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77" r:id="rId5"/>
    <p:sldId id="294" r:id="rId6"/>
    <p:sldId id="295" r:id="rId7"/>
    <p:sldId id="279" r:id="rId8"/>
    <p:sldId id="280" r:id="rId9"/>
    <p:sldId id="301" r:id="rId10"/>
    <p:sldId id="282" r:id="rId11"/>
    <p:sldId id="296" r:id="rId12"/>
    <p:sldId id="297" r:id="rId13"/>
    <p:sldId id="298" r:id="rId14"/>
    <p:sldId id="286" r:id="rId15"/>
    <p:sldId id="299" r:id="rId16"/>
    <p:sldId id="300" r:id="rId17"/>
    <p:sldId id="302" r:id="rId18"/>
    <p:sldId id="268" r:id="rId19"/>
    <p:sldId id="290" r:id="rId20"/>
    <p:sldId id="291" r:id="rId21"/>
    <p:sldId id="29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DCFF"/>
    <a:srgbClr val="0041F0"/>
    <a:srgbClr val="DCAFFF"/>
    <a:srgbClr val="FF50A0"/>
    <a:srgbClr val="FF3246"/>
    <a:srgbClr val="00FFFF"/>
    <a:srgbClr val="D4D4D4"/>
    <a:srgbClr val="BE82FF"/>
    <a:srgbClr val="A055F5"/>
    <a:srgbClr val="B455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92F593-5E1F-45F2-B2C9-DA6CC501FD19}" v="4" dt="2022-09-23T11:11:08.0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1" autoAdjust="0"/>
    <p:restoredTop sz="95848" autoAdjust="0"/>
  </p:normalViewPr>
  <p:slideViewPr>
    <p:cSldViewPr snapToGrid="0" showGuides="1">
      <p:cViewPr varScale="1">
        <p:scale>
          <a:sx n="104" d="100"/>
          <a:sy n="104" d="100"/>
        </p:scale>
        <p:origin x="618" y="114"/>
      </p:cViewPr>
      <p:guideLst/>
    </p:cSldViewPr>
  </p:slideViewPr>
  <p:outlineViewPr>
    <p:cViewPr>
      <p:scale>
        <a:sx n="33" d="100"/>
        <a:sy n="33" d="100"/>
      </p:scale>
      <p:origin x="0" y="-1368"/>
    </p:cViewPr>
  </p:outlineViewPr>
  <p:notesTextViewPr>
    <p:cViewPr>
      <p:scale>
        <a:sx n="1" d="1"/>
        <a:sy n="1" d="1"/>
      </p:scale>
      <p:origin x="0" y="0"/>
    </p:cViewPr>
  </p:notesTextViewPr>
  <p:notesViewPr>
    <p:cSldViewPr snapToGrid="0">
      <p:cViewPr varScale="1">
        <p:scale>
          <a:sx n="83" d="100"/>
          <a:sy n="83" d="100"/>
        </p:scale>
        <p:origin x="385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ckleton, Adam" userId="94302219-0cd1-4a32-9598-7fcf3f76ed04" providerId="ADAL" clId="{A092F593-5E1F-45F2-B2C9-DA6CC501FD19}"/>
    <pc:docChg chg="undo custSel addSld delSld modSld sldOrd">
      <pc:chgData name="Shackleton, Adam" userId="94302219-0cd1-4a32-9598-7fcf3f76ed04" providerId="ADAL" clId="{A092F593-5E1F-45F2-B2C9-DA6CC501FD19}" dt="2022-09-23T12:15:00.635" v="4534" actId="47"/>
      <pc:docMkLst>
        <pc:docMk/>
      </pc:docMkLst>
      <pc:sldChg chg="delSp modSp mod">
        <pc:chgData name="Shackleton, Adam" userId="94302219-0cd1-4a32-9598-7fcf3f76ed04" providerId="ADAL" clId="{A092F593-5E1F-45F2-B2C9-DA6CC501FD19}" dt="2022-09-21T14:59:15.948" v="220" actId="478"/>
        <pc:sldMkLst>
          <pc:docMk/>
          <pc:sldMk cId="1656258090" sldId="279"/>
        </pc:sldMkLst>
        <pc:spChg chg="del mod">
          <ac:chgData name="Shackleton, Adam" userId="94302219-0cd1-4a32-9598-7fcf3f76ed04" providerId="ADAL" clId="{A092F593-5E1F-45F2-B2C9-DA6CC501FD19}" dt="2022-09-21T14:59:15.948" v="220" actId="478"/>
          <ac:spMkLst>
            <pc:docMk/>
            <pc:sldMk cId="1656258090" sldId="279"/>
            <ac:spMk id="15" creationId="{8D4C7444-9D0E-4D51-B806-2957E1D59E40}"/>
          </ac:spMkLst>
        </pc:spChg>
      </pc:sldChg>
      <pc:sldChg chg="modSp mod modNotesTx">
        <pc:chgData name="Shackleton, Adam" userId="94302219-0cd1-4a32-9598-7fcf3f76ed04" providerId="ADAL" clId="{A092F593-5E1F-45F2-B2C9-DA6CC501FD19}" dt="2022-09-22T15:59:51.176" v="3069" actId="20577"/>
        <pc:sldMkLst>
          <pc:docMk/>
          <pc:sldMk cId="2031119629" sldId="280"/>
        </pc:sldMkLst>
        <pc:spChg chg="mod">
          <ac:chgData name="Shackleton, Adam" userId="94302219-0cd1-4a32-9598-7fcf3f76ed04" providerId="ADAL" clId="{A092F593-5E1F-45F2-B2C9-DA6CC501FD19}" dt="2022-09-21T15:00:34.107" v="233" actId="20577"/>
          <ac:spMkLst>
            <pc:docMk/>
            <pc:sldMk cId="2031119629" sldId="280"/>
            <ac:spMk id="9" creationId="{599719C3-4786-436D-83AC-E4A7F00B542A}"/>
          </ac:spMkLst>
        </pc:spChg>
        <pc:spChg chg="mod">
          <ac:chgData name="Shackleton, Adam" userId="94302219-0cd1-4a32-9598-7fcf3f76ed04" providerId="ADAL" clId="{A092F593-5E1F-45F2-B2C9-DA6CC501FD19}" dt="2022-09-22T15:59:08.460" v="2929" actId="20577"/>
          <ac:spMkLst>
            <pc:docMk/>
            <pc:sldMk cId="2031119629" sldId="280"/>
            <ac:spMk id="10" creationId="{7956A907-8629-49E4-8F7E-30282E6283F6}"/>
          </ac:spMkLst>
        </pc:spChg>
      </pc:sldChg>
      <pc:sldChg chg="del">
        <pc:chgData name="Shackleton, Adam" userId="94302219-0cd1-4a32-9598-7fcf3f76ed04" providerId="ADAL" clId="{A092F593-5E1F-45F2-B2C9-DA6CC501FD19}" dt="2022-09-21T15:00:28.435" v="223" actId="47"/>
        <pc:sldMkLst>
          <pc:docMk/>
          <pc:sldMk cId="1422370184" sldId="281"/>
        </pc:sldMkLst>
      </pc:sldChg>
      <pc:sldChg chg="addSp delSp modSp mod">
        <pc:chgData name="Shackleton, Adam" userId="94302219-0cd1-4a32-9598-7fcf3f76ed04" providerId="ADAL" clId="{A092F593-5E1F-45F2-B2C9-DA6CC501FD19}" dt="2022-09-22T15:41:07.789" v="2075" actId="1076"/>
        <pc:sldMkLst>
          <pc:docMk/>
          <pc:sldMk cId="3937096734" sldId="282"/>
        </pc:sldMkLst>
        <pc:spChg chg="mod">
          <ac:chgData name="Shackleton, Adam" userId="94302219-0cd1-4a32-9598-7fcf3f76ed04" providerId="ADAL" clId="{A092F593-5E1F-45F2-B2C9-DA6CC501FD19}" dt="2022-09-21T15:03:11.838" v="252" actId="20577"/>
          <ac:spMkLst>
            <pc:docMk/>
            <pc:sldMk cId="3937096734" sldId="282"/>
            <ac:spMk id="5" creationId="{8319BADE-CCBC-4509-A986-23100A96E186}"/>
          </ac:spMkLst>
        </pc:spChg>
        <pc:spChg chg="mod">
          <ac:chgData name="Shackleton, Adam" userId="94302219-0cd1-4a32-9598-7fcf3f76ed04" providerId="ADAL" clId="{A092F593-5E1F-45F2-B2C9-DA6CC501FD19}" dt="2022-09-21T15:14:27.588" v="1345" actId="20577"/>
          <ac:spMkLst>
            <pc:docMk/>
            <pc:sldMk cId="3937096734" sldId="282"/>
            <ac:spMk id="6" creationId="{F34A21A9-C5A3-4C32-A068-F8AD8CA7B0ED}"/>
          </ac:spMkLst>
        </pc:spChg>
        <pc:picChg chg="add mod">
          <ac:chgData name="Shackleton, Adam" userId="94302219-0cd1-4a32-9598-7fcf3f76ed04" providerId="ADAL" clId="{A092F593-5E1F-45F2-B2C9-DA6CC501FD19}" dt="2022-09-22T15:41:07.789" v="2075" actId="1076"/>
          <ac:picMkLst>
            <pc:docMk/>
            <pc:sldMk cId="3937096734" sldId="282"/>
            <ac:picMk id="3" creationId="{3E31351F-A7CA-492E-B463-D4FBF38E2C5B}"/>
          </ac:picMkLst>
        </pc:picChg>
        <pc:picChg chg="del">
          <ac:chgData name="Shackleton, Adam" userId="94302219-0cd1-4a32-9598-7fcf3f76ed04" providerId="ADAL" clId="{A092F593-5E1F-45F2-B2C9-DA6CC501FD19}" dt="2022-09-21T15:03:20.673" v="255" actId="478"/>
          <ac:picMkLst>
            <pc:docMk/>
            <pc:sldMk cId="3937096734" sldId="282"/>
            <ac:picMk id="8" creationId="{4AD7CAF6-84E5-47F5-BE3C-60068D5C129B}"/>
          </ac:picMkLst>
        </pc:picChg>
        <pc:picChg chg="del">
          <ac:chgData name="Shackleton, Adam" userId="94302219-0cd1-4a32-9598-7fcf3f76ed04" providerId="ADAL" clId="{A092F593-5E1F-45F2-B2C9-DA6CC501FD19}" dt="2022-09-21T15:03:18.991" v="254" actId="478"/>
          <ac:picMkLst>
            <pc:docMk/>
            <pc:sldMk cId="3937096734" sldId="282"/>
            <ac:picMk id="10" creationId="{EA4FD5CA-9E63-4DD7-9835-D876697863EF}"/>
          </ac:picMkLst>
        </pc:picChg>
        <pc:picChg chg="del">
          <ac:chgData name="Shackleton, Adam" userId="94302219-0cd1-4a32-9598-7fcf3f76ed04" providerId="ADAL" clId="{A092F593-5E1F-45F2-B2C9-DA6CC501FD19}" dt="2022-09-21T15:03:15.595" v="253" actId="478"/>
          <ac:picMkLst>
            <pc:docMk/>
            <pc:sldMk cId="3937096734" sldId="282"/>
            <ac:picMk id="12" creationId="{E660F2AA-FDA6-4E13-AD61-343B319178F9}"/>
          </ac:picMkLst>
        </pc:picChg>
      </pc:sldChg>
      <pc:sldChg chg="delSp modSp del mod ord">
        <pc:chgData name="Shackleton, Adam" userId="94302219-0cd1-4a32-9598-7fcf3f76ed04" providerId="ADAL" clId="{A092F593-5E1F-45F2-B2C9-DA6CC501FD19}" dt="2022-09-23T12:15:00.635" v="4534" actId="47"/>
        <pc:sldMkLst>
          <pc:docMk/>
          <pc:sldMk cId="2872336798" sldId="283"/>
        </pc:sldMkLst>
        <pc:spChg chg="mod">
          <ac:chgData name="Shackleton, Adam" userId="94302219-0cd1-4a32-9598-7fcf3f76ed04" providerId="ADAL" clId="{A092F593-5E1F-45F2-B2C9-DA6CC501FD19}" dt="2022-09-21T15:15:23.674" v="1360" actId="20577"/>
          <ac:spMkLst>
            <pc:docMk/>
            <pc:sldMk cId="2872336798" sldId="283"/>
            <ac:spMk id="5" creationId="{8319BADE-CCBC-4509-A986-23100A96E186}"/>
          </ac:spMkLst>
        </pc:spChg>
        <pc:spChg chg="mod">
          <ac:chgData name="Shackleton, Adam" userId="94302219-0cd1-4a32-9598-7fcf3f76ed04" providerId="ADAL" clId="{A092F593-5E1F-45F2-B2C9-DA6CC501FD19}" dt="2022-09-21T15:17:18.975" v="1644" actId="20577"/>
          <ac:spMkLst>
            <pc:docMk/>
            <pc:sldMk cId="2872336798" sldId="283"/>
            <ac:spMk id="6" creationId="{F34A21A9-C5A3-4C32-A068-F8AD8CA7B0ED}"/>
          </ac:spMkLst>
        </pc:spChg>
        <pc:picChg chg="del">
          <ac:chgData name="Shackleton, Adam" userId="94302219-0cd1-4a32-9598-7fcf3f76ed04" providerId="ADAL" clId="{A092F593-5E1F-45F2-B2C9-DA6CC501FD19}" dt="2022-09-21T15:15:45.732" v="1398" actId="478"/>
          <ac:picMkLst>
            <pc:docMk/>
            <pc:sldMk cId="2872336798" sldId="283"/>
            <ac:picMk id="3" creationId="{163D9FFF-EC70-4615-BEC3-AF6471EDEE03}"/>
          </ac:picMkLst>
        </pc:picChg>
        <pc:picChg chg="del">
          <ac:chgData name="Shackleton, Adam" userId="94302219-0cd1-4a32-9598-7fcf3f76ed04" providerId="ADAL" clId="{A092F593-5E1F-45F2-B2C9-DA6CC501FD19}" dt="2022-09-21T15:16:23.491" v="1510" actId="478"/>
          <ac:picMkLst>
            <pc:docMk/>
            <pc:sldMk cId="2872336798" sldId="283"/>
            <ac:picMk id="7" creationId="{59DBE76A-305D-4EFE-A69D-B9EF4BBDA15D}"/>
          </ac:picMkLst>
        </pc:picChg>
        <pc:picChg chg="del">
          <ac:chgData name="Shackleton, Adam" userId="94302219-0cd1-4a32-9598-7fcf3f76ed04" providerId="ADAL" clId="{A092F593-5E1F-45F2-B2C9-DA6CC501FD19}" dt="2022-09-21T15:16:37.297" v="1527" actId="478"/>
          <ac:picMkLst>
            <pc:docMk/>
            <pc:sldMk cId="2872336798" sldId="283"/>
            <ac:picMk id="11" creationId="{E937AA4E-B13A-4978-882A-9F03FB569BFD}"/>
          </ac:picMkLst>
        </pc:picChg>
        <pc:picChg chg="del">
          <ac:chgData name="Shackleton, Adam" userId="94302219-0cd1-4a32-9598-7fcf3f76ed04" providerId="ADAL" clId="{A092F593-5E1F-45F2-B2C9-DA6CC501FD19}" dt="2022-09-21T15:16:39.135" v="1528" actId="478"/>
          <ac:picMkLst>
            <pc:docMk/>
            <pc:sldMk cId="2872336798" sldId="283"/>
            <ac:picMk id="14" creationId="{3FF30FC8-73F8-4448-8679-B8B30A45F0C1}"/>
          </ac:picMkLst>
        </pc:picChg>
      </pc:sldChg>
      <pc:sldChg chg="del">
        <pc:chgData name="Shackleton, Adam" userId="94302219-0cd1-4a32-9598-7fcf3f76ed04" providerId="ADAL" clId="{A092F593-5E1F-45F2-B2C9-DA6CC501FD19}" dt="2022-09-22T15:36:47.806" v="2019" actId="47"/>
        <pc:sldMkLst>
          <pc:docMk/>
          <pc:sldMk cId="2510502388" sldId="284"/>
        </pc:sldMkLst>
      </pc:sldChg>
      <pc:sldChg chg="del">
        <pc:chgData name="Shackleton, Adam" userId="94302219-0cd1-4a32-9598-7fcf3f76ed04" providerId="ADAL" clId="{A092F593-5E1F-45F2-B2C9-DA6CC501FD19}" dt="2022-09-22T15:36:46.078" v="2018" actId="47"/>
        <pc:sldMkLst>
          <pc:docMk/>
          <pc:sldMk cId="638385947" sldId="285"/>
        </pc:sldMkLst>
      </pc:sldChg>
      <pc:sldChg chg="addSp delSp modSp mod">
        <pc:chgData name="Shackleton, Adam" userId="94302219-0cd1-4a32-9598-7fcf3f76ed04" providerId="ADAL" clId="{A092F593-5E1F-45F2-B2C9-DA6CC501FD19}" dt="2022-09-23T10:55:46.298" v="4005" actId="1076"/>
        <pc:sldMkLst>
          <pc:docMk/>
          <pc:sldMk cId="333576377" sldId="286"/>
        </pc:sldMkLst>
        <pc:spChg chg="mod">
          <ac:chgData name="Shackleton, Adam" userId="94302219-0cd1-4a32-9598-7fcf3f76ed04" providerId="ADAL" clId="{A092F593-5E1F-45F2-B2C9-DA6CC501FD19}" dt="2022-09-21T15:20:30.494" v="1673" actId="20577"/>
          <ac:spMkLst>
            <pc:docMk/>
            <pc:sldMk cId="333576377" sldId="286"/>
            <ac:spMk id="2" creationId="{1B4F12FB-01F9-463C-A706-657DDB076277}"/>
          </ac:spMkLst>
        </pc:spChg>
        <pc:spChg chg="mod">
          <ac:chgData name="Shackleton, Adam" userId="94302219-0cd1-4a32-9598-7fcf3f76ed04" providerId="ADAL" clId="{A092F593-5E1F-45F2-B2C9-DA6CC501FD19}" dt="2022-09-23T07:48:44.815" v="4003" actId="6549"/>
          <ac:spMkLst>
            <pc:docMk/>
            <pc:sldMk cId="333576377" sldId="286"/>
            <ac:spMk id="3" creationId="{485FF953-2F98-43F1-806A-4C029F34EBB8}"/>
          </ac:spMkLst>
        </pc:spChg>
        <pc:picChg chg="del">
          <ac:chgData name="Shackleton, Adam" userId="94302219-0cd1-4a32-9598-7fcf3f76ed04" providerId="ADAL" clId="{A092F593-5E1F-45F2-B2C9-DA6CC501FD19}" dt="2022-09-21T15:20:34.200" v="1675" actId="478"/>
          <ac:picMkLst>
            <pc:docMk/>
            <pc:sldMk cId="333576377" sldId="286"/>
            <ac:picMk id="5" creationId="{57D35D54-7F58-4418-B3BE-EB78DFAD1CB3}"/>
          </ac:picMkLst>
        </pc:picChg>
        <pc:picChg chg="add mod">
          <ac:chgData name="Shackleton, Adam" userId="94302219-0cd1-4a32-9598-7fcf3f76ed04" providerId="ADAL" clId="{A092F593-5E1F-45F2-B2C9-DA6CC501FD19}" dt="2022-09-23T10:55:46.298" v="4005" actId="1076"/>
          <ac:picMkLst>
            <pc:docMk/>
            <pc:sldMk cId="333576377" sldId="286"/>
            <ac:picMk id="5" creationId="{601D932F-EFFF-4334-9C88-47A102F1B1FA}"/>
          </ac:picMkLst>
        </pc:picChg>
        <pc:picChg chg="del">
          <ac:chgData name="Shackleton, Adam" userId="94302219-0cd1-4a32-9598-7fcf3f76ed04" providerId="ADAL" clId="{A092F593-5E1F-45F2-B2C9-DA6CC501FD19}" dt="2022-09-21T15:20:32.763" v="1674" actId="478"/>
          <ac:picMkLst>
            <pc:docMk/>
            <pc:sldMk cId="333576377" sldId="286"/>
            <ac:picMk id="7" creationId="{76D7C9A6-DA6E-4207-931A-81505BD0DD2A}"/>
          </ac:picMkLst>
        </pc:picChg>
        <pc:picChg chg="del">
          <ac:chgData name="Shackleton, Adam" userId="94302219-0cd1-4a32-9598-7fcf3f76ed04" providerId="ADAL" clId="{A092F593-5E1F-45F2-B2C9-DA6CC501FD19}" dt="2022-09-21T15:22:23.772" v="1889" actId="478"/>
          <ac:picMkLst>
            <pc:docMk/>
            <pc:sldMk cId="333576377" sldId="286"/>
            <ac:picMk id="8" creationId="{A1A9FCAF-B368-4733-AE39-A2AF5C402403}"/>
          </ac:picMkLst>
        </pc:picChg>
      </pc:sldChg>
      <pc:sldChg chg="del">
        <pc:chgData name="Shackleton, Adam" userId="94302219-0cd1-4a32-9598-7fcf3f76ed04" providerId="ADAL" clId="{A092F593-5E1F-45F2-B2C9-DA6CC501FD19}" dt="2022-09-23T11:09:12.419" v="4298" actId="47"/>
        <pc:sldMkLst>
          <pc:docMk/>
          <pc:sldMk cId="1913957533" sldId="287"/>
        </pc:sldMkLst>
      </pc:sldChg>
      <pc:sldChg chg="del">
        <pc:chgData name="Shackleton, Adam" userId="94302219-0cd1-4a32-9598-7fcf3f76ed04" providerId="ADAL" clId="{A092F593-5E1F-45F2-B2C9-DA6CC501FD19}" dt="2022-09-21T15:00:20.283" v="222" actId="47"/>
        <pc:sldMkLst>
          <pc:docMk/>
          <pc:sldMk cId="956342703" sldId="288"/>
        </pc:sldMkLst>
      </pc:sldChg>
      <pc:sldChg chg="modSp del mod">
        <pc:chgData name="Shackleton, Adam" userId="94302219-0cd1-4a32-9598-7fcf3f76ed04" providerId="ADAL" clId="{A092F593-5E1F-45F2-B2C9-DA6CC501FD19}" dt="2022-09-22T16:15:40.158" v="3078" actId="47"/>
        <pc:sldMkLst>
          <pc:docMk/>
          <pc:sldMk cId="3417981977" sldId="289"/>
        </pc:sldMkLst>
        <pc:spChg chg="mod">
          <ac:chgData name="Shackleton, Adam" userId="94302219-0cd1-4a32-9598-7fcf3f76ed04" providerId="ADAL" clId="{A092F593-5E1F-45F2-B2C9-DA6CC501FD19}" dt="2022-09-22T16:01:28.160" v="3077" actId="20577"/>
          <ac:spMkLst>
            <pc:docMk/>
            <pc:sldMk cId="3417981977" sldId="289"/>
            <ac:spMk id="2" creationId="{84BD6C84-8219-448A-9932-F1B16954CB45}"/>
          </ac:spMkLst>
        </pc:spChg>
      </pc:sldChg>
      <pc:sldChg chg="ord">
        <pc:chgData name="Shackleton, Adam" userId="94302219-0cd1-4a32-9598-7fcf3f76ed04" providerId="ADAL" clId="{A092F593-5E1F-45F2-B2C9-DA6CC501FD19}" dt="2022-09-23T12:13:31.845" v="4533"/>
        <pc:sldMkLst>
          <pc:docMk/>
          <pc:sldMk cId="131496465" sldId="290"/>
        </pc:sldMkLst>
      </pc:sldChg>
      <pc:sldChg chg="modSp mod ord">
        <pc:chgData name="Shackleton, Adam" userId="94302219-0cd1-4a32-9598-7fcf3f76ed04" providerId="ADAL" clId="{A092F593-5E1F-45F2-B2C9-DA6CC501FD19}" dt="2022-09-23T12:13:31.845" v="4533"/>
        <pc:sldMkLst>
          <pc:docMk/>
          <pc:sldMk cId="3782179381" sldId="291"/>
        </pc:sldMkLst>
        <pc:spChg chg="mod">
          <ac:chgData name="Shackleton, Adam" userId="94302219-0cd1-4a32-9598-7fcf3f76ed04" providerId="ADAL" clId="{A092F593-5E1F-45F2-B2C9-DA6CC501FD19}" dt="2022-09-23T12:12:43.158" v="4483" actId="20577"/>
          <ac:spMkLst>
            <pc:docMk/>
            <pc:sldMk cId="3782179381" sldId="291"/>
            <ac:spMk id="9" creationId="{723F6620-C996-4D85-834F-8128F481C366}"/>
          </ac:spMkLst>
        </pc:spChg>
        <pc:picChg chg="mod">
          <ac:chgData name="Shackleton, Adam" userId="94302219-0cd1-4a32-9598-7fcf3f76ed04" providerId="ADAL" clId="{A092F593-5E1F-45F2-B2C9-DA6CC501FD19}" dt="2022-09-23T12:12:39.362" v="4482" actId="1076"/>
          <ac:picMkLst>
            <pc:docMk/>
            <pc:sldMk cId="3782179381" sldId="291"/>
            <ac:picMk id="4" creationId="{7B168312-3CA7-44D7-88AE-6704E866E4B2}"/>
          </ac:picMkLst>
        </pc:picChg>
      </pc:sldChg>
      <pc:sldChg chg="modSp mod ord">
        <pc:chgData name="Shackleton, Adam" userId="94302219-0cd1-4a32-9598-7fcf3f76ed04" providerId="ADAL" clId="{A092F593-5E1F-45F2-B2C9-DA6CC501FD19}" dt="2022-09-23T12:13:31.845" v="4533"/>
        <pc:sldMkLst>
          <pc:docMk/>
          <pc:sldMk cId="3780840857" sldId="292"/>
        </pc:sldMkLst>
        <pc:spChg chg="mod">
          <ac:chgData name="Shackleton, Adam" userId="94302219-0cd1-4a32-9598-7fcf3f76ed04" providerId="ADAL" clId="{A092F593-5E1F-45F2-B2C9-DA6CC501FD19}" dt="2022-09-23T12:13:13.177" v="4531" actId="20577"/>
          <ac:spMkLst>
            <pc:docMk/>
            <pc:sldMk cId="3780840857" sldId="292"/>
            <ac:spMk id="9" creationId="{723F6620-C996-4D85-834F-8128F481C366}"/>
          </ac:spMkLst>
        </pc:spChg>
        <pc:picChg chg="mod">
          <ac:chgData name="Shackleton, Adam" userId="94302219-0cd1-4a32-9598-7fcf3f76ed04" providerId="ADAL" clId="{A092F593-5E1F-45F2-B2C9-DA6CC501FD19}" dt="2022-09-23T12:13:09.041" v="4507" actId="1076"/>
          <ac:picMkLst>
            <pc:docMk/>
            <pc:sldMk cId="3780840857" sldId="292"/>
            <ac:picMk id="8" creationId="{0AF7B12C-9487-4302-89EC-FA660C6BF86E}"/>
          </ac:picMkLst>
        </pc:picChg>
      </pc:sldChg>
      <pc:sldChg chg="modSp mod">
        <pc:chgData name="Shackleton, Adam" userId="94302219-0cd1-4a32-9598-7fcf3f76ed04" providerId="ADAL" clId="{A092F593-5E1F-45F2-B2C9-DA6CC501FD19}" dt="2022-09-23T11:58:37.037" v="4371" actId="20577"/>
        <pc:sldMkLst>
          <pc:docMk/>
          <pc:sldMk cId="2021367661" sldId="294"/>
        </pc:sldMkLst>
        <pc:spChg chg="mod">
          <ac:chgData name="Shackleton, Adam" userId="94302219-0cd1-4a32-9598-7fcf3f76ed04" providerId="ADAL" clId="{A092F593-5E1F-45F2-B2C9-DA6CC501FD19}" dt="2022-09-23T11:58:37.037" v="4371" actId="20577"/>
          <ac:spMkLst>
            <pc:docMk/>
            <pc:sldMk cId="2021367661" sldId="294"/>
            <ac:spMk id="7" creationId="{39248549-2E82-4CC6-98F9-20B01CE68C99}"/>
          </ac:spMkLst>
        </pc:spChg>
      </pc:sldChg>
      <pc:sldChg chg="modSp mod">
        <pc:chgData name="Shackleton, Adam" userId="94302219-0cd1-4a32-9598-7fcf3f76ed04" providerId="ADAL" clId="{A092F593-5E1F-45F2-B2C9-DA6CC501FD19}" dt="2022-09-23T11:09:31.913" v="4303" actId="20577"/>
        <pc:sldMkLst>
          <pc:docMk/>
          <pc:sldMk cId="3086664697" sldId="295"/>
        </pc:sldMkLst>
        <pc:spChg chg="mod">
          <ac:chgData name="Shackleton, Adam" userId="94302219-0cd1-4a32-9598-7fcf3f76ed04" providerId="ADAL" clId="{A092F593-5E1F-45F2-B2C9-DA6CC501FD19}" dt="2022-09-23T11:09:31.913" v="4303" actId="20577"/>
          <ac:spMkLst>
            <pc:docMk/>
            <pc:sldMk cId="3086664697" sldId="295"/>
            <ac:spMk id="7" creationId="{39248549-2E82-4CC6-98F9-20B01CE68C99}"/>
          </ac:spMkLst>
        </pc:spChg>
      </pc:sldChg>
      <pc:sldChg chg="addSp delSp modSp add mod modNotesTx">
        <pc:chgData name="Shackleton, Adam" userId="94302219-0cd1-4a32-9598-7fcf3f76ed04" providerId="ADAL" clId="{A092F593-5E1F-45F2-B2C9-DA6CC501FD19}" dt="2022-09-22T15:49:57.964" v="2629" actId="20577"/>
        <pc:sldMkLst>
          <pc:docMk/>
          <pc:sldMk cId="679949554" sldId="296"/>
        </pc:sldMkLst>
        <pc:spChg chg="mod">
          <ac:chgData name="Shackleton, Adam" userId="94302219-0cd1-4a32-9598-7fcf3f76ed04" providerId="ADAL" clId="{A092F593-5E1F-45F2-B2C9-DA6CC501FD19}" dt="2022-09-21T15:08:00.002" v="916" actId="20577"/>
          <ac:spMkLst>
            <pc:docMk/>
            <pc:sldMk cId="679949554" sldId="296"/>
            <ac:spMk id="5" creationId="{8319BADE-CCBC-4509-A986-23100A96E186}"/>
          </ac:spMkLst>
        </pc:spChg>
        <pc:spChg chg="mod">
          <ac:chgData name="Shackleton, Adam" userId="94302219-0cd1-4a32-9598-7fcf3f76ed04" providerId="ADAL" clId="{A092F593-5E1F-45F2-B2C9-DA6CC501FD19}" dt="2022-09-22T15:47:00.083" v="2177" actId="6549"/>
          <ac:spMkLst>
            <pc:docMk/>
            <pc:sldMk cId="679949554" sldId="296"/>
            <ac:spMk id="6" creationId="{F34A21A9-C5A3-4C32-A068-F8AD8CA7B0ED}"/>
          </ac:spMkLst>
        </pc:spChg>
        <pc:picChg chg="add del mod modCrop">
          <ac:chgData name="Shackleton, Adam" userId="94302219-0cd1-4a32-9598-7fcf3f76ed04" providerId="ADAL" clId="{A092F593-5E1F-45F2-B2C9-DA6CC501FD19}" dt="2022-09-22T15:43:39.442" v="2080" actId="478"/>
          <ac:picMkLst>
            <pc:docMk/>
            <pc:sldMk cId="679949554" sldId="296"/>
            <ac:picMk id="3" creationId="{BC03DD75-0DB4-4048-BB85-0956200ACBF4}"/>
          </ac:picMkLst>
        </pc:picChg>
        <pc:picChg chg="add mod">
          <ac:chgData name="Shackleton, Adam" userId="94302219-0cd1-4a32-9598-7fcf3f76ed04" providerId="ADAL" clId="{A092F593-5E1F-45F2-B2C9-DA6CC501FD19}" dt="2022-09-22T15:46:21.242" v="2124" actId="1076"/>
          <ac:picMkLst>
            <pc:docMk/>
            <pc:sldMk cId="679949554" sldId="296"/>
            <ac:picMk id="7" creationId="{0069DC50-7AC2-4937-B293-D01E9138D494}"/>
          </ac:picMkLst>
        </pc:picChg>
        <pc:picChg chg="add mod">
          <ac:chgData name="Shackleton, Adam" userId="94302219-0cd1-4a32-9598-7fcf3f76ed04" providerId="ADAL" clId="{A092F593-5E1F-45F2-B2C9-DA6CC501FD19}" dt="2022-09-22T15:47:04.313" v="2178" actId="1076"/>
          <ac:picMkLst>
            <pc:docMk/>
            <pc:sldMk cId="679949554" sldId="296"/>
            <ac:picMk id="9" creationId="{DE49B75F-B9CD-41CB-A826-F6CD0576C8A0}"/>
          </ac:picMkLst>
        </pc:picChg>
        <pc:picChg chg="add mod">
          <ac:chgData name="Shackleton, Adam" userId="94302219-0cd1-4a32-9598-7fcf3f76ed04" providerId="ADAL" clId="{A092F593-5E1F-45F2-B2C9-DA6CC501FD19}" dt="2022-09-22T15:47:05.517" v="2179" actId="1076"/>
          <ac:picMkLst>
            <pc:docMk/>
            <pc:sldMk cId="679949554" sldId="296"/>
            <ac:picMk id="11" creationId="{5FBB3489-F55F-412E-B94D-402B2FD80B33}"/>
          </ac:picMkLst>
        </pc:picChg>
      </pc:sldChg>
      <pc:sldChg chg="del">
        <pc:chgData name="Shackleton, Adam" userId="94302219-0cd1-4a32-9598-7fcf3f76ed04" providerId="ADAL" clId="{A092F593-5E1F-45F2-B2C9-DA6CC501FD19}" dt="2022-09-21T14:59:46.716" v="221" actId="47"/>
        <pc:sldMkLst>
          <pc:docMk/>
          <pc:sldMk cId="3053458162" sldId="296"/>
        </pc:sldMkLst>
      </pc:sldChg>
      <pc:sldChg chg="addSp delSp modSp add mod modNotesTx">
        <pc:chgData name="Shackleton, Adam" userId="94302219-0cd1-4a32-9598-7fcf3f76ed04" providerId="ADAL" clId="{A092F593-5E1F-45F2-B2C9-DA6CC501FD19}" dt="2022-09-23T07:47:31.035" v="3916" actId="20577"/>
        <pc:sldMkLst>
          <pc:docMk/>
          <pc:sldMk cId="1867525671" sldId="297"/>
        </pc:sldMkLst>
        <pc:spChg chg="mod">
          <ac:chgData name="Shackleton, Adam" userId="94302219-0cd1-4a32-9598-7fcf3f76ed04" providerId="ADAL" clId="{A092F593-5E1F-45F2-B2C9-DA6CC501FD19}" dt="2022-09-23T07:47:31.035" v="3916" actId="20577"/>
          <ac:spMkLst>
            <pc:docMk/>
            <pc:sldMk cId="1867525671" sldId="297"/>
            <ac:spMk id="5" creationId="{8319BADE-CCBC-4509-A986-23100A96E186}"/>
          </ac:spMkLst>
        </pc:spChg>
        <pc:spChg chg="mod">
          <ac:chgData name="Shackleton, Adam" userId="94302219-0cd1-4a32-9598-7fcf3f76ed04" providerId="ADAL" clId="{A092F593-5E1F-45F2-B2C9-DA6CC501FD19}" dt="2022-09-22T16:25:36.255" v="3533" actId="20577"/>
          <ac:spMkLst>
            <pc:docMk/>
            <pc:sldMk cId="1867525671" sldId="297"/>
            <ac:spMk id="6" creationId="{F34A21A9-C5A3-4C32-A068-F8AD8CA7B0ED}"/>
          </ac:spMkLst>
        </pc:spChg>
        <pc:picChg chg="add del mod">
          <ac:chgData name="Shackleton, Adam" userId="94302219-0cd1-4a32-9598-7fcf3f76ed04" providerId="ADAL" clId="{A092F593-5E1F-45F2-B2C9-DA6CC501FD19}" dt="2022-09-22T16:33:31.620" v="3536" actId="478"/>
          <ac:picMkLst>
            <pc:docMk/>
            <pc:sldMk cId="1867525671" sldId="297"/>
            <ac:picMk id="3" creationId="{CA55ECFC-33A6-4FDF-85E7-E257C69669F1}"/>
          </ac:picMkLst>
        </pc:picChg>
        <pc:picChg chg="del">
          <ac:chgData name="Shackleton, Adam" userId="94302219-0cd1-4a32-9598-7fcf3f76ed04" providerId="ADAL" clId="{A092F593-5E1F-45F2-B2C9-DA6CC501FD19}" dt="2022-09-22T16:19:49.317" v="3090" actId="478"/>
          <ac:picMkLst>
            <pc:docMk/>
            <pc:sldMk cId="1867525671" sldId="297"/>
            <ac:picMk id="7" creationId="{0069DC50-7AC2-4937-B293-D01E9138D494}"/>
          </ac:picMkLst>
        </pc:picChg>
        <pc:picChg chg="add del mod">
          <ac:chgData name="Shackleton, Adam" userId="94302219-0cd1-4a32-9598-7fcf3f76ed04" providerId="ADAL" clId="{A092F593-5E1F-45F2-B2C9-DA6CC501FD19}" dt="2022-09-22T16:34:06.787" v="3540" actId="478"/>
          <ac:picMkLst>
            <pc:docMk/>
            <pc:sldMk cId="1867525671" sldId="297"/>
            <ac:picMk id="8" creationId="{24917828-BFBC-4E7E-9CCB-B4A06A749008}"/>
          </ac:picMkLst>
        </pc:picChg>
        <pc:picChg chg="del">
          <ac:chgData name="Shackleton, Adam" userId="94302219-0cd1-4a32-9598-7fcf3f76ed04" providerId="ADAL" clId="{A092F593-5E1F-45F2-B2C9-DA6CC501FD19}" dt="2022-09-22T16:19:49.969" v="3091" actId="478"/>
          <ac:picMkLst>
            <pc:docMk/>
            <pc:sldMk cId="1867525671" sldId="297"/>
            <ac:picMk id="9" creationId="{DE49B75F-B9CD-41CB-A826-F6CD0576C8A0}"/>
          </ac:picMkLst>
        </pc:picChg>
        <pc:picChg chg="del">
          <ac:chgData name="Shackleton, Adam" userId="94302219-0cd1-4a32-9598-7fcf3f76ed04" providerId="ADAL" clId="{A092F593-5E1F-45F2-B2C9-DA6CC501FD19}" dt="2022-09-22T16:19:50.532" v="3092" actId="478"/>
          <ac:picMkLst>
            <pc:docMk/>
            <pc:sldMk cId="1867525671" sldId="297"/>
            <ac:picMk id="11" creationId="{5FBB3489-F55F-412E-B94D-402B2FD80B33}"/>
          </ac:picMkLst>
        </pc:picChg>
        <pc:picChg chg="add del mod">
          <ac:chgData name="Shackleton, Adam" userId="94302219-0cd1-4a32-9598-7fcf3f76ed04" providerId="ADAL" clId="{A092F593-5E1F-45F2-B2C9-DA6CC501FD19}" dt="2022-09-22T16:35:33.893" v="3543" actId="478"/>
          <ac:picMkLst>
            <pc:docMk/>
            <pc:sldMk cId="1867525671" sldId="297"/>
            <ac:picMk id="12" creationId="{BD733756-31C8-4003-8347-2CE6B24E925B}"/>
          </ac:picMkLst>
        </pc:picChg>
        <pc:picChg chg="add mod">
          <ac:chgData name="Shackleton, Adam" userId="94302219-0cd1-4a32-9598-7fcf3f76ed04" providerId="ADAL" clId="{A092F593-5E1F-45F2-B2C9-DA6CC501FD19}" dt="2022-09-22T16:35:36.876" v="3545" actId="1076"/>
          <ac:picMkLst>
            <pc:docMk/>
            <pc:sldMk cId="1867525671" sldId="297"/>
            <ac:picMk id="14" creationId="{FE5379E6-C177-4487-A916-73F6DF8C92EE}"/>
          </ac:picMkLst>
        </pc:picChg>
      </pc:sldChg>
      <pc:sldChg chg="addSp delSp modSp add mod modNotesTx">
        <pc:chgData name="Shackleton, Adam" userId="94302219-0cd1-4a32-9598-7fcf3f76ed04" providerId="ADAL" clId="{A092F593-5E1F-45F2-B2C9-DA6CC501FD19}" dt="2022-09-22T17:23:51.314" v="3900" actId="20577"/>
        <pc:sldMkLst>
          <pc:docMk/>
          <pc:sldMk cId="448802212" sldId="298"/>
        </pc:sldMkLst>
        <pc:spChg chg="mod">
          <ac:chgData name="Shackleton, Adam" userId="94302219-0cd1-4a32-9598-7fcf3f76ed04" providerId="ADAL" clId="{A092F593-5E1F-45F2-B2C9-DA6CC501FD19}" dt="2022-09-22T17:19:18.957" v="3715" actId="20577"/>
          <ac:spMkLst>
            <pc:docMk/>
            <pc:sldMk cId="448802212" sldId="298"/>
            <ac:spMk id="5" creationId="{8319BADE-CCBC-4509-A986-23100A96E186}"/>
          </ac:spMkLst>
        </pc:spChg>
        <pc:spChg chg="mod">
          <ac:chgData name="Shackleton, Adam" userId="94302219-0cd1-4a32-9598-7fcf3f76ed04" providerId="ADAL" clId="{A092F593-5E1F-45F2-B2C9-DA6CC501FD19}" dt="2022-09-22T16:49:15.175" v="3711" actId="20577"/>
          <ac:spMkLst>
            <pc:docMk/>
            <pc:sldMk cId="448802212" sldId="298"/>
            <ac:spMk id="6" creationId="{F34A21A9-C5A3-4C32-A068-F8AD8CA7B0ED}"/>
          </ac:spMkLst>
        </pc:spChg>
        <pc:picChg chg="add mod">
          <ac:chgData name="Shackleton, Adam" userId="94302219-0cd1-4a32-9598-7fcf3f76ed04" providerId="ADAL" clId="{A092F593-5E1F-45F2-B2C9-DA6CC501FD19}" dt="2022-09-22T17:19:16.520" v="3713" actId="1076"/>
          <ac:picMkLst>
            <pc:docMk/>
            <pc:sldMk cId="448802212" sldId="298"/>
            <ac:picMk id="3" creationId="{6FBF2EC7-4E6A-433B-9828-A7E445B0839B}"/>
          </ac:picMkLst>
        </pc:picChg>
        <pc:picChg chg="del">
          <ac:chgData name="Shackleton, Adam" userId="94302219-0cd1-4a32-9598-7fcf3f76ed04" providerId="ADAL" clId="{A092F593-5E1F-45F2-B2C9-DA6CC501FD19}" dt="2022-09-22T16:41:20.213" v="3576" actId="478"/>
          <ac:picMkLst>
            <pc:docMk/>
            <pc:sldMk cId="448802212" sldId="298"/>
            <ac:picMk id="14" creationId="{FE5379E6-C177-4487-A916-73F6DF8C92EE}"/>
          </ac:picMkLst>
        </pc:picChg>
      </pc:sldChg>
      <pc:sldChg chg="addSp delSp modSp add mod">
        <pc:chgData name="Shackleton, Adam" userId="94302219-0cd1-4a32-9598-7fcf3f76ed04" providerId="ADAL" clId="{A092F593-5E1F-45F2-B2C9-DA6CC501FD19}" dt="2022-09-23T11:07:04.237" v="4025" actId="14100"/>
        <pc:sldMkLst>
          <pc:docMk/>
          <pc:sldMk cId="1859463709" sldId="299"/>
        </pc:sldMkLst>
        <pc:spChg chg="del mod">
          <ac:chgData name="Shackleton, Adam" userId="94302219-0cd1-4a32-9598-7fcf3f76ed04" providerId="ADAL" clId="{A092F593-5E1F-45F2-B2C9-DA6CC501FD19}" dt="2022-09-23T11:05:59.703" v="4016" actId="478"/>
          <ac:spMkLst>
            <pc:docMk/>
            <pc:sldMk cId="1859463709" sldId="299"/>
            <ac:spMk id="3" creationId="{485FF953-2F98-43F1-806A-4C029F34EBB8}"/>
          </ac:spMkLst>
        </pc:spChg>
        <pc:picChg chg="del">
          <ac:chgData name="Shackleton, Adam" userId="94302219-0cd1-4a32-9598-7fcf3f76ed04" providerId="ADAL" clId="{A092F593-5E1F-45F2-B2C9-DA6CC501FD19}" dt="2022-09-23T10:56:47.917" v="4008" actId="478"/>
          <ac:picMkLst>
            <pc:docMk/>
            <pc:sldMk cId="1859463709" sldId="299"/>
            <ac:picMk id="5" creationId="{601D932F-EFFF-4334-9C88-47A102F1B1FA}"/>
          </ac:picMkLst>
        </pc:picChg>
        <pc:picChg chg="add mod">
          <ac:chgData name="Shackleton, Adam" userId="94302219-0cd1-4a32-9598-7fcf3f76ed04" providerId="ADAL" clId="{A092F593-5E1F-45F2-B2C9-DA6CC501FD19}" dt="2022-09-23T11:06:15.684" v="4017" actId="14100"/>
          <ac:picMkLst>
            <pc:docMk/>
            <pc:sldMk cId="1859463709" sldId="299"/>
            <ac:picMk id="6" creationId="{E1C9337D-81DB-4420-8107-8D406A02643F}"/>
          </ac:picMkLst>
        </pc:picChg>
        <pc:picChg chg="add mod">
          <ac:chgData name="Shackleton, Adam" userId="94302219-0cd1-4a32-9598-7fcf3f76ed04" providerId="ADAL" clId="{A092F593-5E1F-45F2-B2C9-DA6CC501FD19}" dt="2022-09-23T11:07:04.237" v="4025" actId="14100"/>
          <ac:picMkLst>
            <pc:docMk/>
            <pc:sldMk cId="1859463709" sldId="299"/>
            <ac:picMk id="8" creationId="{003A3912-7C79-4A14-ABFE-564FA160C0FA}"/>
          </ac:picMkLst>
        </pc:picChg>
      </pc:sldChg>
      <pc:sldChg chg="addSp delSp modSp add mod">
        <pc:chgData name="Shackleton, Adam" userId="94302219-0cd1-4a32-9598-7fcf3f76ed04" providerId="ADAL" clId="{A092F593-5E1F-45F2-B2C9-DA6CC501FD19}" dt="2022-09-23T11:09:00.342" v="4297" actId="20577"/>
        <pc:sldMkLst>
          <pc:docMk/>
          <pc:sldMk cId="2664454888" sldId="300"/>
        </pc:sldMkLst>
        <pc:spChg chg="add mod">
          <ac:chgData name="Shackleton, Adam" userId="94302219-0cd1-4a32-9598-7fcf3f76ed04" providerId="ADAL" clId="{A092F593-5E1F-45F2-B2C9-DA6CC501FD19}" dt="2022-09-23T11:09:00.342" v="4297" actId="20577"/>
          <ac:spMkLst>
            <pc:docMk/>
            <pc:sldMk cId="2664454888" sldId="300"/>
            <ac:spMk id="9" creationId="{FA7FC82D-BB7E-4E9C-9378-783E4B5EC1FF}"/>
          </ac:spMkLst>
        </pc:spChg>
        <pc:picChg chg="add mod">
          <ac:chgData name="Shackleton, Adam" userId="94302219-0cd1-4a32-9598-7fcf3f76ed04" providerId="ADAL" clId="{A092F593-5E1F-45F2-B2C9-DA6CC501FD19}" dt="2022-09-23T11:07:12.815" v="4030" actId="1076"/>
          <ac:picMkLst>
            <pc:docMk/>
            <pc:sldMk cId="2664454888" sldId="300"/>
            <ac:picMk id="4" creationId="{AAEB003D-D22B-49B8-AF8B-2E699D45D56F}"/>
          </ac:picMkLst>
        </pc:picChg>
        <pc:picChg chg="del">
          <ac:chgData name="Shackleton, Adam" userId="94302219-0cd1-4a32-9598-7fcf3f76ed04" providerId="ADAL" clId="{A092F593-5E1F-45F2-B2C9-DA6CC501FD19}" dt="2022-09-23T11:07:09.282" v="4027" actId="478"/>
          <ac:picMkLst>
            <pc:docMk/>
            <pc:sldMk cId="2664454888" sldId="300"/>
            <ac:picMk id="6" creationId="{E1C9337D-81DB-4420-8107-8D406A02643F}"/>
          </ac:picMkLst>
        </pc:picChg>
        <pc:picChg chg="add mod">
          <ac:chgData name="Shackleton, Adam" userId="94302219-0cd1-4a32-9598-7fcf3f76ed04" providerId="ADAL" clId="{A092F593-5E1F-45F2-B2C9-DA6CC501FD19}" dt="2022-09-23T11:07:26.383" v="4032" actId="1076"/>
          <ac:picMkLst>
            <pc:docMk/>
            <pc:sldMk cId="2664454888" sldId="300"/>
            <ac:picMk id="7" creationId="{74A17536-FCCB-4034-A27C-A56ED2FBAFDE}"/>
          </ac:picMkLst>
        </pc:picChg>
        <pc:picChg chg="del">
          <ac:chgData name="Shackleton, Adam" userId="94302219-0cd1-4a32-9598-7fcf3f76ed04" providerId="ADAL" clId="{A092F593-5E1F-45F2-B2C9-DA6CC501FD19}" dt="2022-09-23T11:07:10.217" v="4028" actId="478"/>
          <ac:picMkLst>
            <pc:docMk/>
            <pc:sldMk cId="2664454888" sldId="300"/>
            <ac:picMk id="8" creationId="{003A3912-7C79-4A14-ABFE-564FA160C0FA}"/>
          </ac:picMkLst>
        </pc:picChg>
      </pc:sldChg>
      <pc:sldChg chg="addSp delSp modSp new mod">
        <pc:chgData name="Shackleton, Adam" userId="94302219-0cd1-4a32-9598-7fcf3f76ed04" providerId="ADAL" clId="{A092F593-5E1F-45F2-B2C9-DA6CC501FD19}" dt="2022-09-23T11:11:13.544" v="4360" actId="27614"/>
        <pc:sldMkLst>
          <pc:docMk/>
          <pc:sldMk cId="1617998022" sldId="301"/>
        </pc:sldMkLst>
        <pc:spChg chg="del">
          <ac:chgData name="Shackleton, Adam" userId="94302219-0cd1-4a32-9598-7fcf3f76ed04" providerId="ADAL" clId="{A092F593-5E1F-45F2-B2C9-DA6CC501FD19}" dt="2022-09-23T11:10:38.616" v="4305" actId="478"/>
          <ac:spMkLst>
            <pc:docMk/>
            <pc:sldMk cId="1617998022" sldId="301"/>
            <ac:spMk id="2" creationId="{F308CAAC-282F-4BF0-A958-5E28B96B5B61}"/>
          </ac:spMkLst>
        </pc:spChg>
        <pc:spChg chg="del">
          <ac:chgData name="Shackleton, Adam" userId="94302219-0cd1-4a32-9598-7fcf3f76ed04" providerId="ADAL" clId="{A092F593-5E1F-45F2-B2C9-DA6CC501FD19}" dt="2022-09-23T11:10:50.329" v="4357" actId="478"/>
          <ac:spMkLst>
            <pc:docMk/>
            <pc:sldMk cId="1617998022" sldId="301"/>
            <ac:spMk id="3" creationId="{99488283-442E-4F22-A16A-9CB88BFA94CF}"/>
          </ac:spMkLst>
        </pc:spChg>
        <pc:spChg chg="mod">
          <ac:chgData name="Shackleton, Adam" userId="94302219-0cd1-4a32-9598-7fcf3f76ed04" providerId="ADAL" clId="{A092F593-5E1F-45F2-B2C9-DA6CC501FD19}" dt="2022-09-23T11:10:48.208" v="4356" actId="20577"/>
          <ac:spMkLst>
            <pc:docMk/>
            <pc:sldMk cId="1617998022" sldId="301"/>
            <ac:spMk id="4" creationId="{AF8F23A3-A7FB-4D9A-A820-088CFFBD1D5F}"/>
          </ac:spMkLst>
        </pc:spChg>
        <pc:picChg chg="add mod">
          <ac:chgData name="Shackleton, Adam" userId="94302219-0cd1-4a32-9598-7fcf3f76ed04" providerId="ADAL" clId="{A092F593-5E1F-45F2-B2C9-DA6CC501FD19}" dt="2022-09-23T11:11:13.544" v="4360" actId="27614"/>
          <ac:picMkLst>
            <pc:docMk/>
            <pc:sldMk cId="1617998022" sldId="301"/>
            <ac:picMk id="6" creationId="{45460448-0E7F-4894-8612-26225CB2148A}"/>
          </ac:picMkLst>
        </pc:picChg>
      </pc:sldChg>
      <pc:sldChg chg="addSp delSp modSp new mod">
        <pc:chgData name="Shackleton, Adam" userId="94302219-0cd1-4a32-9598-7fcf3f76ed04" providerId="ADAL" clId="{A092F593-5E1F-45F2-B2C9-DA6CC501FD19}" dt="2022-09-23T12:12:00.594" v="4406" actId="478"/>
        <pc:sldMkLst>
          <pc:docMk/>
          <pc:sldMk cId="72778510" sldId="302"/>
        </pc:sldMkLst>
        <pc:spChg chg="mod">
          <ac:chgData name="Shackleton, Adam" userId="94302219-0cd1-4a32-9598-7fcf3f76ed04" providerId="ADAL" clId="{A092F593-5E1F-45F2-B2C9-DA6CC501FD19}" dt="2022-09-23T12:05:03.117" v="4401" actId="20577"/>
          <ac:spMkLst>
            <pc:docMk/>
            <pc:sldMk cId="72778510" sldId="302"/>
            <ac:spMk id="2" creationId="{A7C9AF63-4546-4624-BCC1-3BA4D3249529}"/>
          </ac:spMkLst>
        </pc:spChg>
        <pc:spChg chg="del">
          <ac:chgData name="Shackleton, Adam" userId="94302219-0cd1-4a32-9598-7fcf3f76ed04" providerId="ADAL" clId="{A092F593-5E1F-45F2-B2C9-DA6CC501FD19}" dt="2022-09-23T12:11:10.388" v="4402" actId="22"/>
          <ac:spMkLst>
            <pc:docMk/>
            <pc:sldMk cId="72778510" sldId="302"/>
            <ac:spMk id="3" creationId="{A4561977-8558-4D53-B6F3-A95F1CAEF9A6}"/>
          </ac:spMkLst>
        </pc:spChg>
        <pc:spChg chg="add del mod">
          <ac:chgData name="Shackleton, Adam" userId="94302219-0cd1-4a32-9598-7fcf3f76ed04" providerId="ADAL" clId="{A092F593-5E1F-45F2-B2C9-DA6CC501FD19}" dt="2022-09-23T12:12:00.594" v="4406" actId="478"/>
          <ac:spMkLst>
            <pc:docMk/>
            <pc:sldMk cId="72778510" sldId="302"/>
            <ac:spMk id="7" creationId="{E9AE019C-1354-43F6-AE9D-C7A27397F730}"/>
          </ac:spMkLst>
        </pc:spChg>
        <pc:picChg chg="add del mod ord">
          <ac:chgData name="Shackleton, Adam" userId="94302219-0cd1-4a32-9598-7fcf3f76ed04" providerId="ADAL" clId="{A092F593-5E1F-45F2-B2C9-DA6CC501FD19}" dt="2022-09-23T12:11:56.359" v="4404" actId="478"/>
          <ac:picMkLst>
            <pc:docMk/>
            <pc:sldMk cId="72778510" sldId="302"/>
            <ac:picMk id="5" creationId="{1A8E64F5-D970-496B-97CB-BC4213D6C3B3}"/>
          </ac:picMkLst>
        </pc:picChg>
        <pc:picChg chg="add">
          <ac:chgData name="Shackleton, Adam" userId="94302219-0cd1-4a32-9598-7fcf3f76ed04" providerId="ADAL" clId="{A092F593-5E1F-45F2-B2C9-DA6CC501FD19}" dt="2022-09-23T12:11:56.711" v="4405" actId="22"/>
          <ac:picMkLst>
            <pc:docMk/>
            <pc:sldMk cId="72778510" sldId="302"/>
            <ac:picMk id="9" creationId="{8D69E9B6-2D3B-4143-924D-72E6B3F063BF}"/>
          </ac:picMkLst>
        </pc:picChg>
      </pc:sldChg>
    </pc:docChg>
  </pc:docChgLst>
  <pc:docChgLst>
    <pc:chgData name="Shackleton, Adam" userId="94302219-0cd1-4a32-9598-7fcf3f76ed04" providerId="ADAL" clId="{79BD37DE-B463-4B49-A208-01BE75C979D4}"/>
    <pc:docChg chg="custSel addSld delSld modSld sldOrd">
      <pc:chgData name="Shackleton, Adam" userId="94302219-0cd1-4a32-9598-7fcf3f76ed04" providerId="ADAL" clId="{79BD37DE-B463-4B49-A208-01BE75C979D4}" dt="2022-09-16T12:33:33.783" v="2893" actId="20577"/>
      <pc:docMkLst>
        <pc:docMk/>
      </pc:docMkLst>
      <pc:sldChg chg="del">
        <pc:chgData name="Shackleton, Adam" userId="94302219-0cd1-4a32-9598-7fcf3f76ed04" providerId="ADAL" clId="{79BD37DE-B463-4B49-A208-01BE75C979D4}" dt="2022-09-15T15:39:49.355" v="0" actId="47"/>
        <pc:sldMkLst>
          <pc:docMk/>
          <pc:sldMk cId="2167748511" sldId="264"/>
        </pc:sldMkLst>
      </pc:sldChg>
      <pc:sldChg chg="del">
        <pc:chgData name="Shackleton, Adam" userId="94302219-0cd1-4a32-9598-7fcf3f76ed04" providerId="ADAL" clId="{79BD37DE-B463-4B49-A208-01BE75C979D4}" dt="2022-09-15T15:39:49.355" v="0" actId="47"/>
        <pc:sldMkLst>
          <pc:docMk/>
          <pc:sldMk cId="2151643343" sldId="265"/>
        </pc:sldMkLst>
      </pc:sldChg>
      <pc:sldChg chg="del">
        <pc:chgData name="Shackleton, Adam" userId="94302219-0cd1-4a32-9598-7fcf3f76ed04" providerId="ADAL" clId="{79BD37DE-B463-4B49-A208-01BE75C979D4}" dt="2022-09-15T15:39:49.355" v="0" actId="47"/>
        <pc:sldMkLst>
          <pc:docMk/>
          <pc:sldMk cId="1671372882" sldId="266"/>
        </pc:sldMkLst>
      </pc:sldChg>
      <pc:sldChg chg="del">
        <pc:chgData name="Shackleton, Adam" userId="94302219-0cd1-4a32-9598-7fcf3f76ed04" providerId="ADAL" clId="{79BD37DE-B463-4B49-A208-01BE75C979D4}" dt="2022-09-15T15:39:49.355" v="0" actId="47"/>
        <pc:sldMkLst>
          <pc:docMk/>
          <pc:sldMk cId="3377228345" sldId="267"/>
        </pc:sldMkLst>
      </pc:sldChg>
      <pc:sldChg chg="del">
        <pc:chgData name="Shackleton, Adam" userId="94302219-0cd1-4a32-9598-7fcf3f76ed04" providerId="ADAL" clId="{79BD37DE-B463-4B49-A208-01BE75C979D4}" dt="2022-09-15T15:39:49.355" v="0" actId="47"/>
        <pc:sldMkLst>
          <pc:docMk/>
          <pc:sldMk cId="425162496" sldId="269"/>
        </pc:sldMkLst>
      </pc:sldChg>
      <pc:sldChg chg="del">
        <pc:chgData name="Shackleton, Adam" userId="94302219-0cd1-4a32-9598-7fcf3f76ed04" providerId="ADAL" clId="{79BD37DE-B463-4B49-A208-01BE75C979D4}" dt="2022-09-15T15:39:49.355" v="0" actId="47"/>
        <pc:sldMkLst>
          <pc:docMk/>
          <pc:sldMk cId="2119023773" sldId="270"/>
        </pc:sldMkLst>
      </pc:sldChg>
      <pc:sldChg chg="del">
        <pc:chgData name="Shackleton, Adam" userId="94302219-0cd1-4a32-9598-7fcf3f76ed04" providerId="ADAL" clId="{79BD37DE-B463-4B49-A208-01BE75C979D4}" dt="2022-09-15T15:39:49.355" v="0" actId="47"/>
        <pc:sldMkLst>
          <pc:docMk/>
          <pc:sldMk cId="3271137250" sldId="271"/>
        </pc:sldMkLst>
      </pc:sldChg>
      <pc:sldChg chg="del">
        <pc:chgData name="Shackleton, Adam" userId="94302219-0cd1-4a32-9598-7fcf3f76ed04" providerId="ADAL" clId="{79BD37DE-B463-4B49-A208-01BE75C979D4}" dt="2022-09-15T15:39:49.355" v="0" actId="47"/>
        <pc:sldMkLst>
          <pc:docMk/>
          <pc:sldMk cId="498193501" sldId="272"/>
        </pc:sldMkLst>
      </pc:sldChg>
      <pc:sldChg chg="del">
        <pc:chgData name="Shackleton, Adam" userId="94302219-0cd1-4a32-9598-7fcf3f76ed04" providerId="ADAL" clId="{79BD37DE-B463-4B49-A208-01BE75C979D4}" dt="2022-09-15T15:39:49.355" v="0" actId="47"/>
        <pc:sldMkLst>
          <pc:docMk/>
          <pc:sldMk cId="4025605352" sldId="273"/>
        </pc:sldMkLst>
      </pc:sldChg>
      <pc:sldChg chg="del">
        <pc:chgData name="Shackleton, Adam" userId="94302219-0cd1-4a32-9598-7fcf3f76ed04" providerId="ADAL" clId="{79BD37DE-B463-4B49-A208-01BE75C979D4}" dt="2022-09-15T15:39:49.355" v="0" actId="47"/>
        <pc:sldMkLst>
          <pc:docMk/>
          <pc:sldMk cId="1666311303" sldId="274"/>
        </pc:sldMkLst>
      </pc:sldChg>
      <pc:sldChg chg="del">
        <pc:chgData name="Shackleton, Adam" userId="94302219-0cd1-4a32-9598-7fcf3f76ed04" providerId="ADAL" clId="{79BD37DE-B463-4B49-A208-01BE75C979D4}" dt="2022-09-15T15:39:49.355" v="0" actId="47"/>
        <pc:sldMkLst>
          <pc:docMk/>
          <pc:sldMk cId="2629913779" sldId="276"/>
        </pc:sldMkLst>
      </pc:sldChg>
      <pc:sldChg chg="addSp modSp del mod modClrScheme chgLayout">
        <pc:chgData name="Shackleton, Adam" userId="94302219-0cd1-4a32-9598-7fcf3f76ed04" providerId="ADAL" clId="{79BD37DE-B463-4B49-A208-01BE75C979D4}" dt="2022-09-16T07:55:15.181" v="770" actId="2696"/>
        <pc:sldMkLst>
          <pc:docMk/>
          <pc:sldMk cId="3668396105" sldId="278"/>
        </pc:sldMkLst>
        <pc:spChg chg="mod ord">
          <ac:chgData name="Shackleton, Adam" userId="94302219-0cd1-4a32-9598-7fcf3f76ed04" providerId="ADAL" clId="{79BD37DE-B463-4B49-A208-01BE75C979D4}" dt="2022-09-16T07:54:54.780" v="733" actId="26606"/>
          <ac:spMkLst>
            <pc:docMk/>
            <pc:sldMk cId="3668396105" sldId="278"/>
            <ac:spMk id="6" creationId="{FB6EAD19-D936-4F0F-814C-F46A0AB0298C}"/>
          </ac:spMkLst>
        </pc:spChg>
        <pc:spChg chg="mod">
          <ac:chgData name="Shackleton, Adam" userId="94302219-0cd1-4a32-9598-7fcf3f76ed04" providerId="ADAL" clId="{79BD37DE-B463-4B49-A208-01BE75C979D4}" dt="2022-09-16T07:55:03.443" v="756" actId="20577"/>
          <ac:spMkLst>
            <pc:docMk/>
            <pc:sldMk cId="3668396105" sldId="278"/>
            <ac:spMk id="7" creationId="{39248549-2E82-4CC6-98F9-20B01CE68C99}"/>
          </ac:spMkLst>
        </pc:spChg>
        <pc:spChg chg="add mod">
          <ac:chgData name="Shackleton, Adam" userId="94302219-0cd1-4a32-9598-7fcf3f76ed04" providerId="ADAL" clId="{79BD37DE-B463-4B49-A208-01BE75C979D4}" dt="2022-09-16T07:55:09.786" v="769" actId="20577"/>
          <ac:spMkLst>
            <pc:docMk/>
            <pc:sldMk cId="3668396105" sldId="278"/>
            <ac:spMk id="12" creationId="{C09A220D-5AFC-07C9-A321-6A8A872C0BA5}"/>
          </ac:spMkLst>
        </pc:spChg>
        <pc:spChg chg="add mod">
          <ac:chgData name="Shackleton, Adam" userId="94302219-0cd1-4a32-9598-7fcf3f76ed04" providerId="ADAL" clId="{79BD37DE-B463-4B49-A208-01BE75C979D4}" dt="2022-09-16T07:54:54.780" v="733" actId="26606"/>
          <ac:spMkLst>
            <pc:docMk/>
            <pc:sldMk cId="3668396105" sldId="278"/>
            <ac:spMk id="14" creationId="{622A1C4A-8258-982F-E132-1EDEFE90E70E}"/>
          </ac:spMkLst>
        </pc:spChg>
        <pc:spChg chg="add mod">
          <ac:chgData name="Shackleton, Adam" userId="94302219-0cd1-4a32-9598-7fcf3f76ed04" providerId="ADAL" clId="{79BD37DE-B463-4B49-A208-01BE75C979D4}" dt="2022-09-16T07:54:54.780" v="733" actId="26606"/>
          <ac:spMkLst>
            <pc:docMk/>
            <pc:sldMk cId="3668396105" sldId="278"/>
            <ac:spMk id="16" creationId="{75C4BAE8-64E5-E104-9757-8CD9B2112EED}"/>
          </ac:spMkLst>
        </pc:spChg>
        <pc:spChg chg="add mod">
          <ac:chgData name="Shackleton, Adam" userId="94302219-0cd1-4a32-9598-7fcf3f76ed04" providerId="ADAL" clId="{79BD37DE-B463-4B49-A208-01BE75C979D4}" dt="2022-09-16T07:54:54.780" v="733" actId="26606"/>
          <ac:spMkLst>
            <pc:docMk/>
            <pc:sldMk cId="3668396105" sldId="278"/>
            <ac:spMk id="18" creationId="{00FCE84D-189D-0063-9A0F-02BBE3F68AF9}"/>
          </ac:spMkLst>
        </pc:spChg>
        <pc:spChg chg="add mod">
          <ac:chgData name="Shackleton, Adam" userId="94302219-0cd1-4a32-9598-7fcf3f76ed04" providerId="ADAL" clId="{79BD37DE-B463-4B49-A208-01BE75C979D4}" dt="2022-09-16T07:54:54.780" v="733" actId="26606"/>
          <ac:spMkLst>
            <pc:docMk/>
            <pc:sldMk cId="3668396105" sldId="278"/>
            <ac:spMk id="20" creationId="{7E67D118-20F9-6AA9-AA35-4823F1C3C4FC}"/>
          </ac:spMkLst>
        </pc:spChg>
        <pc:spChg chg="add mod">
          <ac:chgData name="Shackleton, Adam" userId="94302219-0cd1-4a32-9598-7fcf3f76ed04" providerId="ADAL" clId="{79BD37DE-B463-4B49-A208-01BE75C979D4}" dt="2022-09-16T07:54:54.780" v="733" actId="26606"/>
          <ac:spMkLst>
            <pc:docMk/>
            <pc:sldMk cId="3668396105" sldId="278"/>
            <ac:spMk id="22" creationId="{D0E64F5B-B1AD-B518-FDEC-EBC4F95095D5}"/>
          </ac:spMkLst>
        </pc:spChg>
        <pc:spChg chg="add mod">
          <ac:chgData name="Shackleton, Adam" userId="94302219-0cd1-4a32-9598-7fcf3f76ed04" providerId="ADAL" clId="{79BD37DE-B463-4B49-A208-01BE75C979D4}" dt="2022-09-16T07:54:54.780" v="733" actId="26606"/>
          <ac:spMkLst>
            <pc:docMk/>
            <pc:sldMk cId="3668396105" sldId="278"/>
            <ac:spMk id="24" creationId="{6B3398BD-F466-B19E-C737-CA7D002C6A4E}"/>
          </ac:spMkLst>
        </pc:spChg>
        <pc:spChg chg="add mod">
          <ac:chgData name="Shackleton, Adam" userId="94302219-0cd1-4a32-9598-7fcf3f76ed04" providerId="ADAL" clId="{79BD37DE-B463-4B49-A208-01BE75C979D4}" dt="2022-09-16T07:54:54.780" v="733" actId="26606"/>
          <ac:spMkLst>
            <pc:docMk/>
            <pc:sldMk cId="3668396105" sldId="278"/>
            <ac:spMk id="26" creationId="{8CE7A52C-407A-0757-B517-671A1764F693}"/>
          </ac:spMkLst>
        </pc:spChg>
        <pc:spChg chg="add mod">
          <ac:chgData name="Shackleton, Adam" userId="94302219-0cd1-4a32-9598-7fcf3f76ed04" providerId="ADAL" clId="{79BD37DE-B463-4B49-A208-01BE75C979D4}" dt="2022-09-16T07:54:54.780" v="733" actId="26606"/>
          <ac:spMkLst>
            <pc:docMk/>
            <pc:sldMk cId="3668396105" sldId="278"/>
            <ac:spMk id="28" creationId="{58930B43-7C15-1744-BFD7-8E066FAB08AA}"/>
          </ac:spMkLst>
        </pc:spChg>
        <pc:spChg chg="add mod">
          <ac:chgData name="Shackleton, Adam" userId="94302219-0cd1-4a32-9598-7fcf3f76ed04" providerId="ADAL" clId="{79BD37DE-B463-4B49-A208-01BE75C979D4}" dt="2022-09-16T07:54:54.780" v="733" actId="26606"/>
          <ac:spMkLst>
            <pc:docMk/>
            <pc:sldMk cId="3668396105" sldId="278"/>
            <ac:spMk id="30" creationId="{B7629B34-4F4D-DA38-BFFD-45DA59E7BE03}"/>
          </ac:spMkLst>
        </pc:spChg>
        <pc:spChg chg="add mod">
          <ac:chgData name="Shackleton, Adam" userId="94302219-0cd1-4a32-9598-7fcf3f76ed04" providerId="ADAL" clId="{79BD37DE-B463-4B49-A208-01BE75C979D4}" dt="2022-09-16T07:54:54.780" v="733" actId="26606"/>
          <ac:spMkLst>
            <pc:docMk/>
            <pc:sldMk cId="3668396105" sldId="278"/>
            <ac:spMk id="32" creationId="{B1026653-6817-3E17-01AE-ADBD5D87667A}"/>
          </ac:spMkLst>
        </pc:spChg>
        <pc:spChg chg="add mod">
          <ac:chgData name="Shackleton, Adam" userId="94302219-0cd1-4a32-9598-7fcf3f76ed04" providerId="ADAL" clId="{79BD37DE-B463-4B49-A208-01BE75C979D4}" dt="2022-09-16T07:54:54.780" v="733" actId="26606"/>
          <ac:spMkLst>
            <pc:docMk/>
            <pc:sldMk cId="3668396105" sldId="278"/>
            <ac:spMk id="34" creationId="{BA7C88A8-9A35-5BBB-289C-6FCCE2B6AAAA}"/>
          </ac:spMkLst>
        </pc:spChg>
        <pc:spChg chg="add mod">
          <ac:chgData name="Shackleton, Adam" userId="94302219-0cd1-4a32-9598-7fcf3f76ed04" providerId="ADAL" clId="{79BD37DE-B463-4B49-A208-01BE75C979D4}" dt="2022-09-16T07:54:54.780" v="733" actId="26606"/>
          <ac:spMkLst>
            <pc:docMk/>
            <pc:sldMk cId="3668396105" sldId="278"/>
            <ac:spMk id="36" creationId="{E605817E-4D92-45D7-A3CF-E8873D70D2AE}"/>
          </ac:spMkLst>
        </pc:spChg>
        <pc:spChg chg="add mod">
          <ac:chgData name="Shackleton, Adam" userId="94302219-0cd1-4a32-9598-7fcf3f76ed04" providerId="ADAL" clId="{79BD37DE-B463-4B49-A208-01BE75C979D4}" dt="2022-09-16T07:54:54.780" v="733" actId="26606"/>
          <ac:spMkLst>
            <pc:docMk/>
            <pc:sldMk cId="3668396105" sldId="278"/>
            <ac:spMk id="38" creationId="{B4905BB2-FAB4-882B-2A9C-7E835DE9E95B}"/>
          </ac:spMkLst>
        </pc:spChg>
        <pc:spChg chg="add mod">
          <ac:chgData name="Shackleton, Adam" userId="94302219-0cd1-4a32-9598-7fcf3f76ed04" providerId="ADAL" clId="{79BD37DE-B463-4B49-A208-01BE75C979D4}" dt="2022-09-16T07:54:54.780" v="733" actId="26606"/>
          <ac:spMkLst>
            <pc:docMk/>
            <pc:sldMk cId="3668396105" sldId="278"/>
            <ac:spMk id="40" creationId="{CD081B0D-35EC-B0D6-C55C-4A1C7BD4D2DB}"/>
          </ac:spMkLst>
        </pc:spChg>
        <pc:spChg chg="add mod">
          <ac:chgData name="Shackleton, Adam" userId="94302219-0cd1-4a32-9598-7fcf3f76ed04" providerId="ADAL" clId="{79BD37DE-B463-4B49-A208-01BE75C979D4}" dt="2022-09-16T07:54:54.780" v="733" actId="26606"/>
          <ac:spMkLst>
            <pc:docMk/>
            <pc:sldMk cId="3668396105" sldId="278"/>
            <ac:spMk id="42" creationId="{340FCBE2-6E36-AAD1-CAF7-823B377523E1}"/>
          </ac:spMkLst>
        </pc:spChg>
        <pc:spChg chg="add mod">
          <ac:chgData name="Shackleton, Adam" userId="94302219-0cd1-4a32-9598-7fcf3f76ed04" providerId="ADAL" clId="{79BD37DE-B463-4B49-A208-01BE75C979D4}" dt="2022-09-16T07:54:54.780" v="733" actId="26606"/>
          <ac:spMkLst>
            <pc:docMk/>
            <pc:sldMk cId="3668396105" sldId="278"/>
            <ac:spMk id="44" creationId="{B9E6542C-1867-3493-A552-9361D6B9CF4E}"/>
          </ac:spMkLst>
        </pc:spChg>
        <pc:spChg chg="add mod">
          <ac:chgData name="Shackleton, Adam" userId="94302219-0cd1-4a32-9598-7fcf3f76ed04" providerId="ADAL" clId="{79BD37DE-B463-4B49-A208-01BE75C979D4}" dt="2022-09-16T07:54:54.780" v="733" actId="26606"/>
          <ac:spMkLst>
            <pc:docMk/>
            <pc:sldMk cId="3668396105" sldId="278"/>
            <ac:spMk id="46" creationId="{37C1612C-D67C-2D7F-97A4-6C0ABDF5E0B1}"/>
          </ac:spMkLst>
        </pc:spChg>
        <pc:spChg chg="add mod">
          <ac:chgData name="Shackleton, Adam" userId="94302219-0cd1-4a32-9598-7fcf3f76ed04" providerId="ADAL" clId="{79BD37DE-B463-4B49-A208-01BE75C979D4}" dt="2022-09-16T07:54:54.780" v="733" actId="26606"/>
          <ac:spMkLst>
            <pc:docMk/>
            <pc:sldMk cId="3668396105" sldId="278"/>
            <ac:spMk id="48" creationId="{66750A35-34F9-C8F0-02D0-336A35EBBA61}"/>
          </ac:spMkLst>
        </pc:spChg>
        <pc:spChg chg="add mod">
          <ac:chgData name="Shackleton, Adam" userId="94302219-0cd1-4a32-9598-7fcf3f76ed04" providerId="ADAL" clId="{79BD37DE-B463-4B49-A208-01BE75C979D4}" dt="2022-09-16T07:54:54.780" v="733" actId="26606"/>
          <ac:spMkLst>
            <pc:docMk/>
            <pc:sldMk cId="3668396105" sldId="278"/>
            <ac:spMk id="50" creationId="{2468F3D5-E676-7301-7350-4F2ED67E290E}"/>
          </ac:spMkLst>
        </pc:spChg>
        <pc:spChg chg="add mod">
          <ac:chgData name="Shackleton, Adam" userId="94302219-0cd1-4a32-9598-7fcf3f76ed04" providerId="ADAL" clId="{79BD37DE-B463-4B49-A208-01BE75C979D4}" dt="2022-09-16T07:54:54.780" v="733" actId="26606"/>
          <ac:spMkLst>
            <pc:docMk/>
            <pc:sldMk cId="3668396105" sldId="278"/>
            <ac:spMk id="52" creationId="{06FC2C6D-8DD2-6DA6-C202-22CE6175B10F}"/>
          </ac:spMkLst>
        </pc:spChg>
        <pc:spChg chg="add mod">
          <ac:chgData name="Shackleton, Adam" userId="94302219-0cd1-4a32-9598-7fcf3f76ed04" providerId="ADAL" clId="{79BD37DE-B463-4B49-A208-01BE75C979D4}" dt="2022-09-16T07:54:54.780" v="733" actId="26606"/>
          <ac:spMkLst>
            <pc:docMk/>
            <pc:sldMk cId="3668396105" sldId="278"/>
            <ac:spMk id="54" creationId="{837BD57A-30C9-F34C-F34E-34FB8890EFCA}"/>
          </ac:spMkLst>
        </pc:spChg>
        <pc:spChg chg="add mod">
          <ac:chgData name="Shackleton, Adam" userId="94302219-0cd1-4a32-9598-7fcf3f76ed04" providerId="ADAL" clId="{79BD37DE-B463-4B49-A208-01BE75C979D4}" dt="2022-09-16T07:54:54.780" v="733" actId="26606"/>
          <ac:spMkLst>
            <pc:docMk/>
            <pc:sldMk cId="3668396105" sldId="278"/>
            <ac:spMk id="56" creationId="{8B74D373-8688-659C-9E52-A83EADB9782C}"/>
          </ac:spMkLst>
        </pc:spChg>
        <pc:spChg chg="add mod">
          <ac:chgData name="Shackleton, Adam" userId="94302219-0cd1-4a32-9598-7fcf3f76ed04" providerId="ADAL" clId="{79BD37DE-B463-4B49-A208-01BE75C979D4}" dt="2022-09-16T07:54:54.780" v="733" actId="26606"/>
          <ac:spMkLst>
            <pc:docMk/>
            <pc:sldMk cId="3668396105" sldId="278"/>
            <ac:spMk id="58" creationId="{2FDB8497-4093-FBFA-493F-B0F7CEC695FC}"/>
          </ac:spMkLst>
        </pc:spChg>
        <pc:spChg chg="add mod">
          <ac:chgData name="Shackleton, Adam" userId="94302219-0cd1-4a32-9598-7fcf3f76ed04" providerId="ADAL" clId="{79BD37DE-B463-4B49-A208-01BE75C979D4}" dt="2022-09-16T07:54:54.780" v="733" actId="26606"/>
          <ac:spMkLst>
            <pc:docMk/>
            <pc:sldMk cId="3668396105" sldId="278"/>
            <ac:spMk id="60" creationId="{2B836274-C8E5-4280-B9CC-2EAB597D5621}"/>
          </ac:spMkLst>
        </pc:spChg>
        <pc:spChg chg="add mod">
          <ac:chgData name="Shackleton, Adam" userId="94302219-0cd1-4a32-9598-7fcf3f76ed04" providerId="ADAL" clId="{79BD37DE-B463-4B49-A208-01BE75C979D4}" dt="2022-09-16T07:54:54.780" v="733" actId="26606"/>
          <ac:spMkLst>
            <pc:docMk/>
            <pc:sldMk cId="3668396105" sldId="278"/>
            <ac:spMk id="62" creationId="{5B4C9FE4-4451-2D92-317D-02EB5ADC3FA2}"/>
          </ac:spMkLst>
        </pc:spChg>
        <pc:spChg chg="add mod">
          <ac:chgData name="Shackleton, Adam" userId="94302219-0cd1-4a32-9598-7fcf3f76ed04" providerId="ADAL" clId="{79BD37DE-B463-4B49-A208-01BE75C979D4}" dt="2022-09-16T07:54:54.780" v="733" actId="26606"/>
          <ac:spMkLst>
            <pc:docMk/>
            <pc:sldMk cId="3668396105" sldId="278"/>
            <ac:spMk id="64" creationId="{D02FC8D5-12FA-31D7-66C7-431990FABE30}"/>
          </ac:spMkLst>
        </pc:spChg>
        <pc:spChg chg="add mod">
          <ac:chgData name="Shackleton, Adam" userId="94302219-0cd1-4a32-9598-7fcf3f76ed04" providerId="ADAL" clId="{79BD37DE-B463-4B49-A208-01BE75C979D4}" dt="2022-09-16T07:54:54.780" v="733" actId="26606"/>
          <ac:spMkLst>
            <pc:docMk/>
            <pc:sldMk cId="3668396105" sldId="278"/>
            <ac:spMk id="66" creationId="{99B92814-FAD0-D700-56F9-A7EA37CFD4C7}"/>
          </ac:spMkLst>
        </pc:spChg>
        <pc:spChg chg="add mod">
          <ac:chgData name="Shackleton, Adam" userId="94302219-0cd1-4a32-9598-7fcf3f76ed04" providerId="ADAL" clId="{79BD37DE-B463-4B49-A208-01BE75C979D4}" dt="2022-09-16T07:54:54.780" v="733" actId="26606"/>
          <ac:spMkLst>
            <pc:docMk/>
            <pc:sldMk cId="3668396105" sldId="278"/>
            <ac:spMk id="68" creationId="{F8572647-617C-6261-3D24-14076A943B29}"/>
          </ac:spMkLst>
        </pc:spChg>
        <pc:spChg chg="add mod">
          <ac:chgData name="Shackleton, Adam" userId="94302219-0cd1-4a32-9598-7fcf3f76ed04" providerId="ADAL" clId="{79BD37DE-B463-4B49-A208-01BE75C979D4}" dt="2022-09-16T07:54:54.780" v="733" actId="26606"/>
          <ac:spMkLst>
            <pc:docMk/>
            <pc:sldMk cId="3668396105" sldId="278"/>
            <ac:spMk id="70" creationId="{A802474C-A5DF-F163-AA5C-07195F5C8C0F}"/>
          </ac:spMkLst>
        </pc:spChg>
        <pc:spChg chg="add mod">
          <ac:chgData name="Shackleton, Adam" userId="94302219-0cd1-4a32-9598-7fcf3f76ed04" providerId="ADAL" clId="{79BD37DE-B463-4B49-A208-01BE75C979D4}" dt="2022-09-16T07:54:54.780" v="733" actId="26606"/>
          <ac:spMkLst>
            <pc:docMk/>
            <pc:sldMk cId="3668396105" sldId="278"/>
            <ac:spMk id="72" creationId="{84DC4F15-CEB6-D9B7-B9C4-A71B1E4F7CE8}"/>
          </ac:spMkLst>
        </pc:spChg>
        <pc:spChg chg="add mod">
          <ac:chgData name="Shackleton, Adam" userId="94302219-0cd1-4a32-9598-7fcf3f76ed04" providerId="ADAL" clId="{79BD37DE-B463-4B49-A208-01BE75C979D4}" dt="2022-09-16T07:54:54.780" v="733" actId="26606"/>
          <ac:spMkLst>
            <pc:docMk/>
            <pc:sldMk cId="3668396105" sldId="278"/>
            <ac:spMk id="74" creationId="{A210D4DD-00C0-5FA5-043F-822823F3066E}"/>
          </ac:spMkLst>
        </pc:spChg>
        <pc:spChg chg="add mod">
          <ac:chgData name="Shackleton, Adam" userId="94302219-0cd1-4a32-9598-7fcf3f76ed04" providerId="ADAL" clId="{79BD37DE-B463-4B49-A208-01BE75C979D4}" dt="2022-09-16T07:54:54.780" v="733" actId="26606"/>
          <ac:spMkLst>
            <pc:docMk/>
            <pc:sldMk cId="3668396105" sldId="278"/>
            <ac:spMk id="76" creationId="{32DF8022-0B86-7FAE-C112-6C6AAAB20960}"/>
          </ac:spMkLst>
        </pc:spChg>
      </pc:sldChg>
      <pc:sldChg chg="modSp mod">
        <pc:chgData name="Shackleton, Adam" userId="94302219-0cd1-4a32-9598-7fcf3f76ed04" providerId="ADAL" clId="{79BD37DE-B463-4B49-A208-01BE75C979D4}" dt="2022-09-16T08:13:57.546" v="1218" actId="20577"/>
        <pc:sldMkLst>
          <pc:docMk/>
          <pc:sldMk cId="1656258090" sldId="279"/>
        </pc:sldMkLst>
        <pc:spChg chg="mod">
          <ac:chgData name="Shackleton, Adam" userId="94302219-0cd1-4a32-9598-7fcf3f76ed04" providerId="ADAL" clId="{79BD37DE-B463-4B49-A208-01BE75C979D4}" dt="2022-09-16T08:13:57.546" v="1218" actId="20577"/>
          <ac:spMkLst>
            <pc:docMk/>
            <pc:sldMk cId="1656258090" sldId="279"/>
            <ac:spMk id="5" creationId="{9E86C5FF-B934-49E2-B010-2AC4538A9CF5}"/>
          </ac:spMkLst>
        </pc:spChg>
      </pc:sldChg>
      <pc:sldChg chg="modNotesTx">
        <pc:chgData name="Shackleton, Adam" userId="94302219-0cd1-4a32-9598-7fcf3f76ed04" providerId="ADAL" clId="{79BD37DE-B463-4B49-A208-01BE75C979D4}" dt="2022-09-16T12:23:27.752" v="1974" actId="6549"/>
        <pc:sldMkLst>
          <pc:docMk/>
          <pc:sldMk cId="2031119629" sldId="280"/>
        </pc:sldMkLst>
      </pc:sldChg>
      <pc:sldChg chg="modSp mod modNotesTx">
        <pc:chgData name="Shackleton, Adam" userId="94302219-0cd1-4a32-9598-7fcf3f76ed04" providerId="ADAL" clId="{79BD37DE-B463-4B49-A208-01BE75C979D4}" dt="2022-09-16T12:23:41.259" v="2002" actId="20577"/>
        <pc:sldMkLst>
          <pc:docMk/>
          <pc:sldMk cId="1422370184" sldId="281"/>
        </pc:sldMkLst>
        <pc:spChg chg="mod">
          <ac:chgData name="Shackleton, Adam" userId="94302219-0cd1-4a32-9598-7fcf3f76ed04" providerId="ADAL" clId="{79BD37DE-B463-4B49-A208-01BE75C979D4}" dt="2022-09-16T10:12:31.432" v="1769" actId="6549"/>
          <ac:spMkLst>
            <pc:docMk/>
            <pc:sldMk cId="1422370184" sldId="281"/>
            <ac:spMk id="3" creationId="{27AEC657-B66B-422C-9F23-7E060A44F506}"/>
          </ac:spMkLst>
        </pc:spChg>
      </pc:sldChg>
      <pc:sldChg chg="modNotesTx">
        <pc:chgData name="Shackleton, Adam" userId="94302219-0cd1-4a32-9598-7fcf3f76ed04" providerId="ADAL" clId="{79BD37DE-B463-4B49-A208-01BE75C979D4}" dt="2022-09-16T12:29:08.468" v="2792" actId="20577"/>
        <pc:sldMkLst>
          <pc:docMk/>
          <pc:sldMk cId="3937096734" sldId="282"/>
        </pc:sldMkLst>
      </pc:sldChg>
      <pc:sldChg chg="modNotesTx">
        <pc:chgData name="Shackleton, Adam" userId="94302219-0cd1-4a32-9598-7fcf3f76ed04" providerId="ADAL" clId="{79BD37DE-B463-4B49-A208-01BE75C979D4}" dt="2022-09-16T12:27:11.435" v="2569" actId="20577"/>
        <pc:sldMkLst>
          <pc:docMk/>
          <pc:sldMk cId="2872336798" sldId="283"/>
        </pc:sldMkLst>
      </pc:sldChg>
      <pc:sldChg chg="modNotesTx">
        <pc:chgData name="Shackleton, Adam" userId="94302219-0cd1-4a32-9598-7fcf3f76ed04" providerId="ADAL" clId="{79BD37DE-B463-4B49-A208-01BE75C979D4}" dt="2022-09-16T12:33:33.783" v="2893" actId="20577"/>
        <pc:sldMkLst>
          <pc:docMk/>
          <pc:sldMk cId="2510502388" sldId="284"/>
        </pc:sldMkLst>
      </pc:sldChg>
      <pc:sldChg chg="delSp modSp mod">
        <pc:chgData name="Shackleton, Adam" userId="94302219-0cd1-4a32-9598-7fcf3f76ed04" providerId="ADAL" clId="{79BD37DE-B463-4B49-A208-01BE75C979D4}" dt="2022-09-16T12:27:36.555" v="2613" actId="1076"/>
        <pc:sldMkLst>
          <pc:docMk/>
          <pc:sldMk cId="638385947" sldId="285"/>
        </pc:sldMkLst>
        <pc:spChg chg="mod">
          <ac:chgData name="Shackleton, Adam" userId="94302219-0cd1-4a32-9598-7fcf3f76ed04" providerId="ADAL" clId="{79BD37DE-B463-4B49-A208-01BE75C979D4}" dt="2022-09-16T10:31:31.262" v="1772" actId="20577"/>
          <ac:spMkLst>
            <pc:docMk/>
            <pc:sldMk cId="638385947" sldId="285"/>
            <ac:spMk id="3" creationId="{242EC172-7491-492D-B4CE-7F4957EACF65}"/>
          </ac:spMkLst>
        </pc:spChg>
        <pc:picChg chg="del">
          <ac:chgData name="Shackleton, Adam" userId="94302219-0cd1-4a32-9598-7fcf3f76ed04" providerId="ADAL" clId="{79BD37DE-B463-4B49-A208-01BE75C979D4}" dt="2022-09-16T10:32:14.331" v="1776" actId="21"/>
          <ac:picMkLst>
            <pc:docMk/>
            <pc:sldMk cId="638385947" sldId="285"/>
            <ac:picMk id="5" creationId="{F77FA1CF-61D8-44C8-89DA-4266E4CD4F2B}"/>
          </ac:picMkLst>
        </pc:picChg>
        <pc:picChg chg="mod">
          <ac:chgData name="Shackleton, Adam" userId="94302219-0cd1-4a32-9598-7fcf3f76ed04" providerId="ADAL" clId="{79BD37DE-B463-4B49-A208-01BE75C979D4}" dt="2022-09-16T12:27:36.555" v="2613" actId="1076"/>
          <ac:picMkLst>
            <pc:docMk/>
            <pc:sldMk cId="638385947" sldId="285"/>
            <ac:picMk id="7" creationId="{7667FB2A-97A7-44FB-85E1-4B62F884B8DB}"/>
          </ac:picMkLst>
        </pc:picChg>
      </pc:sldChg>
      <pc:sldChg chg="addSp delSp modSp mod">
        <pc:chgData name="Shackleton, Adam" userId="94302219-0cd1-4a32-9598-7fcf3f76ed04" providerId="ADAL" clId="{79BD37DE-B463-4B49-A208-01BE75C979D4}" dt="2022-09-16T12:28:00.172" v="2621" actId="20577"/>
        <pc:sldMkLst>
          <pc:docMk/>
          <pc:sldMk cId="333576377" sldId="286"/>
        </pc:sldMkLst>
        <pc:spChg chg="mod">
          <ac:chgData name="Shackleton, Adam" userId="94302219-0cd1-4a32-9598-7fcf3f76ed04" providerId="ADAL" clId="{79BD37DE-B463-4B49-A208-01BE75C979D4}" dt="2022-09-16T12:28:00.172" v="2621" actId="20577"/>
          <ac:spMkLst>
            <pc:docMk/>
            <pc:sldMk cId="333576377" sldId="286"/>
            <ac:spMk id="3" creationId="{485FF953-2F98-43F1-806A-4C029F34EBB8}"/>
          </ac:spMkLst>
        </pc:spChg>
        <pc:picChg chg="mod">
          <ac:chgData name="Shackleton, Adam" userId="94302219-0cd1-4a32-9598-7fcf3f76ed04" providerId="ADAL" clId="{79BD37DE-B463-4B49-A208-01BE75C979D4}" dt="2022-09-16T10:33:27.949" v="1908" actId="1076"/>
          <ac:picMkLst>
            <pc:docMk/>
            <pc:sldMk cId="333576377" sldId="286"/>
            <ac:picMk id="5" creationId="{57D35D54-7F58-4418-B3BE-EB78DFAD1CB3}"/>
          </ac:picMkLst>
        </pc:picChg>
        <pc:picChg chg="mod">
          <ac:chgData name="Shackleton, Adam" userId="94302219-0cd1-4a32-9598-7fcf3f76ed04" providerId="ADAL" clId="{79BD37DE-B463-4B49-A208-01BE75C979D4}" dt="2022-09-16T10:33:55.622" v="1919" actId="1076"/>
          <ac:picMkLst>
            <pc:docMk/>
            <pc:sldMk cId="333576377" sldId="286"/>
            <ac:picMk id="7" creationId="{76D7C9A6-DA6E-4207-931A-81505BD0DD2A}"/>
          </ac:picMkLst>
        </pc:picChg>
        <pc:picChg chg="add mod">
          <ac:chgData name="Shackleton, Adam" userId="94302219-0cd1-4a32-9598-7fcf3f76ed04" providerId="ADAL" clId="{79BD37DE-B463-4B49-A208-01BE75C979D4}" dt="2022-09-16T10:33:43.142" v="1912" actId="1076"/>
          <ac:picMkLst>
            <pc:docMk/>
            <pc:sldMk cId="333576377" sldId="286"/>
            <ac:picMk id="8" creationId="{A1A9FCAF-B368-4733-AE39-A2AF5C402403}"/>
          </ac:picMkLst>
        </pc:picChg>
        <pc:picChg chg="del">
          <ac:chgData name="Shackleton, Adam" userId="94302219-0cd1-4a32-9598-7fcf3f76ed04" providerId="ADAL" clId="{79BD37DE-B463-4B49-A208-01BE75C979D4}" dt="2022-09-16T10:31:58.180" v="1775" actId="478"/>
          <ac:picMkLst>
            <pc:docMk/>
            <pc:sldMk cId="333576377" sldId="286"/>
            <ac:picMk id="9" creationId="{C09365F1-AB5E-4AD9-9E89-8044533CAD35}"/>
          </ac:picMkLst>
        </pc:picChg>
      </pc:sldChg>
      <pc:sldChg chg="modSp mod">
        <pc:chgData name="Shackleton, Adam" userId="94302219-0cd1-4a32-9598-7fcf3f76ed04" providerId="ADAL" clId="{79BD37DE-B463-4B49-A208-01BE75C979D4}" dt="2022-09-16T12:28:46.147" v="2709" actId="20577"/>
        <pc:sldMkLst>
          <pc:docMk/>
          <pc:sldMk cId="1913957533" sldId="287"/>
        </pc:sldMkLst>
        <pc:spChg chg="mod">
          <ac:chgData name="Shackleton, Adam" userId="94302219-0cd1-4a32-9598-7fcf3f76ed04" providerId="ADAL" clId="{79BD37DE-B463-4B49-A208-01BE75C979D4}" dt="2022-09-16T12:28:46.147" v="2709" actId="20577"/>
          <ac:spMkLst>
            <pc:docMk/>
            <pc:sldMk cId="1913957533" sldId="287"/>
            <ac:spMk id="3" creationId="{485FF953-2F98-43F1-806A-4C029F34EBB8}"/>
          </ac:spMkLst>
        </pc:spChg>
        <pc:picChg chg="mod">
          <ac:chgData name="Shackleton, Adam" userId="94302219-0cd1-4a32-9598-7fcf3f76ed04" providerId="ADAL" clId="{79BD37DE-B463-4B49-A208-01BE75C979D4}" dt="2022-09-16T12:28:44.505" v="2708" actId="1076"/>
          <ac:picMkLst>
            <pc:docMk/>
            <pc:sldMk cId="1913957533" sldId="287"/>
            <ac:picMk id="6" creationId="{1901261B-C4BE-4A82-9E36-CF4915ECECBB}"/>
          </ac:picMkLst>
        </pc:picChg>
      </pc:sldChg>
      <pc:sldChg chg="modSp mod">
        <pc:chgData name="Shackleton, Adam" userId="94302219-0cd1-4a32-9598-7fcf3f76ed04" providerId="ADAL" clId="{79BD37DE-B463-4B49-A208-01BE75C979D4}" dt="2022-09-16T12:16:44.186" v="1937" actId="20577"/>
        <pc:sldMkLst>
          <pc:docMk/>
          <pc:sldMk cId="3417981977" sldId="289"/>
        </pc:sldMkLst>
        <pc:spChg chg="mod">
          <ac:chgData name="Shackleton, Adam" userId="94302219-0cd1-4a32-9598-7fcf3f76ed04" providerId="ADAL" clId="{79BD37DE-B463-4B49-A208-01BE75C979D4}" dt="2022-09-16T12:16:44.186" v="1937" actId="20577"/>
          <ac:spMkLst>
            <pc:docMk/>
            <pc:sldMk cId="3417981977" sldId="289"/>
            <ac:spMk id="3" creationId="{9A535356-06E1-48E4-B9B6-71F0562B4890}"/>
          </ac:spMkLst>
        </pc:spChg>
      </pc:sldChg>
      <pc:sldChg chg="addSp delSp modSp new mod ord modClrScheme chgLayout">
        <pc:chgData name="Shackleton, Adam" userId="94302219-0cd1-4a32-9598-7fcf3f76ed04" providerId="ADAL" clId="{79BD37DE-B463-4B49-A208-01BE75C979D4}" dt="2022-09-16T09:45:14.516" v="1768"/>
        <pc:sldMkLst>
          <pc:docMk/>
          <pc:sldMk cId="131496465" sldId="290"/>
        </pc:sldMkLst>
        <pc:spChg chg="mod ord">
          <ac:chgData name="Shackleton, Adam" userId="94302219-0cd1-4a32-9598-7fcf3f76ed04" providerId="ADAL" clId="{79BD37DE-B463-4B49-A208-01BE75C979D4}" dt="2022-09-15T15:40:39.585" v="39" actId="700"/>
          <ac:spMkLst>
            <pc:docMk/>
            <pc:sldMk cId="131496465" sldId="290"/>
            <ac:spMk id="2" creationId="{71B797B9-BE49-4796-AB72-DADF5344FBAD}"/>
          </ac:spMkLst>
        </pc:spChg>
        <pc:spChg chg="del">
          <ac:chgData name="Shackleton, Adam" userId="94302219-0cd1-4a32-9598-7fcf3f76ed04" providerId="ADAL" clId="{79BD37DE-B463-4B49-A208-01BE75C979D4}" dt="2022-09-15T15:40:39.585" v="39" actId="700"/>
          <ac:spMkLst>
            <pc:docMk/>
            <pc:sldMk cId="131496465" sldId="290"/>
            <ac:spMk id="3" creationId="{FC0FAF72-84B1-44A4-948D-43B5CD2F627A}"/>
          </ac:spMkLst>
        </pc:spChg>
        <pc:spChg chg="del">
          <ac:chgData name="Shackleton, Adam" userId="94302219-0cd1-4a32-9598-7fcf3f76ed04" providerId="ADAL" clId="{79BD37DE-B463-4B49-A208-01BE75C979D4}" dt="2022-09-15T15:40:39.585" v="39" actId="700"/>
          <ac:spMkLst>
            <pc:docMk/>
            <pc:sldMk cId="131496465" sldId="290"/>
            <ac:spMk id="4" creationId="{0AD00A6E-1E49-4EFB-AEC5-D35405CAD8A9}"/>
          </ac:spMkLst>
        </pc:spChg>
        <pc:spChg chg="del">
          <ac:chgData name="Shackleton, Adam" userId="94302219-0cd1-4a32-9598-7fcf3f76ed04" providerId="ADAL" clId="{79BD37DE-B463-4B49-A208-01BE75C979D4}" dt="2022-09-15T15:40:39.585" v="39" actId="700"/>
          <ac:spMkLst>
            <pc:docMk/>
            <pc:sldMk cId="131496465" sldId="290"/>
            <ac:spMk id="5" creationId="{261766F2-D0E7-4D04-9246-84BC3DDA379E}"/>
          </ac:spMkLst>
        </pc:spChg>
        <pc:spChg chg="del">
          <ac:chgData name="Shackleton, Adam" userId="94302219-0cd1-4a32-9598-7fcf3f76ed04" providerId="ADAL" clId="{79BD37DE-B463-4B49-A208-01BE75C979D4}" dt="2022-09-15T15:40:39.585" v="39" actId="700"/>
          <ac:spMkLst>
            <pc:docMk/>
            <pc:sldMk cId="131496465" sldId="290"/>
            <ac:spMk id="6" creationId="{EB7655DE-BC9A-4355-8DFB-E426A9E6BDF4}"/>
          </ac:spMkLst>
        </pc:spChg>
        <pc:spChg chg="del mod ord">
          <ac:chgData name="Shackleton, Adam" userId="94302219-0cd1-4a32-9598-7fcf3f76ed04" providerId="ADAL" clId="{79BD37DE-B463-4B49-A208-01BE75C979D4}" dt="2022-09-15T15:40:39.585" v="39" actId="700"/>
          <ac:spMkLst>
            <pc:docMk/>
            <pc:sldMk cId="131496465" sldId="290"/>
            <ac:spMk id="7" creationId="{D98D437A-21DE-40EB-98FC-BA1C338846DB}"/>
          </ac:spMkLst>
        </pc:spChg>
        <pc:spChg chg="del">
          <ac:chgData name="Shackleton, Adam" userId="94302219-0cd1-4a32-9598-7fcf3f76ed04" providerId="ADAL" clId="{79BD37DE-B463-4B49-A208-01BE75C979D4}" dt="2022-09-15T15:40:39.585" v="39" actId="700"/>
          <ac:spMkLst>
            <pc:docMk/>
            <pc:sldMk cId="131496465" sldId="290"/>
            <ac:spMk id="8" creationId="{2AA1CB7C-2E1A-4028-84EC-C5DDCB22A477}"/>
          </ac:spMkLst>
        </pc:spChg>
        <pc:spChg chg="add mod ord">
          <ac:chgData name="Shackleton, Adam" userId="94302219-0cd1-4a32-9598-7fcf3f76ed04" providerId="ADAL" clId="{79BD37DE-B463-4B49-A208-01BE75C979D4}" dt="2022-09-15T15:43:34.713" v="295" actId="20577"/>
          <ac:spMkLst>
            <pc:docMk/>
            <pc:sldMk cId="131496465" sldId="290"/>
            <ac:spMk id="9" creationId="{723F6620-C996-4D85-834F-8128F481C366}"/>
          </ac:spMkLst>
        </pc:spChg>
        <pc:picChg chg="add mod">
          <ac:chgData name="Shackleton, Adam" userId="94302219-0cd1-4a32-9598-7fcf3f76ed04" providerId="ADAL" clId="{79BD37DE-B463-4B49-A208-01BE75C979D4}" dt="2022-09-15T15:42:44.612" v="221" actId="14100"/>
          <ac:picMkLst>
            <pc:docMk/>
            <pc:sldMk cId="131496465" sldId="290"/>
            <ac:picMk id="11" creationId="{315AB79D-5FCD-431C-89B6-B394987182D2}"/>
          </ac:picMkLst>
        </pc:picChg>
        <pc:picChg chg="add mod">
          <ac:chgData name="Shackleton, Adam" userId="94302219-0cd1-4a32-9598-7fcf3f76ed04" providerId="ADAL" clId="{79BD37DE-B463-4B49-A208-01BE75C979D4}" dt="2022-09-15T15:44:26.829" v="297" actId="1076"/>
          <ac:picMkLst>
            <pc:docMk/>
            <pc:sldMk cId="131496465" sldId="290"/>
            <ac:picMk id="13" creationId="{87B68AE1-5B26-40A6-807C-700C0EDEB4A5}"/>
          </ac:picMkLst>
        </pc:picChg>
      </pc:sldChg>
      <pc:sldChg chg="addSp delSp modSp add mod ord">
        <pc:chgData name="Shackleton, Adam" userId="94302219-0cd1-4a32-9598-7fcf3f76ed04" providerId="ADAL" clId="{79BD37DE-B463-4B49-A208-01BE75C979D4}" dt="2022-09-16T09:45:14.516" v="1768"/>
        <pc:sldMkLst>
          <pc:docMk/>
          <pc:sldMk cId="3782179381" sldId="291"/>
        </pc:sldMkLst>
        <pc:spChg chg="mod">
          <ac:chgData name="Shackleton, Adam" userId="94302219-0cd1-4a32-9598-7fcf3f76ed04" providerId="ADAL" clId="{79BD37DE-B463-4B49-A208-01BE75C979D4}" dt="2022-09-16T08:41:34.052" v="1301" actId="20577"/>
          <ac:spMkLst>
            <pc:docMk/>
            <pc:sldMk cId="3782179381" sldId="291"/>
            <ac:spMk id="9" creationId="{723F6620-C996-4D85-834F-8128F481C366}"/>
          </ac:spMkLst>
        </pc:spChg>
        <pc:picChg chg="add mod">
          <ac:chgData name="Shackleton, Adam" userId="94302219-0cd1-4a32-9598-7fcf3f76ed04" providerId="ADAL" clId="{79BD37DE-B463-4B49-A208-01BE75C979D4}" dt="2022-09-16T08:41:42.549" v="1302" actId="1076"/>
          <ac:picMkLst>
            <pc:docMk/>
            <pc:sldMk cId="3782179381" sldId="291"/>
            <ac:picMk id="4" creationId="{7B168312-3CA7-44D7-88AE-6704E866E4B2}"/>
          </ac:picMkLst>
        </pc:picChg>
        <pc:picChg chg="add del mod">
          <ac:chgData name="Shackleton, Adam" userId="94302219-0cd1-4a32-9598-7fcf3f76ed04" providerId="ADAL" clId="{79BD37DE-B463-4B49-A208-01BE75C979D4}" dt="2022-09-15T15:49:06.193" v="680" actId="478"/>
          <ac:picMkLst>
            <pc:docMk/>
            <pc:sldMk cId="3782179381" sldId="291"/>
            <ac:picMk id="6" creationId="{81BA885E-4C24-4963-A42D-622734A1869D}"/>
          </ac:picMkLst>
        </pc:picChg>
        <pc:picChg chg="del">
          <ac:chgData name="Shackleton, Adam" userId="94302219-0cd1-4a32-9598-7fcf3f76ed04" providerId="ADAL" clId="{79BD37DE-B463-4B49-A208-01BE75C979D4}" dt="2022-09-15T15:44:43.277" v="299" actId="478"/>
          <ac:picMkLst>
            <pc:docMk/>
            <pc:sldMk cId="3782179381" sldId="291"/>
            <ac:picMk id="11" creationId="{315AB79D-5FCD-431C-89B6-B394987182D2}"/>
          </ac:picMkLst>
        </pc:picChg>
        <pc:picChg chg="del">
          <ac:chgData name="Shackleton, Adam" userId="94302219-0cd1-4a32-9598-7fcf3f76ed04" providerId="ADAL" clId="{79BD37DE-B463-4B49-A208-01BE75C979D4}" dt="2022-09-15T15:44:44.170" v="300" actId="478"/>
          <ac:picMkLst>
            <pc:docMk/>
            <pc:sldMk cId="3782179381" sldId="291"/>
            <ac:picMk id="13" creationId="{87B68AE1-5B26-40A6-807C-700C0EDEB4A5}"/>
          </ac:picMkLst>
        </pc:picChg>
      </pc:sldChg>
      <pc:sldChg chg="addSp delSp modSp add mod ord">
        <pc:chgData name="Shackleton, Adam" userId="94302219-0cd1-4a32-9598-7fcf3f76ed04" providerId="ADAL" clId="{79BD37DE-B463-4B49-A208-01BE75C979D4}" dt="2022-09-16T09:45:14.516" v="1768"/>
        <pc:sldMkLst>
          <pc:docMk/>
          <pc:sldMk cId="3780840857" sldId="292"/>
        </pc:sldMkLst>
        <pc:spChg chg="mod">
          <ac:chgData name="Shackleton, Adam" userId="94302219-0cd1-4a32-9598-7fcf3f76ed04" providerId="ADAL" clId="{79BD37DE-B463-4B49-A208-01BE75C979D4}" dt="2022-09-15T15:48:21.425" v="677" actId="20577"/>
          <ac:spMkLst>
            <pc:docMk/>
            <pc:sldMk cId="3780840857" sldId="292"/>
            <ac:spMk id="9" creationId="{723F6620-C996-4D85-834F-8128F481C366}"/>
          </ac:spMkLst>
        </pc:spChg>
        <pc:picChg chg="del">
          <ac:chgData name="Shackleton, Adam" userId="94302219-0cd1-4a32-9598-7fcf3f76ed04" providerId="ADAL" clId="{79BD37DE-B463-4B49-A208-01BE75C979D4}" dt="2022-09-15T15:47:30.948" v="552" actId="478"/>
          <ac:picMkLst>
            <pc:docMk/>
            <pc:sldMk cId="3780840857" sldId="292"/>
            <ac:picMk id="4" creationId="{7B168312-3CA7-44D7-88AE-6704E866E4B2}"/>
          </ac:picMkLst>
        </pc:picChg>
        <pc:picChg chg="add mod">
          <ac:chgData name="Shackleton, Adam" userId="94302219-0cd1-4a32-9598-7fcf3f76ed04" providerId="ADAL" clId="{79BD37DE-B463-4B49-A208-01BE75C979D4}" dt="2022-09-15T15:47:46.562" v="568" actId="1076"/>
          <ac:picMkLst>
            <pc:docMk/>
            <pc:sldMk cId="3780840857" sldId="292"/>
            <ac:picMk id="5" creationId="{72FF065E-2437-4992-82FC-FD53134AF8F9}"/>
          </ac:picMkLst>
        </pc:picChg>
        <pc:picChg chg="del">
          <ac:chgData name="Shackleton, Adam" userId="94302219-0cd1-4a32-9598-7fcf3f76ed04" providerId="ADAL" clId="{79BD37DE-B463-4B49-A208-01BE75C979D4}" dt="2022-09-15T15:47:31.585" v="553" actId="478"/>
          <ac:picMkLst>
            <pc:docMk/>
            <pc:sldMk cId="3780840857" sldId="292"/>
            <ac:picMk id="6" creationId="{81BA885E-4C24-4963-A42D-622734A1869D}"/>
          </ac:picMkLst>
        </pc:picChg>
        <pc:picChg chg="add mod">
          <ac:chgData name="Shackleton, Adam" userId="94302219-0cd1-4a32-9598-7fcf3f76ed04" providerId="ADAL" clId="{79BD37DE-B463-4B49-A208-01BE75C979D4}" dt="2022-09-15T15:48:54.818" v="679" actId="1076"/>
          <ac:picMkLst>
            <pc:docMk/>
            <pc:sldMk cId="3780840857" sldId="292"/>
            <ac:picMk id="8" creationId="{0AF7B12C-9487-4302-89EC-FA660C6BF86E}"/>
          </ac:picMkLst>
        </pc:picChg>
      </pc:sldChg>
      <pc:sldChg chg="addSp delSp modSp new del mod chgLayout">
        <pc:chgData name="Shackleton, Adam" userId="94302219-0cd1-4a32-9598-7fcf3f76ed04" providerId="ADAL" clId="{79BD37DE-B463-4B49-A208-01BE75C979D4}" dt="2022-09-16T07:53:46.113" v="695" actId="2696"/>
        <pc:sldMkLst>
          <pc:docMk/>
          <pc:sldMk cId="2420360722" sldId="293"/>
        </pc:sldMkLst>
        <pc:spChg chg="mod ord">
          <ac:chgData name="Shackleton, Adam" userId="94302219-0cd1-4a32-9598-7fcf3f76ed04" providerId="ADAL" clId="{79BD37DE-B463-4B49-A208-01BE75C979D4}" dt="2022-09-16T07:52:49.485" v="684" actId="700"/>
          <ac:spMkLst>
            <pc:docMk/>
            <pc:sldMk cId="2420360722" sldId="293"/>
            <ac:spMk id="2" creationId="{704F5E1C-F615-4579-85F6-E83850874E1B}"/>
          </ac:spMkLst>
        </pc:spChg>
        <pc:spChg chg="del mod ord">
          <ac:chgData name="Shackleton, Adam" userId="94302219-0cd1-4a32-9598-7fcf3f76ed04" providerId="ADAL" clId="{79BD37DE-B463-4B49-A208-01BE75C979D4}" dt="2022-09-16T07:52:49.485" v="684" actId="700"/>
          <ac:spMkLst>
            <pc:docMk/>
            <pc:sldMk cId="2420360722" sldId="293"/>
            <ac:spMk id="3" creationId="{FB1A30E3-B788-44C9-BB07-9092DD36A2D2}"/>
          </ac:spMkLst>
        </pc:spChg>
        <pc:spChg chg="del mod ord">
          <ac:chgData name="Shackleton, Adam" userId="94302219-0cd1-4a32-9598-7fcf3f76ed04" providerId="ADAL" clId="{79BD37DE-B463-4B49-A208-01BE75C979D4}" dt="2022-09-16T07:52:49.485" v="684" actId="700"/>
          <ac:spMkLst>
            <pc:docMk/>
            <pc:sldMk cId="2420360722" sldId="293"/>
            <ac:spMk id="4" creationId="{DA342578-B907-4731-B3B0-F35EDF4FAF28}"/>
          </ac:spMkLst>
        </pc:spChg>
        <pc:spChg chg="del mod ord">
          <ac:chgData name="Shackleton, Adam" userId="94302219-0cd1-4a32-9598-7fcf3f76ed04" providerId="ADAL" clId="{79BD37DE-B463-4B49-A208-01BE75C979D4}" dt="2022-09-16T07:52:49.485" v="684" actId="700"/>
          <ac:spMkLst>
            <pc:docMk/>
            <pc:sldMk cId="2420360722" sldId="293"/>
            <ac:spMk id="5" creationId="{8D209874-F21C-4EC4-B68D-0B5C57C1C3D9}"/>
          </ac:spMkLst>
        </pc:spChg>
        <pc:spChg chg="add mod ord">
          <ac:chgData name="Shackleton, Adam" userId="94302219-0cd1-4a32-9598-7fcf3f76ed04" providerId="ADAL" clId="{79BD37DE-B463-4B49-A208-01BE75C979D4}" dt="2022-09-16T07:52:49.485" v="684" actId="700"/>
          <ac:spMkLst>
            <pc:docMk/>
            <pc:sldMk cId="2420360722" sldId="293"/>
            <ac:spMk id="6" creationId="{154782E7-512C-41E5-918B-0F22A305259A}"/>
          </ac:spMkLst>
        </pc:spChg>
        <pc:spChg chg="add mod ord">
          <ac:chgData name="Shackleton, Adam" userId="94302219-0cd1-4a32-9598-7fcf3f76ed04" providerId="ADAL" clId="{79BD37DE-B463-4B49-A208-01BE75C979D4}" dt="2022-09-16T07:52:49.485" v="684" actId="700"/>
          <ac:spMkLst>
            <pc:docMk/>
            <pc:sldMk cId="2420360722" sldId="293"/>
            <ac:spMk id="7" creationId="{A0E57F8A-F341-41B9-AC59-DC2EBED511EB}"/>
          </ac:spMkLst>
        </pc:spChg>
        <pc:spChg chg="add mod ord">
          <ac:chgData name="Shackleton, Adam" userId="94302219-0cd1-4a32-9598-7fcf3f76ed04" providerId="ADAL" clId="{79BD37DE-B463-4B49-A208-01BE75C979D4}" dt="2022-09-16T07:52:49.485" v="684" actId="700"/>
          <ac:spMkLst>
            <pc:docMk/>
            <pc:sldMk cId="2420360722" sldId="293"/>
            <ac:spMk id="8" creationId="{A2C7F1C4-A02C-4EFA-A57E-4DE787D1F306}"/>
          </ac:spMkLst>
        </pc:spChg>
        <pc:spChg chg="add mod ord">
          <ac:chgData name="Shackleton, Adam" userId="94302219-0cd1-4a32-9598-7fcf3f76ed04" providerId="ADAL" clId="{79BD37DE-B463-4B49-A208-01BE75C979D4}" dt="2022-09-16T07:52:49.485" v="684" actId="700"/>
          <ac:spMkLst>
            <pc:docMk/>
            <pc:sldMk cId="2420360722" sldId="293"/>
            <ac:spMk id="9" creationId="{53A7791F-F614-46C9-A3AD-151DCA213E19}"/>
          </ac:spMkLst>
        </pc:spChg>
        <pc:spChg chg="add mod ord">
          <ac:chgData name="Shackleton, Adam" userId="94302219-0cd1-4a32-9598-7fcf3f76ed04" providerId="ADAL" clId="{79BD37DE-B463-4B49-A208-01BE75C979D4}" dt="2022-09-16T07:52:49.485" v="684" actId="700"/>
          <ac:spMkLst>
            <pc:docMk/>
            <pc:sldMk cId="2420360722" sldId="293"/>
            <ac:spMk id="10" creationId="{01E2ACDF-4436-4933-8E7F-8F3D9DE69845}"/>
          </ac:spMkLst>
        </pc:spChg>
        <pc:spChg chg="add mod ord">
          <ac:chgData name="Shackleton, Adam" userId="94302219-0cd1-4a32-9598-7fcf3f76ed04" providerId="ADAL" clId="{79BD37DE-B463-4B49-A208-01BE75C979D4}" dt="2022-09-16T07:52:49.485" v="684" actId="700"/>
          <ac:spMkLst>
            <pc:docMk/>
            <pc:sldMk cId="2420360722" sldId="293"/>
            <ac:spMk id="11" creationId="{9882D273-39D0-45DE-82FE-099FC905ACDD}"/>
          </ac:spMkLst>
        </pc:spChg>
        <pc:spChg chg="add mod ord">
          <ac:chgData name="Shackleton, Adam" userId="94302219-0cd1-4a32-9598-7fcf3f76ed04" providerId="ADAL" clId="{79BD37DE-B463-4B49-A208-01BE75C979D4}" dt="2022-09-16T07:52:49.485" v="684" actId="700"/>
          <ac:spMkLst>
            <pc:docMk/>
            <pc:sldMk cId="2420360722" sldId="293"/>
            <ac:spMk id="12" creationId="{C635920D-1842-4CBE-9AFE-87CF709EAB74}"/>
          </ac:spMkLst>
        </pc:spChg>
        <pc:spChg chg="add mod ord">
          <ac:chgData name="Shackleton, Adam" userId="94302219-0cd1-4a32-9598-7fcf3f76ed04" providerId="ADAL" clId="{79BD37DE-B463-4B49-A208-01BE75C979D4}" dt="2022-09-16T07:52:49.485" v="684" actId="700"/>
          <ac:spMkLst>
            <pc:docMk/>
            <pc:sldMk cId="2420360722" sldId="293"/>
            <ac:spMk id="13" creationId="{4EFB5CF1-0C19-4507-A9C5-D9A378016E56}"/>
          </ac:spMkLst>
        </pc:spChg>
        <pc:spChg chg="add mod ord">
          <ac:chgData name="Shackleton, Adam" userId="94302219-0cd1-4a32-9598-7fcf3f76ed04" providerId="ADAL" clId="{79BD37DE-B463-4B49-A208-01BE75C979D4}" dt="2022-09-16T07:52:49.485" v="684" actId="700"/>
          <ac:spMkLst>
            <pc:docMk/>
            <pc:sldMk cId="2420360722" sldId="293"/>
            <ac:spMk id="14" creationId="{0C740C77-D303-41E6-AE5C-3073EC4C01B7}"/>
          </ac:spMkLst>
        </pc:spChg>
        <pc:spChg chg="add mod ord">
          <ac:chgData name="Shackleton, Adam" userId="94302219-0cd1-4a32-9598-7fcf3f76ed04" providerId="ADAL" clId="{79BD37DE-B463-4B49-A208-01BE75C979D4}" dt="2022-09-16T07:52:49.485" v="684" actId="700"/>
          <ac:spMkLst>
            <pc:docMk/>
            <pc:sldMk cId="2420360722" sldId="293"/>
            <ac:spMk id="15" creationId="{654C4050-6866-4465-8348-F897A0826567}"/>
          </ac:spMkLst>
        </pc:spChg>
        <pc:spChg chg="add mod ord">
          <ac:chgData name="Shackleton, Adam" userId="94302219-0cd1-4a32-9598-7fcf3f76ed04" providerId="ADAL" clId="{79BD37DE-B463-4B49-A208-01BE75C979D4}" dt="2022-09-16T07:52:49.485" v="684" actId="700"/>
          <ac:spMkLst>
            <pc:docMk/>
            <pc:sldMk cId="2420360722" sldId="293"/>
            <ac:spMk id="16" creationId="{AD666A2E-B5BC-4F1E-8508-513117F92CF5}"/>
          </ac:spMkLst>
        </pc:spChg>
        <pc:spChg chg="add mod ord">
          <ac:chgData name="Shackleton, Adam" userId="94302219-0cd1-4a32-9598-7fcf3f76ed04" providerId="ADAL" clId="{79BD37DE-B463-4B49-A208-01BE75C979D4}" dt="2022-09-16T07:52:49.485" v="684" actId="700"/>
          <ac:spMkLst>
            <pc:docMk/>
            <pc:sldMk cId="2420360722" sldId="293"/>
            <ac:spMk id="17" creationId="{21F11625-ACFF-42F5-A764-66EE731A0AC8}"/>
          </ac:spMkLst>
        </pc:spChg>
        <pc:spChg chg="add mod ord">
          <ac:chgData name="Shackleton, Adam" userId="94302219-0cd1-4a32-9598-7fcf3f76ed04" providerId="ADAL" clId="{79BD37DE-B463-4B49-A208-01BE75C979D4}" dt="2022-09-16T07:52:49.485" v="684" actId="700"/>
          <ac:spMkLst>
            <pc:docMk/>
            <pc:sldMk cId="2420360722" sldId="293"/>
            <ac:spMk id="18" creationId="{CC4E3BC0-FE7F-4D64-9E2B-CE29A112F5CF}"/>
          </ac:spMkLst>
        </pc:spChg>
        <pc:spChg chg="add mod ord">
          <ac:chgData name="Shackleton, Adam" userId="94302219-0cd1-4a32-9598-7fcf3f76ed04" providerId="ADAL" clId="{79BD37DE-B463-4B49-A208-01BE75C979D4}" dt="2022-09-16T07:52:49.485" v="684" actId="700"/>
          <ac:spMkLst>
            <pc:docMk/>
            <pc:sldMk cId="2420360722" sldId="293"/>
            <ac:spMk id="19" creationId="{222927C0-F024-4B64-8F99-F50002A3B3BF}"/>
          </ac:spMkLst>
        </pc:spChg>
        <pc:spChg chg="add mod ord">
          <ac:chgData name="Shackleton, Adam" userId="94302219-0cd1-4a32-9598-7fcf3f76ed04" providerId="ADAL" clId="{79BD37DE-B463-4B49-A208-01BE75C979D4}" dt="2022-09-16T07:52:49.485" v="684" actId="700"/>
          <ac:spMkLst>
            <pc:docMk/>
            <pc:sldMk cId="2420360722" sldId="293"/>
            <ac:spMk id="20" creationId="{FB889719-E1C8-42BB-85F1-0E5E91D60DA1}"/>
          </ac:spMkLst>
        </pc:spChg>
        <pc:spChg chg="add mod ord">
          <ac:chgData name="Shackleton, Adam" userId="94302219-0cd1-4a32-9598-7fcf3f76ed04" providerId="ADAL" clId="{79BD37DE-B463-4B49-A208-01BE75C979D4}" dt="2022-09-16T07:52:49.485" v="684" actId="700"/>
          <ac:spMkLst>
            <pc:docMk/>
            <pc:sldMk cId="2420360722" sldId="293"/>
            <ac:spMk id="21" creationId="{7EB3F494-39B2-453E-A8A0-A6DE873E3175}"/>
          </ac:spMkLst>
        </pc:spChg>
        <pc:spChg chg="add mod ord">
          <ac:chgData name="Shackleton, Adam" userId="94302219-0cd1-4a32-9598-7fcf3f76ed04" providerId="ADAL" clId="{79BD37DE-B463-4B49-A208-01BE75C979D4}" dt="2022-09-16T07:52:49.485" v="684" actId="700"/>
          <ac:spMkLst>
            <pc:docMk/>
            <pc:sldMk cId="2420360722" sldId="293"/>
            <ac:spMk id="22" creationId="{907FD454-363F-47DA-89F8-CCAC024439D2}"/>
          </ac:spMkLst>
        </pc:spChg>
        <pc:spChg chg="add mod ord">
          <ac:chgData name="Shackleton, Adam" userId="94302219-0cd1-4a32-9598-7fcf3f76ed04" providerId="ADAL" clId="{79BD37DE-B463-4B49-A208-01BE75C979D4}" dt="2022-09-16T07:52:49.485" v="684" actId="700"/>
          <ac:spMkLst>
            <pc:docMk/>
            <pc:sldMk cId="2420360722" sldId="293"/>
            <ac:spMk id="23" creationId="{265F47CF-A47E-41B0-A59D-EB2A99CB6A84}"/>
          </ac:spMkLst>
        </pc:spChg>
        <pc:spChg chg="add mod ord">
          <ac:chgData name="Shackleton, Adam" userId="94302219-0cd1-4a32-9598-7fcf3f76ed04" providerId="ADAL" clId="{79BD37DE-B463-4B49-A208-01BE75C979D4}" dt="2022-09-16T07:52:49.485" v="684" actId="700"/>
          <ac:spMkLst>
            <pc:docMk/>
            <pc:sldMk cId="2420360722" sldId="293"/>
            <ac:spMk id="24" creationId="{80F0E563-B482-42F7-BC62-1495ACC9997C}"/>
          </ac:spMkLst>
        </pc:spChg>
        <pc:spChg chg="add mod ord">
          <ac:chgData name="Shackleton, Adam" userId="94302219-0cd1-4a32-9598-7fcf3f76ed04" providerId="ADAL" clId="{79BD37DE-B463-4B49-A208-01BE75C979D4}" dt="2022-09-16T07:52:49.485" v="684" actId="700"/>
          <ac:spMkLst>
            <pc:docMk/>
            <pc:sldMk cId="2420360722" sldId="293"/>
            <ac:spMk id="25" creationId="{42A7844C-453F-4E7A-8133-0D5AD5FCB7A1}"/>
          </ac:spMkLst>
        </pc:spChg>
        <pc:spChg chg="add mod ord">
          <ac:chgData name="Shackleton, Adam" userId="94302219-0cd1-4a32-9598-7fcf3f76ed04" providerId="ADAL" clId="{79BD37DE-B463-4B49-A208-01BE75C979D4}" dt="2022-09-16T07:52:49.485" v="684" actId="700"/>
          <ac:spMkLst>
            <pc:docMk/>
            <pc:sldMk cId="2420360722" sldId="293"/>
            <ac:spMk id="26" creationId="{40A5F320-3D56-4F8E-90DB-3BE5D886909A}"/>
          </ac:spMkLst>
        </pc:spChg>
        <pc:spChg chg="add mod ord">
          <ac:chgData name="Shackleton, Adam" userId="94302219-0cd1-4a32-9598-7fcf3f76ed04" providerId="ADAL" clId="{79BD37DE-B463-4B49-A208-01BE75C979D4}" dt="2022-09-16T07:52:49.485" v="684" actId="700"/>
          <ac:spMkLst>
            <pc:docMk/>
            <pc:sldMk cId="2420360722" sldId="293"/>
            <ac:spMk id="27" creationId="{ADCB667D-642F-436C-9ED4-64F3EB3D7420}"/>
          </ac:spMkLst>
        </pc:spChg>
        <pc:spChg chg="add mod ord">
          <ac:chgData name="Shackleton, Adam" userId="94302219-0cd1-4a32-9598-7fcf3f76ed04" providerId="ADAL" clId="{79BD37DE-B463-4B49-A208-01BE75C979D4}" dt="2022-09-16T07:52:49.485" v="684" actId="700"/>
          <ac:spMkLst>
            <pc:docMk/>
            <pc:sldMk cId="2420360722" sldId="293"/>
            <ac:spMk id="28" creationId="{4FBE3928-7E33-47B0-A4A4-B3DF1057DA00}"/>
          </ac:spMkLst>
        </pc:spChg>
        <pc:spChg chg="add mod ord">
          <ac:chgData name="Shackleton, Adam" userId="94302219-0cd1-4a32-9598-7fcf3f76ed04" providerId="ADAL" clId="{79BD37DE-B463-4B49-A208-01BE75C979D4}" dt="2022-09-16T07:52:49.485" v="684" actId="700"/>
          <ac:spMkLst>
            <pc:docMk/>
            <pc:sldMk cId="2420360722" sldId="293"/>
            <ac:spMk id="29" creationId="{1137848D-2EF8-4527-B9FF-07CF6D5FFB30}"/>
          </ac:spMkLst>
        </pc:spChg>
        <pc:spChg chg="add mod ord">
          <ac:chgData name="Shackleton, Adam" userId="94302219-0cd1-4a32-9598-7fcf3f76ed04" providerId="ADAL" clId="{79BD37DE-B463-4B49-A208-01BE75C979D4}" dt="2022-09-16T07:52:49.485" v="684" actId="700"/>
          <ac:spMkLst>
            <pc:docMk/>
            <pc:sldMk cId="2420360722" sldId="293"/>
            <ac:spMk id="30" creationId="{735205F2-949A-44DF-9563-CAABBEC00351}"/>
          </ac:spMkLst>
        </pc:spChg>
        <pc:spChg chg="add mod ord">
          <ac:chgData name="Shackleton, Adam" userId="94302219-0cd1-4a32-9598-7fcf3f76ed04" providerId="ADAL" clId="{79BD37DE-B463-4B49-A208-01BE75C979D4}" dt="2022-09-16T07:52:49.485" v="684" actId="700"/>
          <ac:spMkLst>
            <pc:docMk/>
            <pc:sldMk cId="2420360722" sldId="293"/>
            <ac:spMk id="31" creationId="{81EBD60B-59C2-4A20-A6FE-2CD6BBE6FD8D}"/>
          </ac:spMkLst>
        </pc:spChg>
        <pc:spChg chg="add mod ord">
          <ac:chgData name="Shackleton, Adam" userId="94302219-0cd1-4a32-9598-7fcf3f76ed04" providerId="ADAL" clId="{79BD37DE-B463-4B49-A208-01BE75C979D4}" dt="2022-09-16T07:52:49.485" v="684" actId="700"/>
          <ac:spMkLst>
            <pc:docMk/>
            <pc:sldMk cId="2420360722" sldId="293"/>
            <ac:spMk id="32" creationId="{AC11DCC0-BC2C-4FA1-87D3-B942425EF216}"/>
          </ac:spMkLst>
        </pc:spChg>
        <pc:spChg chg="add mod ord">
          <ac:chgData name="Shackleton, Adam" userId="94302219-0cd1-4a32-9598-7fcf3f76ed04" providerId="ADAL" clId="{79BD37DE-B463-4B49-A208-01BE75C979D4}" dt="2022-09-16T07:52:49.485" v="684" actId="700"/>
          <ac:spMkLst>
            <pc:docMk/>
            <pc:sldMk cId="2420360722" sldId="293"/>
            <ac:spMk id="33" creationId="{E88C4775-B042-4C84-8CBA-7094ECE62C10}"/>
          </ac:spMkLst>
        </pc:spChg>
        <pc:spChg chg="add mod ord">
          <ac:chgData name="Shackleton, Adam" userId="94302219-0cd1-4a32-9598-7fcf3f76ed04" providerId="ADAL" clId="{79BD37DE-B463-4B49-A208-01BE75C979D4}" dt="2022-09-16T07:52:49.485" v="684" actId="700"/>
          <ac:spMkLst>
            <pc:docMk/>
            <pc:sldMk cId="2420360722" sldId="293"/>
            <ac:spMk id="34" creationId="{EBCC206E-1560-4E0F-B748-CA07A3349F09}"/>
          </ac:spMkLst>
        </pc:spChg>
        <pc:spChg chg="add mod ord">
          <ac:chgData name="Shackleton, Adam" userId="94302219-0cd1-4a32-9598-7fcf3f76ed04" providerId="ADAL" clId="{79BD37DE-B463-4B49-A208-01BE75C979D4}" dt="2022-09-16T07:52:49.485" v="684" actId="700"/>
          <ac:spMkLst>
            <pc:docMk/>
            <pc:sldMk cId="2420360722" sldId="293"/>
            <ac:spMk id="35" creationId="{A30C29E2-8E31-47A7-90A6-EB1B433D41E1}"/>
          </ac:spMkLst>
        </pc:spChg>
        <pc:spChg chg="add mod ord">
          <ac:chgData name="Shackleton, Adam" userId="94302219-0cd1-4a32-9598-7fcf3f76ed04" providerId="ADAL" clId="{79BD37DE-B463-4B49-A208-01BE75C979D4}" dt="2022-09-16T07:52:49.485" v="684" actId="700"/>
          <ac:spMkLst>
            <pc:docMk/>
            <pc:sldMk cId="2420360722" sldId="293"/>
            <ac:spMk id="36" creationId="{6508F756-978E-45BE-80F4-71B05E3BDD5A}"/>
          </ac:spMkLst>
        </pc:spChg>
        <pc:spChg chg="add mod ord">
          <ac:chgData name="Shackleton, Adam" userId="94302219-0cd1-4a32-9598-7fcf3f76ed04" providerId="ADAL" clId="{79BD37DE-B463-4B49-A208-01BE75C979D4}" dt="2022-09-16T07:52:49.485" v="684" actId="700"/>
          <ac:spMkLst>
            <pc:docMk/>
            <pc:sldMk cId="2420360722" sldId="293"/>
            <ac:spMk id="37" creationId="{BC9ACC34-F062-451D-B306-99C1E1F19C26}"/>
          </ac:spMkLst>
        </pc:spChg>
        <pc:spChg chg="add mod ord">
          <ac:chgData name="Shackleton, Adam" userId="94302219-0cd1-4a32-9598-7fcf3f76ed04" providerId="ADAL" clId="{79BD37DE-B463-4B49-A208-01BE75C979D4}" dt="2022-09-16T07:52:49.485" v="684" actId="700"/>
          <ac:spMkLst>
            <pc:docMk/>
            <pc:sldMk cId="2420360722" sldId="293"/>
            <ac:spMk id="38" creationId="{BF21987A-A3BA-433F-BABF-8BD144A43B01}"/>
          </ac:spMkLst>
        </pc:spChg>
        <pc:spChg chg="add mod ord">
          <ac:chgData name="Shackleton, Adam" userId="94302219-0cd1-4a32-9598-7fcf3f76ed04" providerId="ADAL" clId="{79BD37DE-B463-4B49-A208-01BE75C979D4}" dt="2022-09-16T07:52:49.485" v="684" actId="700"/>
          <ac:spMkLst>
            <pc:docMk/>
            <pc:sldMk cId="2420360722" sldId="293"/>
            <ac:spMk id="39" creationId="{E797C95B-1ABA-486D-9690-D53EB3AA1320}"/>
          </ac:spMkLst>
        </pc:spChg>
      </pc:sldChg>
      <pc:sldChg chg="modSp add mod">
        <pc:chgData name="Shackleton, Adam" userId="94302219-0cd1-4a32-9598-7fcf3f76ed04" providerId="ADAL" clId="{79BD37DE-B463-4B49-A208-01BE75C979D4}" dt="2022-09-16T07:59:26.737" v="1209" actId="20577"/>
        <pc:sldMkLst>
          <pc:docMk/>
          <pc:sldMk cId="2021367661" sldId="294"/>
        </pc:sldMkLst>
        <pc:spChg chg="mod">
          <ac:chgData name="Shackleton, Adam" userId="94302219-0cd1-4a32-9598-7fcf3f76ed04" providerId="ADAL" clId="{79BD37DE-B463-4B49-A208-01BE75C979D4}" dt="2022-09-16T07:55:25.073" v="777" actId="20577"/>
          <ac:spMkLst>
            <pc:docMk/>
            <pc:sldMk cId="2021367661" sldId="294"/>
            <ac:spMk id="6" creationId="{FB6EAD19-D936-4F0F-814C-F46A0AB0298C}"/>
          </ac:spMkLst>
        </pc:spChg>
        <pc:spChg chg="mod">
          <ac:chgData name="Shackleton, Adam" userId="94302219-0cd1-4a32-9598-7fcf3f76ed04" providerId="ADAL" clId="{79BD37DE-B463-4B49-A208-01BE75C979D4}" dt="2022-09-16T07:59:26.737" v="1209" actId="20577"/>
          <ac:spMkLst>
            <pc:docMk/>
            <pc:sldMk cId="2021367661" sldId="294"/>
            <ac:spMk id="7" creationId="{39248549-2E82-4CC6-98F9-20B01CE68C99}"/>
          </ac:spMkLst>
        </pc:spChg>
      </pc:sldChg>
      <pc:sldChg chg="modSp add mod modNotesTx">
        <pc:chgData name="Shackleton, Adam" userId="94302219-0cd1-4a32-9598-7fcf3f76ed04" providerId="ADAL" clId="{79BD37DE-B463-4B49-A208-01BE75C979D4}" dt="2022-09-16T12:25:47.762" v="2409" actId="20577"/>
        <pc:sldMkLst>
          <pc:docMk/>
          <pc:sldMk cId="3086664697" sldId="295"/>
        </pc:sldMkLst>
        <pc:spChg chg="mod">
          <ac:chgData name="Shackleton, Adam" userId="94302219-0cd1-4a32-9598-7fcf3f76ed04" providerId="ADAL" clId="{79BD37DE-B463-4B49-A208-01BE75C979D4}" dt="2022-09-16T08:10:13.012" v="1213" actId="20577"/>
          <ac:spMkLst>
            <pc:docMk/>
            <pc:sldMk cId="3086664697" sldId="295"/>
            <ac:spMk id="7" creationId="{39248549-2E82-4CC6-98F9-20B01CE68C99}"/>
          </ac:spMkLst>
        </pc:spChg>
      </pc:sldChg>
      <pc:sldChg chg="addSp delSp modSp add mod ord">
        <pc:chgData name="Shackleton, Adam" userId="94302219-0cd1-4a32-9598-7fcf3f76ed04" providerId="ADAL" clId="{79BD37DE-B463-4B49-A208-01BE75C979D4}" dt="2022-09-16T09:03:19.847" v="1759"/>
        <pc:sldMkLst>
          <pc:docMk/>
          <pc:sldMk cId="3053458162" sldId="296"/>
        </pc:sldMkLst>
        <pc:spChg chg="mod">
          <ac:chgData name="Shackleton, Adam" userId="94302219-0cd1-4a32-9598-7fcf3f76ed04" providerId="ADAL" clId="{79BD37DE-B463-4B49-A208-01BE75C979D4}" dt="2022-09-16T08:42:19.389" v="1325" actId="20577"/>
          <ac:spMkLst>
            <pc:docMk/>
            <pc:sldMk cId="3053458162" sldId="296"/>
            <ac:spMk id="2" creationId="{DE7C4132-3A2B-45FB-BA73-CD065E862825}"/>
          </ac:spMkLst>
        </pc:spChg>
        <pc:spChg chg="mod">
          <ac:chgData name="Shackleton, Adam" userId="94302219-0cd1-4a32-9598-7fcf3f76ed04" providerId="ADAL" clId="{79BD37DE-B463-4B49-A208-01BE75C979D4}" dt="2022-09-16T08:54:37.033" v="1711" actId="20577"/>
          <ac:spMkLst>
            <pc:docMk/>
            <pc:sldMk cId="3053458162" sldId="296"/>
            <ac:spMk id="3" creationId="{9C45F186-8592-4624-B6B0-16B80483039D}"/>
          </ac:spMkLst>
        </pc:spChg>
        <pc:picChg chg="del">
          <ac:chgData name="Shackleton, Adam" userId="94302219-0cd1-4a32-9598-7fcf3f76ed04" providerId="ADAL" clId="{79BD37DE-B463-4B49-A208-01BE75C979D4}" dt="2022-09-16T08:43:38.062" v="1413" actId="478"/>
          <ac:picMkLst>
            <pc:docMk/>
            <pc:sldMk cId="3053458162" sldId="296"/>
            <ac:picMk id="5" creationId="{61CC2112-DF27-4D67-8562-7ABB6AED5D39}"/>
          </ac:picMkLst>
        </pc:picChg>
        <pc:picChg chg="add mod">
          <ac:chgData name="Shackleton, Adam" userId="94302219-0cd1-4a32-9598-7fcf3f76ed04" providerId="ADAL" clId="{79BD37DE-B463-4B49-A208-01BE75C979D4}" dt="2022-09-16T08:44:55.260" v="1559" actId="14100"/>
          <ac:picMkLst>
            <pc:docMk/>
            <pc:sldMk cId="3053458162" sldId="296"/>
            <ac:picMk id="6" creationId="{2D9F7E25-FF0D-4ABF-AD09-ED110F6D3BAA}"/>
          </ac:picMkLst>
        </pc:picChg>
        <pc:picChg chg="add mod">
          <ac:chgData name="Shackleton, Adam" userId="94302219-0cd1-4a32-9598-7fcf3f76ed04" providerId="ADAL" clId="{79BD37DE-B463-4B49-A208-01BE75C979D4}" dt="2022-09-16T08:45:05.435" v="1584" actId="1076"/>
          <ac:picMkLst>
            <pc:docMk/>
            <pc:sldMk cId="3053458162" sldId="296"/>
            <ac:picMk id="8" creationId="{93DB2A16-BE99-45B6-9E6B-BB2BF0610BB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raphik" panose="020B0503030202060203"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raphik" panose="020B0503030202060203" pitchFamily="34" charset="0"/>
              </a:defRPr>
            </a:lvl1pPr>
          </a:lstStyle>
          <a:p>
            <a:fld id="{1DE7078C-3525-4C9B-BF62-C9FD13B9A875}" type="datetimeFigureOut">
              <a:rPr lang="en-US" smtClean="0"/>
              <a:pPr/>
              <a:t>9/23/2022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raphik" panose="020B050303020206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raphik" panose="020B0503030202060203" pitchFamily="34" charset="0"/>
              </a:defRPr>
            </a:lvl1pPr>
          </a:lstStyle>
          <a:p>
            <a:fld id="{436E8A87-18DA-4CCE-A8C2-BDBC489258C6}" type="slidenum">
              <a:rPr lang="en-US" smtClean="0"/>
              <a:pPr/>
              <a:t>‹#›</a:t>
            </a:fld>
            <a:endParaRPr lang="en-US" dirty="0"/>
          </a:p>
        </p:txBody>
      </p:sp>
    </p:spTree>
    <p:extLst>
      <p:ext uri="{BB962C8B-B14F-4D97-AF65-F5344CB8AC3E}">
        <p14:creationId xmlns:p14="http://schemas.microsoft.com/office/powerpoint/2010/main" val="66738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raphik" panose="020B0503030202060203"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have questions throughout please put them in the chat and if anyone knows the answer they’re welcome to help me out, otherwise I’ll sweep them up before we go into the exercises</a:t>
            </a:r>
          </a:p>
          <a:p>
            <a:endParaRPr lang="en-GB" dirty="0"/>
          </a:p>
          <a:p>
            <a:r>
              <a:rPr lang="en-GB" dirty="0"/>
              <a:t>This isn’t a Python course – it’s a course about using python so the pace might be a bit fast – rest assured all the code I show as examples will be available when you’re working on the exercises</a:t>
            </a:r>
          </a:p>
        </p:txBody>
      </p:sp>
      <p:sp>
        <p:nvSpPr>
          <p:cNvPr id="4" name="Slide Number Placeholder 3"/>
          <p:cNvSpPr>
            <a:spLocks noGrp="1"/>
          </p:cNvSpPr>
          <p:nvPr>
            <p:ph type="sldNum" sz="quarter" idx="5"/>
          </p:nvPr>
        </p:nvSpPr>
        <p:spPr/>
        <p:txBody>
          <a:bodyPr/>
          <a:lstStyle/>
          <a:p>
            <a:fld id="{436E8A87-18DA-4CCE-A8C2-BDBC489258C6}" type="slidenum">
              <a:rPr lang="en-US" smtClean="0"/>
              <a:pPr/>
              <a:t>3</a:t>
            </a:fld>
            <a:endParaRPr lang="en-US" dirty="0"/>
          </a:p>
        </p:txBody>
      </p:sp>
    </p:spTree>
    <p:extLst>
      <p:ext uri="{BB962C8B-B14F-4D97-AF65-F5344CB8AC3E}">
        <p14:creationId xmlns:p14="http://schemas.microsoft.com/office/powerpoint/2010/main" val="3922356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From this point on, we’ll be looking a common tasks lab users might perform and some tools we can make use of to make them more automatic</a:t>
            </a:r>
          </a:p>
        </p:txBody>
      </p:sp>
      <p:sp>
        <p:nvSpPr>
          <p:cNvPr id="4" name="Slide Number Placeholder 3"/>
          <p:cNvSpPr>
            <a:spLocks noGrp="1"/>
          </p:cNvSpPr>
          <p:nvPr>
            <p:ph type="sldNum" sz="quarter" idx="5"/>
          </p:nvPr>
        </p:nvSpPr>
        <p:spPr/>
        <p:txBody>
          <a:bodyPr/>
          <a:lstStyle/>
          <a:p>
            <a:fld id="{436E8A87-18DA-4CCE-A8C2-BDBC489258C6}" type="slidenum">
              <a:rPr lang="en-US" smtClean="0"/>
              <a:pPr/>
              <a:t>5</a:t>
            </a:fld>
            <a:endParaRPr lang="en-US" dirty="0"/>
          </a:p>
        </p:txBody>
      </p:sp>
    </p:spTree>
    <p:extLst>
      <p:ext uri="{BB962C8B-B14F-4D97-AF65-F5344CB8AC3E}">
        <p14:creationId xmlns:p14="http://schemas.microsoft.com/office/powerpoint/2010/main" val="2638650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Common types – int, long, string, Boolean</a:t>
            </a:r>
          </a:p>
          <a:p>
            <a:r>
              <a:rPr lang="en-GB" dirty="0"/>
              <a:t>Opposite of Duck Typed is strongly typed</a:t>
            </a:r>
          </a:p>
          <a:p>
            <a:r>
              <a:rPr lang="en-GB" dirty="0"/>
              <a:t>If you’re curious, these code blocks are from something called a </a:t>
            </a:r>
            <a:r>
              <a:rPr lang="en-GB" dirty="0" err="1"/>
              <a:t>Jupyter</a:t>
            </a:r>
            <a:r>
              <a:rPr lang="en-GB" dirty="0"/>
              <a:t> notebook</a:t>
            </a:r>
          </a:p>
        </p:txBody>
      </p:sp>
      <p:sp>
        <p:nvSpPr>
          <p:cNvPr id="4" name="Slide Number Placeholder 3"/>
          <p:cNvSpPr>
            <a:spLocks noGrp="1"/>
          </p:cNvSpPr>
          <p:nvPr>
            <p:ph type="sldNum" sz="quarter" idx="5"/>
          </p:nvPr>
        </p:nvSpPr>
        <p:spPr/>
        <p:txBody>
          <a:bodyPr/>
          <a:lstStyle/>
          <a:p>
            <a:fld id="{436E8A87-18DA-4CCE-A8C2-BDBC489258C6}" type="slidenum">
              <a:rPr lang="en-US" smtClean="0"/>
              <a:pPr/>
              <a:t>7</a:t>
            </a:fld>
            <a:endParaRPr lang="en-US" dirty="0"/>
          </a:p>
        </p:txBody>
      </p:sp>
    </p:spTree>
    <p:extLst>
      <p:ext uri="{BB962C8B-B14F-4D97-AF65-F5344CB8AC3E}">
        <p14:creationId xmlns:p14="http://schemas.microsoft.com/office/powerpoint/2010/main" val="4213553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import multiple functions or objects from a library by doing</a:t>
            </a:r>
          </a:p>
          <a:p>
            <a:r>
              <a:rPr lang="en-GB" dirty="0"/>
              <a:t>From library import this, that, </a:t>
            </a:r>
            <a:r>
              <a:rPr lang="en-GB" dirty="0" err="1"/>
              <a:t>the_other</a:t>
            </a:r>
            <a:endParaRPr lang="en-GB" dirty="0"/>
          </a:p>
          <a:p>
            <a:endParaRPr lang="en-GB" dirty="0"/>
          </a:p>
          <a:p>
            <a:r>
              <a:rPr lang="en-GB" dirty="0"/>
              <a:t>The libraries quite often contain a large number of functions and if you import them all without the namespace safety net, you run the risk that one of the functions in the library will clash with one that you have written, which is a particularly tricky bug to find</a:t>
            </a:r>
          </a:p>
        </p:txBody>
      </p:sp>
      <p:sp>
        <p:nvSpPr>
          <p:cNvPr id="4" name="Slide Number Placeholder 3"/>
          <p:cNvSpPr>
            <a:spLocks noGrp="1"/>
          </p:cNvSpPr>
          <p:nvPr>
            <p:ph type="sldNum" sz="quarter" idx="5"/>
          </p:nvPr>
        </p:nvSpPr>
        <p:spPr/>
        <p:txBody>
          <a:bodyPr/>
          <a:lstStyle/>
          <a:p>
            <a:fld id="{436E8A87-18DA-4CCE-A8C2-BDBC489258C6}" type="slidenum">
              <a:rPr lang="en-US" smtClean="0"/>
              <a:pPr/>
              <a:t>8</a:t>
            </a:fld>
            <a:endParaRPr lang="en-US" dirty="0"/>
          </a:p>
        </p:txBody>
      </p:sp>
    </p:spTree>
    <p:extLst>
      <p:ext uri="{BB962C8B-B14F-4D97-AF65-F5344CB8AC3E}">
        <p14:creationId xmlns:p14="http://schemas.microsoft.com/office/powerpoint/2010/main" val="4271671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9</a:t>
            </a:fld>
            <a:endParaRPr lang="en-US" dirty="0"/>
          </a:p>
        </p:txBody>
      </p:sp>
    </p:spTree>
    <p:extLst>
      <p:ext uri="{BB962C8B-B14F-4D97-AF65-F5344CB8AC3E}">
        <p14:creationId xmlns:p14="http://schemas.microsoft.com/office/powerpoint/2010/main" val="3002893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subprocess library is probably a better way to call the command line, but for demonstration purposes </a:t>
            </a:r>
            <a:r>
              <a:rPr lang="en-GB" dirty="0" err="1"/>
              <a:t>os.system</a:t>
            </a:r>
            <a:r>
              <a:rPr lang="en-GB" dirty="0"/>
              <a:t> works</a:t>
            </a:r>
          </a:p>
        </p:txBody>
      </p:sp>
      <p:sp>
        <p:nvSpPr>
          <p:cNvPr id="4" name="Slide Number Placeholder 3"/>
          <p:cNvSpPr>
            <a:spLocks noGrp="1"/>
          </p:cNvSpPr>
          <p:nvPr>
            <p:ph type="sldNum" sz="quarter" idx="5"/>
          </p:nvPr>
        </p:nvSpPr>
        <p:spPr/>
        <p:txBody>
          <a:bodyPr/>
          <a:lstStyle/>
          <a:p>
            <a:fld id="{436E8A87-18DA-4CCE-A8C2-BDBC489258C6}" type="slidenum">
              <a:rPr lang="en-US" smtClean="0"/>
              <a:pPr/>
              <a:t>10</a:t>
            </a:fld>
            <a:endParaRPr lang="en-US" dirty="0"/>
          </a:p>
        </p:txBody>
      </p:sp>
    </p:spTree>
    <p:extLst>
      <p:ext uri="{BB962C8B-B14F-4D97-AF65-F5344CB8AC3E}">
        <p14:creationId xmlns:p14="http://schemas.microsoft.com/office/powerpoint/2010/main" val="34145585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hyperlink" Target="mailto:Amy.Ritz@Accenture.com" TargetMode="External"/><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dirty="0"/>
              <a:t>Welcome</a:t>
            </a:r>
            <a:endParaRPr lang="en-US" dirty="0"/>
          </a:p>
        </p:txBody>
      </p:sp>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pic>
        <p:nvPicPr>
          <p:cNvPr id="4" name="Picture 3" descr="A picture containing card, drawing, crosswalk, table&#10;&#10;Description automatically generated">
            <a:extLst>
              <a:ext uri="{FF2B5EF4-FFF2-40B4-BE49-F238E27FC236}">
                <a16:creationId xmlns:a16="http://schemas.microsoft.com/office/drawing/2014/main" id="{10C49762-38E4-48E9-8096-41008426FCC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698213"/>
            <a:ext cx="670786" cy="710244"/>
          </a:xfrm>
          <a:prstGeom prst="rect">
            <a:avLst/>
          </a:prstGeom>
        </p:spPr>
      </p:pic>
      <p:pic>
        <p:nvPicPr>
          <p:cNvPr id="9" name="Picture 8">
            <a:extLst>
              <a:ext uri="{FF2B5EF4-FFF2-40B4-BE49-F238E27FC236}">
                <a16:creationId xmlns:a16="http://schemas.microsoft.com/office/drawing/2014/main" id="{7837D049-90BB-854A-AC1E-5DE19EEC8DE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25708" y="5891009"/>
            <a:ext cx="2940583" cy="268778"/>
          </a:xfrm>
          <a:prstGeom prst="rect">
            <a:avLst/>
          </a:prstGeom>
        </p:spPr>
      </p:pic>
    </p:spTree>
    <p:extLst>
      <p:ext uri="{BB962C8B-B14F-4D97-AF65-F5344CB8AC3E}">
        <p14:creationId xmlns:p14="http://schemas.microsoft.com/office/powerpoint/2010/main" val="26714558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869570"/>
          </a:xfrm>
        </p:spPr>
        <p:txBody>
          <a:bodyPr/>
          <a:lstStyle>
            <a:lvl1pPr marL="0" indent="0">
              <a:lnSpc>
                <a:spcPct val="90000"/>
              </a:lnSpc>
              <a:buNone/>
              <a:defRPr sz="2400">
                <a:solidFill>
                  <a:schemeClr val="accent1"/>
                </a:solidFill>
                <a:latin typeface="+mn-lt"/>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dirty="0"/>
              <a:t>Place agenda summary here</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p>
            <a:r>
              <a:rPr lang="en-GB" dirty="0"/>
              <a:t>Agenda</a:t>
            </a:r>
            <a:endParaRPr lang="en-US" dirty="0"/>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defRPr sz="1600"/>
            </a:lvl1pPr>
          </a:lstStyle>
          <a:p>
            <a:pPr lvl="0"/>
            <a:r>
              <a:rPr lang="en-GB" dirty="0"/>
              <a:t>Agenda item</a:t>
            </a:r>
            <a:endParaRPr lang="en-US" dirty="0"/>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defRPr sz="1600"/>
            </a:lvl1pPr>
          </a:lstStyle>
          <a:p>
            <a:pPr lvl="0"/>
            <a:r>
              <a:rPr lang="en-GB" dirty="0"/>
              <a:t>Agenda item</a:t>
            </a:r>
            <a:endParaRPr lang="en-US" dirty="0"/>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defRPr sz="1600"/>
            </a:lvl1pPr>
          </a:lstStyle>
          <a:p>
            <a:pPr lvl="0"/>
            <a:r>
              <a:rPr lang="en-GB" dirty="0"/>
              <a:t>Agenda item</a:t>
            </a:r>
            <a:endParaRPr lang="en-US" dirty="0"/>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defRPr sz="1600"/>
            </a:lvl1pPr>
          </a:lstStyle>
          <a:p>
            <a:pPr lvl="0"/>
            <a:r>
              <a:rPr lang="en-GB" dirty="0"/>
              <a:t>Agenda item</a:t>
            </a:r>
            <a:endParaRPr lang="en-US" dirty="0"/>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defRPr sz="1600"/>
            </a:lvl1pPr>
          </a:lstStyle>
          <a:p>
            <a:pPr lvl="0"/>
            <a:r>
              <a:rPr lang="en-GB" dirty="0"/>
              <a:t>Agenda item</a:t>
            </a:r>
            <a:endParaRPr lang="en-US" dirty="0"/>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defRPr sz="1600"/>
            </a:lvl1pPr>
          </a:lstStyle>
          <a:p>
            <a:pPr lvl="0"/>
            <a:r>
              <a:rPr lang="en-GB" dirty="0"/>
              <a:t>Agenda item</a:t>
            </a:r>
            <a:endParaRPr lang="en-US" dirty="0"/>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defRPr sz="1600"/>
            </a:lvl1pPr>
          </a:lstStyle>
          <a:p>
            <a:pPr lvl="0"/>
            <a:r>
              <a:rPr lang="en-GB" dirty="0"/>
              <a:t>Agenda item</a:t>
            </a:r>
            <a:endParaRPr lang="en-US" dirty="0"/>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defRPr sz="1600"/>
            </a:lvl1pPr>
          </a:lstStyle>
          <a:p>
            <a:pPr lvl="0"/>
            <a:r>
              <a:rPr lang="en-GB" dirty="0"/>
              <a:t>Agenda item</a:t>
            </a:r>
            <a:endParaRPr lang="en-US" dirty="0"/>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defRPr sz="1600"/>
            </a:lvl1pPr>
          </a:lstStyle>
          <a:p>
            <a:pPr lvl="0"/>
            <a:r>
              <a:rPr lang="en-GB" dirty="0"/>
              <a:t>Agenda item</a:t>
            </a:r>
            <a:endParaRPr lang="en-US" dirty="0"/>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defRPr sz="1600"/>
            </a:lvl1pPr>
          </a:lstStyle>
          <a:p>
            <a:pPr lvl="0"/>
            <a:r>
              <a:rPr lang="en-GB" dirty="0"/>
              <a:t>Agenda item</a:t>
            </a:r>
            <a:endParaRPr lang="en-US" dirty="0"/>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defRPr sz="1600"/>
            </a:lvl1pPr>
          </a:lstStyle>
          <a:p>
            <a:pPr lvl="0"/>
            <a:r>
              <a:rPr lang="en-GB" dirty="0"/>
              <a:t>Agenda item</a:t>
            </a:r>
            <a:endParaRPr lang="en-US" dirty="0"/>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defRPr sz="1600"/>
            </a:lvl1pPr>
          </a:lstStyle>
          <a:p>
            <a:pPr lvl="0"/>
            <a:r>
              <a:rPr lang="en-GB" dirty="0"/>
              <a:t>Agenda item</a:t>
            </a:r>
            <a:endParaRPr lang="en-US" dirty="0"/>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defRPr sz="1600"/>
            </a:lvl1pPr>
          </a:lstStyle>
          <a:p>
            <a:pPr lvl="0"/>
            <a:r>
              <a:rPr lang="en-GB" dirty="0"/>
              <a:t>Agenda item</a:t>
            </a:r>
            <a:endParaRPr lang="en-US" dirty="0"/>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defRPr sz="1600"/>
            </a:lvl1pPr>
          </a:lstStyle>
          <a:p>
            <a:pPr lvl="0"/>
            <a:r>
              <a:rPr lang="en-GB" dirty="0"/>
              <a:t>Agenda item</a:t>
            </a:r>
            <a:endParaRPr lang="en-US" dirty="0"/>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defRPr sz="1600"/>
            </a:lvl1pPr>
          </a:lstStyle>
          <a:p>
            <a:pPr lvl="0"/>
            <a:r>
              <a:rPr lang="en-GB" dirty="0"/>
              <a:t>Agenda item</a:t>
            </a:r>
            <a:endParaRPr lang="en-US" dirty="0"/>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defRPr sz="1600"/>
            </a:lvl1pPr>
          </a:lstStyle>
          <a:p>
            <a:pPr lvl="0"/>
            <a:r>
              <a:rPr lang="en-GB" dirty="0"/>
              <a:t>Agenda item</a:t>
            </a:r>
            <a:endParaRPr lang="en-US" dirty="0"/>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8" name="Date Placeholder 10">
            <a:extLst>
              <a:ext uri="{FF2B5EF4-FFF2-40B4-BE49-F238E27FC236}">
                <a16:creationId xmlns:a16="http://schemas.microsoft.com/office/drawing/2014/main" id="{44B6DFC5-6A54-A441-B4A1-5FB1E57A22CB}"/>
              </a:ext>
            </a:extLst>
          </p:cNvPr>
          <p:cNvSpPr>
            <a:spLocks noGrp="1"/>
          </p:cNvSpPr>
          <p:nvPr>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Friday, September 23, 2022</a:t>
            </a:fld>
            <a:endParaRPr lang="en-US" dirty="0"/>
          </a:p>
        </p:txBody>
      </p:sp>
      <p:sp>
        <p:nvSpPr>
          <p:cNvPr id="3" name="TextBox 2">
            <a:extLst>
              <a:ext uri="{FF2B5EF4-FFF2-40B4-BE49-F238E27FC236}">
                <a16:creationId xmlns:a16="http://schemas.microsoft.com/office/drawing/2014/main" id="{FDFC4F5B-DE83-214A-95EA-68339F579CF1}"/>
              </a:ext>
            </a:extLst>
          </p:cNvPr>
          <p:cNvSpPr txBox="1"/>
          <p:nvPr userDrawn="1"/>
        </p:nvSpPr>
        <p:spPr>
          <a:xfrm>
            <a:off x="9290304" y="6601968"/>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3236876317"/>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accent3"/>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8"/>
          <a:stretch/>
        </p:blipFill>
        <p:spPr>
          <a:xfrm>
            <a:off x="1185" y="0"/>
            <a:ext cx="12189630" cy="6858000"/>
          </a:xfrm>
          <a:prstGeom prst="rect">
            <a:avLst/>
          </a:prstGeom>
        </p:spPr>
      </p:pic>
      <p:sp>
        <p:nvSpPr>
          <p:cNvPr id="9" name="Text Placeholder 8">
            <a:extLst>
              <a:ext uri="{FF2B5EF4-FFF2-40B4-BE49-F238E27FC236}">
                <a16:creationId xmlns:a16="http://schemas.microsoft.com/office/drawing/2014/main" id="{F961CA96-71E3-F941-B41E-52928AB91109}"/>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mn-lt"/>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dirty="0"/>
              <a:t>Place subtitle here</a:t>
            </a:r>
          </a:p>
          <a:p>
            <a:pPr lvl="0"/>
            <a:r>
              <a:rPr lang="en-GB" dirty="0"/>
              <a:t>24pt</a:t>
            </a:r>
            <a:endParaRPr lang="en-US" dirty="0"/>
          </a:p>
        </p:txBody>
      </p:sp>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dirty="0"/>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Tree>
    <p:extLst>
      <p:ext uri="{BB962C8B-B14F-4D97-AF65-F5344CB8AC3E}">
        <p14:creationId xmlns:p14="http://schemas.microsoft.com/office/powerpoint/2010/main" val="24821521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userDrawn="1">
          <p15:clr>
            <a:srgbClr val="5ACBF0"/>
          </p15:clr>
        </p15:guide>
        <p15:guide id="2" orient="horz" pos="2904"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4847E9-71CB-4177-8BB3-C4EDB8A3E2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dirty="0"/>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9" name="Text Placeholder 8">
            <a:extLst>
              <a:ext uri="{FF2B5EF4-FFF2-40B4-BE49-F238E27FC236}">
                <a16:creationId xmlns:a16="http://schemas.microsoft.com/office/drawing/2014/main" id="{C8D88312-3597-964E-9B24-8371E2C85670}"/>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mn-lt"/>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dirty="0"/>
              <a:t>Place subtitle here</a:t>
            </a:r>
          </a:p>
          <a:p>
            <a:pPr lvl="0"/>
            <a:r>
              <a:rPr lang="en-GB" dirty="0"/>
              <a:t>24pt</a:t>
            </a:r>
            <a:endParaRPr lang="en-US" dirty="0"/>
          </a:p>
        </p:txBody>
      </p:sp>
    </p:spTree>
    <p:extLst>
      <p:ext uri="{BB962C8B-B14F-4D97-AF65-F5344CB8AC3E}">
        <p14:creationId xmlns:p14="http://schemas.microsoft.com/office/powerpoint/2010/main" val="308600086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userDrawn="1">
          <p15:clr>
            <a:srgbClr val="5ACBF0"/>
          </p15:clr>
        </p15:guide>
        <p15:guide id="2" orient="horz" pos="2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B16898D-3DD4-439C-B43F-558C1FDD36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dirty="0"/>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mn-lt"/>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dirty="0"/>
              <a:t>Place subtitle here </a:t>
            </a:r>
          </a:p>
          <a:p>
            <a:pPr lvl="0"/>
            <a:r>
              <a:rPr lang="en-GB" dirty="0"/>
              <a:t>24pt</a:t>
            </a:r>
            <a:endParaRPr lang="en-US" dirty="0"/>
          </a:p>
        </p:txBody>
      </p:sp>
    </p:spTree>
    <p:extLst>
      <p:ext uri="{BB962C8B-B14F-4D97-AF65-F5344CB8AC3E}">
        <p14:creationId xmlns:p14="http://schemas.microsoft.com/office/powerpoint/2010/main" val="37061314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0092443"/>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371601"/>
            <a:ext cx="11430000" cy="4940300"/>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37445675"/>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9570"/>
          </a:xfrm>
        </p:spPr>
        <p:txBody>
          <a:bodyPr/>
          <a:lstStyle>
            <a:lvl1pPr marL="0" indent="0">
              <a:lnSpc>
                <a:spcPct val="90000"/>
              </a:lnSpc>
              <a:buNone/>
              <a:defRPr sz="2400">
                <a:solidFill>
                  <a:schemeClr val="accent1"/>
                </a:solidFill>
                <a:latin typeface="+mn-lt"/>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dirty="0"/>
              <a:t>Place sub-headline here, indent for other levels</a:t>
            </a:r>
          </a:p>
          <a:p>
            <a:pPr lvl="1"/>
            <a:r>
              <a:rPr lang="en-US" dirty="0"/>
              <a:t>Second level (text 18pt)</a:t>
            </a:r>
          </a:p>
          <a:p>
            <a:pPr lvl="2"/>
            <a:r>
              <a:rPr lang="en-US" dirty="0"/>
              <a:t>Third level bullet (bullet 18pt)</a:t>
            </a:r>
          </a:p>
          <a:p>
            <a:pPr lvl="3"/>
            <a:r>
              <a:rPr lang="en-US" dirty="0"/>
              <a:t>Fourth level bullet (bullet 16pt)</a:t>
            </a:r>
          </a:p>
          <a:p>
            <a:pPr lvl="4"/>
            <a:r>
              <a:rPr lang="en-US" dirty="0"/>
              <a:t>Fifth level bullet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dirty="0"/>
              <a:t>Place headline here (36pt, min 30pt)</a:t>
            </a:r>
            <a:endParaRPr lang="en-US" dirty="0"/>
          </a:p>
        </p:txBody>
      </p:sp>
    </p:spTree>
    <p:extLst>
      <p:ext uri="{BB962C8B-B14F-4D97-AF65-F5344CB8AC3E}">
        <p14:creationId xmlns:p14="http://schemas.microsoft.com/office/powerpoint/2010/main" val="247685601"/>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umns 2 - Headlin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371601"/>
            <a:ext cx="55245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371601"/>
            <a:ext cx="55245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8" name="Text Placeholder 2">
            <a:extLst>
              <a:ext uri="{FF2B5EF4-FFF2-40B4-BE49-F238E27FC236}">
                <a16:creationId xmlns:a16="http://schemas.microsoft.com/office/drawing/2014/main" id="{6B6533C5-6F53-46C1-904B-4A15BC734E7D}"/>
              </a:ext>
            </a:extLst>
          </p:cNvPr>
          <p:cNvSpPr>
            <a:spLocks noGrp="1"/>
          </p:cNvSpPr>
          <p:nvPr>
            <p:ph type="body" idx="16" hasCustomPrompt="1"/>
          </p:nvPr>
        </p:nvSpPr>
        <p:spPr>
          <a:xfrm>
            <a:off x="381000" y="5874026"/>
            <a:ext cx="5524500" cy="437873"/>
          </a:xfrm>
        </p:spPr>
        <p:txBody>
          <a:bodyPr anchor="t"/>
          <a:lstStyle>
            <a:lvl1pPr marL="0" indent="0" defTabSz="228600">
              <a:lnSpc>
                <a:spcPct val="90000"/>
              </a:lnSpc>
              <a:spcAft>
                <a:spcPts val="0"/>
              </a:spcAft>
              <a:buFont typeface="Arial" panose="020B0604020202020204" pitchFamily="34" charse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more info here 12pt</a:t>
            </a:r>
          </a:p>
        </p:txBody>
      </p:sp>
      <p:sp>
        <p:nvSpPr>
          <p:cNvPr id="21" name="Text Placeholder 2">
            <a:extLst>
              <a:ext uri="{FF2B5EF4-FFF2-40B4-BE49-F238E27FC236}">
                <a16:creationId xmlns:a16="http://schemas.microsoft.com/office/drawing/2014/main" id="{842901BF-D744-42DD-805A-32CB37B9D8BC}"/>
              </a:ext>
            </a:extLst>
          </p:cNvPr>
          <p:cNvSpPr>
            <a:spLocks noGrp="1"/>
          </p:cNvSpPr>
          <p:nvPr>
            <p:ph type="body" idx="17" hasCustomPrompt="1"/>
          </p:nvPr>
        </p:nvSpPr>
        <p:spPr>
          <a:xfrm>
            <a:off x="6286499" y="5874026"/>
            <a:ext cx="5524500" cy="437873"/>
          </a:xfrm>
        </p:spPr>
        <p:txBody>
          <a:bodyPr vert="horz" lIns="0" tIns="0" rIns="0" bIns="0" rtlCol="0" anchor="t">
            <a:noAutofit/>
          </a:bodyPr>
          <a:lstStyle>
            <a:lvl1pPr marL="0" indent="0" defTabSz="228600">
              <a:buNone/>
              <a:defRPr lang="en-US" sz="1200" dirty="0"/>
            </a:lvl1pPr>
          </a:lstStyle>
          <a:p>
            <a:pPr lvl="0"/>
            <a:r>
              <a:rPr lang="en-US" dirty="0"/>
              <a:t>Place more info here 12pt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extLst>
      <p:ext uri="{BB962C8B-B14F-4D97-AF65-F5344CB8AC3E}">
        <p14:creationId xmlns:p14="http://schemas.microsoft.com/office/powerpoint/2010/main" val="1059450818"/>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umns 3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dirty="0"/>
              <a:t>Sixth level</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dirty="0"/>
              <a:t>Sixth level</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Tree>
    <p:extLst>
      <p:ext uri="{BB962C8B-B14F-4D97-AF65-F5344CB8AC3E}">
        <p14:creationId xmlns:p14="http://schemas.microsoft.com/office/powerpoint/2010/main" val="3268099797"/>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umns 4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extLst>
      <p:ext uri="{BB962C8B-B14F-4D97-AF65-F5344CB8AC3E}">
        <p14:creationId xmlns:p14="http://schemas.microsoft.com/office/powerpoint/2010/main" val="3560975919"/>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dirty="0"/>
              <a:t>Welcome</a:t>
            </a:r>
            <a:endParaRPr lang="en-US" dirty="0"/>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2" y="698213"/>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pic>
        <p:nvPicPr>
          <p:cNvPr id="8" name="Picture 7">
            <a:extLst>
              <a:ext uri="{FF2B5EF4-FFF2-40B4-BE49-F238E27FC236}">
                <a16:creationId xmlns:a16="http://schemas.microsoft.com/office/drawing/2014/main" id="{B7CFD98C-36EF-9841-81E1-8F912DE9E80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25708" y="5891009"/>
            <a:ext cx="2940583" cy="268778"/>
          </a:xfrm>
          <a:prstGeom prst="rect">
            <a:avLst/>
          </a:prstGeom>
        </p:spPr>
      </p:pic>
    </p:spTree>
    <p:extLst>
      <p:ext uri="{BB962C8B-B14F-4D97-AF65-F5344CB8AC3E}">
        <p14:creationId xmlns:p14="http://schemas.microsoft.com/office/powerpoint/2010/main" val="2470055771"/>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cons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900"/>
            <a:ext cx="1985504" cy="1677926"/>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900"/>
            <a:ext cx="1985504" cy="1677926"/>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900"/>
            <a:ext cx="1985504" cy="1677926"/>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900"/>
            <a:ext cx="1985504" cy="1677926"/>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900"/>
            <a:ext cx="1985504" cy="1677926"/>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18" name="Date Placeholder 10">
            <a:extLst>
              <a:ext uri="{FF2B5EF4-FFF2-40B4-BE49-F238E27FC236}">
                <a16:creationId xmlns:a16="http://schemas.microsoft.com/office/drawing/2014/main" id="{E3730EFD-23A6-7A4C-8044-54C1542D7587}"/>
              </a:ext>
            </a:extLst>
          </p:cNvPr>
          <p:cNvSpPr>
            <a:spLocks noGrp="1"/>
          </p:cNvSpPr>
          <p:nvPr>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Friday, September 23, 2022</a:t>
            </a:fld>
            <a:endParaRPr lang="en-US" dirty="0"/>
          </a:p>
        </p:txBody>
      </p:sp>
    </p:spTree>
    <p:extLst>
      <p:ext uri="{BB962C8B-B14F-4D97-AF65-F5344CB8AC3E}">
        <p14:creationId xmlns:p14="http://schemas.microsoft.com/office/powerpoint/2010/main" val="3655126605"/>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4 - 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Font typeface="Arial" panose="020B0604020202020204" pitchFamily="34" charse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172433"/>
          </a:xfrm>
        </p:spPr>
        <p:txBody>
          <a:bodyPr/>
          <a:lstStyle>
            <a:lvl1pPr marL="0" indent="0">
              <a:lnSpc>
                <a:spcPct val="80000"/>
              </a:lnSpc>
              <a:spcAft>
                <a:spcPts val="600"/>
              </a:spcAft>
              <a:buFont typeface="Arial" panose="020B0604020202020204" pitchFamily="34" charset="0"/>
              <a:buNone/>
              <a:defRPr sz="2400" b="0" i="0">
                <a:solidFill>
                  <a:schemeClr val="accent2"/>
                </a:solidFill>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Full Name</a:t>
            </a:r>
          </a:p>
          <a:p>
            <a:pPr lvl="1"/>
            <a:r>
              <a:rPr lang="en-US" dirty="0"/>
              <a:t>Role</a:t>
            </a:r>
          </a:p>
          <a:p>
            <a:pPr lvl="2"/>
            <a:r>
              <a:rPr lang="en-US" dirty="0"/>
              <a:t>Short bio</a:t>
            </a:r>
          </a:p>
          <a:p>
            <a:pPr lvl="3"/>
            <a:r>
              <a:rPr lang="en-US" dirty="0"/>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mn-lt"/>
                <a:ea typeface="+mn-ea"/>
                <a:cs typeface="+mn-cs"/>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dirty="0"/>
              <a:t>Full Name</a:t>
            </a:r>
          </a:p>
          <a:p>
            <a:pPr lvl="1"/>
            <a:r>
              <a:rPr lang="en-US" dirty="0"/>
              <a:t>Role</a:t>
            </a:r>
          </a:p>
          <a:p>
            <a:pPr lvl="2"/>
            <a:r>
              <a:rPr lang="en-US" dirty="0"/>
              <a:t>Short bio</a:t>
            </a:r>
          </a:p>
          <a:p>
            <a:pPr lvl="3"/>
            <a:r>
              <a:rPr lang="en-US" dirty="0"/>
              <a:t>Bullet point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mn-lt"/>
                <a:ea typeface="+mn-ea"/>
                <a:cs typeface="+mn-cs"/>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dirty="0"/>
              <a:t>Full Name</a:t>
            </a:r>
          </a:p>
          <a:p>
            <a:pPr lvl="1"/>
            <a:r>
              <a:rPr lang="en-US" dirty="0"/>
              <a:t>Role</a:t>
            </a:r>
          </a:p>
          <a:p>
            <a:pPr lvl="2"/>
            <a:r>
              <a:rPr lang="en-US" dirty="0"/>
              <a:t>Short bio</a:t>
            </a:r>
          </a:p>
          <a:p>
            <a:pPr lvl="3"/>
            <a:r>
              <a:rPr lang="en-US" dirty="0"/>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mn-lt"/>
                <a:ea typeface="+mn-ea"/>
                <a:cs typeface="+mn-cs"/>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dirty="0"/>
              <a:t>Full Name</a:t>
            </a:r>
          </a:p>
          <a:p>
            <a:pPr lvl="1"/>
            <a:r>
              <a:rPr lang="en-US" dirty="0"/>
              <a:t>Role</a:t>
            </a:r>
          </a:p>
          <a:p>
            <a:pPr lvl="2"/>
            <a:r>
              <a:rPr lang="en-US" dirty="0"/>
              <a:t>Short bio</a:t>
            </a:r>
          </a:p>
          <a:p>
            <a:pPr lvl="3"/>
            <a:r>
              <a:rPr lang="en-US" dirty="0"/>
              <a:t>Bullet point</a:t>
            </a:r>
          </a:p>
        </p:txBody>
      </p:sp>
    </p:spTree>
    <p:extLst>
      <p:ext uri="{BB962C8B-B14F-4D97-AF65-F5344CB8AC3E}">
        <p14:creationId xmlns:p14="http://schemas.microsoft.com/office/powerpoint/2010/main" val="2311186519"/>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6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Tree>
    <p:extLst>
      <p:ext uri="{BB962C8B-B14F-4D97-AF65-F5344CB8AC3E}">
        <p14:creationId xmlns:p14="http://schemas.microsoft.com/office/powerpoint/2010/main" val="379903455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6 - 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mn-lt"/>
              </a:defRPr>
            </a:lvl1pPr>
            <a:lvl2pPr marL="0" indent="0">
              <a:spcAft>
                <a:spcPts val="600"/>
              </a:spcAft>
              <a:buNone/>
              <a:defRPr sz="1600">
                <a:latin typeface="+mn-lt"/>
              </a:defRPr>
            </a:lvl2pPr>
            <a:lvl3pPr marL="0" indent="0">
              <a:spcAft>
                <a:spcPts val="600"/>
              </a:spcAft>
              <a:buNone/>
              <a:defRPr sz="1200">
                <a:latin typeface="+mn-lt"/>
              </a:defRPr>
            </a:lvl3pPr>
            <a:lvl4pPr marL="182880" indent="-182880">
              <a:spcAft>
                <a:spcPts val="600"/>
              </a:spcAft>
              <a:buFont typeface="Arial" panose="020B0604020202020204" pitchFamily="34" charset="0"/>
              <a:buChar char="•"/>
              <a:defRPr sz="1200">
                <a:latin typeface="+mn-lt"/>
              </a:defRPr>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pic>
        <p:nvPicPr>
          <p:cNvPr id="4" name="Picture 3">
            <a:extLst>
              <a:ext uri="{FF2B5EF4-FFF2-40B4-BE49-F238E27FC236}">
                <a16:creationId xmlns:a16="http://schemas.microsoft.com/office/drawing/2014/main" id="{DB3CD3D7-329E-47BB-94A7-43044FF6B3FA}"/>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28260289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m 8 + 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p>
            <a:pPr lvl="0"/>
            <a:r>
              <a:rPr lang="en-GB" dirty="0"/>
              <a:t>Place text here, use indent to access other levels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2"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3"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5"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4"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49" name="Straight Connector 48">
            <a:extLst>
              <a:ext uri="{FF2B5EF4-FFF2-40B4-BE49-F238E27FC236}">
                <a16:creationId xmlns:a16="http://schemas.microsoft.com/office/drawing/2014/main" id="{F41646E1-19C3-4B9B-B997-D1E684346A58}"/>
              </a:ext>
            </a:extLst>
          </p:cNvPr>
          <p:cNvCxnSpPr>
            <a:cxnSpLocks/>
          </p:cNvCxnSpPr>
          <p:nvPr userDrawn="1"/>
        </p:nvCxnSpPr>
        <p:spPr>
          <a:xfrm>
            <a:off x="4325822"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573D48A-A495-4050-90E3-75258FCF3377}"/>
              </a:ext>
            </a:extLst>
          </p:cNvPr>
          <p:cNvCxnSpPr>
            <a:cxnSpLocks/>
          </p:cNvCxnSpPr>
          <p:nvPr userDrawn="1"/>
        </p:nvCxnSpPr>
        <p:spPr>
          <a:xfrm>
            <a:off x="6298233"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73483C0-79C0-4141-9CB1-0BA663E254D0}"/>
              </a:ext>
            </a:extLst>
          </p:cNvPr>
          <p:cNvCxnSpPr>
            <a:cxnSpLocks/>
          </p:cNvCxnSpPr>
          <p:nvPr userDrawn="1"/>
        </p:nvCxnSpPr>
        <p:spPr>
          <a:xfrm>
            <a:off x="8270644"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4A17C9C-D115-468F-86DD-CDE522721719}"/>
              </a:ext>
            </a:extLst>
          </p:cNvPr>
          <p:cNvCxnSpPr>
            <a:cxnSpLocks/>
          </p:cNvCxnSpPr>
          <p:nvPr userDrawn="1"/>
        </p:nvCxnSpPr>
        <p:spPr>
          <a:xfrm>
            <a:off x="10243055"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5"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6" name="Straight Connector 35">
            <a:extLst>
              <a:ext uri="{FF2B5EF4-FFF2-40B4-BE49-F238E27FC236}">
                <a16:creationId xmlns:a16="http://schemas.microsoft.com/office/drawing/2014/main" id="{4AEBC920-4A06-1844-A297-04C9B4995EA2}"/>
              </a:ext>
            </a:extLst>
          </p:cNvPr>
          <p:cNvCxnSpPr>
            <a:cxnSpLocks/>
          </p:cNvCxnSpPr>
          <p:nvPr userDrawn="1"/>
        </p:nvCxnSpPr>
        <p:spPr>
          <a:xfrm>
            <a:off x="4325822"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D916B0-6C7A-FE46-ADE6-48744F6FD90A}"/>
              </a:ext>
            </a:extLst>
          </p:cNvPr>
          <p:cNvCxnSpPr>
            <a:cxnSpLocks/>
          </p:cNvCxnSpPr>
          <p:nvPr userDrawn="1"/>
        </p:nvCxnSpPr>
        <p:spPr>
          <a:xfrm>
            <a:off x="6298233"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86475A-7CFD-8340-A566-4FB21E689F0A}"/>
              </a:ext>
            </a:extLst>
          </p:cNvPr>
          <p:cNvCxnSpPr>
            <a:cxnSpLocks/>
          </p:cNvCxnSpPr>
          <p:nvPr userDrawn="1"/>
        </p:nvCxnSpPr>
        <p:spPr>
          <a:xfrm>
            <a:off x="8270644"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79DFD2D-5360-2342-829B-32DDEB7EBEB1}"/>
              </a:ext>
            </a:extLst>
          </p:cNvPr>
          <p:cNvCxnSpPr>
            <a:cxnSpLocks/>
          </p:cNvCxnSpPr>
          <p:nvPr userDrawn="1"/>
        </p:nvCxnSpPr>
        <p:spPr>
          <a:xfrm>
            <a:off x="10243055"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Arial" panose="020B0604020202020204" pitchFamily="34" charset="0"/>
              <a:buNone/>
              <a:defRPr sz="1800" b="0" i="0">
                <a:latin typeface="+mn-lt"/>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3" name="TextBox 2">
            <a:extLst>
              <a:ext uri="{FF2B5EF4-FFF2-40B4-BE49-F238E27FC236}">
                <a16:creationId xmlns:a16="http://schemas.microsoft.com/office/drawing/2014/main" id="{FC687A6A-0DE7-4742-9FEC-F4CAACF6BD01}"/>
              </a:ext>
            </a:extLst>
          </p:cNvPr>
          <p:cNvSpPr txBox="1"/>
          <p:nvPr userDrawn="1"/>
        </p:nvSpPr>
        <p:spPr>
          <a:xfrm>
            <a:off x="9363919" y="6620719"/>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5" name="TextBox 4">
            <a:extLst>
              <a:ext uri="{FF2B5EF4-FFF2-40B4-BE49-F238E27FC236}">
                <a16:creationId xmlns:a16="http://schemas.microsoft.com/office/drawing/2014/main" id="{AFC37153-4580-BB48-AD3A-E289DF242EE6}"/>
              </a:ext>
            </a:extLst>
          </p:cNvPr>
          <p:cNvSpPr txBox="1"/>
          <p:nvPr userDrawn="1"/>
        </p:nvSpPr>
        <p:spPr>
          <a:xfrm>
            <a:off x="9734309" y="6539696"/>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TextBox 5">
            <a:extLst>
              <a:ext uri="{FF2B5EF4-FFF2-40B4-BE49-F238E27FC236}">
                <a16:creationId xmlns:a16="http://schemas.microsoft.com/office/drawing/2014/main" id="{2E3869D1-469A-5B41-97BC-C47919F46F86}"/>
              </a:ext>
            </a:extLst>
          </p:cNvPr>
          <p:cNvSpPr txBox="1"/>
          <p:nvPr userDrawn="1"/>
        </p:nvSpPr>
        <p:spPr>
          <a:xfrm>
            <a:off x="10131552" y="6528816"/>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7061921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ext and Image 1">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27BE519-6A5B-4320-BE53-57885A779914}"/>
              </a:ext>
            </a:extLst>
          </p:cNvPr>
          <p:cNvSpPr>
            <a:spLocks noGrp="1"/>
          </p:cNvSpPr>
          <p:nvPr>
            <p:ph type="body" sz="quarter" idx="14" hasCustomPrompt="1"/>
          </p:nvPr>
        </p:nvSpPr>
        <p:spPr>
          <a:xfrm>
            <a:off x="381001" y="3267635"/>
            <a:ext cx="5334000" cy="2667000"/>
          </a:xfrm>
        </p:spPr>
        <p:txBody>
          <a:bodyPr/>
          <a:lstStyle>
            <a:lvl1pPr marL="0" indent="0">
              <a:buNone/>
              <a:defRPr sz="2400">
                <a:solidFill>
                  <a:schemeClr val="accent1"/>
                </a:solidFill>
                <a:latin typeface="+mn-lt"/>
              </a:defRPr>
            </a:lvl1pPr>
            <a:lvl2pPr marL="0" indent="0">
              <a:buNone/>
              <a:defRPr sz="1800">
                <a:latin typeface="+mn-lt"/>
              </a:defRPr>
            </a:lvl2pPr>
            <a:lvl3pPr marL="228600">
              <a:buFont typeface="Arial" panose="020B0604020202020204" pitchFamily="34" charset="0"/>
              <a:buChar char="•"/>
              <a:defRPr sz="1800">
                <a:latin typeface="+mn-lt"/>
              </a:defRPr>
            </a:lvl3pPr>
            <a:lvl4pPr marL="457200">
              <a:buFont typeface="System Font"/>
              <a:buChar char="–"/>
              <a:defRPr sz="1600">
                <a:latin typeface="+mn-lt"/>
              </a:defRPr>
            </a:lvl4pPr>
            <a:lvl5pPr marL="685800">
              <a:buFont typeface="Arial" panose="020B0604020202020204" pitchFamily="34" charset="0"/>
              <a:buChar char="•"/>
              <a:defRPr sz="1600">
                <a:latin typeface="+mn-lt"/>
              </a:defRPr>
            </a:lvl5pPr>
          </a:lstStyle>
          <a:p>
            <a:pPr lvl="0"/>
            <a:r>
              <a:rPr lang="en-US" dirty="0"/>
              <a:t>Place sub-headline here, indent for other levels</a:t>
            </a:r>
          </a:p>
          <a:p>
            <a:pPr lvl="1"/>
            <a:r>
              <a:rPr lang="en-US" dirty="0"/>
              <a:t>Second level (text 18pt)</a:t>
            </a:r>
          </a:p>
          <a:p>
            <a:pPr lvl="2"/>
            <a:r>
              <a:rPr lang="en-US" dirty="0"/>
              <a:t>Third level bullet (bullet 18pt)</a:t>
            </a:r>
          </a:p>
          <a:p>
            <a:pPr lvl="3"/>
            <a:r>
              <a:rPr lang="en-US" dirty="0"/>
              <a:t>Fourth level bullet (bullet 16pt)</a:t>
            </a:r>
          </a:p>
          <a:p>
            <a:pPr lvl="4"/>
            <a:r>
              <a:rPr lang="en-US" dirty="0"/>
              <a:t>Fifth level bullet (bullet 16pt)</a:t>
            </a:r>
          </a:p>
        </p:txBody>
      </p:sp>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96769"/>
            <a:ext cx="6096000" cy="6857999"/>
          </a:xfrm>
        </p:spPr>
        <p:txBody>
          <a:bodyPr anchor="ctr"/>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then ‘Send to Back’</a:t>
            </a:r>
            <a:endParaRPr lang="en-US" dirty="0"/>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dirty="0"/>
              <a:t>Place headline here (36pt, min 30pt)</a:t>
            </a:r>
            <a:endParaRPr lang="en-US" dirty="0"/>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tx1">
                    <a:alpha val="75000"/>
                  </a:schemeClr>
                </a:solid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2020 Accenture. All rights reserved.</a:t>
            </a:r>
            <a:endParaRPr lang="en-US" noProof="0" dirty="0">
              <a:solidFill>
                <a:schemeClr val="tx1">
                  <a:alpha val="75000"/>
                </a:schemeClr>
              </a:solidFill>
            </a:endParaRPr>
          </a:p>
        </p:txBody>
      </p:sp>
    </p:spTree>
    <p:extLst>
      <p:ext uri="{BB962C8B-B14F-4D97-AF65-F5344CB8AC3E}">
        <p14:creationId xmlns:p14="http://schemas.microsoft.com/office/powerpoint/2010/main" val="5801817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no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10" name="Rectangle 9">
            <a:extLst>
              <a:ext uri="{FF2B5EF4-FFF2-40B4-BE49-F238E27FC236}">
                <a16:creationId xmlns:a16="http://schemas.microsoft.com/office/drawing/2014/main" id="{7F8DBAF1-DC97-4CAB-B174-0AAA55CCB2E8}"/>
              </a:ext>
            </a:extLst>
          </p:cNvPr>
          <p:cNvSpPr/>
          <p:nvPr userDrawn="1"/>
        </p:nvSpPr>
        <p:spPr>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dirty="0"/>
              <a:t>Place headline here (36pt, min 30pt)</a:t>
            </a:r>
            <a:endParaRPr lang="en-US" dirty="0"/>
          </a:p>
        </p:txBody>
      </p:sp>
      <p:pic>
        <p:nvPicPr>
          <p:cNvPr id="2" name="Picture 1">
            <a:extLst>
              <a:ext uri="{FF2B5EF4-FFF2-40B4-BE49-F238E27FC236}">
                <a16:creationId xmlns:a16="http://schemas.microsoft.com/office/drawing/2014/main" id="{A9656D06-A8CE-4A1F-9876-6AFBEE60C207}"/>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13" name="TextBox 12">
            <a:extLst>
              <a:ext uri="{FF2B5EF4-FFF2-40B4-BE49-F238E27FC236}">
                <a16:creationId xmlns:a16="http://schemas.microsoft.com/office/drawing/2014/main" id="{C5A17E02-A31F-4B3C-922A-197462C89A0D}"/>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Box 13">
            <a:extLst>
              <a:ext uri="{FF2B5EF4-FFF2-40B4-BE49-F238E27FC236}">
                <a16:creationId xmlns:a16="http://schemas.microsoft.com/office/drawing/2014/main" id="{A10195CB-D424-4B71-9300-2867217A049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2" name="Text Placeholder 14">
            <a:extLst>
              <a:ext uri="{FF2B5EF4-FFF2-40B4-BE49-F238E27FC236}">
                <a16:creationId xmlns:a16="http://schemas.microsoft.com/office/drawing/2014/main" id="{6EB7BC02-64C6-5A42-A5C4-F0D83DB51123}"/>
              </a:ext>
            </a:extLst>
          </p:cNvPr>
          <p:cNvSpPr>
            <a:spLocks noGrp="1"/>
          </p:cNvSpPr>
          <p:nvPr>
            <p:ph type="body" sz="quarter" idx="17" hasCustomPrompt="1"/>
          </p:nvPr>
        </p:nvSpPr>
        <p:spPr>
          <a:xfrm>
            <a:off x="6476999" y="3267635"/>
            <a:ext cx="5334000" cy="2667000"/>
          </a:xfrm>
        </p:spPr>
        <p:txBody>
          <a:bodyPr/>
          <a:lstStyle>
            <a:lvl1pPr marL="0" indent="0">
              <a:buNone/>
              <a:defRPr sz="2400">
                <a:solidFill>
                  <a:schemeClr val="tx1"/>
                </a:solidFill>
                <a:latin typeface="+mn-lt"/>
              </a:defRPr>
            </a:lvl1pPr>
            <a:lvl2pPr marL="0" indent="0">
              <a:buNone/>
              <a:defRPr sz="1800">
                <a:solidFill>
                  <a:schemeClr val="tx1"/>
                </a:solidFill>
                <a:latin typeface="+mn-lt"/>
              </a:defRPr>
            </a:lvl2pPr>
            <a:lvl3pPr marL="228600">
              <a:buFont typeface="Arial" panose="020B0604020202020204" pitchFamily="34" charset="0"/>
              <a:buChar char="•"/>
              <a:defRPr sz="1800">
                <a:solidFill>
                  <a:schemeClr val="tx1"/>
                </a:solidFill>
                <a:latin typeface="+mn-lt"/>
              </a:defRPr>
            </a:lvl3pPr>
            <a:lvl4pPr marL="457200">
              <a:buFont typeface="System Font"/>
              <a:buChar char="–"/>
              <a:defRPr sz="1600">
                <a:solidFill>
                  <a:schemeClr val="tx1"/>
                </a:solidFill>
                <a:latin typeface="+mn-lt"/>
              </a:defRPr>
            </a:lvl4pPr>
            <a:lvl5pPr marL="685800">
              <a:buFont typeface="Arial" panose="020B0604020202020204" pitchFamily="34" charset="0"/>
              <a:buChar char="•"/>
              <a:defRPr sz="1600">
                <a:solidFill>
                  <a:schemeClr val="tx1"/>
                </a:solidFill>
                <a:latin typeface="+mn-lt"/>
              </a:defRPr>
            </a:lvl5pPr>
          </a:lstStyle>
          <a:p>
            <a:pPr lvl="0"/>
            <a:r>
              <a:rPr lang="en-US" dirty="0"/>
              <a:t>Place sub-headline here, indent for other levels</a:t>
            </a:r>
          </a:p>
          <a:p>
            <a:pPr lvl="1"/>
            <a:r>
              <a:rPr lang="en-US" dirty="0"/>
              <a:t>Second level (text 18pt)</a:t>
            </a:r>
          </a:p>
          <a:p>
            <a:pPr lvl="2"/>
            <a:r>
              <a:rPr lang="en-US" dirty="0"/>
              <a:t>Third level bullet (bullet 18pt)</a:t>
            </a:r>
          </a:p>
          <a:p>
            <a:pPr lvl="3"/>
            <a:r>
              <a:rPr lang="en-US" dirty="0"/>
              <a:t>Fourth level bullet (bullet 16pt)</a:t>
            </a:r>
          </a:p>
          <a:p>
            <a:pPr lvl="4"/>
            <a:r>
              <a:rPr lang="en-US" dirty="0"/>
              <a:t>Fifth level bullet (bullet 16pt)</a:t>
            </a:r>
          </a:p>
        </p:txBody>
      </p:sp>
    </p:spTree>
    <p:extLst>
      <p:ext uri="{BB962C8B-B14F-4D97-AF65-F5344CB8AC3E}">
        <p14:creationId xmlns:p14="http://schemas.microsoft.com/office/powerpoint/2010/main" val="29491802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20">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 Portrait 1">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1" y="744434"/>
            <a:ext cx="4190998" cy="4976446"/>
          </a:xfrm>
          <a:solidFill>
            <a:schemeClr val="bg1"/>
          </a:solidFill>
        </p:spPr>
        <p:txBody>
          <a:bodyPr tIns="274320" bIns="274320" anchor="ctr"/>
          <a:lstStyle>
            <a:lvl1pPr marL="0" indent="0" algn="ctr">
              <a:buNone/>
              <a:defRPr sz="1400" b="0">
                <a:solidFill>
                  <a:schemeClr val="tx1"/>
                </a:solidFill>
              </a:defRPr>
            </a:lvl1pPr>
          </a:lstStyle>
          <a:p>
            <a:r>
              <a:rPr lang="en-GB" dirty="0"/>
              <a:t>Add image</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dirty="0"/>
              <a:t>Place quote or key message here</a:t>
            </a:r>
          </a:p>
        </p:txBody>
      </p:sp>
    </p:spTree>
    <p:extLst>
      <p:ext uri="{BB962C8B-B14F-4D97-AF65-F5344CB8AC3E}">
        <p14:creationId xmlns:p14="http://schemas.microsoft.com/office/powerpoint/2010/main" val="3533115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tat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2"/>
            <a:ext cx="2285996" cy="1284861"/>
          </a:xfrm>
        </p:spPr>
        <p:txBody>
          <a:bodyPr/>
          <a:lstStyle>
            <a:lvl1pPr marL="0" indent="0">
              <a:spcAft>
                <a:spcPts val="600"/>
              </a:spcAft>
              <a:buNone/>
              <a:defRPr lang="en-US" sz="2000" b="1" kern="1200" dirty="0" smtClean="0">
                <a:solidFill>
                  <a:schemeClr val="tx1"/>
                </a:solidFill>
                <a:latin typeface="+mj-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92" y="0"/>
            <a:ext cx="6096008" cy="6311900"/>
          </a:xfrm>
          <a:solidFill>
            <a:schemeClr val="bg2"/>
          </a:solid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raphic 4">
            <a:extLst>
              <a:ext uri="{FF2B5EF4-FFF2-40B4-BE49-F238E27FC236}">
                <a16:creationId xmlns:a16="http://schemas.microsoft.com/office/drawing/2014/main" id="{B5857967-07ED-4F5E-A053-B5E7B0047997}"/>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5" name="TextBox 4">
            <a:extLst>
              <a:ext uri="{FF2B5EF4-FFF2-40B4-BE49-F238E27FC236}">
                <a16:creationId xmlns:a16="http://schemas.microsoft.com/office/drawing/2014/main" id="{61FAF127-9F53-4673-A2A8-7956E1AE99D5}"/>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alpha val="75000"/>
                  </a:schemeClr>
                </a:solidFill>
              </a:rPr>
              <a:t>Copyright © 2020 Accenture. All rights reserved.</a:t>
            </a:r>
            <a:endParaRPr lang="en-US" noProof="0" dirty="0">
              <a:solidFill>
                <a:schemeClr val="bg1">
                  <a:alpha val="75000"/>
                </a:schemeClr>
              </a:solidFill>
            </a:endParaRPr>
          </a:p>
        </p:txBody>
      </p:sp>
      <p:sp>
        <p:nvSpPr>
          <p:cNvPr id="6" name="TextBox 5">
            <a:extLst>
              <a:ext uri="{FF2B5EF4-FFF2-40B4-BE49-F238E27FC236}">
                <a16:creationId xmlns:a16="http://schemas.microsoft.com/office/drawing/2014/main" id="{AF44D4EC-5AC3-4E83-91F6-146FE9DE044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2"/>
            <a:ext cx="2285996" cy="1284861"/>
          </a:xfrm>
        </p:spPr>
        <p:txBody>
          <a:bodyPr/>
          <a:lstStyle>
            <a:lvl1pPr marL="0" indent="0">
              <a:spcAft>
                <a:spcPts val="600"/>
              </a:spcAft>
              <a:buNone/>
              <a:defRPr lang="en-US" sz="2000" b="1" kern="1200" dirty="0" smtClean="0">
                <a:solidFill>
                  <a:schemeClr val="tx1"/>
                </a:solidFill>
                <a:latin typeface="+mj-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284861"/>
          </a:xfrm>
        </p:spPr>
        <p:txBody>
          <a:bodyPr/>
          <a:lstStyle>
            <a:lvl1pPr marL="0" indent="0">
              <a:spcAft>
                <a:spcPts val="600"/>
              </a:spcAft>
              <a:buNone/>
              <a:defRPr lang="en-US" sz="2000" b="1" kern="1200" dirty="0" smtClean="0">
                <a:solidFill>
                  <a:schemeClr val="tx1"/>
                </a:solidFill>
                <a:latin typeface="+mj-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1"/>
            <a:ext cx="2285996" cy="1284861"/>
          </a:xfrm>
        </p:spPr>
        <p:txBody>
          <a:bodyPr/>
          <a:lstStyle>
            <a:lvl1pPr marL="0" indent="0">
              <a:spcAft>
                <a:spcPts val="600"/>
              </a:spcAft>
              <a:buNone/>
              <a:defRPr lang="en-US" sz="2000" b="1" kern="1200" dirty="0" smtClean="0">
                <a:solidFill>
                  <a:schemeClr val="tx1"/>
                </a:solidFill>
                <a:latin typeface="+mj-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Tree>
    <p:extLst>
      <p:ext uri="{BB962C8B-B14F-4D97-AF65-F5344CB8AC3E}">
        <p14:creationId xmlns:p14="http://schemas.microsoft.com/office/powerpoint/2010/main" val="1162012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85"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tat 2">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E53630-789F-425F-8AB1-96EFF4EA1E46}"/>
              </a:ext>
            </a:extLst>
          </p:cNvPr>
          <p:cNvSpPr/>
          <p:nvPr userDrawn="1"/>
        </p:nvSpPr>
        <p:spPr>
          <a:xfrm>
            <a:off x="9144056" y="3155948"/>
            <a:ext cx="3047944" cy="3155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16F949-3472-4EBC-9DC1-05EC807C9FC0}"/>
              </a:ext>
            </a:extLst>
          </p:cNvPr>
          <p:cNvSpPr/>
          <p:nvPr userDrawn="1"/>
        </p:nvSpPr>
        <p:spPr>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76" y="-1"/>
            <a:ext cx="3048024" cy="3151189"/>
          </a:xfrm>
          <a:solidFill>
            <a:schemeClr val="bg2"/>
          </a:solid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2"/>
            <a:ext cx="2285995" cy="1284879"/>
          </a:xfrm>
        </p:spPr>
        <p:txBody>
          <a:bodyPr/>
          <a:lstStyle>
            <a:lvl1pPr marL="0" indent="0">
              <a:spcAft>
                <a:spcPts val="600"/>
              </a:spcAft>
              <a:buNone/>
              <a:defRPr lang="en-US" sz="2000" b="1" kern="1200" dirty="0" smtClean="0">
                <a:solidFill>
                  <a:schemeClr val="tx1"/>
                </a:solidFill>
                <a:latin typeface="+mj-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j-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6"/>
            <a:ext cx="2285995" cy="1284879"/>
          </a:xfrm>
        </p:spPr>
        <p:txBody>
          <a:bodyPr/>
          <a:lstStyle>
            <a:lvl1pPr marL="0" indent="0">
              <a:spcAft>
                <a:spcPts val="600"/>
              </a:spcAft>
              <a:buNone/>
              <a:defRPr lang="en-US" sz="2000" b="1" kern="1200" dirty="0" smtClean="0">
                <a:solidFill>
                  <a:schemeClr val="tx1"/>
                </a:solidFill>
                <a:latin typeface="+mj-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a:xfrm>
            <a:off x="0" y="3155942"/>
            <a:ext cx="3048000" cy="3155958"/>
          </a:xfrm>
          <a:solidFill>
            <a:schemeClr val="bg2"/>
          </a:solidFill>
        </p:spPr>
        <p:txBody>
          <a:bodyPr vert="horz" lIns="0" tIns="0" rIns="0" bIns="0" rtlCol="0" anchor="ctr">
            <a:noAutofit/>
          </a:bodyPr>
          <a:lstStyle>
            <a:lvl1pPr marL="0" indent="0" algn="ctr">
              <a:buNone/>
              <a:defRPr lang="en-US" sz="1400" dirty="0"/>
            </a:lvl1pPr>
          </a:lstStyle>
          <a:p>
            <a:pPr marL="228600" lvl="0" indent="-228600" algn="ctr"/>
            <a:r>
              <a:rPr lang="en-GB" dirty="0"/>
              <a:t>Add image here</a:t>
            </a:r>
            <a:endParaRPr lang="en-US" dirty="0"/>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284879"/>
          </a:xfrm>
        </p:spPr>
        <p:txBody>
          <a:bodyPr/>
          <a:lstStyle>
            <a:lvl1pPr marL="0" indent="0">
              <a:spcAft>
                <a:spcPts val="600"/>
              </a:spcAft>
              <a:buNone/>
              <a:defRPr lang="en-US" sz="2000" b="1" kern="1200" dirty="0" smtClean="0">
                <a:solidFill>
                  <a:schemeClr val="tx1"/>
                </a:solidFill>
                <a:latin typeface="+mj-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11" name="Graphic 4">
            <a:extLst>
              <a:ext uri="{FF2B5EF4-FFF2-40B4-BE49-F238E27FC236}">
                <a16:creationId xmlns:a16="http://schemas.microsoft.com/office/drawing/2014/main" id="{2823ABF6-DA1C-4C36-B01C-57A2B31166E8}"/>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35" name="Text Placeholder 26">
            <a:extLst>
              <a:ext uri="{FF2B5EF4-FFF2-40B4-BE49-F238E27FC236}">
                <a16:creationId xmlns:a16="http://schemas.microsoft.com/office/drawing/2014/main" id="{9BC0904C-6BDA-4032-94C2-6417F59042D8}"/>
              </a:ext>
            </a:extLst>
          </p:cNvPr>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Graphik"/>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600" b="1" i="0" u="none" strike="noStrike" kern="1200" cap="none" spc="0" normalizeH="0" baseline="0" noProof="0" dirty="0">
                <a:ln>
                  <a:noFill/>
                </a:ln>
                <a:solidFill>
                  <a:srgbClr val="000000"/>
                </a:solidFill>
                <a:effectLst/>
                <a:uLnTx/>
                <a:uFillTx/>
                <a:latin typeface="Graphik"/>
                <a:ea typeface="+mj-ea"/>
                <a:cs typeface="+mj-cs"/>
              </a:rPr>
              <a:t>P</a:t>
            </a:r>
            <a:r>
              <a:rPr kumimoji="0" lang="en-US" sz="3600" b="1" i="0" u="none" strike="noStrike" kern="1200" cap="none" spc="0" normalizeH="0" baseline="0" noProof="0" dirty="0">
                <a:ln>
                  <a:noFill/>
                </a:ln>
                <a:solidFill>
                  <a:srgbClr val="000000"/>
                </a:solidFill>
                <a:effectLst/>
                <a:uLnTx/>
                <a:uFillTx/>
                <a:latin typeface="Graphik"/>
                <a:ea typeface="+mj-ea"/>
                <a:cs typeface="+mj-cs"/>
              </a:rPr>
              <a:t>lace headline here 36pt, min 30pt)</a:t>
            </a:r>
          </a:p>
        </p:txBody>
      </p:sp>
      <p:sp>
        <p:nvSpPr>
          <p:cNvPr id="2" name="TextBox 1">
            <a:extLst>
              <a:ext uri="{FF2B5EF4-FFF2-40B4-BE49-F238E27FC236}">
                <a16:creationId xmlns:a16="http://schemas.microsoft.com/office/drawing/2014/main" id="{37D52323-3645-4D54-A333-3E2D3D1E3ED3}"/>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alpha val="75000"/>
                  </a:schemeClr>
                </a:solidFill>
              </a:rPr>
              <a:t>Copyright © 2020 Accenture. All rights reserved.</a:t>
            </a:r>
            <a:endParaRPr lang="en-US" noProof="0" dirty="0">
              <a:solidFill>
                <a:schemeClr val="bg1">
                  <a:alpha val="75000"/>
                </a:schemeClr>
              </a:solidFill>
            </a:endParaRPr>
          </a:p>
        </p:txBody>
      </p:sp>
      <p:sp>
        <p:nvSpPr>
          <p:cNvPr id="3" name="TextBox 2">
            <a:extLst>
              <a:ext uri="{FF2B5EF4-FFF2-40B4-BE49-F238E27FC236}">
                <a16:creationId xmlns:a16="http://schemas.microsoft.com/office/drawing/2014/main" id="{9CC17CEB-6634-4DFE-841E-12DDA90C7C5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Tree>
    <p:extLst>
      <p:ext uri="{BB962C8B-B14F-4D97-AF65-F5344CB8AC3E}">
        <p14:creationId xmlns:p14="http://schemas.microsoft.com/office/powerpoint/2010/main" val="41362061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userDrawn="1">
          <p15:clr>
            <a:srgbClr val="5ACBF0"/>
          </p15:clr>
        </p15:guide>
        <p15:guide id="2" pos="1920" userDrawn="1">
          <p15:clr>
            <a:srgbClr val="5ACBF0"/>
          </p15:clr>
        </p15:guide>
        <p15:guide id="3" pos="5760" userDrawn="1">
          <p15:clr>
            <a:srgbClr val="5ACBF0"/>
          </p15:clr>
        </p15:guide>
        <p15:guide id="4" orient="horz" pos="1985"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Welcome</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1870882387"/>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EA97BC18-949B-4A9A-B05F-CA4F3F80FEC9}"/>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5" name="TextBox 14">
            <a:extLst>
              <a:ext uri="{FF2B5EF4-FFF2-40B4-BE49-F238E27FC236}">
                <a16:creationId xmlns:a16="http://schemas.microsoft.com/office/drawing/2014/main" id="{CF34DCA4-9B3F-424E-8478-0FB3BCA6E006}"/>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Tree>
    <p:extLst>
      <p:ext uri="{BB962C8B-B14F-4D97-AF65-F5344CB8AC3E}">
        <p14:creationId xmlns:p14="http://schemas.microsoft.com/office/powerpoint/2010/main" val="4223365089"/>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Key Message Mid Pur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extBox 3">
            <a:extLst>
              <a:ext uri="{FF2B5EF4-FFF2-40B4-BE49-F238E27FC236}">
                <a16:creationId xmlns:a16="http://schemas.microsoft.com/office/drawing/2014/main" id="{84D7B63E-E6E1-481B-936E-CE344FE52C2F}"/>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5" name="TextBox 4">
            <a:extLst>
              <a:ext uri="{FF2B5EF4-FFF2-40B4-BE49-F238E27FC236}">
                <a16:creationId xmlns:a16="http://schemas.microsoft.com/office/drawing/2014/main" id="{13DA5CD6-870E-4AEB-ABEE-5BC1AF19C661}"/>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A5CECBE8-C9DE-46DF-9582-7DB75BEDF4F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Solid fill &gt; Change to Dark Purple (Accent 3), Mid Purple (Accent 2) or Core Purple (Accent 1)</a:t>
            </a:r>
            <a:endParaRPr kumimoji="0" lang="en-US" sz="800" b="0" i="0" u="none" strike="noStrike" kern="0" cap="none" spc="0" normalizeH="0" baseline="0" noProof="0" dirty="0">
              <a:ln>
                <a:noFill/>
              </a:ln>
              <a:solidFill>
                <a:schemeClr val="bg2"/>
              </a:solidFill>
              <a:effectLst/>
              <a:uLnTx/>
              <a:uFillTx/>
            </a:endParaRPr>
          </a:p>
        </p:txBody>
      </p:sp>
    </p:spTree>
    <p:extLst>
      <p:ext uri="{BB962C8B-B14F-4D97-AF65-F5344CB8AC3E}">
        <p14:creationId xmlns:p14="http://schemas.microsoft.com/office/powerpoint/2010/main" val="3536137899"/>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1" name="Picture Placeholder 18">
            <a:extLst>
              <a:ext uri="{FF2B5EF4-FFF2-40B4-BE49-F238E27FC236}">
                <a16:creationId xmlns:a16="http://schemas.microsoft.com/office/drawing/2014/main" id="{0302C3C0-FF67-42ED-97D5-60E1344FC3C3}"/>
              </a:ext>
            </a:extLst>
          </p:cNvPr>
          <p:cNvSpPr>
            <a:spLocks noGrp="1"/>
          </p:cNvSpPr>
          <p:nvPr>
            <p:ph type="pic" sz="quarter" idx="13" hasCustomPrompt="1"/>
          </p:nvPr>
        </p:nvSpPr>
        <p:spPr>
          <a:xfrm>
            <a:off x="0" y="0"/>
            <a:ext cx="12192000" cy="6858000"/>
          </a:xfrm>
          <a:noFill/>
        </p:spPr>
        <p:txBody>
          <a:bodyPr tIns="274320" bIns="274320" anchor="t"/>
          <a:lstStyle>
            <a:lvl1pPr marL="0" indent="0" algn="ctr">
              <a:buNone/>
              <a:defRPr sz="1400" b="0">
                <a:solidFill>
                  <a:schemeClr val="tx2"/>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dirty="0"/>
              <a:t>Place headline here</a:t>
            </a:r>
          </a:p>
        </p:txBody>
      </p:sp>
      <p:pic>
        <p:nvPicPr>
          <p:cNvPr id="3" name="Picture 2">
            <a:extLst>
              <a:ext uri="{FF2B5EF4-FFF2-40B4-BE49-F238E27FC236}">
                <a16:creationId xmlns:a16="http://schemas.microsoft.com/office/drawing/2014/main" id="{BD6F1257-AA6C-44C6-86DE-CAD089D08935}"/>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8" name="Slide Number Placeholder 6">
            <a:extLst>
              <a:ext uri="{FF2B5EF4-FFF2-40B4-BE49-F238E27FC236}">
                <a16:creationId xmlns:a16="http://schemas.microsoft.com/office/drawing/2014/main" id="{28ACB7EA-E7A1-452B-89CA-4FA566F73421}"/>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lgn="r">
              <a:defRPr lang="en-US" sz="800" smtClean="0">
                <a:solidFill>
                  <a:schemeClr val="tx1">
                    <a:alpha val="75000"/>
                  </a:schemeClr>
                </a:solidFill>
              </a:defRPr>
            </a:lvl1pPr>
          </a:lstStyle>
          <a:p>
            <a:pPr algn="r" defTabSz="228600">
              <a:spcAft>
                <a:spcPts val="1200"/>
              </a:spcAft>
            </a:pPr>
            <a:fld id="{CC9E6EB9-168E-4914-8CC7-2E853AFB4F1B}" type="slidenum">
              <a:rPr lang="en-GB" smtClean="0"/>
              <a:pPr defTabSz="228600">
                <a:spcAft>
                  <a:spcPts val="1200"/>
                </a:spcAft>
              </a:pPr>
              <a:t>‹#›</a:t>
            </a:fld>
            <a:endParaRPr lang="en-GB"/>
          </a:p>
        </p:txBody>
      </p:sp>
      <p:sp>
        <p:nvSpPr>
          <p:cNvPr id="7" name="TextBox 6">
            <a:extLst>
              <a:ext uri="{FF2B5EF4-FFF2-40B4-BE49-F238E27FC236}">
                <a16:creationId xmlns:a16="http://schemas.microsoft.com/office/drawing/2014/main" id="{9DE018DE-8A90-C842-A7BE-D441C9648D56}"/>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2020 Accenture. All rights reserved.</a:t>
            </a:r>
            <a:endParaRPr lang="en-US" noProof="0" dirty="0">
              <a:solidFill>
                <a:schemeClr val="tx1">
                  <a:alpha val="75000"/>
                </a:schemeClr>
              </a:solidFill>
            </a:endParaRPr>
          </a:p>
        </p:txBody>
      </p:sp>
    </p:spTree>
    <p:extLst>
      <p:ext uri="{BB962C8B-B14F-4D97-AF65-F5344CB8AC3E}">
        <p14:creationId xmlns:p14="http://schemas.microsoft.com/office/powerpoint/2010/main" val="1017234866"/>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 L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Tree>
    <p:extLst>
      <p:ext uri="{BB962C8B-B14F-4D97-AF65-F5344CB8AC3E}">
        <p14:creationId xmlns:p14="http://schemas.microsoft.com/office/powerpoint/2010/main" val="10432450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uide - Icon Librar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CECD371-7C06-488E-AA23-EB47BBF733D9}"/>
              </a:ext>
            </a:extLst>
          </p:cNvPr>
          <p:cNvSpPr txBox="1">
            <a:spLocks/>
          </p:cNvSpPr>
          <p:nvPr userDrawn="1"/>
        </p:nvSpPr>
        <p:spPr>
          <a:xfrm>
            <a:off x="381000" y="381000"/>
            <a:ext cx="11430000" cy="9144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noProof="0" dirty="0"/>
              <a:t>Iconography: Monoline</a:t>
            </a:r>
          </a:p>
        </p:txBody>
      </p:sp>
      <p:sp>
        <p:nvSpPr>
          <p:cNvPr id="2" name="TextBox 1">
            <a:extLst>
              <a:ext uri="{FF2B5EF4-FFF2-40B4-BE49-F238E27FC236}">
                <a16:creationId xmlns:a16="http://schemas.microsoft.com/office/drawing/2014/main" id="{AF966297-1DCC-45B0-9DA7-3CE9DE25D2DF}"/>
              </a:ext>
            </a:extLst>
          </p:cNvPr>
          <p:cNvSpPr txBox="1"/>
          <p:nvPr userDrawn="1"/>
        </p:nvSpPr>
        <p:spPr>
          <a:xfrm>
            <a:off x="380999" y="927847"/>
            <a:ext cx="11429981" cy="500243"/>
          </a:xfrm>
          <a:prstGeom prst="rect">
            <a:avLst/>
          </a:prstGeom>
          <a:noFill/>
        </p:spPr>
        <p:txBody>
          <a:bodyPr wrap="square" lIns="0" tIns="0" rIns="0" bIns="0" rtlCol="0">
            <a:noAutofit/>
          </a:bodyPr>
          <a:lstStyle/>
          <a:p>
            <a:pPr defTabSz="228600">
              <a:spcAft>
                <a:spcPts val="1200"/>
              </a:spcAft>
            </a:pPr>
            <a:r>
              <a:rPr lang="en-GB" sz="1600" dirty="0"/>
              <a:t>Our expansive asset library including fonts, photography, iconography and custom slides are available </a:t>
            </a:r>
            <a:r>
              <a:rPr lang="en-GB" sz="1600" dirty="0">
                <a:solidFill>
                  <a:schemeClr val="accent1"/>
                </a:solidFill>
              </a:rPr>
              <a:t>[here &lt;link&gt;]</a:t>
            </a:r>
            <a:r>
              <a:rPr lang="en-GB" sz="1600" dirty="0"/>
              <a:t>. Contact </a:t>
            </a:r>
            <a:r>
              <a:rPr kumimoji="0" lang="en-GB" sz="1600" b="0" i="0" u="none" strike="noStrike" kern="1200" cap="none" spc="0" normalizeH="0" baseline="0" noProof="0" dirty="0">
                <a:ln>
                  <a:noFill/>
                </a:ln>
                <a:solidFill>
                  <a:srgbClr val="A100FF"/>
                </a:solidFill>
                <a:effectLst/>
                <a:uLnTx/>
                <a:uFillTx/>
                <a:latin typeface="Graphik"/>
                <a:ea typeface="+mn-ea"/>
                <a:cs typeface="+mn-cs"/>
                <a:hlinkClick r:id="rId2"/>
              </a:rPr>
              <a:t>Amy.Ritz@Accenture.com</a:t>
            </a:r>
            <a:r>
              <a:rPr kumimoji="0" lang="en-GB" sz="1600" b="0" i="0" u="none" strike="noStrike" kern="1200" cap="none" spc="0" normalizeH="0" baseline="0" noProof="0" dirty="0">
                <a:ln>
                  <a:noFill/>
                </a:ln>
                <a:solidFill>
                  <a:srgbClr val="A100FF"/>
                </a:solidFill>
                <a:effectLst/>
                <a:uLnTx/>
                <a:uFillTx/>
                <a:latin typeface="Graphik"/>
                <a:ea typeface="+mn-ea"/>
                <a:cs typeface="+mn-cs"/>
              </a:rPr>
              <a:t> </a:t>
            </a:r>
            <a:r>
              <a:rPr lang="en-GB" sz="1600" dirty="0"/>
              <a:t>for further information. Access the icons below through </a:t>
            </a:r>
            <a:r>
              <a:rPr lang="en-GB" sz="1600" b="1" dirty="0">
                <a:solidFill>
                  <a:schemeClr val="accent1"/>
                </a:solidFill>
                <a:latin typeface="+mj-lt"/>
              </a:rPr>
              <a:t>View &gt; Slide Master</a:t>
            </a:r>
            <a:r>
              <a:rPr lang="en-GB" sz="1600" dirty="0"/>
              <a:t>.</a:t>
            </a:r>
          </a:p>
        </p:txBody>
      </p:sp>
      <p:sp>
        <p:nvSpPr>
          <p:cNvPr id="4" name="Freeform 127">
            <a:extLst>
              <a:ext uri="{FF2B5EF4-FFF2-40B4-BE49-F238E27FC236}">
                <a16:creationId xmlns:a16="http://schemas.microsoft.com/office/drawing/2014/main" id="{80F51A57-4DBA-FA4F-916F-88328E5E0137}"/>
              </a:ext>
            </a:extLst>
          </p:cNvPr>
          <p:cNvSpPr>
            <a:spLocks noEditPoints="1"/>
          </p:cNvSpPr>
          <p:nvPr userDrawn="1"/>
        </p:nvSpPr>
        <p:spPr bwMode="auto">
          <a:xfrm>
            <a:off x="767063" y="1981658"/>
            <a:ext cx="513948" cy="396598"/>
          </a:xfrm>
          <a:custGeom>
            <a:avLst/>
            <a:gdLst>
              <a:gd name="T0" fmla="*/ 199 w 309"/>
              <a:gd name="T1" fmla="*/ 232 h 244"/>
              <a:gd name="T2" fmla="*/ 222 w 309"/>
              <a:gd name="T3" fmla="*/ 225 h 244"/>
              <a:gd name="T4" fmla="*/ 248 w 309"/>
              <a:gd name="T5" fmla="*/ 202 h 244"/>
              <a:gd name="T6" fmla="*/ 273 w 309"/>
              <a:gd name="T7" fmla="*/ 177 h 244"/>
              <a:gd name="T8" fmla="*/ 308 w 309"/>
              <a:gd name="T9" fmla="*/ 128 h 244"/>
              <a:gd name="T10" fmla="*/ 216 w 309"/>
              <a:gd name="T11" fmla="*/ 12 h 244"/>
              <a:gd name="T12" fmla="*/ 115 w 309"/>
              <a:gd name="T13" fmla="*/ 19 h 244"/>
              <a:gd name="T14" fmla="*/ 3 w 309"/>
              <a:gd name="T15" fmla="*/ 136 h 244"/>
              <a:gd name="T16" fmla="*/ 44 w 309"/>
              <a:gd name="T17" fmla="*/ 199 h 244"/>
              <a:gd name="T18" fmla="*/ 60 w 309"/>
              <a:gd name="T19" fmla="*/ 217 h 244"/>
              <a:gd name="T20" fmla="*/ 82 w 309"/>
              <a:gd name="T21" fmla="*/ 228 h 244"/>
              <a:gd name="T22" fmla="*/ 128 w 309"/>
              <a:gd name="T23" fmla="*/ 244 h 244"/>
              <a:gd name="T24" fmla="*/ 147 w 309"/>
              <a:gd name="T25" fmla="*/ 233 h 244"/>
              <a:gd name="T26" fmla="*/ 122 w 309"/>
              <a:gd name="T27" fmla="*/ 30 h 244"/>
              <a:gd name="T28" fmla="*/ 194 w 309"/>
              <a:gd name="T29" fmla="*/ 20 h 244"/>
              <a:gd name="T30" fmla="*/ 263 w 309"/>
              <a:gd name="T31" fmla="*/ 31 h 244"/>
              <a:gd name="T32" fmla="*/ 278 w 309"/>
              <a:gd name="T33" fmla="*/ 143 h 244"/>
              <a:gd name="T34" fmla="*/ 136 w 309"/>
              <a:gd name="T35" fmla="*/ 85 h 244"/>
              <a:gd name="T36" fmla="*/ 122 w 309"/>
              <a:gd name="T37" fmla="*/ 30 h 244"/>
              <a:gd name="T38" fmla="*/ 45 w 309"/>
              <a:gd name="T39" fmla="*/ 186 h 244"/>
              <a:gd name="T40" fmla="*/ 32 w 309"/>
              <a:gd name="T41" fmla="*/ 155 h 244"/>
              <a:gd name="T42" fmla="*/ 73 w 309"/>
              <a:gd name="T43" fmla="*/ 206 h 244"/>
              <a:gd name="T44" fmla="*/ 57 w 309"/>
              <a:gd name="T45" fmla="*/ 195 h 244"/>
              <a:gd name="T46" fmla="*/ 67 w 309"/>
              <a:gd name="T47" fmla="*/ 172 h 244"/>
              <a:gd name="T48" fmla="*/ 85 w 309"/>
              <a:gd name="T49" fmla="*/ 171 h 244"/>
              <a:gd name="T50" fmla="*/ 73 w 309"/>
              <a:gd name="T51" fmla="*/ 206 h 244"/>
              <a:gd name="T52" fmla="*/ 102 w 309"/>
              <a:gd name="T53" fmla="*/ 221 h 244"/>
              <a:gd name="T54" fmla="*/ 97 w 309"/>
              <a:gd name="T55" fmla="*/ 181 h 244"/>
              <a:gd name="T56" fmla="*/ 110 w 309"/>
              <a:gd name="T57" fmla="*/ 197 h 244"/>
              <a:gd name="T58" fmla="*/ 137 w 309"/>
              <a:gd name="T59" fmla="*/ 219 h 244"/>
              <a:gd name="T60" fmla="*/ 132 w 309"/>
              <a:gd name="T61" fmla="*/ 230 h 244"/>
              <a:gd name="T62" fmla="*/ 115 w 309"/>
              <a:gd name="T63" fmla="*/ 225 h 244"/>
              <a:gd name="T64" fmla="*/ 138 w 309"/>
              <a:gd name="T65" fmla="*/ 205 h 244"/>
              <a:gd name="T66" fmla="*/ 123 w 309"/>
              <a:gd name="T67" fmla="*/ 187 h 244"/>
              <a:gd name="T68" fmla="*/ 98 w 309"/>
              <a:gd name="T69" fmla="*/ 168 h 244"/>
              <a:gd name="T70" fmla="*/ 68 w 309"/>
              <a:gd name="T71" fmla="*/ 152 h 244"/>
              <a:gd name="T72" fmla="*/ 15 w 309"/>
              <a:gd name="T73" fmla="*/ 128 h 244"/>
              <a:gd name="T74" fmla="*/ 107 w 309"/>
              <a:gd name="T75" fmla="*/ 32 h 244"/>
              <a:gd name="T76" fmla="*/ 113 w 309"/>
              <a:gd name="T77" fmla="*/ 116 h 244"/>
              <a:gd name="T78" fmla="*/ 231 w 309"/>
              <a:gd name="T79" fmla="*/ 115 h 244"/>
              <a:gd name="T80" fmla="*/ 264 w 309"/>
              <a:gd name="T81" fmla="*/ 167 h 244"/>
              <a:gd name="T82" fmla="*/ 220 w 309"/>
              <a:gd name="T83" fmla="*/ 145 h 244"/>
              <a:gd name="T84" fmla="*/ 199 w 309"/>
              <a:gd name="T85" fmla="*/ 133 h 244"/>
              <a:gd name="T86" fmla="*/ 246 w 309"/>
              <a:gd name="T87" fmla="*/ 183 h 244"/>
              <a:gd name="T88" fmla="*/ 228 w 309"/>
              <a:gd name="T89" fmla="*/ 197 h 244"/>
              <a:gd name="T90" fmla="*/ 188 w 309"/>
              <a:gd name="T91" fmla="*/ 167 h 244"/>
              <a:gd name="T92" fmla="*/ 219 w 309"/>
              <a:gd name="T93" fmla="*/ 206 h 244"/>
              <a:gd name="T94" fmla="*/ 204 w 309"/>
              <a:gd name="T95" fmla="*/ 219 h 244"/>
              <a:gd name="T96" fmla="*/ 162 w 309"/>
              <a:gd name="T97" fmla="*/ 196 h 244"/>
              <a:gd name="T98" fmla="*/ 188 w 309"/>
              <a:gd name="T99" fmla="*/ 224 h 244"/>
              <a:gd name="T100" fmla="*/ 151 w 309"/>
              <a:gd name="T101" fmla="*/ 22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9" h="244">
                <a:moveTo>
                  <a:pt x="176" y="239"/>
                </a:moveTo>
                <a:cubicBezTo>
                  <a:pt x="181" y="239"/>
                  <a:pt x="184" y="238"/>
                  <a:pt x="188" y="238"/>
                </a:cubicBezTo>
                <a:cubicBezTo>
                  <a:pt x="192" y="236"/>
                  <a:pt x="196" y="235"/>
                  <a:pt x="199" y="232"/>
                </a:cubicBezTo>
                <a:cubicBezTo>
                  <a:pt x="199" y="232"/>
                  <a:pt x="199" y="232"/>
                  <a:pt x="199" y="232"/>
                </a:cubicBezTo>
                <a:cubicBezTo>
                  <a:pt x="199" y="232"/>
                  <a:pt x="199" y="232"/>
                  <a:pt x="199" y="232"/>
                </a:cubicBezTo>
                <a:cubicBezTo>
                  <a:pt x="200" y="232"/>
                  <a:pt x="201" y="232"/>
                  <a:pt x="201" y="232"/>
                </a:cubicBezTo>
                <a:cubicBezTo>
                  <a:pt x="202" y="232"/>
                  <a:pt x="203" y="233"/>
                  <a:pt x="204" y="233"/>
                </a:cubicBezTo>
                <a:cubicBezTo>
                  <a:pt x="210" y="233"/>
                  <a:pt x="217" y="230"/>
                  <a:pt x="222" y="225"/>
                </a:cubicBezTo>
                <a:cubicBezTo>
                  <a:pt x="227" y="221"/>
                  <a:pt x="230" y="216"/>
                  <a:pt x="232" y="210"/>
                </a:cubicBezTo>
                <a:cubicBezTo>
                  <a:pt x="232" y="210"/>
                  <a:pt x="232" y="210"/>
                  <a:pt x="232" y="210"/>
                </a:cubicBezTo>
                <a:cubicBezTo>
                  <a:pt x="232" y="210"/>
                  <a:pt x="232" y="210"/>
                  <a:pt x="232" y="210"/>
                </a:cubicBezTo>
                <a:cubicBezTo>
                  <a:pt x="238" y="209"/>
                  <a:pt x="243" y="206"/>
                  <a:pt x="248" y="202"/>
                </a:cubicBezTo>
                <a:cubicBezTo>
                  <a:pt x="254" y="197"/>
                  <a:pt x="257" y="191"/>
                  <a:pt x="259" y="185"/>
                </a:cubicBezTo>
                <a:cubicBezTo>
                  <a:pt x="259" y="185"/>
                  <a:pt x="259" y="185"/>
                  <a:pt x="259" y="185"/>
                </a:cubicBezTo>
                <a:cubicBezTo>
                  <a:pt x="259" y="185"/>
                  <a:pt x="259" y="185"/>
                  <a:pt x="259" y="185"/>
                </a:cubicBezTo>
                <a:cubicBezTo>
                  <a:pt x="264" y="184"/>
                  <a:pt x="269" y="181"/>
                  <a:pt x="273" y="177"/>
                </a:cubicBezTo>
                <a:cubicBezTo>
                  <a:pt x="280" y="171"/>
                  <a:pt x="284" y="164"/>
                  <a:pt x="285" y="155"/>
                </a:cubicBezTo>
                <a:cubicBezTo>
                  <a:pt x="285" y="155"/>
                  <a:pt x="285" y="155"/>
                  <a:pt x="285" y="155"/>
                </a:cubicBezTo>
                <a:cubicBezTo>
                  <a:pt x="307" y="135"/>
                  <a:pt x="307" y="135"/>
                  <a:pt x="307" y="135"/>
                </a:cubicBezTo>
                <a:cubicBezTo>
                  <a:pt x="308" y="134"/>
                  <a:pt x="309" y="131"/>
                  <a:pt x="308" y="128"/>
                </a:cubicBezTo>
                <a:cubicBezTo>
                  <a:pt x="274" y="23"/>
                  <a:pt x="274" y="23"/>
                  <a:pt x="274" y="23"/>
                </a:cubicBezTo>
                <a:cubicBezTo>
                  <a:pt x="273" y="21"/>
                  <a:pt x="271" y="19"/>
                  <a:pt x="269" y="19"/>
                </a:cubicBezTo>
                <a:cubicBezTo>
                  <a:pt x="269" y="19"/>
                  <a:pt x="269" y="19"/>
                  <a:pt x="269" y="19"/>
                </a:cubicBezTo>
                <a:cubicBezTo>
                  <a:pt x="264" y="18"/>
                  <a:pt x="226" y="12"/>
                  <a:pt x="216" y="12"/>
                </a:cubicBezTo>
                <a:cubicBezTo>
                  <a:pt x="213" y="12"/>
                  <a:pt x="205" y="10"/>
                  <a:pt x="198" y="7"/>
                </a:cubicBezTo>
                <a:cubicBezTo>
                  <a:pt x="185" y="4"/>
                  <a:pt x="171" y="0"/>
                  <a:pt x="162" y="1"/>
                </a:cubicBezTo>
                <a:cubicBezTo>
                  <a:pt x="148" y="2"/>
                  <a:pt x="123" y="15"/>
                  <a:pt x="115" y="19"/>
                </a:cubicBezTo>
                <a:cubicBezTo>
                  <a:pt x="115" y="19"/>
                  <a:pt x="115" y="19"/>
                  <a:pt x="115" y="19"/>
                </a:cubicBezTo>
                <a:cubicBezTo>
                  <a:pt x="45" y="19"/>
                  <a:pt x="45" y="19"/>
                  <a:pt x="45" y="19"/>
                </a:cubicBezTo>
                <a:cubicBezTo>
                  <a:pt x="42" y="19"/>
                  <a:pt x="40" y="21"/>
                  <a:pt x="39" y="23"/>
                </a:cubicBezTo>
                <a:cubicBezTo>
                  <a:pt x="1" y="128"/>
                  <a:pt x="1" y="128"/>
                  <a:pt x="1" y="128"/>
                </a:cubicBezTo>
                <a:cubicBezTo>
                  <a:pt x="0" y="131"/>
                  <a:pt x="1" y="134"/>
                  <a:pt x="3" y="136"/>
                </a:cubicBezTo>
                <a:cubicBezTo>
                  <a:pt x="21" y="148"/>
                  <a:pt x="21" y="148"/>
                  <a:pt x="21" y="148"/>
                </a:cubicBezTo>
                <a:cubicBezTo>
                  <a:pt x="21" y="148"/>
                  <a:pt x="21" y="148"/>
                  <a:pt x="21" y="148"/>
                </a:cubicBezTo>
                <a:cubicBezTo>
                  <a:pt x="16" y="156"/>
                  <a:pt x="11" y="168"/>
                  <a:pt x="14" y="175"/>
                </a:cubicBezTo>
                <a:cubicBezTo>
                  <a:pt x="17" y="184"/>
                  <a:pt x="33" y="196"/>
                  <a:pt x="44" y="199"/>
                </a:cubicBezTo>
                <a:cubicBezTo>
                  <a:pt x="44" y="199"/>
                  <a:pt x="44" y="199"/>
                  <a:pt x="44" y="199"/>
                </a:cubicBezTo>
                <a:cubicBezTo>
                  <a:pt x="44" y="199"/>
                  <a:pt x="44" y="199"/>
                  <a:pt x="44" y="199"/>
                </a:cubicBezTo>
                <a:cubicBezTo>
                  <a:pt x="44" y="200"/>
                  <a:pt x="44" y="201"/>
                  <a:pt x="44" y="201"/>
                </a:cubicBezTo>
                <a:cubicBezTo>
                  <a:pt x="46" y="208"/>
                  <a:pt x="51" y="213"/>
                  <a:pt x="60" y="217"/>
                </a:cubicBezTo>
                <a:cubicBezTo>
                  <a:pt x="65" y="219"/>
                  <a:pt x="70" y="220"/>
                  <a:pt x="74" y="220"/>
                </a:cubicBezTo>
                <a:cubicBezTo>
                  <a:pt x="74" y="220"/>
                  <a:pt x="74" y="220"/>
                  <a:pt x="74" y="220"/>
                </a:cubicBezTo>
                <a:cubicBezTo>
                  <a:pt x="74" y="220"/>
                  <a:pt x="74" y="220"/>
                  <a:pt x="74" y="220"/>
                </a:cubicBezTo>
                <a:cubicBezTo>
                  <a:pt x="76" y="223"/>
                  <a:pt x="79" y="225"/>
                  <a:pt x="82" y="228"/>
                </a:cubicBezTo>
                <a:cubicBezTo>
                  <a:pt x="89" y="233"/>
                  <a:pt x="99" y="235"/>
                  <a:pt x="106" y="234"/>
                </a:cubicBezTo>
                <a:cubicBezTo>
                  <a:pt x="106" y="234"/>
                  <a:pt x="106" y="234"/>
                  <a:pt x="106" y="234"/>
                </a:cubicBezTo>
                <a:cubicBezTo>
                  <a:pt x="106" y="234"/>
                  <a:pt x="106" y="234"/>
                  <a:pt x="106" y="234"/>
                </a:cubicBezTo>
                <a:cubicBezTo>
                  <a:pt x="111" y="239"/>
                  <a:pt x="119" y="244"/>
                  <a:pt x="128" y="244"/>
                </a:cubicBezTo>
                <a:cubicBezTo>
                  <a:pt x="128" y="244"/>
                  <a:pt x="128" y="244"/>
                  <a:pt x="128" y="244"/>
                </a:cubicBezTo>
                <a:cubicBezTo>
                  <a:pt x="132" y="244"/>
                  <a:pt x="136" y="243"/>
                  <a:pt x="139" y="241"/>
                </a:cubicBezTo>
                <a:cubicBezTo>
                  <a:pt x="142" y="239"/>
                  <a:pt x="145" y="237"/>
                  <a:pt x="147" y="233"/>
                </a:cubicBezTo>
                <a:cubicBezTo>
                  <a:pt x="147" y="233"/>
                  <a:pt x="147" y="233"/>
                  <a:pt x="147" y="233"/>
                </a:cubicBezTo>
                <a:cubicBezTo>
                  <a:pt x="147" y="233"/>
                  <a:pt x="147" y="233"/>
                  <a:pt x="147" y="233"/>
                </a:cubicBezTo>
                <a:cubicBezTo>
                  <a:pt x="156" y="237"/>
                  <a:pt x="167" y="239"/>
                  <a:pt x="176" y="239"/>
                </a:cubicBezTo>
                <a:close/>
                <a:moveTo>
                  <a:pt x="122" y="30"/>
                </a:moveTo>
                <a:cubicBezTo>
                  <a:pt x="122" y="30"/>
                  <a:pt x="122" y="30"/>
                  <a:pt x="122" y="30"/>
                </a:cubicBezTo>
                <a:cubicBezTo>
                  <a:pt x="132" y="25"/>
                  <a:pt x="153" y="14"/>
                  <a:pt x="163" y="14"/>
                </a:cubicBezTo>
                <a:cubicBezTo>
                  <a:pt x="163" y="14"/>
                  <a:pt x="164" y="14"/>
                  <a:pt x="164" y="14"/>
                </a:cubicBezTo>
                <a:cubicBezTo>
                  <a:pt x="171" y="14"/>
                  <a:pt x="184" y="17"/>
                  <a:pt x="194" y="20"/>
                </a:cubicBezTo>
                <a:cubicBezTo>
                  <a:pt x="194" y="20"/>
                  <a:pt x="194" y="20"/>
                  <a:pt x="194" y="20"/>
                </a:cubicBezTo>
                <a:cubicBezTo>
                  <a:pt x="203" y="23"/>
                  <a:pt x="211" y="25"/>
                  <a:pt x="216" y="25"/>
                </a:cubicBezTo>
                <a:cubicBezTo>
                  <a:pt x="222" y="25"/>
                  <a:pt x="245" y="29"/>
                  <a:pt x="262" y="31"/>
                </a:cubicBezTo>
                <a:cubicBezTo>
                  <a:pt x="263" y="31"/>
                  <a:pt x="263" y="31"/>
                  <a:pt x="263" y="31"/>
                </a:cubicBezTo>
                <a:cubicBezTo>
                  <a:pt x="263" y="31"/>
                  <a:pt x="263" y="31"/>
                  <a:pt x="263" y="31"/>
                </a:cubicBezTo>
                <a:cubicBezTo>
                  <a:pt x="295" y="129"/>
                  <a:pt x="295" y="129"/>
                  <a:pt x="295" y="129"/>
                </a:cubicBezTo>
                <a:cubicBezTo>
                  <a:pt x="294" y="129"/>
                  <a:pt x="294" y="129"/>
                  <a:pt x="294" y="129"/>
                </a:cubicBezTo>
                <a:cubicBezTo>
                  <a:pt x="279" y="143"/>
                  <a:pt x="279" y="143"/>
                  <a:pt x="279" y="143"/>
                </a:cubicBezTo>
                <a:cubicBezTo>
                  <a:pt x="278" y="143"/>
                  <a:pt x="278" y="143"/>
                  <a:pt x="278" y="143"/>
                </a:cubicBezTo>
                <a:cubicBezTo>
                  <a:pt x="241" y="106"/>
                  <a:pt x="241" y="106"/>
                  <a:pt x="241" y="106"/>
                </a:cubicBezTo>
                <a:cubicBezTo>
                  <a:pt x="232" y="96"/>
                  <a:pt x="202" y="64"/>
                  <a:pt x="191" y="61"/>
                </a:cubicBezTo>
                <a:cubicBezTo>
                  <a:pt x="174" y="56"/>
                  <a:pt x="159" y="59"/>
                  <a:pt x="147" y="69"/>
                </a:cubicBezTo>
                <a:cubicBezTo>
                  <a:pt x="142" y="74"/>
                  <a:pt x="139" y="79"/>
                  <a:pt x="136" y="85"/>
                </a:cubicBezTo>
                <a:cubicBezTo>
                  <a:pt x="131" y="94"/>
                  <a:pt x="127" y="102"/>
                  <a:pt x="111" y="103"/>
                </a:cubicBezTo>
                <a:cubicBezTo>
                  <a:pt x="104" y="104"/>
                  <a:pt x="98" y="103"/>
                  <a:pt x="96" y="100"/>
                </a:cubicBezTo>
                <a:cubicBezTo>
                  <a:pt x="94" y="98"/>
                  <a:pt x="94" y="96"/>
                  <a:pt x="95" y="95"/>
                </a:cubicBezTo>
                <a:lnTo>
                  <a:pt x="122" y="30"/>
                </a:lnTo>
                <a:close/>
                <a:moveTo>
                  <a:pt x="52" y="170"/>
                </a:moveTo>
                <a:cubicBezTo>
                  <a:pt x="50" y="175"/>
                  <a:pt x="47" y="180"/>
                  <a:pt x="46" y="186"/>
                </a:cubicBezTo>
                <a:cubicBezTo>
                  <a:pt x="46" y="186"/>
                  <a:pt x="46" y="186"/>
                  <a:pt x="46" y="186"/>
                </a:cubicBezTo>
                <a:cubicBezTo>
                  <a:pt x="45" y="186"/>
                  <a:pt x="45" y="186"/>
                  <a:pt x="45" y="186"/>
                </a:cubicBezTo>
                <a:cubicBezTo>
                  <a:pt x="39" y="183"/>
                  <a:pt x="28" y="176"/>
                  <a:pt x="26" y="171"/>
                </a:cubicBezTo>
                <a:cubicBezTo>
                  <a:pt x="26" y="171"/>
                  <a:pt x="26" y="171"/>
                  <a:pt x="26" y="171"/>
                </a:cubicBezTo>
                <a:cubicBezTo>
                  <a:pt x="25" y="169"/>
                  <a:pt x="28" y="161"/>
                  <a:pt x="31" y="156"/>
                </a:cubicBezTo>
                <a:cubicBezTo>
                  <a:pt x="32" y="155"/>
                  <a:pt x="32" y="155"/>
                  <a:pt x="32" y="155"/>
                </a:cubicBezTo>
                <a:cubicBezTo>
                  <a:pt x="32" y="155"/>
                  <a:pt x="32" y="155"/>
                  <a:pt x="32" y="155"/>
                </a:cubicBezTo>
                <a:cubicBezTo>
                  <a:pt x="52" y="170"/>
                  <a:pt x="52" y="170"/>
                  <a:pt x="52" y="170"/>
                </a:cubicBezTo>
                <a:close/>
                <a:moveTo>
                  <a:pt x="73" y="206"/>
                </a:moveTo>
                <a:cubicBezTo>
                  <a:pt x="73" y="206"/>
                  <a:pt x="73" y="206"/>
                  <a:pt x="73" y="206"/>
                </a:cubicBezTo>
                <a:cubicBezTo>
                  <a:pt x="73" y="206"/>
                  <a:pt x="72" y="206"/>
                  <a:pt x="72" y="206"/>
                </a:cubicBezTo>
                <a:cubicBezTo>
                  <a:pt x="71" y="206"/>
                  <a:pt x="68" y="206"/>
                  <a:pt x="65" y="205"/>
                </a:cubicBezTo>
                <a:cubicBezTo>
                  <a:pt x="60" y="203"/>
                  <a:pt x="57" y="200"/>
                  <a:pt x="57" y="198"/>
                </a:cubicBezTo>
                <a:cubicBezTo>
                  <a:pt x="57" y="197"/>
                  <a:pt x="57" y="196"/>
                  <a:pt x="57" y="195"/>
                </a:cubicBezTo>
                <a:cubicBezTo>
                  <a:pt x="57" y="195"/>
                  <a:pt x="57" y="194"/>
                  <a:pt x="57" y="194"/>
                </a:cubicBezTo>
                <a:cubicBezTo>
                  <a:pt x="58" y="188"/>
                  <a:pt x="62" y="179"/>
                  <a:pt x="65" y="173"/>
                </a:cubicBezTo>
                <a:cubicBezTo>
                  <a:pt x="65" y="173"/>
                  <a:pt x="65" y="173"/>
                  <a:pt x="65" y="173"/>
                </a:cubicBezTo>
                <a:cubicBezTo>
                  <a:pt x="66" y="173"/>
                  <a:pt x="67" y="172"/>
                  <a:pt x="67" y="172"/>
                </a:cubicBezTo>
                <a:cubicBezTo>
                  <a:pt x="67" y="171"/>
                  <a:pt x="68" y="170"/>
                  <a:pt x="68" y="169"/>
                </a:cubicBezTo>
                <a:cubicBezTo>
                  <a:pt x="68" y="169"/>
                  <a:pt x="68" y="169"/>
                  <a:pt x="68" y="169"/>
                </a:cubicBezTo>
                <a:cubicBezTo>
                  <a:pt x="70" y="166"/>
                  <a:pt x="71" y="165"/>
                  <a:pt x="72" y="164"/>
                </a:cubicBezTo>
                <a:cubicBezTo>
                  <a:pt x="76" y="163"/>
                  <a:pt x="84" y="169"/>
                  <a:pt x="85" y="171"/>
                </a:cubicBezTo>
                <a:cubicBezTo>
                  <a:pt x="85" y="172"/>
                  <a:pt x="85" y="172"/>
                  <a:pt x="85" y="172"/>
                </a:cubicBezTo>
                <a:cubicBezTo>
                  <a:pt x="86" y="172"/>
                  <a:pt x="86" y="173"/>
                  <a:pt x="85" y="175"/>
                </a:cubicBezTo>
                <a:cubicBezTo>
                  <a:pt x="85" y="175"/>
                  <a:pt x="85" y="175"/>
                  <a:pt x="85" y="175"/>
                </a:cubicBezTo>
                <a:lnTo>
                  <a:pt x="73" y="206"/>
                </a:lnTo>
                <a:close/>
                <a:moveTo>
                  <a:pt x="110" y="197"/>
                </a:moveTo>
                <a:cubicBezTo>
                  <a:pt x="110" y="197"/>
                  <a:pt x="110" y="197"/>
                  <a:pt x="110" y="197"/>
                </a:cubicBezTo>
                <a:cubicBezTo>
                  <a:pt x="102" y="221"/>
                  <a:pt x="102" y="221"/>
                  <a:pt x="102" y="221"/>
                </a:cubicBezTo>
                <a:cubicBezTo>
                  <a:pt x="102" y="221"/>
                  <a:pt x="102" y="221"/>
                  <a:pt x="102" y="221"/>
                </a:cubicBezTo>
                <a:cubicBezTo>
                  <a:pt x="99" y="221"/>
                  <a:pt x="94" y="220"/>
                  <a:pt x="90" y="217"/>
                </a:cubicBezTo>
                <a:cubicBezTo>
                  <a:pt x="87" y="215"/>
                  <a:pt x="86" y="214"/>
                  <a:pt x="85" y="212"/>
                </a:cubicBezTo>
                <a:cubicBezTo>
                  <a:pt x="85" y="212"/>
                  <a:pt x="85" y="212"/>
                  <a:pt x="85" y="212"/>
                </a:cubicBezTo>
                <a:cubicBezTo>
                  <a:pt x="97" y="181"/>
                  <a:pt x="97" y="181"/>
                  <a:pt x="97" y="181"/>
                </a:cubicBezTo>
                <a:cubicBezTo>
                  <a:pt x="97" y="181"/>
                  <a:pt x="97" y="181"/>
                  <a:pt x="97" y="181"/>
                </a:cubicBezTo>
                <a:cubicBezTo>
                  <a:pt x="103" y="182"/>
                  <a:pt x="109" y="185"/>
                  <a:pt x="110" y="187"/>
                </a:cubicBezTo>
                <a:cubicBezTo>
                  <a:pt x="110" y="187"/>
                  <a:pt x="110" y="187"/>
                  <a:pt x="110" y="187"/>
                </a:cubicBezTo>
                <a:cubicBezTo>
                  <a:pt x="110" y="188"/>
                  <a:pt x="111" y="191"/>
                  <a:pt x="110" y="197"/>
                </a:cubicBezTo>
                <a:close/>
                <a:moveTo>
                  <a:pt x="138" y="218"/>
                </a:moveTo>
                <a:cubicBezTo>
                  <a:pt x="138" y="218"/>
                  <a:pt x="138" y="218"/>
                  <a:pt x="138" y="218"/>
                </a:cubicBezTo>
                <a:cubicBezTo>
                  <a:pt x="138" y="218"/>
                  <a:pt x="138" y="218"/>
                  <a:pt x="138" y="218"/>
                </a:cubicBezTo>
                <a:cubicBezTo>
                  <a:pt x="138" y="219"/>
                  <a:pt x="137" y="219"/>
                  <a:pt x="137" y="219"/>
                </a:cubicBezTo>
                <a:cubicBezTo>
                  <a:pt x="136" y="221"/>
                  <a:pt x="136" y="223"/>
                  <a:pt x="136" y="225"/>
                </a:cubicBezTo>
                <a:cubicBezTo>
                  <a:pt x="136" y="225"/>
                  <a:pt x="136" y="225"/>
                  <a:pt x="136" y="225"/>
                </a:cubicBezTo>
                <a:cubicBezTo>
                  <a:pt x="136" y="225"/>
                  <a:pt x="136" y="225"/>
                  <a:pt x="136" y="225"/>
                </a:cubicBezTo>
                <a:cubicBezTo>
                  <a:pt x="135" y="227"/>
                  <a:pt x="134" y="229"/>
                  <a:pt x="132" y="230"/>
                </a:cubicBezTo>
                <a:cubicBezTo>
                  <a:pt x="131" y="231"/>
                  <a:pt x="130" y="231"/>
                  <a:pt x="128" y="231"/>
                </a:cubicBezTo>
                <a:cubicBezTo>
                  <a:pt x="124" y="231"/>
                  <a:pt x="118" y="228"/>
                  <a:pt x="115" y="225"/>
                </a:cubicBezTo>
                <a:cubicBezTo>
                  <a:pt x="115" y="225"/>
                  <a:pt x="115" y="225"/>
                  <a:pt x="115" y="225"/>
                </a:cubicBezTo>
                <a:cubicBezTo>
                  <a:pt x="115" y="225"/>
                  <a:pt x="115" y="225"/>
                  <a:pt x="115" y="225"/>
                </a:cubicBezTo>
                <a:cubicBezTo>
                  <a:pt x="122" y="201"/>
                  <a:pt x="122" y="201"/>
                  <a:pt x="122" y="201"/>
                </a:cubicBezTo>
                <a:cubicBezTo>
                  <a:pt x="122" y="201"/>
                  <a:pt x="122" y="201"/>
                  <a:pt x="122" y="201"/>
                </a:cubicBezTo>
                <a:cubicBezTo>
                  <a:pt x="124" y="200"/>
                  <a:pt x="127" y="199"/>
                  <a:pt x="129" y="200"/>
                </a:cubicBezTo>
                <a:cubicBezTo>
                  <a:pt x="132" y="200"/>
                  <a:pt x="137" y="201"/>
                  <a:pt x="138" y="205"/>
                </a:cubicBezTo>
                <a:cubicBezTo>
                  <a:pt x="139" y="208"/>
                  <a:pt x="139" y="213"/>
                  <a:pt x="138" y="218"/>
                </a:cubicBezTo>
                <a:close/>
                <a:moveTo>
                  <a:pt x="131" y="187"/>
                </a:moveTo>
                <a:cubicBezTo>
                  <a:pt x="129" y="187"/>
                  <a:pt x="126" y="187"/>
                  <a:pt x="124" y="187"/>
                </a:cubicBezTo>
                <a:cubicBezTo>
                  <a:pt x="123" y="187"/>
                  <a:pt x="123" y="187"/>
                  <a:pt x="123" y="187"/>
                </a:cubicBezTo>
                <a:cubicBezTo>
                  <a:pt x="123" y="187"/>
                  <a:pt x="123" y="187"/>
                  <a:pt x="123" y="187"/>
                </a:cubicBezTo>
                <a:cubicBezTo>
                  <a:pt x="123" y="185"/>
                  <a:pt x="123" y="184"/>
                  <a:pt x="123" y="184"/>
                </a:cubicBezTo>
                <a:cubicBezTo>
                  <a:pt x="121" y="175"/>
                  <a:pt x="109" y="169"/>
                  <a:pt x="98" y="168"/>
                </a:cubicBezTo>
                <a:cubicBezTo>
                  <a:pt x="98" y="168"/>
                  <a:pt x="98" y="168"/>
                  <a:pt x="98" y="168"/>
                </a:cubicBezTo>
                <a:cubicBezTo>
                  <a:pt x="98" y="168"/>
                  <a:pt x="98" y="168"/>
                  <a:pt x="98" y="168"/>
                </a:cubicBezTo>
                <a:cubicBezTo>
                  <a:pt x="98" y="168"/>
                  <a:pt x="98" y="168"/>
                  <a:pt x="98" y="167"/>
                </a:cubicBezTo>
                <a:cubicBezTo>
                  <a:pt x="96" y="162"/>
                  <a:pt x="90" y="156"/>
                  <a:pt x="84" y="154"/>
                </a:cubicBezTo>
                <a:cubicBezTo>
                  <a:pt x="78" y="151"/>
                  <a:pt x="73" y="150"/>
                  <a:pt x="68" y="152"/>
                </a:cubicBezTo>
                <a:cubicBezTo>
                  <a:pt x="65" y="153"/>
                  <a:pt x="63" y="155"/>
                  <a:pt x="60" y="158"/>
                </a:cubicBezTo>
                <a:cubicBezTo>
                  <a:pt x="60" y="159"/>
                  <a:pt x="60" y="159"/>
                  <a:pt x="60" y="159"/>
                </a:cubicBezTo>
                <a:cubicBezTo>
                  <a:pt x="59" y="158"/>
                  <a:pt x="59" y="158"/>
                  <a:pt x="59" y="158"/>
                </a:cubicBezTo>
                <a:cubicBezTo>
                  <a:pt x="15" y="128"/>
                  <a:pt x="15" y="128"/>
                  <a:pt x="15" y="128"/>
                </a:cubicBezTo>
                <a:cubicBezTo>
                  <a:pt x="15" y="128"/>
                  <a:pt x="15" y="128"/>
                  <a:pt x="15" y="128"/>
                </a:cubicBezTo>
                <a:cubicBezTo>
                  <a:pt x="50" y="32"/>
                  <a:pt x="50" y="32"/>
                  <a:pt x="50" y="32"/>
                </a:cubicBezTo>
                <a:cubicBezTo>
                  <a:pt x="107" y="32"/>
                  <a:pt x="107" y="32"/>
                  <a:pt x="107" y="32"/>
                </a:cubicBezTo>
                <a:cubicBezTo>
                  <a:pt x="107" y="32"/>
                  <a:pt x="107" y="32"/>
                  <a:pt x="107" y="32"/>
                </a:cubicBezTo>
                <a:cubicBezTo>
                  <a:pt x="82" y="90"/>
                  <a:pt x="82" y="90"/>
                  <a:pt x="82" y="90"/>
                </a:cubicBezTo>
                <a:cubicBezTo>
                  <a:pt x="82" y="90"/>
                  <a:pt x="82" y="91"/>
                  <a:pt x="82" y="91"/>
                </a:cubicBezTo>
                <a:cubicBezTo>
                  <a:pt x="82" y="92"/>
                  <a:pt x="79" y="101"/>
                  <a:pt x="86" y="108"/>
                </a:cubicBezTo>
                <a:cubicBezTo>
                  <a:pt x="91" y="115"/>
                  <a:pt x="100" y="117"/>
                  <a:pt x="113" y="116"/>
                </a:cubicBezTo>
                <a:cubicBezTo>
                  <a:pt x="135" y="114"/>
                  <a:pt x="142" y="101"/>
                  <a:pt x="148" y="91"/>
                </a:cubicBezTo>
                <a:cubicBezTo>
                  <a:pt x="150" y="86"/>
                  <a:pt x="152" y="82"/>
                  <a:pt x="155" y="79"/>
                </a:cubicBezTo>
                <a:cubicBezTo>
                  <a:pt x="164" y="72"/>
                  <a:pt x="174" y="70"/>
                  <a:pt x="187" y="74"/>
                </a:cubicBezTo>
                <a:cubicBezTo>
                  <a:pt x="193" y="75"/>
                  <a:pt x="214" y="96"/>
                  <a:pt x="231" y="115"/>
                </a:cubicBezTo>
                <a:cubicBezTo>
                  <a:pt x="231" y="115"/>
                  <a:pt x="231" y="115"/>
                  <a:pt x="231" y="115"/>
                </a:cubicBezTo>
                <a:cubicBezTo>
                  <a:pt x="272" y="155"/>
                  <a:pt x="272" y="155"/>
                  <a:pt x="272" y="155"/>
                </a:cubicBezTo>
                <a:cubicBezTo>
                  <a:pt x="272" y="155"/>
                  <a:pt x="272" y="155"/>
                  <a:pt x="272" y="155"/>
                </a:cubicBezTo>
                <a:cubicBezTo>
                  <a:pt x="271" y="159"/>
                  <a:pt x="268" y="164"/>
                  <a:pt x="264" y="167"/>
                </a:cubicBezTo>
                <a:cubicBezTo>
                  <a:pt x="261" y="170"/>
                  <a:pt x="257" y="172"/>
                  <a:pt x="254" y="172"/>
                </a:cubicBezTo>
                <a:cubicBezTo>
                  <a:pt x="254" y="172"/>
                  <a:pt x="254" y="172"/>
                  <a:pt x="254" y="172"/>
                </a:cubicBezTo>
                <a:cubicBezTo>
                  <a:pt x="253" y="172"/>
                  <a:pt x="253" y="172"/>
                  <a:pt x="253" y="172"/>
                </a:cubicBezTo>
                <a:cubicBezTo>
                  <a:pt x="220" y="145"/>
                  <a:pt x="220" y="145"/>
                  <a:pt x="220" y="145"/>
                </a:cubicBezTo>
                <a:cubicBezTo>
                  <a:pt x="217" y="142"/>
                  <a:pt x="212" y="135"/>
                  <a:pt x="212" y="132"/>
                </a:cubicBezTo>
                <a:cubicBezTo>
                  <a:pt x="212" y="128"/>
                  <a:pt x="209" y="126"/>
                  <a:pt x="205" y="126"/>
                </a:cubicBezTo>
                <a:cubicBezTo>
                  <a:pt x="205" y="126"/>
                  <a:pt x="205" y="126"/>
                  <a:pt x="205" y="126"/>
                </a:cubicBezTo>
                <a:cubicBezTo>
                  <a:pt x="201" y="126"/>
                  <a:pt x="199" y="129"/>
                  <a:pt x="199" y="133"/>
                </a:cubicBezTo>
                <a:cubicBezTo>
                  <a:pt x="200" y="142"/>
                  <a:pt x="209" y="152"/>
                  <a:pt x="211" y="154"/>
                </a:cubicBezTo>
                <a:cubicBezTo>
                  <a:pt x="211" y="155"/>
                  <a:pt x="211" y="155"/>
                  <a:pt x="212" y="155"/>
                </a:cubicBezTo>
                <a:cubicBezTo>
                  <a:pt x="245" y="182"/>
                  <a:pt x="245" y="182"/>
                  <a:pt x="245" y="182"/>
                </a:cubicBezTo>
                <a:cubicBezTo>
                  <a:pt x="245" y="182"/>
                  <a:pt x="245" y="183"/>
                  <a:pt x="246" y="183"/>
                </a:cubicBezTo>
                <a:cubicBezTo>
                  <a:pt x="246" y="183"/>
                  <a:pt x="246" y="183"/>
                  <a:pt x="246" y="183"/>
                </a:cubicBezTo>
                <a:cubicBezTo>
                  <a:pt x="246" y="183"/>
                  <a:pt x="246" y="183"/>
                  <a:pt x="246" y="183"/>
                </a:cubicBezTo>
                <a:cubicBezTo>
                  <a:pt x="245" y="186"/>
                  <a:pt x="243" y="189"/>
                  <a:pt x="240" y="192"/>
                </a:cubicBezTo>
                <a:cubicBezTo>
                  <a:pt x="236" y="195"/>
                  <a:pt x="232" y="197"/>
                  <a:pt x="228" y="197"/>
                </a:cubicBezTo>
                <a:cubicBezTo>
                  <a:pt x="228" y="197"/>
                  <a:pt x="228" y="197"/>
                  <a:pt x="228" y="197"/>
                </a:cubicBezTo>
                <a:cubicBezTo>
                  <a:pt x="228" y="197"/>
                  <a:pt x="228" y="197"/>
                  <a:pt x="228" y="197"/>
                </a:cubicBezTo>
                <a:cubicBezTo>
                  <a:pt x="193" y="168"/>
                  <a:pt x="193" y="168"/>
                  <a:pt x="193" y="168"/>
                </a:cubicBezTo>
                <a:cubicBezTo>
                  <a:pt x="192" y="167"/>
                  <a:pt x="190" y="167"/>
                  <a:pt x="188" y="167"/>
                </a:cubicBezTo>
                <a:cubicBezTo>
                  <a:pt x="186" y="167"/>
                  <a:pt x="185" y="168"/>
                  <a:pt x="184" y="169"/>
                </a:cubicBezTo>
                <a:cubicBezTo>
                  <a:pt x="183" y="171"/>
                  <a:pt x="182" y="172"/>
                  <a:pt x="182" y="174"/>
                </a:cubicBezTo>
                <a:cubicBezTo>
                  <a:pt x="182" y="176"/>
                  <a:pt x="183" y="177"/>
                  <a:pt x="185" y="178"/>
                </a:cubicBezTo>
                <a:cubicBezTo>
                  <a:pt x="219" y="206"/>
                  <a:pt x="219" y="206"/>
                  <a:pt x="219" y="206"/>
                </a:cubicBezTo>
                <a:cubicBezTo>
                  <a:pt x="219" y="206"/>
                  <a:pt x="219" y="206"/>
                  <a:pt x="219" y="206"/>
                </a:cubicBezTo>
                <a:cubicBezTo>
                  <a:pt x="218" y="210"/>
                  <a:pt x="216" y="213"/>
                  <a:pt x="213" y="215"/>
                </a:cubicBezTo>
                <a:cubicBezTo>
                  <a:pt x="211" y="218"/>
                  <a:pt x="207" y="219"/>
                  <a:pt x="204" y="219"/>
                </a:cubicBezTo>
                <a:cubicBezTo>
                  <a:pt x="204" y="219"/>
                  <a:pt x="204" y="219"/>
                  <a:pt x="204" y="219"/>
                </a:cubicBezTo>
                <a:cubicBezTo>
                  <a:pt x="204" y="219"/>
                  <a:pt x="204" y="219"/>
                  <a:pt x="204" y="219"/>
                </a:cubicBezTo>
                <a:cubicBezTo>
                  <a:pt x="171" y="194"/>
                  <a:pt x="171" y="194"/>
                  <a:pt x="171" y="194"/>
                </a:cubicBezTo>
                <a:cubicBezTo>
                  <a:pt x="170" y="193"/>
                  <a:pt x="168" y="193"/>
                  <a:pt x="166" y="193"/>
                </a:cubicBezTo>
                <a:cubicBezTo>
                  <a:pt x="165" y="193"/>
                  <a:pt x="163" y="194"/>
                  <a:pt x="162" y="196"/>
                </a:cubicBezTo>
                <a:cubicBezTo>
                  <a:pt x="161" y="197"/>
                  <a:pt x="161" y="199"/>
                  <a:pt x="161" y="201"/>
                </a:cubicBezTo>
                <a:cubicBezTo>
                  <a:pt x="161" y="202"/>
                  <a:pt x="162" y="204"/>
                  <a:pt x="163" y="205"/>
                </a:cubicBezTo>
                <a:cubicBezTo>
                  <a:pt x="188" y="224"/>
                  <a:pt x="188" y="224"/>
                  <a:pt x="188" y="224"/>
                </a:cubicBezTo>
                <a:cubicBezTo>
                  <a:pt x="188" y="224"/>
                  <a:pt x="188" y="224"/>
                  <a:pt x="188" y="224"/>
                </a:cubicBezTo>
                <a:cubicBezTo>
                  <a:pt x="187" y="224"/>
                  <a:pt x="186" y="225"/>
                  <a:pt x="185" y="225"/>
                </a:cubicBezTo>
                <a:cubicBezTo>
                  <a:pt x="182" y="225"/>
                  <a:pt x="179" y="226"/>
                  <a:pt x="176" y="226"/>
                </a:cubicBezTo>
                <a:cubicBezTo>
                  <a:pt x="168" y="226"/>
                  <a:pt x="158" y="223"/>
                  <a:pt x="151" y="220"/>
                </a:cubicBezTo>
                <a:cubicBezTo>
                  <a:pt x="151" y="220"/>
                  <a:pt x="151" y="220"/>
                  <a:pt x="151" y="220"/>
                </a:cubicBezTo>
                <a:cubicBezTo>
                  <a:pt x="151" y="220"/>
                  <a:pt x="151" y="220"/>
                  <a:pt x="151" y="220"/>
                </a:cubicBezTo>
                <a:cubicBezTo>
                  <a:pt x="153" y="212"/>
                  <a:pt x="152" y="205"/>
                  <a:pt x="151" y="201"/>
                </a:cubicBezTo>
                <a:cubicBezTo>
                  <a:pt x="149" y="193"/>
                  <a:pt x="141" y="188"/>
                  <a:pt x="131" y="18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32" name="Group 31">
            <a:extLst>
              <a:ext uri="{FF2B5EF4-FFF2-40B4-BE49-F238E27FC236}">
                <a16:creationId xmlns:a16="http://schemas.microsoft.com/office/drawing/2014/main" id="{DE8D8CA6-2132-3B4A-BC60-9F91E4B1458B}"/>
              </a:ext>
            </a:extLst>
          </p:cNvPr>
          <p:cNvGrpSpPr/>
          <p:nvPr userDrawn="1"/>
        </p:nvGrpSpPr>
        <p:grpSpPr>
          <a:xfrm>
            <a:off x="380999" y="1577830"/>
            <a:ext cx="11429980" cy="4734070"/>
            <a:chOff x="380999" y="1577845"/>
            <a:chExt cx="11520823" cy="5122866"/>
          </a:xfrm>
          <a:noFill/>
        </p:grpSpPr>
        <p:sp>
          <p:nvSpPr>
            <p:cNvPr id="3" name="Rectangle 2">
              <a:extLst>
                <a:ext uri="{FF2B5EF4-FFF2-40B4-BE49-F238E27FC236}">
                  <a16:creationId xmlns:a16="http://schemas.microsoft.com/office/drawing/2014/main" id="{6AE293C8-14C3-874B-8890-DD874D9F5187}"/>
                </a:ext>
              </a:extLst>
            </p:cNvPr>
            <p:cNvSpPr/>
            <p:nvPr userDrawn="1"/>
          </p:nvSpPr>
          <p:spPr>
            <a:xfrm>
              <a:off x="380999"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11" name="Rectangle 10">
              <a:extLst>
                <a:ext uri="{FF2B5EF4-FFF2-40B4-BE49-F238E27FC236}">
                  <a16:creationId xmlns:a16="http://schemas.microsoft.com/office/drawing/2014/main" id="{5956D8B7-72A3-4147-AD60-AFE0126E0C59}"/>
                </a:ext>
              </a:extLst>
            </p:cNvPr>
            <p:cNvSpPr/>
            <p:nvPr userDrawn="1"/>
          </p:nvSpPr>
          <p:spPr>
            <a:xfrm>
              <a:off x="166171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12" name="Rectangle 11">
              <a:extLst>
                <a:ext uri="{FF2B5EF4-FFF2-40B4-BE49-F238E27FC236}">
                  <a16:creationId xmlns:a16="http://schemas.microsoft.com/office/drawing/2014/main" id="{088FFDCF-08AC-A745-A14B-1FB83D20EF87}"/>
                </a:ext>
              </a:extLst>
            </p:cNvPr>
            <p:cNvSpPr/>
            <p:nvPr userDrawn="1"/>
          </p:nvSpPr>
          <p:spPr>
            <a:xfrm>
              <a:off x="294243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13" name="Rectangle 12">
              <a:extLst>
                <a:ext uri="{FF2B5EF4-FFF2-40B4-BE49-F238E27FC236}">
                  <a16:creationId xmlns:a16="http://schemas.microsoft.com/office/drawing/2014/main" id="{02B6DE6F-DAF8-E246-AB81-6B639342348F}"/>
                </a:ext>
              </a:extLst>
            </p:cNvPr>
            <p:cNvSpPr/>
            <p:nvPr userDrawn="1"/>
          </p:nvSpPr>
          <p:spPr>
            <a:xfrm>
              <a:off x="422314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14" name="Rectangle 13">
              <a:extLst>
                <a:ext uri="{FF2B5EF4-FFF2-40B4-BE49-F238E27FC236}">
                  <a16:creationId xmlns:a16="http://schemas.microsoft.com/office/drawing/2014/main" id="{23841CF2-263C-B04E-9960-36397C49999B}"/>
                </a:ext>
              </a:extLst>
            </p:cNvPr>
            <p:cNvSpPr/>
            <p:nvPr userDrawn="1"/>
          </p:nvSpPr>
          <p:spPr>
            <a:xfrm>
              <a:off x="550386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2" name="Rectangle 21">
              <a:extLst>
                <a:ext uri="{FF2B5EF4-FFF2-40B4-BE49-F238E27FC236}">
                  <a16:creationId xmlns:a16="http://schemas.microsoft.com/office/drawing/2014/main" id="{82987178-6410-AF4D-A95C-0F3F1BDEE23D}"/>
                </a:ext>
              </a:extLst>
            </p:cNvPr>
            <p:cNvSpPr/>
            <p:nvPr userDrawn="1"/>
          </p:nvSpPr>
          <p:spPr>
            <a:xfrm>
              <a:off x="380999"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3" name="Rectangle 22">
              <a:extLst>
                <a:ext uri="{FF2B5EF4-FFF2-40B4-BE49-F238E27FC236}">
                  <a16:creationId xmlns:a16="http://schemas.microsoft.com/office/drawing/2014/main" id="{2970435B-0CE9-444F-B4A6-D7E0FE1E8098}"/>
                </a:ext>
              </a:extLst>
            </p:cNvPr>
            <p:cNvSpPr/>
            <p:nvPr userDrawn="1"/>
          </p:nvSpPr>
          <p:spPr>
            <a:xfrm>
              <a:off x="166171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4" name="Rectangle 23">
              <a:extLst>
                <a:ext uri="{FF2B5EF4-FFF2-40B4-BE49-F238E27FC236}">
                  <a16:creationId xmlns:a16="http://schemas.microsoft.com/office/drawing/2014/main" id="{D637EA29-2A06-9242-B2F2-EA7F43329956}"/>
                </a:ext>
              </a:extLst>
            </p:cNvPr>
            <p:cNvSpPr/>
            <p:nvPr userDrawn="1"/>
          </p:nvSpPr>
          <p:spPr>
            <a:xfrm>
              <a:off x="294243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5" name="Rectangle 24">
              <a:extLst>
                <a:ext uri="{FF2B5EF4-FFF2-40B4-BE49-F238E27FC236}">
                  <a16:creationId xmlns:a16="http://schemas.microsoft.com/office/drawing/2014/main" id="{EA48AEFC-712D-D044-81E5-6C1E41110759}"/>
                </a:ext>
              </a:extLst>
            </p:cNvPr>
            <p:cNvSpPr/>
            <p:nvPr userDrawn="1"/>
          </p:nvSpPr>
          <p:spPr>
            <a:xfrm>
              <a:off x="422314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6" name="Rectangle 25">
              <a:extLst>
                <a:ext uri="{FF2B5EF4-FFF2-40B4-BE49-F238E27FC236}">
                  <a16:creationId xmlns:a16="http://schemas.microsoft.com/office/drawing/2014/main" id="{A7CBE003-D5E8-864C-98FA-9796248CE2AC}"/>
                </a:ext>
              </a:extLst>
            </p:cNvPr>
            <p:cNvSpPr/>
            <p:nvPr userDrawn="1"/>
          </p:nvSpPr>
          <p:spPr>
            <a:xfrm>
              <a:off x="550386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7" name="Rectangle 26">
              <a:extLst>
                <a:ext uri="{FF2B5EF4-FFF2-40B4-BE49-F238E27FC236}">
                  <a16:creationId xmlns:a16="http://schemas.microsoft.com/office/drawing/2014/main" id="{BADE82A5-95E4-6C4B-B11D-D53B6705F30D}"/>
                </a:ext>
              </a:extLst>
            </p:cNvPr>
            <p:cNvSpPr/>
            <p:nvPr userDrawn="1"/>
          </p:nvSpPr>
          <p:spPr>
            <a:xfrm>
              <a:off x="380999"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8" name="Rectangle 27">
              <a:extLst>
                <a:ext uri="{FF2B5EF4-FFF2-40B4-BE49-F238E27FC236}">
                  <a16:creationId xmlns:a16="http://schemas.microsoft.com/office/drawing/2014/main" id="{6D3153DA-7E96-5A48-85FB-7AA1D84749D2}"/>
                </a:ext>
              </a:extLst>
            </p:cNvPr>
            <p:cNvSpPr/>
            <p:nvPr userDrawn="1"/>
          </p:nvSpPr>
          <p:spPr>
            <a:xfrm>
              <a:off x="166171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9" name="Rectangle 28">
              <a:extLst>
                <a:ext uri="{FF2B5EF4-FFF2-40B4-BE49-F238E27FC236}">
                  <a16:creationId xmlns:a16="http://schemas.microsoft.com/office/drawing/2014/main" id="{784E1B72-B1CA-DE40-964D-0211741FA050}"/>
                </a:ext>
              </a:extLst>
            </p:cNvPr>
            <p:cNvSpPr/>
            <p:nvPr userDrawn="1"/>
          </p:nvSpPr>
          <p:spPr>
            <a:xfrm>
              <a:off x="294243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30" name="Rectangle 29">
              <a:extLst>
                <a:ext uri="{FF2B5EF4-FFF2-40B4-BE49-F238E27FC236}">
                  <a16:creationId xmlns:a16="http://schemas.microsoft.com/office/drawing/2014/main" id="{0EDEA1F2-0336-5941-9F8D-A8F560A28115}"/>
                </a:ext>
              </a:extLst>
            </p:cNvPr>
            <p:cNvSpPr/>
            <p:nvPr userDrawn="1"/>
          </p:nvSpPr>
          <p:spPr>
            <a:xfrm>
              <a:off x="422314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31" name="Rectangle 30">
              <a:extLst>
                <a:ext uri="{FF2B5EF4-FFF2-40B4-BE49-F238E27FC236}">
                  <a16:creationId xmlns:a16="http://schemas.microsoft.com/office/drawing/2014/main" id="{C57AB087-9AA7-2D4E-A82A-605B50372D51}"/>
                </a:ext>
              </a:extLst>
            </p:cNvPr>
            <p:cNvSpPr/>
            <p:nvPr userDrawn="1"/>
          </p:nvSpPr>
          <p:spPr>
            <a:xfrm>
              <a:off x="550386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2" name="Rectangle 41">
              <a:extLst>
                <a:ext uri="{FF2B5EF4-FFF2-40B4-BE49-F238E27FC236}">
                  <a16:creationId xmlns:a16="http://schemas.microsoft.com/office/drawing/2014/main" id="{0F447629-D1B9-0546-851F-E0D5ED605B7A}"/>
                </a:ext>
              </a:extLst>
            </p:cNvPr>
            <p:cNvSpPr/>
            <p:nvPr userDrawn="1"/>
          </p:nvSpPr>
          <p:spPr>
            <a:xfrm>
              <a:off x="6784581"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3" name="Rectangle 42">
              <a:extLst>
                <a:ext uri="{FF2B5EF4-FFF2-40B4-BE49-F238E27FC236}">
                  <a16:creationId xmlns:a16="http://schemas.microsoft.com/office/drawing/2014/main" id="{FE9B1291-33A4-EE48-806C-B5D7A1613345}"/>
                </a:ext>
              </a:extLst>
            </p:cNvPr>
            <p:cNvSpPr/>
            <p:nvPr userDrawn="1"/>
          </p:nvSpPr>
          <p:spPr>
            <a:xfrm>
              <a:off x="6784581"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4" name="Rectangle 43">
              <a:extLst>
                <a:ext uri="{FF2B5EF4-FFF2-40B4-BE49-F238E27FC236}">
                  <a16:creationId xmlns:a16="http://schemas.microsoft.com/office/drawing/2014/main" id="{69CEBC75-F9B2-DF40-8FAB-B56A760AED4B}"/>
                </a:ext>
              </a:extLst>
            </p:cNvPr>
            <p:cNvSpPr/>
            <p:nvPr userDrawn="1"/>
          </p:nvSpPr>
          <p:spPr>
            <a:xfrm>
              <a:off x="6784581"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5" name="Rectangle 44">
              <a:extLst>
                <a:ext uri="{FF2B5EF4-FFF2-40B4-BE49-F238E27FC236}">
                  <a16:creationId xmlns:a16="http://schemas.microsoft.com/office/drawing/2014/main" id="{EE5FF759-951A-054F-9F4A-482FE7225052}"/>
                </a:ext>
              </a:extLst>
            </p:cNvPr>
            <p:cNvSpPr/>
            <p:nvPr userDrawn="1"/>
          </p:nvSpPr>
          <p:spPr>
            <a:xfrm>
              <a:off x="806529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6" name="Rectangle 45">
              <a:extLst>
                <a:ext uri="{FF2B5EF4-FFF2-40B4-BE49-F238E27FC236}">
                  <a16:creationId xmlns:a16="http://schemas.microsoft.com/office/drawing/2014/main" id="{90EB0590-F226-6748-B645-71C913F9B674}"/>
                </a:ext>
              </a:extLst>
            </p:cNvPr>
            <p:cNvSpPr/>
            <p:nvPr userDrawn="1"/>
          </p:nvSpPr>
          <p:spPr>
            <a:xfrm>
              <a:off x="806529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7" name="Rectangle 46">
              <a:extLst>
                <a:ext uri="{FF2B5EF4-FFF2-40B4-BE49-F238E27FC236}">
                  <a16:creationId xmlns:a16="http://schemas.microsoft.com/office/drawing/2014/main" id="{5D31B860-B762-A94B-B4E7-355AC4826289}"/>
                </a:ext>
              </a:extLst>
            </p:cNvPr>
            <p:cNvSpPr/>
            <p:nvPr userDrawn="1"/>
          </p:nvSpPr>
          <p:spPr>
            <a:xfrm>
              <a:off x="806529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8" name="Rectangle 47">
              <a:extLst>
                <a:ext uri="{FF2B5EF4-FFF2-40B4-BE49-F238E27FC236}">
                  <a16:creationId xmlns:a16="http://schemas.microsoft.com/office/drawing/2014/main" id="{982F9D60-F80B-2F4A-9903-3996F96A22C1}"/>
                </a:ext>
              </a:extLst>
            </p:cNvPr>
            <p:cNvSpPr/>
            <p:nvPr userDrawn="1"/>
          </p:nvSpPr>
          <p:spPr>
            <a:xfrm>
              <a:off x="380999" y="5419994"/>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9" name="Rectangle 48">
              <a:extLst>
                <a:ext uri="{FF2B5EF4-FFF2-40B4-BE49-F238E27FC236}">
                  <a16:creationId xmlns:a16="http://schemas.microsoft.com/office/drawing/2014/main" id="{69C6B9A7-FBBB-F541-A935-BD7AF34D2A23}"/>
                </a:ext>
              </a:extLst>
            </p:cNvPr>
            <p:cNvSpPr/>
            <p:nvPr userDrawn="1"/>
          </p:nvSpPr>
          <p:spPr>
            <a:xfrm>
              <a:off x="166171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0" name="Rectangle 49">
              <a:extLst>
                <a:ext uri="{FF2B5EF4-FFF2-40B4-BE49-F238E27FC236}">
                  <a16:creationId xmlns:a16="http://schemas.microsoft.com/office/drawing/2014/main" id="{D53EEC05-B7DA-1540-9D32-177152835D78}"/>
                </a:ext>
              </a:extLst>
            </p:cNvPr>
            <p:cNvSpPr/>
            <p:nvPr userDrawn="1"/>
          </p:nvSpPr>
          <p:spPr>
            <a:xfrm>
              <a:off x="294243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1" name="Rectangle 50">
              <a:extLst>
                <a:ext uri="{FF2B5EF4-FFF2-40B4-BE49-F238E27FC236}">
                  <a16:creationId xmlns:a16="http://schemas.microsoft.com/office/drawing/2014/main" id="{4FF87792-0038-E245-A756-AFA193BEC33C}"/>
                </a:ext>
              </a:extLst>
            </p:cNvPr>
            <p:cNvSpPr/>
            <p:nvPr userDrawn="1"/>
          </p:nvSpPr>
          <p:spPr>
            <a:xfrm>
              <a:off x="422314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2" name="Rectangle 51">
              <a:extLst>
                <a:ext uri="{FF2B5EF4-FFF2-40B4-BE49-F238E27FC236}">
                  <a16:creationId xmlns:a16="http://schemas.microsoft.com/office/drawing/2014/main" id="{563EA47D-7036-6149-BFDD-AE64B4F0440E}"/>
                </a:ext>
              </a:extLst>
            </p:cNvPr>
            <p:cNvSpPr/>
            <p:nvPr userDrawn="1"/>
          </p:nvSpPr>
          <p:spPr>
            <a:xfrm>
              <a:off x="550386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3" name="Rectangle 52">
              <a:extLst>
                <a:ext uri="{FF2B5EF4-FFF2-40B4-BE49-F238E27FC236}">
                  <a16:creationId xmlns:a16="http://schemas.microsoft.com/office/drawing/2014/main" id="{04CBC1BB-E618-4143-8102-0EE9DB6F72F6}"/>
                </a:ext>
              </a:extLst>
            </p:cNvPr>
            <p:cNvSpPr/>
            <p:nvPr userDrawn="1"/>
          </p:nvSpPr>
          <p:spPr>
            <a:xfrm>
              <a:off x="6784581"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4" name="Rectangle 53">
              <a:extLst>
                <a:ext uri="{FF2B5EF4-FFF2-40B4-BE49-F238E27FC236}">
                  <a16:creationId xmlns:a16="http://schemas.microsoft.com/office/drawing/2014/main" id="{16302F22-33DC-404D-B9F7-4999125BE1C0}"/>
                </a:ext>
              </a:extLst>
            </p:cNvPr>
            <p:cNvSpPr/>
            <p:nvPr userDrawn="1"/>
          </p:nvSpPr>
          <p:spPr>
            <a:xfrm>
              <a:off x="806529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5" name="Rectangle 54">
              <a:extLst>
                <a:ext uri="{FF2B5EF4-FFF2-40B4-BE49-F238E27FC236}">
                  <a16:creationId xmlns:a16="http://schemas.microsoft.com/office/drawing/2014/main" id="{63913E2F-D6C7-6E4C-AF84-F30990D1C5F1}"/>
                </a:ext>
              </a:extLst>
            </p:cNvPr>
            <p:cNvSpPr/>
            <p:nvPr userDrawn="1"/>
          </p:nvSpPr>
          <p:spPr>
            <a:xfrm>
              <a:off x="934320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6" name="Rectangle 55">
              <a:extLst>
                <a:ext uri="{FF2B5EF4-FFF2-40B4-BE49-F238E27FC236}">
                  <a16:creationId xmlns:a16="http://schemas.microsoft.com/office/drawing/2014/main" id="{98F6AD2D-9784-F642-A106-04B3A189A305}"/>
                </a:ext>
              </a:extLst>
            </p:cNvPr>
            <p:cNvSpPr/>
            <p:nvPr userDrawn="1"/>
          </p:nvSpPr>
          <p:spPr>
            <a:xfrm>
              <a:off x="934320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7" name="Rectangle 56">
              <a:extLst>
                <a:ext uri="{FF2B5EF4-FFF2-40B4-BE49-F238E27FC236}">
                  <a16:creationId xmlns:a16="http://schemas.microsoft.com/office/drawing/2014/main" id="{15BAA71B-3977-2C45-BFCD-DD42EE282F3A}"/>
                </a:ext>
              </a:extLst>
            </p:cNvPr>
            <p:cNvSpPr/>
            <p:nvPr userDrawn="1"/>
          </p:nvSpPr>
          <p:spPr>
            <a:xfrm>
              <a:off x="934320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8" name="Rectangle 57">
              <a:extLst>
                <a:ext uri="{FF2B5EF4-FFF2-40B4-BE49-F238E27FC236}">
                  <a16:creationId xmlns:a16="http://schemas.microsoft.com/office/drawing/2014/main" id="{009A6B8D-0BC6-844C-98BC-26714B74B89C}"/>
                </a:ext>
              </a:extLst>
            </p:cNvPr>
            <p:cNvSpPr/>
            <p:nvPr userDrawn="1"/>
          </p:nvSpPr>
          <p:spPr>
            <a:xfrm>
              <a:off x="934320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9" name="Rectangle 58">
              <a:extLst>
                <a:ext uri="{FF2B5EF4-FFF2-40B4-BE49-F238E27FC236}">
                  <a16:creationId xmlns:a16="http://schemas.microsoft.com/office/drawing/2014/main" id="{D8F3FD9C-200A-6341-94B3-0C1EB6DACAB0}"/>
                </a:ext>
              </a:extLst>
            </p:cNvPr>
            <p:cNvSpPr/>
            <p:nvPr userDrawn="1"/>
          </p:nvSpPr>
          <p:spPr>
            <a:xfrm>
              <a:off x="1062110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60" name="Rectangle 59">
              <a:extLst>
                <a:ext uri="{FF2B5EF4-FFF2-40B4-BE49-F238E27FC236}">
                  <a16:creationId xmlns:a16="http://schemas.microsoft.com/office/drawing/2014/main" id="{138373EE-C7AD-A948-BF2D-EFDCBD86A63D}"/>
                </a:ext>
              </a:extLst>
            </p:cNvPr>
            <p:cNvSpPr/>
            <p:nvPr userDrawn="1"/>
          </p:nvSpPr>
          <p:spPr>
            <a:xfrm>
              <a:off x="1062110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61" name="Rectangle 60">
              <a:extLst>
                <a:ext uri="{FF2B5EF4-FFF2-40B4-BE49-F238E27FC236}">
                  <a16:creationId xmlns:a16="http://schemas.microsoft.com/office/drawing/2014/main" id="{1D9BF3B8-1553-CB43-861A-0C55AC833BFD}"/>
                </a:ext>
              </a:extLst>
            </p:cNvPr>
            <p:cNvSpPr/>
            <p:nvPr userDrawn="1"/>
          </p:nvSpPr>
          <p:spPr>
            <a:xfrm>
              <a:off x="1062110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62" name="Rectangle 61">
              <a:extLst>
                <a:ext uri="{FF2B5EF4-FFF2-40B4-BE49-F238E27FC236}">
                  <a16:creationId xmlns:a16="http://schemas.microsoft.com/office/drawing/2014/main" id="{A6D0F4D3-BA10-E141-99A5-7B49C20DF11A}"/>
                </a:ext>
              </a:extLst>
            </p:cNvPr>
            <p:cNvSpPr/>
            <p:nvPr userDrawn="1"/>
          </p:nvSpPr>
          <p:spPr>
            <a:xfrm>
              <a:off x="1062110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grpSp>
      <p:sp>
        <p:nvSpPr>
          <p:cNvPr id="37" name="Freeform 69">
            <a:extLst>
              <a:ext uri="{FF2B5EF4-FFF2-40B4-BE49-F238E27FC236}">
                <a16:creationId xmlns:a16="http://schemas.microsoft.com/office/drawing/2014/main" id="{3634B592-2BB6-5C4B-A72F-5EE93BA6F81A}"/>
              </a:ext>
            </a:extLst>
          </p:cNvPr>
          <p:cNvSpPr>
            <a:spLocks noEditPoints="1"/>
          </p:cNvSpPr>
          <p:nvPr userDrawn="1"/>
        </p:nvSpPr>
        <p:spPr bwMode="auto">
          <a:xfrm>
            <a:off x="3325653" y="1967482"/>
            <a:ext cx="499664" cy="424950"/>
          </a:xfrm>
          <a:custGeom>
            <a:avLst/>
            <a:gdLst>
              <a:gd name="T0" fmla="*/ 90 w 289"/>
              <a:gd name="T1" fmla="*/ 246 h 246"/>
              <a:gd name="T2" fmla="*/ 86 w 289"/>
              <a:gd name="T3" fmla="*/ 244 h 246"/>
              <a:gd name="T4" fmla="*/ 2 w 289"/>
              <a:gd name="T5" fmla="*/ 160 h 246"/>
              <a:gd name="T6" fmla="*/ 2 w 289"/>
              <a:gd name="T7" fmla="*/ 152 h 246"/>
              <a:gd name="T8" fmla="*/ 44 w 289"/>
              <a:gd name="T9" fmla="*/ 110 h 246"/>
              <a:gd name="T10" fmla="*/ 53 w 289"/>
              <a:gd name="T11" fmla="*/ 110 h 246"/>
              <a:gd name="T12" fmla="*/ 90 w 289"/>
              <a:gd name="T13" fmla="*/ 148 h 246"/>
              <a:gd name="T14" fmla="*/ 236 w 289"/>
              <a:gd name="T15" fmla="*/ 2 h 246"/>
              <a:gd name="T16" fmla="*/ 245 w 289"/>
              <a:gd name="T17" fmla="*/ 2 h 246"/>
              <a:gd name="T18" fmla="*/ 287 w 289"/>
              <a:gd name="T19" fmla="*/ 44 h 246"/>
              <a:gd name="T20" fmla="*/ 287 w 289"/>
              <a:gd name="T21" fmla="*/ 52 h 246"/>
              <a:gd name="T22" fmla="*/ 95 w 289"/>
              <a:gd name="T23" fmla="*/ 244 h 246"/>
              <a:gd name="T24" fmla="*/ 90 w 289"/>
              <a:gd name="T25" fmla="*/ 246 h 246"/>
              <a:gd name="T26" fmla="*/ 15 w 289"/>
              <a:gd name="T27" fmla="*/ 156 h 246"/>
              <a:gd name="T28" fmla="*/ 90 w 289"/>
              <a:gd name="T29" fmla="*/ 232 h 246"/>
              <a:gd name="T30" fmla="*/ 274 w 289"/>
              <a:gd name="T31" fmla="*/ 48 h 246"/>
              <a:gd name="T32" fmla="*/ 240 w 289"/>
              <a:gd name="T33" fmla="*/ 15 h 246"/>
              <a:gd name="T34" fmla="*/ 95 w 289"/>
              <a:gd name="T35" fmla="*/ 160 h 246"/>
              <a:gd name="T36" fmla="*/ 86 w 289"/>
              <a:gd name="T37" fmla="*/ 160 h 246"/>
              <a:gd name="T38" fmla="*/ 48 w 289"/>
              <a:gd name="T39" fmla="*/ 123 h 246"/>
              <a:gd name="T40" fmla="*/ 15 w 289"/>
              <a:gd name="T41" fmla="*/ 15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9" h="246">
                <a:moveTo>
                  <a:pt x="90" y="246"/>
                </a:moveTo>
                <a:cubicBezTo>
                  <a:pt x="89" y="246"/>
                  <a:pt x="87" y="246"/>
                  <a:pt x="86" y="244"/>
                </a:cubicBezTo>
                <a:cubicBezTo>
                  <a:pt x="2" y="160"/>
                  <a:pt x="2" y="160"/>
                  <a:pt x="2" y="160"/>
                </a:cubicBezTo>
                <a:cubicBezTo>
                  <a:pt x="0" y="158"/>
                  <a:pt x="0" y="154"/>
                  <a:pt x="2" y="152"/>
                </a:cubicBezTo>
                <a:cubicBezTo>
                  <a:pt x="44" y="110"/>
                  <a:pt x="44" y="110"/>
                  <a:pt x="44" y="110"/>
                </a:cubicBezTo>
                <a:cubicBezTo>
                  <a:pt x="47" y="108"/>
                  <a:pt x="50" y="108"/>
                  <a:pt x="53" y="110"/>
                </a:cubicBezTo>
                <a:cubicBezTo>
                  <a:pt x="90" y="148"/>
                  <a:pt x="90" y="148"/>
                  <a:pt x="90" y="148"/>
                </a:cubicBezTo>
                <a:cubicBezTo>
                  <a:pt x="236" y="2"/>
                  <a:pt x="236" y="2"/>
                  <a:pt x="236" y="2"/>
                </a:cubicBezTo>
                <a:cubicBezTo>
                  <a:pt x="239" y="0"/>
                  <a:pt x="242" y="0"/>
                  <a:pt x="245" y="2"/>
                </a:cubicBezTo>
                <a:cubicBezTo>
                  <a:pt x="287" y="44"/>
                  <a:pt x="287" y="44"/>
                  <a:pt x="287" y="44"/>
                </a:cubicBezTo>
                <a:cubicBezTo>
                  <a:pt x="289" y="46"/>
                  <a:pt x="289" y="50"/>
                  <a:pt x="287" y="52"/>
                </a:cubicBezTo>
                <a:cubicBezTo>
                  <a:pt x="95" y="244"/>
                  <a:pt x="95" y="244"/>
                  <a:pt x="95" y="244"/>
                </a:cubicBezTo>
                <a:cubicBezTo>
                  <a:pt x="94" y="246"/>
                  <a:pt x="92" y="246"/>
                  <a:pt x="90" y="246"/>
                </a:cubicBezTo>
                <a:close/>
                <a:moveTo>
                  <a:pt x="15" y="156"/>
                </a:moveTo>
                <a:cubicBezTo>
                  <a:pt x="90" y="232"/>
                  <a:pt x="90" y="232"/>
                  <a:pt x="90" y="232"/>
                </a:cubicBezTo>
                <a:cubicBezTo>
                  <a:pt x="274" y="48"/>
                  <a:pt x="274" y="48"/>
                  <a:pt x="274" y="48"/>
                </a:cubicBezTo>
                <a:cubicBezTo>
                  <a:pt x="240" y="15"/>
                  <a:pt x="240" y="15"/>
                  <a:pt x="240" y="15"/>
                </a:cubicBezTo>
                <a:cubicBezTo>
                  <a:pt x="95" y="160"/>
                  <a:pt x="95" y="160"/>
                  <a:pt x="95" y="160"/>
                </a:cubicBezTo>
                <a:cubicBezTo>
                  <a:pt x="92" y="163"/>
                  <a:pt x="89" y="163"/>
                  <a:pt x="86" y="160"/>
                </a:cubicBezTo>
                <a:cubicBezTo>
                  <a:pt x="48" y="123"/>
                  <a:pt x="48" y="123"/>
                  <a:pt x="48" y="123"/>
                </a:cubicBezTo>
                <a:lnTo>
                  <a:pt x="15" y="15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chemeClr val="bg2"/>
              </a:solidFill>
              <a:latin typeface="+mj-lt"/>
            </a:endParaRPr>
          </a:p>
        </p:txBody>
      </p:sp>
      <p:grpSp>
        <p:nvGrpSpPr>
          <p:cNvPr id="91" name="Group 98">
            <a:extLst>
              <a:ext uri="{FF2B5EF4-FFF2-40B4-BE49-F238E27FC236}">
                <a16:creationId xmlns:a16="http://schemas.microsoft.com/office/drawing/2014/main" id="{9AC922D9-7CEE-B448-86D3-66DA557B7FF2}"/>
              </a:ext>
            </a:extLst>
          </p:cNvPr>
          <p:cNvGrpSpPr>
            <a:grpSpLocks noChangeAspect="1"/>
          </p:cNvGrpSpPr>
          <p:nvPr userDrawn="1"/>
        </p:nvGrpSpPr>
        <p:grpSpPr bwMode="auto">
          <a:xfrm>
            <a:off x="2084826" y="5548256"/>
            <a:ext cx="448560" cy="372925"/>
            <a:chOff x="1371" y="1755"/>
            <a:chExt cx="427" cy="355"/>
          </a:xfrm>
          <a:solidFill>
            <a:schemeClr val="accent1"/>
          </a:solidFill>
        </p:grpSpPr>
        <p:sp>
          <p:nvSpPr>
            <p:cNvPr id="92" name="Freeform 99">
              <a:extLst>
                <a:ext uri="{FF2B5EF4-FFF2-40B4-BE49-F238E27FC236}">
                  <a16:creationId xmlns:a16="http://schemas.microsoft.com/office/drawing/2014/main" id="{6DD3FF56-53E8-3945-A690-6D0C81F64008}"/>
                </a:ext>
              </a:extLst>
            </p:cNvPr>
            <p:cNvSpPr>
              <a:spLocks noEditPoints="1"/>
            </p:cNvSpPr>
            <p:nvPr/>
          </p:nvSpPr>
          <p:spPr bwMode="auto">
            <a:xfrm>
              <a:off x="1371" y="1755"/>
              <a:ext cx="427" cy="355"/>
            </a:xfrm>
            <a:custGeom>
              <a:avLst/>
              <a:gdLst>
                <a:gd name="T0" fmla="*/ 282 w 288"/>
                <a:gd name="T1" fmla="*/ 240 h 240"/>
                <a:gd name="T2" fmla="*/ 6 w 288"/>
                <a:gd name="T3" fmla="*/ 240 h 240"/>
                <a:gd name="T4" fmla="*/ 0 w 288"/>
                <a:gd name="T5" fmla="*/ 234 h 240"/>
                <a:gd name="T6" fmla="*/ 0 w 288"/>
                <a:gd name="T7" fmla="*/ 6 h 240"/>
                <a:gd name="T8" fmla="*/ 6 w 288"/>
                <a:gd name="T9" fmla="*/ 0 h 240"/>
                <a:gd name="T10" fmla="*/ 282 w 288"/>
                <a:gd name="T11" fmla="*/ 0 h 240"/>
                <a:gd name="T12" fmla="*/ 288 w 288"/>
                <a:gd name="T13" fmla="*/ 6 h 240"/>
                <a:gd name="T14" fmla="*/ 288 w 288"/>
                <a:gd name="T15" fmla="*/ 234 h 240"/>
                <a:gd name="T16" fmla="*/ 282 w 288"/>
                <a:gd name="T17" fmla="*/ 240 h 240"/>
                <a:gd name="T18" fmla="*/ 12 w 288"/>
                <a:gd name="T19" fmla="*/ 228 h 240"/>
                <a:gd name="T20" fmla="*/ 276 w 288"/>
                <a:gd name="T21" fmla="*/ 228 h 240"/>
                <a:gd name="T22" fmla="*/ 276 w 288"/>
                <a:gd name="T23" fmla="*/ 12 h 240"/>
                <a:gd name="T24" fmla="*/ 12 w 288"/>
                <a:gd name="T25" fmla="*/ 12 h 240"/>
                <a:gd name="T26" fmla="*/ 12 w 288"/>
                <a:gd name="T27" fmla="*/ 22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40">
                  <a:moveTo>
                    <a:pt x="282" y="240"/>
                  </a:moveTo>
                  <a:cubicBezTo>
                    <a:pt x="6" y="240"/>
                    <a:pt x="6" y="240"/>
                    <a:pt x="6" y="240"/>
                  </a:cubicBezTo>
                  <a:cubicBezTo>
                    <a:pt x="3" y="240"/>
                    <a:pt x="0" y="237"/>
                    <a:pt x="0" y="234"/>
                  </a:cubicBezTo>
                  <a:cubicBezTo>
                    <a:pt x="0" y="6"/>
                    <a:pt x="0" y="6"/>
                    <a:pt x="0" y="6"/>
                  </a:cubicBezTo>
                  <a:cubicBezTo>
                    <a:pt x="0" y="3"/>
                    <a:pt x="3" y="0"/>
                    <a:pt x="6" y="0"/>
                  </a:cubicBezTo>
                  <a:cubicBezTo>
                    <a:pt x="282" y="0"/>
                    <a:pt x="282" y="0"/>
                    <a:pt x="282" y="0"/>
                  </a:cubicBezTo>
                  <a:cubicBezTo>
                    <a:pt x="285" y="0"/>
                    <a:pt x="288" y="3"/>
                    <a:pt x="288" y="6"/>
                  </a:cubicBezTo>
                  <a:cubicBezTo>
                    <a:pt x="288" y="234"/>
                    <a:pt x="288" y="234"/>
                    <a:pt x="288" y="234"/>
                  </a:cubicBezTo>
                  <a:cubicBezTo>
                    <a:pt x="288" y="237"/>
                    <a:pt x="285" y="240"/>
                    <a:pt x="282" y="240"/>
                  </a:cubicBezTo>
                  <a:close/>
                  <a:moveTo>
                    <a:pt x="12" y="228"/>
                  </a:moveTo>
                  <a:cubicBezTo>
                    <a:pt x="276" y="228"/>
                    <a:pt x="276" y="228"/>
                    <a:pt x="276" y="228"/>
                  </a:cubicBezTo>
                  <a:cubicBezTo>
                    <a:pt x="276" y="12"/>
                    <a:pt x="276" y="12"/>
                    <a:pt x="276" y="12"/>
                  </a:cubicBezTo>
                  <a:cubicBezTo>
                    <a:pt x="12" y="12"/>
                    <a:pt x="12" y="12"/>
                    <a:pt x="12" y="12"/>
                  </a:cubicBezTo>
                  <a:lnTo>
                    <a:pt x="12"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3" name="Freeform 100">
              <a:extLst>
                <a:ext uri="{FF2B5EF4-FFF2-40B4-BE49-F238E27FC236}">
                  <a16:creationId xmlns:a16="http://schemas.microsoft.com/office/drawing/2014/main" id="{B9DD30D6-7FC5-4E4B-AA29-A488CEB79813}"/>
                </a:ext>
              </a:extLst>
            </p:cNvPr>
            <p:cNvSpPr>
              <a:spLocks/>
            </p:cNvSpPr>
            <p:nvPr/>
          </p:nvSpPr>
          <p:spPr bwMode="auto">
            <a:xfrm>
              <a:off x="1407" y="1790"/>
              <a:ext cx="71" cy="71"/>
            </a:xfrm>
            <a:custGeom>
              <a:avLst/>
              <a:gdLst>
                <a:gd name="T0" fmla="*/ 6 w 48"/>
                <a:gd name="T1" fmla="*/ 48 h 48"/>
                <a:gd name="T2" fmla="*/ 0 w 48"/>
                <a:gd name="T3" fmla="*/ 42 h 48"/>
                <a:gd name="T4" fmla="*/ 0 w 48"/>
                <a:gd name="T5" fmla="*/ 6 h 48"/>
                <a:gd name="T6" fmla="*/ 6 w 48"/>
                <a:gd name="T7" fmla="*/ 0 h 48"/>
                <a:gd name="T8" fmla="*/ 42 w 48"/>
                <a:gd name="T9" fmla="*/ 0 h 48"/>
                <a:gd name="T10" fmla="*/ 48 w 48"/>
                <a:gd name="T11" fmla="*/ 6 h 48"/>
                <a:gd name="T12" fmla="*/ 42 w 48"/>
                <a:gd name="T13" fmla="*/ 12 h 48"/>
                <a:gd name="T14" fmla="*/ 12 w 48"/>
                <a:gd name="T15" fmla="*/ 12 h 48"/>
                <a:gd name="T16" fmla="*/ 12 w 48"/>
                <a:gd name="T17" fmla="*/ 42 h 48"/>
                <a:gd name="T18" fmla="*/ 6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6" y="48"/>
                  </a:moveTo>
                  <a:cubicBezTo>
                    <a:pt x="3" y="48"/>
                    <a:pt x="0" y="45"/>
                    <a:pt x="0" y="42"/>
                  </a:cubicBezTo>
                  <a:cubicBezTo>
                    <a:pt x="0" y="6"/>
                    <a:pt x="0" y="6"/>
                    <a:pt x="0" y="6"/>
                  </a:cubicBezTo>
                  <a:cubicBezTo>
                    <a:pt x="0" y="3"/>
                    <a:pt x="3" y="0"/>
                    <a:pt x="6" y="0"/>
                  </a:cubicBezTo>
                  <a:cubicBezTo>
                    <a:pt x="42" y="0"/>
                    <a:pt x="42" y="0"/>
                    <a:pt x="42" y="0"/>
                  </a:cubicBezTo>
                  <a:cubicBezTo>
                    <a:pt x="45" y="0"/>
                    <a:pt x="48" y="3"/>
                    <a:pt x="48" y="6"/>
                  </a:cubicBezTo>
                  <a:cubicBezTo>
                    <a:pt x="48" y="9"/>
                    <a:pt x="45" y="12"/>
                    <a:pt x="42" y="12"/>
                  </a:cubicBezTo>
                  <a:cubicBezTo>
                    <a:pt x="12" y="12"/>
                    <a:pt x="12" y="12"/>
                    <a:pt x="12" y="12"/>
                  </a:cubicBezTo>
                  <a:cubicBezTo>
                    <a:pt x="12" y="42"/>
                    <a:pt x="12" y="42"/>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4" name="Freeform 101">
              <a:extLst>
                <a:ext uri="{FF2B5EF4-FFF2-40B4-BE49-F238E27FC236}">
                  <a16:creationId xmlns:a16="http://schemas.microsoft.com/office/drawing/2014/main" id="{B598F935-A581-034B-89D4-127294ECEFE4}"/>
                </a:ext>
              </a:extLst>
            </p:cNvPr>
            <p:cNvSpPr>
              <a:spLocks/>
            </p:cNvSpPr>
            <p:nvPr/>
          </p:nvSpPr>
          <p:spPr bwMode="auto">
            <a:xfrm>
              <a:off x="1691" y="1790"/>
              <a:ext cx="71" cy="71"/>
            </a:xfrm>
            <a:custGeom>
              <a:avLst/>
              <a:gdLst>
                <a:gd name="T0" fmla="*/ 42 w 48"/>
                <a:gd name="T1" fmla="*/ 48 h 48"/>
                <a:gd name="T2" fmla="*/ 36 w 48"/>
                <a:gd name="T3" fmla="*/ 42 h 48"/>
                <a:gd name="T4" fmla="*/ 36 w 48"/>
                <a:gd name="T5" fmla="*/ 12 h 48"/>
                <a:gd name="T6" fmla="*/ 6 w 48"/>
                <a:gd name="T7" fmla="*/ 12 h 48"/>
                <a:gd name="T8" fmla="*/ 0 w 48"/>
                <a:gd name="T9" fmla="*/ 6 h 48"/>
                <a:gd name="T10" fmla="*/ 6 w 48"/>
                <a:gd name="T11" fmla="*/ 0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39" y="48"/>
                    <a:pt x="36" y="45"/>
                    <a:pt x="36" y="42"/>
                  </a:cubicBezTo>
                  <a:cubicBezTo>
                    <a:pt x="36" y="12"/>
                    <a:pt x="36" y="12"/>
                    <a:pt x="36" y="12"/>
                  </a:cubicBezTo>
                  <a:cubicBezTo>
                    <a:pt x="6" y="12"/>
                    <a:pt x="6" y="12"/>
                    <a:pt x="6" y="12"/>
                  </a:cubicBezTo>
                  <a:cubicBezTo>
                    <a:pt x="3" y="12"/>
                    <a:pt x="0" y="9"/>
                    <a:pt x="0" y="6"/>
                  </a:cubicBezTo>
                  <a:cubicBezTo>
                    <a:pt x="0" y="3"/>
                    <a:pt x="3" y="0"/>
                    <a:pt x="6" y="0"/>
                  </a:cubicBezTo>
                  <a:cubicBezTo>
                    <a:pt x="42" y="0"/>
                    <a:pt x="42"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5" name="Freeform 102">
              <a:extLst>
                <a:ext uri="{FF2B5EF4-FFF2-40B4-BE49-F238E27FC236}">
                  <a16:creationId xmlns:a16="http://schemas.microsoft.com/office/drawing/2014/main" id="{24EC5BA8-8063-3241-A2BA-5D3F0C810EF9}"/>
                </a:ext>
              </a:extLst>
            </p:cNvPr>
            <p:cNvSpPr>
              <a:spLocks/>
            </p:cNvSpPr>
            <p:nvPr/>
          </p:nvSpPr>
          <p:spPr bwMode="auto">
            <a:xfrm>
              <a:off x="1407" y="200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12 w 48"/>
                <a:gd name="T11" fmla="*/ 6 h 48"/>
                <a:gd name="T12" fmla="*/ 12 w 48"/>
                <a:gd name="T13" fmla="*/ 36 h 48"/>
                <a:gd name="T14" fmla="*/ 42 w 48"/>
                <a:gd name="T15" fmla="*/ 3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6"/>
                    <a:pt x="0" y="6"/>
                    <a:pt x="0" y="6"/>
                  </a:cubicBezTo>
                  <a:cubicBezTo>
                    <a:pt x="0" y="3"/>
                    <a:pt x="3" y="0"/>
                    <a:pt x="6" y="0"/>
                  </a:cubicBezTo>
                  <a:cubicBezTo>
                    <a:pt x="9" y="0"/>
                    <a:pt x="12" y="3"/>
                    <a:pt x="12" y="6"/>
                  </a:cubicBezTo>
                  <a:cubicBezTo>
                    <a:pt x="12" y="36"/>
                    <a:pt x="12" y="36"/>
                    <a:pt x="12" y="36"/>
                  </a:cubicBezTo>
                  <a:cubicBezTo>
                    <a:pt x="42" y="36"/>
                    <a:pt x="42" y="36"/>
                    <a:pt x="42" y="36"/>
                  </a:cubicBezTo>
                  <a:cubicBezTo>
                    <a:pt x="45" y="36"/>
                    <a:pt x="48" y="39"/>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6" name="Freeform 103">
              <a:extLst>
                <a:ext uri="{FF2B5EF4-FFF2-40B4-BE49-F238E27FC236}">
                  <a16:creationId xmlns:a16="http://schemas.microsoft.com/office/drawing/2014/main" id="{CF8C2DB6-381F-254A-B48E-15AFF4C7C781}"/>
                </a:ext>
              </a:extLst>
            </p:cNvPr>
            <p:cNvSpPr>
              <a:spLocks/>
            </p:cNvSpPr>
            <p:nvPr/>
          </p:nvSpPr>
          <p:spPr bwMode="auto">
            <a:xfrm>
              <a:off x="1691" y="2004"/>
              <a:ext cx="71" cy="71"/>
            </a:xfrm>
            <a:custGeom>
              <a:avLst/>
              <a:gdLst>
                <a:gd name="T0" fmla="*/ 42 w 48"/>
                <a:gd name="T1" fmla="*/ 48 h 48"/>
                <a:gd name="T2" fmla="*/ 6 w 48"/>
                <a:gd name="T3" fmla="*/ 48 h 48"/>
                <a:gd name="T4" fmla="*/ 0 w 48"/>
                <a:gd name="T5" fmla="*/ 42 h 48"/>
                <a:gd name="T6" fmla="*/ 6 w 48"/>
                <a:gd name="T7" fmla="*/ 36 h 48"/>
                <a:gd name="T8" fmla="*/ 36 w 48"/>
                <a:gd name="T9" fmla="*/ 36 h 48"/>
                <a:gd name="T10" fmla="*/ 36 w 48"/>
                <a:gd name="T11" fmla="*/ 6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39"/>
                    <a:pt x="3" y="36"/>
                    <a:pt x="6" y="36"/>
                  </a:cubicBezTo>
                  <a:cubicBezTo>
                    <a:pt x="36" y="36"/>
                    <a:pt x="36" y="36"/>
                    <a:pt x="36" y="36"/>
                  </a:cubicBezTo>
                  <a:cubicBezTo>
                    <a:pt x="36" y="6"/>
                    <a:pt x="36" y="6"/>
                    <a:pt x="36" y="6"/>
                  </a:cubicBezTo>
                  <a:cubicBezTo>
                    <a:pt x="36" y="3"/>
                    <a:pt x="39"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7" name="Freeform 104">
              <a:extLst>
                <a:ext uri="{FF2B5EF4-FFF2-40B4-BE49-F238E27FC236}">
                  <a16:creationId xmlns:a16="http://schemas.microsoft.com/office/drawing/2014/main" id="{0667E557-C3C5-454F-BFFD-0892A85D1147}"/>
                </a:ext>
              </a:extLst>
            </p:cNvPr>
            <p:cNvSpPr>
              <a:spLocks noEditPoints="1"/>
            </p:cNvSpPr>
            <p:nvPr/>
          </p:nvSpPr>
          <p:spPr bwMode="auto">
            <a:xfrm>
              <a:off x="1441" y="1844"/>
              <a:ext cx="286" cy="177"/>
            </a:xfrm>
            <a:custGeom>
              <a:avLst/>
              <a:gdLst>
                <a:gd name="T0" fmla="*/ 97 w 193"/>
                <a:gd name="T1" fmla="*/ 120 h 120"/>
                <a:gd name="T2" fmla="*/ 2 w 193"/>
                <a:gd name="T3" fmla="*/ 64 h 120"/>
                <a:gd name="T4" fmla="*/ 2 w 193"/>
                <a:gd name="T5" fmla="*/ 56 h 120"/>
                <a:gd name="T6" fmla="*/ 97 w 193"/>
                <a:gd name="T7" fmla="*/ 0 h 120"/>
                <a:gd name="T8" fmla="*/ 191 w 193"/>
                <a:gd name="T9" fmla="*/ 56 h 120"/>
                <a:gd name="T10" fmla="*/ 191 w 193"/>
                <a:gd name="T11" fmla="*/ 64 h 120"/>
                <a:gd name="T12" fmla="*/ 97 w 193"/>
                <a:gd name="T13" fmla="*/ 120 h 120"/>
                <a:gd name="T14" fmla="*/ 15 w 193"/>
                <a:gd name="T15" fmla="*/ 60 h 120"/>
                <a:gd name="T16" fmla="*/ 97 w 193"/>
                <a:gd name="T17" fmla="*/ 108 h 120"/>
                <a:gd name="T18" fmla="*/ 179 w 193"/>
                <a:gd name="T19" fmla="*/ 60 h 120"/>
                <a:gd name="T20" fmla="*/ 97 w 193"/>
                <a:gd name="T21" fmla="*/ 12 h 120"/>
                <a:gd name="T22" fmla="*/ 15 w 193"/>
                <a:gd name="T23"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120">
                  <a:moveTo>
                    <a:pt x="97" y="120"/>
                  </a:moveTo>
                  <a:cubicBezTo>
                    <a:pt x="53" y="120"/>
                    <a:pt x="4" y="66"/>
                    <a:pt x="2" y="64"/>
                  </a:cubicBezTo>
                  <a:cubicBezTo>
                    <a:pt x="0" y="62"/>
                    <a:pt x="0" y="58"/>
                    <a:pt x="2" y="56"/>
                  </a:cubicBezTo>
                  <a:cubicBezTo>
                    <a:pt x="4" y="54"/>
                    <a:pt x="53" y="0"/>
                    <a:pt x="97" y="0"/>
                  </a:cubicBezTo>
                  <a:cubicBezTo>
                    <a:pt x="141" y="0"/>
                    <a:pt x="189" y="54"/>
                    <a:pt x="191" y="56"/>
                  </a:cubicBezTo>
                  <a:cubicBezTo>
                    <a:pt x="193" y="58"/>
                    <a:pt x="193" y="62"/>
                    <a:pt x="191" y="64"/>
                  </a:cubicBezTo>
                  <a:cubicBezTo>
                    <a:pt x="189" y="66"/>
                    <a:pt x="141" y="120"/>
                    <a:pt x="97" y="120"/>
                  </a:cubicBezTo>
                  <a:close/>
                  <a:moveTo>
                    <a:pt x="15" y="60"/>
                  </a:moveTo>
                  <a:cubicBezTo>
                    <a:pt x="27" y="72"/>
                    <a:pt x="64" y="108"/>
                    <a:pt x="97" y="108"/>
                  </a:cubicBezTo>
                  <a:cubicBezTo>
                    <a:pt x="129" y="108"/>
                    <a:pt x="167" y="72"/>
                    <a:pt x="179" y="60"/>
                  </a:cubicBezTo>
                  <a:cubicBezTo>
                    <a:pt x="167" y="48"/>
                    <a:pt x="129" y="12"/>
                    <a:pt x="97" y="12"/>
                  </a:cubicBezTo>
                  <a:cubicBezTo>
                    <a:pt x="64" y="12"/>
                    <a:pt x="27" y="48"/>
                    <a:pt x="15"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8" name="Freeform 105">
              <a:extLst>
                <a:ext uri="{FF2B5EF4-FFF2-40B4-BE49-F238E27FC236}">
                  <a16:creationId xmlns:a16="http://schemas.microsoft.com/office/drawing/2014/main" id="{3BB22AA7-DF3C-C443-90C8-1FB2B5423AB0}"/>
                </a:ext>
              </a:extLst>
            </p:cNvPr>
            <p:cNvSpPr>
              <a:spLocks noEditPoints="1"/>
            </p:cNvSpPr>
            <p:nvPr/>
          </p:nvSpPr>
          <p:spPr bwMode="auto">
            <a:xfrm>
              <a:off x="1531" y="1879"/>
              <a:ext cx="107"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9" name="Oval 106">
              <a:extLst>
                <a:ext uri="{FF2B5EF4-FFF2-40B4-BE49-F238E27FC236}">
                  <a16:creationId xmlns:a16="http://schemas.microsoft.com/office/drawing/2014/main" id="{840F5257-5088-364D-878D-3C2254FB2EC8}"/>
                </a:ext>
              </a:extLst>
            </p:cNvPr>
            <p:cNvSpPr>
              <a:spLocks noChangeArrowheads="1"/>
            </p:cNvSpPr>
            <p:nvPr/>
          </p:nvSpPr>
          <p:spPr bwMode="auto">
            <a:xfrm>
              <a:off x="1567" y="1915"/>
              <a:ext cx="35"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111" name="Group 41">
            <a:extLst>
              <a:ext uri="{FF2B5EF4-FFF2-40B4-BE49-F238E27FC236}">
                <a16:creationId xmlns:a16="http://schemas.microsoft.com/office/drawing/2014/main" id="{CAE15CC3-F3B0-4346-93C0-B55CF2674050}"/>
              </a:ext>
            </a:extLst>
          </p:cNvPr>
          <p:cNvGrpSpPr>
            <a:grpSpLocks noChangeAspect="1"/>
          </p:cNvGrpSpPr>
          <p:nvPr userDrawn="1"/>
        </p:nvGrpSpPr>
        <p:grpSpPr bwMode="auto">
          <a:xfrm>
            <a:off x="9695631" y="5524348"/>
            <a:ext cx="459581" cy="420743"/>
            <a:chOff x="3439" y="460"/>
            <a:chExt cx="426" cy="390"/>
          </a:xfrm>
          <a:solidFill>
            <a:schemeClr val="accent1"/>
          </a:solidFill>
        </p:grpSpPr>
        <p:sp>
          <p:nvSpPr>
            <p:cNvPr id="112" name="Freeform 42">
              <a:extLst>
                <a:ext uri="{FF2B5EF4-FFF2-40B4-BE49-F238E27FC236}">
                  <a16:creationId xmlns:a16="http://schemas.microsoft.com/office/drawing/2014/main" id="{FC866253-99F8-F940-8BD2-B8A0B5BABFB5}"/>
                </a:ext>
              </a:extLst>
            </p:cNvPr>
            <p:cNvSpPr>
              <a:spLocks noEditPoints="1"/>
            </p:cNvSpPr>
            <p:nvPr/>
          </p:nvSpPr>
          <p:spPr bwMode="auto">
            <a:xfrm>
              <a:off x="3439" y="584"/>
              <a:ext cx="426" cy="266"/>
            </a:xfrm>
            <a:custGeom>
              <a:avLst/>
              <a:gdLst>
                <a:gd name="T0" fmla="*/ 265 w 288"/>
                <a:gd name="T1" fmla="*/ 180 h 180"/>
                <a:gd name="T2" fmla="*/ 23 w 288"/>
                <a:gd name="T3" fmla="*/ 180 h 180"/>
                <a:gd name="T4" fmla="*/ 0 w 288"/>
                <a:gd name="T5" fmla="*/ 157 h 180"/>
                <a:gd name="T6" fmla="*/ 0 w 288"/>
                <a:gd name="T7" fmla="*/ 6 h 180"/>
                <a:gd name="T8" fmla="*/ 6 w 288"/>
                <a:gd name="T9" fmla="*/ 0 h 180"/>
                <a:gd name="T10" fmla="*/ 282 w 288"/>
                <a:gd name="T11" fmla="*/ 0 h 180"/>
                <a:gd name="T12" fmla="*/ 288 w 288"/>
                <a:gd name="T13" fmla="*/ 6 h 180"/>
                <a:gd name="T14" fmla="*/ 288 w 288"/>
                <a:gd name="T15" fmla="*/ 157 h 180"/>
                <a:gd name="T16" fmla="*/ 265 w 288"/>
                <a:gd name="T17" fmla="*/ 180 h 180"/>
                <a:gd name="T18" fmla="*/ 12 w 288"/>
                <a:gd name="T19" fmla="*/ 12 h 180"/>
                <a:gd name="T20" fmla="*/ 12 w 288"/>
                <a:gd name="T21" fmla="*/ 157 h 180"/>
                <a:gd name="T22" fmla="*/ 23 w 288"/>
                <a:gd name="T23" fmla="*/ 168 h 180"/>
                <a:gd name="T24" fmla="*/ 265 w 288"/>
                <a:gd name="T25" fmla="*/ 168 h 180"/>
                <a:gd name="T26" fmla="*/ 276 w 288"/>
                <a:gd name="T27" fmla="*/ 157 h 180"/>
                <a:gd name="T28" fmla="*/ 276 w 288"/>
                <a:gd name="T29" fmla="*/ 12 h 180"/>
                <a:gd name="T30" fmla="*/ 12 w 288"/>
                <a:gd name="T31" fmla="*/ 1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180">
                  <a:moveTo>
                    <a:pt x="265" y="180"/>
                  </a:moveTo>
                  <a:cubicBezTo>
                    <a:pt x="23" y="180"/>
                    <a:pt x="23" y="180"/>
                    <a:pt x="23" y="180"/>
                  </a:cubicBezTo>
                  <a:cubicBezTo>
                    <a:pt x="10" y="180"/>
                    <a:pt x="0" y="170"/>
                    <a:pt x="0" y="157"/>
                  </a:cubicBezTo>
                  <a:cubicBezTo>
                    <a:pt x="0" y="6"/>
                    <a:pt x="0" y="6"/>
                    <a:pt x="0" y="6"/>
                  </a:cubicBezTo>
                  <a:cubicBezTo>
                    <a:pt x="0" y="3"/>
                    <a:pt x="3" y="0"/>
                    <a:pt x="6" y="0"/>
                  </a:cubicBezTo>
                  <a:cubicBezTo>
                    <a:pt x="282" y="0"/>
                    <a:pt x="282" y="0"/>
                    <a:pt x="282" y="0"/>
                  </a:cubicBezTo>
                  <a:cubicBezTo>
                    <a:pt x="285" y="0"/>
                    <a:pt x="288" y="3"/>
                    <a:pt x="288" y="6"/>
                  </a:cubicBezTo>
                  <a:cubicBezTo>
                    <a:pt x="288" y="157"/>
                    <a:pt x="288" y="157"/>
                    <a:pt x="288" y="157"/>
                  </a:cubicBezTo>
                  <a:cubicBezTo>
                    <a:pt x="288" y="170"/>
                    <a:pt x="277" y="180"/>
                    <a:pt x="265" y="180"/>
                  </a:cubicBezTo>
                  <a:close/>
                  <a:moveTo>
                    <a:pt x="12" y="12"/>
                  </a:moveTo>
                  <a:cubicBezTo>
                    <a:pt x="12" y="157"/>
                    <a:pt x="12" y="157"/>
                    <a:pt x="12" y="157"/>
                  </a:cubicBezTo>
                  <a:cubicBezTo>
                    <a:pt x="12" y="163"/>
                    <a:pt x="17" y="168"/>
                    <a:pt x="23" y="168"/>
                  </a:cubicBezTo>
                  <a:cubicBezTo>
                    <a:pt x="265" y="168"/>
                    <a:pt x="265" y="168"/>
                    <a:pt x="265" y="168"/>
                  </a:cubicBezTo>
                  <a:cubicBezTo>
                    <a:pt x="271" y="168"/>
                    <a:pt x="276" y="163"/>
                    <a:pt x="276" y="157"/>
                  </a:cubicBezTo>
                  <a:cubicBezTo>
                    <a:pt x="276" y="12"/>
                    <a:pt x="276" y="12"/>
                    <a:pt x="276"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3" name="Freeform 43">
              <a:extLst>
                <a:ext uri="{FF2B5EF4-FFF2-40B4-BE49-F238E27FC236}">
                  <a16:creationId xmlns:a16="http://schemas.microsoft.com/office/drawing/2014/main" id="{DAD71534-CAEB-4342-9B3B-ACB93687E4EC}"/>
                </a:ext>
              </a:extLst>
            </p:cNvPr>
            <p:cNvSpPr>
              <a:spLocks noEditPoints="1"/>
            </p:cNvSpPr>
            <p:nvPr/>
          </p:nvSpPr>
          <p:spPr bwMode="auto">
            <a:xfrm>
              <a:off x="3581" y="637"/>
              <a:ext cx="160" cy="160"/>
            </a:xfrm>
            <a:custGeom>
              <a:avLst/>
              <a:gdLst>
                <a:gd name="T0" fmla="*/ 6 w 108"/>
                <a:gd name="T1" fmla="*/ 108 h 108"/>
                <a:gd name="T2" fmla="*/ 3 w 108"/>
                <a:gd name="T3" fmla="*/ 107 h 108"/>
                <a:gd name="T4" fmla="*/ 0 w 108"/>
                <a:gd name="T5" fmla="*/ 102 h 108"/>
                <a:gd name="T6" fmla="*/ 0 w 108"/>
                <a:gd name="T7" fmla="*/ 6 h 108"/>
                <a:gd name="T8" fmla="*/ 3 w 108"/>
                <a:gd name="T9" fmla="*/ 1 h 108"/>
                <a:gd name="T10" fmla="*/ 9 w 108"/>
                <a:gd name="T11" fmla="*/ 1 h 108"/>
                <a:gd name="T12" fmla="*/ 105 w 108"/>
                <a:gd name="T13" fmla="*/ 49 h 108"/>
                <a:gd name="T14" fmla="*/ 108 w 108"/>
                <a:gd name="T15" fmla="*/ 54 h 108"/>
                <a:gd name="T16" fmla="*/ 105 w 108"/>
                <a:gd name="T17" fmla="*/ 60 h 108"/>
                <a:gd name="T18" fmla="*/ 9 w 108"/>
                <a:gd name="T19" fmla="*/ 108 h 108"/>
                <a:gd name="T20" fmla="*/ 6 w 108"/>
                <a:gd name="T21" fmla="*/ 108 h 108"/>
                <a:gd name="T22" fmla="*/ 12 w 108"/>
                <a:gd name="T23" fmla="*/ 16 h 108"/>
                <a:gd name="T24" fmla="*/ 12 w 108"/>
                <a:gd name="T25" fmla="*/ 93 h 108"/>
                <a:gd name="T26" fmla="*/ 88 w 108"/>
                <a:gd name="T27" fmla="*/ 54 h 108"/>
                <a:gd name="T28" fmla="*/ 12 w 108"/>
                <a:gd name="T29" fmla="*/ 1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108">
                  <a:moveTo>
                    <a:pt x="6" y="108"/>
                  </a:moveTo>
                  <a:cubicBezTo>
                    <a:pt x="5" y="108"/>
                    <a:pt x="4" y="108"/>
                    <a:pt x="3" y="107"/>
                  </a:cubicBezTo>
                  <a:cubicBezTo>
                    <a:pt x="1" y="106"/>
                    <a:pt x="0" y="104"/>
                    <a:pt x="0" y="102"/>
                  </a:cubicBezTo>
                  <a:cubicBezTo>
                    <a:pt x="0" y="6"/>
                    <a:pt x="0" y="6"/>
                    <a:pt x="0" y="6"/>
                  </a:cubicBezTo>
                  <a:cubicBezTo>
                    <a:pt x="0" y="4"/>
                    <a:pt x="1" y="2"/>
                    <a:pt x="3" y="1"/>
                  </a:cubicBezTo>
                  <a:cubicBezTo>
                    <a:pt x="4" y="0"/>
                    <a:pt x="7" y="0"/>
                    <a:pt x="9" y="1"/>
                  </a:cubicBezTo>
                  <a:cubicBezTo>
                    <a:pt x="105" y="49"/>
                    <a:pt x="105" y="49"/>
                    <a:pt x="105" y="49"/>
                  </a:cubicBezTo>
                  <a:cubicBezTo>
                    <a:pt x="107" y="50"/>
                    <a:pt x="108" y="52"/>
                    <a:pt x="108" y="54"/>
                  </a:cubicBezTo>
                  <a:cubicBezTo>
                    <a:pt x="108" y="57"/>
                    <a:pt x="107" y="59"/>
                    <a:pt x="105" y="60"/>
                  </a:cubicBezTo>
                  <a:cubicBezTo>
                    <a:pt x="9" y="108"/>
                    <a:pt x="9" y="108"/>
                    <a:pt x="9" y="108"/>
                  </a:cubicBezTo>
                  <a:cubicBezTo>
                    <a:pt x="8" y="108"/>
                    <a:pt x="7" y="108"/>
                    <a:pt x="6" y="108"/>
                  </a:cubicBezTo>
                  <a:close/>
                  <a:moveTo>
                    <a:pt x="12" y="16"/>
                  </a:moveTo>
                  <a:cubicBezTo>
                    <a:pt x="12" y="93"/>
                    <a:pt x="12" y="93"/>
                    <a:pt x="12" y="93"/>
                  </a:cubicBezTo>
                  <a:cubicBezTo>
                    <a:pt x="88" y="54"/>
                    <a:pt x="88" y="54"/>
                    <a:pt x="88" y="54"/>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4" name="Freeform 44">
              <a:extLst>
                <a:ext uri="{FF2B5EF4-FFF2-40B4-BE49-F238E27FC236}">
                  <a16:creationId xmlns:a16="http://schemas.microsoft.com/office/drawing/2014/main" id="{69604E24-F016-194E-9E2B-1ACF8EBA526D}"/>
                </a:ext>
              </a:extLst>
            </p:cNvPr>
            <p:cNvSpPr>
              <a:spLocks noEditPoints="1"/>
            </p:cNvSpPr>
            <p:nvPr/>
          </p:nvSpPr>
          <p:spPr bwMode="auto">
            <a:xfrm>
              <a:off x="3439" y="460"/>
              <a:ext cx="426" cy="106"/>
            </a:xfrm>
            <a:custGeom>
              <a:avLst/>
              <a:gdLst>
                <a:gd name="T0" fmla="*/ 282 w 288"/>
                <a:gd name="T1" fmla="*/ 72 h 72"/>
                <a:gd name="T2" fmla="*/ 6 w 288"/>
                <a:gd name="T3" fmla="*/ 72 h 72"/>
                <a:gd name="T4" fmla="*/ 0 w 288"/>
                <a:gd name="T5" fmla="*/ 66 h 72"/>
                <a:gd name="T6" fmla="*/ 0 w 288"/>
                <a:gd name="T7" fmla="*/ 18 h 72"/>
                <a:gd name="T8" fmla="*/ 18 w 288"/>
                <a:gd name="T9" fmla="*/ 0 h 72"/>
                <a:gd name="T10" fmla="*/ 270 w 288"/>
                <a:gd name="T11" fmla="*/ 0 h 72"/>
                <a:gd name="T12" fmla="*/ 288 w 288"/>
                <a:gd name="T13" fmla="*/ 18 h 72"/>
                <a:gd name="T14" fmla="*/ 288 w 288"/>
                <a:gd name="T15" fmla="*/ 66 h 72"/>
                <a:gd name="T16" fmla="*/ 282 w 288"/>
                <a:gd name="T17" fmla="*/ 72 h 72"/>
                <a:gd name="T18" fmla="*/ 12 w 288"/>
                <a:gd name="T19" fmla="*/ 60 h 72"/>
                <a:gd name="T20" fmla="*/ 276 w 288"/>
                <a:gd name="T21" fmla="*/ 60 h 72"/>
                <a:gd name="T22" fmla="*/ 276 w 288"/>
                <a:gd name="T23" fmla="*/ 18 h 72"/>
                <a:gd name="T24" fmla="*/ 270 w 288"/>
                <a:gd name="T25" fmla="*/ 12 h 72"/>
                <a:gd name="T26" fmla="*/ 18 w 288"/>
                <a:gd name="T27" fmla="*/ 12 h 72"/>
                <a:gd name="T28" fmla="*/ 12 w 288"/>
                <a:gd name="T29" fmla="*/ 18 h 72"/>
                <a:gd name="T30" fmla="*/ 12 w 288"/>
                <a:gd name="T3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72">
                  <a:moveTo>
                    <a:pt x="282" y="72"/>
                  </a:moveTo>
                  <a:cubicBezTo>
                    <a:pt x="6" y="72"/>
                    <a:pt x="6" y="72"/>
                    <a:pt x="6" y="72"/>
                  </a:cubicBezTo>
                  <a:cubicBezTo>
                    <a:pt x="3" y="72"/>
                    <a:pt x="0" y="70"/>
                    <a:pt x="0" y="66"/>
                  </a:cubicBezTo>
                  <a:cubicBezTo>
                    <a:pt x="0" y="18"/>
                    <a:pt x="0" y="18"/>
                    <a:pt x="0" y="18"/>
                  </a:cubicBezTo>
                  <a:cubicBezTo>
                    <a:pt x="0" y="8"/>
                    <a:pt x="8" y="0"/>
                    <a:pt x="18" y="0"/>
                  </a:cubicBezTo>
                  <a:cubicBezTo>
                    <a:pt x="270" y="0"/>
                    <a:pt x="270" y="0"/>
                    <a:pt x="270" y="0"/>
                  </a:cubicBezTo>
                  <a:cubicBezTo>
                    <a:pt x="280" y="0"/>
                    <a:pt x="288" y="8"/>
                    <a:pt x="288" y="18"/>
                  </a:cubicBezTo>
                  <a:cubicBezTo>
                    <a:pt x="288" y="66"/>
                    <a:pt x="288" y="66"/>
                    <a:pt x="288" y="66"/>
                  </a:cubicBezTo>
                  <a:cubicBezTo>
                    <a:pt x="288" y="70"/>
                    <a:pt x="285" y="72"/>
                    <a:pt x="282" y="72"/>
                  </a:cubicBezTo>
                  <a:close/>
                  <a:moveTo>
                    <a:pt x="12" y="60"/>
                  </a:moveTo>
                  <a:cubicBezTo>
                    <a:pt x="276" y="60"/>
                    <a:pt x="276" y="60"/>
                    <a:pt x="276" y="60"/>
                  </a:cubicBezTo>
                  <a:cubicBezTo>
                    <a:pt x="276" y="18"/>
                    <a:pt x="276" y="18"/>
                    <a:pt x="276" y="18"/>
                  </a:cubicBezTo>
                  <a:cubicBezTo>
                    <a:pt x="276" y="15"/>
                    <a:pt x="273" y="12"/>
                    <a:pt x="270" y="12"/>
                  </a:cubicBezTo>
                  <a:cubicBezTo>
                    <a:pt x="18" y="12"/>
                    <a:pt x="18" y="12"/>
                    <a:pt x="18" y="12"/>
                  </a:cubicBezTo>
                  <a:cubicBezTo>
                    <a:pt x="15" y="12"/>
                    <a:pt x="12" y="15"/>
                    <a:pt x="12" y="18"/>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5" name="Freeform 45">
              <a:extLst>
                <a:ext uri="{FF2B5EF4-FFF2-40B4-BE49-F238E27FC236}">
                  <a16:creationId xmlns:a16="http://schemas.microsoft.com/office/drawing/2014/main" id="{0272F795-CB5C-EC40-AB73-8271C831B7E3}"/>
                </a:ext>
              </a:extLst>
            </p:cNvPr>
            <p:cNvSpPr>
              <a:spLocks/>
            </p:cNvSpPr>
            <p:nvPr/>
          </p:nvSpPr>
          <p:spPr bwMode="auto">
            <a:xfrm>
              <a:off x="3442" y="463"/>
              <a:ext cx="92" cy="91"/>
            </a:xfrm>
            <a:custGeom>
              <a:avLst/>
              <a:gdLst>
                <a:gd name="T0" fmla="*/ 12 w 92"/>
                <a:gd name="T1" fmla="*/ 91 h 91"/>
                <a:gd name="T2" fmla="*/ 0 w 92"/>
                <a:gd name="T3" fmla="*/ 80 h 91"/>
                <a:gd name="T4" fmla="*/ 80 w 92"/>
                <a:gd name="T5" fmla="*/ 0 h 91"/>
                <a:gd name="T6" fmla="*/ 92 w 92"/>
                <a:gd name="T7" fmla="*/ 11 h 91"/>
                <a:gd name="T8" fmla="*/ 12 w 92"/>
                <a:gd name="T9" fmla="*/ 91 h 91"/>
              </a:gdLst>
              <a:ahLst/>
              <a:cxnLst>
                <a:cxn ang="0">
                  <a:pos x="T0" y="T1"/>
                </a:cxn>
                <a:cxn ang="0">
                  <a:pos x="T2" y="T3"/>
                </a:cxn>
                <a:cxn ang="0">
                  <a:pos x="T4" y="T5"/>
                </a:cxn>
                <a:cxn ang="0">
                  <a:pos x="T6" y="T7"/>
                </a:cxn>
                <a:cxn ang="0">
                  <a:pos x="T8" y="T9"/>
                </a:cxn>
              </a:cxnLst>
              <a:rect l="0" t="0" r="r" b="b"/>
              <a:pathLst>
                <a:path w="92" h="91">
                  <a:moveTo>
                    <a:pt x="12" y="91"/>
                  </a:moveTo>
                  <a:lnTo>
                    <a:pt x="0" y="80"/>
                  </a:lnTo>
                  <a:lnTo>
                    <a:pt x="80" y="0"/>
                  </a:lnTo>
                  <a:lnTo>
                    <a:pt x="92" y="11"/>
                  </a:lnTo>
                  <a:lnTo>
                    <a:pt x="12"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6" name="Freeform 46">
              <a:extLst>
                <a:ext uri="{FF2B5EF4-FFF2-40B4-BE49-F238E27FC236}">
                  <a16:creationId xmlns:a16="http://schemas.microsoft.com/office/drawing/2014/main" id="{58894E59-5B8C-E746-BE36-282800DC218E}"/>
                </a:ext>
              </a:extLst>
            </p:cNvPr>
            <p:cNvSpPr>
              <a:spLocks/>
            </p:cNvSpPr>
            <p:nvPr/>
          </p:nvSpPr>
          <p:spPr bwMode="auto">
            <a:xfrm>
              <a:off x="3495"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7" name="Freeform 47">
              <a:extLst>
                <a:ext uri="{FF2B5EF4-FFF2-40B4-BE49-F238E27FC236}">
                  <a16:creationId xmlns:a16="http://schemas.microsoft.com/office/drawing/2014/main" id="{89C3B5C2-0698-134A-8C5B-F8C984B3D30A}"/>
                </a:ext>
              </a:extLst>
            </p:cNvPr>
            <p:cNvSpPr>
              <a:spLocks/>
            </p:cNvSpPr>
            <p:nvPr/>
          </p:nvSpPr>
          <p:spPr bwMode="auto">
            <a:xfrm>
              <a:off x="3566"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8" name="Freeform 48">
              <a:extLst>
                <a:ext uri="{FF2B5EF4-FFF2-40B4-BE49-F238E27FC236}">
                  <a16:creationId xmlns:a16="http://schemas.microsoft.com/office/drawing/2014/main" id="{98ED0FAF-2170-CC4B-893D-B4DFEB1E987B}"/>
                </a:ext>
              </a:extLst>
            </p:cNvPr>
            <p:cNvSpPr>
              <a:spLocks/>
            </p:cNvSpPr>
            <p:nvPr/>
          </p:nvSpPr>
          <p:spPr bwMode="auto">
            <a:xfrm>
              <a:off x="3637"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9" name="Freeform 49">
              <a:extLst>
                <a:ext uri="{FF2B5EF4-FFF2-40B4-BE49-F238E27FC236}">
                  <a16:creationId xmlns:a16="http://schemas.microsoft.com/office/drawing/2014/main" id="{E93B3885-01CD-824B-9BBD-D9A7BC873F3E}"/>
                </a:ext>
              </a:extLst>
            </p:cNvPr>
            <p:cNvSpPr>
              <a:spLocks/>
            </p:cNvSpPr>
            <p:nvPr/>
          </p:nvSpPr>
          <p:spPr bwMode="auto">
            <a:xfrm>
              <a:off x="3708" y="463"/>
              <a:ext cx="100" cy="100"/>
            </a:xfrm>
            <a:custGeom>
              <a:avLst/>
              <a:gdLst>
                <a:gd name="T0" fmla="*/ 12 w 100"/>
                <a:gd name="T1" fmla="*/ 100 h 100"/>
                <a:gd name="T2" fmla="*/ 0 w 100"/>
                <a:gd name="T3" fmla="*/ 88 h 100"/>
                <a:gd name="T4" fmla="*/ 89 w 100"/>
                <a:gd name="T5" fmla="*/ 0 h 100"/>
                <a:gd name="T6" fmla="*/ 100 w 100"/>
                <a:gd name="T7" fmla="*/ 11 h 100"/>
                <a:gd name="T8" fmla="*/ 12 w 100"/>
                <a:gd name="T9" fmla="*/ 100 h 100"/>
              </a:gdLst>
              <a:ahLst/>
              <a:cxnLst>
                <a:cxn ang="0">
                  <a:pos x="T0" y="T1"/>
                </a:cxn>
                <a:cxn ang="0">
                  <a:pos x="T2" y="T3"/>
                </a:cxn>
                <a:cxn ang="0">
                  <a:pos x="T4" y="T5"/>
                </a:cxn>
                <a:cxn ang="0">
                  <a:pos x="T6" y="T7"/>
                </a:cxn>
                <a:cxn ang="0">
                  <a:pos x="T8" y="T9"/>
                </a:cxn>
              </a:cxnLst>
              <a:rect l="0" t="0" r="r" b="b"/>
              <a:pathLst>
                <a:path w="100" h="100">
                  <a:moveTo>
                    <a:pt x="12" y="100"/>
                  </a:moveTo>
                  <a:lnTo>
                    <a:pt x="0" y="88"/>
                  </a:lnTo>
                  <a:lnTo>
                    <a:pt x="89" y="0"/>
                  </a:lnTo>
                  <a:lnTo>
                    <a:pt x="100" y="11"/>
                  </a:lnTo>
                  <a:lnTo>
                    <a:pt x="1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20" name="Freeform 50">
              <a:extLst>
                <a:ext uri="{FF2B5EF4-FFF2-40B4-BE49-F238E27FC236}">
                  <a16:creationId xmlns:a16="http://schemas.microsoft.com/office/drawing/2014/main" id="{4B94C46B-FB83-4F43-83C7-AC36E95C6A04}"/>
                </a:ext>
              </a:extLst>
            </p:cNvPr>
            <p:cNvSpPr>
              <a:spLocks/>
            </p:cNvSpPr>
            <p:nvPr/>
          </p:nvSpPr>
          <p:spPr bwMode="auto">
            <a:xfrm>
              <a:off x="3779" y="480"/>
              <a:ext cx="83" cy="83"/>
            </a:xfrm>
            <a:custGeom>
              <a:avLst/>
              <a:gdLst>
                <a:gd name="T0" fmla="*/ 12 w 83"/>
                <a:gd name="T1" fmla="*/ 83 h 83"/>
                <a:gd name="T2" fmla="*/ 0 w 83"/>
                <a:gd name="T3" fmla="*/ 71 h 83"/>
                <a:gd name="T4" fmla="*/ 71 w 83"/>
                <a:gd name="T5" fmla="*/ 0 h 83"/>
                <a:gd name="T6" fmla="*/ 83 w 83"/>
                <a:gd name="T7" fmla="*/ 12 h 83"/>
                <a:gd name="T8" fmla="*/ 12 w 83"/>
                <a:gd name="T9" fmla="*/ 83 h 83"/>
              </a:gdLst>
              <a:ahLst/>
              <a:cxnLst>
                <a:cxn ang="0">
                  <a:pos x="T0" y="T1"/>
                </a:cxn>
                <a:cxn ang="0">
                  <a:pos x="T2" y="T3"/>
                </a:cxn>
                <a:cxn ang="0">
                  <a:pos x="T4" y="T5"/>
                </a:cxn>
                <a:cxn ang="0">
                  <a:pos x="T6" y="T7"/>
                </a:cxn>
                <a:cxn ang="0">
                  <a:pos x="T8" y="T9"/>
                </a:cxn>
              </a:cxnLst>
              <a:rect l="0" t="0" r="r" b="b"/>
              <a:pathLst>
                <a:path w="83" h="83">
                  <a:moveTo>
                    <a:pt x="12" y="83"/>
                  </a:moveTo>
                  <a:lnTo>
                    <a:pt x="0" y="71"/>
                  </a:lnTo>
                  <a:lnTo>
                    <a:pt x="71" y="0"/>
                  </a:lnTo>
                  <a:lnTo>
                    <a:pt x="83" y="12"/>
                  </a:lnTo>
                  <a:lnTo>
                    <a:pt x="1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121" name="Group 10">
            <a:extLst>
              <a:ext uri="{FF2B5EF4-FFF2-40B4-BE49-F238E27FC236}">
                <a16:creationId xmlns:a16="http://schemas.microsoft.com/office/drawing/2014/main" id="{EDE454D0-8C87-B549-B592-7DDDDDA65FAD}"/>
              </a:ext>
            </a:extLst>
          </p:cNvPr>
          <p:cNvGrpSpPr>
            <a:grpSpLocks noChangeAspect="1"/>
          </p:cNvGrpSpPr>
          <p:nvPr userDrawn="1"/>
        </p:nvGrpSpPr>
        <p:grpSpPr bwMode="auto">
          <a:xfrm>
            <a:off x="10965185" y="5500310"/>
            <a:ext cx="467720" cy="468818"/>
            <a:chOff x="1374" y="442"/>
            <a:chExt cx="425" cy="426"/>
          </a:xfrm>
          <a:solidFill>
            <a:schemeClr val="accent1"/>
          </a:solidFill>
        </p:grpSpPr>
        <p:sp>
          <p:nvSpPr>
            <p:cNvPr id="122" name="Freeform 11">
              <a:extLst>
                <a:ext uri="{FF2B5EF4-FFF2-40B4-BE49-F238E27FC236}">
                  <a16:creationId xmlns:a16="http://schemas.microsoft.com/office/drawing/2014/main" id="{81B4BA5C-5D57-5243-95A0-B0939E103188}"/>
                </a:ext>
              </a:extLst>
            </p:cNvPr>
            <p:cNvSpPr>
              <a:spLocks noEditPoints="1"/>
            </p:cNvSpPr>
            <p:nvPr/>
          </p:nvSpPr>
          <p:spPr bwMode="auto">
            <a:xfrm>
              <a:off x="1374" y="442"/>
              <a:ext cx="425" cy="426"/>
            </a:xfrm>
            <a:custGeom>
              <a:avLst/>
              <a:gdLst>
                <a:gd name="T0" fmla="*/ 144 w 288"/>
                <a:gd name="T1" fmla="*/ 288 h 288"/>
                <a:gd name="T2" fmla="*/ 0 w 288"/>
                <a:gd name="T3" fmla="*/ 144 h 288"/>
                <a:gd name="T4" fmla="*/ 144 w 288"/>
                <a:gd name="T5" fmla="*/ 0 h 288"/>
                <a:gd name="T6" fmla="*/ 288 w 288"/>
                <a:gd name="T7" fmla="*/ 144 h 288"/>
                <a:gd name="T8" fmla="*/ 144 w 288"/>
                <a:gd name="T9" fmla="*/ 288 h 288"/>
                <a:gd name="T10" fmla="*/ 144 w 288"/>
                <a:gd name="T11" fmla="*/ 12 h 288"/>
                <a:gd name="T12" fmla="*/ 12 w 288"/>
                <a:gd name="T13" fmla="*/ 144 h 288"/>
                <a:gd name="T14" fmla="*/ 144 w 288"/>
                <a:gd name="T15" fmla="*/ 276 h 288"/>
                <a:gd name="T16" fmla="*/ 276 w 288"/>
                <a:gd name="T17" fmla="*/ 144 h 288"/>
                <a:gd name="T18" fmla="*/ 144 w 288"/>
                <a:gd name="T19"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288">
                  <a:moveTo>
                    <a:pt x="144" y="288"/>
                  </a:moveTo>
                  <a:cubicBezTo>
                    <a:pt x="64" y="288"/>
                    <a:pt x="0" y="223"/>
                    <a:pt x="0" y="144"/>
                  </a:cubicBezTo>
                  <a:cubicBezTo>
                    <a:pt x="0" y="64"/>
                    <a:pt x="64" y="0"/>
                    <a:pt x="144" y="0"/>
                  </a:cubicBezTo>
                  <a:cubicBezTo>
                    <a:pt x="223" y="0"/>
                    <a:pt x="288" y="64"/>
                    <a:pt x="288" y="144"/>
                  </a:cubicBezTo>
                  <a:cubicBezTo>
                    <a:pt x="288" y="223"/>
                    <a:pt x="223" y="288"/>
                    <a:pt x="144" y="288"/>
                  </a:cubicBezTo>
                  <a:close/>
                  <a:moveTo>
                    <a:pt x="144" y="12"/>
                  </a:moveTo>
                  <a:cubicBezTo>
                    <a:pt x="71" y="12"/>
                    <a:pt x="12" y="71"/>
                    <a:pt x="12" y="144"/>
                  </a:cubicBezTo>
                  <a:cubicBezTo>
                    <a:pt x="12" y="216"/>
                    <a:pt x="71" y="276"/>
                    <a:pt x="144" y="276"/>
                  </a:cubicBezTo>
                  <a:cubicBezTo>
                    <a:pt x="216" y="276"/>
                    <a:pt x="276" y="216"/>
                    <a:pt x="276" y="144"/>
                  </a:cubicBezTo>
                  <a:cubicBezTo>
                    <a:pt x="276" y="71"/>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3" name="Freeform 12">
              <a:extLst>
                <a:ext uri="{FF2B5EF4-FFF2-40B4-BE49-F238E27FC236}">
                  <a16:creationId xmlns:a16="http://schemas.microsoft.com/office/drawing/2014/main" id="{DBE386C7-E758-5C4A-95CF-157D349ABDEC}"/>
                </a:ext>
              </a:extLst>
            </p:cNvPr>
            <p:cNvSpPr>
              <a:spLocks noEditPoints="1"/>
            </p:cNvSpPr>
            <p:nvPr/>
          </p:nvSpPr>
          <p:spPr bwMode="auto">
            <a:xfrm>
              <a:off x="1516" y="565"/>
              <a:ext cx="177" cy="179"/>
            </a:xfrm>
            <a:custGeom>
              <a:avLst/>
              <a:gdLst>
                <a:gd name="T0" fmla="*/ 6 w 120"/>
                <a:gd name="T1" fmla="*/ 121 h 121"/>
                <a:gd name="T2" fmla="*/ 2 w 120"/>
                <a:gd name="T3" fmla="*/ 120 h 121"/>
                <a:gd name="T4" fmla="*/ 0 w 120"/>
                <a:gd name="T5" fmla="*/ 115 h 121"/>
                <a:gd name="T6" fmla="*/ 0 w 120"/>
                <a:gd name="T7" fmla="*/ 7 h 121"/>
                <a:gd name="T8" fmla="*/ 2 w 120"/>
                <a:gd name="T9" fmla="*/ 2 h 121"/>
                <a:gd name="T10" fmla="*/ 8 w 120"/>
                <a:gd name="T11" fmla="*/ 1 h 121"/>
                <a:gd name="T12" fmla="*/ 116 w 120"/>
                <a:gd name="T13" fmla="*/ 55 h 121"/>
                <a:gd name="T14" fmla="*/ 120 w 120"/>
                <a:gd name="T15" fmla="*/ 61 h 121"/>
                <a:gd name="T16" fmla="*/ 116 w 120"/>
                <a:gd name="T17" fmla="*/ 66 h 121"/>
                <a:gd name="T18" fmla="*/ 8 w 120"/>
                <a:gd name="T19" fmla="*/ 120 h 121"/>
                <a:gd name="T20" fmla="*/ 6 w 120"/>
                <a:gd name="T21" fmla="*/ 121 h 121"/>
                <a:gd name="T22" fmla="*/ 12 w 120"/>
                <a:gd name="T23" fmla="*/ 16 h 121"/>
                <a:gd name="T24" fmla="*/ 12 w 120"/>
                <a:gd name="T25" fmla="*/ 105 h 121"/>
                <a:gd name="T26" fmla="*/ 100 w 120"/>
                <a:gd name="T27" fmla="*/ 61 h 121"/>
                <a:gd name="T28" fmla="*/ 12 w 120"/>
                <a:gd name="T29"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1">
                  <a:moveTo>
                    <a:pt x="6" y="121"/>
                  </a:moveTo>
                  <a:cubicBezTo>
                    <a:pt x="5" y="121"/>
                    <a:pt x="3" y="120"/>
                    <a:pt x="2" y="120"/>
                  </a:cubicBezTo>
                  <a:cubicBezTo>
                    <a:pt x="1" y="119"/>
                    <a:pt x="0" y="117"/>
                    <a:pt x="0" y="115"/>
                  </a:cubicBezTo>
                  <a:cubicBezTo>
                    <a:pt x="0" y="7"/>
                    <a:pt x="0" y="7"/>
                    <a:pt x="0" y="7"/>
                  </a:cubicBezTo>
                  <a:cubicBezTo>
                    <a:pt x="0" y="5"/>
                    <a:pt x="1" y="3"/>
                    <a:pt x="2" y="2"/>
                  </a:cubicBezTo>
                  <a:cubicBezTo>
                    <a:pt x="4" y="0"/>
                    <a:pt x="6" y="0"/>
                    <a:pt x="8" y="1"/>
                  </a:cubicBezTo>
                  <a:cubicBezTo>
                    <a:pt x="116" y="55"/>
                    <a:pt x="116" y="55"/>
                    <a:pt x="116" y="55"/>
                  </a:cubicBezTo>
                  <a:cubicBezTo>
                    <a:pt x="118" y="56"/>
                    <a:pt x="120" y="58"/>
                    <a:pt x="120" y="61"/>
                  </a:cubicBezTo>
                  <a:cubicBezTo>
                    <a:pt x="120" y="63"/>
                    <a:pt x="118" y="65"/>
                    <a:pt x="116" y="66"/>
                  </a:cubicBezTo>
                  <a:cubicBezTo>
                    <a:pt x="8" y="120"/>
                    <a:pt x="8" y="120"/>
                    <a:pt x="8" y="120"/>
                  </a:cubicBezTo>
                  <a:cubicBezTo>
                    <a:pt x="7" y="120"/>
                    <a:pt x="7" y="121"/>
                    <a:pt x="6" y="121"/>
                  </a:cubicBezTo>
                  <a:close/>
                  <a:moveTo>
                    <a:pt x="12" y="16"/>
                  </a:moveTo>
                  <a:cubicBezTo>
                    <a:pt x="12" y="105"/>
                    <a:pt x="12" y="105"/>
                    <a:pt x="12" y="105"/>
                  </a:cubicBezTo>
                  <a:cubicBezTo>
                    <a:pt x="100" y="61"/>
                    <a:pt x="100" y="61"/>
                    <a:pt x="100" y="61"/>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24" name="Group 87">
            <a:extLst>
              <a:ext uri="{FF2B5EF4-FFF2-40B4-BE49-F238E27FC236}">
                <a16:creationId xmlns:a16="http://schemas.microsoft.com/office/drawing/2014/main" id="{6BDE5202-854C-CC41-965A-533F32430AEE}"/>
              </a:ext>
            </a:extLst>
          </p:cNvPr>
          <p:cNvGrpSpPr>
            <a:grpSpLocks noChangeAspect="1"/>
          </p:cNvGrpSpPr>
          <p:nvPr userDrawn="1"/>
        </p:nvGrpSpPr>
        <p:grpSpPr bwMode="auto">
          <a:xfrm>
            <a:off x="4599644" y="1930124"/>
            <a:ext cx="499666" cy="499666"/>
            <a:chOff x="5510" y="1717"/>
            <a:chExt cx="428" cy="428"/>
          </a:xfrm>
          <a:solidFill>
            <a:schemeClr val="accent1"/>
          </a:solidFill>
        </p:grpSpPr>
        <p:sp>
          <p:nvSpPr>
            <p:cNvPr id="125" name="Freeform 88">
              <a:extLst>
                <a:ext uri="{FF2B5EF4-FFF2-40B4-BE49-F238E27FC236}">
                  <a16:creationId xmlns:a16="http://schemas.microsoft.com/office/drawing/2014/main" id="{5B0A10F8-A96B-5844-8703-D5883AC797AC}"/>
                </a:ext>
              </a:extLst>
            </p:cNvPr>
            <p:cNvSpPr>
              <a:spLocks/>
            </p:cNvSpPr>
            <p:nvPr/>
          </p:nvSpPr>
          <p:spPr bwMode="auto">
            <a:xfrm>
              <a:off x="5572" y="1717"/>
              <a:ext cx="366" cy="339"/>
            </a:xfrm>
            <a:custGeom>
              <a:avLst/>
              <a:gdLst>
                <a:gd name="T0" fmla="*/ 66 w 247"/>
                <a:gd name="T1" fmla="*/ 229 h 229"/>
                <a:gd name="T2" fmla="*/ 62 w 247"/>
                <a:gd name="T3" fmla="*/ 227 h 229"/>
                <a:gd name="T4" fmla="*/ 2 w 247"/>
                <a:gd name="T5" fmla="*/ 167 h 229"/>
                <a:gd name="T6" fmla="*/ 2 w 247"/>
                <a:gd name="T7" fmla="*/ 159 h 229"/>
                <a:gd name="T8" fmla="*/ 10 w 247"/>
                <a:gd name="T9" fmla="*/ 159 h 229"/>
                <a:gd name="T10" fmla="*/ 66 w 247"/>
                <a:gd name="T11" fmla="*/ 214 h 229"/>
                <a:gd name="T12" fmla="*/ 235 w 247"/>
                <a:gd name="T13" fmla="*/ 3 h 229"/>
                <a:gd name="T14" fmla="*/ 244 w 247"/>
                <a:gd name="T15" fmla="*/ 3 h 229"/>
                <a:gd name="T16" fmla="*/ 245 w 247"/>
                <a:gd name="T17" fmla="*/ 11 h 229"/>
                <a:gd name="T18" fmla="*/ 71 w 247"/>
                <a:gd name="T19" fmla="*/ 227 h 229"/>
                <a:gd name="T20" fmla="*/ 66 w 247"/>
                <a:gd name="T21" fmla="*/ 229 h 229"/>
                <a:gd name="T22" fmla="*/ 66 w 24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229">
                  <a:moveTo>
                    <a:pt x="66" y="229"/>
                  </a:moveTo>
                  <a:cubicBezTo>
                    <a:pt x="65" y="229"/>
                    <a:pt x="63" y="229"/>
                    <a:pt x="62" y="227"/>
                  </a:cubicBezTo>
                  <a:cubicBezTo>
                    <a:pt x="2" y="167"/>
                    <a:pt x="2" y="167"/>
                    <a:pt x="2" y="167"/>
                  </a:cubicBezTo>
                  <a:cubicBezTo>
                    <a:pt x="0" y="165"/>
                    <a:pt x="0" y="161"/>
                    <a:pt x="2" y="159"/>
                  </a:cubicBezTo>
                  <a:cubicBezTo>
                    <a:pt x="4" y="157"/>
                    <a:pt x="8" y="157"/>
                    <a:pt x="10" y="159"/>
                  </a:cubicBezTo>
                  <a:cubicBezTo>
                    <a:pt x="66" y="214"/>
                    <a:pt x="66" y="214"/>
                    <a:pt x="66" y="214"/>
                  </a:cubicBezTo>
                  <a:cubicBezTo>
                    <a:pt x="235" y="3"/>
                    <a:pt x="235" y="3"/>
                    <a:pt x="235" y="3"/>
                  </a:cubicBezTo>
                  <a:cubicBezTo>
                    <a:pt x="238" y="1"/>
                    <a:pt x="241" y="0"/>
                    <a:pt x="244" y="3"/>
                  </a:cubicBezTo>
                  <a:cubicBezTo>
                    <a:pt x="246" y="5"/>
                    <a:pt x="247" y="8"/>
                    <a:pt x="245" y="11"/>
                  </a:cubicBezTo>
                  <a:cubicBezTo>
                    <a:pt x="71" y="227"/>
                    <a:pt x="71" y="227"/>
                    <a:pt x="71" y="227"/>
                  </a:cubicBezTo>
                  <a:cubicBezTo>
                    <a:pt x="70" y="228"/>
                    <a:pt x="68" y="229"/>
                    <a:pt x="66" y="229"/>
                  </a:cubicBezTo>
                  <a:cubicBezTo>
                    <a:pt x="66" y="229"/>
                    <a:pt x="66" y="229"/>
                    <a:pt x="66"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latin typeface="+mj-lt"/>
              </a:endParaRPr>
            </a:p>
          </p:txBody>
        </p:sp>
        <p:sp>
          <p:nvSpPr>
            <p:cNvPr id="126" name="Freeform 89">
              <a:extLst>
                <a:ext uri="{FF2B5EF4-FFF2-40B4-BE49-F238E27FC236}">
                  <a16:creationId xmlns:a16="http://schemas.microsoft.com/office/drawing/2014/main" id="{04185316-B34F-294A-A34C-BE4AAF5B7697}"/>
                </a:ext>
              </a:extLst>
            </p:cNvPr>
            <p:cNvSpPr>
              <a:spLocks/>
            </p:cNvSpPr>
            <p:nvPr/>
          </p:nvSpPr>
          <p:spPr bwMode="auto">
            <a:xfrm>
              <a:off x="5510" y="1808"/>
              <a:ext cx="337" cy="337"/>
            </a:xfrm>
            <a:custGeom>
              <a:avLst/>
              <a:gdLst>
                <a:gd name="T0" fmla="*/ 114 w 228"/>
                <a:gd name="T1" fmla="*/ 228 h 228"/>
                <a:gd name="T2" fmla="*/ 0 w 228"/>
                <a:gd name="T3" fmla="*/ 114 h 228"/>
                <a:gd name="T4" fmla="*/ 114 w 228"/>
                <a:gd name="T5" fmla="*/ 0 h 228"/>
                <a:gd name="T6" fmla="*/ 165 w 228"/>
                <a:gd name="T7" fmla="*/ 12 h 228"/>
                <a:gd name="T8" fmla="*/ 168 w 228"/>
                <a:gd name="T9" fmla="*/ 20 h 228"/>
                <a:gd name="T10" fmla="*/ 159 w 228"/>
                <a:gd name="T11" fmla="*/ 23 h 228"/>
                <a:gd name="T12" fmla="*/ 114 w 228"/>
                <a:gd name="T13" fmla="*/ 12 h 228"/>
                <a:gd name="T14" fmla="*/ 12 w 228"/>
                <a:gd name="T15" fmla="*/ 114 h 228"/>
                <a:gd name="T16" fmla="*/ 114 w 228"/>
                <a:gd name="T17" fmla="*/ 216 h 228"/>
                <a:gd name="T18" fmla="*/ 216 w 228"/>
                <a:gd name="T19" fmla="*/ 114 h 228"/>
                <a:gd name="T20" fmla="*/ 214 w 228"/>
                <a:gd name="T21" fmla="*/ 92 h 228"/>
                <a:gd name="T22" fmla="*/ 218 w 228"/>
                <a:gd name="T23" fmla="*/ 84 h 228"/>
                <a:gd name="T24" fmla="*/ 225 w 228"/>
                <a:gd name="T25" fmla="*/ 89 h 228"/>
                <a:gd name="T26" fmla="*/ 228 w 228"/>
                <a:gd name="T27" fmla="*/ 114 h 228"/>
                <a:gd name="T28" fmla="*/ 114 w 228"/>
                <a:gd name="T29"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8" h="228">
                  <a:moveTo>
                    <a:pt x="114" y="228"/>
                  </a:moveTo>
                  <a:cubicBezTo>
                    <a:pt x="51" y="228"/>
                    <a:pt x="0" y="177"/>
                    <a:pt x="0" y="114"/>
                  </a:cubicBezTo>
                  <a:cubicBezTo>
                    <a:pt x="0" y="51"/>
                    <a:pt x="51" y="0"/>
                    <a:pt x="114" y="0"/>
                  </a:cubicBezTo>
                  <a:cubicBezTo>
                    <a:pt x="132" y="0"/>
                    <a:pt x="149" y="4"/>
                    <a:pt x="165" y="12"/>
                  </a:cubicBezTo>
                  <a:cubicBezTo>
                    <a:pt x="168" y="14"/>
                    <a:pt x="169" y="17"/>
                    <a:pt x="168" y="20"/>
                  </a:cubicBezTo>
                  <a:cubicBezTo>
                    <a:pt x="166" y="23"/>
                    <a:pt x="162" y="24"/>
                    <a:pt x="159" y="23"/>
                  </a:cubicBezTo>
                  <a:cubicBezTo>
                    <a:pt x="145" y="16"/>
                    <a:pt x="130" y="12"/>
                    <a:pt x="114" y="12"/>
                  </a:cubicBezTo>
                  <a:cubicBezTo>
                    <a:pt x="58" y="12"/>
                    <a:pt x="12" y="58"/>
                    <a:pt x="12" y="114"/>
                  </a:cubicBezTo>
                  <a:cubicBezTo>
                    <a:pt x="12" y="170"/>
                    <a:pt x="58" y="216"/>
                    <a:pt x="114" y="216"/>
                  </a:cubicBezTo>
                  <a:cubicBezTo>
                    <a:pt x="170" y="216"/>
                    <a:pt x="216" y="170"/>
                    <a:pt x="216" y="114"/>
                  </a:cubicBezTo>
                  <a:cubicBezTo>
                    <a:pt x="216" y="107"/>
                    <a:pt x="215" y="99"/>
                    <a:pt x="214" y="92"/>
                  </a:cubicBezTo>
                  <a:cubicBezTo>
                    <a:pt x="213" y="88"/>
                    <a:pt x="215" y="85"/>
                    <a:pt x="218" y="84"/>
                  </a:cubicBezTo>
                  <a:cubicBezTo>
                    <a:pt x="221" y="84"/>
                    <a:pt x="225" y="86"/>
                    <a:pt x="225" y="89"/>
                  </a:cubicBezTo>
                  <a:cubicBezTo>
                    <a:pt x="227" y="97"/>
                    <a:pt x="228" y="106"/>
                    <a:pt x="228" y="114"/>
                  </a:cubicBezTo>
                  <a:cubicBezTo>
                    <a:pt x="228" y="177"/>
                    <a:pt x="177" y="228"/>
                    <a:pt x="114"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latin typeface="+mj-lt"/>
              </a:endParaRPr>
            </a:p>
          </p:txBody>
        </p:sp>
      </p:grpSp>
      <p:grpSp>
        <p:nvGrpSpPr>
          <p:cNvPr id="127" name="Group 78">
            <a:extLst>
              <a:ext uri="{FF2B5EF4-FFF2-40B4-BE49-F238E27FC236}">
                <a16:creationId xmlns:a16="http://schemas.microsoft.com/office/drawing/2014/main" id="{11722946-2303-184D-8463-D62F3154D89B}"/>
              </a:ext>
            </a:extLst>
          </p:cNvPr>
          <p:cNvGrpSpPr>
            <a:grpSpLocks noChangeAspect="1"/>
          </p:cNvGrpSpPr>
          <p:nvPr userDrawn="1"/>
        </p:nvGrpSpPr>
        <p:grpSpPr bwMode="auto">
          <a:xfrm>
            <a:off x="5953323" y="1958607"/>
            <a:ext cx="332545" cy="442701"/>
            <a:chOff x="5561" y="440"/>
            <a:chExt cx="320" cy="426"/>
          </a:xfrm>
          <a:solidFill>
            <a:schemeClr val="accent1"/>
          </a:solidFill>
        </p:grpSpPr>
        <p:sp>
          <p:nvSpPr>
            <p:cNvPr id="128" name="Freeform 79">
              <a:extLst>
                <a:ext uri="{FF2B5EF4-FFF2-40B4-BE49-F238E27FC236}">
                  <a16:creationId xmlns:a16="http://schemas.microsoft.com/office/drawing/2014/main" id="{B5E1DA5A-F0CE-4447-9220-974C2855E08C}"/>
                </a:ext>
              </a:extLst>
            </p:cNvPr>
            <p:cNvSpPr>
              <a:spLocks noEditPoints="1"/>
            </p:cNvSpPr>
            <p:nvPr/>
          </p:nvSpPr>
          <p:spPr bwMode="auto">
            <a:xfrm>
              <a:off x="5561" y="440"/>
              <a:ext cx="320" cy="426"/>
            </a:xfrm>
            <a:custGeom>
              <a:avLst/>
              <a:gdLst>
                <a:gd name="T0" fmla="*/ 210 w 216"/>
                <a:gd name="T1" fmla="*/ 288 h 288"/>
                <a:gd name="T2" fmla="*/ 6 w 216"/>
                <a:gd name="T3" fmla="*/ 288 h 288"/>
                <a:gd name="T4" fmla="*/ 0 w 216"/>
                <a:gd name="T5" fmla="*/ 282 h 288"/>
                <a:gd name="T6" fmla="*/ 0 w 216"/>
                <a:gd name="T7" fmla="*/ 6 h 288"/>
                <a:gd name="T8" fmla="*/ 6 w 216"/>
                <a:gd name="T9" fmla="*/ 0 h 288"/>
                <a:gd name="T10" fmla="*/ 138 w 216"/>
                <a:gd name="T11" fmla="*/ 0 h 288"/>
                <a:gd name="T12" fmla="*/ 142 w 216"/>
                <a:gd name="T13" fmla="*/ 2 h 288"/>
                <a:gd name="T14" fmla="*/ 214 w 216"/>
                <a:gd name="T15" fmla="*/ 74 h 288"/>
                <a:gd name="T16" fmla="*/ 216 w 216"/>
                <a:gd name="T17" fmla="*/ 78 h 288"/>
                <a:gd name="T18" fmla="*/ 216 w 216"/>
                <a:gd name="T19" fmla="*/ 282 h 288"/>
                <a:gd name="T20" fmla="*/ 210 w 216"/>
                <a:gd name="T21" fmla="*/ 288 h 288"/>
                <a:gd name="T22" fmla="*/ 12 w 216"/>
                <a:gd name="T23" fmla="*/ 276 h 288"/>
                <a:gd name="T24" fmla="*/ 204 w 216"/>
                <a:gd name="T25" fmla="*/ 276 h 288"/>
                <a:gd name="T26" fmla="*/ 204 w 216"/>
                <a:gd name="T27" fmla="*/ 81 h 288"/>
                <a:gd name="T28" fmla="*/ 136 w 216"/>
                <a:gd name="T29" fmla="*/ 12 h 288"/>
                <a:gd name="T30" fmla="*/ 12 w 216"/>
                <a:gd name="T31" fmla="*/ 12 h 288"/>
                <a:gd name="T32" fmla="*/ 12 w 216"/>
                <a:gd name="T33"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88">
                  <a:moveTo>
                    <a:pt x="210" y="288"/>
                  </a:moveTo>
                  <a:cubicBezTo>
                    <a:pt x="6" y="288"/>
                    <a:pt x="6" y="288"/>
                    <a:pt x="6" y="288"/>
                  </a:cubicBezTo>
                  <a:cubicBezTo>
                    <a:pt x="3" y="288"/>
                    <a:pt x="0" y="286"/>
                    <a:pt x="0" y="282"/>
                  </a:cubicBezTo>
                  <a:cubicBezTo>
                    <a:pt x="0" y="6"/>
                    <a:pt x="0" y="6"/>
                    <a:pt x="0" y="6"/>
                  </a:cubicBezTo>
                  <a:cubicBezTo>
                    <a:pt x="0" y="3"/>
                    <a:pt x="3" y="0"/>
                    <a:pt x="6" y="0"/>
                  </a:cubicBezTo>
                  <a:cubicBezTo>
                    <a:pt x="138" y="0"/>
                    <a:pt x="138" y="0"/>
                    <a:pt x="138" y="0"/>
                  </a:cubicBezTo>
                  <a:cubicBezTo>
                    <a:pt x="140" y="0"/>
                    <a:pt x="141" y="1"/>
                    <a:pt x="142" y="2"/>
                  </a:cubicBezTo>
                  <a:cubicBezTo>
                    <a:pt x="214" y="74"/>
                    <a:pt x="214" y="74"/>
                    <a:pt x="214" y="74"/>
                  </a:cubicBezTo>
                  <a:cubicBezTo>
                    <a:pt x="216" y="75"/>
                    <a:pt x="216" y="77"/>
                    <a:pt x="216" y="78"/>
                  </a:cubicBezTo>
                  <a:cubicBezTo>
                    <a:pt x="216" y="282"/>
                    <a:pt x="216" y="282"/>
                    <a:pt x="216" y="282"/>
                  </a:cubicBezTo>
                  <a:cubicBezTo>
                    <a:pt x="216" y="286"/>
                    <a:pt x="214" y="288"/>
                    <a:pt x="210" y="288"/>
                  </a:cubicBezTo>
                  <a:close/>
                  <a:moveTo>
                    <a:pt x="12" y="276"/>
                  </a:moveTo>
                  <a:cubicBezTo>
                    <a:pt x="204" y="276"/>
                    <a:pt x="204" y="276"/>
                    <a:pt x="204" y="276"/>
                  </a:cubicBezTo>
                  <a:cubicBezTo>
                    <a:pt x="204" y="81"/>
                    <a:pt x="204" y="81"/>
                    <a:pt x="204" y="81"/>
                  </a:cubicBezTo>
                  <a:cubicBezTo>
                    <a:pt x="136" y="12"/>
                    <a:pt x="136" y="12"/>
                    <a:pt x="136" y="12"/>
                  </a:cubicBezTo>
                  <a:cubicBezTo>
                    <a:pt x="12" y="12"/>
                    <a:pt x="12" y="12"/>
                    <a:pt x="12" y="12"/>
                  </a:cubicBezTo>
                  <a:lnTo>
                    <a:pt x="12"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9" name="Freeform 80">
              <a:extLst>
                <a:ext uri="{FF2B5EF4-FFF2-40B4-BE49-F238E27FC236}">
                  <a16:creationId xmlns:a16="http://schemas.microsoft.com/office/drawing/2014/main" id="{ABA3B36B-BE79-3540-89D8-3AD859FC58BF}"/>
                </a:ext>
              </a:extLst>
            </p:cNvPr>
            <p:cNvSpPr>
              <a:spLocks/>
            </p:cNvSpPr>
            <p:nvPr/>
          </p:nvSpPr>
          <p:spPr bwMode="auto">
            <a:xfrm>
              <a:off x="5757" y="440"/>
              <a:ext cx="124" cy="125"/>
            </a:xfrm>
            <a:custGeom>
              <a:avLst/>
              <a:gdLst>
                <a:gd name="T0" fmla="*/ 78 w 84"/>
                <a:gd name="T1" fmla="*/ 84 h 84"/>
                <a:gd name="T2" fmla="*/ 6 w 84"/>
                <a:gd name="T3" fmla="*/ 84 h 84"/>
                <a:gd name="T4" fmla="*/ 0 w 84"/>
                <a:gd name="T5" fmla="*/ 78 h 84"/>
                <a:gd name="T6" fmla="*/ 0 w 84"/>
                <a:gd name="T7" fmla="*/ 6 h 84"/>
                <a:gd name="T8" fmla="*/ 6 w 84"/>
                <a:gd name="T9" fmla="*/ 0 h 84"/>
                <a:gd name="T10" fmla="*/ 12 w 84"/>
                <a:gd name="T11" fmla="*/ 6 h 84"/>
                <a:gd name="T12" fmla="*/ 12 w 84"/>
                <a:gd name="T13" fmla="*/ 72 h 84"/>
                <a:gd name="T14" fmla="*/ 78 w 84"/>
                <a:gd name="T15" fmla="*/ 72 h 84"/>
                <a:gd name="T16" fmla="*/ 84 w 84"/>
                <a:gd name="T17" fmla="*/ 78 h 84"/>
                <a:gd name="T18" fmla="*/ 78 w 84"/>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78" y="84"/>
                  </a:moveTo>
                  <a:cubicBezTo>
                    <a:pt x="6" y="84"/>
                    <a:pt x="6" y="84"/>
                    <a:pt x="6" y="84"/>
                  </a:cubicBezTo>
                  <a:cubicBezTo>
                    <a:pt x="3" y="84"/>
                    <a:pt x="0" y="82"/>
                    <a:pt x="0" y="78"/>
                  </a:cubicBezTo>
                  <a:cubicBezTo>
                    <a:pt x="0" y="6"/>
                    <a:pt x="0" y="6"/>
                    <a:pt x="0" y="6"/>
                  </a:cubicBezTo>
                  <a:cubicBezTo>
                    <a:pt x="0" y="3"/>
                    <a:pt x="3" y="0"/>
                    <a:pt x="6" y="0"/>
                  </a:cubicBezTo>
                  <a:cubicBezTo>
                    <a:pt x="10" y="0"/>
                    <a:pt x="12" y="3"/>
                    <a:pt x="12" y="6"/>
                  </a:cubicBezTo>
                  <a:cubicBezTo>
                    <a:pt x="12" y="72"/>
                    <a:pt x="12" y="72"/>
                    <a:pt x="12" y="72"/>
                  </a:cubicBezTo>
                  <a:cubicBezTo>
                    <a:pt x="78" y="72"/>
                    <a:pt x="78" y="72"/>
                    <a:pt x="78" y="72"/>
                  </a:cubicBezTo>
                  <a:cubicBezTo>
                    <a:pt x="82" y="72"/>
                    <a:pt x="84" y="75"/>
                    <a:pt x="84" y="78"/>
                  </a:cubicBezTo>
                  <a:cubicBezTo>
                    <a:pt x="84" y="82"/>
                    <a:pt x="82"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0" name="Freeform 81">
              <a:extLst>
                <a:ext uri="{FF2B5EF4-FFF2-40B4-BE49-F238E27FC236}">
                  <a16:creationId xmlns:a16="http://schemas.microsoft.com/office/drawing/2014/main" id="{25C5AFD0-4C23-1A40-A6D1-BE0869FC7639}"/>
                </a:ext>
              </a:extLst>
            </p:cNvPr>
            <p:cNvSpPr>
              <a:spLocks/>
            </p:cNvSpPr>
            <p:nvPr/>
          </p:nvSpPr>
          <p:spPr bwMode="auto">
            <a:xfrm>
              <a:off x="5721" y="618"/>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1" name="Freeform 82">
              <a:extLst>
                <a:ext uri="{FF2B5EF4-FFF2-40B4-BE49-F238E27FC236}">
                  <a16:creationId xmlns:a16="http://schemas.microsoft.com/office/drawing/2014/main" id="{D412E5BA-BAFD-7249-9FD7-E1C872BDFC99}"/>
                </a:ext>
              </a:extLst>
            </p:cNvPr>
            <p:cNvSpPr>
              <a:spLocks/>
            </p:cNvSpPr>
            <p:nvPr/>
          </p:nvSpPr>
          <p:spPr bwMode="auto">
            <a:xfrm>
              <a:off x="5721" y="689"/>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2" name="Freeform 83">
              <a:extLst>
                <a:ext uri="{FF2B5EF4-FFF2-40B4-BE49-F238E27FC236}">
                  <a16:creationId xmlns:a16="http://schemas.microsoft.com/office/drawing/2014/main" id="{427BAFDA-991B-DF4F-A7FE-4061E7986915}"/>
                </a:ext>
              </a:extLst>
            </p:cNvPr>
            <p:cNvSpPr>
              <a:spLocks/>
            </p:cNvSpPr>
            <p:nvPr/>
          </p:nvSpPr>
          <p:spPr bwMode="auto">
            <a:xfrm>
              <a:off x="5721" y="760"/>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3" name="Freeform 84">
              <a:extLst>
                <a:ext uri="{FF2B5EF4-FFF2-40B4-BE49-F238E27FC236}">
                  <a16:creationId xmlns:a16="http://schemas.microsoft.com/office/drawing/2014/main" id="{B4508F28-8BDC-9245-9C66-6834A3DEBB70}"/>
                </a:ext>
              </a:extLst>
            </p:cNvPr>
            <p:cNvSpPr>
              <a:spLocks/>
            </p:cNvSpPr>
            <p:nvPr/>
          </p:nvSpPr>
          <p:spPr bwMode="auto">
            <a:xfrm>
              <a:off x="5614" y="582"/>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4" name="Freeform 85">
              <a:extLst>
                <a:ext uri="{FF2B5EF4-FFF2-40B4-BE49-F238E27FC236}">
                  <a16:creationId xmlns:a16="http://schemas.microsoft.com/office/drawing/2014/main" id="{4B821B86-B791-D441-90DA-D286CAEB5607}"/>
                </a:ext>
              </a:extLst>
            </p:cNvPr>
            <p:cNvSpPr>
              <a:spLocks/>
            </p:cNvSpPr>
            <p:nvPr/>
          </p:nvSpPr>
          <p:spPr bwMode="auto">
            <a:xfrm>
              <a:off x="5614" y="653"/>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5" name="Freeform 86">
              <a:extLst>
                <a:ext uri="{FF2B5EF4-FFF2-40B4-BE49-F238E27FC236}">
                  <a16:creationId xmlns:a16="http://schemas.microsoft.com/office/drawing/2014/main" id="{0961530D-62F0-7F40-BD08-0D4F17005F35}"/>
                </a:ext>
              </a:extLst>
            </p:cNvPr>
            <p:cNvSpPr>
              <a:spLocks/>
            </p:cNvSpPr>
            <p:nvPr/>
          </p:nvSpPr>
          <p:spPr bwMode="auto">
            <a:xfrm>
              <a:off x="5614" y="724"/>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36" name="Group 45">
            <a:extLst>
              <a:ext uri="{FF2B5EF4-FFF2-40B4-BE49-F238E27FC236}">
                <a16:creationId xmlns:a16="http://schemas.microsoft.com/office/drawing/2014/main" id="{516FF822-0AC6-8F49-982F-1D1D7300DD43}"/>
              </a:ext>
            </a:extLst>
          </p:cNvPr>
          <p:cNvGrpSpPr>
            <a:grpSpLocks noChangeAspect="1"/>
          </p:cNvGrpSpPr>
          <p:nvPr userDrawn="1"/>
        </p:nvGrpSpPr>
        <p:grpSpPr bwMode="auto">
          <a:xfrm>
            <a:off x="783204" y="3116889"/>
            <a:ext cx="481666" cy="481666"/>
            <a:chOff x="5507" y="439"/>
            <a:chExt cx="426" cy="426"/>
          </a:xfrm>
          <a:solidFill>
            <a:schemeClr val="accent1"/>
          </a:solidFill>
        </p:grpSpPr>
        <p:sp>
          <p:nvSpPr>
            <p:cNvPr id="137" name="Freeform 46">
              <a:extLst>
                <a:ext uri="{FF2B5EF4-FFF2-40B4-BE49-F238E27FC236}">
                  <a16:creationId xmlns:a16="http://schemas.microsoft.com/office/drawing/2014/main" id="{F4B73D59-02E7-6541-B93C-C6650620AAF5}"/>
                </a:ext>
              </a:extLst>
            </p:cNvPr>
            <p:cNvSpPr>
              <a:spLocks noEditPoints="1"/>
            </p:cNvSpPr>
            <p:nvPr/>
          </p:nvSpPr>
          <p:spPr bwMode="auto">
            <a:xfrm>
              <a:off x="5596" y="652"/>
              <a:ext cx="124" cy="124"/>
            </a:xfrm>
            <a:custGeom>
              <a:avLst/>
              <a:gdLst>
                <a:gd name="T0" fmla="*/ 42 w 84"/>
                <a:gd name="T1" fmla="*/ 84 h 84"/>
                <a:gd name="T2" fmla="*/ 0 w 84"/>
                <a:gd name="T3" fmla="*/ 42 h 84"/>
                <a:gd name="T4" fmla="*/ 42 w 84"/>
                <a:gd name="T5" fmla="*/ 0 h 84"/>
                <a:gd name="T6" fmla="*/ 84 w 84"/>
                <a:gd name="T7" fmla="*/ 42 h 84"/>
                <a:gd name="T8" fmla="*/ 42 w 84"/>
                <a:gd name="T9" fmla="*/ 84 h 84"/>
                <a:gd name="T10" fmla="*/ 42 w 84"/>
                <a:gd name="T11" fmla="*/ 12 h 84"/>
                <a:gd name="T12" fmla="*/ 12 w 84"/>
                <a:gd name="T13" fmla="*/ 42 h 84"/>
                <a:gd name="T14" fmla="*/ 42 w 84"/>
                <a:gd name="T15" fmla="*/ 72 h 84"/>
                <a:gd name="T16" fmla="*/ 72 w 84"/>
                <a:gd name="T17" fmla="*/ 42 h 84"/>
                <a:gd name="T18" fmla="*/ 42 w 84"/>
                <a:gd name="T19"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42" y="84"/>
                  </a:moveTo>
                  <a:cubicBezTo>
                    <a:pt x="19" y="84"/>
                    <a:pt x="0" y="65"/>
                    <a:pt x="0" y="42"/>
                  </a:cubicBezTo>
                  <a:cubicBezTo>
                    <a:pt x="0" y="18"/>
                    <a:pt x="19" y="0"/>
                    <a:pt x="42" y="0"/>
                  </a:cubicBezTo>
                  <a:cubicBezTo>
                    <a:pt x="66" y="0"/>
                    <a:pt x="84" y="18"/>
                    <a:pt x="84" y="42"/>
                  </a:cubicBezTo>
                  <a:cubicBezTo>
                    <a:pt x="84" y="65"/>
                    <a:pt x="66" y="84"/>
                    <a:pt x="42" y="84"/>
                  </a:cubicBezTo>
                  <a:close/>
                  <a:moveTo>
                    <a:pt x="42" y="12"/>
                  </a:moveTo>
                  <a:cubicBezTo>
                    <a:pt x="26" y="12"/>
                    <a:pt x="12" y="25"/>
                    <a:pt x="12" y="42"/>
                  </a:cubicBezTo>
                  <a:cubicBezTo>
                    <a:pt x="12" y="58"/>
                    <a:pt x="26" y="72"/>
                    <a:pt x="42" y="72"/>
                  </a:cubicBezTo>
                  <a:cubicBezTo>
                    <a:pt x="59" y="72"/>
                    <a:pt x="72" y="58"/>
                    <a:pt x="72" y="42"/>
                  </a:cubicBezTo>
                  <a:cubicBezTo>
                    <a:pt x="72" y="25"/>
                    <a:pt x="59"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8" name="Freeform 47">
              <a:extLst>
                <a:ext uri="{FF2B5EF4-FFF2-40B4-BE49-F238E27FC236}">
                  <a16:creationId xmlns:a16="http://schemas.microsoft.com/office/drawing/2014/main" id="{A069EDB2-D1F1-4B46-9633-D4A833BD8A7A}"/>
                </a:ext>
              </a:extLst>
            </p:cNvPr>
            <p:cNvSpPr>
              <a:spLocks noEditPoints="1"/>
            </p:cNvSpPr>
            <p:nvPr/>
          </p:nvSpPr>
          <p:spPr bwMode="auto">
            <a:xfrm>
              <a:off x="5809" y="492"/>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9" name="Freeform 48">
              <a:extLst>
                <a:ext uri="{FF2B5EF4-FFF2-40B4-BE49-F238E27FC236}">
                  <a16:creationId xmlns:a16="http://schemas.microsoft.com/office/drawing/2014/main" id="{28E39315-063A-D84B-9973-3C71C544EA25}"/>
                </a:ext>
              </a:extLst>
            </p:cNvPr>
            <p:cNvSpPr>
              <a:spLocks noEditPoints="1"/>
            </p:cNvSpPr>
            <p:nvPr/>
          </p:nvSpPr>
          <p:spPr bwMode="auto">
            <a:xfrm>
              <a:off x="5507" y="563"/>
              <a:ext cx="302" cy="302"/>
            </a:xfrm>
            <a:custGeom>
              <a:avLst/>
              <a:gdLst>
                <a:gd name="T0" fmla="*/ 79 w 204"/>
                <a:gd name="T1" fmla="*/ 204 h 204"/>
                <a:gd name="T2" fmla="*/ 73 w 204"/>
                <a:gd name="T3" fmla="*/ 180 h 204"/>
                <a:gd name="T4" fmla="*/ 34 w 204"/>
                <a:gd name="T5" fmla="*/ 176 h 204"/>
                <a:gd name="T6" fmla="*/ 2 w 204"/>
                <a:gd name="T7" fmla="*/ 132 h 204"/>
                <a:gd name="T8" fmla="*/ 19 w 204"/>
                <a:gd name="T9" fmla="*/ 115 h 204"/>
                <a:gd name="T10" fmla="*/ 19 w 204"/>
                <a:gd name="T11" fmla="*/ 88 h 204"/>
                <a:gd name="T12" fmla="*/ 2 w 204"/>
                <a:gd name="T13" fmla="*/ 76 h 204"/>
                <a:gd name="T14" fmla="*/ 26 w 204"/>
                <a:gd name="T15" fmla="*/ 30 h 204"/>
                <a:gd name="T16" fmla="*/ 50 w 204"/>
                <a:gd name="T17" fmla="*/ 36 h 204"/>
                <a:gd name="T18" fmla="*/ 73 w 204"/>
                <a:gd name="T19" fmla="*/ 6 h 204"/>
                <a:gd name="T20" fmla="*/ 127 w 204"/>
                <a:gd name="T21" fmla="*/ 0 h 204"/>
                <a:gd name="T22" fmla="*/ 133 w 204"/>
                <a:gd name="T23" fmla="*/ 23 h 204"/>
                <a:gd name="T24" fmla="*/ 170 w 204"/>
                <a:gd name="T25" fmla="*/ 28 h 204"/>
                <a:gd name="T26" fmla="*/ 179 w 204"/>
                <a:gd name="T27" fmla="*/ 30 h 204"/>
                <a:gd name="T28" fmla="*/ 200 w 204"/>
                <a:gd name="T29" fmla="*/ 80 h 204"/>
                <a:gd name="T30" fmla="*/ 186 w 204"/>
                <a:gd name="T31" fmla="*/ 102 h 204"/>
                <a:gd name="T32" fmla="*/ 201 w 204"/>
                <a:gd name="T33" fmla="*/ 124 h 204"/>
                <a:gd name="T34" fmla="*/ 179 w 204"/>
                <a:gd name="T35" fmla="*/ 173 h 204"/>
                <a:gd name="T36" fmla="*/ 171 w 204"/>
                <a:gd name="T37" fmla="*/ 176 h 204"/>
                <a:gd name="T38" fmla="*/ 133 w 204"/>
                <a:gd name="T39" fmla="*/ 180 h 204"/>
                <a:gd name="T40" fmla="*/ 127 w 204"/>
                <a:gd name="T41" fmla="*/ 204 h 204"/>
                <a:gd name="T42" fmla="*/ 121 w 204"/>
                <a:gd name="T43" fmla="*/ 192 h 204"/>
                <a:gd name="T44" fmla="*/ 126 w 204"/>
                <a:gd name="T45" fmla="*/ 170 h 204"/>
                <a:gd name="T46" fmla="*/ 158 w 204"/>
                <a:gd name="T47" fmla="*/ 154 h 204"/>
                <a:gd name="T48" fmla="*/ 189 w 204"/>
                <a:gd name="T49" fmla="*/ 131 h 204"/>
                <a:gd name="T50" fmla="*/ 173 w 204"/>
                <a:gd name="T51" fmla="*/ 117 h 204"/>
                <a:gd name="T52" fmla="*/ 173 w 204"/>
                <a:gd name="T53" fmla="*/ 87 h 204"/>
                <a:gd name="T54" fmla="*/ 189 w 204"/>
                <a:gd name="T55" fmla="*/ 72 h 204"/>
                <a:gd name="T56" fmla="*/ 158 w 204"/>
                <a:gd name="T57" fmla="*/ 49 h 204"/>
                <a:gd name="T58" fmla="*/ 126 w 204"/>
                <a:gd name="T59" fmla="*/ 33 h 204"/>
                <a:gd name="T60" fmla="*/ 121 w 204"/>
                <a:gd name="T61" fmla="*/ 12 h 204"/>
                <a:gd name="T62" fmla="*/ 85 w 204"/>
                <a:gd name="T63" fmla="*/ 27 h 204"/>
                <a:gd name="T64" fmla="*/ 55 w 204"/>
                <a:gd name="T65" fmla="*/ 48 h 204"/>
                <a:gd name="T66" fmla="*/ 34 w 204"/>
                <a:gd name="T67" fmla="*/ 41 h 204"/>
                <a:gd name="T68" fmla="*/ 29 w 204"/>
                <a:gd name="T69" fmla="*/ 80 h 204"/>
                <a:gd name="T70" fmla="*/ 30 w 204"/>
                <a:gd name="T71" fmla="*/ 102 h 204"/>
                <a:gd name="T72" fmla="*/ 29 w 204"/>
                <a:gd name="T73" fmla="*/ 123 h 204"/>
                <a:gd name="T74" fmla="*/ 33 w 204"/>
                <a:gd name="T75" fmla="*/ 162 h 204"/>
                <a:gd name="T76" fmla="*/ 55 w 204"/>
                <a:gd name="T77" fmla="*/ 155 h 204"/>
                <a:gd name="T78" fmla="*/ 85 w 204"/>
                <a:gd name="T79" fmla="*/ 17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4" h="204">
                  <a:moveTo>
                    <a:pt x="127" y="204"/>
                  </a:moveTo>
                  <a:cubicBezTo>
                    <a:pt x="79" y="204"/>
                    <a:pt x="79" y="204"/>
                    <a:pt x="79" y="204"/>
                  </a:cubicBezTo>
                  <a:cubicBezTo>
                    <a:pt x="76" y="204"/>
                    <a:pt x="73" y="201"/>
                    <a:pt x="73" y="198"/>
                  </a:cubicBezTo>
                  <a:cubicBezTo>
                    <a:pt x="73" y="180"/>
                    <a:pt x="73" y="180"/>
                    <a:pt x="73" y="180"/>
                  </a:cubicBezTo>
                  <a:cubicBezTo>
                    <a:pt x="65" y="177"/>
                    <a:pt x="57" y="173"/>
                    <a:pt x="50" y="167"/>
                  </a:cubicBezTo>
                  <a:cubicBezTo>
                    <a:pt x="34" y="176"/>
                    <a:pt x="34" y="176"/>
                    <a:pt x="34" y="176"/>
                  </a:cubicBezTo>
                  <a:cubicBezTo>
                    <a:pt x="31" y="177"/>
                    <a:pt x="28" y="176"/>
                    <a:pt x="26" y="173"/>
                  </a:cubicBezTo>
                  <a:cubicBezTo>
                    <a:pt x="2" y="132"/>
                    <a:pt x="2" y="132"/>
                    <a:pt x="2" y="132"/>
                  </a:cubicBezTo>
                  <a:cubicBezTo>
                    <a:pt x="0" y="129"/>
                    <a:pt x="1" y="125"/>
                    <a:pt x="4" y="124"/>
                  </a:cubicBezTo>
                  <a:cubicBezTo>
                    <a:pt x="19" y="115"/>
                    <a:pt x="19" y="115"/>
                    <a:pt x="19" y="115"/>
                  </a:cubicBezTo>
                  <a:cubicBezTo>
                    <a:pt x="19" y="111"/>
                    <a:pt x="18" y="106"/>
                    <a:pt x="18" y="102"/>
                  </a:cubicBezTo>
                  <a:cubicBezTo>
                    <a:pt x="18" y="97"/>
                    <a:pt x="19" y="93"/>
                    <a:pt x="19" y="88"/>
                  </a:cubicBezTo>
                  <a:cubicBezTo>
                    <a:pt x="4" y="80"/>
                    <a:pt x="4" y="80"/>
                    <a:pt x="4" y="80"/>
                  </a:cubicBezTo>
                  <a:cubicBezTo>
                    <a:pt x="3" y="79"/>
                    <a:pt x="2" y="78"/>
                    <a:pt x="2" y="76"/>
                  </a:cubicBezTo>
                  <a:cubicBezTo>
                    <a:pt x="1" y="74"/>
                    <a:pt x="1" y="73"/>
                    <a:pt x="2" y="71"/>
                  </a:cubicBezTo>
                  <a:cubicBezTo>
                    <a:pt x="26" y="30"/>
                    <a:pt x="26" y="30"/>
                    <a:pt x="26" y="30"/>
                  </a:cubicBezTo>
                  <a:cubicBezTo>
                    <a:pt x="28" y="27"/>
                    <a:pt x="32" y="26"/>
                    <a:pt x="34" y="28"/>
                  </a:cubicBezTo>
                  <a:cubicBezTo>
                    <a:pt x="50" y="36"/>
                    <a:pt x="50" y="36"/>
                    <a:pt x="50" y="36"/>
                  </a:cubicBezTo>
                  <a:cubicBezTo>
                    <a:pt x="57" y="30"/>
                    <a:pt x="65" y="26"/>
                    <a:pt x="73" y="23"/>
                  </a:cubicBezTo>
                  <a:cubicBezTo>
                    <a:pt x="73" y="6"/>
                    <a:pt x="73" y="6"/>
                    <a:pt x="73" y="6"/>
                  </a:cubicBezTo>
                  <a:cubicBezTo>
                    <a:pt x="73" y="2"/>
                    <a:pt x="76" y="0"/>
                    <a:pt x="79" y="0"/>
                  </a:cubicBezTo>
                  <a:cubicBezTo>
                    <a:pt x="127" y="0"/>
                    <a:pt x="127" y="0"/>
                    <a:pt x="127" y="0"/>
                  </a:cubicBezTo>
                  <a:cubicBezTo>
                    <a:pt x="131" y="0"/>
                    <a:pt x="133" y="2"/>
                    <a:pt x="133" y="6"/>
                  </a:cubicBezTo>
                  <a:cubicBezTo>
                    <a:pt x="133" y="23"/>
                    <a:pt x="133" y="23"/>
                    <a:pt x="133" y="23"/>
                  </a:cubicBezTo>
                  <a:cubicBezTo>
                    <a:pt x="142" y="26"/>
                    <a:pt x="149" y="31"/>
                    <a:pt x="156" y="36"/>
                  </a:cubicBezTo>
                  <a:cubicBezTo>
                    <a:pt x="170" y="28"/>
                    <a:pt x="170" y="28"/>
                    <a:pt x="170" y="28"/>
                  </a:cubicBezTo>
                  <a:cubicBezTo>
                    <a:pt x="172" y="27"/>
                    <a:pt x="173" y="27"/>
                    <a:pt x="175" y="27"/>
                  </a:cubicBezTo>
                  <a:cubicBezTo>
                    <a:pt x="177" y="27"/>
                    <a:pt x="178" y="28"/>
                    <a:pt x="179" y="30"/>
                  </a:cubicBezTo>
                  <a:cubicBezTo>
                    <a:pt x="203" y="71"/>
                    <a:pt x="203" y="71"/>
                    <a:pt x="203" y="71"/>
                  </a:cubicBezTo>
                  <a:cubicBezTo>
                    <a:pt x="204" y="74"/>
                    <a:pt x="203" y="78"/>
                    <a:pt x="200" y="80"/>
                  </a:cubicBezTo>
                  <a:cubicBezTo>
                    <a:pt x="185" y="88"/>
                    <a:pt x="185" y="88"/>
                    <a:pt x="185" y="88"/>
                  </a:cubicBezTo>
                  <a:cubicBezTo>
                    <a:pt x="186" y="93"/>
                    <a:pt x="186" y="97"/>
                    <a:pt x="186" y="102"/>
                  </a:cubicBezTo>
                  <a:cubicBezTo>
                    <a:pt x="186" y="106"/>
                    <a:pt x="186" y="111"/>
                    <a:pt x="185" y="115"/>
                  </a:cubicBezTo>
                  <a:cubicBezTo>
                    <a:pt x="201" y="124"/>
                    <a:pt x="201" y="124"/>
                    <a:pt x="201" y="124"/>
                  </a:cubicBezTo>
                  <a:cubicBezTo>
                    <a:pt x="203" y="125"/>
                    <a:pt x="204" y="129"/>
                    <a:pt x="203" y="132"/>
                  </a:cubicBezTo>
                  <a:cubicBezTo>
                    <a:pt x="179" y="173"/>
                    <a:pt x="179" y="173"/>
                    <a:pt x="179" y="173"/>
                  </a:cubicBezTo>
                  <a:cubicBezTo>
                    <a:pt x="178" y="175"/>
                    <a:pt x="177" y="176"/>
                    <a:pt x="175" y="176"/>
                  </a:cubicBezTo>
                  <a:cubicBezTo>
                    <a:pt x="174" y="177"/>
                    <a:pt x="172" y="176"/>
                    <a:pt x="171" y="176"/>
                  </a:cubicBezTo>
                  <a:cubicBezTo>
                    <a:pt x="156" y="167"/>
                    <a:pt x="156" y="167"/>
                    <a:pt x="156" y="167"/>
                  </a:cubicBezTo>
                  <a:cubicBezTo>
                    <a:pt x="149" y="173"/>
                    <a:pt x="142" y="177"/>
                    <a:pt x="133" y="180"/>
                  </a:cubicBezTo>
                  <a:cubicBezTo>
                    <a:pt x="133" y="198"/>
                    <a:pt x="133" y="198"/>
                    <a:pt x="133" y="198"/>
                  </a:cubicBezTo>
                  <a:cubicBezTo>
                    <a:pt x="133" y="201"/>
                    <a:pt x="131" y="204"/>
                    <a:pt x="127" y="204"/>
                  </a:cubicBezTo>
                  <a:close/>
                  <a:moveTo>
                    <a:pt x="85" y="192"/>
                  </a:moveTo>
                  <a:cubicBezTo>
                    <a:pt x="121" y="192"/>
                    <a:pt x="121" y="192"/>
                    <a:pt x="121" y="192"/>
                  </a:cubicBezTo>
                  <a:cubicBezTo>
                    <a:pt x="121" y="176"/>
                    <a:pt x="121" y="176"/>
                    <a:pt x="121" y="176"/>
                  </a:cubicBezTo>
                  <a:cubicBezTo>
                    <a:pt x="121" y="173"/>
                    <a:pt x="123" y="171"/>
                    <a:pt x="126" y="170"/>
                  </a:cubicBezTo>
                  <a:cubicBezTo>
                    <a:pt x="136" y="167"/>
                    <a:pt x="143" y="162"/>
                    <a:pt x="151" y="155"/>
                  </a:cubicBezTo>
                  <a:cubicBezTo>
                    <a:pt x="153" y="153"/>
                    <a:pt x="156" y="153"/>
                    <a:pt x="158" y="154"/>
                  </a:cubicBezTo>
                  <a:cubicBezTo>
                    <a:pt x="172" y="162"/>
                    <a:pt x="172" y="162"/>
                    <a:pt x="172" y="162"/>
                  </a:cubicBezTo>
                  <a:cubicBezTo>
                    <a:pt x="189" y="131"/>
                    <a:pt x="189" y="131"/>
                    <a:pt x="189" y="131"/>
                  </a:cubicBezTo>
                  <a:cubicBezTo>
                    <a:pt x="176" y="123"/>
                    <a:pt x="176" y="123"/>
                    <a:pt x="176" y="123"/>
                  </a:cubicBezTo>
                  <a:cubicBezTo>
                    <a:pt x="173" y="122"/>
                    <a:pt x="172" y="119"/>
                    <a:pt x="173" y="117"/>
                  </a:cubicBezTo>
                  <a:cubicBezTo>
                    <a:pt x="174" y="112"/>
                    <a:pt x="174" y="107"/>
                    <a:pt x="174" y="102"/>
                  </a:cubicBezTo>
                  <a:cubicBezTo>
                    <a:pt x="174" y="97"/>
                    <a:pt x="174" y="92"/>
                    <a:pt x="173" y="87"/>
                  </a:cubicBezTo>
                  <a:cubicBezTo>
                    <a:pt x="172" y="84"/>
                    <a:pt x="173" y="81"/>
                    <a:pt x="176" y="80"/>
                  </a:cubicBezTo>
                  <a:cubicBezTo>
                    <a:pt x="189" y="72"/>
                    <a:pt x="189" y="72"/>
                    <a:pt x="189" y="72"/>
                  </a:cubicBezTo>
                  <a:cubicBezTo>
                    <a:pt x="171" y="41"/>
                    <a:pt x="171" y="41"/>
                    <a:pt x="171" y="41"/>
                  </a:cubicBezTo>
                  <a:cubicBezTo>
                    <a:pt x="158" y="49"/>
                    <a:pt x="158" y="49"/>
                    <a:pt x="158" y="49"/>
                  </a:cubicBezTo>
                  <a:cubicBezTo>
                    <a:pt x="156" y="50"/>
                    <a:pt x="153" y="50"/>
                    <a:pt x="151" y="48"/>
                  </a:cubicBezTo>
                  <a:cubicBezTo>
                    <a:pt x="143" y="41"/>
                    <a:pt x="136" y="36"/>
                    <a:pt x="126" y="33"/>
                  </a:cubicBezTo>
                  <a:cubicBezTo>
                    <a:pt x="123" y="33"/>
                    <a:pt x="121" y="30"/>
                    <a:pt x="121" y="27"/>
                  </a:cubicBezTo>
                  <a:cubicBezTo>
                    <a:pt x="121" y="12"/>
                    <a:pt x="121" y="12"/>
                    <a:pt x="121" y="12"/>
                  </a:cubicBezTo>
                  <a:cubicBezTo>
                    <a:pt x="85" y="12"/>
                    <a:pt x="85" y="12"/>
                    <a:pt x="85" y="12"/>
                  </a:cubicBezTo>
                  <a:cubicBezTo>
                    <a:pt x="85" y="27"/>
                    <a:pt x="85" y="27"/>
                    <a:pt x="85" y="27"/>
                  </a:cubicBezTo>
                  <a:cubicBezTo>
                    <a:pt x="85" y="30"/>
                    <a:pt x="83" y="32"/>
                    <a:pt x="81" y="33"/>
                  </a:cubicBezTo>
                  <a:cubicBezTo>
                    <a:pt x="71" y="36"/>
                    <a:pt x="63" y="40"/>
                    <a:pt x="55" y="48"/>
                  </a:cubicBezTo>
                  <a:cubicBezTo>
                    <a:pt x="53" y="50"/>
                    <a:pt x="50" y="50"/>
                    <a:pt x="48" y="49"/>
                  </a:cubicBezTo>
                  <a:cubicBezTo>
                    <a:pt x="34" y="41"/>
                    <a:pt x="34" y="41"/>
                    <a:pt x="34" y="41"/>
                  </a:cubicBezTo>
                  <a:cubicBezTo>
                    <a:pt x="16" y="72"/>
                    <a:pt x="16" y="72"/>
                    <a:pt x="16" y="72"/>
                  </a:cubicBezTo>
                  <a:cubicBezTo>
                    <a:pt x="29" y="80"/>
                    <a:pt x="29" y="80"/>
                    <a:pt x="29" y="80"/>
                  </a:cubicBezTo>
                  <a:cubicBezTo>
                    <a:pt x="31" y="81"/>
                    <a:pt x="33" y="84"/>
                    <a:pt x="32" y="87"/>
                  </a:cubicBezTo>
                  <a:cubicBezTo>
                    <a:pt x="31" y="92"/>
                    <a:pt x="30" y="97"/>
                    <a:pt x="30" y="102"/>
                  </a:cubicBezTo>
                  <a:cubicBezTo>
                    <a:pt x="30" y="107"/>
                    <a:pt x="31" y="112"/>
                    <a:pt x="32" y="117"/>
                  </a:cubicBezTo>
                  <a:cubicBezTo>
                    <a:pt x="33" y="119"/>
                    <a:pt x="31" y="122"/>
                    <a:pt x="29" y="123"/>
                  </a:cubicBezTo>
                  <a:cubicBezTo>
                    <a:pt x="15" y="131"/>
                    <a:pt x="15" y="131"/>
                    <a:pt x="15" y="131"/>
                  </a:cubicBezTo>
                  <a:cubicBezTo>
                    <a:pt x="33" y="162"/>
                    <a:pt x="33" y="162"/>
                    <a:pt x="33" y="162"/>
                  </a:cubicBezTo>
                  <a:cubicBezTo>
                    <a:pt x="48" y="154"/>
                    <a:pt x="48" y="154"/>
                    <a:pt x="48" y="154"/>
                  </a:cubicBezTo>
                  <a:cubicBezTo>
                    <a:pt x="50" y="153"/>
                    <a:pt x="53" y="153"/>
                    <a:pt x="55" y="155"/>
                  </a:cubicBezTo>
                  <a:cubicBezTo>
                    <a:pt x="63" y="163"/>
                    <a:pt x="71" y="167"/>
                    <a:pt x="81" y="170"/>
                  </a:cubicBezTo>
                  <a:cubicBezTo>
                    <a:pt x="83" y="171"/>
                    <a:pt x="85" y="173"/>
                    <a:pt x="85" y="176"/>
                  </a:cubicBezTo>
                  <a:lnTo>
                    <a:pt x="85"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0" name="Freeform 49">
              <a:extLst>
                <a:ext uri="{FF2B5EF4-FFF2-40B4-BE49-F238E27FC236}">
                  <a16:creationId xmlns:a16="http://schemas.microsoft.com/office/drawing/2014/main" id="{25703F0B-4AFB-1142-AB77-64647188DC7B}"/>
                </a:ext>
              </a:extLst>
            </p:cNvPr>
            <p:cNvSpPr>
              <a:spLocks noEditPoints="1"/>
            </p:cNvSpPr>
            <p:nvPr/>
          </p:nvSpPr>
          <p:spPr bwMode="auto">
            <a:xfrm>
              <a:off x="5757" y="439"/>
              <a:ext cx="176" cy="178"/>
            </a:xfrm>
            <a:custGeom>
              <a:avLst/>
              <a:gdLst>
                <a:gd name="T0" fmla="*/ 48 w 119"/>
                <a:gd name="T1" fmla="*/ 120 h 120"/>
                <a:gd name="T2" fmla="*/ 42 w 119"/>
                <a:gd name="T3" fmla="*/ 104 h 120"/>
                <a:gd name="T4" fmla="*/ 21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07 w 119"/>
                <a:gd name="T31" fmla="*/ 53 h 120"/>
                <a:gd name="T32" fmla="*/ 107 w 119"/>
                <a:gd name="T33" fmla="*/ 66 h 120"/>
                <a:gd name="T34" fmla="*/ 117 w 119"/>
                <a:gd name="T35" fmla="*/ 79 h 120"/>
                <a:gd name="T36" fmla="*/ 102 w 119"/>
                <a:gd name="T37" fmla="*/ 103 h 120"/>
                <a:gd name="T38" fmla="*/ 89 w 119"/>
                <a:gd name="T39" fmla="*/ 97 h 120"/>
                <a:gd name="T40" fmla="*/ 78 w 119"/>
                <a:gd name="T41" fmla="*/ 114 h 120"/>
                <a:gd name="T42" fmla="*/ 54 w 119"/>
                <a:gd name="T43" fmla="*/ 108 h 120"/>
                <a:gd name="T44" fmla="*/ 66 w 119"/>
                <a:gd name="T45" fmla="*/ 100 h 120"/>
                <a:gd name="T46" fmla="*/ 84 w 119"/>
                <a:gd name="T47" fmla="*/ 86 h 120"/>
                <a:gd name="T48" fmla="*/ 98 w 119"/>
                <a:gd name="T49" fmla="*/ 89 h 120"/>
                <a:gd name="T50" fmla="*/ 97 w 119"/>
                <a:gd name="T51" fmla="*/ 75 h 120"/>
                <a:gd name="T52" fmla="*/ 95 w 119"/>
                <a:gd name="T53" fmla="*/ 60 h 120"/>
                <a:gd name="T54" fmla="*/ 97 w 119"/>
                <a:gd name="T55" fmla="*/ 45 h 120"/>
                <a:gd name="T56" fmla="*/ 98 w 119"/>
                <a:gd name="T57" fmla="*/ 31 h 120"/>
                <a:gd name="T58" fmla="*/ 84 w 119"/>
                <a:gd name="T59" fmla="*/ 34 h 120"/>
                <a:gd name="T60" fmla="*/ 66 w 119"/>
                <a:gd name="T61" fmla="*/ 19 h 120"/>
                <a:gd name="T62" fmla="*/ 54 w 119"/>
                <a:gd name="T63" fmla="*/ 12 h 120"/>
                <a:gd name="T64" fmla="*/ 50 w 119"/>
                <a:gd name="T65" fmla="*/ 25 h 120"/>
                <a:gd name="T66" fmla="*/ 28 w 119"/>
                <a:gd name="T67" fmla="*/ 34 h 120"/>
                <a:gd name="T68" fmla="*/ 15 w 119"/>
                <a:gd name="T69" fmla="*/ 41 h 120"/>
                <a:gd name="T70" fmla="*/ 24 w 119"/>
                <a:gd name="T71" fmla="*/ 51 h 120"/>
                <a:gd name="T72" fmla="*/ 24 w 119"/>
                <a:gd name="T73" fmla="*/ 68 h 120"/>
                <a:gd name="T74" fmla="*/ 15 w 119"/>
                <a:gd name="T75" fmla="*/ 78 h 120"/>
                <a:gd name="T76" fmla="*/ 28 w 119"/>
                <a:gd name="T77" fmla="*/ 85 h 120"/>
                <a:gd name="T78" fmla="*/ 50 w 119"/>
                <a:gd name="T79" fmla="*/ 94 h 120"/>
                <a:gd name="T80" fmla="*/ 54 w 119"/>
                <a:gd name="T81"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1" y="102"/>
                    <a:pt x="21" y="102"/>
                    <a:pt x="21"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5"/>
                  </a:cubicBezTo>
                  <a:cubicBezTo>
                    <a:pt x="0"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8" y="16"/>
                    <a:pt x="100" y="16"/>
                    <a:pt x="102" y="16"/>
                  </a:cubicBezTo>
                  <a:cubicBezTo>
                    <a:pt x="103" y="17"/>
                    <a:pt x="105" y="18"/>
                    <a:pt x="105" y="19"/>
                  </a:cubicBezTo>
                  <a:cubicBezTo>
                    <a:pt x="117" y="40"/>
                    <a:pt x="117" y="40"/>
                    <a:pt x="117" y="40"/>
                  </a:cubicBezTo>
                  <a:cubicBezTo>
                    <a:pt x="119" y="43"/>
                    <a:pt x="118"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7" y="79"/>
                  </a:cubicBezTo>
                  <a:cubicBezTo>
                    <a:pt x="106" y="100"/>
                    <a:pt x="106" y="100"/>
                    <a:pt x="106" y="100"/>
                  </a:cubicBezTo>
                  <a:cubicBezTo>
                    <a:pt x="105" y="101"/>
                    <a:pt x="103"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0" y="94"/>
                  </a:cubicBezTo>
                  <a:cubicBezTo>
                    <a:pt x="76" y="93"/>
                    <a:pt x="80" y="90"/>
                    <a:pt x="84" y="86"/>
                  </a:cubicBezTo>
                  <a:cubicBezTo>
                    <a:pt x="86" y="84"/>
                    <a:pt x="89" y="84"/>
                    <a:pt x="92" y="85"/>
                  </a:cubicBezTo>
                  <a:cubicBezTo>
                    <a:pt x="98" y="89"/>
                    <a:pt x="98" y="89"/>
                    <a:pt x="98" y="89"/>
                  </a:cubicBezTo>
                  <a:cubicBezTo>
                    <a:pt x="104" y="78"/>
                    <a:pt x="104" y="78"/>
                    <a:pt x="104" y="78"/>
                  </a:cubicBezTo>
                  <a:cubicBezTo>
                    <a:pt x="97" y="75"/>
                    <a:pt x="97" y="75"/>
                    <a:pt x="97" y="75"/>
                  </a:cubicBezTo>
                  <a:cubicBezTo>
                    <a:pt x="95" y="73"/>
                    <a:pt x="94" y="71"/>
                    <a:pt x="94"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1"/>
                    <a:pt x="98" y="31"/>
                    <a:pt x="98" y="31"/>
                  </a:cubicBezTo>
                  <a:cubicBezTo>
                    <a:pt x="92" y="34"/>
                    <a:pt x="92" y="34"/>
                    <a:pt x="92" y="34"/>
                  </a:cubicBezTo>
                  <a:cubicBezTo>
                    <a:pt x="89" y="36"/>
                    <a:pt x="86" y="35"/>
                    <a:pt x="84" y="34"/>
                  </a:cubicBezTo>
                  <a:cubicBezTo>
                    <a:pt x="80"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4"/>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4" y="51"/>
                  </a:cubicBezTo>
                  <a:cubicBezTo>
                    <a:pt x="24" y="54"/>
                    <a:pt x="23" y="57"/>
                    <a:pt x="23" y="60"/>
                  </a:cubicBezTo>
                  <a:cubicBezTo>
                    <a:pt x="23" y="62"/>
                    <a:pt x="24" y="65"/>
                    <a:pt x="24" y="68"/>
                  </a:cubicBezTo>
                  <a:cubicBezTo>
                    <a:pt x="25" y="71"/>
                    <a:pt x="24" y="73"/>
                    <a:pt x="22" y="75"/>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41" name="Group 79">
            <a:extLst>
              <a:ext uri="{FF2B5EF4-FFF2-40B4-BE49-F238E27FC236}">
                <a16:creationId xmlns:a16="http://schemas.microsoft.com/office/drawing/2014/main" id="{F01FD265-4EA3-E648-9E9F-F7ED57259CE5}"/>
              </a:ext>
            </a:extLst>
          </p:cNvPr>
          <p:cNvGrpSpPr>
            <a:grpSpLocks noChangeAspect="1"/>
          </p:cNvGrpSpPr>
          <p:nvPr userDrawn="1"/>
        </p:nvGrpSpPr>
        <p:grpSpPr bwMode="auto">
          <a:xfrm>
            <a:off x="4608644" y="3186991"/>
            <a:ext cx="481666" cy="341462"/>
            <a:chOff x="3437" y="1784"/>
            <a:chExt cx="426" cy="302"/>
          </a:xfrm>
          <a:solidFill>
            <a:schemeClr val="accent1"/>
          </a:solidFill>
        </p:grpSpPr>
        <p:sp>
          <p:nvSpPr>
            <p:cNvPr id="142" name="Freeform 80">
              <a:extLst>
                <a:ext uri="{FF2B5EF4-FFF2-40B4-BE49-F238E27FC236}">
                  <a16:creationId xmlns:a16="http://schemas.microsoft.com/office/drawing/2014/main" id="{AD563135-6D41-B34F-8DBF-9789C1D2FC7D}"/>
                </a:ext>
              </a:extLst>
            </p:cNvPr>
            <p:cNvSpPr>
              <a:spLocks noEditPoints="1"/>
            </p:cNvSpPr>
            <p:nvPr/>
          </p:nvSpPr>
          <p:spPr bwMode="auto">
            <a:xfrm>
              <a:off x="3614" y="1962"/>
              <a:ext cx="72" cy="70"/>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3" name="Freeform 81">
              <a:extLst>
                <a:ext uri="{FF2B5EF4-FFF2-40B4-BE49-F238E27FC236}">
                  <a16:creationId xmlns:a16="http://schemas.microsoft.com/office/drawing/2014/main" id="{8E14FF8C-207B-F447-B912-AC19E0458359}"/>
                </a:ext>
              </a:extLst>
            </p:cNvPr>
            <p:cNvSpPr>
              <a:spLocks/>
            </p:cNvSpPr>
            <p:nvPr/>
          </p:nvSpPr>
          <p:spPr bwMode="auto">
            <a:xfrm>
              <a:off x="3659" y="1880"/>
              <a:ext cx="108" cy="107"/>
            </a:xfrm>
            <a:custGeom>
              <a:avLst/>
              <a:gdLst>
                <a:gd name="T0" fmla="*/ 7 w 73"/>
                <a:gd name="T1" fmla="*/ 72 h 72"/>
                <a:gd name="T2" fmla="*/ 3 w 73"/>
                <a:gd name="T3" fmla="*/ 70 h 72"/>
                <a:gd name="T4" fmla="*/ 3 w 73"/>
                <a:gd name="T5" fmla="*/ 62 h 72"/>
                <a:gd name="T6" fmla="*/ 62 w 73"/>
                <a:gd name="T7" fmla="*/ 2 h 72"/>
                <a:gd name="T8" fmla="*/ 71 w 73"/>
                <a:gd name="T9" fmla="*/ 2 h 72"/>
                <a:gd name="T10" fmla="*/ 71 w 73"/>
                <a:gd name="T11" fmla="*/ 11 h 72"/>
                <a:gd name="T12" fmla="*/ 11 w 73"/>
                <a:gd name="T13" fmla="*/ 70 h 72"/>
                <a:gd name="T14" fmla="*/ 7 w 73"/>
                <a:gd name="T15" fmla="*/ 7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2">
                  <a:moveTo>
                    <a:pt x="7" y="72"/>
                  </a:moveTo>
                  <a:cubicBezTo>
                    <a:pt x="5" y="72"/>
                    <a:pt x="4" y="72"/>
                    <a:pt x="3" y="70"/>
                  </a:cubicBezTo>
                  <a:cubicBezTo>
                    <a:pt x="0" y="68"/>
                    <a:pt x="0" y="64"/>
                    <a:pt x="3" y="62"/>
                  </a:cubicBezTo>
                  <a:cubicBezTo>
                    <a:pt x="62" y="2"/>
                    <a:pt x="62" y="2"/>
                    <a:pt x="62" y="2"/>
                  </a:cubicBezTo>
                  <a:cubicBezTo>
                    <a:pt x="64" y="0"/>
                    <a:pt x="68" y="0"/>
                    <a:pt x="71" y="2"/>
                  </a:cubicBezTo>
                  <a:cubicBezTo>
                    <a:pt x="73" y="5"/>
                    <a:pt x="73" y="9"/>
                    <a:pt x="71" y="11"/>
                  </a:cubicBezTo>
                  <a:cubicBezTo>
                    <a:pt x="11" y="70"/>
                    <a:pt x="11" y="70"/>
                    <a:pt x="11" y="70"/>
                  </a:cubicBezTo>
                  <a:cubicBezTo>
                    <a:pt x="10" y="72"/>
                    <a:pt x="9" y="72"/>
                    <a:pt x="7"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4" name="Freeform 82">
              <a:extLst>
                <a:ext uri="{FF2B5EF4-FFF2-40B4-BE49-F238E27FC236}">
                  <a16:creationId xmlns:a16="http://schemas.microsoft.com/office/drawing/2014/main" id="{D89E874B-0787-064A-B6EE-771B86487C5E}"/>
                </a:ext>
              </a:extLst>
            </p:cNvPr>
            <p:cNvSpPr>
              <a:spLocks/>
            </p:cNvSpPr>
            <p:nvPr/>
          </p:nvSpPr>
          <p:spPr bwMode="auto">
            <a:xfrm>
              <a:off x="3472"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5" name="Freeform 83">
              <a:extLst>
                <a:ext uri="{FF2B5EF4-FFF2-40B4-BE49-F238E27FC236}">
                  <a16:creationId xmlns:a16="http://schemas.microsoft.com/office/drawing/2014/main" id="{B0BBC9BB-9478-DD40-9544-993DEB7E0F10}"/>
                </a:ext>
              </a:extLst>
            </p:cNvPr>
            <p:cNvSpPr>
              <a:spLocks/>
            </p:cNvSpPr>
            <p:nvPr/>
          </p:nvSpPr>
          <p:spPr bwMode="auto">
            <a:xfrm>
              <a:off x="3774"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6" name="Freeform 84">
              <a:extLst>
                <a:ext uri="{FF2B5EF4-FFF2-40B4-BE49-F238E27FC236}">
                  <a16:creationId xmlns:a16="http://schemas.microsoft.com/office/drawing/2014/main" id="{52E27719-BDA4-694D-83C1-C827D694BDD0}"/>
                </a:ext>
              </a:extLst>
            </p:cNvPr>
            <p:cNvSpPr>
              <a:spLocks/>
            </p:cNvSpPr>
            <p:nvPr/>
          </p:nvSpPr>
          <p:spPr bwMode="auto">
            <a:xfrm>
              <a:off x="3764" y="1922"/>
              <a:ext cx="52" cy="32"/>
            </a:xfrm>
            <a:custGeom>
              <a:avLst/>
              <a:gdLst>
                <a:gd name="T0" fmla="*/ 6 w 35"/>
                <a:gd name="T1" fmla="*/ 22 h 22"/>
                <a:gd name="T2" fmla="*/ 1 w 35"/>
                <a:gd name="T3" fmla="*/ 19 h 22"/>
                <a:gd name="T4" fmla="*/ 4 w 35"/>
                <a:gd name="T5" fmla="*/ 11 h 22"/>
                <a:gd name="T6" fmla="*/ 26 w 35"/>
                <a:gd name="T7" fmla="*/ 2 h 22"/>
                <a:gd name="T8" fmla="*/ 34 w 35"/>
                <a:gd name="T9" fmla="*/ 5 h 22"/>
                <a:gd name="T10" fmla="*/ 31 w 35"/>
                <a:gd name="T11" fmla="*/ 13 h 22"/>
                <a:gd name="T12" fmla="*/ 9 w 35"/>
                <a:gd name="T13" fmla="*/ 22 h 22"/>
                <a:gd name="T14" fmla="*/ 6 w 3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2">
                  <a:moveTo>
                    <a:pt x="6" y="22"/>
                  </a:moveTo>
                  <a:cubicBezTo>
                    <a:pt x="4" y="22"/>
                    <a:pt x="2" y="21"/>
                    <a:pt x="1" y="19"/>
                  </a:cubicBezTo>
                  <a:cubicBezTo>
                    <a:pt x="0" y="16"/>
                    <a:pt x="1" y="12"/>
                    <a:pt x="4" y="11"/>
                  </a:cubicBezTo>
                  <a:cubicBezTo>
                    <a:pt x="26" y="2"/>
                    <a:pt x="26" y="2"/>
                    <a:pt x="26" y="2"/>
                  </a:cubicBezTo>
                  <a:cubicBezTo>
                    <a:pt x="29" y="0"/>
                    <a:pt x="33" y="2"/>
                    <a:pt x="34" y="5"/>
                  </a:cubicBezTo>
                  <a:cubicBezTo>
                    <a:pt x="35" y="8"/>
                    <a:pt x="34" y="11"/>
                    <a:pt x="31" y="13"/>
                  </a:cubicBezTo>
                  <a:cubicBezTo>
                    <a:pt x="9" y="22"/>
                    <a:pt x="9" y="22"/>
                    <a:pt x="9" y="22"/>
                  </a:cubicBezTo>
                  <a:cubicBezTo>
                    <a:pt x="8" y="22"/>
                    <a:pt x="7" y="22"/>
                    <a:pt x="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7" name="Freeform 85">
              <a:extLst>
                <a:ext uri="{FF2B5EF4-FFF2-40B4-BE49-F238E27FC236}">
                  <a16:creationId xmlns:a16="http://schemas.microsoft.com/office/drawing/2014/main" id="{FF113834-5F02-6A41-9F8F-FFF2D91F562A}"/>
                </a:ext>
              </a:extLst>
            </p:cNvPr>
            <p:cNvSpPr>
              <a:spLocks/>
            </p:cNvSpPr>
            <p:nvPr/>
          </p:nvSpPr>
          <p:spPr bwMode="auto">
            <a:xfrm>
              <a:off x="3691" y="1832"/>
              <a:ext cx="34" cy="51"/>
            </a:xfrm>
            <a:custGeom>
              <a:avLst/>
              <a:gdLst>
                <a:gd name="T0" fmla="*/ 7 w 23"/>
                <a:gd name="T1" fmla="*/ 35 h 35"/>
                <a:gd name="T2" fmla="*/ 4 w 23"/>
                <a:gd name="T3" fmla="*/ 34 h 35"/>
                <a:gd name="T4" fmla="*/ 1 w 23"/>
                <a:gd name="T5" fmla="*/ 26 h 35"/>
                <a:gd name="T6" fmla="*/ 10 w 23"/>
                <a:gd name="T7" fmla="*/ 4 h 35"/>
                <a:gd name="T8" fmla="*/ 18 w 23"/>
                <a:gd name="T9" fmla="*/ 1 h 35"/>
                <a:gd name="T10" fmla="*/ 21 w 23"/>
                <a:gd name="T11" fmla="*/ 9 h 35"/>
                <a:gd name="T12" fmla="*/ 12 w 23"/>
                <a:gd name="T13" fmla="*/ 31 h 35"/>
                <a:gd name="T14" fmla="*/ 7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7" y="35"/>
                  </a:moveTo>
                  <a:cubicBezTo>
                    <a:pt x="6" y="35"/>
                    <a:pt x="5" y="35"/>
                    <a:pt x="4" y="34"/>
                  </a:cubicBezTo>
                  <a:cubicBezTo>
                    <a:pt x="1" y="33"/>
                    <a:pt x="0" y="29"/>
                    <a:pt x="1" y="26"/>
                  </a:cubicBezTo>
                  <a:cubicBezTo>
                    <a:pt x="10" y="4"/>
                    <a:pt x="10" y="4"/>
                    <a:pt x="10" y="4"/>
                  </a:cubicBezTo>
                  <a:cubicBezTo>
                    <a:pt x="12" y="1"/>
                    <a:pt x="15" y="0"/>
                    <a:pt x="18" y="1"/>
                  </a:cubicBezTo>
                  <a:cubicBezTo>
                    <a:pt x="21" y="2"/>
                    <a:pt x="23" y="6"/>
                    <a:pt x="21" y="9"/>
                  </a:cubicBezTo>
                  <a:cubicBezTo>
                    <a:pt x="12" y="31"/>
                    <a:pt x="12" y="31"/>
                    <a:pt x="12" y="31"/>
                  </a:cubicBezTo>
                  <a:cubicBezTo>
                    <a:pt x="11" y="33"/>
                    <a:pt x="9" y="35"/>
                    <a:pt x="7"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8" name="Freeform 86">
              <a:extLst>
                <a:ext uri="{FF2B5EF4-FFF2-40B4-BE49-F238E27FC236}">
                  <a16:creationId xmlns:a16="http://schemas.microsoft.com/office/drawing/2014/main" id="{1F6BA6DB-8682-D240-BADC-571C01985129}"/>
                </a:ext>
              </a:extLst>
            </p:cNvPr>
            <p:cNvSpPr>
              <a:spLocks/>
            </p:cNvSpPr>
            <p:nvPr/>
          </p:nvSpPr>
          <p:spPr bwMode="auto">
            <a:xfrm>
              <a:off x="3641" y="1820"/>
              <a:ext cx="18" cy="53"/>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3" y="36"/>
                    <a:pt x="0" y="33"/>
                    <a:pt x="0" y="30"/>
                  </a:cubicBezTo>
                  <a:cubicBezTo>
                    <a:pt x="0" y="6"/>
                    <a:pt x="0" y="6"/>
                    <a:pt x="0" y="6"/>
                  </a:cubicBezTo>
                  <a:cubicBezTo>
                    <a:pt x="0" y="3"/>
                    <a:pt x="3" y="0"/>
                    <a:pt x="6" y="0"/>
                  </a:cubicBezTo>
                  <a:cubicBezTo>
                    <a:pt x="10" y="0"/>
                    <a:pt x="12" y="3"/>
                    <a:pt x="12" y="6"/>
                  </a:cubicBezTo>
                  <a:cubicBezTo>
                    <a:pt x="12" y="30"/>
                    <a:pt x="12" y="30"/>
                    <a:pt x="12" y="30"/>
                  </a:cubicBezTo>
                  <a:cubicBezTo>
                    <a:pt x="12" y="33"/>
                    <a:pt x="10"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9" name="Freeform 87">
              <a:extLst>
                <a:ext uri="{FF2B5EF4-FFF2-40B4-BE49-F238E27FC236}">
                  <a16:creationId xmlns:a16="http://schemas.microsoft.com/office/drawing/2014/main" id="{FE697EC8-E5DA-6C49-A676-2F10E8AEA48A}"/>
                </a:ext>
              </a:extLst>
            </p:cNvPr>
            <p:cNvSpPr>
              <a:spLocks/>
            </p:cNvSpPr>
            <p:nvPr/>
          </p:nvSpPr>
          <p:spPr bwMode="auto">
            <a:xfrm>
              <a:off x="3576" y="1832"/>
              <a:ext cx="34" cy="51"/>
            </a:xfrm>
            <a:custGeom>
              <a:avLst/>
              <a:gdLst>
                <a:gd name="T0" fmla="*/ 16 w 23"/>
                <a:gd name="T1" fmla="*/ 35 h 35"/>
                <a:gd name="T2" fmla="*/ 10 w 23"/>
                <a:gd name="T3" fmla="*/ 31 h 35"/>
                <a:gd name="T4" fmla="*/ 1 w 23"/>
                <a:gd name="T5" fmla="*/ 9 h 35"/>
                <a:gd name="T6" fmla="*/ 4 w 23"/>
                <a:gd name="T7" fmla="*/ 1 h 35"/>
                <a:gd name="T8" fmla="*/ 12 w 23"/>
                <a:gd name="T9" fmla="*/ 4 h 35"/>
                <a:gd name="T10" fmla="*/ 21 w 23"/>
                <a:gd name="T11" fmla="*/ 26 h 35"/>
                <a:gd name="T12" fmla="*/ 18 w 23"/>
                <a:gd name="T13" fmla="*/ 34 h 35"/>
                <a:gd name="T14" fmla="*/ 16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16" y="35"/>
                  </a:moveTo>
                  <a:cubicBezTo>
                    <a:pt x="13" y="35"/>
                    <a:pt x="11" y="33"/>
                    <a:pt x="10" y="31"/>
                  </a:cubicBezTo>
                  <a:cubicBezTo>
                    <a:pt x="1" y="9"/>
                    <a:pt x="1" y="9"/>
                    <a:pt x="1" y="9"/>
                  </a:cubicBezTo>
                  <a:cubicBezTo>
                    <a:pt x="0" y="6"/>
                    <a:pt x="1" y="2"/>
                    <a:pt x="4" y="1"/>
                  </a:cubicBezTo>
                  <a:cubicBezTo>
                    <a:pt x="7" y="0"/>
                    <a:pt x="11" y="1"/>
                    <a:pt x="12" y="4"/>
                  </a:cubicBezTo>
                  <a:cubicBezTo>
                    <a:pt x="21" y="26"/>
                    <a:pt x="21" y="26"/>
                    <a:pt x="21" y="26"/>
                  </a:cubicBezTo>
                  <a:cubicBezTo>
                    <a:pt x="23" y="29"/>
                    <a:pt x="21" y="33"/>
                    <a:pt x="18" y="34"/>
                  </a:cubicBezTo>
                  <a:cubicBezTo>
                    <a:pt x="17" y="35"/>
                    <a:pt x="17" y="35"/>
                    <a:pt x="1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0" name="Freeform 88">
              <a:extLst>
                <a:ext uri="{FF2B5EF4-FFF2-40B4-BE49-F238E27FC236}">
                  <a16:creationId xmlns:a16="http://schemas.microsoft.com/office/drawing/2014/main" id="{12D6C954-2EF3-BD42-BFB7-359D0D4F6A5C}"/>
                </a:ext>
              </a:extLst>
            </p:cNvPr>
            <p:cNvSpPr>
              <a:spLocks/>
            </p:cNvSpPr>
            <p:nvPr/>
          </p:nvSpPr>
          <p:spPr bwMode="auto">
            <a:xfrm>
              <a:off x="3521" y="1869"/>
              <a:ext cx="45" cy="42"/>
            </a:xfrm>
            <a:custGeom>
              <a:avLst/>
              <a:gdLst>
                <a:gd name="T0" fmla="*/ 24 w 30"/>
                <a:gd name="T1" fmla="*/ 29 h 29"/>
                <a:gd name="T2" fmla="*/ 19 w 30"/>
                <a:gd name="T3" fmla="*/ 27 h 29"/>
                <a:gd name="T4" fmla="*/ 2 w 30"/>
                <a:gd name="T5" fmla="*/ 10 h 29"/>
                <a:gd name="T6" fmla="*/ 2 w 30"/>
                <a:gd name="T7" fmla="*/ 2 h 29"/>
                <a:gd name="T8" fmla="*/ 11 w 30"/>
                <a:gd name="T9" fmla="*/ 2 h 29"/>
                <a:gd name="T10" fmla="*/ 28 w 30"/>
                <a:gd name="T11" fmla="*/ 19 h 29"/>
                <a:gd name="T12" fmla="*/ 28 w 30"/>
                <a:gd name="T13" fmla="*/ 27 h 29"/>
                <a:gd name="T14" fmla="*/ 24 w 3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9">
                  <a:moveTo>
                    <a:pt x="24" y="29"/>
                  </a:moveTo>
                  <a:cubicBezTo>
                    <a:pt x="22" y="29"/>
                    <a:pt x="21" y="29"/>
                    <a:pt x="19" y="27"/>
                  </a:cubicBezTo>
                  <a:cubicBezTo>
                    <a:pt x="2" y="10"/>
                    <a:pt x="2" y="10"/>
                    <a:pt x="2" y="10"/>
                  </a:cubicBezTo>
                  <a:cubicBezTo>
                    <a:pt x="0" y="8"/>
                    <a:pt x="0" y="4"/>
                    <a:pt x="2" y="2"/>
                  </a:cubicBezTo>
                  <a:cubicBezTo>
                    <a:pt x="5" y="0"/>
                    <a:pt x="9" y="0"/>
                    <a:pt x="11" y="2"/>
                  </a:cubicBezTo>
                  <a:cubicBezTo>
                    <a:pt x="28" y="19"/>
                    <a:pt x="28" y="19"/>
                    <a:pt x="28" y="19"/>
                  </a:cubicBezTo>
                  <a:cubicBezTo>
                    <a:pt x="30" y="21"/>
                    <a:pt x="30" y="25"/>
                    <a:pt x="28" y="27"/>
                  </a:cubicBezTo>
                  <a:cubicBezTo>
                    <a:pt x="27" y="29"/>
                    <a:pt x="25" y="29"/>
                    <a:pt x="2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1" name="Freeform 89">
              <a:extLst>
                <a:ext uri="{FF2B5EF4-FFF2-40B4-BE49-F238E27FC236}">
                  <a16:creationId xmlns:a16="http://schemas.microsoft.com/office/drawing/2014/main" id="{A35B7786-D1F2-4549-A514-FD155D87A266}"/>
                </a:ext>
              </a:extLst>
            </p:cNvPr>
            <p:cNvSpPr>
              <a:spLocks/>
            </p:cNvSpPr>
            <p:nvPr/>
          </p:nvSpPr>
          <p:spPr bwMode="auto">
            <a:xfrm>
              <a:off x="3484" y="1922"/>
              <a:ext cx="54" cy="32"/>
            </a:xfrm>
            <a:custGeom>
              <a:avLst/>
              <a:gdLst>
                <a:gd name="T0" fmla="*/ 29 w 36"/>
                <a:gd name="T1" fmla="*/ 22 h 22"/>
                <a:gd name="T2" fmla="*/ 27 w 36"/>
                <a:gd name="T3" fmla="*/ 22 h 22"/>
                <a:gd name="T4" fmla="*/ 5 w 36"/>
                <a:gd name="T5" fmla="*/ 13 h 22"/>
                <a:gd name="T6" fmla="*/ 1 w 36"/>
                <a:gd name="T7" fmla="*/ 5 h 22"/>
                <a:gd name="T8" fmla="*/ 9 w 36"/>
                <a:gd name="T9" fmla="*/ 2 h 22"/>
                <a:gd name="T10" fmla="*/ 31 w 36"/>
                <a:gd name="T11" fmla="*/ 11 h 22"/>
                <a:gd name="T12" fmla="*/ 35 w 36"/>
                <a:gd name="T13" fmla="*/ 19 h 22"/>
                <a:gd name="T14" fmla="*/ 29 w 3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2">
                  <a:moveTo>
                    <a:pt x="29" y="22"/>
                  </a:moveTo>
                  <a:cubicBezTo>
                    <a:pt x="28" y="22"/>
                    <a:pt x="28" y="22"/>
                    <a:pt x="27" y="22"/>
                  </a:cubicBezTo>
                  <a:cubicBezTo>
                    <a:pt x="5" y="13"/>
                    <a:pt x="5" y="13"/>
                    <a:pt x="5" y="13"/>
                  </a:cubicBezTo>
                  <a:cubicBezTo>
                    <a:pt x="2" y="11"/>
                    <a:pt x="0" y="8"/>
                    <a:pt x="1" y="5"/>
                  </a:cubicBezTo>
                  <a:cubicBezTo>
                    <a:pt x="3" y="2"/>
                    <a:pt x="6" y="0"/>
                    <a:pt x="9" y="2"/>
                  </a:cubicBezTo>
                  <a:cubicBezTo>
                    <a:pt x="31" y="11"/>
                    <a:pt x="31" y="11"/>
                    <a:pt x="31" y="11"/>
                  </a:cubicBezTo>
                  <a:cubicBezTo>
                    <a:pt x="34" y="12"/>
                    <a:pt x="36" y="16"/>
                    <a:pt x="35" y="19"/>
                  </a:cubicBezTo>
                  <a:cubicBezTo>
                    <a:pt x="34" y="21"/>
                    <a:pt x="31" y="22"/>
                    <a:pt x="2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2" name="Freeform 90">
              <a:extLst>
                <a:ext uri="{FF2B5EF4-FFF2-40B4-BE49-F238E27FC236}">
                  <a16:creationId xmlns:a16="http://schemas.microsoft.com/office/drawing/2014/main" id="{184AEB09-EB08-604B-AC9C-43039EE91DFE}"/>
                </a:ext>
              </a:extLst>
            </p:cNvPr>
            <p:cNvSpPr>
              <a:spLocks noEditPoints="1"/>
            </p:cNvSpPr>
            <p:nvPr/>
          </p:nvSpPr>
          <p:spPr bwMode="auto">
            <a:xfrm>
              <a:off x="3437" y="1784"/>
              <a:ext cx="426" cy="302"/>
            </a:xfrm>
            <a:custGeom>
              <a:avLst/>
              <a:gdLst>
                <a:gd name="T0" fmla="*/ 282 w 288"/>
                <a:gd name="T1" fmla="*/ 204 h 204"/>
                <a:gd name="T2" fmla="*/ 6 w 288"/>
                <a:gd name="T3" fmla="*/ 204 h 204"/>
                <a:gd name="T4" fmla="*/ 0 w 288"/>
                <a:gd name="T5" fmla="*/ 198 h 204"/>
                <a:gd name="T6" fmla="*/ 0 w 288"/>
                <a:gd name="T7" fmla="*/ 144 h 204"/>
                <a:gd name="T8" fmla="*/ 144 w 288"/>
                <a:gd name="T9" fmla="*/ 0 h 204"/>
                <a:gd name="T10" fmla="*/ 288 w 288"/>
                <a:gd name="T11" fmla="*/ 144 h 204"/>
                <a:gd name="T12" fmla="*/ 288 w 288"/>
                <a:gd name="T13" fmla="*/ 198 h 204"/>
                <a:gd name="T14" fmla="*/ 282 w 288"/>
                <a:gd name="T15" fmla="*/ 204 h 204"/>
                <a:gd name="T16" fmla="*/ 12 w 288"/>
                <a:gd name="T17" fmla="*/ 192 h 204"/>
                <a:gd name="T18" fmla="*/ 276 w 288"/>
                <a:gd name="T19" fmla="*/ 192 h 204"/>
                <a:gd name="T20" fmla="*/ 276 w 288"/>
                <a:gd name="T21" fmla="*/ 144 h 204"/>
                <a:gd name="T22" fmla="*/ 144 w 288"/>
                <a:gd name="T23" fmla="*/ 12 h 204"/>
                <a:gd name="T24" fmla="*/ 12 w 288"/>
                <a:gd name="T25" fmla="*/ 144 h 204"/>
                <a:gd name="T26" fmla="*/ 12 w 288"/>
                <a:gd name="T27"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04">
                  <a:moveTo>
                    <a:pt x="282" y="204"/>
                  </a:moveTo>
                  <a:cubicBezTo>
                    <a:pt x="6" y="204"/>
                    <a:pt x="6" y="204"/>
                    <a:pt x="6" y="204"/>
                  </a:cubicBezTo>
                  <a:cubicBezTo>
                    <a:pt x="3" y="204"/>
                    <a:pt x="0" y="201"/>
                    <a:pt x="0" y="198"/>
                  </a:cubicBezTo>
                  <a:cubicBezTo>
                    <a:pt x="0" y="144"/>
                    <a:pt x="0" y="144"/>
                    <a:pt x="0" y="144"/>
                  </a:cubicBezTo>
                  <a:cubicBezTo>
                    <a:pt x="0" y="64"/>
                    <a:pt x="65" y="0"/>
                    <a:pt x="144" y="0"/>
                  </a:cubicBezTo>
                  <a:cubicBezTo>
                    <a:pt x="224" y="0"/>
                    <a:pt x="288" y="64"/>
                    <a:pt x="288" y="144"/>
                  </a:cubicBezTo>
                  <a:cubicBezTo>
                    <a:pt x="288" y="198"/>
                    <a:pt x="288" y="198"/>
                    <a:pt x="288" y="198"/>
                  </a:cubicBezTo>
                  <a:cubicBezTo>
                    <a:pt x="288" y="201"/>
                    <a:pt x="286" y="204"/>
                    <a:pt x="282" y="204"/>
                  </a:cubicBezTo>
                  <a:close/>
                  <a:moveTo>
                    <a:pt x="12" y="192"/>
                  </a:moveTo>
                  <a:cubicBezTo>
                    <a:pt x="276" y="192"/>
                    <a:pt x="276" y="192"/>
                    <a:pt x="276" y="192"/>
                  </a:cubicBezTo>
                  <a:cubicBezTo>
                    <a:pt x="276" y="144"/>
                    <a:pt x="276" y="144"/>
                    <a:pt x="276" y="144"/>
                  </a:cubicBezTo>
                  <a:cubicBezTo>
                    <a:pt x="276" y="71"/>
                    <a:pt x="217" y="12"/>
                    <a:pt x="144" y="12"/>
                  </a:cubicBezTo>
                  <a:cubicBezTo>
                    <a:pt x="71" y="12"/>
                    <a:pt x="12" y="71"/>
                    <a:pt x="12" y="144"/>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153" name="Group 59">
            <a:extLst>
              <a:ext uri="{FF2B5EF4-FFF2-40B4-BE49-F238E27FC236}">
                <a16:creationId xmlns:a16="http://schemas.microsoft.com/office/drawing/2014/main" id="{892D387B-5AA1-8044-8D45-614FDCB30B66}"/>
              </a:ext>
            </a:extLst>
          </p:cNvPr>
          <p:cNvGrpSpPr>
            <a:grpSpLocks noChangeAspect="1"/>
          </p:cNvGrpSpPr>
          <p:nvPr userDrawn="1"/>
        </p:nvGrpSpPr>
        <p:grpSpPr bwMode="auto">
          <a:xfrm>
            <a:off x="2075617" y="3217044"/>
            <a:ext cx="466978" cy="281356"/>
            <a:chOff x="6554" y="532"/>
            <a:chExt cx="400" cy="241"/>
          </a:xfrm>
          <a:solidFill>
            <a:schemeClr val="accent1"/>
          </a:solidFill>
        </p:grpSpPr>
        <p:sp>
          <p:nvSpPr>
            <p:cNvPr id="154" name="Freeform 60">
              <a:extLst>
                <a:ext uri="{FF2B5EF4-FFF2-40B4-BE49-F238E27FC236}">
                  <a16:creationId xmlns:a16="http://schemas.microsoft.com/office/drawing/2014/main" id="{CA82DAE1-B4D6-1142-8988-789C66AB55DB}"/>
                </a:ext>
              </a:extLst>
            </p:cNvPr>
            <p:cNvSpPr>
              <a:spLocks/>
            </p:cNvSpPr>
            <p:nvPr/>
          </p:nvSpPr>
          <p:spPr bwMode="auto">
            <a:xfrm>
              <a:off x="6554" y="532"/>
              <a:ext cx="400" cy="241"/>
            </a:xfrm>
            <a:custGeom>
              <a:avLst/>
              <a:gdLst>
                <a:gd name="T0" fmla="*/ 6 w 271"/>
                <a:gd name="T1" fmla="*/ 163 h 163"/>
                <a:gd name="T2" fmla="*/ 2 w 271"/>
                <a:gd name="T3" fmla="*/ 161 h 163"/>
                <a:gd name="T4" fmla="*/ 2 w 271"/>
                <a:gd name="T5" fmla="*/ 153 h 163"/>
                <a:gd name="T6" fmla="*/ 98 w 271"/>
                <a:gd name="T7" fmla="*/ 45 h 163"/>
                <a:gd name="T8" fmla="*/ 106 w 271"/>
                <a:gd name="T9" fmla="*/ 44 h 163"/>
                <a:gd name="T10" fmla="*/ 174 w 271"/>
                <a:gd name="T11" fmla="*/ 100 h 163"/>
                <a:gd name="T12" fmla="*/ 260 w 271"/>
                <a:gd name="T13" fmla="*/ 3 h 163"/>
                <a:gd name="T14" fmla="*/ 268 w 271"/>
                <a:gd name="T15" fmla="*/ 2 h 163"/>
                <a:gd name="T16" fmla="*/ 269 w 271"/>
                <a:gd name="T17" fmla="*/ 11 h 163"/>
                <a:gd name="T18" fmla="*/ 179 w 271"/>
                <a:gd name="T19" fmla="*/ 113 h 163"/>
                <a:gd name="T20" fmla="*/ 171 w 271"/>
                <a:gd name="T21" fmla="*/ 113 h 163"/>
                <a:gd name="T22" fmla="*/ 103 w 271"/>
                <a:gd name="T23" fmla="*/ 57 h 163"/>
                <a:gd name="T24" fmla="*/ 11 w 271"/>
                <a:gd name="T25" fmla="*/ 161 h 163"/>
                <a:gd name="T26" fmla="*/ 6 w 271"/>
                <a:gd name="T27"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63">
                  <a:moveTo>
                    <a:pt x="6" y="163"/>
                  </a:moveTo>
                  <a:cubicBezTo>
                    <a:pt x="5" y="163"/>
                    <a:pt x="4" y="162"/>
                    <a:pt x="2" y="161"/>
                  </a:cubicBezTo>
                  <a:cubicBezTo>
                    <a:pt x="0" y="159"/>
                    <a:pt x="0" y="155"/>
                    <a:pt x="2" y="153"/>
                  </a:cubicBezTo>
                  <a:cubicBezTo>
                    <a:pt x="98" y="45"/>
                    <a:pt x="98" y="45"/>
                    <a:pt x="98" y="45"/>
                  </a:cubicBezTo>
                  <a:cubicBezTo>
                    <a:pt x="100" y="42"/>
                    <a:pt x="104" y="42"/>
                    <a:pt x="106" y="44"/>
                  </a:cubicBezTo>
                  <a:cubicBezTo>
                    <a:pt x="174" y="100"/>
                    <a:pt x="174" y="100"/>
                    <a:pt x="174" y="100"/>
                  </a:cubicBezTo>
                  <a:cubicBezTo>
                    <a:pt x="260" y="3"/>
                    <a:pt x="260" y="3"/>
                    <a:pt x="260" y="3"/>
                  </a:cubicBezTo>
                  <a:cubicBezTo>
                    <a:pt x="262" y="0"/>
                    <a:pt x="266" y="0"/>
                    <a:pt x="268" y="2"/>
                  </a:cubicBezTo>
                  <a:cubicBezTo>
                    <a:pt x="271" y="5"/>
                    <a:pt x="271" y="8"/>
                    <a:pt x="269" y="11"/>
                  </a:cubicBezTo>
                  <a:cubicBezTo>
                    <a:pt x="179" y="113"/>
                    <a:pt x="179" y="113"/>
                    <a:pt x="179" y="113"/>
                  </a:cubicBezTo>
                  <a:cubicBezTo>
                    <a:pt x="177" y="115"/>
                    <a:pt x="173" y="116"/>
                    <a:pt x="171" y="113"/>
                  </a:cubicBezTo>
                  <a:cubicBezTo>
                    <a:pt x="103" y="57"/>
                    <a:pt x="103" y="57"/>
                    <a:pt x="103" y="57"/>
                  </a:cubicBezTo>
                  <a:cubicBezTo>
                    <a:pt x="11" y="161"/>
                    <a:pt x="11" y="161"/>
                    <a:pt x="11" y="161"/>
                  </a:cubicBezTo>
                  <a:cubicBezTo>
                    <a:pt x="10" y="162"/>
                    <a:pt x="8" y="163"/>
                    <a:pt x="6"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55" name="Freeform 61">
              <a:extLst>
                <a:ext uri="{FF2B5EF4-FFF2-40B4-BE49-F238E27FC236}">
                  <a16:creationId xmlns:a16="http://schemas.microsoft.com/office/drawing/2014/main" id="{F6DD371E-5D02-AF4E-8FE8-2BC519C3177C}"/>
                </a:ext>
              </a:extLst>
            </p:cNvPr>
            <p:cNvSpPr>
              <a:spLocks/>
            </p:cNvSpPr>
            <p:nvPr/>
          </p:nvSpPr>
          <p:spPr bwMode="auto">
            <a:xfrm>
              <a:off x="6812" y="534"/>
              <a:ext cx="141" cy="124"/>
            </a:xfrm>
            <a:custGeom>
              <a:avLst/>
              <a:gdLst>
                <a:gd name="T0" fmla="*/ 89 w 95"/>
                <a:gd name="T1" fmla="*/ 84 h 84"/>
                <a:gd name="T2" fmla="*/ 83 w 95"/>
                <a:gd name="T3" fmla="*/ 78 h 84"/>
                <a:gd name="T4" fmla="*/ 83 w 95"/>
                <a:gd name="T5" fmla="*/ 12 h 84"/>
                <a:gd name="T6" fmla="*/ 6 w 95"/>
                <a:gd name="T7" fmla="*/ 12 h 84"/>
                <a:gd name="T8" fmla="*/ 0 w 95"/>
                <a:gd name="T9" fmla="*/ 6 h 84"/>
                <a:gd name="T10" fmla="*/ 6 w 95"/>
                <a:gd name="T11" fmla="*/ 0 h 84"/>
                <a:gd name="T12" fmla="*/ 89 w 95"/>
                <a:gd name="T13" fmla="*/ 0 h 84"/>
                <a:gd name="T14" fmla="*/ 95 w 95"/>
                <a:gd name="T15" fmla="*/ 6 h 84"/>
                <a:gd name="T16" fmla="*/ 95 w 95"/>
                <a:gd name="T17" fmla="*/ 78 h 84"/>
                <a:gd name="T18" fmla="*/ 89 w 95"/>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84">
                  <a:moveTo>
                    <a:pt x="89" y="84"/>
                  </a:moveTo>
                  <a:cubicBezTo>
                    <a:pt x="86" y="84"/>
                    <a:pt x="83" y="81"/>
                    <a:pt x="83" y="78"/>
                  </a:cubicBezTo>
                  <a:cubicBezTo>
                    <a:pt x="83" y="12"/>
                    <a:pt x="83" y="12"/>
                    <a:pt x="83" y="12"/>
                  </a:cubicBezTo>
                  <a:cubicBezTo>
                    <a:pt x="6" y="12"/>
                    <a:pt x="6" y="12"/>
                    <a:pt x="6" y="12"/>
                  </a:cubicBezTo>
                  <a:cubicBezTo>
                    <a:pt x="3" y="12"/>
                    <a:pt x="0" y="9"/>
                    <a:pt x="0" y="6"/>
                  </a:cubicBezTo>
                  <a:cubicBezTo>
                    <a:pt x="0" y="3"/>
                    <a:pt x="3" y="0"/>
                    <a:pt x="6" y="0"/>
                  </a:cubicBezTo>
                  <a:cubicBezTo>
                    <a:pt x="89" y="0"/>
                    <a:pt x="89" y="0"/>
                    <a:pt x="89" y="0"/>
                  </a:cubicBezTo>
                  <a:cubicBezTo>
                    <a:pt x="93" y="0"/>
                    <a:pt x="95" y="3"/>
                    <a:pt x="95" y="6"/>
                  </a:cubicBezTo>
                  <a:cubicBezTo>
                    <a:pt x="95" y="78"/>
                    <a:pt x="95" y="78"/>
                    <a:pt x="95" y="78"/>
                  </a:cubicBezTo>
                  <a:cubicBezTo>
                    <a:pt x="95" y="81"/>
                    <a:pt x="93" y="84"/>
                    <a:pt x="8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156" name="Group 60">
            <a:extLst>
              <a:ext uri="{FF2B5EF4-FFF2-40B4-BE49-F238E27FC236}">
                <a16:creationId xmlns:a16="http://schemas.microsoft.com/office/drawing/2014/main" id="{909B4C50-0B6B-F940-B96B-0F025E25749D}"/>
              </a:ext>
            </a:extLst>
          </p:cNvPr>
          <p:cNvGrpSpPr>
            <a:grpSpLocks noChangeAspect="1"/>
          </p:cNvGrpSpPr>
          <p:nvPr userDrawn="1"/>
        </p:nvGrpSpPr>
        <p:grpSpPr bwMode="auto">
          <a:xfrm>
            <a:off x="3329567" y="3117577"/>
            <a:ext cx="491836" cy="480291"/>
            <a:chOff x="6726" y="600"/>
            <a:chExt cx="426" cy="416"/>
          </a:xfrm>
          <a:solidFill>
            <a:schemeClr val="accent1"/>
          </a:solidFill>
        </p:grpSpPr>
        <p:sp>
          <p:nvSpPr>
            <p:cNvPr id="157" name="Freeform 61">
              <a:extLst>
                <a:ext uri="{FF2B5EF4-FFF2-40B4-BE49-F238E27FC236}">
                  <a16:creationId xmlns:a16="http://schemas.microsoft.com/office/drawing/2014/main" id="{9C3A8E24-140A-A045-9B50-E9B468100282}"/>
                </a:ext>
              </a:extLst>
            </p:cNvPr>
            <p:cNvSpPr>
              <a:spLocks/>
            </p:cNvSpPr>
            <p:nvPr/>
          </p:nvSpPr>
          <p:spPr bwMode="auto">
            <a:xfrm>
              <a:off x="6726" y="999"/>
              <a:ext cx="426" cy="17"/>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2" y="12"/>
                    <a:pt x="0" y="10"/>
                    <a:pt x="0" y="6"/>
                  </a:cubicBezTo>
                  <a:cubicBezTo>
                    <a:pt x="0" y="3"/>
                    <a:pt x="2" y="0"/>
                    <a:pt x="6" y="0"/>
                  </a:cubicBezTo>
                  <a:cubicBezTo>
                    <a:pt x="282" y="0"/>
                    <a:pt x="282" y="0"/>
                    <a:pt x="282" y="0"/>
                  </a:cubicBezTo>
                  <a:cubicBezTo>
                    <a:pt x="285" y="0"/>
                    <a:pt x="288" y="3"/>
                    <a:pt x="288" y="6"/>
                  </a:cubicBezTo>
                  <a:cubicBezTo>
                    <a:pt x="288" y="10"/>
                    <a:pt x="285"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8" name="Freeform 62">
              <a:extLst>
                <a:ext uri="{FF2B5EF4-FFF2-40B4-BE49-F238E27FC236}">
                  <a16:creationId xmlns:a16="http://schemas.microsoft.com/office/drawing/2014/main" id="{7B95F1FD-5650-BC4B-808D-C3715C5F40BE}"/>
                </a:ext>
              </a:extLst>
            </p:cNvPr>
            <p:cNvSpPr>
              <a:spLocks noEditPoints="1"/>
            </p:cNvSpPr>
            <p:nvPr/>
          </p:nvSpPr>
          <p:spPr bwMode="auto">
            <a:xfrm>
              <a:off x="6744" y="912"/>
              <a:ext cx="71" cy="104"/>
            </a:xfrm>
            <a:custGeom>
              <a:avLst/>
              <a:gdLst>
                <a:gd name="T0" fmla="*/ 42 w 48"/>
                <a:gd name="T1" fmla="*/ 72 h 72"/>
                <a:gd name="T2" fmla="*/ 6 w 48"/>
                <a:gd name="T3" fmla="*/ 72 h 72"/>
                <a:gd name="T4" fmla="*/ 0 w 48"/>
                <a:gd name="T5" fmla="*/ 66 h 72"/>
                <a:gd name="T6" fmla="*/ 0 w 48"/>
                <a:gd name="T7" fmla="*/ 6 h 72"/>
                <a:gd name="T8" fmla="*/ 6 w 48"/>
                <a:gd name="T9" fmla="*/ 0 h 72"/>
                <a:gd name="T10" fmla="*/ 42 w 48"/>
                <a:gd name="T11" fmla="*/ 0 h 72"/>
                <a:gd name="T12" fmla="*/ 48 w 48"/>
                <a:gd name="T13" fmla="*/ 6 h 72"/>
                <a:gd name="T14" fmla="*/ 48 w 48"/>
                <a:gd name="T15" fmla="*/ 66 h 72"/>
                <a:gd name="T16" fmla="*/ 42 w 48"/>
                <a:gd name="T17" fmla="*/ 72 h 72"/>
                <a:gd name="T18" fmla="*/ 12 w 48"/>
                <a:gd name="T19" fmla="*/ 60 h 72"/>
                <a:gd name="T20" fmla="*/ 36 w 48"/>
                <a:gd name="T21" fmla="*/ 60 h 72"/>
                <a:gd name="T22" fmla="*/ 36 w 48"/>
                <a:gd name="T23" fmla="*/ 12 h 72"/>
                <a:gd name="T24" fmla="*/ 12 w 48"/>
                <a:gd name="T25" fmla="*/ 12 h 72"/>
                <a:gd name="T26" fmla="*/ 12 w 48"/>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72">
                  <a:moveTo>
                    <a:pt x="42" y="72"/>
                  </a:moveTo>
                  <a:cubicBezTo>
                    <a:pt x="6" y="72"/>
                    <a:pt x="6" y="72"/>
                    <a:pt x="6" y="72"/>
                  </a:cubicBezTo>
                  <a:cubicBezTo>
                    <a:pt x="2" y="72"/>
                    <a:pt x="0" y="70"/>
                    <a:pt x="0" y="66"/>
                  </a:cubicBezTo>
                  <a:cubicBezTo>
                    <a:pt x="0" y="6"/>
                    <a:pt x="0" y="6"/>
                    <a:pt x="0" y="6"/>
                  </a:cubicBezTo>
                  <a:cubicBezTo>
                    <a:pt x="0" y="3"/>
                    <a:pt x="2" y="0"/>
                    <a:pt x="6" y="0"/>
                  </a:cubicBezTo>
                  <a:cubicBezTo>
                    <a:pt x="42" y="0"/>
                    <a:pt x="42" y="0"/>
                    <a:pt x="42" y="0"/>
                  </a:cubicBezTo>
                  <a:cubicBezTo>
                    <a:pt x="45" y="0"/>
                    <a:pt x="48" y="3"/>
                    <a:pt x="48" y="6"/>
                  </a:cubicBezTo>
                  <a:cubicBezTo>
                    <a:pt x="48" y="66"/>
                    <a:pt x="48" y="66"/>
                    <a:pt x="48" y="66"/>
                  </a:cubicBezTo>
                  <a:cubicBezTo>
                    <a:pt x="48" y="70"/>
                    <a:pt x="45" y="72"/>
                    <a:pt x="42" y="72"/>
                  </a:cubicBezTo>
                  <a:close/>
                  <a:moveTo>
                    <a:pt x="12" y="60"/>
                  </a:moveTo>
                  <a:cubicBezTo>
                    <a:pt x="36" y="60"/>
                    <a:pt x="36" y="60"/>
                    <a:pt x="36" y="60"/>
                  </a:cubicBezTo>
                  <a:cubicBezTo>
                    <a:pt x="36" y="12"/>
                    <a:pt x="36" y="12"/>
                    <a:pt x="36" y="12"/>
                  </a:cubicBezTo>
                  <a:cubicBezTo>
                    <a:pt x="12" y="12"/>
                    <a:pt x="12" y="12"/>
                    <a:pt x="12" y="12"/>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63">
              <a:extLst>
                <a:ext uri="{FF2B5EF4-FFF2-40B4-BE49-F238E27FC236}">
                  <a16:creationId xmlns:a16="http://schemas.microsoft.com/office/drawing/2014/main" id="{0ACA05DC-D168-ED4A-8F9D-48683873D78A}"/>
                </a:ext>
              </a:extLst>
            </p:cNvPr>
            <p:cNvSpPr>
              <a:spLocks noEditPoints="1"/>
            </p:cNvSpPr>
            <p:nvPr/>
          </p:nvSpPr>
          <p:spPr bwMode="auto">
            <a:xfrm>
              <a:off x="6850" y="826"/>
              <a:ext cx="71" cy="190"/>
            </a:xfrm>
            <a:custGeom>
              <a:avLst/>
              <a:gdLst>
                <a:gd name="T0" fmla="*/ 42 w 48"/>
                <a:gd name="T1" fmla="*/ 132 h 132"/>
                <a:gd name="T2" fmla="*/ 6 w 48"/>
                <a:gd name="T3" fmla="*/ 132 h 132"/>
                <a:gd name="T4" fmla="*/ 0 w 48"/>
                <a:gd name="T5" fmla="*/ 126 h 132"/>
                <a:gd name="T6" fmla="*/ 0 w 48"/>
                <a:gd name="T7" fmla="*/ 6 h 132"/>
                <a:gd name="T8" fmla="*/ 6 w 48"/>
                <a:gd name="T9" fmla="*/ 0 h 132"/>
                <a:gd name="T10" fmla="*/ 42 w 48"/>
                <a:gd name="T11" fmla="*/ 0 h 132"/>
                <a:gd name="T12" fmla="*/ 48 w 48"/>
                <a:gd name="T13" fmla="*/ 6 h 132"/>
                <a:gd name="T14" fmla="*/ 48 w 48"/>
                <a:gd name="T15" fmla="*/ 126 h 132"/>
                <a:gd name="T16" fmla="*/ 42 w 48"/>
                <a:gd name="T17" fmla="*/ 132 h 132"/>
                <a:gd name="T18" fmla="*/ 12 w 48"/>
                <a:gd name="T19" fmla="*/ 120 h 132"/>
                <a:gd name="T20" fmla="*/ 36 w 48"/>
                <a:gd name="T21" fmla="*/ 120 h 132"/>
                <a:gd name="T22" fmla="*/ 36 w 48"/>
                <a:gd name="T23" fmla="*/ 12 h 132"/>
                <a:gd name="T24" fmla="*/ 12 w 48"/>
                <a:gd name="T25" fmla="*/ 12 h 132"/>
                <a:gd name="T26" fmla="*/ 12 w 48"/>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32">
                  <a:moveTo>
                    <a:pt x="42" y="132"/>
                  </a:moveTo>
                  <a:cubicBezTo>
                    <a:pt x="6" y="132"/>
                    <a:pt x="6" y="132"/>
                    <a:pt x="6" y="132"/>
                  </a:cubicBezTo>
                  <a:cubicBezTo>
                    <a:pt x="2" y="132"/>
                    <a:pt x="0" y="130"/>
                    <a:pt x="0" y="126"/>
                  </a:cubicBezTo>
                  <a:cubicBezTo>
                    <a:pt x="0" y="6"/>
                    <a:pt x="0" y="6"/>
                    <a:pt x="0" y="6"/>
                  </a:cubicBezTo>
                  <a:cubicBezTo>
                    <a:pt x="0" y="3"/>
                    <a:pt x="2" y="0"/>
                    <a:pt x="6" y="0"/>
                  </a:cubicBezTo>
                  <a:cubicBezTo>
                    <a:pt x="42" y="0"/>
                    <a:pt x="42" y="0"/>
                    <a:pt x="42" y="0"/>
                  </a:cubicBezTo>
                  <a:cubicBezTo>
                    <a:pt x="45" y="0"/>
                    <a:pt x="48" y="3"/>
                    <a:pt x="48" y="6"/>
                  </a:cubicBezTo>
                  <a:cubicBezTo>
                    <a:pt x="48" y="126"/>
                    <a:pt x="48" y="126"/>
                    <a:pt x="48" y="126"/>
                  </a:cubicBezTo>
                  <a:cubicBezTo>
                    <a:pt x="48" y="130"/>
                    <a:pt x="45" y="132"/>
                    <a:pt x="42" y="132"/>
                  </a:cubicBezTo>
                  <a:close/>
                  <a:moveTo>
                    <a:pt x="12" y="120"/>
                  </a:moveTo>
                  <a:cubicBezTo>
                    <a:pt x="36" y="120"/>
                    <a:pt x="36" y="120"/>
                    <a:pt x="36" y="120"/>
                  </a:cubicBezTo>
                  <a:cubicBezTo>
                    <a:pt x="36" y="12"/>
                    <a:pt x="36" y="12"/>
                    <a:pt x="36"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0" name="Freeform 64">
              <a:extLst>
                <a:ext uri="{FF2B5EF4-FFF2-40B4-BE49-F238E27FC236}">
                  <a16:creationId xmlns:a16="http://schemas.microsoft.com/office/drawing/2014/main" id="{DEACE061-660B-B846-81F5-5CAC95D88ABD}"/>
                </a:ext>
              </a:extLst>
            </p:cNvPr>
            <p:cNvSpPr>
              <a:spLocks noEditPoints="1"/>
            </p:cNvSpPr>
            <p:nvPr/>
          </p:nvSpPr>
          <p:spPr bwMode="auto">
            <a:xfrm>
              <a:off x="6957" y="860"/>
              <a:ext cx="71" cy="156"/>
            </a:xfrm>
            <a:custGeom>
              <a:avLst/>
              <a:gdLst>
                <a:gd name="T0" fmla="*/ 42 w 48"/>
                <a:gd name="T1" fmla="*/ 108 h 108"/>
                <a:gd name="T2" fmla="*/ 6 w 48"/>
                <a:gd name="T3" fmla="*/ 108 h 108"/>
                <a:gd name="T4" fmla="*/ 0 w 48"/>
                <a:gd name="T5" fmla="*/ 102 h 108"/>
                <a:gd name="T6" fmla="*/ 0 w 48"/>
                <a:gd name="T7" fmla="*/ 6 h 108"/>
                <a:gd name="T8" fmla="*/ 6 w 48"/>
                <a:gd name="T9" fmla="*/ 0 h 108"/>
                <a:gd name="T10" fmla="*/ 42 w 48"/>
                <a:gd name="T11" fmla="*/ 0 h 108"/>
                <a:gd name="T12" fmla="*/ 48 w 48"/>
                <a:gd name="T13" fmla="*/ 6 h 108"/>
                <a:gd name="T14" fmla="*/ 48 w 48"/>
                <a:gd name="T15" fmla="*/ 102 h 108"/>
                <a:gd name="T16" fmla="*/ 42 w 48"/>
                <a:gd name="T17" fmla="*/ 108 h 108"/>
                <a:gd name="T18" fmla="*/ 12 w 48"/>
                <a:gd name="T19" fmla="*/ 96 h 108"/>
                <a:gd name="T20" fmla="*/ 36 w 48"/>
                <a:gd name="T21" fmla="*/ 96 h 108"/>
                <a:gd name="T22" fmla="*/ 36 w 48"/>
                <a:gd name="T23" fmla="*/ 12 h 108"/>
                <a:gd name="T24" fmla="*/ 12 w 48"/>
                <a:gd name="T25" fmla="*/ 12 h 108"/>
                <a:gd name="T26" fmla="*/ 12 w 48"/>
                <a:gd name="T2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08">
                  <a:moveTo>
                    <a:pt x="42" y="108"/>
                  </a:moveTo>
                  <a:cubicBezTo>
                    <a:pt x="6" y="108"/>
                    <a:pt x="6" y="108"/>
                    <a:pt x="6" y="108"/>
                  </a:cubicBezTo>
                  <a:cubicBezTo>
                    <a:pt x="2" y="108"/>
                    <a:pt x="0" y="106"/>
                    <a:pt x="0" y="102"/>
                  </a:cubicBezTo>
                  <a:cubicBezTo>
                    <a:pt x="0" y="6"/>
                    <a:pt x="0" y="6"/>
                    <a:pt x="0" y="6"/>
                  </a:cubicBezTo>
                  <a:cubicBezTo>
                    <a:pt x="0" y="3"/>
                    <a:pt x="2" y="0"/>
                    <a:pt x="6" y="0"/>
                  </a:cubicBezTo>
                  <a:cubicBezTo>
                    <a:pt x="42" y="0"/>
                    <a:pt x="42" y="0"/>
                    <a:pt x="42" y="0"/>
                  </a:cubicBezTo>
                  <a:cubicBezTo>
                    <a:pt x="45" y="0"/>
                    <a:pt x="48" y="3"/>
                    <a:pt x="48" y="6"/>
                  </a:cubicBezTo>
                  <a:cubicBezTo>
                    <a:pt x="48" y="102"/>
                    <a:pt x="48" y="102"/>
                    <a:pt x="48" y="102"/>
                  </a:cubicBezTo>
                  <a:cubicBezTo>
                    <a:pt x="48" y="106"/>
                    <a:pt x="45" y="108"/>
                    <a:pt x="42" y="108"/>
                  </a:cubicBezTo>
                  <a:close/>
                  <a:moveTo>
                    <a:pt x="12" y="96"/>
                  </a:moveTo>
                  <a:cubicBezTo>
                    <a:pt x="36" y="96"/>
                    <a:pt x="36" y="96"/>
                    <a:pt x="36" y="96"/>
                  </a:cubicBezTo>
                  <a:cubicBezTo>
                    <a:pt x="36" y="12"/>
                    <a:pt x="36" y="12"/>
                    <a:pt x="36" y="12"/>
                  </a:cubicBezTo>
                  <a:cubicBezTo>
                    <a:pt x="12" y="12"/>
                    <a:pt x="12" y="12"/>
                    <a:pt x="12" y="12"/>
                  </a:cubicBezTo>
                  <a:lnTo>
                    <a:pt x="12"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65">
              <a:extLst>
                <a:ext uri="{FF2B5EF4-FFF2-40B4-BE49-F238E27FC236}">
                  <a16:creationId xmlns:a16="http://schemas.microsoft.com/office/drawing/2014/main" id="{6C1EFCFD-1918-4C4B-9CE7-E8EFB1D43AEC}"/>
                </a:ext>
              </a:extLst>
            </p:cNvPr>
            <p:cNvSpPr>
              <a:spLocks noEditPoints="1"/>
            </p:cNvSpPr>
            <p:nvPr/>
          </p:nvSpPr>
          <p:spPr bwMode="auto">
            <a:xfrm>
              <a:off x="7063" y="739"/>
              <a:ext cx="71" cy="277"/>
            </a:xfrm>
            <a:custGeom>
              <a:avLst/>
              <a:gdLst>
                <a:gd name="T0" fmla="*/ 42 w 48"/>
                <a:gd name="T1" fmla="*/ 192 h 192"/>
                <a:gd name="T2" fmla="*/ 6 w 48"/>
                <a:gd name="T3" fmla="*/ 192 h 192"/>
                <a:gd name="T4" fmla="*/ 0 w 48"/>
                <a:gd name="T5" fmla="*/ 186 h 192"/>
                <a:gd name="T6" fmla="*/ 0 w 48"/>
                <a:gd name="T7" fmla="*/ 6 h 192"/>
                <a:gd name="T8" fmla="*/ 6 w 48"/>
                <a:gd name="T9" fmla="*/ 0 h 192"/>
                <a:gd name="T10" fmla="*/ 42 w 48"/>
                <a:gd name="T11" fmla="*/ 0 h 192"/>
                <a:gd name="T12" fmla="*/ 48 w 48"/>
                <a:gd name="T13" fmla="*/ 6 h 192"/>
                <a:gd name="T14" fmla="*/ 48 w 48"/>
                <a:gd name="T15" fmla="*/ 186 h 192"/>
                <a:gd name="T16" fmla="*/ 42 w 48"/>
                <a:gd name="T17" fmla="*/ 192 h 192"/>
                <a:gd name="T18" fmla="*/ 12 w 48"/>
                <a:gd name="T19" fmla="*/ 180 h 192"/>
                <a:gd name="T20" fmla="*/ 36 w 48"/>
                <a:gd name="T21" fmla="*/ 180 h 192"/>
                <a:gd name="T22" fmla="*/ 36 w 48"/>
                <a:gd name="T23" fmla="*/ 12 h 192"/>
                <a:gd name="T24" fmla="*/ 12 w 48"/>
                <a:gd name="T25" fmla="*/ 12 h 192"/>
                <a:gd name="T26" fmla="*/ 12 w 48"/>
                <a:gd name="T27" fmla="*/ 1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92">
                  <a:moveTo>
                    <a:pt x="42" y="192"/>
                  </a:moveTo>
                  <a:cubicBezTo>
                    <a:pt x="6" y="192"/>
                    <a:pt x="6" y="192"/>
                    <a:pt x="6" y="192"/>
                  </a:cubicBezTo>
                  <a:cubicBezTo>
                    <a:pt x="2" y="192"/>
                    <a:pt x="0" y="190"/>
                    <a:pt x="0" y="186"/>
                  </a:cubicBezTo>
                  <a:cubicBezTo>
                    <a:pt x="0" y="6"/>
                    <a:pt x="0" y="6"/>
                    <a:pt x="0" y="6"/>
                  </a:cubicBezTo>
                  <a:cubicBezTo>
                    <a:pt x="0" y="3"/>
                    <a:pt x="2" y="0"/>
                    <a:pt x="6" y="0"/>
                  </a:cubicBezTo>
                  <a:cubicBezTo>
                    <a:pt x="42" y="0"/>
                    <a:pt x="42" y="0"/>
                    <a:pt x="42" y="0"/>
                  </a:cubicBezTo>
                  <a:cubicBezTo>
                    <a:pt x="45" y="0"/>
                    <a:pt x="48" y="3"/>
                    <a:pt x="48" y="6"/>
                  </a:cubicBezTo>
                  <a:cubicBezTo>
                    <a:pt x="48" y="186"/>
                    <a:pt x="48" y="186"/>
                    <a:pt x="48" y="186"/>
                  </a:cubicBezTo>
                  <a:cubicBezTo>
                    <a:pt x="48" y="190"/>
                    <a:pt x="45" y="192"/>
                    <a:pt x="42" y="192"/>
                  </a:cubicBezTo>
                  <a:close/>
                  <a:moveTo>
                    <a:pt x="12" y="180"/>
                  </a:moveTo>
                  <a:cubicBezTo>
                    <a:pt x="36" y="180"/>
                    <a:pt x="36" y="180"/>
                    <a:pt x="36" y="180"/>
                  </a:cubicBezTo>
                  <a:cubicBezTo>
                    <a:pt x="36" y="12"/>
                    <a:pt x="36" y="12"/>
                    <a:pt x="36" y="12"/>
                  </a:cubicBezTo>
                  <a:cubicBezTo>
                    <a:pt x="12" y="12"/>
                    <a:pt x="12" y="12"/>
                    <a:pt x="12" y="12"/>
                  </a:cubicBezTo>
                  <a:lnTo>
                    <a:pt x="12"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2" name="Freeform 66">
              <a:extLst>
                <a:ext uri="{FF2B5EF4-FFF2-40B4-BE49-F238E27FC236}">
                  <a16:creationId xmlns:a16="http://schemas.microsoft.com/office/drawing/2014/main" id="{E3276A80-6E12-C248-A63A-BDDBCB6DC276}"/>
                </a:ext>
              </a:extLst>
            </p:cNvPr>
            <p:cNvSpPr>
              <a:spLocks noEditPoints="1"/>
            </p:cNvSpPr>
            <p:nvPr/>
          </p:nvSpPr>
          <p:spPr bwMode="auto">
            <a:xfrm>
              <a:off x="6753" y="774"/>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67">
              <a:extLst>
                <a:ext uri="{FF2B5EF4-FFF2-40B4-BE49-F238E27FC236}">
                  <a16:creationId xmlns:a16="http://schemas.microsoft.com/office/drawing/2014/main" id="{FA66DBB2-838B-4C4A-BA40-168FEF07086F}"/>
                </a:ext>
              </a:extLst>
            </p:cNvPr>
            <p:cNvSpPr>
              <a:spLocks noEditPoints="1"/>
            </p:cNvSpPr>
            <p:nvPr/>
          </p:nvSpPr>
          <p:spPr bwMode="auto">
            <a:xfrm>
              <a:off x="6859" y="687"/>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68">
              <a:extLst>
                <a:ext uri="{FF2B5EF4-FFF2-40B4-BE49-F238E27FC236}">
                  <a16:creationId xmlns:a16="http://schemas.microsoft.com/office/drawing/2014/main" id="{93019F76-8284-AF42-815A-EE8C56616EEB}"/>
                </a:ext>
              </a:extLst>
            </p:cNvPr>
            <p:cNvSpPr>
              <a:spLocks noEditPoints="1"/>
            </p:cNvSpPr>
            <p:nvPr/>
          </p:nvSpPr>
          <p:spPr bwMode="auto">
            <a:xfrm>
              <a:off x="6966" y="722"/>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 name="Freeform 69">
              <a:extLst>
                <a:ext uri="{FF2B5EF4-FFF2-40B4-BE49-F238E27FC236}">
                  <a16:creationId xmlns:a16="http://schemas.microsoft.com/office/drawing/2014/main" id="{994737E9-AB00-4844-A2D9-029280879396}"/>
                </a:ext>
              </a:extLst>
            </p:cNvPr>
            <p:cNvSpPr>
              <a:spLocks noEditPoints="1"/>
            </p:cNvSpPr>
            <p:nvPr/>
          </p:nvSpPr>
          <p:spPr bwMode="auto">
            <a:xfrm>
              <a:off x="7072" y="600"/>
              <a:ext cx="54"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6" name="Freeform 70">
              <a:extLst>
                <a:ext uri="{FF2B5EF4-FFF2-40B4-BE49-F238E27FC236}">
                  <a16:creationId xmlns:a16="http://schemas.microsoft.com/office/drawing/2014/main" id="{31011639-86D2-1945-816C-1890494209C3}"/>
                </a:ext>
              </a:extLst>
            </p:cNvPr>
            <p:cNvSpPr>
              <a:spLocks/>
            </p:cNvSpPr>
            <p:nvPr/>
          </p:nvSpPr>
          <p:spPr bwMode="auto">
            <a:xfrm>
              <a:off x="6782" y="714"/>
              <a:ext cx="99" cy="84"/>
            </a:xfrm>
            <a:custGeom>
              <a:avLst/>
              <a:gdLst>
                <a:gd name="T0" fmla="*/ 7 w 67"/>
                <a:gd name="T1" fmla="*/ 58 h 58"/>
                <a:gd name="T2" fmla="*/ 2 w 67"/>
                <a:gd name="T3" fmla="*/ 56 h 58"/>
                <a:gd name="T4" fmla="*/ 3 w 67"/>
                <a:gd name="T5" fmla="*/ 47 h 58"/>
                <a:gd name="T6" fmla="*/ 57 w 67"/>
                <a:gd name="T7" fmla="*/ 3 h 58"/>
                <a:gd name="T8" fmla="*/ 65 w 67"/>
                <a:gd name="T9" fmla="*/ 3 h 58"/>
                <a:gd name="T10" fmla="*/ 64 w 67"/>
                <a:gd name="T11" fmla="*/ 12 h 58"/>
                <a:gd name="T12" fmla="*/ 11 w 67"/>
                <a:gd name="T13" fmla="*/ 56 h 58"/>
                <a:gd name="T14" fmla="*/ 7 w 67"/>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58">
                  <a:moveTo>
                    <a:pt x="7" y="58"/>
                  </a:moveTo>
                  <a:cubicBezTo>
                    <a:pt x="5" y="58"/>
                    <a:pt x="3" y="57"/>
                    <a:pt x="2" y="56"/>
                  </a:cubicBezTo>
                  <a:cubicBezTo>
                    <a:pt x="0" y="53"/>
                    <a:pt x="0" y="49"/>
                    <a:pt x="3" y="47"/>
                  </a:cubicBezTo>
                  <a:cubicBezTo>
                    <a:pt x="57" y="3"/>
                    <a:pt x="57" y="3"/>
                    <a:pt x="57" y="3"/>
                  </a:cubicBezTo>
                  <a:cubicBezTo>
                    <a:pt x="59" y="0"/>
                    <a:pt x="63" y="1"/>
                    <a:pt x="65" y="3"/>
                  </a:cubicBezTo>
                  <a:cubicBezTo>
                    <a:pt x="67" y="6"/>
                    <a:pt x="67" y="10"/>
                    <a:pt x="64" y="12"/>
                  </a:cubicBezTo>
                  <a:cubicBezTo>
                    <a:pt x="11" y="56"/>
                    <a:pt x="11" y="56"/>
                    <a:pt x="11" y="56"/>
                  </a:cubicBezTo>
                  <a:cubicBezTo>
                    <a:pt x="10" y="57"/>
                    <a:pt x="8" y="58"/>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7" name="Freeform 71">
              <a:extLst>
                <a:ext uri="{FF2B5EF4-FFF2-40B4-BE49-F238E27FC236}">
                  <a16:creationId xmlns:a16="http://schemas.microsoft.com/office/drawing/2014/main" id="{351419A5-CCB8-0F4A-A9D8-85EBBC43D894}"/>
                </a:ext>
              </a:extLst>
            </p:cNvPr>
            <p:cNvSpPr>
              <a:spLocks/>
            </p:cNvSpPr>
            <p:nvPr/>
          </p:nvSpPr>
          <p:spPr bwMode="auto">
            <a:xfrm>
              <a:off x="6892" y="708"/>
              <a:ext cx="93" cy="44"/>
            </a:xfrm>
            <a:custGeom>
              <a:avLst/>
              <a:gdLst>
                <a:gd name="T0" fmla="*/ 57 w 63"/>
                <a:gd name="T1" fmla="*/ 30 h 30"/>
                <a:gd name="T2" fmla="*/ 55 w 63"/>
                <a:gd name="T3" fmla="*/ 29 h 30"/>
                <a:gd name="T4" fmla="*/ 5 w 63"/>
                <a:gd name="T5" fmla="*/ 13 h 30"/>
                <a:gd name="T6" fmla="*/ 1 w 63"/>
                <a:gd name="T7" fmla="*/ 5 h 30"/>
                <a:gd name="T8" fmla="*/ 9 w 63"/>
                <a:gd name="T9" fmla="*/ 2 h 30"/>
                <a:gd name="T10" fmla="*/ 58 w 63"/>
                <a:gd name="T11" fmla="*/ 18 h 30"/>
                <a:gd name="T12" fmla="*/ 62 w 63"/>
                <a:gd name="T13" fmla="*/ 26 h 30"/>
                <a:gd name="T14" fmla="*/ 57 w 63"/>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30">
                  <a:moveTo>
                    <a:pt x="57" y="30"/>
                  </a:moveTo>
                  <a:cubicBezTo>
                    <a:pt x="56" y="30"/>
                    <a:pt x="55" y="30"/>
                    <a:pt x="55" y="29"/>
                  </a:cubicBezTo>
                  <a:cubicBezTo>
                    <a:pt x="5" y="13"/>
                    <a:pt x="5" y="13"/>
                    <a:pt x="5" y="13"/>
                  </a:cubicBezTo>
                  <a:cubicBezTo>
                    <a:pt x="2" y="12"/>
                    <a:pt x="0" y="8"/>
                    <a:pt x="1" y="5"/>
                  </a:cubicBezTo>
                  <a:cubicBezTo>
                    <a:pt x="2" y="2"/>
                    <a:pt x="6" y="0"/>
                    <a:pt x="9" y="2"/>
                  </a:cubicBezTo>
                  <a:cubicBezTo>
                    <a:pt x="58" y="18"/>
                    <a:pt x="58" y="18"/>
                    <a:pt x="58" y="18"/>
                  </a:cubicBezTo>
                  <a:cubicBezTo>
                    <a:pt x="62" y="19"/>
                    <a:pt x="63" y="23"/>
                    <a:pt x="62" y="26"/>
                  </a:cubicBezTo>
                  <a:cubicBezTo>
                    <a:pt x="61" y="28"/>
                    <a:pt x="59" y="30"/>
                    <a:pt x="5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72">
              <a:extLst>
                <a:ext uri="{FF2B5EF4-FFF2-40B4-BE49-F238E27FC236}">
                  <a16:creationId xmlns:a16="http://schemas.microsoft.com/office/drawing/2014/main" id="{E9D27936-5D5D-614F-8C1C-7B1D6C8F53BC}"/>
                </a:ext>
              </a:extLst>
            </p:cNvPr>
            <p:cNvSpPr>
              <a:spLocks/>
            </p:cNvSpPr>
            <p:nvPr/>
          </p:nvSpPr>
          <p:spPr bwMode="auto">
            <a:xfrm>
              <a:off x="6994" y="630"/>
              <a:ext cx="103" cy="113"/>
            </a:xfrm>
            <a:custGeom>
              <a:avLst/>
              <a:gdLst>
                <a:gd name="T0" fmla="*/ 6 w 70"/>
                <a:gd name="T1" fmla="*/ 78 h 78"/>
                <a:gd name="T2" fmla="*/ 3 w 70"/>
                <a:gd name="T3" fmla="*/ 77 h 78"/>
                <a:gd name="T4" fmla="*/ 2 w 70"/>
                <a:gd name="T5" fmla="*/ 68 h 78"/>
                <a:gd name="T6" fmla="*/ 58 w 70"/>
                <a:gd name="T7" fmla="*/ 3 h 78"/>
                <a:gd name="T8" fmla="*/ 67 w 70"/>
                <a:gd name="T9" fmla="*/ 2 h 78"/>
                <a:gd name="T10" fmla="*/ 67 w 70"/>
                <a:gd name="T11" fmla="*/ 10 h 78"/>
                <a:gd name="T12" fmla="*/ 11 w 70"/>
                <a:gd name="T13" fmla="*/ 76 h 78"/>
                <a:gd name="T14" fmla="*/ 6 w 70"/>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78">
                  <a:moveTo>
                    <a:pt x="6" y="78"/>
                  </a:moveTo>
                  <a:cubicBezTo>
                    <a:pt x="5" y="78"/>
                    <a:pt x="4" y="78"/>
                    <a:pt x="3" y="77"/>
                  </a:cubicBezTo>
                  <a:cubicBezTo>
                    <a:pt x="0" y="75"/>
                    <a:pt x="0" y="71"/>
                    <a:pt x="2" y="68"/>
                  </a:cubicBezTo>
                  <a:cubicBezTo>
                    <a:pt x="58" y="3"/>
                    <a:pt x="58" y="3"/>
                    <a:pt x="58" y="3"/>
                  </a:cubicBezTo>
                  <a:cubicBezTo>
                    <a:pt x="60" y="0"/>
                    <a:pt x="64" y="0"/>
                    <a:pt x="67" y="2"/>
                  </a:cubicBezTo>
                  <a:cubicBezTo>
                    <a:pt x="69" y="4"/>
                    <a:pt x="70" y="8"/>
                    <a:pt x="67" y="10"/>
                  </a:cubicBezTo>
                  <a:cubicBezTo>
                    <a:pt x="11" y="76"/>
                    <a:pt x="11" y="76"/>
                    <a:pt x="11" y="76"/>
                  </a:cubicBezTo>
                  <a:cubicBezTo>
                    <a:pt x="10" y="78"/>
                    <a:pt x="8" y="78"/>
                    <a:pt x="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69" name="Group 147">
            <a:extLst>
              <a:ext uri="{FF2B5EF4-FFF2-40B4-BE49-F238E27FC236}">
                <a16:creationId xmlns:a16="http://schemas.microsoft.com/office/drawing/2014/main" id="{1A45C7C7-247A-8046-A96E-AD1F982C8EF8}"/>
              </a:ext>
            </a:extLst>
          </p:cNvPr>
          <p:cNvGrpSpPr>
            <a:grpSpLocks noChangeAspect="1"/>
          </p:cNvGrpSpPr>
          <p:nvPr userDrawn="1"/>
        </p:nvGrpSpPr>
        <p:grpSpPr bwMode="auto">
          <a:xfrm>
            <a:off x="4602982" y="4317934"/>
            <a:ext cx="492991" cy="480291"/>
            <a:chOff x="4660" y="3155"/>
            <a:chExt cx="427" cy="416"/>
          </a:xfrm>
          <a:solidFill>
            <a:schemeClr val="accent1"/>
          </a:solidFill>
        </p:grpSpPr>
        <p:sp>
          <p:nvSpPr>
            <p:cNvPr id="170" name="Freeform 148">
              <a:extLst>
                <a:ext uri="{FF2B5EF4-FFF2-40B4-BE49-F238E27FC236}">
                  <a16:creationId xmlns:a16="http://schemas.microsoft.com/office/drawing/2014/main" id="{8E8C409B-9E97-C84A-B9D3-A35AAE508CE2}"/>
                </a:ext>
              </a:extLst>
            </p:cNvPr>
            <p:cNvSpPr>
              <a:spLocks/>
            </p:cNvSpPr>
            <p:nvPr/>
          </p:nvSpPr>
          <p:spPr bwMode="auto">
            <a:xfrm>
              <a:off x="4952" y="3213"/>
              <a:ext cx="75" cy="72"/>
            </a:xfrm>
            <a:custGeom>
              <a:avLst/>
              <a:gdLst>
                <a:gd name="T0" fmla="*/ 7 w 51"/>
                <a:gd name="T1" fmla="*/ 50 h 50"/>
                <a:gd name="T2" fmla="*/ 3 w 51"/>
                <a:gd name="T3" fmla="*/ 48 h 50"/>
                <a:gd name="T4" fmla="*/ 3 w 51"/>
                <a:gd name="T5" fmla="*/ 40 h 50"/>
                <a:gd name="T6" fmla="*/ 40 w 51"/>
                <a:gd name="T7" fmla="*/ 3 h 50"/>
                <a:gd name="T8" fmla="*/ 49 w 51"/>
                <a:gd name="T9" fmla="*/ 3 h 50"/>
                <a:gd name="T10" fmla="*/ 49 w 51"/>
                <a:gd name="T11" fmla="*/ 11 h 50"/>
                <a:gd name="T12" fmla="*/ 11 w 51"/>
                <a:gd name="T13" fmla="*/ 48 h 50"/>
                <a:gd name="T14" fmla="*/ 7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7" y="50"/>
                  </a:moveTo>
                  <a:cubicBezTo>
                    <a:pt x="6" y="50"/>
                    <a:pt x="4" y="49"/>
                    <a:pt x="3" y="48"/>
                  </a:cubicBezTo>
                  <a:cubicBezTo>
                    <a:pt x="0" y="46"/>
                    <a:pt x="0" y="42"/>
                    <a:pt x="3" y="40"/>
                  </a:cubicBezTo>
                  <a:cubicBezTo>
                    <a:pt x="40" y="3"/>
                    <a:pt x="40" y="3"/>
                    <a:pt x="40" y="3"/>
                  </a:cubicBezTo>
                  <a:cubicBezTo>
                    <a:pt x="42" y="0"/>
                    <a:pt x="46" y="0"/>
                    <a:pt x="49" y="3"/>
                  </a:cubicBezTo>
                  <a:cubicBezTo>
                    <a:pt x="51" y="5"/>
                    <a:pt x="51" y="9"/>
                    <a:pt x="49" y="11"/>
                  </a:cubicBezTo>
                  <a:cubicBezTo>
                    <a:pt x="11" y="48"/>
                    <a:pt x="11" y="48"/>
                    <a:pt x="11" y="48"/>
                  </a:cubicBezTo>
                  <a:cubicBezTo>
                    <a:pt x="10" y="49"/>
                    <a:pt x="9" y="50"/>
                    <a:pt x="7"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1" name="Freeform 149">
              <a:extLst>
                <a:ext uri="{FF2B5EF4-FFF2-40B4-BE49-F238E27FC236}">
                  <a16:creationId xmlns:a16="http://schemas.microsoft.com/office/drawing/2014/main" id="{DA0B5ECD-870E-4848-9CD3-F2A48AAED96F}"/>
                </a:ext>
              </a:extLst>
            </p:cNvPr>
            <p:cNvSpPr>
              <a:spLocks noEditPoints="1"/>
            </p:cNvSpPr>
            <p:nvPr/>
          </p:nvSpPr>
          <p:spPr bwMode="auto">
            <a:xfrm>
              <a:off x="4998"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2" name="Freeform 150">
              <a:extLst>
                <a:ext uri="{FF2B5EF4-FFF2-40B4-BE49-F238E27FC236}">
                  <a16:creationId xmlns:a16="http://schemas.microsoft.com/office/drawing/2014/main" id="{F35591AC-ECAA-6A44-8F99-819ED52E6DAB}"/>
                </a:ext>
              </a:extLst>
            </p:cNvPr>
            <p:cNvSpPr>
              <a:spLocks/>
            </p:cNvSpPr>
            <p:nvPr/>
          </p:nvSpPr>
          <p:spPr bwMode="auto">
            <a:xfrm>
              <a:off x="4970" y="3457"/>
              <a:ext cx="57" cy="55"/>
            </a:xfrm>
            <a:custGeom>
              <a:avLst/>
              <a:gdLst>
                <a:gd name="T0" fmla="*/ 32 w 39"/>
                <a:gd name="T1" fmla="*/ 38 h 38"/>
                <a:gd name="T2" fmla="*/ 28 w 39"/>
                <a:gd name="T3" fmla="*/ 36 h 38"/>
                <a:gd name="T4" fmla="*/ 2 w 39"/>
                <a:gd name="T5" fmla="*/ 11 h 38"/>
                <a:gd name="T6" fmla="*/ 2 w 39"/>
                <a:gd name="T7" fmla="*/ 2 h 38"/>
                <a:gd name="T8" fmla="*/ 11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1"/>
                    <a:pt x="2" y="11"/>
                    <a:pt x="2" y="11"/>
                  </a:cubicBezTo>
                  <a:cubicBezTo>
                    <a:pt x="0" y="8"/>
                    <a:pt x="0" y="4"/>
                    <a:pt x="2" y="2"/>
                  </a:cubicBezTo>
                  <a:cubicBezTo>
                    <a:pt x="5" y="0"/>
                    <a:pt x="8" y="0"/>
                    <a:pt x="11" y="2"/>
                  </a:cubicBezTo>
                  <a:cubicBezTo>
                    <a:pt x="36" y="28"/>
                    <a:pt x="36" y="28"/>
                    <a:pt x="36" y="28"/>
                  </a:cubicBezTo>
                  <a:cubicBezTo>
                    <a:pt x="39" y="30"/>
                    <a:pt x="39" y="34"/>
                    <a:pt x="36" y="36"/>
                  </a:cubicBezTo>
                  <a:cubicBezTo>
                    <a:pt x="35" y="37"/>
                    <a:pt x="33"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3" name="Freeform 151">
              <a:extLst>
                <a:ext uri="{FF2B5EF4-FFF2-40B4-BE49-F238E27FC236}">
                  <a16:creationId xmlns:a16="http://schemas.microsoft.com/office/drawing/2014/main" id="{7C40EEF9-FCC2-A541-B120-A45140879919}"/>
                </a:ext>
              </a:extLst>
            </p:cNvPr>
            <p:cNvSpPr>
              <a:spLocks noEditPoints="1"/>
            </p:cNvSpPr>
            <p:nvPr/>
          </p:nvSpPr>
          <p:spPr bwMode="auto">
            <a:xfrm>
              <a:off x="4998"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4" name="Freeform 152">
              <a:extLst>
                <a:ext uri="{FF2B5EF4-FFF2-40B4-BE49-F238E27FC236}">
                  <a16:creationId xmlns:a16="http://schemas.microsoft.com/office/drawing/2014/main" id="{A9892F93-4546-3D4E-B74D-759D573B708D}"/>
                </a:ext>
              </a:extLst>
            </p:cNvPr>
            <p:cNvSpPr>
              <a:spLocks/>
            </p:cNvSpPr>
            <p:nvPr/>
          </p:nvSpPr>
          <p:spPr bwMode="auto">
            <a:xfrm>
              <a:off x="4720" y="3213"/>
              <a:ext cx="75" cy="72"/>
            </a:xfrm>
            <a:custGeom>
              <a:avLst/>
              <a:gdLst>
                <a:gd name="T0" fmla="*/ 44 w 51"/>
                <a:gd name="T1" fmla="*/ 50 h 50"/>
                <a:gd name="T2" fmla="*/ 40 w 51"/>
                <a:gd name="T3" fmla="*/ 48 h 50"/>
                <a:gd name="T4" fmla="*/ 3 w 51"/>
                <a:gd name="T5" fmla="*/ 11 h 50"/>
                <a:gd name="T6" fmla="*/ 2 w 51"/>
                <a:gd name="T7" fmla="*/ 3 h 50"/>
                <a:gd name="T8" fmla="*/ 11 w 51"/>
                <a:gd name="T9" fmla="*/ 3 h 50"/>
                <a:gd name="T10" fmla="*/ 48 w 51"/>
                <a:gd name="T11" fmla="*/ 40 h 50"/>
                <a:gd name="T12" fmla="*/ 48 w 51"/>
                <a:gd name="T13" fmla="*/ 48 h 50"/>
                <a:gd name="T14" fmla="*/ 44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44" y="50"/>
                  </a:moveTo>
                  <a:cubicBezTo>
                    <a:pt x="43" y="50"/>
                    <a:pt x="41" y="49"/>
                    <a:pt x="40" y="48"/>
                  </a:cubicBezTo>
                  <a:cubicBezTo>
                    <a:pt x="3" y="11"/>
                    <a:pt x="3" y="11"/>
                    <a:pt x="3" y="11"/>
                  </a:cubicBezTo>
                  <a:cubicBezTo>
                    <a:pt x="0" y="9"/>
                    <a:pt x="0" y="5"/>
                    <a:pt x="2" y="3"/>
                  </a:cubicBezTo>
                  <a:cubicBezTo>
                    <a:pt x="5" y="0"/>
                    <a:pt x="9" y="0"/>
                    <a:pt x="11" y="3"/>
                  </a:cubicBezTo>
                  <a:cubicBezTo>
                    <a:pt x="48" y="40"/>
                    <a:pt x="48" y="40"/>
                    <a:pt x="48" y="40"/>
                  </a:cubicBezTo>
                  <a:cubicBezTo>
                    <a:pt x="51" y="42"/>
                    <a:pt x="51" y="46"/>
                    <a:pt x="48" y="48"/>
                  </a:cubicBezTo>
                  <a:cubicBezTo>
                    <a:pt x="47" y="49"/>
                    <a:pt x="46" y="50"/>
                    <a:pt x="44"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5" name="Freeform 153">
              <a:extLst>
                <a:ext uri="{FF2B5EF4-FFF2-40B4-BE49-F238E27FC236}">
                  <a16:creationId xmlns:a16="http://schemas.microsoft.com/office/drawing/2014/main" id="{FC0B3E8E-2558-BE41-ADEB-7D5023F6BD96}"/>
                </a:ext>
              </a:extLst>
            </p:cNvPr>
            <p:cNvSpPr>
              <a:spLocks noEditPoints="1"/>
            </p:cNvSpPr>
            <p:nvPr/>
          </p:nvSpPr>
          <p:spPr bwMode="auto">
            <a:xfrm>
              <a:off x="4660"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6" name="Freeform 154">
              <a:extLst>
                <a:ext uri="{FF2B5EF4-FFF2-40B4-BE49-F238E27FC236}">
                  <a16:creationId xmlns:a16="http://schemas.microsoft.com/office/drawing/2014/main" id="{AF5CD9F4-8D4C-B94E-A070-7BA0E2494A4C}"/>
                </a:ext>
              </a:extLst>
            </p:cNvPr>
            <p:cNvSpPr>
              <a:spLocks/>
            </p:cNvSpPr>
            <p:nvPr/>
          </p:nvSpPr>
          <p:spPr bwMode="auto">
            <a:xfrm>
              <a:off x="4721" y="3457"/>
              <a:ext cx="56" cy="55"/>
            </a:xfrm>
            <a:custGeom>
              <a:avLst/>
              <a:gdLst>
                <a:gd name="T0" fmla="*/ 6 w 38"/>
                <a:gd name="T1" fmla="*/ 38 h 38"/>
                <a:gd name="T2" fmla="*/ 2 w 38"/>
                <a:gd name="T3" fmla="*/ 36 h 38"/>
                <a:gd name="T4" fmla="*/ 2 w 38"/>
                <a:gd name="T5" fmla="*/ 28 h 38"/>
                <a:gd name="T6" fmla="*/ 27 w 38"/>
                <a:gd name="T7" fmla="*/ 2 h 38"/>
                <a:gd name="T8" fmla="*/ 36 w 38"/>
                <a:gd name="T9" fmla="*/ 2 h 38"/>
                <a:gd name="T10" fmla="*/ 36 w 38"/>
                <a:gd name="T11" fmla="*/ 11 h 38"/>
                <a:gd name="T12" fmla="*/ 10 w 38"/>
                <a:gd name="T13" fmla="*/ 36 h 38"/>
                <a:gd name="T14" fmla="*/ 6 w 38"/>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6" y="38"/>
                  </a:moveTo>
                  <a:cubicBezTo>
                    <a:pt x="5" y="38"/>
                    <a:pt x="3" y="37"/>
                    <a:pt x="2" y="36"/>
                  </a:cubicBezTo>
                  <a:cubicBezTo>
                    <a:pt x="0" y="34"/>
                    <a:pt x="0" y="30"/>
                    <a:pt x="2" y="28"/>
                  </a:cubicBezTo>
                  <a:cubicBezTo>
                    <a:pt x="27" y="2"/>
                    <a:pt x="27" y="2"/>
                    <a:pt x="27" y="2"/>
                  </a:cubicBezTo>
                  <a:cubicBezTo>
                    <a:pt x="30" y="0"/>
                    <a:pt x="33" y="0"/>
                    <a:pt x="36" y="2"/>
                  </a:cubicBezTo>
                  <a:cubicBezTo>
                    <a:pt x="38" y="4"/>
                    <a:pt x="38" y="8"/>
                    <a:pt x="36" y="11"/>
                  </a:cubicBezTo>
                  <a:cubicBezTo>
                    <a:pt x="10" y="36"/>
                    <a:pt x="10" y="36"/>
                    <a:pt x="10" y="36"/>
                  </a:cubicBezTo>
                  <a:cubicBezTo>
                    <a:pt x="9" y="37"/>
                    <a:pt x="8" y="38"/>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7" name="Freeform 155">
              <a:extLst>
                <a:ext uri="{FF2B5EF4-FFF2-40B4-BE49-F238E27FC236}">
                  <a16:creationId xmlns:a16="http://schemas.microsoft.com/office/drawing/2014/main" id="{B1B15CB0-A7E5-BC4F-A0BC-F0DE234CCD0C}"/>
                </a:ext>
              </a:extLst>
            </p:cNvPr>
            <p:cNvSpPr>
              <a:spLocks noEditPoints="1"/>
            </p:cNvSpPr>
            <p:nvPr/>
          </p:nvSpPr>
          <p:spPr bwMode="auto">
            <a:xfrm>
              <a:off x="4660"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8" name="Freeform 156">
              <a:extLst>
                <a:ext uri="{FF2B5EF4-FFF2-40B4-BE49-F238E27FC236}">
                  <a16:creationId xmlns:a16="http://schemas.microsoft.com/office/drawing/2014/main" id="{67AB54EA-1D00-BA41-A554-14265C9BADB6}"/>
                </a:ext>
              </a:extLst>
            </p:cNvPr>
            <p:cNvSpPr>
              <a:spLocks/>
            </p:cNvSpPr>
            <p:nvPr/>
          </p:nvSpPr>
          <p:spPr bwMode="auto">
            <a:xfrm>
              <a:off x="4944" y="3346"/>
              <a:ext cx="72"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9" name="Freeform 157">
              <a:extLst>
                <a:ext uri="{FF2B5EF4-FFF2-40B4-BE49-F238E27FC236}">
                  <a16:creationId xmlns:a16="http://schemas.microsoft.com/office/drawing/2014/main" id="{7CFDB85D-494A-024F-86F2-B6983F221C93}"/>
                </a:ext>
              </a:extLst>
            </p:cNvPr>
            <p:cNvSpPr>
              <a:spLocks noEditPoints="1"/>
            </p:cNvSpPr>
            <p:nvPr/>
          </p:nvSpPr>
          <p:spPr bwMode="auto">
            <a:xfrm>
              <a:off x="4998"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0" name="Freeform 158">
              <a:extLst>
                <a:ext uri="{FF2B5EF4-FFF2-40B4-BE49-F238E27FC236}">
                  <a16:creationId xmlns:a16="http://schemas.microsoft.com/office/drawing/2014/main" id="{29B1044C-E2D2-6641-83C4-F6039E8C3EAB}"/>
                </a:ext>
              </a:extLst>
            </p:cNvPr>
            <p:cNvSpPr>
              <a:spLocks/>
            </p:cNvSpPr>
            <p:nvPr/>
          </p:nvSpPr>
          <p:spPr bwMode="auto">
            <a:xfrm>
              <a:off x="4731" y="3346"/>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1" name="Freeform 159">
              <a:extLst>
                <a:ext uri="{FF2B5EF4-FFF2-40B4-BE49-F238E27FC236}">
                  <a16:creationId xmlns:a16="http://schemas.microsoft.com/office/drawing/2014/main" id="{D04495BF-6265-7A4F-9624-AF37EE9A7BE3}"/>
                </a:ext>
              </a:extLst>
            </p:cNvPr>
            <p:cNvSpPr>
              <a:spLocks noEditPoints="1"/>
            </p:cNvSpPr>
            <p:nvPr/>
          </p:nvSpPr>
          <p:spPr bwMode="auto">
            <a:xfrm>
              <a:off x="4660"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2" name="Oval 160">
              <a:extLst>
                <a:ext uri="{FF2B5EF4-FFF2-40B4-BE49-F238E27FC236}">
                  <a16:creationId xmlns:a16="http://schemas.microsoft.com/office/drawing/2014/main" id="{0DCD1D92-34C0-2940-9188-97E05488F343}"/>
                </a:ext>
              </a:extLst>
            </p:cNvPr>
            <p:cNvSpPr>
              <a:spLocks noChangeArrowheads="1"/>
            </p:cNvSpPr>
            <p:nvPr/>
          </p:nvSpPr>
          <p:spPr bwMode="auto">
            <a:xfrm>
              <a:off x="4850" y="3434"/>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3" name="Freeform 161">
              <a:extLst>
                <a:ext uri="{FF2B5EF4-FFF2-40B4-BE49-F238E27FC236}">
                  <a16:creationId xmlns:a16="http://schemas.microsoft.com/office/drawing/2014/main" id="{7619177A-DB0B-F247-9FF6-F0476A03D96B}"/>
                </a:ext>
              </a:extLst>
            </p:cNvPr>
            <p:cNvSpPr>
              <a:spLocks/>
            </p:cNvSpPr>
            <p:nvPr/>
          </p:nvSpPr>
          <p:spPr bwMode="auto">
            <a:xfrm>
              <a:off x="4811" y="3275"/>
              <a:ext cx="107" cy="146"/>
            </a:xfrm>
            <a:custGeom>
              <a:avLst/>
              <a:gdLst>
                <a:gd name="T0" fmla="*/ 36 w 72"/>
                <a:gd name="T1" fmla="*/ 101 h 101"/>
                <a:gd name="T2" fmla="*/ 30 w 72"/>
                <a:gd name="T3" fmla="*/ 95 h 101"/>
                <a:gd name="T4" fmla="*/ 30 w 72"/>
                <a:gd name="T5" fmla="*/ 65 h 101"/>
                <a:gd name="T6" fmla="*/ 36 w 72"/>
                <a:gd name="T7" fmla="*/ 59 h 101"/>
                <a:gd name="T8" fmla="*/ 60 w 72"/>
                <a:gd name="T9" fmla="*/ 36 h 101"/>
                <a:gd name="T10" fmla="*/ 36 w 72"/>
                <a:gd name="T11" fmla="*/ 12 h 101"/>
                <a:gd name="T12" fmla="*/ 12 w 72"/>
                <a:gd name="T13" fmla="*/ 36 h 101"/>
                <a:gd name="T14" fmla="*/ 6 w 72"/>
                <a:gd name="T15" fmla="*/ 42 h 101"/>
                <a:gd name="T16" fmla="*/ 0 w 72"/>
                <a:gd name="T17" fmla="*/ 36 h 101"/>
                <a:gd name="T18" fmla="*/ 36 w 72"/>
                <a:gd name="T19" fmla="*/ 0 h 101"/>
                <a:gd name="T20" fmla="*/ 72 w 72"/>
                <a:gd name="T21" fmla="*/ 36 h 101"/>
                <a:gd name="T22" fmla="*/ 42 w 72"/>
                <a:gd name="T23" fmla="*/ 71 h 101"/>
                <a:gd name="T24" fmla="*/ 42 w 72"/>
                <a:gd name="T25" fmla="*/ 95 h 101"/>
                <a:gd name="T26" fmla="*/ 36 w 72"/>
                <a:gd name="T27"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101">
                  <a:moveTo>
                    <a:pt x="36" y="101"/>
                  </a:moveTo>
                  <a:cubicBezTo>
                    <a:pt x="33" y="101"/>
                    <a:pt x="30" y="99"/>
                    <a:pt x="30" y="95"/>
                  </a:cubicBezTo>
                  <a:cubicBezTo>
                    <a:pt x="30" y="65"/>
                    <a:pt x="30" y="65"/>
                    <a:pt x="30" y="65"/>
                  </a:cubicBezTo>
                  <a:cubicBezTo>
                    <a:pt x="30" y="62"/>
                    <a:pt x="33" y="59"/>
                    <a:pt x="36" y="59"/>
                  </a:cubicBezTo>
                  <a:cubicBezTo>
                    <a:pt x="49" y="59"/>
                    <a:pt x="60" y="49"/>
                    <a:pt x="60" y="36"/>
                  </a:cubicBezTo>
                  <a:cubicBezTo>
                    <a:pt x="60" y="23"/>
                    <a:pt x="49" y="12"/>
                    <a:pt x="36" y="12"/>
                  </a:cubicBezTo>
                  <a:cubicBezTo>
                    <a:pt x="23" y="12"/>
                    <a:pt x="12" y="23"/>
                    <a:pt x="12" y="36"/>
                  </a:cubicBezTo>
                  <a:cubicBezTo>
                    <a:pt x="12" y="39"/>
                    <a:pt x="10" y="42"/>
                    <a:pt x="6" y="42"/>
                  </a:cubicBezTo>
                  <a:cubicBezTo>
                    <a:pt x="3" y="42"/>
                    <a:pt x="0" y="39"/>
                    <a:pt x="0" y="36"/>
                  </a:cubicBezTo>
                  <a:cubicBezTo>
                    <a:pt x="0" y="16"/>
                    <a:pt x="16" y="0"/>
                    <a:pt x="36" y="0"/>
                  </a:cubicBezTo>
                  <a:cubicBezTo>
                    <a:pt x="56" y="0"/>
                    <a:pt x="72" y="16"/>
                    <a:pt x="72" y="36"/>
                  </a:cubicBezTo>
                  <a:cubicBezTo>
                    <a:pt x="72" y="53"/>
                    <a:pt x="59" y="68"/>
                    <a:pt x="42" y="71"/>
                  </a:cubicBezTo>
                  <a:cubicBezTo>
                    <a:pt x="42" y="95"/>
                    <a:pt x="42" y="95"/>
                    <a:pt x="42" y="95"/>
                  </a:cubicBezTo>
                  <a:cubicBezTo>
                    <a:pt x="42" y="99"/>
                    <a:pt x="39" y="101"/>
                    <a:pt x="36"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185" name="Group 98">
            <a:extLst>
              <a:ext uri="{FF2B5EF4-FFF2-40B4-BE49-F238E27FC236}">
                <a16:creationId xmlns:a16="http://schemas.microsoft.com/office/drawing/2014/main" id="{7C33E39D-1B8D-8E4E-9D4F-DA8DD65CA1F9}"/>
              </a:ext>
            </a:extLst>
          </p:cNvPr>
          <p:cNvGrpSpPr>
            <a:grpSpLocks noChangeAspect="1"/>
          </p:cNvGrpSpPr>
          <p:nvPr userDrawn="1"/>
        </p:nvGrpSpPr>
        <p:grpSpPr bwMode="auto">
          <a:xfrm>
            <a:off x="3323794" y="4324704"/>
            <a:ext cx="503382" cy="466750"/>
            <a:chOff x="348" y="3011"/>
            <a:chExt cx="426" cy="395"/>
          </a:xfrm>
          <a:solidFill>
            <a:schemeClr val="accent1"/>
          </a:solidFill>
        </p:grpSpPr>
        <p:sp>
          <p:nvSpPr>
            <p:cNvPr id="186" name="Freeform 99">
              <a:extLst>
                <a:ext uri="{FF2B5EF4-FFF2-40B4-BE49-F238E27FC236}">
                  <a16:creationId xmlns:a16="http://schemas.microsoft.com/office/drawing/2014/main" id="{AD8832E6-74B8-124A-AD34-263F9478BAD9}"/>
                </a:ext>
              </a:extLst>
            </p:cNvPr>
            <p:cNvSpPr>
              <a:spLocks noEditPoints="1"/>
            </p:cNvSpPr>
            <p:nvPr/>
          </p:nvSpPr>
          <p:spPr bwMode="auto">
            <a:xfrm>
              <a:off x="348" y="3011"/>
              <a:ext cx="426" cy="395"/>
            </a:xfrm>
            <a:custGeom>
              <a:avLst/>
              <a:gdLst>
                <a:gd name="T0" fmla="*/ 16 w 288"/>
                <a:gd name="T1" fmla="*/ 267 h 267"/>
                <a:gd name="T2" fmla="*/ 12 w 288"/>
                <a:gd name="T3" fmla="*/ 265 h 267"/>
                <a:gd name="T4" fmla="*/ 11 w 288"/>
                <a:gd name="T5" fmla="*/ 258 h 267"/>
                <a:gd name="T6" fmla="*/ 40 w 288"/>
                <a:gd name="T7" fmla="*/ 201 h 267"/>
                <a:gd name="T8" fmla="*/ 0 w 288"/>
                <a:gd name="T9" fmla="*/ 119 h 267"/>
                <a:gd name="T10" fmla="*/ 144 w 288"/>
                <a:gd name="T11" fmla="*/ 0 h 267"/>
                <a:gd name="T12" fmla="*/ 288 w 288"/>
                <a:gd name="T13" fmla="*/ 119 h 267"/>
                <a:gd name="T14" fmla="*/ 144 w 288"/>
                <a:gd name="T15" fmla="*/ 237 h 267"/>
                <a:gd name="T16" fmla="*/ 96 w 288"/>
                <a:gd name="T17" fmla="*/ 231 h 267"/>
                <a:gd name="T18" fmla="*/ 19 w 288"/>
                <a:gd name="T19" fmla="*/ 267 h 267"/>
                <a:gd name="T20" fmla="*/ 16 w 288"/>
                <a:gd name="T21" fmla="*/ 267 h 267"/>
                <a:gd name="T22" fmla="*/ 144 w 288"/>
                <a:gd name="T23" fmla="*/ 12 h 267"/>
                <a:gd name="T24" fmla="*/ 12 w 288"/>
                <a:gd name="T25" fmla="*/ 119 h 267"/>
                <a:gd name="T26" fmla="*/ 51 w 288"/>
                <a:gd name="T27" fmla="*/ 194 h 267"/>
                <a:gd name="T28" fmla="*/ 52 w 288"/>
                <a:gd name="T29" fmla="*/ 202 h 267"/>
                <a:gd name="T30" fmla="*/ 29 w 288"/>
                <a:gd name="T31" fmla="*/ 248 h 267"/>
                <a:gd name="T32" fmla="*/ 93 w 288"/>
                <a:gd name="T33" fmla="*/ 219 h 267"/>
                <a:gd name="T34" fmla="*/ 97 w 288"/>
                <a:gd name="T35" fmla="*/ 218 h 267"/>
                <a:gd name="T36" fmla="*/ 144 w 288"/>
                <a:gd name="T37" fmla="*/ 225 h 267"/>
                <a:gd name="T38" fmla="*/ 276 w 288"/>
                <a:gd name="T39" fmla="*/ 119 h 267"/>
                <a:gd name="T40" fmla="*/ 144 w 288"/>
                <a:gd name="T4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67">
                  <a:moveTo>
                    <a:pt x="16" y="267"/>
                  </a:moveTo>
                  <a:cubicBezTo>
                    <a:pt x="14" y="267"/>
                    <a:pt x="13" y="267"/>
                    <a:pt x="12" y="265"/>
                  </a:cubicBezTo>
                  <a:cubicBezTo>
                    <a:pt x="10" y="263"/>
                    <a:pt x="9" y="261"/>
                    <a:pt x="11" y="258"/>
                  </a:cubicBezTo>
                  <a:cubicBezTo>
                    <a:pt x="40" y="201"/>
                    <a:pt x="40" y="201"/>
                    <a:pt x="40" y="201"/>
                  </a:cubicBezTo>
                  <a:cubicBezTo>
                    <a:pt x="14" y="179"/>
                    <a:pt x="0" y="150"/>
                    <a:pt x="0" y="119"/>
                  </a:cubicBezTo>
                  <a:cubicBezTo>
                    <a:pt x="0" y="53"/>
                    <a:pt x="64" y="0"/>
                    <a:pt x="144" y="0"/>
                  </a:cubicBezTo>
                  <a:cubicBezTo>
                    <a:pt x="223" y="0"/>
                    <a:pt x="288" y="53"/>
                    <a:pt x="288" y="119"/>
                  </a:cubicBezTo>
                  <a:cubicBezTo>
                    <a:pt x="288" y="184"/>
                    <a:pt x="223" y="237"/>
                    <a:pt x="144" y="237"/>
                  </a:cubicBezTo>
                  <a:cubicBezTo>
                    <a:pt x="127" y="237"/>
                    <a:pt x="111" y="235"/>
                    <a:pt x="96" y="231"/>
                  </a:cubicBezTo>
                  <a:cubicBezTo>
                    <a:pt x="19" y="267"/>
                    <a:pt x="19" y="267"/>
                    <a:pt x="19" y="267"/>
                  </a:cubicBezTo>
                  <a:cubicBezTo>
                    <a:pt x="18" y="267"/>
                    <a:pt x="17" y="267"/>
                    <a:pt x="16" y="267"/>
                  </a:cubicBezTo>
                  <a:close/>
                  <a:moveTo>
                    <a:pt x="144" y="12"/>
                  </a:moveTo>
                  <a:cubicBezTo>
                    <a:pt x="71" y="12"/>
                    <a:pt x="12" y="60"/>
                    <a:pt x="12" y="119"/>
                  </a:cubicBezTo>
                  <a:cubicBezTo>
                    <a:pt x="12" y="147"/>
                    <a:pt x="26" y="174"/>
                    <a:pt x="51" y="194"/>
                  </a:cubicBezTo>
                  <a:cubicBezTo>
                    <a:pt x="53" y="196"/>
                    <a:pt x="54" y="199"/>
                    <a:pt x="52" y="202"/>
                  </a:cubicBezTo>
                  <a:cubicBezTo>
                    <a:pt x="29" y="248"/>
                    <a:pt x="29" y="248"/>
                    <a:pt x="29" y="248"/>
                  </a:cubicBezTo>
                  <a:cubicBezTo>
                    <a:pt x="93" y="219"/>
                    <a:pt x="93" y="219"/>
                    <a:pt x="93" y="219"/>
                  </a:cubicBezTo>
                  <a:cubicBezTo>
                    <a:pt x="94" y="218"/>
                    <a:pt x="96" y="218"/>
                    <a:pt x="97" y="218"/>
                  </a:cubicBezTo>
                  <a:cubicBezTo>
                    <a:pt x="112" y="223"/>
                    <a:pt x="128" y="225"/>
                    <a:pt x="144" y="225"/>
                  </a:cubicBezTo>
                  <a:cubicBezTo>
                    <a:pt x="216" y="225"/>
                    <a:pt x="276" y="178"/>
                    <a:pt x="276" y="119"/>
                  </a:cubicBezTo>
                  <a:cubicBezTo>
                    <a:pt x="276" y="60"/>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87" name="Freeform 100">
              <a:extLst>
                <a:ext uri="{FF2B5EF4-FFF2-40B4-BE49-F238E27FC236}">
                  <a16:creationId xmlns:a16="http://schemas.microsoft.com/office/drawing/2014/main" id="{8A44DBE0-E9B2-D848-B6E3-CCE472D440A2}"/>
                </a:ext>
              </a:extLst>
            </p:cNvPr>
            <p:cNvSpPr>
              <a:spLocks/>
            </p:cNvSpPr>
            <p:nvPr/>
          </p:nvSpPr>
          <p:spPr bwMode="auto">
            <a:xfrm>
              <a:off x="508" y="3092"/>
              <a:ext cx="124" cy="145"/>
            </a:xfrm>
            <a:custGeom>
              <a:avLst/>
              <a:gdLst>
                <a:gd name="T0" fmla="*/ 42 w 84"/>
                <a:gd name="T1" fmla="*/ 98 h 98"/>
                <a:gd name="T2" fmla="*/ 36 w 84"/>
                <a:gd name="T3" fmla="*/ 92 h 98"/>
                <a:gd name="T4" fmla="*/ 36 w 84"/>
                <a:gd name="T5" fmla="*/ 77 h 98"/>
                <a:gd name="T6" fmla="*/ 42 w 84"/>
                <a:gd name="T7" fmla="*/ 71 h 98"/>
                <a:gd name="T8" fmla="*/ 72 w 84"/>
                <a:gd name="T9" fmla="*/ 42 h 98"/>
                <a:gd name="T10" fmla="*/ 42 w 84"/>
                <a:gd name="T11" fmla="*/ 12 h 98"/>
                <a:gd name="T12" fmla="*/ 12 w 84"/>
                <a:gd name="T13" fmla="*/ 43 h 98"/>
                <a:gd name="T14" fmla="*/ 6 w 84"/>
                <a:gd name="T15" fmla="*/ 49 h 98"/>
                <a:gd name="T16" fmla="*/ 0 w 84"/>
                <a:gd name="T17" fmla="*/ 43 h 98"/>
                <a:gd name="T18" fmla="*/ 42 w 84"/>
                <a:gd name="T19" fmla="*/ 0 h 98"/>
                <a:gd name="T20" fmla="*/ 84 w 84"/>
                <a:gd name="T21" fmla="*/ 42 h 98"/>
                <a:gd name="T22" fmla="*/ 48 w 84"/>
                <a:gd name="T23" fmla="*/ 83 h 98"/>
                <a:gd name="T24" fmla="*/ 48 w 84"/>
                <a:gd name="T25" fmla="*/ 92 h 98"/>
                <a:gd name="T26" fmla="*/ 42 w 84"/>
                <a:gd name="T2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8">
                  <a:moveTo>
                    <a:pt x="42" y="98"/>
                  </a:moveTo>
                  <a:cubicBezTo>
                    <a:pt x="38" y="98"/>
                    <a:pt x="36" y="95"/>
                    <a:pt x="36" y="92"/>
                  </a:cubicBezTo>
                  <a:cubicBezTo>
                    <a:pt x="36" y="77"/>
                    <a:pt x="36" y="77"/>
                    <a:pt x="36" y="77"/>
                  </a:cubicBezTo>
                  <a:cubicBezTo>
                    <a:pt x="36" y="74"/>
                    <a:pt x="38" y="71"/>
                    <a:pt x="42" y="71"/>
                  </a:cubicBezTo>
                  <a:cubicBezTo>
                    <a:pt x="58" y="71"/>
                    <a:pt x="72" y="58"/>
                    <a:pt x="72" y="42"/>
                  </a:cubicBezTo>
                  <a:cubicBezTo>
                    <a:pt x="72" y="25"/>
                    <a:pt x="58" y="12"/>
                    <a:pt x="42" y="12"/>
                  </a:cubicBezTo>
                  <a:cubicBezTo>
                    <a:pt x="25" y="12"/>
                    <a:pt x="12" y="26"/>
                    <a:pt x="12" y="43"/>
                  </a:cubicBezTo>
                  <a:cubicBezTo>
                    <a:pt x="12" y="46"/>
                    <a:pt x="9" y="49"/>
                    <a:pt x="6" y="49"/>
                  </a:cubicBezTo>
                  <a:cubicBezTo>
                    <a:pt x="2" y="49"/>
                    <a:pt x="0" y="46"/>
                    <a:pt x="0" y="43"/>
                  </a:cubicBezTo>
                  <a:cubicBezTo>
                    <a:pt x="0" y="19"/>
                    <a:pt x="18" y="0"/>
                    <a:pt x="42" y="0"/>
                  </a:cubicBezTo>
                  <a:cubicBezTo>
                    <a:pt x="65" y="0"/>
                    <a:pt x="84" y="19"/>
                    <a:pt x="84" y="42"/>
                  </a:cubicBezTo>
                  <a:cubicBezTo>
                    <a:pt x="84" y="62"/>
                    <a:pt x="68" y="80"/>
                    <a:pt x="48" y="83"/>
                  </a:cubicBezTo>
                  <a:cubicBezTo>
                    <a:pt x="48" y="92"/>
                    <a:pt x="48" y="92"/>
                    <a:pt x="48" y="92"/>
                  </a:cubicBezTo>
                  <a:cubicBezTo>
                    <a:pt x="48" y="95"/>
                    <a:pt x="45" y="98"/>
                    <a:pt x="42"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88" name="Oval 101">
              <a:extLst>
                <a:ext uri="{FF2B5EF4-FFF2-40B4-BE49-F238E27FC236}">
                  <a16:creationId xmlns:a16="http://schemas.microsoft.com/office/drawing/2014/main" id="{AC4C9687-F04A-6D47-9FC0-46BA1393FC91}"/>
                </a:ext>
              </a:extLst>
            </p:cNvPr>
            <p:cNvSpPr>
              <a:spLocks noChangeArrowheads="1"/>
            </p:cNvSpPr>
            <p:nvPr/>
          </p:nvSpPr>
          <p:spPr bwMode="auto">
            <a:xfrm>
              <a:off x="552" y="3250"/>
              <a:ext cx="36" cy="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189" name="Group 133">
            <a:extLst>
              <a:ext uri="{FF2B5EF4-FFF2-40B4-BE49-F238E27FC236}">
                <a16:creationId xmlns:a16="http://schemas.microsoft.com/office/drawing/2014/main" id="{E59F227F-CDAA-2645-BBA5-7162A1A03A93}"/>
              </a:ext>
            </a:extLst>
          </p:cNvPr>
          <p:cNvGrpSpPr>
            <a:grpSpLocks noChangeAspect="1"/>
          </p:cNvGrpSpPr>
          <p:nvPr userDrawn="1"/>
        </p:nvGrpSpPr>
        <p:grpSpPr bwMode="auto">
          <a:xfrm>
            <a:off x="769996" y="4304038"/>
            <a:ext cx="508082" cy="508082"/>
            <a:chOff x="5508" y="2995"/>
            <a:chExt cx="427" cy="427"/>
          </a:xfrm>
          <a:solidFill>
            <a:schemeClr val="accent1"/>
          </a:solidFill>
        </p:grpSpPr>
        <p:sp>
          <p:nvSpPr>
            <p:cNvPr id="190" name="Freeform 134">
              <a:extLst>
                <a:ext uri="{FF2B5EF4-FFF2-40B4-BE49-F238E27FC236}">
                  <a16:creationId xmlns:a16="http://schemas.microsoft.com/office/drawing/2014/main" id="{B7172BEF-887A-9048-B469-007E20F8BE58}"/>
                </a:ext>
              </a:extLst>
            </p:cNvPr>
            <p:cNvSpPr>
              <a:spLocks/>
            </p:cNvSpPr>
            <p:nvPr/>
          </p:nvSpPr>
          <p:spPr bwMode="auto">
            <a:xfrm>
              <a:off x="5650" y="2995"/>
              <a:ext cx="285" cy="249"/>
            </a:xfrm>
            <a:custGeom>
              <a:avLst/>
              <a:gdLst>
                <a:gd name="T0" fmla="*/ 90 w 192"/>
                <a:gd name="T1" fmla="*/ 168 h 168"/>
                <a:gd name="T2" fmla="*/ 87 w 192"/>
                <a:gd name="T3" fmla="*/ 168 h 168"/>
                <a:gd name="T4" fmla="*/ 84 w 192"/>
                <a:gd name="T5" fmla="*/ 162 h 168"/>
                <a:gd name="T6" fmla="*/ 84 w 192"/>
                <a:gd name="T7" fmla="*/ 120 h 168"/>
                <a:gd name="T8" fmla="*/ 72 w 192"/>
                <a:gd name="T9" fmla="*/ 120 h 168"/>
                <a:gd name="T10" fmla="*/ 72 w 192"/>
                <a:gd name="T11" fmla="*/ 108 h 168"/>
                <a:gd name="T12" fmla="*/ 90 w 192"/>
                <a:gd name="T13" fmla="*/ 108 h 168"/>
                <a:gd name="T14" fmla="*/ 96 w 192"/>
                <a:gd name="T15" fmla="*/ 114 h 168"/>
                <a:gd name="T16" fmla="*/ 96 w 192"/>
                <a:gd name="T17" fmla="*/ 148 h 168"/>
                <a:gd name="T18" fmla="*/ 138 w 192"/>
                <a:gd name="T19" fmla="*/ 110 h 168"/>
                <a:gd name="T20" fmla="*/ 142 w 192"/>
                <a:gd name="T21" fmla="*/ 108 h 168"/>
                <a:gd name="T22" fmla="*/ 180 w 192"/>
                <a:gd name="T23" fmla="*/ 108 h 168"/>
                <a:gd name="T24" fmla="*/ 180 w 192"/>
                <a:gd name="T25" fmla="*/ 12 h 168"/>
                <a:gd name="T26" fmla="*/ 12 w 192"/>
                <a:gd name="T27" fmla="*/ 12 h 168"/>
                <a:gd name="T28" fmla="*/ 12 w 192"/>
                <a:gd name="T29" fmla="*/ 54 h 168"/>
                <a:gd name="T30" fmla="*/ 0 w 192"/>
                <a:gd name="T31" fmla="*/ 54 h 168"/>
                <a:gd name="T32" fmla="*/ 0 w 192"/>
                <a:gd name="T33" fmla="*/ 6 h 168"/>
                <a:gd name="T34" fmla="*/ 6 w 192"/>
                <a:gd name="T35" fmla="*/ 0 h 168"/>
                <a:gd name="T36" fmla="*/ 186 w 192"/>
                <a:gd name="T37" fmla="*/ 0 h 168"/>
                <a:gd name="T38" fmla="*/ 192 w 192"/>
                <a:gd name="T39" fmla="*/ 6 h 168"/>
                <a:gd name="T40" fmla="*/ 192 w 192"/>
                <a:gd name="T41" fmla="*/ 114 h 168"/>
                <a:gd name="T42" fmla="*/ 186 w 192"/>
                <a:gd name="T43" fmla="*/ 120 h 168"/>
                <a:gd name="T44" fmla="*/ 144 w 192"/>
                <a:gd name="T45" fmla="*/ 120 h 168"/>
                <a:gd name="T46" fmla="*/ 94 w 192"/>
                <a:gd name="T47" fmla="*/ 166 h 168"/>
                <a:gd name="T48" fmla="*/ 90 w 192"/>
                <a:gd name="T49"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68">
                  <a:moveTo>
                    <a:pt x="90" y="168"/>
                  </a:moveTo>
                  <a:cubicBezTo>
                    <a:pt x="89" y="168"/>
                    <a:pt x="88" y="168"/>
                    <a:pt x="87" y="168"/>
                  </a:cubicBezTo>
                  <a:cubicBezTo>
                    <a:pt x="85" y="167"/>
                    <a:pt x="84" y="164"/>
                    <a:pt x="84" y="162"/>
                  </a:cubicBezTo>
                  <a:cubicBezTo>
                    <a:pt x="84" y="120"/>
                    <a:pt x="84" y="120"/>
                    <a:pt x="84" y="120"/>
                  </a:cubicBezTo>
                  <a:cubicBezTo>
                    <a:pt x="72" y="120"/>
                    <a:pt x="72" y="120"/>
                    <a:pt x="72" y="120"/>
                  </a:cubicBezTo>
                  <a:cubicBezTo>
                    <a:pt x="72" y="108"/>
                    <a:pt x="72" y="108"/>
                    <a:pt x="72" y="108"/>
                  </a:cubicBezTo>
                  <a:cubicBezTo>
                    <a:pt x="90" y="108"/>
                    <a:pt x="90" y="108"/>
                    <a:pt x="90" y="108"/>
                  </a:cubicBezTo>
                  <a:cubicBezTo>
                    <a:pt x="93" y="108"/>
                    <a:pt x="96" y="111"/>
                    <a:pt x="96" y="114"/>
                  </a:cubicBezTo>
                  <a:cubicBezTo>
                    <a:pt x="96" y="148"/>
                    <a:pt x="96" y="148"/>
                    <a:pt x="96" y="148"/>
                  </a:cubicBezTo>
                  <a:cubicBezTo>
                    <a:pt x="138" y="110"/>
                    <a:pt x="138" y="110"/>
                    <a:pt x="138" y="110"/>
                  </a:cubicBezTo>
                  <a:cubicBezTo>
                    <a:pt x="139" y="109"/>
                    <a:pt x="140" y="108"/>
                    <a:pt x="142" y="108"/>
                  </a:cubicBezTo>
                  <a:cubicBezTo>
                    <a:pt x="180" y="108"/>
                    <a:pt x="180" y="108"/>
                    <a:pt x="180" y="108"/>
                  </a:cubicBezTo>
                  <a:cubicBezTo>
                    <a:pt x="180" y="12"/>
                    <a:pt x="180" y="12"/>
                    <a:pt x="180" y="12"/>
                  </a:cubicBezTo>
                  <a:cubicBezTo>
                    <a:pt x="12" y="12"/>
                    <a:pt x="12" y="12"/>
                    <a:pt x="12" y="12"/>
                  </a:cubicBezTo>
                  <a:cubicBezTo>
                    <a:pt x="12" y="54"/>
                    <a:pt x="12" y="54"/>
                    <a:pt x="12" y="54"/>
                  </a:cubicBezTo>
                  <a:cubicBezTo>
                    <a:pt x="0" y="54"/>
                    <a:pt x="0" y="54"/>
                    <a:pt x="0" y="54"/>
                  </a:cubicBezTo>
                  <a:cubicBezTo>
                    <a:pt x="0" y="6"/>
                    <a:pt x="0" y="6"/>
                    <a:pt x="0" y="6"/>
                  </a:cubicBezTo>
                  <a:cubicBezTo>
                    <a:pt x="0" y="3"/>
                    <a:pt x="3" y="0"/>
                    <a:pt x="6" y="0"/>
                  </a:cubicBezTo>
                  <a:cubicBezTo>
                    <a:pt x="186" y="0"/>
                    <a:pt x="186" y="0"/>
                    <a:pt x="186" y="0"/>
                  </a:cubicBezTo>
                  <a:cubicBezTo>
                    <a:pt x="189" y="0"/>
                    <a:pt x="192" y="3"/>
                    <a:pt x="192" y="6"/>
                  </a:cubicBezTo>
                  <a:cubicBezTo>
                    <a:pt x="192" y="114"/>
                    <a:pt x="192" y="114"/>
                    <a:pt x="192" y="114"/>
                  </a:cubicBezTo>
                  <a:cubicBezTo>
                    <a:pt x="192" y="117"/>
                    <a:pt x="189" y="120"/>
                    <a:pt x="186" y="120"/>
                  </a:cubicBezTo>
                  <a:cubicBezTo>
                    <a:pt x="144" y="120"/>
                    <a:pt x="144" y="120"/>
                    <a:pt x="144" y="120"/>
                  </a:cubicBezTo>
                  <a:cubicBezTo>
                    <a:pt x="94" y="166"/>
                    <a:pt x="94" y="166"/>
                    <a:pt x="94" y="166"/>
                  </a:cubicBezTo>
                  <a:cubicBezTo>
                    <a:pt x="93" y="167"/>
                    <a:pt x="91" y="168"/>
                    <a:pt x="90"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1" name="Rectangle 135">
              <a:extLst>
                <a:ext uri="{FF2B5EF4-FFF2-40B4-BE49-F238E27FC236}">
                  <a16:creationId xmlns:a16="http://schemas.microsoft.com/office/drawing/2014/main" id="{1FB3B654-0FC6-174C-A116-B31706E9D7D9}"/>
                </a:ext>
              </a:extLst>
            </p:cNvPr>
            <p:cNvSpPr>
              <a:spLocks noChangeArrowheads="1"/>
            </p:cNvSpPr>
            <p:nvPr/>
          </p:nvSpPr>
          <p:spPr bwMode="auto">
            <a:xfrm>
              <a:off x="5846"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2" name="Rectangle 136">
              <a:extLst>
                <a:ext uri="{FF2B5EF4-FFF2-40B4-BE49-F238E27FC236}">
                  <a16:creationId xmlns:a16="http://schemas.microsoft.com/office/drawing/2014/main" id="{9946ABE7-23E6-9B4E-B0D7-4ECCCED32AED}"/>
                </a:ext>
              </a:extLst>
            </p:cNvPr>
            <p:cNvSpPr>
              <a:spLocks noChangeArrowheads="1"/>
            </p:cNvSpPr>
            <p:nvPr/>
          </p:nvSpPr>
          <p:spPr bwMode="auto">
            <a:xfrm>
              <a:off x="5793" y="3084"/>
              <a:ext cx="17"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3" name="Rectangle 137">
              <a:extLst>
                <a:ext uri="{FF2B5EF4-FFF2-40B4-BE49-F238E27FC236}">
                  <a16:creationId xmlns:a16="http://schemas.microsoft.com/office/drawing/2014/main" id="{39F0F16D-8FEF-344E-AADA-A92E5B937DBD}"/>
                </a:ext>
              </a:extLst>
            </p:cNvPr>
            <p:cNvSpPr>
              <a:spLocks noChangeArrowheads="1"/>
            </p:cNvSpPr>
            <p:nvPr/>
          </p:nvSpPr>
          <p:spPr bwMode="auto">
            <a:xfrm>
              <a:off x="5739"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4" name="Freeform 138">
              <a:extLst>
                <a:ext uri="{FF2B5EF4-FFF2-40B4-BE49-F238E27FC236}">
                  <a16:creationId xmlns:a16="http://schemas.microsoft.com/office/drawing/2014/main" id="{FDA36911-8FD6-754B-8C4F-BF81FB3448D3}"/>
                </a:ext>
              </a:extLst>
            </p:cNvPr>
            <p:cNvSpPr>
              <a:spLocks noEditPoints="1"/>
            </p:cNvSpPr>
            <p:nvPr/>
          </p:nvSpPr>
          <p:spPr bwMode="auto">
            <a:xfrm>
              <a:off x="5508" y="3120"/>
              <a:ext cx="285" cy="302"/>
            </a:xfrm>
            <a:custGeom>
              <a:avLst/>
              <a:gdLst>
                <a:gd name="T0" fmla="*/ 186 w 192"/>
                <a:gd name="T1" fmla="*/ 204 h 204"/>
                <a:gd name="T2" fmla="*/ 6 w 192"/>
                <a:gd name="T3" fmla="*/ 204 h 204"/>
                <a:gd name="T4" fmla="*/ 0 w 192"/>
                <a:gd name="T5" fmla="*/ 198 h 204"/>
                <a:gd name="T6" fmla="*/ 0 w 192"/>
                <a:gd name="T7" fmla="*/ 168 h 204"/>
                <a:gd name="T8" fmla="*/ 25 w 192"/>
                <a:gd name="T9" fmla="*/ 147 h 204"/>
                <a:gd name="T10" fmla="*/ 66 w 192"/>
                <a:gd name="T11" fmla="*/ 128 h 204"/>
                <a:gd name="T12" fmla="*/ 66 w 192"/>
                <a:gd name="T13" fmla="*/ 111 h 204"/>
                <a:gd name="T14" fmla="*/ 54 w 192"/>
                <a:gd name="T15" fmla="*/ 83 h 204"/>
                <a:gd name="T16" fmla="*/ 45 w 192"/>
                <a:gd name="T17" fmla="*/ 66 h 204"/>
                <a:gd name="T18" fmla="*/ 52 w 192"/>
                <a:gd name="T19" fmla="*/ 50 h 204"/>
                <a:gd name="T20" fmla="*/ 49 w 192"/>
                <a:gd name="T21" fmla="*/ 22 h 204"/>
                <a:gd name="T22" fmla="*/ 61 w 192"/>
                <a:gd name="T23" fmla="*/ 18 h 204"/>
                <a:gd name="T24" fmla="*/ 101 w 192"/>
                <a:gd name="T25" fmla="*/ 0 h 204"/>
                <a:gd name="T26" fmla="*/ 142 w 192"/>
                <a:gd name="T27" fmla="*/ 23 h 204"/>
                <a:gd name="T28" fmla="*/ 139 w 192"/>
                <a:gd name="T29" fmla="*/ 51 h 204"/>
                <a:gd name="T30" fmla="*/ 142 w 192"/>
                <a:gd name="T31" fmla="*/ 54 h 204"/>
                <a:gd name="T32" fmla="*/ 144 w 192"/>
                <a:gd name="T33" fmla="*/ 65 h 204"/>
                <a:gd name="T34" fmla="*/ 137 w 192"/>
                <a:gd name="T35" fmla="*/ 82 h 204"/>
                <a:gd name="T36" fmla="*/ 126 w 192"/>
                <a:gd name="T37" fmla="*/ 111 h 204"/>
                <a:gd name="T38" fmla="*/ 126 w 192"/>
                <a:gd name="T39" fmla="*/ 128 h 204"/>
                <a:gd name="T40" fmla="*/ 167 w 192"/>
                <a:gd name="T41" fmla="*/ 147 h 204"/>
                <a:gd name="T42" fmla="*/ 192 w 192"/>
                <a:gd name="T43" fmla="*/ 168 h 204"/>
                <a:gd name="T44" fmla="*/ 192 w 192"/>
                <a:gd name="T45" fmla="*/ 198 h 204"/>
                <a:gd name="T46" fmla="*/ 186 w 192"/>
                <a:gd name="T47" fmla="*/ 204 h 204"/>
                <a:gd name="T48" fmla="*/ 12 w 192"/>
                <a:gd name="T49" fmla="*/ 192 h 204"/>
                <a:gd name="T50" fmla="*/ 180 w 192"/>
                <a:gd name="T51" fmla="*/ 192 h 204"/>
                <a:gd name="T52" fmla="*/ 180 w 192"/>
                <a:gd name="T53" fmla="*/ 169 h 204"/>
                <a:gd name="T54" fmla="*/ 118 w 192"/>
                <a:gd name="T55" fmla="*/ 138 h 204"/>
                <a:gd name="T56" fmla="*/ 114 w 192"/>
                <a:gd name="T57" fmla="*/ 132 h 204"/>
                <a:gd name="T58" fmla="*/ 114 w 192"/>
                <a:gd name="T59" fmla="*/ 108 h 204"/>
                <a:gd name="T60" fmla="*/ 118 w 192"/>
                <a:gd name="T61" fmla="*/ 102 h 204"/>
                <a:gd name="T62" fmla="*/ 118 w 192"/>
                <a:gd name="T63" fmla="*/ 102 h 204"/>
                <a:gd name="T64" fmla="*/ 125 w 192"/>
                <a:gd name="T65" fmla="*/ 78 h 204"/>
                <a:gd name="T66" fmla="*/ 130 w 192"/>
                <a:gd name="T67" fmla="*/ 72 h 204"/>
                <a:gd name="T68" fmla="*/ 132 w 192"/>
                <a:gd name="T69" fmla="*/ 61 h 204"/>
                <a:gd name="T70" fmla="*/ 131 w 192"/>
                <a:gd name="T71" fmla="*/ 60 h 204"/>
                <a:gd name="T72" fmla="*/ 125 w 192"/>
                <a:gd name="T73" fmla="*/ 54 h 204"/>
                <a:gd name="T74" fmla="*/ 127 w 192"/>
                <a:gd name="T75" fmla="*/ 48 h 204"/>
                <a:gd name="T76" fmla="*/ 130 w 192"/>
                <a:gd name="T77" fmla="*/ 25 h 204"/>
                <a:gd name="T78" fmla="*/ 101 w 192"/>
                <a:gd name="T79" fmla="*/ 12 h 204"/>
                <a:gd name="T80" fmla="*/ 71 w 192"/>
                <a:gd name="T81" fmla="*/ 25 h 204"/>
                <a:gd name="T82" fmla="*/ 64 w 192"/>
                <a:gd name="T83" fmla="*/ 30 h 204"/>
                <a:gd name="T84" fmla="*/ 58 w 192"/>
                <a:gd name="T85" fmla="*/ 30 h 204"/>
                <a:gd name="T86" fmla="*/ 63 w 192"/>
                <a:gd name="T87" fmla="*/ 46 h 204"/>
                <a:gd name="T88" fmla="*/ 66 w 192"/>
                <a:gd name="T89" fmla="*/ 54 h 204"/>
                <a:gd name="T90" fmla="*/ 60 w 192"/>
                <a:gd name="T91" fmla="*/ 60 h 204"/>
                <a:gd name="T92" fmla="*/ 57 w 192"/>
                <a:gd name="T93" fmla="*/ 66 h 204"/>
                <a:gd name="T94" fmla="*/ 60 w 192"/>
                <a:gd name="T95" fmla="*/ 72 h 204"/>
                <a:gd name="T96" fmla="*/ 66 w 192"/>
                <a:gd name="T97" fmla="*/ 78 h 204"/>
                <a:gd name="T98" fmla="*/ 74 w 192"/>
                <a:gd name="T99" fmla="*/ 102 h 204"/>
                <a:gd name="T100" fmla="*/ 78 w 192"/>
                <a:gd name="T101" fmla="*/ 108 h 204"/>
                <a:gd name="T102" fmla="*/ 78 w 192"/>
                <a:gd name="T103" fmla="*/ 132 h 204"/>
                <a:gd name="T104" fmla="*/ 74 w 192"/>
                <a:gd name="T105" fmla="*/ 138 h 204"/>
                <a:gd name="T106" fmla="*/ 12 w 192"/>
                <a:gd name="T107" fmla="*/ 169 h 204"/>
                <a:gd name="T108" fmla="*/ 12 w 192"/>
                <a:gd name="T109"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2" h="204">
                  <a:moveTo>
                    <a:pt x="186" y="204"/>
                  </a:moveTo>
                  <a:cubicBezTo>
                    <a:pt x="6" y="204"/>
                    <a:pt x="6" y="204"/>
                    <a:pt x="6" y="204"/>
                  </a:cubicBezTo>
                  <a:cubicBezTo>
                    <a:pt x="3" y="204"/>
                    <a:pt x="0" y="201"/>
                    <a:pt x="0" y="198"/>
                  </a:cubicBezTo>
                  <a:cubicBezTo>
                    <a:pt x="0" y="168"/>
                    <a:pt x="0" y="168"/>
                    <a:pt x="0" y="168"/>
                  </a:cubicBezTo>
                  <a:cubicBezTo>
                    <a:pt x="0" y="164"/>
                    <a:pt x="2" y="159"/>
                    <a:pt x="25" y="147"/>
                  </a:cubicBezTo>
                  <a:cubicBezTo>
                    <a:pt x="36" y="141"/>
                    <a:pt x="51" y="134"/>
                    <a:pt x="66" y="128"/>
                  </a:cubicBezTo>
                  <a:cubicBezTo>
                    <a:pt x="66" y="111"/>
                    <a:pt x="66" y="111"/>
                    <a:pt x="66" y="111"/>
                  </a:cubicBezTo>
                  <a:cubicBezTo>
                    <a:pt x="61" y="108"/>
                    <a:pt x="55" y="100"/>
                    <a:pt x="54" y="83"/>
                  </a:cubicBezTo>
                  <a:cubicBezTo>
                    <a:pt x="48" y="80"/>
                    <a:pt x="45" y="74"/>
                    <a:pt x="45" y="66"/>
                  </a:cubicBezTo>
                  <a:cubicBezTo>
                    <a:pt x="45" y="59"/>
                    <a:pt x="48" y="53"/>
                    <a:pt x="52" y="50"/>
                  </a:cubicBezTo>
                  <a:cubicBezTo>
                    <a:pt x="48" y="42"/>
                    <a:pt x="43" y="30"/>
                    <a:pt x="49" y="22"/>
                  </a:cubicBezTo>
                  <a:cubicBezTo>
                    <a:pt x="52" y="19"/>
                    <a:pt x="56" y="17"/>
                    <a:pt x="61" y="18"/>
                  </a:cubicBezTo>
                  <a:cubicBezTo>
                    <a:pt x="68" y="5"/>
                    <a:pt x="86" y="0"/>
                    <a:pt x="101" y="0"/>
                  </a:cubicBezTo>
                  <a:cubicBezTo>
                    <a:pt x="117" y="0"/>
                    <a:pt x="138" y="6"/>
                    <a:pt x="142" y="23"/>
                  </a:cubicBezTo>
                  <a:cubicBezTo>
                    <a:pt x="145" y="34"/>
                    <a:pt x="141" y="44"/>
                    <a:pt x="139" y="51"/>
                  </a:cubicBezTo>
                  <a:cubicBezTo>
                    <a:pt x="140" y="52"/>
                    <a:pt x="141" y="53"/>
                    <a:pt x="142" y="54"/>
                  </a:cubicBezTo>
                  <a:cubicBezTo>
                    <a:pt x="143" y="57"/>
                    <a:pt x="144" y="61"/>
                    <a:pt x="144" y="65"/>
                  </a:cubicBezTo>
                  <a:cubicBezTo>
                    <a:pt x="144" y="72"/>
                    <a:pt x="142" y="79"/>
                    <a:pt x="137" y="82"/>
                  </a:cubicBezTo>
                  <a:cubicBezTo>
                    <a:pt x="136" y="100"/>
                    <a:pt x="130" y="108"/>
                    <a:pt x="126" y="111"/>
                  </a:cubicBezTo>
                  <a:cubicBezTo>
                    <a:pt x="126" y="128"/>
                    <a:pt x="126" y="128"/>
                    <a:pt x="126" y="128"/>
                  </a:cubicBezTo>
                  <a:cubicBezTo>
                    <a:pt x="140" y="134"/>
                    <a:pt x="155" y="141"/>
                    <a:pt x="167" y="147"/>
                  </a:cubicBezTo>
                  <a:cubicBezTo>
                    <a:pt x="190" y="159"/>
                    <a:pt x="192" y="164"/>
                    <a:pt x="192" y="168"/>
                  </a:cubicBezTo>
                  <a:cubicBezTo>
                    <a:pt x="192" y="198"/>
                    <a:pt x="192" y="198"/>
                    <a:pt x="192" y="198"/>
                  </a:cubicBezTo>
                  <a:cubicBezTo>
                    <a:pt x="192" y="201"/>
                    <a:pt x="189" y="204"/>
                    <a:pt x="186" y="204"/>
                  </a:cubicBezTo>
                  <a:close/>
                  <a:moveTo>
                    <a:pt x="12" y="192"/>
                  </a:moveTo>
                  <a:cubicBezTo>
                    <a:pt x="180" y="192"/>
                    <a:pt x="180" y="192"/>
                    <a:pt x="180" y="192"/>
                  </a:cubicBezTo>
                  <a:cubicBezTo>
                    <a:pt x="180" y="169"/>
                    <a:pt x="180" y="169"/>
                    <a:pt x="180" y="169"/>
                  </a:cubicBezTo>
                  <a:cubicBezTo>
                    <a:pt x="175" y="164"/>
                    <a:pt x="149" y="150"/>
                    <a:pt x="118" y="138"/>
                  </a:cubicBezTo>
                  <a:cubicBezTo>
                    <a:pt x="115" y="137"/>
                    <a:pt x="114" y="134"/>
                    <a:pt x="114" y="132"/>
                  </a:cubicBezTo>
                  <a:cubicBezTo>
                    <a:pt x="114" y="108"/>
                    <a:pt x="114" y="108"/>
                    <a:pt x="114" y="108"/>
                  </a:cubicBezTo>
                  <a:cubicBezTo>
                    <a:pt x="114" y="106"/>
                    <a:pt x="115" y="103"/>
                    <a:pt x="118" y="102"/>
                  </a:cubicBezTo>
                  <a:cubicBezTo>
                    <a:pt x="118" y="102"/>
                    <a:pt x="118" y="102"/>
                    <a:pt x="118" y="102"/>
                  </a:cubicBezTo>
                  <a:cubicBezTo>
                    <a:pt x="118" y="102"/>
                    <a:pt x="125" y="98"/>
                    <a:pt x="125" y="78"/>
                  </a:cubicBezTo>
                  <a:cubicBezTo>
                    <a:pt x="125" y="75"/>
                    <a:pt x="127" y="72"/>
                    <a:pt x="130" y="72"/>
                  </a:cubicBezTo>
                  <a:cubicBezTo>
                    <a:pt x="132" y="71"/>
                    <a:pt x="133" y="65"/>
                    <a:pt x="132" y="61"/>
                  </a:cubicBezTo>
                  <a:cubicBezTo>
                    <a:pt x="131" y="60"/>
                    <a:pt x="131" y="60"/>
                    <a:pt x="131" y="60"/>
                  </a:cubicBezTo>
                  <a:cubicBezTo>
                    <a:pt x="127" y="60"/>
                    <a:pt x="125" y="57"/>
                    <a:pt x="125" y="54"/>
                  </a:cubicBezTo>
                  <a:cubicBezTo>
                    <a:pt x="125" y="52"/>
                    <a:pt x="125" y="51"/>
                    <a:pt x="127" y="48"/>
                  </a:cubicBezTo>
                  <a:cubicBezTo>
                    <a:pt x="129" y="43"/>
                    <a:pt x="133" y="34"/>
                    <a:pt x="130" y="25"/>
                  </a:cubicBezTo>
                  <a:cubicBezTo>
                    <a:pt x="128" y="17"/>
                    <a:pt x="114" y="12"/>
                    <a:pt x="101" y="12"/>
                  </a:cubicBezTo>
                  <a:cubicBezTo>
                    <a:pt x="87" y="12"/>
                    <a:pt x="73" y="17"/>
                    <a:pt x="71" y="25"/>
                  </a:cubicBezTo>
                  <a:cubicBezTo>
                    <a:pt x="70" y="29"/>
                    <a:pt x="67" y="31"/>
                    <a:pt x="64" y="30"/>
                  </a:cubicBezTo>
                  <a:cubicBezTo>
                    <a:pt x="60" y="29"/>
                    <a:pt x="58" y="30"/>
                    <a:pt x="58" y="30"/>
                  </a:cubicBezTo>
                  <a:cubicBezTo>
                    <a:pt x="58" y="31"/>
                    <a:pt x="58" y="35"/>
                    <a:pt x="63" y="46"/>
                  </a:cubicBezTo>
                  <a:cubicBezTo>
                    <a:pt x="65" y="50"/>
                    <a:pt x="66" y="52"/>
                    <a:pt x="66" y="54"/>
                  </a:cubicBezTo>
                  <a:cubicBezTo>
                    <a:pt x="66" y="57"/>
                    <a:pt x="63" y="60"/>
                    <a:pt x="60" y="60"/>
                  </a:cubicBezTo>
                  <a:cubicBezTo>
                    <a:pt x="58" y="60"/>
                    <a:pt x="57" y="64"/>
                    <a:pt x="57" y="66"/>
                  </a:cubicBezTo>
                  <a:cubicBezTo>
                    <a:pt x="57" y="69"/>
                    <a:pt x="58" y="72"/>
                    <a:pt x="60" y="72"/>
                  </a:cubicBezTo>
                  <a:cubicBezTo>
                    <a:pt x="63" y="72"/>
                    <a:pt x="66" y="75"/>
                    <a:pt x="66" y="78"/>
                  </a:cubicBezTo>
                  <a:cubicBezTo>
                    <a:pt x="66" y="98"/>
                    <a:pt x="74" y="102"/>
                    <a:pt x="74" y="102"/>
                  </a:cubicBezTo>
                  <a:cubicBezTo>
                    <a:pt x="76" y="103"/>
                    <a:pt x="78" y="105"/>
                    <a:pt x="78" y="108"/>
                  </a:cubicBezTo>
                  <a:cubicBezTo>
                    <a:pt x="78" y="132"/>
                    <a:pt x="78" y="132"/>
                    <a:pt x="78" y="132"/>
                  </a:cubicBezTo>
                  <a:cubicBezTo>
                    <a:pt x="78" y="134"/>
                    <a:pt x="76" y="137"/>
                    <a:pt x="74" y="138"/>
                  </a:cubicBezTo>
                  <a:cubicBezTo>
                    <a:pt x="43" y="150"/>
                    <a:pt x="16" y="164"/>
                    <a:pt x="12" y="169"/>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10" name="Group 128">
            <a:extLst>
              <a:ext uri="{FF2B5EF4-FFF2-40B4-BE49-F238E27FC236}">
                <a16:creationId xmlns:a16="http://schemas.microsoft.com/office/drawing/2014/main" id="{22F35C7D-7426-D643-BA01-1D590EC15894}"/>
              </a:ext>
            </a:extLst>
          </p:cNvPr>
          <p:cNvGrpSpPr>
            <a:grpSpLocks noChangeAspect="1"/>
          </p:cNvGrpSpPr>
          <p:nvPr userDrawn="1"/>
        </p:nvGrpSpPr>
        <p:grpSpPr bwMode="auto">
          <a:xfrm>
            <a:off x="2055661" y="4309988"/>
            <a:ext cx="506890" cy="496182"/>
            <a:chOff x="4478" y="2999"/>
            <a:chExt cx="426" cy="417"/>
          </a:xfrm>
          <a:solidFill>
            <a:schemeClr val="accent1"/>
          </a:solidFill>
        </p:grpSpPr>
        <p:sp>
          <p:nvSpPr>
            <p:cNvPr id="211" name="Freeform 129">
              <a:extLst>
                <a:ext uri="{FF2B5EF4-FFF2-40B4-BE49-F238E27FC236}">
                  <a16:creationId xmlns:a16="http://schemas.microsoft.com/office/drawing/2014/main" id="{EB8F390E-DD96-5545-9F4B-5D56F498E4C2}"/>
                </a:ext>
              </a:extLst>
            </p:cNvPr>
            <p:cNvSpPr>
              <a:spLocks/>
            </p:cNvSpPr>
            <p:nvPr/>
          </p:nvSpPr>
          <p:spPr bwMode="auto">
            <a:xfrm>
              <a:off x="4478" y="2999"/>
              <a:ext cx="320" cy="293"/>
            </a:xfrm>
            <a:custGeom>
              <a:avLst/>
              <a:gdLst>
                <a:gd name="T0" fmla="*/ 12 w 216"/>
                <a:gd name="T1" fmla="*/ 198 h 198"/>
                <a:gd name="T2" fmla="*/ 7 w 216"/>
                <a:gd name="T3" fmla="*/ 196 h 198"/>
                <a:gd name="T4" fmla="*/ 6 w 216"/>
                <a:gd name="T5" fmla="*/ 189 h 198"/>
                <a:gd name="T6" fmla="*/ 28 w 216"/>
                <a:gd name="T7" fmla="*/ 151 h 198"/>
                <a:gd name="T8" fmla="*/ 0 w 216"/>
                <a:gd name="T9" fmla="*/ 89 h 198"/>
                <a:gd name="T10" fmla="*/ 108 w 216"/>
                <a:gd name="T11" fmla="*/ 0 h 198"/>
                <a:gd name="T12" fmla="*/ 216 w 216"/>
                <a:gd name="T13" fmla="*/ 89 h 198"/>
                <a:gd name="T14" fmla="*/ 204 w 216"/>
                <a:gd name="T15" fmla="*/ 89 h 198"/>
                <a:gd name="T16" fmla="*/ 108 w 216"/>
                <a:gd name="T17" fmla="*/ 12 h 198"/>
                <a:gd name="T18" fmla="*/ 12 w 216"/>
                <a:gd name="T19" fmla="*/ 89 h 198"/>
                <a:gd name="T20" fmla="*/ 39 w 216"/>
                <a:gd name="T21" fmla="*/ 145 h 198"/>
                <a:gd name="T22" fmla="*/ 41 w 216"/>
                <a:gd name="T23" fmla="*/ 153 h 198"/>
                <a:gd name="T24" fmla="*/ 25 w 216"/>
                <a:gd name="T25" fmla="*/ 180 h 198"/>
                <a:gd name="T26" fmla="*/ 69 w 216"/>
                <a:gd name="T27" fmla="*/ 162 h 198"/>
                <a:gd name="T28" fmla="*/ 73 w 216"/>
                <a:gd name="T29" fmla="*/ 162 h 198"/>
                <a:gd name="T30" fmla="*/ 90 w 216"/>
                <a:gd name="T31" fmla="*/ 166 h 198"/>
                <a:gd name="T32" fmla="*/ 88 w 216"/>
                <a:gd name="T33" fmla="*/ 178 h 198"/>
                <a:gd name="T34" fmla="*/ 72 w 216"/>
                <a:gd name="T35" fmla="*/ 174 h 198"/>
                <a:gd name="T36" fmla="*/ 14 w 216"/>
                <a:gd name="T37" fmla="*/ 198 h 198"/>
                <a:gd name="T38" fmla="*/ 12 w 216"/>
                <a:gd name="T39" fmla="*/ 1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6" h="198">
                  <a:moveTo>
                    <a:pt x="12" y="198"/>
                  </a:moveTo>
                  <a:cubicBezTo>
                    <a:pt x="10" y="198"/>
                    <a:pt x="8" y="197"/>
                    <a:pt x="7" y="196"/>
                  </a:cubicBezTo>
                  <a:cubicBezTo>
                    <a:pt x="5" y="194"/>
                    <a:pt x="5" y="191"/>
                    <a:pt x="6" y="189"/>
                  </a:cubicBezTo>
                  <a:cubicBezTo>
                    <a:pt x="28" y="151"/>
                    <a:pt x="28" y="151"/>
                    <a:pt x="28" y="151"/>
                  </a:cubicBezTo>
                  <a:cubicBezTo>
                    <a:pt x="10" y="135"/>
                    <a:pt x="0" y="113"/>
                    <a:pt x="0" y="89"/>
                  </a:cubicBezTo>
                  <a:cubicBezTo>
                    <a:pt x="0" y="40"/>
                    <a:pt x="48" y="0"/>
                    <a:pt x="108" y="0"/>
                  </a:cubicBezTo>
                  <a:cubicBezTo>
                    <a:pt x="167" y="0"/>
                    <a:pt x="216" y="40"/>
                    <a:pt x="216" y="89"/>
                  </a:cubicBezTo>
                  <a:cubicBezTo>
                    <a:pt x="204" y="89"/>
                    <a:pt x="204" y="89"/>
                    <a:pt x="204" y="89"/>
                  </a:cubicBezTo>
                  <a:cubicBezTo>
                    <a:pt x="204" y="47"/>
                    <a:pt x="161" y="12"/>
                    <a:pt x="108" y="12"/>
                  </a:cubicBezTo>
                  <a:cubicBezTo>
                    <a:pt x="55" y="12"/>
                    <a:pt x="12" y="47"/>
                    <a:pt x="12" y="89"/>
                  </a:cubicBezTo>
                  <a:cubicBezTo>
                    <a:pt x="12" y="111"/>
                    <a:pt x="22" y="131"/>
                    <a:pt x="39" y="145"/>
                  </a:cubicBezTo>
                  <a:cubicBezTo>
                    <a:pt x="42" y="147"/>
                    <a:pt x="42" y="150"/>
                    <a:pt x="41" y="153"/>
                  </a:cubicBezTo>
                  <a:cubicBezTo>
                    <a:pt x="25" y="180"/>
                    <a:pt x="25" y="180"/>
                    <a:pt x="25" y="180"/>
                  </a:cubicBezTo>
                  <a:cubicBezTo>
                    <a:pt x="69" y="162"/>
                    <a:pt x="69" y="162"/>
                    <a:pt x="69" y="162"/>
                  </a:cubicBezTo>
                  <a:cubicBezTo>
                    <a:pt x="71" y="162"/>
                    <a:pt x="72" y="162"/>
                    <a:pt x="73" y="162"/>
                  </a:cubicBezTo>
                  <a:cubicBezTo>
                    <a:pt x="79" y="164"/>
                    <a:pt x="84" y="165"/>
                    <a:pt x="90" y="166"/>
                  </a:cubicBezTo>
                  <a:cubicBezTo>
                    <a:pt x="88" y="178"/>
                    <a:pt x="88" y="178"/>
                    <a:pt x="88" y="178"/>
                  </a:cubicBezTo>
                  <a:cubicBezTo>
                    <a:pt x="83" y="177"/>
                    <a:pt x="77" y="176"/>
                    <a:pt x="72" y="174"/>
                  </a:cubicBezTo>
                  <a:cubicBezTo>
                    <a:pt x="14" y="198"/>
                    <a:pt x="14" y="198"/>
                    <a:pt x="14" y="198"/>
                  </a:cubicBezTo>
                  <a:cubicBezTo>
                    <a:pt x="13" y="198"/>
                    <a:pt x="12" y="198"/>
                    <a:pt x="12"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12" name="Freeform 130">
              <a:extLst>
                <a:ext uri="{FF2B5EF4-FFF2-40B4-BE49-F238E27FC236}">
                  <a16:creationId xmlns:a16="http://schemas.microsoft.com/office/drawing/2014/main" id="{7E54516C-265B-F84F-9AC7-C2472BCC10ED}"/>
                </a:ext>
              </a:extLst>
            </p:cNvPr>
            <p:cNvSpPr>
              <a:spLocks noEditPoints="1"/>
            </p:cNvSpPr>
            <p:nvPr/>
          </p:nvSpPr>
          <p:spPr bwMode="auto">
            <a:xfrm>
              <a:off x="4638" y="3167"/>
              <a:ext cx="266" cy="249"/>
            </a:xfrm>
            <a:custGeom>
              <a:avLst/>
              <a:gdLst>
                <a:gd name="T0" fmla="*/ 168 w 180"/>
                <a:gd name="T1" fmla="*/ 168 h 168"/>
                <a:gd name="T2" fmla="*/ 166 w 180"/>
                <a:gd name="T3" fmla="*/ 168 h 168"/>
                <a:gd name="T4" fmla="*/ 120 w 180"/>
                <a:gd name="T5" fmla="*/ 151 h 168"/>
                <a:gd name="T6" fmla="*/ 37 w 180"/>
                <a:gd name="T7" fmla="*/ 143 h 168"/>
                <a:gd name="T8" fmla="*/ 0 w 180"/>
                <a:gd name="T9" fmla="*/ 78 h 168"/>
                <a:gd name="T10" fmla="*/ 90 w 180"/>
                <a:gd name="T11" fmla="*/ 0 h 168"/>
                <a:gd name="T12" fmla="*/ 180 w 180"/>
                <a:gd name="T13" fmla="*/ 78 h 168"/>
                <a:gd name="T14" fmla="*/ 157 w 180"/>
                <a:gd name="T15" fmla="*/ 128 h 168"/>
                <a:gd name="T16" fmla="*/ 173 w 180"/>
                <a:gd name="T17" fmla="*/ 159 h 168"/>
                <a:gd name="T18" fmla="*/ 172 w 180"/>
                <a:gd name="T19" fmla="*/ 166 h 168"/>
                <a:gd name="T20" fmla="*/ 168 w 180"/>
                <a:gd name="T21" fmla="*/ 168 h 168"/>
                <a:gd name="T22" fmla="*/ 120 w 180"/>
                <a:gd name="T23" fmla="*/ 138 h 168"/>
                <a:gd name="T24" fmla="*/ 122 w 180"/>
                <a:gd name="T25" fmla="*/ 138 h 168"/>
                <a:gd name="T26" fmla="*/ 155 w 180"/>
                <a:gd name="T27" fmla="*/ 151 h 168"/>
                <a:gd name="T28" fmla="*/ 144 w 180"/>
                <a:gd name="T29" fmla="*/ 129 h 168"/>
                <a:gd name="T30" fmla="*/ 146 w 180"/>
                <a:gd name="T31" fmla="*/ 121 h 168"/>
                <a:gd name="T32" fmla="*/ 168 w 180"/>
                <a:gd name="T33" fmla="*/ 78 h 168"/>
                <a:gd name="T34" fmla="*/ 90 w 180"/>
                <a:gd name="T35" fmla="*/ 12 h 168"/>
                <a:gd name="T36" fmla="*/ 12 w 180"/>
                <a:gd name="T37" fmla="*/ 78 h 168"/>
                <a:gd name="T38" fmla="*/ 43 w 180"/>
                <a:gd name="T39" fmla="*/ 133 h 168"/>
                <a:gd name="T40" fmla="*/ 117 w 180"/>
                <a:gd name="T41" fmla="*/ 139 h 168"/>
                <a:gd name="T42" fmla="*/ 120 w 180"/>
                <a:gd name="T43" fmla="*/ 13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0" h="168">
                  <a:moveTo>
                    <a:pt x="168" y="168"/>
                  </a:moveTo>
                  <a:cubicBezTo>
                    <a:pt x="167" y="168"/>
                    <a:pt x="166" y="168"/>
                    <a:pt x="166" y="168"/>
                  </a:cubicBezTo>
                  <a:cubicBezTo>
                    <a:pt x="120" y="151"/>
                    <a:pt x="120" y="151"/>
                    <a:pt x="120" y="151"/>
                  </a:cubicBezTo>
                  <a:cubicBezTo>
                    <a:pt x="92" y="162"/>
                    <a:pt x="62" y="159"/>
                    <a:pt x="37" y="143"/>
                  </a:cubicBezTo>
                  <a:cubicBezTo>
                    <a:pt x="13" y="128"/>
                    <a:pt x="0" y="104"/>
                    <a:pt x="0" y="78"/>
                  </a:cubicBezTo>
                  <a:cubicBezTo>
                    <a:pt x="0" y="36"/>
                    <a:pt x="41" y="0"/>
                    <a:pt x="90" y="0"/>
                  </a:cubicBezTo>
                  <a:cubicBezTo>
                    <a:pt x="138" y="0"/>
                    <a:pt x="180" y="36"/>
                    <a:pt x="180" y="78"/>
                  </a:cubicBezTo>
                  <a:cubicBezTo>
                    <a:pt x="180" y="97"/>
                    <a:pt x="172" y="114"/>
                    <a:pt x="157" y="128"/>
                  </a:cubicBezTo>
                  <a:cubicBezTo>
                    <a:pt x="173" y="159"/>
                    <a:pt x="173" y="159"/>
                    <a:pt x="173" y="159"/>
                  </a:cubicBezTo>
                  <a:cubicBezTo>
                    <a:pt x="174" y="162"/>
                    <a:pt x="174" y="164"/>
                    <a:pt x="172" y="166"/>
                  </a:cubicBezTo>
                  <a:cubicBezTo>
                    <a:pt x="171" y="167"/>
                    <a:pt x="169" y="168"/>
                    <a:pt x="168" y="168"/>
                  </a:cubicBezTo>
                  <a:close/>
                  <a:moveTo>
                    <a:pt x="120" y="138"/>
                  </a:moveTo>
                  <a:cubicBezTo>
                    <a:pt x="120" y="138"/>
                    <a:pt x="121" y="138"/>
                    <a:pt x="122" y="138"/>
                  </a:cubicBezTo>
                  <a:cubicBezTo>
                    <a:pt x="155" y="151"/>
                    <a:pt x="155" y="151"/>
                    <a:pt x="155" y="151"/>
                  </a:cubicBezTo>
                  <a:cubicBezTo>
                    <a:pt x="144" y="129"/>
                    <a:pt x="144" y="129"/>
                    <a:pt x="144" y="129"/>
                  </a:cubicBezTo>
                  <a:cubicBezTo>
                    <a:pt x="143" y="126"/>
                    <a:pt x="144" y="123"/>
                    <a:pt x="146" y="121"/>
                  </a:cubicBezTo>
                  <a:cubicBezTo>
                    <a:pt x="160" y="110"/>
                    <a:pt x="168" y="95"/>
                    <a:pt x="168" y="78"/>
                  </a:cubicBezTo>
                  <a:cubicBezTo>
                    <a:pt x="168" y="42"/>
                    <a:pt x="132" y="12"/>
                    <a:pt x="90" y="12"/>
                  </a:cubicBezTo>
                  <a:cubicBezTo>
                    <a:pt x="47" y="12"/>
                    <a:pt x="12" y="42"/>
                    <a:pt x="12" y="78"/>
                  </a:cubicBezTo>
                  <a:cubicBezTo>
                    <a:pt x="12" y="99"/>
                    <a:pt x="23" y="120"/>
                    <a:pt x="43" y="133"/>
                  </a:cubicBezTo>
                  <a:cubicBezTo>
                    <a:pt x="65" y="147"/>
                    <a:pt x="93" y="149"/>
                    <a:pt x="117" y="139"/>
                  </a:cubicBezTo>
                  <a:cubicBezTo>
                    <a:pt x="118" y="138"/>
                    <a:pt x="119" y="138"/>
                    <a:pt x="120"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18" name="Group 4">
            <a:extLst>
              <a:ext uri="{FF2B5EF4-FFF2-40B4-BE49-F238E27FC236}">
                <a16:creationId xmlns:a16="http://schemas.microsoft.com/office/drawing/2014/main" id="{6624F93D-A5D3-9049-9233-B5F6165978B5}"/>
              </a:ext>
            </a:extLst>
          </p:cNvPr>
          <p:cNvGrpSpPr>
            <a:grpSpLocks noChangeAspect="1"/>
          </p:cNvGrpSpPr>
          <p:nvPr userDrawn="1"/>
        </p:nvGrpSpPr>
        <p:grpSpPr bwMode="auto">
          <a:xfrm>
            <a:off x="5871933" y="3163253"/>
            <a:ext cx="495324" cy="388938"/>
            <a:chOff x="526" y="708"/>
            <a:chExt cx="433" cy="340"/>
          </a:xfrm>
          <a:solidFill>
            <a:schemeClr val="accent1"/>
          </a:solidFill>
        </p:grpSpPr>
        <p:sp>
          <p:nvSpPr>
            <p:cNvPr id="219" name="Freeform 5">
              <a:extLst>
                <a:ext uri="{FF2B5EF4-FFF2-40B4-BE49-F238E27FC236}">
                  <a16:creationId xmlns:a16="http://schemas.microsoft.com/office/drawing/2014/main" id="{2E8CDAC4-7731-2447-B17D-B9E13B8CEA82}"/>
                </a:ext>
              </a:extLst>
            </p:cNvPr>
            <p:cNvSpPr>
              <a:spLocks/>
            </p:cNvSpPr>
            <p:nvPr/>
          </p:nvSpPr>
          <p:spPr bwMode="auto">
            <a:xfrm>
              <a:off x="724" y="760"/>
              <a:ext cx="19" cy="288"/>
            </a:xfrm>
            <a:custGeom>
              <a:avLst/>
              <a:gdLst>
                <a:gd name="T0" fmla="*/ 6 w 12"/>
                <a:gd name="T1" fmla="*/ 193 h 193"/>
                <a:gd name="T2" fmla="*/ 0 w 12"/>
                <a:gd name="T3" fmla="*/ 187 h 193"/>
                <a:gd name="T4" fmla="*/ 0 w 12"/>
                <a:gd name="T5" fmla="*/ 6 h 193"/>
                <a:gd name="T6" fmla="*/ 6 w 12"/>
                <a:gd name="T7" fmla="*/ 0 h 193"/>
                <a:gd name="T8" fmla="*/ 12 w 12"/>
                <a:gd name="T9" fmla="*/ 6 h 193"/>
                <a:gd name="T10" fmla="*/ 12 w 12"/>
                <a:gd name="T11" fmla="*/ 187 h 193"/>
                <a:gd name="T12" fmla="*/ 6 w 12"/>
                <a:gd name="T13" fmla="*/ 193 h 193"/>
              </a:gdLst>
              <a:ahLst/>
              <a:cxnLst>
                <a:cxn ang="0">
                  <a:pos x="T0" y="T1"/>
                </a:cxn>
                <a:cxn ang="0">
                  <a:pos x="T2" y="T3"/>
                </a:cxn>
                <a:cxn ang="0">
                  <a:pos x="T4" y="T5"/>
                </a:cxn>
                <a:cxn ang="0">
                  <a:pos x="T6" y="T7"/>
                </a:cxn>
                <a:cxn ang="0">
                  <a:pos x="T8" y="T9"/>
                </a:cxn>
                <a:cxn ang="0">
                  <a:pos x="T10" y="T11"/>
                </a:cxn>
                <a:cxn ang="0">
                  <a:pos x="T12" y="T13"/>
                </a:cxn>
              </a:cxnLst>
              <a:rect l="0" t="0" r="r" b="b"/>
              <a:pathLst>
                <a:path w="12" h="193">
                  <a:moveTo>
                    <a:pt x="6" y="193"/>
                  </a:moveTo>
                  <a:cubicBezTo>
                    <a:pt x="3" y="193"/>
                    <a:pt x="0" y="191"/>
                    <a:pt x="0" y="187"/>
                  </a:cubicBezTo>
                  <a:cubicBezTo>
                    <a:pt x="0" y="6"/>
                    <a:pt x="0" y="6"/>
                    <a:pt x="0" y="6"/>
                  </a:cubicBezTo>
                  <a:cubicBezTo>
                    <a:pt x="0" y="3"/>
                    <a:pt x="3" y="0"/>
                    <a:pt x="6" y="0"/>
                  </a:cubicBezTo>
                  <a:cubicBezTo>
                    <a:pt x="9" y="0"/>
                    <a:pt x="12" y="3"/>
                    <a:pt x="12" y="6"/>
                  </a:cubicBezTo>
                  <a:cubicBezTo>
                    <a:pt x="12" y="187"/>
                    <a:pt x="12" y="187"/>
                    <a:pt x="12" y="187"/>
                  </a:cubicBezTo>
                  <a:cubicBezTo>
                    <a:pt x="12" y="191"/>
                    <a:pt x="9" y="193"/>
                    <a:pt x="6"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0" name="Freeform 6">
              <a:extLst>
                <a:ext uri="{FF2B5EF4-FFF2-40B4-BE49-F238E27FC236}">
                  <a16:creationId xmlns:a16="http://schemas.microsoft.com/office/drawing/2014/main" id="{A2C94C49-2544-FA47-B321-D1783FB63860}"/>
                </a:ext>
              </a:extLst>
            </p:cNvPr>
            <p:cNvSpPr>
              <a:spLocks/>
            </p:cNvSpPr>
            <p:nvPr/>
          </p:nvSpPr>
          <p:spPr bwMode="auto">
            <a:xfrm>
              <a:off x="670" y="1030"/>
              <a:ext cx="126" cy="18"/>
            </a:xfrm>
            <a:custGeom>
              <a:avLst/>
              <a:gdLst>
                <a:gd name="T0" fmla="*/ 76 w 82"/>
                <a:gd name="T1" fmla="*/ 12 h 12"/>
                <a:gd name="T2" fmla="*/ 6 w 82"/>
                <a:gd name="T3" fmla="*/ 12 h 12"/>
                <a:gd name="T4" fmla="*/ 0 w 82"/>
                <a:gd name="T5" fmla="*/ 6 h 12"/>
                <a:gd name="T6" fmla="*/ 6 w 82"/>
                <a:gd name="T7" fmla="*/ 0 h 12"/>
                <a:gd name="T8" fmla="*/ 76 w 82"/>
                <a:gd name="T9" fmla="*/ 0 h 12"/>
                <a:gd name="T10" fmla="*/ 82 w 82"/>
                <a:gd name="T11" fmla="*/ 6 h 12"/>
                <a:gd name="T12" fmla="*/ 76 w 8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2" h="12">
                  <a:moveTo>
                    <a:pt x="76" y="12"/>
                  </a:moveTo>
                  <a:cubicBezTo>
                    <a:pt x="6" y="12"/>
                    <a:pt x="6" y="12"/>
                    <a:pt x="6" y="12"/>
                  </a:cubicBezTo>
                  <a:cubicBezTo>
                    <a:pt x="3" y="12"/>
                    <a:pt x="0" y="10"/>
                    <a:pt x="0" y="6"/>
                  </a:cubicBezTo>
                  <a:cubicBezTo>
                    <a:pt x="0" y="3"/>
                    <a:pt x="3" y="0"/>
                    <a:pt x="6" y="0"/>
                  </a:cubicBezTo>
                  <a:cubicBezTo>
                    <a:pt x="76" y="0"/>
                    <a:pt x="76" y="0"/>
                    <a:pt x="76" y="0"/>
                  </a:cubicBezTo>
                  <a:cubicBezTo>
                    <a:pt x="79" y="0"/>
                    <a:pt x="82" y="3"/>
                    <a:pt x="82" y="6"/>
                  </a:cubicBezTo>
                  <a:cubicBezTo>
                    <a:pt x="82" y="10"/>
                    <a:pt x="79" y="12"/>
                    <a:pt x="7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1" name="Freeform 7">
              <a:extLst>
                <a:ext uri="{FF2B5EF4-FFF2-40B4-BE49-F238E27FC236}">
                  <a16:creationId xmlns:a16="http://schemas.microsoft.com/office/drawing/2014/main" id="{781D715F-F7E0-F543-B710-788014F086A9}"/>
                </a:ext>
              </a:extLst>
            </p:cNvPr>
            <p:cNvSpPr>
              <a:spLocks/>
            </p:cNvSpPr>
            <p:nvPr/>
          </p:nvSpPr>
          <p:spPr bwMode="auto">
            <a:xfrm>
              <a:off x="526" y="727"/>
              <a:ext cx="146" cy="161"/>
            </a:xfrm>
            <a:custGeom>
              <a:avLst/>
              <a:gdLst>
                <a:gd name="T0" fmla="*/ 88 w 95"/>
                <a:gd name="T1" fmla="*/ 107 h 108"/>
                <a:gd name="T2" fmla="*/ 83 w 95"/>
                <a:gd name="T3" fmla="*/ 104 h 108"/>
                <a:gd name="T4" fmla="*/ 47 w 95"/>
                <a:gd name="T5" fmla="*/ 21 h 108"/>
                <a:gd name="T6" fmla="*/ 12 w 95"/>
                <a:gd name="T7" fmla="*/ 104 h 108"/>
                <a:gd name="T8" fmla="*/ 4 w 95"/>
                <a:gd name="T9" fmla="*/ 107 h 108"/>
                <a:gd name="T10" fmla="*/ 1 w 95"/>
                <a:gd name="T11" fmla="*/ 99 h 108"/>
                <a:gd name="T12" fmla="*/ 42 w 95"/>
                <a:gd name="T13" fmla="*/ 3 h 108"/>
                <a:gd name="T14" fmla="*/ 47 w 95"/>
                <a:gd name="T15" fmla="*/ 0 h 108"/>
                <a:gd name="T16" fmla="*/ 47 w 95"/>
                <a:gd name="T17" fmla="*/ 0 h 108"/>
                <a:gd name="T18" fmla="*/ 53 w 95"/>
                <a:gd name="T19" fmla="*/ 3 h 108"/>
                <a:gd name="T20" fmla="*/ 94 w 95"/>
                <a:gd name="T21" fmla="*/ 99 h 108"/>
                <a:gd name="T22" fmla="*/ 90 w 95"/>
                <a:gd name="T23" fmla="*/ 107 h 108"/>
                <a:gd name="T24" fmla="*/ 88 w 95"/>
                <a:gd name="T25" fmla="*/ 10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8">
                  <a:moveTo>
                    <a:pt x="88" y="107"/>
                  </a:moveTo>
                  <a:cubicBezTo>
                    <a:pt x="86" y="107"/>
                    <a:pt x="84" y="106"/>
                    <a:pt x="83" y="104"/>
                  </a:cubicBezTo>
                  <a:cubicBezTo>
                    <a:pt x="47" y="21"/>
                    <a:pt x="47" y="21"/>
                    <a:pt x="47" y="21"/>
                  </a:cubicBezTo>
                  <a:cubicBezTo>
                    <a:pt x="12" y="104"/>
                    <a:pt x="12" y="104"/>
                    <a:pt x="12" y="104"/>
                  </a:cubicBezTo>
                  <a:cubicBezTo>
                    <a:pt x="11" y="107"/>
                    <a:pt x="7" y="108"/>
                    <a:pt x="4" y="107"/>
                  </a:cubicBezTo>
                  <a:cubicBezTo>
                    <a:pt x="1" y="105"/>
                    <a:pt x="0" y="102"/>
                    <a:pt x="1" y="99"/>
                  </a:cubicBezTo>
                  <a:cubicBezTo>
                    <a:pt x="42" y="3"/>
                    <a:pt x="42" y="3"/>
                    <a:pt x="42" y="3"/>
                  </a:cubicBezTo>
                  <a:cubicBezTo>
                    <a:pt x="43" y="1"/>
                    <a:pt x="45" y="0"/>
                    <a:pt x="47" y="0"/>
                  </a:cubicBezTo>
                  <a:cubicBezTo>
                    <a:pt x="47" y="0"/>
                    <a:pt x="47" y="0"/>
                    <a:pt x="47" y="0"/>
                  </a:cubicBezTo>
                  <a:cubicBezTo>
                    <a:pt x="50" y="0"/>
                    <a:pt x="52" y="1"/>
                    <a:pt x="53" y="3"/>
                  </a:cubicBezTo>
                  <a:cubicBezTo>
                    <a:pt x="94" y="99"/>
                    <a:pt x="94" y="99"/>
                    <a:pt x="94" y="99"/>
                  </a:cubicBezTo>
                  <a:cubicBezTo>
                    <a:pt x="95" y="102"/>
                    <a:pt x="94" y="105"/>
                    <a:pt x="90" y="107"/>
                  </a:cubicBezTo>
                  <a:cubicBezTo>
                    <a:pt x="90" y="107"/>
                    <a:pt x="89" y="107"/>
                    <a:pt x="88"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2" name="Freeform 8">
              <a:extLst>
                <a:ext uri="{FF2B5EF4-FFF2-40B4-BE49-F238E27FC236}">
                  <a16:creationId xmlns:a16="http://schemas.microsoft.com/office/drawing/2014/main" id="{0449EDE6-204A-E142-A345-649467F3CCF8}"/>
                </a:ext>
              </a:extLst>
            </p:cNvPr>
            <p:cNvSpPr>
              <a:spLocks noEditPoints="1"/>
            </p:cNvSpPr>
            <p:nvPr/>
          </p:nvSpPr>
          <p:spPr bwMode="auto">
            <a:xfrm>
              <a:off x="697" y="708"/>
              <a:ext cx="73" cy="70"/>
            </a:xfrm>
            <a:custGeom>
              <a:avLst/>
              <a:gdLst>
                <a:gd name="T0" fmla="*/ 24 w 48"/>
                <a:gd name="T1" fmla="*/ 47 h 47"/>
                <a:gd name="T2" fmla="*/ 0 w 48"/>
                <a:gd name="T3" fmla="*/ 24 h 47"/>
                <a:gd name="T4" fmla="*/ 24 w 48"/>
                <a:gd name="T5" fmla="*/ 0 h 47"/>
                <a:gd name="T6" fmla="*/ 48 w 48"/>
                <a:gd name="T7" fmla="*/ 24 h 47"/>
                <a:gd name="T8" fmla="*/ 24 w 48"/>
                <a:gd name="T9" fmla="*/ 47 h 47"/>
                <a:gd name="T10" fmla="*/ 24 w 48"/>
                <a:gd name="T11" fmla="*/ 12 h 47"/>
                <a:gd name="T12" fmla="*/ 12 w 48"/>
                <a:gd name="T13" fmla="*/ 24 h 47"/>
                <a:gd name="T14" fmla="*/ 24 w 48"/>
                <a:gd name="T15" fmla="*/ 35 h 47"/>
                <a:gd name="T16" fmla="*/ 36 w 48"/>
                <a:gd name="T17" fmla="*/ 24 h 47"/>
                <a:gd name="T18" fmla="*/ 24 w 48"/>
                <a:gd name="T19"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47"/>
                  </a:moveTo>
                  <a:cubicBezTo>
                    <a:pt x="11" y="47"/>
                    <a:pt x="0" y="37"/>
                    <a:pt x="0" y="24"/>
                  </a:cubicBezTo>
                  <a:cubicBezTo>
                    <a:pt x="0" y="11"/>
                    <a:pt x="11" y="0"/>
                    <a:pt x="24" y="0"/>
                  </a:cubicBezTo>
                  <a:cubicBezTo>
                    <a:pt x="37" y="0"/>
                    <a:pt x="48" y="11"/>
                    <a:pt x="48" y="24"/>
                  </a:cubicBezTo>
                  <a:cubicBezTo>
                    <a:pt x="48" y="37"/>
                    <a:pt x="37" y="47"/>
                    <a:pt x="24" y="47"/>
                  </a:cubicBezTo>
                  <a:close/>
                  <a:moveTo>
                    <a:pt x="24" y="12"/>
                  </a:moveTo>
                  <a:cubicBezTo>
                    <a:pt x="18" y="12"/>
                    <a:pt x="12" y="17"/>
                    <a:pt x="12" y="24"/>
                  </a:cubicBezTo>
                  <a:cubicBezTo>
                    <a:pt x="12" y="30"/>
                    <a:pt x="18" y="35"/>
                    <a:pt x="24" y="35"/>
                  </a:cubicBezTo>
                  <a:cubicBezTo>
                    <a:pt x="30" y="35"/>
                    <a:pt x="36" y="30"/>
                    <a:pt x="36" y="24"/>
                  </a:cubicBezTo>
                  <a:cubicBezTo>
                    <a:pt x="36" y="17"/>
                    <a:pt x="30"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3" name="Freeform 9">
              <a:extLst>
                <a:ext uri="{FF2B5EF4-FFF2-40B4-BE49-F238E27FC236}">
                  <a16:creationId xmlns:a16="http://schemas.microsoft.com/office/drawing/2014/main" id="{E4CF1E8A-68D5-C344-B526-2ACB3B2BED2F}"/>
                </a:ext>
              </a:extLst>
            </p:cNvPr>
            <p:cNvSpPr>
              <a:spLocks noEditPoints="1"/>
            </p:cNvSpPr>
            <p:nvPr/>
          </p:nvSpPr>
          <p:spPr bwMode="auto">
            <a:xfrm>
              <a:off x="528" y="869"/>
              <a:ext cx="142" cy="84"/>
            </a:xfrm>
            <a:custGeom>
              <a:avLst/>
              <a:gdLst>
                <a:gd name="T0" fmla="*/ 46 w 93"/>
                <a:gd name="T1" fmla="*/ 56 h 56"/>
                <a:gd name="T2" fmla="*/ 0 w 93"/>
                <a:gd name="T3" fmla="*/ 6 h 56"/>
                <a:gd name="T4" fmla="*/ 6 w 93"/>
                <a:gd name="T5" fmla="*/ 0 h 56"/>
                <a:gd name="T6" fmla="*/ 87 w 93"/>
                <a:gd name="T7" fmla="*/ 0 h 56"/>
                <a:gd name="T8" fmla="*/ 93 w 93"/>
                <a:gd name="T9" fmla="*/ 6 h 56"/>
                <a:gd name="T10" fmla="*/ 46 w 93"/>
                <a:gd name="T11" fmla="*/ 56 h 56"/>
                <a:gd name="T12" fmla="*/ 12 w 93"/>
                <a:gd name="T13" fmla="*/ 12 h 56"/>
                <a:gd name="T14" fmla="*/ 46 w 93"/>
                <a:gd name="T15" fmla="*/ 44 h 56"/>
                <a:gd name="T16" fmla="*/ 81 w 93"/>
                <a:gd name="T17" fmla="*/ 12 h 56"/>
                <a:gd name="T18" fmla="*/ 12 w 93"/>
                <a:gd name="T19"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56">
                  <a:moveTo>
                    <a:pt x="46" y="56"/>
                  </a:moveTo>
                  <a:cubicBezTo>
                    <a:pt x="20" y="56"/>
                    <a:pt x="0" y="35"/>
                    <a:pt x="0" y="6"/>
                  </a:cubicBezTo>
                  <a:cubicBezTo>
                    <a:pt x="0" y="3"/>
                    <a:pt x="2" y="0"/>
                    <a:pt x="6" y="0"/>
                  </a:cubicBezTo>
                  <a:cubicBezTo>
                    <a:pt x="87" y="0"/>
                    <a:pt x="87" y="0"/>
                    <a:pt x="87" y="0"/>
                  </a:cubicBezTo>
                  <a:cubicBezTo>
                    <a:pt x="91" y="0"/>
                    <a:pt x="93" y="3"/>
                    <a:pt x="93" y="6"/>
                  </a:cubicBezTo>
                  <a:cubicBezTo>
                    <a:pt x="93" y="35"/>
                    <a:pt x="73" y="56"/>
                    <a:pt x="46" y="56"/>
                  </a:cubicBezTo>
                  <a:close/>
                  <a:moveTo>
                    <a:pt x="12" y="12"/>
                  </a:moveTo>
                  <a:cubicBezTo>
                    <a:pt x="14" y="31"/>
                    <a:pt x="28" y="44"/>
                    <a:pt x="46" y="44"/>
                  </a:cubicBezTo>
                  <a:cubicBezTo>
                    <a:pt x="64" y="44"/>
                    <a:pt x="78" y="31"/>
                    <a:pt x="81"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4" name="Freeform 10">
              <a:extLst>
                <a:ext uri="{FF2B5EF4-FFF2-40B4-BE49-F238E27FC236}">
                  <a16:creationId xmlns:a16="http://schemas.microsoft.com/office/drawing/2014/main" id="{58AF212D-5CEA-A842-96AF-38B282583057}"/>
                </a:ext>
              </a:extLst>
            </p:cNvPr>
            <p:cNvSpPr>
              <a:spLocks/>
            </p:cNvSpPr>
            <p:nvPr/>
          </p:nvSpPr>
          <p:spPr bwMode="auto">
            <a:xfrm>
              <a:off x="813" y="726"/>
              <a:ext cx="146" cy="162"/>
            </a:xfrm>
            <a:custGeom>
              <a:avLst/>
              <a:gdLst>
                <a:gd name="T0" fmla="*/ 6 w 95"/>
                <a:gd name="T1" fmla="*/ 108 h 109"/>
                <a:gd name="T2" fmla="*/ 4 w 95"/>
                <a:gd name="T3" fmla="*/ 108 h 109"/>
                <a:gd name="T4" fmla="*/ 1 w 95"/>
                <a:gd name="T5" fmla="*/ 100 h 109"/>
                <a:gd name="T6" fmla="*/ 42 w 95"/>
                <a:gd name="T7" fmla="*/ 4 h 109"/>
                <a:gd name="T8" fmla="*/ 47 w 95"/>
                <a:gd name="T9" fmla="*/ 0 h 109"/>
                <a:gd name="T10" fmla="*/ 47 w 95"/>
                <a:gd name="T11" fmla="*/ 0 h 109"/>
                <a:gd name="T12" fmla="*/ 53 w 95"/>
                <a:gd name="T13" fmla="*/ 4 h 109"/>
                <a:gd name="T14" fmla="*/ 94 w 95"/>
                <a:gd name="T15" fmla="*/ 100 h 109"/>
                <a:gd name="T16" fmla="*/ 90 w 95"/>
                <a:gd name="T17" fmla="*/ 108 h 109"/>
                <a:gd name="T18" fmla="*/ 83 w 95"/>
                <a:gd name="T19" fmla="*/ 105 h 109"/>
                <a:gd name="T20" fmla="*/ 47 w 95"/>
                <a:gd name="T21" fmla="*/ 22 h 109"/>
                <a:gd name="T22" fmla="*/ 12 w 95"/>
                <a:gd name="T23" fmla="*/ 105 h 109"/>
                <a:gd name="T24" fmla="*/ 6 w 95"/>
                <a:gd name="T25" fmla="*/ 10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9">
                  <a:moveTo>
                    <a:pt x="6" y="108"/>
                  </a:moveTo>
                  <a:cubicBezTo>
                    <a:pt x="6" y="108"/>
                    <a:pt x="5" y="108"/>
                    <a:pt x="4" y="108"/>
                  </a:cubicBezTo>
                  <a:cubicBezTo>
                    <a:pt x="1" y="106"/>
                    <a:pt x="0" y="103"/>
                    <a:pt x="1" y="100"/>
                  </a:cubicBezTo>
                  <a:cubicBezTo>
                    <a:pt x="42" y="4"/>
                    <a:pt x="42" y="4"/>
                    <a:pt x="42" y="4"/>
                  </a:cubicBezTo>
                  <a:cubicBezTo>
                    <a:pt x="43" y="2"/>
                    <a:pt x="45" y="0"/>
                    <a:pt x="47" y="0"/>
                  </a:cubicBezTo>
                  <a:cubicBezTo>
                    <a:pt x="47" y="0"/>
                    <a:pt x="47" y="0"/>
                    <a:pt x="47" y="0"/>
                  </a:cubicBezTo>
                  <a:cubicBezTo>
                    <a:pt x="50" y="0"/>
                    <a:pt x="52" y="2"/>
                    <a:pt x="53" y="4"/>
                  </a:cubicBezTo>
                  <a:cubicBezTo>
                    <a:pt x="94" y="100"/>
                    <a:pt x="94" y="100"/>
                    <a:pt x="94" y="100"/>
                  </a:cubicBezTo>
                  <a:cubicBezTo>
                    <a:pt x="95" y="103"/>
                    <a:pt x="93" y="106"/>
                    <a:pt x="90" y="108"/>
                  </a:cubicBezTo>
                  <a:cubicBezTo>
                    <a:pt x="87" y="109"/>
                    <a:pt x="84" y="108"/>
                    <a:pt x="83" y="105"/>
                  </a:cubicBezTo>
                  <a:cubicBezTo>
                    <a:pt x="47" y="22"/>
                    <a:pt x="47" y="22"/>
                    <a:pt x="47" y="22"/>
                  </a:cubicBezTo>
                  <a:cubicBezTo>
                    <a:pt x="12" y="105"/>
                    <a:pt x="12" y="105"/>
                    <a:pt x="12" y="105"/>
                  </a:cubicBezTo>
                  <a:cubicBezTo>
                    <a:pt x="11" y="107"/>
                    <a:pt x="9" y="108"/>
                    <a:pt x="6"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5" name="Freeform 11">
              <a:extLst>
                <a:ext uri="{FF2B5EF4-FFF2-40B4-BE49-F238E27FC236}">
                  <a16:creationId xmlns:a16="http://schemas.microsoft.com/office/drawing/2014/main" id="{9067C848-4E37-864F-8284-E48FC9AB4158}"/>
                </a:ext>
              </a:extLst>
            </p:cNvPr>
            <p:cNvSpPr>
              <a:spLocks noEditPoints="1"/>
            </p:cNvSpPr>
            <p:nvPr/>
          </p:nvSpPr>
          <p:spPr bwMode="auto">
            <a:xfrm>
              <a:off x="813" y="869"/>
              <a:ext cx="144" cy="84"/>
            </a:xfrm>
            <a:custGeom>
              <a:avLst/>
              <a:gdLst>
                <a:gd name="T0" fmla="*/ 47 w 94"/>
                <a:gd name="T1" fmla="*/ 56 h 56"/>
                <a:gd name="T2" fmla="*/ 0 w 94"/>
                <a:gd name="T3" fmla="*/ 6 h 56"/>
                <a:gd name="T4" fmla="*/ 6 w 94"/>
                <a:gd name="T5" fmla="*/ 0 h 56"/>
                <a:gd name="T6" fmla="*/ 88 w 94"/>
                <a:gd name="T7" fmla="*/ 0 h 56"/>
                <a:gd name="T8" fmla="*/ 92 w 94"/>
                <a:gd name="T9" fmla="*/ 2 h 56"/>
                <a:gd name="T10" fmla="*/ 94 w 94"/>
                <a:gd name="T11" fmla="*/ 6 h 56"/>
                <a:gd name="T12" fmla="*/ 47 w 94"/>
                <a:gd name="T13" fmla="*/ 56 h 56"/>
                <a:gd name="T14" fmla="*/ 13 w 94"/>
                <a:gd name="T15" fmla="*/ 12 h 56"/>
                <a:gd name="T16" fmla="*/ 47 w 94"/>
                <a:gd name="T17" fmla="*/ 44 h 56"/>
                <a:gd name="T18" fmla="*/ 82 w 94"/>
                <a:gd name="T19" fmla="*/ 12 h 56"/>
                <a:gd name="T20" fmla="*/ 13 w 94"/>
                <a:gd name="T21"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56">
                  <a:moveTo>
                    <a:pt x="47" y="56"/>
                  </a:moveTo>
                  <a:cubicBezTo>
                    <a:pt x="21" y="56"/>
                    <a:pt x="0" y="35"/>
                    <a:pt x="0" y="6"/>
                  </a:cubicBezTo>
                  <a:cubicBezTo>
                    <a:pt x="0" y="3"/>
                    <a:pt x="3" y="0"/>
                    <a:pt x="6" y="0"/>
                  </a:cubicBezTo>
                  <a:cubicBezTo>
                    <a:pt x="88" y="0"/>
                    <a:pt x="88" y="0"/>
                    <a:pt x="88" y="0"/>
                  </a:cubicBezTo>
                  <a:cubicBezTo>
                    <a:pt x="90" y="0"/>
                    <a:pt x="91" y="1"/>
                    <a:pt x="92" y="2"/>
                  </a:cubicBezTo>
                  <a:cubicBezTo>
                    <a:pt x="93" y="3"/>
                    <a:pt x="94" y="5"/>
                    <a:pt x="94" y="6"/>
                  </a:cubicBezTo>
                  <a:cubicBezTo>
                    <a:pt x="94" y="34"/>
                    <a:pt x="74" y="56"/>
                    <a:pt x="47" y="56"/>
                  </a:cubicBezTo>
                  <a:close/>
                  <a:moveTo>
                    <a:pt x="13" y="12"/>
                  </a:moveTo>
                  <a:cubicBezTo>
                    <a:pt x="15" y="31"/>
                    <a:pt x="29" y="44"/>
                    <a:pt x="47" y="44"/>
                  </a:cubicBezTo>
                  <a:cubicBezTo>
                    <a:pt x="65" y="44"/>
                    <a:pt x="79" y="31"/>
                    <a:pt x="82" y="12"/>
                  </a:cubicBezTo>
                  <a:lnTo>
                    <a:pt x="1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6" name="Freeform 12">
              <a:extLst>
                <a:ext uri="{FF2B5EF4-FFF2-40B4-BE49-F238E27FC236}">
                  <a16:creationId xmlns:a16="http://schemas.microsoft.com/office/drawing/2014/main" id="{9A7B4980-F4B3-A149-A900-28415FEB81F6}"/>
                </a:ext>
              </a:extLst>
            </p:cNvPr>
            <p:cNvSpPr>
              <a:spLocks/>
            </p:cNvSpPr>
            <p:nvPr/>
          </p:nvSpPr>
          <p:spPr bwMode="auto">
            <a:xfrm>
              <a:off x="563" y="726"/>
              <a:ext cx="153" cy="18"/>
            </a:xfrm>
            <a:custGeom>
              <a:avLst/>
              <a:gdLst>
                <a:gd name="T0" fmla="*/ 94 w 100"/>
                <a:gd name="T1" fmla="*/ 12 h 12"/>
                <a:gd name="T2" fmla="*/ 6 w 100"/>
                <a:gd name="T3" fmla="*/ 12 h 12"/>
                <a:gd name="T4" fmla="*/ 0 w 100"/>
                <a:gd name="T5" fmla="*/ 6 h 12"/>
                <a:gd name="T6" fmla="*/ 6 w 100"/>
                <a:gd name="T7" fmla="*/ 0 h 12"/>
                <a:gd name="T8" fmla="*/ 94 w 100"/>
                <a:gd name="T9" fmla="*/ 0 h 12"/>
                <a:gd name="T10" fmla="*/ 100 w 100"/>
                <a:gd name="T11" fmla="*/ 6 h 12"/>
                <a:gd name="T12" fmla="*/ 94 w 10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00" h="12">
                  <a:moveTo>
                    <a:pt x="94" y="12"/>
                  </a:moveTo>
                  <a:cubicBezTo>
                    <a:pt x="6" y="12"/>
                    <a:pt x="6" y="12"/>
                    <a:pt x="6" y="12"/>
                  </a:cubicBezTo>
                  <a:cubicBezTo>
                    <a:pt x="2" y="12"/>
                    <a:pt x="0" y="10"/>
                    <a:pt x="0" y="6"/>
                  </a:cubicBezTo>
                  <a:cubicBezTo>
                    <a:pt x="0" y="3"/>
                    <a:pt x="2" y="0"/>
                    <a:pt x="6" y="0"/>
                  </a:cubicBezTo>
                  <a:cubicBezTo>
                    <a:pt x="94" y="0"/>
                    <a:pt x="94" y="0"/>
                    <a:pt x="94" y="0"/>
                  </a:cubicBezTo>
                  <a:cubicBezTo>
                    <a:pt x="98" y="0"/>
                    <a:pt x="100" y="3"/>
                    <a:pt x="100" y="6"/>
                  </a:cubicBezTo>
                  <a:cubicBezTo>
                    <a:pt x="100" y="10"/>
                    <a:pt x="98"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7" name="Freeform 13">
              <a:extLst>
                <a:ext uri="{FF2B5EF4-FFF2-40B4-BE49-F238E27FC236}">
                  <a16:creationId xmlns:a16="http://schemas.microsoft.com/office/drawing/2014/main" id="{CD6B0A6B-597F-4E4C-A0FC-EFC38B204DD0}"/>
                </a:ext>
              </a:extLst>
            </p:cNvPr>
            <p:cNvSpPr>
              <a:spLocks/>
            </p:cNvSpPr>
            <p:nvPr/>
          </p:nvSpPr>
          <p:spPr bwMode="auto">
            <a:xfrm>
              <a:off x="750" y="726"/>
              <a:ext cx="172" cy="18"/>
            </a:xfrm>
            <a:custGeom>
              <a:avLst/>
              <a:gdLst>
                <a:gd name="T0" fmla="*/ 106 w 112"/>
                <a:gd name="T1" fmla="*/ 12 h 12"/>
                <a:gd name="T2" fmla="*/ 6 w 112"/>
                <a:gd name="T3" fmla="*/ 12 h 12"/>
                <a:gd name="T4" fmla="*/ 0 w 112"/>
                <a:gd name="T5" fmla="*/ 6 h 12"/>
                <a:gd name="T6" fmla="*/ 6 w 112"/>
                <a:gd name="T7" fmla="*/ 0 h 12"/>
                <a:gd name="T8" fmla="*/ 106 w 112"/>
                <a:gd name="T9" fmla="*/ 0 h 12"/>
                <a:gd name="T10" fmla="*/ 112 w 112"/>
                <a:gd name="T11" fmla="*/ 6 h 12"/>
                <a:gd name="T12" fmla="*/ 106 w 11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2" h="12">
                  <a:moveTo>
                    <a:pt x="106" y="12"/>
                  </a:moveTo>
                  <a:cubicBezTo>
                    <a:pt x="6" y="12"/>
                    <a:pt x="6" y="12"/>
                    <a:pt x="6" y="12"/>
                  </a:cubicBezTo>
                  <a:cubicBezTo>
                    <a:pt x="2" y="12"/>
                    <a:pt x="0" y="9"/>
                    <a:pt x="0" y="6"/>
                  </a:cubicBezTo>
                  <a:cubicBezTo>
                    <a:pt x="0" y="3"/>
                    <a:pt x="2" y="0"/>
                    <a:pt x="6" y="0"/>
                  </a:cubicBezTo>
                  <a:cubicBezTo>
                    <a:pt x="106" y="0"/>
                    <a:pt x="106" y="0"/>
                    <a:pt x="106" y="0"/>
                  </a:cubicBezTo>
                  <a:cubicBezTo>
                    <a:pt x="109" y="0"/>
                    <a:pt x="112" y="3"/>
                    <a:pt x="112" y="6"/>
                  </a:cubicBezTo>
                  <a:cubicBezTo>
                    <a:pt x="112" y="9"/>
                    <a:pt x="109" y="12"/>
                    <a:pt x="10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4" name="Group 127">
            <a:extLst>
              <a:ext uri="{FF2B5EF4-FFF2-40B4-BE49-F238E27FC236}">
                <a16:creationId xmlns:a16="http://schemas.microsoft.com/office/drawing/2014/main" id="{26DA099A-68DD-4F43-8FC7-141CAF6D1F91}"/>
              </a:ext>
            </a:extLst>
          </p:cNvPr>
          <p:cNvGrpSpPr>
            <a:grpSpLocks noChangeAspect="1"/>
          </p:cNvGrpSpPr>
          <p:nvPr userDrawn="1"/>
        </p:nvGrpSpPr>
        <p:grpSpPr bwMode="auto">
          <a:xfrm>
            <a:off x="7145733" y="3130536"/>
            <a:ext cx="464916" cy="454373"/>
            <a:chOff x="4656" y="1821"/>
            <a:chExt cx="441" cy="431"/>
          </a:xfrm>
          <a:solidFill>
            <a:schemeClr val="accent1"/>
          </a:solidFill>
        </p:grpSpPr>
        <p:sp>
          <p:nvSpPr>
            <p:cNvPr id="235" name="Freeform 128">
              <a:extLst>
                <a:ext uri="{FF2B5EF4-FFF2-40B4-BE49-F238E27FC236}">
                  <a16:creationId xmlns:a16="http://schemas.microsoft.com/office/drawing/2014/main" id="{78927280-4152-A345-AA5D-215134AE8360}"/>
                </a:ext>
              </a:extLst>
            </p:cNvPr>
            <p:cNvSpPr>
              <a:spLocks/>
            </p:cNvSpPr>
            <p:nvPr/>
          </p:nvSpPr>
          <p:spPr bwMode="auto">
            <a:xfrm>
              <a:off x="4682" y="2037"/>
              <a:ext cx="415" cy="215"/>
            </a:xfrm>
            <a:custGeom>
              <a:avLst/>
              <a:gdLst>
                <a:gd name="T0" fmla="*/ 7 w 271"/>
                <a:gd name="T1" fmla="*/ 144 h 144"/>
                <a:gd name="T2" fmla="*/ 2 w 271"/>
                <a:gd name="T3" fmla="*/ 142 h 144"/>
                <a:gd name="T4" fmla="*/ 3 w 271"/>
                <a:gd name="T5" fmla="*/ 134 h 144"/>
                <a:gd name="T6" fmla="*/ 111 w 271"/>
                <a:gd name="T7" fmla="*/ 38 h 144"/>
                <a:gd name="T8" fmla="*/ 119 w 271"/>
                <a:gd name="T9" fmla="*/ 38 h 144"/>
                <a:gd name="T10" fmla="*/ 175 w 271"/>
                <a:gd name="T11" fmla="*/ 83 h 144"/>
                <a:gd name="T12" fmla="*/ 261 w 271"/>
                <a:gd name="T13" fmla="*/ 2 h 144"/>
                <a:gd name="T14" fmla="*/ 269 w 271"/>
                <a:gd name="T15" fmla="*/ 3 h 144"/>
                <a:gd name="T16" fmla="*/ 269 w 271"/>
                <a:gd name="T17" fmla="*/ 11 h 144"/>
                <a:gd name="T18" fmla="*/ 179 w 271"/>
                <a:gd name="T19" fmla="*/ 95 h 144"/>
                <a:gd name="T20" fmla="*/ 171 w 271"/>
                <a:gd name="T21" fmla="*/ 95 h 144"/>
                <a:gd name="T22" fmla="*/ 115 w 271"/>
                <a:gd name="T23" fmla="*/ 50 h 144"/>
                <a:gd name="T24" fmla="*/ 11 w 271"/>
                <a:gd name="T25" fmla="*/ 143 h 144"/>
                <a:gd name="T26" fmla="*/ 7 w 271"/>
                <a:gd name="T2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44">
                  <a:moveTo>
                    <a:pt x="7" y="144"/>
                  </a:moveTo>
                  <a:cubicBezTo>
                    <a:pt x="5" y="144"/>
                    <a:pt x="4" y="144"/>
                    <a:pt x="2" y="142"/>
                  </a:cubicBezTo>
                  <a:cubicBezTo>
                    <a:pt x="0" y="140"/>
                    <a:pt x="0" y="136"/>
                    <a:pt x="3" y="134"/>
                  </a:cubicBezTo>
                  <a:cubicBezTo>
                    <a:pt x="111" y="38"/>
                    <a:pt x="111" y="38"/>
                    <a:pt x="111" y="38"/>
                  </a:cubicBezTo>
                  <a:cubicBezTo>
                    <a:pt x="113" y="36"/>
                    <a:pt x="116" y="36"/>
                    <a:pt x="119" y="38"/>
                  </a:cubicBezTo>
                  <a:cubicBezTo>
                    <a:pt x="175" y="83"/>
                    <a:pt x="175" y="83"/>
                    <a:pt x="175" y="83"/>
                  </a:cubicBezTo>
                  <a:cubicBezTo>
                    <a:pt x="261" y="2"/>
                    <a:pt x="261" y="2"/>
                    <a:pt x="261" y="2"/>
                  </a:cubicBezTo>
                  <a:cubicBezTo>
                    <a:pt x="263" y="0"/>
                    <a:pt x="267" y="0"/>
                    <a:pt x="269" y="3"/>
                  </a:cubicBezTo>
                  <a:cubicBezTo>
                    <a:pt x="271" y="5"/>
                    <a:pt x="271" y="9"/>
                    <a:pt x="269" y="11"/>
                  </a:cubicBezTo>
                  <a:cubicBezTo>
                    <a:pt x="179" y="95"/>
                    <a:pt x="179" y="95"/>
                    <a:pt x="179" y="95"/>
                  </a:cubicBezTo>
                  <a:cubicBezTo>
                    <a:pt x="177" y="97"/>
                    <a:pt x="173" y="97"/>
                    <a:pt x="171" y="95"/>
                  </a:cubicBezTo>
                  <a:cubicBezTo>
                    <a:pt x="115" y="50"/>
                    <a:pt x="115" y="50"/>
                    <a:pt x="115" y="50"/>
                  </a:cubicBezTo>
                  <a:cubicBezTo>
                    <a:pt x="11" y="143"/>
                    <a:pt x="11" y="143"/>
                    <a:pt x="11" y="143"/>
                  </a:cubicBezTo>
                  <a:cubicBezTo>
                    <a:pt x="10" y="144"/>
                    <a:pt x="8" y="144"/>
                    <a:pt x="7"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6" name="Freeform 129">
              <a:extLst>
                <a:ext uri="{FF2B5EF4-FFF2-40B4-BE49-F238E27FC236}">
                  <a16:creationId xmlns:a16="http://schemas.microsoft.com/office/drawing/2014/main" id="{7096CC96-16F5-7E42-AA31-AC96F5CDDF98}"/>
                </a:ext>
              </a:extLst>
            </p:cNvPr>
            <p:cNvSpPr>
              <a:spLocks/>
            </p:cNvSpPr>
            <p:nvPr/>
          </p:nvSpPr>
          <p:spPr bwMode="auto">
            <a:xfrm>
              <a:off x="5007" y="2038"/>
              <a:ext cx="90" cy="90"/>
            </a:xfrm>
            <a:custGeom>
              <a:avLst/>
              <a:gdLst>
                <a:gd name="T0" fmla="*/ 53 w 59"/>
                <a:gd name="T1" fmla="*/ 60 h 60"/>
                <a:gd name="T2" fmla="*/ 47 w 59"/>
                <a:gd name="T3" fmla="*/ 54 h 60"/>
                <a:gd name="T4" fmla="*/ 47 w 59"/>
                <a:gd name="T5" fmla="*/ 12 h 60"/>
                <a:gd name="T6" fmla="*/ 6 w 59"/>
                <a:gd name="T7" fmla="*/ 12 h 60"/>
                <a:gd name="T8" fmla="*/ 0 w 59"/>
                <a:gd name="T9" fmla="*/ 6 h 60"/>
                <a:gd name="T10" fmla="*/ 6 w 59"/>
                <a:gd name="T11" fmla="*/ 0 h 60"/>
                <a:gd name="T12" fmla="*/ 53 w 59"/>
                <a:gd name="T13" fmla="*/ 0 h 60"/>
                <a:gd name="T14" fmla="*/ 59 w 59"/>
                <a:gd name="T15" fmla="*/ 6 h 60"/>
                <a:gd name="T16" fmla="*/ 59 w 59"/>
                <a:gd name="T17" fmla="*/ 54 h 60"/>
                <a:gd name="T18" fmla="*/ 53 w 59"/>
                <a:gd name="T1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0">
                  <a:moveTo>
                    <a:pt x="53" y="60"/>
                  </a:moveTo>
                  <a:cubicBezTo>
                    <a:pt x="50" y="60"/>
                    <a:pt x="47" y="57"/>
                    <a:pt x="47" y="54"/>
                  </a:cubicBezTo>
                  <a:cubicBezTo>
                    <a:pt x="47" y="12"/>
                    <a:pt x="47" y="12"/>
                    <a:pt x="47" y="12"/>
                  </a:cubicBezTo>
                  <a:cubicBezTo>
                    <a:pt x="6" y="12"/>
                    <a:pt x="6" y="12"/>
                    <a:pt x="6" y="12"/>
                  </a:cubicBezTo>
                  <a:cubicBezTo>
                    <a:pt x="2" y="12"/>
                    <a:pt x="0" y="9"/>
                    <a:pt x="0" y="6"/>
                  </a:cubicBezTo>
                  <a:cubicBezTo>
                    <a:pt x="0" y="2"/>
                    <a:pt x="2" y="0"/>
                    <a:pt x="6" y="0"/>
                  </a:cubicBezTo>
                  <a:cubicBezTo>
                    <a:pt x="53" y="0"/>
                    <a:pt x="53" y="0"/>
                    <a:pt x="53" y="0"/>
                  </a:cubicBezTo>
                  <a:cubicBezTo>
                    <a:pt x="56" y="0"/>
                    <a:pt x="59" y="2"/>
                    <a:pt x="59" y="6"/>
                  </a:cubicBezTo>
                  <a:cubicBezTo>
                    <a:pt x="59" y="54"/>
                    <a:pt x="59" y="54"/>
                    <a:pt x="59" y="54"/>
                  </a:cubicBezTo>
                  <a:cubicBezTo>
                    <a:pt x="59" y="57"/>
                    <a:pt x="56" y="60"/>
                    <a:pt x="53"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7" name="Freeform 130">
              <a:extLst>
                <a:ext uri="{FF2B5EF4-FFF2-40B4-BE49-F238E27FC236}">
                  <a16:creationId xmlns:a16="http://schemas.microsoft.com/office/drawing/2014/main" id="{8C889260-9971-2F40-8AA7-F1A4FF7B8A74}"/>
                </a:ext>
              </a:extLst>
            </p:cNvPr>
            <p:cNvSpPr>
              <a:spLocks/>
            </p:cNvSpPr>
            <p:nvPr/>
          </p:nvSpPr>
          <p:spPr bwMode="auto">
            <a:xfrm>
              <a:off x="4656" y="1821"/>
              <a:ext cx="331" cy="307"/>
            </a:xfrm>
            <a:custGeom>
              <a:avLst/>
              <a:gdLst>
                <a:gd name="T0" fmla="*/ 60 w 216"/>
                <a:gd name="T1" fmla="*/ 205 h 205"/>
                <a:gd name="T2" fmla="*/ 57 w 216"/>
                <a:gd name="T3" fmla="*/ 204 h 205"/>
                <a:gd name="T4" fmla="*/ 0 w 216"/>
                <a:gd name="T5" fmla="*/ 108 h 205"/>
                <a:gd name="T6" fmla="*/ 108 w 216"/>
                <a:gd name="T7" fmla="*/ 0 h 205"/>
                <a:gd name="T8" fmla="*/ 216 w 216"/>
                <a:gd name="T9" fmla="*/ 108 h 205"/>
                <a:gd name="T10" fmla="*/ 196 w 216"/>
                <a:gd name="T11" fmla="*/ 171 h 205"/>
                <a:gd name="T12" fmla="*/ 188 w 216"/>
                <a:gd name="T13" fmla="*/ 172 h 205"/>
                <a:gd name="T14" fmla="*/ 186 w 216"/>
                <a:gd name="T15" fmla="*/ 164 h 205"/>
                <a:gd name="T16" fmla="*/ 204 w 216"/>
                <a:gd name="T17" fmla="*/ 108 h 205"/>
                <a:gd name="T18" fmla="*/ 108 w 216"/>
                <a:gd name="T19" fmla="*/ 12 h 205"/>
                <a:gd name="T20" fmla="*/ 12 w 216"/>
                <a:gd name="T21" fmla="*/ 108 h 205"/>
                <a:gd name="T22" fmla="*/ 63 w 216"/>
                <a:gd name="T23" fmla="*/ 193 h 205"/>
                <a:gd name="T24" fmla="*/ 65 w 216"/>
                <a:gd name="T25" fmla="*/ 201 h 205"/>
                <a:gd name="T26" fmla="*/ 60 w 216"/>
                <a:gd name="T27"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205">
                  <a:moveTo>
                    <a:pt x="60" y="205"/>
                  </a:moveTo>
                  <a:cubicBezTo>
                    <a:pt x="59" y="205"/>
                    <a:pt x="58" y="204"/>
                    <a:pt x="57" y="204"/>
                  </a:cubicBezTo>
                  <a:cubicBezTo>
                    <a:pt x="22" y="185"/>
                    <a:pt x="0" y="148"/>
                    <a:pt x="0" y="108"/>
                  </a:cubicBezTo>
                  <a:cubicBezTo>
                    <a:pt x="0" y="49"/>
                    <a:pt x="48" y="0"/>
                    <a:pt x="108" y="0"/>
                  </a:cubicBezTo>
                  <a:cubicBezTo>
                    <a:pt x="167" y="0"/>
                    <a:pt x="216" y="49"/>
                    <a:pt x="216" y="108"/>
                  </a:cubicBezTo>
                  <a:cubicBezTo>
                    <a:pt x="216" y="131"/>
                    <a:pt x="209" y="153"/>
                    <a:pt x="196" y="171"/>
                  </a:cubicBezTo>
                  <a:cubicBezTo>
                    <a:pt x="194" y="173"/>
                    <a:pt x="190" y="174"/>
                    <a:pt x="188" y="172"/>
                  </a:cubicBezTo>
                  <a:cubicBezTo>
                    <a:pt x="185" y="170"/>
                    <a:pt x="184" y="167"/>
                    <a:pt x="186" y="164"/>
                  </a:cubicBezTo>
                  <a:cubicBezTo>
                    <a:pt x="198" y="148"/>
                    <a:pt x="204" y="128"/>
                    <a:pt x="204" y="108"/>
                  </a:cubicBezTo>
                  <a:cubicBezTo>
                    <a:pt x="204" y="56"/>
                    <a:pt x="161" y="12"/>
                    <a:pt x="108" y="12"/>
                  </a:cubicBezTo>
                  <a:cubicBezTo>
                    <a:pt x="55" y="12"/>
                    <a:pt x="12" y="56"/>
                    <a:pt x="12" y="108"/>
                  </a:cubicBezTo>
                  <a:cubicBezTo>
                    <a:pt x="12" y="144"/>
                    <a:pt x="31" y="177"/>
                    <a:pt x="63" y="193"/>
                  </a:cubicBezTo>
                  <a:cubicBezTo>
                    <a:pt x="66" y="195"/>
                    <a:pt x="67" y="198"/>
                    <a:pt x="65" y="201"/>
                  </a:cubicBezTo>
                  <a:cubicBezTo>
                    <a:pt x="64" y="203"/>
                    <a:pt x="62" y="205"/>
                    <a:pt x="60" y="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8" name="Freeform 131">
              <a:extLst>
                <a:ext uri="{FF2B5EF4-FFF2-40B4-BE49-F238E27FC236}">
                  <a16:creationId xmlns:a16="http://schemas.microsoft.com/office/drawing/2014/main" id="{A5D47A1B-2141-4945-9F0E-589BB8088B6D}"/>
                </a:ext>
              </a:extLst>
            </p:cNvPr>
            <p:cNvSpPr>
              <a:spLocks/>
            </p:cNvSpPr>
            <p:nvPr/>
          </p:nvSpPr>
          <p:spPr bwMode="auto">
            <a:xfrm>
              <a:off x="4812" y="2035"/>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9" name="Freeform 132">
              <a:extLst>
                <a:ext uri="{FF2B5EF4-FFF2-40B4-BE49-F238E27FC236}">
                  <a16:creationId xmlns:a16="http://schemas.microsoft.com/office/drawing/2014/main" id="{C5C6BBAC-F34B-7C43-9879-1B7567B25FFB}"/>
                </a:ext>
              </a:extLst>
            </p:cNvPr>
            <p:cNvSpPr>
              <a:spLocks/>
            </p:cNvSpPr>
            <p:nvPr/>
          </p:nvSpPr>
          <p:spPr bwMode="auto">
            <a:xfrm>
              <a:off x="4812" y="1893"/>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0" name="Freeform 133">
              <a:extLst>
                <a:ext uri="{FF2B5EF4-FFF2-40B4-BE49-F238E27FC236}">
                  <a16:creationId xmlns:a16="http://schemas.microsoft.com/office/drawing/2014/main" id="{0E22282C-227B-014F-891F-C55AF7AEC82D}"/>
                </a:ext>
              </a:extLst>
            </p:cNvPr>
            <p:cNvSpPr>
              <a:spLocks/>
            </p:cNvSpPr>
            <p:nvPr/>
          </p:nvSpPr>
          <p:spPr bwMode="auto">
            <a:xfrm>
              <a:off x="4780" y="1914"/>
              <a:ext cx="81" cy="139"/>
            </a:xfrm>
            <a:custGeom>
              <a:avLst/>
              <a:gdLst>
                <a:gd name="T0" fmla="*/ 27 w 53"/>
                <a:gd name="T1" fmla="*/ 93 h 93"/>
                <a:gd name="T2" fmla="*/ 0 w 53"/>
                <a:gd name="T3" fmla="*/ 67 h 93"/>
                <a:gd name="T4" fmla="*/ 6 w 53"/>
                <a:gd name="T5" fmla="*/ 61 h 93"/>
                <a:gd name="T6" fmla="*/ 12 w 53"/>
                <a:gd name="T7" fmla="*/ 67 h 93"/>
                <a:gd name="T8" fmla="*/ 27 w 53"/>
                <a:gd name="T9" fmla="*/ 81 h 93"/>
                <a:gd name="T10" fmla="*/ 41 w 53"/>
                <a:gd name="T11" fmla="*/ 67 h 93"/>
                <a:gd name="T12" fmla="*/ 27 w 53"/>
                <a:gd name="T13" fmla="*/ 52 h 93"/>
                <a:gd name="T14" fmla="*/ 0 w 53"/>
                <a:gd name="T15" fmla="*/ 26 h 93"/>
                <a:gd name="T16" fmla="*/ 27 w 53"/>
                <a:gd name="T17" fmla="*/ 0 h 93"/>
                <a:gd name="T18" fmla="*/ 53 w 53"/>
                <a:gd name="T19" fmla="*/ 26 h 93"/>
                <a:gd name="T20" fmla="*/ 47 w 53"/>
                <a:gd name="T21" fmla="*/ 32 h 93"/>
                <a:gd name="T22" fmla="*/ 41 w 53"/>
                <a:gd name="T23" fmla="*/ 26 h 93"/>
                <a:gd name="T24" fmla="*/ 27 w 53"/>
                <a:gd name="T25" fmla="*/ 12 h 93"/>
                <a:gd name="T26" fmla="*/ 12 w 53"/>
                <a:gd name="T27" fmla="*/ 26 h 93"/>
                <a:gd name="T28" fmla="*/ 27 w 53"/>
                <a:gd name="T29" fmla="*/ 40 h 93"/>
                <a:gd name="T30" fmla="*/ 53 w 53"/>
                <a:gd name="T31" fmla="*/ 67 h 93"/>
                <a:gd name="T32" fmla="*/ 27 w 53"/>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93">
                  <a:moveTo>
                    <a:pt x="27" y="93"/>
                  </a:moveTo>
                  <a:cubicBezTo>
                    <a:pt x="12" y="93"/>
                    <a:pt x="0" y="81"/>
                    <a:pt x="0" y="67"/>
                  </a:cubicBezTo>
                  <a:cubicBezTo>
                    <a:pt x="0" y="64"/>
                    <a:pt x="3" y="61"/>
                    <a:pt x="6" y="61"/>
                  </a:cubicBezTo>
                  <a:cubicBezTo>
                    <a:pt x="10" y="61"/>
                    <a:pt x="12" y="64"/>
                    <a:pt x="12" y="67"/>
                  </a:cubicBezTo>
                  <a:cubicBezTo>
                    <a:pt x="12" y="75"/>
                    <a:pt x="19" y="81"/>
                    <a:pt x="27" y="81"/>
                  </a:cubicBezTo>
                  <a:cubicBezTo>
                    <a:pt x="35" y="81"/>
                    <a:pt x="41" y="75"/>
                    <a:pt x="41" y="67"/>
                  </a:cubicBezTo>
                  <a:cubicBezTo>
                    <a:pt x="41" y="59"/>
                    <a:pt x="35" y="52"/>
                    <a:pt x="27" y="52"/>
                  </a:cubicBezTo>
                  <a:cubicBezTo>
                    <a:pt x="12" y="52"/>
                    <a:pt x="0" y="41"/>
                    <a:pt x="0" y="26"/>
                  </a:cubicBezTo>
                  <a:cubicBezTo>
                    <a:pt x="0" y="12"/>
                    <a:pt x="12" y="0"/>
                    <a:pt x="27" y="0"/>
                  </a:cubicBezTo>
                  <a:cubicBezTo>
                    <a:pt x="41" y="0"/>
                    <a:pt x="53" y="12"/>
                    <a:pt x="53" y="26"/>
                  </a:cubicBezTo>
                  <a:cubicBezTo>
                    <a:pt x="53" y="29"/>
                    <a:pt x="51" y="32"/>
                    <a:pt x="47" y="32"/>
                  </a:cubicBezTo>
                  <a:cubicBezTo>
                    <a:pt x="44" y="32"/>
                    <a:pt x="41" y="29"/>
                    <a:pt x="41" y="26"/>
                  </a:cubicBezTo>
                  <a:cubicBezTo>
                    <a:pt x="41" y="18"/>
                    <a:pt x="35" y="12"/>
                    <a:pt x="27" y="12"/>
                  </a:cubicBezTo>
                  <a:cubicBezTo>
                    <a:pt x="19" y="12"/>
                    <a:pt x="12" y="18"/>
                    <a:pt x="12" y="26"/>
                  </a:cubicBezTo>
                  <a:cubicBezTo>
                    <a:pt x="12" y="34"/>
                    <a:pt x="19" y="40"/>
                    <a:pt x="27" y="40"/>
                  </a:cubicBezTo>
                  <a:cubicBezTo>
                    <a:pt x="41" y="40"/>
                    <a:pt x="53" y="52"/>
                    <a:pt x="53" y="67"/>
                  </a:cubicBezTo>
                  <a:cubicBezTo>
                    <a:pt x="53" y="81"/>
                    <a:pt x="41" y="93"/>
                    <a:pt x="27"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41" name="Group 21">
            <a:extLst>
              <a:ext uri="{FF2B5EF4-FFF2-40B4-BE49-F238E27FC236}">
                <a16:creationId xmlns:a16="http://schemas.microsoft.com/office/drawing/2014/main" id="{DF8633A8-0907-CE44-BEF9-83365247F289}"/>
              </a:ext>
            </a:extLst>
          </p:cNvPr>
          <p:cNvGrpSpPr>
            <a:grpSpLocks noChangeAspect="1"/>
          </p:cNvGrpSpPr>
          <p:nvPr userDrawn="1"/>
        </p:nvGrpSpPr>
        <p:grpSpPr bwMode="auto">
          <a:xfrm>
            <a:off x="8420433" y="3170602"/>
            <a:ext cx="473118" cy="374241"/>
            <a:chOff x="526" y="695"/>
            <a:chExt cx="445" cy="352"/>
          </a:xfrm>
          <a:solidFill>
            <a:schemeClr val="accent1"/>
          </a:solidFill>
        </p:grpSpPr>
        <p:sp>
          <p:nvSpPr>
            <p:cNvPr id="242" name="Freeform 241">
              <a:extLst>
                <a:ext uri="{FF2B5EF4-FFF2-40B4-BE49-F238E27FC236}">
                  <a16:creationId xmlns:a16="http://schemas.microsoft.com/office/drawing/2014/main" id="{0AA12124-D907-9A4D-80E8-82D0A9B109B0}"/>
                </a:ext>
              </a:extLst>
            </p:cNvPr>
            <p:cNvSpPr>
              <a:spLocks/>
            </p:cNvSpPr>
            <p:nvPr/>
          </p:nvSpPr>
          <p:spPr bwMode="auto">
            <a:xfrm>
              <a:off x="526" y="741"/>
              <a:ext cx="382" cy="306"/>
            </a:xfrm>
            <a:custGeom>
              <a:avLst/>
              <a:gdLst>
                <a:gd name="T0" fmla="*/ 243 w 250"/>
                <a:gd name="T1" fmla="*/ 191 h 204"/>
                <a:gd name="T2" fmla="*/ 13 w 250"/>
                <a:gd name="T3" fmla="*/ 191 h 204"/>
                <a:gd name="T4" fmla="*/ 13 w 250"/>
                <a:gd name="T5" fmla="*/ 8 h 204"/>
                <a:gd name="T6" fmla="*/ 7 w 250"/>
                <a:gd name="T7" fmla="*/ 0 h 204"/>
                <a:gd name="T8" fmla="*/ 0 w 250"/>
                <a:gd name="T9" fmla="*/ 8 h 204"/>
                <a:gd name="T10" fmla="*/ 0 w 250"/>
                <a:gd name="T11" fmla="*/ 198 h 204"/>
                <a:gd name="T12" fmla="*/ 7 w 250"/>
                <a:gd name="T13" fmla="*/ 204 h 204"/>
                <a:gd name="T14" fmla="*/ 243 w 250"/>
                <a:gd name="T15" fmla="*/ 204 h 204"/>
                <a:gd name="T16" fmla="*/ 250 w 250"/>
                <a:gd name="T17" fmla="*/ 198 h 204"/>
                <a:gd name="T18" fmla="*/ 243 w 250"/>
                <a:gd name="T19" fmla="*/ 19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04">
                  <a:moveTo>
                    <a:pt x="243" y="191"/>
                  </a:moveTo>
                  <a:cubicBezTo>
                    <a:pt x="13" y="191"/>
                    <a:pt x="13" y="191"/>
                    <a:pt x="13" y="191"/>
                  </a:cubicBezTo>
                  <a:cubicBezTo>
                    <a:pt x="13" y="8"/>
                    <a:pt x="13" y="8"/>
                    <a:pt x="13" y="8"/>
                  </a:cubicBezTo>
                  <a:cubicBezTo>
                    <a:pt x="13" y="4"/>
                    <a:pt x="10" y="0"/>
                    <a:pt x="7" y="0"/>
                  </a:cubicBezTo>
                  <a:cubicBezTo>
                    <a:pt x="3" y="0"/>
                    <a:pt x="0" y="4"/>
                    <a:pt x="0" y="8"/>
                  </a:cubicBezTo>
                  <a:cubicBezTo>
                    <a:pt x="0" y="198"/>
                    <a:pt x="0" y="198"/>
                    <a:pt x="0" y="198"/>
                  </a:cubicBezTo>
                  <a:cubicBezTo>
                    <a:pt x="0" y="201"/>
                    <a:pt x="3" y="204"/>
                    <a:pt x="7" y="204"/>
                  </a:cubicBezTo>
                  <a:cubicBezTo>
                    <a:pt x="243" y="204"/>
                    <a:pt x="243" y="204"/>
                    <a:pt x="243" y="204"/>
                  </a:cubicBezTo>
                  <a:cubicBezTo>
                    <a:pt x="247" y="204"/>
                    <a:pt x="250" y="201"/>
                    <a:pt x="250" y="198"/>
                  </a:cubicBezTo>
                  <a:cubicBezTo>
                    <a:pt x="250" y="194"/>
                    <a:pt x="247" y="191"/>
                    <a:pt x="243"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242">
              <a:extLst>
                <a:ext uri="{FF2B5EF4-FFF2-40B4-BE49-F238E27FC236}">
                  <a16:creationId xmlns:a16="http://schemas.microsoft.com/office/drawing/2014/main" id="{F4562066-1535-0A41-9AF3-02D89DD896A2}"/>
                </a:ext>
              </a:extLst>
            </p:cNvPr>
            <p:cNvSpPr>
              <a:spLocks noEditPoints="1"/>
            </p:cNvSpPr>
            <p:nvPr/>
          </p:nvSpPr>
          <p:spPr bwMode="auto">
            <a:xfrm>
              <a:off x="573" y="695"/>
              <a:ext cx="398" cy="284"/>
            </a:xfrm>
            <a:custGeom>
              <a:avLst/>
              <a:gdLst>
                <a:gd name="T0" fmla="*/ 208 w 260"/>
                <a:gd name="T1" fmla="*/ 0 h 190"/>
                <a:gd name="T2" fmla="*/ 157 w 260"/>
                <a:gd name="T3" fmla="*/ 51 h 190"/>
                <a:gd name="T4" fmla="*/ 173 w 260"/>
                <a:gd name="T5" fmla="*/ 89 h 190"/>
                <a:gd name="T6" fmla="*/ 149 w 260"/>
                <a:gd name="T7" fmla="*/ 122 h 190"/>
                <a:gd name="T8" fmla="*/ 139 w 260"/>
                <a:gd name="T9" fmla="*/ 120 h 190"/>
                <a:gd name="T10" fmla="*/ 122 w 260"/>
                <a:gd name="T11" fmla="*/ 126 h 190"/>
                <a:gd name="T12" fmla="*/ 104 w 260"/>
                <a:gd name="T13" fmla="*/ 113 h 190"/>
                <a:gd name="T14" fmla="*/ 106 w 260"/>
                <a:gd name="T15" fmla="*/ 104 h 190"/>
                <a:gd name="T16" fmla="*/ 80 w 260"/>
                <a:gd name="T17" fmla="*/ 78 h 190"/>
                <a:gd name="T18" fmla="*/ 55 w 260"/>
                <a:gd name="T19" fmla="*/ 104 h 190"/>
                <a:gd name="T20" fmla="*/ 59 w 260"/>
                <a:gd name="T21" fmla="*/ 118 h 190"/>
                <a:gd name="T22" fmla="*/ 37 w 260"/>
                <a:gd name="T23" fmla="*/ 141 h 190"/>
                <a:gd name="T24" fmla="*/ 26 w 260"/>
                <a:gd name="T25" fmla="*/ 139 h 190"/>
                <a:gd name="T26" fmla="*/ 0 w 260"/>
                <a:gd name="T27" fmla="*/ 164 h 190"/>
                <a:gd name="T28" fmla="*/ 26 w 260"/>
                <a:gd name="T29" fmla="*/ 190 h 190"/>
                <a:gd name="T30" fmla="*/ 52 w 260"/>
                <a:gd name="T31" fmla="*/ 164 h 190"/>
                <a:gd name="T32" fmla="*/ 47 w 260"/>
                <a:gd name="T33" fmla="*/ 150 h 190"/>
                <a:gd name="T34" fmla="*/ 69 w 260"/>
                <a:gd name="T35" fmla="*/ 127 h 190"/>
                <a:gd name="T36" fmla="*/ 80 w 260"/>
                <a:gd name="T37" fmla="*/ 130 h 190"/>
                <a:gd name="T38" fmla="*/ 97 w 260"/>
                <a:gd name="T39" fmla="*/ 123 h 190"/>
                <a:gd name="T40" fmla="*/ 115 w 260"/>
                <a:gd name="T41" fmla="*/ 137 h 190"/>
                <a:gd name="T42" fmla="*/ 113 w 260"/>
                <a:gd name="T43" fmla="*/ 146 h 190"/>
                <a:gd name="T44" fmla="*/ 139 w 260"/>
                <a:gd name="T45" fmla="*/ 171 h 190"/>
                <a:gd name="T46" fmla="*/ 165 w 260"/>
                <a:gd name="T47" fmla="*/ 146 h 190"/>
                <a:gd name="T48" fmla="*/ 159 w 260"/>
                <a:gd name="T49" fmla="*/ 130 h 190"/>
                <a:gd name="T50" fmla="*/ 183 w 260"/>
                <a:gd name="T51" fmla="*/ 97 h 190"/>
                <a:gd name="T52" fmla="*/ 208 w 260"/>
                <a:gd name="T53" fmla="*/ 103 h 190"/>
                <a:gd name="T54" fmla="*/ 260 w 260"/>
                <a:gd name="T55" fmla="*/ 51 h 190"/>
                <a:gd name="T56" fmla="*/ 208 w 260"/>
                <a:gd name="T57" fmla="*/ 0 h 190"/>
                <a:gd name="T58" fmla="*/ 38 w 260"/>
                <a:gd name="T59" fmla="*/ 164 h 190"/>
                <a:gd name="T60" fmla="*/ 26 w 260"/>
                <a:gd name="T61" fmla="*/ 177 h 190"/>
                <a:gd name="T62" fmla="*/ 13 w 260"/>
                <a:gd name="T63" fmla="*/ 164 h 190"/>
                <a:gd name="T64" fmla="*/ 26 w 260"/>
                <a:gd name="T65" fmla="*/ 152 h 190"/>
                <a:gd name="T66" fmla="*/ 28 w 260"/>
                <a:gd name="T67" fmla="*/ 152 h 190"/>
                <a:gd name="T68" fmla="*/ 37 w 260"/>
                <a:gd name="T69" fmla="*/ 161 h 190"/>
                <a:gd name="T70" fmla="*/ 38 w 260"/>
                <a:gd name="T71" fmla="*/ 164 h 190"/>
                <a:gd name="T72" fmla="*/ 80 w 260"/>
                <a:gd name="T73" fmla="*/ 116 h 190"/>
                <a:gd name="T74" fmla="*/ 78 w 260"/>
                <a:gd name="T75" fmla="*/ 116 h 190"/>
                <a:gd name="T76" fmla="*/ 69 w 260"/>
                <a:gd name="T77" fmla="*/ 107 h 190"/>
                <a:gd name="T78" fmla="*/ 69 w 260"/>
                <a:gd name="T79" fmla="*/ 104 h 190"/>
                <a:gd name="T80" fmla="*/ 80 w 260"/>
                <a:gd name="T81" fmla="*/ 91 h 190"/>
                <a:gd name="T82" fmla="*/ 93 w 260"/>
                <a:gd name="T83" fmla="*/ 104 h 190"/>
                <a:gd name="T84" fmla="*/ 93 w 260"/>
                <a:gd name="T85" fmla="*/ 105 h 190"/>
                <a:gd name="T86" fmla="*/ 85 w 260"/>
                <a:gd name="T87" fmla="*/ 115 h 190"/>
                <a:gd name="T88" fmla="*/ 80 w 260"/>
                <a:gd name="T89" fmla="*/ 116 h 190"/>
                <a:gd name="T90" fmla="*/ 151 w 260"/>
                <a:gd name="T91" fmla="*/ 146 h 190"/>
                <a:gd name="T92" fmla="*/ 139 w 260"/>
                <a:gd name="T93" fmla="*/ 158 h 190"/>
                <a:gd name="T94" fmla="*/ 126 w 260"/>
                <a:gd name="T95" fmla="*/ 146 h 190"/>
                <a:gd name="T96" fmla="*/ 126 w 260"/>
                <a:gd name="T97" fmla="*/ 145 h 190"/>
                <a:gd name="T98" fmla="*/ 134 w 260"/>
                <a:gd name="T99" fmla="*/ 134 h 190"/>
                <a:gd name="T100" fmla="*/ 139 w 260"/>
                <a:gd name="T101" fmla="*/ 133 h 190"/>
                <a:gd name="T102" fmla="*/ 140 w 260"/>
                <a:gd name="T103" fmla="*/ 133 h 190"/>
                <a:gd name="T104" fmla="*/ 151 w 260"/>
                <a:gd name="T105" fmla="*/ 141 h 190"/>
                <a:gd name="T106" fmla="*/ 151 w 260"/>
                <a:gd name="T107" fmla="*/ 146 h 190"/>
                <a:gd name="T108" fmla="*/ 208 w 260"/>
                <a:gd name="T109" fmla="*/ 90 h 190"/>
                <a:gd name="T110" fmla="*/ 191 w 260"/>
                <a:gd name="T111" fmla="*/ 86 h 190"/>
                <a:gd name="T112" fmla="*/ 181 w 260"/>
                <a:gd name="T113" fmla="*/ 78 h 190"/>
                <a:gd name="T114" fmla="*/ 170 w 260"/>
                <a:gd name="T115" fmla="*/ 51 h 190"/>
                <a:gd name="T116" fmla="*/ 208 w 260"/>
                <a:gd name="T117" fmla="*/ 13 h 190"/>
                <a:gd name="T118" fmla="*/ 247 w 260"/>
                <a:gd name="T119" fmla="*/ 51 h 190"/>
                <a:gd name="T120" fmla="*/ 208 w 260"/>
                <a:gd name="T121" fmla="*/ 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0" h="190">
                  <a:moveTo>
                    <a:pt x="208" y="0"/>
                  </a:moveTo>
                  <a:cubicBezTo>
                    <a:pt x="180" y="0"/>
                    <a:pt x="157" y="23"/>
                    <a:pt x="157" y="51"/>
                  </a:cubicBezTo>
                  <a:cubicBezTo>
                    <a:pt x="157" y="66"/>
                    <a:pt x="163" y="80"/>
                    <a:pt x="173" y="89"/>
                  </a:cubicBezTo>
                  <a:cubicBezTo>
                    <a:pt x="149" y="122"/>
                    <a:pt x="149" y="122"/>
                    <a:pt x="149" y="122"/>
                  </a:cubicBezTo>
                  <a:cubicBezTo>
                    <a:pt x="145" y="121"/>
                    <a:pt x="142" y="120"/>
                    <a:pt x="139" y="120"/>
                  </a:cubicBezTo>
                  <a:cubicBezTo>
                    <a:pt x="133" y="120"/>
                    <a:pt x="126" y="122"/>
                    <a:pt x="122" y="126"/>
                  </a:cubicBezTo>
                  <a:cubicBezTo>
                    <a:pt x="104" y="113"/>
                    <a:pt x="104" y="113"/>
                    <a:pt x="104" y="113"/>
                  </a:cubicBezTo>
                  <a:cubicBezTo>
                    <a:pt x="106" y="110"/>
                    <a:pt x="106" y="107"/>
                    <a:pt x="106" y="104"/>
                  </a:cubicBezTo>
                  <a:cubicBezTo>
                    <a:pt x="106" y="90"/>
                    <a:pt x="94" y="78"/>
                    <a:pt x="80" y="78"/>
                  </a:cubicBezTo>
                  <a:cubicBezTo>
                    <a:pt x="67" y="78"/>
                    <a:pt x="55" y="90"/>
                    <a:pt x="55" y="104"/>
                  </a:cubicBezTo>
                  <a:cubicBezTo>
                    <a:pt x="55" y="109"/>
                    <a:pt x="56" y="114"/>
                    <a:pt x="59" y="118"/>
                  </a:cubicBezTo>
                  <a:cubicBezTo>
                    <a:pt x="37" y="141"/>
                    <a:pt x="37" y="141"/>
                    <a:pt x="37" y="141"/>
                  </a:cubicBezTo>
                  <a:cubicBezTo>
                    <a:pt x="34" y="139"/>
                    <a:pt x="30" y="139"/>
                    <a:pt x="26" y="139"/>
                  </a:cubicBezTo>
                  <a:cubicBezTo>
                    <a:pt x="12" y="139"/>
                    <a:pt x="0" y="150"/>
                    <a:pt x="0" y="164"/>
                  </a:cubicBezTo>
                  <a:cubicBezTo>
                    <a:pt x="0" y="179"/>
                    <a:pt x="12" y="190"/>
                    <a:pt x="26" y="190"/>
                  </a:cubicBezTo>
                  <a:cubicBezTo>
                    <a:pt x="40" y="190"/>
                    <a:pt x="52" y="179"/>
                    <a:pt x="52" y="164"/>
                  </a:cubicBezTo>
                  <a:cubicBezTo>
                    <a:pt x="52" y="159"/>
                    <a:pt x="50" y="155"/>
                    <a:pt x="47" y="150"/>
                  </a:cubicBezTo>
                  <a:cubicBezTo>
                    <a:pt x="69" y="127"/>
                    <a:pt x="69" y="127"/>
                    <a:pt x="69" y="127"/>
                  </a:cubicBezTo>
                  <a:cubicBezTo>
                    <a:pt x="72" y="129"/>
                    <a:pt x="77" y="130"/>
                    <a:pt x="80" y="130"/>
                  </a:cubicBezTo>
                  <a:cubicBezTo>
                    <a:pt x="86" y="130"/>
                    <a:pt x="93" y="127"/>
                    <a:pt x="97" y="123"/>
                  </a:cubicBezTo>
                  <a:cubicBezTo>
                    <a:pt x="115" y="137"/>
                    <a:pt x="115" y="137"/>
                    <a:pt x="115" y="137"/>
                  </a:cubicBezTo>
                  <a:cubicBezTo>
                    <a:pt x="114" y="139"/>
                    <a:pt x="113" y="142"/>
                    <a:pt x="113" y="146"/>
                  </a:cubicBezTo>
                  <a:cubicBezTo>
                    <a:pt x="113" y="159"/>
                    <a:pt x="125" y="171"/>
                    <a:pt x="139" y="171"/>
                  </a:cubicBezTo>
                  <a:cubicBezTo>
                    <a:pt x="153" y="171"/>
                    <a:pt x="165" y="159"/>
                    <a:pt x="165" y="146"/>
                  </a:cubicBezTo>
                  <a:cubicBezTo>
                    <a:pt x="165" y="139"/>
                    <a:pt x="162" y="134"/>
                    <a:pt x="159" y="130"/>
                  </a:cubicBezTo>
                  <a:cubicBezTo>
                    <a:pt x="183" y="97"/>
                    <a:pt x="183" y="97"/>
                    <a:pt x="183" y="97"/>
                  </a:cubicBezTo>
                  <a:cubicBezTo>
                    <a:pt x="191" y="101"/>
                    <a:pt x="199" y="103"/>
                    <a:pt x="208" y="103"/>
                  </a:cubicBezTo>
                  <a:cubicBezTo>
                    <a:pt x="237" y="103"/>
                    <a:pt x="260" y="80"/>
                    <a:pt x="260" y="51"/>
                  </a:cubicBezTo>
                  <a:cubicBezTo>
                    <a:pt x="260" y="23"/>
                    <a:pt x="237" y="0"/>
                    <a:pt x="208" y="0"/>
                  </a:cubicBezTo>
                  <a:close/>
                  <a:moveTo>
                    <a:pt x="38" y="164"/>
                  </a:moveTo>
                  <a:cubicBezTo>
                    <a:pt x="38" y="172"/>
                    <a:pt x="33" y="177"/>
                    <a:pt x="26" y="177"/>
                  </a:cubicBezTo>
                  <a:cubicBezTo>
                    <a:pt x="19" y="177"/>
                    <a:pt x="13" y="172"/>
                    <a:pt x="13" y="164"/>
                  </a:cubicBezTo>
                  <a:cubicBezTo>
                    <a:pt x="13" y="157"/>
                    <a:pt x="19" y="152"/>
                    <a:pt x="26" y="152"/>
                  </a:cubicBezTo>
                  <a:cubicBezTo>
                    <a:pt x="27" y="152"/>
                    <a:pt x="28" y="152"/>
                    <a:pt x="28" y="152"/>
                  </a:cubicBezTo>
                  <a:cubicBezTo>
                    <a:pt x="33" y="153"/>
                    <a:pt x="37" y="156"/>
                    <a:pt x="37" y="161"/>
                  </a:cubicBezTo>
                  <a:cubicBezTo>
                    <a:pt x="38" y="162"/>
                    <a:pt x="38" y="164"/>
                    <a:pt x="38" y="164"/>
                  </a:cubicBezTo>
                  <a:close/>
                  <a:moveTo>
                    <a:pt x="80" y="116"/>
                  </a:moveTo>
                  <a:cubicBezTo>
                    <a:pt x="80" y="116"/>
                    <a:pt x="79" y="116"/>
                    <a:pt x="78" y="116"/>
                  </a:cubicBezTo>
                  <a:cubicBezTo>
                    <a:pt x="74" y="115"/>
                    <a:pt x="69" y="112"/>
                    <a:pt x="69" y="107"/>
                  </a:cubicBezTo>
                  <a:cubicBezTo>
                    <a:pt x="69" y="106"/>
                    <a:pt x="69" y="105"/>
                    <a:pt x="69" y="104"/>
                  </a:cubicBezTo>
                  <a:cubicBezTo>
                    <a:pt x="69" y="97"/>
                    <a:pt x="74" y="91"/>
                    <a:pt x="80" y="91"/>
                  </a:cubicBezTo>
                  <a:cubicBezTo>
                    <a:pt x="87" y="91"/>
                    <a:pt x="93" y="97"/>
                    <a:pt x="93" y="104"/>
                  </a:cubicBezTo>
                  <a:cubicBezTo>
                    <a:pt x="93" y="105"/>
                    <a:pt x="93" y="105"/>
                    <a:pt x="93" y="105"/>
                  </a:cubicBezTo>
                  <a:cubicBezTo>
                    <a:pt x="93" y="109"/>
                    <a:pt x="90" y="114"/>
                    <a:pt x="85" y="115"/>
                  </a:cubicBezTo>
                  <a:cubicBezTo>
                    <a:pt x="84" y="116"/>
                    <a:pt x="82" y="116"/>
                    <a:pt x="80" y="116"/>
                  </a:cubicBezTo>
                  <a:close/>
                  <a:moveTo>
                    <a:pt x="151" y="146"/>
                  </a:moveTo>
                  <a:cubicBezTo>
                    <a:pt x="151" y="152"/>
                    <a:pt x="145" y="158"/>
                    <a:pt x="139" y="158"/>
                  </a:cubicBezTo>
                  <a:cubicBezTo>
                    <a:pt x="132" y="158"/>
                    <a:pt x="126" y="152"/>
                    <a:pt x="126" y="146"/>
                  </a:cubicBezTo>
                  <a:cubicBezTo>
                    <a:pt x="126" y="145"/>
                    <a:pt x="126" y="145"/>
                    <a:pt x="126" y="145"/>
                  </a:cubicBezTo>
                  <a:cubicBezTo>
                    <a:pt x="126" y="139"/>
                    <a:pt x="130" y="136"/>
                    <a:pt x="134" y="134"/>
                  </a:cubicBezTo>
                  <a:cubicBezTo>
                    <a:pt x="135" y="133"/>
                    <a:pt x="137" y="133"/>
                    <a:pt x="139" y="133"/>
                  </a:cubicBezTo>
                  <a:cubicBezTo>
                    <a:pt x="140" y="133"/>
                    <a:pt x="140" y="133"/>
                    <a:pt x="140" y="133"/>
                  </a:cubicBezTo>
                  <a:cubicBezTo>
                    <a:pt x="144" y="133"/>
                    <a:pt x="149" y="137"/>
                    <a:pt x="151" y="141"/>
                  </a:cubicBezTo>
                  <a:cubicBezTo>
                    <a:pt x="151" y="142"/>
                    <a:pt x="151" y="144"/>
                    <a:pt x="151" y="146"/>
                  </a:cubicBezTo>
                  <a:close/>
                  <a:moveTo>
                    <a:pt x="208" y="90"/>
                  </a:moveTo>
                  <a:cubicBezTo>
                    <a:pt x="202" y="90"/>
                    <a:pt x="197" y="89"/>
                    <a:pt x="191" y="86"/>
                  </a:cubicBezTo>
                  <a:cubicBezTo>
                    <a:pt x="188" y="84"/>
                    <a:pt x="184" y="82"/>
                    <a:pt x="181" y="78"/>
                  </a:cubicBezTo>
                  <a:cubicBezTo>
                    <a:pt x="175" y="72"/>
                    <a:pt x="170" y="62"/>
                    <a:pt x="170" y="51"/>
                  </a:cubicBezTo>
                  <a:cubicBezTo>
                    <a:pt x="170" y="30"/>
                    <a:pt x="187" y="13"/>
                    <a:pt x="208" y="13"/>
                  </a:cubicBezTo>
                  <a:cubicBezTo>
                    <a:pt x="230" y="13"/>
                    <a:pt x="247" y="30"/>
                    <a:pt x="247" y="51"/>
                  </a:cubicBezTo>
                  <a:cubicBezTo>
                    <a:pt x="247" y="73"/>
                    <a:pt x="230" y="90"/>
                    <a:pt x="208"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243">
              <a:extLst>
                <a:ext uri="{FF2B5EF4-FFF2-40B4-BE49-F238E27FC236}">
                  <a16:creationId xmlns:a16="http://schemas.microsoft.com/office/drawing/2014/main" id="{B9353C7F-D73E-B741-B879-7A160E097286}"/>
                </a:ext>
              </a:extLst>
            </p:cNvPr>
            <p:cNvSpPr>
              <a:spLocks/>
            </p:cNvSpPr>
            <p:nvPr/>
          </p:nvSpPr>
          <p:spPr bwMode="auto">
            <a:xfrm>
              <a:off x="885" y="800"/>
              <a:ext cx="17" cy="16"/>
            </a:xfrm>
            <a:custGeom>
              <a:avLst/>
              <a:gdLst>
                <a:gd name="T0" fmla="*/ 0 w 17"/>
                <a:gd name="T1" fmla="*/ 0 h 16"/>
                <a:gd name="T2" fmla="*/ 17 w 17"/>
                <a:gd name="T3" fmla="*/ 0 h 16"/>
                <a:gd name="T4" fmla="*/ 17 w 17"/>
                <a:gd name="T5" fmla="*/ 16 h 16"/>
                <a:gd name="T6" fmla="*/ 0 w 17"/>
                <a:gd name="T7" fmla="*/ 16 h 16"/>
                <a:gd name="T8" fmla="*/ 0 w 17"/>
                <a:gd name="T9" fmla="*/ 0 h 16"/>
                <a:gd name="T10" fmla="*/ 0 w 17"/>
                <a:gd name="T11" fmla="*/ 0 h 16"/>
              </a:gdLst>
              <a:ahLst/>
              <a:cxnLst>
                <a:cxn ang="0">
                  <a:pos x="T0" y="T1"/>
                </a:cxn>
                <a:cxn ang="0">
                  <a:pos x="T2" y="T3"/>
                </a:cxn>
                <a:cxn ang="0">
                  <a:pos x="T4" y="T5"/>
                </a:cxn>
                <a:cxn ang="0">
                  <a:pos x="T6" y="T7"/>
                </a:cxn>
                <a:cxn ang="0">
                  <a:pos x="T8" y="T9"/>
                </a:cxn>
                <a:cxn ang="0">
                  <a:pos x="T10" y="T11"/>
                </a:cxn>
              </a:cxnLst>
              <a:rect l="0" t="0" r="r" b="b"/>
              <a:pathLst>
                <a:path w="17" h="16">
                  <a:moveTo>
                    <a:pt x="0" y="0"/>
                  </a:moveTo>
                  <a:lnTo>
                    <a:pt x="17" y="0"/>
                  </a:lnTo>
                  <a:lnTo>
                    <a:pt x="17" y="16"/>
                  </a:lnTo>
                  <a:lnTo>
                    <a:pt x="0" y="1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244">
              <a:extLst>
                <a:ext uri="{FF2B5EF4-FFF2-40B4-BE49-F238E27FC236}">
                  <a16:creationId xmlns:a16="http://schemas.microsoft.com/office/drawing/2014/main" id="{6486A7B7-4FAD-3449-8DAB-F23DCD605F83}"/>
                </a:ext>
              </a:extLst>
            </p:cNvPr>
            <p:cNvSpPr>
              <a:spLocks/>
            </p:cNvSpPr>
            <p:nvPr/>
          </p:nvSpPr>
          <p:spPr bwMode="auto">
            <a:xfrm>
              <a:off x="861" y="725"/>
              <a:ext cx="65" cy="67"/>
            </a:xfrm>
            <a:custGeom>
              <a:avLst/>
              <a:gdLst>
                <a:gd name="T0" fmla="*/ 21 w 43"/>
                <a:gd name="T1" fmla="*/ 0 h 45"/>
                <a:gd name="T2" fmla="*/ 6 w 43"/>
                <a:gd name="T3" fmla="*/ 6 h 45"/>
                <a:gd name="T4" fmla="*/ 0 w 43"/>
                <a:gd name="T5" fmla="*/ 18 h 45"/>
                <a:gd name="T6" fmla="*/ 10 w 43"/>
                <a:gd name="T7" fmla="*/ 19 h 45"/>
                <a:gd name="T8" fmla="*/ 14 w 43"/>
                <a:gd name="T9" fmla="*/ 12 h 45"/>
                <a:gd name="T10" fmla="*/ 21 w 43"/>
                <a:gd name="T11" fmla="*/ 9 h 45"/>
                <a:gd name="T12" fmla="*/ 28 w 43"/>
                <a:gd name="T13" fmla="*/ 11 h 45"/>
                <a:gd name="T14" fmla="*/ 31 w 43"/>
                <a:gd name="T15" fmla="*/ 17 h 45"/>
                <a:gd name="T16" fmla="*/ 29 w 43"/>
                <a:gd name="T17" fmla="*/ 22 h 45"/>
                <a:gd name="T18" fmla="*/ 24 w 43"/>
                <a:gd name="T19" fmla="*/ 27 h 45"/>
                <a:gd name="T20" fmla="*/ 17 w 43"/>
                <a:gd name="T21" fmla="*/ 35 h 45"/>
                <a:gd name="T22" fmla="*/ 15 w 43"/>
                <a:gd name="T23" fmla="*/ 43 h 45"/>
                <a:gd name="T24" fmla="*/ 16 w 43"/>
                <a:gd name="T25" fmla="*/ 45 h 45"/>
                <a:gd name="T26" fmla="*/ 26 w 43"/>
                <a:gd name="T27" fmla="*/ 45 h 45"/>
                <a:gd name="T28" fmla="*/ 27 w 43"/>
                <a:gd name="T29" fmla="*/ 39 h 45"/>
                <a:gd name="T30" fmla="*/ 31 w 43"/>
                <a:gd name="T31" fmla="*/ 34 h 45"/>
                <a:gd name="T32" fmla="*/ 40 w 43"/>
                <a:gd name="T33" fmla="*/ 25 h 45"/>
                <a:gd name="T34" fmla="*/ 43 w 43"/>
                <a:gd name="T35" fmla="*/ 17 h 45"/>
                <a:gd name="T36" fmla="*/ 36 w 43"/>
                <a:gd name="T37" fmla="*/ 6 h 45"/>
                <a:gd name="T38" fmla="*/ 21 w 43"/>
                <a:gd name="T3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 h="45">
                  <a:moveTo>
                    <a:pt x="21" y="0"/>
                  </a:moveTo>
                  <a:cubicBezTo>
                    <a:pt x="15" y="0"/>
                    <a:pt x="10" y="2"/>
                    <a:pt x="6" y="6"/>
                  </a:cubicBezTo>
                  <a:cubicBezTo>
                    <a:pt x="2" y="9"/>
                    <a:pt x="0" y="13"/>
                    <a:pt x="0" y="18"/>
                  </a:cubicBezTo>
                  <a:cubicBezTo>
                    <a:pt x="10" y="19"/>
                    <a:pt x="10" y="19"/>
                    <a:pt x="10" y="19"/>
                  </a:cubicBezTo>
                  <a:cubicBezTo>
                    <a:pt x="11" y="16"/>
                    <a:pt x="12" y="13"/>
                    <a:pt x="14" y="12"/>
                  </a:cubicBezTo>
                  <a:cubicBezTo>
                    <a:pt x="16" y="10"/>
                    <a:pt x="19" y="9"/>
                    <a:pt x="21" y="9"/>
                  </a:cubicBezTo>
                  <a:cubicBezTo>
                    <a:pt x="25" y="9"/>
                    <a:pt x="27" y="10"/>
                    <a:pt x="28" y="11"/>
                  </a:cubicBezTo>
                  <a:cubicBezTo>
                    <a:pt x="30" y="13"/>
                    <a:pt x="31" y="15"/>
                    <a:pt x="31" y="17"/>
                  </a:cubicBezTo>
                  <a:cubicBezTo>
                    <a:pt x="31" y="19"/>
                    <a:pt x="31" y="20"/>
                    <a:pt x="29" y="22"/>
                  </a:cubicBezTo>
                  <a:cubicBezTo>
                    <a:pt x="29" y="23"/>
                    <a:pt x="27" y="25"/>
                    <a:pt x="24" y="27"/>
                  </a:cubicBezTo>
                  <a:cubicBezTo>
                    <a:pt x="20" y="30"/>
                    <a:pt x="19" y="32"/>
                    <a:pt x="17" y="35"/>
                  </a:cubicBezTo>
                  <a:cubicBezTo>
                    <a:pt x="16" y="36"/>
                    <a:pt x="15" y="39"/>
                    <a:pt x="15" y="43"/>
                  </a:cubicBezTo>
                  <a:cubicBezTo>
                    <a:pt x="15" y="43"/>
                    <a:pt x="15" y="44"/>
                    <a:pt x="16" y="45"/>
                  </a:cubicBezTo>
                  <a:cubicBezTo>
                    <a:pt x="26" y="45"/>
                    <a:pt x="26" y="45"/>
                    <a:pt x="26" y="45"/>
                  </a:cubicBezTo>
                  <a:cubicBezTo>
                    <a:pt x="26" y="43"/>
                    <a:pt x="26" y="40"/>
                    <a:pt x="27" y="39"/>
                  </a:cubicBezTo>
                  <a:cubicBezTo>
                    <a:pt x="27" y="38"/>
                    <a:pt x="28" y="36"/>
                    <a:pt x="31" y="34"/>
                  </a:cubicBezTo>
                  <a:cubicBezTo>
                    <a:pt x="36" y="30"/>
                    <a:pt x="39" y="27"/>
                    <a:pt x="40" y="25"/>
                  </a:cubicBezTo>
                  <a:cubicBezTo>
                    <a:pt x="42" y="23"/>
                    <a:pt x="43" y="20"/>
                    <a:pt x="43" y="17"/>
                  </a:cubicBezTo>
                  <a:cubicBezTo>
                    <a:pt x="43" y="13"/>
                    <a:pt x="40" y="9"/>
                    <a:pt x="36" y="6"/>
                  </a:cubicBezTo>
                  <a:cubicBezTo>
                    <a:pt x="33" y="2"/>
                    <a:pt x="27" y="0"/>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6" name="Group 71">
            <a:extLst>
              <a:ext uri="{FF2B5EF4-FFF2-40B4-BE49-F238E27FC236}">
                <a16:creationId xmlns:a16="http://schemas.microsoft.com/office/drawing/2014/main" id="{812AA5DC-A4DD-534D-91AC-87DD09713D05}"/>
              </a:ext>
            </a:extLst>
          </p:cNvPr>
          <p:cNvGrpSpPr>
            <a:grpSpLocks noChangeAspect="1"/>
          </p:cNvGrpSpPr>
          <p:nvPr userDrawn="1"/>
        </p:nvGrpSpPr>
        <p:grpSpPr bwMode="auto">
          <a:xfrm>
            <a:off x="9667337" y="3111955"/>
            <a:ext cx="516168" cy="491534"/>
            <a:chOff x="6721" y="1874"/>
            <a:chExt cx="440" cy="419"/>
          </a:xfrm>
          <a:solidFill>
            <a:schemeClr val="accent1"/>
          </a:solidFill>
        </p:grpSpPr>
        <p:sp>
          <p:nvSpPr>
            <p:cNvPr id="247" name="Freeform 72">
              <a:extLst>
                <a:ext uri="{FF2B5EF4-FFF2-40B4-BE49-F238E27FC236}">
                  <a16:creationId xmlns:a16="http://schemas.microsoft.com/office/drawing/2014/main" id="{1D7E026E-1643-2347-9166-545F7A08B43D}"/>
                </a:ext>
              </a:extLst>
            </p:cNvPr>
            <p:cNvSpPr>
              <a:spLocks noEditPoints="1"/>
            </p:cNvSpPr>
            <p:nvPr/>
          </p:nvSpPr>
          <p:spPr bwMode="auto">
            <a:xfrm>
              <a:off x="7033" y="1952"/>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48" name="Freeform 73">
              <a:extLst>
                <a:ext uri="{FF2B5EF4-FFF2-40B4-BE49-F238E27FC236}">
                  <a16:creationId xmlns:a16="http://schemas.microsoft.com/office/drawing/2014/main" id="{5351C73B-0BA7-0241-A5BE-40597F228322}"/>
                </a:ext>
              </a:extLst>
            </p:cNvPr>
            <p:cNvSpPr>
              <a:spLocks noEditPoints="1"/>
            </p:cNvSpPr>
            <p:nvPr/>
          </p:nvSpPr>
          <p:spPr bwMode="auto">
            <a:xfrm>
              <a:off x="6979" y="1898"/>
              <a:ext cx="182" cy="180"/>
            </a:xfrm>
            <a:custGeom>
              <a:avLst/>
              <a:gdLst>
                <a:gd name="T0" fmla="*/ 48 w 119"/>
                <a:gd name="T1" fmla="*/ 120 h 120"/>
                <a:gd name="T2" fmla="*/ 42 w 119"/>
                <a:gd name="T3" fmla="*/ 104 h 120"/>
                <a:gd name="T4" fmla="*/ 22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15 w 119"/>
                <a:gd name="T31" fmla="*/ 48 h 120"/>
                <a:gd name="T32" fmla="*/ 107 w 119"/>
                <a:gd name="T33" fmla="*/ 60 h 120"/>
                <a:gd name="T34" fmla="*/ 115 w 119"/>
                <a:gd name="T35" fmla="*/ 71 h 120"/>
                <a:gd name="T36" fmla="*/ 106 w 119"/>
                <a:gd name="T37" fmla="*/ 100 h 120"/>
                <a:gd name="T38" fmla="*/ 97 w 119"/>
                <a:gd name="T39" fmla="*/ 102 h 120"/>
                <a:gd name="T40" fmla="*/ 78 w 119"/>
                <a:gd name="T41" fmla="*/ 104 h 120"/>
                <a:gd name="T42" fmla="*/ 72 w 119"/>
                <a:gd name="T43" fmla="*/ 120 h 120"/>
                <a:gd name="T44" fmla="*/ 66 w 119"/>
                <a:gd name="T45" fmla="*/ 108 h 120"/>
                <a:gd name="T46" fmla="*/ 71 w 119"/>
                <a:gd name="T47" fmla="*/ 94 h 120"/>
                <a:gd name="T48" fmla="*/ 92 w 119"/>
                <a:gd name="T49" fmla="*/ 85 h 120"/>
                <a:gd name="T50" fmla="*/ 104 w 119"/>
                <a:gd name="T51" fmla="*/ 78 h 120"/>
                <a:gd name="T52" fmla="*/ 95 w 119"/>
                <a:gd name="T53" fmla="*/ 68 h 120"/>
                <a:gd name="T54" fmla="*/ 94 w 119"/>
                <a:gd name="T55" fmla="*/ 51 h 120"/>
                <a:gd name="T56" fmla="*/ 104 w 119"/>
                <a:gd name="T57" fmla="*/ 41 h 120"/>
                <a:gd name="T58" fmla="*/ 92 w 119"/>
                <a:gd name="T59" fmla="*/ 34 h 120"/>
                <a:gd name="T60" fmla="*/ 70 w 119"/>
                <a:gd name="T61" fmla="*/ 25 h 120"/>
                <a:gd name="T62" fmla="*/ 66 w 119"/>
                <a:gd name="T63" fmla="*/ 12 h 120"/>
                <a:gd name="T64" fmla="*/ 54 w 119"/>
                <a:gd name="T65" fmla="*/ 19 h 120"/>
                <a:gd name="T66" fmla="*/ 35 w 119"/>
                <a:gd name="T67" fmla="*/ 33 h 120"/>
                <a:gd name="T68" fmla="*/ 21 w 119"/>
                <a:gd name="T69" fmla="*/ 30 h 120"/>
                <a:gd name="T70" fmla="*/ 22 w 119"/>
                <a:gd name="T71" fmla="*/ 45 h 120"/>
                <a:gd name="T72" fmla="*/ 23 w 119"/>
                <a:gd name="T73" fmla="*/ 60 h 120"/>
                <a:gd name="T74" fmla="*/ 22 w 119"/>
                <a:gd name="T75" fmla="*/ 74 h 120"/>
                <a:gd name="T76" fmla="*/ 21 w 119"/>
                <a:gd name="T77" fmla="*/ 89 h 120"/>
                <a:gd name="T78" fmla="*/ 35 w 119"/>
                <a:gd name="T79" fmla="*/ 86 h 120"/>
                <a:gd name="T80" fmla="*/ 54 w 119"/>
                <a:gd name="T81" fmla="*/ 10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2" y="102"/>
                    <a:pt x="22" y="102"/>
                    <a:pt x="22"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4"/>
                  </a:cubicBezTo>
                  <a:cubicBezTo>
                    <a:pt x="1"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9" y="16"/>
                    <a:pt x="100" y="16"/>
                    <a:pt x="102" y="16"/>
                  </a:cubicBezTo>
                  <a:cubicBezTo>
                    <a:pt x="103" y="17"/>
                    <a:pt x="105" y="18"/>
                    <a:pt x="105" y="19"/>
                  </a:cubicBezTo>
                  <a:cubicBezTo>
                    <a:pt x="117" y="40"/>
                    <a:pt x="117" y="40"/>
                    <a:pt x="117" y="40"/>
                  </a:cubicBezTo>
                  <a:cubicBezTo>
                    <a:pt x="118" y="41"/>
                    <a:pt x="118" y="43"/>
                    <a:pt x="118" y="44"/>
                  </a:cubicBezTo>
                  <a:cubicBezTo>
                    <a:pt x="118" y="46"/>
                    <a:pt x="117"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8" y="79"/>
                  </a:cubicBezTo>
                  <a:cubicBezTo>
                    <a:pt x="106" y="100"/>
                    <a:pt x="106" y="100"/>
                    <a:pt x="106" y="100"/>
                  </a:cubicBezTo>
                  <a:cubicBezTo>
                    <a:pt x="105" y="101"/>
                    <a:pt x="104"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1" y="94"/>
                  </a:cubicBezTo>
                  <a:cubicBezTo>
                    <a:pt x="76" y="92"/>
                    <a:pt x="81" y="90"/>
                    <a:pt x="85" y="86"/>
                  </a:cubicBezTo>
                  <a:cubicBezTo>
                    <a:pt x="87" y="84"/>
                    <a:pt x="89" y="83"/>
                    <a:pt x="92" y="85"/>
                  </a:cubicBezTo>
                  <a:cubicBezTo>
                    <a:pt x="98" y="89"/>
                    <a:pt x="98" y="89"/>
                    <a:pt x="98" y="89"/>
                  </a:cubicBezTo>
                  <a:cubicBezTo>
                    <a:pt x="104" y="78"/>
                    <a:pt x="104" y="78"/>
                    <a:pt x="104" y="78"/>
                  </a:cubicBezTo>
                  <a:cubicBezTo>
                    <a:pt x="97" y="74"/>
                    <a:pt x="97" y="74"/>
                    <a:pt x="97" y="74"/>
                  </a:cubicBezTo>
                  <a:cubicBezTo>
                    <a:pt x="95" y="73"/>
                    <a:pt x="94" y="70"/>
                    <a:pt x="95"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0"/>
                    <a:pt x="98" y="30"/>
                    <a:pt x="98" y="30"/>
                  </a:cubicBezTo>
                  <a:cubicBezTo>
                    <a:pt x="92" y="34"/>
                    <a:pt x="92" y="34"/>
                    <a:pt x="92" y="34"/>
                  </a:cubicBezTo>
                  <a:cubicBezTo>
                    <a:pt x="89" y="36"/>
                    <a:pt x="87" y="35"/>
                    <a:pt x="85" y="33"/>
                  </a:cubicBezTo>
                  <a:cubicBezTo>
                    <a:pt x="81"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3"/>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5" y="51"/>
                  </a:cubicBezTo>
                  <a:cubicBezTo>
                    <a:pt x="24" y="54"/>
                    <a:pt x="23" y="57"/>
                    <a:pt x="23" y="60"/>
                  </a:cubicBezTo>
                  <a:cubicBezTo>
                    <a:pt x="23" y="62"/>
                    <a:pt x="24" y="65"/>
                    <a:pt x="24" y="68"/>
                  </a:cubicBezTo>
                  <a:cubicBezTo>
                    <a:pt x="25" y="70"/>
                    <a:pt x="24" y="73"/>
                    <a:pt x="22" y="74"/>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49" name="Freeform 74">
              <a:extLst>
                <a:ext uri="{FF2B5EF4-FFF2-40B4-BE49-F238E27FC236}">
                  <a16:creationId xmlns:a16="http://schemas.microsoft.com/office/drawing/2014/main" id="{D0E469F3-B678-D945-AFB3-6BFFD229CAFC}"/>
                </a:ext>
              </a:extLst>
            </p:cNvPr>
            <p:cNvSpPr>
              <a:spLocks noEditPoints="1"/>
            </p:cNvSpPr>
            <p:nvPr/>
          </p:nvSpPr>
          <p:spPr bwMode="auto">
            <a:xfrm>
              <a:off x="6776" y="2095"/>
              <a:ext cx="330" cy="198"/>
            </a:xfrm>
            <a:custGeom>
              <a:avLst/>
              <a:gdLst>
                <a:gd name="T0" fmla="*/ 210 w 216"/>
                <a:gd name="T1" fmla="*/ 132 h 132"/>
                <a:gd name="T2" fmla="*/ 6 w 216"/>
                <a:gd name="T3" fmla="*/ 132 h 132"/>
                <a:gd name="T4" fmla="*/ 0 w 216"/>
                <a:gd name="T5" fmla="*/ 126 h 132"/>
                <a:gd name="T6" fmla="*/ 0 w 216"/>
                <a:gd name="T7" fmla="*/ 6 h 132"/>
                <a:gd name="T8" fmla="*/ 6 w 216"/>
                <a:gd name="T9" fmla="*/ 0 h 132"/>
                <a:gd name="T10" fmla="*/ 210 w 216"/>
                <a:gd name="T11" fmla="*/ 0 h 132"/>
                <a:gd name="T12" fmla="*/ 216 w 216"/>
                <a:gd name="T13" fmla="*/ 6 h 132"/>
                <a:gd name="T14" fmla="*/ 216 w 216"/>
                <a:gd name="T15" fmla="*/ 126 h 132"/>
                <a:gd name="T16" fmla="*/ 210 w 216"/>
                <a:gd name="T17" fmla="*/ 132 h 132"/>
                <a:gd name="T18" fmla="*/ 12 w 216"/>
                <a:gd name="T19" fmla="*/ 120 h 132"/>
                <a:gd name="T20" fmla="*/ 204 w 216"/>
                <a:gd name="T21" fmla="*/ 120 h 132"/>
                <a:gd name="T22" fmla="*/ 204 w 216"/>
                <a:gd name="T23" fmla="*/ 12 h 132"/>
                <a:gd name="T24" fmla="*/ 12 w 216"/>
                <a:gd name="T25" fmla="*/ 12 h 132"/>
                <a:gd name="T26" fmla="*/ 12 w 216"/>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132">
                  <a:moveTo>
                    <a:pt x="210" y="132"/>
                  </a:moveTo>
                  <a:cubicBezTo>
                    <a:pt x="6" y="132"/>
                    <a:pt x="6" y="132"/>
                    <a:pt x="6" y="132"/>
                  </a:cubicBezTo>
                  <a:cubicBezTo>
                    <a:pt x="3" y="132"/>
                    <a:pt x="0" y="129"/>
                    <a:pt x="0" y="126"/>
                  </a:cubicBezTo>
                  <a:cubicBezTo>
                    <a:pt x="0" y="6"/>
                    <a:pt x="0" y="6"/>
                    <a:pt x="0" y="6"/>
                  </a:cubicBezTo>
                  <a:cubicBezTo>
                    <a:pt x="0" y="2"/>
                    <a:pt x="3" y="0"/>
                    <a:pt x="6" y="0"/>
                  </a:cubicBezTo>
                  <a:cubicBezTo>
                    <a:pt x="210" y="0"/>
                    <a:pt x="210" y="0"/>
                    <a:pt x="210" y="0"/>
                  </a:cubicBezTo>
                  <a:cubicBezTo>
                    <a:pt x="214" y="0"/>
                    <a:pt x="216" y="2"/>
                    <a:pt x="216" y="6"/>
                  </a:cubicBezTo>
                  <a:cubicBezTo>
                    <a:pt x="216" y="126"/>
                    <a:pt x="216" y="126"/>
                    <a:pt x="216" y="126"/>
                  </a:cubicBezTo>
                  <a:cubicBezTo>
                    <a:pt x="216" y="129"/>
                    <a:pt x="214" y="132"/>
                    <a:pt x="210" y="132"/>
                  </a:cubicBezTo>
                  <a:close/>
                  <a:moveTo>
                    <a:pt x="12" y="120"/>
                  </a:moveTo>
                  <a:cubicBezTo>
                    <a:pt x="204" y="120"/>
                    <a:pt x="204" y="120"/>
                    <a:pt x="204" y="120"/>
                  </a:cubicBezTo>
                  <a:cubicBezTo>
                    <a:pt x="204" y="12"/>
                    <a:pt x="204" y="12"/>
                    <a:pt x="204"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0" name="Freeform 75">
              <a:extLst>
                <a:ext uri="{FF2B5EF4-FFF2-40B4-BE49-F238E27FC236}">
                  <a16:creationId xmlns:a16="http://schemas.microsoft.com/office/drawing/2014/main" id="{B77FEEF7-7A7C-6643-BD56-5BEB58280FD6}"/>
                </a:ext>
              </a:extLst>
            </p:cNvPr>
            <p:cNvSpPr>
              <a:spLocks/>
            </p:cNvSpPr>
            <p:nvPr/>
          </p:nvSpPr>
          <p:spPr bwMode="auto">
            <a:xfrm>
              <a:off x="6776" y="2049"/>
              <a:ext cx="330" cy="64"/>
            </a:xfrm>
            <a:custGeom>
              <a:avLst/>
              <a:gdLst>
                <a:gd name="T0" fmla="*/ 210 w 216"/>
                <a:gd name="T1" fmla="*/ 43 h 43"/>
                <a:gd name="T2" fmla="*/ 6 w 216"/>
                <a:gd name="T3" fmla="*/ 43 h 43"/>
                <a:gd name="T4" fmla="*/ 1 w 216"/>
                <a:gd name="T5" fmla="*/ 40 h 43"/>
                <a:gd name="T6" fmla="*/ 1 w 216"/>
                <a:gd name="T7" fmla="*/ 35 h 43"/>
                <a:gd name="T8" fmla="*/ 11 w 216"/>
                <a:gd name="T9" fmla="*/ 5 h 43"/>
                <a:gd name="T10" fmla="*/ 18 w 216"/>
                <a:gd name="T11" fmla="*/ 1 h 43"/>
                <a:gd name="T12" fmla="*/ 22 w 216"/>
                <a:gd name="T13" fmla="*/ 8 h 43"/>
                <a:gd name="T14" fmla="*/ 15 w 216"/>
                <a:gd name="T15" fmla="*/ 31 h 43"/>
                <a:gd name="T16" fmla="*/ 210 w 216"/>
                <a:gd name="T17" fmla="*/ 31 h 43"/>
                <a:gd name="T18" fmla="*/ 216 w 216"/>
                <a:gd name="T19" fmla="*/ 37 h 43"/>
                <a:gd name="T20" fmla="*/ 210 w 216"/>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43">
                  <a:moveTo>
                    <a:pt x="210" y="43"/>
                  </a:moveTo>
                  <a:cubicBezTo>
                    <a:pt x="6" y="43"/>
                    <a:pt x="6" y="43"/>
                    <a:pt x="6" y="43"/>
                  </a:cubicBezTo>
                  <a:cubicBezTo>
                    <a:pt x="4" y="43"/>
                    <a:pt x="3" y="42"/>
                    <a:pt x="1" y="40"/>
                  </a:cubicBezTo>
                  <a:cubicBezTo>
                    <a:pt x="0" y="38"/>
                    <a:pt x="0" y="36"/>
                    <a:pt x="1" y="35"/>
                  </a:cubicBezTo>
                  <a:cubicBezTo>
                    <a:pt x="11" y="5"/>
                    <a:pt x="11" y="5"/>
                    <a:pt x="11" y="5"/>
                  </a:cubicBezTo>
                  <a:cubicBezTo>
                    <a:pt x="12" y="2"/>
                    <a:pt x="15" y="0"/>
                    <a:pt x="18" y="1"/>
                  </a:cubicBezTo>
                  <a:cubicBezTo>
                    <a:pt x="21" y="2"/>
                    <a:pt x="23" y="5"/>
                    <a:pt x="22" y="8"/>
                  </a:cubicBezTo>
                  <a:cubicBezTo>
                    <a:pt x="15" y="31"/>
                    <a:pt x="15" y="31"/>
                    <a:pt x="15" y="31"/>
                  </a:cubicBezTo>
                  <a:cubicBezTo>
                    <a:pt x="210" y="31"/>
                    <a:pt x="210" y="31"/>
                    <a:pt x="210" y="31"/>
                  </a:cubicBezTo>
                  <a:cubicBezTo>
                    <a:pt x="214" y="31"/>
                    <a:pt x="216" y="33"/>
                    <a:pt x="216" y="37"/>
                  </a:cubicBezTo>
                  <a:cubicBezTo>
                    <a:pt x="216" y="40"/>
                    <a:pt x="214" y="43"/>
                    <a:pt x="210"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1" name="Freeform 76">
              <a:extLst>
                <a:ext uri="{FF2B5EF4-FFF2-40B4-BE49-F238E27FC236}">
                  <a16:creationId xmlns:a16="http://schemas.microsoft.com/office/drawing/2014/main" id="{3B035025-AC90-7E49-BF74-FB46A87DC5B1}"/>
                </a:ext>
              </a:extLst>
            </p:cNvPr>
            <p:cNvSpPr>
              <a:spLocks/>
            </p:cNvSpPr>
            <p:nvPr/>
          </p:nvSpPr>
          <p:spPr bwMode="auto">
            <a:xfrm>
              <a:off x="6897" y="1988"/>
              <a:ext cx="72" cy="18"/>
            </a:xfrm>
            <a:custGeom>
              <a:avLst/>
              <a:gdLst>
                <a:gd name="T0" fmla="*/ 41 w 47"/>
                <a:gd name="T1" fmla="*/ 12 h 12"/>
                <a:gd name="T2" fmla="*/ 6 w 47"/>
                <a:gd name="T3" fmla="*/ 12 h 12"/>
                <a:gd name="T4" fmla="*/ 0 w 47"/>
                <a:gd name="T5" fmla="*/ 6 h 12"/>
                <a:gd name="T6" fmla="*/ 6 w 47"/>
                <a:gd name="T7" fmla="*/ 0 h 12"/>
                <a:gd name="T8" fmla="*/ 41 w 47"/>
                <a:gd name="T9" fmla="*/ 0 h 12"/>
                <a:gd name="T10" fmla="*/ 47 w 47"/>
                <a:gd name="T11" fmla="*/ 6 h 12"/>
                <a:gd name="T12" fmla="*/ 41 w 4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7" h="12">
                  <a:moveTo>
                    <a:pt x="41" y="12"/>
                  </a:moveTo>
                  <a:cubicBezTo>
                    <a:pt x="6" y="12"/>
                    <a:pt x="6" y="12"/>
                    <a:pt x="6" y="12"/>
                  </a:cubicBezTo>
                  <a:cubicBezTo>
                    <a:pt x="2" y="12"/>
                    <a:pt x="0" y="9"/>
                    <a:pt x="0" y="6"/>
                  </a:cubicBezTo>
                  <a:cubicBezTo>
                    <a:pt x="0" y="2"/>
                    <a:pt x="2" y="0"/>
                    <a:pt x="6" y="0"/>
                  </a:cubicBezTo>
                  <a:cubicBezTo>
                    <a:pt x="41" y="0"/>
                    <a:pt x="41" y="0"/>
                    <a:pt x="41" y="0"/>
                  </a:cubicBezTo>
                  <a:cubicBezTo>
                    <a:pt x="45" y="0"/>
                    <a:pt x="47" y="2"/>
                    <a:pt x="47" y="6"/>
                  </a:cubicBezTo>
                  <a:cubicBezTo>
                    <a:pt x="47" y="9"/>
                    <a:pt x="45" y="12"/>
                    <a:pt x="4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2" name="Freeform 77">
              <a:extLst>
                <a:ext uri="{FF2B5EF4-FFF2-40B4-BE49-F238E27FC236}">
                  <a16:creationId xmlns:a16="http://schemas.microsoft.com/office/drawing/2014/main" id="{4B9EEDFD-B5F6-5942-AA55-8425057F8DD4}"/>
                </a:ext>
              </a:extLst>
            </p:cNvPr>
            <p:cNvSpPr>
              <a:spLocks/>
            </p:cNvSpPr>
            <p:nvPr/>
          </p:nvSpPr>
          <p:spPr bwMode="auto">
            <a:xfrm>
              <a:off x="6846" y="1995"/>
              <a:ext cx="78" cy="77"/>
            </a:xfrm>
            <a:custGeom>
              <a:avLst/>
              <a:gdLst>
                <a:gd name="T0" fmla="*/ 44 w 51"/>
                <a:gd name="T1" fmla="*/ 51 h 51"/>
                <a:gd name="T2" fmla="*/ 40 w 51"/>
                <a:gd name="T3" fmla="*/ 49 h 51"/>
                <a:gd name="T4" fmla="*/ 2 w 51"/>
                <a:gd name="T5" fmla="*/ 11 h 51"/>
                <a:gd name="T6" fmla="*/ 2 w 51"/>
                <a:gd name="T7" fmla="*/ 2 h 51"/>
                <a:gd name="T8" fmla="*/ 11 w 51"/>
                <a:gd name="T9" fmla="*/ 2 h 51"/>
                <a:gd name="T10" fmla="*/ 48 w 51"/>
                <a:gd name="T11" fmla="*/ 40 h 51"/>
                <a:gd name="T12" fmla="*/ 48 w 51"/>
                <a:gd name="T13" fmla="*/ 49 h 51"/>
                <a:gd name="T14" fmla="*/ 44 w 51"/>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1">
                  <a:moveTo>
                    <a:pt x="44" y="51"/>
                  </a:moveTo>
                  <a:cubicBezTo>
                    <a:pt x="43" y="51"/>
                    <a:pt x="41" y="50"/>
                    <a:pt x="40" y="49"/>
                  </a:cubicBezTo>
                  <a:cubicBezTo>
                    <a:pt x="2" y="11"/>
                    <a:pt x="2" y="11"/>
                    <a:pt x="2" y="11"/>
                  </a:cubicBezTo>
                  <a:cubicBezTo>
                    <a:pt x="0" y="9"/>
                    <a:pt x="0" y="5"/>
                    <a:pt x="2" y="2"/>
                  </a:cubicBezTo>
                  <a:cubicBezTo>
                    <a:pt x="4" y="0"/>
                    <a:pt x="8" y="0"/>
                    <a:pt x="11" y="2"/>
                  </a:cubicBezTo>
                  <a:cubicBezTo>
                    <a:pt x="48" y="40"/>
                    <a:pt x="48" y="40"/>
                    <a:pt x="48" y="40"/>
                  </a:cubicBezTo>
                  <a:cubicBezTo>
                    <a:pt x="51" y="43"/>
                    <a:pt x="51" y="47"/>
                    <a:pt x="48" y="49"/>
                  </a:cubicBezTo>
                  <a:cubicBezTo>
                    <a:pt x="47" y="50"/>
                    <a:pt x="46" y="51"/>
                    <a:pt x="44"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3" name="Freeform 78">
              <a:extLst>
                <a:ext uri="{FF2B5EF4-FFF2-40B4-BE49-F238E27FC236}">
                  <a16:creationId xmlns:a16="http://schemas.microsoft.com/office/drawing/2014/main" id="{8B50B4AE-2180-ED47-B4DC-A8F6FCB2FDBB}"/>
                </a:ext>
              </a:extLst>
            </p:cNvPr>
            <p:cNvSpPr>
              <a:spLocks noEditPoints="1"/>
            </p:cNvSpPr>
            <p:nvPr/>
          </p:nvSpPr>
          <p:spPr bwMode="auto">
            <a:xfrm>
              <a:off x="6721" y="1874"/>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5" y="108"/>
                    <a:pt x="0" y="84"/>
                    <a:pt x="0" y="54"/>
                  </a:cubicBezTo>
                  <a:cubicBezTo>
                    <a:pt x="0" y="24"/>
                    <a:pt x="25"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8" y="96"/>
                    <a:pt x="96" y="77"/>
                    <a:pt x="96" y="54"/>
                  </a:cubicBezTo>
                  <a:cubicBezTo>
                    <a:pt x="96" y="31"/>
                    <a:pt x="7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4" name="Freeform 79">
              <a:extLst>
                <a:ext uri="{FF2B5EF4-FFF2-40B4-BE49-F238E27FC236}">
                  <a16:creationId xmlns:a16="http://schemas.microsoft.com/office/drawing/2014/main" id="{3D3213DB-D615-0D43-8639-180B31371C41}"/>
                </a:ext>
              </a:extLst>
            </p:cNvPr>
            <p:cNvSpPr>
              <a:spLocks noEditPoints="1"/>
            </p:cNvSpPr>
            <p:nvPr/>
          </p:nvSpPr>
          <p:spPr bwMode="auto">
            <a:xfrm>
              <a:off x="6941" y="2203"/>
              <a:ext cx="128" cy="54"/>
            </a:xfrm>
            <a:custGeom>
              <a:avLst/>
              <a:gdLst>
                <a:gd name="T0" fmla="*/ 78 w 84"/>
                <a:gd name="T1" fmla="*/ 36 h 36"/>
                <a:gd name="T2" fmla="*/ 6 w 84"/>
                <a:gd name="T3" fmla="*/ 36 h 36"/>
                <a:gd name="T4" fmla="*/ 0 w 84"/>
                <a:gd name="T5" fmla="*/ 30 h 36"/>
                <a:gd name="T6" fmla="*/ 0 w 84"/>
                <a:gd name="T7" fmla="*/ 6 h 36"/>
                <a:gd name="T8" fmla="*/ 6 w 84"/>
                <a:gd name="T9" fmla="*/ 0 h 36"/>
                <a:gd name="T10" fmla="*/ 78 w 84"/>
                <a:gd name="T11" fmla="*/ 0 h 36"/>
                <a:gd name="T12" fmla="*/ 84 w 84"/>
                <a:gd name="T13" fmla="*/ 6 h 36"/>
                <a:gd name="T14" fmla="*/ 84 w 84"/>
                <a:gd name="T15" fmla="*/ 30 h 36"/>
                <a:gd name="T16" fmla="*/ 78 w 84"/>
                <a:gd name="T17" fmla="*/ 36 h 36"/>
                <a:gd name="T18" fmla="*/ 12 w 84"/>
                <a:gd name="T19" fmla="*/ 24 h 36"/>
                <a:gd name="T20" fmla="*/ 72 w 84"/>
                <a:gd name="T21" fmla="*/ 24 h 36"/>
                <a:gd name="T22" fmla="*/ 72 w 84"/>
                <a:gd name="T23" fmla="*/ 12 h 36"/>
                <a:gd name="T24" fmla="*/ 12 w 84"/>
                <a:gd name="T25" fmla="*/ 12 h 36"/>
                <a:gd name="T26" fmla="*/ 12 w 84"/>
                <a:gd name="T27"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36">
                  <a:moveTo>
                    <a:pt x="78" y="36"/>
                  </a:moveTo>
                  <a:cubicBezTo>
                    <a:pt x="6" y="36"/>
                    <a:pt x="6" y="36"/>
                    <a:pt x="6" y="36"/>
                  </a:cubicBezTo>
                  <a:cubicBezTo>
                    <a:pt x="3" y="36"/>
                    <a:pt x="0" y="33"/>
                    <a:pt x="0" y="30"/>
                  </a:cubicBezTo>
                  <a:cubicBezTo>
                    <a:pt x="0" y="6"/>
                    <a:pt x="0" y="6"/>
                    <a:pt x="0" y="6"/>
                  </a:cubicBezTo>
                  <a:cubicBezTo>
                    <a:pt x="0" y="2"/>
                    <a:pt x="3" y="0"/>
                    <a:pt x="6" y="0"/>
                  </a:cubicBezTo>
                  <a:cubicBezTo>
                    <a:pt x="78" y="0"/>
                    <a:pt x="78" y="0"/>
                    <a:pt x="78" y="0"/>
                  </a:cubicBezTo>
                  <a:cubicBezTo>
                    <a:pt x="82" y="0"/>
                    <a:pt x="84" y="2"/>
                    <a:pt x="84" y="6"/>
                  </a:cubicBezTo>
                  <a:cubicBezTo>
                    <a:pt x="84" y="30"/>
                    <a:pt x="84" y="30"/>
                    <a:pt x="84" y="30"/>
                  </a:cubicBezTo>
                  <a:cubicBezTo>
                    <a:pt x="84" y="33"/>
                    <a:pt x="82" y="36"/>
                    <a:pt x="78" y="36"/>
                  </a:cubicBezTo>
                  <a:close/>
                  <a:moveTo>
                    <a:pt x="12" y="24"/>
                  </a:moveTo>
                  <a:cubicBezTo>
                    <a:pt x="72" y="24"/>
                    <a:pt x="72" y="24"/>
                    <a:pt x="72" y="24"/>
                  </a:cubicBezTo>
                  <a:cubicBezTo>
                    <a:pt x="72" y="12"/>
                    <a:pt x="72" y="12"/>
                    <a:pt x="72" y="12"/>
                  </a:cubicBezTo>
                  <a:cubicBezTo>
                    <a:pt x="12" y="12"/>
                    <a:pt x="12" y="12"/>
                    <a:pt x="12" y="12"/>
                  </a:cubicBezTo>
                  <a:lnTo>
                    <a:pt x="1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255" name="Group 83">
            <a:extLst>
              <a:ext uri="{FF2B5EF4-FFF2-40B4-BE49-F238E27FC236}">
                <a16:creationId xmlns:a16="http://schemas.microsoft.com/office/drawing/2014/main" id="{55833B4A-F17D-B241-A9BA-CAA65D15AF3C}"/>
              </a:ext>
            </a:extLst>
          </p:cNvPr>
          <p:cNvGrpSpPr>
            <a:grpSpLocks noChangeAspect="1"/>
          </p:cNvGrpSpPr>
          <p:nvPr userDrawn="1"/>
        </p:nvGrpSpPr>
        <p:grpSpPr bwMode="auto">
          <a:xfrm>
            <a:off x="5862737" y="4307059"/>
            <a:ext cx="513716" cy="502040"/>
            <a:chOff x="2584" y="1926"/>
            <a:chExt cx="440" cy="430"/>
          </a:xfrm>
          <a:solidFill>
            <a:schemeClr val="accent1"/>
          </a:solidFill>
        </p:grpSpPr>
        <p:sp>
          <p:nvSpPr>
            <p:cNvPr id="256" name="Freeform 84">
              <a:extLst>
                <a:ext uri="{FF2B5EF4-FFF2-40B4-BE49-F238E27FC236}">
                  <a16:creationId xmlns:a16="http://schemas.microsoft.com/office/drawing/2014/main" id="{62D09E4A-E7E8-5A4A-85DE-1B4599C0D0C4}"/>
                </a:ext>
              </a:extLst>
            </p:cNvPr>
            <p:cNvSpPr>
              <a:spLocks noEditPoints="1"/>
            </p:cNvSpPr>
            <p:nvPr/>
          </p:nvSpPr>
          <p:spPr bwMode="auto">
            <a:xfrm>
              <a:off x="2749" y="2033"/>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4" y="108"/>
                    <a:pt x="0" y="84"/>
                    <a:pt x="0" y="54"/>
                  </a:cubicBezTo>
                  <a:cubicBezTo>
                    <a:pt x="0" y="24"/>
                    <a:pt x="24"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7" y="96"/>
                    <a:pt x="96" y="77"/>
                    <a:pt x="96" y="54"/>
                  </a:cubicBezTo>
                  <a:cubicBezTo>
                    <a:pt x="96" y="31"/>
                    <a:pt x="77"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7" name="Freeform 85">
              <a:extLst>
                <a:ext uri="{FF2B5EF4-FFF2-40B4-BE49-F238E27FC236}">
                  <a16:creationId xmlns:a16="http://schemas.microsoft.com/office/drawing/2014/main" id="{B59559F8-B7D8-E64A-9FF8-99BE86B67197}"/>
                </a:ext>
              </a:extLst>
            </p:cNvPr>
            <p:cNvSpPr>
              <a:spLocks noEditPoints="1"/>
            </p:cNvSpPr>
            <p:nvPr/>
          </p:nvSpPr>
          <p:spPr bwMode="auto">
            <a:xfrm>
              <a:off x="2584" y="1989"/>
              <a:ext cx="73"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8" name="Freeform 86">
              <a:extLst>
                <a:ext uri="{FF2B5EF4-FFF2-40B4-BE49-F238E27FC236}">
                  <a16:creationId xmlns:a16="http://schemas.microsoft.com/office/drawing/2014/main" id="{CB47EC8D-F2B8-9F4C-B06A-5E3E2F46DBEF}"/>
                </a:ext>
              </a:extLst>
            </p:cNvPr>
            <p:cNvSpPr>
              <a:spLocks noEditPoints="1"/>
            </p:cNvSpPr>
            <p:nvPr/>
          </p:nvSpPr>
          <p:spPr bwMode="auto">
            <a:xfrm>
              <a:off x="2951" y="1926"/>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9" name="Freeform 87">
              <a:extLst>
                <a:ext uri="{FF2B5EF4-FFF2-40B4-BE49-F238E27FC236}">
                  <a16:creationId xmlns:a16="http://schemas.microsoft.com/office/drawing/2014/main" id="{DFF5E73F-F4A1-184B-8EF1-E99450FD4003}"/>
                </a:ext>
              </a:extLst>
            </p:cNvPr>
            <p:cNvSpPr>
              <a:spLocks noEditPoints="1"/>
            </p:cNvSpPr>
            <p:nvPr/>
          </p:nvSpPr>
          <p:spPr bwMode="auto">
            <a:xfrm>
              <a:off x="2584"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0" name="Freeform 88">
              <a:extLst>
                <a:ext uri="{FF2B5EF4-FFF2-40B4-BE49-F238E27FC236}">
                  <a16:creationId xmlns:a16="http://schemas.microsoft.com/office/drawing/2014/main" id="{4315EC7A-FDF7-B047-92A8-C59FD41F2ACE}"/>
                </a:ext>
              </a:extLst>
            </p:cNvPr>
            <p:cNvSpPr>
              <a:spLocks noEditPoints="1"/>
            </p:cNvSpPr>
            <p:nvPr/>
          </p:nvSpPr>
          <p:spPr bwMode="auto">
            <a:xfrm>
              <a:off x="2795"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1" name="Freeform 89">
              <a:extLst>
                <a:ext uri="{FF2B5EF4-FFF2-40B4-BE49-F238E27FC236}">
                  <a16:creationId xmlns:a16="http://schemas.microsoft.com/office/drawing/2014/main" id="{5CFD3D7D-9ADA-AA40-8FB5-1D7E3F968532}"/>
                </a:ext>
              </a:extLst>
            </p:cNvPr>
            <p:cNvSpPr>
              <a:spLocks/>
            </p:cNvSpPr>
            <p:nvPr/>
          </p:nvSpPr>
          <p:spPr bwMode="auto">
            <a:xfrm>
              <a:off x="2634" y="2159"/>
              <a:ext cx="152" cy="149"/>
            </a:xfrm>
            <a:custGeom>
              <a:avLst/>
              <a:gdLst>
                <a:gd name="T0" fmla="*/ 12 w 152"/>
                <a:gd name="T1" fmla="*/ 149 h 149"/>
                <a:gd name="T2" fmla="*/ 0 w 152"/>
                <a:gd name="T3" fmla="*/ 136 h 149"/>
                <a:gd name="T4" fmla="*/ 139 w 152"/>
                <a:gd name="T5" fmla="*/ 0 h 149"/>
                <a:gd name="T6" fmla="*/ 152 w 152"/>
                <a:gd name="T7" fmla="*/ 13 h 149"/>
                <a:gd name="T8" fmla="*/ 12 w 152"/>
                <a:gd name="T9" fmla="*/ 149 h 149"/>
              </a:gdLst>
              <a:ahLst/>
              <a:cxnLst>
                <a:cxn ang="0">
                  <a:pos x="T0" y="T1"/>
                </a:cxn>
                <a:cxn ang="0">
                  <a:pos x="T2" y="T3"/>
                </a:cxn>
                <a:cxn ang="0">
                  <a:pos x="T4" y="T5"/>
                </a:cxn>
                <a:cxn ang="0">
                  <a:pos x="T6" y="T7"/>
                </a:cxn>
                <a:cxn ang="0">
                  <a:pos x="T8" y="T9"/>
                </a:cxn>
              </a:cxnLst>
              <a:rect l="0" t="0" r="r" b="b"/>
              <a:pathLst>
                <a:path w="152" h="149">
                  <a:moveTo>
                    <a:pt x="12" y="149"/>
                  </a:moveTo>
                  <a:lnTo>
                    <a:pt x="0" y="136"/>
                  </a:lnTo>
                  <a:lnTo>
                    <a:pt x="139" y="0"/>
                  </a:lnTo>
                  <a:lnTo>
                    <a:pt x="152" y="13"/>
                  </a:lnTo>
                  <a:lnTo>
                    <a:pt x="12"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2" name="Freeform 90">
              <a:extLst>
                <a:ext uri="{FF2B5EF4-FFF2-40B4-BE49-F238E27FC236}">
                  <a16:creationId xmlns:a16="http://schemas.microsoft.com/office/drawing/2014/main" id="{BC3144C7-6411-9D4D-B367-CCFF229DB9B8}"/>
                </a:ext>
              </a:extLst>
            </p:cNvPr>
            <p:cNvSpPr>
              <a:spLocks/>
            </p:cNvSpPr>
            <p:nvPr/>
          </p:nvSpPr>
          <p:spPr bwMode="auto">
            <a:xfrm>
              <a:off x="2877" y="1975"/>
              <a:ext cx="98" cy="96"/>
            </a:xfrm>
            <a:custGeom>
              <a:avLst/>
              <a:gdLst>
                <a:gd name="T0" fmla="*/ 13 w 98"/>
                <a:gd name="T1" fmla="*/ 96 h 96"/>
                <a:gd name="T2" fmla="*/ 0 w 98"/>
                <a:gd name="T3" fmla="*/ 82 h 96"/>
                <a:gd name="T4" fmla="*/ 84 w 98"/>
                <a:gd name="T5" fmla="*/ 0 h 96"/>
                <a:gd name="T6" fmla="*/ 98 w 98"/>
                <a:gd name="T7" fmla="*/ 12 h 96"/>
                <a:gd name="T8" fmla="*/ 13 w 98"/>
                <a:gd name="T9" fmla="*/ 96 h 96"/>
              </a:gdLst>
              <a:ahLst/>
              <a:cxnLst>
                <a:cxn ang="0">
                  <a:pos x="T0" y="T1"/>
                </a:cxn>
                <a:cxn ang="0">
                  <a:pos x="T2" y="T3"/>
                </a:cxn>
                <a:cxn ang="0">
                  <a:pos x="T4" y="T5"/>
                </a:cxn>
                <a:cxn ang="0">
                  <a:pos x="T6" y="T7"/>
                </a:cxn>
                <a:cxn ang="0">
                  <a:pos x="T8" y="T9"/>
                </a:cxn>
              </a:cxnLst>
              <a:rect l="0" t="0" r="r" b="b"/>
              <a:pathLst>
                <a:path w="98" h="96">
                  <a:moveTo>
                    <a:pt x="13" y="96"/>
                  </a:moveTo>
                  <a:lnTo>
                    <a:pt x="0" y="82"/>
                  </a:lnTo>
                  <a:lnTo>
                    <a:pt x="84" y="0"/>
                  </a:lnTo>
                  <a:lnTo>
                    <a:pt x="98" y="12"/>
                  </a:lnTo>
                  <a:lnTo>
                    <a:pt x="13"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3" name="Freeform 91">
              <a:extLst>
                <a:ext uri="{FF2B5EF4-FFF2-40B4-BE49-F238E27FC236}">
                  <a16:creationId xmlns:a16="http://schemas.microsoft.com/office/drawing/2014/main" id="{6E2C42D8-3319-674B-8133-E01915A2D52A}"/>
                </a:ext>
              </a:extLst>
            </p:cNvPr>
            <p:cNvSpPr>
              <a:spLocks/>
            </p:cNvSpPr>
            <p:nvPr/>
          </p:nvSpPr>
          <p:spPr bwMode="auto">
            <a:xfrm>
              <a:off x="2642" y="2029"/>
              <a:ext cx="125" cy="66"/>
            </a:xfrm>
            <a:custGeom>
              <a:avLst/>
              <a:gdLst>
                <a:gd name="T0" fmla="*/ 119 w 125"/>
                <a:gd name="T1" fmla="*/ 66 h 66"/>
                <a:gd name="T2" fmla="*/ 0 w 125"/>
                <a:gd name="T3" fmla="*/ 16 h 66"/>
                <a:gd name="T4" fmla="*/ 7 w 125"/>
                <a:gd name="T5" fmla="*/ 0 h 66"/>
                <a:gd name="T6" fmla="*/ 125 w 125"/>
                <a:gd name="T7" fmla="*/ 49 h 66"/>
                <a:gd name="T8" fmla="*/ 119 w 125"/>
                <a:gd name="T9" fmla="*/ 66 h 66"/>
              </a:gdLst>
              <a:ahLst/>
              <a:cxnLst>
                <a:cxn ang="0">
                  <a:pos x="T0" y="T1"/>
                </a:cxn>
                <a:cxn ang="0">
                  <a:pos x="T2" y="T3"/>
                </a:cxn>
                <a:cxn ang="0">
                  <a:pos x="T4" y="T5"/>
                </a:cxn>
                <a:cxn ang="0">
                  <a:pos x="T6" y="T7"/>
                </a:cxn>
                <a:cxn ang="0">
                  <a:pos x="T8" y="T9"/>
                </a:cxn>
              </a:cxnLst>
              <a:rect l="0" t="0" r="r" b="b"/>
              <a:pathLst>
                <a:path w="125" h="66">
                  <a:moveTo>
                    <a:pt x="119" y="66"/>
                  </a:moveTo>
                  <a:lnTo>
                    <a:pt x="0" y="16"/>
                  </a:lnTo>
                  <a:lnTo>
                    <a:pt x="7" y="0"/>
                  </a:lnTo>
                  <a:lnTo>
                    <a:pt x="125" y="49"/>
                  </a:lnTo>
                  <a:lnTo>
                    <a:pt x="1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4" name="Freeform 92">
              <a:extLst>
                <a:ext uri="{FF2B5EF4-FFF2-40B4-BE49-F238E27FC236}">
                  <a16:creationId xmlns:a16="http://schemas.microsoft.com/office/drawing/2014/main" id="{8081C512-E672-CD44-BBE3-358BA6E0D14A}"/>
                </a:ext>
              </a:extLst>
            </p:cNvPr>
            <p:cNvSpPr>
              <a:spLocks/>
            </p:cNvSpPr>
            <p:nvPr/>
          </p:nvSpPr>
          <p:spPr bwMode="auto">
            <a:xfrm>
              <a:off x="2891" y="2142"/>
              <a:ext cx="74" cy="44"/>
            </a:xfrm>
            <a:custGeom>
              <a:avLst/>
              <a:gdLst>
                <a:gd name="T0" fmla="*/ 66 w 74"/>
                <a:gd name="T1" fmla="*/ 44 h 44"/>
                <a:gd name="T2" fmla="*/ 0 w 74"/>
                <a:gd name="T3" fmla="*/ 17 h 44"/>
                <a:gd name="T4" fmla="*/ 8 w 74"/>
                <a:gd name="T5" fmla="*/ 0 h 44"/>
                <a:gd name="T6" fmla="*/ 74 w 74"/>
                <a:gd name="T7" fmla="*/ 27 h 44"/>
                <a:gd name="T8" fmla="*/ 66 w 74"/>
                <a:gd name="T9" fmla="*/ 44 h 44"/>
              </a:gdLst>
              <a:ahLst/>
              <a:cxnLst>
                <a:cxn ang="0">
                  <a:pos x="T0" y="T1"/>
                </a:cxn>
                <a:cxn ang="0">
                  <a:pos x="T2" y="T3"/>
                </a:cxn>
                <a:cxn ang="0">
                  <a:pos x="T4" y="T5"/>
                </a:cxn>
                <a:cxn ang="0">
                  <a:pos x="T6" y="T7"/>
                </a:cxn>
                <a:cxn ang="0">
                  <a:pos x="T8" y="T9"/>
                </a:cxn>
              </a:cxnLst>
              <a:rect l="0" t="0" r="r" b="b"/>
              <a:pathLst>
                <a:path w="74" h="44">
                  <a:moveTo>
                    <a:pt x="66" y="44"/>
                  </a:moveTo>
                  <a:lnTo>
                    <a:pt x="0" y="17"/>
                  </a:lnTo>
                  <a:lnTo>
                    <a:pt x="8" y="0"/>
                  </a:lnTo>
                  <a:lnTo>
                    <a:pt x="74" y="27"/>
                  </a:lnTo>
                  <a:lnTo>
                    <a:pt x="66"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5" name="Rectangle 93">
              <a:extLst>
                <a:ext uri="{FF2B5EF4-FFF2-40B4-BE49-F238E27FC236}">
                  <a16:creationId xmlns:a16="http://schemas.microsoft.com/office/drawing/2014/main" id="{55AC4F32-9438-A14E-8D3B-30633B19540D}"/>
                </a:ext>
              </a:extLst>
            </p:cNvPr>
            <p:cNvSpPr>
              <a:spLocks noChangeArrowheads="1"/>
            </p:cNvSpPr>
            <p:nvPr/>
          </p:nvSpPr>
          <p:spPr bwMode="auto">
            <a:xfrm>
              <a:off x="2822" y="2186"/>
              <a:ext cx="19" cy="1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6" name="Freeform 94">
              <a:extLst>
                <a:ext uri="{FF2B5EF4-FFF2-40B4-BE49-F238E27FC236}">
                  <a16:creationId xmlns:a16="http://schemas.microsoft.com/office/drawing/2014/main" id="{B353D0A6-EF38-0447-A7B3-679682F67888}"/>
                </a:ext>
              </a:extLst>
            </p:cNvPr>
            <p:cNvSpPr>
              <a:spLocks noEditPoints="1"/>
            </p:cNvSpPr>
            <p:nvPr/>
          </p:nvSpPr>
          <p:spPr bwMode="auto">
            <a:xfrm>
              <a:off x="2951" y="2150"/>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67" name="Group 59">
            <a:extLst>
              <a:ext uri="{FF2B5EF4-FFF2-40B4-BE49-F238E27FC236}">
                <a16:creationId xmlns:a16="http://schemas.microsoft.com/office/drawing/2014/main" id="{EF54C6A6-4BD1-DD43-B133-D4D226C9EE9F}"/>
              </a:ext>
            </a:extLst>
          </p:cNvPr>
          <p:cNvGrpSpPr>
            <a:grpSpLocks noChangeAspect="1"/>
          </p:cNvGrpSpPr>
          <p:nvPr userDrawn="1"/>
        </p:nvGrpSpPr>
        <p:grpSpPr bwMode="auto">
          <a:xfrm>
            <a:off x="7131257" y="4307059"/>
            <a:ext cx="493868" cy="502040"/>
            <a:chOff x="5696" y="644"/>
            <a:chExt cx="423" cy="430"/>
          </a:xfrm>
          <a:solidFill>
            <a:schemeClr val="accent1"/>
          </a:solidFill>
        </p:grpSpPr>
        <p:sp>
          <p:nvSpPr>
            <p:cNvPr id="268" name="Freeform 60">
              <a:extLst>
                <a:ext uri="{FF2B5EF4-FFF2-40B4-BE49-F238E27FC236}">
                  <a16:creationId xmlns:a16="http://schemas.microsoft.com/office/drawing/2014/main" id="{2DF46A1E-62FB-7842-A1DF-1D64EE7FCC0F}"/>
                </a:ext>
              </a:extLst>
            </p:cNvPr>
            <p:cNvSpPr>
              <a:spLocks noEditPoints="1"/>
            </p:cNvSpPr>
            <p:nvPr/>
          </p:nvSpPr>
          <p:spPr bwMode="auto">
            <a:xfrm>
              <a:off x="5852" y="644"/>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61">
              <a:extLst>
                <a:ext uri="{FF2B5EF4-FFF2-40B4-BE49-F238E27FC236}">
                  <a16:creationId xmlns:a16="http://schemas.microsoft.com/office/drawing/2014/main" id="{BCA1753F-E6EB-1940-8BE6-7A70C8DF218E}"/>
                </a:ext>
              </a:extLst>
            </p:cNvPr>
            <p:cNvSpPr>
              <a:spLocks noEditPoints="1"/>
            </p:cNvSpPr>
            <p:nvPr/>
          </p:nvSpPr>
          <p:spPr bwMode="auto">
            <a:xfrm>
              <a:off x="5852"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62">
              <a:extLst>
                <a:ext uri="{FF2B5EF4-FFF2-40B4-BE49-F238E27FC236}">
                  <a16:creationId xmlns:a16="http://schemas.microsoft.com/office/drawing/2014/main" id="{FF51CD50-D176-8646-A186-FB4270CF1C91}"/>
                </a:ext>
              </a:extLst>
            </p:cNvPr>
            <p:cNvSpPr>
              <a:spLocks noEditPoints="1"/>
            </p:cNvSpPr>
            <p:nvPr/>
          </p:nvSpPr>
          <p:spPr bwMode="auto">
            <a:xfrm>
              <a:off x="6008"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63">
              <a:extLst>
                <a:ext uri="{FF2B5EF4-FFF2-40B4-BE49-F238E27FC236}">
                  <a16:creationId xmlns:a16="http://schemas.microsoft.com/office/drawing/2014/main" id="{1DC2FFD3-7641-234A-B73A-9039B77A4C14}"/>
                </a:ext>
              </a:extLst>
            </p:cNvPr>
            <p:cNvSpPr>
              <a:spLocks noEditPoints="1"/>
            </p:cNvSpPr>
            <p:nvPr/>
          </p:nvSpPr>
          <p:spPr bwMode="auto">
            <a:xfrm>
              <a:off x="5696"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Rectangle 64">
              <a:extLst>
                <a:ext uri="{FF2B5EF4-FFF2-40B4-BE49-F238E27FC236}">
                  <a16:creationId xmlns:a16="http://schemas.microsoft.com/office/drawing/2014/main" id="{3900C2DB-FA6B-D741-97DE-59BAC7FFBDBD}"/>
                </a:ext>
              </a:extLst>
            </p:cNvPr>
            <p:cNvSpPr>
              <a:spLocks noChangeArrowheads="1"/>
            </p:cNvSpPr>
            <p:nvPr/>
          </p:nvSpPr>
          <p:spPr bwMode="auto">
            <a:xfrm>
              <a:off x="5898" y="743"/>
              <a:ext cx="19" cy="2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65">
              <a:extLst>
                <a:ext uri="{FF2B5EF4-FFF2-40B4-BE49-F238E27FC236}">
                  <a16:creationId xmlns:a16="http://schemas.microsoft.com/office/drawing/2014/main" id="{3C85F200-5885-C74D-8D1C-4D9CD9852A78}"/>
                </a:ext>
              </a:extLst>
            </p:cNvPr>
            <p:cNvSpPr>
              <a:spLocks/>
            </p:cNvSpPr>
            <p:nvPr/>
          </p:nvSpPr>
          <p:spPr bwMode="auto">
            <a:xfrm>
              <a:off x="5742" y="859"/>
              <a:ext cx="331" cy="116"/>
            </a:xfrm>
            <a:custGeom>
              <a:avLst/>
              <a:gdLst>
                <a:gd name="T0" fmla="*/ 216 w 216"/>
                <a:gd name="T1" fmla="*/ 78 h 78"/>
                <a:gd name="T2" fmla="*/ 204 w 216"/>
                <a:gd name="T3" fmla="*/ 78 h 78"/>
                <a:gd name="T4" fmla="*/ 138 w 216"/>
                <a:gd name="T5" fmla="*/ 12 h 78"/>
                <a:gd name="T6" fmla="*/ 72 w 216"/>
                <a:gd name="T7" fmla="*/ 12 h 78"/>
                <a:gd name="T8" fmla="*/ 12 w 216"/>
                <a:gd name="T9" fmla="*/ 78 h 78"/>
                <a:gd name="T10" fmla="*/ 0 w 216"/>
                <a:gd name="T11" fmla="*/ 78 h 78"/>
                <a:gd name="T12" fmla="*/ 72 w 216"/>
                <a:gd name="T13" fmla="*/ 0 h 78"/>
                <a:gd name="T14" fmla="*/ 138 w 216"/>
                <a:gd name="T15" fmla="*/ 0 h 78"/>
                <a:gd name="T16" fmla="*/ 216 w 216"/>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78">
                  <a:moveTo>
                    <a:pt x="216" y="78"/>
                  </a:moveTo>
                  <a:cubicBezTo>
                    <a:pt x="204" y="78"/>
                    <a:pt x="204" y="78"/>
                    <a:pt x="204" y="78"/>
                  </a:cubicBezTo>
                  <a:cubicBezTo>
                    <a:pt x="204" y="42"/>
                    <a:pt x="175" y="12"/>
                    <a:pt x="138" y="12"/>
                  </a:cubicBezTo>
                  <a:cubicBezTo>
                    <a:pt x="72" y="12"/>
                    <a:pt x="72" y="12"/>
                    <a:pt x="72" y="12"/>
                  </a:cubicBezTo>
                  <a:cubicBezTo>
                    <a:pt x="37" y="12"/>
                    <a:pt x="12" y="40"/>
                    <a:pt x="12" y="78"/>
                  </a:cubicBezTo>
                  <a:cubicBezTo>
                    <a:pt x="0" y="78"/>
                    <a:pt x="0" y="78"/>
                    <a:pt x="0" y="78"/>
                  </a:cubicBezTo>
                  <a:cubicBezTo>
                    <a:pt x="0" y="33"/>
                    <a:pt x="31" y="0"/>
                    <a:pt x="72" y="0"/>
                  </a:cubicBezTo>
                  <a:cubicBezTo>
                    <a:pt x="138" y="0"/>
                    <a:pt x="138" y="0"/>
                    <a:pt x="138" y="0"/>
                  </a:cubicBezTo>
                  <a:cubicBezTo>
                    <a:pt x="181" y="0"/>
                    <a:pt x="216" y="35"/>
                    <a:pt x="21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4" name="Group 40">
            <a:extLst>
              <a:ext uri="{FF2B5EF4-FFF2-40B4-BE49-F238E27FC236}">
                <a16:creationId xmlns:a16="http://schemas.microsoft.com/office/drawing/2014/main" id="{AF2CB69D-CBB7-0741-B4F3-6F052ABCDA2C}"/>
              </a:ext>
            </a:extLst>
          </p:cNvPr>
          <p:cNvGrpSpPr>
            <a:grpSpLocks noChangeAspect="1"/>
          </p:cNvGrpSpPr>
          <p:nvPr userDrawn="1"/>
        </p:nvGrpSpPr>
        <p:grpSpPr bwMode="auto">
          <a:xfrm>
            <a:off x="8413589" y="4350552"/>
            <a:ext cx="486806" cy="415054"/>
            <a:chOff x="4653" y="690"/>
            <a:chExt cx="441" cy="376"/>
          </a:xfrm>
          <a:solidFill>
            <a:schemeClr val="accent1"/>
          </a:solidFill>
        </p:grpSpPr>
        <p:sp>
          <p:nvSpPr>
            <p:cNvPr id="275" name="Freeform 41">
              <a:extLst>
                <a:ext uri="{FF2B5EF4-FFF2-40B4-BE49-F238E27FC236}">
                  <a16:creationId xmlns:a16="http://schemas.microsoft.com/office/drawing/2014/main" id="{FDCBE251-79E8-114A-B376-CEEF3221D205}"/>
                </a:ext>
              </a:extLst>
            </p:cNvPr>
            <p:cNvSpPr>
              <a:spLocks noEditPoints="1"/>
            </p:cNvSpPr>
            <p:nvPr/>
          </p:nvSpPr>
          <p:spPr bwMode="auto">
            <a:xfrm>
              <a:off x="4653"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6" name="Freeform 42">
              <a:extLst>
                <a:ext uri="{FF2B5EF4-FFF2-40B4-BE49-F238E27FC236}">
                  <a16:creationId xmlns:a16="http://schemas.microsoft.com/office/drawing/2014/main" id="{33EAB03F-1708-934A-9326-DCEC1E3BE1BF}"/>
                </a:ext>
              </a:extLst>
            </p:cNvPr>
            <p:cNvSpPr>
              <a:spLocks noEditPoints="1"/>
            </p:cNvSpPr>
            <p:nvPr/>
          </p:nvSpPr>
          <p:spPr bwMode="auto">
            <a:xfrm>
              <a:off x="4984"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7" name="Freeform 43">
              <a:extLst>
                <a:ext uri="{FF2B5EF4-FFF2-40B4-BE49-F238E27FC236}">
                  <a16:creationId xmlns:a16="http://schemas.microsoft.com/office/drawing/2014/main" id="{0B22C036-1BF3-914B-849D-BDC1213AB0A1}"/>
                </a:ext>
              </a:extLst>
            </p:cNvPr>
            <p:cNvSpPr>
              <a:spLocks noEditPoints="1"/>
            </p:cNvSpPr>
            <p:nvPr/>
          </p:nvSpPr>
          <p:spPr bwMode="auto">
            <a:xfrm>
              <a:off x="4800" y="815"/>
              <a:ext cx="147" cy="251"/>
            </a:xfrm>
            <a:custGeom>
              <a:avLst/>
              <a:gdLst>
                <a:gd name="T0" fmla="*/ 66 w 96"/>
                <a:gd name="T1" fmla="*/ 168 h 168"/>
                <a:gd name="T2" fmla="*/ 30 w 96"/>
                <a:gd name="T3" fmla="*/ 168 h 168"/>
                <a:gd name="T4" fmla="*/ 24 w 96"/>
                <a:gd name="T5" fmla="*/ 162 h 168"/>
                <a:gd name="T6" fmla="*/ 24 w 96"/>
                <a:gd name="T7" fmla="*/ 95 h 168"/>
                <a:gd name="T8" fmla="*/ 0 w 96"/>
                <a:gd name="T9" fmla="*/ 66 h 168"/>
                <a:gd name="T10" fmla="*/ 0 w 96"/>
                <a:gd name="T11" fmla="*/ 6 h 168"/>
                <a:gd name="T12" fmla="*/ 6 w 96"/>
                <a:gd name="T13" fmla="*/ 0 h 168"/>
                <a:gd name="T14" fmla="*/ 90 w 96"/>
                <a:gd name="T15" fmla="*/ 0 h 168"/>
                <a:gd name="T16" fmla="*/ 96 w 96"/>
                <a:gd name="T17" fmla="*/ 6 h 168"/>
                <a:gd name="T18" fmla="*/ 96 w 96"/>
                <a:gd name="T19" fmla="*/ 66 h 168"/>
                <a:gd name="T20" fmla="*/ 72 w 96"/>
                <a:gd name="T21" fmla="*/ 95 h 168"/>
                <a:gd name="T22" fmla="*/ 72 w 96"/>
                <a:gd name="T23" fmla="*/ 162 h 168"/>
                <a:gd name="T24" fmla="*/ 66 w 96"/>
                <a:gd name="T25" fmla="*/ 168 h 168"/>
                <a:gd name="T26" fmla="*/ 36 w 96"/>
                <a:gd name="T27" fmla="*/ 156 h 168"/>
                <a:gd name="T28" fmla="*/ 60 w 96"/>
                <a:gd name="T29" fmla="*/ 156 h 168"/>
                <a:gd name="T30" fmla="*/ 60 w 96"/>
                <a:gd name="T31" fmla="*/ 90 h 168"/>
                <a:gd name="T32" fmla="*/ 66 w 96"/>
                <a:gd name="T33" fmla="*/ 84 h 168"/>
                <a:gd name="T34" fmla="*/ 84 w 96"/>
                <a:gd name="T35" fmla="*/ 66 h 168"/>
                <a:gd name="T36" fmla="*/ 84 w 96"/>
                <a:gd name="T37" fmla="*/ 12 h 168"/>
                <a:gd name="T38" fmla="*/ 12 w 96"/>
                <a:gd name="T39" fmla="*/ 12 h 168"/>
                <a:gd name="T40" fmla="*/ 12 w 96"/>
                <a:gd name="T41" fmla="*/ 66 h 168"/>
                <a:gd name="T42" fmla="*/ 30 w 96"/>
                <a:gd name="T43" fmla="*/ 84 h 168"/>
                <a:gd name="T44" fmla="*/ 36 w 96"/>
                <a:gd name="T45" fmla="*/ 90 h 168"/>
                <a:gd name="T46" fmla="*/ 36 w 96"/>
                <a:gd name="T47"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168">
                  <a:moveTo>
                    <a:pt x="66" y="168"/>
                  </a:moveTo>
                  <a:cubicBezTo>
                    <a:pt x="30" y="168"/>
                    <a:pt x="30" y="168"/>
                    <a:pt x="30" y="168"/>
                  </a:cubicBezTo>
                  <a:cubicBezTo>
                    <a:pt x="27" y="168"/>
                    <a:pt x="24" y="165"/>
                    <a:pt x="24" y="162"/>
                  </a:cubicBezTo>
                  <a:cubicBezTo>
                    <a:pt x="24" y="95"/>
                    <a:pt x="24" y="95"/>
                    <a:pt x="24" y="95"/>
                  </a:cubicBezTo>
                  <a:cubicBezTo>
                    <a:pt x="10" y="92"/>
                    <a:pt x="0" y="80"/>
                    <a:pt x="0" y="66"/>
                  </a:cubicBezTo>
                  <a:cubicBezTo>
                    <a:pt x="0" y="6"/>
                    <a:pt x="0" y="6"/>
                    <a:pt x="0" y="6"/>
                  </a:cubicBezTo>
                  <a:cubicBezTo>
                    <a:pt x="0" y="2"/>
                    <a:pt x="3" y="0"/>
                    <a:pt x="6" y="0"/>
                  </a:cubicBezTo>
                  <a:cubicBezTo>
                    <a:pt x="90" y="0"/>
                    <a:pt x="90" y="0"/>
                    <a:pt x="90" y="0"/>
                  </a:cubicBezTo>
                  <a:cubicBezTo>
                    <a:pt x="93" y="0"/>
                    <a:pt x="96" y="2"/>
                    <a:pt x="96" y="6"/>
                  </a:cubicBezTo>
                  <a:cubicBezTo>
                    <a:pt x="96" y="66"/>
                    <a:pt x="96" y="66"/>
                    <a:pt x="96" y="66"/>
                  </a:cubicBezTo>
                  <a:cubicBezTo>
                    <a:pt x="96" y="80"/>
                    <a:pt x="86" y="92"/>
                    <a:pt x="72" y="95"/>
                  </a:cubicBezTo>
                  <a:cubicBezTo>
                    <a:pt x="72" y="162"/>
                    <a:pt x="72" y="162"/>
                    <a:pt x="72" y="162"/>
                  </a:cubicBezTo>
                  <a:cubicBezTo>
                    <a:pt x="72" y="165"/>
                    <a:pt x="69" y="168"/>
                    <a:pt x="66" y="168"/>
                  </a:cubicBezTo>
                  <a:close/>
                  <a:moveTo>
                    <a:pt x="36" y="156"/>
                  </a:moveTo>
                  <a:cubicBezTo>
                    <a:pt x="60" y="156"/>
                    <a:pt x="60" y="156"/>
                    <a:pt x="60" y="156"/>
                  </a:cubicBezTo>
                  <a:cubicBezTo>
                    <a:pt x="60" y="90"/>
                    <a:pt x="60" y="90"/>
                    <a:pt x="60" y="90"/>
                  </a:cubicBezTo>
                  <a:cubicBezTo>
                    <a:pt x="60" y="86"/>
                    <a:pt x="63" y="84"/>
                    <a:pt x="66" y="84"/>
                  </a:cubicBezTo>
                  <a:cubicBezTo>
                    <a:pt x="76" y="84"/>
                    <a:pt x="84" y="76"/>
                    <a:pt x="84" y="66"/>
                  </a:cubicBezTo>
                  <a:cubicBezTo>
                    <a:pt x="84" y="12"/>
                    <a:pt x="84" y="12"/>
                    <a:pt x="84" y="12"/>
                  </a:cubicBezTo>
                  <a:cubicBezTo>
                    <a:pt x="12" y="12"/>
                    <a:pt x="12" y="12"/>
                    <a:pt x="12" y="12"/>
                  </a:cubicBezTo>
                  <a:cubicBezTo>
                    <a:pt x="12" y="66"/>
                    <a:pt x="12" y="66"/>
                    <a:pt x="12" y="66"/>
                  </a:cubicBezTo>
                  <a:cubicBezTo>
                    <a:pt x="12" y="76"/>
                    <a:pt x="20" y="84"/>
                    <a:pt x="30" y="84"/>
                  </a:cubicBezTo>
                  <a:cubicBezTo>
                    <a:pt x="33" y="84"/>
                    <a:pt x="36" y="86"/>
                    <a:pt x="36" y="90"/>
                  </a:cubicBezTo>
                  <a:lnTo>
                    <a:pt x="36"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8" name="Freeform 44">
              <a:extLst>
                <a:ext uri="{FF2B5EF4-FFF2-40B4-BE49-F238E27FC236}">
                  <a16:creationId xmlns:a16="http://schemas.microsoft.com/office/drawing/2014/main" id="{E8B7DC9C-B6E3-214C-96AB-8281516F4326}"/>
                </a:ext>
              </a:extLst>
            </p:cNvPr>
            <p:cNvSpPr>
              <a:spLocks noEditPoints="1"/>
            </p:cNvSpPr>
            <p:nvPr/>
          </p:nvSpPr>
          <p:spPr bwMode="auto">
            <a:xfrm>
              <a:off x="4671"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9" name="Freeform 45">
              <a:extLst>
                <a:ext uri="{FF2B5EF4-FFF2-40B4-BE49-F238E27FC236}">
                  <a16:creationId xmlns:a16="http://schemas.microsoft.com/office/drawing/2014/main" id="{397E29E0-4660-AC44-AA91-82129C1E3367}"/>
                </a:ext>
              </a:extLst>
            </p:cNvPr>
            <p:cNvSpPr>
              <a:spLocks noEditPoints="1"/>
            </p:cNvSpPr>
            <p:nvPr/>
          </p:nvSpPr>
          <p:spPr bwMode="auto">
            <a:xfrm>
              <a:off x="5002"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0" name="Freeform 46">
              <a:extLst>
                <a:ext uri="{FF2B5EF4-FFF2-40B4-BE49-F238E27FC236}">
                  <a16:creationId xmlns:a16="http://schemas.microsoft.com/office/drawing/2014/main" id="{30250504-C013-FB41-8C0E-CC245995DB46}"/>
                </a:ext>
              </a:extLst>
            </p:cNvPr>
            <p:cNvSpPr>
              <a:spLocks noEditPoints="1"/>
            </p:cNvSpPr>
            <p:nvPr/>
          </p:nvSpPr>
          <p:spPr bwMode="auto">
            <a:xfrm>
              <a:off x="4818" y="690"/>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5"/>
                    <a:pt x="0" y="36"/>
                  </a:cubicBezTo>
                  <a:cubicBezTo>
                    <a:pt x="0" y="16"/>
                    <a:pt x="16" y="0"/>
                    <a:pt x="36" y="0"/>
                  </a:cubicBezTo>
                  <a:cubicBezTo>
                    <a:pt x="56" y="0"/>
                    <a:pt x="72" y="16"/>
                    <a:pt x="72" y="36"/>
                  </a:cubicBezTo>
                  <a:cubicBezTo>
                    <a:pt x="72" y="55"/>
                    <a:pt x="56" y="72"/>
                    <a:pt x="36" y="72"/>
                  </a:cubicBezTo>
                  <a:close/>
                  <a:moveTo>
                    <a:pt x="36" y="12"/>
                  </a:moveTo>
                  <a:cubicBezTo>
                    <a:pt x="23" y="12"/>
                    <a:pt x="12" y="22"/>
                    <a:pt x="12" y="36"/>
                  </a:cubicBezTo>
                  <a:cubicBezTo>
                    <a:pt x="12" y="49"/>
                    <a:pt x="23" y="60"/>
                    <a:pt x="36" y="60"/>
                  </a:cubicBezTo>
                  <a:cubicBezTo>
                    <a:pt x="49" y="60"/>
                    <a:pt x="60" y="49"/>
                    <a:pt x="60" y="36"/>
                  </a:cubicBezTo>
                  <a:cubicBezTo>
                    <a:pt x="60" y="22"/>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81" name="Group 122">
            <a:extLst>
              <a:ext uri="{FF2B5EF4-FFF2-40B4-BE49-F238E27FC236}">
                <a16:creationId xmlns:a16="http://schemas.microsoft.com/office/drawing/2014/main" id="{67283CD5-0255-B34C-BF7E-E084473C74C8}"/>
              </a:ext>
            </a:extLst>
          </p:cNvPr>
          <p:cNvGrpSpPr>
            <a:grpSpLocks noChangeAspect="1"/>
          </p:cNvGrpSpPr>
          <p:nvPr userDrawn="1"/>
        </p:nvGrpSpPr>
        <p:grpSpPr bwMode="auto">
          <a:xfrm>
            <a:off x="9677138" y="4315989"/>
            <a:ext cx="496566" cy="484180"/>
            <a:chOff x="487" y="3214"/>
            <a:chExt cx="441" cy="430"/>
          </a:xfrm>
          <a:solidFill>
            <a:schemeClr val="accent1"/>
          </a:solidFill>
        </p:grpSpPr>
        <p:sp>
          <p:nvSpPr>
            <p:cNvPr id="282" name="Freeform 123">
              <a:extLst>
                <a:ext uri="{FF2B5EF4-FFF2-40B4-BE49-F238E27FC236}">
                  <a16:creationId xmlns:a16="http://schemas.microsoft.com/office/drawing/2014/main" id="{72773FE5-CE95-0F4A-A086-070B43C2F3E0}"/>
                </a:ext>
              </a:extLst>
            </p:cNvPr>
            <p:cNvSpPr>
              <a:spLocks noEditPoints="1"/>
            </p:cNvSpPr>
            <p:nvPr/>
          </p:nvSpPr>
          <p:spPr bwMode="auto">
            <a:xfrm>
              <a:off x="579" y="3214"/>
              <a:ext cx="257" cy="233"/>
            </a:xfrm>
            <a:custGeom>
              <a:avLst/>
              <a:gdLst>
                <a:gd name="T0" fmla="*/ 66 w 168"/>
                <a:gd name="T1" fmla="*/ 156 h 156"/>
                <a:gd name="T2" fmla="*/ 62 w 168"/>
                <a:gd name="T3" fmla="*/ 154 h 156"/>
                <a:gd name="T4" fmla="*/ 28 w 168"/>
                <a:gd name="T5" fmla="*/ 120 h 156"/>
                <a:gd name="T6" fmla="*/ 18 w 168"/>
                <a:gd name="T7" fmla="*/ 120 h 156"/>
                <a:gd name="T8" fmla="*/ 0 w 168"/>
                <a:gd name="T9" fmla="*/ 102 h 156"/>
                <a:gd name="T10" fmla="*/ 0 w 168"/>
                <a:gd name="T11" fmla="*/ 18 h 156"/>
                <a:gd name="T12" fmla="*/ 18 w 168"/>
                <a:gd name="T13" fmla="*/ 0 h 156"/>
                <a:gd name="T14" fmla="*/ 150 w 168"/>
                <a:gd name="T15" fmla="*/ 0 h 156"/>
                <a:gd name="T16" fmla="*/ 168 w 168"/>
                <a:gd name="T17" fmla="*/ 18 h 156"/>
                <a:gd name="T18" fmla="*/ 168 w 168"/>
                <a:gd name="T19" fmla="*/ 102 h 156"/>
                <a:gd name="T20" fmla="*/ 150 w 168"/>
                <a:gd name="T21" fmla="*/ 120 h 156"/>
                <a:gd name="T22" fmla="*/ 72 w 168"/>
                <a:gd name="T23" fmla="*/ 120 h 156"/>
                <a:gd name="T24" fmla="*/ 72 w 168"/>
                <a:gd name="T25" fmla="*/ 150 h 156"/>
                <a:gd name="T26" fmla="*/ 69 w 168"/>
                <a:gd name="T27" fmla="*/ 156 h 156"/>
                <a:gd name="T28" fmla="*/ 66 w 168"/>
                <a:gd name="T29" fmla="*/ 156 h 156"/>
                <a:gd name="T30" fmla="*/ 18 w 168"/>
                <a:gd name="T31" fmla="*/ 12 h 156"/>
                <a:gd name="T32" fmla="*/ 12 w 168"/>
                <a:gd name="T33" fmla="*/ 18 h 156"/>
                <a:gd name="T34" fmla="*/ 12 w 168"/>
                <a:gd name="T35" fmla="*/ 102 h 156"/>
                <a:gd name="T36" fmla="*/ 18 w 168"/>
                <a:gd name="T37" fmla="*/ 108 h 156"/>
                <a:gd name="T38" fmla="*/ 30 w 168"/>
                <a:gd name="T39" fmla="*/ 108 h 156"/>
                <a:gd name="T40" fmla="*/ 34 w 168"/>
                <a:gd name="T41" fmla="*/ 110 h 156"/>
                <a:gd name="T42" fmla="*/ 60 w 168"/>
                <a:gd name="T43" fmla="*/ 136 h 156"/>
                <a:gd name="T44" fmla="*/ 60 w 168"/>
                <a:gd name="T45" fmla="*/ 114 h 156"/>
                <a:gd name="T46" fmla="*/ 66 w 168"/>
                <a:gd name="T47" fmla="*/ 108 h 156"/>
                <a:gd name="T48" fmla="*/ 150 w 168"/>
                <a:gd name="T49" fmla="*/ 108 h 156"/>
                <a:gd name="T50" fmla="*/ 156 w 168"/>
                <a:gd name="T51" fmla="*/ 102 h 156"/>
                <a:gd name="T52" fmla="*/ 156 w 168"/>
                <a:gd name="T53" fmla="*/ 18 h 156"/>
                <a:gd name="T54" fmla="*/ 150 w 168"/>
                <a:gd name="T55" fmla="*/ 12 h 156"/>
                <a:gd name="T56" fmla="*/ 18 w 168"/>
                <a:gd name="T57" fmla="*/ 1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8" h="156">
                  <a:moveTo>
                    <a:pt x="66" y="156"/>
                  </a:moveTo>
                  <a:cubicBezTo>
                    <a:pt x="65" y="156"/>
                    <a:pt x="63" y="156"/>
                    <a:pt x="62" y="154"/>
                  </a:cubicBezTo>
                  <a:cubicBezTo>
                    <a:pt x="28" y="120"/>
                    <a:pt x="28" y="120"/>
                    <a:pt x="28" y="120"/>
                  </a:cubicBezTo>
                  <a:cubicBezTo>
                    <a:pt x="18" y="120"/>
                    <a:pt x="18" y="120"/>
                    <a:pt x="18" y="120"/>
                  </a:cubicBezTo>
                  <a:cubicBezTo>
                    <a:pt x="8" y="120"/>
                    <a:pt x="0" y="112"/>
                    <a:pt x="0" y="102"/>
                  </a:cubicBezTo>
                  <a:cubicBezTo>
                    <a:pt x="0" y="18"/>
                    <a:pt x="0" y="18"/>
                    <a:pt x="0" y="18"/>
                  </a:cubicBezTo>
                  <a:cubicBezTo>
                    <a:pt x="0" y="8"/>
                    <a:pt x="8" y="0"/>
                    <a:pt x="18" y="0"/>
                  </a:cubicBezTo>
                  <a:cubicBezTo>
                    <a:pt x="150" y="0"/>
                    <a:pt x="150" y="0"/>
                    <a:pt x="150" y="0"/>
                  </a:cubicBezTo>
                  <a:cubicBezTo>
                    <a:pt x="160" y="0"/>
                    <a:pt x="168" y="8"/>
                    <a:pt x="168" y="18"/>
                  </a:cubicBezTo>
                  <a:cubicBezTo>
                    <a:pt x="168" y="102"/>
                    <a:pt x="168" y="102"/>
                    <a:pt x="168" y="102"/>
                  </a:cubicBezTo>
                  <a:cubicBezTo>
                    <a:pt x="168" y="112"/>
                    <a:pt x="160" y="120"/>
                    <a:pt x="150" y="120"/>
                  </a:cubicBezTo>
                  <a:cubicBezTo>
                    <a:pt x="72" y="120"/>
                    <a:pt x="72" y="120"/>
                    <a:pt x="72" y="120"/>
                  </a:cubicBezTo>
                  <a:cubicBezTo>
                    <a:pt x="72" y="150"/>
                    <a:pt x="72" y="150"/>
                    <a:pt x="72" y="150"/>
                  </a:cubicBezTo>
                  <a:cubicBezTo>
                    <a:pt x="72" y="153"/>
                    <a:pt x="71" y="155"/>
                    <a:pt x="69" y="156"/>
                  </a:cubicBezTo>
                  <a:cubicBezTo>
                    <a:pt x="68" y="156"/>
                    <a:pt x="67" y="156"/>
                    <a:pt x="66" y="156"/>
                  </a:cubicBezTo>
                  <a:close/>
                  <a:moveTo>
                    <a:pt x="18" y="12"/>
                  </a:moveTo>
                  <a:cubicBezTo>
                    <a:pt x="15" y="12"/>
                    <a:pt x="12" y="15"/>
                    <a:pt x="12" y="18"/>
                  </a:cubicBezTo>
                  <a:cubicBezTo>
                    <a:pt x="12" y="102"/>
                    <a:pt x="12" y="102"/>
                    <a:pt x="12" y="102"/>
                  </a:cubicBezTo>
                  <a:cubicBezTo>
                    <a:pt x="12" y="105"/>
                    <a:pt x="15" y="108"/>
                    <a:pt x="18" y="108"/>
                  </a:cubicBezTo>
                  <a:cubicBezTo>
                    <a:pt x="30" y="108"/>
                    <a:pt x="30" y="108"/>
                    <a:pt x="30" y="108"/>
                  </a:cubicBezTo>
                  <a:cubicBezTo>
                    <a:pt x="32" y="108"/>
                    <a:pt x="33" y="109"/>
                    <a:pt x="34" y="110"/>
                  </a:cubicBezTo>
                  <a:cubicBezTo>
                    <a:pt x="60" y="136"/>
                    <a:pt x="60" y="136"/>
                    <a:pt x="60" y="136"/>
                  </a:cubicBezTo>
                  <a:cubicBezTo>
                    <a:pt x="60" y="114"/>
                    <a:pt x="60" y="114"/>
                    <a:pt x="60" y="114"/>
                  </a:cubicBezTo>
                  <a:cubicBezTo>
                    <a:pt x="60" y="111"/>
                    <a:pt x="63" y="108"/>
                    <a:pt x="66" y="108"/>
                  </a:cubicBezTo>
                  <a:cubicBezTo>
                    <a:pt x="150" y="108"/>
                    <a:pt x="150" y="108"/>
                    <a:pt x="150" y="108"/>
                  </a:cubicBezTo>
                  <a:cubicBezTo>
                    <a:pt x="154" y="108"/>
                    <a:pt x="156" y="105"/>
                    <a:pt x="156" y="102"/>
                  </a:cubicBezTo>
                  <a:cubicBezTo>
                    <a:pt x="156" y="18"/>
                    <a:pt x="156" y="18"/>
                    <a:pt x="156" y="18"/>
                  </a:cubicBezTo>
                  <a:cubicBezTo>
                    <a:pt x="156" y="15"/>
                    <a:pt x="154" y="12"/>
                    <a:pt x="150" y="12"/>
                  </a:cubicBezTo>
                  <a:lnTo>
                    <a:pt x="1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3" name="Freeform 124">
              <a:extLst>
                <a:ext uri="{FF2B5EF4-FFF2-40B4-BE49-F238E27FC236}">
                  <a16:creationId xmlns:a16="http://schemas.microsoft.com/office/drawing/2014/main" id="{6CDD5E0D-6567-8F41-ADDA-4873270097A1}"/>
                </a:ext>
              </a:extLst>
            </p:cNvPr>
            <p:cNvSpPr>
              <a:spLocks noEditPoints="1"/>
            </p:cNvSpPr>
            <p:nvPr/>
          </p:nvSpPr>
          <p:spPr bwMode="auto">
            <a:xfrm>
              <a:off x="790"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4" name="Freeform 125">
              <a:extLst>
                <a:ext uri="{FF2B5EF4-FFF2-40B4-BE49-F238E27FC236}">
                  <a16:creationId xmlns:a16="http://schemas.microsoft.com/office/drawing/2014/main" id="{5E033DBE-D634-B34B-A4D9-A3AB7C0A517D}"/>
                </a:ext>
              </a:extLst>
            </p:cNvPr>
            <p:cNvSpPr>
              <a:spLocks noEditPoints="1"/>
            </p:cNvSpPr>
            <p:nvPr/>
          </p:nvSpPr>
          <p:spPr bwMode="auto">
            <a:xfrm>
              <a:off x="763"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5" name="Freeform 126">
              <a:extLst>
                <a:ext uri="{FF2B5EF4-FFF2-40B4-BE49-F238E27FC236}">
                  <a16:creationId xmlns:a16="http://schemas.microsoft.com/office/drawing/2014/main" id="{88700ED7-B9BA-B04A-9A1A-F877F79FB300}"/>
                </a:ext>
              </a:extLst>
            </p:cNvPr>
            <p:cNvSpPr>
              <a:spLocks noEditPoints="1"/>
            </p:cNvSpPr>
            <p:nvPr/>
          </p:nvSpPr>
          <p:spPr bwMode="auto">
            <a:xfrm>
              <a:off x="515"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6" name="Freeform 127">
              <a:extLst>
                <a:ext uri="{FF2B5EF4-FFF2-40B4-BE49-F238E27FC236}">
                  <a16:creationId xmlns:a16="http://schemas.microsoft.com/office/drawing/2014/main" id="{BD63F862-ED81-B442-A78A-FA6F5D451E40}"/>
                </a:ext>
              </a:extLst>
            </p:cNvPr>
            <p:cNvSpPr>
              <a:spLocks noEditPoints="1"/>
            </p:cNvSpPr>
            <p:nvPr/>
          </p:nvSpPr>
          <p:spPr bwMode="auto">
            <a:xfrm>
              <a:off x="487"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7" name="Freeform 128">
              <a:extLst>
                <a:ext uri="{FF2B5EF4-FFF2-40B4-BE49-F238E27FC236}">
                  <a16:creationId xmlns:a16="http://schemas.microsoft.com/office/drawing/2014/main" id="{52268FC6-A33C-ED46-9336-05D86CD13697}"/>
                </a:ext>
              </a:extLst>
            </p:cNvPr>
            <p:cNvSpPr>
              <a:spLocks noEditPoints="1"/>
            </p:cNvSpPr>
            <p:nvPr/>
          </p:nvSpPr>
          <p:spPr bwMode="auto">
            <a:xfrm>
              <a:off x="652" y="3465"/>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8" name="Freeform 129">
              <a:extLst>
                <a:ext uri="{FF2B5EF4-FFF2-40B4-BE49-F238E27FC236}">
                  <a16:creationId xmlns:a16="http://schemas.microsoft.com/office/drawing/2014/main" id="{56D30168-2DF4-C24E-A79D-080A99416751}"/>
                </a:ext>
              </a:extLst>
            </p:cNvPr>
            <p:cNvSpPr>
              <a:spLocks noEditPoints="1"/>
            </p:cNvSpPr>
            <p:nvPr/>
          </p:nvSpPr>
          <p:spPr bwMode="auto">
            <a:xfrm>
              <a:off x="625" y="3554"/>
              <a:ext cx="165" cy="90"/>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9" name="Freeform 130">
              <a:extLst>
                <a:ext uri="{FF2B5EF4-FFF2-40B4-BE49-F238E27FC236}">
                  <a16:creationId xmlns:a16="http://schemas.microsoft.com/office/drawing/2014/main" id="{A4CCAC9E-9F1D-7349-BC9A-B1EF22D519BF}"/>
                </a:ext>
              </a:extLst>
            </p:cNvPr>
            <p:cNvSpPr>
              <a:spLocks/>
            </p:cNvSpPr>
            <p:nvPr/>
          </p:nvSpPr>
          <p:spPr bwMode="auto">
            <a:xfrm>
              <a:off x="634" y="3250"/>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90" name="Freeform 131">
              <a:extLst>
                <a:ext uri="{FF2B5EF4-FFF2-40B4-BE49-F238E27FC236}">
                  <a16:creationId xmlns:a16="http://schemas.microsoft.com/office/drawing/2014/main" id="{747CB487-9672-EB4E-BF7A-C18B01144E97}"/>
                </a:ext>
              </a:extLst>
            </p:cNvPr>
            <p:cNvSpPr>
              <a:spLocks/>
            </p:cNvSpPr>
            <p:nvPr/>
          </p:nvSpPr>
          <p:spPr bwMode="auto">
            <a:xfrm>
              <a:off x="634" y="3286"/>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91" name="Freeform 132">
              <a:extLst>
                <a:ext uri="{FF2B5EF4-FFF2-40B4-BE49-F238E27FC236}">
                  <a16:creationId xmlns:a16="http://schemas.microsoft.com/office/drawing/2014/main" id="{5B3A23BE-3A97-9841-A871-547EA51CCD45}"/>
                </a:ext>
              </a:extLst>
            </p:cNvPr>
            <p:cNvSpPr>
              <a:spLocks/>
            </p:cNvSpPr>
            <p:nvPr/>
          </p:nvSpPr>
          <p:spPr bwMode="auto">
            <a:xfrm>
              <a:off x="634" y="3322"/>
              <a:ext cx="147" cy="17"/>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92" name="Group 140">
            <a:extLst>
              <a:ext uri="{FF2B5EF4-FFF2-40B4-BE49-F238E27FC236}">
                <a16:creationId xmlns:a16="http://schemas.microsoft.com/office/drawing/2014/main" id="{AA388C1F-8ED0-A044-89DE-83D0EEEFC80D}"/>
              </a:ext>
            </a:extLst>
          </p:cNvPr>
          <p:cNvGrpSpPr>
            <a:grpSpLocks noChangeAspect="1"/>
          </p:cNvGrpSpPr>
          <p:nvPr userDrawn="1"/>
        </p:nvGrpSpPr>
        <p:grpSpPr bwMode="auto">
          <a:xfrm>
            <a:off x="10942164" y="1923077"/>
            <a:ext cx="513762" cy="513760"/>
            <a:chOff x="1560" y="3157"/>
            <a:chExt cx="426" cy="426"/>
          </a:xfrm>
          <a:solidFill>
            <a:schemeClr val="accent1"/>
          </a:solidFill>
        </p:grpSpPr>
        <p:sp>
          <p:nvSpPr>
            <p:cNvPr id="293" name="Freeform 141">
              <a:extLst>
                <a:ext uri="{FF2B5EF4-FFF2-40B4-BE49-F238E27FC236}">
                  <a16:creationId xmlns:a16="http://schemas.microsoft.com/office/drawing/2014/main" id="{6DC37675-C2E9-FC4D-97FC-14D1439C69D6}"/>
                </a:ext>
              </a:extLst>
            </p:cNvPr>
            <p:cNvSpPr>
              <a:spLocks noEditPoints="1"/>
            </p:cNvSpPr>
            <p:nvPr/>
          </p:nvSpPr>
          <p:spPr bwMode="auto">
            <a:xfrm>
              <a:off x="1702" y="3211"/>
              <a:ext cx="142" cy="141"/>
            </a:xfrm>
            <a:custGeom>
              <a:avLst/>
              <a:gdLst>
                <a:gd name="T0" fmla="*/ 48 w 96"/>
                <a:gd name="T1" fmla="*/ 96 h 96"/>
                <a:gd name="T2" fmla="*/ 0 w 96"/>
                <a:gd name="T3" fmla="*/ 48 h 96"/>
                <a:gd name="T4" fmla="*/ 48 w 96"/>
                <a:gd name="T5" fmla="*/ 0 h 96"/>
                <a:gd name="T6" fmla="*/ 96 w 96"/>
                <a:gd name="T7" fmla="*/ 48 h 96"/>
                <a:gd name="T8" fmla="*/ 48 w 96"/>
                <a:gd name="T9" fmla="*/ 96 h 96"/>
                <a:gd name="T10" fmla="*/ 48 w 96"/>
                <a:gd name="T11" fmla="*/ 12 h 96"/>
                <a:gd name="T12" fmla="*/ 12 w 96"/>
                <a:gd name="T13" fmla="*/ 48 h 96"/>
                <a:gd name="T14" fmla="*/ 48 w 96"/>
                <a:gd name="T15" fmla="*/ 84 h 96"/>
                <a:gd name="T16" fmla="*/ 84 w 96"/>
                <a:gd name="T17" fmla="*/ 48 h 96"/>
                <a:gd name="T18" fmla="*/ 48 w 96"/>
                <a:gd name="T19" fmla="*/ 1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96"/>
                  </a:moveTo>
                  <a:cubicBezTo>
                    <a:pt x="22" y="96"/>
                    <a:pt x="0" y="75"/>
                    <a:pt x="0" y="48"/>
                  </a:cubicBezTo>
                  <a:cubicBezTo>
                    <a:pt x="0" y="22"/>
                    <a:pt x="22" y="0"/>
                    <a:pt x="48" y="0"/>
                  </a:cubicBezTo>
                  <a:cubicBezTo>
                    <a:pt x="75" y="0"/>
                    <a:pt x="96" y="22"/>
                    <a:pt x="96" y="48"/>
                  </a:cubicBezTo>
                  <a:cubicBezTo>
                    <a:pt x="96" y="75"/>
                    <a:pt x="75" y="96"/>
                    <a:pt x="48" y="96"/>
                  </a:cubicBezTo>
                  <a:close/>
                  <a:moveTo>
                    <a:pt x="48" y="12"/>
                  </a:moveTo>
                  <a:cubicBezTo>
                    <a:pt x="28" y="12"/>
                    <a:pt x="12" y="29"/>
                    <a:pt x="12" y="48"/>
                  </a:cubicBezTo>
                  <a:cubicBezTo>
                    <a:pt x="12" y="68"/>
                    <a:pt x="28" y="84"/>
                    <a:pt x="48" y="84"/>
                  </a:cubicBezTo>
                  <a:cubicBezTo>
                    <a:pt x="68" y="84"/>
                    <a:pt x="84" y="68"/>
                    <a:pt x="84" y="48"/>
                  </a:cubicBezTo>
                  <a:cubicBezTo>
                    <a:pt x="84" y="29"/>
                    <a:pt x="68" y="12"/>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4" name="Freeform 142">
              <a:extLst>
                <a:ext uri="{FF2B5EF4-FFF2-40B4-BE49-F238E27FC236}">
                  <a16:creationId xmlns:a16="http://schemas.microsoft.com/office/drawing/2014/main" id="{4F2931D0-0ECD-044F-B8D7-5EE83E53FC2A}"/>
                </a:ext>
              </a:extLst>
            </p:cNvPr>
            <p:cNvSpPr>
              <a:spLocks noEditPoints="1"/>
            </p:cNvSpPr>
            <p:nvPr/>
          </p:nvSpPr>
          <p:spPr bwMode="auto">
            <a:xfrm>
              <a:off x="1643" y="3157"/>
              <a:ext cx="262" cy="392"/>
            </a:xfrm>
            <a:custGeom>
              <a:avLst/>
              <a:gdLst>
                <a:gd name="T0" fmla="*/ 88 w 177"/>
                <a:gd name="T1" fmla="*/ 265 h 265"/>
                <a:gd name="T2" fmla="*/ 88 w 177"/>
                <a:gd name="T3" fmla="*/ 265 h 265"/>
                <a:gd name="T4" fmla="*/ 83 w 177"/>
                <a:gd name="T5" fmla="*/ 262 h 265"/>
                <a:gd name="T6" fmla="*/ 0 w 177"/>
                <a:gd name="T7" fmla="*/ 89 h 265"/>
                <a:gd name="T8" fmla="*/ 88 w 177"/>
                <a:gd name="T9" fmla="*/ 0 h 265"/>
                <a:gd name="T10" fmla="*/ 177 w 177"/>
                <a:gd name="T11" fmla="*/ 89 h 265"/>
                <a:gd name="T12" fmla="*/ 93 w 177"/>
                <a:gd name="T13" fmla="*/ 262 h 265"/>
                <a:gd name="T14" fmla="*/ 88 w 177"/>
                <a:gd name="T15" fmla="*/ 265 h 265"/>
                <a:gd name="T16" fmla="*/ 88 w 177"/>
                <a:gd name="T17" fmla="*/ 12 h 265"/>
                <a:gd name="T18" fmla="*/ 12 w 177"/>
                <a:gd name="T19" fmla="*/ 89 h 265"/>
                <a:gd name="T20" fmla="*/ 88 w 177"/>
                <a:gd name="T21" fmla="*/ 248 h 265"/>
                <a:gd name="T22" fmla="*/ 165 w 177"/>
                <a:gd name="T23" fmla="*/ 89 h 265"/>
                <a:gd name="T24" fmla="*/ 88 w 177"/>
                <a:gd name="T25" fmla="*/ 1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265">
                  <a:moveTo>
                    <a:pt x="88" y="265"/>
                  </a:moveTo>
                  <a:cubicBezTo>
                    <a:pt x="88" y="265"/>
                    <a:pt x="88" y="265"/>
                    <a:pt x="88" y="265"/>
                  </a:cubicBezTo>
                  <a:cubicBezTo>
                    <a:pt x="86" y="265"/>
                    <a:pt x="84" y="264"/>
                    <a:pt x="83" y="262"/>
                  </a:cubicBezTo>
                  <a:cubicBezTo>
                    <a:pt x="80" y="257"/>
                    <a:pt x="0" y="135"/>
                    <a:pt x="0" y="89"/>
                  </a:cubicBezTo>
                  <a:cubicBezTo>
                    <a:pt x="0" y="40"/>
                    <a:pt x="40" y="0"/>
                    <a:pt x="88" y="0"/>
                  </a:cubicBezTo>
                  <a:cubicBezTo>
                    <a:pt x="137" y="0"/>
                    <a:pt x="177" y="40"/>
                    <a:pt x="177" y="89"/>
                  </a:cubicBezTo>
                  <a:cubicBezTo>
                    <a:pt x="177" y="135"/>
                    <a:pt x="97" y="257"/>
                    <a:pt x="93" y="262"/>
                  </a:cubicBezTo>
                  <a:cubicBezTo>
                    <a:pt x="92" y="264"/>
                    <a:pt x="90" y="265"/>
                    <a:pt x="88" y="265"/>
                  </a:cubicBezTo>
                  <a:close/>
                  <a:moveTo>
                    <a:pt x="88" y="12"/>
                  </a:moveTo>
                  <a:cubicBezTo>
                    <a:pt x="46" y="12"/>
                    <a:pt x="12" y="47"/>
                    <a:pt x="12" y="89"/>
                  </a:cubicBezTo>
                  <a:cubicBezTo>
                    <a:pt x="12" y="126"/>
                    <a:pt x="71" y="220"/>
                    <a:pt x="88" y="248"/>
                  </a:cubicBezTo>
                  <a:cubicBezTo>
                    <a:pt x="106" y="220"/>
                    <a:pt x="165" y="126"/>
                    <a:pt x="165" y="89"/>
                  </a:cubicBezTo>
                  <a:cubicBezTo>
                    <a:pt x="165" y="47"/>
                    <a:pt x="130" y="12"/>
                    <a:pt x="8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5" name="Freeform 143">
              <a:extLst>
                <a:ext uri="{FF2B5EF4-FFF2-40B4-BE49-F238E27FC236}">
                  <a16:creationId xmlns:a16="http://schemas.microsoft.com/office/drawing/2014/main" id="{2A0F5EEC-4050-F048-8AF4-786AD6520BE2}"/>
                </a:ext>
              </a:extLst>
            </p:cNvPr>
            <p:cNvSpPr>
              <a:spLocks noEditPoints="1"/>
            </p:cNvSpPr>
            <p:nvPr/>
          </p:nvSpPr>
          <p:spPr bwMode="auto">
            <a:xfrm>
              <a:off x="1560" y="3499"/>
              <a:ext cx="426" cy="84"/>
            </a:xfrm>
            <a:custGeom>
              <a:avLst/>
              <a:gdLst>
                <a:gd name="T0" fmla="*/ 144 w 288"/>
                <a:gd name="T1" fmla="*/ 57 h 57"/>
                <a:gd name="T2" fmla="*/ 0 w 288"/>
                <a:gd name="T3" fmla="*/ 27 h 57"/>
                <a:gd name="T4" fmla="*/ 83 w 288"/>
                <a:gd name="T5" fmla="*/ 0 h 57"/>
                <a:gd name="T6" fmla="*/ 90 w 288"/>
                <a:gd name="T7" fmla="*/ 5 h 57"/>
                <a:gd name="T8" fmla="*/ 84 w 288"/>
                <a:gd name="T9" fmla="*/ 12 h 57"/>
                <a:gd name="T10" fmla="*/ 13 w 288"/>
                <a:gd name="T11" fmla="*/ 27 h 57"/>
                <a:gd name="T12" fmla="*/ 144 w 288"/>
                <a:gd name="T13" fmla="*/ 45 h 57"/>
                <a:gd name="T14" fmla="*/ 276 w 288"/>
                <a:gd name="T15" fmla="*/ 27 h 57"/>
                <a:gd name="T16" fmla="*/ 204 w 288"/>
                <a:gd name="T17" fmla="*/ 12 h 57"/>
                <a:gd name="T18" fmla="*/ 198 w 288"/>
                <a:gd name="T19" fmla="*/ 5 h 57"/>
                <a:gd name="T20" fmla="*/ 205 w 288"/>
                <a:gd name="T21" fmla="*/ 0 h 57"/>
                <a:gd name="T22" fmla="*/ 288 w 288"/>
                <a:gd name="T23" fmla="*/ 27 h 57"/>
                <a:gd name="T24" fmla="*/ 144 w 288"/>
                <a:gd name="T25" fmla="*/ 57 h 57"/>
                <a:gd name="T26" fmla="*/ 276 w 288"/>
                <a:gd name="T27" fmla="*/ 28 h 57"/>
                <a:gd name="T28" fmla="*/ 276 w 288"/>
                <a:gd name="T29"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57">
                  <a:moveTo>
                    <a:pt x="144" y="57"/>
                  </a:moveTo>
                  <a:cubicBezTo>
                    <a:pt x="130" y="57"/>
                    <a:pt x="0" y="57"/>
                    <a:pt x="0" y="27"/>
                  </a:cubicBezTo>
                  <a:cubicBezTo>
                    <a:pt x="0" y="14"/>
                    <a:pt x="28" y="5"/>
                    <a:pt x="83" y="0"/>
                  </a:cubicBezTo>
                  <a:cubicBezTo>
                    <a:pt x="87" y="0"/>
                    <a:pt x="89" y="2"/>
                    <a:pt x="90" y="5"/>
                  </a:cubicBezTo>
                  <a:cubicBezTo>
                    <a:pt x="90" y="9"/>
                    <a:pt x="88" y="12"/>
                    <a:pt x="84" y="12"/>
                  </a:cubicBezTo>
                  <a:cubicBezTo>
                    <a:pt x="33" y="16"/>
                    <a:pt x="16" y="24"/>
                    <a:pt x="13" y="27"/>
                  </a:cubicBezTo>
                  <a:cubicBezTo>
                    <a:pt x="18" y="34"/>
                    <a:pt x="65" y="45"/>
                    <a:pt x="144" y="45"/>
                  </a:cubicBezTo>
                  <a:cubicBezTo>
                    <a:pt x="223" y="45"/>
                    <a:pt x="270" y="34"/>
                    <a:pt x="276" y="27"/>
                  </a:cubicBezTo>
                  <a:cubicBezTo>
                    <a:pt x="273" y="24"/>
                    <a:pt x="255" y="16"/>
                    <a:pt x="204" y="12"/>
                  </a:cubicBezTo>
                  <a:cubicBezTo>
                    <a:pt x="200" y="12"/>
                    <a:pt x="198" y="9"/>
                    <a:pt x="198" y="5"/>
                  </a:cubicBezTo>
                  <a:cubicBezTo>
                    <a:pt x="199" y="2"/>
                    <a:pt x="201" y="0"/>
                    <a:pt x="205" y="0"/>
                  </a:cubicBezTo>
                  <a:cubicBezTo>
                    <a:pt x="260" y="5"/>
                    <a:pt x="288" y="14"/>
                    <a:pt x="288" y="27"/>
                  </a:cubicBezTo>
                  <a:cubicBezTo>
                    <a:pt x="288" y="57"/>
                    <a:pt x="159" y="57"/>
                    <a:pt x="144" y="57"/>
                  </a:cubicBezTo>
                  <a:close/>
                  <a:moveTo>
                    <a:pt x="276" y="28"/>
                  </a:moveTo>
                  <a:cubicBezTo>
                    <a:pt x="276" y="28"/>
                    <a:pt x="276" y="28"/>
                    <a:pt x="27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96" name="Group 265">
            <a:extLst>
              <a:ext uri="{FF2B5EF4-FFF2-40B4-BE49-F238E27FC236}">
                <a16:creationId xmlns:a16="http://schemas.microsoft.com/office/drawing/2014/main" id="{DB574722-631E-164E-AF27-0911A2FEC321}"/>
              </a:ext>
            </a:extLst>
          </p:cNvPr>
          <p:cNvGrpSpPr>
            <a:grpSpLocks noChangeAspect="1"/>
          </p:cNvGrpSpPr>
          <p:nvPr userDrawn="1"/>
        </p:nvGrpSpPr>
        <p:grpSpPr bwMode="auto">
          <a:xfrm>
            <a:off x="9686502" y="1940477"/>
            <a:ext cx="477838" cy="478960"/>
            <a:chOff x="4480" y="2998"/>
            <a:chExt cx="426" cy="427"/>
          </a:xfrm>
          <a:solidFill>
            <a:schemeClr val="accent1"/>
          </a:solidFill>
        </p:grpSpPr>
        <p:sp>
          <p:nvSpPr>
            <p:cNvPr id="297" name="Freeform 266">
              <a:extLst>
                <a:ext uri="{FF2B5EF4-FFF2-40B4-BE49-F238E27FC236}">
                  <a16:creationId xmlns:a16="http://schemas.microsoft.com/office/drawing/2014/main" id="{B9360F8F-35A5-2948-A337-3FA5820849CE}"/>
                </a:ext>
              </a:extLst>
            </p:cNvPr>
            <p:cNvSpPr>
              <a:spLocks noEditPoints="1"/>
            </p:cNvSpPr>
            <p:nvPr/>
          </p:nvSpPr>
          <p:spPr bwMode="auto">
            <a:xfrm>
              <a:off x="4480" y="2998"/>
              <a:ext cx="426" cy="427"/>
            </a:xfrm>
            <a:custGeom>
              <a:avLst/>
              <a:gdLst>
                <a:gd name="T0" fmla="*/ 144 w 288"/>
                <a:gd name="T1" fmla="*/ 288 h 288"/>
                <a:gd name="T2" fmla="*/ 0 w 288"/>
                <a:gd name="T3" fmla="*/ 141 h 288"/>
                <a:gd name="T4" fmla="*/ 138 w 288"/>
                <a:gd name="T5" fmla="*/ 0 h 288"/>
                <a:gd name="T6" fmla="*/ 144 w 288"/>
                <a:gd name="T7" fmla="*/ 0 h 288"/>
                <a:gd name="T8" fmla="*/ 288 w 288"/>
                <a:gd name="T9" fmla="*/ 143 h 288"/>
                <a:gd name="T10" fmla="*/ 144 w 288"/>
                <a:gd name="T11" fmla="*/ 288 h 288"/>
                <a:gd name="T12" fmla="*/ 144 w 288"/>
                <a:gd name="T13" fmla="*/ 12 h 288"/>
                <a:gd name="T14" fmla="*/ 139 w 288"/>
                <a:gd name="T15" fmla="*/ 12 h 288"/>
                <a:gd name="T16" fmla="*/ 12 w 288"/>
                <a:gd name="T17" fmla="*/ 141 h 288"/>
                <a:gd name="T18" fmla="*/ 144 w 288"/>
                <a:gd name="T19" fmla="*/ 276 h 288"/>
                <a:gd name="T20" fmla="*/ 276 w 288"/>
                <a:gd name="T21" fmla="*/ 143 h 288"/>
                <a:gd name="T22" fmla="*/ 144 w 288"/>
                <a:gd name="T23"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288">
                  <a:moveTo>
                    <a:pt x="144" y="288"/>
                  </a:moveTo>
                  <a:cubicBezTo>
                    <a:pt x="65" y="288"/>
                    <a:pt x="0" y="222"/>
                    <a:pt x="0" y="141"/>
                  </a:cubicBezTo>
                  <a:cubicBezTo>
                    <a:pt x="0" y="64"/>
                    <a:pt x="60" y="3"/>
                    <a:pt x="138" y="0"/>
                  </a:cubicBezTo>
                  <a:cubicBezTo>
                    <a:pt x="140" y="0"/>
                    <a:pt x="142" y="0"/>
                    <a:pt x="144" y="0"/>
                  </a:cubicBezTo>
                  <a:cubicBezTo>
                    <a:pt x="224" y="0"/>
                    <a:pt x="288" y="64"/>
                    <a:pt x="288" y="143"/>
                  </a:cubicBezTo>
                  <a:cubicBezTo>
                    <a:pt x="288" y="223"/>
                    <a:pt x="224" y="288"/>
                    <a:pt x="144" y="288"/>
                  </a:cubicBezTo>
                  <a:close/>
                  <a:moveTo>
                    <a:pt x="144" y="12"/>
                  </a:moveTo>
                  <a:cubicBezTo>
                    <a:pt x="143" y="12"/>
                    <a:pt x="141" y="12"/>
                    <a:pt x="139" y="12"/>
                  </a:cubicBezTo>
                  <a:cubicBezTo>
                    <a:pt x="67" y="15"/>
                    <a:pt x="12" y="70"/>
                    <a:pt x="12" y="141"/>
                  </a:cubicBezTo>
                  <a:cubicBezTo>
                    <a:pt x="12" y="215"/>
                    <a:pt x="71" y="276"/>
                    <a:pt x="144" y="276"/>
                  </a:cubicBezTo>
                  <a:cubicBezTo>
                    <a:pt x="217" y="276"/>
                    <a:pt x="276" y="216"/>
                    <a:pt x="276" y="143"/>
                  </a:cubicBezTo>
                  <a:cubicBezTo>
                    <a:pt x="276" y="71"/>
                    <a:pt x="217"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8" name="Freeform 267">
              <a:extLst>
                <a:ext uri="{FF2B5EF4-FFF2-40B4-BE49-F238E27FC236}">
                  <a16:creationId xmlns:a16="http://schemas.microsoft.com/office/drawing/2014/main" id="{D12E7AA0-6D6F-1C44-A651-D3A086359C5B}"/>
                </a:ext>
              </a:extLst>
            </p:cNvPr>
            <p:cNvSpPr>
              <a:spLocks/>
            </p:cNvSpPr>
            <p:nvPr/>
          </p:nvSpPr>
          <p:spPr bwMode="auto">
            <a:xfrm>
              <a:off x="4569" y="3001"/>
              <a:ext cx="123" cy="419"/>
            </a:xfrm>
            <a:custGeom>
              <a:avLst/>
              <a:gdLst>
                <a:gd name="T0" fmla="*/ 74 w 83"/>
                <a:gd name="T1" fmla="*/ 283 h 283"/>
                <a:gd name="T2" fmla="*/ 74 w 83"/>
                <a:gd name="T3" fmla="*/ 0 h 283"/>
                <a:gd name="T4" fmla="*/ 83 w 83"/>
                <a:gd name="T5" fmla="*/ 8 h 283"/>
                <a:gd name="T6" fmla="*/ 83 w 83"/>
                <a:gd name="T7" fmla="*/ 276 h 283"/>
                <a:gd name="T8" fmla="*/ 74 w 83"/>
                <a:gd name="T9" fmla="*/ 283 h 283"/>
              </a:gdLst>
              <a:ahLst/>
              <a:cxnLst>
                <a:cxn ang="0">
                  <a:pos x="T0" y="T1"/>
                </a:cxn>
                <a:cxn ang="0">
                  <a:pos x="T2" y="T3"/>
                </a:cxn>
                <a:cxn ang="0">
                  <a:pos x="T4" y="T5"/>
                </a:cxn>
                <a:cxn ang="0">
                  <a:pos x="T6" y="T7"/>
                </a:cxn>
                <a:cxn ang="0">
                  <a:pos x="T8" y="T9"/>
                </a:cxn>
              </a:cxnLst>
              <a:rect l="0" t="0" r="r" b="b"/>
              <a:pathLst>
                <a:path w="83" h="283">
                  <a:moveTo>
                    <a:pt x="74" y="283"/>
                  </a:moveTo>
                  <a:cubicBezTo>
                    <a:pt x="0" y="186"/>
                    <a:pt x="1" y="80"/>
                    <a:pt x="74" y="0"/>
                  </a:cubicBezTo>
                  <a:cubicBezTo>
                    <a:pt x="83" y="8"/>
                    <a:pt x="83" y="8"/>
                    <a:pt x="83" y="8"/>
                  </a:cubicBezTo>
                  <a:cubicBezTo>
                    <a:pt x="13" y="84"/>
                    <a:pt x="13" y="182"/>
                    <a:pt x="83" y="276"/>
                  </a:cubicBezTo>
                  <a:lnTo>
                    <a:pt x="74" y="2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9" name="Freeform 268">
              <a:extLst>
                <a:ext uri="{FF2B5EF4-FFF2-40B4-BE49-F238E27FC236}">
                  <a16:creationId xmlns:a16="http://schemas.microsoft.com/office/drawing/2014/main" id="{106A933E-5559-2E41-A345-731A2E0F8E12}"/>
                </a:ext>
              </a:extLst>
            </p:cNvPr>
            <p:cNvSpPr>
              <a:spLocks/>
            </p:cNvSpPr>
            <p:nvPr/>
          </p:nvSpPr>
          <p:spPr bwMode="auto">
            <a:xfrm>
              <a:off x="4696" y="3001"/>
              <a:ext cx="123" cy="419"/>
            </a:xfrm>
            <a:custGeom>
              <a:avLst/>
              <a:gdLst>
                <a:gd name="T0" fmla="*/ 9 w 83"/>
                <a:gd name="T1" fmla="*/ 283 h 283"/>
                <a:gd name="T2" fmla="*/ 0 w 83"/>
                <a:gd name="T3" fmla="*/ 276 h 283"/>
                <a:gd name="T4" fmla="*/ 0 w 83"/>
                <a:gd name="T5" fmla="*/ 8 h 283"/>
                <a:gd name="T6" fmla="*/ 9 w 83"/>
                <a:gd name="T7" fmla="*/ 0 h 283"/>
                <a:gd name="T8" fmla="*/ 9 w 83"/>
                <a:gd name="T9" fmla="*/ 283 h 283"/>
              </a:gdLst>
              <a:ahLst/>
              <a:cxnLst>
                <a:cxn ang="0">
                  <a:pos x="T0" y="T1"/>
                </a:cxn>
                <a:cxn ang="0">
                  <a:pos x="T2" y="T3"/>
                </a:cxn>
                <a:cxn ang="0">
                  <a:pos x="T4" y="T5"/>
                </a:cxn>
                <a:cxn ang="0">
                  <a:pos x="T6" y="T7"/>
                </a:cxn>
                <a:cxn ang="0">
                  <a:pos x="T8" y="T9"/>
                </a:cxn>
              </a:cxnLst>
              <a:rect l="0" t="0" r="r" b="b"/>
              <a:pathLst>
                <a:path w="83" h="283">
                  <a:moveTo>
                    <a:pt x="9" y="283"/>
                  </a:moveTo>
                  <a:cubicBezTo>
                    <a:pt x="0" y="276"/>
                    <a:pt x="0" y="276"/>
                    <a:pt x="0" y="276"/>
                  </a:cubicBezTo>
                  <a:cubicBezTo>
                    <a:pt x="70" y="182"/>
                    <a:pt x="70" y="84"/>
                    <a:pt x="0" y="8"/>
                  </a:cubicBezTo>
                  <a:cubicBezTo>
                    <a:pt x="9" y="0"/>
                    <a:pt x="9" y="0"/>
                    <a:pt x="9" y="0"/>
                  </a:cubicBezTo>
                  <a:cubicBezTo>
                    <a:pt x="82" y="80"/>
                    <a:pt x="83" y="186"/>
                    <a:pt x="9" y="2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0" name="Rectangle 269">
              <a:extLst>
                <a:ext uri="{FF2B5EF4-FFF2-40B4-BE49-F238E27FC236}">
                  <a16:creationId xmlns:a16="http://schemas.microsoft.com/office/drawing/2014/main" id="{9C2B5A47-940D-EA48-BAA9-4D26EB1A3E33}"/>
                </a:ext>
              </a:extLst>
            </p:cNvPr>
            <p:cNvSpPr>
              <a:spLocks noChangeArrowheads="1"/>
            </p:cNvSpPr>
            <p:nvPr/>
          </p:nvSpPr>
          <p:spPr bwMode="auto">
            <a:xfrm>
              <a:off x="4516" y="3300"/>
              <a:ext cx="356"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1" name="Rectangle 270">
              <a:extLst>
                <a:ext uri="{FF2B5EF4-FFF2-40B4-BE49-F238E27FC236}">
                  <a16:creationId xmlns:a16="http://schemas.microsoft.com/office/drawing/2014/main" id="{C426CD1A-3E99-F54E-9271-6DE70CA75D4B}"/>
                </a:ext>
              </a:extLst>
            </p:cNvPr>
            <p:cNvSpPr>
              <a:spLocks noChangeArrowheads="1"/>
            </p:cNvSpPr>
            <p:nvPr/>
          </p:nvSpPr>
          <p:spPr bwMode="auto">
            <a:xfrm>
              <a:off x="4523" y="3087"/>
              <a:ext cx="339"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2" name="Rectangle 271">
              <a:extLst>
                <a:ext uri="{FF2B5EF4-FFF2-40B4-BE49-F238E27FC236}">
                  <a16:creationId xmlns:a16="http://schemas.microsoft.com/office/drawing/2014/main" id="{B3811124-B17C-D94B-8AD1-A4CCDE5EA500}"/>
                </a:ext>
              </a:extLst>
            </p:cNvPr>
            <p:cNvSpPr>
              <a:spLocks noChangeArrowheads="1"/>
            </p:cNvSpPr>
            <p:nvPr/>
          </p:nvSpPr>
          <p:spPr bwMode="auto">
            <a:xfrm>
              <a:off x="4489" y="3194"/>
              <a:ext cx="408"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303" name="Group 92">
            <a:extLst>
              <a:ext uri="{FF2B5EF4-FFF2-40B4-BE49-F238E27FC236}">
                <a16:creationId xmlns:a16="http://schemas.microsoft.com/office/drawing/2014/main" id="{31B23D09-8735-2E48-9CB2-8770D647F10C}"/>
              </a:ext>
            </a:extLst>
          </p:cNvPr>
          <p:cNvGrpSpPr>
            <a:grpSpLocks noChangeAspect="1"/>
          </p:cNvGrpSpPr>
          <p:nvPr userDrawn="1"/>
        </p:nvGrpSpPr>
        <p:grpSpPr bwMode="auto">
          <a:xfrm>
            <a:off x="4560155" y="5528336"/>
            <a:ext cx="578644" cy="412766"/>
            <a:chOff x="341" y="1769"/>
            <a:chExt cx="450" cy="321"/>
          </a:xfrm>
          <a:solidFill>
            <a:schemeClr val="accent1"/>
          </a:solidFill>
        </p:grpSpPr>
        <p:sp>
          <p:nvSpPr>
            <p:cNvPr id="304" name="Freeform 93">
              <a:extLst>
                <a:ext uri="{FF2B5EF4-FFF2-40B4-BE49-F238E27FC236}">
                  <a16:creationId xmlns:a16="http://schemas.microsoft.com/office/drawing/2014/main" id="{D6BFE993-EF88-464D-8FCD-289EC0330F6D}"/>
                </a:ext>
              </a:extLst>
            </p:cNvPr>
            <p:cNvSpPr>
              <a:spLocks noEditPoints="1"/>
            </p:cNvSpPr>
            <p:nvPr/>
          </p:nvSpPr>
          <p:spPr bwMode="auto">
            <a:xfrm>
              <a:off x="447" y="1923"/>
              <a:ext cx="101" cy="167"/>
            </a:xfrm>
            <a:custGeom>
              <a:avLst/>
              <a:gdLst>
                <a:gd name="T0" fmla="*/ 68 w 68"/>
                <a:gd name="T1" fmla="*/ 14 h 113"/>
                <a:gd name="T2" fmla="*/ 54 w 68"/>
                <a:gd name="T3" fmla="*/ 0 h 113"/>
                <a:gd name="T4" fmla="*/ 13 w 68"/>
                <a:gd name="T5" fmla="*/ 0 h 113"/>
                <a:gd name="T6" fmla="*/ 0 w 68"/>
                <a:gd name="T7" fmla="*/ 14 h 113"/>
                <a:gd name="T8" fmla="*/ 0 w 68"/>
                <a:gd name="T9" fmla="*/ 100 h 113"/>
                <a:gd name="T10" fmla="*/ 13 w 68"/>
                <a:gd name="T11" fmla="*/ 113 h 113"/>
                <a:gd name="T12" fmla="*/ 54 w 68"/>
                <a:gd name="T13" fmla="*/ 113 h 113"/>
                <a:gd name="T14" fmla="*/ 68 w 68"/>
                <a:gd name="T15" fmla="*/ 100 h 113"/>
                <a:gd name="T16" fmla="*/ 68 w 68"/>
                <a:gd name="T17" fmla="*/ 14 h 113"/>
                <a:gd name="T18" fmla="*/ 58 w 68"/>
                <a:gd name="T19" fmla="*/ 100 h 113"/>
                <a:gd name="T20" fmla="*/ 54 w 68"/>
                <a:gd name="T21" fmla="*/ 104 h 113"/>
                <a:gd name="T22" fmla="*/ 13 w 68"/>
                <a:gd name="T23" fmla="*/ 104 h 113"/>
                <a:gd name="T24" fmla="*/ 9 w 68"/>
                <a:gd name="T25" fmla="*/ 100 h 113"/>
                <a:gd name="T26" fmla="*/ 9 w 68"/>
                <a:gd name="T27" fmla="*/ 90 h 113"/>
                <a:gd name="T28" fmla="*/ 58 w 68"/>
                <a:gd name="T29" fmla="*/ 90 h 113"/>
                <a:gd name="T30" fmla="*/ 58 w 68"/>
                <a:gd name="T31" fmla="*/ 100 h 113"/>
                <a:gd name="T32" fmla="*/ 58 w 68"/>
                <a:gd name="T33" fmla="*/ 81 h 113"/>
                <a:gd name="T34" fmla="*/ 9 w 68"/>
                <a:gd name="T35" fmla="*/ 81 h 113"/>
                <a:gd name="T36" fmla="*/ 9 w 68"/>
                <a:gd name="T37" fmla="*/ 31 h 113"/>
                <a:gd name="T38" fmla="*/ 58 w 68"/>
                <a:gd name="T39" fmla="*/ 31 h 113"/>
                <a:gd name="T40" fmla="*/ 58 w 68"/>
                <a:gd name="T41" fmla="*/ 81 h 113"/>
                <a:gd name="T42" fmla="*/ 58 w 68"/>
                <a:gd name="T43" fmla="*/ 22 h 113"/>
                <a:gd name="T44" fmla="*/ 9 w 68"/>
                <a:gd name="T45" fmla="*/ 22 h 113"/>
                <a:gd name="T46" fmla="*/ 9 w 68"/>
                <a:gd name="T47" fmla="*/ 14 h 113"/>
                <a:gd name="T48" fmla="*/ 13 w 68"/>
                <a:gd name="T49" fmla="*/ 9 h 113"/>
                <a:gd name="T50" fmla="*/ 54 w 68"/>
                <a:gd name="T51" fmla="*/ 9 h 113"/>
                <a:gd name="T52" fmla="*/ 58 w 68"/>
                <a:gd name="T53" fmla="*/ 14 h 113"/>
                <a:gd name="T54" fmla="*/ 58 w 68"/>
                <a:gd name="T55" fmla="*/ 2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113">
                  <a:moveTo>
                    <a:pt x="68" y="14"/>
                  </a:moveTo>
                  <a:cubicBezTo>
                    <a:pt x="68" y="6"/>
                    <a:pt x="62" y="0"/>
                    <a:pt x="54" y="0"/>
                  </a:cubicBezTo>
                  <a:cubicBezTo>
                    <a:pt x="13" y="0"/>
                    <a:pt x="13" y="0"/>
                    <a:pt x="13" y="0"/>
                  </a:cubicBezTo>
                  <a:cubicBezTo>
                    <a:pt x="6" y="0"/>
                    <a:pt x="0" y="6"/>
                    <a:pt x="0" y="14"/>
                  </a:cubicBezTo>
                  <a:cubicBezTo>
                    <a:pt x="0" y="100"/>
                    <a:pt x="0" y="100"/>
                    <a:pt x="0" y="100"/>
                  </a:cubicBezTo>
                  <a:cubicBezTo>
                    <a:pt x="0" y="107"/>
                    <a:pt x="6" y="113"/>
                    <a:pt x="13" y="113"/>
                  </a:cubicBezTo>
                  <a:cubicBezTo>
                    <a:pt x="54" y="113"/>
                    <a:pt x="54" y="113"/>
                    <a:pt x="54" y="113"/>
                  </a:cubicBezTo>
                  <a:cubicBezTo>
                    <a:pt x="62" y="113"/>
                    <a:pt x="68" y="107"/>
                    <a:pt x="68" y="100"/>
                  </a:cubicBezTo>
                  <a:lnTo>
                    <a:pt x="68" y="14"/>
                  </a:lnTo>
                  <a:close/>
                  <a:moveTo>
                    <a:pt x="58" y="100"/>
                  </a:moveTo>
                  <a:cubicBezTo>
                    <a:pt x="58" y="102"/>
                    <a:pt x="56" y="104"/>
                    <a:pt x="54" y="104"/>
                  </a:cubicBezTo>
                  <a:cubicBezTo>
                    <a:pt x="13" y="104"/>
                    <a:pt x="13" y="104"/>
                    <a:pt x="13" y="104"/>
                  </a:cubicBezTo>
                  <a:cubicBezTo>
                    <a:pt x="11" y="104"/>
                    <a:pt x="9" y="102"/>
                    <a:pt x="9" y="100"/>
                  </a:cubicBezTo>
                  <a:cubicBezTo>
                    <a:pt x="9" y="90"/>
                    <a:pt x="9" y="90"/>
                    <a:pt x="9" y="90"/>
                  </a:cubicBezTo>
                  <a:cubicBezTo>
                    <a:pt x="58" y="90"/>
                    <a:pt x="58" y="90"/>
                    <a:pt x="58" y="90"/>
                  </a:cubicBezTo>
                  <a:lnTo>
                    <a:pt x="58" y="100"/>
                  </a:lnTo>
                  <a:close/>
                  <a:moveTo>
                    <a:pt x="58" y="81"/>
                  </a:moveTo>
                  <a:cubicBezTo>
                    <a:pt x="9" y="81"/>
                    <a:pt x="9" y="81"/>
                    <a:pt x="9" y="81"/>
                  </a:cubicBezTo>
                  <a:cubicBezTo>
                    <a:pt x="9" y="31"/>
                    <a:pt x="9" y="31"/>
                    <a:pt x="9" y="31"/>
                  </a:cubicBezTo>
                  <a:cubicBezTo>
                    <a:pt x="58" y="31"/>
                    <a:pt x="58" y="31"/>
                    <a:pt x="58" y="31"/>
                  </a:cubicBezTo>
                  <a:lnTo>
                    <a:pt x="58" y="81"/>
                  </a:lnTo>
                  <a:close/>
                  <a:moveTo>
                    <a:pt x="58" y="22"/>
                  </a:moveTo>
                  <a:cubicBezTo>
                    <a:pt x="9" y="22"/>
                    <a:pt x="9" y="22"/>
                    <a:pt x="9" y="22"/>
                  </a:cubicBezTo>
                  <a:cubicBezTo>
                    <a:pt x="9" y="14"/>
                    <a:pt x="9" y="14"/>
                    <a:pt x="9" y="14"/>
                  </a:cubicBezTo>
                  <a:cubicBezTo>
                    <a:pt x="9" y="11"/>
                    <a:pt x="11" y="9"/>
                    <a:pt x="13" y="9"/>
                  </a:cubicBezTo>
                  <a:cubicBezTo>
                    <a:pt x="54" y="9"/>
                    <a:pt x="54" y="9"/>
                    <a:pt x="54" y="9"/>
                  </a:cubicBezTo>
                  <a:cubicBezTo>
                    <a:pt x="56" y="9"/>
                    <a:pt x="58" y="11"/>
                    <a:pt x="58" y="14"/>
                  </a:cubicBezTo>
                  <a:lnTo>
                    <a:pt x="58"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5" name="Freeform 94">
              <a:extLst>
                <a:ext uri="{FF2B5EF4-FFF2-40B4-BE49-F238E27FC236}">
                  <a16:creationId xmlns:a16="http://schemas.microsoft.com/office/drawing/2014/main" id="{37409101-31C8-E04F-8744-C456BF4053A3}"/>
                </a:ext>
              </a:extLst>
            </p:cNvPr>
            <p:cNvSpPr>
              <a:spLocks/>
            </p:cNvSpPr>
            <p:nvPr/>
          </p:nvSpPr>
          <p:spPr bwMode="auto">
            <a:xfrm>
              <a:off x="417" y="1806"/>
              <a:ext cx="321" cy="194"/>
            </a:xfrm>
            <a:custGeom>
              <a:avLst/>
              <a:gdLst>
                <a:gd name="T0" fmla="*/ 217 w 217"/>
                <a:gd name="T1" fmla="*/ 5 h 131"/>
                <a:gd name="T2" fmla="*/ 212 w 217"/>
                <a:gd name="T3" fmla="*/ 0 h 131"/>
                <a:gd name="T4" fmla="*/ 5 w 217"/>
                <a:gd name="T5" fmla="*/ 0 h 131"/>
                <a:gd name="T6" fmla="*/ 0 w 217"/>
                <a:gd name="T7" fmla="*/ 5 h 131"/>
                <a:gd name="T8" fmla="*/ 0 w 217"/>
                <a:gd name="T9" fmla="*/ 29 h 131"/>
                <a:gd name="T10" fmla="*/ 10 w 217"/>
                <a:gd name="T11" fmla="*/ 29 h 131"/>
                <a:gd name="T12" fmla="*/ 10 w 217"/>
                <a:gd name="T13" fmla="*/ 10 h 131"/>
                <a:gd name="T14" fmla="*/ 207 w 217"/>
                <a:gd name="T15" fmla="*/ 10 h 131"/>
                <a:gd name="T16" fmla="*/ 207 w 217"/>
                <a:gd name="T17" fmla="*/ 121 h 131"/>
                <a:gd name="T18" fmla="*/ 97 w 217"/>
                <a:gd name="T19" fmla="*/ 121 h 131"/>
                <a:gd name="T20" fmla="*/ 97 w 217"/>
                <a:gd name="T21" fmla="*/ 131 h 131"/>
                <a:gd name="T22" fmla="*/ 212 w 217"/>
                <a:gd name="T23" fmla="*/ 131 h 131"/>
                <a:gd name="T24" fmla="*/ 217 w 217"/>
                <a:gd name="T25" fmla="*/ 126 h 131"/>
                <a:gd name="T26" fmla="*/ 217 w 217"/>
                <a:gd name="T27" fmla="*/ 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131">
                  <a:moveTo>
                    <a:pt x="217" y="5"/>
                  </a:moveTo>
                  <a:cubicBezTo>
                    <a:pt x="217" y="2"/>
                    <a:pt x="215" y="0"/>
                    <a:pt x="212" y="0"/>
                  </a:cubicBezTo>
                  <a:cubicBezTo>
                    <a:pt x="5" y="0"/>
                    <a:pt x="5" y="0"/>
                    <a:pt x="5" y="0"/>
                  </a:cubicBezTo>
                  <a:cubicBezTo>
                    <a:pt x="2" y="0"/>
                    <a:pt x="0" y="2"/>
                    <a:pt x="0" y="5"/>
                  </a:cubicBezTo>
                  <a:cubicBezTo>
                    <a:pt x="0" y="29"/>
                    <a:pt x="0" y="29"/>
                    <a:pt x="0" y="29"/>
                  </a:cubicBezTo>
                  <a:cubicBezTo>
                    <a:pt x="10" y="29"/>
                    <a:pt x="10" y="29"/>
                    <a:pt x="10" y="29"/>
                  </a:cubicBezTo>
                  <a:cubicBezTo>
                    <a:pt x="10" y="10"/>
                    <a:pt x="10" y="10"/>
                    <a:pt x="10" y="10"/>
                  </a:cubicBezTo>
                  <a:cubicBezTo>
                    <a:pt x="207" y="10"/>
                    <a:pt x="207" y="10"/>
                    <a:pt x="207" y="10"/>
                  </a:cubicBezTo>
                  <a:cubicBezTo>
                    <a:pt x="207" y="121"/>
                    <a:pt x="207" y="121"/>
                    <a:pt x="207" y="121"/>
                  </a:cubicBezTo>
                  <a:cubicBezTo>
                    <a:pt x="97" y="121"/>
                    <a:pt x="97" y="121"/>
                    <a:pt x="97" y="121"/>
                  </a:cubicBezTo>
                  <a:cubicBezTo>
                    <a:pt x="97" y="131"/>
                    <a:pt x="97" y="131"/>
                    <a:pt x="97" y="131"/>
                  </a:cubicBezTo>
                  <a:cubicBezTo>
                    <a:pt x="212" y="131"/>
                    <a:pt x="212" y="131"/>
                    <a:pt x="212" y="131"/>
                  </a:cubicBezTo>
                  <a:cubicBezTo>
                    <a:pt x="215" y="131"/>
                    <a:pt x="217" y="129"/>
                    <a:pt x="217" y="126"/>
                  </a:cubicBezTo>
                  <a:lnTo>
                    <a:pt x="21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6" name="Freeform 95">
              <a:extLst>
                <a:ext uri="{FF2B5EF4-FFF2-40B4-BE49-F238E27FC236}">
                  <a16:creationId xmlns:a16="http://schemas.microsoft.com/office/drawing/2014/main" id="{844F5876-66F7-7740-8476-CDBA4D0E8A4C}"/>
                </a:ext>
              </a:extLst>
            </p:cNvPr>
            <p:cNvSpPr>
              <a:spLocks/>
            </p:cNvSpPr>
            <p:nvPr/>
          </p:nvSpPr>
          <p:spPr bwMode="auto">
            <a:xfrm>
              <a:off x="382" y="1769"/>
              <a:ext cx="409" cy="321"/>
            </a:xfrm>
            <a:custGeom>
              <a:avLst/>
              <a:gdLst>
                <a:gd name="T0" fmla="*/ 272 w 277"/>
                <a:gd name="T1" fmla="*/ 171 h 217"/>
                <a:gd name="T2" fmla="*/ 265 w 277"/>
                <a:gd name="T3" fmla="*/ 171 h 217"/>
                <a:gd name="T4" fmla="*/ 265 w 277"/>
                <a:gd name="T5" fmla="*/ 24 h 217"/>
                <a:gd name="T6" fmla="*/ 242 w 277"/>
                <a:gd name="T7" fmla="*/ 0 h 217"/>
                <a:gd name="T8" fmla="*/ 23 w 277"/>
                <a:gd name="T9" fmla="*/ 0 h 217"/>
                <a:gd name="T10" fmla="*/ 0 w 277"/>
                <a:gd name="T11" fmla="*/ 24 h 217"/>
                <a:gd name="T12" fmla="*/ 0 w 277"/>
                <a:gd name="T13" fmla="*/ 54 h 217"/>
                <a:gd name="T14" fmla="*/ 10 w 277"/>
                <a:gd name="T15" fmla="*/ 54 h 217"/>
                <a:gd name="T16" fmla="*/ 10 w 277"/>
                <a:gd name="T17" fmla="*/ 24 h 217"/>
                <a:gd name="T18" fmla="*/ 23 w 277"/>
                <a:gd name="T19" fmla="*/ 10 h 217"/>
                <a:gd name="T20" fmla="*/ 242 w 277"/>
                <a:gd name="T21" fmla="*/ 10 h 217"/>
                <a:gd name="T22" fmla="*/ 255 w 277"/>
                <a:gd name="T23" fmla="*/ 24 h 217"/>
                <a:gd name="T24" fmla="*/ 255 w 277"/>
                <a:gd name="T25" fmla="*/ 171 h 217"/>
                <a:gd name="T26" fmla="*/ 163 w 277"/>
                <a:gd name="T27" fmla="*/ 171 h 217"/>
                <a:gd name="T28" fmla="*/ 158 w 277"/>
                <a:gd name="T29" fmla="*/ 176 h 217"/>
                <a:gd name="T30" fmla="*/ 158 w 277"/>
                <a:gd name="T31" fmla="*/ 183 h 217"/>
                <a:gd name="T32" fmla="*/ 121 w 277"/>
                <a:gd name="T33" fmla="*/ 183 h 217"/>
                <a:gd name="T34" fmla="*/ 121 w 277"/>
                <a:gd name="T35" fmla="*/ 193 h 217"/>
                <a:gd name="T36" fmla="*/ 163 w 277"/>
                <a:gd name="T37" fmla="*/ 193 h 217"/>
                <a:gd name="T38" fmla="*/ 168 w 277"/>
                <a:gd name="T39" fmla="*/ 188 h 217"/>
                <a:gd name="T40" fmla="*/ 168 w 277"/>
                <a:gd name="T41" fmla="*/ 181 h 217"/>
                <a:gd name="T42" fmla="*/ 267 w 277"/>
                <a:gd name="T43" fmla="*/ 181 h 217"/>
                <a:gd name="T44" fmla="*/ 267 w 277"/>
                <a:gd name="T45" fmla="*/ 200 h 217"/>
                <a:gd name="T46" fmla="*/ 260 w 277"/>
                <a:gd name="T47" fmla="*/ 207 h 217"/>
                <a:gd name="T48" fmla="*/ 121 w 277"/>
                <a:gd name="T49" fmla="*/ 207 h 217"/>
                <a:gd name="T50" fmla="*/ 121 w 277"/>
                <a:gd name="T51" fmla="*/ 208 h 217"/>
                <a:gd name="T52" fmla="*/ 117 w 277"/>
                <a:gd name="T53" fmla="*/ 216 h 217"/>
                <a:gd name="T54" fmla="*/ 116 w 277"/>
                <a:gd name="T55" fmla="*/ 217 h 217"/>
                <a:gd name="T56" fmla="*/ 260 w 277"/>
                <a:gd name="T57" fmla="*/ 217 h 217"/>
                <a:gd name="T58" fmla="*/ 277 w 277"/>
                <a:gd name="T59" fmla="*/ 200 h 217"/>
                <a:gd name="T60" fmla="*/ 277 w 277"/>
                <a:gd name="T61" fmla="*/ 176 h 217"/>
                <a:gd name="T62" fmla="*/ 272 w 277"/>
                <a:gd name="T63" fmla="*/ 17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7" h="217">
                  <a:moveTo>
                    <a:pt x="272" y="171"/>
                  </a:moveTo>
                  <a:cubicBezTo>
                    <a:pt x="265" y="171"/>
                    <a:pt x="265" y="171"/>
                    <a:pt x="265" y="171"/>
                  </a:cubicBezTo>
                  <a:cubicBezTo>
                    <a:pt x="265" y="24"/>
                    <a:pt x="265" y="24"/>
                    <a:pt x="265" y="24"/>
                  </a:cubicBezTo>
                  <a:cubicBezTo>
                    <a:pt x="265" y="11"/>
                    <a:pt x="255" y="0"/>
                    <a:pt x="242" y="0"/>
                  </a:cubicBezTo>
                  <a:cubicBezTo>
                    <a:pt x="23" y="0"/>
                    <a:pt x="23" y="0"/>
                    <a:pt x="23" y="0"/>
                  </a:cubicBezTo>
                  <a:cubicBezTo>
                    <a:pt x="10" y="0"/>
                    <a:pt x="0" y="11"/>
                    <a:pt x="0" y="24"/>
                  </a:cubicBezTo>
                  <a:cubicBezTo>
                    <a:pt x="0" y="54"/>
                    <a:pt x="0" y="54"/>
                    <a:pt x="0" y="54"/>
                  </a:cubicBezTo>
                  <a:cubicBezTo>
                    <a:pt x="10" y="54"/>
                    <a:pt x="10" y="54"/>
                    <a:pt x="10" y="54"/>
                  </a:cubicBezTo>
                  <a:cubicBezTo>
                    <a:pt x="10" y="24"/>
                    <a:pt x="10" y="24"/>
                    <a:pt x="10" y="24"/>
                  </a:cubicBezTo>
                  <a:cubicBezTo>
                    <a:pt x="10" y="16"/>
                    <a:pt x="16" y="10"/>
                    <a:pt x="23" y="10"/>
                  </a:cubicBezTo>
                  <a:cubicBezTo>
                    <a:pt x="242" y="10"/>
                    <a:pt x="242" y="10"/>
                    <a:pt x="242" y="10"/>
                  </a:cubicBezTo>
                  <a:cubicBezTo>
                    <a:pt x="249" y="10"/>
                    <a:pt x="255" y="16"/>
                    <a:pt x="255" y="24"/>
                  </a:cubicBezTo>
                  <a:cubicBezTo>
                    <a:pt x="255" y="171"/>
                    <a:pt x="255" y="171"/>
                    <a:pt x="255" y="171"/>
                  </a:cubicBezTo>
                  <a:cubicBezTo>
                    <a:pt x="163" y="171"/>
                    <a:pt x="163" y="171"/>
                    <a:pt x="163" y="171"/>
                  </a:cubicBezTo>
                  <a:cubicBezTo>
                    <a:pt x="160" y="171"/>
                    <a:pt x="158" y="173"/>
                    <a:pt x="158" y="176"/>
                  </a:cubicBezTo>
                  <a:cubicBezTo>
                    <a:pt x="158" y="183"/>
                    <a:pt x="158" y="183"/>
                    <a:pt x="158" y="183"/>
                  </a:cubicBezTo>
                  <a:cubicBezTo>
                    <a:pt x="121" y="183"/>
                    <a:pt x="121" y="183"/>
                    <a:pt x="121" y="183"/>
                  </a:cubicBezTo>
                  <a:cubicBezTo>
                    <a:pt x="121" y="193"/>
                    <a:pt x="121" y="193"/>
                    <a:pt x="121" y="193"/>
                  </a:cubicBezTo>
                  <a:cubicBezTo>
                    <a:pt x="163" y="193"/>
                    <a:pt x="163" y="193"/>
                    <a:pt x="163" y="193"/>
                  </a:cubicBezTo>
                  <a:cubicBezTo>
                    <a:pt x="166" y="193"/>
                    <a:pt x="168" y="191"/>
                    <a:pt x="168" y="188"/>
                  </a:cubicBezTo>
                  <a:cubicBezTo>
                    <a:pt x="168" y="181"/>
                    <a:pt x="168" y="181"/>
                    <a:pt x="168" y="181"/>
                  </a:cubicBezTo>
                  <a:cubicBezTo>
                    <a:pt x="267" y="181"/>
                    <a:pt x="267" y="181"/>
                    <a:pt x="267" y="181"/>
                  </a:cubicBezTo>
                  <a:cubicBezTo>
                    <a:pt x="267" y="200"/>
                    <a:pt x="267" y="200"/>
                    <a:pt x="267" y="200"/>
                  </a:cubicBezTo>
                  <a:cubicBezTo>
                    <a:pt x="267" y="204"/>
                    <a:pt x="264" y="207"/>
                    <a:pt x="260" y="207"/>
                  </a:cubicBezTo>
                  <a:cubicBezTo>
                    <a:pt x="121" y="207"/>
                    <a:pt x="121" y="207"/>
                    <a:pt x="121" y="207"/>
                  </a:cubicBezTo>
                  <a:cubicBezTo>
                    <a:pt x="121" y="208"/>
                    <a:pt x="121" y="208"/>
                    <a:pt x="121" y="208"/>
                  </a:cubicBezTo>
                  <a:cubicBezTo>
                    <a:pt x="120" y="211"/>
                    <a:pt x="119" y="213"/>
                    <a:pt x="117" y="216"/>
                  </a:cubicBezTo>
                  <a:cubicBezTo>
                    <a:pt x="116" y="217"/>
                    <a:pt x="116" y="217"/>
                    <a:pt x="116" y="217"/>
                  </a:cubicBezTo>
                  <a:cubicBezTo>
                    <a:pt x="260" y="217"/>
                    <a:pt x="260" y="217"/>
                    <a:pt x="260" y="217"/>
                  </a:cubicBezTo>
                  <a:cubicBezTo>
                    <a:pt x="270" y="217"/>
                    <a:pt x="277" y="209"/>
                    <a:pt x="277" y="200"/>
                  </a:cubicBezTo>
                  <a:cubicBezTo>
                    <a:pt x="277" y="176"/>
                    <a:pt x="277" y="176"/>
                    <a:pt x="277" y="176"/>
                  </a:cubicBezTo>
                  <a:cubicBezTo>
                    <a:pt x="277" y="173"/>
                    <a:pt x="275" y="171"/>
                    <a:pt x="272"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7" name="Freeform 96">
              <a:extLst>
                <a:ext uri="{FF2B5EF4-FFF2-40B4-BE49-F238E27FC236}">
                  <a16:creationId xmlns:a16="http://schemas.microsoft.com/office/drawing/2014/main" id="{A289E8F4-C028-6148-B109-3D339897DCB7}"/>
                </a:ext>
              </a:extLst>
            </p:cNvPr>
            <p:cNvSpPr>
              <a:spLocks/>
            </p:cNvSpPr>
            <p:nvPr/>
          </p:nvSpPr>
          <p:spPr bwMode="auto">
            <a:xfrm>
              <a:off x="369" y="1895"/>
              <a:ext cx="115" cy="154"/>
            </a:xfrm>
            <a:custGeom>
              <a:avLst/>
              <a:gdLst>
                <a:gd name="T0" fmla="*/ 78 w 78"/>
                <a:gd name="T1" fmla="*/ 9 h 104"/>
                <a:gd name="T2" fmla="*/ 78 w 78"/>
                <a:gd name="T3" fmla="*/ 5 h 104"/>
                <a:gd name="T4" fmla="*/ 73 w 78"/>
                <a:gd name="T5" fmla="*/ 0 h 104"/>
                <a:gd name="T6" fmla="*/ 5 w 78"/>
                <a:gd name="T7" fmla="*/ 0 h 104"/>
                <a:gd name="T8" fmla="*/ 0 w 78"/>
                <a:gd name="T9" fmla="*/ 5 h 104"/>
                <a:gd name="T10" fmla="*/ 0 w 78"/>
                <a:gd name="T11" fmla="*/ 100 h 104"/>
                <a:gd name="T12" fmla="*/ 5 w 78"/>
                <a:gd name="T13" fmla="*/ 104 h 104"/>
                <a:gd name="T14" fmla="*/ 43 w 78"/>
                <a:gd name="T15" fmla="*/ 104 h 104"/>
                <a:gd name="T16" fmla="*/ 43 w 78"/>
                <a:gd name="T17" fmla="*/ 95 h 104"/>
                <a:gd name="T18" fmla="*/ 10 w 78"/>
                <a:gd name="T19" fmla="*/ 95 h 104"/>
                <a:gd name="T20" fmla="*/ 10 w 78"/>
                <a:gd name="T21" fmla="*/ 9 h 104"/>
                <a:gd name="T22" fmla="*/ 78 w 78"/>
                <a:gd name="T23" fmla="*/ 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04">
                  <a:moveTo>
                    <a:pt x="78" y="9"/>
                  </a:moveTo>
                  <a:cubicBezTo>
                    <a:pt x="78" y="5"/>
                    <a:pt x="78" y="5"/>
                    <a:pt x="78" y="5"/>
                  </a:cubicBezTo>
                  <a:cubicBezTo>
                    <a:pt x="78" y="2"/>
                    <a:pt x="76" y="0"/>
                    <a:pt x="73" y="0"/>
                  </a:cubicBezTo>
                  <a:cubicBezTo>
                    <a:pt x="5" y="0"/>
                    <a:pt x="5" y="0"/>
                    <a:pt x="5" y="0"/>
                  </a:cubicBezTo>
                  <a:cubicBezTo>
                    <a:pt x="3" y="0"/>
                    <a:pt x="0" y="2"/>
                    <a:pt x="0" y="5"/>
                  </a:cubicBezTo>
                  <a:cubicBezTo>
                    <a:pt x="0" y="100"/>
                    <a:pt x="0" y="100"/>
                    <a:pt x="0" y="100"/>
                  </a:cubicBezTo>
                  <a:cubicBezTo>
                    <a:pt x="0" y="102"/>
                    <a:pt x="3" y="104"/>
                    <a:pt x="5" y="104"/>
                  </a:cubicBezTo>
                  <a:cubicBezTo>
                    <a:pt x="43" y="104"/>
                    <a:pt x="43" y="104"/>
                    <a:pt x="43" y="104"/>
                  </a:cubicBezTo>
                  <a:cubicBezTo>
                    <a:pt x="43" y="95"/>
                    <a:pt x="43" y="95"/>
                    <a:pt x="43" y="95"/>
                  </a:cubicBezTo>
                  <a:cubicBezTo>
                    <a:pt x="10" y="95"/>
                    <a:pt x="10" y="95"/>
                    <a:pt x="10" y="95"/>
                  </a:cubicBezTo>
                  <a:cubicBezTo>
                    <a:pt x="10" y="9"/>
                    <a:pt x="10" y="9"/>
                    <a:pt x="10" y="9"/>
                  </a:cubicBezTo>
                  <a:lnTo>
                    <a:pt x="7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8" name="Freeform 97">
              <a:extLst>
                <a:ext uri="{FF2B5EF4-FFF2-40B4-BE49-F238E27FC236}">
                  <a16:creationId xmlns:a16="http://schemas.microsoft.com/office/drawing/2014/main" id="{30B1422A-1FC0-E644-86CF-3A9C1C0E7009}"/>
                </a:ext>
              </a:extLst>
            </p:cNvPr>
            <p:cNvSpPr>
              <a:spLocks/>
            </p:cNvSpPr>
            <p:nvPr/>
          </p:nvSpPr>
          <p:spPr bwMode="auto">
            <a:xfrm>
              <a:off x="341" y="1864"/>
              <a:ext cx="171" cy="226"/>
            </a:xfrm>
            <a:custGeom>
              <a:avLst/>
              <a:gdLst>
                <a:gd name="T0" fmla="*/ 99 w 116"/>
                <a:gd name="T1" fmla="*/ 9 h 153"/>
                <a:gd name="T2" fmla="*/ 106 w 116"/>
                <a:gd name="T3" fmla="*/ 17 h 153"/>
                <a:gd name="T4" fmla="*/ 106 w 116"/>
                <a:gd name="T5" fmla="*/ 31 h 153"/>
                <a:gd name="T6" fmla="*/ 116 w 116"/>
                <a:gd name="T7" fmla="*/ 31 h 153"/>
                <a:gd name="T8" fmla="*/ 116 w 116"/>
                <a:gd name="T9" fmla="*/ 17 h 153"/>
                <a:gd name="T10" fmla="*/ 99 w 116"/>
                <a:gd name="T11" fmla="*/ 0 h 153"/>
                <a:gd name="T12" fmla="*/ 17 w 116"/>
                <a:gd name="T13" fmla="*/ 0 h 153"/>
                <a:gd name="T14" fmla="*/ 0 w 116"/>
                <a:gd name="T15" fmla="*/ 17 h 153"/>
                <a:gd name="T16" fmla="*/ 0 w 116"/>
                <a:gd name="T17" fmla="*/ 136 h 153"/>
                <a:gd name="T18" fmla="*/ 17 w 116"/>
                <a:gd name="T19" fmla="*/ 153 h 153"/>
                <a:gd name="T20" fmla="*/ 68 w 116"/>
                <a:gd name="T21" fmla="*/ 153 h 153"/>
                <a:gd name="T22" fmla="*/ 67 w 116"/>
                <a:gd name="T23" fmla="*/ 152 h 153"/>
                <a:gd name="T24" fmla="*/ 63 w 116"/>
                <a:gd name="T25" fmla="*/ 144 h 153"/>
                <a:gd name="T26" fmla="*/ 63 w 116"/>
                <a:gd name="T27" fmla="*/ 144 h 153"/>
                <a:gd name="T28" fmla="*/ 17 w 116"/>
                <a:gd name="T29" fmla="*/ 144 h 153"/>
                <a:gd name="T30" fmla="*/ 10 w 116"/>
                <a:gd name="T31" fmla="*/ 136 h 153"/>
                <a:gd name="T32" fmla="*/ 10 w 116"/>
                <a:gd name="T33" fmla="*/ 17 h 153"/>
                <a:gd name="T34" fmla="*/ 17 w 116"/>
                <a:gd name="T35" fmla="*/ 9 h 153"/>
                <a:gd name="T36" fmla="*/ 99 w 116"/>
                <a:gd name="T37" fmla="*/ 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 h="153">
                  <a:moveTo>
                    <a:pt x="99" y="9"/>
                  </a:moveTo>
                  <a:cubicBezTo>
                    <a:pt x="103" y="9"/>
                    <a:pt x="106" y="13"/>
                    <a:pt x="106" y="17"/>
                  </a:cubicBezTo>
                  <a:cubicBezTo>
                    <a:pt x="106" y="31"/>
                    <a:pt x="106" y="31"/>
                    <a:pt x="106" y="31"/>
                  </a:cubicBezTo>
                  <a:cubicBezTo>
                    <a:pt x="116" y="31"/>
                    <a:pt x="116" y="31"/>
                    <a:pt x="116" y="31"/>
                  </a:cubicBezTo>
                  <a:cubicBezTo>
                    <a:pt x="116" y="17"/>
                    <a:pt x="116" y="17"/>
                    <a:pt x="116" y="17"/>
                  </a:cubicBezTo>
                  <a:cubicBezTo>
                    <a:pt x="116" y="7"/>
                    <a:pt x="108" y="0"/>
                    <a:pt x="99" y="0"/>
                  </a:cubicBezTo>
                  <a:cubicBezTo>
                    <a:pt x="17" y="0"/>
                    <a:pt x="17" y="0"/>
                    <a:pt x="17" y="0"/>
                  </a:cubicBezTo>
                  <a:cubicBezTo>
                    <a:pt x="8" y="0"/>
                    <a:pt x="0" y="7"/>
                    <a:pt x="0" y="17"/>
                  </a:cubicBezTo>
                  <a:cubicBezTo>
                    <a:pt x="0" y="136"/>
                    <a:pt x="0" y="136"/>
                    <a:pt x="0" y="136"/>
                  </a:cubicBezTo>
                  <a:cubicBezTo>
                    <a:pt x="0" y="145"/>
                    <a:pt x="8" y="153"/>
                    <a:pt x="17" y="153"/>
                  </a:cubicBezTo>
                  <a:cubicBezTo>
                    <a:pt x="68" y="153"/>
                    <a:pt x="68" y="153"/>
                    <a:pt x="68" y="153"/>
                  </a:cubicBezTo>
                  <a:cubicBezTo>
                    <a:pt x="67" y="152"/>
                    <a:pt x="67" y="152"/>
                    <a:pt x="67" y="152"/>
                  </a:cubicBezTo>
                  <a:cubicBezTo>
                    <a:pt x="65" y="150"/>
                    <a:pt x="64" y="147"/>
                    <a:pt x="63" y="144"/>
                  </a:cubicBezTo>
                  <a:cubicBezTo>
                    <a:pt x="63" y="144"/>
                    <a:pt x="63" y="144"/>
                    <a:pt x="63" y="144"/>
                  </a:cubicBezTo>
                  <a:cubicBezTo>
                    <a:pt x="17" y="144"/>
                    <a:pt x="17" y="144"/>
                    <a:pt x="17" y="144"/>
                  </a:cubicBezTo>
                  <a:cubicBezTo>
                    <a:pt x="13" y="144"/>
                    <a:pt x="10" y="140"/>
                    <a:pt x="10" y="136"/>
                  </a:cubicBezTo>
                  <a:cubicBezTo>
                    <a:pt x="10" y="17"/>
                    <a:pt x="10" y="17"/>
                    <a:pt x="10" y="17"/>
                  </a:cubicBezTo>
                  <a:cubicBezTo>
                    <a:pt x="10" y="13"/>
                    <a:pt x="13" y="9"/>
                    <a:pt x="17" y="9"/>
                  </a:cubicBezTo>
                  <a:lnTo>
                    <a:pt x="9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9" name="Oval 98">
              <a:extLst>
                <a:ext uri="{FF2B5EF4-FFF2-40B4-BE49-F238E27FC236}">
                  <a16:creationId xmlns:a16="http://schemas.microsoft.com/office/drawing/2014/main" id="{A4B792FB-71CE-1145-960B-B90FBEB0B650}"/>
                </a:ext>
              </a:extLst>
            </p:cNvPr>
            <p:cNvSpPr>
              <a:spLocks noChangeArrowheads="1"/>
            </p:cNvSpPr>
            <p:nvPr/>
          </p:nvSpPr>
          <p:spPr bwMode="auto">
            <a:xfrm>
              <a:off x="490" y="2059"/>
              <a:ext cx="13"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10" name="Oval 99">
              <a:extLst>
                <a:ext uri="{FF2B5EF4-FFF2-40B4-BE49-F238E27FC236}">
                  <a16:creationId xmlns:a16="http://schemas.microsoft.com/office/drawing/2014/main" id="{5EF5F9D8-CCE3-2343-807F-0CF85E03EAF0}"/>
                </a:ext>
              </a:extLst>
            </p:cNvPr>
            <p:cNvSpPr>
              <a:spLocks noChangeArrowheads="1"/>
            </p:cNvSpPr>
            <p:nvPr/>
          </p:nvSpPr>
          <p:spPr bwMode="auto">
            <a:xfrm>
              <a:off x="422" y="1882"/>
              <a:ext cx="9"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11" name="Oval 100">
              <a:extLst>
                <a:ext uri="{FF2B5EF4-FFF2-40B4-BE49-F238E27FC236}">
                  <a16:creationId xmlns:a16="http://schemas.microsoft.com/office/drawing/2014/main" id="{3D380F82-1897-C145-8D61-C6B842E53DF3}"/>
                </a:ext>
              </a:extLst>
            </p:cNvPr>
            <p:cNvSpPr>
              <a:spLocks noChangeArrowheads="1"/>
            </p:cNvSpPr>
            <p:nvPr/>
          </p:nvSpPr>
          <p:spPr bwMode="auto">
            <a:xfrm>
              <a:off x="417" y="2053"/>
              <a:ext cx="18"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12" name="Group 4">
            <a:extLst>
              <a:ext uri="{FF2B5EF4-FFF2-40B4-BE49-F238E27FC236}">
                <a16:creationId xmlns:a16="http://schemas.microsoft.com/office/drawing/2014/main" id="{84C17A15-152C-A348-853A-B692B4282DA1}"/>
              </a:ext>
            </a:extLst>
          </p:cNvPr>
          <p:cNvGrpSpPr>
            <a:grpSpLocks noChangeAspect="1"/>
          </p:cNvGrpSpPr>
          <p:nvPr userDrawn="1"/>
        </p:nvGrpSpPr>
        <p:grpSpPr bwMode="auto">
          <a:xfrm>
            <a:off x="5877270" y="5532782"/>
            <a:ext cx="484650" cy="403874"/>
            <a:chOff x="348" y="472"/>
            <a:chExt cx="426" cy="355"/>
          </a:xfrm>
          <a:solidFill>
            <a:schemeClr val="accent1"/>
          </a:solidFill>
        </p:grpSpPr>
        <p:sp>
          <p:nvSpPr>
            <p:cNvPr id="313" name="Freeform 5">
              <a:extLst>
                <a:ext uri="{FF2B5EF4-FFF2-40B4-BE49-F238E27FC236}">
                  <a16:creationId xmlns:a16="http://schemas.microsoft.com/office/drawing/2014/main" id="{719C8B8C-D094-D74C-AF4C-E723A3C19C5E}"/>
                </a:ext>
              </a:extLst>
            </p:cNvPr>
            <p:cNvSpPr>
              <a:spLocks/>
            </p:cNvSpPr>
            <p:nvPr/>
          </p:nvSpPr>
          <p:spPr bwMode="auto">
            <a:xfrm>
              <a:off x="348" y="543"/>
              <a:ext cx="373" cy="18"/>
            </a:xfrm>
            <a:custGeom>
              <a:avLst/>
              <a:gdLst>
                <a:gd name="T0" fmla="*/ 246 w 252"/>
                <a:gd name="T1" fmla="*/ 12 h 12"/>
                <a:gd name="T2" fmla="*/ 6 w 252"/>
                <a:gd name="T3" fmla="*/ 12 h 12"/>
                <a:gd name="T4" fmla="*/ 0 w 252"/>
                <a:gd name="T5" fmla="*/ 6 h 12"/>
                <a:gd name="T6" fmla="*/ 6 w 252"/>
                <a:gd name="T7" fmla="*/ 0 h 12"/>
                <a:gd name="T8" fmla="*/ 246 w 252"/>
                <a:gd name="T9" fmla="*/ 0 h 12"/>
                <a:gd name="T10" fmla="*/ 252 w 252"/>
                <a:gd name="T11" fmla="*/ 6 h 12"/>
                <a:gd name="T12" fmla="*/ 246 w 25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52" h="12">
                  <a:moveTo>
                    <a:pt x="246" y="12"/>
                  </a:moveTo>
                  <a:cubicBezTo>
                    <a:pt x="6" y="12"/>
                    <a:pt x="6" y="12"/>
                    <a:pt x="6" y="12"/>
                  </a:cubicBezTo>
                  <a:cubicBezTo>
                    <a:pt x="3" y="12"/>
                    <a:pt x="0" y="9"/>
                    <a:pt x="0" y="6"/>
                  </a:cubicBezTo>
                  <a:cubicBezTo>
                    <a:pt x="0" y="3"/>
                    <a:pt x="3" y="0"/>
                    <a:pt x="6" y="0"/>
                  </a:cubicBezTo>
                  <a:cubicBezTo>
                    <a:pt x="246" y="0"/>
                    <a:pt x="246" y="0"/>
                    <a:pt x="246" y="0"/>
                  </a:cubicBezTo>
                  <a:cubicBezTo>
                    <a:pt x="250" y="0"/>
                    <a:pt x="252" y="3"/>
                    <a:pt x="252" y="6"/>
                  </a:cubicBezTo>
                  <a:cubicBezTo>
                    <a:pt x="252" y="9"/>
                    <a:pt x="250" y="12"/>
                    <a:pt x="24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4" name="Oval 6">
              <a:extLst>
                <a:ext uri="{FF2B5EF4-FFF2-40B4-BE49-F238E27FC236}">
                  <a16:creationId xmlns:a16="http://schemas.microsoft.com/office/drawing/2014/main" id="{0E3079FA-EBC0-1C4F-BF6F-4EF1A488E97C}"/>
                </a:ext>
              </a:extLst>
            </p:cNvPr>
            <p:cNvSpPr>
              <a:spLocks noChangeArrowheads="1"/>
            </p:cNvSpPr>
            <p:nvPr/>
          </p:nvSpPr>
          <p:spPr bwMode="auto">
            <a:xfrm>
              <a:off x="401"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5" name="Oval 7">
              <a:extLst>
                <a:ext uri="{FF2B5EF4-FFF2-40B4-BE49-F238E27FC236}">
                  <a16:creationId xmlns:a16="http://schemas.microsoft.com/office/drawing/2014/main" id="{1020AE0A-3CB9-274A-B949-2F4B93C8FE61}"/>
                </a:ext>
              </a:extLst>
            </p:cNvPr>
            <p:cNvSpPr>
              <a:spLocks noChangeArrowheads="1"/>
            </p:cNvSpPr>
            <p:nvPr/>
          </p:nvSpPr>
          <p:spPr bwMode="auto">
            <a:xfrm>
              <a:off x="437" y="507"/>
              <a:ext cx="17"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6" name="Oval 8">
              <a:extLst>
                <a:ext uri="{FF2B5EF4-FFF2-40B4-BE49-F238E27FC236}">
                  <a16:creationId xmlns:a16="http://schemas.microsoft.com/office/drawing/2014/main" id="{98F34F8F-ABB7-4848-A76F-9F6C562D9670}"/>
                </a:ext>
              </a:extLst>
            </p:cNvPr>
            <p:cNvSpPr>
              <a:spLocks noChangeArrowheads="1"/>
            </p:cNvSpPr>
            <p:nvPr/>
          </p:nvSpPr>
          <p:spPr bwMode="auto">
            <a:xfrm>
              <a:off x="472"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7" name="Freeform 9">
              <a:extLst>
                <a:ext uri="{FF2B5EF4-FFF2-40B4-BE49-F238E27FC236}">
                  <a16:creationId xmlns:a16="http://schemas.microsoft.com/office/drawing/2014/main" id="{AA090CA5-2F52-AF46-BB3E-337567489E55}"/>
                </a:ext>
              </a:extLst>
            </p:cNvPr>
            <p:cNvSpPr>
              <a:spLocks noEditPoints="1"/>
            </p:cNvSpPr>
            <p:nvPr/>
          </p:nvSpPr>
          <p:spPr bwMode="auto">
            <a:xfrm>
              <a:off x="348" y="472"/>
              <a:ext cx="373" cy="284"/>
            </a:xfrm>
            <a:custGeom>
              <a:avLst/>
              <a:gdLst>
                <a:gd name="T0" fmla="*/ 222 w 252"/>
                <a:gd name="T1" fmla="*/ 192 h 192"/>
                <a:gd name="T2" fmla="*/ 30 w 252"/>
                <a:gd name="T3" fmla="*/ 192 h 192"/>
                <a:gd name="T4" fmla="*/ 0 w 252"/>
                <a:gd name="T5" fmla="*/ 162 h 192"/>
                <a:gd name="T6" fmla="*/ 0 w 252"/>
                <a:gd name="T7" fmla="*/ 30 h 192"/>
                <a:gd name="T8" fmla="*/ 30 w 252"/>
                <a:gd name="T9" fmla="*/ 0 h 192"/>
                <a:gd name="T10" fmla="*/ 222 w 252"/>
                <a:gd name="T11" fmla="*/ 0 h 192"/>
                <a:gd name="T12" fmla="*/ 252 w 252"/>
                <a:gd name="T13" fmla="*/ 30 h 192"/>
                <a:gd name="T14" fmla="*/ 252 w 252"/>
                <a:gd name="T15" fmla="*/ 162 h 192"/>
                <a:gd name="T16" fmla="*/ 222 w 252"/>
                <a:gd name="T17" fmla="*/ 192 h 192"/>
                <a:gd name="T18" fmla="*/ 30 w 252"/>
                <a:gd name="T19" fmla="*/ 12 h 192"/>
                <a:gd name="T20" fmla="*/ 12 w 252"/>
                <a:gd name="T21" fmla="*/ 30 h 192"/>
                <a:gd name="T22" fmla="*/ 12 w 252"/>
                <a:gd name="T23" fmla="*/ 162 h 192"/>
                <a:gd name="T24" fmla="*/ 30 w 252"/>
                <a:gd name="T25" fmla="*/ 180 h 192"/>
                <a:gd name="T26" fmla="*/ 222 w 252"/>
                <a:gd name="T27" fmla="*/ 180 h 192"/>
                <a:gd name="T28" fmla="*/ 240 w 252"/>
                <a:gd name="T29" fmla="*/ 162 h 192"/>
                <a:gd name="T30" fmla="*/ 240 w 252"/>
                <a:gd name="T31" fmla="*/ 30 h 192"/>
                <a:gd name="T32" fmla="*/ 222 w 252"/>
                <a:gd name="T33" fmla="*/ 12 h 192"/>
                <a:gd name="T34" fmla="*/ 30 w 252"/>
                <a:gd name="T35" fmla="*/ 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2" h="192">
                  <a:moveTo>
                    <a:pt x="222" y="192"/>
                  </a:moveTo>
                  <a:cubicBezTo>
                    <a:pt x="30" y="192"/>
                    <a:pt x="30" y="192"/>
                    <a:pt x="30" y="192"/>
                  </a:cubicBezTo>
                  <a:cubicBezTo>
                    <a:pt x="14" y="192"/>
                    <a:pt x="0" y="179"/>
                    <a:pt x="0" y="162"/>
                  </a:cubicBezTo>
                  <a:cubicBezTo>
                    <a:pt x="0" y="30"/>
                    <a:pt x="0" y="30"/>
                    <a:pt x="0" y="30"/>
                  </a:cubicBezTo>
                  <a:cubicBezTo>
                    <a:pt x="0" y="13"/>
                    <a:pt x="14" y="0"/>
                    <a:pt x="30" y="0"/>
                  </a:cubicBezTo>
                  <a:cubicBezTo>
                    <a:pt x="222" y="0"/>
                    <a:pt x="222" y="0"/>
                    <a:pt x="222" y="0"/>
                  </a:cubicBezTo>
                  <a:cubicBezTo>
                    <a:pt x="239" y="0"/>
                    <a:pt x="252" y="13"/>
                    <a:pt x="252" y="30"/>
                  </a:cubicBezTo>
                  <a:cubicBezTo>
                    <a:pt x="252" y="162"/>
                    <a:pt x="252" y="162"/>
                    <a:pt x="252" y="162"/>
                  </a:cubicBezTo>
                  <a:cubicBezTo>
                    <a:pt x="252" y="179"/>
                    <a:pt x="239" y="192"/>
                    <a:pt x="222" y="192"/>
                  </a:cubicBezTo>
                  <a:close/>
                  <a:moveTo>
                    <a:pt x="30" y="12"/>
                  </a:moveTo>
                  <a:cubicBezTo>
                    <a:pt x="20" y="12"/>
                    <a:pt x="12" y="20"/>
                    <a:pt x="12" y="30"/>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lnTo>
                    <a:pt x="3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8" name="Freeform 10">
              <a:extLst>
                <a:ext uri="{FF2B5EF4-FFF2-40B4-BE49-F238E27FC236}">
                  <a16:creationId xmlns:a16="http://schemas.microsoft.com/office/drawing/2014/main" id="{8894367A-92E9-164E-BC86-5B276995A8E7}"/>
                </a:ext>
              </a:extLst>
            </p:cNvPr>
            <p:cNvSpPr>
              <a:spLocks/>
            </p:cNvSpPr>
            <p:nvPr/>
          </p:nvSpPr>
          <p:spPr bwMode="auto">
            <a:xfrm>
              <a:off x="703" y="614"/>
              <a:ext cx="71" cy="18"/>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9" name="Freeform 11">
              <a:extLst>
                <a:ext uri="{FF2B5EF4-FFF2-40B4-BE49-F238E27FC236}">
                  <a16:creationId xmlns:a16="http://schemas.microsoft.com/office/drawing/2014/main" id="{8C879DF6-8A8C-D14C-9B9C-E0EB824DC79F}"/>
                </a:ext>
              </a:extLst>
            </p:cNvPr>
            <p:cNvSpPr>
              <a:spLocks/>
            </p:cNvSpPr>
            <p:nvPr/>
          </p:nvSpPr>
          <p:spPr bwMode="auto">
            <a:xfrm>
              <a:off x="401" y="543"/>
              <a:ext cx="373" cy="284"/>
            </a:xfrm>
            <a:custGeom>
              <a:avLst/>
              <a:gdLst>
                <a:gd name="T0" fmla="*/ 222 w 252"/>
                <a:gd name="T1" fmla="*/ 192 h 192"/>
                <a:gd name="T2" fmla="*/ 30 w 252"/>
                <a:gd name="T3" fmla="*/ 192 h 192"/>
                <a:gd name="T4" fmla="*/ 0 w 252"/>
                <a:gd name="T5" fmla="*/ 162 h 192"/>
                <a:gd name="T6" fmla="*/ 0 w 252"/>
                <a:gd name="T7" fmla="*/ 138 h 192"/>
                <a:gd name="T8" fmla="*/ 6 w 252"/>
                <a:gd name="T9" fmla="*/ 132 h 192"/>
                <a:gd name="T10" fmla="*/ 12 w 252"/>
                <a:gd name="T11" fmla="*/ 138 h 192"/>
                <a:gd name="T12" fmla="*/ 12 w 252"/>
                <a:gd name="T13" fmla="*/ 162 h 192"/>
                <a:gd name="T14" fmla="*/ 30 w 252"/>
                <a:gd name="T15" fmla="*/ 180 h 192"/>
                <a:gd name="T16" fmla="*/ 222 w 252"/>
                <a:gd name="T17" fmla="*/ 180 h 192"/>
                <a:gd name="T18" fmla="*/ 240 w 252"/>
                <a:gd name="T19" fmla="*/ 162 h 192"/>
                <a:gd name="T20" fmla="*/ 240 w 252"/>
                <a:gd name="T21" fmla="*/ 30 h 192"/>
                <a:gd name="T22" fmla="*/ 222 w 252"/>
                <a:gd name="T23" fmla="*/ 12 h 192"/>
                <a:gd name="T24" fmla="*/ 210 w 252"/>
                <a:gd name="T25" fmla="*/ 12 h 192"/>
                <a:gd name="T26" fmla="*/ 204 w 252"/>
                <a:gd name="T27" fmla="*/ 6 h 192"/>
                <a:gd name="T28" fmla="*/ 210 w 252"/>
                <a:gd name="T29" fmla="*/ 0 h 192"/>
                <a:gd name="T30" fmla="*/ 222 w 252"/>
                <a:gd name="T31" fmla="*/ 0 h 192"/>
                <a:gd name="T32" fmla="*/ 252 w 252"/>
                <a:gd name="T33" fmla="*/ 30 h 192"/>
                <a:gd name="T34" fmla="*/ 252 w 252"/>
                <a:gd name="T35" fmla="*/ 162 h 192"/>
                <a:gd name="T36" fmla="*/ 222 w 252"/>
                <a:gd name="T37"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192">
                  <a:moveTo>
                    <a:pt x="222" y="192"/>
                  </a:moveTo>
                  <a:cubicBezTo>
                    <a:pt x="30" y="192"/>
                    <a:pt x="30" y="192"/>
                    <a:pt x="30" y="192"/>
                  </a:cubicBezTo>
                  <a:cubicBezTo>
                    <a:pt x="14" y="192"/>
                    <a:pt x="0" y="179"/>
                    <a:pt x="0" y="162"/>
                  </a:cubicBezTo>
                  <a:cubicBezTo>
                    <a:pt x="0" y="138"/>
                    <a:pt x="0" y="138"/>
                    <a:pt x="0" y="138"/>
                  </a:cubicBezTo>
                  <a:cubicBezTo>
                    <a:pt x="0" y="135"/>
                    <a:pt x="3" y="132"/>
                    <a:pt x="6" y="132"/>
                  </a:cubicBezTo>
                  <a:cubicBezTo>
                    <a:pt x="10" y="132"/>
                    <a:pt x="12" y="135"/>
                    <a:pt x="12" y="138"/>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cubicBezTo>
                    <a:pt x="210" y="12"/>
                    <a:pt x="210" y="12"/>
                    <a:pt x="210" y="12"/>
                  </a:cubicBezTo>
                  <a:cubicBezTo>
                    <a:pt x="207" y="12"/>
                    <a:pt x="204" y="9"/>
                    <a:pt x="204" y="6"/>
                  </a:cubicBezTo>
                  <a:cubicBezTo>
                    <a:pt x="204" y="3"/>
                    <a:pt x="207" y="0"/>
                    <a:pt x="210" y="0"/>
                  </a:cubicBezTo>
                  <a:cubicBezTo>
                    <a:pt x="222" y="0"/>
                    <a:pt x="222" y="0"/>
                    <a:pt x="222" y="0"/>
                  </a:cubicBezTo>
                  <a:cubicBezTo>
                    <a:pt x="239" y="0"/>
                    <a:pt x="252" y="13"/>
                    <a:pt x="252" y="30"/>
                  </a:cubicBezTo>
                  <a:cubicBezTo>
                    <a:pt x="252" y="162"/>
                    <a:pt x="252" y="162"/>
                    <a:pt x="252" y="162"/>
                  </a:cubicBezTo>
                  <a:cubicBezTo>
                    <a:pt x="252" y="179"/>
                    <a:pt x="239" y="192"/>
                    <a:pt x="222"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320" name="Freeform 132">
            <a:extLst>
              <a:ext uri="{FF2B5EF4-FFF2-40B4-BE49-F238E27FC236}">
                <a16:creationId xmlns:a16="http://schemas.microsoft.com/office/drawing/2014/main" id="{45BDCAD5-FFA8-D94A-91ED-271D762E1EF5}"/>
              </a:ext>
            </a:extLst>
          </p:cNvPr>
          <p:cNvSpPr>
            <a:spLocks noEditPoints="1"/>
          </p:cNvSpPr>
          <p:nvPr userDrawn="1"/>
        </p:nvSpPr>
        <p:spPr bwMode="auto">
          <a:xfrm>
            <a:off x="8409731" y="5515535"/>
            <a:ext cx="494523" cy="438368"/>
          </a:xfrm>
          <a:custGeom>
            <a:avLst/>
            <a:gdLst>
              <a:gd name="T0" fmla="*/ 9 w 133"/>
              <a:gd name="T1" fmla="*/ 0 h 116"/>
              <a:gd name="T2" fmla="*/ 0 w 133"/>
              <a:gd name="T3" fmla="*/ 91 h 116"/>
              <a:gd name="T4" fmla="*/ 56 w 133"/>
              <a:gd name="T5" fmla="*/ 99 h 116"/>
              <a:gd name="T6" fmla="*/ 39 w 133"/>
              <a:gd name="T7" fmla="*/ 110 h 116"/>
              <a:gd name="T8" fmla="*/ 39 w 133"/>
              <a:gd name="T9" fmla="*/ 116 h 116"/>
              <a:gd name="T10" fmla="*/ 97 w 133"/>
              <a:gd name="T11" fmla="*/ 113 h 116"/>
              <a:gd name="T12" fmla="*/ 78 w 133"/>
              <a:gd name="T13" fmla="*/ 110 h 116"/>
              <a:gd name="T14" fmla="*/ 124 w 133"/>
              <a:gd name="T15" fmla="*/ 99 h 116"/>
              <a:gd name="T16" fmla="*/ 133 w 133"/>
              <a:gd name="T17" fmla="*/ 8 h 116"/>
              <a:gd name="T18" fmla="*/ 72 w 133"/>
              <a:gd name="T19" fmla="*/ 110 h 116"/>
              <a:gd name="T20" fmla="*/ 61 w 133"/>
              <a:gd name="T21" fmla="*/ 99 h 116"/>
              <a:gd name="T22" fmla="*/ 72 w 133"/>
              <a:gd name="T23" fmla="*/ 110 h 116"/>
              <a:gd name="T24" fmla="*/ 124 w 133"/>
              <a:gd name="T25" fmla="*/ 94 h 116"/>
              <a:gd name="T26" fmla="*/ 6 w 133"/>
              <a:gd name="T27" fmla="*/ 91 h 116"/>
              <a:gd name="T28" fmla="*/ 9 w 133"/>
              <a:gd name="T29" fmla="*/ 5 h 116"/>
              <a:gd name="T30" fmla="*/ 127 w 133"/>
              <a:gd name="T31" fmla="*/ 8 h 116"/>
              <a:gd name="T32" fmla="*/ 109 w 133"/>
              <a:gd name="T33" fmla="*/ 36 h 116"/>
              <a:gd name="T34" fmla="*/ 68 w 133"/>
              <a:gd name="T35" fmla="*/ 19 h 116"/>
              <a:gd name="T36" fmla="*/ 30 w 133"/>
              <a:gd name="T37" fmla="*/ 36 h 116"/>
              <a:gd name="T38" fmla="*/ 30 w 133"/>
              <a:gd name="T39" fmla="*/ 36 h 116"/>
              <a:gd name="T40" fmla="*/ 28 w 133"/>
              <a:gd name="T41" fmla="*/ 37 h 116"/>
              <a:gd name="T42" fmla="*/ 28 w 133"/>
              <a:gd name="T43" fmla="*/ 57 h 116"/>
              <a:gd name="T44" fmla="*/ 23 w 133"/>
              <a:gd name="T45" fmla="*/ 76 h 116"/>
              <a:gd name="T46" fmla="*/ 36 w 133"/>
              <a:gd name="T47" fmla="*/ 77 h 116"/>
              <a:gd name="T48" fmla="*/ 39 w 133"/>
              <a:gd name="T49" fmla="*/ 73 h 116"/>
              <a:gd name="T50" fmla="*/ 34 w 133"/>
              <a:gd name="T51" fmla="*/ 43 h 116"/>
              <a:gd name="T52" fmla="*/ 45 w 133"/>
              <a:gd name="T53" fmla="*/ 66 h 116"/>
              <a:gd name="T54" fmla="*/ 68 w 133"/>
              <a:gd name="T55" fmla="*/ 79 h 116"/>
              <a:gd name="T56" fmla="*/ 71 w 133"/>
              <a:gd name="T57" fmla="*/ 79 h 116"/>
              <a:gd name="T58" fmla="*/ 94 w 133"/>
              <a:gd name="T59" fmla="*/ 66 h 116"/>
              <a:gd name="T60" fmla="*/ 109 w 133"/>
              <a:gd name="T61" fmla="*/ 41 h 116"/>
              <a:gd name="T62" fmla="*/ 109 w 133"/>
              <a:gd name="T63" fmla="*/ 36 h 116"/>
              <a:gd name="T64" fmla="*/ 31 w 133"/>
              <a:gd name="T65" fmla="*/ 66 h 116"/>
              <a:gd name="T66" fmla="*/ 29 w 133"/>
              <a:gd name="T67" fmla="*/ 71 h 116"/>
              <a:gd name="T68" fmla="*/ 69 w 133"/>
              <a:gd name="T69" fmla="*/ 74 h 116"/>
              <a:gd name="T70" fmla="*/ 50 w 133"/>
              <a:gd name="T71" fmla="*/ 50 h 116"/>
              <a:gd name="T72" fmla="*/ 69 w 133"/>
              <a:gd name="T73" fmla="*/ 58 h 116"/>
              <a:gd name="T74" fmla="*/ 89 w 133"/>
              <a:gd name="T75" fmla="*/ 50 h 116"/>
              <a:gd name="T76" fmla="*/ 69 w 133"/>
              <a:gd name="T77" fmla="*/ 52 h 116"/>
              <a:gd name="T78" fmla="*/ 69 w 133"/>
              <a:gd name="T79" fmla="*/ 25 h 116"/>
              <a:gd name="T80" fmla="*/ 69 w 133"/>
              <a:gd name="T81" fmla="*/ 5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 h="116">
                <a:moveTo>
                  <a:pt x="124" y="0"/>
                </a:moveTo>
                <a:cubicBezTo>
                  <a:pt x="9" y="0"/>
                  <a:pt x="9" y="0"/>
                  <a:pt x="9" y="0"/>
                </a:cubicBezTo>
                <a:cubicBezTo>
                  <a:pt x="4" y="0"/>
                  <a:pt x="0" y="4"/>
                  <a:pt x="0" y="8"/>
                </a:cubicBezTo>
                <a:cubicBezTo>
                  <a:pt x="0" y="91"/>
                  <a:pt x="0" y="91"/>
                  <a:pt x="0" y="91"/>
                </a:cubicBezTo>
                <a:cubicBezTo>
                  <a:pt x="0" y="95"/>
                  <a:pt x="4" y="99"/>
                  <a:pt x="9" y="99"/>
                </a:cubicBezTo>
                <a:cubicBezTo>
                  <a:pt x="56" y="99"/>
                  <a:pt x="56" y="99"/>
                  <a:pt x="56" y="99"/>
                </a:cubicBezTo>
                <a:cubicBezTo>
                  <a:pt x="56" y="110"/>
                  <a:pt x="56" y="110"/>
                  <a:pt x="56" y="110"/>
                </a:cubicBezTo>
                <a:cubicBezTo>
                  <a:pt x="39" y="110"/>
                  <a:pt x="39" y="110"/>
                  <a:pt x="39" y="110"/>
                </a:cubicBezTo>
                <a:cubicBezTo>
                  <a:pt x="37" y="110"/>
                  <a:pt x="36" y="111"/>
                  <a:pt x="36" y="113"/>
                </a:cubicBezTo>
                <a:cubicBezTo>
                  <a:pt x="36" y="114"/>
                  <a:pt x="37" y="116"/>
                  <a:pt x="39" y="116"/>
                </a:cubicBezTo>
                <a:cubicBezTo>
                  <a:pt x="94" y="116"/>
                  <a:pt x="94" y="116"/>
                  <a:pt x="94" y="116"/>
                </a:cubicBezTo>
                <a:cubicBezTo>
                  <a:pt x="96" y="116"/>
                  <a:pt x="97" y="114"/>
                  <a:pt x="97" y="113"/>
                </a:cubicBezTo>
                <a:cubicBezTo>
                  <a:pt x="97" y="111"/>
                  <a:pt x="96" y="110"/>
                  <a:pt x="94" y="110"/>
                </a:cubicBezTo>
                <a:cubicBezTo>
                  <a:pt x="78" y="110"/>
                  <a:pt x="78" y="110"/>
                  <a:pt x="78" y="110"/>
                </a:cubicBezTo>
                <a:cubicBezTo>
                  <a:pt x="78" y="99"/>
                  <a:pt x="78" y="99"/>
                  <a:pt x="78" y="99"/>
                </a:cubicBezTo>
                <a:cubicBezTo>
                  <a:pt x="124" y="99"/>
                  <a:pt x="124" y="99"/>
                  <a:pt x="124" y="99"/>
                </a:cubicBezTo>
                <a:cubicBezTo>
                  <a:pt x="129" y="99"/>
                  <a:pt x="133" y="95"/>
                  <a:pt x="133" y="91"/>
                </a:cubicBezTo>
                <a:cubicBezTo>
                  <a:pt x="133" y="8"/>
                  <a:pt x="133" y="8"/>
                  <a:pt x="133" y="8"/>
                </a:cubicBezTo>
                <a:cubicBezTo>
                  <a:pt x="133" y="4"/>
                  <a:pt x="129" y="0"/>
                  <a:pt x="124" y="0"/>
                </a:cubicBezTo>
                <a:close/>
                <a:moveTo>
                  <a:pt x="72" y="110"/>
                </a:moveTo>
                <a:cubicBezTo>
                  <a:pt x="61" y="110"/>
                  <a:pt x="61" y="110"/>
                  <a:pt x="61" y="110"/>
                </a:cubicBezTo>
                <a:cubicBezTo>
                  <a:pt x="61" y="99"/>
                  <a:pt x="61" y="99"/>
                  <a:pt x="61" y="99"/>
                </a:cubicBezTo>
                <a:cubicBezTo>
                  <a:pt x="72" y="99"/>
                  <a:pt x="72" y="99"/>
                  <a:pt x="72" y="99"/>
                </a:cubicBezTo>
                <a:lnTo>
                  <a:pt x="72" y="110"/>
                </a:lnTo>
                <a:close/>
                <a:moveTo>
                  <a:pt x="127" y="91"/>
                </a:moveTo>
                <a:cubicBezTo>
                  <a:pt x="127" y="92"/>
                  <a:pt x="126" y="94"/>
                  <a:pt x="124" y="94"/>
                </a:cubicBezTo>
                <a:cubicBezTo>
                  <a:pt x="9" y="94"/>
                  <a:pt x="9" y="94"/>
                  <a:pt x="9" y="94"/>
                </a:cubicBezTo>
                <a:cubicBezTo>
                  <a:pt x="7" y="94"/>
                  <a:pt x="6" y="92"/>
                  <a:pt x="6" y="91"/>
                </a:cubicBezTo>
                <a:cubicBezTo>
                  <a:pt x="6" y="8"/>
                  <a:pt x="6" y="8"/>
                  <a:pt x="6" y="8"/>
                </a:cubicBezTo>
                <a:cubicBezTo>
                  <a:pt x="6" y="7"/>
                  <a:pt x="7" y="5"/>
                  <a:pt x="9" y="5"/>
                </a:cubicBezTo>
                <a:cubicBezTo>
                  <a:pt x="124" y="5"/>
                  <a:pt x="124" y="5"/>
                  <a:pt x="124" y="5"/>
                </a:cubicBezTo>
                <a:cubicBezTo>
                  <a:pt x="126" y="5"/>
                  <a:pt x="127" y="7"/>
                  <a:pt x="127" y="8"/>
                </a:cubicBezTo>
                <a:lnTo>
                  <a:pt x="127" y="91"/>
                </a:lnTo>
                <a:close/>
                <a:moveTo>
                  <a:pt x="109" y="36"/>
                </a:moveTo>
                <a:cubicBezTo>
                  <a:pt x="70" y="19"/>
                  <a:pt x="70" y="19"/>
                  <a:pt x="70" y="19"/>
                </a:cubicBezTo>
                <a:cubicBezTo>
                  <a:pt x="70" y="19"/>
                  <a:pt x="69" y="19"/>
                  <a:pt x="68" y="19"/>
                </a:cubicBezTo>
                <a:cubicBezTo>
                  <a:pt x="30" y="36"/>
                  <a:pt x="30" y="36"/>
                  <a:pt x="30" y="36"/>
                </a:cubicBezTo>
                <a:cubicBezTo>
                  <a:pt x="30" y="36"/>
                  <a:pt x="30" y="36"/>
                  <a:pt x="30" y="36"/>
                </a:cubicBezTo>
                <a:cubicBezTo>
                  <a:pt x="30" y="36"/>
                  <a:pt x="30" y="36"/>
                  <a:pt x="30" y="36"/>
                </a:cubicBezTo>
                <a:cubicBezTo>
                  <a:pt x="30" y="36"/>
                  <a:pt x="30" y="36"/>
                  <a:pt x="30" y="36"/>
                </a:cubicBezTo>
                <a:cubicBezTo>
                  <a:pt x="29" y="36"/>
                  <a:pt x="29" y="36"/>
                  <a:pt x="29" y="37"/>
                </a:cubicBezTo>
                <a:cubicBezTo>
                  <a:pt x="29" y="37"/>
                  <a:pt x="28" y="37"/>
                  <a:pt x="28" y="37"/>
                </a:cubicBezTo>
                <a:cubicBezTo>
                  <a:pt x="28" y="37"/>
                  <a:pt x="28" y="38"/>
                  <a:pt x="28" y="38"/>
                </a:cubicBezTo>
                <a:cubicBezTo>
                  <a:pt x="28" y="57"/>
                  <a:pt x="28" y="57"/>
                  <a:pt x="28" y="57"/>
                </a:cubicBezTo>
                <a:cubicBezTo>
                  <a:pt x="23" y="73"/>
                  <a:pt x="23" y="73"/>
                  <a:pt x="23" y="73"/>
                </a:cubicBezTo>
                <a:cubicBezTo>
                  <a:pt x="22" y="74"/>
                  <a:pt x="22" y="75"/>
                  <a:pt x="23" y="76"/>
                </a:cubicBezTo>
                <a:cubicBezTo>
                  <a:pt x="24" y="77"/>
                  <a:pt x="24" y="77"/>
                  <a:pt x="25" y="77"/>
                </a:cubicBezTo>
                <a:cubicBezTo>
                  <a:pt x="36" y="77"/>
                  <a:pt x="36" y="77"/>
                  <a:pt x="36" y="77"/>
                </a:cubicBezTo>
                <a:cubicBezTo>
                  <a:pt x="37" y="77"/>
                  <a:pt x="38" y="77"/>
                  <a:pt x="38" y="76"/>
                </a:cubicBezTo>
                <a:cubicBezTo>
                  <a:pt x="39" y="75"/>
                  <a:pt x="39" y="74"/>
                  <a:pt x="39" y="73"/>
                </a:cubicBezTo>
                <a:cubicBezTo>
                  <a:pt x="34" y="57"/>
                  <a:pt x="34" y="57"/>
                  <a:pt x="34" y="57"/>
                </a:cubicBezTo>
                <a:cubicBezTo>
                  <a:pt x="34" y="43"/>
                  <a:pt x="34" y="43"/>
                  <a:pt x="34" y="43"/>
                </a:cubicBezTo>
                <a:cubicBezTo>
                  <a:pt x="45" y="47"/>
                  <a:pt x="45" y="47"/>
                  <a:pt x="45" y="47"/>
                </a:cubicBezTo>
                <a:cubicBezTo>
                  <a:pt x="45" y="66"/>
                  <a:pt x="45" y="66"/>
                  <a:pt x="45" y="66"/>
                </a:cubicBezTo>
                <a:cubicBezTo>
                  <a:pt x="45" y="67"/>
                  <a:pt x="45" y="68"/>
                  <a:pt x="46" y="68"/>
                </a:cubicBezTo>
                <a:cubicBezTo>
                  <a:pt x="68" y="79"/>
                  <a:pt x="68" y="79"/>
                  <a:pt x="68" y="79"/>
                </a:cubicBezTo>
                <a:cubicBezTo>
                  <a:pt x="68" y="80"/>
                  <a:pt x="69" y="80"/>
                  <a:pt x="69" y="80"/>
                </a:cubicBezTo>
                <a:cubicBezTo>
                  <a:pt x="70" y="80"/>
                  <a:pt x="70" y="80"/>
                  <a:pt x="71" y="79"/>
                </a:cubicBezTo>
                <a:cubicBezTo>
                  <a:pt x="93" y="68"/>
                  <a:pt x="93" y="68"/>
                  <a:pt x="93" y="68"/>
                </a:cubicBezTo>
                <a:cubicBezTo>
                  <a:pt x="94" y="68"/>
                  <a:pt x="94" y="67"/>
                  <a:pt x="94" y="66"/>
                </a:cubicBezTo>
                <a:cubicBezTo>
                  <a:pt x="94" y="47"/>
                  <a:pt x="94" y="47"/>
                  <a:pt x="94" y="47"/>
                </a:cubicBezTo>
                <a:cubicBezTo>
                  <a:pt x="109" y="41"/>
                  <a:pt x="109" y="41"/>
                  <a:pt x="109" y="41"/>
                </a:cubicBezTo>
                <a:cubicBezTo>
                  <a:pt x="110" y="41"/>
                  <a:pt x="111" y="40"/>
                  <a:pt x="111" y="38"/>
                </a:cubicBezTo>
                <a:cubicBezTo>
                  <a:pt x="111" y="37"/>
                  <a:pt x="110" y="36"/>
                  <a:pt x="109" y="36"/>
                </a:cubicBezTo>
                <a:close/>
                <a:moveTo>
                  <a:pt x="29" y="71"/>
                </a:moveTo>
                <a:cubicBezTo>
                  <a:pt x="31" y="66"/>
                  <a:pt x="31" y="66"/>
                  <a:pt x="31" y="66"/>
                </a:cubicBezTo>
                <a:cubicBezTo>
                  <a:pt x="32" y="71"/>
                  <a:pt x="32" y="71"/>
                  <a:pt x="32" y="71"/>
                </a:cubicBezTo>
                <a:lnTo>
                  <a:pt x="29" y="71"/>
                </a:lnTo>
                <a:close/>
                <a:moveTo>
                  <a:pt x="89" y="64"/>
                </a:moveTo>
                <a:cubicBezTo>
                  <a:pt x="69" y="74"/>
                  <a:pt x="69" y="74"/>
                  <a:pt x="69" y="74"/>
                </a:cubicBezTo>
                <a:cubicBezTo>
                  <a:pt x="50" y="64"/>
                  <a:pt x="50" y="64"/>
                  <a:pt x="50" y="64"/>
                </a:cubicBezTo>
                <a:cubicBezTo>
                  <a:pt x="50" y="50"/>
                  <a:pt x="50" y="50"/>
                  <a:pt x="50" y="50"/>
                </a:cubicBezTo>
                <a:cubicBezTo>
                  <a:pt x="68" y="57"/>
                  <a:pt x="68" y="57"/>
                  <a:pt x="68" y="57"/>
                </a:cubicBezTo>
                <a:cubicBezTo>
                  <a:pt x="69" y="58"/>
                  <a:pt x="69" y="58"/>
                  <a:pt x="69" y="58"/>
                </a:cubicBezTo>
                <a:cubicBezTo>
                  <a:pt x="70" y="58"/>
                  <a:pt x="70" y="58"/>
                  <a:pt x="70" y="57"/>
                </a:cubicBezTo>
                <a:cubicBezTo>
                  <a:pt x="89" y="50"/>
                  <a:pt x="89" y="50"/>
                  <a:pt x="89" y="50"/>
                </a:cubicBezTo>
                <a:lnTo>
                  <a:pt x="89" y="64"/>
                </a:lnTo>
                <a:close/>
                <a:moveTo>
                  <a:pt x="69" y="52"/>
                </a:moveTo>
                <a:cubicBezTo>
                  <a:pt x="38" y="38"/>
                  <a:pt x="38" y="38"/>
                  <a:pt x="38" y="38"/>
                </a:cubicBezTo>
                <a:cubicBezTo>
                  <a:pt x="69" y="25"/>
                  <a:pt x="69" y="25"/>
                  <a:pt x="69" y="25"/>
                </a:cubicBezTo>
                <a:cubicBezTo>
                  <a:pt x="101" y="38"/>
                  <a:pt x="101" y="38"/>
                  <a:pt x="101" y="38"/>
                </a:cubicBezTo>
                <a:lnTo>
                  <a:pt x="69" y="5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AU">
              <a:latin typeface="+mj-lt"/>
            </a:endParaRPr>
          </a:p>
        </p:txBody>
      </p:sp>
      <p:grpSp>
        <p:nvGrpSpPr>
          <p:cNvPr id="325" name="Group 104">
            <a:extLst>
              <a:ext uri="{FF2B5EF4-FFF2-40B4-BE49-F238E27FC236}">
                <a16:creationId xmlns:a16="http://schemas.microsoft.com/office/drawing/2014/main" id="{C933286F-FB2B-2B48-B689-90FB1B740D79}"/>
              </a:ext>
            </a:extLst>
          </p:cNvPr>
          <p:cNvGrpSpPr>
            <a:grpSpLocks noChangeAspect="1"/>
          </p:cNvGrpSpPr>
          <p:nvPr userDrawn="1"/>
        </p:nvGrpSpPr>
        <p:grpSpPr bwMode="auto">
          <a:xfrm>
            <a:off x="7207268" y="5477733"/>
            <a:ext cx="341846" cy="513972"/>
            <a:chOff x="1443" y="2997"/>
            <a:chExt cx="284" cy="427"/>
          </a:xfrm>
          <a:solidFill>
            <a:schemeClr val="accent1"/>
          </a:solidFill>
        </p:grpSpPr>
        <p:sp>
          <p:nvSpPr>
            <p:cNvPr id="326" name="Freeform 105">
              <a:extLst>
                <a:ext uri="{FF2B5EF4-FFF2-40B4-BE49-F238E27FC236}">
                  <a16:creationId xmlns:a16="http://schemas.microsoft.com/office/drawing/2014/main" id="{EBD25FD2-6E1F-C448-BE38-E904E3A2FB73}"/>
                </a:ext>
              </a:extLst>
            </p:cNvPr>
            <p:cNvSpPr>
              <a:spLocks noEditPoints="1"/>
            </p:cNvSpPr>
            <p:nvPr/>
          </p:nvSpPr>
          <p:spPr bwMode="auto">
            <a:xfrm>
              <a:off x="1462" y="3104"/>
              <a:ext cx="261" cy="320"/>
            </a:xfrm>
            <a:custGeom>
              <a:avLst/>
              <a:gdLst>
                <a:gd name="T0" fmla="*/ 155 w 176"/>
                <a:gd name="T1" fmla="*/ 216 h 216"/>
                <a:gd name="T2" fmla="*/ 59 w 176"/>
                <a:gd name="T3" fmla="*/ 216 h 216"/>
                <a:gd name="T4" fmla="*/ 54 w 176"/>
                <a:gd name="T5" fmla="*/ 213 h 216"/>
                <a:gd name="T6" fmla="*/ 6 w 176"/>
                <a:gd name="T7" fmla="*/ 141 h 216"/>
                <a:gd name="T8" fmla="*/ 4 w 176"/>
                <a:gd name="T9" fmla="*/ 116 h 216"/>
                <a:gd name="T10" fmla="*/ 17 w 176"/>
                <a:gd name="T11" fmla="*/ 108 h 216"/>
                <a:gd name="T12" fmla="*/ 59 w 176"/>
                <a:gd name="T13" fmla="*/ 137 h 216"/>
                <a:gd name="T14" fmla="*/ 59 w 176"/>
                <a:gd name="T15" fmla="*/ 24 h 216"/>
                <a:gd name="T16" fmla="*/ 83 w 176"/>
                <a:gd name="T17" fmla="*/ 0 h 216"/>
                <a:gd name="T18" fmla="*/ 107 w 176"/>
                <a:gd name="T19" fmla="*/ 24 h 216"/>
                <a:gd name="T20" fmla="*/ 107 w 176"/>
                <a:gd name="T21" fmla="*/ 92 h 216"/>
                <a:gd name="T22" fmla="*/ 156 w 176"/>
                <a:gd name="T23" fmla="*/ 108 h 216"/>
                <a:gd name="T24" fmla="*/ 173 w 176"/>
                <a:gd name="T25" fmla="*/ 145 h 216"/>
                <a:gd name="T26" fmla="*/ 161 w 176"/>
                <a:gd name="T27" fmla="*/ 211 h 216"/>
                <a:gd name="T28" fmla="*/ 155 w 176"/>
                <a:gd name="T29" fmla="*/ 216 h 216"/>
                <a:gd name="T30" fmla="*/ 62 w 176"/>
                <a:gd name="T31" fmla="*/ 204 h 216"/>
                <a:gd name="T32" fmla="*/ 150 w 176"/>
                <a:gd name="T33" fmla="*/ 204 h 216"/>
                <a:gd name="T34" fmla="*/ 161 w 176"/>
                <a:gd name="T35" fmla="*/ 143 h 216"/>
                <a:gd name="T36" fmla="*/ 152 w 176"/>
                <a:gd name="T37" fmla="*/ 120 h 216"/>
                <a:gd name="T38" fmla="*/ 99 w 176"/>
                <a:gd name="T39" fmla="*/ 102 h 216"/>
                <a:gd name="T40" fmla="*/ 95 w 176"/>
                <a:gd name="T41" fmla="*/ 96 h 216"/>
                <a:gd name="T42" fmla="*/ 95 w 176"/>
                <a:gd name="T43" fmla="*/ 24 h 216"/>
                <a:gd name="T44" fmla="*/ 83 w 176"/>
                <a:gd name="T45" fmla="*/ 12 h 216"/>
                <a:gd name="T46" fmla="*/ 71 w 176"/>
                <a:gd name="T47" fmla="*/ 24 h 216"/>
                <a:gd name="T48" fmla="*/ 71 w 176"/>
                <a:gd name="T49" fmla="*/ 156 h 216"/>
                <a:gd name="T50" fmla="*/ 67 w 176"/>
                <a:gd name="T51" fmla="*/ 162 h 216"/>
                <a:gd name="T52" fmla="*/ 60 w 176"/>
                <a:gd name="T53" fmla="*/ 159 h 216"/>
                <a:gd name="T54" fmla="*/ 17 w 176"/>
                <a:gd name="T55" fmla="*/ 120 h 216"/>
                <a:gd name="T56" fmla="*/ 14 w 176"/>
                <a:gd name="T57" fmla="*/ 121 h 216"/>
                <a:gd name="T58" fmla="*/ 16 w 176"/>
                <a:gd name="T59" fmla="*/ 135 h 216"/>
                <a:gd name="T60" fmla="*/ 62 w 176"/>
                <a:gd name="T61" fmla="*/ 20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216">
                  <a:moveTo>
                    <a:pt x="155" y="216"/>
                  </a:moveTo>
                  <a:cubicBezTo>
                    <a:pt x="59" y="216"/>
                    <a:pt x="59" y="216"/>
                    <a:pt x="59" y="216"/>
                  </a:cubicBezTo>
                  <a:cubicBezTo>
                    <a:pt x="57" y="216"/>
                    <a:pt x="55" y="215"/>
                    <a:pt x="54" y="213"/>
                  </a:cubicBezTo>
                  <a:cubicBezTo>
                    <a:pt x="6" y="141"/>
                    <a:pt x="6" y="141"/>
                    <a:pt x="6" y="141"/>
                  </a:cubicBezTo>
                  <a:cubicBezTo>
                    <a:pt x="2" y="135"/>
                    <a:pt x="0" y="124"/>
                    <a:pt x="4" y="116"/>
                  </a:cubicBezTo>
                  <a:cubicBezTo>
                    <a:pt x="6" y="111"/>
                    <a:pt x="11" y="108"/>
                    <a:pt x="17" y="108"/>
                  </a:cubicBezTo>
                  <a:cubicBezTo>
                    <a:pt x="30" y="108"/>
                    <a:pt x="42" y="113"/>
                    <a:pt x="59" y="137"/>
                  </a:cubicBezTo>
                  <a:cubicBezTo>
                    <a:pt x="59" y="24"/>
                    <a:pt x="59" y="24"/>
                    <a:pt x="59" y="24"/>
                  </a:cubicBezTo>
                  <a:cubicBezTo>
                    <a:pt x="59" y="11"/>
                    <a:pt x="70" y="0"/>
                    <a:pt x="83" y="0"/>
                  </a:cubicBezTo>
                  <a:cubicBezTo>
                    <a:pt x="96" y="0"/>
                    <a:pt x="107" y="11"/>
                    <a:pt x="107" y="24"/>
                  </a:cubicBezTo>
                  <a:cubicBezTo>
                    <a:pt x="107" y="92"/>
                    <a:pt x="107" y="92"/>
                    <a:pt x="107" y="92"/>
                  </a:cubicBezTo>
                  <a:cubicBezTo>
                    <a:pt x="156" y="108"/>
                    <a:pt x="156" y="108"/>
                    <a:pt x="156" y="108"/>
                  </a:cubicBezTo>
                  <a:cubicBezTo>
                    <a:pt x="172" y="113"/>
                    <a:pt x="176" y="131"/>
                    <a:pt x="173" y="145"/>
                  </a:cubicBezTo>
                  <a:cubicBezTo>
                    <a:pt x="161" y="211"/>
                    <a:pt x="161" y="211"/>
                    <a:pt x="161" y="211"/>
                  </a:cubicBezTo>
                  <a:cubicBezTo>
                    <a:pt x="161" y="214"/>
                    <a:pt x="158" y="216"/>
                    <a:pt x="155" y="216"/>
                  </a:cubicBezTo>
                  <a:close/>
                  <a:moveTo>
                    <a:pt x="62" y="204"/>
                  </a:moveTo>
                  <a:cubicBezTo>
                    <a:pt x="150" y="204"/>
                    <a:pt x="150" y="204"/>
                    <a:pt x="150" y="204"/>
                  </a:cubicBezTo>
                  <a:cubicBezTo>
                    <a:pt x="161" y="143"/>
                    <a:pt x="161" y="143"/>
                    <a:pt x="161" y="143"/>
                  </a:cubicBezTo>
                  <a:cubicBezTo>
                    <a:pt x="163" y="134"/>
                    <a:pt x="161" y="123"/>
                    <a:pt x="152" y="120"/>
                  </a:cubicBezTo>
                  <a:cubicBezTo>
                    <a:pt x="99" y="102"/>
                    <a:pt x="99" y="102"/>
                    <a:pt x="99" y="102"/>
                  </a:cubicBezTo>
                  <a:cubicBezTo>
                    <a:pt x="97" y="101"/>
                    <a:pt x="95" y="99"/>
                    <a:pt x="95" y="96"/>
                  </a:cubicBezTo>
                  <a:cubicBezTo>
                    <a:pt x="95" y="24"/>
                    <a:pt x="95" y="24"/>
                    <a:pt x="95" y="24"/>
                  </a:cubicBezTo>
                  <a:cubicBezTo>
                    <a:pt x="95" y="17"/>
                    <a:pt x="90" y="12"/>
                    <a:pt x="83" y="12"/>
                  </a:cubicBezTo>
                  <a:cubicBezTo>
                    <a:pt x="77" y="12"/>
                    <a:pt x="71" y="18"/>
                    <a:pt x="71" y="24"/>
                  </a:cubicBezTo>
                  <a:cubicBezTo>
                    <a:pt x="71" y="156"/>
                    <a:pt x="71" y="156"/>
                    <a:pt x="71" y="156"/>
                  </a:cubicBezTo>
                  <a:cubicBezTo>
                    <a:pt x="71" y="159"/>
                    <a:pt x="69" y="161"/>
                    <a:pt x="67" y="162"/>
                  </a:cubicBezTo>
                  <a:cubicBezTo>
                    <a:pt x="64" y="163"/>
                    <a:pt x="62" y="162"/>
                    <a:pt x="60" y="159"/>
                  </a:cubicBezTo>
                  <a:cubicBezTo>
                    <a:pt x="37" y="123"/>
                    <a:pt x="26" y="120"/>
                    <a:pt x="17" y="120"/>
                  </a:cubicBezTo>
                  <a:cubicBezTo>
                    <a:pt x="15" y="120"/>
                    <a:pt x="15" y="121"/>
                    <a:pt x="14" y="121"/>
                  </a:cubicBezTo>
                  <a:cubicBezTo>
                    <a:pt x="13" y="124"/>
                    <a:pt x="14" y="131"/>
                    <a:pt x="16" y="135"/>
                  </a:cubicBezTo>
                  <a:lnTo>
                    <a:pt x="62"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7" name="Freeform 106">
              <a:extLst>
                <a:ext uri="{FF2B5EF4-FFF2-40B4-BE49-F238E27FC236}">
                  <a16:creationId xmlns:a16="http://schemas.microsoft.com/office/drawing/2014/main" id="{BD9B7B3C-0689-BA4C-ABBF-BCE7E3B46DB5}"/>
                </a:ext>
              </a:extLst>
            </p:cNvPr>
            <p:cNvSpPr>
              <a:spLocks/>
            </p:cNvSpPr>
            <p:nvPr/>
          </p:nvSpPr>
          <p:spPr bwMode="auto">
            <a:xfrm>
              <a:off x="1656"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8" name="Freeform 107">
              <a:extLst>
                <a:ext uri="{FF2B5EF4-FFF2-40B4-BE49-F238E27FC236}">
                  <a16:creationId xmlns:a16="http://schemas.microsoft.com/office/drawing/2014/main" id="{C9272C8E-5CB2-4643-AEA6-BE716984C944}"/>
                </a:ext>
              </a:extLst>
            </p:cNvPr>
            <p:cNvSpPr>
              <a:spLocks/>
            </p:cNvSpPr>
            <p:nvPr/>
          </p:nvSpPr>
          <p:spPr bwMode="auto">
            <a:xfrm>
              <a:off x="1638" y="3031"/>
              <a:ext cx="55" cy="55"/>
            </a:xfrm>
            <a:custGeom>
              <a:avLst/>
              <a:gdLst>
                <a:gd name="T0" fmla="*/ 6 w 37"/>
                <a:gd name="T1" fmla="*/ 37 h 37"/>
                <a:gd name="T2" fmla="*/ 2 w 37"/>
                <a:gd name="T3" fmla="*/ 35 h 37"/>
                <a:gd name="T4" fmla="*/ 2 w 37"/>
                <a:gd name="T5" fmla="*/ 27 h 37"/>
                <a:gd name="T6" fmla="*/ 26 w 37"/>
                <a:gd name="T7" fmla="*/ 3 h 37"/>
                <a:gd name="T8" fmla="*/ 34 w 37"/>
                <a:gd name="T9" fmla="*/ 3 h 37"/>
                <a:gd name="T10" fmla="*/ 34 w 37"/>
                <a:gd name="T11" fmla="*/ 11 h 37"/>
                <a:gd name="T12" fmla="*/ 10 w 37"/>
                <a:gd name="T13" fmla="*/ 35 h 37"/>
                <a:gd name="T14" fmla="*/ 6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6" y="37"/>
                  </a:moveTo>
                  <a:cubicBezTo>
                    <a:pt x="5" y="37"/>
                    <a:pt x="3" y="36"/>
                    <a:pt x="2" y="35"/>
                  </a:cubicBezTo>
                  <a:cubicBezTo>
                    <a:pt x="0" y="33"/>
                    <a:pt x="0" y="29"/>
                    <a:pt x="2" y="27"/>
                  </a:cubicBezTo>
                  <a:cubicBezTo>
                    <a:pt x="26" y="3"/>
                    <a:pt x="26" y="3"/>
                    <a:pt x="26" y="3"/>
                  </a:cubicBezTo>
                  <a:cubicBezTo>
                    <a:pt x="28" y="0"/>
                    <a:pt x="32" y="0"/>
                    <a:pt x="34" y="3"/>
                  </a:cubicBezTo>
                  <a:cubicBezTo>
                    <a:pt x="37" y="5"/>
                    <a:pt x="37" y="9"/>
                    <a:pt x="34" y="11"/>
                  </a:cubicBezTo>
                  <a:cubicBezTo>
                    <a:pt x="10" y="35"/>
                    <a:pt x="10" y="35"/>
                    <a:pt x="10" y="35"/>
                  </a:cubicBezTo>
                  <a:cubicBezTo>
                    <a:pt x="9" y="36"/>
                    <a:pt x="8" y="37"/>
                    <a:pt x="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9" name="Freeform 108">
              <a:extLst>
                <a:ext uri="{FF2B5EF4-FFF2-40B4-BE49-F238E27FC236}">
                  <a16:creationId xmlns:a16="http://schemas.microsoft.com/office/drawing/2014/main" id="{CA4C5504-30D4-1D40-B292-CD5DA723192D}"/>
                </a:ext>
              </a:extLst>
            </p:cNvPr>
            <p:cNvSpPr>
              <a:spLocks/>
            </p:cNvSpPr>
            <p:nvPr/>
          </p:nvSpPr>
          <p:spPr bwMode="auto">
            <a:xfrm>
              <a:off x="1585" y="2997"/>
              <a:ext cx="18" cy="71"/>
            </a:xfrm>
            <a:custGeom>
              <a:avLst/>
              <a:gdLst>
                <a:gd name="T0" fmla="*/ 6 w 12"/>
                <a:gd name="T1" fmla="*/ 48 h 48"/>
                <a:gd name="T2" fmla="*/ 0 w 12"/>
                <a:gd name="T3" fmla="*/ 42 h 48"/>
                <a:gd name="T4" fmla="*/ 0 w 12"/>
                <a:gd name="T5" fmla="*/ 6 h 48"/>
                <a:gd name="T6" fmla="*/ 6 w 12"/>
                <a:gd name="T7" fmla="*/ 0 h 48"/>
                <a:gd name="T8" fmla="*/ 12 w 12"/>
                <a:gd name="T9" fmla="*/ 6 h 48"/>
                <a:gd name="T10" fmla="*/ 12 w 12"/>
                <a:gd name="T11" fmla="*/ 42 h 48"/>
                <a:gd name="T12" fmla="*/ 6 w 12"/>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2" h="48">
                  <a:moveTo>
                    <a:pt x="6" y="48"/>
                  </a:moveTo>
                  <a:cubicBezTo>
                    <a:pt x="3" y="48"/>
                    <a:pt x="0" y="45"/>
                    <a:pt x="0" y="42"/>
                  </a:cubicBezTo>
                  <a:cubicBezTo>
                    <a:pt x="0" y="6"/>
                    <a:pt x="0" y="6"/>
                    <a:pt x="0" y="6"/>
                  </a:cubicBezTo>
                  <a:cubicBezTo>
                    <a:pt x="0" y="3"/>
                    <a:pt x="3" y="0"/>
                    <a:pt x="6" y="0"/>
                  </a:cubicBezTo>
                  <a:cubicBezTo>
                    <a:pt x="10" y="0"/>
                    <a:pt x="12" y="3"/>
                    <a:pt x="12" y="6"/>
                  </a:cubicBezTo>
                  <a:cubicBezTo>
                    <a:pt x="12" y="42"/>
                    <a:pt x="12" y="42"/>
                    <a:pt x="12" y="42"/>
                  </a:cubicBezTo>
                  <a:cubicBezTo>
                    <a:pt x="12" y="45"/>
                    <a:pt x="10"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30" name="Freeform 109">
              <a:extLst>
                <a:ext uri="{FF2B5EF4-FFF2-40B4-BE49-F238E27FC236}">
                  <a16:creationId xmlns:a16="http://schemas.microsoft.com/office/drawing/2014/main" id="{7B5112E2-4CA4-294E-BC9B-DD315AEE8935}"/>
                </a:ext>
              </a:extLst>
            </p:cNvPr>
            <p:cNvSpPr>
              <a:spLocks/>
            </p:cNvSpPr>
            <p:nvPr/>
          </p:nvSpPr>
          <p:spPr bwMode="auto">
            <a:xfrm>
              <a:off x="1478" y="3031"/>
              <a:ext cx="55" cy="55"/>
            </a:xfrm>
            <a:custGeom>
              <a:avLst/>
              <a:gdLst>
                <a:gd name="T0" fmla="*/ 30 w 37"/>
                <a:gd name="T1" fmla="*/ 37 h 37"/>
                <a:gd name="T2" fmla="*/ 26 w 37"/>
                <a:gd name="T3" fmla="*/ 35 h 37"/>
                <a:gd name="T4" fmla="*/ 2 w 37"/>
                <a:gd name="T5" fmla="*/ 11 h 37"/>
                <a:gd name="T6" fmla="*/ 2 w 37"/>
                <a:gd name="T7" fmla="*/ 3 h 37"/>
                <a:gd name="T8" fmla="*/ 10 w 37"/>
                <a:gd name="T9" fmla="*/ 3 h 37"/>
                <a:gd name="T10" fmla="*/ 34 w 37"/>
                <a:gd name="T11" fmla="*/ 27 h 37"/>
                <a:gd name="T12" fmla="*/ 34 w 37"/>
                <a:gd name="T13" fmla="*/ 35 h 37"/>
                <a:gd name="T14" fmla="*/ 30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30" y="37"/>
                  </a:moveTo>
                  <a:cubicBezTo>
                    <a:pt x="29" y="37"/>
                    <a:pt x="27" y="36"/>
                    <a:pt x="26" y="35"/>
                  </a:cubicBezTo>
                  <a:cubicBezTo>
                    <a:pt x="2" y="11"/>
                    <a:pt x="2" y="11"/>
                    <a:pt x="2" y="11"/>
                  </a:cubicBezTo>
                  <a:cubicBezTo>
                    <a:pt x="0" y="9"/>
                    <a:pt x="0" y="5"/>
                    <a:pt x="2" y="3"/>
                  </a:cubicBezTo>
                  <a:cubicBezTo>
                    <a:pt x="4" y="0"/>
                    <a:pt x="8" y="0"/>
                    <a:pt x="10" y="3"/>
                  </a:cubicBezTo>
                  <a:cubicBezTo>
                    <a:pt x="34" y="27"/>
                    <a:pt x="34" y="27"/>
                    <a:pt x="34" y="27"/>
                  </a:cubicBezTo>
                  <a:cubicBezTo>
                    <a:pt x="37" y="29"/>
                    <a:pt x="37" y="33"/>
                    <a:pt x="34" y="35"/>
                  </a:cubicBezTo>
                  <a:cubicBezTo>
                    <a:pt x="33" y="36"/>
                    <a:pt x="32" y="37"/>
                    <a:pt x="3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31" name="Freeform 110">
              <a:extLst>
                <a:ext uri="{FF2B5EF4-FFF2-40B4-BE49-F238E27FC236}">
                  <a16:creationId xmlns:a16="http://schemas.microsoft.com/office/drawing/2014/main" id="{B8173CE6-5D1A-A846-84AC-EC2E79F0576F}"/>
                </a:ext>
              </a:extLst>
            </p:cNvPr>
            <p:cNvSpPr>
              <a:spLocks/>
            </p:cNvSpPr>
            <p:nvPr/>
          </p:nvSpPr>
          <p:spPr bwMode="auto">
            <a:xfrm>
              <a:off x="1443"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32" name="Group 48">
            <a:extLst>
              <a:ext uri="{FF2B5EF4-FFF2-40B4-BE49-F238E27FC236}">
                <a16:creationId xmlns:a16="http://schemas.microsoft.com/office/drawing/2014/main" id="{845CA248-13D3-B844-9F40-7BA5E1132E69}"/>
              </a:ext>
            </a:extLst>
          </p:cNvPr>
          <p:cNvGrpSpPr>
            <a:grpSpLocks noChangeAspect="1"/>
          </p:cNvGrpSpPr>
          <p:nvPr userDrawn="1"/>
        </p:nvGrpSpPr>
        <p:grpSpPr bwMode="auto">
          <a:xfrm>
            <a:off x="10941132" y="3109340"/>
            <a:ext cx="515826" cy="496764"/>
            <a:chOff x="6532" y="451"/>
            <a:chExt cx="433" cy="417"/>
          </a:xfrm>
          <a:solidFill>
            <a:schemeClr val="accent1"/>
          </a:solidFill>
        </p:grpSpPr>
        <p:sp>
          <p:nvSpPr>
            <p:cNvPr id="333" name="Freeform 49">
              <a:extLst>
                <a:ext uri="{FF2B5EF4-FFF2-40B4-BE49-F238E27FC236}">
                  <a16:creationId xmlns:a16="http://schemas.microsoft.com/office/drawing/2014/main" id="{17E6D66F-E2A5-7445-867C-00B311AB2CDF}"/>
                </a:ext>
              </a:extLst>
            </p:cNvPr>
            <p:cNvSpPr>
              <a:spLocks/>
            </p:cNvSpPr>
            <p:nvPr/>
          </p:nvSpPr>
          <p:spPr bwMode="auto">
            <a:xfrm>
              <a:off x="6837" y="621"/>
              <a:ext cx="128" cy="94"/>
            </a:xfrm>
            <a:custGeom>
              <a:avLst/>
              <a:gdLst>
                <a:gd name="T0" fmla="*/ 7 w 86"/>
                <a:gd name="T1" fmla="*/ 64 h 64"/>
                <a:gd name="T2" fmla="*/ 3 w 86"/>
                <a:gd name="T3" fmla="*/ 63 h 64"/>
                <a:gd name="T4" fmla="*/ 1 w 86"/>
                <a:gd name="T5" fmla="*/ 55 h 64"/>
                <a:gd name="T6" fmla="*/ 34 w 86"/>
                <a:gd name="T7" fmla="*/ 3 h 64"/>
                <a:gd name="T8" fmla="*/ 38 w 86"/>
                <a:gd name="T9" fmla="*/ 0 h 64"/>
                <a:gd name="T10" fmla="*/ 43 w 86"/>
                <a:gd name="T11" fmla="*/ 2 h 64"/>
                <a:gd name="T12" fmla="*/ 84 w 86"/>
                <a:gd name="T13" fmla="*/ 48 h 64"/>
                <a:gd name="T14" fmla="*/ 84 w 86"/>
                <a:gd name="T15" fmla="*/ 56 h 64"/>
                <a:gd name="T16" fmla="*/ 75 w 86"/>
                <a:gd name="T17" fmla="*/ 56 h 64"/>
                <a:gd name="T18" fmla="*/ 40 w 86"/>
                <a:gd name="T19" fmla="*/ 16 h 64"/>
                <a:gd name="T20" fmla="*/ 12 w 86"/>
                <a:gd name="T21" fmla="*/ 61 h 64"/>
                <a:gd name="T22" fmla="*/ 7 w 86"/>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64">
                  <a:moveTo>
                    <a:pt x="7" y="64"/>
                  </a:moveTo>
                  <a:cubicBezTo>
                    <a:pt x="5" y="64"/>
                    <a:pt x="4" y="64"/>
                    <a:pt x="3" y="63"/>
                  </a:cubicBezTo>
                  <a:cubicBezTo>
                    <a:pt x="1" y="62"/>
                    <a:pt x="0" y="58"/>
                    <a:pt x="1" y="55"/>
                  </a:cubicBezTo>
                  <a:cubicBezTo>
                    <a:pt x="34" y="3"/>
                    <a:pt x="34" y="3"/>
                    <a:pt x="34" y="3"/>
                  </a:cubicBezTo>
                  <a:cubicBezTo>
                    <a:pt x="35" y="1"/>
                    <a:pt x="36" y="0"/>
                    <a:pt x="38" y="0"/>
                  </a:cubicBezTo>
                  <a:cubicBezTo>
                    <a:pt x="40" y="0"/>
                    <a:pt x="42" y="1"/>
                    <a:pt x="43" y="2"/>
                  </a:cubicBezTo>
                  <a:cubicBezTo>
                    <a:pt x="84" y="48"/>
                    <a:pt x="84" y="48"/>
                    <a:pt x="84" y="48"/>
                  </a:cubicBezTo>
                  <a:cubicBezTo>
                    <a:pt x="86" y="50"/>
                    <a:pt x="86" y="54"/>
                    <a:pt x="84" y="56"/>
                  </a:cubicBezTo>
                  <a:cubicBezTo>
                    <a:pt x="81" y="58"/>
                    <a:pt x="78" y="58"/>
                    <a:pt x="75" y="56"/>
                  </a:cubicBezTo>
                  <a:cubicBezTo>
                    <a:pt x="40" y="16"/>
                    <a:pt x="40" y="16"/>
                    <a:pt x="40" y="16"/>
                  </a:cubicBezTo>
                  <a:cubicBezTo>
                    <a:pt x="12" y="61"/>
                    <a:pt x="12" y="61"/>
                    <a:pt x="12" y="61"/>
                  </a:cubicBezTo>
                  <a:cubicBezTo>
                    <a:pt x="11" y="63"/>
                    <a:pt x="9" y="64"/>
                    <a:pt x="7"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4" name="Freeform 50">
              <a:extLst>
                <a:ext uri="{FF2B5EF4-FFF2-40B4-BE49-F238E27FC236}">
                  <a16:creationId xmlns:a16="http://schemas.microsoft.com/office/drawing/2014/main" id="{A947C942-EA82-4B48-9330-14A742F71BE2}"/>
                </a:ext>
              </a:extLst>
            </p:cNvPr>
            <p:cNvSpPr>
              <a:spLocks/>
            </p:cNvSpPr>
            <p:nvPr/>
          </p:nvSpPr>
          <p:spPr bwMode="auto">
            <a:xfrm>
              <a:off x="6759" y="621"/>
              <a:ext cx="157" cy="233"/>
            </a:xfrm>
            <a:custGeom>
              <a:avLst/>
              <a:gdLst>
                <a:gd name="T0" fmla="*/ 7 w 106"/>
                <a:gd name="T1" fmla="*/ 158 h 158"/>
                <a:gd name="T2" fmla="*/ 1 w 106"/>
                <a:gd name="T3" fmla="*/ 154 h 158"/>
                <a:gd name="T4" fmla="*/ 5 w 106"/>
                <a:gd name="T5" fmla="*/ 147 h 158"/>
                <a:gd name="T6" fmla="*/ 74 w 106"/>
                <a:gd name="T7" fmla="*/ 94 h 158"/>
                <a:gd name="T8" fmla="*/ 86 w 106"/>
                <a:gd name="T9" fmla="*/ 8 h 158"/>
                <a:gd name="T10" fmla="*/ 90 w 106"/>
                <a:gd name="T11" fmla="*/ 1 h 158"/>
                <a:gd name="T12" fmla="*/ 97 w 106"/>
                <a:gd name="T13" fmla="*/ 5 h 158"/>
                <a:gd name="T14" fmla="*/ 84 w 106"/>
                <a:gd name="T15" fmla="*/ 100 h 158"/>
                <a:gd name="T16" fmla="*/ 8 w 106"/>
                <a:gd name="T17" fmla="*/ 158 h 158"/>
                <a:gd name="T18" fmla="*/ 7 w 106"/>
                <a:gd name="T19"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58">
                  <a:moveTo>
                    <a:pt x="7" y="158"/>
                  </a:moveTo>
                  <a:cubicBezTo>
                    <a:pt x="4" y="158"/>
                    <a:pt x="2" y="157"/>
                    <a:pt x="1" y="154"/>
                  </a:cubicBezTo>
                  <a:cubicBezTo>
                    <a:pt x="0" y="151"/>
                    <a:pt x="2" y="147"/>
                    <a:pt x="5" y="147"/>
                  </a:cubicBezTo>
                  <a:cubicBezTo>
                    <a:pt x="34" y="139"/>
                    <a:pt x="59" y="121"/>
                    <a:pt x="74" y="94"/>
                  </a:cubicBezTo>
                  <a:cubicBezTo>
                    <a:pt x="89" y="68"/>
                    <a:pt x="93" y="38"/>
                    <a:pt x="86" y="8"/>
                  </a:cubicBezTo>
                  <a:cubicBezTo>
                    <a:pt x="85" y="5"/>
                    <a:pt x="87" y="2"/>
                    <a:pt x="90" y="1"/>
                  </a:cubicBezTo>
                  <a:cubicBezTo>
                    <a:pt x="93" y="0"/>
                    <a:pt x="97" y="2"/>
                    <a:pt x="97" y="5"/>
                  </a:cubicBezTo>
                  <a:cubicBezTo>
                    <a:pt x="106" y="38"/>
                    <a:pt x="101" y="71"/>
                    <a:pt x="84" y="100"/>
                  </a:cubicBezTo>
                  <a:cubicBezTo>
                    <a:pt x="67" y="129"/>
                    <a:pt x="40" y="150"/>
                    <a:pt x="8" y="158"/>
                  </a:cubicBezTo>
                  <a:cubicBezTo>
                    <a:pt x="8" y="158"/>
                    <a:pt x="7" y="158"/>
                    <a:pt x="7"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5" name="Freeform 51">
              <a:extLst>
                <a:ext uri="{FF2B5EF4-FFF2-40B4-BE49-F238E27FC236}">
                  <a16:creationId xmlns:a16="http://schemas.microsoft.com/office/drawing/2014/main" id="{F6FECDDB-A3E0-AB42-AE11-B42BD5D93CE1}"/>
                </a:ext>
              </a:extLst>
            </p:cNvPr>
            <p:cNvSpPr>
              <a:spLocks/>
            </p:cNvSpPr>
            <p:nvPr/>
          </p:nvSpPr>
          <p:spPr bwMode="auto">
            <a:xfrm>
              <a:off x="6599" y="451"/>
              <a:ext cx="110" cy="112"/>
            </a:xfrm>
            <a:custGeom>
              <a:avLst/>
              <a:gdLst>
                <a:gd name="T0" fmla="*/ 68 w 74"/>
                <a:gd name="T1" fmla="*/ 76 h 76"/>
                <a:gd name="T2" fmla="*/ 67 w 74"/>
                <a:gd name="T3" fmla="*/ 76 h 76"/>
                <a:gd name="T4" fmla="*/ 6 w 74"/>
                <a:gd name="T5" fmla="*/ 70 h 76"/>
                <a:gd name="T6" fmla="*/ 1 w 74"/>
                <a:gd name="T7" fmla="*/ 67 h 76"/>
                <a:gd name="T8" fmla="*/ 1 w 74"/>
                <a:gd name="T9" fmla="*/ 61 h 76"/>
                <a:gd name="T10" fmla="*/ 24 w 74"/>
                <a:gd name="T11" fmla="*/ 5 h 76"/>
                <a:gd name="T12" fmla="*/ 32 w 74"/>
                <a:gd name="T13" fmla="*/ 1 h 76"/>
                <a:gd name="T14" fmla="*/ 35 w 74"/>
                <a:gd name="T15" fmla="*/ 9 h 76"/>
                <a:gd name="T16" fmla="*/ 15 w 74"/>
                <a:gd name="T17" fmla="*/ 58 h 76"/>
                <a:gd name="T18" fmla="*/ 68 w 74"/>
                <a:gd name="T19" fmla="*/ 64 h 76"/>
                <a:gd name="T20" fmla="*/ 74 w 74"/>
                <a:gd name="T21" fmla="*/ 70 h 76"/>
                <a:gd name="T22" fmla="*/ 68 w 74"/>
                <a:gd name="T2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6">
                  <a:moveTo>
                    <a:pt x="68" y="76"/>
                  </a:moveTo>
                  <a:cubicBezTo>
                    <a:pt x="67" y="76"/>
                    <a:pt x="67" y="76"/>
                    <a:pt x="67" y="76"/>
                  </a:cubicBezTo>
                  <a:cubicBezTo>
                    <a:pt x="6" y="70"/>
                    <a:pt x="6" y="70"/>
                    <a:pt x="6" y="70"/>
                  </a:cubicBezTo>
                  <a:cubicBezTo>
                    <a:pt x="4" y="69"/>
                    <a:pt x="2" y="68"/>
                    <a:pt x="1" y="67"/>
                  </a:cubicBezTo>
                  <a:cubicBezTo>
                    <a:pt x="1" y="65"/>
                    <a:pt x="0" y="63"/>
                    <a:pt x="1" y="61"/>
                  </a:cubicBezTo>
                  <a:cubicBezTo>
                    <a:pt x="24" y="5"/>
                    <a:pt x="24" y="5"/>
                    <a:pt x="24" y="5"/>
                  </a:cubicBezTo>
                  <a:cubicBezTo>
                    <a:pt x="25" y="1"/>
                    <a:pt x="29" y="0"/>
                    <a:pt x="32" y="1"/>
                  </a:cubicBezTo>
                  <a:cubicBezTo>
                    <a:pt x="35" y="2"/>
                    <a:pt x="36" y="6"/>
                    <a:pt x="35" y="9"/>
                  </a:cubicBezTo>
                  <a:cubicBezTo>
                    <a:pt x="15" y="58"/>
                    <a:pt x="15" y="58"/>
                    <a:pt x="15" y="58"/>
                  </a:cubicBezTo>
                  <a:cubicBezTo>
                    <a:pt x="68" y="64"/>
                    <a:pt x="68" y="64"/>
                    <a:pt x="68" y="64"/>
                  </a:cubicBezTo>
                  <a:cubicBezTo>
                    <a:pt x="71" y="64"/>
                    <a:pt x="74" y="67"/>
                    <a:pt x="74" y="70"/>
                  </a:cubicBezTo>
                  <a:cubicBezTo>
                    <a:pt x="73" y="73"/>
                    <a:pt x="71" y="76"/>
                    <a:pt x="68"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6" name="Freeform 52">
              <a:extLst>
                <a:ext uri="{FF2B5EF4-FFF2-40B4-BE49-F238E27FC236}">
                  <a16:creationId xmlns:a16="http://schemas.microsoft.com/office/drawing/2014/main" id="{368296E1-91C7-0142-92A5-9FC30718B4EF}"/>
                </a:ext>
              </a:extLst>
            </p:cNvPr>
            <p:cNvSpPr>
              <a:spLocks/>
            </p:cNvSpPr>
            <p:nvPr/>
          </p:nvSpPr>
          <p:spPr bwMode="auto">
            <a:xfrm>
              <a:off x="6599" y="491"/>
              <a:ext cx="269" cy="81"/>
            </a:xfrm>
            <a:custGeom>
              <a:avLst/>
              <a:gdLst>
                <a:gd name="T0" fmla="*/ 175 w 182"/>
                <a:gd name="T1" fmla="*/ 55 h 55"/>
                <a:gd name="T2" fmla="*/ 171 w 182"/>
                <a:gd name="T3" fmla="*/ 53 h 55"/>
                <a:gd name="T4" fmla="*/ 94 w 182"/>
                <a:gd name="T5" fmla="*/ 14 h 55"/>
                <a:gd name="T6" fmla="*/ 11 w 182"/>
                <a:gd name="T7" fmla="*/ 41 h 55"/>
                <a:gd name="T8" fmla="*/ 2 w 182"/>
                <a:gd name="T9" fmla="*/ 40 h 55"/>
                <a:gd name="T10" fmla="*/ 3 w 182"/>
                <a:gd name="T11" fmla="*/ 32 h 55"/>
                <a:gd name="T12" fmla="*/ 94 w 182"/>
                <a:gd name="T13" fmla="*/ 2 h 55"/>
                <a:gd name="T14" fmla="*/ 180 w 182"/>
                <a:gd name="T15" fmla="*/ 45 h 55"/>
                <a:gd name="T16" fmla="*/ 179 w 182"/>
                <a:gd name="T17" fmla="*/ 53 h 55"/>
                <a:gd name="T18" fmla="*/ 175 w 182"/>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2" h="55">
                  <a:moveTo>
                    <a:pt x="175" y="55"/>
                  </a:moveTo>
                  <a:cubicBezTo>
                    <a:pt x="174" y="55"/>
                    <a:pt x="172" y="54"/>
                    <a:pt x="171" y="53"/>
                  </a:cubicBezTo>
                  <a:cubicBezTo>
                    <a:pt x="151" y="30"/>
                    <a:pt x="124" y="16"/>
                    <a:pt x="94" y="14"/>
                  </a:cubicBezTo>
                  <a:cubicBezTo>
                    <a:pt x="63" y="12"/>
                    <a:pt x="34" y="21"/>
                    <a:pt x="11" y="41"/>
                  </a:cubicBezTo>
                  <a:cubicBezTo>
                    <a:pt x="8" y="43"/>
                    <a:pt x="4" y="43"/>
                    <a:pt x="2" y="40"/>
                  </a:cubicBezTo>
                  <a:cubicBezTo>
                    <a:pt x="0" y="38"/>
                    <a:pt x="0" y="34"/>
                    <a:pt x="3" y="32"/>
                  </a:cubicBezTo>
                  <a:cubicBezTo>
                    <a:pt x="28" y="10"/>
                    <a:pt x="61" y="0"/>
                    <a:pt x="94" y="2"/>
                  </a:cubicBezTo>
                  <a:cubicBezTo>
                    <a:pt x="128" y="4"/>
                    <a:pt x="159" y="20"/>
                    <a:pt x="180" y="45"/>
                  </a:cubicBezTo>
                  <a:cubicBezTo>
                    <a:pt x="182" y="47"/>
                    <a:pt x="182" y="51"/>
                    <a:pt x="179" y="53"/>
                  </a:cubicBezTo>
                  <a:cubicBezTo>
                    <a:pt x="178" y="54"/>
                    <a:pt x="177" y="55"/>
                    <a:pt x="175"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7" name="Freeform 53">
              <a:extLst>
                <a:ext uri="{FF2B5EF4-FFF2-40B4-BE49-F238E27FC236}">
                  <a16:creationId xmlns:a16="http://schemas.microsoft.com/office/drawing/2014/main" id="{58A5879A-4845-1A4E-AD7C-5245A79764CB}"/>
                </a:ext>
              </a:extLst>
            </p:cNvPr>
            <p:cNvSpPr>
              <a:spLocks/>
            </p:cNvSpPr>
            <p:nvPr/>
          </p:nvSpPr>
          <p:spPr bwMode="auto">
            <a:xfrm>
              <a:off x="6568" y="754"/>
              <a:ext cx="108" cy="114"/>
            </a:xfrm>
            <a:custGeom>
              <a:avLst/>
              <a:gdLst>
                <a:gd name="T0" fmla="*/ 7 w 73"/>
                <a:gd name="T1" fmla="*/ 77 h 77"/>
                <a:gd name="T2" fmla="*/ 1 w 73"/>
                <a:gd name="T3" fmla="*/ 72 h 77"/>
                <a:gd name="T4" fmla="*/ 6 w 73"/>
                <a:gd name="T5" fmla="*/ 65 h 77"/>
                <a:gd name="T6" fmla="*/ 58 w 73"/>
                <a:gd name="T7" fmla="*/ 57 h 77"/>
                <a:gd name="T8" fmla="*/ 36 w 73"/>
                <a:gd name="T9" fmla="*/ 9 h 77"/>
                <a:gd name="T10" fmla="*/ 39 w 73"/>
                <a:gd name="T11" fmla="*/ 1 h 77"/>
                <a:gd name="T12" fmla="*/ 47 w 73"/>
                <a:gd name="T13" fmla="*/ 4 h 77"/>
                <a:gd name="T14" fmla="*/ 73 w 73"/>
                <a:gd name="T15" fmla="*/ 60 h 77"/>
                <a:gd name="T16" fmla="*/ 73 w 73"/>
                <a:gd name="T17" fmla="*/ 65 h 77"/>
                <a:gd name="T18" fmla="*/ 68 w 73"/>
                <a:gd name="T19" fmla="*/ 68 h 77"/>
                <a:gd name="T20" fmla="*/ 7 w 73"/>
                <a:gd name="T21" fmla="*/ 77 h 77"/>
                <a:gd name="T22" fmla="*/ 7 w 73"/>
                <a:gd name="T23"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7">
                  <a:moveTo>
                    <a:pt x="7" y="77"/>
                  </a:moveTo>
                  <a:cubicBezTo>
                    <a:pt x="4" y="77"/>
                    <a:pt x="1" y="75"/>
                    <a:pt x="1" y="72"/>
                  </a:cubicBezTo>
                  <a:cubicBezTo>
                    <a:pt x="0" y="69"/>
                    <a:pt x="2" y="66"/>
                    <a:pt x="6" y="65"/>
                  </a:cubicBezTo>
                  <a:cubicBezTo>
                    <a:pt x="58" y="57"/>
                    <a:pt x="58" y="57"/>
                    <a:pt x="58" y="57"/>
                  </a:cubicBezTo>
                  <a:cubicBezTo>
                    <a:pt x="36" y="9"/>
                    <a:pt x="36" y="9"/>
                    <a:pt x="36" y="9"/>
                  </a:cubicBezTo>
                  <a:cubicBezTo>
                    <a:pt x="35" y="6"/>
                    <a:pt x="36" y="2"/>
                    <a:pt x="39" y="1"/>
                  </a:cubicBezTo>
                  <a:cubicBezTo>
                    <a:pt x="42" y="0"/>
                    <a:pt x="46" y="1"/>
                    <a:pt x="47" y="4"/>
                  </a:cubicBezTo>
                  <a:cubicBezTo>
                    <a:pt x="73" y="60"/>
                    <a:pt x="73" y="60"/>
                    <a:pt x="73" y="60"/>
                  </a:cubicBezTo>
                  <a:cubicBezTo>
                    <a:pt x="73" y="61"/>
                    <a:pt x="73" y="63"/>
                    <a:pt x="73" y="65"/>
                  </a:cubicBezTo>
                  <a:cubicBezTo>
                    <a:pt x="72" y="67"/>
                    <a:pt x="70" y="68"/>
                    <a:pt x="68" y="68"/>
                  </a:cubicBezTo>
                  <a:cubicBezTo>
                    <a:pt x="7" y="77"/>
                    <a:pt x="7" y="77"/>
                    <a:pt x="7" y="77"/>
                  </a:cubicBezTo>
                  <a:cubicBezTo>
                    <a:pt x="7" y="77"/>
                    <a:pt x="7" y="77"/>
                    <a:pt x="7"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8" name="Freeform 54">
              <a:extLst>
                <a:ext uri="{FF2B5EF4-FFF2-40B4-BE49-F238E27FC236}">
                  <a16:creationId xmlns:a16="http://schemas.microsoft.com/office/drawing/2014/main" id="{B1F284B8-040C-EA40-B415-8A9522FE867B}"/>
                </a:ext>
              </a:extLst>
            </p:cNvPr>
            <p:cNvSpPr>
              <a:spLocks/>
            </p:cNvSpPr>
            <p:nvPr/>
          </p:nvSpPr>
          <p:spPr bwMode="auto">
            <a:xfrm>
              <a:off x="6532" y="612"/>
              <a:ext cx="144" cy="242"/>
            </a:xfrm>
            <a:custGeom>
              <a:avLst/>
              <a:gdLst>
                <a:gd name="T0" fmla="*/ 90 w 97"/>
                <a:gd name="T1" fmla="*/ 164 h 164"/>
                <a:gd name="T2" fmla="*/ 88 w 97"/>
                <a:gd name="T3" fmla="*/ 163 h 164"/>
                <a:gd name="T4" fmla="*/ 17 w 97"/>
                <a:gd name="T5" fmla="*/ 100 h 164"/>
                <a:gd name="T6" fmla="*/ 11 w 97"/>
                <a:gd name="T7" fmla="*/ 4 h 164"/>
                <a:gd name="T8" fmla="*/ 19 w 97"/>
                <a:gd name="T9" fmla="*/ 1 h 164"/>
                <a:gd name="T10" fmla="*/ 22 w 97"/>
                <a:gd name="T11" fmla="*/ 8 h 164"/>
                <a:gd name="T12" fmla="*/ 27 w 97"/>
                <a:gd name="T13" fmla="*/ 94 h 164"/>
                <a:gd name="T14" fmla="*/ 92 w 97"/>
                <a:gd name="T15" fmla="*/ 152 h 164"/>
                <a:gd name="T16" fmla="*/ 96 w 97"/>
                <a:gd name="T17" fmla="*/ 160 h 164"/>
                <a:gd name="T18" fmla="*/ 90 w 97"/>
                <a:gd name="T19"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164">
                  <a:moveTo>
                    <a:pt x="90" y="164"/>
                  </a:moveTo>
                  <a:cubicBezTo>
                    <a:pt x="90" y="164"/>
                    <a:pt x="89" y="164"/>
                    <a:pt x="88" y="163"/>
                  </a:cubicBezTo>
                  <a:cubicBezTo>
                    <a:pt x="57" y="152"/>
                    <a:pt x="31" y="130"/>
                    <a:pt x="17" y="100"/>
                  </a:cubicBezTo>
                  <a:cubicBezTo>
                    <a:pt x="2" y="70"/>
                    <a:pt x="0" y="36"/>
                    <a:pt x="11" y="4"/>
                  </a:cubicBezTo>
                  <a:cubicBezTo>
                    <a:pt x="12" y="1"/>
                    <a:pt x="16" y="0"/>
                    <a:pt x="19" y="1"/>
                  </a:cubicBezTo>
                  <a:cubicBezTo>
                    <a:pt x="22" y="2"/>
                    <a:pt x="23" y="5"/>
                    <a:pt x="22" y="8"/>
                  </a:cubicBezTo>
                  <a:cubicBezTo>
                    <a:pt x="12" y="37"/>
                    <a:pt x="14" y="67"/>
                    <a:pt x="27" y="94"/>
                  </a:cubicBezTo>
                  <a:cubicBezTo>
                    <a:pt x="41" y="121"/>
                    <a:pt x="64" y="142"/>
                    <a:pt x="92" y="152"/>
                  </a:cubicBezTo>
                  <a:cubicBezTo>
                    <a:pt x="96" y="153"/>
                    <a:pt x="97" y="157"/>
                    <a:pt x="96" y="160"/>
                  </a:cubicBezTo>
                  <a:cubicBezTo>
                    <a:pt x="95" y="162"/>
                    <a:pt x="93" y="164"/>
                    <a:pt x="90"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339" name="Group 81">
            <a:extLst>
              <a:ext uri="{FF2B5EF4-FFF2-40B4-BE49-F238E27FC236}">
                <a16:creationId xmlns:a16="http://schemas.microsoft.com/office/drawing/2014/main" id="{6F0CCB4D-675F-F14F-99D5-2DD46749B800}"/>
              </a:ext>
            </a:extLst>
          </p:cNvPr>
          <p:cNvGrpSpPr>
            <a:grpSpLocks noChangeAspect="1"/>
          </p:cNvGrpSpPr>
          <p:nvPr userDrawn="1"/>
        </p:nvGrpSpPr>
        <p:grpSpPr bwMode="auto">
          <a:xfrm>
            <a:off x="798612" y="5509828"/>
            <a:ext cx="450851" cy="449782"/>
            <a:chOff x="1370" y="1720"/>
            <a:chExt cx="426" cy="425"/>
          </a:xfrm>
          <a:solidFill>
            <a:schemeClr val="accent1"/>
          </a:solidFill>
        </p:grpSpPr>
        <p:sp>
          <p:nvSpPr>
            <p:cNvPr id="340" name="Freeform 82">
              <a:extLst>
                <a:ext uri="{FF2B5EF4-FFF2-40B4-BE49-F238E27FC236}">
                  <a16:creationId xmlns:a16="http://schemas.microsoft.com/office/drawing/2014/main" id="{AFD37094-822A-F447-8CE7-9F103F960375}"/>
                </a:ext>
              </a:extLst>
            </p:cNvPr>
            <p:cNvSpPr>
              <a:spLocks/>
            </p:cNvSpPr>
            <p:nvPr/>
          </p:nvSpPr>
          <p:spPr bwMode="auto">
            <a:xfrm>
              <a:off x="1370" y="1755"/>
              <a:ext cx="426" cy="390"/>
            </a:xfrm>
            <a:custGeom>
              <a:avLst/>
              <a:gdLst>
                <a:gd name="T0" fmla="*/ 282 w 288"/>
                <a:gd name="T1" fmla="*/ 264 h 264"/>
                <a:gd name="T2" fmla="*/ 6 w 288"/>
                <a:gd name="T3" fmla="*/ 264 h 264"/>
                <a:gd name="T4" fmla="*/ 0 w 288"/>
                <a:gd name="T5" fmla="*/ 258 h 264"/>
                <a:gd name="T6" fmla="*/ 0 w 288"/>
                <a:gd name="T7" fmla="*/ 6 h 264"/>
                <a:gd name="T8" fmla="*/ 6 w 288"/>
                <a:gd name="T9" fmla="*/ 0 h 264"/>
                <a:gd name="T10" fmla="*/ 54 w 288"/>
                <a:gd name="T11" fmla="*/ 0 h 264"/>
                <a:gd name="T12" fmla="*/ 60 w 288"/>
                <a:gd name="T13" fmla="*/ 6 h 264"/>
                <a:gd name="T14" fmla="*/ 54 w 288"/>
                <a:gd name="T15" fmla="*/ 12 h 264"/>
                <a:gd name="T16" fmla="*/ 12 w 288"/>
                <a:gd name="T17" fmla="*/ 12 h 264"/>
                <a:gd name="T18" fmla="*/ 12 w 288"/>
                <a:gd name="T19" fmla="*/ 252 h 264"/>
                <a:gd name="T20" fmla="*/ 276 w 288"/>
                <a:gd name="T21" fmla="*/ 252 h 264"/>
                <a:gd name="T22" fmla="*/ 276 w 288"/>
                <a:gd name="T23" fmla="*/ 12 h 264"/>
                <a:gd name="T24" fmla="*/ 234 w 288"/>
                <a:gd name="T25" fmla="*/ 12 h 264"/>
                <a:gd name="T26" fmla="*/ 228 w 288"/>
                <a:gd name="T27" fmla="*/ 6 h 264"/>
                <a:gd name="T28" fmla="*/ 234 w 288"/>
                <a:gd name="T29" fmla="*/ 0 h 264"/>
                <a:gd name="T30" fmla="*/ 282 w 288"/>
                <a:gd name="T31" fmla="*/ 0 h 264"/>
                <a:gd name="T32" fmla="*/ 288 w 288"/>
                <a:gd name="T33" fmla="*/ 6 h 264"/>
                <a:gd name="T34" fmla="*/ 288 w 288"/>
                <a:gd name="T35" fmla="*/ 258 h 264"/>
                <a:gd name="T36" fmla="*/ 282 w 288"/>
                <a:gd name="T37"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8" h="264">
                  <a:moveTo>
                    <a:pt x="282" y="264"/>
                  </a:moveTo>
                  <a:cubicBezTo>
                    <a:pt x="6" y="264"/>
                    <a:pt x="6" y="264"/>
                    <a:pt x="6" y="264"/>
                  </a:cubicBezTo>
                  <a:cubicBezTo>
                    <a:pt x="3" y="264"/>
                    <a:pt x="0" y="261"/>
                    <a:pt x="0" y="258"/>
                  </a:cubicBezTo>
                  <a:cubicBezTo>
                    <a:pt x="0" y="6"/>
                    <a:pt x="0" y="6"/>
                    <a:pt x="0" y="6"/>
                  </a:cubicBezTo>
                  <a:cubicBezTo>
                    <a:pt x="0" y="2"/>
                    <a:pt x="3" y="0"/>
                    <a:pt x="6" y="0"/>
                  </a:cubicBezTo>
                  <a:cubicBezTo>
                    <a:pt x="54" y="0"/>
                    <a:pt x="54" y="0"/>
                    <a:pt x="54" y="0"/>
                  </a:cubicBezTo>
                  <a:cubicBezTo>
                    <a:pt x="58" y="0"/>
                    <a:pt x="60" y="2"/>
                    <a:pt x="60" y="6"/>
                  </a:cubicBezTo>
                  <a:cubicBezTo>
                    <a:pt x="60" y="9"/>
                    <a:pt x="58" y="12"/>
                    <a:pt x="54" y="12"/>
                  </a:cubicBezTo>
                  <a:cubicBezTo>
                    <a:pt x="12" y="12"/>
                    <a:pt x="12" y="12"/>
                    <a:pt x="12" y="12"/>
                  </a:cubicBezTo>
                  <a:cubicBezTo>
                    <a:pt x="12" y="252"/>
                    <a:pt x="12" y="252"/>
                    <a:pt x="12" y="252"/>
                  </a:cubicBezTo>
                  <a:cubicBezTo>
                    <a:pt x="276" y="252"/>
                    <a:pt x="276" y="252"/>
                    <a:pt x="276" y="252"/>
                  </a:cubicBezTo>
                  <a:cubicBezTo>
                    <a:pt x="276" y="12"/>
                    <a:pt x="276" y="12"/>
                    <a:pt x="276" y="12"/>
                  </a:cubicBezTo>
                  <a:cubicBezTo>
                    <a:pt x="234" y="12"/>
                    <a:pt x="234" y="12"/>
                    <a:pt x="234" y="12"/>
                  </a:cubicBezTo>
                  <a:cubicBezTo>
                    <a:pt x="231" y="12"/>
                    <a:pt x="228" y="9"/>
                    <a:pt x="228" y="6"/>
                  </a:cubicBezTo>
                  <a:cubicBezTo>
                    <a:pt x="228" y="2"/>
                    <a:pt x="231" y="0"/>
                    <a:pt x="234" y="0"/>
                  </a:cubicBezTo>
                  <a:cubicBezTo>
                    <a:pt x="282" y="0"/>
                    <a:pt x="282" y="0"/>
                    <a:pt x="282" y="0"/>
                  </a:cubicBezTo>
                  <a:cubicBezTo>
                    <a:pt x="286" y="0"/>
                    <a:pt x="288" y="2"/>
                    <a:pt x="288" y="6"/>
                  </a:cubicBezTo>
                  <a:cubicBezTo>
                    <a:pt x="288" y="258"/>
                    <a:pt x="288" y="258"/>
                    <a:pt x="288" y="258"/>
                  </a:cubicBezTo>
                  <a:cubicBezTo>
                    <a:pt x="288" y="261"/>
                    <a:pt x="286" y="264"/>
                    <a:pt x="282"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1" name="Freeform 83">
              <a:extLst>
                <a:ext uri="{FF2B5EF4-FFF2-40B4-BE49-F238E27FC236}">
                  <a16:creationId xmlns:a16="http://schemas.microsoft.com/office/drawing/2014/main" id="{3422F472-FD2E-E146-B0EE-B299A1CAE080}"/>
                </a:ext>
              </a:extLst>
            </p:cNvPr>
            <p:cNvSpPr>
              <a:spLocks noEditPoints="1"/>
            </p:cNvSpPr>
            <p:nvPr/>
          </p:nvSpPr>
          <p:spPr bwMode="auto">
            <a:xfrm>
              <a:off x="1441"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2" name="Freeform 84">
              <a:extLst>
                <a:ext uri="{FF2B5EF4-FFF2-40B4-BE49-F238E27FC236}">
                  <a16:creationId xmlns:a16="http://schemas.microsoft.com/office/drawing/2014/main" id="{A5C0B545-2E7A-5941-9C66-99945E3792ED}"/>
                </a:ext>
              </a:extLst>
            </p:cNvPr>
            <p:cNvSpPr>
              <a:spLocks noEditPoints="1"/>
            </p:cNvSpPr>
            <p:nvPr/>
          </p:nvSpPr>
          <p:spPr bwMode="auto">
            <a:xfrm>
              <a:off x="1654"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3" name="Freeform 85">
              <a:extLst>
                <a:ext uri="{FF2B5EF4-FFF2-40B4-BE49-F238E27FC236}">
                  <a16:creationId xmlns:a16="http://schemas.microsoft.com/office/drawing/2014/main" id="{374CD6E2-C0BA-8E40-A449-820C4406F10F}"/>
                </a:ext>
              </a:extLst>
            </p:cNvPr>
            <p:cNvSpPr>
              <a:spLocks/>
            </p:cNvSpPr>
            <p:nvPr/>
          </p:nvSpPr>
          <p:spPr bwMode="auto">
            <a:xfrm>
              <a:off x="1495" y="1755"/>
              <a:ext cx="177" cy="18"/>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4" name="Freeform 86">
              <a:extLst>
                <a:ext uri="{FF2B5EF4-FFF2-40B4-BE49-F238E27FC236}">
                  <a16:creationId xmlns:a16="http://schemas.microsoft.com/office/drawing/2014/main" id="{5650B1E9-10A3-734D-9AC1-8B333A356749}"/>
                </a:ext>
              </a:extLst>
            </p:cNvPr>
            <p:cNvSpPr>
              <a:spLocks/>
            </p:cNvSpPr>
            <p:nvPr/>
          </p:nvSpPr>
          <p:spPr bwMode="auto">
            <a:xfrm>
              <a:off x="1370" y="1844"/>
              <a:ext cx="426"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9"/>
                    <a:pt x="0" y="6"/>
                  </a:cubicBezTo>
                  <a:cubicBezTo>
                    <a:pt x="0" y="2"/>
                    <a:pt x="3" y="0"/>
                    <a:pt x="6" y="0"/>
                  </a:cubicBezTo>
                  <a:cubicBezTo>
                    <a:pt x="282" y="0"/>
                    <a:pt x="282" y="0"/>
                    <a:pt x="282" y="0"/>
                  </a:cubicBezTo>
                  <a:cubicBezTo>
                    <a:pt x="286" y="0"/>
                    <a:pt x="288" y="2"/>
                    <a:pt x="288" y="6"/>
                  </a:cubicBezTo>
                  <a:cubicBezTo>
                    <a:pt x="288" y="9"/>
                    <a:pt x="286"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5" name="Freeform 87">
              <a:extLst>
                <a:ext uri="{FF2B5EF4-FFF2-40B4-BE49-F238E27FC236}">
                  <a16:creationId xmlns:a16="http://schemas.microsoft.com/office/drawing/2014/main" id="{4B7887F8-0B63-E948-966D-617614E80C9B}"/>
                </a:ext>
              </a:extLst>
            </p:cNvPr>
            <p:cNvSpPr>
              <a:spLocks/>
            </p:cNvSpPr>
            <p:nvPr/>
          </p:nvSpPr>
          <p:spPr bwMode="auto">
            <a:xfrm>
              <a:off x="1477"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6" name="Freeform 88">
              <a:extLst>
                <a:ext uri="{FF2B5EF4-FFF2-40B4-BE49-F238E27FC236}">
                  <a16:creationId xmlns:a16="http://schemas.microsoft.com/office/drawing/2014/main" id="{ABE6E62F-E613-A74D-B3A8-299734AD81E5}"/>
                </a:ext>
              </a:extLst>
            </p:cNvPr>
            <p:cNvSpPr>
              <a:spLocks/>
            </p:cNvSpPr>
            <p:nvPr/>
          </p:nvSpPr>
          <p:spPr bwMode="auto">
            <a:xfrm>
              <a:off x="1565"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7" name="Freeform 89">
              <a:extLst>
                <a:ext uri="{FF2B5EF4-FFF2-40B4-BE49-F238E27FC236}">
                  <a16:creationId xmlns:a16="http://schemas.microsoft.com/office/drawing/2014/main" id="{695E4311-FAD6-9945-AF11-C24EB5180752}"/>
                </a:ext>
              </a:extLst>
            </p:cNvPr>
            <p:cNvSpPr>
              <a:spLocks/>
            </p:cNvSpPr>
            <p:nvPr/>
          </p:nvSpPr>
          <p:spPr bwMode="auto">
            <a:xfrm>
              <a:off x="1654"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8" name="Freeform 90">
              <a:extLst>
                <a:ext uri="{FF2B5EF4-FFF2-40B4-BE49-F238E27FC236}">
                  <a16:creationId xmlns:a16="http://schemas.microsoft.com/office/drawing/2014/main" id="{F6332ED2-95E6-314D-B133-3718ED39BF6D}"/>
                </a:ext>
              </a:extLst>
            </p:cNvPr>
            <p:cNvSpPr>
              <a:spLocks/>
            </p:cNvSpPr>
            <p:nvPr/>
          </p:nvSpPr>
          <p:spPr bwMode="auto">
            <a:xfrm>
              <a:off x="1406" y="1915"/>
              <a:ext cx="355" cy="18"/>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9" name="Freeform 91">
              <a:extLst>
                <a:ext uri="{FF2B5EF4-FFF2-40B4-BE49-F238E27FC236}">
                  <a16:creationId xmlns:a16="http://schemas.microsoft.com/office/drawing/2014/main" id="{6A20710A-A127-3045-90AC-4BEF3E718D67}"/>
                </a:ext>
              </a:extLst>
            </p:cNvPr>
            <p:cNvSpPr>
              <a:spLocks/>
            </p:cNvSpPr>
            <p:nvPr/>
          </p:nvSpPr>
          <p:spPr bwMode="auto">
            <a:xfrm>
              <a:off x="1406" y="1986"/>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50" name="Freeform 92">
              <a:extLst>
                <a:ext uri="{FF2B5EF4-FFF2-40B4-BE49-F238E27FC236}">
                  <a16:creationId xmlns:a16="http://schemas.microsoft.com/office/drawing/2014/main" id="{D7659633-77CA-5343-AA5A-F95F88663879}"/>
                </a:ext>
              </a:extLst>
            </p:cNvPr>
            <p:cNvSpPr>
              <a:spLocks/>
            </p:cNvSpPr>
            <p:nvPr/>
          </p:nvSpPr>
          <p:spPr bwMode="auto">
            <a:xfrm>
              <a:off x="1406" y="2057"/>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sp>
        <p:nvSpPr>
          <p:cNvPr id="351" name="Freeform 144">
            <a:extLst>
              <a:ext uri="{FF2B5EF4-FFF2-40B4-BE49-F238E27FC236}">
                <a16:creationId xmlns:a16="http://schemas.microsoft.com/office/drawing/2014/main" id="{887C956D-5C6A-EF41-B68E-293B826857D7}"/>
              </a:ext>
            </a:extLst>
          </p:cNvPr>
          <p:cNvSpPr>
            <a:spLocks/>
          </p:cNvSpPr>
          <p:nvPr userDrawn="1"/>
        </p:nvSpPr>
        <p:spPr bwMode="auto">
          <a:xfrm rot="10800000">
            <a:off x="2171887" y="1915146"/>
            <a:ext cx="274440" cy="529622"/>
          </a:xfrm>
          <a:custGeom>
            <a:avLst/>
            <a:gdLst>
              <a:gd name="T0" fmla="*/ 116 w 154"/>
              <a:gd name="T1" fmla="*/ 167 h 297"/>
              <a:gd name="T2" fmla="*/ 83 w 154"/>
              <a:gd name="T3" fmla="*/ 119 h 297"/>
              <a:gd name="T4" fmla="*/ 83 w 154"/>
              <a:gd name="T5" fmla="*/ 18 h 297"/>
              <a:gd name="T6" fmla="*/ 83 w 154"/>
              <a:gd name="T7" fmla="*/ 17 h 297"/>
              <a:gd name="T8" fmla="*/ 83 w 154"/>
              <a:gd name="T9" fmla="*/ 17 h 297"/>
              <a:gd name="T10" fmla="*/ 109 w 154"/>
              <a:gd name="T11" fmla="*/ 34 h 297"/>
              <a:gd name="T12" fmla="*/ 118 w 154"/>
              <a:gd name="T13" fmla="*/ 33 h 297"/>
              <a:gd name="T14" fmla="*/ 119 w 154"/>
              <a:gd name="T15" fmla="*/ 30 h 297"/>
              <a:gd name="T16" fmla="*/ 116 w 154"/>
              <a:gd name="T17" fmla="*/ 25 h 297"/>
              <a:gd name="T18" fmla="*/ 80 w 154"/>
              <a:gd name="T19" fmla="*/ 1 h 297"/>
              <a:gd name="T20" fmla="*/ 80 w 154"/>
              <a:gd name="T21" fmla="*/ 1 h 297"/>
              <a:gd name="T22" fmla="*/ 80 w 154"/>
              <a:gd name="T23" fmla="*/ 1 h 297"/>
              <a:gd name="T24" fmla="*/ 80 w 154"/>
              <a:gd name="T25" fmla="*/ 1 h 297"/>
              <a:gd name="T26" fmla="*/ 79 w 154"/>
              <a:gd name="T27" fmla="*/ 0 h 297"/>
              <a:gd name="T28" fmla="*/ 79 w 154"/>
              <a:gd name="T29" fmla="*/ 0 h 297"/>
              <a:gd name="T30" fmla="*/ 77 w 154"/>
              <a:gd name="T31" fmla="*/ 0 h 297"/>
              <a:gd name="T32" fmla="*/ 77 w 154"/>
              <a:gd name="T33" fmla="*/ 0 h 297"/>
              <a:gd name="T34" fmla="*/ 76 w 154"/>
              <a:gd name="T35" fmla="*/ 0 h 297"/>
              <a:gd name="T36" fmla="*/ 75 w 154"/>
              <a:gd name="T37" fmla="*/ 0 h 297"/>
              <a:gd name="T38" fmla="*/ 74 w 154"/>
              <a:gd name="T39" fmla="*/ 1 h 297"/>
              <a:gd name="T40" fmla="*/ 74 w 154"/>
              <a:gd name="T41" fmla="*/ 1 h 297"/>
              <a:gd name="T42" fmla="*/ 74 w 154"/>
              <a:gd name="T43" fmla="*/ 1 h 297"/>
              <a:gd name="T44" fmla="*/ 74 w 154"/>
              <a:gd name="T45" fmla="*/ 1 h 297"/>
              <a:gd name="T46" fmla="*/ 38 w 154"/>
              <a:gd name="T47" fmla="*/ 25 h 297"/>
              <a:gd name="T48" fmla="*/ 37 w 154"/>
              <a:gd name="T49" fmla="*/ 33 h 297"/>
              <a:gd name="T50" fmla="*/ 45 w 154"/>
              <a:gd name="T51" fmla="*/ 34 h 297"/>
              <a:gd name="T52" fmla="*/ 71 w 154"/>
              <a:gd name="T53" fmla="*/ 17 h 297"/>
              <a:gd name="T54" fmla="*/ 71 w 154"/>
              <a:gd name="T55" fmla="*/ 17 h 297"/>
              <a:gd name="T56" fmla="*/ 71 w 154"/>
              <a:gd name="T57" fmla="*/ 18 h 297"/>
              <a:gd name="T58" fmla="*/ 71 w 154"/>
              <a:gd name="T59" fmla="*/ 119 h 297"/>
              <a:gd name="T60" fmla="*/ 38 w 154"/>
              <a:gd name="T61" fmla="*/ 167 h 297"/>
              <a:gd name="T62" fmla="*/ 0 w 154"/>
              <a:gd name="T63" fmla="*/ 226 h 297"/>
              <a:gd name="T64" fmla="*/ 0 w 154"/>
              <a:gd name="T65" fmla="*/ 255 h 297"/>
              <a:gd name="T66" fmla="*/ 0 w 154"/>
              <a:gd name="T67" fmla="*/ 280 h 297"/>
              <a:gd name="T68" fmla="*/ 0 w 154"/>
              <a:gd name="T69" fmla="*/ 291 h 297"/>
              <a:gd name="T70" fmla="*/ 6 w 154"/>
              <a:gd name="T71" fmla="*/ 297 h 297"/>
              <a:gd name="T72" fmla="*/ 12 w 154"/>
              <a:gd name="T73" fmla="*/ 291 h 297"/>
              <a:gd name="T74" fmla="*/ 12 w 154"/>
              <a:gd name="T75" fmla="*/ 280 h 297"/>
              <a:gd name="T76" fmla="*/ 12 w 154"/>
              <a:gd name="T77" fmla="*/ 280 h 297"/>
              <a:gd name="T78" fmla="*/ 12 w 154"/>
              <a:gd name="T79" fmla="*/ 226 h 297"/>
              <a:gd name="T80" fmla="*/ 45 w 154"/>
              <a:gd name="T81" fmla="*/ 177 h 297"/>
              <a:gd name="T82" fmla="*/ 77 w 154"/>
              <a:gd name="T83" fmla="*/ 146 h 297"/>
              <a:gd name="T84" fmla="*/ 109 w 154"/>
              <a:gd name="T85" fmla="*/ 177 h 297"/>
              <a:gd name="T86" fmla="*/ 142 w 154"/>
              <a:gd name="T87" fmla="*/ 226 h 297"/>
              <a:gd name="T88" fmla="*/ 142 w 154"/>
              <a:gd name="T89" fmla="*/ 280 h 297"/>
              <a:gd name="T90" fmla="*/ 142 w 154"/>
              <a:gd name="T91" fmla="*/ 280 h 297"/>
              <a:gd name="T92" fmla="*/ 142 w 154"/>
              <a:gd name="T93" fmla="*/ 291 h 297"/>
              <a:gd name="T94" fmla="*/ 148 w 154"/>
              <a:gd name="T95" fmla="*/ 297 h 297"/>
              <a:gd name="T96" fmla="*/ 154 w 154"/>
              <a:gd name="T97" fmla="*/ 291 h 297"/>
              <a:gd name="T98" fmla="*/ 154 w 154"/>
              <a:gd name="T99" fmla="*/ 280 h 297"/>
              <a:gd name="T100" fmla="*/ 154 w 154"/>
              <a:gd name="T101" fmla="*/ 255 h 297"/>
              <a:gd name="T102" fmla="*/ 154 w 154"/>
              <a:gd name="T103" fmla="*/ 226 h 297"/>
              <a:gd name="T104" fmla="*/ 116 w 154"/>
              <a:gd name="T105" fmla="*/ 16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297">
                <a:moveTo>
                  <a:pt x="116" y="167"/>
                </a:moveTo>
                <a:cubicBezTo>
                  <a:pt x="98" y="156"/>
                  <a:pt x="83" y="146"/>
                  <a:pt x="83" y="119"/>
                </a:cubicBezTo>
                <a:cubicBezTo>
                  <a:pt x="83" y="18"/>
                  <a:pt x="83" y="18"/>
                  <a:pt x="83" y="18"/>
                </a:cubicBezTo>
                <a:cubicBezTo>
                  <a:pt x="83" y="18"/>
                  <a:pt x="83" y="17"/>
                  <a:pt x="83" y="17"/>
                </a:cubicBezTo>
                <a:cubicBezTo>
                  <a:pt x="83" y="17"/>
                  <a:pt x="83" y="17"/>
                  <a:pt x="83" y="17"/>
                </a:cubicBezTo>
                <a:cubicBezTo>
                  <a:pt x="109" y="34"/>
                  <a:pt x="109" y="34"/>
                  <a:pt x="109" y="34"/>
                </a:cubicBezTo>
                <a:cubicBezTo>
                  <a:pt x="112" y="36"/>
                  <a:pt x="116" y="36"/>
                  <a:pt x="118" y="33"/>
                </a:cubicBezTo>
                <a:cubicBezTo>
                  <a:pt x="118" y="32"/>
                  <a:pt x="119" y="31"/>
                  <a:pt x="119" y="30"/>
                </a:cubicBezTo>
                <a:cubicBezTo>
                  <a:pt x="119" y="28"/>
                  <a:pt x="118" y="26"/>
                  <a:pt x="116" y="25"/>
                </a:cubicBezTo>
                <a:cubicBezTo>
                  <a:pt x="80" y="1"/>
                  <a:pt x="80" y="1"/>
                  <a:pt x="80" y="1"/>
                </a:cubicBezTo>
                <a:cubicBezTo>
                  <a:pt x="80" y="1"/>
                  <a:pt x="80" y="1"/>
                  <a:pt x="80" y="1"/>
                </a:cubicBezTo>
                <a:cubicBezTo>
                  <a:pt x="80" y="1"/>
                  <a:pt x="80" y="1"/>
                  <a:pt x="80" y="1"/>
                </a:cubicBezTo>
                <a:cubicBezTo>
                  <a:pt x="80" y="1"/>
                  <a:pt x="80" y="1"/>
                  <a:pt x="80" y="1"/>
                </a:cubicBezTo>
                <a:cubicBezTo>
                  <a:pt x="80" y="1"/>
                  <a:pt x="79" y="0"/>
                  <a:pt x="79" y="0"/>
                </a:cubicBezTo>
                <a:cubicBezTo>
                  <a:pt x="79" y="0"/>
                  <a:pt x="79" y="0"/>
                  <a:pt x="79" y="0"/>
                </a:cubicBezTo>
                <a:cubicBezTo>
                  <a:pt x="78" y="0"/>
                  <a:pt x="78" y="0"/>
                  <a:pt x="77" y="0"/>
                </a:cubicBezTo>
                <a:cubicBezTo>
                  <a:pt x="77" y="0"/>
                  <a:pt x="77" y="0"/>
                  <a:pt x="77" y="0"/>
                </a:cubicBezTo>
                <a:cubicBezTo>
                  <a:pt x="76" y="0"/>
                  <a:pt x="76" y="0"/>
                  <a:pt x="76" y="0"/>
                </a:cubicBezTo>
                <a:cubicBezTo>
                  <a:pt x="75" y="0"/>
                  <a:pt x="75" y="0"/>
                  <a:pt x="75" y="0"/>
                </a:cubicBezTo>
                <a:cubicBezTo>
                  <a:pt x="75" y="0"/>
                  <a:pt x="74" y="1"/>
                  <a:pt x="74" y="1"/>
                </a:cubicBezTo>
                <a:cubicBezTo>
                  <a:pt x="74" y="1"/>
                  <a:pt x="74" y="1"/>
                  <a:pt x="74" y="1"/>
                </a:cubicBezTo>
                <a:cubicBezTo>
                  <a:pt x="74" y="1"/>
                  <a:pt x="74" y="1"/>
                  <a:pt x="74" y="1"/>
                </a:cubicBezTo>
                <a:cubicBezTo>
                  <a:pt x="74" y="1"/>
                  <a:pt x="74" y="1"/>
                  <a:pt x="74" y="1"/>
                </a:cubicBezTo>
                <a:cubicBezTo>
                  <a:pt x="38" y="25"/>
                  <a:pt x="38" y="25"/>
                  <a:pt x="38" y="25"/>
                </a:cubicBezTo>
                <a:cubicBezTo>
                  <a:pt x="35" y="26"/>
                  <a:pt x="35" y="30"/>
                  <a:pt x="37" y="33"/>
                </a:cubicBezTo>
                <a:cubicBezTo>
                  <a:pt x="38" y="36"/>
                  <a:pt x="42" y="36"/>
                  <a:pt x="45" y="34"/>
                </a:cubicBezTo>
                <a:cubicBezTo>
                  <a:pt x="71" y="17"/>
                  <a:pt x="71" y="17"/>
                  <a:pt x="71" y="17"/>
                </a:cubicBezTo>
                <a:cubicBezTo>
                  <a:pt x="71" y="17"/>
                  <a:pt x="71" y="17"/>
                  <a:pt x="71" y="17"/>
                </a:cubicBezTo>
                <a:cubicBezTo>
                  <a:pt x="71" y="17"/>
                  <a:pt x="71" y="18"/>
                  <a:pt x="71" y="18"/>
                </a:cubicBezTo>
                <a:cubicBezTo>
                  <a:pt x="71" y="119"/>
                  <a:pt x="71" y="119"/>
                  <a:pt x="71" y="119"/>
                </a:cubicBezTo>
                <a:cubicBezTo>
                  <a:pt x="71" y="146"/>
                  <a:pt x="56" y="156"/>
                  <a:pt x="38" y="167"/>
                </a:cubicBezTo>
                <a:cubicBezTo>
                  <a:pt x="20" y="179"/>
                  <a:pt x="0" y="193"/>
                  <a:pt x="0" y="226"/>
                </a:cubicBezTo>
                <a:cubicBezTo>
                  <a:pt x="0" y="255"/>
                  <a:pt x="0" y="255"/>
                  <a:pt x="0" y="255"/>
                </a:cubicBezTo>
                <a:cubicBezTo>
                  <a:pt x="0" y="280"/>
                  <a:pt x="0" y="280"/>
                  <a:pt x="0" y="280"/>
                </a:cubicBezTo>
                <a:cubicBezTo>
                  <a:pt x="0" y="291"/>
                  <a:pt x="0" y="291"/>
                  <a:pt x="0" y="291"/>
                </a:cubicBezTo>
                <a:cubicBezTo>
                  <a:pt x="0" y="294"/>
                  <a:pt x="3" y="297"/>
                  <a:pt x="6" y="297"/>
                </a:cubicBezTo>
                <a:cubicBezTo>
                  <a:pt x="9" y="297"/>
                  <a:pt x="12" y="294"/>
                  <a:pt x="12" y="291"/>
                </a:cubicBezTo>
                <a:cubicBezTo>
                  <a:pt x="12" y="280"/>
                  <a:pt x="12" y="280"/>
                  <a:pt x="12" y="280"/>
                </a:cubicBezTo>
                <a:cubicBezTo>
                  <a:pt x="12" y="280"/>
                  <a:pt x="12" y="280"/>
                  <a:pt x="12" y="280"/>
                </a:cubicBezTo>
                <a:cubicBezTo>
                  <a:pt x="12" y="226"/>
                  <a:pt x="12" y="226"/>
                  <a:pt x="12" y="226"/>
                </a:cubicBezTo>
                <a:cubicBezTo>
                  <a:pt x="12" y="199"/>
                  <a:pt x="27" y="189"/>
                  <a:pt x="45" y="177"/>
                </a:cubicBezTo>
                <a:cubicBezTo>
                  <a:pt x="57" y="169"/>
                  <a:pt x="70" y="161"/>
                  <a:pt x="77" y="146"/>
                </a:cubicBezTo>
                <a:cubicBezTo>
                  <a:pt x="84" y="161"/>
                  <a:pt x="97" y="169"/>
                  <a:pt x="109" y="177"/>
                </a:cubicBezTo>
                <a:cubicBezTo>
                  <a:pt x="127" y="189"/>
                  <a:pt x="142" y="199"/>
                  <a:pt x="142" y="226"/>
                </a:cubicBezTo>
                <a:cubicBezTo>
                  <a:pt x="142" y="280"/>
                  <a:pt x="142" y="280"/>
                  <a:pt x="142" y="280"/>
                </a:cubicBezTo>
                <a:cubicBezTo>
                  <a:pt x="142" y="280"/>
                  <a:pt x="142" y="280"/>
                  <a:pt x="142" y="280"/>
                </a:cubicBezTo>
                <a:cubicBezTo>
                  <a:pt x="142" y="291"/>
                  <a:pt x="142" y="291"/>
                  <a:pt x="142" y="291"/>
                </a:cubicBezTo>
                <a:cubicBezTo>
                  <a:pt x="142" y="294"/>
                  <a:pt x="145" y="297"/>
                  <a:pt x="148" y="297"/>
                </a:cubicBezTo>
                <a:cubicBezTo>
                  <a:pt x="152" y="297"/>
                  <a:pt x="154" y="294"/>
                  <a:pt x="154" y="291"/>
                </a:cubicBezTo>
                <a:cubicBezTo>
                  <a:pt x="154" y="280"/>
                  <a:pt x="154" y="280"/>
                  <a:pt x="154" y="280"/>
                </a:cubicBezTo>
                <a:cubicBezTo>
                  <a:pt x="154" y="255"/>
                  <a:pt x="154" y="255"/>
                  <a:pt x="154" y="255"/>
                </a:cubicBezTo>
                <a:cubicBezTo>
                  <a:pt x="154" y="226"/>
                  <a:pt x="154" y="226"/>
                  <a:pt x="154" y="226"/>
                </a:cubicBezTo>
                <a:cubicBezTo>
                  <a:pt x="154" y="193"/>
                  <a:pt x="134" y="179"/>
                  <a:pt x="116" y="16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352" name="Group 351">
            <a:extLst>
              <a:ext uri="{FF2B5EF4-FFF2-40B4-BE49-F238E27FC236}">
                <a16:creationId xmlns:a16="http://schemas.microsoft.com/office/drawing/2014/main" id="{93CF84E6-DB80-C040-8D2B-6B117435B35D}"/>
              </a:ext>
            </a:extLst>
          </p:cNvPr>
          <p:cNvGrpSpPr>
            <a:grpSpLocks noChangeAspect="1"/>
          </p:cNvGrpSpPr>
          <p:nvPr userDrawn="1"/>
        </p:nvGrpSpPr>
        <p:grpSpPr bwMode="auto">
          <a:xfrm>
            <a:off x="7132640" y="1933804"/>
            <a:ext cx="491102" cy="492306"/>
            <a:chOff x="1378" y="455"/>
            <a:chExt cx="408" cy="409"/>
          </a:xfrm>
          <a:solidFill>
            <a:schemeClr val="accent1"/>
          </a:solidFill>
        </p:grpSpPr>
        <p:sp>
          <p:nvSpPr>
            <p:cNvPr id="353" name="Freeform 10">
              <a:extLst>
                <a:ext uri="{FF2B5EF4-FFF2-40B4-BE49-F238E27FC236}">
                  <a16:creationId xmlns:a16="http://schemas.microsoft.com/office/drawing/2014/main" id="{19E0843A-545A-5E44-8AF6-E92D9679B4AC}"/>
                </a:ext>
              </a:extLst>
            </p:cNvPr>
            <p:cNvSpPr>
              <a:spLocks noEditPoints="1"/>
            </p:cNvSpPr>
            <p:nvPr/>
          </p:nvSpPr>
          <p:spPr bwMode="auto">
            <a:xfrm>
              <a:off x="1412" y="489"/>
              <a:ext cx="340" cy="341"/>
            </a:xfrm>
            <a:custGeom>
              <a:avLst/>
              <a:gdLst>
                <a:gd name="T0" fmla="*/ 115 w 230"/>
                <a:gd name="T1" fmla="*/ 230 h 230"/>
                <a:gd name="T2" fmla="*/ 0 w 230"/>
                <a:gd name="T3" fmla="*/ 115 h 230"/>
                <a:gd name="T4" fmla="*/ 115 w 230"/>
                <a:gd name="T5" fmla="*/ 0 h 230"/>
                <a:gd name="T6" fmla="*/ 230 w 230"/>
                <a:gd name="T7" fmla="*/ 115 h 230"/>
                <a:gd name="T8" fmla="*/ 115 w 230"/>
                <a:gd name="T9" fmla="*/ 230 h 230"/>
                <a:gd name="T10" fmla="*/ 115 w 230"/>
                <a:gd name="T11" fmla="*/ 12 h 230"/>
                <a:gd name="T12" fmla="*/ 12 w 230"/>
                <a:gd name="T13" fmla="*/ 115 h 230"/>
                <a:gd name="T14" fmla="*/ 115 w 230"/>
                <a:gd name="T15" fmla="*/ 218 h 230"/>
                <a:gd name="T16" fmla="*/ 218 w 230"/>
                <a:gd name="T17" fmla="*/ 115 h 230"/>
                <a:gd name="T18" fmla="*/ 115 w 230"/>
                <a:gd name="T19" fmla="*/ 1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230">
                  <a:moveTo>
                    <a:pt x="115" y="230"/>
                  </a:moveTo>
                  <a:cubicBezTo>
                    <a:pt x="52" y="230"/>
                    <a:pt x="0" y="178"/>
                    <a:pt x="0" y="115"/>
                  </a:cubicBezTo>
                  <a:cubicBezTo>
                    <a:pt x="0" y="51"/>
                    <a:pt x="52" y="0"/>
                    <a:pt x="115" y="0"/>
                  </a:cubicBezTo>
                  <a:cubicBezTo>
                    <a:pt x="179" y="0"/>
                    <a:pt x="230" y="51"/>
                    <a:pt x="230" y="115"/>
                  </a:cubicBezTo>
                  <a:cubicBezTo>
                    <a:pt x="230" y="178"/>
                    <a:pt x="179" y="230"/>
                    <a:pt x="115" y="230"/>
                  </a:cubicBezTo>
                  <a:close/>
                  <a:moveTo>
                    <a:pt x="115" y="12"/>
                  </a:moveTo>
                  <a:cubicBezTo>
                    <a:pt x="59" y="12"/>
                    <a:pt x="12" y="58"/>
                    <a:pt x="12" y="115"/>
                  </a:cubicBezTo>
                  <a:cubicBezTo>
                    <a:pt x="12" y="172"/>
                    <a:pt x="59" y="218"/>
                    <a:pt x="115" y="218"/>
                  </a:cubicBezTo>
                  <a:cubicBezTo>
                    <a:pt x="172" y="218"/>
                    <a:pt x="218" y="172"/>
                    <a:pt x="218" y="115"/>
                  </a:cubicBezTo>
                  <a:cubicBezTo>
                    <a:pt x="218" y="58"/>
                    <a:pt x="172" y="12"/>
                    <a:pt x="11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4" name="Freeform 11">
              <a:extLst>
                <a:ext uri="{FF2B5EF4-FFF2-40B4-BE49-F238E27FC236}">
                  <a16:creationId xmlns:a16="http://schemas.microsoft.com/office/drawing/2014/main" id="{E215F30D-61AD-A146-85D1-7B02FC0B2576}"/>
                </a:ext>
              </a:extLst>
            </p:cNvPr>
            <p:cNvSpPr>
              <a:spLocks noEditPoints="1"/>
            </p:cNvSpPr>
            <p:nvPr/>
          </p:nvSpPr>
          <p:spPr bwMode="auto">
            <a:xfrm>
              <a:off x="1498" y="574"/>
              <a:ext cx="170" cy="170"/>
            </a:xfrm>
            <a:custGeom>
              <a:avLst/>
              <a:gdLst>
                <a:gd name="T0" fmla="*/ 57 w 115"/>
                <a:gd name="T1" fmla="*/ 115 h 115"/>
                <a:gd name="T2" fmla="*/ 0 w 115"/>
                <a:gd name="T3" fmla="*/ 58 h 115"/>
                <a:gd name="T4" fmla="*/ 57 w 115"/>
                <a:gd name="T5" fmla="*/ 0 h 115"/>
                <a:gd name="T6" fmla="*/ 115 w 115"/>
                <a:gd name="T7" fmla="*/ 58 h 115"/>
                <a:gd name="T8" fmla="*/ 57 w 115"/>
                <a:gd name="T9" fmla="*/ 115 h 115"/>
                <a:gd name="T10" fmla="*/ 57 w 115"/>
                <a:gd name="T11" fmla="*/ 12 h 115"/>
                <a:gd name="T12" fmla="*/ 12 w 115"/>
                <a:gd name="T13" fmla="*/ 58 h 115"/>
                <a:gd name="T14" fmla="*/ 57 w 115"/>
                <a:gd name="T15" fmla="*/ 103 h 115"/>
                <a:gd name="T16" fmla="*/ 103 w 115"/>
                <a:gd name="T17" fmla="*/ 58 h 115"/>
                <a:gd name="T18" fmla="*/ 57 w 115"/>
                <a:gd name="T19" fmla="*/ 1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7" y="115"/>
                  </a:moveTo>
                  <a:cubicBezTo>
                    <a:pt x="26" y="115"/>
                    <a:pt x="0" y="90"/>
                    <a:pt x="0" y="58"/>
                  </a:cubicBezTo>
                  <a:cubicBezTo>
                    <a:pt x="0" y="26"/>
                    <a:pt x="26" y="0"/>
                    <a:pt x="57" y="0"/>
                  </a:cubicBezTo>
                  <a:cubicBezTo>
                    <a:pt x="89" y="0"/>
                    <a:pt x="115" y="26"/>
                    <a:pt x="115" y="58"/>
                  </a:cubicBezTo>
                  <a:cubicBezTo>
                    <a:pt x="115" y="90"/>
                    <a:pt x="89" y="115"/>
                    <a:pt x="57" y="115"/>
                  </a:cubicBezTo>
                  <a:close/>
                  <a:moveTo>
                    <a:pt x="57" y="12"/>
                  </a:moveTo>
                  <a:cubicBezTo>
                    <a:pt x="32" y="12"/>
                    <a:pt x="12" y="33"/>
                    <a:pt x="12" y="58"/>
                  </a:cubicBezTo>
                  <a:cubicBezTo>
                    <a:pt x="12" y="83"/>
                    <a:pt x="32" y="103"/>
                    <a:pt x="57" y="103"/>
                  </a:cubicBezTo>
                  <a:cubicBezTo>
                    <a:pt x="83" y="103"/>
                    <a:pt x="103" y="83"/>
                    <a:pt x="103" y="58"/>
                  </a:cubicBezTo>
                  <a:cubicBezTo>
                    <a:pt x="103" y="33"/>
                    <a:pt x="83" y="12"/>
                    <a:pt x="5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5" name="Freeform 12">
              <a:extLst>
                <a:ext uri="{FF2B5EF4-FFF2-40B4-BE49-F238E27FC236}">
                  <a16:creationId xmlns:a16="http://schemas.microsoft.com/office/drawing/2014/main" id="{B99AB6FD-96E3-0141-8570-EF1AD6989162}"/>
                </a:ext>
              </a:extLst>
            </p:cNvPr>
            <p:cNvSpPr>
              <a:spLocks/>
            </p:cNvSpPr>
            <p:nvPr/>
          </p:nvSpPr>
          <p:spPr bwMode="auto">
            <a:xfrm>
              <a:off x="1573" y="455"/>
              <a:ext cx="18" cy="409"/>
            </a:xfrm>
            <a:custGeom>
              <a:avLst/>
              <a:gdLst>
                <a:gd name="T0" fmla="*/ 6 w 12"/>
                <a:gd name="T1" fmla="*/ 276 h 276"/>
                <a:gd name="T2" fmla="*/ 0 w 12"/>
                <a:gd name="T3" fmla="*/ 270 h 276"/>
                <a:gd name="T4" fmla="*/ 0 w 12"/>
                <a:gd name="T5" fmla="*/ 6 h 276"/>
                <a:gd name="T6" fmla="*/ 6 w 12"/>
                <a:gd name="T7" fmla="*/ 0 h 276"/>
                <a:gd name="T8" fmla="*/ 12 w 12"/>
                <a:gd name="T9" fmla="*/ 6 h 276"/>
                <a:gd name="T10" fmla="*/ 12 w 12"/>
                <a:gd name="T11" fmla="*/ 270 h 276"/>
                <a:gd name="T12" fmla="*/ 6 w 12"/>
                <a:gd name="T13" fmla="*/ 276 h 276"/>
              </a:gdLst>
              <a:ahLst/>
              <a:cxnLst>
                <a:cxn ang="0">
                  <a:pos x="T0" y="T1"/>
                </a:cxn>
                <a:cxn ang="0">
                  <a:pos x="T2" y="T3"/>
                </a:cxn>
                <a:cxn ang="0">
                  <a:pos x="T4" y="T5"/>
                </a:cxn>
                <a:cxn ang="0">
                  <a:pos x="T6" y="T7"/>
                </a:cxn>
                <a:cxn ang="0">
                  <a:pos x="T8" y="T9"/>
                </a:cxn>
                <a:cxn ang="0">
                  <a:pos x="T10" y="T11"/>
                </a:cxn>
                <a:cxn ang="0">
                  <a:pos x="T12" y="T13"/>
                </a:cxn>
              </a:cxnLst>
              <a:rect l="0" t="0" r="r" b="b"/>
              <a:pathLst>
                <a:path w="12" h="276">
                  <a:moveTo>
                    <a:pt x="6" y="276"/>
                  </a:moveTo>
                  <a:cubicBezTo>
                    <a:pt x="3" y="276"/>
                    <a:pt x="0" y="273"/>
                    <a:pt x="0" y="270"/>
                  </a:cubicBezTo>
                  <a:cubicBezTo>
                    <a:pt x="0" y="6"/>
                    <a:pt x="0" y="6"/>
                    <a:pt x="0" y="6"/>
                  </a:cubicBezTo>
                  <a:cubicBezTo>
                    <a:pt x="0" y="3"/>
                    <a:pt x="3" y="0"/>
                    <a:pt x="6" y="0"/>
                  </a:cubicBezTo>
                  <a:cubicBezTo>
                    <a:pt x="10" y="0"/>
                    <a:pt x="12" y="3"/>
                    <a:pt x="12" y="6"/>
                  </a:cubicBezTo>
                  <a:cubicBezTo>
                    <a:pt x="12" y="270"/>
                    <a:pt x="12" y="270"/>
                    <a:pt x="12" y="270"/>
                  </a:cubicBezTo>
                  <a:cubicBezTo>
                    <a:pt x="12" y="273"/>
                    <a:pt x="10" y="276"/>
                    <a:pt x="6"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6" name="Freeform 13">
              <a:extLst>
                <a:ext uri="{FF2B5EF4-FFF2-40B4-BE49-F238E27FC236}">
                  <a16:creationId xmlns:a16="http://schemas.microsoft.com/office/drawing/2014/main" id="{B8756B43-11EC-4C44-B2BA-7B15246B220E}"/>
                </a:ext>
              </a:extLst>
            </p:cNvPr>
            <p:cNvSpPr>
              <a:spLocks/>
            </p:cNvSpPr>
            <p:nvPr/>
          </p:nvSpPr>
          <p:spPr bwMode="auto">
            <a:xfrm>
              <a:off x="1378" y="651"/>
              <a:ext cx="408" cy="17"/>
            </a:xfrm>
            <a:custGeom>
              <a:avLst/>
              <a:gdLst>
                <a:gd name="T0" fmla="*/ 270 w 276"/>
                <a:gd name="T1" fmla="*/ 12 h 12"/>
                <a:gd name="T2" fmla="*/ 6 w 276"/>
                <a:gd name="T3" fmla="*/ 12 h 12"/>
                <a:gd name="T4" fmla="*/ 0 w 276"/>
                <a:gd name="T5" fmla="*/ 6 h 12"/>
                <a:gd name="T6" fmla="*/ 6 w 276"/>
                <a:gd name="T7" fmla="*/ 0 h 12"/>
                <a:gd name="T8" fmla="*/ 270 w 276"/>
                <a:gd name="T9" fmla="*/ 0 h 12"/>
                <a:gd name="T10" fmla="*/ 276 w 276"/>
                <a:gd name="T11" fmla="*/ 6 h 12"/>
                <a:gd name="T12" fmla="*/ 270 w 27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76" h="12">
                  <a:moveTo>
                    <a:pt x="270" y="12"/>
                  </a:moveTo>
                  <a:cubicBezTo>
                    <a:pt x="6" y="12"/>
                    <a:pt x="6" y="12"/>
                    <a:pt x="6" y="12"/>
                  </a:cubicBezTo>
                  <a:cubicBezTo>
                    <a:pt x="3" y="12"/>
                    <a:pt x="0" y="9"/>
                    <a:pt x="0" y="6"/>
                  </a:cubicBezTo>
                  <a:cubicBezTo>
                    <a:pt x="0" y="3"/>
                    <a:pt x="3" y="0"/>
                    <a:pt x="6" y="0"/>
                  </a:cubicBezTo>
                  <a:cubicBezTo>
                    <a:pt x="270" y="0"/>
                    <a:pt x="270" y="0"/>
                    <a:pt x="270" y="0"/>
                  </a:cubicBezTo>
                  <a:cubicBezTo>
                    <a:pt x="274" y="0"/>
                    <a:pt x="276" y="3"/>
                    <a:pt x="276" y="6"/>
                  </a:cubicBezTo>
                  <a:cubicBezTo>
                    <a:pt x="276" y="9"/>
                    <a:pt x="274" y="12"/>
                    <a:pt x="27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357" name="Group 60">
            <a:extLst>
              <a:ext uri="{FF2B5EF4-FFF2-40B4-BE49-F238E27FC236}">
                <a16:creationId xmlns:a16="http://schemas.microsoft.com/office/drawing/2014/main" id="{3B66017D-AE30-3842-A30B-430AD751F9D3}"/>
              </a:ext>
            </a:extLst>
          </p:cNvPr>
          <p:cNvGrpSpPr>
            <a:grpSpLocks noChangeAspect="1"/>
          </p:cNvGrpSpPr>
          <p:nvPr userDrawn="1"/>
        </p:nvGrpSpPr>
        <p:grpSpPr bwMode="auto">
          <a:xfrm>
            <a:off x="3334652" y="5494451"/>
            <a:ext cx="481666" cy="480536"/>
            <a:chOff x="348" y="1721"/>
            <a:chExt cx="426" cy="425"/>
          </a:xfrm>
          <a:solidFill>
            <a:schemeClr val="accent1"/>
          </a:solidFill>
        </p:grpSpPr>
        <p:sp>
          <p:nvSpPr>
            <p:cNvPr id="358" name="Freeform 61">
              <a:extLst>
                <a:ext uri="{FF2B5EF4-FFF2-40B4-BE49-F238E27FC236}">
                  <a16:creationId xmlns:a16="http://schemas.microsoft.com/office/drawing/2014/main" id="{2C5B2D4E-1F4D-CB46-A341-2B749AC7F16E}"/>
                </a:ext>
              </a:extLst>
            </p:cNvPr>
            <p:cNvSpPr>
              <a:spLocks noEditPoints="1"/>
            </p:cNvSpPr>
            <p:nvPr/>
          </p:nvSpPr>
          <p:spPr bwMode="auto">
            <a:xfrm>
              <a:off x="348" y="1721"/>
              <a:ext cx="373" cy="372"/>
            </a:xfrm>
            <a:custGeom>
              <a:avLst/>
              <a:gdLst>
                <a:gd name="T0" fmla="*/ 126 w 252"/>
                <a:gd name="T1" fmla="*/ 252 h 252"/>
                <a:gd name="T2" fmla="*/ 0 w 252"/>
                <a:gd name="T3" fmla="*/ 126 h 252"/>
                <a:gd name="T4" fmla="*/ 126 w 252"/>
                <a:gd name="T5" fmla="*/ 0 h 252"/>
                <a:gd name="T6" fmla="*/ 252 w 252"/>
                <a:gd name="T7" fmla="*/ 126 h 252"/>
                <a:gd name="T8" fmla="*/ 126 w 252"/>
                <a:gd name="T9" fmla="*/ 252 h 252"/>
                <a:gd name="T10" fmla="*/ 126 w 252"/>
                <a:gd name="T11" fmla="*/ 12 h 252"/>
                <a:gd name="T12" fmla="*/ 12 w 252"/>
                <a:gd name="T13" fmla="*/ 126 h 252"/>
                <a:gd name="T14" fmla="*/ 126 w 252"/>
                <a:gd name="T15" fmla="*/ 240 h 252"/>
                <a:gd name="T16" fmla="*/ 240 w 252"/>
                <a:gd name="T17" fmla="*/ 126 h 252"/>
                <a:gd name="T18" fmla="*/ 126 w 252"/>
                <a:gd name="T19"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2">
                  <a:moveTo>
                    <a:pt x="126" y="252"/>
                  </a:moveTo>
                  <a:cubicBezTo>
                    <a:pt x="56" y="252"/>
                    <a:pt x="0" y="195"/>
                    <a:pt x="0" y="126"/>
                  </a:cubicBezTo>
                  <a:cubicBezTo>
                    <a:pt x="0" y="56"/>
                    <a:pt x="56" y="0"/>
                    <a:pt x="126" y="0"/>
                  </a:cubicBezTo>
                  <a:cubicBezTo>
                    <a:pt x="195" y="0"/>
                    <a:pt x="252" y="56"/>
                    <a:pt x="252" y="126"/>
                  </a:cubicBezTo>
                  <a:cubicBezTo>
                    <a:pt x="252" y="195"/>
                    <a:pt x="195" y="252"/>
                    <a:pt x="126" y="252"/>
                  </a:cubicBezTo>
                  <a:close/>
                  <a:moveTo>
                    <a:pt x="126" y="12"/>
                  </a:moveTo>
                  <a:cubicBezTo>
                    <a:pt x="63" y="12"/>
                    <a:pt x="12" y="63"/>
                    <a:pt x="12" y="126"/>
                  </a:cubicBezTo>
                  <a:cubicBezTo>
                    <a:pt x="12" y="188"/>
                    <a:pt x="63" y="240"/>
                    <a:pt x="126" y="240"/>
                  </a:cubicBezTo>
                  <a:cubicBezTo>
                    <a:pt x="188" y="240"/>
                    <a:pt x="240" y="188"/>
                    <a:pt x="240" y="126"/>
                  </a:cubicBezTo>
                  <a:cubicBezTo>
                    <a:pt x="240" y="63"/>
                    <a:pt x="188" y="12"/>
                    <a:pt x="1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59" name="Freeform 62">
              <a:extLst>
                <a:ext uri="{FF2B5EF4-FFF2-40B4-BE49-F238E27FC236}">
                  <a16:creationId xmlns:a16="http://schemas.microsoft.com/office/drawing/2014/main" id="{DD515909-F712-6D4B-BF72-2C4B8885D1C9}"/>
                </a:ext>
              </a:extLst>
            </p:cNvPr>
            <p:cNvSpPr>
              <a:spLocks/>
            </p:cNvSpPr>
            <p:nvPr/>
          </p:nvSpPr>
          <p:spPr bwMode="auto">
            <a:xfrm>
              <a:off x="650" y="2022"/>
              <a:ext cx="124" cy="124"/>
            </a:xfrm>
            <a:custGeom>
              <a:avLst/>
              <a:gdLst>
                <a:gd name="T0" fmla="*/ 78 w 84"/>
                <a:gd name="T1" fmla="*/ 84 h 84"/>
                <a:gd name="T2" fmla="*/ 73 w 84"/>
                <a:gd name="T3" fmla="*/ 82 h 84"/>
                <a:gd name="T4" fmla="*/ 2 w 84"/>
                <a:gd name="T5" fmla="*/ 11 h 84"/>
                <a:gd name="T6" fmla="*/ 2 w 84"/>
                <a:gd name="T7" fmla="*/ 2 h 84"/>
                <a:gd name="T8" fmla="*/ 11 w 84"/>
                <a:gd name="T9" fmla="*/ 2 h 84"/>
                <a:gd name="T10" fmla="*/ 82 w 84"/>
                <a:gd name="T11" fmla="*/ 73 h 84"/>
                <a:gd name="T12" fmla="*/ 82 w 84"/>
                <a:gd name="T13" fmla="*/ 82 h 84"/>
                <a:gd name="T14" fmla="*/ 78 w 84"/>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4">
                  <a:moveTo>
                    <a:pt x="78" y="84"/>
                  </a:moveTo>
                  <a:cubicBezTo>
                    <a:pt x="76" y="84"/>
                    <a:pt x="75" y="83"/>
                    <a:pt x="73" y="82"/>
                  </a:cubicBezTo>
                  <a:cubicBezTo>
                    <a:pt x="2" y="11"/>
                    <a:pt x="2" y="11"/>
                    <a:pt x="2" y="11"/>
                  </a:cubicBezTo>
                  <a:cubicBezTo>
                    <a:pt x="0" y="8"/>
                    <a:pt x="0" y="5"/>
                    <a:pt x="2" y="2"/>
                  </a:cubicBezTo>
                  <a:cubicBezTo>
                    <a:pt x="5" y="0"/>
                    <a:pt x="8" y="0"/>
                    <a:pt x="11" y="2"/>
                  </a:cubicBezTo>
                  <a:cubicBezTo>
                    <a:pt x="82" y="73"/>
                    <a:pt x="82" y="73"/>
                    <a:pt x="82" y="73"/>
                  </a:cubicBezTo>
                  <a:cubicBezTo>
                    <a:pt x="84" y="76"/>
                    <a:pt x="84" y="80"/>
                    <a:pt x="82" y="82"/>
                  </a:cubicBezTo>
                  <a:cubicBezTo>
                    <a:pt x="81" y="83"/>
                    <a:pt x="79"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60" name="Freeform 63">
              <a:extLst>
                <a:ext uri="{FF2B5EF4-FFF2-40B4-BE49-F238E27FC236}">
                  <a16:creationId xmlns:a16="http://schemas.microsoft.com/office/drawing/2014/main" id="{CC9BE79E-AA71-604B-8FB7-CFEA0AC849D7}"/>
                </a:ext>
              </a:extLst>
            </p:cNvPr>
            <p:cNvSpPr>
              <a:spLocks noEditPoints="1"/>
            </p:cNvSpPr>
            <p:nvPr/>
          </p:nvSpPr>
          <p:spPr bwMode="auto">
            <a:xfrm>
              <a:off x="412" y="1783"/>
              <a:ext cx="244" cy="248"/>
            </a:xfrm>
            <a:custGeom>
              <a:avLst/>
              <a:gdLst>
                <a:gd name="T0" fmla="*/ 66 w 165"/>
                <a:gd name="T1" fmla="*/ 168 h 168"/>
                <a:gd name="T2" fmla="*/ 60 w 165"/>
                <a:gd name="T3" fmla="*/ 146 h 168"/>
                <a:gd name="T4" fmla="*/ 27 w 165"/>
                <a:gd name="T5" fmla="*/ 143 h 168"/>
                <a:gd name="T6" fmla="*/ 1 w 165"/>
                <a:gd name="T7" fmla="*/ 110 h 168"/>
                <a:gd name="T8" fmla="*/ 3 w 165"/>
                <a:gd name="T9" fmla="*/ 102 h 168"/>
                <a:gd name="T10" fmla="*/ 17 w 165"/>
                <a:gd name="T11" fmla="*/ 74 h 168"/>
                <a:gd name="T12" fmla="*/ 0 w 165"/>
                <a:gd name="T13" fmla="*/ 62 h 168"/>
                <a:gd name="T14" fmla="*/ 19 w 165"/>
                <a:gd name="T15" fmla="*/ 26 h 168"/>
                <a:gd name="T16" fmla="*/ 42 w 165"/>
                <a:gd name="T17" fmla="*/ 32 h 168"/>
                <a:gd name="T18" fmla="*/ 60 w 165"/>
                <a:gd name="T19" fmla="*/ 6 h 168"/>
                <a:gd name="T20" fmla="*/ 102 w 165"/>
                <a:gd name="T21" fmla="*/ 0 h 168"/>
                <a:gd name="T22" fmla="*/ 108 w 165"/>
                <a:gd name="T23" fmla="*/ 23 h 168"/>
                <a:gd name="T24" fmla="*/ 138 w 165"/>
                <a:gd name="T25" fmla="*/ 24 h 168"/>
                <a:gd name="T26" fmla="*/ 146 w 165"/>
                <a:gd name="T27" fmla="*/ 26 h 168"/>
                <a:gd name="T28" fmla="*/ 165 w 165"/>
                <a:gd name="T29" fmla="*/ 62 h 168"/>
                <a:gd name="T30" fmla="*/ 148 w 165"/>
                <a:gd name="T31" fmla="*/ 74 h 168"/>
                <a:gd name="T32" fmla="*/ 162 w 165"/>
                <a:gd name="T33" fmla="*/ 102 h 168"/>
                <a:gd name="T34" fmla="*/ 164 w 165"/>
                <a:gd name="T35" fmla="*/ 110 h 168"/>
                <a:gd name="T36" fmla="*/ 143 w 165"/>
                <a:gd name="T37" fmla="*/ 144 h 168"/>
                <a:gd name="T38" fmla="*/ 124 w 165"/>
                <a:gd name="T39" fmla="*/ 135 h 168"/>
                <a:gd name="T40" fmla="*/ 108 w 165"/>
                <a:gd name="T41" fmla="*/ 162 h 168"/>
                <a:gd name="T42" fmla="*/ 72 w 165"/>
                <a:gd name="T43" fmla="*/ 156 h 168"/>
                <a:gd name="T44" fmla="*/ 96 w 165"/>
                <a:gd name="T45" fmla="*/ 141 h 168"/>
                <a:gd name="T46" fmla="*/ 120 w 165"/>
                <a:gd name="T47" fmla="*/ 123 h 168"/>
                <a:gd name="T48" fmla="*/ 139 w 165"/>
                <a:gd name="T49" fmla="*/ 130 h 168"/>
                <a:gd name="T50" fmla="*/ 138 w 165"/>
                <a:gd name="T51" fmla="*/ 102 h 168"/>
                <a:gd name="T52" fmla="*/ 135 w 165"/>
                <a:gd name="T53" fmla="*/ 72 h 168"/>
                <a:gd name="T54" fmla="*/ 151 w 165"/>
                <a:gd name="T55" fmla="*/ 58 h 168"/>
                <a:gd name="T56" fmla="*/ 127 w 165"/>
                <a:gd name="T57" fmla="*/ 45 h 168"/>
                <a:gd name="T58" fmla="*/ 100 w 165"/>
                <a:gd name="T59" fmla="*/ 32 h 168"/>
                <a:gd name="T60" fmla="*/ 96 w 165"/>
                <a:gd name="T61" fmla="*/ 12 h 168"/>
                <a:gd name="T62" fmla="*/ 72 w 165"/>
                <a:gd name="T63" fmla="*/ 26 h 168"/>
                <a:gd name="T64" fmla="*/ 47 w 165"/>
                <a:gd name="T65" fmla="*/ 44 h 168"/>
                <a:gd name="T66" fmla="*/ 27 w 165"/>
                <a:gd name="T67" fmla="*/ 37 h 168"/>
                <a:gd name="T68" fmla="*/ 27 w 165"/>
                <a:gd name="T69" fmla="*/ 65 h 168"/>
                <a:gd name="T70" fmla="*/ 30 w 165"/>
                <a:gd name="T71" fmla="*/ 95 h 168"/>
                <a:gd name="T72" fmla="*/ 14 w 165"/>
                <a:gd name="T73" fmla="*/ 109 h 168"/>
                <a:gd name="T74" fmla="*/ 40 w 165"/>
                <a:gd name="T75" fmla="*/ 123 h 168"/>
                <a:gd name="T76" fmla="*/ 67 w 165"/>
                <a:gd name="T77" fmla="*/ 135 h 168"/>
                <a:gd name="T78" fmla="*/ 72 w 165"/>
                <a:gd name="T7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168">
                  <a:moveTo>
                    <a:pt x="102" y="168"/>
                  </a:moveTo>
                  <a:cubicBezTo>
                    <a:pt x="66" y="168"/>
                    <a:pt x="66" y="168"/>
                    <a:pt x="66" y="168"/>
                  </a:cubicBezTo>
                  <a:cubicBezTo>
                    <a:pt x="63" y="168"/>
                    <a:pt x="60" y="165"/>
                    <a:pt x="60" y="162"/>
                  </a:cubicBezTo>
                  <a:cubicBezTo>
                    <a:pt x="60" y="146"/>
                    <a:pt x="60" y="146"/>
                    <a:pt x="60" y="146"/>
                  </a:cubicBezTo>
                  <a:cubicBezTo>
                    <a:pt x="52" y="143"/>
                    <a:pt x="47" y="139"/>
                    <a:pt x="42" y="135"/>
                  </a:cubicBezTo>
                  <a:cubicBezTo>
                    <a:pt x="27" y="143"/>
                    <a:pt x="27" y="143"/>
                    <a:pt x="27" y="143"/>
                  </a:cubicBezTo>
                  <a:cubicBezTo>
                    <a:pt x="24" y="145"/>
                    <a:pt x="21" y="144"/>
                    <a:pt x="19" y="141"/>
                  </a:cubicBezTo>
                  <a:cubicBezTo>
                    <a:pt x="1" y="110"/>
                    <a:pt x="1" y="110"/>
                    <a:pt x="1" y="110"/>
                  </a:cubicBezTo>
                  <a:cubicBezTo>
                    <a:pt x="0" y="109"/>
                    <a:pt x="0" y="107"/>
                    <a:pt x="0" y="106"/>
                  </a:cubicBezTo>
                  <a:cubicBezTo>
                    <a:pt x="1" y="104"/>
                    <a:pt x="2" y="103"/>
                    <a:pt x="3" y="102"/>
                  </a:cubicBezTo>
                  <a:cubicBezTo>
                    <a:pt x="17" y="94"/>
                    <a:pt x="17" y="94"/>
                    <a:pt x="17" y="94"/>
                  </a:cubicBezTo>
                  <a:cubicBezTo>
                    <a:pt x="16" y="87"/>
                    <a:pt x="16" y="80"/>
                    <a:pt x="17" y="74"/>
                  </a:cubicBezTo>
                  <a:cubicBezTo>
                    <a:pt x="3" y="65"/>
                    <a:pt x="3" y="65"/>
                    <a:pt x="3" y="65"/>
                  </a:cubicBezTo>
                  <a:cubicBezTo>
                    <a:pt x="2" y="65"/>
                    <a:pt x="1" y="63"/>
                    <a:pt x="0" y="62"/>
                  </a:cubicBezTo>
                  <a:cubicBezTo>
                    <a:pt x="0" y="60"/>
                    <a:pt x="0" y="59"/>
                    <a:pt x="1" y="57"/>
                  </a:cubicBezTo>
                  <a:cubicBezTo>
                    <a:pt x="19" y="26"/>
                    <a:pt x="19" y="26"/>
                    <a:pt x="19" y="26"/>
                  </a:cubicBezTo>
                  <a:cubicBezTo>
                    <a:pt x="21" y="23"/>
                    <a:pt x="25" y="22"/>
                    <a:pt x="27" y="24"/>
                  </a:cubicBezTo>
                  <a:cubicBezTo>
                    <a:pt x="42" y="32"/>
                    <a:pt x="42" y="32"/>
                    <a:pt x="42" y="32"/>
                  </a:cubicBezTo>
                  <a:cubicBezTo>
                    <a:pt x="47" y="28"/>
                    <a:pt x="52" y="24"/>
                    <a:pt x="60" y="22"/>
                  </a:cubicBezTo>
                  <a:cubicBezTo>
                    <a:pt x="60" y="6"/>
                    <a:pt x="60" y="6"/>
                    <a:pt x="60" y="6"/>
                  </a:cubicBezTo>
                  <a:cubicBezTo>
                    <a:pt x="60" y="2"/>
                    <a:pt x="63" y="0"/>
                    <a:pt x="66" y="0"/>
                  </a:cubicBezTo>
                  <a:cubicBezTo>
                    <a:pt x="102" y="0"/>
                    <a:pt x="102" y="0"/>
                    <a:pt x="102" y="0"/>
                  </a:cubicBezTo>
                  <a:cubicBezTo>
                    <a:pt x="105" y="0"/>
                    <a:pt x="108" y="2"/>
                    <a:pt x="108" y="6"/>
                  </a:cubicBezTo>
                  <a:cubicBezTo>
                    <a:pt x="108" y="23"/>
                    <a:pt x="108" y="23"/>
                    <a:pt x="108" y="23"/>
                  </a:cubicBezTo>
                  <a:cubicBezTo>
                    <a:pt x="115" y="26"/>
                    <a:pt x="120" y="29"/>
                    <a:pt x="124" y="32"/>
                  </a:cubicBezTo>
                  <a:cubicBezTo>
                    <a:pt x="138" y="24"/>
                    <a:pt x="138" y="24"/>
                    <a:pt x="138" y="24"/>
                  </a:cubicBezTo>
                  <a:cubicBezTo>
                    <a:pt x="139" y="23"/>
                    <a:pt x="141" y="23"/>
                    <a:pt x="143" y="23"/>
                  </a:cubicBezTo>
                  <a:cubicBezTo>
                    <a:pt x="144" y="24"/>
                    <a:pt x="146" y="25"/>
                    <a:pt x="146" y="26"/>
                  </a:cubicBezTo>
                  <a:cubicBezTo>
                    <a:pt x="164" y="57"/>
                    <a:pt x="164" y="57"/>
                    <a:pt x="164" y="57"/>
                  </a:cubicBezTo>
                  <a:cubicBezTo>
                    <a:pt x="165" y="59"/>
                    <a:pt x="165" y="60"/>
                    <a:pt x="165" y="62"/>
                  </a:cubicBezTo>
                  <a:cubicBezTo>
                    <a:pt x="165" y="63"/>
                    <a:pt x="164" y="65"/>
                    <a:pt x="162" y="65"/>
                  </a:cubicBezTo>
                  <a:cubicBezTo>
                    <a:pt x="148" y="74"/>
                    <a:pt x="148" y="74"/>
                    <a:pt x="148" y="74"/>
                  </a:cubicBezTo>
                  <a:cubicBezTo>
                    <a:pt x="149" y="80"/>
                    <a:pt x="149" y="87"/>
                    <a:pt x="148" y="94"/>
                  </a:cubicBezTo>
                  <a:cubicBezTo>
                    <a:pt x="162" y="102"/>
                    <a:pt x="162" y="102"/>
                    <a:pt x="162" y="102"/>
                  </a:cubicBezTo>
                  <a:cubicBezTo>
                    <a:pt x="164" y="103"/>
                    <a:pt x="165" y="104"/>
                    <a:pt x="165" y="106"/>
                  </a:cubicBezTo>
                  <a:cubicBezTo>
                    <a:pt x="165" y="107"/>
                    <a:pt x="165" y="109"/>
                    <a:pt x="164" y="110"/>
                  </a:cubicBezTo>
                  <a:cubicBezTo>
                    <a:pt x="146" y="141"/>
                    <a:pt x="146" y="141"/>
                    <a:pt x="146" y="141"/>
                  </a:cubicBezTo>
                  <a:cubicBezTo>
                    <a:pt x="146" y="143"/>
                    <a:pt x="144" y="144"/>
                    <a:pt x="143" y="144"/>
                  </a:cubicBezTo>
                  <a:cubicBezTo>
                    <a:pt x="141" y="144"/>
                    <a:pt x="139" y="144"/>
                    <a:pt x="138" y="143"/>
                  </a:cubicBezTo>
                  <a:cubicBezTo>
                    <a:pt x="124" y="135"/>
                    <a:pt x="124" y="135"/>
                    <a:pt x="124" y="135"/>
                  </a:cubicBezTo>
                  <a:cubicBezTo>
                    <a:pt x="120" y="138"/>
                    <a:pt x="115" y="142"/>
                    <a:pt x="108" y="145"/>
                  </a:cubicBezTo>
                  <a:cubicBezTo>
                    <a:pt x="108" y="162"/>
                    <a:pt x="108" y="162"/>
                    <a:pt x="108" y="162"/>
                  </a:cubicBezTo>
                  <a:cubicBezTo>
                    <a:pt x="108" y="165"/>
                    <a:pt x="105" y="168"/>
                    <a:pt x="102" y="168"/>
                  </a:cubicBezTo>
                  <a:close/>
                  <a:moveTo>
                    <a:pt x="72" y="156"/>
                  </a:moveTo>
                  <a:cubicBezTo>
                    <a:pt x="96" y="156"/>
                    <a:pt x="96" y="156"/>
                    <a:pt x="96" y="156"/>
                  </a:cubicBezTo>
                  <a:cubicBezTo>
                    <a:pt x="96" y="141"/>
                    <a:pt x="96" y="141"/>
                    <a:pt x="96" y="141"/>
                  </a:cubicBezTo>
                  <a:cubicBezTo>
                    <a:pt x="96" y="139"/>
                    <a:pt x="97" y="136"/>
                    <a:pt x="100" y="135"/>
                  </a:cubicBezTo>
                  <a:cubicBezTo>
                    <a:pt x="109" y="131"/>
                    <a:pt x="115" y="127"/>
                    <a:pt x="120" y="123"/>
                  </a:cubicBezTo>
                  <a:cubicBezTo>
                    <a:pt x="122" y="122"/>
                    <a:pt x="125" y="121"/>
                    <a:pt x="127" y="123"/>
                  </a:cubicBezTo>
                  <a:cubicBezTo>
                    <a:pt x="139" y="130"/>
                    <a:pt x="139" y="130"/>
                    <a:pt x="139" y="130"/>
                  </a:cubicBezTo>
                  <a:cubicBezTo>
                    <a:pt x="151" y="109"/>
                    <a:pt x="151" y="109"/>
                    <a:pt x="151" y="109"/>
                  </a:cubicBezTo>
                  <a:cubicBezTo>
                    <a:pt x="138" y="102"/>
                    <a:pt x="138" y="102"/>
                    <a:pt x="138" y="102"/>
                  </a:cubicBezTo>
                  <a:cubicBezTo>
                    <a:pt x="136" y="101"/>
                    <a:pt x="135" y="98"/>
                    <a:pt x="135" y="95"/>
                  </a:cubicBezTo>
                  <a:cubicBezTo>
                    <a:pt x="137" y="87"/>
                    <a:pt x="137" y="80"/>
                    <a:pt x="135" y="72"/>
                  </a:cubicBezTo>
                  <a:cubicBezTo>
                    <a:pt x="135" y="69"/>
                    <a:pt x="136" y="67"/>
                    <a:pt x="138" y="65"/>
                  </a:cubicBezTo>
                  <a:cubicBezTo>
                    <a:pt x="151" y="58"/>
                    <a:pt x="151" y="58"/>
                    <a:pt x="151" y="58"/>
                  </a:cubicBezTo>
                  <a:cubicBezTo>
                    <a:pt x="139" y="37"/>
                    <a:pt x="139" y="37"/>
                    <a:pt x="139" y="37"/>
                  </a:cubicBezTo>
                  <a:cubicBezTo>
                    <a:pt x="127" y="45"/>
                    <a:pt x="127" y="45"/>
                    <a:pt x="127" y="45"/>
                  </a:cubicBezTo>
                  <a:cubicBezTo>
                    <a:pt x="125" y="46"/>
                    <a:pt x="122" y="46"/>
                    <a:pt x="120" y="44"/>
                  </a:cubicBezTo>
                  <a:cubicBezTo>
                    <a:pt x="116" y="40"/>
                    <a:pt x="109" y="36"/>
                    <a:pt x="100" y="32"/>
                  </a:cubicBezTo>
                  <a:cubicBezTo>
                    <a:pt x="97" y="31"/>
                    <a:pt x="96" y="29"/>
                    <a:pt x="96" y="26"/>
                  </a:cubicBezTo>
                  <a:cubicBezTo>
                    <a:pt x="96" y="12"/>
                    <a:pt x="96" y="12"/>
                    <a:pt x="96" y="12"/>
                  </a:cubicBezTo>
                  <a:cubicBezTo>
                    <a:pt x="72" y="12"/>
                    <a:pt x="72" y="12"/>
                    <a:pt x="72" y="12"/>
                  </a:cubicBezTo>
                  <a:cubicBezTo>
                    <a:pt x="72" y="26"/>
                    <a:pt x="72" y="26"/>
                    <a:pt x="72" y="26"/>
                  </a:cubicBezTo>
                  <a:cubicBezTo>
                    <a:pt x="72" y="29"/>
                    <a:pt x="70" y="32"/>
                    <a:pt x="67" y="32"/>
                  </a:cubicBezTo>
                  <a:cubicBezTo>
                    <a:pt x="57" y="35"/>
                    <a:pt x="53" y="38"/>
                    <a:pt x="47" y="44"/>
                  </a:cubicBezTo>
                  <a:cubicBezTo>
                    <a:pt x="45" y="45"/>
                    <a:pt x="42" y="46"/>
                    <a:pt x="40" y="45"/>
                  </a:cubicBezTo>
                  <a:cubicBezTo>
                    <a:pt x="27" y="37"/>
                    <a:pt x="27" y="37"/>
                    <a:pt x="27" y="37"/>
                  </a:cubicBezTo>
                  <a:cubicBezTo>
                    <a:pt x="14" y="58"/>
                    <a:pt x="14" y="58"/>
                    <a:pt x="14" y="58"/>
                  </a:cubicBezTo>
                  <a:cubicBezTo>
                    <a:pt x="27" y="65"/>
                    <a:pt x="27" y="65"/>
                    <a:pt x="27" y="65"/>
                  </a:cubicBezTo>
                  <a:cubicBezTo>
                    <a:pt x="29" y="67"/>
                    <a:pt x="31" y="69"/>
                    <a:pt x="30" y="72"/>
                  </a:cubicBezTo>
                  <a:cubicBezTo>
                    <a:pt x="28" y="80"/>
                    <a:pt x="28" y="88"/>
                    <a:pt x="30" y="95"/>
                  </a:cubicBezTo>
                  <a:cubicBezTo>
                    <a:pt x="31" y="98"/>
                    <a:pt x="29" y="101"/>
                    <a:pt x="27" y="102"/>
                  </a:cubicBezTo>
                  <a:cubicBezTo>
                    <a:pt x="14" y="109"/>
                    <a:pt x="14" y="109"/>
                    <a:pt x="14" y="109"/>
                  </a:cubicBezTo>
                  <a:cubicBezTo>
                    <a:pt x="26" y="130"/>
                    <a:pt x="26" y="130"/>
                    <a:pt x="26" y="130"/>
                  </a:cubicBezTo>
                  <a:cubicBezTo>
                    <a:pt x="40" y="123"/>
                    <a:pt x="40" y="123"/>
                    <a:pt x="40" y="123"/>
                  </a:cubicBezTo>
                  <a:cubicBezTo>
                    <a:pt x="42" y="121"/>
                    <a:pt x="45" y="122"/>
                    <a:pt x="47" y="123"/>
                  </a:cubicBezTo>
                  <a:cubicBezTo>
                    <a:pt x="53" y="129"/>
                    <a:pt x="57" y="133"/>
                    <a:pt x="67" y="135"/>
                  </a:cubicBezTo>
                  <a:cubicBezTo>
                    <a:pt x="70" y="136"/>
                    <a:pt x="72" y="138"/>
                    <a:pt x="72" y="141"/>
                  </a:cubicBezTo>
                  <a:lnTo>
                    <a:pt x="72"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61" name="Freeform 64">
              <a:extLst>
                <a:ext uri="{FF2B5EF4-FFF2-40B4-BE49-F238E27FC236}">
                  <a16:creationId xmlns:a16="http://schemas.microsoft.com/office/drawing/2014/main" id="{7949AA08-1950-4A44-91C1-8E34BD10E503}"/>
                </a:ext>
              </a:extLst>
            </p:cNvPr>
            <p:cNvSpPr>
              <a:spLocks noEditPoints="1"/>
            </p:cNvSpPr>
            <p:nvPr/>
          </p:nvSpPr>
          <p:spPr bwMode="auto">
            <a:xfrm>
              <a:off x="490" y="1863"/>
              <a:ext cx="89" cy="88"/>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62" name="Group 83">
            <a:extLst>
              <a:ext uri="{FF2B5EF4-FFF2-40B4-BE49-F238E27FC236}">
                <a16:creationId xmlns:a16="http://schemas.microsoft.com/office/drawing/2014/main" id="{EFF1C6C9-655D-274A-BF87-2269FFB3606F}"/>
              </a:ext>
            </a:extLst>
          </p:cNvPr>
          <p:cNvGrpSpPr>
            <a:grpSpLocks noChangeAspect="1"/>
          </p:cNvGrpSpPr>
          <p:nvPr userDrawn="1"/>
        </p:nvGrpSpPr>
        <p:grpSpPr bwMode="auto">
          <a:xfrm>
            <a:off x="10959261" y="4300132"/>
            <a:ext cx="479568" cy="490720"/>
            <a:chOff x="1580" y="1910"/>
            <a:chExt cx="387" cy="396"/>
          </a:xfrm>
          <a:solidFill>
            <a:schemeClr val="accent4"/>
          </a:solidFill>
        </p:grpSpPr>
        <p:sp>
          <p:nvSpPr>
            <p:cNvPr id="363" name="Freeform 84">
              <a:extLst>
                <a:ext uri="{FF2B5EF4-FFF2-40B4-BE49-F238E27FC236}">
                  <a16:creationId xmlns:a16="http://schemas.microsoft.com/office/drawing/2014/main" id="{A5BD3BA6-1E5D-A147-A5E7-38A35AFB2FB8}"/>
                </a:ext>
              </a:extLst>
            </p:cNvPr>
            <p:cNvSpPr>
              <a:spLocks noEditPoints="1"/>
            </p:cNvSpPr>
            <p:nvPr/>
          </p:nvSpPr>
          <p:spPr bwMode="auto">
            <a:xfrm>
              <a:off x="1655" y="1982"/>
              <a:ext cx="238" cy="252"/>
            </a:xfrm>
            <a:custGeom>
              <a:avLst/>
              <a:gdLst>
                <a:gd name="T0" fmla="*/ 0 w 156"/>
                <a:gd name="T1" fmla="*/ 78 h 169"/>
                <a:gd name="T2" fmla="*/ 54 w 156"/>
                <a:gd name="T3" fmla="*/ 163 h 169"/>
                <a:gd name="T4" fmla="*/ 96 w 156"/>
                <a:gd name="T5" fmla="*/ 169 h 169"/>
                <a:gd name="T6" fmla="*/ 102 w 156"/>
                <a:gd name="T7" fmla="*/ 153 h 169"/>
                <a:gd name="T8" fmla="*/ 78 w 156"/>
                <a:gd name="T9" fmla="*/ 0 h 169"/>
                <a:gd name="T10" fmla="*/ 90 w 156"/>
                <a:gd name="T11" fmla="*/ 148 h 169"/>
                <a:gd name="T12" fmla="*/ 66 w 156"/>
                <a:gd name="T13" fmla="*/ 157 h 169"/>
                <a:gd name="T14" fmla="*/ 61 w 156"/>
                <a:gd name="T15" fmla="*/ 142 h 169"/>
                <a:gd name="T16" fmla="*/ 63 w 156"/>
                <a:gd name="T17" fmla="*/ 133 h 169"/>
                <a:gd name="T18" fmla="*/ 67 w 156"/>
                <a:gd name="T19" fmla="*/ 110 h 169"/>
                <a:gd name="T20" fmla="*/ 58 w 156"/>
                <a:gd name="T21" fmla="*/ 89 h 169"/>
                <a:gd name="T22" fmla="*/ 53 w 156"/>
                <a:gd name="T23" fmla="*/ 78 h 169"/>
                <a:gd name="T24" fmla="*/ 56 w 156"/>
                <a:gd name="T25" fmla="*/ 67 h 169"/>
                <a:gd name="T26" fmla="*/ 55 w 156"/>
                <a:gd name="T27" fmla="*/ 57 h 169"/>
                <a:gd name="T28" fmla="*/ 82 w 156"/>
                <a:gd name="T29" fmla="*/ 44 h 169"/>
                <a:gd name="T30" fmla="*/ 99 w 156"/>
                <a:gd name="T31" fmla="*/ 67 h 169"/>
                <a:gd name="T32" fmla="*/ 102 w 156"/>
                <a:gd name="T33" fmla="*/ 78 h 169"/>
                <a:gd name="T34" fmla="*/ 102 w 156"/>
                <a:gd name="T35" fmla="*/ 83 h 169"/>
                <a:gd name="T36" fmla="*/ 92 w 156"/>
                <a:gd name="T37" fmla="*/ 105 h 169"/>
                <a:gd name="T38" fmla="*/ 89 w 156"/>
                <a:gd name="T39" fmla="*/ 127 h 169"/>
                <a:gd name="T40" fmla="*/ 105 w 156"/>
                <a:gd name="T41" fmla="*/ 138 h 169"/>
                <a:gd name="T42" fmla="*/ 118 w 156"/>
                <a:gd name="T43" fmla="*/ 131 h 169"/>
                <a:gd name="T44" fmla="*/ 100 w 156"/>
                <a:gd name="T45" fmla="*/ 114 h 169"/>
                <a:gd name="T46" fmla="*/ 114 w 156"/>
                <a:gd name="T47" fmla="*/ 80 h 169"/>
                <a:gd name="T48" fmla="*/ 111 w 156"/>
                <a:gd name="T49" fmla="*/ 69 h 169"/>
                <a:gd name="T50" fmla="*/ 82 w 156"/>
                <a:gd name="T51" fmla="*/ 33 h 169"/>
                <a:gd name="T52" fmla="*/ 44 w 156"/>
                <a:gd name="T53" fmla="*/ 49 h 169"/>
                <a:gd name="T54" fmla="*/ 43 w 156"/>
                <a:gd name="T55" fmla="*/ 71 h 169"/>
                <a:gd name="T56" fmla="*/ 46 w 156"/>
                <a:gd name="T57" fmla="*/ 93 h 169"/>
                <a:gd name="T58" fmla="*/ 55 w 156"/>
                <a:gd name="T59" fmla="*/ 123 h 169"/>
                <a:gd name="T60" fmla="*/ 12 w 156"/>
                <a:gd name="T61" fmla="*/ 78 h 169"/>
                <a:gd name="T62" fmla="*/ 144 w 156"/>
                <a:gd name="T63"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169">
                  <a:moveTo>
                    <a:pt x="78" y="0"/>
                  </a:moveTo>
                  <a:cubicBezTo>
                    <a:pt x="35" y="0"/>
                    <a:pt x="0" y="35"/>
                    <a:pt x="0" y="78"/>
                  </a:cubicBezTo>
                  <a:cubicBezTo>
                    <a:pt x="0" y="112"/>
                    <a:pt x="22" y="142"/>
                    <a:pt x="54" y="153"/>
                  </a:cubicBezTo>
                  <a:cubicBezTo>
                    <a:pt x="54" y="163"/>
                    <a:pt x="54" y="163"/>
                    <a:pt x="54" y="163"/>
                  </a:cubicBezTo>
                  <a:cubicBezTo>
                    <a:pt x="54" y="166"/>
                    <a:pt x="56" y="169"/>
                    <a:pt x="60" y="169"/>
                  </a:cubicBezTo>
                  <a:cubicBezTo>
                    <a:pt x="96" y="169"/>
                    <a:pt x="96" y="169"/>
                    <a:pt x="96" y="169"/>
                  </a:cubicBezTo>
                  <a:cubicBezTo>
                    <a:pt x="99" y="169"/>
                    <a:pt x="102" y="166"/>
                    <a:pt x="102" y="163"/>
                  </a:cubicBezTo>
                  <a:cubicBezTo>
                    <a:pt x="102" y="153"/>
                    <a:pt x="102" y="153"/>
                    <a:pt x="102" y="153"/>
                  </a:cubicBezTo>
                  <a:cubicBezTo>
                    <a:pt x="134" y="142"/>
                    <a:pt x="156" y="112"/>
                    <a:pt x="156" y="78"/>
                  </a:cubicBezTo>
                  <a:cubicBezTo>
                    <a:pt x="156" y="35"/>
                    <a:pt x="121" y="0"/>
                    <a:pt x="78" y="0"/>
                  </a:cubicBezTo>
                  <a:close/>
                  <a:moveTo>
                    <a:pt x="94" y="142"/>
                  </a:moveTo>
                  <a:cubicBezTo>
                    <a:pt x="92" y="143"/>
                    <a:pt x="90" y="145"/>
                    <a:pt x="90" y="148"/>
                  </a:cubicBezTo>
                  <a:cubicBezTo>
                    <a:pt x="90" y="157"/>
                    <a:pt x="90" y="157"/>
                    <a:pt x="90" y="157"/>
                  </a:cubicBezTo>
                  <a:cubicBezTo>
                    <a:pt x="66" y="157"/>
                    <a:pt x="66" y="157"/>
                    <a:pt x="66" y="157"/>
                  </a:cubicBezTo>
                  <a:cubicBezTo>
                    <a:pt x="66" y="148"/>
                    <a:pt x="66" y="148"/>
                    <a:pt x="66" y="148"/>
                  </a:cubicBezTo>
                  <a:cubicBezTo>
                    <a:pt x="66" y="145"/>
                    <a:pt x="64" y="143"/>
                    <a:pt x="61" y="142"/>
                  </a:cubicBezTo>
                  <a:cubicBezTo>
                    <a:pt x="57" y="141"/>
                    <a:pt x="54" y="140"/>
                    <a:pt x="50" y="138"/>
                  </a:cubicBezTo>
                  <a:cubicBezTo>
                    <a:pt x="54" y="136"/>
                    <a:pt x="59" y="135"/>
                    <a:pt x="63" y="133"/>
                  </a:cubicBezTo>
                  <a:cubicBezTo>
                    <a:pt x="65" y="132"/>
                    <a:pt x="67" y="130"/>
                    <a:pt x="67" y="127"/>
                  </a:cubicBezTo>
                  <a:cubicBezTo>
                    <a:pt x="67" y="110"/>
                    <a:pt x="67" y="110"/>
                    <a:pt x="67" y="110"/>
                  </a:cubicBezTo>
                  <a:cubicBezTo>
                    <a:pt x="67" y="108"/>
                    <a:pt x="65" y="106"/>
                    <a:pt x="63" y="105"/>
                  </a:cubicBezTo>
                  <a:cubicBezTo>
                    <a:pt x="63" y="105"/>
                    <a:pt x="58" y="102"/>
                    <a:pt x="58" y="89"/>
                  </a:cubicBezTo>
                  <a:cubicBezTo>
                    <a:pt x="58" y="86"/>
                    <a:pt x="56" y="84"/>
                    <a:pt x="54" y="84"/>
                  </a:cubicBezTo>
                  <a:cubicBezTo>
                    <a:pt x="53" y="83"/>
                    <a:pt x="52" y="80"/>
                    <a:pt x="53" y="78"/>
                  </a:cubicBezTo>
                  <a:cubicBezTo>
                    <a:pt x="56" y="78"/>
                    <a:pt x="58" y="75"/>
                    <a:pt x="58" y="72"/>
                  </a:cubicBezTo>
                  <a:cubicBezTo>
                    <a:pt x="58" y="71"/>
                    <a:pt x="58" y="69"/>
                    <a:pt x="56" y="67"/>
                  </a:cubicBezTo>
                  <a:cubicBezTo>
                    <a:pt x="54" y="60"/>
                    <a:pt x="53" y="58"/>
                    <a:pt x="53" y="57"/>
                  </a:cubicBezTo>
                  <a:cubicBezTo>
                    <a:pt x="54" y="57"/>
                    <a:pt x="54" y="57"/>
                    <a:pt x="55" y="57"/>
                  </a:cubicBezTo>
                  <a:cubicBezTo>
                    <a:pt x="58" y="58"/>
                    <a:pt x="61" y="56"/>
                    <a:pt x="62" y="53"/>
                  </a:cubicBezTo>
                  <a:cubicBezTo>
                    <a:pt x="63" y="48"/>
                    <a:pt x="72" y="44"/>
                    <a:pt x="82" y="44"/>
                  </a:cubicBezTo>
                  <a:cubicBezTo>
                    <a:pt x="92" y="44"/>
                    <a:pt x="100" y="48"/>
                    <a:pt x="102" y="53"/>
                  </a:cubicBezTo>
                  <a:cubicBezTo>
                    <a:pt x="103" y="58"/>
                    <a:pt x="100" y="64"/>
                    <a:pt x="99" y="67"/>
                  </a:cubicBezTo>
                  <a:cubicBezTo>
                    <a:pt x="98" y="69"/>
                    <a:pt x="97" y="71"/>
                    <a:pt x="97" y="72"/>
                  </a:cubicBezTo>
                  <a:cubicBezTo>
                    <a:pt x="97" y="75"/>
                    <a:pt x="100" y="78"/>
                    <a:pt x="102" y="78"/>
                  </a:cubicBezTo>
                  <a:cubicBezTo>
                    <a:pt x="103" y="78"/>
                    <a:pt x="103" y="79"/>
                    <a:pt x="103" y="79"/>
                  </a:cubicBezTo>
                  <a:cubicBezTo>
                    <a:pt x="103" y="81"/>
                    <a:pt x="102" y="82"/>
                    <a:pt x="102" y="83"/>
                  </a:cubicBezTo>
                  <a:cubicBezTo>
                    <a:pt x="99" y="84"/>
                    <a:pt x="97" y="86"/>
                    <a:pt x="97" y="89"/>
                  </a:cubicBezTo>
                  <a:cubicBezTo>
                    <a:pt x="97" y="101"/>
                    <a:pt x="93" y="104"/>
                    <a:pt x="92" y="105"/>
                  </a:cubicBezTo>
                  <a:cubicBezTo>
                    <a:pt x="90" y="106"/>
                    <a:pt x="89" y="108"/>
                    <a:pt x="89" y="110"/>
                  </a:cubicBezTo>
                  <a:cubicBezTo>
                    <a:pt x="89" y="127"/>
                    <a:pt x="89" y="127"/>
                    <a:pt x="89" y="127"/>
                  </a:cubicBezTo>
                  <a:cubicBezTo>
                    <a:pt x="89" y="130"/>
                    <a:pt x="90" y="132"/>
                    <a:pt x="92" y="133"/>
                  </a:cubicBezTo>
                  <a:cubicBezTo>
                    <a:pt x="97" y="135"/>
                    <a:pt x="101" y="136"/>
                    <a:pt x="105" y="138"/>
                  </a:cubicBezTo>
                  <a:cubicBezTo>
                    <a:pt x="102" y="140"/>
                    <a:pt x="98" y="141"/>
                    <a:pt x="94" y="142"/>
                  </a:cubicBezTo>
                  <a:close/>
                  <a:moveTo>
                    <a:pt x="118" y="131"/>
                  </a:moveTo>
                  <a:cubicBezTo>
                    <a:pt x="112" y="128"/>
                    <a:pt x="106" y="126"/>
                    <a:pt x="100" y="123"/>
                  </a:cubicBezTo>
                  <a:cubicBezTo>
                    <a:pt x="100" y="114"/>
                    <a:pt x="100" y="114"/>
                    <a:pt x="100" y="114"/>
                  </a:cubicBezTo>
                  <a:cubicBezTo>
                    <a:pt x="104" y="111"/>
                    <a:pt x="108" y="105"/>
                    <a:pt x="109" y="93"/>
                  </a:cubicBezTo>
                  <a:cubicBezTo>
                    <a:pt x="112" y="90"/>
                    <a:pt x="114" y="85"/>
                    <a:pt x="114" y="80"/>
                  </a:cubicBezTo>
                  <a:cubicBezTo>
                    <a:pt x="114" y="76"/>
                    <a:pt x="114" y="74"/>
                    <a:pt x="112" y="71"/>
                  </a:cubicBezTo>
                  <a:cubicBezTo>
                    <a:pt x="112" y="71"/>
                    <a:pt x="111" y="70"/>
                    <a:pt x="111" y="69"/>
                  </a:cubicBezTo>
                  <a:cubicBezTo>
                    <a:pt x="113" y="65"/>
                    <a:pt x="115" y="57"/>
                    <a:pt x="113" y="50"/>
                  </a:cubicBezTo>
                  <a:cubicBezTo>
                    <a:pt x="110" y="37"/>
                    <a:pt x="94" y="33"/>
                    <a:pt x="82" y="33"/>
                  </a:cubicBezTo>
                  <a:cubicBezTo>
                    <a:pt x="71" y="33"/>
                    <a:pt x="58" y="36"/>
                    <a:pt x="53" y="45"/>
                  </a:cubicBezTo>
                  <a:cubicBezTo>
                    <a:pt x="49" y="45"/>
                    <a:pt x="46" y="46"/>
                    <a:pt x="44" y="49"/>
                  </a:cubicBezTo>
                  <a:cubicBezTo>
                    <a:pt x="39" y="55"/>
                    <a:pt x="42" y="64"/>
                    <a:pt x="45" y="69"/>
                  </a:cubicBezTo>
                  <a:cubicBezTo>
                    <a:pt x="44" y="70"/>
                    <a:pt x="44" y="71"/>
                    <a:pt x="43" y="71"/>
                  </a:cubicBezTo>
                  <a:cubicBezTo>
                    <a:pt x="42" y="74"/>
                    <a:pt x="41" y="77"/>
                    <a:pt x="41" y="80"/>
                  </a:cubicBezTo>
                  <a:cubicBezTo>
                    <a:pt x="41" y="85"/>
                    <a:pt x="43" y="90"/>
                    <a:pt x="46" y="93"/>
                  </a:cubicBezTo>
                  <a:cubicBezTo>
                    <a:pt x="47" y="105"/>
                    <a:pt x="51" y="111"/>
                    <a:pt x="55" y="114"/>
                  </a:cubicBezTo>
                  <a:cubicBezTo>
                    <a:pt x="55" y="123"/>
                    <a:pt x="55" y="123"/>
                    <a:pt x="55" y="123"/>
                  </a:cubicBezTo>
                  <a:cubicBezTo>
                    <a:pt x="49" y="126"/>
                    <a:pt x="43" y="128"/>
                    <a:pt x="38" y="131"/>
                  </a:cubicBezTo>
                  <a:cubicBezTo>
                    <a:pt x="22" y="119"/>
                    <a:pt x="12" y="100"/>
                    <a:pt x="12" y="78"/>
                  </a:cubicBezTo>
                  <a:cubicBezTo>
                    <a:pt x="12" y="42"/>
                    <a:pt x="41" y="12"/>
                    <a:pt x="78" y="12"/>
                  </a:cubicBezTo>
                  <a:cubicBezTo>
                    <a:pt x="114" y="12"/>
                    <a:pt x="144" y="42"/>
                    <a:pt x="144" y="78"/>
                  </a:cubicBezTo>
                  <a:cubicBezTo>
                    <a:pt x="144" y="100"/>
                    <a:pt x="134" y="119"/>
                    <a:pt x="118" y="13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4" name="Freeform 85">
              <a:extLst>
                <a:ext uri="{FF2B5EF4-FFF2-40B4-BE49-F238E27FC236}">
                  <a16:creationId xmlns:a16="http://schemas.microsoft.com/office/drawing/2014/main" id="{16B4A2A5-EFF3-D844-8BFB-D9FC0A674E57}"/>
                </a:ext>
              </a:extLst>
            </p:cNvPr>
            <p:cNvSpPr>
              <a:spLocks/>
            </p:cNvSpPr>
            <p:nvPr/>
          </p:nvSpPr>
          <p:spPr bwMode="auto">
            <a:xfrm>
              <a:off x="1756" y="2288"/>
              <a:ext cx="36" cy="18"/>
            </a:xfrm>
            <a:custGeom>
              <a:avLst/>
              <a:gdLst>
                <a:gd name="T0" fmla="*/ 18 w 24"/>
                <a:gd name="T1" fmla="*/ 0 h 12"/>
                <a:gd name="T2" fmla="*/ 6 w 24"/>
                <a:gd name="T3" fmla="*/ 0 h 12"/>
                <a:gd name="T4" fmla="*/ 0 w 24"/>
                <a:gd name="T5" fmla="*/ 6 h 12"/>
                <a:gd name="T6" fmla="*/ 6 w 24"/>
                <a:gd name="T7" fmla="*/ 12 h 12"/>
                <a:gd name="T8" fmla="*/ 18 w 24"/>
                <a:gd name="T9" fmla="*/ 12 h 12"/>
                <a:gd name="T10" fmla="*/ 24 w 24"/>
                <a:gd name="T11" fmla="*/ 6 h 12"/>
                <a:gd name="T12" fmla="*/ 18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0"/>
                  </a:moveTo>
                  <a:cubicBezTo>
                    <a:pt x="6" y="0"/>
                    <a:pt x="6" y="0"/>
                    <a:pt x="6" y="0"/>
                  </a:cubicBezTo>
                  <a:cubicBezTo>
                    <a:pt x="2" y="0"/>
                    <a:pt x="0" y="2"/>
                    <a:pt x="0" y="6"/>
                  </a:cubicBezTo>
                  <a:cubicBezTo>
                    <a:pt x="0" y="9"/>
                    <a:pt x="2" y="12"/>
                    <a:pt x="6" y="12"/>
                  </a:cubicBezTo>
                  <a:cubicBezTo>
                    <a:pt x="18" y="12"/>
                    <a:pt x="18" y="12"/>
                    <a:pt x="18" y="12"/>
                  </a:cubicBezTo>
                  <a:cubicBezTo>
                    <a:pt x="21" y="12"/>
                    <a:pt x="24" y="9"/>
                    <a:pt x="24" y="6"/>
                  </a:cubicBezTo>
                  <a:cubicBezTo>
                    <a:pt x="24" y="2"/>
                    <a:pt x="21" y="0"/>
                    <a:pt x="1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5" name="Freeform 86">
              <a:extLst>
                <a:ext uri="{FF2B5EF4-FFF2-40B4-BE49-F238E27FC236}">
                  <a16:creationId xmlns:a16="http://schemas.microsoft.com/office/drawing/2014/main" id="{01032911-E44E-6A44-B3AE-2C20E895BDF1}"/>
                </a:ext>
              </a:extLst>
            </p:cNvPr>
            <p:cNvSpPr>
              <a:spLocks/>
            </p:cNvSpPr>
            <p:nvPr/>
          </p:nvSpPr>
          <p:spPr bwMode="auto">
            <a:xfrm>
              <a:off x="1737" y="2252"/>
              <a:ext cx="74" cy="18"/>
            </a:xfrm>
            <a:custGeom>
              <a:avLst/>
              <a:gdLst>
                <a:gd name="T0" fmla="*/ 42 w 48"/>
                <a:gd name="T1" fmla="*/ 0 h 12"/>
                <a:gd name="T2" fmla="*/ 6 w 48"/>
                <a:gd name="T3" fmla="*/ 0 h 12"/>
                <a:gd name="T4" fmla="*/ 0 w 48"/>
                <a:gd name="T5" fmla="*/ 6 h 12"/>
                <a:gd name="T6" fmla="*/ 6 w 48"/>
                <a:gd name="T7" fmla="*/ 12 h 12"/>
                <a:gd name="T8" fmla="*/ 42 w 48"/>
                <a:gd name="T9" fmla="*/ 12 h 12"/>
                <a:gd name="T10" fmla="*/ 48 w 48"/>
                <a:gd name="T11" fmla="*/ 6 h 12"/>
                <a:gd name="T12" fmla="*/ 42 w 48"/>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0"/>
                  </a:moveTo>
                  <a:cubicBezTo>
                    <a:pt x="6" y="0"/>
                    <a:pt x="6" y="0"/>
                    <a:pt x="6" y="0"/>
                  </a:cubicBezTo>
                  <a:cubicBezTo>
                    <a:pt x="2" y="0"/>
                    <a:pt x="0" y="2"/>
                    <a:pt x="0" y="6"/>
                  </a:cubicBezTo>
                  <a:cubicBezTo>
                    <a:pt x="0" y="9"/>
                    <a:pt x="2" y="12"/>
                    <a:pt x="6" y="12"/>
                  </a:cubicBezTo>
                  <a:cubicBezTo>
                    <a:pt x="42" y="12"/>
                    <a:pt x="42" y="12"/>
                    <a:pt x="42" y="12"/>
                  </a:cubicBezTo>
                  <a:cubicBezTo>
                    <a:pt x="45" y="12"/>
                    <a:pt x="48" y="9"/>
                    <a:pt x="48" y="6"/>
                  </a:cubicBezTo>
                  <a:cubicBezTo>
                    <a:pt x="48" y="2"/>
                    <a:pt x="45" y="0"/>
                    <a:pt x="4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6" name="Freeform 87">
              <a:extLst>
                <a:ext uri="{FF2B5EF4-FFF2-40B4-BE49-F238E27FC236}">
                  <a16:creationId xmlns:a16="http://schemas.microsoft.com/office/drawing/2014/main" id="{329745C6-8CE0-9B43-A51F-DC7EC13E0A91}"/>
                </a:ext>
              </a:extLst>
            </p:cNvPr>
            <p:cNvSpPr>
              <a:spLocks/>
            </p:cNvSpPr>
            <p:nvPr/>
          </p:nvSpPr>
          <p:spPr bwMode="auto">
            <a:xfrm>
              <a:off x="1765" y="1910"/>
              <a:ext cx="18" cy="54"/>
            </a:xfrm>
            <a:custGeom>
              <a:avLst/>
              <a:gdLst>
                <a:gd name="T0" fmla="*/ 6 w 12"/>
                <a:gd name="T1" fmla="*/ 36 h 36"/>
                <a:gd name="T2" fmla="*/ 12 w 12"/>
                <a:gd name="T3" fmla="*/ 30 h 36"/>
                <a:gd name="T4" fmla="*/ 12 w 12"/>
                <a:gd name="T5" fmla="*/ 6 h 36"/>
                <a:gd name="T6" fmla="*/ 6 w 12"/>
                <a:gd name="T7" fmla="*/ 0 h 36"/>
                <a:gd name="T8" fmla="*/ 0 w 12"/>
                <a:gd name="T9" fmla="*/ 6 h 36"/>
                <a:gd name="T10" fmla="*/ 0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9" y="36"/>
                    <a:pt x="12" y="34"/>
                    <a:pt x="12" y="30"/>
                  </a:cubicBezTo>
                  <a:cubicBezTo>
                    <a:pt x="12" y="6"/>
                    <a:pt x="12" y="6"/>
                    <a:pt x="12" y="6"/>
                  </a:cubicBezTo>
                  <a:cubicBezTo>
                    <a:pt x="12" y="3"/>
                    <a:pt x="9" y="0"/>
                    <a:pt x="6" y="0"/>
                  </a:cubicBezTo>
                  <a:cubicBezTo>
                    <a:pt x="2" y="0"/>
                    <a:pt x="0" y="3"/>
                    <a:pt x="0" y="6"/>
                  </a:cubicBezTo>
                  <a:cubicBezTo>
                    <a:pt x="0" y="30"/>
                    <a:pt x="0" y="30"/>
                    <a:pt x="0" y="30"/>
                  </a:cubicBezTo>
                  <a:cubicBezTo>
                    <a:pt x="0" y="34"/>
                    <a:pt x="2" y="36"/>
                    <a:pt x="6"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7" name="Freeform 88">
              <a:extLst>
                <a:ext uri="{FF2B5EF4-FFF2-40B4-BE49-F238E27FC236}">
                  <a16:creationId xmlns:a16="http://schemas.microsoft.com/office/drawing/2014/main" id="{8FA27E58-1649-0041-A7D0-1488B173F455}"/>
                </a:ext>
              </a:extLst>
            </p:cNvPr>
            <p:cNvSpPr>
              <a:spLocks/>
            </p:cNvSpPr>
            <p:nvPr/>
          </p:nvSpPr>
          <p:spPr bwMode="auto">
            <a:xfrm>
              <a:off x="1912"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2" y="0"/>
                    <a:pt x="0" y="3"/>
                    <a:pt x="0" y="6"/>
                  </a:cubicBezTo>
                  <a:cubicBezTo>
                    <a:pt x="0" y="10"/>
                    <a:pt x="2" y="12"/>
                    <a:pt x="6" y="12"/>
                  </a:cubicBezTo>
                  <a:cubicBezTo>
                    <a:pt x="30" y="12"/>
                    <a:pt x="30" y="12"/>
                    <a:pt x="30" y="12"/>
                  </a:cubicBezTo>
                  <a:cubicBezTo>
                    <a:pt x="33" y="12"/>
                    <a:pt x="36" y="10"/>
                    <a:pt x="36" y="6"/>
                  </a:cubicBezTo>
                  <a:cubicBezTo>
                    <a:pt x="36" y="3"/>
                    <a:pt x="33"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8" name="Freeform 89">
              <a:extLst>
                <a:ext uri="{FF2B5EF4-FFF2-40B4-BE49-F238E27FC236}">
                  <a16:creationId xmlns:a16="http://schemas.microsoft.com/office/drawing/2014/main" id="{09F7C906-F808-E349-BEC7-3B3085AFF7F7}"/>
                </a:ext>
              </a:extLst>
            </p:cNvPr>
            <p:cNvSpPr>
              <a:spLocks/>
            </p:cNvSpPr>
            <p:nvPr/>
          </p:nvSpPr>
          <p:spPr bwMode="auto">
            <a:xfrm>
              <a:off x="1580"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3" y="0"/>
                    <a:pt x="0" y="3"/>
                    <a:pt x="0" y="6"/>
                  </a:cubicBezTo>
                  <a:cubicBezTo>
                    <a:pt x="0" y="10"/>
                    <a:pt x="3" y="12"/>
                    <a:pt x="6" y="12"/>
                  </a:cubicBezTo>
                  <a:cubicBezTo>
                    <a:pt x="30" y="12"/>
                    <a:pt x="30" y="12"/>
                    <a:pt x="30" y="12"/>
                  </a:cubicBezTo>
                  <a:cubicBezTo>
                    <a:pt x="34" y="12"/>
                    <a:pt x="36" y="10"/>
                    <a:pt x="36" y="6"/>
                  </a:cubicBezTo>
                  <a:cubicBezTo>
                    <a:pt x="36" y="3"/>
                    <a:pt x="34"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9" name="Freeform 90">
              <a:extLst>
                <a:ext uri="{FF2B5EF4-FFF2-40B4-BE49-F238E27FC236}">
                  <a16:creationId xmlns:a16="http://schemas.microsoft.com/office/drawing/2014/main" id="{7A702297-D13A-8649-B1E4-169139C5B88C}"/>
                </a:ext>
              </a:extLst>
            </p:cNvPr>
            <p:cNvSpPr>
              <a:spLocks/>
            </p:cNvSpPr>
            <p:nvPr/>
          </p:nvSpPr>
          <p:spPr bwMode="auto">
            <a:xfrm>
              <a:off x="1621" y="1949"/>
              <a:ext cx="58" cy="57"/>
            </a:xfrm>
            <a:custGeom>
              <a:avLst/>
              <a:gdLst>
                <a:gd name="T0" fmla="*/ 27 w 38"/>
                <a:gd name="T1" fmla="*/ 37 h 38"/>
                <a:gd name="T2" fmla="*/ 32 w 38"/>
                <a:gd name="T3" fmla="*/ 38 h 38"/>
                <a:gd name="T4" fmla="*/ 36 w 38"/>
                <a:gd name="T5" fmla="*/ 37 h 38"/>
                <a:gd name="T6" fmla="*/ 36 w 38"/>
                <a:gd name="T7" fmla="*/ 28 h 38"/>
                <a:gd name="T8" fmla="*/ 10 w 38"/>
                <a:gd name="T9" fmla="*/ 3 h 38"/>
                <a:gd name="T10" fmla="*/ 2 w 38"/>
                <a:gd name="T11" fmla="*/ 3 h 38"/>
                <a:gd name="T12" fmla="*/ 2 w 38"/>
                <a:gd name="T13" fmla="*/ 11 h 38"/>
                <a:gd name="T14" fmla="*/ 27 w 38"/>
                <a:gd name="T15" fmla="*/ 37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27" y="37"/>
                  </a:moveTo>
                  <a:cubicBezTo>
                    <a:pt x="29" y="38"/>
                    <a:pt x="30" y="38"/>
                    <a:pt x="32" y="38"/>
                  </a:cubicBezTo>
                  <a:cubicBezTo>
                    <a:pt x="33" y="38"/>
                    <a:pt x="35" y="38"/>
                    <a:pt x="36" y="37"/>
                  </a:cubicBezTo>
                  <a:cubicBezTo>
                    <a:pt x="38" y="34"/>
                    <a:pt x="38" y="31"/>
                    <a:pt x="36" y="28"/>
                  </a:cubicBezTo>
                  <a:cubicBezTo>
                    <a:pt x="10" y="3"/>
                    <a:pt x="10" y="3"/>
                    <a:pt x="10" y="3"/>
                  </a:cubicBezTo>
                  <a:cubicBezTo>
                    <a:pt x="8" y="0"/>
                    <a:pt x="4" y="0"/>
                    <a:pt x="2" y="3"/>
                  </a:cubicBezTo>
                  <a:cubicBezTo>
                    <a:pt x="0" y="5"/>
                    <a:pt x="0" y="9"/>
                    <a:pt x="2" y="11"/>
                  </a:cubicBezTo>
                  <a:lnTo>
                    <a:pt x="27" y="3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70" name="Freeform 91">
              <a:extLst>
                <a:ext uri="{FF2B5EF4-FFF2-40B4-BE49-F238E27FC236}">
                  <a16:creationId xmlns:a16="http://schemas.microsoft.com/office/drawing/2014/main" id="{B529D1D4-ACB6-4044-80CA-AB16AF0C4585}"/>
                </a:ext>
              </a:extLst>
            </p:cNvPr>
            <p:cNvSpPr>
              <a:spLocks/>
            </p:cNvSpPr>
            <p:nvPr/>
          </p:nvSpPr>
          <p:spPr bwMode="auto">
            <a:xfrm>
              <a:off x="1867" y="1949"/>
              <a:ext cx="60" cy="57"/>
            </a:xfrm>
            <a:custGeom>
              <a:avLst/>
              <a:gdLst>
                <a:gd name="T0" fmla="*/ 7 w 39"/>
                <a:gd name="T1" fmla="*/ 38 h 38"/>
                <a:gd name="T2" fmla="*/ 11 w 39"/>
                <a:gd name="T3" fmla="*/ 37 h 38"/>
                <a:gd name="T4" fmla="*/ 36 w 39"/>
                <a:gd name="T5" fmla="*/ 11 h 38"/>
                <a:gd name="T6" fmla="*/ 36 w 39"/>
                <a:gd name="T7" fmla="*/ 3 h 38"/>
                <a:gd name="T8" fmla="*/ 28 w 39"/>
                <a:gd name="T9" fmla="*/ 3 h 38"/>
                <a:gd name="T10" fmla="*/ 2 w 39"/>
                <a:gd name="T11" fmla="*/ 28 h 38"/>
                <a:gd name="T12" fmla="*/ 2 w 39"/>
                <a:gd name="T13" fmla="*/ 37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8" y="38"/>
                    <a:pt x="10" y="38"/>
                    <a:pt x="11" y="37"/>
                  </a:cubicBezTo>
                  <a:cubicBezTo>
                    <a:pt x="36" y="11"/>
                    <a:pt x="36" y="11"/>
                    <a:pt x="36" y="11"/>
                  </a:cubicBezTo>
                  <a:cubicBezTo>
                    <a:pt x="39" y="9"/>
                    <a:pt x="39" y="5"/>
                    <a:pt x="36" y="3"/>
                  </a:cubicBezTo>
                  <a:cubicBezTo>
                    <a:pt x="34" y="0"/>
                    <a:pt x="30" y="0"/>
                    <a:pt x="28" y="3"/>
                  </a:cubicBezTo>
                  <a:cubicBezTo>
                    <a:pt x="2" y="28"/>
                    <a:pt x="2" y="28"/>
                    <a:pt x="2" y="28"/>
                  </a:cubicBezTo>
                  <a:cubicBezTo>
                    <a:pt x="0" y="31"/>
                    <a:pt x="0" y="34"/>
                    <a:pt x="2" y="37"/>
                  </a:cubicBezTo>
                  <a:cubicBezTo>
                    <a:pt x="4" y="38"/>
                    <a:pt x="5" y="38"/>
                    <a:pt x="7" y="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grpSp>
      <p:grpSp>
        <p:nvGrpSpPr>
          <p:cNvPr id="371" name="Group 56">
            <a:extLst>
              <a:ext uri="{FF2B5EF4-FFF2-40B4-BE49-F238E27FC236}">
                <a16:creationId xmlns:a16="http://schemas.microsoft.com/office/drawing/2014/main" id="{754010E9-6578-4145-B63E-FE551FCF0B38}"/>
              </a:ext>
            </a:extLst>
          </p:cNvPr>
          <p:cNvGrpSpPr>
            <a:grpSpLocks noChangeAspect="1"/>
          </p:cNvGrpSpPr>
          <p:nvPr userDrawn="1"/>
        </p:nvGrpSpPr>
        <p:grpSpPr bwMode="auto">
          <a:xfrm>
            <a:off x="8400111" y="1923077"/>
            <a:ext cx="513762" cy="513760"/>
            <a:chOff x="6721" y="600"/>
            <a:chExt cx="426" cy="426"/>
          </a:xfrm>
          <a:solidFill>
            <a:schemeClr val="accent4"/>
          </a:solidFill>
        </p:grpSpPr>
        <p:sp>
          <p:nvSpPr>
            <p:cNvPr id="372" name="Freeform 57">
              <a:extLst>
                <a:ext uri="{FF2B5EF4-FFF2-40B4-BE49-F238E27FC236}">
                  <a16:creationId xmlns:a16="http://schemas.microsoft.com/office/drawing/2014/main" id="{E54CC8A3-2BE8-4348-8408-7A6C774ED71C}"/>
                </a:ext>
              </a:extLst>
            </p:cNvPr>
            <p:cNvSpPr>
              <a:spLocks/>
            </p:cNvSpPr>
            <p:nvPr/>
          </p:nvSpPr>
          <p:spPr bwMode="auto">
            <a:xfrm>
              <a:off x="6721" y="600"/>
              <a:ext cx="426" cy="426"/>
            </a:xfrm>
            <a:custGeom>
              <a:avLst/>
              <a:gdLst>
                <a:gd name="T0" fmla="*/ 144 w 288"/>
                <a:gd name="T1" fmla="*/ 288 h 288"/>
                <a:gd name="T2" fmla="*/ 0 w 288"/>
                <a:gd name="T3" fmla="*/ 144 h 288"/>
                <a:gd name="T4" fmla="*/ 144 w 288"/>
                <a:gd name="T5" fmla="*/ 0 h 288"/>
                <a:gd name="T6" fmla="*/ 288 w 288"/>
                <a:gd name="T7" fmla="*/ 144 h 288"/>
                <a:gd name="T8" fmla="*/ 282 w 288"/>
                <a:gd name="T9" fmla="*/ 150 h 288"/>
                <a:gd name="T10" fmla="*/ 276 w 288"/>
                <a:gd name="T11" fmla="*/ 144 h 288"/>
                <a:gd name="T12" fmla="*/ 144 w 288"/>
                <a:gd name="T13" fmla="*/ 12 h 288"/>
                <a:gd name="T14" fmla="*/ 12 w 288"/>
                <a:gd name="T15" fmla="*/ 144 h 288"/>
                <a:gd name="T16" fmla="*/ 144 w 288"/>
                <a:gd name="T17" fmla="*/ 276 h 288"/>
                <a:gd name="T18" fmla="*/ 190 w 288"/>
                <a:gd name="T19" fmla="*/ 268 h 288"/>
                <a:gd name="T20" fmla="*/ 198 w 288"/>
                <a:gd name="T21" fmla="*/ 272 h 288"/>
                <a:gd name="T22" fmla="*/ 194 w 288"/>
                <a:gd name="T23" fmla="*/ 280 h 288"/>
                <a:gd name="T24" fmla="*/ 144 w 288"/>
                <a:gd name="T2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288">
                  <a:moveTo>
                    <a:pt x="144" y="288"/>
                  </a:moveTo>
                  <a:cubicBezTo>
                    <a:pt x="65" y="288"/>
                    <a:pt x="0" y="224"/>
                    <a:pt x="0" y="144"/>
                  </a:cubicBezTo>
                  <a:cubicBezTo>
                    <a:pt x="0" y="65"/>
                    <a:pt x="65" y="0"/>
                    <a:pt x="144" y="0"/>
                  </a:cubicBezTo>
                  <a:cubicBezTo>
                    <a:pt x="224" y="0"/>
                    <a:pt x="288" y="65"/>
                    <a:pt x="288" y="144"/>
                  </a:cubicBezTo>
                  <a:cubicBezTo>
                    <a:pt x="288" y="148"/>
                    <a:pt x="286" y="150"/>
                    <a:pt x="282" y="150"/>
                  </a:cubicBezTo>
                  <a:cubicBezTo>
                    <a:pt x="279" y="150"/>
                    <a:pt x="276" y="148"/>
                    <a:pt x="276" y="144"/>
                  </a:cubicBezTo>
                  <a:cubicBezTo>
                    <a:pt x="276" y="71"/>
                    <a:pt x="217" y="12"/>
                    <a:pt x="144" y="12"/>
                  </a:cubicBezTo>
                  <a:cubicBezTo>
                    <a:pt x="72" y="12"/>
                    <a:pt x="12" y="71"/>
                    <a:pt x="12" y="144"/>
                  </a:cubicBezTo>
                  <a:cubicBezTo>
                    <a:pt x="12" y="217"/>
                    <a:pt x="72" y="276"/>
                    <a:pt x="144" y="276"/>
                  </a:cubicBezTo>
                  <a:cubicBezTo>
                    <a:pt x="160" y="276"/>
                    <a:pt x="175" y="274"/>
                    <a:pt x="190" y="268"/>
                  </a:cubicBezTo>
                  <a:cubicBezTo>
                    <a:pt x="193" y="267"/>
                    <a:pt x="196" y="269"/>
                    <a:pt x="198" y="272"/>
                  </a:cubicBezTo>
                  <a:cubicBezTo>
                    <a:pt x="199" y="275"/>
                    <a:pt x="197" y="278"/>
                    <a:pt x="194" y="280"/>
                  </a:cubicBezTo>
                  <a:cubicBezTo>
                    <a:pt x="178" y="285"/>
                    <a:pt x="161" y="288"/>
                    <a:pt x="144" y="28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3" name="Freeform 58">
              <a:extLst>
                <a:ext uri="{FF2B5EF4-FFF2-40B4-BE49-F238E27FC236}">
                  <a16:creationId xmlns:a16="http://schemas.microsoft.com/office/drawing/2014/main" id="{468ADAAF-C6DA-A647-AC52-16E1AB8E8D5B}"/>
                </a:ext>
              </a:extLst>
            </p:cNvPr>
            <p:cNvSpPr>
              <a:spLocks noEditPoints="1"/>
            </p:cNvSpPr>
            <p:nvPr/>
          </p:nvSpPr>
          <p:spPr bwMode="auto">
            <a:xfrm>
              <a:off x="6987" y="813"/>
              <a:ext cx="160" cy="213"/>
            </a:xfrm>
            <a:custGeom>
              <a:avLst/>
              <a:gdLst>
                <a:gd name="T0" fmla="*/ 54 w 108"/>
                <a:gd name="T1" fmla="*/ 144 h 144"/>
                <a:gd name="T2" fmla="*/ 50 w 108"/>
                <a:gd name="T3" fmla="*/ 142 h 144"/>
                <a:gd name="T4" fmla="*/ 0 w 108"/>
                <a:gd name="T5" fmla="*/ 54 h 144"/>
                <a:gd name="T6" fmla="*/ 54 w 108"/>
                <a:gd name="T7" fmla="*/ 0 h 144"/>
                <a:gd name="T8" fmla="*/ 108 w 108"/>
                <a:gd name="T9" fmla="*/ 54 h 144"/>
                <a:gd name="T10" fmla="*/ 59 w 108"/>
                <a:gd name="T11" fmla="*/ 142 h 144"/>
                <a:gd name="T12" fmla="*/ 54 w 108"/>
                <a:gd name="T13" fmla="*/ 144 h 144"/>
                <a:gd name="T14" fmla="*/ 54 w 108"/>
                <a:gd name="T15" fmla="*/ 12 h 144"/>
                <a:gd name="T16" fmla="*/ 12 w 108"/>
                <a:gd name="T17" fmla="*/ 54 h 144"/>
                <a:gd name="T18" fmla="*/ 54 w 108"/>
                <a:gd name="T19" fmla="*/ 129 h 144"/>
                <a:gd name="T20" fmla="*/ 96 w 108"/>
                <a:gd name="T21" fmla="*/ 54 h 144"/>
                <a:gd name="T22" fmla="*/ 54 w 108"/>
                <a:gd name="T23"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4">
                  <a:moveTo>
                    <a:pt x="54" y="144"/>
                  </a:moveTo>
                  <a:cubicBezTo>
                    <a:pt x="53" y="144"/>
                    <a:pt x="51" y="143"/>
                    <a:pt x="50" y="142"/>
                  </a:cubicBezTo>
                  <a:cubicBezTo>
                    <a:pt x="45" y="136"/>
                    <a:pt x="0" y="82"/>
                    <a:pt x="0" y="54"/>
                  </a:cubicBezTo>
                  <a:cubicBezTo>
                    <a:pt x="0" y="24"/>
                    <a:pt x="25" y="0"/>
                    <a:pt x="54" y="0"/>
                  </a:cubicBezTo>
                  <a:cubicBezTo>
                    <a:pt x="84" y="0"/>
                    <a:pt x="108" y="24"/>
                    <a:pt x="108" y="54"/>
                  </a:cubicBezTo>
                  <a:cubicBezTo>
                    <a:pt x="108" y="82"/>
                    <a:pt x="64" y="136"/>
                    <a:pt x="59" y="142"/>
                  </a:cubicBezTo>
                  <a:cubicBezTo>
                    <a:pt x="58" y="143"/>
                    <a:pt x="56" y="144"/>
                    <a:pt x="54" y="144"/>
                  </a:cubicBezTo>
                  <a:close/>
                  <a:moveTo>
                    <a:pt x="54" y="12"/>
                  </a:moveTo>
                  <a:cubicBezTo>
                    <a:pt x="31" y="12"/>
                    <a:pt x="12" y="31"/>
                    <a:pt x="12" y="54"/>
                  </a:cubicBezTo>
                  <a:cubicBezTo>
                    <a:pt x="12" y="72"/>
                    <a:pt x="40" y="110"/>
                    <a:pt x="54" y="129"/>
                  </a:cubicBezTo>
                  <a:cubicBezTo>
                    <a:pt x="69" y="110"/>
                    <a:pt x="96" y="72"/>
                    <a:pt x="96" y="54"/>
                  </a:cubicBezTo>
                  <a:cubicBezTo>
                    <a:pt x="96" y="31"/>
                    <a:pt x="78" y="12"/>
                    <a:pt x="5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4" name="Freeform 59">
              <a:extLst>
                <a:ext uri="{FF2B5EF4-FFF2-40B4-BE49-F238E27FC236}">
                  <a16:creationId xmlns:a16="http://schemas.microsoft.com/office/drawing/2014/main" id="{1D2D45F1-2BA4-144E-BFD4-CF2AE4D806EF}"/>
                </a:ext>
              </a:extLst>
            </p:cNvPr>
            <p:cNvSpPr>
              <a:spLocks noEditPoints="1"/>
            </p:cNvSpPr>
            <p:nvPr/>
          </p:nvSpPr>
          <p:spPr bwMode="auto">
            <a:xfrm>
              <a:off x="7032" y="857"/>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8" y="0"/>
                    <a:pt x="48" y="11"/>
                    <a:pt x="48" y="24"/>
                  </a:cubicBezTo>
                  <a:cubicBezTo>
                    <a:pt x="48" y="37"/>
                    <a:pt x="38" y="48"/>
                    <a:pt x="24" y="48"/>
                  </a:cubicBezTo>
                  <a:close/>
                  <a:moveTo>
                    <a:pt x="24" y="12"/>
                  </a:moveTo>
                  <a:cubicBezTo>
                    <a:pt x="18" y="12"/>
                    <a:pt x="12" y="18"/>
                    <a:pt x="12" y="24"/>
                  </a:cubicBezTo>
                  <a:cubicBezTo>
                    <a:pt x="12" y="31"/>
                    <a:pt x="18" y="36"/>
                    <a:pt x="24" y="36"/>
                  </a:cubicBezTo>
                  <a:cubicBezTo>
                    <a:pt x="31" y="36"/>
                    <a:pt x="36" y="31"/>
                    <a:pt x="36" y="24"/>
                  </a:cubicBezTo>
                  <a:cubicBezTo>
                    <a:pt x="36" y="18"/>
                    <a:pt x="31" y="12"/>
                    <a:pt x="2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5" name="Freeform 60">
              <a:extLst>
                <a:ext uri="{FF2B5EF4-FFF2-40B4-BE49-F238E27FC236}">
                  <a16:creationId xmlns:a16="http://schemas.microsoft.com/office/drawing/2014/main" id="{B9008D23-F674-6448-903D-C3B5D32E5D05}"/>
                </a:ext>
              </a:extLst>
            </p:cNvPr>
            <p:cNvSpPr>
              <a:spLocks/>
            </p:cNvSpPr>
            <p:nvPr/>
          </p:nvSpPr>
          <p:spPr bwMode="auto">
            <a:xfrm>
              <a:off x="6792" y="607"/>
              <a:ext cx="213" cy="313"/>
            </a:xfrm>
            <a:custGeom>
              <a:avLst/>
              <a:gdLst>
                <a:gd name="T0" fmla="*/ 66 w 144"/>
                <a:gd name="T1" fmla="*/ 211 h 211"/>
                <a:gd name="T2" fmla="*/ 60 w 144"/>
                <a:gd name="T3" fmla="*/ 205 h 211"/>
                <a:gd name="T4" fmla="*/ 60 w 144"/>
                <a:gd name="T5" fmla="*/ 178 h 211"/>
                <a:gd name="T6" fmla="*/ 3 w 144"/>
                <a:gd name="T7" fmla="*/ 132 h 211"/>
                <a:gd name="T8" fmla="*/ 1 w 144"/>
                <a:gd name="T9" fmla="*/ 124 h 211"/>
                <a:gd name="T10" fmla="*/ 28 w 144"/>
                <a:gd name="T11" fmla="*/ 82 h 211"/>
                <a:gd name="T12" fmla="*/ 33 w 144"/>
                <a:gd name="T13" fmla="*/ 79 h 211"/>
                <a:gd name="T14" fmla="*/ 96 w 144"/>
                <a:gd name="T15" fmla="*/ 79 h 211"/>
                <a:gd name="T16" fmla="*/ 96 w 144"/>
                <a:gd name="T17" fmla="*/ 52 h 211"/>
                <a:gd name="T18" fmla="*/ 81 w 144"/>
                <a:gd name="T19" fmla="*/ 42 h 211"/>
                <a:gd name="T20" fmla="*/ 78 w 144"/>
                <a:gd name="T21" fmla="*/ 37 h 211"/>
                <a:gd name="T22" fmla="*/ 81 w 144"/>
                <a:gd name="T23" fmla="*/ 32 h 211"/>
                <a:gd name="T24" fmla="*/ 134 w 144"/>
                <a:gd name="T25" fmla="*/ 2 h 211"/>
                <a:gd name="T26" fmla="*/ 142 w 144"/>
                <a:gd name="T27" fmla="*/ 4 h 211"/>
                <a:gd name="T28" fmla="*/ 140 w 144"/>
                <a:gd name="T29" fmla="*/ 12 h 211"/>
                <a:gd name="T30" fmla="*/ 96 w 144"/>
                <a:gd name="T31" fmla="*/ 38 h 211"/>
                <a:gd name="T32" fmla="*/ 106 w 144"/>
                <a:gd name="T33" fmla="*/ 44 h 211"/>
                <a:gd name="T34" fmla="*/ 108 w 144"/>
                <a:gd name="T35" fmla="*/ 49 h 211"/>
                <a:gd name="T36" fmla="*/ 108 w 144"/>
                <a:gd name="T37" fmla="*/ 85 h 211"/>
                <a:gd name="T38" fmla="*/ 102 w 144"/>
                <a:gd name="T39" fmla="*/ 91 h 211"/>
                <a:gd name="T40" fmla="*/ 37 w 144"/>
                <a:gd name="T41" fmla="*/ 91 h 211"/>
                <a:gd name="T42" fmla="*/ 14 w 144"/>
                <a:gd name="T43" fmla="*/ 126 h 211"/>
                <a:gd name="T44" fmla="*/ 70 w 144"/>
                <a:gd name="T45" fmla="*/ 171 h 211"/>
                <a:gd name="T46" fmla="*/ 72 w 144"/>
                <a:gd name="T47" fmla="*/ 175 h 211"/>
                <a:gd name="T48" fmla="*/ 72 w 144"/>
                <a:gd name="T49" fmla="*/ 205 h 211"/>
                <a:gd name="T50" fmla="*/ 66 w 144"/>
                <a:gd name="T51"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211">
                  <a:moveTo>
                    <a:pt x="66" y="211"/>
                  </a:moveTo>
                  <a:cubicBezTo>
                    <a:pt x="63" y="211"/>
                    <a:pt x="60" y="209"/>
                    <a:pt x="60" y="205"/>
                  </a:cubicBezTo>
                  <a:cubicBezTo>
                    <a:pt x="60" y="178"/>
                    <a:pt x="60" y="178"/>
                    <a:pt x="60" y="178"/>
                  </a:cubicBezTo>
                  <a:cubicBezTo>
                    <a:pt x="3" y="132"/>
                    <a:pt x="3" y="132"/>
                    <a:pt x="3" y="132"/>
                  </a:cubicBezTo>
                  <a:cubicBezTo>
                    <a:pt x="0" y="130"/>
                    <a:pt x="0" y="127"/>
                    <a:pt x="1" y="124"/>
                  </a:cubicBezTo>
                  <a:cubicBezTo>
                    <a:pt x="28" y="82"/>
                    <a:pt x="28" y="82"/>
                    <a:pt x="28" y="82"/>
                  </a:cubicBezTo>
                  <a:cubicBezTo>
                    <a:pt x="30" y="80"/>
                    <a:pt x="31" y="79"/>
                    <a:pt x="33" y="79"/>
                  </a:cubicBezTo>
                  <a:cubicBezTo>
                    <a:pt x="96" y="79"/>
                    <a:pt x="96" y="79"/>
                    <a:pt x="96" y="79"/>
                  </a:cubicBezTo>
                  <a:cubicBezTo>
                    <a:pt x="96" y="52"/>
                    <a:pt x="96" y="52"/>
                    <a:pt x="96" y="52"/>
                  </a:cubicBezTo>
                  <a:cubicBezTo>
                    <a:pt x="81" y="42"/>
                    <a:pt x="81" y="42"/>
                    <a:pt x="81" y="42"/>
                  </a:cubicBezTo>
                  <a:cubicBezTo>
                    <a:pt x="79" y="41"/>
                    <a:pt x="78" y="39"/>
                    <a:pt x="78" y="37"/>
                  </a:cubicBezTo>
                  <a:cubicBezTo>
                    <a:pt x="79" y="35"/>
                    <a:pt x="80" y="33"/>
                    <a:pt x="81" y="32"/>
                  </a:cubicBezTo>
                  <a:cubicBezTo>
                    <a:pt x="134" y="2"/>
                    <a:pt x="134" y="2"/>
                    <a:pt x="134" y="2"/>
                  </a:cubicBezTo>
                  <a:cubicBezTo>
                    <a:pt x="137" y="0"/>
                    <a:pt x="140" y="1"/>
                    <a:pt x="142" y="4"/>
                  </a:cubicBezTo>
                  <a:cubicBezTo>
                    <a:pt x="144" y="7"/>
                    <a:pt x="143" y="11"/>
                    <a:pt x="140" y="12"/>
                  </a:cubicBezTo>
                  <a:cubicBezTo>
                    <a:pt x="96" y="38"/>
                    <a:pt x="96" y="38"/>
                    <a:pt x="96" y="38"/>
                  </a:cubicBezTo>
                  <a:cubicBezTo>
                    <a:pt x="106" y="44"/>
                    <a:pt x="106" y="44"/>
                    <a:pt x="106" y="44"/>
                  </a:cubicBezTo>
                  <a:cubicBezTo>
                    <a:pt x="107" y="45"/>
                    <a:pt x="108" y="47"/>
                    <a:pt x="108" y="49"/>
                  </a:cubicBezTo>
                  <a:cubicBezTo>
                    <a:pt x="108" y="85"/>
                    <a:pt x="108" y="85"/>
                    <a:pt x="108" y="85"/>
                  </a:cubicBezTo>
                  <a:cubicBezTo>
                    <a:pt x="108" y="89"/>
                    <a:pt x="106" y="91"/>
                    <a:pt x="102" y="91"/>
                  </a:cubicBezTo>
                  <a:cubicBezTo>
                    <a:pt x="37" y="91"/>
                    <a:pt x="37" y="91"/>
                    <a:pt x="37" y="91"/>
                  </a:cubicBezTo>
                  <a:cubicBezTo>
                    <a:pt x="14" y="126"/>
                    <a:pt x="14" y="126"/>
                    <a:pt x="14" y="126"/>
                  </a:cubicBezTo>
                  <a:cubicBezTo>
                    <a:pt x="70" y="171"/>
                    <a:pt x="70" y="171"/>
                    <a:pt x="70" y="171"/>
                  </a:cubicBezTo>
                  <a:cubicBezTo>
                    <a:pt x="72" y="172"/>
                    <a:pt x="72" y="173"/>
                    <a:pt x="72" y="175"/>
                  </a:cubicBezTo>
                  <a:cubicBezTo>
                    <a:pt x="72" y="205"/>
                    <a:pt x="72" y="205"/>
                    <a:pt x="72" y="205"/>
                  </a:cubicBezTo>
                  <a:cubicBezTo>
                    <a:pt x="72" y="209"/>
                    <a:pt x="70" y="211"/>
                    <a:pt x="66" y="21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6" name="Freeform 61">
              <a:extLst>
                <a:ext uri="{FF2B5EF4-FFF2-40B4-BE49-F238E27FC236}">
                  <a16:creationId xmlns:a16="http://schemas.microsoft.com/office/drawing/2014/main" id="{81B4FE17-16E8-1D46-A84D-C61DF767FCAD}"/>
                </a:ext>
              </a:extLst>
            </p:cNvPr>
            <p:cNvSpPr>
              <a:spLocks/>
            </p:cNvSpPr>
            <p:nvPr/>
          </p:nvSpPr>
          <p:spPr bwMode="auto">
            <a:xfrm>
              <a:off x="6983" y="665"/>
              <a:ext cx="112" cy="108"/>
            </a:xfrm>
            <a:custGeom>
              <a:avLst/>
              <a:gdLst>
                <a:gd name="T0" fmla="*/ 6 w 76"/>
                <a:gd name="T1" fmla="*/ 73 h 73"/>
                <a:gd name="T2" fmla="*/ 2 w 76"/>
                <a:gd name="T3" fmla="*/ 71 h 73"/>
                <a:gd name="T4" fmla="*/ 2 w 76"/>
                <a:gd name="T5" fmla="*/ 63 h 73"/>
                <a:gd name="T6" fmla="*/ 23 w 76"/>
                <a:gd name="T7" fmla="*/ 42 h 73"/>
                <a:gd name="T8" fmla="*/ 27 w 76"/>
                <a:gd name="T9" fmla="*/ 40 h 73"/>
                <a:gd name="T10" fmla="*/ 45 w 76"/>
                <a:gd name="T11" fmla="*/ 40 h 73"/>
                <a:gd name="T12" fmla="*/ 64 w 76"/>
                <a:gd name="T13" fmla="*/ 4 h 73"/>
                <a:gd name="T14" fmla="*/ 72 w 76"/>
                <a:gd name="T15" fmla="*/ 2 h 73"/>
                <a:gd name="T16" fmla="*/ 75 w 76"/>
                <a:gd name="T17" fmla="*/ 10 h 73"/>
                <a:gd name="T18" fmla="*/ 54 w 76"/>
                <a:gd name="T19" fmla="*/ 49 h 73"/>
                <a:gd name="T20" fmla="*/ 48 w 76"/>
                <a:gd name="T21" fmla="*/ 52 h 73"/>
                <a:gd name="T22" fmla="*/ 30 w 76"/>
                <a:gd name="T23" fmla="*/ 52 h 73"/>
                <a:gd name="T24" fmla="*/ 11 w 76"/>
                <a:gd name="T25" fmla="*/ 71 h 73"/>
                <a:gd name="T26" fmla="*/ 6 w 76"/>
                <a:gd name="T2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3">
                  <a:moveTo>
                    <a:pt x="6" y="73"/>
                  </a:moveTo>
                  <a:cubicBezTo>
                    <a:pt x="5" y="73"/>
                    <a:pt x="3" y="73"/>
                    <a:pt x="2" y="71"/>
                  </a:cubicBezTo>
                  <a:cubicBezTo>
                    <a:pt x="0" y="69"/>
                    <a:pt x="0" y="65"/>
                    <a:pt x="2" y="63"/>
                  </a:cubicBezTo>
                  <a:cubicBezTo>
                    <a:pt x="23" y="42"/>
                    <a:pt x="23" y="42"/>
                    <a:pt x="23" y="42"/>
                  </a:cubicBezTo>
                  <a:cubicBezTo>
                    <a:pt x="24" y="41"/>
                    <a:pt x="26" y="40"/>
                    <a:pt x="27" y="40"/>
                  </a:cubicBezTo>
                  <a:cubicBezTo>
                    <a:pt x="45" y="40"/>
                    <a:pt x="45" y="40"/>
                    <a:pt x="45" y="40"/>
                  </a:cubicBezTo>
                  <a:cubicBezTo>
                    <a:pt x="64" y="4"/>
                    <a:pt x="64" y="4"/>
                    <a:pt x="64" y="4"/>
                  </a:cubicBezTo>
                  <a:cubicBezTo>
                    <a:pt x="66" y="2"/>
                    <a:pt x="69" y="0"/>
                    <a:pt x="72" y="2"/>
                  </a:cubicBezTo>
                  <a:cubicBezTo>
                    <a:pt x="75" y="4"/>
                    <a:pt x="76" y="7"/>
                    <a:pt x="75" y="10"/>
                  </a:cubicBezTo>
                  <a:cubicBezTo>
                    <a:pt x="54" y="49"/>
                    <a:pt x="54" y="49"/>
                    <a:pt x="54" y="49"/>
                  </a:cubicBezTo>
                  <a:cubicBezTo>
                    <a:pt x="53" y="51"/>
                    <a:pt x="51" y="52"/>
                    <a:pt x="48" y="52"/>
                  </a:cubicBezTo>
                  <a:cubicBezTo>
                    <a:pt x="30" y="52"/>
                    <a:pt x="30" y="52"/>
                    <a:pt x="30" y="52"/>
                  </a:cubicBezTo>
                  <a:cubicBezTo>
                    <a:pt x="11" y="71"/>
                    <a:pt x="11" y="71"/>
                    <a:pt x="11" y="71"/>
                  </a:cubicBezTo>
                  <a:cubicBezTo>
                    <a:pt x="10" y="73"/>
                    <a:pt x="8" y="73"/>
                    <a:pt x="6" y="7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grpSp>
      <p:sp>
        <p:nvSpPr>
          <p:cNvPr id="5" name="TextBox 4">
            <a:extLst>
              <a:ext uri="{FF2B5EF4-FFF2-40B4-BE49-F238E27FC236}">
                <a16:creationId xmlns:a16="http://schemas.microsoft.com/office/drawing/2014/main" id="{F6439B37-7E18-2D43-9C03-BCA23C9C27E0}"/>
              </a:ext>
            </a:extLst>
          </p:cNvPr>
          <p:cNvSpPr txBox="1"/>
          <p:nvPr userDrawn="1"/>
        </p:nvSpPr>
        <p:spPr>
          <a:xfrm>
            <a:off x="4732020" y="208026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447193625"/>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Thank you</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360850680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S">
    <p:bg>
      <p:bgPr>
        <a:solidFill>
          <a:schemeClr val="accent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FFA725-883D-D243-B475-CEF8C282ED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Welcome</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0999" y="698213"/>
            <a:ext cx="670786" cy="710244"/>
          </a:xfrm>
          <a:prstGeom prst="rect">
            <a:avLst/>
          </a:prstGeom>
        </p:spPr>
      </p:pic>
      <p:pic>
        <p:nvPicPr>
          <p:cNvPr id="11" name="Picture 10">
            <a:extLst>
              <a:ext uri="{FF2B5EF4-FFF2-40B4-BE49-F238E27FC236}">
                <a16:creationId xmlns:a16="http://schemas.microsoft.com/office/drawing/2014/main" id="{EB216846-5726-BD4F-B2BC-CDF360B523D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0999" y="5891009"/>
            <a:ext cx="2940583" cy="268778"/>
          </a:xfrm>
          <a:prstGeom prst="rect">
            <a:avLst/>
          </a:prstGeom>
        </p:spPr>
      </p:pic>
    </p:spTree>
    <p:extLst>
      <p:ext uri="{BB962C8B-B14F-4D97-AF65-F5344CB8AC3E}">
        <p14:creationId xmlns:p14="http://schemas.microsoft.com/office/powerpoint/2010/main" val="3715861355"/>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j-lt"/>
                <a:ea typeface="+mn-ea"/>
                <a:cs typeface="+mn-cs"/>
              </a:defRPr>
            </a:lvl1pPr>
          </a:lstStyle>
          <a:p>
            <a:fld id="{1EF6557B-1FAD-4B21-979D-AF32AE2ABE3A}" type="datetime2">
              <a:rPr lang="en-GB" smtClean="0"/>
              <a:pPr/>
              <a:t>Friday, 23 September 2022</a:t>
            </a:fld>
            <a:endParaRPr lang="en-GB"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5" name="TextBox 4">
            <a:extLst>
              <a:ext uri="{FF2B5EF4-FFF2-40B4-BE49-F238E27FC236}">
                <a16:creationId xmlns:a16="http://schemas.microsoft.com/office/drawing/2014/main" id="{B467DB53-62C4-4756-975D-61C7B1206CE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9" name="TextBox 8">
            <a:extLst>
              <a:ext uri="{FF2B5EF4-FFF2-40B4-BE49-F238E27FC236}">
                <a16:creationId xmlns:a16="http://schemas.microsoft.com/office/drawing/2014/main" id="{F9D1A883-A380-48BD-9784-E5D4EAA2714C}"/>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mn-lt"/>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a:t>
            </a:r>
          </a:p>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24pt</a:t>
            </a:r>
          </a:p>
        </p:txBody>
      </p:sp>
    </p:spTree>
    <p:extLst>
      <p:ext uri="{BB962C8B-B14F-4D97-AF65-F5344CB8AC3E}">
        <p14:creationId xmlns:p14="http://schemas.microsoft.com/office/powerpoint/2010/main" val="26060915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GTS">
    <p:bg>
      <p:bgPr>
        <a:solidFill>
          <a:schemeClr val="accent3"/>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59C8654-2CC9-F541-A924-257D0187B5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89" y="0"/>
            <a:ext cx="12210089" cy="6858000"/>
          </a:xfrm>
          <a:prstGeom prst="rect">
            <a:avLst/>
          </a:prstGeom>
        </p:spPr>
      </p:pic>
      <p:sp>
        <p:nvSpPr>
          <p:cNvPr id="5" name="Rectangle 4">
            <a:extLst>
              <a:ext uri="{FF2B5EF4-FFF2-40B4-BE49-F238E27FC236}">
                <a16:creationId xmlns:a16="http://schemas.microsoft.com/office/drawing/2014/main" id="{E9EB74AD-1B7B-4DBD-AD4A-8DA48458B4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0" y="381001"/>
            <a:ext cx="6310553"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 </a:t>
            </a:r>
          </a:p>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j-lt"/>
                <a:ea typeface="+mn-ea"/>
                <a:cs typeface="+mn-cs"/>
              </a:defRPr>
            </a:lvl1pPr>
          </a:lstStyle>
          <a:p>
            <a:fld id="{084C2CB2-4FB2-4965-A2E7-4A3640116F06}" type="datetime2">
              <a:rPr lang="en-GB" smtClean="0"/>
              <a:pPr/>
              <a:t>Friday, 23 September 2022</a:t>
            </a:fld>
            <a:endParaRPr lang="en-GB"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pic>
        <p:nvPicPr>
          <p:cNvPr id="12" name="Picture 11" descr="A picture containing card, drawing, crosswalk, table&#10;&#10;Description automatically generated">
            <a:extLst>
              <a:ext uri="{FF2B5EF4-FFF2-40B4-BE49-F238E27FC236}">
                <a16:creationId xmlns:a16="http://schemas.microsoft.com/office/drawing/2014/main" id="{15DA8F74-8D2F-E745-B600-2FEBC256CBB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10817" y="406666"/>
            <a:ext cx="670786" cy="710244"/>
          </a:xfrm>
          <a:prstGeom prst="rect">
            <a:avLst/>
          </a:prstGeom>
        </p:spPr>
      </p:pic>
      <p:pic>
        <p:nvPicPr>
          <p:cNvPr id="18" name="Picture 17">
            <a:extLst>
              <a:ext uri="{FF2B5EF4-FFF2-40B4-BE49-F238E27FC236}">
                <a16:creationId xmlns:a16="http://schemas.microsoft.com/office/drawing/2014/main" id="{448FFD46-82BA-2043-B23D-34443AB01A5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3164" y="6182556"/>
            <a:ext cx="2940583" cy="268778"/>
          </a:xfrm>
          <a:prstGeom prst="rect">
            <a:avLst/>
          </a:prstGeom>
        </p:spPr>
      </p:pic>
    </p:spTree>
    <p:extLst>
      <p:ext uri="{BB962C8B-B14F-4D97-AF65-F5344CB8AC3E}">
        <p14:creationId xmlns:p14="http://schemas.microsoft.com/office/powerpoint/2010/main" val="1772658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Logo">
    <p:bg>
      <p:bgPr>
        <a:solidFill>
          <a:schemeClr val="accent3"/>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62C8E55-8CAE-FC4A-BA3A-F66815D734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18" name="Rectangle 17">
            <a:extLst>
              <a:ext uri="{FF2B5EF4-FFF2-40B4-BE49-F238E27FC236}">
                <a16:creationId xmlns:a16="http://schemas.microsoft.com/office/drawing/2014/main" id="{AD922CB3-850F-0445-AC8B-17707616DE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0" y="381001"/>
            <a:ext cx="6314767"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j-lt"/>
                <a:ea typeface="+mn-ea"/>
                <a:cs typeface="+mn-cs"/>
              </a:defRPr>
            </a:lvl1pPr>
          </a:lstStyle>
          <a:p>
            <a:fld id="{395525D8-8C3D-4FEA-A4F3-A7048ED97C11}" type="datetime2">
              <a:rPr lang="en-GB" smtClean="0"/>
              <a:pPr/>
              <a:t>Friday, 23 September 2022</a:t>
            </a:fld>
            <a:endParaRPr lang="en-GB"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a:t>
            </a:r>
          </a:p>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24pt</a:t>
            </a:r>
          </a:p>
        </p:txBody>
      </p:sp>
      <p:pic>
        <p:nvPicPr>
          <p:cNvPr id="12" name="Picture 11" descr="A picture containing card, drawing, crosswalk, table&#10;&#10;Description automatically generated">
            <a:extLst>
              <a:ext uri="{FF2B5EF4-FFF2-40B4-BE49-F238E27FC236}">
                <a16:creationId xmlns:a16="http://schemas.microsoft.com/office/drawing/2014/main" id="{7496C749-B3E7-664A-94B5-490B1D462E17}"/>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10817" y="406666"/>
            <a:ext cx="670786" cy="710244"/>
          </a:xfrm>
          <a:prstGeom prst="rect">
            <a:avLst/>
          </a:prstGeom>
        </p:spPr>
      </p:pic>
      <p:pic>
        <p:nvPicPr>
          <p:cNvPr id="16" name="Picture 15">
            <a:extLst>
              <a:ext uri="{FF2B5EF4-FFF2-40B4-BE49-F238E27FC236}">
                <a16:creationId xmlns:a16="http://schemas.microsoft.com/office/drawing/2014/main" id="{F91C540F-D2F1-B841-B79D-65D7450ABFD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0817" y="6182556"/>
            <a:ext cx="2940583" cy="268778"/>
          </a:xfrm>
          <a:prstGeom prst="rect">
            <a:avLst/>
          </a:prstGeom>
        </p:spPr>
      </p:pic>
    </p:spTree>
    <p:extLst>
      <p:ext uri="{BB962C8B-B14F-4D97-AF65-F5344CB8AC3E}">
        <p14:creationId xmlns:p14="http://schemas.microsoft.com/office/powerpoint/2010/main" val="416050104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Logo">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0" y="381001"/>
            <a:ext cx="6306339"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j-lt"/>
                <a:ea typeface="+mn-ea"/>
                <a:cs typeface="+mn-cs"/>
              </a:defRPr>
            </a:lvl1pPr>
          </a:lstStyle>
          <a:p>
            <a:fld id="{395525D8-8C3D-4FEA-A4F3-A7048ED97C11}" type="datetime2">
              <a:rPr lang="en-GB" smtClean="0"/>
              <a:pPr/>
              <a:t>Friday, 23 September 2022</a:t>
            </a:fld>
            <a:endParaRPr lang="en-GB"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a:t>
            </a:r>
          </a:p>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24pt</a:t>
            </a:r>
          </a:p>
        </p:txBody>
      </p:sp>
      <p:pic>
        <p:nvPicPr>
          <p:cNvPr id="12" name="Picture 11" descr="A picture containing card, drawing, crosswalk, table&#10;&#10;Description automatically generated">
            <a:extLst>
              <a:ext uri="{FF2B5EF4-FFF2-40B4-BE49-F238E27FC236}">
                <a16:creationId xmlns:a16="http://schemas.microsoft.com/office/drawing/2014/main" id="{7496C749-B3E7-664A-94B5-490B1D462E1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10817" y="406666"/>
            <a:ext cx="670786" cy="710244"/>
          </a:xfrm>
          <a:prstGeom prst="rect">
            <a:avLst/>
          </a:prstGeom>
        </p:spPr>
      </p:pic>
      <p:pic>
        <p:nvPicPr>
          <p:cNvPr id="9" name="Picture 8">
            <a:extLst>
              <a:ext uri="{FF2B5EF4-FFF2-40B4-BE49-F238E27FC236}">
                <a16:creationId xmlns:a16="http://schemas.microsoft.com/office/drawing/2014/main" id="{D0FDBE8C-5114-4746-8868-5E4D6A87222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0817" y="6182556"/>
            <a:ext cx="2940583" cy="268778"/>
          </a:xfrm>
          <a:prstGeom prst="rect">
            <a:avLst/>
          </a:prstGeom>
        </p:spPr>
      </p:pic>
    </p:spTree>
    <p:extLst>
      <p:ext uri="{BB962C8B-B14F-4D97-AF65-F5344CB8AC3E}">
        <p14:creationId xmlns:p14="http://schemas.microsoft.com/office/powerpoint/2010/main" val="75780008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Cover Image - Left-aligned, Logo">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6323194" cy="2476499"/>
          </a:xfrm>
        </p:spPr>
        <p:txBody>
          <a:bodyPr anchor="b"/>
          <a:lstStyle>
            <a:lvl1pPr algn="l">
              <a:lnSpc>
                <a:spcPct val="90000"/>
              </a:lnSpc>
              <a:defRPr sz="4800">
                <a:solidFill>
                  <a:schemeClr val="bg1"/>
                </a:solidFill>
              </a:defRPr>
            </a:lvl1pPr>
          </a:lstStyle>
          <a:p>
            <a:r>
              <a:rPr lang="en-US" dirty="0"/>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bg1"/>
                </a:solidFill>
                <a:latin typeface="+mj-lt"/>
                <a:ea typeface="+mn-ea"/>
                <a:cs typeface="+mn-cs"/>
              </a:defRPr>
            </a:lvl1pPr>
          </a:lstStyle>
          <a:p>
            <a:fld id="{395525D8-8C3D-4FEA-A4F3-A7048ED97C11}" type="datetime2">
              <a:rPr lang="en-GB" smtClean="0"/>
              <a:pPr/>
              <a:t>Friday, 23 September 2022</a:t>
            </a:fld>
            <a:endParaRPr lang="en-GB"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bg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 </a:t>
            </a:r>
          </a:p>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24pt</a:t>
            </a:r>
          </a:p>
        </p:txBody>
      </p:sp>
      <p:pic>
        <p:nvPicPr>
          <p:cNvPr id="5" name="Picture 4">
            <a:extLst>
              <a:ext uri="{FF2B5EF4-FFF2-40B4-BE49-F238E27FC236}">
                <a16:creationId xmlns:a16="http://schemas.microsoft.com/office/drawing/2014/main" id="{E208B9F0-97C2-4E32-B747-303D00DEEA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817" y="6173039"/>
            <a:ext cx="4395557" cy="278295"/>
          </a:xfrm>
          <a:prstGeom prst="rect">
            <a:avLst/>
          </a:prstGeom>
        </p:spPr>
      </p:pic>
      <p:pic>
        <p:nvPicPr>
          <p:cNvPr id="6" name="Picture 5">
            <a:extLst>
              <a:ext uri="{FF2B5EF4-FFF2-40B4-BE49-F238E27FC236}">
                <a16:creationId xmlns:a16="http://schemas.microsoft.com/office/drawing/2014/main" id="{FC2A8E9C-042F-B642-A530-4D7EA90923ED}"/>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5136" t="33566" r="34699" b="33479"/>
          <a:stretch/>
        </p:blipFill>
        <p:spPr>
          <a:xfrm>
            <a:off x="381001" y="381000"/>
            <a:ext cx="670786" cy="732823"/>
          </a:xfrm>
          <a:prstGeom prst="rect">
            <a:avLst/>
          </a:prstGeom>
        </p:spPr>
      </p:pic>
      <p:pic>
        <p:nvPicPr>
          <p:cNvPr id="12" name="Picture 11">
            <a:extLst>
              <a:ext uri="{FF2B5EF4-FFF2-40B4-BE49-F238E27FC236}">
                <a16:creationId xmlns:a16="http://schemas.microsoft.com/office/drawing/2014/main" id="{E1D7885A-0ED1-E849-B064-11F84128FCF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0817" y="6182556"/>
            <a:ext cx="2940584" cy="268646"/>
          </a:xfrm>
          <a:prstGeom prst="rect">
            <a:avLst/>
          </a:prstGeom>
        </p:spPr>
      </p:pic>
    </p:spTree>
    <p:extLst>
      <p:ext uri="{BB962C8B-B14F-4D97-AF65-F5344CB8AC3E}">
        <p14:creationId xmlns:p14="http://schemas.microsoft.com/office/powerpoint/2010/main" val="125956184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8DEAF7F0-ADBE-DA4B-80DE-727BD0E615AA}"/>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2020 Accenture. All rights reserved.</a:t>
            </a:r>
            <a:endParaRPr lang="en-US" noProof="0" dirty="0">
              <a:solidFill>
                <a:schemeClr val="tx1">
                  <a:alpha val="75000"/>
                </a:schemeClr>
              </a:solidFill>
            </a:endParaRPr>
          </a:p>
        </p:txBody>
      </p:sp>
      <p:sp>
        <p:nvSpPr>
          <p:cNvPr id="26" name="TextBox 25">
            <a:extLst>
              <a:ext uri="{FF2B5EF4-FFF2-40B4-BE49-F238E27FC236}">
                <a16:creationId xmlns:a16="http://schemas.microsoft.com/office/drawing/2014/main" id="{A54DE5B9-F305-CC4E-9A6A-0DC78956D275}"/>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7" name="Slide Number Placeholder 6">
            <a:extLst>
              <a:ext uri="{FF2B5EF4-FFF2-40B4-BE49-F238E27FC236}">
                <a16:creationId xmlns:a16="http://schemas.microsoft.com/office/drawing/2014/main" id="{D6C2DB82-2141-42CD-9AE7-8A744B363FBC}"/>
              </a:ext>
            </a:extLst>
          </p:cNvPr>
          <p:cNvSpPr>
            <a:spLocks noGrp="1"/>
          </p:cNvSpPr>
          <p:nvPr userDrawn="1">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dirty="0"/>
          </a:p>
        </p:txBody>
      </p:sp>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dirty="0"/>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dirty="0"/>
              <a:t>First level (copy 20pt)</a:t>
            </a:r>
          </a:p>
          <a:p>
            <a:pPr lvl="1"/>
            <a:r>
              <a:rPr lang="en-US" dirty="0"/>
              <a:t>Second level (bullet 20pt)</a:t>
            </a:r>
          </a:p>
          <a:p>
            <a:pPr lvl="2"/>
            <a:r>
              <a:rPr lang="en-US" dirty="0"/>
              <a:t>Third level (bullet 20pt)</a:t>
            </a:r>
          </a:p>
          <a:p>
            <a:pPr lvl="3"/>
            <a:r>
              <a:rPr lang="en-US" dirty="0"/>
              <a:t>Fourth level (bullet 18pt)</a:t>
            </a:r>
          </a:p>
          <a:p>
            <a:pPr lvl="4"/>
            <a:r>
              <a:rPr lang="en-US" dirty="0"/>
              <a:t>Fifth level (bullet 18pt)</a:t>
            </a:r>
          </a:p>
          <a:p>
            <a:pPr lvl="5"/>
            <a:r>
              <a:rPr lang="en-US" dirty="0"/>
              <a:t>Sixth level (copy 16pt)</a:t>
            </a:r>
          </a:p>
          <a:p>
            <a:pPr lvl="6"/>
            <a:r>
              <a:rPr lang="en-US" dirty="0"/>
              <a:t>Seventh level (small copy 12pt)</a:t>
            </a:r>
          </a:p>
          <a:p>
            <a:pPr lvl="7"/>
            <a:r>
              <a:rPr lang="en-US" dirty="0"/>
              <a:t>EIGHT LEVEL (DESCRIPTOR 10PT)</a:t>
            </a:r>
          </a:p>
          <a:p>
            <a:pPr lvl="8"/>
            <a:r>
              <a:rPr lang="en-US" dirty="0"/>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Friday, September 23, 2022</a:t>
            </a:fld>
            <a:endParaRPr lang="en-US" dirty="0"/>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37" cstate="print">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1195103446"/>
      </p:ext>
    </p:extLst>
  </p:cSld>
  <p:clrMap bg1="lt1" tx1="dk1" bg2="lt2" tx2="dk2" accent1="accent1" accent2="accent2" accent3="accent3" accent4="accent4" accent5="accent5" accent6="accent6" hlink="hlink" folHlink="folHlink"/>
  <p:sldLayoutIdLst>
    <p:sldLayoutId id="2147483666" r:id="rId1"/>
    <p:sldLayoutId id="2147483729" r:id="rId2"/>
    <p:sldLayoutId id="2147483682" r:id="rId3"/>
    <p:sldLayoutId id="2147483734" r:id="rId4"/>
    <p:sldLayoutId id="2147483728" r:id="rId5"/>
    <p:sldLayoutId id="2147483732" r:id="rId6"/>
    <p:sldLayoutId id="2147483731" r:id="rId7"/>
    <p:sldLayoutId id="2147483741" r:id="rId8"/>
    <p:sldLayoutId id="2147483742" r:id="rId9"/>
    <p:sldLayoutId id="2147483737" r:id="rId10"/>
    <p:sldLayoutId id="2147483651" r:id="rId11"/>
    <p:sldLayoutId id="2147483721" r:id="rId12"/>
    <p:sldLayoutId id="2147483739" r:id="rId13"/>
    <p:sldLayoutId id="2147483724" r:id="rId14"/>
    <p:sldLayoutId id="2147483723" r:id="rId15"/>
    <p:sldLayoutId id="2147483725" r:id="rId16"/>
    <p:sldLayoutId id="2147483673" r:id="rId17"/>
    <p:sldLayoutId id="2147483653" r:id="rId18"/>
    <p:sldLayoutId id="2147483722" r:id="rId19"/>
    <p:sldLayoutId id="2147483693" r:id="rId20"/>
    <p:sldLayoutId id="2147483701" r:id="rId21"/>
    <p:sldLayoutId id="2147483668" r:id="rId22"/>
    <p:sldLayoutId id="2147483707" r:id="rId23"/>
    <p:sldLayoutId id="2147483714" r:id="rId24"/>
    <p:sldLayoutId id="2147483657" r:id="rId25"/>
    <p:sldLayoutId id="2147483679" r:id="rId26"/>
    <p:sldLayoutId id="2147483661" r:id="rId27"/>
    <p:sldLayoutId id="2147483678" r:id="rId28"/>
    <p:sldLayoutId id="2147483663" r:id="rId29"/>
    <p:sldLayoutId id="2147483667" r:id="rId30"/>
    <p:sldLayoutId id="2147483726" r:id="rId31"/>
    <p:sldLayoutId id="2147483688" r:id="rId32"/>
    <p:sldLayoutId id="2147483655" r:id="rId33"/>
    <p:sldLayoutId id="2147483727" r:id="rId34"/>
    <p:sldLayoutId id="2147483740" r:id="rId35"/>
  </p:sldLayoutIdLst>
  <p:hf hdr="0" ftr="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j-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5ACBF0"/>
          </p15:clr>
        </p15:guide>
        <p15:guide id="2" orient="horz" pos="3976" userDrawn="1">
          <p15:clr>
            <a:srgbClr val="5ACBF0"/>
          </p15:clr>
        </p15:guide>
        <p15:guide id="3" pos="240" userDrawn="1">
          <p15:clr>
            <a:srgbClr val="5ACBF0"/>
          </p15:clr>
        </p15:guide>
        <p15:guide id="4" pos="7440" userDrawn="1">
          <p15:clr>
            <a:srgbClr val="5ACBF0"/>
          </p15:clr>
        </p15:guide>
        <p15:guide id="5" orient="horz" pos="4148"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12FD966-9CAC-4B67-89DE-6E0EE2F9D19F}"/>
              </a:ext>
            </a:extLst>
          </p:cNvPr>
          <p:cNvSpPr>
            <a:spLocks noGrp="1"/>
          </p:cNvSpPr>
          <p:nvPr>
            <p:ph type="body" sz="quarter" idx="12"/>
          </p:nvPr>
        </p:nvSpPr>
        <p:spPr/>
        <p:txBody>
          <a:bodyPr/>
          <a:lstStyle/>
          <a:p>
            <a:r>
              <a:rPr lang="en-GB" dirty="0"/>
              <a:t>Adam Shackleton</a:t>
            </a:r>
          </a:p>
        </p:txBody>
      </p:sp>
      <p:sp>
        <p:nvSpPr>
          <p:cNvPr id="4" name="Title 3">
            <a:extLst>
              <a:ext uri="{FF2B5EF4-FFF2-40B4-BE49-F238E27FC236}">
                <a16:creationId xmlns:a16="http://schemas.microsoft.com/office/drawing/2014/main" id="{B55C1A3E-A84F-4E58-80E2-64FD0D865FFA}"/>
              </a:ext>
            </a:extLst>
          </p:cNvPr>
          <p:cNvSpPr>
            <a:spLocks noGrp="1"/>
          </p:cNvSpPr>
          <p:nvPr>
            <p:ph type="ctrTitle"/>
          </p:nvPr>
        </p:nvSpPr>
        <p:spPr/>
        <p:txBody>
          <a:bodyPr/>
          <a:lstStyle/>
          <a:p>
            <a:r>
              <a:rPr lang="en-GB" dirty="0"/>
              <a:t>ASIS Academy</a:t>
            </a:r>
          </a:p>
        </p:txBody>
      </p:sp>
      <p:sp>
        <p:nvSpPr>
          <p:cNvPr id="6" name="Text Placeholder 5">
            <a:extLst>
              <a:ext uri="{FF2B5EF4-FFF2-40B4-BE49-F238E27FC236}">
                <a16:creationId xmlns:a16="http://schemas.microsoft.com/office/drawing/2014/main" id="{714EE954-6227-4EF0-BF6D-1DD225026175}"/>
              </a:ext>
            </a:extLst>
          </p:cNvPr>
          <p:cNvSpPr>
            <a:spLocks noGrp="1"/>
          </p:cNvSpPr>
          <p:nvPr>
            <p:ph type="body" sz="quarter" idx="13"/>
          </p:nvPr>
        </p:nvSpPr>
        <p:spPr/>
        <p:txBody>
          <a:bodyPr/>
          <a:lstStyle/>
          <a:p>
            <a:r>
              <a:rPr lang="en-GB" dirty="0"/>
              <a:t>Automation by Scripting</a:t>
            </a:r>
          </a:p>
        </p:txBody>
      </p:sp>
    </p:spTree>
    <p:extLst>
      <p:ext uri="{BB962C8B-B14F-4D97-AF65-F5344CB8AC3E}">
        <p14:creationId xmlns:p14="http://schemas.microsoft.com/office/powerpoint/2010/main" val="201978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19BADE-CCBC-4509-A986-23100A96E186}"/>
              </a:ext>
            </a:extLst>
          </p:cNvPr>
          <p:cNvSpPr>
            <a:spLocks noGrp="1"/>
          </p:cNvSpPr>
          <p:nvPr>
            <p:ph type="title"/>
          </p:nvPr>
        </p:nvSpPr>
        <p:spPr/>
        <p:txBody>
          <a:bodyPr/>
          <a:lstStyle/>
          <a:p>
            <a:r>
              <a:rPr lang="en-GB" dirty="0"/>
              <a:t>Python – Interacting with the operating system using the </a:t>
            </a:r>
            <a:r>
              <a:rPr lang="en-GB" dirty="0" err="1"/>
              <a:t>os</a:t>
            </a:r>
            <a:r>
              <a:rPr lang="en-GB" dirty="0"/>
              <a:t> library</a:t>
            </a:r>
          </a:p>
        </p:txBody>
      </p:sp>
      <p:sp>
        <p:nvSpPr>
          <p:cNvPr id="6" name="Content Placeholder 5">
            <a:extLst>
              <a:ext uri="{FF2B5EF4-FFF2-40B4-BE49-F238E27FC236}">
                <a16:creationId xmlns:a16="http://schemas.microsoft.com/office/drawing/2014/main" id="{F34A21A9-C5A3-4C32-A068-F8AD8CA7B0ED}"/>
              </a:ext>
            </a:extLst>
          </p:cNvPr>
          <p:cNvSpPr>
            <a:spLocks noGrp="1"/>
          </p:cNvSpPr>
          <p:nvPr>
            <p:ph sz="quarter" idx="10"/>
          </p:nvPr>
        </p:nvSpPr>
        <p:spPr>
          <a:xfrm>
            <a:off x="331552" y="1371600"/>
            <a:ext cx="11430000" cy="4940300"/>
          </a:xfrm>
        </p:spPr>
        <p:txBody>
          <a:bodyPr/>
          <a:lstStyle/>
          <a:p>
            <a:r>
              <a:rPr lang="en-GB" dirty="0"/>
              <a:t>Another thing we might want to do in the operating system is call the windows / </a:t>
            </a:r>
            <a:r>
              <a:rPr lang="en-GB" dirty="0" err="1"/>
              <a:t>unix</a:t>
            </a:r>
            <a:r>
              <a:rPr lang="en-GB" dirty="0"/>
              <a:t> command line</a:t>
            </a:r>
          </a:p>
          <a:p>
            <a:endParaRPr lang="en-GB" dirty="0"/>
          </a:p>
          <a:p>
            <a:endParaRPr lang="en-GB" dirty="0"/>
          </a:p>
        </p:txBody>
      </p:sp>
      <p:pic>
        <p:nvPicPr>
          <p:cNvPr id="3" name="Picture 2">
            <a:extLst>
              <a:ext uri="{FF2B5EF4-FFF2-40B4-BE49-F238E27FC236}">
                <a16:creationId xmlns:a16="http://schemas.microsoft.com/office/drawing/2014/main" id="{6FBF2EC7-4E6A-433B-9828-A7E445B0839B}"/>
              </a:ext>
            </a:extLst>
          </p:cNvPr>
          <p:cNvPicPr>
            <a:picLocks noChangeAspect="1"/>
          </p:cNvPicPr>
          <p:nvPr/>
        </p:nvPicPr>
        <p:blipFill>
          <a:blip r:embed="rId3"/>
          <a:stretch>
            <a:fillRect/>
          </a:stretch>
        </p:blipFill>
        <p:spPr>
          <a:xfrm>
            <a:off x="331552" y="2022221"/>
            <a:ext cx="10145541" cy="3639058"/>
          </a:xfrm>
          <a:prstGeom prst="rect">
            <a:avLst/>
          </a:prstGeom>
        </p:spPr>
      </p:pic>
    </p:spTree>
    <p:extLst>
      <p:ext uri="{BB962C8B-B14F-4D97-AF65-F5344CB8AC3E}">
        <p14:creationId xmlns:p14="http://schemas.microsoft.com/office/powerpoint/2010/main" val="448802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F12FB-01F9-463C-A706-657DDB076277}"/>
              </a:ext>
            </a:extLst>
          </p:cNvPr>
          <p:cNvSpPr>
            <a:spLocks noGrp="1"/>
          </p:cNvSpPr>
          <p:nvPr>
            <p:ph type="title"/>
          </p:nvPr>
        </p:nvSpPr>
        <p:spPr/>
        <p:txBody>
          <a:bodyPr/>
          <a:lstStyle/>
          <a:p>
            <a:r>
              <a:rPr lang="en-GB" dirty="0"/>
              <a:t>Running scripts on a schedule</a:t>
            </a:r>
          </a:p>
        </p:txBody>
      </p:sp>
      <p:sp>
        <p:nvSpPr>
          <p:cNvPr id="3" name="Content Placeholder 2">
            <a:extLst>
              <a:ext uri="{FF2B5EF4-FFF2-40B4-BE49-F238E27FC236}">
                <a16:creationId xmlns:a16="http://schemas.microsoft.com/office/drawing/2014/main" id="{485FF953-2F98-43F1-806A-4C029F34EBB8}"/>
              </a:ext>
            </a:extLst>
          </p:cNvPr>
          <p:cNvSpPr>
            <a:spLocks noGrp="1"/>
          </p:cNvSpPr>
          <p:nvPr>
            <p:ph sz="quarter" idx="10"/>
          </p:nvPr>
        </p:nvSpPr>
        <p:spPr>
          <a:xfrm>
            <a:off x="381000" y="1116624"/>
            <a:ext cx="11430000" cy="4940300"/>
          </a:xfrm>
        </p:spPr>
        <p:txBody>
          <a:bodyPr/>
          <a:lstStyle/>
          <a:p>
            <a:r>
              <a:rPr lang="en-GB" dirty="0"/>
              <a:t>In order to automate a process, we need to be able to trigger it to run without human intervention.</a:t>
            </a:r>
          </a:p>
          <a:p>
            <a:r>
              <a:rPr lang="en-GB" dirty="0"/>
              <a:t>A very common way to do this is to schedule the script to run on a regular basis</a:t>
            </a:r>
          </a:p>
          <a:p>
            <a:r>
              <a:rPr lang="en-GB" dirty="0"/>
              <a:t>The process for this varies between operating systems, but we’ll focus on Windows for this course using task scheduler</a:t>
            </a:r>
          </a:p>
          <a:p>
            <a:endParaRPr lang="en-GB" dirty="0"/>
          </a:p>
        </p:txBody>
      </p:sp>
      <p:pic>
        <p:nvPicPr>
          <p:cNvPr id="5" name="Picture 4">
            <a:extLst>
              <a:ext uri="{FF2B5EF4-FFF2-40B4-BE49-F238E27FC236}">
                <a16:creationId xmlns:a16="http://schemas.microsoft.com/office/drawing/2014/main" id="{601D932F-EFFF-4334-9C88-47A102F1B1FA}"/>
              </a:ext>
            </a:extLst>
          </p:cNvPr>
          <p:cNvPicPr>
            <a:picLocks noChangeAspect="1"/>
          </p:cNvPicPr>
          <p:nvPr/>
        </p:nvPicPr>
        <p:blipFill>
          <a:blip r:embed="rId2"/>
          <a:stretch>
            <a:fillRect/>
          </a:stretch>
        </p:blipFill>
        <p:spPr>
          <a:xfrm>
            <a:off x="381000" y="2887654"/>
            <a:ext cx="7592485" cy="2191056"/>
          </a:xfrm>
          <a:prstGeom prst="rect">
            <a:avLst/>
          </a:prstGeom>
        </p:spPr>
      </p:pic>
    </p:spTree>
    <p:extLst>
      <p:ext uri="{BB962C8B-B14F-4D97-AF65-F5344CB8AC3E}">
        <p14:creationId xmlns:p14="http://schemas.microsoft.com/office/powerpoint/2010/main" val="333576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F12FB-01F9-463C-A706-657DDB076277}"/>
              </a:ext>
            </a:extLst>
          </p:cNvPr>
          <p:cNvSpPr>
            <a:spLocks noGrp="1"/>
          </p:cNvSpPr>
          <p:nvPr>
            <p:ph type="title"/>
          </p:nvPr>
        </p:nvSpPr>
        <p:spPr/>
        <p:txBody>
          <a:bodyPr/>
          <a:lstStyle/>
          <a:p>
            <a:r>
              <a:rPr lang="en-GB" dirty="0"/>
              <a:t>Running scripts on a schedule</a:t>
            </a:r>
          </a:p>
        </p:txBody>
      </p:sp>
      <p:pic>
        <p:nvPicPr>
          <p:cNvPr id="6" name="Picture 5">
            <a:extLst>
              <a:ext uri="{FF2B5EF4-FFF2-40B4-BE49-F238E27FC236}">
                <a16:creationId xmlns:a16="http://schemas.microsoft.com/office/drawing/2014/main" id="{E1C9337D-81DB-4420-8107-8D406A02643F}"/>
              </a:ext>
            </a:extLst>
          </p:cNvPr>
          <p:cNvPicPr>
            <a:picLocks noChangeAspect="1"/>
          </p:cNvPicPr>
          <p:nvPr/>
        </p:nvPicPr>
        <p:blipFill>
          <a:blip r:embed="rId2"/>
          <a:stretch>
            <a:fillRect/>
          </a:stretch>
        </p:blipFill>
        <p:spPr>
          <a:xfrm>
            <a:off x="553788" y="1315560"/>
            <a:ext cx="4942295" cy="3829095"/>
          </a:xfrm>
          <a:prstGeom prst="rect">
            <a:avLst/>
          </a:prstGeom>
        </p:spPr>
      </p:pic>
      <p:pic>
        <p:nvPicPr>
          <p:cNvPr id="8" name="Picture 7">
            <a:extLst>
              <a:ext uri="{FF2B5EF4-FFF2-40B4-BE49-F238E27FC236}">
                <a16:creationId xmlns:a16="http://schemas.microsoft.com/office/drawing/2014/main" id="{003A3912-7C79-4A14-ABFE-564FA160C0FA}"/>
              </a:ext>
            </a:extLst>
          </p:cNvPr>
          <p:cNvPicPr>
            <a:picLocks noChangeAspect="1"/>
          </p:cNvPicPr>
          <p:nvPr/>
        </p:nvPicPr>
        <p:blipFill>
          <a:blip r:embed="rId3"/>
          <a:stretch>
            <a:fillRect/>
          </a:stretch>
        </p:blipFill>
        <p:spPr>
          <a:xfrm>
            <a:off x="5867090" y="1130747"/>
            <a:ext cx="4748339" cy="4180162"/>
          </a:xfrm>
          <a:prstGeom prst="rect">
            <a:avLst/>
          </a:prstGeom>
        </p:spPr>
      </p:pic>
    </p:spTree>
    <p:extLst>
      <p:ext uri="{BB962C8B-B14F-4D97-AF65-F5344CB8AC3E}">
        <p14:creationId xmlns:p14="http://schemas.microsoft.com/office/powerpoint/2010/main" val="1859463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F12FB-01F9-463C-A706-657DDB076277}"/>
              </a:ext>
            </a:extLst>
          </p:cNvPr>
          <p:cNvSpPr>
            <a:spLocks noGrp="1"/>
          </p:cNvSpPr>
          <p:nvPr>
            <p:ph type="title"/>
          </p:nvPr>
        </p:nvSpPr>
        <p:spPr/>
        <p:txBody>
          <a:bodyPr/>
          <a:lstStyle/>
          <a:p>
            <a:r>
              <a:rPr lang="en-GB" dirty="0"/>
              <a:t>Running scripts on a schedule</a:t>
            </a:r>
          </a:p>
        </p:txBody>
      </p:sp>
      <p:pic>
        <p:nvPicPr>
          <p:cNvPr id="4" name="Picture 3">
            <a:extLst>
              <a:ext uri="{FF2B5EF4-FFF2-40B4-BE49-F238E27FC236}">
                <a16:creationId xmlns:a16="http://schemas.microsoft.com/office/drawing/2014/main" id="{AAEB003D-D22B-49B8-AF8B-2E699D45D56F}"/>
              </a:ext>
            </a:extLst>
          </p:cNvPr>
          <p:cNvPicPr>
            <a:picLocks noChangeAspect="1"/>
          </p:cNvPicPr>
          <p:nvPr/>
        </p:nvPicPr>
        <p:blipFill>
          <a:blip r:embed="rId2"/>
          <a:stretch>
            <a:fillRect/>
          </a:stretch>
        </p:blipFill>
        <p:spPr>
          <a:xfrm>
            <a:off x="493412" y="1056944"/>
            <a:ext cx="4296375" cy="4744112"/>
          </a:xfrm>
          <a:prstGeom prst="rect">
            <a:avLst/>
          </a:prstGeom>
        </p:spPr>
      </p:pic>
      <p:pic>
        <p:nvPicPr>
          <p:cNvPr id="7" name="Picture 6">
            <a:extLst>
              <a:ext uri="{FF2B5EF4-FFF2-40B4-BE49-F238E27FC236}">
                <a16:creationId xmlns:a16="http://schemas.microsoft.com/office/drawing/2014/main" id="{74A17536-FCCB-4034-A27C-A56ED2FBAFDE}"/>
              </a:ext>
            </a:extLst>
          </p:cNvPr>
          <p:cNvPicPr>
            <a:picLocks noChangeAspect="1"/>
          </p:cNvPicPr>
          <p:nvPr/>
        </p:nvPicPr>
        <p:blipFill>
          <a:blip r:embed="rId3"/>
          <a:stretch>
            <a:fillRect/>
          </a:stretch>
        </p:blipFill>
        <p:spPr>
          <a:xfrm>
            <a:off x="5248729" y="1114671"/>
            <a:ext cx="5906324" cy="1057423"/>
          </a:xfrm>
          <a:prstGeom prst="rect">
            <a:avLst/>
          </a:prstGeom>
        </p:spPr>
      </p:pic>
      <p:sp>
        <p:nvSpPr>
          <p:cNvPr id="9" name="Content Placeholder 2">
            <a:extLst>
              <a:ext uri="{FF2B5EF4-FFF2-40B4-BE49-F238E27FC236}">
                <a16:creationId xmlns:a16="http://schemas.microsoft.com/office/drawing/2014/main" id="{FA7FC82D-BB7E-4E9C-9378-783E4B5EC1FF}"/>
              </a:ext>
            </a:extLst>
          </p:cNvPr>
          <p:cNvSpPr>
            <a:spLocks noGrp="1"/>
          </p:cNvSpPr>
          <p:nvPr>
            <p:ph sz="quarter" idx="10"/>
          </p:nvPr>
        </p:nvSpPr>
        <p:spPr>
          <a:xfrm>
            <a:off x="5248728" y="2466108"/>
            <a:ext cx="6562271" cy="3590815"/>
          </a:xfrm>
        </p:spPr>
        <p:txBody>
          <a:bodyPr/>
          <a:lstStyle/>
          <a:p>
            <a:r>
              <a:rPr lang="en-GB" dirty="0"/>
              <a:t>Program/script is your python location</a:t>
            </a:r>
          </a:p>
          <a:p>
            <a:r>
              <a:rPr lang="en-GB" dirty="0"/>
              <a:t>Add arguments (optional) is your file name</a:t>
            </a:r>
          </a:p>
          <a:p>
            <a:r>
              <a:rPr lang="en-GB" dirty="0"/>
              <a:t>Start in (optional) is the location your python file is stored in</a:t>
            </a:r>
          </a:p>
          <a:p>
            <a:r>
              <a:rPr lang="en-GB" dirty="0"/>
              <a:t>Be careful about paths that had a space in them, this will need to be in “C:\Users\</a:t>
            </a:r>
            <a:r>
              <a:rPr lang="en-GB" dirty="0" err="1"/>
              <a:t>adam</a:t>
            </a:r>
            <a:r>
              <a:rPr lang="en-GB" dirty="0"/>
              <a:t>\Folder with spaces”</a:t>
            </a:r>
          </a:p>
          <a:p>
            <a:endParaRPr lang="en-GB" dirty="0"/>
          </a:p>
        </p:txBody>
      </p:sp>
    </p:spTree>
    <p:extLst>
      <p:ext uri="{BB962C8B-B14F-4D97-AF65-F5344CB8AC3E}">
        <p14:creationId xmlns:p14="http://schemas.microsoft.com/office/powerpoint/2010/main" val="2664454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AF63-4546-4624-BCC1-3BA4D3249529}"/>
              </a:ext>
            </a:extLst>
          </p:cNvPr>
          <p:cNvSpPr>
            <a:spLocks noGrp="1"/>
          </p:cNvSpPr>
          <p:nvPr>
            <p:ph type="title"/>
          </p:nvPr>
        </p:nvSpPr>
        <p:spPr/>
        <p:txBody>
          <a:bodyPr/>
          <a:lstStyle/>
          <a:p>
            <a:r>
              <a:rPr lang="en-GB" dirty="0"/>
              <a:t>Real life example</a:t>
            </a:r>
          </a:p>
        </p:txBody>
      </p:sp>
      <p:pic>
        <p:nvPicPr>
          <p:cNvPr id="9" name="Picture 8">
            <a:extLst>
              <a:ext uri="{FF2B5EF4-FFF2-40B4-BE49-F238E27FC236}">
                <a16:creationId xmlns:a16="http://schemas.microsoft.com/office/drawing/2014/main" id="{8D69E9B6-2D3B-4143-924D-72E6B3F063BF}"/>
              </a:ext>
            </a:extLst>
          </p:cNvPr>
          <p:cNvPicPr>
            <a:picLocks noChangeAspect="1"/>
          </p:cNvPicPr>
          <p:nvPr/>
        </p:nvPicPr>
        <p:blipFill>
          <a:blip r:embed="rId2"/>
          <a:stretch>
            <a:fillRect/>
          </a:stretch>
        </p:blipFill>
        <p:spPr>
          <a:xfrm>
            <a:off x="2414073" y="1547550"/>
            <a:ext cx="7363853" cy="3762900"/>
          </a:xfrm>
          <a:prstGeom prst="rect">
            <a:avLst/>
          </a:prstGeom>
        </p:spPr>
      </p:pic>
    </p:spTree>
    <p:extLst>
      <p:ext uri="{BB962C8B-B14F-4D97-AF65-F5344CB8AC3E}">
        <p14:creationId xmlns:p14="http://schemas.microsoft.com/office/powerpoint/2010/main" val="72778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6DCA-E252-45B6-8790-F0CA74EA47D8}"/>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185245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797B9-BE49-4796-AB72-DADF5344FBAD}"/>
              </a:ext>
            </a:extLst>
          </p:cNvPr>
          <p:cNvSpPr>
            <a:spLocks noGrp="1"/>
          </p:cNvSpPr>
          <p:nvPr>
            <p:ph type="title"/>
          </p:nvPr>
        </p:nvSpPr>
        <p:spPr/>
        <p:txBody>
          <a:bodyPr/>
          <a:lstStyle/>
          <a:p>
            <a:r>
              <a:rPr lang="en-GB" dirty="0"/>
              <a:t>Checking it’s working – Hello World</a:t>
            </a:r>
          </a:p>
        </p:txBody>
      </p:sp>
      <p:sp>
        <p:nvSpPr>
          <p:cNvPr id="9" name="Content Placeholder 8">
            <a:extLst>
              <a:ext uri="{FF2B5EF4-FFF2-40B4-BE49-F238E27FC236}">
                <a16:creationId xmlns:a16="http://schemas.microsoft.com/office/drawing/2014/main" id="{723F6620-C996-4D85-834F-8128F481C366}"/>
              </a:ext>
            </a:extLst>
          </p:cNvPr>
          <p:cNvSpPr>
            <a:spLocks noGrp="1"/>
          </p:cNvSpPr>
          <p:nvPr>
            <p:ph sz="quarter" idx="10"/>
          </p:nvPr>
        </p:nvSpPr>
        <p:spPr/>
        <p:txBody>
          <a:bodyPr/>
          <a:lstStyle/>
          <a:p>
            <a:r>
              <a:rPr lang="en-GB" dirty="0"/>
              <a:t>Once Python and VS Code are installed, create a folder to hold your code and then open VS Code</a:t>
            </a:r>
          </a:p>
          <a:p>
            <a:r>
              <a:rPr lang="en-GB" dirty="0"/>
              <a:t>When it opens, click Open Folder… and select your desired location</a:t>
            </a:r>
          </a:p>
          <a:p>
            <a:endParaRPr lang="en-GB" dirty="0"/>
          </a:p>
          <a:p>
            <a:endParaRPr lang="en-GB" dirty="0"/>
          </a:p>
          <a:p>
            <a:endParaRPr lang="en-GB" dirty="0"/>
          </a:p>
          <a:p>
            <a:endParaRPr lang="en-GB" dirty="0"/>
          </a:p>
          <a:p>
            <a:endParaRPr lang="en-GB" dirty="0"/>
          </a:p>
          <a:p>
            <a:r>
              <a:rPr lang="en-GB" dirty="0"/>
              <a:t>From the Explorer, click the new file icon and call it hello.py</a:t>
            </a:r>
          </a:p>
          <a:p>
            <a:endParaRPr lang="en-GB" dirty="0"/>
          </a:p>
        </p:txBody>
      </p:sp>
      <p:pic>
        <p:nvPicPr>
          <p:cNvPr id="11" name="Picture 10">
            <a:extLst>
              <a:ext uri="{FF2B5EF4-FFF2-40B4-BE49-F238E27FC236}">
                <a16:creationId xmlns:a16="http://schemas.microsoft.com/office/drawing/2014/main" id="{315AB79D-5FCD-431C-89B6-B394987182D2}"/>
              </a:ext>
            </a:extLst>
          </p:cNvPr>
          <p:cNvPicPr>
            <a:picLocks noChangeAspect="1"/>
          </p:cNvPicPr>
          <p:nvPr/>
        </p:nvPicPr>
        <p:blipFill>
          <a:blip r:embed="rId2"/>
          <a:stretch>
            <a:fillRect/>
          </a:stretch>
        </p:blipFill>
        <p:spPr>
          <a:xfrm>
            <a:off x="380999" y="2260953"/>
            <a:ext cx="3200401" cy="2129324"/>
          </a:xfrm>
          <a:prstGeom prst="rect">
            <a:avLst/>
          </a:prstGeom>
        </p:spPr>
      </p:pic>
      <p:pic>
        <p:nvPicPr>
          <p:cNvPr id="13" name="Picture 12">
            <a:extLst>
              <a:ext uri="{FF2B5EF4-FFF2-40B4-BE49-F238E27FC236}">
                <a16:creationId xmlns:a16="http://schemas.microsoft.com/office/drawing/2014/main" id="{87B68AE1-5B26-40A6-807C-700C0EDEB4A5}"/>
              </a:ext>
            </a:extLst>
          </p:cNvPr>
          <p:cNvPicPr>
            <a:picLocks noChangeAspect="1"/>
          </p:cNvPicPr>
          <p:nvPr/>
        </p:nvPicPr>
        <p:blipFill>
          <a:blip r:embed="rId3"/>
          <a:stretch>
            <a:fillRect/>
          </a:stretch>
        </p:blipFill>
        <p:spPr>
          <a:xfrm>
            <a:off x="380999" y="4926280"/>
            <a:ext cx="3909399" cy="1120237"/>
          </a:xfrm>
          <a:prstGeom prst="rect">
            <a:avLst/>
          </a:prstGeom>
        </p:spPr>
      </p:pic>
    </p:spTree>
    <p:extLst>
      <p:ext uri="{BB962C8B-B14F-4D97-AF65-F5344CB8AC3E}">
        <p14:creationId xmlns:p14="http://schemas.microsoft.com/office/powerpoint/2010/main" val="131496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797B9-BE49-4796-AB72-DADF5344FBAD}"/>
              </a:ext>
            </a:extLst>
          </p:cNvPr>
          <p:cNvSpPr>
            <a:spLocks noGrp="1"/>
          </p:cNvSpPr>
          <p:nvPr>
            <p:ph type="title"/>
          </p:nvPr>
        </p:nvSpPr>
        <p:spPr/>
        <p:txBody>
          <a:bodyPr/>
          <a:lstStyle/>
          <a:p>
            <a:r>
              <a:rPr lang="en-GB" dirty="0"/>
              <a:t>Checking it’s working – Hello World</a:t>
            </a:r>
          </a:p>
        </p:txBody>
      </p:sp>
      <p:sp>
        <p:nvSpPr>
          <p:cNvPr id="9" name="Content Placeholder 8">
            <a:extLst>
              <a:ext uri="{FF2B5EF4-FFF2-40B4-BE49-F238E27FC236}">
                <a16:creationId xmlns:a16="http://schemas.microsoft.com/office/drawing/2014/main" id="{723F6620-C996-4D85-834F-8128F481C366}"/>
              </a:ext>
            </a:extLst>
          </p:cNvPr>
          <p:cNvSpPr>
            <a:spLocks noGrp="1"/>
          </p:cNvSpPr>
          <p:nvPr>
            <p:ph sz="quarter" idx="10"/>
          </p:nvPr>
        </p:nvSpPr>
        <p:spPr/>
        <p:txBody>
          <a:bodyPr/>
          <a:lstStyle/>
          <a:p>
            <a:r>
              <a:rPr lang="en-GB" dirty="0"/>
              <a:t>There’s a good chance VS Code will recognise that you are running a python file and ask you to install the python extension, if not, go to the Extensions icon and search for it</a:t>
            </a:r>
          </a:p>
          <a:p>
            <a:r>
              <a:rPr lang="en-GB" dirty="0"/>
              <a:t>Click the blue install button (shows as “Uninstall” in my screenshot)</a:t>
            </a:r>
          </a:p>
          <a:p>
            <a:endParaRPr lang="en-GB" dirty="0"/>
          </a:p>
          <a:p>
            <a:endParaRPr lang="en-GB" dirty="0"/>
          </a:p>
          <a:p>
            <a:endParaRPr lang="en-GB" dirty="0"/>
          </a:p>
          <a:p>
            <a:endParaRPr lang="en-GB" dirty="0"/>
          </a:p>
          <a:p>
            <a:endParaRPr lang="en-GB" dirty="0"/>
          </a:p>
          <a:p>
            <a:endParaRPr lang="en-GB" dirty="0"/>
          </a:p>
        </p:txBody>
      </p:sp>
      <p:pic>
        <p:nvPicPr>
          <p:cNvPr id="4" name="Picture 3">
            <a:extLst>
              <a:ext uri="{FF2B5EF4-FFF2-40B4-BE49-F238E27FC236}">
                <a16:creationId xmlns:a16="http://schemas.microsoft.com/office/drawing/2014/main" id="{7B168312-3CA7-44D7-88AE-6704E866E4B2}"/>
              </a:ext>
            </a:extLst>
          </p:cNvPr>
          <p:cNvPicPr>
            <a:picLocks noChangeAspect="1"/>
          </p:cNvPicPr>
          <p:nvPr/>
        </p:nvPicPr>
        <p:blipFill>
          <a:blip r:embed="rId2"/>
          <a:stretch>
            <a:fillRect/>
          </a:stretch>
        </p:blipFill>
        <p:spPr>
          <a:xfrm>
            <a:off x="380999" y="2788254"/>
            <a:ext cx="10813473" cy="2106993"/>
          </a:xfrm>
          <a:prstGeom prst="rect">
            <a:avLst/>
          </a:prstGeom>
        </p:spPr>
      </p:pic>
    </p:spTree>
    <p:extLst>
      <p:ext uri="{BB962C8B-B14F-4D97-AF65-F5344CB8AC3E}">
        <p14:creationId xmlns:p14="http://schemas.microsoft.com/office/powerpoint/2010/main" val="3782179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797B9-BE49-4796-AB72-DADF5344FBAD}"/>
              </a:ext>
            </a:extLst>
          </p:cNvPr>
          <p:cNvSpPr>
            <a:spLocks noGrp="1"/>
          </p:cNvSpPr>
          <p:nvPr>
            <p:ph type="title"/>
          </p:nvPr>
        </p:nvSpPr>
        <p:spPr/>
        <p:txBody>
          <a:bodyPr/>
          <a:lstStyle/>
          <a:p>
            <a:r>
              <a:rPr lang="en-GB" dirty="0"/>
              <a:t>Checking it’s working – Hello World</a:t>
            </a:r>
          </a:p>
        </p:txBody>
      </p:sp>
      <p:sp>
        <p:nvSpPr>
          <p:cNvPr id="9" name="Content Placeholder 8">
            <a:extLst>
              <a:ext uri="{FF2B5EF4-FFF2-40B4-BE49-F238E27FC236}">
                <a16:creationId xmlns:a16="http://schemas.microsoft.com/office/drawing/2014/main" id="{723F6620-C996-4D85-834F-8128F481C366}"/>
              </a:ext>
            </a:extLst>
          </p:cNvPr>
          <p:cNvSpPr>
            <a:spLocks noGrp="1"/>
          </p:cNvSpPr>
          <p:nvPr>
            <p:ph sz="quarter" idx="10"/>
          </p:nvPr>
        </p:nvSpPr>
        <p:spPr/>
        <p:txBody>
          <a:bodyPr/>
          <a:lstStyle/>
          <a:p>
            <a:r>
              <a:rPr lang="en-GB" dirty="0"/>
              <a:t>Once that’s done, go to your hello.py file and type print(“Hello, World”)</a:t>
            </a:r>
          </a:p>
          <a:p>
            <a:endParaRPr lang="en-GB" dirty="0"/>
          </a:p>
          <a:p>
            <a:endParaRPr lang="en-GB" dirty="0"/>
          </a:p>
          <a:p>
            <a:endParaRPr lang="en-GB" dirty="0"/>
          </a:p>
          <a:p>
            <a:endParaRPr lang="en-GB" dirty="0"/>
          </a:p>
          <a:p>
            <a:endParaRPr lang="en-GB" dirty="0"/>
          </a:p>
          <a:p>
            <a:endParaRPr lang="en-GB" dirty="0"/>
          </a:p>
          <a:p>
            <a:r>
              <a:rPr lang="en-GB" dirty="0"/>
              <a:t>Check that VS Code has recognised you have a Python interpreter, shown here as 3.9.7, and click the play button in the top right corner</a:t>
            </a:r>
          </a:p>
          <a:p>
            <a:endParaRPr lang="en-GB" dirty="0"/>
          </a:p>
          <a:p>
            <a:endParaRPr lang="en-GB" dirty="0"/>
          </a:p>
        </p:txBody>
      </p:sp>
      <p:pic>
        <p:nvPicPr>
          <p:cNvPr id="5" name="Picture 4">
            <a:extLst>
              <a:ext uri="{FF2B5EF4-FFF2-40B4-BE49-F238E27FC236}">
                <a16:creationId xmlns:a16="http://schemas.microsoft.com/office/drawing/2014/main" id="{72FF065E-2437-4992-82FC-FD53134AF8F9}"/>
              </a:ext>
            </a:extLst>
          </p:cNvPr>
          <p:cNvPicPr>
            <a:picLocks noChangeAspect="1"/>
          </p:cNvPicPr>
          <p:nvPr/>
        </p:nvPicPr>
        <p:blipFill>
          <a:blip r:embed="rId2"/>
          <a:stretch>
            <a:fillRect/>
          </a:stretch>
        </p:blipFill>
        <p:spPr>
          <a:xfrm>
            <a:off x="380999" y="1905581"/>
            <a:ext cx="8779001" cy="2575783"/>
          </a:xfrm>
          <a:prstGeom prst="rect">
            <a:avLst/>
          </a:prstGeom>
        </p:spPr>
      </p:pic>
      <p:pic>
        <p:nvPicPr>
          <p:cNvPr id="8" name="Picture 7">
            <a:extLst>
              <a:ext uri="{FF2B5EF4-FFF2-40B4-BE49-F238E27FC236}">
                <a16:creationId xmlns:a16="http://schemas.microsoft.com/office/drawing/2014/main" id="{0AF7B12C-9487-4302-89EC-FA660C6BF86E}"/>
              </a:ext>
            </a:extLst>
          </p:cNvPr>
          <p:cNvPicPr>
            <a:picLocks noChangeAspect="1"/>
          </p:cNvPicPr>
          <p:nvPr/>
        </p:nvPicPr>
        <p:blipFill>
          <a:blip r:embed="rId3"/>
          <a:stretch>
            <a:fillRect/>
          </a:stretch>
        </p:blipFill>
        <p:spPr>
          <a:xfrm>
            <a:off x="380999" y="5292354"/>
            <a:ext cx="6401355" cy="541067"/>
          </a:xfrm>
          <a:prstGeom prst="rect">
            <a:avLst/>
          </a:prstGeom>
        </p:spPr>
      </p:pic>
    </p:spTree>
    <p:extLst>
      <p:ext uri="{BB962C8B-B14F-4D97-AF65-F5344CB8AC3E}">
        <p14:creationId xmlns:p14="http://schemas.microsoft.com/office/powerpoint/2010/main" val="3780840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B6EAD19-D936-4F0F-814C-F46A0AB0298C}"/>
              </a:ext>
            </a:extLst>
          </p:cNvPr>
          <p:cNvSpPr>
            <a:spLocks noGrp="1"/>
          </p:cNvSpPr>
          <p:nvPr>
            <p:ph type="title"/>
          </p:nvPr>
        </p:nvSpPr>
        <p:spPr/>
        <p:txBody>
          <a:bodyPr/>
          <a:lstStyle/>
          <a:p>
            <a:r>
              <a:rPr lang="en-GB" dirty="0"/>
              <a:t>Course Agenda</a:t>
            </a:r>
          </a:p>
        </p:txBody>
      </p:sp>
      <p:sp>
        <p:nvSpPr>
          <p:cNvPr id="7" name="Content Placeholder 6">
            <a:extLst>
              <a:ext uri="{FF2B5EF4-FFF2-40B4-BE49-F238E27FC236}">
                <a16:creationId xmlns:a16="http://schemas.microsoft.com/office/drawing/2014/main" id="{39248549-2E82-4CC6-98F9-20B01CE68C99}"/>
              </a:ext>
            </a:extLst>
          </p:cNvPr>
          <p:cNvSpPr>
            <a:spLocks noGrp="1"/>
          </p:cNvSpPr>
          <p:nvPr>
            <p:ph sz="quarter" idx="10"/>
          </p:nvPr>
        </p:nvSpPr>
        <p:spPr/>
        <p:txBody>
          <a:bodyPr/>
          <a:lstStyle/>
          <a:p>
            <a:r>
              <a:rPr lang="en-GB" dirty="0"/>
              <a:t>1. Introduction to Python</a:t>
            </a:r>
          </a:p>
          <a:p>
            <a:r>
              <a:rPr lang="en-GB" dirty="0"/>
              <a:t>- What is scripting; Why Python; Lighting Python lesson</a:t>
            </a:r>
          </a:p>
          <a:p>
            <a:r>
              <a:rPr lang="en-GB" dirty="0">
                <a:solidFill>
                  <a:schemeClr val="accent1"/>
                </a:solidFill>
              </a:rPr>
              <a:t>2. Introduction to Automation</a:t>
            </a:r>
          </a:p>
          <a:p>
            <a:r>
              <a:rPr lang="en-GB" dirty="0">
                <a:solidFill>
                  <a:schemeClr val="accent1"/>
                </a:solidFill>
              </a:rPr>
              <a:t>- What do we mean by automation; Interacting with files and the file system</a:t>
            </a:r>
          </a:p>
          <a:p>
            <a:r>
              <a:rPr lang="en-GB" dirty="0"/>
              <a:t>3. APIs</a:t>
            </a:r>
          </a:p>
          <a:p>
            <a:r>
              <a:rPr lang="en-GB" dirty="0"/>
              <a:t>- What’s an API; How to access them using Python</a:t>
            </a:r>
          </a:p>
          <a:p>
            <a:r>
              <a:rPr lang="en-GB" dirty="0"/>
              <a:t>4. Databases</a:t>
            </a:r>
          </a:p>
          <a:p>
            <a:r>
              <a:rPr lang="en-GB" dirty="0"/>
              <a:t>- Lighting SQL lesson; Creating and using database connections</a:t>
            </a:r>
          </a:p>
          <a:p>
            <a:r>
              <a:rPr lang="en-GB" dirty="0"/>
              <a:t>5. Excel Files</a:t>
            </a:r>
          </a:p>
          <a:p>
            <a:r>
              <a:rPr lang="en-GB" dirty="0"/>
              <a:t>- Pandas; Common Excel functions in Python</a:t>
            </a:r>
          </a:p>
        </p:txBody>
      </p:sp>
    </p:spTree>
    <p:extLst>
      <p:ext uri="{BB962C8B-B14F-4D97-AF65-F5344CB8AC3E}">
        <p14:creationId xmlns:p14="http://schemas.microsoft.com/office/powerpoint/2010/main" val="2021367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B6EAD19-D936-4F0F-814C-F46A0AB0298C}"/>
              </a:ext>
            </a:extLst>
          </p:cNvPr>
          <p:cNvSpPr>
            <a:spLocks noGrp="1"/>
          </p:cNvSpPr>
          <p:nvPr>
            <p:ph type="title"/>
          </p:nvPr>
        </p:nvSpPr>
        <p:spPr/>
        <p:txBody>
          <a:bodyPr/>
          <a:lstStyle/>
          <a:p>
            <a:r>
              <a:rPr lang="en-GB" dirty="0"/>
              <a:t>Today’s Agenda</a:t>
            </a:r>
          </a:p>
        </p:txBody>
      </p:sp>
      <p:sp>
        <p:nvSpPr>
          <p:cNvPr id="7" name="Content Placeholder 6">
            <a:extLst>
              <a:ext uri="{FF2B5EF4-FFF2-40B4-BE49-F238E27FC236}">
                <a16:creationId xmlns:a16="http://schemas.microsoft.com/office/drawing/2014/main" id="{39248549-2E82-4CC6-98F9-20B01CE68C99}"/>
              </a:ext>
            </a:extLst>
          </p:cNvPr>
          <p:cNvSpPr>
            <a:spLocks noGrp="1"/>
          </p:cNvSpPr>
          <p:nvPr>
            <p:ph sz="quarter" idx="10"/>
          </p:nvPr>
        </p:nvSpPr>
        <p:spPr/>
        <p:txBody>
          <a:bodyPr/>
          <a:lstStyle/>
          <a:p>
            <a:r>
              <a:rPr lang="en-GB" dirty="0"/>
              <a:t>What do we mean by automation?</a:t>
            </a:r>
          </a:p>
          <a:p>
            <a:r>
              <a:rPr lang="en-GB" dirty="0"/>
              <a:t>Python tasks</a:t>
            </a:r>
          </a:p>
          <a:p>
            <a:pPr marL="342900" indent="-342900">
              <a:buFontTx/>
              <a:buChar char="-"/>
            </a:pPr>
            <a:r>
              <a:rPr lang="en-GB" dirty="0"/>
              <a:t>Review of last week’s challenges</a:t>
            </a:r>
          </a:p>
          <a:p>
            <a:pPr marL="342900" indent="-342900">
              <a:buFontTx/>
              <a:buChar char="-"/>
            </a:pPr>
            <a:r>
              <a:rPr lang="en-GB" dirty="0"/>
              <a:t>Importing from the standard library</a:t>
            </a:r>
          </a:p>
          <a:p>
            <a:pPr marL="342900" indent="-342900">
              <a:buFontTx/>
              <a:buChar char="-"/>
            </a:pPr>
            <a:r>
              <a:rPr lang="en-GB" dirty="0"/>
              <a:t>Namespaces</a:t>
            </a:r>
          </a:p>
          <a:p>
            <a:pPr marL="342900" indent="-342900">
              <a:buFontTx/>
              <a:buChar char="-"/>
            </a:pPr>
            <a:r>
              <a:rPr lang="en-GB" dirty="0"/>
              <a:t>Interacting with the file system</a:t>
            </a:r>
          </a:p>
          <a:p>
            <a:r>
              <a:rPr lang="en-GB" dirty="0"/>
              <a:t>Running scripts on a schedule</a:t>
            </a:r>
          </a:p>
          <a:p>
            <a:r>
              <a:rPr lang="en-GB" dirty="0"/>
              <a:t>Code challenge</a:t>
            </a:r>
          </a:p>
          <a:p>
            <a:r>
              <a:rPr lang="en-GB" dirty="0"/>
              <a:t>Homework</a:t>
            </a:r>
          </a:p>
        </p:txBody>
      </p:sp>
    </p:spTree>
    <p:extLst>
      <p:ext uri="{BB962C8B-B14F-4D97-AF65-F5344CB8AC3E}">
        <p14:creationId xmlns:p14="http://schemas.microsoft.com/office/powerpoint/2010/main" val="3086664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56193-441A-473D-8E70-08F22F93461B}"/>
              </a:ext>
            </a:extLst>
          </p:cNvPr>
          <p:cNvSpPr>
            <a:spLocks noGrp="1"/>
          </p:cNvSpPr>
          <p:nvPr>
            <p:ph type="title"/>
          </p:nvPr>
        </p:nvSpPr>
        <p:spPr>
          <a:xfrm>
            <a:off x="381002" y="380999"/>
            <a:ext cx="11429998" cy="437873"/>
          </a:xfrm>
        </p:spPr>
        <p:txBody>
          <a:bodyPr/>
          <a:lstStyle/>
          <a:p>
            <a:r>
              <a:rPr lang="en-GB" dirty="0"/>
              <a:t>Tools we’ll use during our sessions</a:t>
            </a:r>
          </a:p>
        </p:txBody>
      </p:sp>
      <p:sp>
        <p:nvSpPr>
          <p:cNvPr id="5" name="Text Placeholder 4">
            <a:extLst>
              <a:ext uri="{FF2B5EF4-FFF2-40B4-BE49-F238E27FC236}">
                <a16:creationId xmlns:a16="http://schemas.microsoft.com/office/drawing/2014/main" id="{9E86C5FF-B934-49E2-B010-2AC4538A9CF5}"/>
              </a:ext>
            </a:extLst>
          </p:cNvPr>
          <p:cNvSpPr>
            <a:spLocks noGrp="1"/>
          </p:cNvSpPr>
          <p:nvPr>
            <p:ph type="body" idx="1"/>
          </p:nvPr>
        </p:nvSpPr>
        <p:spPr>
          <a:xfrm>
            <a:off x="300830" y="1624351"/>
            <a:ext cx="5524500" cy="822960"/>
          </a:xfrm>
        </p:spPr>
        <p:txBody>
          <a:bodyPr/>
          <a:lstStyle/>
          <a:p>
            <a:r>
              <a:rPr lang="en-GB" dirty="0"/>
              <a:t>Python 3.10</a:t>
            </a:r>
          </a:p>
        </p:txBody>
      </p:sp>
      <p:sp>
        <p:nvSpPr>
          <p:cNvPr id="7" name="Text Placeholder 6">
            <a:extLst>
              <a:ext uri="{FF2B5EF4-FFF2-40B4-BE49-F238E27FC236}">
                <a16:creationId xmlns:a16="http://schemas.microsoft.com/office/drawing/2014/main" id="{5B99104D-A6A6-4F21-AFA9-C44C10C50F92}"/>
              </a:ext>
            </a:extLst>
          </p:cNvPr>
          <p:cNvSpPr>
            <a:spLocks noGrp="1"/>
          </p:cNvSpPr>
          <p:nvPr>
            <p:ph type="body" idx="14"/>
          </p:nvPr>
        </p:nvSpPr>
        <p:spPr>
          <a:xfrm>
            <a:off x="6286499" y="1630448"/>
            <a:ext cx="5524500" cy="822960"/>
          </a:xfrm>
        </p:spPr>
        <p:txBody>
          <a:bodyPr/>
          <a:lstStyle/>
          <a:p>
            <a:r>
              <a:rPr lang="en-GB" dirty="0"/>
              <a:t>VS Code</a:t>
            </a:r>
          </a:p>
        </p:txBody>
      </p:sp>
      <p:sp>
        <p:nvSpPr>
          <p:cNvPr id="8" name="Text Placeholder 7">
            <a:extLst>
              <a:ext uri="{FF2B5EF4-FFF2-40B4-BE49-F238E27FC236}">
                <a16:creationId xmlns:a16="http://schemas.microsoft.com/office/drawing/2014/main" id="{E5E81443-F10C-43D3-88DE-3C92B46A6DD6}"/>
              </a:ext>
            </a:extLst>
          </p:cNvPr>
          <p:cNvSpPr>
            <a:spLocks noGrp="1"/>
          </p:cNvSpPr>
          <p:nvPr>
            <p:ph type="body" idx="16"/>
          </p:nvPr>
        </p:nvSpPr>
        <p:spPr/>
        <p:txBody>
          <a:bodyPr/>
          <a:lstStyle/>
          <a:p>
            <a:r>
              <a:rPr lang="en-GB" dirty="0"/>
              <a:t>https://www.python.org/</a:t>
            </a:r>
          </a:p>
        </p:txBody>
      </p:sp>
      <p:sp>
        <p:nvSpPr>
          <p:cNvPr id="9" name="Text Placeholder 8">
            <a:extLst>
              <a:ext uri="{FF2B5EF4-FFF2-40B4-BE49-F238E27FC236}">
                <a16:creationId xmlns:a16="http://schemas.microsoft.com/office/drawing/2014/main" id="{497528C2-EF7B-4735-81D7-F3D90228556D}"/>
              </a:ext>
            </a:extLst>
          </p:cNvPr>
          <p:cNvSpPr>
            <a:spLocks noGrp="1"/>
          </p:cNvSpPr>
          <p:nvPr>
            <p:ph type="body" idx="17"/>
          </p:nvPr>
        </p:nvSpPr>
        <p:spPr/>
        <p:txBody>
          <a:bodyPr/>
          <a:lstStyle/>
          <a:p>
            <a:r>
              <a:rPr lang="en-GB" dirty="0"/>
              <a:t>https://code.visualstudio.com/</a:t>
            </a:r>
          </a:p>
        </p:txBody>
      </p:sp>
      <p:pic>
        <p:nvPicPr>
          <p:cNvPr id="12" name="Content Placeholder 11" descr="Logo&#10;&#10;Description automatically generated">
            <a:extLst>
              <a:ext uri="{FF2B5EF4-FFF2-40B4-BE49-F238E27FC236}">
                <a16:creationId xmlns:a16="http://schemas.microsoft.com/office/drawing/2014/main" id="{05824985-3593-4A19-AB77-0A43EAA671D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81000" y="3252787"/>
            <a:ext cx="5524500" cy="1562100"/>
          </a:xfrm>
        </p:spPr>
      </p:pic>
      <p:pic>
        <p:nvPicPr>
          <p:cNvPr id="14" name="Content Placeholder 13" descr="Icon&#10;&#10;Description automatically generated">
            <a:extLst>
              <a:ext uri="{FF2B5EF4-FFF2-40B4-BE49-F238E27FC236}">
                <a16:creationId xmlns:a16="http://schemas.microsoft.com/office/drawing/2014/main" id="{E80865ED-7617-4543-8CA0-FE4B40C89B14}"/>
              </a:ext>
            </a:extLst>
          </p:cNvPr>
          <p:cNvPicPr>
            <a:picLocks noGrp="1" noChangeAspect="1"/>
          </p:cNvPicPr>
          <p:nvPr>
            <p:ph sz="half" idx="18"/>
          </p:nvPr>
        </p:nvPicPr>
        <p:blipFill>
          <a:blip r:embed="rId3">
            <a:extLst>
              <a:ext uri="{28A0092B-C50C-407E-A947-70E740481C1C}">
                <a14:useLocalDpi xmlns:a14="http://schemas.microsoft.com/office/drawing/2010/main" val="0"/>
              </a:ext>
            </a:extLst>
          </a:blip>
          <a:stretch>
            <a:fillRect/>
          </a:stretch>
        </p:blipFill>
        <p:spPr>
          <a:xfrm>
            <a:off x="7208837" y="2193925"/>
            <a:ext cx="3679825" cy="3679825"/>
          </a:xfrm>
        </p:spPr>
      </p:pic>
    </p:spTree>
    <p:extLst>
      <p:ext uri="{BB962C8B-B14F-4D97-AF65-F5344CB8AC3E}">
        <p14:creationId xmlns:p14="http://schemas.microsoft.com/office/powerpoint/2010/main" val="1656258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956A907-8629-49E4-8F7E-30282E6283F6}"/>
              </a:ext>
            </a:extLst>
          </p:cNvPr>
          <p:cNvSpPr>
            <a:spLocks noGrp="1"/>
          </p:cNvSpPr>
          <p:nvPr>
            <p:ph sz="quarter" idx="10"/>
          </p:nvPr>
        </p:nvSpPr>
        <p:spPr/>
        <p:txBody>
          <a:bodyPr/>
          <a:lstStyle/>
          <a:p>
            <a:r>
              <a:rPr lang="en-GB" sz="2400" dirty="0"/>
              <a:t>Removing some manual activity either for the purpose of speeding up the time taken to complete it, reducing the likelihood of human error, or most usually, both.</a:t>
            </a:r>
          </a:p>
          <a:p>
            <a:endParaRPr lang="en-GB" sz="2400" dirty="0"/>
          </a:p>
          <a:p>
            <a:r>
              <a:rPr lang="en-GB" sz="2400" dirty="0"/>
              <a:t>Writing a script that replicates a set of steps that would otherwise be done by a user.</a:t>
            </a:r>
          </a:p>
          <a:p>
            <a:endParaRPr lang="en-GB" dirty="0"/>
          </a:p>
        </p:txBody>
      </p:sp>
      <p:sp>
        <p:nvSpPr>
          <p:cNvPr id="9" name="Title 8">
            <a:extLst>
              <a:ext uri="{FF2B5EF4-FFF2-40B4-BE49-F238E27FC236}">
                <a16:creationId xmlns:a16="http://schemas.microsoft.com/office/drawing/2014/main" id="{599719C3-4786-436D-83AC-E4A7F00B542A}"/>
              </a:ext>
            </a:extLst>
          </p:cNvPr>
          <p:cNvSpPr>
            <a:spLocks noGrp="1"/>
          </p:cNvSpPr>
          <p:nvPr>
            <p:ph type="title"/>
          </p:nvPr>
        </p:nvSpPr>
        <p:spPr/>
        <p:txBody>
          <a:bodyPr/>
          <a:lstStyle/>
          <a:p>
            <a:r>
              <a:rPr lang="en-GB" dirty="0"/>
              <a:t>What do we mean by automation?</a:t>
            </a:r>
          </a:p>
        </p:txBody>
      </p:sp>
      <p:pic>
        <p:nvPicPr>
          <p:cNvPr id="13" name="Picture 12" descr="Text&#10;&#10;Description automatically generated">
            <a:extLst>
              <a:ext uri="{FF2B5EF4-FFF2-40B4-BE49-F238E27FC236}">
                <a16:creationId xmlns:a16="http://schemas.microsoft.com/office/drawing/2014/main" id="{BF49CC88-97D8-45B0-911F-40AAAB5EE7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379" y="2498180"/>
            <a:ext cx="5415392" cy="2710728"/>
          </a:xfrm>
          <a:prstGeom prst="rect">
            <a:avLst/>
          </a:prstGeom>
        </p:spPr>
      </p:pic>
    </p:spTree>
    <p:extLst>
      <p:ext uri="{BB962C8B-B14F-4D97-AF65-F5344CB8AC3E}">
        <p14:creationId xmlns:p14="http://schemas.microsoft.com/office/powerpoint/2010/main" val="2031119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8F23A3-A7FB-4D9A-A820-088CFFBD1D5F}"/>
              </a:ext>
            </a:extLst>
          </p:cNvPr>
          <p:cNvSpPr>
            <a:spLocks noGrp="1"/>
          </p:cNvSpPr>
          <p:nvPr>
            <p:ph type="title"/>
          </p:nvPr>
        </p:nvSpPr>
        <p:spPr/>
        <p:txBody>
          <a:bodyPr/>
          <a:lstStyle/>
          <a:p>
            <a:r>
              <a:rPr lang="en-GB" dirty="0"/>
              <a:t>A look at some of the challenges from last week</a:t>
            </a:r>
          </a:p>
        </p:txBody>
      </p:sp>
      <p:pic>
        <p:nvPicPr>
          <p:cNvPr id="6" name="Picture 5" descr="Diagram&#10;&#10;Description automatically generated">
            <a:extLst>
              <a:ext uri="{FF2B5EF4-FFF2-40B4-BE49-F238E27FC236}">
                <a16:creationId xmlns:a16="http://schemas.microsoft.com/office/drawing/2014/main" id="{45460448-0E7F-4894-8612-26225CB21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8403" y="1675719"/>
            <a:ext cx="3686175" cy="2657475"/>
          </a:xfrm>
          <a:prstGeom prst="rect">
            <a:avLst/>
          </a:prstGeom>
        </p:spPr>
      </p:pic>
    </p:spTree>
    <p:extLst>
      <p:ext uri="{BB962C8B-B14F-4D97-AF65-F5344CB8AC3E}">
        <p14:creationId xmlns:p14="http://schemas.microsoft.com/office/powerpoint/2010/main" val="1617998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19BADE-CCBC-4509-A986-23100A96E186}"/>
              </a:ext>
            </a:extLst>
          </p:cNvPr>
          <p:cNvSpPr>
            <a:spLocks noGrp="1"/>
          </p:cNvSpPr>
          <p:nvPr>
            <p:ph type="title"/>
          </p:nvPr>
        </p:nvSpPr>
        <p:spPr/>
        <p:txBody>
          <a:bodyPr/>
          <a:lstStyle/>
          <a:p>
            <a:r>
              <a:rPr lang="en-GB" dirty="0"/>
              <a:t>Python – Standard library</a:t>
            </a:r>
          </a:p>
        </p:txBody>
      </p:sp>
      <p:sp>
        <p:nvSpPr>
          <p:cNvPr id="6" name="Content Placeholder 5">
            <a:extLst>
              <a:ext uri="{FF2B5EF4-FFF2-40B4-BE49-F238E27FC236}">
                <a16:creationId xmlns:a16="http://schemas.microsoft.com/office/drawing/2014/main" id="{F34A21A9-C5A3-4C32-A068-F8AD8CA7B0ED}"/>
              </a:ext>
            </a:extLst>
          </p:cNvPr>
          <p:cNvSpPr>
            <a:spLocks noGrp="1"/>
          </p:cNvSpPr>
          <p:nvPr>
            <p:ph sz="quarter" idx="10"/>
          </p:nvPr>
        </p:nvSpPr>
        <p:spPr>
          <a:xfrm>
            <a:off x="331552" y="1371600"/>
            <a:ext cx="11430000" cy="4940300"/>
          </a:xfrm>
        </p:spPr>
        <p:txBody>
          <a:bodyPr/>
          <a:lstStyle/>
          <a:p>
            <a:r>
              <a:rPr lang="en-GB" dirty="0"/>
              <a:t>Last week we only used the very limited set of features and functions that are available when we initially run Python.</a:t>
            </a:r>
          </a:p>
          <a:p>
            <a:r>
              <a:rPr lang="en-GB" dirty="0"/>
              <a:t>There are a large number of additional functions implemented in libraries that come with Python but have to be explicitly included in our code in order to be used.</a:t>
            </a:r>
          </a:p>
          <a:p>
            <a:r>
              <a:rPr lang="en-GB" dirty="0"/>
              <a:t>These are frequently referred to as “The Standard Library”</a:t>
            </a:r>
          </a:p>
          <a:p>
            <a:r>
              <a:rPr lang="en-GB" dirty="0"/>
              <a:t>They are included in your code using the keyword “import”</a:t>
            </a:r>
          </a:p>
          <a:p>
            <a:endParaRPr lang="en-GB" dirty="0"/>
          </a:p>
          <a:p>
            <a:endParaRPr lang="en-GB" dirty="0"/>
          </a:p>
          <a:p>
            <a:r>
              <a:rPr lang="en-GB" dirty="0"/>
              <a:t>There are ~70 libraries in the standard library covering mathematical operations, regular expressions, random number generation, additional data types, and many more</a:t>
            </a:r>
          </a:p>
          <a:p>
            <a:endParaRPr lang="en-GB" dirty="0"/>
          </a:p>
          <a:p>
            <a:endParaRPr lang="en-GB" dirty="0"/>
          </a:p>
        </p:txBody>
      </p:sp>
      <p:pic>
        <p:nvPicPr>
          <p:cNvPr id="3" name="Picture 2">
            <a:extLst>
              <a:ext uri="{FF2B5EF4-FFF2-40B4-BE49-F238E27FC236}">
                <a16:creationId xmlns:a16="http://schemas.microsoft.com/office/drawing/2014/main" id="{3E31351F-A7CA-492E-B463-D4FBF38E2C5B}"/>
              </a:ext>
            </a:extLst>
          </p:cNvPr>
          <p:cNvPicPr>
            <a:picLocks noChangeAspect="1"/>
          </p:cNvPicPr>
          <p:nvPr/>
        </p:nvPicPr>
        <p:blipFill>
          <a:blip r:embed="rId3"/>
          <a:stretch>
            <a:fillRect/>
          </a:stretch>
        </p:blipFill>
        <p:spPr>
          <a:xfrm>
            <a:off x="331552" y="3841750"/>
            <a:ext cx="2200582" cy="714475"/>
          </a:xfrm>
          <a:prstGeom prst="rect">
            <a:avLst/>
          </a:prstGeom>
        </p:spPr>
      </p:pic>
    </p:spTree>
    <p:extLst>
      <p:ext uri="{BB962C8B-B14F-4D97-AF65-F5344CB8AC3E}">
        <p14:creationId xmlns:p14="http://schemas.microsoft.com/office/powerpoint/2010/main" val="3937096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19BADE-CCBC-4509-A986-23100A96E186}"/>
              </a:ext>
            </a:extLst>
          </p:cNvPr>
          <p:cNvSpPr>
            <a:spLocks noGrp="1"/>
          </p:cNvSpPr>
          <p:nvPr>
            <p:ph type="title"/>
          </p:nvPr>
        </p:nvSpPr>
        <p:spPr/>
        <p:txBody>
          <a:bodyPr/>
          <a:lstStyle/>
          <a:p>
            <a:r>
              <a:rPr lang="en-GB" dirty="0"/>
              <a:t>Python – Namespaces</a:t>
            </a:r>
          </a:p>
        </p:txBody>
      </p:sp>
      <p:sp>
        <p:nvSpPr>
          <p:cNvPr id="6" name="Content Placeholder 5">
            <a:extLst>
              <a:ext uri="{FF2B5EF4-FFF2-40B4-BE49-F238E27FC236}">
                <a16:creationId xmlns:a16="http://schemas.microsoft.com/office/drawing/2014/main" id="{F34A21A9-C5A3-4C32-A068-F8AD8CA7B0ED}"/>
              </a:ext>
            </a:extLst>
          </p:cNvPr>
          <p:cNvSpPr>
            <a:spLocks noGrp="1"/>
          </p:cNvSpPr>
          <p:nvPr>
            <p:ph sz="quarter" idx="10"/>
          </p:nvPr>
        </p:nvSpPr>
        <p:spPr>
          <a:xfrm>
            <a:off x="331552" y="1371600"/>
            <a:ext cx="11430000" cy="4940300"/>
          </a:xfrm>
        </p:spPr>
        <p:txBody>
          <a:bodyPr/>
          <a:lstStyle/>
          <a:p>
            <a:pPr algn="ctr"/>
            <a:r>
              <a:rPr lang="en-GB" i="1" dirty="0"/>
              <a:t>In simple words, a namespace is a collection of names and the details of the objects referenced by the names.</a:t>
            </a:r>
          </a:p>
          <a:p>
            <a:r>
              <a:rPr lang="en-GB" dirty="0"/>
              <a:t>A namespace is a way of defining which group of objects an function of interest belongs to. They allow a logical separation and make it clear in our code what we imported and what we built.</a:t>
            </a:r>
          </a:p>
          <a:p>
            <a:r>
              <a:rPr lang="en-GB" dirty="0"/>
              <a:t>If you simply import a library, then you’ll access </a:t>
            </a:r>
          </a:p>
          <a:p>
            <a:r>
              <a:rPr lang="en-GB" dirty="0"/>
              <a:t>any functions in that library like this:</a:t>
            </a:r>
          </a:p>
          <a:p>
            <a:endParaRPr lang="en-GB" dirty="0"/>
          </a:p>
          <a:p>
            <a:r>
              <a:rPr lang="en-GB" dirty="0"/>
              <a:t>But if specify the exact function to import</a:t>
            </a:r>
          </a:p>
          <a:p>
            <a:r>
              <a:rPr lang="en-GB" dirty="0"/>
              <a:t>then access will be like this:</a:t>
            </a:r>
          </a:p>
          <a:p>
            <a:endParaRPr lang="en-GB" dirty="0"/>
          </a:p>
          <a:p>
            <a:r>
              <a:rPr lang="en-GB" dirty="0"/>
              <a:t>You should never do this:</a:t>
            </a:r>
          </a:p>
          <a:p>
            <a:endParaRPr lang="en-GB" dirty="0"/>
          </a:p>
        </p:txBody>
      </p:sp>
      <p:pic>
        <p:nvPicPr>
          <p:cNvPr id="7" name="Picture 6">
            <a:extLst>
              <a:ext uri="{FF2B5EF4-FFF2-40B4-BE49-F238E27FC236}">
                <a16:creationId xmlns:a16="http://schemas.microsoft.com/office/drawing/2014/main" id="{0069DC50-7AC2-4937-B293-D01E9138D494}"/>
              </a:ext>
            </a:extLst>
          </p:cNvPr>
          <p:cNvPicPr>
            <a:picLocks noChangeAspect="1"/>
          </p:cNvPicPr>
          <p:nvPr/>
        </p:nvPicPr>
        <p:blipFill>
          <a:blip r:embed="rId3"/>
          <a:stretch>
            <a:fillRect/>
          </a:stretch>
        </p:blipFill>
        <p:spPr>
          <a:xfrm>
            <a:off x="5951209" y="3006268"/>
            <a:ext cx="2600688" cy="895475"/>
          </a:xfrm>
          <a:prstGeom prst="rect">
            <a:avLst/>
          </a:prstGeom>
        </p:spPr>
      </p:pic>
      <p:pic>
        <p:nvPicPr>
          <p:cNvPr id="9" name="Picture 8">
            <a:extLst>
              <a:ext uri="{FF2B5EF4-FFF2-40B4-BE49-F238E27FC236}">
                <a16:creationId xmlns:a16="http://schemas.microsoft.com/office/drawing/2014/main" id="{DE49B75F-B9CD-41CB-A826-F6CD0576C8A0}"/>
              </a:ext>
            </a:extLst>
          </p:cNvPr>
          <p:cNvPicPr>
            <a:picLocks noChangeAspect="1"/>
          </p:cNvPicPr>
          <p:nvPr/>
        </p:nvPicPr>
        <p:blipFill>
          <a:blip r:embed="rId4"/>
          <a:stretch>
            <a:fillRect/>
          </a:stretch>
        </p:blipFill>
        <p:spPr>
          <a:xfrm>
            <a:off x="5951209" y="4192293"/>
            <a:ext cx="2772162" cy="914528"/>
          </a:xfrm>
          <a:prstGeom prst="rect">
            <a:avLst/>
          </a:prstGeom>
        </p:spPr>
      </p:pic>
      <p:pic>
        <p:nvPicPr>
          <p:cNvPr id="11" name="Picture 10">
            <a:extLst>
              <a:ext uri="{FF2B5EF4-FFF2-40B4-BE49-F238E27FC236}">
                <a16:creationId xmlns:a16="http://schemas.microsoft.com/office/drawing/2014/main" id="{5FBB3489-F55F-412E-B94D-402B2FD80B33}"/>
              </a:ext>
            </a:extLst>
          </p:cNvPr>
          <p:cNvPicPr>
            <a:picLocks noChangeAspect="1"/>
          </p:cNvPicPr>
          <p:nvPr/>
        </p:nvPicPr>
        <p:blipFill>
          <a:blip r:embed="rId5"/>
          <a:stretch>
            <a:fillRect/>
          </a:stretch>
        </p:blipFill>
        <p:spPr>
          <a:xfrm>
            <a:off x="5951209" y="5697449"/>
            <a:ext cx="2314898" cy="905001"/>
          </a:xfrm>
          <a:prstGeom prst="rect">
            <a:avLst/>
          </a:prstGeom>
        </p:spPr>
      </p:pic>
    </p:spTree>
    <p:extLst>
      <p:ext uri="{BB962C8B-B14F-4D97-AF65-F5344CB8AC3E}">
        <p14:creationId xmlns:p14="http://schemas.microsoft.com/office/powerpoint/2010/main" val="679949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19BADE-CCBC-4509-A986-23100A96E186}"/>
              </a:ext>
            </a:extLst>
          </p:cNvPr>
          <p:cNvSpPr>
            <a:spLocks noGrp="1"/>
          </p:cNvSpPr>
          <p:nvPr>
            <p:ph type="title"/>
          </p:nvPr>
        </p:nvSpPr>
        <p:spPr/>
        <p:txBody>
          <a:bodyPr/>
          <a:lstStyle/>
          <a:p>
            <a:r>
              <a:rPr lang="en-GB" dirty="0"/>
              <a:t>Python – Interacting with the operating system using the </a:t>
            </a:r>
            <a:r>
              <a:rPr lang="en-GB" dirty="0" err="1"/>
              <a:t>os</a:t>
            </a:r>
            <a:r>
              <a:rPr lang="en-GB" dirty="0"/>
              <a:t> library</a:t>
            </a:r>
          </a:p>
        </p:txBody>
      </p:sp>
      <p:sp>
        <p:nvSpPr>
          <p:cNvPr id="6" name="Content Placeholder 5">
            <a:extLst>
              <a:ext uri="{FF2B5EF4-FFF2-40B4-BE49-F238E27FC236}">
                <a16:creationId xmlns:a16="http://schemas.microsoft.com/office/drawing/2014/main" id="{F34A21A9-C5A3-4C32-A068-F8AD8CA7B0ED}"/>
              </a:ext>
            </a:extLst>
          </p:cNvPr>
          <p:cNvSpPr>
            <a:spLocks noGrp="1"/>
          </p:cNvSpPr>
          <p:nvPr>
            <p:ph sz="quarter" idx="10"/>
          </p:nvPr>
        </p:nvSpPr>
        <p:spPr>
          <a:xfrm>
            <a:off x="331552" y="1371600"/>
            <a:ext cx="11430000" cy="4940300"/>
          </a:xfrm>
        </p:spPr>
        <p:txBody>
          <a:bodyPr/>
          <a:lstStyle/>
          <a:p>
            <a:r>
              <a:rPr lang="en-GB" dirty="0"/>
              <a:t>The </a:t>
            </a:r>
            <a:r>
              <a:rPr lang="en-GB" dirty="0" err="1"/>
              <a:t>os</a:t>
            </a:r>
            <a:r>
              <a:rPr lang="en-GB" dirty="0"/>
              <a:t> library contains lots of functions which allow us to navigate and interact with the operating system of the machine our code is running on.</a:t>
            </a:r>
          </a:p>
          <a:p>
            <a:r>
              <a:rPr lang="en-GB" dirty="0"/>
              <a:t>This includes making and deleting directories, listing files, creating, copying, and moving files, etc </a:t>
            </a:r>
            <a:r>
              <a:rPr lang="en-GB" dirty="0" err="1"/>
              <a:t>etc</a:t>
            </a:r>
            <a:endParaRPr lang="en-GB" dirty="0"/>
          </a:p>
          <a:p>
            <a:endParaRPr lang="en-GB" dirty="0"/>
          </a:p>
          <a:p>
            <a:endParaRPr lang="en-GB" dirty="0"/>
          </a:p>
        </p:txBody>
      </p:sp>
      <p:pic>
        <p:nvPicPr>
          <p:cNvPr id="14" name="Picture 13">
            <a:extLst>
              <a:ext uri="{FF2B5EF4-FFF2-40B4-BE49-F238E27FC236}">
                <a16:creationId xmlns:a16="http://schemas.microsoft.com/office/drawing/2014/main" id="{FE5379E6-C177-4487-A916-73F6DF8C92EE}"/>
              </a:ext>
            </a:extLst>
          </p:cNvPr>
          <p:cNvPicPr>
            <a:picLocks noChangeAspect="1"/>
          </p:cNvPicPr>
          <p:nvPr/>
        </p:nvPicPr>
        <p:blipFill>
          <a:blip r:embed="rId3"/>
          <a:stretch>
            <a:fillRect/>
          </a:stretch>
        </p:blipFill>
        <p:spPr>
          <a:xfrm>
            <a:off x="430448" y="2664944"/>
            <a:ext cx="7468642" cy="2562583"/>
          </a:xfrm>
          <a:prstGeom prst="rect">
            <a:avLst/>
          </a:prstGeom>
        </p:spPr>
      </p:pic>
    </p:spTree>
    <p:extLst>
      <p:ext uri="{BB962C8B-B14F-4D97-AF65-F5344CB8AC3E}">
        <p14:creationId xmlns:p14="http://schemas.microsoft.com/office/powerpoint/2010/main" val="1867525671"/>
      </p:ext>
    </p:extLst>
  </p:cSld>
  <p:clrMapOvr>
    <a:masterClrMapping/>
  </p:clrMapOvr>
</p:sld>
</file>

<file path=ppt/theme/theme1.xml><?xml version="1.0" encoding="utf-8"?>
<a:theme xmlns:a="http://schemas.openxmlformats.org/drawingml/2006/main" name="Office Them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Acc_TechnologyTemplate_Arial_100820" id="{AB5765F4-69CB-634C-80A7-F14570E07172}" vid="{CF8E7191-6381-EB4C-B64C-727761128F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368F88AD5035B41823DBAC77DB5C8F3" ma:contentTypeVersion="13" ma:contentTypeDescription="Create a new document." ma:contentTypeScope="" ma:versionID="3bd480efa581ec32019da36687964953">
  <xsd:schema xmlns:xsd="http://www.w3.org/2001/XMLSchema" xmlns:xs="http://www.w3.org/2001/XMLSchema" xmlns:p="http://schemas.microsoft.com/office/2006/metadata/properties" xmlns:ns3="f09dec34-126f-4759-b06d-a920de720ce4" xmlns:ns4="17c09f85-56e7-4417-b5d2-7fa4154de313" targetNamespace="http://schemas.microsoft.com/office/2006/metadata/properties" ma:root="true" ma:fieldsID="61487543e129026131e44145181c9b8f" ns3:_="" ns4:_="">
    <xsd:import namespace="f09dec34-126f-4759-b06d-a920de720ce4"/>
    <xsd:import namespace="17c09f85-56e7-4417-b5d2-7fa4154de31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4:SharedWithDetails" minOccurs="0"/>
                <xsd:element ref="ns4:SharingHintHash" minOccurs="0"/>
                <xsd:element ref="ns4:SharedWithUsers"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9dec34-126f-4759-b06d-a920de720c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7c09f85-56e7-4417-b5d2-7fa4154de313" elementFormDefault="qualified">
    <xsd:import namespace="http://schemas.microsoft.com/office/2006/documentManagement/types"/>
    <xsd:import namespace="http://schemas.microsoft.com/office/infopath/2007/PartnerControls"/>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BFFC05-B2F6-4CED-BE65-F75B1EB7AD7B}">
  <ds:schemaRefs>
    <ds:schemaRef ds:uri="http://purl.org/dc/terms/"/>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17c09f85-56e7-4417-b5d2-7fa4154de313"/>
    <ds:schemaRef ds:uri="f09dec34-126f-4759-b06d-a920de720ce4"/>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79831B46-6CD1-40D2-9FB5-3E58559F90A3}">
  <ds:schemaRefs>
    <ds:schemaRef ds:uri="http://schemas.microsoft.com/sharepoint/v3/contenttype/forms"/>
  </ds:schemaRefs>
</ds:datastoreItem>
</file>

<file path=customXml/itemProps3.xml><?xml version="1.0" encoding="utf-8"?>
<ds:datastoreItem xmlns:ds="http://schemas.openxmlformats.org/officeDocument/2006/customXml" ds:itemID="{A863A2E8-A24E-4685-8984-397568C8D0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9dec34-126f-4759-b06d-a920de720ce4"/>
    <ds:schemaRef ds:uri="17c09f85-56e7-4417-b5d2-7fa4154de3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emplate>Acc_TechnologyTemplate_Arial_100820</Template>
  <TotalTime>2203</TotalTime>
  <Words>1041</Words>
  <Application>Microsoft Office PowerPoint</Application>
  <PresentationFormat>Widescreen</PresentationFormat>
  <Paragraphs>112</Paragraphs>
  <Slides>18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Black</vt:lpstr>
      <vt:lpstr>Graphik</vt:lpstr>
      <vt:lpstr>GT Sectra Fine</vt:lpstr>
      <vt:lpstr>System Font</vt:lpstr>
      <vt:lpstr>Office Theme</vt:lpstr>
      <vt:lpstr>ASIS Academy</vt:lpstr>
      <vt:lpstr>Course Agenda</vt:lpstr>
      <vt:lpstr>Today’s Agenda</vt:lpstr>
      <vt:lpstr>Tools we’ll use during our sessions</vt:lpstr>
      <vt:lpstr>What do we mean by automation?</vt:lpstr>
      <vt:lpstr>A look at some of the challenges from last week</vt:lpstr>
      <vt:lpstr>Python – Standard library</vt:lpstr>
      <vt:lpstr>Python – Namespaces</vt:lpstr>
      <vt:lpstr>Python – Interacting with the operating system using the os library</vt:lpstr>
      <vt:lpstr>Python – Interacting with the operating system using the os library</vt:lpstr>
      <vt:lpstr>Running scripts on a schedule</vt:lpstr>
      <vt:lpstr>Running scripts on a schedule</vt:lpstr>
      <vt:lpstr>Running scripts on a schedule</vt:lpstr>
      <vt:lpstr>Real life example</vt:lpstr>
      <vt:lpstr>Thank You</vt:lpstr>
      <vt:lpstr>Checking it’s working – Hello World</vt:lpstr>
      <vt:lpstr>Checking it’s working – Hello World</vt:lpstr>
      <vt:lpstr>Checking it’s working – Hello World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this template</dc:title>
  <dc:creator>Shackleton, Adam</dc:creator>
  <cp:lastModifiedBy>Shackleton, Adam</cp:lastModifiedBy>
  <cp:revision>1</cp:revision>
  <dcterms:created xsi:type="dcterms:W3CDTF">2022-09-15T14:53:16Z</dcterms:created>
  <dcterms:modified xsi:type="dcterms:W3CDTF">2022-09-23T12:15:06Z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0x010100A368F88AD5035B41823DBAC77DB5C8F3</vt:lpwstr>
  </property>
</Properties>
</file>