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1EE5-1443-4518-BC8B-FBF21F52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BC2C0-7528-4E85-8CD3-AE6D1907E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9019-926D-4926-96AC-67B74617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9BD4-326C-4BB8-941B-101FDA29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1147-922C-4C1B-A437-81AF117F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8414-E405-49C2-9336-42556202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5F7AF-3BCE-41F1-B340-CC3178752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F3E3-48A6-457E-8192-3F8A42FA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E32C-EC15-4DB4-920E-65839177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DF03-FB17-47CE-A93E-1BA3EFA1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8A232-10F5-48C3-B2F3-040A4588E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A4154-A885-46F3-AACF-982B40C5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AFD1-E4BC-474E-8E32-0CC52C54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776E-5702-49A3-9C76-71C731F9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EACB-1038-44CD-A370-099970AC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6AF0-CA58-484D-9B33-7EF37403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56E5-B63E-47F1-BE2D-B2FE52BE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B517F-74C4-4A9D-97DA-D7EA6CAA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282E-C873-462C-9EB5-FA83161B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2192D-0B56-4410-9B64-92277C24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7351-FDA6-4FF1-B533-39808609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49B52-8C3E-4776-895E-B079FD6BA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07AB-52D8-4A49-A49B-454399AD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AB25-7C3B-4159-8AB8-D357F8F0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4368-EC8A-4AA5-8B59-98963CE6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2B80-A173-4725-91E5-438F6E8E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F23-98D6-4793-A1F2-24EFD4271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45A70-F960-4AE9-9B86-BEB56F1C9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DFDA8-E2C7-4748-BF41-D1536B69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5CBC-05B9-402D-92A2-ADF7D93A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9346-D3D1-4725-B00B-B133EAFE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544F-24C4-4EDD-B2B8-69A11205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5B306-8B91-4637-B312-81D17C80F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BD22-57B7-4363-8C6D-B0A65475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D6F2-A185-469A-9F66-8277652BE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C031C-41CD-49D8-A1AB-50A762AD6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D0569-5F98-4920-B917-53F1BF16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ED55C-C008-4583-A6E3-022BFC37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89554-1830-4F16-8A76-EDB18783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2CB5-AAF3-4768-9477-750534C6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04C64-6187-47A8-8103-71B8FA8E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A5BC6-DE15-4AE0-8720-EC61100D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807E5-BF29-41D1-A4D8-D8F48873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08237-5988-40E7-84B8-B08509BD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1630F-F8D4-4EF5-B1D9-7A784ABD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267C-5F83-4DD9-A8A7-8479813F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325B-9AA1-4F15-B973-30C14CC1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A2AA-BCE2-48CA-8B54-6104EFDD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8E9A7-67B8-4C9D-A5AF-9A61648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91BEE-E45E-4624-8A17-3F002FCE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70FBB-B067-4516-B1B6-1C3911D7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0399-9FEA-4C43-91B8-6D9D9163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8434-C854-46EC-94F6-E66AB152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0BAA5-31A0-485A-8E00-E80FBE6D4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CC9C8-A644-4207-BBD6-85B208C5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4DB76-2CCB-4B54-8B29-14B18FA6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909FD-4A20-4BF7-90BA-F9BB9E6A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84454-ABF0-4DF6-BA02-4F270020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FFE31-D3AA-4D43-9BC6-16D9FEA2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01A5-84ED-4F50-8883-80965647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6BA8-BF3B-4B5A-9D3C-AE770B72E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5514-3D09-4007-9C20-AD13A5BC03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69009-E5F5-4A63-8778-7632CF683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68593-F0BE-4203-A23B-5F4AFD067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1F4E-5429-4650-B9A3-875FE742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mai-app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3AE9A3-C4B6-4873-AB72-5FEC0601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377" y="4120512"/>
            <a:ext cx="5888610" cy="198805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Leckerli One" panose="02000503000000020003" pitchFamily="2" charset="0"/>
              </a:rPr>
              <a:t>Made yours by:</a:t>
            </a:r>
          </a:p>
          <a:p>
            <a:r>
              <a:rPr lang="en-US" sz="3200" dirty="0">
                <a:latin typeface="Leckerli One" panose="02000503000000020003" pitchFamily="2" charset="0"/>
              </a:rPr>
              <a:t>John Absher, David Gutierrez, </a:t>
            </a:r>
          </a:p>
          <a:p>
            <a:r>
              <a:rPr lang="en-US" sz="3200" dirty="0">
                <a:latin typeface="Leckerli One" panose="02000503000000020003" pitchFamily="2" charset="0"/>
              </a:rPr>
              <a:t>Jason Joachim, and Isaac Lee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7AB27-6BC0-4E1A-B5AC-9FD27DEF0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62" y="956034"/>
            <a:ext cx="7799110" cy="229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F09AD-0259-44FC-8780-86DC21647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25" y="1188563"/>
            <a:ext cx="3477901" cy="4637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7CC64-2D23-4457-9376-756B6E324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20" y="3669507"/>
            <a:ext cx="4346936" cy="2740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A5141-5D1B-46F3-8AF8-98FFCA566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20" y="537326"/>
            <a:ext cx="4346936" cy="26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DE01F3-2770-4792-B591-805103633B0E}"/>
              </a:ext>
            </a:extLst>
          </p:cNvPr>
          <p:cNvSpPr txBox="1"/>
          <p:nvPr/>
        </p:nvSpPr>
        <p:spPr>
          <a:xfrm>
            <a:off x="2626714" y="442072"/>
            <a:ext cx="6570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ckerli One" panose="02000503000000020003" pitchFamily="2" charset="0"/>
              </a:rPr>
              <a:t>MAI 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69EE3-23E6-4A43-A0C3-DB3C950AC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11" y="4100660"/>
            <a:ext cx="2811891" cy="1584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711B0-C284-463D-82A1-65BB1FEA5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03" y="1425934"/>
            <a:ext cx="3201850" cy="1801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4FE3C1-F832-44C0-B1D0-AEE71ADAA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11" y="1503307"/>
            <a:ext cx="3011716" cy="1324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51178C-375B-4580-AE09-B99F35F03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02" y="4100660"/>
            <a:ext cx="3201851" cy="1755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56A816-8E8F-40E0-8DFA-A220ECFBD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4" y="1578722"/>
            <a:ext cx="2930225" cy="1648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2979F2-FF7D-4808-B349-FB8F41D635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4" y="4100660"/>
            <a:ext cx="28575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E3AD4033-0BF2-4100-9B9F-4C7D4D150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8" y="490456"/>
            <a:ext cx="10394245" cy="5846763"/>
          </a:xfrm>
        </p:spPr>
      </p:pic>
    </p:spTree>
    <p:extLst>
      <p:ext uri="{BB962C8B-B14F-4D97-AF65-F5344CB8AC3E}">
        <p14:creationId xmlns:p14="http://schemas.microsoft.com/office/powerpoint/2010/main" val="244944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Leckerli One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Absher</dc:creator>
  <cp:lastModifiedBy>John Absher</cp:lastModifiedBy>
  <cp:revision>8</cp:revision>
  <dcterms:created xsi:type="dcterms:W3CDTF">2017-09-28T23:53:32Z</dcterms:created>
  <dcterms:modified xsi:type="dcterms:W3CDTF">2017-09-29T03:36:22Z</dcterms:modified>
</cp:coreProperties>
</file>