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Open Sans" panose="02010600030101010101" charset="0"/>
      <p:regular r:id="rId21"/>
      <p:bold r:id="rId22"/>
      <p:italic r:id="rId23"/>
      <p:boldItalic r:id="rId24"/>
    </p:embeddedFont>
    <p:embeddedFont>
      <p:font typeface="PT Sans Narrow" panose="02010600030101010101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Progress Report:</a:t>
            </a:r>
            <a:br>
              <a:rPr lang="en" sz="4800"/>
            </a:br>
            <a:r>
              <a:rPr lang="en" sz="3600"/>
              <a:t>VISA Communication Tool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Group  64 • 12.5.2017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Wenbo Hou, Chenliang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Tasks of Project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Chenliang Wang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GUI Design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GUI Implement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Sent Command History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IP connection (need to test)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144000" y="-125"/>
            <a:ext cx="3000000" cy="10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Chenliang Wang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6C00"/>
                </a:solidFill>
              </a:rPr>
              <a:t>Progress							</a:t>
            </a:r>
            <a:r>
              <a:rPr lang="en" sz="1200" dirty="0">
                <a:solidFill>
                  <a:srgbClr val="EF6C00"/>
                </a:solidFill>
              </a:rPr>
              <a:t>Chenliang Wang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6376500" cy="38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1E8D9"/>
                </a:solidFill>
              </a:rPr>
              <a:t>GUI Design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962" y="1336600"/>
            <a:ext cx="44862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EF6C00"/>
                </a:solidFill>
              </a:rPr>
              <a:t>Progress 							</a:t>
            </a:r>
            <a:r>
              <a:rPr lang="en" sz="1200" dirty="0">
                <a:solidFill>
                  <a:srgbClr val="EF6C00"/>
                </a:solidFill>
              </a:rPr>
              <a:t>Chenliang Wang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A1E8D9"/>
                </a:solidFill>
              </a:rPr>
              <a:t>GUI implement (part)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Enveriment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Pycharm + Python 3.6 + PyQt 5.71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6C00"/>
                </a:solidFill>
              </a:rPr>
              <a:t>Progress							</a:t>
            </a:r>
            <a:r>
              <a:rPr lang="en" sz="1200" dirty="0">
                <a:solidFill>
                  <a:srgbClr val="EF6C00"/>
                </a:solidFill>
              </a:rPr>
              <a:t>Chenliang Wang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1E8D9"/>
                </a:solidFill>
              </a:rPr>
              <a:t>GUI implement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Navigation bar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Send command with query or write.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A1E8D9"/>
              </a:solidFill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7975"/>
            <a:ext cx="18573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100" y="3748100"/>
            <a:ext cx="30861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600" y="1304825"/>
            <a:ext cx="3830000" cy="299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6C00"/>
                </a:solidFill>
              </a:rPr>
              <a:t>Progress							</a:t>
            </a:r>
            <a:r>
              <a:rPr lang="en" sz="1200" dirty="0">
                <a:solidFill>
                  <a:srgbClr val="EF6C00"/>
                </a:solidFill>
              </a:rPr>
              <a:t>Chenliang Wang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1E8D9"/>
                </a:solidFill>
              </a:rPr>
              <a:t>GUI implement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IP connection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174" y="1588525"/>
            <a:ext cx="4346025" cy="2400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2616825"/>
            <a:ext cx="35337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6C00"/>
                </a:solidFill>
              </a:rPr>
              <a:t>Progress							</a:t>
            </a:r>
            <a:r>
              <a:rPr lang="en" sz="1200" dirty="0">
                <a:solidFill>
                  <a:srgbClr val="EF6C00"/>
                </a:solidFill>
              </a:rPr>
              <a:t>Chenliang Wang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1E8D9"/>
                </a:solidFill>
              </a:rPr>
              <a:t>GUI implement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Sent Command History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Time of command sent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835225"/>
            <a:ext cx="4527599" cy="196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6C00"/>
                </a:solidFill>
              </a:rPr>
              <a:t>Progress							</a:t>
            </a:r>
            <a:r>
              <a:rPr lang="en" sz="1200" dirty="0">
                <a:solidFill>
                  <a:srgbClr val="EF6C00"/>
                </a:solidFill>
              </a:rPr>
              <a:t>Chenliang Wang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A1E8D9"/>
                </a:solidFill>
              </a:rPr>
              <a:t>GUI implement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Code Organize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rgbClr val="A1E8D9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550" y="1152425"/>
            <a:ext cx="277177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725" y="1341825"/>
            <a:ext cx="22764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950" y="3056600"/>
            <a:ext cx="24860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6C00"/>
                </a:solidFill>
              </a:rPr>
              <a:t>Road block							</a:t>
            </a:r>
            <a:r>
              <a:rPr lang="en" sz="1200" dirty="0">
                <a:solidFill>
                  <a:srgbClr val="EF6C00"/>
                </a:solidFill>
              </a:rPr>
              <a:t>Chenliang Wang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693175" y="1290850"/>
            <a:ext cx="54114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A1E8D9"/>
                </a:solidFill>
              </a:rPr>
              <a:t>What is the problem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A1E8D9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Miss group member.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One member left at begin of this term.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Time limited.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⅓ job in these couple weeks.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Technology less.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Hard for project during the process.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A1E8D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current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Review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Expected delivery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Python Based VISA Communication Software</a:t>
            </a:r>
            <a:endParaRPr b="1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Objectives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" sz="1500" dirty="0"/>
              <a:t>Coding in Python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" sz="1500" dirty="0"/>
              <a:t>Graphic User Interface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 dirty="0"/>
              <a:t>Code Complete Feature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 dirty="0"/>
              <a:t>Querying Tool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" sz="1500" dirty="0"/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 dirty="0"/>
              <a:t>Instrument Operations</a:t>
            </a:r>
          </a:p>
          <a:p>
            <a:pPr lvl="0" rt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74" name="Shape 74"/>
          <p:cNvSpPr txBox="1"/>
          <p:nvPr/>
        </p:nvSpPr>
        <p:spPr>
          <a:xfrm>
            <a:off x="5776500" y="137700"/>
            <a:ext cx="3000000" cy="5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Wenbo Hou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 Work Done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50735" y="724200"/>
            <a:ext cx="4225765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Proposed Objectives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" sz="1500" dirty="0"/>
              <a:t>Code Complete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n" sz="1500" dirty="0"/>
              <a:t>Querying Algorithm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n" sz="1500" dirty="0"/>
              <a:t>Querying Source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n" sz="1500" dirty="0"/>
              <a:t>Icon Set associated with Command Set 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" sz="1500" dirty="0"/>
              <a:t>Querying Tool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n" sz="1500" dirty="0"/>
              <a:t>Separate Window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n" sz="1500" dirty="0"/>
              <a:t>Querying Source</a:t>
            </a:r>
          </a:p>
          <a:p>
            <a:pPr marL="914400" lvl="1" indent="-323850" rtl="0">
              <a:spcBef>
                <a:spcPts val="0"/>
              </a:spcBef>
              <a:buSzPct val="100000"/>
            </a:pPr>
            <a:r>
              <a:rPr lang="en" sz="1500" dirty="0"/>
              <a:t>Querying Algorithm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lvl="0" rt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81" name="Shape 81"/>
          <p:cNvSpPr txBox="1"/>
          <p:nvPr/>
        </p:nvSpPr>
        <p:spPr>
          <a:xfrm>
            <a:off x="6112150" y="0"/>
            <a:ext cx="3000000" cy="7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Wenbo Hou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Progress - Code Complete                                                                              </a:t>
            </a:r>
            <a:r>
              <a:rPr lang="en" sz="1200"/>
              <a:t>Wenbo Hou</a:t>
            </a:r>
            <a:r>
              <a:rPr lang="en" sz="2400"/>
              <a:t>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Property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Implement QCompleter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Dynamically Allocated Reference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Different Icon groups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Triggered when typing letters in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Progress - Query Tool                                                                              </a:t>
            </a:r>
            <a:r>
              <a:rPr lang="en" sz="1200"/>
              <a:t>Wenbo Hou</a:t>
            </a:r>
            <a:r>
              <a:rPr lang="en" sz="2400"/>
              <a:t> 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6376500" cy="38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Property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600"/>
              <a:t>Separate Class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Linkable to other events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Workflow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Trigger by signal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Open new window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Take input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Return Query 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Current Progress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Communication Layer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Send Commands to the instrument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Query from the instrument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Run a script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Error Reporting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144000" y="-125"/>
            <a:ext cx="3000000" cy="103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F3F3F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Wenbo Hou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Progress - Communication                                                                              </a:t>
            </a:r>
            <a:r>
              <a:rPr lang="en" sz="1200"/>
              <a:t>Wenbo Hou</a:t>
            </a:r>
            <a:r>
              <a:rPr lang="en" sz="2400"/>
              <a:t>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6376500" cy="38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Configure Environment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600"/>
              <a:t>Implement PyVISA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Install NI-VISA</a:t>
            </a: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The standard VISA communication Library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Configure Global Path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Device Connection</a:t>
            </a:r>
          </a:p>
          <a:p>
            <a:pPr marL="914400" lvl="1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Device Type: DPO 4043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Connect the instrument through Device-USB Cable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Progress - Communication                                                                              </a:t>
            </a:r>
            <a:r>
              <a:rPr lang="en" sz="1200"/>
              <a:t>Wenbo Hou</a:t>
            </a:r>
            <a:r>
              <a:rPr lang="en" sz="2400"/>
              <a:t>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6376500" cy="38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Initial Instrument Driver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600"/>
              <a:t>Locate Device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Use ResourceManager</a:t>
            </a: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Find all connected instruments 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Open Specific instrument</a:t>
            </a: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 Driver for future operations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Progress - Communication                                                                              </a:t>
            </a:r>
            <a:r>
              <a:rPr lang="en" sz="1200"/>
              <a:t>Wenbo Hou</a:t>
            </a:r>
            <a:r>
              <a:rPr lang="en" sz="2400"/>
              <a:t> 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6376500" cy="38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Operations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Open Sans"/>
            </a:pPr>
            <a:r>
              <a:rPr lang="en" sz="1600"/>
              <a:t>Send instructions and Query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Implement PyVISA write()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Implement PyVISA query()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Error Information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No Device Connected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Invalid Instructions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300</Words>
  <Application>Microsoft Office PowerPoint</Application>
  <PresentationFormat>On-screen Show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Open Sans</vt:lpstr>
      <vt:lpstr>Arial</vt:lpstr>
      <vt:lpstr>PT Sans Narrow</vt:lpstr>
      <vt:lpstr>tropic</vt:lpstr>
      <vt:lpstr>Progress Report: VISA Communication Tool</vt:lpstr>
      <vt:lpstr>Review</vt:lpstr>
      <vt:lpstr> Work Done</vt:lpstr>
      <vt:lpstr>Progress - Code Complete                                                                              Wenbo Hou </vt:lpstr>
      <vt:lpstr>Progress - Query Tool                                                                              Wenbo Hou </vt:lpstr>
      <vt:lpstr>Current Progress</vt:lpstr>
      <vt:lpstr>Progress - Communication                                                                              Wenbo Hou </vt:lpstr>
      <vt:lpstr>Progress - Communication                                                                              Wenbo Hou </vt:lpstr>
      <vt:lpstr>Progress - Communication                                                                              Wenbo Hou </vt:lpstr>
      <vt:lpstr>My Tasks of Project</vt:lpstr>
      <vt:lpstr>Progress       Chenliang Wang</vt:lpstr>
      <vt:lpstr>Progress        Chenliang Wang</vt:lpstr>
      <vt:lpstr>Progress       Chenliang Wang</vt:lpstr>
      <vt:lpstr>Progress       Chenliang Wang</vt:lpstr>
      <vt:lpstr>Progress       Chenliang Wang</vt:lpstr>
      <vt:lpstr>Progress       Chenliang Wang</vt:lpstr>
      <vt:lpstr>Road block       Chenliang Wang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VISA Communication Tool</dc:title>
  <cp:lastModifiedBy>Jason</cp:lastModifiedBy>
  <cp:revision>6</cp:revision>
  <dcterms:modified xsi:type="dcterms:W3CDTF">2017-05-16T04:57:47Z</dcterms:modified>
</cp:coreProperties>
</file>