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35" r:id="rId2"/>
    <p:sldId id="307" r:id="rId3"/>
    <p:sldId id="308" r:id="rId4"/>
    <p:sldId id="309" r:id="rId5"/>
    <p:sldId id="310" r:id="rId6"/>
    <p:sldId id="311" r:id="rId7"/>
    <p:sldId id="315" r:id="rId8"/>
    <p:sldId id="314" r:id="rId9"/>
    <p:sldId id="316" r:id="rId10"/>
    <p:sldId id="2892" r:id="rId11"/>
  </p:sldIdLst>
  <p:sldSz cx="12192000" cy="6858000"/>
  <p:notesSz cx="9945688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5654" userDrawn="1">
          <p15:clr>
            <a:srgbClr val="A4A3A4"/>
          </p15:clr>
        </p15:guide>
        <p15:guide id="6" orient="horz" pos="663" userDrawn="1">
          <p15:clr>
            <a:srgbClr val="A4A3A4"/>
          </p15:clr>
        </p15:guide>
        <p15:guide id="7" orient="horz" pos="41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2479C6"/>
    <a:srgbClr val="D0CECE"/>
    <a:srgbClr val="68A8E2"/>
    <a:srgbClr val="3C90DC"/>
    <a:srgbClr val="4192DB"/>
    <a:srgbClr val="3D90DB"/>
    <a:srgbClr val="E8E8E8"/>
    <a:srgbClr val="D9D9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94650" autoAdjust="0"/>
  </p:normalViewPr>
  <p:slideViewPr>
    <p:cSldViewPr>
      <p:cViewPr varScale="1">
        <p:scale>
          <a:sx n="78" d="100"/>
          <a:sy n="78" d="100"/>
        </p:scale>
        <p:origin x="576" y="91"/>
      </p:cViewPr>
      <p:guideLst>
        <p:guide orient="horz" pos="2614"/>
        <p:guide pos="3840"/>
        <p:guide pos="211"/>
        <p:guide pos="7469"/>
        <p:guide pos="5654"/>
        <p:guide orient="horz" pos="663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83" d="100"/>
          <a:sy n="83" d="100"/>
        </p:scale>
        <p:origin x="1114" y="-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BC8C55-289A-1180-14D3-666F2A2516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32694"/>
            <a:ext cx="4310883" cy="344326"/>
          </a:xfrm>
          <a:prstGeom prst="rect">
            <a:avLst/>
          </a:prstGeom>
        </p:spPr>
        <p:txBody>
          <a:bodyPr vert="horz" lIns="91859" tIns="45930" rIns="91859" bIns="45930" rtlCol="0"/>
          <a:lstStyle>
            <a:lvl1pPr algn="l">
              <a:defRPr sz="1200"/>
            </a:lvl1pPr>
          </a:lstStyle>
          <a:p>
            <a:r>
              <a:rPr lang="en-GB" dirty="0"/>
              <a:t>NITK Surathkal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BEF70-4B6C-6B64-E865-10D6DC361C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32484" y="6280981"/>
            <a:ext cx="4310883" cy="344326"/>
          </a:xfrm>
          <a:prstGeom prst="rect">
            <a:avLst/>
          </a:prstGeom>
        </p:spPr>
        <p:txBody>
          <a:bodyPr vert="horz" lIns="91859" tIns="45930" rIns="91859" bIns="45930" rtlCol="0" anchor="b"/>
          <a:lstStyle>
            <a:lvl1pPr algn="r">
              <a:defRPr sz="1200"/>
            </a:lvl1pPr>
          </a:lstStyle>
          <a:p>
            <a:fld id="{472AD005-4918-44E0-9510-90C7F23A05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60867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33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309798" cy="344091"/>
          </a:xfrm>
          <a:prstGeom prst="rect">
            <a:avLst/>
          </a:prstGeom>
        </p:spPr>
        <p:txBody>
          <a:bodyPr vert="horz" lIns="91859" tIns="45930" rIns="91859" bIns="4593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3591" y="0"/>
            <a:ext cx="4309798" cy="344091"/>
          </a:xfrm>
          <a:prstGeom prst="rect">
            <a:avLst/>
          </a:prstGeom>
        </p:spPr>
        <p:txBody>
          <a:bodyPr vert="horz" lIns="91859" tIns="45930" rIns="91859" bIns="45930" rtlCol="0"/>
          <a:lstStyle>
            <a:lvl1pPr algn="r">
              <a:defRPr sz="1200"/>
            </a:lvl1pPr>
          </a:lstStyle>
          <a:p>
            <a:fld id="{7C847878-DE9C-4351-97A0-9CE9854633F2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857250"/>
            <a:ext cx="4116388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59" tIns="45930" rIns="91859" bIns="4593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569" y="3300412"/>
            <a:ext cx="7956550" cy="2700338"/>
          </a:xfrm>
          <a:prstGeom prst="rect">
            <a:avLst/>
          </a:prstGeom>
        </p:spPr>
        <p:txBody>
          <a:bodyPr vert="horz" lIns="91859" tIns="45930" rIns="91859" bIns="4593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6513911"/>
            <a:ext cx="4309798" cy="344090"/>
          </a:xfrm>
          <a:prstGeom prst="rect">
            <a:avLst/>
          </a:prstGeom>
        </p:spPr>
        <p:txBody>
          <a:bodyPr vert="horz" lIns="91859" tIns="45930" rIns="91859" bIns="4593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3591" y="6513911"/>
            <a:ext cx="4309798" cy="344090"/>
          </a:xfrm>
          <a:prstGeom prst="rect">
            <a:avLst/>
          </a:prstGeom>
        </p:spPr>
        <p:txBody>
          <a:bodyPr vert="horz" lIns="91859" tIns="45930" rIns="91859" bIns="45930" rtlCol="0" anchor="b"/>
          <a:lstStyle>
            <a:lvl1pPr algn="r">
              <a:defRPr sz="1200"/>
            </a:lvl1pPr>
          </a:lstStyle>
          <a:p>
            <a:fld id="{A67C296E-4C1C-4872-AB49-54AD0F51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45070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© NITK Surathkal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C296E-4C1C-4872-AB49-54AD0F517E1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53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545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E02A-0E7D-42E6-92AD-4455E37E54C0}" type="datetime1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E3B6B-E697-46DE-B096-5271AD09DA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46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BE4BA69-7005-A601-5CB7-2F887B542FFA}"/>
              </a:ext>
            </a:extLst>
          </p:cNvPr>
          <p:cNvSpPr/>
          <p:nvPr userDrawn="1"/>
        </p:nvSpPr>
        <p:spPr>
          <a:xfrm>
            <a:off x="0" y="0"/>
            <a:ext cx="12192000" cy="685800"/>
          </a:xfrm>
          <a:prstGeom prst="roundRect">
            <a:avLst>
              <a:gd name="adj" fmla="val 5390"/>
            </a:avLst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6000">
                <a:srgbClr val="3D90DB"/>
              </a:gs>
              <a:gs pos="50000">
                <a:srgbClr val="2479C6"/>
              </a:gs>
              <a:gs pos="100000">
                <a:srgbClr val="68A8E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4584CF-A054-9AF4-9F52-87F2F07BC5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462" b="91154" l="6923" r="90000">
                        <a14:foregroundMark x1="26538" y1="39231" x2="26538" y2="39231"/>
                        <a14:foregroundMark x1="45385" y1="43462" x2="45385" y2="43462"/>
                        <a14:foregroundMark x1="56154" y1="46923" x2="56154" y2="46923"/>
                        <a14:foregroundMark x1="65769" y1="47692" x2="65769" y2="47692"/>
                        <a14:foregroundMark x1="46154" y1="8846" x2="46154" y2="8846"/>
                        <a14:foregroundMark x1="7308" y1="49615" x2="7308" y2="49615"/>
                        <a14:foregroundMark x1="48846" y1="91154" x2="48846" y2="91154"/>
                        <a14:foregroundMark x1="90385" y1="51154" x2="90385" y2="51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96600" y="-17979"/>
            <a:ext cx="72008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3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hyperlink" Target="https://www.tutorialstonight.com/pattern-program-in-c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90442D4-41E0-42E8-62F2-E121AD43EB26}"/>
              </a:ext>
            </a:extLst>
          </p:cNvPr>
          <p:cNvSpPr txBox="1"/>
          <p:nvPr/>
        </p:nvSpPr>
        <p:spPr>
          <a:xfrm>
            <a:off x="-74712" y="3140968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b="1" dirty="0">
                <a:latin typeface="Calibri"/>
                <a:cs typeface="Arial" pitchFamily="34" charset="0"/>
              </a:rPr>
              <a:t>Statements in C</a:t>
            </a:r>
            <a:endParaRPr lang="en-US" sz="3200" b="1" dirty="0">
              <a:latin typeface="Calibri"/>
              <a:cs typeface="Arial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A8BEB7-2AD8-4113-A45A-54EB644EB73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528" y="0"/>
            <a:ext cx="1268760" cy="1268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0442D4-41E0-42E8-62F2-E121AD43EB26}"/>
              </a:ext>
            </a:extLst>
          </p:cNvPr>
          <p:cNvSpPr txBox="1"/>
          <p:nvPr/>
        </p:nvSpPr>
        <p:spPr>
          <a:xfrm>
            <a:off x="623392" y="4581128"/>
            <a:ext cx="112558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latin typeface="Calibri"/>
                <a:cs typeface="Arial" pitchFamily="34" charset="0"/>
              </a:rPr>
              <a:t>Dr. Shridhar Sanshi, Assistant Professor </a:t>
            </a:r>
          </a:p>
          <a:p>
            <a:pPr algn="ctr">
              <a:defRPr/>
            </a:pPr>
            <a:r>
              <a:rPr lang="en-US" sz="2800" dirty="0">
                <a:latin typeface="Calibri"/>
                <a:cs typeface="Arial" pitchFamily="34" charset="0"/>
              </a:rPr>
              <a:t>Department of CSE, NITK</a:t>
            </a:r>
            <a:endParaRPr lang="en-US" dirty="0">
              <a:latin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116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6E53-8735-4C23-BD6B-81390E1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Control Statements -- Looping</a:t>
            </a:r>
            <a:endParaRPr lang="en-IN" i="1" dirty="0">
              <a:solidFill>
                <a:schemeClr val="bg2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D85D04-5B9B-45DE-99E1-98A059915703}"/>
              </a:ext>
            </a:extLst>
          </p:cNvPr>
          <p:cNvSpPr txBox="1">
            <a:spLocks/>
          </p:cNvSpPr>
          <p:nvPr/>
        </p:nvSpPr>
        <p:spPr>
          <a:xfrm>
            <a:off x="263353" y="908721"/>
            <a:ext cx="5832648" cy="53685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u="sng" dirty="0"/>
              <a:t>Example 4: Nested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200" u="sng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u="sng" dirty="0"/>
              <a:t>Square pattern in C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200" u="sng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2200" u="sng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2200" u="sng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u="sng" dirty="0"/>
              <a:t>Left triangle star pattern in C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200" u="sng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u="sng" dirty="0"/>
              <a:t>Left Down Triangle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200" u="sng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BCE18-E660-13D6-4A45-BF05EA882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6" y="1052736"/>
            <a:ext cx="1108318" cy="1922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656E86-F3AB-AC15-0E65-017602563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237" y="3429000"/>
            <a:ext cx="975360" cy="1112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8C9C97-8D98-39A1-9CC9-222DA1231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4653136"/>
            <a:ext cx="716280" cy="108204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9C5B365-D548-B920-62FA-5D42E3D19361}"/>
              </a:ext>
            </a:extLst>
          </p:cNvPr>
          <p:cNvSpPr txBox="1">
            <a:spLocks/>
          </p:cNvSpPr>
          <p:nvPr/>
        </p:nvSpPr>
        <p:spPr>
          <a:xfrm>
            <a:off x="6808273" y="1300985"/>
            <a:ext cx="3320175" cy="53685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IN" sz="2000" b="1" i="0" dirty="0">
                <a:solidFill>
                  <a:srgbClr val="343546"/>
                </a:solidFill>
                <a:effectLst/>
                <a:latin typeface="Arial" panose="020B0604020202020204" pitchFamily="34" charset="0"/>
              </a:rPr>
              <a:t>Right Down Triangle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200" u="sng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2200" u="sng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u="sng" dirty="0"/>
              <a:t>Pyramid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04DD92-9890-720D-1561-65A3DEB20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546" y="1070228"/>
            <a:ext cx="937260" cy="11201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A6D446-904B-6D0E-45C1-387739649F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551" y="2693093"/>
            <a:ext cx="1165860" cy="11963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12A141-D130-FAB2-E119-97C9CAFED62F}"/>
              </a:ext>
            </a:extLst>
          </p:cNvPr>
          <p:cNvSpPr txBox="1"/>
          <p:nvPr/>
        </p:nvSpPr>
        <p:spPr>
          <a:xfrm>
            <a:off x="407368" y="6363652"/>
            <a:ext cx="6277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7"/>
              </a:rPr>
              <a:t>30 Pattern Program In C (Complete Code) (tutorialstonight.com)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27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6E53-8735-4C23-BD6B-81390E1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Control Statements -- Looping</a:t>
            </a:r>
            <a:endParaRPr lang="en-IN" i="1" dirty="0">
              <a:solidFill>
                <a:schemeClr val="bg2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D85D04-5B9B-45DE-99E1-98A059915703}"/>
              </a:ext>
            </a:extLst>
          </p:cNvPr>
          <p:cNvSpPr txBox="1">
            <a:spLocks/>
          </p:cNvSpPr>
          <p:nvPr/>
        </p:nvSpPr>
        <p:spPr>
          <a:xfrm>
            <a:off x="551384" y="980729"/>
            <a:ext cx="10661099" cy="52965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In programming, a loop is used to repeat a block of code until the specified condition is met.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C programming has three types of loops: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while loop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do...while loop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for loop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u="sng" dirty="0"/>
              <a:t>for Loop: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syntax of the for loop is: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for (</a:t>
            </a:r>
            <a:r>
              <a:rPr lang="en-US" dirty="0" err="1">
                <a:solidFill>
                  <a:srgbClr val="00B050"/>
                </a:solidFill>
              </a:rPr>
              <a:t>initializationStatement</a:t>
            </a:r>
            <a:r>
              <a:rPr lang="en-US" dirty="0">
                <a:solidFill>
                  <a:srgbClr val="00B050"/>
                </a:solidFill>
              </a:rPr>
              <a:t>; </a:t>
            </a:r>
            <a:r>
              <a:rPr lang="en-US" dirty="0" err="1">
                <a:solidFill>
                  <a:srgbClr val="00B050"/>
                </a:solidFill>
              </a:rPr>
              <a:t>testExpression</a:t>
            </a:r>
            <a:r>
              <a:rPr lang="en-US" dirty="0">
                <a:solidFill>
                  <a:srgbClr val="00B050"/>
                </a:solidFill>
              </a:rPr>
              <a:t>; </a:t>
            </a:r>
            <a:r>
              <a:rPr lang="en-US" dirty="0" err="1">
                <a:solidFill>
                  <a:srgbClr val="00B050"/>
                </a:solidFill>
              </a:rPr>
              <a:t>updateStatement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{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// statements inside the body of loop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948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6E53-8735-4C23-BD6B-81390E1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Control Statements -- Looping</a:t>
            </a:r>
            <a:endParaRPr lang="en-IN" i="1" dirty="0">
              <a:solidFill>
                <a:schemeClr val="bg2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D85D04-5B9B-45DE-99E1-98A059915703}"/>
              </a:ext>
            </a:extLst>
          </p:cNvPr>
          <p:cNvSpPr txBox="1">
            <a:spLocks/>
          </p:cNvSpPr>
          <p:nvPr/>
        </p:nvSpPr>
        <p:spPr>
          <a:xfrm>
            <a:off x="1097280" y="1919875"/>
            <a:ext cx="10115203" cy="43573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u="sng" dirty="0"/>
              <a:t>for loop working:</a:t>
            </a:r>
            <a:endParaRPr lang="en-US" sz="2400" u="sng" dirty="0">
              <a:solidFill>
                <a:srgbClr val="00B05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1)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 initialization statement is executed only once.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2) Then, the test expression is evaluated. If the test expression is evaluated to false, the for loop is terminated.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3)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However, if the test expression is evaluated to true, statements inside the body of the for loop are executed, and the update expression is updated.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4) Again the test expression is evaluated. 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This process (2 to 4) goes on until the test expression is false. When the test expression is false, the loop terminates.</a:t>
            </a:r>
          </a:p>
        </p:txBody>
      </p:sp>
    </p:spTree>
    <p:extLst>
      <p:ext uri="{BB962C8B-B14F-4D97-AF65-F5344CB8AC3E}">
        <p14:creationId xmlns:p14="http://schemas.microsoft.com/office/powerpoint/2010/main" val="152712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6E53-8735-4C23-BD6B-81390E1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Control Statements -- Looping</a:t>
            </a:r>
            <a:endParaRPr lang="en-IN" i="1" dirty="0">
              <a:solidFill>
                <a:schemeClr val="bg2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D85D04-5B9B-45DE-99E1-98A059915703}"/>
              </a:ext>
            </a:extLst>
          </p:cNvPr>
          <p:cNvSpPr txBox="1">
            <a:spLocks/>
          </p:cNvSpPr>
          <p:nvPr/>
        </p:nvSpPr>
        <p:spPr>
          <a:xfrm>
            <a:off x="1097281" y="1919876"/>
            <a:ext cx="3008188" cy="6273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u="sng" dirty="0"/>
              <a:t>Flowchart of </a:t>
            </a:r>
            <a:r>
              <a:rPr lang="en-US" sz="2400" u="sng" dirty="0">
                <a:solidFill>
                  <a:srgbClr val="00B050"/>
                </a:solidFill>
              </a:rPr>
              <a:t>for</a:t>
            </a:r>
            <a:r>
              <a:rPr lang="en-US" sz="2400" u="sng" dirty="0"/>
              <a:t> loop:</a:t>
            </a:r>
            <a:endParaRPr lang="en-US" sz="2400" u="sng" dirty="0">
              <a:solidFill>
                <a:srgbClr val="00B05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6A03D4-1A7F-4BB9-A150-267DD0E9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519" y="1802677"/>
            <a:ext cx="3574014" cy="444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4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6E53-8735-4C23-BD6B-81390E1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Control Statements -- Looping</a:t>
            </a:r>
            <a:endParaRPr lang="en-IN" i="1" dirty="0">
              <a:solidFill>
                <a:schemeClr val="bg2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D85D04-5B9B-45DE-99E1-98A059915703}"/>
              </a:ext>
            </a:extLst>
          </p:cNvPr>
          <p:cNvSpPr txBox="1">
            <a:spLocks/>
          </p:cNvSpPr>
          <p:nvPr/>
        </p:nvSpPr>
        <p:spPr>
          <a:xfrm>
            <a:off x="1097280" y="1919875"/>
            <a:ext cx="10115203" cy="43573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u="sng" dirty="0"/>
              <a:t>Example 1: simple for loop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// Print numbers from 1 to 10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#include &lt;</a:t>
            </a:r>
            <a:r>
              <a:rPr lang="en-US" dirty="0" err="1">
                <a:solidFill>
                  <a:srgbClr val="00B050"/>
                </a:solidFill>
              </a:rPr>
              <a:t>stdio.h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int main() 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{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int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for (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= 1;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&lt; 11;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++)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{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	</a:t>
            </a:r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("%d ",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);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}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return 0;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142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6E53-8735-4C23-BD6B-81390E1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Control Statements -- Looping</a:t>
            </a:r>
            <a:endParaRPr lang="en-IN" i="1" dirty="0">
              <a:solidFill>
                <a:schemeClr val="bg2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D85D04-5B9B-45DE-99E1-98A059915703}"/>
              </a:ext>
            </a:extLst>
          </p:cNvPr>
          <p:cNvSpPr txBox="1">
            <a:spLocks/>
          </p:cNvSpPr>
          <p:nvPr/>
        </p:nvSpPr>
        <p:spPr>
          <a:xfrm>
            <a:off x="1097280" y="1919875"/>
            <a:ext cx="10115203" cy="43573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u="sng" dirty="0"/>
              <a:t>Example 1: for loop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/>
              <a:t> is initialized to </a:t>
            </a:r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The test expression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&lt; 11 </a:t>
            </a:r>
            <a:r>
              <a:rPr lang="en-US" dirty="0"/>
              <a:t>is evaluated. Since 1 less than 11 is true, the body of for loop is executed. This will print the 1 (value of </a:t>
            </a:r>
            <a:r>
              <a:rPr lang="en-US" dirty="0" err="1"/>
              <a:t>i</a:t>
            </a:r>
            <a:r>
              <a:rPr lang="en-US" dirty="0"/>
              <a:t>) on the screen.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The update statement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++</a:t>
            </a:r>
            <a:r>
              <a:rPr lang="en-US" dirty="0"/>
              <a:t> is executed. Now, the value of </a:t>
            </a:r>
            <a:r>
              <a:rPr lang="en-US" dirty="0" err="1"/>
              <a:t>i</a:t>
            </a:r>
            <a:r>
              <a:rPr lang="en-US" dirty="0"/>
              <a:t> will be 2. Again, the test expression is evaluated to true, and the body of for loop is executed. This will print 2 (value of </a:t>
            </a:r>
            <a:r>
              <a:rPr lang="en-US" dirty="0" err="1"/>
              <a:t>i</a:t>
            </a:r>
            <a:r>
              <a:rPr lang="en-US" dirty="0"/>
              <a:t>) on the screen.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Again, the update statement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++ </a:t>
            </a:r>
            <a:r>
              <a:rPr lang="en-US" dirty="0"/>
              <a:t>is executed and the test expression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&lt; 11 </a:t>
            </a:r>
            <a:r>
              <a:rPr lang="en-US" dirty="0"/>
              <a:t>is evaluated. This process goes on until </a:t>
            </a:r>
            <a:r>
              <a:rPr lang="en-US" dirty="0" err="1"/>
              <a:t>i</a:t>
            </a:r>
            <a:r>
              <a:rPr lang="en-US" dirty="0"/>
              <a:t> becomes 11.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dirty="0" err="1"/>
              <a:t>i</a:t>
            </a:r>
            <a:r>
              <a:rPr lang="en-US" dirty="0"/>
              <a:t> becomes 11,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&lt; 11 </a:t>
            </a:r>
            <a:r>
              <a:rPr lang="en-US" dirty="0"/>
              <a:t>will be false, and the for loop terminates.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6E53-8735-4C23-BD6B-81390E1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Control Statements -- Looping</a:t>
            </a:r>
            <a:endParaRPr lang="en-IN" i="1" dirty="0">
              <a:solidFill>
                <a:schemeClr val="bg2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D85D04-5B9B-45DE-99E1-98A059915703}"/>
              </a:ext>
            </a:extLst>
          </p:cNvPr>
          <p:cNvSpPr txBox="1">
            <a:spLocks/>
          </p:cNvSpPr>
          <p:nvPr/>
        </p:nvSpPr>
        <p:spPr>
          <a:xfrm>
            <a:off x="1097280" y="1919875"/>
            <a:ext cx="10115203" cy="435739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u="sng" dirty="0"/>
              <a:t>Example 2: for loop with break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// Print numbers from 1 to 50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#include &lt;</a:t>
            </a:r>
            <a:r>
              <a:rPr lang="en-US" dirty="0" err="1">
                <a:solidFill>
                  <a:srgbClr val="00B050"/>
                </a:solidFill>
              </a:rPr>
              <a:t>stdio.h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int main() 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{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int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for (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= 1;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&lt; 100;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++)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{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	if(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== 50) 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		break;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	</a:t>
            </a:r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("%d ",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);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}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return 0;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549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6E53-8735-4C23-BD6B-81390E1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 -- Looping</a:t>
            </a:r>
            <a:endParaRPr lang="en-IN" i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D85D04-5B9B-45DE-99E1-98A059915703}"/>
              </a:ext>
            </a:extLst>
          </p:cNvPr>
          <p:cNvSpPr txBox="1">
            <a:spLocks/>
          </p:cNvSpPr>
          <p:nvPr/>
        </p:nvSpPr>
        <p:spPr>
          <a:xfrm>
            <a:off x="1097280" y="1919875"/>
            <a:ext cx="10115203" cy="435739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u="sng" dirty="0"/>
              <a:t>Example 3: for loop with continue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// Print even numbers from 1 to 100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#include &lt;</a:t>
            </a:r>
            <a:r>
              <a:rPr lang="en-US" dirty="0" err="1">
                <a:solidFill>
                  <a:srgbClr val="00B050"/>
                </a:solidFill>
              </a:rPr>
              <a:t>stdio.h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int main() 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{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int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for (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= 1;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&lt; 101;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++)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{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	if(i%2 != 0) 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		continue;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	</a:t>
            </a:r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("%d ",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);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}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return 0;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874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6E53-8735-4C23-BD6B-81390E13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 -- Looping</a:t>
            </a:r>
            <a:endParaRPr lang="en-IN" i="1" dirty="0">
              <a:solidFill>
                <a:srgbClr val="00B05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D85D04-5B9B-45DE-99E1-98A059915703}"/>
              </a:ext>
            </a:extLst>
          </p:cNvPr>
          <p:cNvSpPr txBox="1">
            <a:spLocks/>
          </p:cNvSpPr>
          <p:nvPr/>
        </p:nvSpPr>
        <p:spPr>
          <a:xfrm>
            <a:off x="1097280" y="1919875"/>
            <a:ext cx="10115203" cy="4357395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u="sng" dirty="0"/>
              <a:t>Example 3.1: for loop with unconditional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Modify Previous program to print odd numbers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// Print all positive odd numbers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#include &lt;</a:t>
            </a:r>
            <a:r>
              <a:rPr lang="en-US" dirty="0" err="1">
                <a:solidFill>
                  <a:srgbClr val="00B050"/>
                </a:solidFill>
              </a:rPr>
              <a:t>stdio.h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int main() 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{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int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for (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= 1;i&lt;101;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++)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{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	if(i%2 == 0) 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		continue;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	</a:t>
            </a:r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("%d ",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);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}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	return 0;</a:t>
            </a:r>
          </a:p>
          <a:p>
            <a:pPr marL="201168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79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b="1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8378</TotalTime>
  <Words>717</Words>
  <Application>Microsoft Office PowerPoint</Application>
  <PresentationFormat>Widescreen</PresentationFormat>
  <Paragraphs>108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Control Statements -- Looping</vt:lpstr>
      <vt:lpstr>Control Statements -- Looping</vt:lpstr>
      <vt:lpstr>Control Statements -- Looping</vt:lpstr>
      <vt:lpstr>Control Statements -- Looping</vt:lpstr>
      <vt:lpstr>Control Statements -- Looping</vt:lpstr>
      <vt:lpstr>Control Statements -- Looping</vt:lpstr>
      <vt:lpstr>Control Statements -- Looping</vt:lpstr>
      <vt:lpstr>Control Statements -- Looping</vt:lpstr>
      <vt:lpstr>Control Statements -- Looping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Bhallamudi</dc:creator>
  <cp:lastModifiedBy>Dr. Shridhar Sanshi</cp:lastModifiedBy>
  <cp:revision>394</cp:revision>
  <cp:lastPrinted>2024-04-12T01:57:09Z</cp:lastPrinted>
  <dcterms:created xsi:type="dcterms:W3CDTF">2022-12-28T10:00:36Z</dcterms:created>
  <dcterms:modified xsi:type="dcterms:W3CDTF">2024-09-22T15:30:15Z</dcterms:modified>
</cp:coreProperties>
</file>