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3"/>
    <p:restoredTop sz="94654"/>
  </p:normalViewPr>
  <p:slideViewPr>
    <p:cSldViewPr snapToGrid="0" snapToObjects="1" showGuides="1">
      <p:cViewPr>
        <p:scale>
          <a:sx n="135" d="100"/>
          <a:sy n="135" d="100"/>
        </p:scale>
        <p:origin x="144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4702-6E10-2C4E-8B5B-67EA014F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78BE4-7B81-5C41-8B24-441A9114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3E4B-1E7D-8D49-8833-14598806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07A0-3185-574B-8BAB-2FEF9BB5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43E1-ACD2-3748-BF4B-C5DFCBC3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004D-1ACD-8E4C-9FDA-7013022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1526-FB9C-A345-9391-D0B27566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6A5D-8B0A-1B46-85F6-6A5E576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2D29-3D87-4744-9FC7-39DB44E7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E47E-7D3E-494A-9055-00423D80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E639A-9078-4D44-869F-AF02D5E7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4E5D3-C6B5-6D40-94F2-8EB49D739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BDFE-5AD2-8242-9E7B-B4367E5D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288C-A224-B14E-B91E-44DDCA40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C70B-6E1A-984A-9934-9DCA11DC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4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F311-D5B6-9547-8D14-AAE8DDF2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3896-4377-4848-A1DF-4417DAA7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4E5E-CD96-EA4B-92C5-4437E3BA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C12D-2B04-2F4A-8235-724F144A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22F6-61D5-9A46-86EA-B4B34B29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2D60-AE04-114E-B578-7E027090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710C-59AD-D34E-967D-5700F752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45E6-0B22-F54F-855F-6CBF5D4D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E40B-B3CA-B24C-82CF-EB6C863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79B6-1176-6448-B5F1-29F6AE9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4F3-4161-604C-AC04-F549B00E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0ABA-F16A-4B46-85FD-725961C7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56FD5-D44A-0946-93AB-E55C526F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C196E-40C9-154D-8091-513D3D61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DB5AF-CD65-2947-AA5E-BC59F95C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8D23C-B0E5-DE40-BBDF-0A92B53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BCBD-F91E-C74E-806B-9C72B8AD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36ECA-A6E6-EE4F-BEA6-88700CBC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510E7-954D-BE4C-9904-0313629A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DE021-FCF3-3F46-AF32-79FFBED3F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F4C58-2E1D-5645-86B6-E0694D891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4D33B-7718-5C40-A089-131A760C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4CAD4-7914-9E4A-A6E4-27157B37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E39A0-FB4F-5D41-8C1D-A3FB29DC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CA5C-FD71-E04C-8139-02E7C1E5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69457-061C-F148-A321-E2A61CC4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B9DF-A4CD-0C41-82C5-479C8B51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15592-7305-CB43-BB71-7F9AFB97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2B29-23BB-6D49-9D6D-17DD57DE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63511-4CB9-8548-93DE-77427768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D355-7758-864B-87D1-BEE011C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A144-254D-C64F-ABD4-C01FB253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A781-7229-D445-90D4-77F232C1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E52E6-B940-F24F-A763-4E2E0340B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1C95-29E5-8147-AF35-DC2D7FBC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0FB39-52CE-5543-8D2F-755B62AA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83AA-A258-A547-8B76-06C3412F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15E7-A1AD-B441-82AB-98D64530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1F6F5-C71E-D74A-A62D-C0829266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7A252-A9D3-184C-8726-2B35F3E6B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34579-4FDA-C047-9810-5AF67486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495D-E7DC-8E49-B24D-71A8456E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D026A-8F71-7048-83D8-948DD777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9B83A-716E-AE4F-B12B-788D96D0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D570-10B0-DE47-BB94-612FF483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1DAB-75FB-FF44-96FD-DFCF066D6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A361-1E47-0D47-9B08-15EE630F16B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CB44-ACC0-524B-B95B-B2B25513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0F45-C78F-2B40-A747-EDB5A79B9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007D-62BD-EC46-8854-D7AA8F2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DDD5-A6A9-B441-8B02-25BD8B585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 The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67C1-0BA6-994C-BA58-DCB605075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Rough Draft – Version 3</a:t>
            </a:r>
          </a:p>
          <a:p>
            <a:r>
              <a:rPr lang="en-US" dirty="0"/>
              <a:t>2/27/2018</a:t>
            </a:r>
          </a:p>
        </p:txBody>
      </p:sp>
    </p:spTree>
    <p:extLst>
      <p:ext uri="{BB962C8B-B14F-4D97-AF65-F5344CB8AC3E}">
        <p14:creationId xmlns:p14="http://schemas.microsoft.com/office/powerpoint/2010/main" val="45668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32535-B679-A24E-91B0-E9EC5694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39" y="1060450"/>
            <a:ext cx="7319122" cy="4737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3B14C-249B-C447-958C-5408E8CDCCDE}"/>
              </a:ext>
            </a:extLst>
          </p:cNvPr>
          <p:cNvSpPr txBox="1"/>
          <p:nvPr/>
        </p:nvSpPr>
        <p:spPr>
          <a:xfrm>
            <a:off x="827903" y="518984"/>
            <a:ext cx="366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– Share The Care Page - Meter</a:t>
            </a:r>
          </a:p>
        </p:txBody>
      </p:sp>
    </p:spTree>
    <p:extLst>
      <p:ext uri="{BB962C8B-B14F-4D97-AF65-F5344CB8AC3E}">
        <p14:creationId xmlns:p14="http://schemas.microsoft.com/office/powerpoint/2010/main" val="126063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32535-B679-A24E-91B0-E9EC5694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39" y="1060450"/>
            <a:ext cx="7319121" cy="4737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3B14C-249B-C447-958C-5408E8CDCCDE}"/>
              </a:ext>
            </a:extLst>
          </p:cNvPr>
          <p:cNvSpPr txBox="1"/>
          <p:nvPr/>
        </p:nvSpPr>
        <p:spPr>
          <a:xfrm>
            <a:off x="827903" y="518984"/>
            <a:ext cx="635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 v2 – Return to Share The Care Page w/ point info - Unicorn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4F2D9-22DA-A343-B101-B2CFC3157E1B}"/>
              </a:ext>
            </a:extLst>
          </p:cNvPr>
          <p:cNvSpPr txBox="1"/>
          <p:nvPr/>
        </p:nvSpPr>
        <p:spPr>
          <a:xfrm>
            <a:off x="1396571" y="5969681"/>
            <a:ext cx="93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page is going to reflect once user has completed their purchase and their </a:t>
            </a:r>
            <a:r>
              <a:rPr lang="en-US" dirty="0" err="1"/>
              <a:t>poynts</a:t>
            </a:r>
            <a:r>
              <a:rPr lang="en-US" dirty="0"/>
              <a:t> recorded. </a:t>
            </a:r>
          </a:p>
        </p:txBody>
      </p:sp>
    </p:spTree>
    <p:extLst>
      <p:ext uri="{BB962C8B-B14F-4D97-AF65-F5344CB8AC3E}">
        <p14:creationId xmlns:p14="http://schemas.microsoft.com/office/powerpoint/2010/main" val="226075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Share The Care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The Care</dc:title>
  <dc:creator>Jennifer Tran</dc:creator>
  <cp:lastModifiedBy>Jennifer Tran</cp:lastModifiedBy>
  <cp:revision>7</cp:revision>
  <dcterms:created xsi:type="dcterms:W3CDTF">2018-02-21T18:46:38Z</dcterms:created>
  <dcterms:modified xsi:type="dcterms:W3CDTF">2018-02-27T23:05:52Z</dcterms:modified>
</cp:coreProperties>
</file>