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897" userId="41e5a78e-8047-4f4a-b5ea-22d8b30f1b1b" providerId="ADAL" clId="{81FEBA54-E4C2-455A-89C4-6C510D9B4636}"/>
    <pc:docChg chg="undo redo custSel addSld modSld">
      <pc:chgData name="19897" userId="41e5a78e-8047-4f4a-b5ea-22d8b30f1b1b" providerId="ADAL" clId="{81FEBA54-E4C2-455A-89C4-6C510D9B4636}" dt="2024-04-05T19:01:46.262" v="2896" actId="20577"/>
      <pc:docMkLst>
        <pc:docMk/>
      </pc:docMkLst>
      <pc:sldChg chg="modSp mod setBg">
        <pc:chgData name="19897" userId="41e5a78e-8047-4f4a-b5ea-22d8b30f1b1b" providerId="ADAL" clId="{81FEBA54-E4C2-455A-89C4-6C510D9B4636}" dt="2024-04-02T05:21:29.420" v="2506"/>
        <pc:sldMkLst>
          <pc:docMk/>
          <pc:sldMk cId="1398561393" sldId="256"/>
        </pc:sldMkLst>
        <pc:spChg chg="mod">
          <ac:chgData name="19897" userId="41e5a78e-8047-4f4a-b5ea-22d8b30f1b1b" providerId="ADAL" clId="{81FEBA54-E4C2-455A-89C4-6C510D9B4636}" dt="2024-04-01T23:44:41.414" v="1653" actId="20577"/>
          <ac:spMkLst>
            <pc:docMk/>
            <pc:sldMk cId="1398561393" sldId="256"/>
            <ac:spMk id="3" creationId="{50D2F6F4-41C0-73F4-D200-6BB06E9A7A84}"/>
          </ac:spMkLst>
        </pc:spChg>
      </pc:sldChg>
      <pc:sldChg chg="modSp mod">
        <pc:chgData name="19897" userId="41e5a78e-8047-4f4a-b5ea-22d8b30f1b1b" providerId="ADAL" clId="{81FEBA54-E4C2-455A-89C4-6C510D9B4636}" dt="2024-04-02T16:54:46.997" v="2544" actId="20577"/>
        <pc:sldMkLst>
          <pc:docMk/>
          <pc:sldMk cId="964267317" sldId="257"/>
        </pc:sldMkLst>
        <pc:spChg chg="mod">
          <ac:chgData name="19897" userId="41e5a78e-8047-4f4a-b5ea-22d8b30f1b1b" providerId="ADAL" clId="{81FEBA54-E4C2-455A-89C4-6C510D9B4636}" dt="2024-04-02T05:15:07.214" v="2497"/>
          <ac:spMkLst>
            <pc:docMk/>
            <pc:sldMk cId="964267317" sldId="257"/>
            <ac:spMk id="2" creationId="{A689340E-F3AC-622C-4670-AB1994B4B7E7}"/>
          </ac:spMkLst>
        </pc:spChg>
        <pc:spChg chg="mod">
          <ac:chgData name="19897" userId="41e5a78e-8047-4f4a-b5ea-22d8b30f1b1b" providerId="ADAL" clId="{81FEBA54-E4C2-455A-89C4-6C510D9B4636}" dt="2024-04-02T16:54:46.997" v="2544" actId="20577"/>
          <ac:spMkLst>
            <pc:docMk/>
            <pc:sldMk cId="964267317" sldId="257"/>
            <ac:spMk id="3" creationId="{476FE5AA-0752-C715-2A49-C707C8DD49A2}"/>
          </ac:spMkLst>
        </pc:spChg>
      </pc:sldChg>
      <pc:sldChg chg="addSp delSp modSp mod">
        <pc:chgData name="19897" userId="41e5a78e-8047-4f4a-b5ea-22d8b30f1b1b" providerId="ADAL" clId="{81FEBA54-E4C2-455A-89C4-6C510D9B4636}" dt="2024-04-02T05:28:53.099" v="2520" actId="120"/>
        <pc:sldMkLst>
          <pc:docMk/>
          <pc:sldMk cId="457476935" sldId="258"/>
        </pc:sldMkLst>
        <pc:spChg chg="mod">
          <ac:chgData name="19897" userId="41e5a78e-8047-4f4a-b5ea-22d8b30f1b1b" providerId="ADAL" clId="{81FEBA54-E4C2-455A-89C4-6C510D9B4636}" dt="2024-03-31T19:33:52.064" v="22" actId="1076"/>
          <ac:spMkLst>
            <pc:docMk/>
            <pc:sldMk cId="457476935" sldId="258"/>
            <ac:spMk id="2" creationId="{9C088D5B-B682-0CF1-63E2-B1F6A531324B}"/>
          </ac:spMkLst>
        </pc:spChg>
        <pc:spChg chg="mod">
          <ac:chgData name="19897" userId="41e5a78e-8047-4f4a-b5ea-22d8b30f1b1b" providerId="ADAL" clId="{81FEBA54-E4C2-455A-89C4-6C510D9B4636}" dt="2024-04-02T05:28:53.099" v="2520" actId="120"/>
          <ac:spMkLst>
            <pc:docMk/>
            <pc:sldMk cId="457476935" sldId="258"/>
            <ac:spMk id="3" creationId="{BD4ECD1A-3E85-32DF-E8D7-DB9AED4E2233}"/>
          </ac:spMkLst>
        </pc:spChg>
        <pc:spChg chg="add del mod">
          <ac:chgData name="19897" userId="41e5a78e-8047-4f4a-b5ea-22d8b30f1b1b" providerId="ADAL" clId="{81FEBA54-E4C2-455A-89C4-6C510D9B4636}" dt="2024-04-02T05:24:49.488" v="2512" actId="478"/>
          <ac:spMkLst>
            <pc:docMk/>
            <pc:sldMk cId="457476935" sldId="258"/>
            <ac:spMk id="6" creationId="{DD684095-59DB-5214-5A92-5BD383F9C2E2}"/>
          </ac:spMkLst>
        </pc:spChg>
        <pc:spChg chg="add del mod">
          <ac:chgData name="19897" userId="41e5a78e-8047-4f4a-b5ea-22d8b30f1b1b" providerId="ADAL" clId="{81FEBA54-E4C2-455A-89C4-6C510D9B4636}" dt="2024-04-02T05:25:29.344" v="2515" actId="478"/>
          <ac:spMkLst>
            <pc:docMk/>
            <pc:sldMk cId="457476935" sldId="258"/>
            <ac:spMk id="13" creationId="{63E05605-F0F3-E044-C86E-DBB99FE5B951}"/>
          </ac:spMkLst>
        </pc:spChg>
        <pc:picChg chg="add del mod">
          <ac:chgData name="19897" userId="41e5a78e-8047-4f4a-b5ea-22d8b30f1b1b" providerId="ADAL" clId="{81FEBA54-E4C2-455A-89C4-6C510D9B4636}" dt="2024-04-02T05:24:49.488" v="2512" actId="478"/>
          <ac:picMkLst>
            <pc:docMk/>
            <pc:sldMk cId="457476935" sldId="258"/>
            <ac:picMk id="5" creationId="{E5F053FC-813B-4726-38D1-BE01F8FD466F}"/>
          </ac:picMkLst>
        </pc:picChg>
        <pc:picChg chg="add del mod">
          <ac:chgData name="19897" userId="41e5a78e-8047-4f4a-b5ea-22d8b30f1b1b" providerId="ADAL" clId="{81FEBA54-E4C2-455A-89C4-6C510D9B4636}" dt="2024-04-02T05:24:49.488" v="2512" actId="478"/>
          <ac:picMkLst>
            <pc:docMk/>
            <pc:sldMk cId="457476935" sldId="258"/>
            <ac:picMk id="8" creationId="{E4479349-6F85-BFB4-55C3-A7CF9E1AF9B8}"/>
          </ac:picMkLst>
        </pc:picChg>
        <pc:picChg chg="add del mod">
          <ac:chgData name="19897" userId="41e5a78e-8047-4f4a-b5ea-22d8b30f1b1b" providerId="ADAL" clId="{81FEBA54-E4C2-455A-89C4-6C510D9B4636}" dt="2024-04-02T05:24:49.488" v="2512" actId="478"/>
          <ac:picMkLst>
            <pc:docMk/>
            <pc:sldMk cId="457476935" sldId="258"/>
            <ac:picMk id="10" creationId="{0C2885C2-7B72-27EE-A358-7F6C41CCC04A}"/>
          </ac:picMkLst>
        </pc:picChg>
        <pc:picChg chg="add del mod">
          <ac:chgData name="19897" userId="41e5a78e-8047-4f4a-b5ea-22d8b30f1b1b" providerId="ADAL" clId="{81FEBA54-E4C2-455A-89C4-6C510D9B4636}" dt="2024-04-02T05:25:29.344" v="2515" actId="478"/>
          <ac:picMkLst>
            <pc:docMk/>
            <pc:sldMk cId="457476935" sldId="258"/>
            <ac:picMk id="12" creationId="{21ACE289-D881-2CED-21E0-1354913D7930}"/>
          </ac:picMkLst>
        </pc:picChg>
        <pc:picChg chg="add mod">
          <ac:chgData name="19897" userId="41e5a78e-8047-4f4a-b5ea-22d8b30f1b1b" providerId="ADAL" clId="{81FEBA54-E4C2-455A-89C4-6C510D9B4636}" dt="2024-04-02T05:26:40.950" v="2518" actId="1076"/>
          <ac:picMkLst>
            <pc:docMk/>
            <pc:sldMk cId="457476935" sldId="258"/>
            <ac:picMk id="15" creationId="{6A1B632D-35B2-56D6-BB51-5B602E0CDFF1}"/>
          </ac:picMkLst>
        </pc:picChg>
      </pc:sldChg>
      <pc:sldChg chg="modSp new mod">
        <pc:chgData name="19897" userId="41e5a78e-8047-4f4a-b5ea-22d8b30f1b1b" providerId="ADAL" clId="{81FEBA54-E4C2-455A-89C4-6C510D9B4636}" dt="2024-04-02T05:15:07.439" v="2499" actId="27636"/>
        <pc:sldMkLst>
          <pc:docMk/>
          <pc:sldMk cId="1165162596" sldId="259"/>
        </pc:sldMkLst>
        <pc:spChg chg="mod">
          <ac:chgData name="19897" userId="41e5a78e-8047-4f4a-b5ea-22d8b30f1b1b" providerId="ADAL" clId="{81FEBA54-E4C2-455A-89C4-6C510D9B4636}" dt="2024-04-02T05:15:07.214" v="2497"/>
          <ac:spMkLst>
            <pc:docMk/>
            <pc:sldMk cId="1165162596" sldId="259"/>
            <ac:spMk id="2" creationId="{BAA34537-5820-985D-4DC9-AADFF78AF4CB}"/>
          </ac:spMkLst>
        </pc:spChg>
        <pc:spChg chg="mod">
          <ac:chgData name="19897" userId="41e5a78e-8047-4f4a-b5ea-22d8b30f1b1b" providerId="ADAL" clId="{81FEBA54-E4C2-455A-89C4-6C510D9B4636}" dt="2024-04-02T05:15:07.439" v="2499" actId="27636"/>
          <ac:spMkLst>
            <pc:docMk/>
            <pc:sldMk cId="1165162596" sldId="259"/>
            <ac:spMk id="3" creationId="{25C3B310-8C54-331B-CCDB-F6E76FA07968}"/>
          </ac:spMkLst>
        </pc:spChg>
      </pc:sldChg>
      <pc:sldChg chg="addSp delSp modSp new mod">
        <pc:chgData name="19897" userId="41e5a78e-8047-4f4a-b5ea-22d8b30f1b1b" providerId="ADAL" clId="{81FEBA54-E4C2-455A-89C4-6C510D9B4636}" dt="2024-04-05T19:01:46.262" v="2896" actId="20577"/>
        <pc:sldMkLst>
          <pc:docMk/>
          <pc:sldMk cId="3296450911" sldId="260"/>
        </pc:sldMkLst>
        <pc:spChg chg="mod">
          <ac:chgData name="19897" userId="41e5a78e-8047-4f4a-b5ea-22d8b30f1b1b" providerId="ADAL" clId="{81FEBA54-E4C2-455A-89C4-6C510D9B4636}" dt="2024-04-02T05:15:07.214" v="2497"/>
          <ac:spMkLst>
            <pc:docMk/>
            <pc:sldMk cId="3296450911" sldId="260"/>
            <ac:spMk id="2" creationId="{11835584-5E2D-2B69-6983-F58ABB09B950}"/>
          </ac:spMkLst>
        </pc:spChg>
        <pc:spChg chg="mod">
          <ac:chgData name="19897" userId="41e5a78e-8047-4f4a-b5ea-22d8b30f1b1b" providerId="ADAL" clId="{81FEBA54-E4C2-455A-89C4-6C510D9B4636}" dt="2024-04-05T19:01:46.262" v="2896" actId="20577"/>
          <ac:spMkLst>
            <pc:docMk/>
            <pc:sldMk cId="3296450911" sldId="260"/>
            <ac:spMk id="3" creationId="{A7B48430-A4F0-321C-39D7-ED0296984BFC}"/>
          </ac:spMkLst>
        </pc:spChg>
        <pc:spChg chg="add">
          <ac:chgData name="19897" userId="41e5a78e-8047-4f4a-b5ea-22d8b30f1b1b" providerId="ADAL" clId="{81FEBA54-E4C2-455A-89C4-6C510D9B4636}" dt="2024-03-31T20:48:28.052" v="782"/>
          <ac:spMkLst>
            <pc:docMk/>
            <pc:sldMk cId="3296450911" sldId="260"/>
            <ac:spMk id="4" creationId="{816749B7-7891-2BCF-1753-D5E3072A3DDE}"/>
          </ac:spMkLst>
        </pc:spChg>
        <pc:spChg chg="add">
          <ac:chgData name="19897" userId="41e5a78e-8047-4f4a-b5ea-22d8b30f1b1b" providerId="ADAL" clId="{81FEBA54-E4C2-455A-89C4-6C510D9B4636}" dt="2024-03-31T20:48:28.052" v="782"/>
          <ac:spMkLst>
            <pc:docMk/>
            <pc:sldMk cId="3296450911" sldId="260"/>
            <ac:spMk id="5" creationId="{ACF1CA9C-FEEA-8EF0-0897-E3C3C286124F}"/>
          </ac:spMkLst>
        </pc:spChg>
        <pc:spChg chg="add del mod">
          <ac:chgData name="19897" userId="41e5a78e-8047-4f4a-b5ea-22d8b30f1b1b" providerId="ADAL" clId="{81FEBA54-E4C2-455A-89C4-6C510D9B4636}" dt="2024-03-31T20:49:05.766" v="788"/>
          <ac:spMkLst>
            <pc:docMk/>
            <pc:sldMk cId="3296450911" sldId="260"/>
            <ac:spMk id="6" creationId="{6FE85743-61F5-243F-F193-200DBF75D4C1}"/>
          </ac:spMkLst>
        </pc:spChg>
        <pc:spChg chg="add">
          <ac:chgData name="19897" userId="41e5a78e-8047-4f4a-b5ea-22d8b30f1b1b" providerId="ADAL" clId="{81FEBA54-E4C2-455A-89C4-6C510D9B4636}" dt="2024-03-31T20:48:38.146" v="784"/>
          <ac:spMkLst>
            <pc:docMk/>
            <pc:sldMk cId="3296450911" sldId="260"/>
            <ac:spMk id="7" creationId="{9EEA9DDE-6483-3392-CF4B-ECF08FB4B608}"/>
          </ac:spMkLst>
        </pc:spChg>
      </pc:sldChg>
      <pc:sldChg chg="addSp delSp modSp new mod">
        <pc:chgData name="19897" userId="41e5a78e-8047-4f4a-b5ea-22d8b30f1b1b" providerId="ADAL" clId="{81FEBA54-E4C2-455A-89C4-6C510D9B4636}" dt="2024-04-05T19:00:38.575" v="2891" actId="478"/>
        <pc:sldMkLst>
          <pc:docMk/>
          <pc:sldMk cId="1444332046" sldId="261"/>
        </pc:sldMkLst>
        <pc:spChg chg="del">
          <ac:chgData name="19897" userId="41e5a78e-8047-4f4a-b5ea-22d8b30f1b1b" providerId="ADAL" clId="{81FEBA54-E4C2-455A-89C4-6C510D9B4636}" dt="2024-03-31T20:54:24.913" v="885" actId="478"/>
          <ac:spMkLst>
            <pc:docMk/>
            <pc:sldMk cId="1444332046" sldId="261"/>
            <ac:spMk id="2" creationId="{5D6AECC5-FF9E-E480-7909-117535872EF1}"/>
          </ac:spMkLst>
        </pc:spChg>
        <pc:spChg chg="del">
          <ac:chgData name="19897" userId="41e5a78e-8047-4f4a-b5ea-22d8b30f1b1b" providerId="ADAL" clId="{81FEBA54-E4C2-455A-89C4-6C510D9B4636}" dt="2024-03-31T20:54:28.797" v="886" actId="478"/>
          <ac:spMkLst>
            <pc:docMk/>
            <pc:sldMk cId="1444332046" sldId="261"/>
            <ac:spMk id="3" creationId="{59F5BC0B-3E7B-A45D-31A0-882DADDC6729}"/>
          </ac:spMkLst>
        </pc:spChg>
        <pc:spChg chg="add mod">
          <ac:chgData name="19897" userId="41e5a78e-8047-4f4a-b5ea-22d8b30f1b1b" providerId="ADAL" clId="{81FEBA54-E4C2-455A-89C4-6C510D9B4636}" dt="2024-04-01T05:28:30.507" v="1051" actId="403"/>
          <ac:spMkLst>
            <pc:docMk/>
            <pc:sldMk cId="1444332046" sldId="261"/>
            <ac:spMk id="6" creationId="{59D2A4D0-2C81-00BB-B111-63515B19114D}"/>
          </ac:spMkLst>
        </pc:spChg>
        <pc:picChg chg="add mod">
          <ac:chgData name="19897" userId="41e5a78e-8047-4f4a-b5ea-22d8b30f1b1b" providerId="ADAL" clId="{81FEBA54-E4C2-455A-89C4-6C510D9B4636}" dt="2024-04-05T19:00:15.393" v="2888" actId="14100"/>
          <ac:picMkLst>
            <pc:docMk/>
            <pc:sldMk cId="1444332046" sldId="261"/>
            <ac:picMk id="3" creationId="{4EE45F75-2FCD-8BB5-4731-AFBF078A58A7}"/>
          </ac:picMkLst>
        </pc:picChg>
        <pc:picChg chg="add mod">
          <ac:chgData name="19897" userId="41e5a78e-8047-4f4a-b5ea-22d8b30f1b1b" providerId="ADAL" clId="{81FEBA54-E4C2-455A-89C4-6C510D9B4636}" dt="2024-04-01T05:28:06.144" v="1046" actId="14100"/>
          <ac:picMkLst>
            <pc:docMk/>
            <pc:sldMk cId="1444332046" sldId="261"/>
            <ac:picMk id="5" creationId="{AB41EE11-2766-8DCB-E4FC-0E92755F38EA}"/>
          </ac:picMkLst>
        </pc:picChg>
        <pc:picChg chg="add mod">
          <ac:chgData name="19897" userId="41e5a78e-8047-4f4a-b5ea-22d8b30f1b1b" providerId="ADAL" clId="{81FEBA54-E4C2-455A-89C4-6C510D9B4636}" dt="2024-04-05T19:00:29.123" v="2890" actId="14100"/>
          <ac:picMkLst>
            <pc:docMk/>
            <pc:sldMk cId="1444332046" sldId="261"/>
            <ac:picMk id="7" creationId="{011BBFA8-BA0E-B1ED-C252-8F26EAA627EE}"/>
          </ac:picMkLst>
        </pc:picChg>
        <pc:picChg chg="add del mod">
          <ac:chgData name="19897" userId="41e5a78e-8047-4f4a-b5ea-22d8b30f1b1b" providerId="ADAL" clId="{81FEBA54-E4C2-455A-89C4-6C510D9B4636}" dt="2024-04-05T19:00:38.575" v="2891" actId="478"/>
          <ac:picMkLst>
            <pc:docMk/>
            <pc:sldMk cId="1444332046" sldId="261"/>
            <ac:picMk id="8" creationId="{05318485-BDF2-E7DF-3E35-55F0DDA3E637}"/>
          </ac:picMkLst>
        </pc:picChg>
        <pc:picChg chg="add mod">
          <ac:chgData name="19897" userId="41e5a78e-8047-4f4a-b5ea-22d8b30f1b1b" providerId="ADAL" clId="{81FEBA54-E4C2-455A-89C4-6C510D9B4636}" dt="2024-04-01T05:27:45.481" v="1004" actId="1036"/>
          <ac:picMkLst>
            <pc:docMk/>
            <pc:sldMk cId="1444332046" sldId="261"/>
            <ac:picMk id="10" creationId="{38702226-1AF3-E303-E3CA-8B6AA5F3D1A1}"/>
          </ac:picMkLst>
        </pc:picChg>
        <pc:picChg chg="add mod">
          <ac:chgData name="19897" userId="41e5a78e-8047-4f4a-b5ea-22d8b30f1b1b" providerId="ADAL" clId="{81FEBA54-E4C2-455A-89C4-6C510D9B4636}" dt="2024-04-01T05:27:36.523" v="966" actId="1035"/>
          <ac:picMkLst>
            <pc:docMk/>
            <pc:sldMk cId="1444332046" sldId="261"/>
            <ac:picMk id="12" creationId="{DB61B6A3-D475-0BCD-5D73-1A2A14735568}"/>
          </ac:picMkLst>
        </pc:picChg>
      </pc:sldChg>
      <pc:sldChg chg="modSp new mod setBg">
        <pc:chgData name="19897" userId="41e5a78e-8047-4f4a-b5ea-22d8b30f1b1b" providerId="ADAL" clId="{81FEBA54-E4C2-455A-89C4-6C510D9B4636}" dt="2024-04-02T05:32:26.440" v="2528"/>
        <pc:sldMkLst>
          <pc:docMk/>
          <pc:sldMk cId="2012435279" sldId="262"/>
        </pc:sldMkLst>
        <pc:spChg chg="mod">
          <ac:chgData name="19897" userId="41e5a78e-8047-4f4a-b5ea-22d8b30f1b1b" providerId="ADAL" clId="{81FEBA54-E4C2-455A-89C4-6C510D9B4636}" dt="2024-04-01T05:44:43.153" v="1261" actId="122"/>
          <ac:spMkLst>
            <pc:docMk/>
            <pc:sldMk cId="2012435279" sldId="262"/>
            <ac:spMk id="2" creationId="{04E818C2-42A3-DCD8-E197-CB5A2F803892}"/>
          </ac:spMkLst>
        </pc:spChg>
        <pc:spChg chg="mod">
          <ac:chgData name="19897" userId="41e5a78e-8047-4f4a-b5ea-22d8b30f1b1b" providerId="ADAL" clId="{81FEBA54-E4C2-455A-89C4-6C510D9B4636}" dt="2024-04-02T05:15:07.450" v="2500" actId="27636"/>
          <ac:spMkLst>
            <pc:docMk/>
            <pc:sldMk cId="2012435279" sldId="262"/>
            <ac:spMk id="3" creationId="{E15CD2C9-4527-183C-55E0-AE7EC18C9080}"/>
          </ac:spMkLst>
        </pc:spChg>
      </pc:sldChg>
      <pc:sldChg chg="addSp delSp modSp new mod">
        <pc:chgData name="19897" userId="41e5a78e-8047-4f4a-b5ea-22d8b30f1b1b" providerId="ADAL" clId="{81FEBA54-E4C2-455A-89C4-6C510D9B4636}" dt="2024-04-01T06:45:08.377" v="1339" actId="14100"/>
        <pc:sldMkLst>
          <pc:docMk/>
          <pc:sldMk cId="2414047418" sldId="263"/>
        </pc:sldMkLst>
        <pc:spChg chg="mod">
          <ac:chgData name="19897" userId="41e5a78e-8047-4f4a-b5ea-22d8b30f1b1b" providerId="ADAL" clId="{81FEBA54-E4C2-455A-89C4-6C510D9B4636}" dt="2024-04-01T06:45:00.718" v="1338" actId="1076"/>
          <ac:spMkLst>
            <pc:docMk/>
            <pc:sldMk cId="2414047418" sldId="263"/>
            <ac:spMk id="2" creationId="{71C52F79-9666-38E0-035B-3784EED7A73C}"/>
          </ac:spMkLst>
        </pc:spChg>
        <pc:spChg chg="del">
          <ac:chgData name="19897" userId="41e5a78e-8047-4f4a-b5ea-22d8b30f1b1b" providerId="ADAL" clId="{81FEBA54-E4C2-455A-89C4-6C510D9B4636}" dt="2024-04-01T06:44:34.576" v="1333" actId="22"/>
          <ac:spMkLst>
            <pc:docMk/>
            <pc:sldMk cId="2414047418" sldId="263"/>
            <ac:spMk id="3" creationId="{58D30532-0DA3-DBF7-513D-DD9AC6A5E627}"/>
          </ac:spMkLst>
        </pc:spChg>
        <pc:picChg chg="add mod ord">
          <ac:chgData name="19897" userId="41e5a78e-8047-4f4a-b5ea-22d8b30f1b1b" providerId="ADAL" clId="{81FEBA54-E4C2-455A-89C4-6C510D9B4636}" dt="2024-04-01T06:45:08.377" v="1339" actId="14100"/>
          <ac:picMkLst>
            <pc:docMk/>
            <pc:sldMk cId="2414047418" sldId="263"/>
            <ac:picMk id="5" creationId="{A40D5361-2CCC-AF5F-F589-0161D3B2D3D9}"/>
          </ac:picMkLst>
        </pc:picChg>
      </pc:sldChg>
      <pc:sldChg chg="addSp delSp modSp new mod">
        <pc:chgData name="19897" userId="41e5a78e-8047-4f4a-b5ea-22d8b30f1b1b" providerId="ADAL" clId="{81FEBA54-E4C2-455A-89C4-6C510D9B4636}" dt="2024-04-01T07:06:55.800" v="1382" actId="14100"/>
        <pc:sldMkLst>
          <pc:docMk/>
          <pc:sldMk cId="3963926260" sldId="264"/>
        </pc:sldMkLst>
        <pc:spChg chg="mod">
          <ac:chgData name="19897" userId="41e5a78e-8047-4f4a-b5ea-22d8b30f1b1b" providerId="ADAL" clId="{81FEBA54-E4C2-455A-89C4-6C510D9B4636}" dt="2024-04-01T06:46:36.133" v="1365" actId="1076"/>
          <ac:spMkLst>
            <pc:docMk/>
            <pc:sldMk cId="3963926260" sldId="264"/>
            <ac:spMk id="2" creationId="{B1D7CC75-73D4-7ACF-7649-15E35A72C43B}"/>
          </ac:spMkLst>
        </pc:spChg>
        <pc:spChg chg="del mod">
          <ac:chgData name="19897" userId="41e5a78e-8047-4f4a-b5ea-22d8b30f1b1b" providerId="ADAL" clId="{81FEBA54-E4C2-455A-89C4-6C510D9B4636}" dt="2024-04-01T07:04:35.256" v="1369" actId="22"/>
          <ac:spMkLst>
            <pc:docMk/>
            <pc:sldMk cId="3963926260" sldId="264"/>
            <ac:spMk id="3" creationId="{C1ABC36B-3DF9-60C1-5EDD-2ADA5407774F}"/>
          </ac:spMkLst>
        </pc:spChg>
        <pc:picChg chg="add mod ord">
          <ac:chgData name="19897" userId="41e5a78e-8047-4f4a-b5ea-22d8b30f1b1b" providerId="ADAL" clId="{81FEBA54-E4C2-455A-89C4-6C510D9B4636}" dt="2024-04-01T07:06:55.800" v="1382" actId="14100"/>
          <ac:picMkLst>
            <pc:docMk/>
            <pc:sldMk cId="3963926260" sldId="264"/>
            <ac:picMk id="5" creationId="{7704B713-ABBB-78B6-F4F0-5DB957E1356B}"/>
          </ac:picMkLst>
        </pc:picChg>
        <pc:picChg chg="add mod">
          <ac:chgData name="19897" userId="41e5a78e-8047-4f4a-b5ea-22d8b30f1b1b" providerId="ADAL" clId="{81FEBA54-E4C2-455A-89C4-6C510D9B4636}" dt="2024-04-01T07:06:51.482" v="1381" actId="1076"/>
          <ac:picMkLst>
            <pc:docMk/>
            <pc:sldMk cId="3963926260" sldId="264"/>
            <ac:picMk id="7" creationId="{7913ADE9-0474-4C90-DC46-483C47F69090}"/>
          </ac:picMkLst>
        </pc:picChg>
      </pc:sldChg>
      <pc:sldChg chg="addSp delSp modSp new mod">
        <pc:chgData name="19897" userId="41e5a78e-8047-4f4a-b5ea-22d8b30f1b1b" providerId="ADAL" clId="{81FEBA54-E4C2-455A-89C4-6C510D9B4636}" dt="2024-04-01T10:13:34.020" v="1457" actId="14100"/>
        <pc:sldMkLst>
          <pc:docMk/>
          <pc:sldMk cId="1271486215" sldId="265"/>
        </pc:sldMkLst>
        <pc:spChg chg="del">
          <ac:chgData name="19897" userId="41e5a78e-8047-4f4a-b5ea-22d8b30f1b1b" providerId="ADAL" clId="{81FEBA54-E4C2-455A-89C4-6C510D9B4636}" dt="2024-04-01T07:07:16.478" v="1384" actId="478"/>
          <ac:spMkLst>
            <pc:docMk/>
            <pc:sldMk cId="1271486215" sldId="265"/>
            <ac:spMk id="2" creationId="{9C504328-FBDB-CF35-1721-AD5D49938FF2}"/>
          </ac:spMkLst>
        </pc:spChg>
        <pc:spChg chg="del">
          <ac:chgData name="19897" userId="41e5a78e-8047-4f4a-b5ea-22d8b30f1b1b" providerId="ADAL" clId="{81FEBA54-E4C2-455A-89C4-6C510D9B4636}" dt="2024-04-01T07:09:45.201" v="1385" actId="22"/>
          <ac:spMkLst>
            <pc:docMk/>
            <pc:sldMk cId="1271486215" sldId="265"/>
            <ac:spMk id="3" creationId="{FC59C4BF-17AB-8077-2638-0F6B1FF9B140}"/>
          </ac:spMkLst>
        </pc:spChg>
        <pc:spChg chg="add mod">
          <ac:chgData name="19897" userId="41e5a78e-8047-4f4a-b5ea-22d8b30f1b1b" providerId="ADAL" clId="{81FEBA54-E4C2-455A-89C4-6C510D9B4636}" dt="2024-04-01T09:50:50.515" v="1440" actId="113"/>
          <ac:spMkLst>
            <pc:docMk/>
            <pc:sldMk cId="1271486215" sldId="265"/>
            <ac:spMk id="6" creationId="{AFFC27B8-A4AB-849E-4F62-A5ADDA0E04A5}"/>
          </ac:spMkLst>
        </pc:spChg>
        <pc:spChg chg="add mod">
          <ac:chgData name="19897" userId="41e5a78e-8047-4f4a-b5ea-22d8b30f1b1b" providerId="ADAL" clId="{81FEBA54-E4C2-455A-89C4-6C510D9B4636}" dt="2024-04-01T09:50:43.971" v="1439" actId="113"/>
          <ac:spMkLst>
            <pc:docMk/>
            <pc:sldMk cId="1271486215" sldId="265"/>
            <ac:spMk id="7" creationId="{E2BB4008-2E7A-E6E4-D7FA-FBD1EFD3AEA1}"/>
          </ac:spMkLst>
        </pc:spChg>
        <pc:picChg chg="add mod ord">
          <ac:chgData name="19897" userId="41e5a78e-8047-4f4a-b5ea-22d8b30f1b1b" providerId="ADAL" clId="{81FEBA54-E4C2-455A-89C4-6C510D9B4636}" dt="2024-04-01T07:10:03.932" v="1389" actId="1076"/>
          <ac:picMkLst>
            <pc:docMk/>
            <pc:sldMk cId="1271486215" sldId="265"/>
            <ac:picMk id="5" creationId="{76CAF69A-0CB7-7D3B-A40E-37A2D693EB58}"/>
          </ac:picMkLst>
        </pc:picChg>
        <pc:picChg chg="add del mod">
          <ac:chgData name="19897" userId="41e5a78e-8047-4f4a-b5ea-22d8b30f1b1b" providerId="ADAL" clId="{81FEBA54-E4C2-455A-89C4-6C510D9B4636}" dt="2024-04-01T10:11:16.365" v="1448" actId="478"/>
          <ac:picMkLst>
            <pc:docMk/>
            <pc:sldMk cId="1271486215" sldId="265"/>
            <ac:picMk id="14" creationId="{06A82117-A333-6945-0040-70D0C4E4646A}"/>
          </ac:picMkLst>
        </pc:picChg>
        <pc:picChg chg="add del mod">
          <ac:chgData name="19897" userId="41e5a78e-8047-4f4a-b5ea-22d8b30f1b1b" providerId="ADAL" clId="{81FEBA54-E4C2-455A-89C4-6C510D9B4636}" dt="2024-04-01T10:12:13.310" v="1453" actId="478"/>
          <ac:picMkLst>
            <pc:docMk/>
            <pc:sldMk cId="1271486215" sldId="265"/>
            <ac:picMk id="16" creationId="{6ECDA345-F56F-612C-15B3-571FF08933F2}"/>
          </ac:picMkLst>
        </pc:picChg>
        <pc:picChg chg="add mod">
          <ac:chgData name="19897" userId="41e5a78e-8047-4f4a-b5ea-22d8b30f1b1b" providerId="ADAL" clId="{81FEBA54-E4C2-455A-89C4-6C510D9B4636}" dt="2024-04-01T10:13:34.020" v="1457" actId="14100"/>
          <ac:picMkLst>
            <pc:docMk/>
            <pc:sldMk cId="1271486215" sldId="265"/>
            <ac:picMk id="18" creationId="{83A05DF4-46DE-7D56-80E4-1C1759D2E5EC}"/>
          </ac:picMkLst>
        </pc:picChg>
        <pc:cxnChg chg="add mod">
          <ac:chgData name="19897" userId="41e5a78e-8047-4f4a-b5ea-22d8b30f1b1b" providerId="ADAL" clId="{81FEBA54-E4C2-455A-89C4-6C510D9B4636}" dt="2024-04-01T09:47:26.325" v="1433" actId="14100"/>
          <ac:cxnSpMkLst>
            <pc:docMk/>
            <pc:sldMk cId="1271486215" sldId="265"/>
            <ac:cxnSpMk id="9" creationId="{11F87CEC-A188-91FE-D9FD-42CC2670E20A}"/>
          </ac:cxnSpMkLst>
        </pc:cxnChg>
      </pc:sldChg>
      <pc:sldChg chg="addSp delSp modSp new mod">
        <pc:chgData name="19897" userId="41e5a78e-8047-4f4a-b5ea-22d8b30f1b1b" providerId="ADAL" clId="{81FEBA54-E4C2-455A-89C4-6C510D9B4636}" dt="2024-04-01T11:02:18.833" v="1469" actId="14100"/>
        <pc:sldMkLst>
          <pc:docMk/>
          <pc:sldMk cId="472141021" sldId="266"/>
        </pc:sldMkLst>
        <pc:spChg chg="del">
          <ac:chgData name="19897" userId="41e5a78e-8047-4f4a-b5ea-22d8b30f1b1b" providerId="ADAL" clId="{81FEBA54-E4C2-455A-89C4-6C510D9B4636}" dt="2024-04-01T11:00:34.593" v="1460" actId="478"/>
          <ac:spMkLst>
            <pc:docMk/>
            <pc:sldMk cId="472141021" sldId="266"/>
            <ac:spMk id="2" creationId="{50AE72C8-D497-77EF-E37C-82505F218128}"/>
          </ac:spMkLst>
        </pc:spChg>
        <pc:spChg chg="del">
          <ac:chgData name="19897" userId="41e5a78e-8047-4f4a-b5ea-22d8b30f1b1b" providerId="ADAL" clId="{81FEBA54-E4C2-455A-89C4-6C510D9B4636}" dt="2024-04-01T11:00:38.505" v="1461" actId="478"/>
          <ac:spMkLst>
            <pc:docMk/>
            <pc:sldMk cId="472141021" sldId="266"/>
            <ac:spMk id="3" creationId="{54F78FDF-C82F-2F6B-49F6-0F6668A59C6E}"/>
          </ac:spMkLst>
        </pc:spChg>
        <pc:picChg chg="add mod">
          <ac:chgData name="19897" userId="41e5a78e-8047-4f4a-b5ea-22d8b30f1b1b" providerId="ADAL" clId="{81FEBA54-E4C2-455A-89C4-6C510D9B4636}" dt="2024-04-01T11:01:28.540" v="1465" actId="14100"/>
          <ac:picMkLst>
            <pc:docMk/>
            <pc:sldMk cId="472141021" sldId="266"/>
            <ac:picMk id="5" creationId="{2C731646-5492-5A56-43D7-AFAB813D838D}"/>
          </ac:picMkLst>
        </pc:picChg>
        <pc:picChg chg="add mod">
          <ac:chgData name="19897" userId="41e5a78e-8047-4f4a-b5ea-22d8b30f1b1b" providerId="ADAL" clId="{81FEBA54-E4C2-455A-89C4-6C510D9B4636}" dt="2024-04-01T11:02:18.833" v="1469" actId="14100"/>
          <ac:picMkLst>
            <pc:docMk/>
            <pc:sldMk cId="472141021" sldId="266"/>
            <ac:picMk id="7" creationId="{9D8CE0CA-9AD3-7B7B-78FC-4B9B2B658A22}"/>
          </ac:picMkLst>
        </pc:picChg>
      </pc:sldChg>
      <pc:sldChg chg="addSp delSp modSp new mod">
        <pc:chgData name="19897" userId="41e5a78e-8047-4f4a-b5ea-22d8b30f1b1b" providerId="ADAL" clId="{81FEBA54-E4C2-455A-89C4-6C510D9B4636}" dt="2024-04-01T11:05:26.869" v="1485" actId="14100"/>
        <pc:sldMkLst>
          <pc:docMk/>
          <pc:sldMk cId="4173107499" sldId="267"/>
        </pc:sldMkLst>
        <pc:spChg chg="del">
          <ac:chgData name="19897" userId="41e5a78e-8047-4f4a-b5ea-22d8b30f1b1b" providerId="ADAL" clId="{81FEBA54-E4C2-455A-89C4-6C510D9B4636}" dt="2024-04-01T11:02:50.989" v="1470" actId="478"/>
          <ac:spMkLst>
            <pc:docMk/>
            <pc:sldMk cId="4173107499" sldId="267"/>
            <ac:spMk id="2" creationId="{6A32F5E9-83BE-E4C1-EB3D-8B38D28E697A}"/>
          </ac:spMkLst>
        </pc:spChg>
        <pc:spChg chg="del">
          <ac:chgData name="19897" userId="41e5a78e-8047-4f4a-b5ea-22d8b30f1b1b" providerId="ADAL" clId="{81FEBA54-E4C2-455A-89C4-6C510D9B4636}" dt="2024-04-01T11:02:55.877" v="1471" actId="478"/>
          <ac:spMkLst>
            <pc:docMk/>
            <pc:sldMk cId="4173107499" sldId="267"/>
            <ac:spMk id="3" creationId="{71F49FE0-EF74-5411-6815-B84244C94F44}"/>
          </ac:spMkLst>
        </pc:spChg>
        <pc:picChg chg="add mod">
          <ac:chgData name="19897" userId="41e5a78e-8047-4f4a-b5ea-22d8b30f1b1b" providerId="ADAL" clId="{81FEBA54-E4C2-455A-89C4-6C510D9B4636}" dt="2024-04-01T11:05:00.875" v="1481" actId="14100"/>
          <ac:picMkLst>
            <pc:docMk/>
            <pc:sldMk cId="4173107499" sldId="267"/>
            <ac:picMk id="5" creationId="{E292C387-28AD-98CD-5075-C74D95918877}"/>
          </ac:picMkLst>
        </pc:picChg>
        <pc:picChg chg="add mod">
          <ac:chgData name="19897" userId="41e5a78e-8047-4f4a-b5ea-22d8b30f1b1b" providerId="ADAL" clId="{81FEBA54-E4C2-455A-89C4-6C510D9B4636}" dt="2024-04-01T11:05:26.869" v="1485" actId="14100"/>
          <ac:picMkLst>
            <pc:docMk/>
            <pc:sldMk cId="4173107499" sldId="267"/>
            <ac:picMk id="7" creationId="{B218564A-3634-0913-5CE3-648C921B1492}"/>
          </ac:picMkLst>
        </pc:picChg>
      </pc:sldChg>
      <pc:sldChg chg="addSp delSp modSp new mod">
        <pc:chgData name="19897" userId="41e5a78e-8047-4f4a-b5ea-22d8b30f1b1b" providerId="ADAL" clId="{81FEBA54-E4C2-455A-89C4-6C510D9B4636}" dt="2024-04-01T11:23:07.492" v="1528" actId="14100"/>
        <pc:sldMkLst>
          <pc:docMk/>
          <pc:sldMk cId="2091221399" sldId="268"/>
        </pc:sldMkLst>
        <pc:spChg chg="mod">
          <ac:chgData name="19897" userId="41e5a78e-8047-4f4a-b5ea-22d8b30f1b1b" providerId="ADAL" clId="{81FEBA54-E4C2-455A-89C4-6C510D9B4636}" dt="2024-04-01T11:21:16.583" v="1520" actId="122"/>
          <ac:spMkLst>
            <pc:docMk/>
            <pc:sldMk cId="2091221399" sldId="268"/>
            <ac:spMk id="2" creationId="{1FC1D582-06E1-207E-9262-E6606F699A1F}"/>
          </ac:spMkLst>
        </pc:spChg>
        <pc:spChg chg="del">
          <ac:chgData name="19897" userId="41e5a78e-8047-4f4a-b5ea-22d8b30f1b1b" providerId="ADAL" clId="{81FEBA54-E4C2-455A-89C4-6C510D9B4636}" dt="2024-04-01T11:20:33.674" v="1511" actId="478"/>
          <ac:spMkLst>
            <pc:docMk/>
            <pc:sldMk cId="2091221399" sldId="268"/>
            <ac:spMk id="3" creationId="{6A5BD6DB-8F78-6AB7-BA70-DB69800D3213}"/>
          </ac:spMkLst>
        </pc:spChg>
        <pc:picChg chg="add mod">
          <ac:chgData name="19897" userId="41e5a78e-8047-4f4a-b5ea-22d8b30f1b1b" providerId="ADAL" clId="{81FEBA54-E4C2-455A-89C4-6C510D9B4636}" dt="2024-04-01T11:21:12.457" v="1519" actId="1076"/>
          <ac:picMkLst>
            <pc:docMk/>
            <pc:sldMk cId="2091221399" sldId="268"/>
            <ac:picMk id="5" creationId="{586B070C-0DCE-7E30-073A-947B020E40E7}"/>
          </ac:picMkLst>
        </pc:picChg>
        <pc:picChg chg="add mod">
          <ac:chgData name="19897" userId="41e5a78e-8047-4f4a-b5ea-22d8b30f1b1b" providerId="ADAL" clId="{81FEBA54-E4C2-455A-89C4-6C510D9B4636}" dt="2024-04-01T11:22:25.308" v="1525" actId="1076"/>
          <ac:picMkLst>
            <pc:docMk/>
            <pc:sldMk cId="2091221399" sldId="268"/>
            <ac:picMk id="7" creationId="{79FEEE9E-A64F-2B7C-4C42-93B685F6B1EC}"/>
          </ac:picMkLst>
        </pc:picChg>
        <pc:picChg chg="add mod">
          <ac:chgData name="19897" userId="41e5a78e-8047-4f4a-b5ea-22d8b30f1b1b" providerId="ADAL" clId="{81FEBA54-E4C2-455A-89C4-6C510D9B4636}" dt="2024-04-01T11:23:07.492" v="1528" actId="14100"/>
          <ac:picMkLst>
            <pc:docMk/>
            <pc:sldMk cId="2091221399" sldId="268"/>
            <ac:picMk id="9" creationId="{0B0AB365-B50A-9043-81A5-ECDEFDF00024}"/>
          </ac:picMkLst>
        </pc:picChg>
      </pc:sldChg>
      <pc:sldChg chg="addSp delSp modSp new mod">
        <pc:chgData name="19897" userId="41e5a78e-8047-4f4a-b5ea-22d8b30f1b1b" providerId="ADAL" clId="{81FEBA54-E4C2-455A-89C4-6C510D9B4636}" dt="2024-04-01T11:29:50.368" v="1649" actId="1076"/>
        <pc:sldMkLst>
          <pc:docMk/>
          <pc:sldMk cId="2284595324" sldId="269"/>
        </pc:sldMkLst>
        <pc:spChg chg="del">
          <ac:chgData name="19897" userId="41e5a78e-8047-4f4a-b5ea-22d8b30f1b1b" providerId="ADAL" clId="{81FEBA54-E4C2-455A-89C4-6C510D9B4636}" dt="2024-04-01T11:24:34.503" v="1529" actId="478"/>
          <ac:spMkLst>
            <pc:docMk/>
            <pc:sldMk cId="2284595324" sldId="269"/>
            <ac:spMk id="2" creationId="{89442742-D7D9-6160-1E2E-6916AFE2D225}"/>
          </ac:spMkLst>
        </pc:spChg>
        <pc:spChg chg="del">
          <ac:chgData name="19897" userId="41e5a78e-8047-4f4a-b5ea-22d8b30f1b1b" providerId="ADAL" clId="{81FEBA54-E4C2-455A-89C4-6C510D9B4636}" dt="2024-04-01T11:24:38.875" v="1530" actId="478"/>
          <ac:spMkLst>
            <pc:docMk/>
            <pc:sldMk cId="2284595324" sldId="269"/>
            <ac:spMk id="3" creationId="{54B5116B-80F6-B92C-90EE-CC53524FADB1}"/>
          </ac:spMkLst>
        </pc:spChg>
        <pc:picChg chg="add mod">
          <ac:chgData name="19897" userId="41e5a78e-8047-4f4a-b5ea-22d8b30f1b1b" providerId="ADAL" clId="{81FEBA54-E4C2-455A-89C4-6C510D9B4636}" dt="2024-04-01T11:29:08.896" v="1581" actId="1038"/>
          <ac:picMkLst>
            <pc:docMk/>
            <pc:sldMk cId="2284595324" sldId="269"/>
            <ac:picMk id="5" creationId="{A8EBFE39-0080-B827-6DB6-736790E9F48C}"/>
          </ac:picMkLst>
        </pc:picChg>
        <pc:picChg chg="add mod">
          <ac:chgData name="19897" userId="41e5a78e-8047-4f4a-b5ea-22d8b30f1b1b" providerId="ADAL" clId="{81FEBA54-E4C2-455A-89C4-6C510D9B4636}" dt="2024-04-01T11:29:25.807" v="1645" actId="1076"/>
          <ac:picMkLst>
            <pc:docMk/>
            <pc:sldMk cId="2284595324" sldId="269"/>
            <ac:picMk id="7" creationId="{287BEB19-F2DD-A1F6-95B0-64D3ED11ED1F}"/>
          </ac:picMkLst>
        </pc:picChg>
        <pc:picChg chg="add mod">
          <ac:chgData name="19897" userId="41e5a78e-8047-4f4a-b5ea-22d8b30f1b1b" providerId="ADAL" clId="{81FEBA54-E4C2-455A-89C4-6C510D9B4636}" dt="2024-04-01T11:29:45.350" v="1648" actId="1076"/>
          <ac:picMkLst>
            <pc:docMk/>
            <pc:sldMk cId="2284595324" sldId="269"/>
            <ac:picMk id="9" creationId="{BC1308CD-05EE-63D3-F3DB-EB33D01669E2}"/>
          </ac:picMkLst>
        </pc:picChg>
        <pc:picChg chg="add mod">
          <ac:chgData name="19897" userId="41e5a78e-8047-4f4a-b5ea-22d8b30f1b1b" providerId="ADAL" clId="{81FEBA54-E4C2-455A-89C4-6C510D9B4636}" dt="2024-04-01T11:29:50.368" v="1649" actId="1076"/>
          <ac:picMkLst>
            <pc:docMk/>
            <pc:sldMk cId="2284595324" sldId="269"/>
            <ac:picMk id="11" creationId="{6FFB9812-A86E-FC3C-0299-459DA8750363}"/>
          </ac:picMkLst>
        </pc:picChg>
      </pc:sldChg>
      <pc:sldChg chg="addSp delSp modSp new mod">
        <pc:chgData name="19897" userId="41e5a78e-8047-4f4a-b5ea-22d8b30f1b1b" providerId="ADAL" clId="{81FEBA54-E4C2-455A-89C4-6C510D9B4636}" dt="2024-04-05T19:00:53.700" v="2893" actId="20577"/>
        <pc:sldMkLst>
          <pc:docMk/>
          <pc:sldMk cId="1433132706" sldId="270"/>
        </pc:sldMkLst>
        <pc:spChg chg="mod">
          <ac:chgData name="19897" userId="41e5a78e-8047-4f4a-b5ea-22d8b30f1b1b" providerId="ADAL" clId="{81FEBA54-E4C2-455A-89C4-6C510D9B4636}" dt="2024-04-02T22:46:37.297" v="2722" actId="20577"/>
          <ac:spMkLst>
            <pc:docMk/>
            <pc:sldMk cId="1433132706" sldId="270"/>
            <ac:spMk id="2" creationId="{04C20CEA-AE31-83A3-609B-8F4C5307F638}"/>
          </ac:spMkLst>
        </pc:spChg>
        <pc:spChg chg="del">
          <ac:chgData name="19897" userId="41e5a78e-8047-4f4a-b5ea-22d8b30f1b1b" providerId="ADAL" clId="{81FEBA54-E4C2-455A-89C4-6C510D9B4636}" dt="2024-04-02T00:02:58.855" v="1722" actId="478"/>
          <ac:spMkLst>
            <pc:docMk/>
            <pc:sldMk cId="1433132706" sldId="270"/>
            <ac:spMk id="3" creationId="{986014DF-BF18-A50F-733D-0E64E266FDE3}"/>
          </ac:spMkLst>
        </pc:spChg>
        <pc:spChg chg="add mod">
          <ac:chgData name="19897" userId="41e5a78e-8047-4f4a-b5ea-22d8b30f1b1b" providerId="ADAL" clId="{81FEBA54-E4C2-455A-89C4-6C510D9B4636}" dt="2024-04-05T19:00:53.700" v="2893" actId="20577"/>
          <ac:spMkLst>
            <pc:docMk/>
            <pc:sldMk cId="1433132706" sldId="270"/>
            <ac:spMk id="4" creationId="{6E30B590-6A5E-CC4C-03D5-5D1230D4AA1C}"/>
          </ac:spMkLst>
        </pc:spChg>
        <pc:spChg chg="add mod">
          <ac:chgData name="19897" userId="41e5a78e-8047-4f4a-b5ea-22d8b30f1b1b" providerId="ADAL" clId="{81FEBA54-E4C2-455A-89C4-6C510D9B4636}" dt="2024-04-02T23:50:26.262" v="2859" actId="20577"/>
          <ac:spMkLst>
            <pc:docMk/>
            <pc:sldMk cId="1433132706" sldId="270"/>
            <ac:spMk id="7" creationId="{450520AE-6A09-CA89-F777-582A286BD949}"/>
          </ac:spMkLst>
        </pc:spChg>
        <pc:picChg chg="add mod">
          <ac:chgData name="19897" userId="41e5a78e-8047-4f4a-b5ea-22d8b30f1b1b" providerId="ADAL" clId="{81FEBA54-E4C2-455A-89C4-6C510D9B4636}" dt="2024-04-02T00:26:00.685" v="1748" actId="1076"/>
          <ac:picMkLst>
            <pc:docMk/>
            <pc:sldMk cId="1433132706" sldId="270"/>
            <ac:picMk id="6" creationId="{F91E497D-10FF-B977-6AE0-FF4C4309D50E}"/>
          </ac:picMkLst>
        </pc:picChg>
        <pc:picChg chg="add mod">
          <ac:chgData name="19897" userId="41e5a78e-8047-4f4a-b5ea-22d8b30f1b1b" providerId="ADAL" clId="{81FEBA54-E4C2-455A-89C4-6C510D9B4636}" dt="2024-04-02T01:03:48.651" v="1817" actId="14100"/>
          <ac:picMkLst>
            <pc:docMk/>
            <pc:sldMk cId="1433132706" sldId="270"/>
            <ac:picMk id="9" creationId="{0B61E429-4437-4F98-2F98-881A117A30F8}"/>
          </ac:picMkLst>
        </pc:picChg>
      </pc:sldChg>
      <pc:sldChg chg="addSp delSp modSp new mod">
        <pc:chgData name="19897" userId="41e5a78e-8047-4f4a-b5ea-22d8b30f1b1b" providerId="ADAL" clId="{81FEBA54-E4C2-455A-89C4-6C510D9B4636}" dt="2024-04-02T23:51:17.864" v="2877" actId="404"/>
        <pc:sldMkLst>
          <pc:docMk/>
          <pc:sldMk cId="3526979619" sldId="271"/>
        </pc:sldMkLst>
        <pc:spChg chg="mod">
          <ac:chgData name="19897" userId="41e5a78e-8047-4f4a-b5ea-22d8b30f1b1b" providerId="ADAL" clId="{81FEBA54-E4C2-455A-89C4-6C510D9B4636}" dt="2024-04-02T23:51:17.864" v="2877" actId="404"/>
          <ac:spMkLst>
            <pc:docMk/>
            <pc:sldMk cId="3526979619" sldId="271"/>
            <ac:spMk id="2" creationId="{B84755F3-1429-5063-6506-0B3C7D35CC9D}"/>
          </ac:spMkLst>
        </pc:spChg>
        <pc:spChg chg="del mod">
          <ac:chgData name="19897" userId="41e5a78e-8047-4f4a-b5ea-22d8b30f1b1b" providerId="ADAL" clId="{81FEBA54-E4C2-455A-89C4-6C510D9B4636}" dt="2024-04-02T01:04:58.131" v="1819" actId="478"/>
          <ac:spMkLst>
            <pc:docMk/>
            <pc:sldMk cId="3526979619" sldId="271"/>
            <ac:spMk id="3" creationId="{6F6FF048-DD56-77BE-7A6C-C1850AB67AF1}"/>
          </ac:spMkLst>
        </pc:spChg>
        <pc:spChg chg="add mod">
          <ac:chgData name="19897" userId="41e5a78e-8047-4f4a-b5ea-22d8b30f1b1b" providerId="ADAL" clId="{81FEBA54-E4C2-455A-89C4-6C510D9B4636}" dt="2024-04-02T01:16:21.885" v="1952" actId="20577"/>
          <ac:spMkLst>
            <pc:docMk/>
            <pc:sldMk cId="3526979619" sldId="271"/>
            <ac:spMk id="6" creationId="{9529D8B3-D585-091D-A305-C7D06EB6D4D4}"/>
          </ac:spMkLst>
        </pc:spChg>
        <pc:picChg chg="add mod">
          <ac:chgData name="19897" userId="41e5a78e-8047-4f4a-b5ea-22d8b30f1b1b" providerId="ADAL" clId="{81FEBA54-E4C2-455A-89C4-6C510D9B4636}" dt="2024-04-02T01:11:31.261" v="1916" actId="14100"/>
          <ac:picMkLst>
            <pc:docMk/>
            <pc:sldMk cId="3526979619" sldId="271"/>
            <ac:picMk id="5" creationId="{D1838B87-1312-8C1E-FF56-04A136946961}"/>
          </ac:picMkLst>
        </pc:picChg>
        <pc:picChg chg="add mod">
          <ac:chgData name="19897" userId="41e5a78e-8047-4f4a-b5ea-22d8b30f1b1b" providerId="ADAL" clId="{81FEBA54-E4C2-455A-89C4-6C510D9B4636}" dt="2024-04-02T01:16:57.346" v="1957" actId="14100"/>
          <ac:picMkLst>
            <pc:docMk/>
            <pc:sldMk cId="3526979619" sldId="271"/>
            <ac:picMk id="8" creationId="{7818E07F-4B3D-E4F5-43AF-12E579B33BE1}"/>
          </ac:picMkLst>
        </pc:picChg>
      </pc:sldChg>
      <pc:sldChg chg="addSp delSp modSp new mod">
        <pc:chgData name="19897" userId="41e5a78e-8047-4f4a-b5ea-22d8b30f1b1b" providerId="ADAL" clId="{81FEBA54-E4C2-455A-89C4-6C510D9B4636}" dt="2024-04-02T22:55:46.089" v="2739" actId="14100"/>
        <pc:sldMkLst>
          <pc:docMk/>
          <pc:sldMk cId="4075211124" sldId="272"/>
        </pc:sldMkLst>
        <pc:spChg chg="mod">
          <ac:chgData name="19897" userId="41e5a78e-8047-4f4a-b5ea-22d8b30f1b1b" providerId="ADAL" clId="{81FEBA54-E4C2-455A-89C4-6C510D9B4636}" dt="2024-04-02T22:54:19.456" v="2734" actId="1076"/>
          <ac:spMkLst>
            <pc:docMk/>
            <pc:sldMk cId="4075211124" sldId="272"/>
            <ac:spMk id="2" creationId="{5429A364-BD64-C890-6FE1-23072300E988}"/>
          </ac:spMkLst>
        </pc:spChg>
        <pc:spChg chg="del mod">
          <ac:chgData name="19897" userId="41e5a78e-8047-4f4a-b5ea-22d8b30f1b1b" providerId="ADAL" clId="{81FEBA54-E4C2-455A-89C4-6C510D9B4636}" dt="2024-04-02T01:18:36.251" v="1961" actId="478"/>
          <ac:spMkLst>
            <pc:docMk/>
            <pc:sldMk cId="4075211124" sldId="272"/>
            <ac:spMk id="3" creationId="{33DF01FE-6A07-042E-3CF8-421C3654EADB}"/>
          </ac:spMkLst>
        </pc:spChg>
        <pc:spChg chg="add mod">
          <ac:chgData name="19897" userId="41e5a78e-8047-4f4a-b5ea-22d8b30f1b1b" providerId="ADAL" clId="{81FEBA54-E4C2-455A-89C4-6C510D9B4636}" dt="2024-04-02T17:57:38.125" v="2606" actId="14100"/>
          <ac:spMkLst>
            <pc:docMk/>
            <pc:sldMk cId="4075211124" sldId="272"/>
            <ac:spMk id="7" creationId="{94251B56-6555-34A1-D232-E9D6B7BA8D1E}"/>
          </ac:spMkLst>
        </pc:spChg>
        <pc:picChg chg="add del mod">
          <ac:chgData name="19897" userId="41e5a78e-8047-4f4a-b5ea-22d8b30f1b1b" providerId="ADAL" clId="{81FEBA54-E4C2-455A-89C4-6C510D9B4636}" dt="2024-04-02T22:55:32.967" v="2735" actId="478"/>
          <ac:picMkLst>
            <pc:docMk/>
            <pc:sldMk cId="4075211124" sldId="272"/>
            <ac:picMk id="5" creationId="{FE158173-BD86-937B-2E07-99A391B53BF6}"/>
          </ac:picMkLst>
        </pc:picChg>
        <pc:picChg chg="add mod">
          <ac:chgData name="19897" userId="41e5a78e-8047-4f4a-b5ea-22d8b30f1b1b" providerId="ADAL" clId="{81FEBA54-E4C2-455A-89C4-6C510D9B4636}" dt="2024-04-02T17:58:23.808" v="2609" actId="14100"/>
          <ac:picMkLst>
            <pc:docMk/>
            <pc:sldMk cId="4075211124" sldId="272"/>
            <ac:picMk id="9" creationId="{FC903275-1A4D-30F4-1449-DA1C455F0DE6}"/>
          </ac:picMkLst>
        </pc:picChg>
        <pc:picChg chg="add mod">
          <ac:chgData name="19897" userId="41e5a78e-8047-4f4a-b5ea-22d8b30f1b1b" providerId="ADAL" clId="{81FEBA54-E4C2-455A-89C4-6C510D9B4636}" dt="2024-04-02T22:55:46.089" v="2739" actId="14100"/>
          <ac:picMkLst>
            <pc:docMk/>
            <pc:sldMk cId="4075211124" sldId="272"/>
            <ac:picMk id="11" creationId="{F6A7F752-8E51-3AF3-F8B0-F813C3508E2D}"/>
          </ac:picMkLst>
        </pc:picChg>
      </pc:sldChg>
      <pc:sldChg chg="addSp delSp modSp new mod">
        <pc:chgData name="19897" userId="41e5a78e-8047-4f4a-b5ea-22d8b30f1b1b" providerId="ADAL" clId="{81FEBA54-E4C2-455A-89C4-6C510D9B4636}" dt="2024-04-02T22:57:49.583" v="2789" actId="20577"/>
        <pc:sldMkLst>
          <pc:docMk/>
          <pc:sldMk cId="3959881914" sldId="273"/>
        </pc:sldMkLst>
        <pc:spChg chg="add del mod">
          <ac:chgData name="19897" userId="41e5a78e-8047-4f4a-b5ea-22d8b30f1b1b" providerId="ADAL" clId="{81FEBA54-E4C2-455A-89C4-6C510D9B4636}" dt="2024-04-02T01:29:52.847" v="2015" actId="14100"/>
          <ac:spMkLst>
            <pc:docMk/>
            <pc:sldMk cId="3959881914" sldId="273"/>
            <ac:spMk id="2" creationId="{4138FCA7-4A6F-0161-F1F7-E5720FE00C09}"/>
          </ac:spMkLst>
        </pc:spChg>
        <pc:spChg chg="mod">
          <ac:chgData name="19897" userId="41e5a78e-8047-4f4a-b5ea-22d8b30f1b1b" providerId="ADAL" clId="{81FEBA54-E4C2-455A-89C4-6C510D9B4636}" dt="2024-04-02T22:57:24.076" v="2759" actId="20577"/>
          <ac:spMkLst>
            <pc:docMk/>
            <pc:sldMk cId="3959881914" sldId="273"/>
            <ac:spMk id="3" creationId="{42342012-2E7B-A324-7159-301EEE891BF9}"/>
          </ac:spMkLst>
        </pc:spChg>
        <pc:spChg chg="add mod">
          <ac:chgData name="19897" userId="41e5a78e-8047-4f4a-b5ea-22d8b30f1b1b" providerId="ADAL" clId="{81FEBA54-E4C2-455A-89C4-6C510D9B4636}" dt="2024-04-02T22:57:49.583" v="2789" actId="20577"/>
          <ac:spMkLst>
            <pc:docMk/>
            <pc:sldMk cId="3959881914" sldId="273"/>
            <ac:spMk id="6" creationId="{5B960473-ECD6-3650-BAF4-EB637B4397EF}"/>
          </ac:spMkLst>
        </pc:spChg>
        <pc:picChg chg="add mod">
          <ac:chgData name="19897" userId="41e5a78e-8047-4f4a-b5ea-22d8b30f1b1b" providerId="ADAL" clId="{81FEBA54-E4C2-455A-89C4-6C510D9B4636}" dt="2024-04-02T01:42:20.719" v="2033" actId="14100"/>
          <ac:picMkLst>
            <pc:docMk/>
            <pc:sldMk cId="3959881914" sldId="273"/>
            <ac:picMk id="5" creationId="{7F08371C-AB79-9213-84F0-021724E5B55D}"/>
          </ac:picMkLst>
        </pc:picChg>
        <pc:picChg chg="add mod">
          <ac:chgData name="19897" userId="41e5a78e-8047-4f4a-b5ea-22d8b30f1b1b" providerId="ADAL" clId="{81FEBA54-E4C2-455A-89C4-6C510D9B4636}" dt="2024-04-02T01:53:31.731" v="2058" actId="14100"/>
          <ac:picMkLst>
            <pc:docMk/>
            <pc:sldMk cId="3959881914" sldId="273"/>
            <ac:picMk id="8" creationId="{BFE7FB49-FC88-DFF3-3FAE-39930F628E77}"/>
          </ac:picMkLst>
        </pc:picChg>
      </pc:sldChg>
      <pc:sldChg chg="addSp modSp new mod">
        <pc:chgData name="19897" userId="41e5a78e-8047-4f4a-b5ea-22d8b30f1b1b" providerId="ADAL" clId="{81FEBA54-E4C2-455A-89C4-6C510D9B4636}" dt="2024-04-02T22:59:03.176" v="2842" actId="113"/>
        <pc:sldMkLst>
          <pc:docMk/>
          <pc:sldMk cId="2633437252" sldId="274"/>
        </pc:sldMkLst>
        <pc:spChg chg="mod">
          <ac:chgData name="19897" userId="41e5a78e-8047-4f4a-b5ea-22d8b30f1b1b" providerId="ADAL" clId="{81FEBA54-E4C2-455A-89C4-6C510D9B4636}" dt="2024-04-02T22:59:03.176" v="2842" actId="113"/>
          <ac:spMkLst>
            <pc:docMk/>
            <pc:sldMk cId="2633437252" sldId="274"/>
            <ac:spMk id="2" creationId="{6ED793D2-C50B-9DFE-4330-134A1CDA0152}"/>
          </ac:spMkLst>
        </pc:spChg>
        <pc:spChg chg="mod">
          <ac:chgData name="19897" userId="41e5a78e-8047-4f4a-b5ea-22d8b30f1b1b" providerId="ADAL" clId="{81FEBA54-E4C2-455A-89C4-6C510D9B4636}" dt="2024-04-02T04:39:46.797" v="2431" actId="20577"/>
          <ac:spMkLst>
            <pc:docMk/>
            <pc:sldMk cId="2633437252" sldId="274"/>
            <ac:spMk id="3" creationId="{8405C560-9FD4-787C-B67F-137D6A341FFA}"/>
          </ac:spMkLst>
        </pc:spChg>
        <pc:picChg chg="add mod">
          <ac:chgData name="19897" userId="41e5a78e-8047-4f4a-b5ea-22d8b30f1b1b" providerId="ADAL" clId="{81FEBA54-E4C2-455A-89C4-6C510D9B4636}" dt="2024-04-02T04:40:45.946" v="2469" actId="14100"/>
          <ac:picMkLst>
            <pc:docMk/>
            <pc:sldMk cId="2633437252" sldId="274"/>
            <ac:picMk id="5" creationId="{C5AF5804-AC98-A2BC-1CC1-4A43B580258C}"/>
          </ac:picMkLst>
        </pc:picChg>
      </pc:sldChg>
      <pc:sldChg chg="modSp new mod">
        <pc:chgData name="19897" userId="41e5a78e-8047-4f4a-b5ea-22d8b30f1b1b" providerId="ADAL" clId="{81FEBA54-E4C2-455A-89C4-6C510D9B4636}" dt="2024-04-02T21:48:22.058" v="2703" actId="20577"/>
        <pc:sldMkLst>
          <pc:docMk/>
          <pc:sldMk cId="4134781095" sldId="275"/>
        </pc:sldMkLst>
        <pc:spChg chg="mod">
          <ac:chgData name="19897" userId="41e5a78e-8047-4f4a-b5ea-22d8b30f1b1b" providerId="ADAL" clId="{81FEBA54-E4C2-455A-89C4-6C510D9B4636}" dt="2024-04-02T05:15:07.214" v="2497"/>
          <ac:spMkLst>
            <pc:docMk/>
            <pc:sldMk cId="4134781095" sldId="275"/>
            <ac:spMk id="2" creationId="{90048EE9-9BBD-4C8F-3319-A6349F095CB7}"/>
          </ac:spMkLst>
        </pc:spChg>
        <pc:spChg chg="mod">
          <ac:chgData name="19897" userId="41e5a78e-8047-4f4a-b5ea-22d8b30f1b1b" providerId="ADAL" clId="{81FEBA54-E4C2-455A-89C4-6C510D9B4636}" dt="2024-04-02T21:48:22.058" v="2703" actId="20577"/>
          <ac:spMkLst>
            <pc:docMk/>
            <pc:sldMk cId="4134781095" sldId="275"/>
            <ac:spMk id="3" creationId="{FBB125E6-7884-43E0-631C-D0BA8598BC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5C858-8BC6-4B42-BF1F-921BB8D112A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D21B5-13A4-468B-B321-76CAC8D4B460}" type="slidenum">
              <a:rPr lang="en-US" smtClean="0"/>
              <a:t>‹#›</a:t>
            </a:fld>
            <a:endParaRPr lang="en-US"/>
          </a:p>
        </p:txBody>
      </p:sp>
    </p:spTree>
    <p:extLst>
      <p:ext uri="{BB962C8B-B14F-4D97-AF65-F5344CB8AC3E}">
        <p14:creationId xmlns:p14="http://schemas.microsoft.com/office/powerpoint/2010/main" val="346848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D21B5-13A4-468B-B321-76CAC8D4B460}" type="slidenum">
              <a:rPr lang="en-US" smtClean="0"/>
              <a:t>6</a:t>
            </a:fld>
            <a:endParaRPr lang="en-US"/>
          </a:p>
        </p:txBody>
      </p:sp>
    </p:spTree>
    <p:extLst>
      <p:ext uri="{BB962C8B-B14F-4D97-AF65-F5344CB8AC3E}">
        <p14:creationId xmlns:p14="http://schemas.microsoft.com/office/powerpoint/2010/main" val="130511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D21B5-13A4-468B-B321-76CAC8D4B460}" type="slidenum">
              <a:rPr lang="en-US" smtClean="0"/>
              <a:t>9</a:t>
            </a:fld>
            <a:endParaRPr lang="en-US"/>
          </a:p>
        </p:txBody>
      </p:sp>
    </p:spTree>
    <p:extLst>
      <p:ext uri="{BB962C8B-B14F-4D97-AF65-F5344CB8AC3E}">
        <p14:creationId xmlns:p14="http://schemas.microsoft.com/office/powerpoint/2010/main" val="112095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37369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69218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DFCDE-0A50-4F3D-8B5A-0F23F8101A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191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3731860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DFCDE-0A50-4F3D-8B5A-0F23F8101A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259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2749786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90552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79004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231633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6B2FC-9DA9-430A-9B4B-184C045FF52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2722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42177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6B2FC-9DA9-430A-9B4B-184C045FF52D}"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318591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6B2FC-9DA9-430A-9B4B-184C045FF52D}"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45303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6B2FC-9DA9-430A-9B4B-184C045FF52D}"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9357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72725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6B2FC-9DA9-430A-9B4B-184C045FF52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DFCDE-0A50-4F3D-8B5A-0F23F8101A8C}" type="slidenum">
              <a:rPr lang="en-US" smtClean="0"/>
              <a:t>‹#›</a:t>
            </a:fld>
            <a:endParaRPr lang="en-US"/>
          </a:p>
        </p:txBody>
      </p:sp>
    </p:spTree>
    <p:extLst>
      <p:ext uri="{BB962C8B-B14F-4D97-AF65-F5344CB8AC3E}">
        <p14:creationId xmlns:p14="http://schemas.microsoft.com/office/powerpoint/2010/main" val="118752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C6B2FC-9DA9-430A-9B4B-184C045FF52D}" type="datetimeFigureOut">
              <a:rPr lang="en-US" smtClean="0"/>
              <a:t>4/5/2024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7DFCDE-0A50-4F3D-8B5A-0F23F8101A8C}" type="slidenum">
              <a:rPr lang="en-US" smtClean="0"/>
              <a:t>‹#›</a:t>
            </a:fld>
            <a:endParaRPr lang="en-US"/>
          </a:p>
        </p:txBody>
      </p:sp>
    </p:spTree>
    <p:extLst>
      <p:ext uri="{BB962C8B-B14F-4D97-AF65-F5344CB8AC3E}">
        <p14:creationId xmlns:p14="http://schemas.microsoft.com/office/powerpoint/2010/main" val="87581828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nio.com/de/media/fusball-leder-sport-fusball-spie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domainpictures.net/view-image.php?image=22845&amp;amp;picture=white-fabric-texture&amp;amp;large=1"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DABC-7EC2-33B5-7751-1C50082F6B2E}"/>
              </a:ext>
            </a:extLst>
          </p:cNvPr>
          <p:cNvSpPr>
            <a:spLocks noGrp="1"/>
          </p:cNvSpPr>
          <p:nvPr>
            <p:ph type="ctrTitle"/>
          </p:nvPr>
        </p:nvSpPr>
        <p:spPr>
          <a:xfrm>
            <a:off x="443754" y="618565"/>
            <a:ext cx="11748246" cy="1290917"/>
          </a:xfrm>
        </p:spPr>
        <p:txBody>
          <a:bodyPr/>
          <a:lstStyle/>
          <a:p>
            <a:r>
              <a:rPr lang="en-US" b="1" dirty="0"/>
              <a:t>Soccer Club Management System</a:t>
            </a:r>
          </a:p>
        </p:txBody>
      </p:sp>
      <p:sp>
        <p:nvSpPr>
          <p:cNvPr id="3" name="Subtitle 2">
            <a:extLst>
              <a:ext uri="{FF2B5EF4-FFF2-40B4-BE49-F238E27FC236}">
                <a16:creationId xmlns:a16="http://schemas.microsoft.com/office/drawing/2014/main" id="{50D2F6F4-41C0-73F4-D200-6BB06E9A7A84}"/>
              </a:ext>
            </a:extLst>
          </p:cNvPr>
          <p:cNvSpPr>
            <a:spLocks noGrp="1"/>
          </p:cNvSpPr>
          <p:nvPr>
            <p:ph type="subTitle" idx="1"/>
          </p:nvPr>
        </p:nvSpPr>
        <p:spPr>
          <a:xfrm>
            <a:off x="174812" y="2339788"/>
            <a:ext cx="12017187" cy="3899647"/>
          </a:xfrm>
        </p:spPr>
        <p:txBody>
          <a:bodyPr>
            <a:normAutofit/>
          </a:bodyPr>
          <a:lstStyle/>
          <a:p>
            <a:r>
              <a:rPr lang="en-US" sz="4800" i="0" dirty="0">
                <a:solidFill>
                  <a:schemeClr val="tx1"/>
                </a:solidFill>
                <a:effectLst/>
                <a:latin typeface="Söhne"/>
              </a:rPr>
              <a:t>           Enhancing the Game with Technology</a:t>
            </a:r>
          </a:p>
          <a:p>
            <a:pPr algn="ctr"/>
            <a:r>
              <a:rPr lang="en-US" sz="2000" b="1" dirty="0">
                <a:solidFill>
                  <a:schemeClr val="tx1"/>
                </a:solidFill>
                <a:latin typeface="Arial" panose="020B0604020202020204" pitchFamily="34" charset="0"/>
              </a:rPr>
              <a:t>Presented</a:t>
            </a:r>
            <a:r>
              <a:rPr lang="en-US" sz="2000" b="1" i="0" dirty="0">
                <a:solidFill>
                  <a:schemeClr val="tx1"/>
                </a:solidFill>
                <a:effectLst/>
                <a:latin typeface="Arial" panose="020B0604020202020204" pitchFamily="34" charset="0"/>
              </a:rPr>
              <a:t> by:</a:t>
            </a:r>
            <a:br>
              <a:rPr lang="en-US" sz="2000" b="1" dirty="0">
                <a:solidFill>
                  <a:schemeClr val="tx1"/>
                </a:solidFill>
              </a:rPr>
            </a:br>
            <a:r>
              <a:rPr lang="en-US" sz="2000" b="1" dirty="0">
                <a:solidFill>
                  <a:schemeClr val="tx1"/>
                </a:solidFill>
                <a:latin typeface="Arial" panose="020B0604020202020204" pitchFamily="34" charset="0"/>
              </a:rPr>
              <a:t>Abu Bakar </a:t>
            </a:r>
            <a:r>
              <a:rPr lang="en-US" sz="2000" b="1" dirty="0" err="1">
                <a:solidFill>
                  <a:schemeClr val="tx1"/>
                </a:solidFill>
                <a:latin typeface="Arial" panose="020B0604020202020204" pitchFamily="34" charset="0"/>
              </a:rPr>
              <a:t>Siddik</a:t>
            </a:r>
            <a:r>
              <a:rPr lang="en-US" sz="2000" b="1" i="0" dirty="0">
                <a:solidFill>
                  <a:schemeClr val="tx1"/>
                </a:solidFill>
                <a:effectLst/>
                <a:latin typeface="Arial" panose="020B0604020202020204" pitchFamily="34" charset="0"/>
              </a:rPr>
              <a:t> (19897)</a:t>
            </a:r>
            <a:br>
              <a:rPr lang="en-US" sz="2000" b="1" dirty="0">
                <a:solidFill>
                  <a:schemeClr val="tx1"/>
                </a:solidFill>
              </a:rPr>
            </a:br>
            <a:endParaRPr lang="en-US" sz="2000" b="1" dirty="0">
              <a:solidFill>
                <a:schemeClr val="tx1"/>
              </a:solidFill>
            </a:endParaRPr>
          </a:p>
          <a:p>
            <a:pPr algn="ctr"/>
            <a:r>
              <a:rPr lang="en-US" sz="2000" b="1" i="0" dirty="0">
                <a:solidFill>
                  <a:schemeClr val="tx1"/>
                </a:solidFill>
                <a:effectLst/>
                <a:latin typeface="Arial" panose="020B0604020202020204" pitchFamily="34" charset="0"/>
              </a:rPr>
              <a:t>Professor :</a:t>
            </a:r>
            <a:br>
              <a:rPr lang="en-US" sz="2000" b="1" dirty="0">
                <a:solidFill>
                  <a:schemeClr val="tx1"/>
                </a:solidFill>
              </a:rPr>
            </a:br>
            <a:r>
              <a:rPr lang="en-US" sz="2000" b="1" i="0" dirty="0">
                <a:solidFill>
                  <a:schemeClr val="tx1"/>
                </a:solidFill>
                <a:effectLst/>
                <a:latin typeface="Arial" panose="020B0604020202020204" pitchFamily="34" charset="0"/>
              </a:rPr>
              <a:t>Dr. Bhaskar, </a:t>
            </a:r>
            <a:r>
              <a:rPr lang="en-US" sz="2000" b="1" i="0" dirty="0" err="1">
                <a:solidFill>
                  <a:schemeClr val="tx1"/>
                </a:solidFill>
                <a:effectLst/>
                <a:latin typeface="Arial" panose="020B0604020202020204" pitchFamily="34" charset="0"/>
              </a:rPr>
              <a:t>Vidhyacharan</a:t>
            </a:r>
            <a:endParaRPr lang="en-US" sz="2000" b="1" dirty="0">
              <a:solidFill>
                <a:schemeClr val="tx1"/>
              </a:solidFill>
            </a:endParaRPr>
          </a:p>
        </p:txBody>
      </p:sp>
    </p:spTree>
    <p:extLst>
      <p:ext uri="{BB962C8B-B14F-4D97-AF65-F5344CB8AC3E}">
        <p14:creationId xmlns:p14="http://schemas.microsoft.com/office/powerpoint/2010/main" val="139856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CAF69A-0CB7-7D3B-A40E-37A2D693EB58}"/>
              </a:ext>
            </a:extLst>
          </p:cNvPr>
          <p:cNvPicPr>
            <a:picLocks noGrp="1" noChangeAspect="1"/>
          </p:cNvPicPr>
          <p:nvPr>
            <p:ph idx="1"/>
          </p:nvPr>
        </p:nvPicPr>
        <p:blipFill>
          <a:blip r:embed="rId2"/>
          <a:stretch>
            <a:fillRect/>
          </a:stretch>
        </p:blipFill>
        <p:spPr>
          <a:xfrm>
            <a:off x="0" y="614362"/>
            <a:ext cx="5579354" cy="6243638"/>
          </a:xfrm>
        </p:spPr>
      </p:pic>
      <p:sp>
        <p:nvSpPr>
          <p:cNvPr id="6" name="TextBox 5">
            <a:extLst>
              <a:ext uri="{FF2B5EF4-FFF2-40B4-BE49-F238E27FC236}">
                <a16:creationId xmlns:a16="http://schemas.microsoft.com/office/drawing/2014/main" id="{AFFC27B8-A4AB-849E-4F62-A5ADDA0E04A5}"/>
              </a:ext>
            </a:extLst>
          </p:cNvPr>
          <p:cNvSpPr txBox="1"/>
          <p:nvPr/>
        </p:nvSpPr>
        <p:spPr>
          <a:xfrm>
            <a:off x="5776912" y="0"/>
            <a:ext cx="6229350" cy="369332"/>
          </a:xfrm>
          <a:prstGeom prst="rect">
            <a:avLst/>
          </a:prstGeom>
          <a:solidFill>
            <a:srgbClr val="FFC000"/>
          </a:solidFill>
        </p:spPr>
        <p:txBody>
          <a:bodyPr wrap="square" rtlCol="0">
            <a:spAutoFit/>
          </a:bodyPr>
          <a:lstStyle/>
          <a:p>
            <a:pPr marL="285750" indent="-285750" algn="ctr">
              <a:buFont typeface="Wingdings" panose="05000000000000000000" pitchFamily="2" charset="2"/>
              <a:buChar char="v"/>
            </a:pPr>
            <a:r>
              <a:rPr lang="en-US" b="1" dirty="0"/>
              <a:t>Inserting Values</a:t>
            </a:r>
          </a:p>
        </p:txBody>
      </p:sp>
      <p:sp>
        <p:nvSpPr>
          <p:cNvPr id="7" name="TextBox 6">
            <a:extLst>
              <a:ext uri="{FF2B5EF4-FFF2-40B4-BE49-F238E27FC236}">
                <a16:creationId xmlns:a16="http://schemas.microsoft.com/office/drawing/2014/main" id="{E2BB4008-2E7A-E6E4-D7FA-FBD1EFD3AEA1}"/>
              </a:ext>
            </a:extLst>
          </p:cNvPr>
          <p:cNvSpPr txBox="1"/>
          <p:nvPr/>
        </p:nvSpPr>
        <p:spPr>
          <a:xfrm>
            <a:off x="185738" y="0"/>
            <a:ext cx="5393616" cy="369332"/>
          </a:xfrm>
          <a:prstGeom prst="rect">
            <a:avLst/>
          </a:prstGeom>
          <a:solidFill>
            <a:srgbClr val="FFC000"/>
          </a:solidFill>
        </p:spPr>
        <p:txBody>
          <a:bodyPr wrap="square" rtlCol="0">
            <a:spAutoFit/>
          </a:bodyPr>
          <a:lstStyle/>
          <a:p>
            <a:pPr marL="285750" indent="-285750" algn="ctr">
              <a:buFont typeface="Wingdings" panose="05000000000000000000" pitchFamily="2" charset="2"/>
              <a:buChar char="v"/>
            </a:pPr>
            <a:r>
              <a:rPr lang="en-US" b="1" dirty="0"/>
              <a:t>Creating Tables</a:t>
            </a:r>
          </a:p>
        </p:txBody>
      </p:sp>
      <p:cxnSp>
        <p:nvCxnSpPr>
          <p:cNvPr id="9" name="Straight Arrow Connector 8">
            <a:extLst>
              <a:ext uri="{FF2B5EF4-FFF2-40B4-BE49-F238E27FC236}">
                <a16:creationId xmlns:a16="http://schemas.microsoft.com/office/drawing/2014/main" id="{11F87CEC-A188-91FE-D9FD-42CC2670E20A}"/>
              </a:ext>
            </a:extLst>
          </p:cNvPr>
          <p:cNvCxnSpPr>
            <a:cxnSpLocks/>
          </p:cNvCxnSpPr>
          <p:nvPr/>
        </p:nvCxnSpPr>
        <p:spPr>
          <a:xfrm>
            <a:off x="5579354" y="-128588"/>
            <a:ext cx="0" cy="714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3A05DF4-46DE-7D56-80E4-1C1759D2E5EC}"/>
              </a:ext>
            </a:extLst>
          </p:cNvPr>
          <p:cNvPicPr>
            <a:picLocks noChangeAspect="1"/>
          </p:cNvPicPr>
          <p:nvPr/>
        </p:nvPicPr>
        <p:blipFill>
          <a:blip r:embed="rId3"/>
          <a:stretch>
            <a:fillRect/>
          </a:stretch>
        </p:blipFill>
        <p:spPr>
          <a:xfrm>
            <a:off x="5579354" y="563467"/>
            <a:ext cx="6612646" cy="5165821"/>
          </a:xfrm>
          <a:prstGeom prst="rect">
            <a:avLst/>
          </a:prstGeom>
        </p:spPr>
      </p:pic>
    </p:spTree>
    <p:extLst>
      <p:ext uri="{BB962C8B-B14F-4D97-AF65-F5344CB8AC3E}">
        <p14:creationId xmlns:p14="http://schemas.microsoft.com/office/powerpoint/2010/main" val="127148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31646-5492-5A56-43D7-AFAB813D838D}"/>
              </a:ext>
            </a:extLst>
          </p:cNvPr>
          <p:cNvPicPr>
            <a:picLocks noChangeAspect="1"/>
          </p:cNvPicPr>
          <p:nvPr/>
        </p:nvPicPr>
        <p:blipFill>
          <a:blip r:embed="rId2"/>
          <a:stretch>
            <a:fillRect/>
          </a:stretch>
        </p:blipFill>
        <p:spPr>
          <a:xfrm>
            <a:off x="0" y="0"/>
            <a:ext cx="6096000" cy="6972300"/>
          </a:xfrm>
          <a:prstGeom prst="rect">
            <a:avLst/>
          </a:prstGeom>
        </p:spPr>
      </p:pic>
      <p:pic>
        <p:nvPicPr>
          <p:cNvPr id="7" name="Picture 6">
            <a:extLst>
              <a:ext uri="{FF2B5EF4-FFF2-40B4-BE49-F238E27FC236}">
                <a16:creationId xmlns:a16="http://schemas.microsoft.com/office/drawing/2014/main" id="{9D8CE0CA-9AD3-7B7B-78FC-4B9B2B658A22}"/>
              </a:ext>
            </a:extLst>
          </p:cNvPr>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4721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92C387-28AD-98CD-5075-C74D95918877}"/>
              </a:ext>
            </a:extLst>
          </p:cNvPr>
          <p:cNvPicPr>
            <a:picLocks noChangeAspect="1"/>
          </p:cNvPicPr>
          <p:nvPr/>
        </p:nvPicPr>
        <p:blipFill>
          <a:blip r:embed="rId2"/>
          <a:stretch>
            <a:fillRect/>
          </a:stretch>
        </p:blipFill>
        <p:spPr>
          <a:xfrm>
            <a:off x="1" y="0"/>
            <a:ext cx="6096000" cy="6861833"/>
          </a:xfrm>
          <a:prstGeom prst="rect">
            <a:avLst/>
          </a:prstGeom>
        </p:spPr>
      </p:pic>
      <p:pic>
        <p:nvPicPr>
          <p:cNvPr id="7" name="Picture 6">
            <a:extLst>
              <a:ext uri="{FF2B5EF4-FFF2-40B4-BE49-F238E27FC236}">
                <a16:creationId xmlns:a16="http://schemas.microsoft.com/office/drawing/2014/main" id="{B218564A-3634-0913-5CE3-648C921B1492}"/>
              </a:ext>
            </a:extLst>
          </p:cNvPr>
          <p:cNvPicPr>
            <a:picLocks noChangeAspect="1"/>
          </p:cNvPicPr>
          <p:nvPr/>
        </p:nvPicPr>
        <p:blipFill>
          <a:blip r:embed="rId3"/>
          <a:stretch>
            <a:fillRect/>
          </a:stretch>
        </p:blipFill>
        <p:spPr>
          <a:xfrm>
            <a:off x="6096001" y="0"/>
            <a:ext cx="6096000" cy="6858000"/>
          </a:xfrm>
          <a:prstGeom prst="rect">
            <a:avLst/>
          </a:prstGeom>
        </p:spPr>
      </p:pic>
    </p:spTree>
    <p:extLst>
      <p:ext uri="{BB962C8B-B14F-4D97-AF65-F5344CB8AC3E}">
        <p14:creationId xmlns:p14="http://schemas.microsoft.com/office/powerpoint/2010/main" val="417310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D582-06E1-207E-9262-E6606F699A1F}"/>
              </a:ext>
            </a:extLst>
          </p:cNvPr>
          <p:cNvSpPr>
            <a:spLocks noGrp="1"/>
          </p:cNvSpPr>
          <p:nvPr>
            <p:ph type="title"/>
          </p:nvPr>
        </p:nvSpPr>
        <p:spPr>
          <a:xfrm>
            <a:off x="1614488" y="0"/>
            <a:ext cx="9890124" cy="485775"/>
          </a:xfrm>
        </p:spPr>
        <p:txBody>
          <a:bodyPr>
            <a:normAutofit fontScale="90000"/>
          </a:bodyPr>
          <a:lstStyle/>
          <a:p>
            <a:pPr marL="571500" indent="-571500" algn="ctr">
              <a:buFont typeface="Wingdings" panose="05000000000000000000" pitchFamily="2" charset="2"/>
              <a:buChar char="v"/>
            </a:pPr>
            <a:r>
              <a:rPr lang="en-US" dirty="0"/>
              <a:t>Showing the Tables</a:t>
            </a:r>
          </a:p>
        </p:txBody>
      </p:sp>
      <p:pic>
        <p:nvPicPr>
          <p:cNvPr id="5" name="Picture 4">
            <a:extLst>
              <a:ext uri="{FF2B5EF4-FFF2-40B4-BE49-F238E27FC236}">
                <a16:creationId xmlns:a16="http://schemas.microsoft.com/office/drawing/2014/main" id="{586B070C-0DCE-7E30-073A-947B020E40E7}"/>
              </a:ext>
            </a:extLst>
          </p:cNvPr>
          <p:cNvPicPr>
            <a:picLocks noChangeAspect="1"/>
          </p:cNvPicPr>
          <p:nvPr/>
        </p:nvPicPr>
        <p:blipFill>
          <a:blip r:embed="rId2"/>
          <a:stretch>
            <a:fillRect/>
          </a:stretch>
        </p:blipFill>
        <p:spPr>
          <a:xfrm>
            <a:off x="0" y="1457049"/>
            <a:ext cx="4086225" cy="5058051"/>
          </a:xfrm>
          <a:prstGeom prst="rect">
            <a:avLst/>
          </a:prstGeom>
        </p:spPr>
      </p:pic>
      <p:pic>
        <p:nvPicPr>
          <p:cNvPr id="7" name="Picture 6">
            <a:extLst>
              <a:ext uri="{FF2B5EF4-FFF2-40B4-BE49-F238E27FC236}">
                <a16:creationId xmlns:a16="http://schemas.microsoft.com/office/drawing/2014/main" id="{79FEEE9E-A64F-2B7C-4C42-93B685F6B1EC}"/>
              </a:ext>
            </a:extLst>
          </p:cNvPr>
          <p:cNvPicPr>
            <a:picLocks noChangeAspect="1"/>
          </p:cNvPicPr>
          <p:nvPr/>
        </p:nvPicPr>
        <p:blipFill>
          <a:blip r:embed="rId3"/>
          <a:stretch>
            <a:fillRect/>
          </a:stretch>
        </p:blipFill>
        <p:spPr>
          <a:xfrm>
            <a:off x="4291014" y="1457049"/>
            <a:ext cx="3814763" cy="5058051"/>
          </a:xfrm>
          <a:prstGeom prst="rect">
            <a:avLst/>
          </a:prstGeom>
        </p:spPr>
      </p:pic>
      <p:pic>
        <p:nvPicPr>
          <p:cNvPr id="9" name="Picture 8">
            <a:extLst>
              <a:ext uri="{FF2B5EF4-FFF2-40B4-BE49-F238E27FC236}">
                <a16:creationId xmlns:a16="http://schemas.microsoft.com/office/drawing/2014/main" id="{0B0AB365-B50A-9043-81A5-ECDEFDF00024}"/>
              </a:ext>
            </a:extLst>
          </p:cNvPr>
          <p:cNvPicPr>
            <a:picLocks noChangeAspect="1"/>
          </p:cNvPicPr>
          <p:nvPr/>
        </p:nvPicPr>
        <p:blipFill>
          <a:blip r:embed="rId4"/>
          <a:stretch>
            <a:fillRect/>
          </a:stretch>
        </p:blipFill>
        <p:spPr>
          <a:xfrm>
            <a:off x="8310566" y="1457049"/>
            <a:ext cx="3881434" cy="5057625"/>
          </a:xfrm>
          <a:prstGeom prst="rect">
            <a:avLst/>
          </a:prstGeom>
        </p:spPr>
      </p:pic>
    </p:spTree>
    <p:extLst>
      <p:ext uri="{BB962C8B-B14F-4D97-AF65-F5344CB8AC3E}">
        <p14:creationId xmlns:p14="http://schemas.microsoft.com/office/powerpoint/2010/main" val="209122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EBFE39-0080-B827-6DB6-736790E9F48C}"/>
              </a:ext>
            </a:extLst>
          </p:cNvPr>
          <p:cNvPicPr>
            <a:picLocks noChangeAspect="1"/>
          </p:cNvPicPr>
          <p:nvPr/>
        </p:nvPicPr>
        <p:blipFill>
          <a:blip r:embed="rId2"/>
          <a:stretch>
            <a:fillRect/>
          </a:stretch>
        </p:blipFill>
        <p:spPr>
          <a:xfrm>
            <a:off x="600092" y="0"/>
            <a:ext cx="5287113" cy="3429000"/>
          </a:xfrm>
          <a:prstGeom prst="rect">
            <a:avLst/>
          </a:prstGeom>
        </p:spPr>
      </p:pic>
      <p:pic>
        <p:nvPicPr>
          <p:cNvPr id="7" name="Picture 6">
            <a:extLst>
              <a:ext uri="{FF2B5EF4-FFF2-40B4-BE49-F238E27FC236}">
                <a16:creationId xmlns:a16="http://schemas.microsoft.com/office/drawing/2014/main" id="{287BEB19-F2DD-A1F6-95B0-64D3ED11ED1F}"/>
              </a:ext>
            </a:extLst>
          </p:cNvPr>
          <p:cNvPicPr>
            <a:picLocks noChangeAspect="1"/>
          </p:cNvPicPr>
          <p:nvPr/>
        </p:nvPicPr>
        <p:blipFill>
          <a:blip r:embed="rId3"/>
          <a:stretch>
            <a:fillRect/>
          </a:stretch>
        </p:blipFill>
        <p:spPr>
          <a:xfrm>
            <a:off x="600091" y="3429000"/>
            <a:ext cx="5287113" cy="3429000"/>
          </a:xfrm>
          <a:prstGeom prst="rect">
            <a:avLst/>
          </a:prstGeom>
        </p:spPr>
      </p:pic>
      <p:pic>
        <p:nvPicPr>
          <p:cNvPr id="9" name="Picture 8">
            <a:extLst>
              <a:ext uri="{FF2B5EF4-FFF2-40B4-BE49-F238E27FC236}">
                <a16:creationId xmlns:a16="http://schemas.microsoft.com/office/drawing/2014/main" id="{BC1308CD-05EE-63D3-F3DB-EB33D01669E2}"/>
              </a:ext>
            </a:extLst>
          </p:cNvPr>
          <p:cNvPicPr>
            <a:picLocks noChangeAspect="1"/>
          </p:cNvPicPr>
          <p:nvPr/>
        </p:nvPicPr>
        <p:blipFill>
          <a:blip r:embed="rId4"/>
          <a:stretch>
            <a:fillRect/>
          </a:stretch>
        </p:blipFill>
        <p:spPr>
          <a:xfrm>
            <a:off x="7048297" y="0"/>
            <a:ext cx="3991532" cy="3477110"/>
          </a:xfrm>
          <a:prstGeom prst="rect">
            <a:avLst/>
          </a:prstGeom>
        </p:spPr>
      </p:pic>
      <p:pic>
        <p:nvPicPr>
          <p:cNvPr id="11" name="Picture 10">
            <a:extLst>
              <a:ext uri="{FF2B5EF4-FFF2-40B4-BE49-F238E27FC236}">
                <a16:creationId xmlns:a16="http://schemas.microsoft.com/office/drawing/2014/main" id="{6FFB9812-A86E-FC3C-0299-459DA8750363}"/>
              </a:ext>
            </a:extLst>
          </p:cNvPr>
          <p:cNvPicPr>
            <a:picLocks noChangeAspect="1"/>
          </p:cNvPicPr>
          <p:nvPr/>
        </p:nvPicPr>
        <p:blipFill>
          <a:blip r:embed="rId5"/>
          <a:stretch>
            <a:fillRect/>
          </a:stretch>
        </p:blipFill>
        <p:spPr>
          <a:xfrm>
            <a:off x="7048297" y="3477110"/>
            <a:ext cx="3991532" cy="3591426"/>
          </a:xfrm>
          <a:prstGeom prst="rect">
            <a:avLst/>
          </a:prstGeom>
        </p:spPr>
      </p:pic>
    </p:spTree>
    <p:extLst>
      <p:ext uri="{BB962C8B-B14F-4D97-AF65-F5344CB8AC3E}">
        <p14:creationId xmlns:p14="http://schemas.microsoft.com/office/powerpoint/2010/main" val="228459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0CEA-AE31-83A3-609B-8F4C5307F638}"/>
              </a:ext>
            </a:extLst>
          </p:cNvPr>
          <p:cNvSpPr>
            <a:spLocks noGrp="1"/>
          </p:cNvSpPr>
          <p:nvPr>
            <p:ph type="title"/>
          </p:nvPr>
        </p:nvSpPr>
        <p:spPr>
          <a:xfrm>
            <a:off x="178338" y="0"/>
            <a:ext cx="8911687" cy="600075"/>
          </a:xfrm>
        </p:spPr>
        <p:txBody>
          <a:bodyPr>
            <a:normAutofit fontScale="90000"/>
          </a:bodyPr>
          <a:lstStyle/>
          <a:p>
            <a:pPr marL="571500" indent="-571500">
              <a:buFont typeface="Wingdings" panose="05000000000000000000" pitchFamily="2" charset="2"/>
              <a:buChar char="v"/>
            </a:pPr>
            <a:r>
              <a:rPr lang="en-US" dirty="0"/>
              <a:t>SQL Queries (Basics)  - Select Based</a:t>
            </a:r>
            <a:br>
              <a:rPr lang="en-US" dirty="0"/>
            </a:br>
            <a:endParaRPr lang="en-US" dirty="0"/>
          </a:p>
        </p:txBody>
      </p:sp>
      <p:sp>
        <p:nvSpPr>
          <p:cNvPr id="4" name="TextBox 3">
            <a:extLst>
              <a:ext uri="{FF2B5EF4-FFF2-40B4-BE49-F238E27FC236}">
                <a16:creationId xmlns:a16="http://schemas.microsoft.com/office/drawing/2014/main" id="{6E30B590-6A5E-CC4C-03D5-5D1230D4AA1C}"/>
              </a:ext>
            </a:extLst>
          </p:cNvPr>
          <p:cNvSpPr txBox="1"/>
          <p:nvPr/>
        </p:nvSpPr>
        <p:spPr>
          <a:xfrm>
            <a:off x="571501" y="798820"/>
            <a:ext cx="5214938" cy="2431435"/>
          </a:xfrm>
          <a:prstGeom prst="rect">
            <a:avLst/>
          </a:prstGeom>
          <a:noFill/>
        </p:spPr>
        <p:txBody>
          <a:bodyPr wrap="square" rtlCol="0">
            <a:spAutoFit/>
          </a:bodyPr>
          <a:lstStyle/>
          <a:p>
            <a:pPr algn="l"/>
            <a:r>
              <a:rPr lang="en-US" sz="3200" b="1" i="0" dirty="0">
                <a:effectLst/>
                <a:latin typeface="Söhne"/>
              </a:rPr>
              <a:t>1</a:t>
            </a:r>
            <a:r>
              <a:rPr lang="en-US" sz="2400" b="1" i="0" dirty="0">
                <a:effectLst/>
                <a:latin typeface="Söhne"/>
              </a:rPr>
              <a:t>. </a:t>
            </a:r>
            <a:r>
              <a:rPr lang="en-US" sz="2400" b="1" dirty="0">
                <a:latin typeface="Söhne"/>
              </a:rPr>
              <a:t>Retrieve</a:t>
            </a:r>
            <a:r>
              <a:rPr lang="en-US" sz="2400" b="1" i="0" dirty="0">
                <a:effectLst/>
                <a:latin typeface="Söhne"/>
              </a:rPr>
              <a:t> the player with the maximum goals scored/Who scored the most goals in a single match?</a:t>
            </a:r>
            <a:br>
              <a:rPr lang="en-US" sz="2400" b="1" i="0" dirty="0">
                <a:effectLst/>
                <a:latin typeface="Söhne"/>
              </a:rPr>
            </a:br>
            <a:br>
              <a:rPr lang="en-US" b="0" i="0" dirty="0">
                <a:effectLst/>
                <a:latin typeface="Söhne"/>
              </a:rPr>
            </a:br>
            <a:r>
              <a:rPr lang="en-US" b="0" i="0" dirty="0">
                <a:effectLst/>
                <a:latin typeface="Söhne"/>
              </a:rPr>
              <a:t>SELECT </a:t>
            </a:r>
            <a:r>
              <a:rPr lang="en-US" b="0" i="0" dirty="0" err="1">
                <a:effectLst/>
                <a:latin typeface="Söhne"/>
              </a:rPr>
              <a:t>PlayerID</a:t>
            </a:r>
            <a:r>
              <a:rPr lang="en-US" b="0" i="0" dirty="0">
                <a:effectLst/>
                <a:latin typeface="Söhne"/>
              </a:rPr>
              <a:t>, MAX(</a:t>
            </a:r>
            <a:r>
              <a:rPr lang="en-US" b="0" i="0" dirty="0" err="1">
                <a:effectLst/>
                <a:latin typeface="Söhne"/>
              </a:rPr>
              <a:t>GoalsScored</a:t>
            </a:r>
            <a:r>
              <a:rPr lang="en-US" b="0" i="0" dirty="0">
                <a:effectLst/>
                <a:latin typeface="Söhne"/>
              </a:rPr>
              <a:t>) AS </a:t>
            </a:r>
            <a:r>
              <a:rPr lang="en-US" b="0" i="0" dirty="0" err="1">
                <a:effectLst/>
                <a:latin typeface="Söhne"/>
              </a:rPr>
              <a:t>MostGoals</a:t>
            </a:r>
            <a:r>
              <a:rPr lang="en-US" b="0" i="0" dirty="0">
                <a:effectLst/>
                <a:latin typeface="Söhne"/>
              </a:rPr>
              <a:t> FROM </a:t>
            </a:r>
            <a:r>
              <a:rPr lang="en-US" b="0" i="0" dirty="0" err="1">
                <a:effectLst/>
                <a:latin typeface="Söhne"/>
              </a:rPr>
              <a:t>PlayerPerformance</a:t>
            </a:r>
            <a:r>
              <a:rPr lang="en-US" b="0" i="0" dirty="0">
                <a:effectLst/>
                <a:latin typeface="Söhne"/>
              </a:rPr>
              <a:t> GROUP BY </a:t>
            </a:r>
            <a:r>
              <a:rPr lang="en-US" b="0" i="0" dirty="0" err="1">
                <a:effectLst/>
                <a:latin typeface="Söhne"/>
              </a:rPr>
              <a:t>PlayerID</a:t>
            </a:r>
            <a:r>
              <a:rPr lang="en-US" b="0" i="0" dirty="0">
                <a:effectLst/>
                <a:latin typeface="Söhne"/>
              </a:rPr>
              <a:t> ORDER BY </a:t>
            </a:r>
            <a:r>
              <a:rPr lang="en-US" b="0" i="0" dirty="0" err="1">
                <a:effectLst/>
                <a:latin typeface="Söhne"/>
              </a:rPr>
              <a:t>MostGoals</a:t>
            </a:r>
            <a:r>
              <a:rPr lang="en-US" b="0" i="0" dirty="0">
                <a:effectLst/>
                <a:latin typeface="Söhne"/>
              </a:rPr>
              <a:t> DESC LIMIT 1;</a:t>
            </a:r>
          </a:p>
        </p:txBody>
      </p:sp>
      <p:pic>
        <p:nvPicPr>
          <p:cNvPr id="6" name="Picture 5">
            <a:extLst>
              <a:ext uri="{FF2B5EF4-FFF2-40B4-BE49-F238E27FC236}">
                <a16:creationId xmlns:a16="http://schemas.microsoft.com/office/drawing/2014/main" id="{F91E497D-10FF-B977-6AE0-FF4C4309D50E}"/>
              </a:ext>
            </a:extLst>
          </p:cNvPr>
          <p:cNvPicPr>
            <a:picLocks noChangeAspect="1"/>
          </p:cNvPicPr>
          <p:nvPr/>
        </p:nvPicPr>
        <p:blipFill>
          <a:blip r:embed="rId2"/>
          <a:stretch>
            <a:fillRect/>
          </a:stretch>
        </p:blipFill>
        <p:spPr>
          <a:xfrm>
            <a:off x="409778" y="3429000"/>
            <a:ext cx="5167515" cy="3214689"/>
          </a:xfrm>
          <a:prstGeom prst="rect">
            <a:avLst/>
          </a:prstGeom>
        </p:spPr>
      </p:pic>
      <p:sp>
        <p:nvSpPr>
          <p:cNvPr id="7" name="TextBox 6">
            <a:extLst>
              <a:ext uri="{FF2B5EF4-FFF2-40B4-BE49-F238E27FC236}">
                <a16:creationId xmlns:a16="http://schemas.microsoft.com/office/drawing/2014/main" id="{450520AE-6A09-CA89-F777-582A286BD949}"/>
              </a:ext>
            </a:extLst>
          </p:cNvPr>
          <p:cNvSpPr txBox="1"/>
          <p:nvPr/>
        </p:nvSpPr>
        <p:spPr>
          <a:xfrm>
            <a:off x="6096000" y="600075"/>
            <a:ext cx="5214938" cy="2800767"/>
          </a:xfrm>
          <a:prstGeom prst="rect">
            <a:avLst/>
          </a:prstGeom>
          <a:noFill/>
        </p:spPr>
        <p:txBody>
          <a:bodyPr wrap="square" rtlCol="0">
            <a:spAutoFit/>
          </a:bodyPr>
          <a:lstStyle/>
          <a:p>
            <a:pPr algn="l"/>
            <a:r>
              <a:rPr lang="en-US" sz="3200" b="1" dirty="0">
                <a:latin typeface="Söhne"/>
              </a:rPr>
              <a:t>2</a:t>
            </a:r>
            <a:r>
              <a:rPr lang="en-US" sz="2400" b="1" i="0" dirty="0">
                <a:effectLst/>
                <a:latin typeface="Söhne"/>
              </a:rPr>
              <a:t>. (</a:t>
            </a:r>
            <a:r>
              <a:rPr lang="en-US" sz="2400" b="1" dirty="0">
                <a:latin typeface="Söhne"/>
              </a:rPr>
              <a:t>Having Clause)</a:t>
            </a:r>
            <a:r>
              <a:rPr lang="en-US" sz="2400" b="1" i="0" dirty="0">
                <a:effectLst/>
                <a:latin typeface="Söhne"/>
              </a:rPr>
              <a:t>Retrieve teams with an average player age under 28 or Which teams have an average player age of less than 28?</a:t>
            </a:r>
          </a:p>
          <a:p>
            <a:pPr algn="l"/>
            <a:endParaRPr lang="en-US" b="0" i="0" dirty="0">
              <a:effectLst/>
              <a:latin typeface="Söhne"/>
            </a:endParaRPr>
          </a:p>
          <a:p>
            <a:pPr algn="l"/>
            <a:r>
              <a:rPr lang="en-US" b="0" i="0" dirty="0">
                <a:effectLst/>
                <a:latin typeface="Söhne"/>
              </a:rPr>
              <a:t>SELECT </a:t>
            </a:r>
            <a:r>
              <a:rPr lang="en-US" b="0" i="0" dirty="0" err="1">
                <a:effectLst/>
                <a:latin typeface="Söhne"/>
              </a:rPr>
              <a:t>TeamID</a:t>
            </a:r>
            <a:r>
              <a:rPr lang="en-US" b="0" i="0" dirty="0">
                <a:effectLst/>
                <a:latin typeface="Söhne"/>
              </a:rPr>
              <a:t>, round(AVG(Age)) AS </a:t>
            </a:r>
            <a:r>
              <a:rPr lang="en-US" b="0" i="0" dirty="0" err="1">
                <a:effectLst/>
                <a:latin typeface="Söhne"/>
              </a:rPr>
              <a:t>AverageAgeFROM</a:t>
            </a:r>
            <a:r>
              <a:rPr lang="en-US" b="0" i="0" dirty="0">
                <a:effectLst/>
                <a:latin typeface="Söhne"/>
              </a:rPr>
              <a:t> </a:t>
            </a:r>
            <a:r>
              <a:rPr lang="en-US" b="0" i="0" dirty="0" err="1">
                <a:effectLst/>
                <a:latin typeface="Söhne"/>
              </a:rPr>
              <a:t>PlayersGROUP</a:t>
            </a:r>
            <a:r>
              <a:rPr lang="en-US" b="0" i="0" dirty="0">
                <a:effectLst/>
                <a:latin typeface="Söhne"/>
              </a:rPr>
              <a:t> BY </a:t>
            </a:r>
            <a:r>
              <a:rPr lang="en-US" b="0" i="0" dirty="0" err="1">
                <a:effectLst/>
                <a:latin typeface="Söhne"/>
              </a:rPr>
              <a:t>TeamIDHAVING</a:t>
            </a:r>
            <a:r>
              <a:rPr lang="en-US" b="0" i="0" dirty="0">
                <a:effectLst/>
                <a:latin typeface="Söhne"/>
              </a:rPr>
              <a:t> </a:t>
            </a:r>
            <a:r>
              <a:rPr lang="en-US" b="0" i="0" dirty="0" err="1">
                <a:effectLst/>
                <a:latin typeface="Söhne"/>
              </a:rPr>
              <a:t>AverageAge</a:t>
            </a:r>
            <a:r>
              <a:rPr lang="en-US" b="0" i="0" dirty="0">
                <a:effectLst/>
                <a:latin typeface="Söhne"/>
              </a:rPr>
              <a:t> &lt; 28;</a:t>
            </a:r>
          </a:p>
        </p:txBody>
      </p:sp>
      <p:pic>
        <p:nvPicPr>
          <p:cNvPr id="9" name="Picture 8">
            <a:extLst>
              <a:ext uri="{FF2B5EF4-FFF2-40B4-BE49-F238E27FC236}">
                <a16:creationId xmlns:a16="http://schemas.microsoft.com/office/drawing/2014/main" id="{0B61E429-4437-4F98-2F98-881A117A30F8}"/>
              </a:ext>
            </a:extLst>
          </p:cNvPr>
          <p:cNvPicPr>
            <a:picLocks noChangeAspect="1"/>
          </p:cNvPicPr>
          <p:nvPr/>
        </p:nvPicPr>
        <p:blipFill>
          <a:blip r:embed="rId3"/>
          <a:stretch>
            <a:fillRect/>
          </a:stretch>
        </p:blipFill>
        <p:spPr>
          <a:xfrm>
            <a:off x="6096000" y="3428998"/>
            <a:ext cx="5167515" cy="3431265"/>
          </a:xfrm>
          <a:prstGeom prst="rect">
            <a:avLst/>
          </a:prstGeom>
        </p:spPr>
      </p:pic>
    </p:spTree>
    <p:extLst>
      <p:ext uri="{BB962C8B-B14F-4D97-AF65-F5344CB8AC3E}">
        <p14:creationId xmlns:p14="http://schemas.microsoft.com/office/powerpoint/2010/main" val="143313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55F3-1429-5063-6506-0B3C7D35CC9D}"/>
              </a:ext>
            </a:extLst>
          </p:cNvPr>
          <p:cNvSpPr>
            <a:spLocks noGrp="1"/>
          </p:cNvSpPr>
          <p:nvPr>
            <p:ph type="title"/>
          </p:nvPr>
        </p:nvSpPr>
        <p:spPr>
          <a:xfrm>
            <a:off x="228600" y="838423"/>
            <a:ext cx="5867400" cy="2061940"/>
          </a:xfrm>
        </p:spPr>
        <p:txBody>
          <a:bodyPr>
            <a:normAutofit fontScale="90000"/>
          </a:bodyPr>
          <a:lstStyle/>
          <a:p>
            <a:r>
              <a:rPr lang="en-US" b="1" dirty="0"/>
              <a:t>3. </a:t>
            </a:r>
            <a:r>
              <a:rPr lang="en-US" sz="2200" b="1" dirty="0"/>
              <a:t>(Like Clause)</a:t>
            </a:r>
            <a:r>
              <a:rPr lang="en-US" sz="2700" b="1" dirty="0"/>
              <a:t>Find all matches played in a 'Stadium’ like location Where the location name is like Stadium</a:t>
            </a:r>
            <a:r>
              <a:rPr lang="en-US" sz="1800" b="1" dirty="0"/>
              <a:t>.</a:t>
            </a:r>
            <a:br>
              <a:rPr lang="en-US" sz="1800" b="1" dirty="0"/>
            </a:br>
            <a:br>
              <a:rPr lang="en-US" sz="1800" b="1" dirty="0"/>
            </a:br>
            <a:r>
              <a:rPr lang="en-US" sz="2000" b="1" dirty="0"/>
              <a:t>SELECT </a:t>
            </a:r>
            <a:r>
              <a:rPr lang="en-US" sz="2000" b="1" dirty="0" err="1"/>
              <a:t>MatchID</a:t>
            </a:r>
            <a:r>
              <a:rPr lang="en-US" sz="2000" b="1" dirty="0"/>
              <a:t>, Date, Location </a:t>
            </a:r>
            <a:br>
              <a:rPr lang="en-US" sz="2000" b="1" dirty="0"/>
            </a:br>
            <a:r>
              <a:rPr lang="en-US" sz="2000" b="1" dirty="0"/>
              <a:t>FROM Matches WHERE Location LIKE '%Stadium%';</a:t>
            </a:r>
            <a:br>
              <a:rPr lang="en-US" sz="1800" b="1" dirty="0"/>
            </a:br>
            <a:endParaRPr lang="en-US" b="1" dirty="0"/>
          </a:p>
        </p:txBody>
      </p:sp>
      <p:pic>
        <p:nvPicPr>
          <p:cNvPr id="5" name="Picture 4">
            <a:extLst>
              <a:ext uri="{FF2B5EF4-FFF2-40B4-BE49-F238E27FC236}">
                <a16:creationId xmlns:a16="http://schemas.microsoft.com/office/drawing/2014/main" id="{D1838B87-1312-8C1E-FF56-04A136946961}"/>
              </a:ext>
            </a:extLst>
          </p:cNvPr>
          <p:cNvPicPr>
            <a:picLocks noChangeAspect="1"/>
          </p:cNvPicPr>
          <p:nvPr/>
        </p:nvPicPr>
        <p:blipFill>
          <a:blip r:embed="rId2"/>
          <a:stretch>
            <a:fillRect/>
          </a:stretch>
        </p:blipFill>
        <p:spPr>
          <a:xfrm>
            <a:off x="228601" y="3171824"/>
            <a:ext cx="5382244" cy="3686175"/>
          </a:xfrm>
          <a:prstGeom prst="rect">
            <a:avLst/>
          </a:prstGeom>
        </p:spPr>
      </p:pic>
      <p:sp>
        <p:nvSpPr>
          <p:cNvPr id="6" name="Title 1">
            <a:extLst>
              <a:ext uri="{FF2B5EF4-FFF2-40B4-BE49-F238E27FC236}">
                <a16:creationId xmlns:a16="http://schemas.microsoft.com/office/drawing/2014/main" id="{9529D8B3-D585-091D-A305-C7D06EB6D4D4}"/>
              </a:ext>
            </a:extLst>
          </p:cNvPr>
          <p:cNvSpPr txBox="1">
            <a:spLocks/>
          </p:cNvSpPr>
          <p:nvPr/>
        </p:nvSpPr>
        <p:spPr>
          <a:xfrm>
            <a:off x="6096000" y="838423"/>
            <a:ext cx="5867400" cy="206194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4. </a:t>
            </a:r>
            <a:r>
              <a:rPr lang="en-US" sz="2700" b="1" dirty="0"/>
              <a:t>Count the number of players in each team with age greater than 25.</a:t>
            </a:r>
          </a:p>
          <a:p>
            <a:endParaRPr lang="en-US" sz="2700" b="1" dirty="0"/>
          </a:p>
          <a:p>
            <a:r>
              <a:rPr lang="en-US" sz="2000" b="1" dirty="0"/>
              <a:t>SELECT </a:t>
            </a:r>
            <a:r>
              <a:rPr lang="en-US" sz="2000" b="1" dirty="0" err="1"/>
              <a:t>TeamID</a:t>
            </a:r>
            <a:r>
              <a:rPr lang="en-US" sz="2000" b="1" dirty="0"/>
              <a:t>, COUNT(*) AS PlayersOver25</a:t>
            </a:r>
          </a:p>
          <a:p>
            <a:r>
              <a:rPr lang="en-US" sz="2000" b="1" dirty="0"/>
              <a:t>FROM Players WHERE Age &gt; 25 </a:t>
            </a:r>
          </a:p>
          <a:p>
            <a:r>
              <a:rPr lang="en-US" sz="2000" b="1" dirty="0"/>
              <a:t>GROUP BY </a:t>
            </a:r>
            <a:r>
              <a:rPr lang="en-US" sz="2000" b="1" dirty="0" err="1"/>
              <a:t>TeamID</a:t>
            </a:r>
            <a:r>
              <a:rPr lang="en-US" sz="2000" b="1" dirty="0"/>
              <a:t>;</a:t>
            </a:r>
          </a:p>
          <a:p>
            <a:endParaRPr lang="en-US" sz="2700" b="1" dirty="0"/>
          </a:p>
        </p:txBody>
      </p:sp>
      <p:pic>
        <p:nvPicPr>
          <p:cNvPr id="8" name="Picture 7">
            <a:extLst>
              <a:ext uri="{FF2B5EF4-FFF2-40B4-BE49-F238E27FC236}">
                <a16:creationId xmlns:a16="http://schemas.microsoft.com/office/drawing/2014/main" id="{7818E07F-4B3D-E4F5-43AF-12E579B33BE1}"/>
              </a:ext>
            </a:extLst>
          </p:cNvPr>
          <p:cNvPicPr>
            <a:picLocks noChangeAspect="1"/>
          </p:cNvPicPr>
          <p:nvPr/>
        </p:nvPicPr>
        <p:blipFill>
          <a:blip r:embed="rId3"/>
          <a:stretch>
            <a:fillRect/>
          </a:stretch>
        </p:blipFill>
        <p:spPr>
          <a:xfrm>
            <a:off x="6096000" y="3171824"/>
            <a:ext cx="4891088" cy="3686176"/>
          </a:xfrm>
          <a:prstGeom prst="rect">
            <a:avLst/>
          </a:prstGeom>
        </p:spPr>
      </p:pic>
    </p:spTree>
    <p:extLst>
      <p:ext uri="{BB962C8B-B14F-4D97-AF65-F5344CB8AC3E}">
        <p14:creationId xmlns:p14="http://schemas.microsoft.com/office/powerpoint/2010/main" val="352697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A364-BD64-C890-6FE1-23072300E988}"/>
              </a:ext>
            </a:extLst>
          </p:cNvPr>
          <p:cNvSpPr>
            <a:spLocks noGrp="1"/>
          </p:cNvSpPr>
          <p:nvPr>
            <p:ph type="title"/>
          </p:nvPr>
        </p:nvSpPr>
        <p:spPr>
          <a:xfrm>
            <a:off x="275175" y="294687"/>
            <a:ext cx="5268376" cy="2190527"/>
          </a:xfrm>
        </p:spPr>
        <p:txBody>
          <a:bodyPr>
            <a:normAutofit/>
          </a:bodyPr>
          <a:lstStyle/>
          <a:p>
            <a:r>
              <a:rPr lang="en-US" b="1" dirty="0"/>
              <a:t>5. </a:t>
            </a:r>
            <a:r>
              <a:rPr lang="en-US" sz="2400" b="1" dirty="0"/>
              <a:t>Update a Team's League</a:t>
            </a:r>
            <a:br>
              <a:rPr lang="en-US" sz="2400" b="1" dirty="0"/>
            </a:br>
            <a:br>
              <a:rPr lang="en-US" sz="2400" b="1" dirty="0"/>
            </a:br>
            <a:r>
              <a:rPr lang="en-US" sz="2000" b="1" dirty="0"/>
              <a:t>UPDATE </a:t>
            </a:r>
            <a:r>
              <a:rPr lang="en-US" sz="2000" b="1" dirty="0" err="1"/>
              <a:t>TeamsSET</a:t>
            </a:r>
            <a:r>
              <a:rPr lang="en-US" sz="2000" b="1" dirty="0"/>
              <a:t> League = 'La Liga 2’ WHERE </a:t>
            </a:r>
            <a:r>
              <a:rPr lang="en-US" sz="2000" b="1" dirty="0" err="1"/>
              <a:t>TeamID</a:t>
            </a:r>
            <a:r>
              <a:rPr lang="en-US" sz="2000" b="1" dirty="0"/>
              <a:t> = 15;</a:t>
            </a:r>
            <a:br>
              <a:rPr lang="en-US" sz="2000" b="1" dirty="0"/>
            </a:br>
            <a:r>
              <a:rPr lang="en-US" sz="2000" b="1" dirty="0"/>
              <a:t>select* from teams;</a:t>
            </a:r>
            <a:endParaRPr lang="en-US" sz="2400" b="1" dirty="0"/>
          </a:p>
        </p:txBody>
      </p:sp>
      <p:sp>
        <p:nvSpPr>
          <p:cNvPr id="7" name="TextBox 6">
            <a:extLst>
              <a:ext uri="{FF2B5EF4-FFF2-40B4-BE49-F238E27FC236}">
                <a16:creationId xmlns:a16="http://schemas.microsoft.com/office/drawing/2014/main" id="{94251B56-6555-34A1-D232-E9D6B7BA8D1E}"/>
              </a:ext>
            </a:extLst>
          </p:cNvPr>
          <p:cNvSpPr txBox="1"/>
          <p:nvPr/>
        </p:nvSpPr>
        <p:spPr>
          <a:xfrm>
            <a:off x="5943600" y="436841"/>
            <a:ext cx="5825728" cy="2616101"/>
          </a:xfrm>
          <a:prstGeom prst="rect">
            <a:avLst/>
          </a:prstGeom>
          <a:noFill/>
        </p:spPr>
        <p:txBody>
          <a:bodyPr wrap="square">
            <a:spAutoFit/>
          </a:bodyPr>
          <a:lstStyle/>
          <a:p>
            <a:r>
              <a:rPr lang="en-US" sz="2800" b="1" dirty="0"/>
              <a:t>6. Inserting a new record to the Coaches table.</a:t>
            </a:r>
          </a:p>
          <a:p>
            <a:endParaRPr lang="en-US" sz="2800" b="1" dirty="0"/>
          </a:p>
          <a:p>
            <a:r>
              <a:rPr lang="en-US" sz="2000" b="1" dirty="0"/>
              <a:t>INSERT INTO Coaches (</a:t>
            </a:r>
            <a:r>
              <a:rPr lang="en-US" sz="2000" b="1" dirty="0" err="1"/>
              <a:t>CoachID</a:t>
            </a:r>
            <a:r>
              <a:rPr lang="en-US" sz="2000" b="1" dirty="0"/>
              <a:t>, Name, Nationality, </a:t>
            </a:r>
            <a:r>
              <a:rPr lang="en-US" sz="2000" b="1" dirty="0" err="1"/>
              <a:t>DateStarted</a:t>
            </a:r>
            <a:r>
              <a:rPr lang="en-US" sz="2000" b="1" dirty="0"/>
              <a:t>) VALUES </a:t>
            </a:r>
          </a:p>
          <a:p>
            <a:r>
              <a:rPr lang="en-US" sz="2000" b="1" dirty="0"/>
              <a:t>(16, 'Elena Moreno', 'Mexican', '2021-01-10’);</a:t>
            </a:r>
          </a:p>
          <a:p>
            <a:r>
              <a:rPr lang="en-US" sz="2000" b="1" dirty="0"/>
              <a:t>select * from coaches;</a:t>
            </a:r>
          </a:p>
        </p:txBody>
      </p:sp>
      <p:pic>
        <p:nvPicPr>
          <p:cNvPr id="9" name="Picture 8">
            <a:extLst>
              <a:ext uri="{FF2B5EF4-FFF2-40B4-BE49-F238E27FC236}">
                <a16:creationId xmlns:a16="http://schemas.microsoft.com/office/drawing/2014/main" id="{FC903275-1A4D-30F4-1449-DA1C455F0DE6}"/>
              </a:ext>
            </a:extLst>
          </p:cNvPr>
          <p:cNvPicPr>
            <a:picLocks noChangeAspect="1"/>
          </p:cNvPicPr>
          <p:nvPr/>
        </p:nvPicPr>
        <p:blipFill>
          <a:blip r:embed="rId2"/>
          <a:stretch>
            <a:fillRect/>
          </a:stretch>
        </p:blipFill>
        <p:spPr>
          <a:xfrm>
            <a:off x="5943600" y="3067229"/>
            <a:ext cx="6248400" cy="3848637"/>
          </a:xfrm>
          <a:prstGeom prst="rect">
            <a:avLst/>
          </a:prstGeom>
        </p:spPr>
      </p:pic>
      <p:pic>
        <p:nvPicPr>
          <p:cNvPr id="11" name="Picture 10">
            <a:extLst>
              <a:ext uri="{FF2B5EF4-FFF2-40B4-BE49-F238E27FC236}">
                <a16:creationId xmlns:a16="http://schemas.microsoft.com/office/drawing/2014/main" id="{F6A7F752-8E51-3AF3-F8B0-F813C3508E2D}"/>
              </a:ext>
            </a:extLst>
          </p:cNvPr>
          <p:cNvPicPr>
            <a:picLocks noChangeAspect="1"/>
          </p:cNvPicPr>
          <p:nvPr/>
        </p:nvPicPr>
        <p:blipFill>
          <a:blip r:embed="rId3"/>
          <a:stretch>
            <a:fillRect/>
          </a:stretch>
        </p:blipFill>
        <p:spPr>
          <a:xfrm>
            <a:off x="275175" y="2204762"/>
            <a:ext cx="4854038" cy="4647731"/>
          </a:xfrm>
          <a:prstGeom prst="rect">
            <a:avLst/>
          </a:prstGeom>
        </p:spPr>
      </p:pic>
    </p:spTree>
    <p:extLst>
      <p:ext uri="{BB962C8B-B14F-4D97-AF65-F5344CB8AC3E}">
        <p14:creationId xmlns:p14="http://schemas.microsoft.com/office/powerpoint/2010/main" val="407521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FCA7-4A6F-0161-F1F7-E5720FE00C09}"/>
              </a:ext>
            </a:extLst>
          </p:cNvPr>
          <p:cNvSpPr>
            <a:spLocks noGrp="1"/>
          </p:cNvSpPr>
          <p:nvPr>
            <p:ph type="title"/>
          </p:nvPr>
        </p:nvSpPr>
        <p:spPr>
          <a:xfrm>
            <a:off x="278350" y="0"/>
            <a:ext cx="6922550" cy="614363"/>
          </a:xfrm>
        </p:spPr>
        <p:txBody>
          <a:bodyPr>
            <a:normAutofit fontScale="90000"/>
          </a:bodyPr>
          <a:lstStyle/>
          <a:p>
            <a:pPr marL="571500" indent="-571500">
              <a:buFont typeface="Wingdings" panose="05000000000000000000" pitchFamily="2" charset="2"/>
              <a:buChar char="v"/>
            </a:pPr>
            <a:r>
              <a:rPr lang="en-US" dirty="0"/>
              <a:t>SQL Queries (Intermediate)</a:t>
            </a:r>
          </a:p>
        </p:txBody>
      </p:sp>
      <p:sp>
        <p:nvSpPr>
          <p:cNvPr id="3" name="Content Placeholder 2">
            <a:extLst>
              <a:ext uri="{FF2B5EF4-FFF2-40B4-BE49-F238E27FC236}">
                <a16:creationId xmlns:a16="http://schemas.microsoft.com/office/drawing/2014/main" id="{42342012-2E7B-A324-7159-301EEE891BF9}"/>
              </a:ext>
            </a:extLst>
          </p:cNvPr>
          <p:cNvSpPr>
            <a:spLocks noGrp="1"/>
          </p:cNvSpPr>
          <p:nvPr>
            <p:ph idx="1"/>
          </p:nvPr>
        </p:nvSpPr>
        <p:spPr>
          <a:xfrm>
            <a:off x="160337" y="1204913"/>
            <a:ext cx="5935663" cy="966787"/>
          </a:xfrm>
        </p:spPr>
        <p:txBody>
          <a:bodyPr>
            <a:normAutofit fontScale="92500" lnSpcReduction="10000"/>
          </a:bodyPr>
          <a:lstStyle/>
          <a:p>
            <a:r>
              <a:rPr lang="en-US" sz="3000" b="1" dirty="0"/>
              <a:t>1</a:t>
            </a:r>
            <a:r>
              <a:rPr lang="en-US" b="1" dirty="0"/>
              <a:t>. (Inner Join Based) List all players with their team names and match details where they scored at least one goal.</a:t>
            </a:r>
          </a:p>
        </p:txBody>
      </p:sp>
      <p:pic>
        <p:nvPicPr>
          <p:cNvPr id="5" name="Picture 4">
            <a:extLst>
              <a:ext uri="{FF2B5EF4-FFF2-40B4-BE49-F238E27FC236}">
                <a16:creationId xmlns:a16="http://schemas.microsoft.com/office/drawing/2014/main" id="{7F08371C-AB79-9213-84F0-021724E5B55D}"/>
              </a:ext>
            </a:extLst>
          </p:cNvPr>
          <p:cNvPicPr>
            <a:picLocks noChangeAspect="1"/>
          </p:cNvPicPr>
          <p:nvPr/>
        </p:nvPicPr>
        <p:blipFill>
          <a:blip r:embed="rId2"/>
          <a:stretch>
            <a:fillRect/>
          </a:stretch>
        </p:blipFill>
        <p:spPr>
          <a:xfrm>
            <a:off x="278349" y="2171700"/>
            <a:ext cx="6191803" cy="4686300"/>
          </a:xfrm>
          <a:prstGeom prst="rect">
            <a:avLst/>
          </a:prstGeom>
        </p:spPr>
      </p:pic>
      <p:sp>
        <p:nvSpPr>
          <p:cNvPr id="6" name="Content Placeholder 2">
            <a:extLst>
              <a:ext uri="{FF2B5EF4-FFF2-40B4-BE49-F238E27FC236}">
                <a16:creationId xmlns:a16="http://schemas.microsoft.com/office/drawing/2014/main" id="{5B960473-ECD6-3650-BAF4-EB637B4397EF}"/>
              </a:ext>
            </a:extLst>
          </p:cNvPr>
          <p:cNvSpPr txBox="1">
            <a:spLocks/>
          </p:cNvSpPr>
          <p:nvPr/>
        </p:nvSpPr>
        <p:spPr>
          <a:xfrm>
            <a:off x="6096000" y="721519"/>
            <a:ext cx="5935663" cy="966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b="1" dirty="0"/>
              <a:t>2</a:t>
            </a:r>
            <a:r>
              <a:rPr lang="en-US" b="1" dirty="0"/>
              <a:t>. (Left Join Based) List all teams and the count of matches played.</a:t>
            </a:r>
          </a:p>
        </p:txBody>
      </p:sp>
      <p:pic>
        <p:nvPicPr>
          <p:cNvPr id="8" name="Picture 7">
            <a:extLst>
              <a:ext uri="{FF2B5EF4-FFF2-40B4-BE49-F238E27FC236}">
                <a16:creationId xmlns:a16="http://schemas.microsoft.com/office/drawing/2014/main" id="{BFE7FB49-FC88-DFF3-3FAE-39930F628E77}"/>
              </a:ext>
            </a:extLst>
          </p:cNvPr>
          <p:cNvPicPr>
            <a:picLocks noChangeAspect="1"/>
          </p:cNvPicPr>
          <p:nvPr/>
        </p:nvPicPr>
        <p:blipFill>
          <a:blip r:embed="rId3"/>
          <a:stretch>
            <a:fillRect/>
          </a:stretch>
        </p:blipFill>
        <p:spPr>
          <a:xfrm>
            <a:off x="6588163" y="1471302"/>
            <a:ext cx="5603837" cy="5386698"/>
          </a:xfrm>
          <a:prstGeom prst="rect">
            <a:avLst/>
          </a:prstGeom>
        </p:spPr>
      </p:pic>
    </p:spTree>
    <p:extLst>
      <p:ext uri="{BB962C8B-B14F-4D97-AF65-F5344CB8AC3E}">
        <p14:creationId xmlns:p14="http://schemas.microsoft.com/office/powerpoint/2010/main" val="395988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93D2-C50B-9DFE-4330-134A1CDA0152}"/>
              </a:ext>
            </a:extLst>
          </p:cNvPr>
          <p:cNvSpPr>
            <a:spLocks noGrp="1"/>
          </p:cNvSpPr>
          <p:nvPr>
            <p:ph type="title"/>
          </p:nvPr>
        </p:nvSpPr>
        <p:spPr>
          <a:xfrm>
            <a:off x="2135725" y="-1"/>
            <a:ext cx="8911687" cy="1014413"/>
          </a:xfrm>
        </p:spPr>
        <p:txBody>
          <a:bodyPr>
            <a:normAutofit fontScale="90000"/>
          </a:bodyPr>
          <a:lstStyle/>
          <a:p>
            <a:pPr marL="571500" indent="-571500">
              <a:buFont typeface="Wingdings" panose="05000000000000000000" pitchFamily="2" charset="2"/>
              <a:buChar char="v"/>
            </a:pPr>
            <a:r>
              <a:rPr lang="en-US" dirty="0"/>
              <a:t>SQL Queries (Advanced)</a:t>
            </a:r>
            <a:br>
              <a:rPr lang="en-US" dirty="0"/>
            </a:br>
            <a:r>
              <a:rPr lang="en-US" sz="2700" b="1" dirty="0"/>
              <a:t>Joins and Nested Query including Aggregations</a:t>
            </a:r>
            <a:endParaRPr lang="en-US" b="1" dirty="0"/>
          </a:p>
        </p:txBody>
      </p:sp>
      <p:sp>
        <p:nvSpPr>
          <p:cNvPr id="3" name="Content Placeholder 2">
            <a:extLst>
              <a:ext uri="{FF2B5EF4-FFF2-40B4-BE49-F238E27FC236}">
                <a16:creationId xmlns:a16="http://schemas.microsoft.com/office/drawing/2014/main" id="{8405C560-9FD4-787C-B67F-137D6A341FFA}"/>
              </a:ext>
            </a:extLst>
          </p:cNvPr>
          <p:cNvSpPr>
            <a:spLocks noGrp="1"/>
          </p:cNvSpPr>
          <p:nvPr>
            <p:ph idx="1"/>
          </p:nvPr>
        </p:nvSpPr>
        <p:spPr>
          <a:xfrm>
            <a:off x="171450" y="1176338"/>
            <a:ext cx="12020550" cy="3777622"/>
          </a:xfrm>
        </p:spPr>
        <p:txBody>
          <a:bodyPr/>
          <a:lstStyle/>
          <a:p>
            <a:pPr marL="0" indent="0">
              <a:buNone/>
            </a:pPr>
            <a:r>
              <a:rPr lang="en-US" b="1" dirty="0"/>
              <a:t>#Find all players who have an average number of goals scored per match that is above the overall average goals scored per match by all players. Additionally, list each qualifying player's name, team name, and their average goals per match.</a:t>
            </a:r>
          </a:p>
          <a:p>
            <a:pPr marL="0" indent="0">
              <a:buNone/>
            </a:pPr>
            <a:endParaRPr lang="en-US" b="1" dirty="0"/>
          </a:p>
        </p:txBody>
      </p:sp>
      <p:pic>
        <p:nvPicPr>
          <p:cNvPr id="5" name="Picture 4">
            <a:extLst>
              <a:ext uri="{FF2B5EF4-FFF2-40B4-BE49-F238E27FC236}">
                <a16:creationId xmlns:a16="http://schemas.microsoft.com/office/drawing/2014/main" id="{C5AF5804-AC98-A2BC-1CC1-4A43B580258C}"/>
              </a:ext>
            </a:extLst>
          </p:cNvPr>
          <p:cNvPicPr>
            <a:picLocks noChangeAspect="1"/>
          </p:cNvPicPr>
          <p:nvPr/>
        </p:nvPicPr>
        <p:blipFill>
          <a:blip r:embed="rId2"/>
          <a:stretch>
            <a:fillRect/>
          </a:stretch>
        </p:blipFill>
        <p:spPr>
          <a:xfrm>
            <a:off x="1566028" y="2114550"/>
            <a:ext cx="8906714" cy="4743450"/>
          </a:xfrm>
          <a:prstGeom prst="rect">
            <a:avLst/>
          </a:prstGeom>
        </p:spPr>
      </p:pic>
    </p:spTree>
    <p:extLst>
      <p:ext uri="{BB962C8B-B14F-4D97-AF65-F5344CB8AC3E}">
        <p14:creationId xmlns:p14="http://schemas.microsoft.com/office/powerpoint/2010/main" val="263343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340E-F3AC-622C-4670-AB1994B4B7E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76FE5AA-0752-C715-2A49-C707C8DD49A2}"/>
              </a:ext>
            </a:extLst>
          </p:cNvPr>
          <p:cNvSpPr>
            <a:spLocks noGrp="1"/>
          </p:cNvSpPr>
          <p:nvPr>
            <p:ph idx="1"/>
          </p:nvPr>
        </p:nvSpPr>
        <p:spPr>
          <a:xfrm>
            <a:off x="2589212" y="1600200"/>
            <a:ext cx="8915400" cy="5136776"/>
          </a:xfrm>
        </p:spPr>
        <p:txBody>
          <a:bodyPr>
            <a:noAutofit/>
          </a:bodyPr>
          <a:lstStyle/>
          <a:p>
            <a:r>
              <a:rPr lang="en-US" b="0" i="0" dirty="0">
                <a:effectLst/>
                <a:latin typeface="Arial" panose="020B0604020202020204" pitchFamily="34" charset="0"/>
              </a:rPr>
              <a:t>Introduction to the Soccer Club Management System</a:t>
            </a:r>
          </a:p>
          <a:p>
            <a:r>
              <a:rPr lang="en-US" b="0" i="0" dirty="0">
                <a:effectLst/>
                <a:latin typeface="Arial" panose="020B0604020202020204" pitchFamily="34" charset="0"/>
              </a:rPr>
              <a:t>Entity Relationship model</a:t>
            </a:r>
            <a:br>
              <a:rPr lang="en-US" dirty="0"/>
            </a:br>
            <a:r>
              <a:rPr lang="en-US" dirty="0"/>
              <a:t>		</a:t>
            </a:r>
            <a:r>
              <a:rPr lang="en-US" b="0" i="0" dirty="0">
                <a:effectLst/>
                <a:latin typeface="Arial" panose="020B0604020202020204" pitchFamily="34" charset="0"/>
              </a:rPr>
              <a:t>ER Diagram</a:t>
            </a:r>
            <a:br>
              <a:rPr lang="en-US" dirty="0"/>
            </a:br>
            <a:r>
              <a:rPr lang="en-US" dirty="0"/>
              <a:t>		</a:t>
            </a:r>
            <a:r>
              <a:rPr lang="en-US" b="0" i="0" dirty="0">
                <a:effectLst/>
                <a:latin typeface="Arial" panose="020B0604020202020204" pitchFamily="34" charset="0"/>
              </a:rPr>
              <a:t>ER Diagram Explanation</a:t>
            </a:r>
          </a:p>
          <a:p>
            <a:r>
              <a:rPr lang="en-US" b="0" i="0" dirty="0">
                <a:effectLst/>
                <a:latin typeface="Arial" panose="020B0604020202020204" pitchFamily="34" charset="0"/>
              </a:rPr>
              <a:t>Relationship Instances</a:t>
            </a:r>
          </a:p>
          <a:p>
            <a:r>
              <a:rPr lang="en-US" b="0" i="0" dirty="0">
                <a:effectLst/>
                <a:latin typeface="Arial" panose="020B0604020202020204" pitchFamily="34" charset="0"/>
              </a:rPr>
              <a:t>Schemas</a:t>
            </a:r>
            <a:endParaRPr lang="en-US" dirty="0">
              <a:latin typeface="Arial" panose="020B0604020202020204" pitchFamily="34" charset="0"/>
            </a:endParaRPr>
          </a:p>
          <a:p>
            <a:r>
              <a:rPr lang="en-US" b="0" i="0" dirty="0">
                <a:effectLst/>
                <a:latin typeface="Arial" panose="020B0604020202020204" pitchFamily="34" charset="0"/>
              </a:rPr>
              <a:t>SQL Queries</a:t>
            </a:r>
          </a:p>
          <a:p>
            <a:pPr marL="0" indent="0">
              <a:buNone/>
            </a:pPr>
            <a:r>
              <a:rPr lang="en-US" dirty="0">
                <a:latin typeface="Arial" panose="020B0604020202020204" pitchFamily="34" charset="0"/>
              </a:rPr>
              <a:t>		Basic</a:t>
            </a:r>
          </a:p>
          <a:p>
            <a:pPr marL="0" indent="0">
              <a:buNone/>
            </a:pPr>
            <a:r>
              <a:rPr lang="en-US" dirty="0">
                <a:latin typeface="Arial" panose="020B0604020202020204" pitchFamily="34" charset="0"/>
              </a:rPr>
              <a:t>		Intermediate</a:t>
            </a:r>
          </a:p>
          <a:p>
            <a:pPr marL="0" indent="0">
              <a:buNone/>
            </a:pPr>
            <a:r>
              <a:rPr lang="en-US" dirty="0">
                <a:latin typeface="Arial" panose="020B0604020202020204" pitchFamily="34" charset="0"/>
              </a:rPr>
              <a:t>		Advanced</a:t>
            </a:r>
            <a:endParaRPr lang="en-US" b="0" i="0" dirty="0">
              <a:effectLst/>
              <a:latin typeface="Arial" panose="020B0604020202020204" pitchFamily="34" charset="0"/>
            </a:endParaRPr>
          </a:p>
          <a:p>
            <a:r>
              <a:rPr lang="en-US" dirty="0">
                <a:latin typeface="Arial" panose="020B0604020202020204" pitchFamily="34" charset="0"/>
              </a:rPr>
              <a:t>Conclusion</a:t>
            </a:r>
          </a:p>
          <a:p>
            <a:pPr marL="0" indent="0">
              <a:buNone/>
            </a:pPr>
            <a:r>
              <a:rPr lang="en-US" dirty="0">
                <a:latin typeface="Arial" panose="020B0604020202020204" pitchFamily="34" charset="0"/>
              </a:rPr>
              <a:t>		</a:t>
            </a:r>
            <a:endParaRPr lang="en-US" dirty="0"/>
          </a:p>
        </p:txBody>
      </p:sp>
    </p:spTree>
    <p:extLst>
      <p:ext uri="{BB962C8B-B14F-4D97-AF65-F5344CB8AC3E}">
        <p14:creationId xmlns:p14="http://schemas.microsoft.com/office/powerpoint/2010/main" val="96426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8EE9-9BBD-4C8F-3319-A6349F095CB7}"/>
              </a:ext>
            </a:extLst>
          </p:cNvPr>
          <p:cNvSpPr>
            <a:spLocks noGrp="1"/>
          </p:cNvSpPr>
          <p:nvPr>
            <p:ph type="title"/>
          </p:nvPr>
        </p:nvSpPr>
        <p:spPr/>
        <p:txBody>
          <a:bodyPr/>
          <a:lstStyle/>
          <a:p>
            <a:pPr marL="571500" indent="-571500">
              <a:buFont typeface="Wingdings" panose="05000000000000000000" pitchFamily="2" charset="2"/>
              <a:buChar char="v"/>
            </a:pPr>
            <a:r>
              <a:rPr lang="en-US" dirty="0"/>
              <a:t>Wrapping Up</a:t>
            </a:r>
            <a:br>
              <a:rPr lang="en-US" dirty="0"/>
            </a:br>
            <a:endParaRPr lang="en-US" dirty="0"/>
          </a:p>
        </p:txBody>
      </p:sp>
      <p:sp>
        <p:nvSpPr>
          <p:cNvPr id="3" name="Content Placeholder 2">
            <a:extLst>
              <a:ext uri="{FF2B5EF4-FFF2-40B4-BE49-F238E27FC236}">
                <a16:creationId xmlns:a16="http://schemas.microsoft.com/office/drawing/2014/main" id="{FBB125E6-7884-43E0-631C-D0BA8598BCCF}"/>
              </a:ext>
            </a:extLst>
          </p:cNvPr>
          <p:cNvSpPr>
            <a:spLocks noGrp="1"/>
          </p:cNvSpPr>
          <p:nvPr>
            <p:ph idx="1"/>
          </p:nvPr>
        </p:nvSpPr>
        <p:spPr>
          <a:xfrm>
            <a:off x="1638299" y="1540189"/>
            <a:ext cx="9491663" cy="3777622"/>
          </a:xfrm>
        </p:spPr>
        <p:txBody>
          <a:bodyPr>
            <a:normAutofit/>
          </a:bodyPr>
          <a:lstStyle/>
          <a:p>
            <a:pPr algn="just">
              <a:lnSpc>
                <a:spcPct val="150000"/>
              </a:lnSpc>
            </a:pPr>
            <a:r>
              <a:rPr lang="en-US" dirty="0"/>
              <a:t>And that's a wrap! We've had a fun ride through the world of SQL, seeing just how it helps keep a soccer club running smoothly. From listing out who's who on the team to diving deep into game stats, SQL is a trusty guide. It is like the coach behind the scenes, making sure we've got all the info we need to score big, both on the field and off. So, whether we are looking to pick the next star player or just keep things organized, using SQL we can simply do that without any </a:t>
            </a:r>
            <a:r>
              <a:rPr lang="en-US" dirty="0" err="1"/>
              <a:t>hassal</a:t>
            </a:r>
            <a:r>
              <a:rPr lang="en-US" dirty="0"/>
              <a:t>. </a:t>
            </a:r>
          </a:p>
        </p:txBody>
      </p:sp>
    </p:spTree>
    <p:extLst>
      <p:ext uri="{BB962C8B-B14F-4D97-AF65-F5344CB8AC3E}">
        <p14:creationId xmlns:p14="http://schemas.microsoft.com/office/powerpoint/2010/main" val="413478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8D5B-B682-0CF1-63E2-B1F6A531324B}"/>
              </a:ext>
            </a:extLst>
          </p:cNvPr>
          <p:cNvSpPr>
            <a:spLocks noGrp="1"/>
          </p:cNvSpPr>
          <p:nvPr>
            <p:ph type="title"/>
          </p:nvPr>
        </p:nvSpPr>
        <p:spPr>
          <a:xfrm>
            <a:off x="1544055" y="265992"/>
            <a:ext cx="8911687" cy="1280890"/>
          </a:xfrm>
        </p:spPr>
        <p:txBody>
          <a:bodyPr/>
          <a:lstStyle/>
          <a:p>
            <a:pPr marL="571500" indent="-571500">
              <a:buFont typeface="Wingdings" panose="05000000000000000000" pitchFamily="2" charset="2"/>
              <a:buChar char="v"/>
            </a:pPr>
            <a:r>
              <a:rPr lang="en-US" dirty="0"/>
              <a:t>Introduction</a:t>
            </a:r>
          </a:p>
        </p:txBody>
      </p:sp>
      <p:sp>
        <p:nvSpPr>
          <p:cNvPr id="3" name="Content Placeholder 2">
            <a:extLst>
              <a:ext uri="{FF2B5EF4-FFF2-40B4-BE49-F238E27FC236}">
                <a16:creationId xmlns:a16="http://schemas.microsoft.com/office/drawing/2014/main" id="{BD4ECD1A-3E85-32DF-E8D7-DB9AED4E2233}"/>
              </a:ext>
            </a:extLst>
          </p:cNvPr>
          <p:cNvSpPr>
            <a:spLocks noGrp="1"/>
          </p:cNvSpPr>
          <p:nvPr>
            <p:ph idx="1"/>
          </p:nvPr>
        </p:nvSpPr>
        <p:spPr>
          <a:xfrm>
            <a:off x="1638300" y="1313330"/>
            <a:ext cx="5340724" cy="5544670"/>
          </a:xfrm>
        </p:spPr>
        <p:txBody>
          <a:bodyPr>
            <a:normAutofit/>
          </a:bodyPr>
          <a:lstStyle/>
          <a:p>
            <a:r>
              <a:rPr lang="en-US" dirty="0"/>
              <a:t>The Soccer Club Management System (SCMS) is a web-based platform designed to simplify the complexities of running a soccer club. It integrates technology to manage player statistics, team coordination, match scheduling, and performance analysis, streamlining operations and enhancing decision-making to improve the overall quality of the game. The SCMS serves as the central hub for all club management activities, ensuring efficiency and smooth running in every aspect.</a:t>
            </a:r>
          </a:p>
        </p:txBody>
      </p:sp>
      <p:pic>
        <p:nvPicPr>
          <p:cNvPr id="15" name="Picture 14">
            <a:extLst>
              <a:ext uri="{FF2B5EF4-FFF2-40B4-BE49-F238E27FC236}">
                <a16:creationId xmlns:a16="http://schemas.microsoft.com/office/drawing/2014/main" id="{6A1B632D-35B2-56D6-BB51-5B602E0CDF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79024" y="1546882"/>
            <a:ext cx="4410075" cy="2940050"/>
          </a:xfrm>
          <a:prstGeom prst="rect">
            <a:avLst/>
          </a:prstGeom>
        </p:spPr>
      </p:pic>
    </p:spTree>
    <p:extLst>
      <p:ext uri="{BB962C8B-B14F-4D97-AF65-F5344CB8AC3E}">
        <p14:creationId xmlns:p14="http://schemas.microsoft.com/office/powerpoint/2010/main" val="45747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4537-5820-985D-4DC9-AADFF78AF4CB}"/>
              </a:ext>
            </a:extLst>
          </p:cNvPr>
          <p:cNvSpPr>
            <a:spLocks noGrp="1"/>
          </p:cNvSpPr>
          <p:nvPr>
            <p:ph type="title"/>
          </p:nvPr>
        </p:nvSpPr>
        <p:spPr/>
        <p:txBody>
          <a:bodyPr/>
          <a:lstStyle/>
          <a:p>
            <a:pPr marL="571500" indent="-571500">
              <a:buFont typeface="Wingdings" panose="05000000000000000000" pitchFamily="2" charset="2"/>
              <a:buChar char="v"/>
            </a:pPr>
            <a:r>
              <a:rPr lang="en-US" dirty="0"/>
              <a:t>Entities And Attributes:</a:t>
            </a:r>
          </a:p>
        </p:txBody>
      </p:sp>
      <p:sp>
        <p:nvSpPr>
          <p:cNvPr id="3" name="Content Placeholder 2">
            <a:extLst>
              <a:ext uri="{FF2B5EF4-FFF2-40B4-BE49-F238E27FC236}">
                <a16:creationId xmlns:a16="http://schemas.microsoft.com/office/drawing/2014/main" id="{25C3B310-8C54-331B-CCDB-F6E76FA07968}"/>
              </a:ext>
            </a:extLst>
          </p:cNvPr>
          <p:cNvSpPr>
            <a:spLocks noGrp="1"/>
          </p:cNvSpPr>
          <p:nvPr>
            <p:ph idx="1"/>
          </p:nvPr>
        </p:nvSpPr>
        <p:spPr>
          <a:xfrm>
            <a:off x="1557338" y="1376361"/>
            <a:ext cx="9947274" cy="5167313"/>
          </a:xfrm>
        </p:spPr>
        <p:txBody>
          <a:bodyPr>
            <a:normAutofit/>
          </a:bodyPr>
          <a:lstStyle/>
          <a:p>
            <a:r>
              <a:rPr lang="en-US" b="1" dirty="0"/>
              <a:t>Player</a:t>
            </a:r>
            <a:r>
              <a:rPr lang="en-US" dirty="0"/>
              <a:t>: This entity stores information about </a:t>
            </a:r>
            <a:r>
              <a:rPr lang="en-US" dirty="0" err="1"/>
              <a:t>PlayerID</a:t>
            </a:r>
            <a:r>
              <a:rPr lang="en-US" dirty="0"/>
              <a:t>, Name, Age, Nationality, Positions, Date of Birth.</a:t>
            </a:r>
          </a:p>
          <a:p>
            <a:r>
              <a:rPr lang="en-US" b="1" dirty="0"/>
              <a:t>Team</a:t>
            </a:r>
            <a:r>
              <a:rPr lang="en-US" dirty="0"/>
              <a:t>: Team entity stores information about </a:t>
            </a:r>
            <a:r>
              <a:rPr lang="en-US" dirty="0" err="1"/>
              <a:t>TeamID</a:t>
            </a:r>
            <a:r>
              <a:rPr lang="en-US" dirty="0"/>
              <a:t>, </a:t>
            </a:r>
            <a:r>
              <a:rPr lang="en-US" dirty="0" err="1"/>
              <a:t>TeamName</a:t>
            </a:r>
            <a:r>
              <a:rPr lang="en-US" dirty="0"/>
              <a:t>, League.</a:t>
            </a:r>
          </a:p>
          <a:p>
            <a:r>
              <a:rPr lang="en-US" b="1" dirty="0"/>
              <a:t>Coach</a:t>
            </a:r>
            <a:r>
              <a:rPr lang="en-US" dirty="0"/>
              <a:t>: From this entity we will find </a:t>
            </a:r>
            <a:r>
              <a:rPr lang="en-US" dirty="0" err="1"/>
              <a:t>CoachID</a:t>
            </a:r>
            <a:r>
              <a:rPr lang="en-US" dirty="0"/>
              <a:t>, Name, Nationality, Years of Experience (Derived from Date Started)</a:t>
            </a:r>
          </a:p>
          <a:p>
            <a:r>
              <a:rPr lang="en-US" b="1" dirty="0"/>
              <a:t>Match</a:t>
            </a:r>
            <a:r>
              <a:rPr lang="en-US" dirty="0"/>
              <a:t>: It contains </a:t>
            </a:r>
            <a:r>
              <a:rPr lang="en-US" dirty="0" err="1"/>
              <a:t>MatchID</a:t>
            </a:r>
            <a:r>
              <a:rPr lang="en-US" dirty="0"/>
              <a:t>, Date, Location, Foreign Keys: </a:t>
            </a:r>
            <a:r>
              <a:rPr lang="en-US" dirty="0" err="1"/>
              <a:t>TeamID_A</a:t>
            </a:r>
            <a:r>
              <a:rPr lang="en-US" dirty="0"/>
              <a:t>, </a:t>
            </a:r>
            <a:r>
              <a:rPr lang="en-US" dirty="0" err="1"/>
              <a:t>TeamID_B</a:t>
            </a:r>
            <a:r>
              <a:rPr lang="en-US" dirty="0"/>
              <a:t> (representing the teams playing), </a:t>
            </a:r>
            <a:r>
              <a:rPr lang="en-US" dirty="0" err="1"/>
              <a:t>Score_A</a:t>
            </a:r>
            <a:r>
              <a:rPr lang="en-US" dirty="0"/>
              <a:t>, </a:t>
            </a:r>
            <a:r>
              <a:rPr lang="en-US" dirty="0" err="1"/>
              <a:t>Score_B</a:t>
            </a:r>
            <a:r>
              <a:rPr lang="en-US" dirty="0"/>
              <a:t>.</a:t>
            </a:r>
          </a:p>
          <a:p>
            <a:r>
              <a:rPr lang="en-US" b="1" dirty="0"/>
              <a:t>Training Session</a:t>
            </a:r>
            <a:r>
              <a:rPr lang="en-US" dirty="0"/>
              <a:t>: It will hold some attributes such as </a:t>
            </a:r>
            <a:r>
              <a:rPr lang="en-US" dirty="0" err="1"/>
              <a:t>SessionID</a:t>
            </a:r>
            <a:r>
              <a:rPr lang="en-US" dirty="0"/>
              <a:t>, Date, Time, </a:t>
            </a:r>
            <a:r>
              <a:rPr lang="en-US" dirty="0" err="1"/>
              <a:t>FocusArea</a:t>
            </a:r>
            <a:r>
              <a:rPr lang="en-US" dirty="0"/>
              <a:t>.</a:t>
            </a:r>
          </a:p>
          <a:p>
            <a:r>
              <a:rPr lang="en-US" b="1" dirty="0"/>
              <a:t>Injury Report</a:t>
            </a:r>
            <a:r>
              <a:rPr lang="en-US" dirty="0"/>
              <a:t>: From this table </a:t>
            </a:r>
            <a:r>
              <a:rPr lang="en-US" dirty="0" err="1"/>
              <a:t>ReportID</a:t>
            </a:r>
            <a:r>
              <a:rPr lang="en-US" dirty="0"/>
              <a:t>, Foreign Key: </a:t>
            </a:r>
            <a:r>
              <a:rPr lang="en-US" dirty="0" err="1"/>
              <a:t>PlayerID</a:t>
            </a:r>
            <a:r>
              <a:rPr lang="en-US" dirty="0"/>
              <a:t>, Date, </a:t>
            </a:r>
            <a:r>
              <a:rPr lang="en-US" dirty="0" err="1"/>
              <a:t>InjuryType</a:t>
            </a:r>
            <a:r>
              <a:rPr lang="en-US" dirty="0"/>
              <a:t>, </a:t>
            </a:r>
            <a:r>
              <a:rPr lang="en-US" dirty="0" err="1"/>
              <a:t>ReportID</a:t>
            </a:r>
            <a:r>
              <a:rPr lang="en-US" dirty="0"/>
              <a:t>. </a:t>
            </a:r>
          </a:p>
          <a:p>
            <a:r>
              <a:rPr lang="en-US" b="1" dirty="0"/>
              <a:t>Player Performance </a:t>
            </a:r>
            <a:r>
              <a:rPr lang="en-US" dirty="0"/>
              <a:t>(weak relationships): Primary Keys: </a:t>
            </a:r>
            <a:r>
              <a:rPr lang="en-US" dirty="0" err="1"/>
              <a:t>PlayerID</a:t>
            </a:r>
            <a:r>
              <a:rPr lang="en-US" dirty="0"/>
              <a:t>, </a:t>
            </a:r>
            <a:r>
              <a:rPr lang="en-US" dirty="0" err="1"/>
              <a:t>MatchID</a:t>
            </a:r>
            <a:r>
              <a:rPr lang="en-US" dirty="0"/>
              <a:t> (Composite key since it depends on both Player and Match entities), </a:t>
            </a:r>
            <a:r>
              <a:rPr lang="en-US" dirty="0" err="1"/>
              <a:t>GoalsScored</a:t>
            </a:r>
            <a:r>
              <a:rPr lang="en-US" dirty="0"/>
              <a:t>, Assists, </a:t>
            </a:r>
            <a:r>
              <a:rPr lang="en-US" dirty="0" err="1"/>
              <a:t>MinutesPlayed</a:t>
            </a:r>
            <a:r>
              <a:rPr lang="en-US" dirty="0"/>
              <a:t>.</a:t>
            </a:r>
          </a:p>
        </p:txBody>
      </p:sp>
    </p:spTree>
    <p:extLst>
      <p:ext uri="{BB962C8B-B14F-4D97-AF65-F5344CB8AC3E}">
        <p14:creationId xmlns:p14="http://schemas.microsoft.com/office/powerpoint/2010/main" val="116516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5584-5E2D-2B69-6983-F58ABB09B950}"/>
              </a:ext>
            </a:extLst>
          </p:cNvPr>
          <p:cNvSpPr>
            <a:spLocks noGrp="1"/>
          </p:cNvSpPr>
          <p:nvPr>
            <p:ph type="title"/>
          </p:nvPr>
        </p:nvSpPr>
        <p:spPr/>
        <p:txBody>
          <a:bodyPr/>
          <a:lstStyle/>
          <a:p>
            <a:pPr marL="571500" indent="-571500">
              <a:buFont typeface="Wingdings" panose="05000000000000000000" pitchFamily="2" charset="2"/>
              <a:buChar char="v"/>
            </a:pPr>
            <a:r>
              <a:rPr lang="en-US" b="0" i="0" dirty="0">
                <a:solidFill>
                  <a:srgbClr val="000000"/>
                </a:solidFill>
                <a:effectLst/>
                <a:latin typeface="Arial" panose="020B0604020202020204" pitchFamily="34" charset="0"/>
              </a:rPr>
              <a:t>Entity Relationship Model</a:t>
            </a:r>
            <a:endParaRPr lang="en-US" dirty="0"/>
          </a:p>
        </p:txBody>
      </p:sp>
      <p:sp>
        <p:nvSpPr>
          <p:cNvPr id="3" name="Content Placeholder 2">
            <a:extLst>
              <a:ext uri="{FF2B5EF4-FFF2-40B4-BE49-F238E27FC236}">
                <a16:creationId xmlns:a16="http://schemas.microsoft.com/office/drawing/2014/main" id="{A7B48430-A4F0-321C-39D7-ED0296984BFC}"/>
              </a:ext>
            </a:extLst>
          </p:cNvPr>
          <p:cNvSpPr>
            <a:spLocks noGrp="1"/>
          </p:cNvSpPr>
          <p:nvPr>
            <p:ph idx="1"/>
          </p:nvPr>
        </p:nvSpPr>
        <p:spPr>
          <a:xfrm>
            <a:off x="2589212" y="1700213"/>
            <a:ext cx="8915400" cy="453367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kumimoji="0" lang="en-US" altLang="en-US" sz="1800" i="0" u="none" strike="noStrike" cap="none" normalizeH="0" baseline="0" dirty="0">
                <a:ln>
                  <a:noFill/>
                </a:ln>
                <a:solidFill>
                  <a:schemeClr val="tx1"/>
                </a:solidFill>
                <a:effectLst/>
                <a:latin typeface="Arial" panose="020B0604020202020204" pitchFamily="34" charset="0"/>
              </a:rPr>
              <a:t>The Entity Relationship (ER) model is a framework for depicting real-world entities with distinct existences and their interconnections.</a:t>
            </a:r>
          </a:p>
          <a:p>
            <a:r>
              <a:rPr kumimoji="0" lang="en-US" altLang="en-US" sz="1800" i="0" u="none" strike="noStrike" cap="none" normalizeH="0" baseline="0" dirty="0">
                <a:ln>
                  <a:noFill/>
                </a:ln>
                <a:solidFill>
                  <a:schemeClr val="tx1"/>
                </a:solidFill>
                <a:effectLst/>
                <a:latin typeface="Arial" panose="020B0604020202020204" pitchFamily="34" charset="0"/>
              </a:rPr>
              <a:t>It illustrates how tables and their attributes are related.</a:t>
            </a:r>
          </a:p>
          <a:p>
            <a:r>
              <a:rPr kumimoji="0" lang="en-US" altLang="en-US" sz="1800" i="0" u="none" strike="noStrike" cap="none" normalizeH="0" baseline="0" dirty="0">
                <a:ln>
                  <a:noFill/>
                </a:ln>
                <a:solidFill>
                  <a:schemeClr val="tx1"/>
                </a:solidFill>
                <a:effectLst/>
                <a:latin typeface="Arial" panose="020B0604020202020204" pitchFamily="34" charset="0"/>
              </a:rPr>
              <a:t>Key elements of the ER model include sets of entities and relationships.</a:t>
            </a:r>
          </a:p>
          <a:p>
            <a:r>
              <a:rPr kumimoji="0" lang="en-US" altLang="en-US" sz="1800" i="0" u="none" strike="noStrike" cap="none" normalizeH="0" baseline="0" dirty="0">
                <a:ln>
                  <a:noFill/>
                </a:ln>
                <a:solidFill>
                  <a:schemeClr val="tx1"/>
                </a:solidFill>
                <a:effectLst/>
                <a:latin typeface="Arial" panose="020B0604020202020204" pitchFamily="34" charset="0"/>
              </a:rPr>
              <a:t>Applications of ER modeling </a:t>
            </a:r>
            <a:r>
              <a:rPr kumimoji="0" lang="en-US" altLang="en-US" sz="1800" i="0" u="none" strike="noStrike" cap="none" normalizeH="0" baseline="0">
                <a:ln>
                  <a:noFill/>
                </a:ln>
                <a:solidFill>
                  <a:schemeClr val="tx1"/>
                </a:solidFill>
                <a:effectLst/>
                <a:latin typeface="Arial" panose="020B0604020202020204" pitchFamily="34" charset="0"/>
              </a:rPr>
              <a:t>include:</a:t>
            </a:r>
            <a:r>
              <a:rPr lang="en-US" altLang="en-US">
                <a:solidFill>
                  <a:schemeClr val="tx1"/>
                </a:solidFill>
                <a:latin typeface="Arial" panose="020B0604020202020204" pitchFamily="34" charset="0"/>
              </a:rPr>
              <a:t>-</a:t>
            </a:r>
            <a:endParaRPr kumimoji="0" lang="en-US" altLang="en-US" sz="1800" i="0" u="none" strike="noStrike" cap="none" normalizeH="0" baseline="0" dirty="0">
              <a:ln>
                <a:noFill/>
              </a:ln>
              <a:solidFill>
                <a:schemeClr val="tx1"/>
              </a:solidFill>
              <a:effectLst/>
              <a:latin typeface="Arial" panose="020B0604020202020204" pitchFamily="34" charset="0"/>
            </a:endParaRPr>
          </a:p>
          <a:p>
            <a:pPr lvl="1">
              <a:buFont typeface="Wingdings" panose="05000000000000000000" pitchFamily="2" charset="2"/>
              <a:buChar char="§"/>
            </a:pPr>
            <a:r>
              <a:rPr lang="en-US" sz="1800" dirty="0">
                <a:solidFill>
                  <a:schemeClr val="tx1"/>
                </a:solidFill>
              </a:rPr>
              <a:t>Business Information Systems</a:t>
            </a:r>
          </a:p>
          <a:p>
            <a:pPr lvl="1">
              <a:buFont typeface="Wingdings" panose="05000000000000000000" pitchFamily="2" charset="2"/>
              <a:buChar char="§"/>
            </a:pPr>
            <a:r>
              <a:rPr kumimoji="0" lang="en-US" altLang="en-US" sz="1600" i="0" u="none" strike="noStrike" cap="none" normalizeH="0" baseline="0" dirty="0">
                <a:ln>
                  <a:noFill/>
                </a:ln>
                <a:solidFill>
                  <a:schemeClr val="tx1"/>
                </a:solidFill>
                <a:effectLst/>
                <a:latin typeface="Arial" panose="020B0604020202020204" pitchFamily="34" charset="0"/>
              </a:rPr>
              <a:t>Business Process Reengineering (BPR)</a:t>
            </a:r>
          </a:p>
          <a:p>
            <a:pPr lvl="1">
              <a:buFont typeface="Wingdings" panose="05000000000000000000" pitchFamily="2" charset="2"/>
              <a:buChar char="§"/>
            </a:pPr>
            <a:r>
              <a:rPr kumimoji="0" lang="en-US" altLang="en-US" sz="1600" i="0" u="none" strike="noStrike" cap="none" normalizeH="0" baseline="0" dirty="0">
                <a:ln>
                  <a:noFill/>
                </a:ln>
                <a:solidFill>
                  <a:schemeClr val="tx1"/>
                </a:solidFill>
                <a:effectLst/>
                <a:latin typeface="Arial" panose="020B0604020202020204" pitchFamily="34" charset="0"/>
              </a:rPr>
              <a:t>Educational contexts</a:t>
            </a:r>
          </a:p>
          <a:p>
            <a:pPr lvl="1">
              <a:buFont typeface="Wingdings" panose="05000000000000000000" pitchFamily="2" charset="2"/>
              <a:buChar char="§"/>
            </a:pPr>
            <a:r>
              <a:rPr kumimoji="0" lang="en-US" altLang="en-US" sz="1600" i="0" u="none" strike="noStrike" cap="none" normalizeH="0" baseline="0" dirty="0">
                <a:ln>
                  <a:noFill/>
                </a:ln>
                <a:solidFill>
                  <a:schemeClr val="tx1"/>
                </a:solidFill>
                <a:effectLst/>
                <a:latin typeface="Arial" panose="020B0604020202020204" pitchFamily="34" charset="0"/>
              </a:rPr>
              <a:t>Research</a:t>
            </a:r>
          </a:p>
          <a:p>
            <a:pPr lvl="1">
              <a:buFont typeface="Wingdings" panose="05000000000000000000" pitchFamily="2" charset="2"/>
              <a:buChar char="§"/>
            </a:pPr>
            <a:r>
              <a:rPr kumimoji="0" lang="en-US" altLang="en-US" sz="1600" i="0" u="none" strike="noStrike" cap="none" normalizeH="0" baseline="0" dirty="0">
                <a:ln>
                  <a:noFill/>
                </a:ln>
                <a:solidFill>
                  <a:schemeClr val="tx1"/>
                </a:solidFill>
                <a:effectLst/>
                <a:latin typeface="Arial" panose="020B0604020202020204" pitchFamily="34" charset="0"/>
              </a:rPr>
              <a:t>Database problem-solving</a:t>
            </a:r>
            <a:br>
              <a:rPr lang="en-US" dirty="0"/>
            </a:br>
            <a:endParaRPr lang="en-US" dirty="0"/>
          </a:p>
        </p:txBody>
      </p:sp>
      <p:sp>
        <p:nvSpPr>
          <p:cNvPr id="7" name="Rectangle 4">
            <a:extLst>
              <a:ext uri="{FF2B5EF4-FFF2-40B4-BE49-F238E27FC236}">
                <a16:creationId xmlns:a16="http://schemas.microsoft.com/office/drawing/2014/main" id="{9EEA9DDE-6483-3392-CF4B-ECF08FB4B608}"/>
              </a:ext>
            </a:extLst>
          </p:cNvPr>
          <p:cNvSpPr>
            <a:spLocks noChangeArrowheads="1"/>
          </p:cNvSpPr>
          <p:nvPr/>
        </p:nvSpPr>
        <p:spPr bwMode="auto">
          <a:xfrm>
            <a:off x="0" y="0"/>
            <a:ext cx="1633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45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41EE11-2766-8DCB-E4FC-0E92755F3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0" y="685800"/>
            <a:ext cx="10534651" cy="6172199"/>
          </a:xfrm>
          <a:prstGeom prst="rect">
            <a:avLst/>
          </a:prstGeom>
        </p:spPr>
      </p:pic>
      <p:sp>
        <p:nvSpPr>
          <p:cNvPr id="6" name="Rectangle 5">
            <a:extLst>
              <a:ext uri="{FF2B5EF4-FFF2-40B4-BE49-F238E27FC236}">
                <a16:creationId xmlns:a16="http://schemas.microsoft.com/office/drawing/2014/main" id="{59D2A4D0-2C81-00BB-B111-63515B19114D}"/>
              </a:ext>
            </a:extLst>
          </p:cNvPr>
          <p:cNvSpPr/>
          <p:nvPr/>
        </p:nvSpPr>
        <p:spPr>
          <a:xfrm>
            <a:off x="1743075" y="0"/>
            <a:ext cx="104489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EER Diagram</a:t>
            </a:r>
          </a:p>
        </p:txBody>
      </p:sp>
      <p:pic>
        <p:nvPicPr>
          <p:cNvPr id="10" name="Picture 9">
            <a:extLst>
              <a:ext uri="{FF2B5EF4-FFF2-40B4-BE49-F238E27FC236}">
                <a16:creationId xmlns:a16="http://schemas.microsoft.com/office/drawing/2014/main" id="{38702226-1AF3-E303-E3CA-8B6AA5F3D1A1}"/>
              </a:ext>
            </a:extLst>
          </p:cNvPr>
          <p:cNvPicPr>
            <a:picLocks noChangeAspect="1"/>
          </p:cNvPicPr>
          <p:nvPr/>
        </p:nvPicPr>
        <p:blipFill>
          <a:blip r:embed="rId4"/>
          <a:stretch>
            <a:fillRect/>
          </a:stretch>
        </p:blipFill>
        <p:spPr>
          <a:xfrm>
            <a:off x="247453" y="4229119"/>
            <a:ext cx="1409897" cy="814810"/>
          </a:xfrm>
          <a:prstGeom prst="rect">
            <a:avLst/>
          </a:prstGeom>
        </p:spPr>
      </p:pic>
      <p:pic>
        <p:nvPicPr>
          <p:cNvPr id="12" name="Picture 11">
            <a:extLst>
              <a:ext uri="{FF2B5EF4-FFF2-40B4-BE49-F238E27FC236}">
                <a16:creationId xmlns:a16="http://schemas.microsoft.com/office/drawing/2014/main" id="{DB61B6A3-D475-0BCD-5D73-1A2A14735568}"/>
              </a:ext>
            </a:extLst>
          </p:cNvPr>
          <p:cNvPicPr>
            <a:picLocks noChangeAspect="1"/>
          </p:cNvPicPr>
          <p:nvPr/>
        </p:nvPicPr>
        <p:blipFill>
          <a:blip r:embed="rId5"/>
          <a:stretch>
            <a:fillRect/>
          </a:stretch>
        </p:blipFill>
        <p:spPr>
          <a:xfrm>
            <a:off x="247453" y="5043930"/>
            <a:ext cx="1390844" cy="1800476"/>
          </a:xfrm>
          <a:prstGeom prst="rect">
            <a:avLst/>
          </a:prstGeom>
        </p:spPr>
      </p:pic>
      <p:pic>
        <p:nvPicPr>
          <p:cNvPr id="3" name="Picture 2">
            <a:extLst>
              <a:ext uri="{FF2B5EF4-FFF2-40B4-BE49-F238E27FC236}">
                <a16:creationId xmlns:a16="http://schemas.microsoft.com/office/drawing/2014/main" id="{4EE45F75-2FCD-8BB5-4731-AFBF078A58A7}"/>
              </a:ext>
            </a:extLst>
          </p:cNvPr>
          <p:cNvPicPr>
            <a:picLocks noChangeAspect="1"/>
          </p:cNvPicPr>
          <p:nvPr/>
        </p:nvPicPr>
        <p:blipFill>
          <a:blip r:embed="rId6"/>
          <a:stretch>
            <a:fillRect/>
          </a:stretch>
        </p:blipFill>
        <p:spPr>
          <a:xfrm>
            <a:off x="247452" y="1257282"/>
            <a:ext cx="1392509" cy="1466447"/>
          </a:xfrm>
          <a:prstGeom prst="rect">
            <a:avLst/>
          </a:prstGeom>
        </p:spPr>
      </p:pic>
      <p:pic>
        <p:nvPicPr>
          <p:cNvPr id="7" name="Picture 6">
            <a:extLst>
              <a:ext uri="{FF2B5EF4-FFF2-40B4-BE49-F238E27FC236}">
                <a16:creationId xmlns:a16="http://schemas.microsoft.com/office/drawing/2014/main" id="{011BBFA8-BA0E-B1ED-C252-8F26EAA627EE}"/>
              </a:ext>
            </a:extLst>
          </p:cNvPr>
          <p:cNvPicPr>
            <a:picLocks noChangeAspect="1"/>
          </p:cNvPicPr>
          <p:nvPr/>
        </p:nvPicPr>
        <p:blipFill>
          <a:blip r:embed="rId7"/>
          <a:stretch>
            <a:fillRect/>
          </a:stretch>
        </p:blipFill>
        <p:spPr>
          <a:xfrm>
            <a:off x="247453" y="2723729"/>
            <a:ext cx="1376402" cy="1505389"/>
          </a:xfrm>
          <a:prstGeom prst="rect">
            <a:avLst/>
          </a:prstGeom>
        </p:spPr>
      </p:pic>
    </p:spTree>
    <p:extLst>
      <p:ext uri="{BB962C8B-B14F-4D97-AF65-F5344CB8AC3E}">
        <p14:creationId xmlns:p14="http://schemas.microsoft.com/office/powerpoint/2010/main" val="144433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837473B0-CC2E-450A-ABE3-18F120FF3D39}">
                <a1611:picAttrSrcUrl xmlns:a1611="http://schemas.microsoft.com/office/drawing/2016/11/main" r:id="rId3"/>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18C2-42A3-DCD8-E197-CB5A2F803892}"/>
              </a:ext>
            </a:extLst>
          </p:cNvPr>
          <p:cNvSpPr>
            <a:spLocks noGrp="1"/>
          </p:cNvSpPr>
          <p:nvPr>
            <p:ph type="title"/>
          </p:nvPr>
        </p:nvSpPr>
        <p:spPr>
          <a:xfrm>
            <a:off x="192624" y="0"/>
            <a:ext cx="8879938" cy="1280890"/>
          </a:xfrm>
        </p:spPr>
        <p:txBody>
          <a:bodyPr/>
          <a:lstStyle/>
          <a:p>
            <a:pPr marL="571500" indent="-571500" algn="ctr">
              <a:buFont typeface="Wingdings" panose="05000000000000000000" pitchFamily="2" charset="2"/>
              <a:buChar char="v"/>
            </a:pPr>
            <a:r>
              <a:rPr lang="en-US" dirty="0"/>
              <a:t>Relationships</a:t>
            </a:r>
          </a:p>
        </p:txBody>
      </p:sp>
      <p:sp>
        <p:nvSpPr>
          <p:cNvPr id="3" name="Content Placeholder 2">
            <a:extLst>
              <a:ext uri="{FF2B5EF4-FFF2-40B4-BE49-F238E27FC236}">
                <a16:creationId xmlns:a16="http://schemas.microsoft.com/office/drawing/2014/main" id="{E15CD2C9-4527-183C-55E0-AE7EC18C9080}"/>
              </a:ext>
            </a:extLst>
          </p:cNvPr>
          <p:cNvSpPr>
            <a:spLocks noGrp="1"/>
          </p:cNvSpPr>
          <p:nvPr>
            <p:ph idx="1"/>
          </p:nvPr>
        </p:nvSpPr>
        <p:spPr>
          <a:xfrm>
            <a:off x="192624" y="1280890"/>
            <a:ext cx="11999376" cy="6029325"/>
          </a:xfrm>
        </p:spPr>
        <p:txBody>
          <a:bodyPr>
            <a:normAutofit/>
          </a:bodyPr>
          <a:lstStyle/>
          <a:p>
            <a:pPr>
              <a:buFont typeface="Wingdings" panose="05000000000000000000" pitchFamily="2" charset="2"/>
              <a:buChar char="q"/>
            </a:pPr>
            <a:r>
              <a:rPr lang="en-US" b="1" dirty="0">
                <a:solidFill>
                  <a:schemeClr val="tx1"/>
                </a:solidFill>
              </a:rPr>
              <a:t>Player - Team Relationship (N:1)</a:t>
            </a:r>
            <a:r>
              <a:rPr lang="en-US" dirty="0">
                <a:solidFill>
                  <a:schemeClr val="tx1"/>
                </a:solidFill>
              </a:rPr>
              <a:t>: A player belongs to exactly one team, but a team can have multiple players.</a:t>
            </a:r>
          </a:p>
          <a:p>
            <a:pPr>
              <a:buFont typeface="Wingdings" panose="05000000000000000000" pitchFamily="2" charset="2"/>
              <a:buChar char="q"/>
            </a:pPr>
            <a:r>
              <a:rPr lang="en-US" b="1" dirty="0">
                <a:solidFill>
                  <a:schemeClr val="tx1"/>
                </a:solidFill>
              </a:rPr>
              <a:t>Coach - Team Relationship (1:N)</a:t>
            </a:r>
            <a:r>
              <a:rPr lang="en-US" dirty="0">
                <a:solidFill>
                  <a:schemeClr val="tx1"/>
                </a:solidFill>
              </a:rPr>
              <a:t>: A coach can be assigned to multiple teams, but each team has exactly one main coach.</a:t>
            </a:r>
          </a:p>
          <a:p>
            <a:pPr>
              <a:buFont typeface="Wingdings" panose="05000000000000000000" pitchFamily="2" charset="2"/>
              <a:buChar char="q"/>
            </a:pPr>
            <a:r>
              <a:rPr lang="en-US" b="1" dirty="0">
                <a:solidFill>
                  <a:schemeClr val="tx1"/>
                </a:solidFill>
              </a:rPr>
              <a:t>Match - Team Relationship (N:N)</a:t>
            </a:r>
            <a:r>
              <a:rPr lang="en-US" dirty="0">
                <a:solidFill>
                  <a:schemeClr val="tx1"/>
                </a:solidFill>
              </a:rPr>
              <a:t>: A match involves two teams and a team can play in many matches.</a:t>
            </a:r>
          </a:p>
          <a:p>
            <a:pPr marL="0" indent="0">
              <a:buNone/>
            </a:pPr>
            <a:r>
              <a:rPr lang="en-US" dirty="0">
                <a:solidFill>
                  <a:schemeClr val="tx1"/>
                </a:solidFill>
              </a:rPr>
              <a:t>     This relationship is many-to-many.</a:t>
            </a:r>
          </a:p>
          <a:p>
            <a:pPr>
              <a:buFont typeface="Wingdings" panose="05000000000000000000" pitchFamily="2" charset="2"/>
              <a:buChar char="q"/>
            </a:pPr>
            <a:r>
              <a:rPr lang="en-US" b="1" dirty="0">
                <a:solidFill>
                  <a:schemeClr val="tx1"/>
                </a:solidFill>
              </a:rPr>
              <a:t>Player Performance - Player Relationship (1:1)</a:t>
            </a:r>
            <a:r>
              <a:rPr lang="en-US" dirty="0">
                <a:solidFill>
                  <a:schemeClr val="tx1"/>
                </a:solidFill>
              </a:rPr>
              <a:t>: A player's performance is directly linked to the player and the specific match, making it a weak relationship since it cannot exist without the player and the match.</a:t>
            </a:r>
          </a:p>
          <a:p>
            <a:pPr>
              <a:buFont typeface="Wingdings" panose="05000000000000000000" pitchFamily="2" charset="2"/>
              <a:buChar char="q"/>
            </a:pPr>
            <a:r>
              <a:rPr lang="en-US" b="1" dirty="0">
                <a:solidFill>
                  <a:schemeClr val="tx1"/>
                </a:solidFill>
              </a:rPr>
              <a:t>Player Performance - Match Relationship (N:1)</a:t>
            </a:r>
            <a:r>
              <a:rPr lang="en-US" dirty="0">
                <a:solidFill>
                  <a:schemeClr val="tx1"/>
                </a:solidFill>
              </a:rPr>
              <a:t>: Each performance record is associated with one match, but a match can have multiple performance record.</a:t>
            </a:r>
          </a:p>
          <a:p>
            <a:pPr>
              <a:buFont typeface="Wingdings" panose="05000000000000000000" pitchFamily="2" charset="2"/>
              <a:buChar char="q"/>
            </a:pPr>
            <a:r>
              <a:rPr lang="en-US" b="1" dirty="0">
                <a:solidFill>
                  <a:schemeClr val="tx1"/>
                </a:solidFill>
              </a:rPr>
              <a:t>Training Session - Team Relationship (1:N)</a:t>
            </a:r>
            <a:r>
              <a:rPr lang="en-US" dirty="0">
                <a:solidFill>
                  <a:schemeClr val="tx1"/>
                </a:solidFill>
              </a:rPr>
              <a:t>: A training session is specific to a team and cannot exist without the team, making it a weak entity with a weak relationship.</a:t>
            </a:r>
          </a:p>
          <a:p>
            <a:pPr>
              <a:buFont typeface="Wingdings" panose="05000000000000000000" pitchFamily="2" charset="2"/>
              <a:buChar char="q"/>
            </a:pPr>
            <a:r>
              <a:rPr lang="en-US" b="1" dirty="0">
                <a:solidFill>
                  <a:schemeClr val="tx1"/>
                </a:solidFill>
              </a:rPr>
              <a:t>Injury Report - Player Relationship (N:1)</a:t>
            </a:r>
            <a:r>
              <a:rPr lang="en-US" dirty="0">
                <a:solidFill>
                  <a:schemeClr val="tx1"/>
                </a:solidFill>
              </a:rPr>
              <a:t>: An injury report is linked to a specific player and cannot exist without that player. A player can have multiple injury report.</a:t>
            </a:r>
          </a:p>
        </p:txBody>
      </p:sp>
    </p:spTree>
    <p:extLst>
      <p:ext uri="{BB962C8B-B14F-4D97-AF65-F5344CB8AC3E}">
        <p14:creationId xmlns:p14="http://schemas.microsoft.com/office/powerpoint/2010/main" val="201243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2F79-9666-38E0-035B-3784EED7A73C}"/>
              </a:ext>
            </a:extLst>
          </p:cNvPr>
          <p:cNvSpPr>
            <a:spLocks noGrp="1"/>
          </p:cNvSpPr>
          <p:nvPr>
            <p:ph type="title"/>
          </p:nvPr>
        </p:nvSpPr>
        <p:spPr>
          <a:xfrm>
            <a:off x="1507075" y="0"/>
            <a:ext cx="8911687" cy="1280890"/>
          </a:xfrm>
        </p:spPr>
        <p:txBody>
          <a:bodyPr/>
          <a:lstStyle/>
          <a:p>
            <a:pPr marL="571500" indent="-571500">
              <a:buFont typeface="Wingdings" panose="05000000000000000000" pitchFamily="2" charset="2"/>
              <a:buChar char="v"/>
            </a:pPr>
            <a:r>
              <a:rPr lang="en-US" dirty="0"/>
              <a:t>Schemas</a:t>
            </a:r>
          </a:p>
        </p:txBody>
      </p:sp>
      <p:pic>
        <p:nvPicPr>
          <p:cNvPr id="5" name="Content Placeholder 4">
            <a:extLst>
              <a:ext uri="{FF2B5EF4-FFF2-40B4-BE49-F238E27FC236}">
                <a16:creationId xmlns:a16="http://schemas.microsoft.com/office/drawing/2014/main" id="{A40D5361-2CCC-AF5F-F589-0161D3B2D3D9}"/>
              </a:ext>
            </a:extLst>
          </p:cNvPr>
          <p:cNvPicPr>
            <a:picLocks noGrp="1" noChangeAspect="1"/>
          </p:cNvPicPr>
          <p:nvPr>
            <p:ph idx="1"/>
          </p:nvPr>
        </p:nvPicPr>
        <p:blipFill>
          <a:blip r:embed="rId2"/>
          <a:stretch>
            <a:fillRect/>
          </a:stretch>
        </p:blipFill>
        <p:spPr>
          <a:xfrm>
            <a:off x="555205" y="814388"/>
            <a:ext cx="11089107" cy="5829010"/>
          </a:xfrm>
        </p:spPr>
      </p:pic>
    </p:spTree>
    <p:extLst>
      <p:ext uri="{BB962C8B-B14F-4D97-AF65-F5344CB8AC3E}">
        <p14:creationId xmlns:p14="http://schemas.microsoft.com/office/powerpoint/2010/main" val="241404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CC75-73D4-7ACF-7649-15E35A72C43B}"/>
              </a:ext>
            </a:extLst>
          </p:cNvPr>
          <p:cNvSpPr>
            <a:spLocks noGrp="1"/>
          </p:cNvSpPr>
          <p:nvPr>
            <p:ph type="title"/>
          </p:nvPr>
        </p:nvSpPr>
        <p:spPr>
          <a:xfrm>
            <a:off x="135475" y="0"/>
            <a:ext cx="8911687" cy="1280890"/>
          </a:xfrm>
        </p:spPr>
        <p:txBody>
          <a:bodyPr/>
          <a:lstStyle/>
          <a:p>
            <a:pPr marL="571500" indent="-571500">
              <a:buFont typeface="Wingdings" panose="05000000000000000000" pitchFamily="2" charset="2"/>
              <a:buChar char="v"/>
            </a:pPr>
            <a:r>
              <a:rPr lang="en-US" dirty="0"/>
              <a:t>Creating Tables</a:t>
            </a:r>
          </a:p>
        </p:txBody>
      </p:sp>
      <p:pic>
        <p:nvPicPr>
          <p:cNvPr id="5" name="Content Placeholder 4">
            <a:extLst>
              <a:ext uri="{FF2B5EF4-FFF2-40B4-BE49-F238E27FC236}">
                <a16:creationId xmlns:a16="http://schemas.microsoft.com/office/drawing/2014/main" id="{7704B713-ABBB-78B6-F4F0-5DB957E1356B}"/>
              </a:ext>
            </a:extLst>
          </p:cNvPr>
          <p:cNvPicPr>
            <a:picLocks noGrp="1" noChangeAspect="1"/>
          </p:cNvPicPr>
          <p:nvPr>
            <p:ph idx="1"/>
          </p:nvPr>
        </p:nvPicPr>
        <p:blipFill>
          <a:blip r:embed="rId3"/>
          <a:stretch>
            <a:fillRect/>
          </a:stretch>
        </p:blipFill>
        <p:spPr>
          <a:xfrm>
            <a:off x="279902" y="640445"/>
            <a:ext cx="5645229" cy="6371502"/>
          </a:xfrm>
        </p:spPr>
      </p:pic>
      <p:pic>
        <p:nvPicPr>
          <p:cNvPr id="7" name="Picture 6">
            <a:extLst>
              <a:ext uri="{FF2B5EF4-FFF2-40B4-BE49-F238E27FC236}">
                <a16:creationId xmlns:a16="http://schemas.microsoft.com/office/drawing/2014/main" id="{7913ADE9-0474-4C90-DC46-483C47F69090}"/>
              </a:ext>
            </a:extLst>
          </p:cNvPr>
          <p:cNvPicPr>
            <a:picLocks noChangeAspect="1"/>
          </p:cNvPicPr>
          <p:nvPr/>
        </p:nvPicPr>
        <p:blipFill>
          <a:blip r:embed="rId4"/>
          <a:stretch>
            <a:fillRect/>
          </a:stretch>
        </p:blipFill>
        <p:spPr>
          <a:xfrm>
            <a:off x="6266870" y="640445"/>
            <a:ext cx="5849437" cy="6217555"/>
          </a:xfrm>
          <a:prstGeom prst="rect">
            <a:avLst/>
          </a:prstGeom>
        </p:spPr>
      </p:pic>
    </p:spTree>
    <p:extLst>
      <p:ext uri="{BB962C8B-B14F-4D97-AF65-F5344CB8AC3E}">
        <p14:creationId xmlns:p14="http://schemas.microsoft.com/office/powerpoint/2010/main" val="39639262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3165</TotalTime>
  <Words>1064</Words>
  <Application>Microsoft Office PowerPoint</Application>
  <PresentationFormat>Widescreen</PresentationFormat>
  <Paragraphs>78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Söhne</vt:lpstr>
      <vt:lpstr>Wingdings</vt:lpstr>
      <vt:lpstr>Wingdings 3</vt:lpstr>
      <vt:lpstr>Wisp</vt:lpstr>
      <vt:lpstr>Soccer Club Management System</vt:lpstr>
      <vt:lpstr>Agenda</vt:lpstr>
      <vt:lpstr>Introduction</vt:lpstr>
      <vt:lpstr>Entities And Attributes:</vt:lpstr>
      <vt:lpstr>Entity Relationship Model</vt:lpstr>
      <vt:lpstr>PowerPoint Presentation</vt:lpstr>
      <vt:lpstr>Relationships</vt:lpstr>
      <vt:lpstr>Schemas</vt:lpstr>
      <vt:lpstr>Creating Tables</vt:lpstr>
      <vt:lpstr>PowerPoint Presentation</vt:lpstr>
      <vt:lpstr>PowerPoint Presentation</vt:lpstr>
      <vt:lpstr>PowerPoint Presentation</vt:lpstr>
      <vt:lpstr>Showing the Tables</vt:lpstr>
      <vt:lpstr>PowerPoint Presentation</vt:lpstr>
      <vt:lpstr>SQL Queries (Basics)  - Select Based </vt:lpstr>
      <vt:lpstr>3. (Like Clause)Find all matches played in a 'Stadium’ like location Where the location name is like Stadium.  SELECT MatchID, Date, Location  FROM Matches WHERE Location LIKE '%Stadium%'; </vt:lpstr>
      <vt:lpstr>5. Update a Team's League  UPDATE TeamsSET League = 'La Liga 2’ WHERE TeamID = 15; select* from teams;</vt:lpstr>
      <vt:lpstr>SQL Queries (Intermediate)</vt:lpstr>
      <vt:lpstr>SQL Queries (Advanced) Joins and Nested Query including Aggregations</vt:lpstr>
      <vt:lpstr>Wrapping 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Club Management System</dc:title>
  <dc:creator>19897</dc:creator>
  <cp:lastModifiedBy>19897</cp:lastModifiedBy>
  <cp:revision>1</cp:revision>
  <dcterms:created xsi:type="dcterms:W3CDTF">2024-03-31T18:37:51Z</dcterms:created>
  <dcterms:modified xsi:type="dcterms:W3CDTF">2024-04-05T19:01:47Z</dcterms:modified>
</cp:coreProperties>
</file>