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8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1" Type="http://schemas.openxmlformats.org/officeDocument/2006/relationships/tableStyles" Target="tableStyles.xml"/>  <Relationship Id="rId10" Type="http://schemas.openxmlformats.org/officeDocument/2006/relationships/theme" Target="theme/theme1.xml"/>  <Relationship Id="rId9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0538" y="0"/>
            <a:ext cx="1212457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0659" y="0"/>
            <a:ext cx="120843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88702"/>
            <a:ext cx="12185650" cy="66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32700"/>
            <a:ext cx="12185650" cy="678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230"/>
            <a:ext cx="12185650" cy="6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6668" y="0"/>
            <a:ext cx="12112314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