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sk786/Abdul-Project-thr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1E5B6-6E94-C344-BA8F-1E541EAEA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5" y="1515928"/>
            <a:ext cx="5614988" cy="1457325"/>
          </a:xfrm>
        </p:spPr>
        <p:txBody>
          <a:bodyPr anchor="b">
            <a:no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Socceringo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E48B-EEB5-024F-BF77-62C8771D4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378" y="3968795"/>
            <a:ext cx="3391892" cy="1189783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University of Toronto Final Project – Abdul Khalil</a:t>
            </a:r>
          </a:p>
        </p:txBody>
      </p:sp>
    </p:spTree>
    <p:extLst>
      <p:ext uri="{BB962C8B-B14F-4D97-AF65-F5344CB8AC3E}">
        <p14:creationId xmlns:p14="http://schemas.microsoft.com/office/powerpoint/2010/main" val="25194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E46E-E7CE-2143-939F-03F94D94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99AD-EA1A-194C-A322-83BD94F6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  <a:p>
            <a:pPr lvl="1"/>
            <a:r>
              <a:rPr lang="en-US" dirty="0" err="1"/>
              <a:t>asdfadsf</a:t>
            </a:r>
            <a:endParaRPr lang="en-US" dirty="0"/>
          </a:p>
          <a:p>
            <a:r>
              <a:rPr lang="en-US" dirty="0"/>
              <a:t>What?</a:t>
            </a:r>
          </a:p>
          <a:p>
            <a:pPr lvl="1"/>
            <a:r>
              <a:rPr lang="en-US" dirty="0" err="1"/>
              <a:t>asdfasdfads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 err="1"/>
              <a:t>asdfasdfasdf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0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9D9D-3D27-6745-8238-105EBCE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A54D-7363-3F48-ABD8-925DA767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err="1"/>
              <a:t>asdfasdfasdfasdfasdfa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asdfadsfdasfadsfasdf</a:t>
            </a:r>
            <a:endParaRPr lang="en-US" dirty="0"/>
          </a:p>
          <a:p>
            <a:endParaRPr lang="en-US" dirty="0"/>
          </a:p>
          <a:p>
            <a:r>
              <a:rPr lang="en-US" dirty="0"/>
              <a:t>Motivation for Development</a:t>
            </a:r>
          </a:p>
          <a:p>
            <a:pPr lvl="1"/>
            <a:r>
              <a:rPr lang="en-US" dirty="0" err="1"/>
              <a:t>Asdfasdfasdfdasfadsfdsaf</a:t>
            </a:r>
            <a:endParaRPr lang="en-US" dirty="0"/>
          </a:p>
          <a:p>
            <a:pPr lvl="1"/>
            <a:r>
              <a:rPr lang="en-US" dirty="0" err="1"/>
              <a:t>asdfadsfasdfadsfdasfasf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1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247C-1256-E044-9B07-046D83B3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3871-C6E6-F049-BCB4-7F4A600A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0819-9373-784C-AB3F-28D1F797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A64C-645C-6E41-9D1E-CCFE2A60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  <a:p>
            <a:pPr lvl="1"/>
            <a:r>
              <a:rPr lang="en-US" dirty="0"/>
              <a:t>Apollo client, Apollo server express, </a:t>
            </a:r>
            <a:r>
              <a:rPr lang="en-US" dirty="0" err="1"/>
              <a:t>GraphQl</a:t>
            </a:r>
            <a:r>
              <a:rPr lang="en-US" dirty="0"/>
              <a:t>, </a:t>
            </a:r>
            <a:r>
              <a:rPr lang="en-US" dirty="0" err="1"/>
              <a:t>Jsonwebtoken</a:t>
            </a:r>
            <a:r>
              <a:rPr lang="en-US" dirty="0"/>
              <a:t>, React, React-</a:t>
            </a:r>
            <a:r>
              <a:rPr lang="en-US" dirty="0" err="1"/>
              <a:t>dom</a:t>
            </a:r>
            <a:r>
              <a:rPr lang="en-US" dirty="0"/>
              <a:t>, React-Router-Dom, 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Express,Mongoose</a:t>
            </a:r>
            <a:r>
              <a:rPr lang="en-US" dirty="0"/>
              <a:t>, MongoDB, HTML,CSS, </a:t>
            </a:r>
          </a:p>
          <a:p>
            <a:r>
              <a:rPr lang="en-US" dirty="0"/>
              <a:t>Breakdown of tasks</a:t>
            </a:r>
          </a:p>
          <a:p>
            <a:pPr lvl="1"/>
            <a:r>
              <a:rPr lang="en-US" dirty="0"/>
              <a:t>Frontend – Abdul </a:t>
            </a:r>
          </a:p>
          <a:p>
            <a:pPr lvl="1"/>
            <a:r>
              <a:rPr lang="en-US" dirty="0"/>
              <a:t>Backend – Abdul </a:t>
            </a:r>
          </a:p>
          <a:p>
            <a:pPr lvl="1"/>
            <a:r>
              <a:rPr lang="en-US" dirty="0"/>
              <a:t>Testing – Abdul </a:t>
            </a:r>
          </a:p>
          <a:p>
            <a:pPr lvl="1"/>
            <a:r>
              <a:rPr lang="en-US" dirty="0"/>
              <a:t>Documentation – Abdul </a:t>
            </a:r>
          </a:p>
          <a:p>
            <a:pPr lvl="1"/>
            <a:r>
              <a:rPr lang="en-US" dirty="0"/>
              <a:t>Design – Abdul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4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DA6C-EF92-ED4F-85E2-9A1BF523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E537-0F0D-6E49-A5E2-D67599CB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6"/>
            <a:ext cx="9076329" cy="422398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One man army</a:t>
            </a:r>
          </a:p>
          <a:p>
            <a:pPr lvl="1"/>
            <a:r>
              <a:rPr lang="en-US" dirty="0"/>
              <a:t>Not enough time </a:t>
            </a:r>
          </a:p>
          <a:p>
            <a:pPr lvl="1"/>
            <a:r>
              <a:rPr lang="en-US" dirty="0"/>
              <a:t>Deployment left to last minute </a:t>
            </a:r>
          </a:p>
          <a:p>
            <a:pPr lvl="1"/>
            <a:r>
              <a:rPr lang="en-US" dirty="0"/>
              <a:t>Help was very limited</a:t>
            </a:r>
          </a:p>
          <a:p>
            <a:pPr lvl="1"/>
            <a:endParaRPr lang="en-US" dirty="0"/>
          </a:p>
          <a:p>
            <a:r>
              <a:rPr lang="en-US" dirty="0"/>
              <a:t>Success</a:t>
            </a:r>
          </a:p>
          <a:p>
            <a:pPr lvl="1"/>
            <a:r>
              <a:rPr lang="en-US" dirty="0"/>
              <a:t>Quick idea decision </a:t>
            </a:r>
          </a:p>
          <a:p>
            <a:pPr lvl="1"/>
            <a:r>
              <a:rPr lang="en-US" dirty="0"/>
              <a:t>Clear MVP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1E4C-3DF9-EB4A-82BF-5ABDCBB5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DE6D-9FF9-CF42-8A12-4D12094E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match specific tickets </a:t>
            </a:r>
          </a:p>
          <a:p>
            <a:r>
              <a:rPr lang="en-US" dirty="0"/>
              <a:t>Interactive stadium layout</a:t>
            </a:r>
          </a:p>
          <a:p>
            <a:r>
              <a:rPr lang="en-US" dirty="0"/>
              <a:t>Private sellers to create account and sell tickets online</a:t>
            </a:r>
          </a:p>
          <a:p>
            <a:r>
              <a:rPr lang="en-US" dirty="0"/>
              <a:t>Add Hotel and travel packages with tickets</a:t>
            </a:r>
          </a:p>
        </p:txBody>
      </p:sp>
    </p:spTree>
    <p:extLst>
      <p:ext uri="{BB962C8B-B14F-4D97-AF65-F5344CB8AC3E}">
        <p14:creationId xmlns:p14="http://schemas.microsoft.com/office/powerpoint/2010/main" val="353527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33B-18A7-3344-A9D1-F7092890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at the next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D872-B053-0C4C-9625-8EA87981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footballtickets.herokuapp.com</a:t>
            </a:r>
            <a:r>
              <a:rPr lang="en-US" dirty="0"/>
              <a:t>/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https://github.com/absk786/Abdul-Project-three</a:t>
            </a:r>
            <a:endParaRPr lang="en-US" dirty="0"/>
          </a:p>
          <a:p>
            <a:pPr lvl="1"/>
            <a:r>
              <a:rPr lang="en-US" dirty="0" err="1"/>
              <a:t>www.github.com</a:t>
            </a:r>
            <a:r>
              <a:rPr lang="en-US" dirty="0"/>
              <a:t>/absk786</a:t>
            </a:r>
          </a:p>
        </p:txBody>
      </p:sp>
    </p:spTree>
    <p:extLst>
      <p:ext uri="{BB962C8B-B14F-4D97-AF65-F5344CB8AC3E}">
        <p14:creationId xmlns:p14="http://schemas.microsoft.com/office/powerpoint/2010/main" val="199697738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Goudy Old Style</vt:lpstr>
      <vt:lpstr>MarrakeshVTI</vt:lpstr>
      <vt:lpstr>Socceringo</vt:lpstr>
      <vt:lpstr>Elevator Pitch</vt:lpstr>
      <vt:lpstr>Concept</vt:lpstr>
      <vt:lpstr>User Story</vt:lpstr>
      <vt:lpstr>Process</vt:lpstr>
      <vt:lpstr>Retrospective</vt:lpstr>
      <vt:lpstr>Looking  Ahead</vt:lpstr>
      <vt:lpstr>See you at the next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Socceringo</dc:title>
  <dc:creator>Khalil, Abdul</dc:creator>
  <cp:lastModifiedBy>Khalil, Abdul</cp:lastModifiedBy>
  <cp:revision>1</cp:revision>
  <dcterms:created xsi:type="dcterms:W3CDTF">2021-09-28T10:03:19Z</dcterms:created>
  <dcterms:modified xsi:type="dcterms:W3CDTF">2021-09-28T10:33:22Z</dcterms:modified>
</cp:coreProperties>
</file>