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4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21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3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0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83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8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5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76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4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2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7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9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0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Statistics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spc="-10" dirty="0"/>
              <a:t>Probability: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5969" y="1138554"/>
            <a:ext cx="1847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Segoe Print"/>
                <a:cs typeface="Segoe Print"/>
              </a:rPr>
              <a:t>Naïve</a:t>
            </a:r>
            <a:r>
              <a:rPr sz="2400" b="1" spc="-10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Bayes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5129" y="3191636"/>
            <a:ext cx="36855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Statistics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Probability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Bayes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Theorem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Naïve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Bayes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Make</a:t>
            </a:r>
            <a:r>
              <a:rPr sz="1800" spc="-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Prediction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Implementation with </a:t>
            </a:r>
            <a:r>
              <a:rPr sz="1800" dirty="0">
                <a:latin typeface="Segoe Print"/>
                <a:cs typeface="Segoe Print"/>
              </a:rPr>
              <a:t>Python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4233" y="3501768"/>
            <a:ext cx="7247419" cy="2550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968397"/>
            <a:ext cx="3111236" cy="240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7155" y="256793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6152" y="254507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Likelihood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4233" y="3501768"/>
            <a:ext cx="7247419" cy="25507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1968397"/>
            <a:ext cx="3111236" cy="240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7155" y="256793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36152" y="254507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Likelihood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7675" y="5437632"/>
            <a:ext cx="2123440" cy="885825"/>
            <a:chOff x="1217675" y="5437632"/>
            <a:chExt cx="2123440" cy="885825"/>
          </a:xfrm>
        </p:grpSpPr>
        <p:sp>
          <p:nvSpPr>
            <p:cNvPr id="8" name="object 8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1055370" y="0"/>
                  </a:moveTo>
                  <a:lnTo>
                    <a:pt x="988633" y="858"/>
                  </a:lnTo>
                  <a:lnTo>
                    <a:pt x="922998" y="3401"/>
                  </a:lnTo>
                  <a:lnTo>
                    <a:pt x="858590" y="7577"/>
                  </a:lnTo>
                  <a:lnTo>
                    <a:pt x="795530" y="13334"/>
                  </a:lnTo>
                  <a:lnTo>
                    <a:pt x="733944" y="20622"/>
                  </a:lnTo>
                  <a:lnTo>
                    <a:pt x="673955" y="29389"/>
                  </a:lnTo>
                  <a:lnTo>
                    <a:pt x="615686" y="39584"/>
                  </a:lnTo>
                  <a:lnTo>
                    <a:pt x="559262" y="51156"/>
                  </a:lnTo>
                  <a:lnTo>
                    <a:pt x="504806" y="64054"/>
                  </a:lnTo>
                  <a:lnTo>
                    <a:pt x="452441" y="78227"/>
                  </a:lnTo>
                  <a:lnTo>
                    <a:pt x="402291" y="93623"/>
                  </a:lnTo>
                  <a:lnTo>
                    <a:pt x="354481" y="110192"/>
                  </a:lnTo>
                  <a:lnTo>
                    <a:pt x="309133" y="127882"/>
                  </a:lnTo>
                  <a:lnTo>
                    <a:pt x="266372" y="146642"/>
                  </a:lnTo>
                  <a:lnTo>
                    <a:pt x="226321" y="166422"/>
                  </a:lnTo>
                  <a:lnTo>
                    <a:pt x="189103" y="187169"/>
                  </a:lnTo>
                  <a:lnTo>
                    <a:pt x="154844" y="208833"/>
                  </a:lnTo>
                  <a:lnTo>
                    <a:pt x="123665" y="231363"/>
                  </a:lnTo>
                  <a:lnTo>
                    <a:pt x="71046" y="278815"/>
                  </a:lnTo>
                  <a:lnTo>
                    <a:pt x="32235" y="329115"/>
                  </a:lnTo>
                  <a:lnTo>
                    <a:pt x="8223" y="381855"/>
                  </a:lnTo>
                  <a:lnTo>
                    <a:pt x="0" y="436626"/>
                  </a:lnTo>
                  <a:lnTo>
                    <a:pt x="2076" y="464239"/>
                  </a:lnTo>
                  <a:lnTo>
                    <a:pt x="18318" y="518045"/>
                  </a:lnTo>
                  <a:lnTo>
                    <a:pt x="49852" y="569617"/>
                  </a:lnTo>
                  <a:lnTo>
                    <a:pt x="95691" y="618544"/>
                  </a:lnTo>
                  <a:lnTo>
                    <a:pt x="154844" y="664418"/>
                  </a:lnTo>
                  <a:lnTo>
                    <a:pt x="189103" y="686082"/>
                  </a:lnTo>
                  <a:lnTo>
                    <a:pt x="226321" y="706829"/>
                  </a:lnTo>
                  <a:lnTo>
                    <a:pt x="266372" y="726609"/>
                  </a:lnTo>
                  <a:lnTo>
                    <a:pt x="309133" y="745369"/>
                  </a:lnTo>
                  <a:lnTo>
                    <a:pt x="354481" y="763059"/>
                  </a:lnTo>
                  <a:lnTo>
                    <a:pt x="402291" y="779628"/>
                  </a:lnTo>
                  <a:lnTo>
                    <a:pt x="452441" y="795024"/>
                  </a:lnTo>
                  <a:lnTo>
                    <a:pt x="504806" y="809197"/>
                  </a:lnTo>
                  <a:lnTo>
                    <a:pt x="559262" y="822095"/>
                  </a:lnTo>
                  <a:lnTo>
                    <a:pt x="615686" y="833667"/>
                  </a:lnTo>
                  <a:lnTo>
                    <a:pt x="673955" y="843862"/>
                  </a:lnTo>
                  <a:lnTo>
                    <a:pt x="733944" y="852629"/>
                  </a:lnTo>
                  <a:lnTo>
                    <a:pt x="795530" y="859917"/>
                  </a:lnTo>
                  <a:lnTo>
                    <a:pt x="858590" y="865674"/>
                  </a:lnTo>
                  <a:lnTo>
                    <a:pt x="922998" y="869850"/>
                  </a:lnTo>
                  <a:lnTo>
                    <a:pt x="988633" y="872393"/>
                  </a:lnTo>
                  <a:lnTo>
                    <a:pt x="1055370" y="873252"/>
                  </a:lnTo>
                  <a:lnTo>
                    <a:pt x="1122106" y="872393"/>
                  </a:lnTo>
                  <a:lnTo>
                    <a:pt x="1187741" y="869850"/>
                  </a:lnTo>
                  <a:lnTo>
                    <a:pt x="1252149" y="865674"/>
                  </a:lnTo>
                  <a:lnTo>
                    <a:pt x="1315209" y="859917"/>
                  </a:lnTo>
                  <a:lnTo>
                    <a:pt x="1376795" y="852629"/>
                  </a:lnTo>
                  <a:lnTo>
                    <a:pt x="1436784" y="843862"/>
                  </a:lnTo>
                  <a:lnTo>
                    <a:pt x="1495053" y="833667"/>
                  </a:lnTo>
                  <a:lnTo>
                    <a:pt x="1551477" y="822095"/>
                  </a:lnTo>
                  <a:lnTo>
                    <a:pt x="1605933" y="809197"/>
                  </a:lnTo>
                  <a:lnTo>
                    <a:pt x="1658298" y="795024"/>
                  </a:lnTo>
                  <a:lnTo>
                    <a:pt x="1708448" y="779628"/>
                  </a:lnTo>
                  <a:lnTo>
                    <a:pt x="1756258" y="763059"/>
                  </a:lnTo>
                  <a:lnTo>
                    <a:pt x="1801606" y="745369"/>
                  </a:lnTo>
                  <a:lnTo>
                    <a:pt x="1844367" y="726609"/>
                  </a:lnTo>
                  <a:lnTo>
                    <a:pt x="1884418" y="706829"/>
                  </a:lnTo>
                  <a:lnTo>
                    <a:pt x="1921636" y="686082"/>
                  </a:lnTo>
                  <a:lnTo>
                    <a:pt x="1955895" y="664418"/>
                  </a:lnTo>
                  <a:lnTo>
                    <a:pt x="1987074" y="641888"/>
                  </a:lnTo>
                  <a:lnTo>
                    <a:pt x="2039693" y="594436"/>
                  </a:lnTo>
                  <a:lnTo>
                    <a:pt x="2078504" y="544136"/>
                  </a:lnTo>
                  <a:lnTo>
                    <a:pt x="2102516" y="491396"/>
                  </a:lnTo>
                  <a:lnTo>
                    <a:pt x="2110740" y="436626"/>
                  </a:lnTo>
                  <a:lnTo>
                    <a:pt x="2108663" y="409012"/>
                  </a:lnTo>
                  <a:lnTo>
                    <a:pt x="2092421" y="355206"/>
                  </a:lnTo>
                  <a:lnTo>
                    <a:pt x="2060887" y="303634"/>
                  </a:lnTo>
                  <a:lnTo>
                    <a:pt x="2015048" y="254707"/>
                  </a:lnTo>
                  <a:lnTo>
                    <a:pt x="1955895" y="208833"/>
                  </a:lnTo>
                  <a:lnTo>
                    <a:pt x="1921636" y="187169"/>
                  </a:lnTo>
                  <a:lnTo>
                    <a:pt x="1884418" y="166422"/>
                  </a:lnTo>
                  <a:lnTo>
                    <a:pt x="1844367" y="146642"/>
                  </a:lnTo>
                  <a:lnTo>
                    <a:pt x="1801606" y="127882"/>
                  </a:lnTo>
                  <a:lnTo>
                    <a:pt x="1756258" y="110192"/>
                  </a:lnTo>
                  <a:lnTo>
                    <a:pt x="1708448" y="93623"/>
                  </a:lnTo>
                  <a:lnTo>
                    <a:pt x="1658298" y="78227"/>
                  </a:lnTo>
                  <a:lnTo>
                    <a:pt x="1605933" y="64054"/>
                  </a:lnTo>
                  <a:lnTo>
                    <a:pt x="1551477" y="51156"/>
                  </a:lnTo>
                  <a:lnTo>
                    <a:pt x="1495053" y="39584"/>
                  </a:lnTo>
                  <a:lnTo>
                    <a:pt x="1436784" y="29389"/>
                  </a:lnTo>
                  <a:lnTo>
                    <a:pt x="1376795" y="20622"/>
                  </a:lnTo>
                  <a:lnTo>
                    <a:pt x="1315209" y="13334"/>
                  </a:lnTo>
                  <a:lnTo>
                    <a:pt x="1252149" y="7577"/>
                  </a:lnTo>
                  <a:lnTo>
                    <a:pt x="1187741" y="3401"/>
                  </a:lnTo>
                  <a:lnTo>
                    <a:pt x="1122106" y="858"/>
                  </a:lnTo>
                  <a:lnTo>
                    <a:pt x="10553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0" y="436626"/>
                  </a:moveTo>
                  <a:lnTo>
                    <a:pt x="8223" y="381855"/>
                  </a:lnTo>
                  <a:lnTo>
                    <a:pt x="32235" y="329115"/>
                  </a:lnTo>
                  <a:lnTo>
                    <a:pt x="71046" y="278815"/>
                  </a:lnTo>
                  <a:lnTo>
                    <a:pt x="123665" y="231363"/>
                  </a:lnTo>
                  <a:lnTo>
                    <a:pt x="154844" y="208833"/>
                  </a:lnTo>
                  <a:lnTo>
                    <a:pt x="189103" y="187169"/>
                  </a:lnTo>
                  <a:lnTo>
                    <a:pt x="226321" y="166422"/>
                  </a:lnTo>
                  <a:lnTo>
                    <a:pt x="266372" y="146642"/>
                  </a:lnTo>
                  <a:lnTo>
                    <a:pt x="309133" y="127882"/>
                  </a:lnTo>
                  <a:lnTo>
                    <a:pt x="354481" y="110192"/>
                  </a:lnTo>
                  <a:lnTo>
                    <a:pt x="402291" y="93623"/>
                  </a:lnTo>
                  <a:lnTo>
                    <a:pt x="452441" y="78227"/>
                  </a:lnTo>
                  <a:lnTo>
                    <a:pt x="504806" y="64054"/>
                  </a:lnTo>
                  <a:lnTo>
                    <a:pt x="559262" y="51156"/>
                  </a:lnTo>
                  <a:lnTo>
                    <a:pt x="615686" y="39584"/>
                  </a:lnTo>
                  <a:lnTo>
                    <a:pt x="673955" y="29389"/>
                  </a:lnTo>
                  <a:lnTo>
                    <a:pt x="733944" y="20622"/>
                  </a:lnTo>
                  <a:lnTo>
                    <a:pt x="795530" y="13334"/>
                  </a:lnTo>
                  <a:lnTo>
                    <a:pt x="858590" y="7577"/>
                  </a:lnTo>
                  <a:lnTo>
                    <a:pt x="922998" y="3401"/>
                  </a:lnTo>
                  <a:lnTo>
                    <a:pt x="988633" y="858"/>
                  </a:lnTo>
                  <a:lnTo>
                    <a:pt x="1055370" y="0"/>
                  </a:lnTo>
                  <a:lnTo>
                    <a:pt x="1122106" y="858"/>
                  </a:lnTo>
                  <a:lnTo>
                    <a:pt x="1187741" y="3401"/>
                  </a:lnTo>
                  <a:lnTo>
                    <a:pt x="1252149" y="7577"/>
                  </a:lnTo>
                  <a:lnTo>
                    <a:pt x="1315209" y="13334"/>
                  </a:lnTo>
                  <a:lnTo>
                    <a:pt x="1376795" y="20622"/>
                  </a:lnTo>
                  <a:lnTo>
                    <a:pt x="1436784" y="29389"/>
                  </a:lnTo>
                  <a:lnTo>
                    <a:pt x="1495053" y="39584"/>
                  </a:lnTo>
                  <a:lnTo>
                    <a:pt x="1551477" y="51156"/>
                  </a:lnTo>
                  <a:lnTo>
                    <a:pt x="1605933" y="64054"/>
                  </a:lnTo>
                  <a:lnTo>
                    <a:pt x="1658298" y="78227"/>
                  </a:lnTo>
                  <a:lnTo>
                    <a:pt x="1708448" y="93623"/>
                  </a:lnTo>
                  <a:lnTo>
                    <a:pt x="1756258" y="110192"/>
                  </a:lnTo>
                  <a:lnTo>
                    <a:pt x="1801606" y="127882"/>
                  </a:lnTo>
                  <a:lnTo>
                    <a:pt x="1844367" y="146642"/>
                  </a:lnTo>
                  <a:lnTo>
                    <a:pt x="1884418" y="166422"/>
                  </a:lnTo>
                  <a:lnTo>
                    <a:pt x="1921636" y="187169"/>
                  </a:lnTo>
                  <a:lnTo>
                    <a:pt x="1955895" y="208833"/>
                  </a:lnTo>
                  <a:lnTo>
                    <a:pt x="1987074" y="231363"/>
                  </a:lnTo>
                  <a:lnTo>
                    <a:pt x="2039693" y="278815"/>
                  </a:lnTo>
                  <a:lnTo>
                    <a:pt x="2078504" y="329115"/>
                  </a:lnTo>
                  <a:lnTo>
                    <a:pt x="2102516" y="381855"/>
                  </a:lnTo>
                  <a:lnTo>
                    <a:pt x="2110740" y="436626"/>
                  </a:lnTo>
                  <a:lnTo>
                    <a:pt x="2108663" y="464239"/>
                  </a:lnTo>
                  <a:lnTo>
                    <a:pt x="2092421" y="518045"/>
                  </a:lnTo>
                  <a:lnTo>
                    <a:pt x="2060887" y="569617"/>
                  </a:lnTo>
                  <a:lnTo>
                    <a:pt x="2015048" y="618544"/>
                  </a:lnTo>
                  <a:lnTo>
                    <a:pt x="1955895" y="664418"/>
                  </a:lnTo>
                  <a:lnTo>
                    <a:pt x="1921636" y="686082"/>
                  </a:lnTo>
                  <a:lnTo>
                    <a:pt x="1884418" y="706829"/>
                  </a:lnTo>
                  <a:lnTo>
                    <a:pt x="1844367" y="726609"/>
                  </a:lnTo>
                  <a:lnTo>
                    <a:pt x="1801606" y="745369"/>
                  </a:lnTo>
                  <a:lnTo>
                    <a:pt x="1756258" y="763059"/>
                  </a:lnTo>
                  <a:lnTo>
                    <a:pt x="1708448" y="779628"/>
                  </a:lnTo>
                  <a:lnTo>
                    <a:pt x="1658298" y="795024"/>
                  </a:lnTo>
                  <a:lnTo>
                    <a:pt x="1605933" y="809197"/>
                  </a:lnTo>
                  <a:lnTo>
                    <a:pt x="1551477" y="822095"/>
                  </a:lnTo>
                  <a:lnTo>
                    <a:pt x="1495053" y="833667"/>
                  </a:lnTo>
                  <a:lnTo>
                    <a:pt x="1436784" y="843862"/>
                  </a:lnTo>
                  <a:lnTo>
                    <a:pt x="1376795" y="852629"/>
                  </a:lnTo>
                  <a:lnTo>
                    <a:pt x="1315209" y="859917"/>
                  </a:lnTo>
                  <a:lnTo>
                    <a:pt x="1252149" y="865674"/>
                  </a:lnTo>
                  <a:lnTo>
                    <a:pt x="1187741" y="869850"/>
                  </a:lnTo>
                  <a:lnTo>
                    <a:pt x="1122106" y="872393"/>
                  </a:lnTo>
                  <a:lnTo>
                    <a:pt x="1055370" y="873252"/>
                  </a:lnTo>
                  <a:lnTo>
                    <a:pt x="988633" y="872393"/>
                  </a:lnTo>
                  <a:lnTo>
                    <a:pt x="922998" y="869850"/>
                  </a:lnTo>
                  <a:lnTo>
                    <a:pt x="858590" y="865674"/>
                  </a:lnTo>
                  <a:lnTo>
                    <a:pt x="795530" y="859917"/>
                  </a:lnTo>
                  <a:lnTo>
                    <a:pt x="733944" y="852629"/>
                  </a:lnTo>
                  <a:lnTo>
                    <a:pt x="673955" y="843862"/>
                  </a:lnTo>
                  <a:lnTo>
                    <a:pt x="615686" y="833667"/>
                  </a:lnTo>
                  <a:lnTo>
                    <a:pt x="559262" y="822095"/>
                  </a:lnTo>
                  <a:lnTo>
                    <a:pt x="504806" y="809197"/>
                  </a:lnTo>
                  <a:lnTo>
                    <a:pt x="452441" y="795024"/>
                  </a:lnTo>
                  <a:lnTo>
                    <a:pt x="402291" y="779628"/>
                  </a:lnTo>
                  <a:lnTo>
                    <a:pt x="354481" y="763059"/>
                  </a:lnTo>
                  <a:lnTo>
                    <a:pt x="309133" y="745369"/>
                  </a:lnTo>
                  <a:lnTo>
                    <a:pt x="266372" y="726609"/>
                  </a:lnTo>
                  <a:lnTo>
                    <a:pt x="226321" y="706829"/>
                  </a:lnTo>
                  <a:lnTo>
                    <a:pt x="189103" y="686082"/>
                  </a:lnTo>
                  <a:lnTo>
                    <a:pt x="154844" y="664418"/>
                  </a:lnTo>
                  <a:lnTo>
                    <a:pt x="123665" y="641888"/>
                  </a:lnTo>
                  <a:lnTo>
                    <a:pt x="71046" y="594436"/>
                  </a:lnTo>
                  <a:lnTo>
                    <a:pt x="32235" y="544136"/>
                  </a:lnTo>
                  <a:lnTo>
                    <a:pt x="8223" y="491396"/>
                  </a:lnTo>
                  <a:lnTo>
                    <a:pt x="0" y="43662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19426" y="5716320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2474" y="4515739"/>
            <a:ext cx="835025" cy="874394"/>
          </a:xfrm>
          <a:custGeom>
            <a:avLst/>
            <a:gdLst/>
            <a:ahLst/>
            <a:cxnLst/>
            <a:rect l="l" t="t" r="r" b="b"/>
            <a:pathLst>
              <a:path w="835025" h="874395">
                <a:moveTo>
                  <a:pt x="777368" y="823279"/>
                </a:moveTo>
                <a:lnTo>
                  <a:pt x="754405" y="845185"/>
                </a:lnTo>
                <a:lnTo>
                  <a:pt x="834542" y="874014"/>
                </a:lnTo>
                <a:lnTo>
                  <a:pt x="821779" y="832485"/>
                </a:lnTo>
                <a:lnTo>
                  <a:pt x="786155" y="832485"/>
                </a:lnTo>
                <a:lnTo>
                  <a:pt x="777368" y="823279"/>
                </a:lnTo>
                <a:close/>
              </a:path>
              <a:path w="835025" h="874395">
                <a:moveTo>
                  <a:pt x="786533" y="814537"/>
                </a:moveTo>
                <a:lnTo>
                  <a:pt x="777368" y="823279"/>
                </a:lnTo>
                <a:lnTo>
                  <a:pt x="786155" y="832485"/>
                </a:lnTo>
                <a:lnTo>
                  <a:pt x="795299" y="823722"/>
                </a:lnTo>
                <a:lnTo>
                  <a:pt x="786533" y="814537"/>
                </a:lnTo>
                <a:close/>
              </a:path>
              <a:path w="835025" h="874395">
                <a:moveTo>
                  <a:pt x="809523" y="792607"/>
                </a:moveTo>
                <a:lnTo>
                  <a:pt x="786533" y="814537"/>
                </a:lnTo>
                <a:lnTo>
                  <a:pt x="795299" y="823722"/>
                </a:lnTo>
                <a:lnTo>
                  <a:pt x="786155" y="832485"/>
                </a:lnTo>
                <a:lnTo>
                  <a:pt x="821779" y="832485"/>
                </a:lnTo>
                <a:lnTo>
                  <a:pt x="809523" y="792607"/>
                </a:lnTo>
                <a:close/>
              </a:path>
              <a:path w="835025" h="874395">
                <a:moveTo>
                  <a:pt x="9194" y="0"/>
                </a:moveTo>
                <a:lnTo>
                  <a:pt x="0" y="8890"/>
                </a:lnTo>
                <a:lnTo>
                  <a:pt x="777368" y="823279"/>
                </a:lnTo>
                <a:lnTo>
                  <a:pt x="786533" y="814537"/>
                </a:lnTo>
                <a:lnTo>
                  <a:pt x="919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1968397"/>
            <a:ext cx="3111236" cy="24080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77155" y="256793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6152" y="254507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Likelihood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7675" y="5437632"/>
            <a:ext cx="2123440" cy="885825"/>
            <a:chOff x="1217675" y="5437632"/>
            <a:chExt cx="2123440" cy="885825"/>
          </a:xfrm>
        </p:grpSpPr>
        <p:sp>
          <p:nvSpPr>
            <p:cNvPr id="7" name="object 7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1055370" y="0"/>
                  </a:moveTo>
                  <a:lnTo>
                    <a:pt x="988633" y="858"/>
                  </a:lnTo>
                  <a:lnTo>
                    <a:pt x="922998" y="3401"/>
                  </a:lnTo>
                  <a:lnTo>
                    <a:pt x="858590" y="7577"/>
                  </a:lnTo>
                  <a:lnTo>
                    <a:pt x="795530" y="13334"/>
                  </a:lnTo>
                  <a:lnTo>
                    <a:pt x="733944" y="20622"/>
                  </a:lnTo>
                  <a:lnTo>
                    <a:pt x="673955" y="29389"/>
                  </a:lnTo>
                  <a:lnTo>
                    <a:pt x="615686" y="39584"/>
                  </a:lnTo>
                  <a:lnTo>
                    <a:pt x="559262" y="51156"/>
                  </a:lnTo>
                  <a:lnTo>
                    <a:pt x="504806" y="64054"/>
                  </a:lnTo>
                  <a:lnTo>
                    <a:pt x="452441" y="78227"/>
                  </a:lnTo>
                  <a:lnTo>
                    <a:pt x="402291" y="93623"/>
                  </a:lnTo>
                  <a:lnTo>
                    <a:pt x="354481" y="110192"/>
                  </a:lnTo>
                  <a:lnTo>
                    <a:pt x="309133" y="127882"/>
                  </a:lnTo>
                  <a:lnTo>
                    <a:pt x="266372" y="146642"/>
                  </a:lnTo>
                  <a:lnTo>
                    <a:pt x="226321" y="166422"/>
                  </a:lnTo>
                  <a:lnTo>
                    <a:pt x="189103" y="187169"/>
                  </a:lnTo>
                  <a:lnTo>
                    <a:pt x="154844" y="208833"/>
                  </a:lnTo>
                  <a:lnTo>
                    <a:pt x="123665" y="231363"/>
                  </a:lnTo>
                  <a:lnTo>
                    <a:pt x="71046" y="278815"/>
                  </a:lnTo>
                  <a:lnTo>
                    <a:pt x="32235" y="329115"/>
                  </a:lnTo>
                  <a:lnTo>
                    <a:pt x="8223" y="381855"/>
                  </a:lnTo>
                  <a:lnTo>
                    <a:pt x="0" y="436626"/>
                  </a:lnTo>
                  <a:lnTo>
                    <a:pt x="2076" y="464239"/>
                  </a:lnTo>
                  <a:lnTo>
                    <a:pt x="18318" y="518045"/>
                  </a:lnTo>
                  <a:lnTo>
                    <a:pt x="49852" y="569617"/>
                  </a:lnTo>
                  <a:lnTo>
                    <a:pt x="95691" y="618544"/>
                  </a:lnTo>
                  <a:lnTo>
                    <a:pt x="154844" y="664418"/>
                  </a:lnTo>
                  <a:lnTo>
                    <a:pt x="189103" y="686082"/>
                  </a:lnTo>
                  <a:lnTo>
                    <a:pt x="226321" y="706829"/>
                  </a:lnTo>
                  <a:lnTo>
                    <a:pt x="266372" y="726609"/>
                  </a:lnTo>
                  <a:lnTo>
                    <a:pt x="309133" y="745369"/>
                  </a:lnTo>
                  <a:lnTo>
                    <a:pt x="354481" y="763059"/>
                  </a:lnTo>
                  <a:lnTo>
                    <a:pt x="402291" y="779628"/>
                  </a:lnTo>
                  <a:lnTo>
                    <a:pt x="452441" y="795024"/>
                  </a:lnTo>
                  <a:lnTo>
                    <a:pt x="504806" y="809197"/>
                  </a:lnTo>
                  <a:lnTo>
                    <a:pt x="559262" y="822095"/>
                  </a:lnTo>
                  <a:lnTo>
                    <a:pt x="615686" y="833667"/>
                  </a:lnTo>
                  <a:lnTo>
                    <a:pt x="673955" y="843862"/>
                  </a:lnTo>
                  <a:lnTo>
                    <a:pt x="733944" y="852629"/>
                  </a:lnTo>
                  <a:lnTo>
                    <a:pt x="795530" y="859917"/>
                  </a:lnTo>
                  <a:lnTo>
                    <a:pt x="858590" y="865674"/>
                  </a:lnTo>
                  <a:lnTo>
                    <a:pt x="922998" y="869850"/>
                  </a:lnTo>
                  <a:lnTo>
                    <a:pt x="988633" y="872393"/>
                  </a:lnTo>
                  <a:lnTo>
                    <a:pt x="1055370" y="873252"/>
                  </a:lnTo>
                  <a:lnTo>
                    <a:pt x="1122106" y="872393"/>
                  </a:lnTo>
                  <a:lnTo>
                    <a:pt x="1187741" y="869850"/>
                  </a:lnTo>
                  <a:lnTo>
                    <a:pt x="1252149" y="865674"/>
                  </a:lnTo>
                  <a:lnTo>
                    <a:pt x="1315209" y="859917"/>
                  </a:lnTo>
                  <a:lnTo>
                    <a:pt x="1376795" y="852629"/>
                  </a:lnTo>
                  <a:lnTo>
                    <a:pt x="1436784" y="843862"/>
                  </a:lnTo>
                  <a:lnTo>
                    <a:pt x="1495053" y="833667"/>
                  </a:lnTo>
                  <a:lnTo>
                    <a:pt x="1551477" y="822095"/>
                  </a:lnTo>
                  <a:lnTo>
                    <a:pt x="1605933" y="809197"/>
                  </a:lnTo>
                  <a:lnTo>
                    <a:pt x="1658298" y="795024"/>
                  </a:lnTo>
                  <a:lnTo>
                    <a:pt x="1708448" y="779628"/>
                  </a:lnTo>
                  <a:lnTo>
                    <a:pt x="1756258" y="763059"/>
                  </a:lnTo>
                  <a:lnTo>
                    <a:pt x="1801606" y="745369"/>
                  </a:lnTo>
                  <a:lnTo>
                    <a:pt x="1844367" y="726609"/>
                  </a:lnTo>
                  <a:lnTo>
                    <a:pt x="1884418" y="706829"/>
                  </a:lnTo>
                  <a:lnTo>
                    <a:pt x="1921636" y="686082"/>
                  </a:lnTo>
                  <a:lnTo>
                    <a:pt x="1955895" y="664418"/>
                  </a:lnTo>
                  <a:lnTo>
                    <a:pt x="1987074" y="641888"/>
                  </a:lnTo>
                  <a:lnTo>
                    <a:pt x="2039693" y="594436"/>
                  </a:lnTo>
                  <a:lnTo>
                    <a:pt x="2078504" y="544136"/>
                  </a:lnTo>
                  <a:lnTo>
                    <a:pt x="2102516" y="491396"/>
                  </a:lnTo>
                  <a:lnTo>
                    <a:pt x="2110740" y="436626"/>
                  </a:lnTo>
                  <a:lnTo>
                    <a:pt x="2108663" y="409012"/>
                  </a:lnTo>
                  <a:lnTo>
                    <a:pt x="2092421" y="355206"/>
                  </a:lnTo>
                  <a:lnTo>
                    <a:pt x="2060887" y="303634"/>
                  </a:lnTo>
                  <a:lnTo>
                    <a:pt x="2015048" y="254707"/>
                  </a:lnTo>
                  <a:lnTo>
                    <a:pt x="1955895" y="208833"/>
                  </a:lnTo>
                  <a:lnTo>
                    <a:pt x="1921636" y="187169"/>
                  </a:lnTo>
                  <a:lnTo>
                    <a:pt x="1884418" y="166422"/>
                  </a:lnTo>
                  <a:lnTo>
                    <a:pt x="1844367" y="146642"/>
                  </a:lnTo>
                  <a:lnTo>
                    <a:pt x="1801606" y="127882"/>
                  </a:lnTo>
                  <a:lnTo>
                    <a:pt x="1756258" y="110192"/>
                  </a:lnTo>
                  <a:lnTo>
                    <a:pt x="1708448" y="93623"/>
                  </a:lnTo>
                  <a:lnTo>
                    <a:pt x="1658298" y="78227"/>
                  </a:lnTo>
                  <a:lnTo>
                    <a:pt x="1605933" y="64054"/>
                  </a:lnTo>
                  <a:lnTo>
                    <a:pt x="1551477" y="51156"/>
                  </a:lnTo>
                  <a:lnTo>
                    <a:pt x="1495053" y="39584"/>
                  </a:lnTo>
                  <a:lnTo>
                    <a:pt x="1436784" y="29389"/>
                  </a:lnTo>
                  <a:lnTo>
                    <a:pt x="1376795" y="20622"/>
                  </a:lnTo>
                  <a:lnTo>
                    <a:pt x="1315209" y="13334"/>
                  </a:lnTo>
                  <a:lnTo>
                    <a:pt x="1252149" y="7577"/>
                  </a:lnTo>
                  <a:lnTo>
                    <a:pt x="1187741" y="3401"/>
                  </a:lnTo>
                  <a:lnTo>
                    <a:pt x="1122106" y="858"/>
                  </a:lnTo>
                  <a:lnTo>
                    <a:pt x="105537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0" y="436626"/>
                  </a:moveTo>
                  <a:lnTo>
                    <a:pt x="8223" y="381855"/>
                  </a:lnTo>
                  <a:lnTo>
                    <a:pt x="32235" y="329115"/>
                  </a:lnTo>
                  <a:lnTo>
                    <a:pt x="71046" y="278815"/>
                  </a:lnTo>
                  <a:lnTo>
                    <a:pt x="123665" y="231363"/>
                  </a:lnTo>
                  <a:lnTo>
                    <a:pt x="154844" y="208833"/>
                  </a:lnTo>
                  <a:lnTo>
                    <a:pt x="189103" y="187169"/>
                  </a:lnTo>
                  <a:lnTo>
                    <a:pt x="226321" y="166422"/>
                  </a:lnTo>
                  <a:lnTo>
                    <a:pt x="266372" y="146642"/>
                  </a:lnTo>
                  <a:lnTo>
                    <a:pt x="309133" y="127882"/>
                  </a:lnTo>
                  <a:lnTo>
                    <a:pt x="354481" y="110192"/>
                  </a:lnTo>
                  <a:lnTo>
                    <a:pt x="402291" y="93623"/>
                  </a:lnTo>
                  <a:lnTo>
                    <a:pt x="452441" y="78227"/>
                  </a:lnTo>
                  <a:lnTo>
                    <a:pt x="504806" y="64054"/>
                  </a:lnTo>
                  <a:lnTo>
                    <a:pt x="559262" y="51156"/>
                  </a:lnTo>
                  <a:lnTo>
                    <a:pt x="615686" y="39584"/>
                  </a:lnTo>
                  <a:lnTo>
                    <a:pt x="673955" y="29389"/>
                  </a:lnTo>
                  <a:lnTo>
                    <a:pt x="733944" y="20622"/>
                  </a:lnTo>
                  <a:lnTo>
                    <a:pt x="795530" y="13334"/>
                  </a:lnTo>
                  <a:lnTo>
                    <a:pt x="858590" y="7577"/>
                  </a:lnTo>
                  <a:lnTo>
                    <a:pt x="922998" y="3401"/>
                  </a:lnTo>
                  <a:lnTo>
                    <a:pt x="988633" y="858"/>
                  </a:lnTo>
                  <a:lnTo>
                    <a:pt x="1055370" y="0"/>
                  </a:lnTo>
                  <a:lnTo>
                    <a:pt x="1122106" y="858"/>
                  </a:lnTo>
                  <a:lnTo>
                    <a:pt x="1187741" y="3401"/>
                  </a:lnTo>
                  <a:lnTo>
                    <a:pt x="1252149" y="7577"/>
                  </a:lnTo>
                  <a:lnTo>
                    <a:pt x="1315209" y="13334"/>
                  </a:lnTo>
                  <a:lnTo>
                    <a:pt x="1376795" y="20622"/>
                  </a:lnTo>
                  <a:lnTo>
                    <a:pt x="1436784" y="29389"/>
                  </a:lnTo>
                  <a:lnTo>
                    <a:pt x="1495053" y="39584"/>
                  </a:lnTo>
                  <a:lnTo>
                    <a:pt x="1551477" y="51156"/>
                  </a:lnTo>
                  <a:lnTo>
                    <a:pt x="1605933" y="64054"/>
                  </a:lnTo>
                  <a:lnTo>
                    <a:pt x="1658298" y="78227"/>
                  </a:lnTo>
                  <a:lnTo>
                    <a:pt x="1708448" y="93623"/>
                  </a:lnTo>
                  <a:lnTo>
                    <a:pt x="1756258" y="110192"/>
                  </a:lnTo>
                  <a:lnTo>
                    <a:pt x="1801606" y="127882"/>
                  </a:lnTo>
                  <a:lnTo>
                    <a:pt x="1844367" y="146642"/>
                  </a:lnTo>
                  <a:lnTo>
                    <a:pt x="1884418" y="166422"/>
                  </a:lnTo>
                  <a:lnTo>
                    <a:pt x="1921636" y="187169"/>
                  </a:lnTo>
                  <a:lnTo>
                    <a:pt x="1955895" y="208833"/>
                  </a:lnTo>
                  <a:lnTo>
                    <a:pt x="1987074" y="231363"/>
                  </a:lnTo>
                  <a:lnTo>
                    <a:pt x="2039693" y="278815"/>
                  </a:lnTo>
                  <a:lnTo>
                    <a:pt x="2078504" y="329115"/>
                  </a:lnTo>
                  <a:lnTo>
                    <a:pt x="2102516" y="381855"/>
                  </a:lnTo>
                  <a:lnTo>
                    <a:pt x="2110740" y="436626"/>
                  </a:lnTo>
                  <a:lnTo>
                    <a:pt x="2108663" y="464239"/>
                  </a:lnTo>
                  <a:lnTo>
                    <a:pt x="2092421" y="518045"/>
                  </a:lnTo>
                  <a:lnTo>
                    <a:pt x="2060887" y="569617"/>
                  </a:lnTo>
                  <a:lnTo>
                    <a:pt x="2015048" y="618544"/>
                  </a:lnTo>
                  <a:lnTo>
                    <a:pt x="1955895" y="664418"/>
                  </a:lnTo>
                  <a:lnTo>
                    <a:pt x="1921636" y="686082"/>
                  </a:lnTo>
                  <a:lnTo>
                    <a:pt x="1884418" y="706829"/>
                  </a:lnTo>
                  <a:lnTo>
                    <a:pt x="1844367" y="726609"/>
                  </a:lnTo>
                  <a:lnTo>
                    <a:pt x="1801606" y="745369"/>
                  </a:lnTo>
                  <a:lnTo>
                    <a:pt x="1756258" y="763059"/>
                  </a:lnTo>
                  <a:lnTo>
                    <a:pt x="1708448" y="779628"/>
                  </a:lnTo>
                  <a:lnTo>
                    <a:pt x="1658298" y="795024"/>
                  </a:lnTo>
                  <a:lnTo>
                    <a:pt x="1605933" y="809197"/>
                  </a:lnTo>
                  <a:lnTo>
                    <a:pt x="1551477" y="822095"/>
                  </a:lnTo>
                  <a:lnTo>
                    <a:pt x="1495053" y="833667"/>
                  </a:lnTo>
                  <a:lnTo>
                    <a:pt x="1436784" y="843862"/>
                  </a:lnTo>
                  <a:lnTo>
                    <a:pt x="1376795" y="852629"/>
                  </a:lnTo>
                  <a:lnTo>
                    <a:pt x="1315209" y="859917"/>
                  </a:lnTo>
                  <a:lnTo>
                    <a:pt x="1252149" y="865674"/>
                  </a:lnTo>
                  <a:lnTo>
                    <a:pt x="1187741" y="869850"/>
                  </a:lnTo>
                  <a:lnTo>
                    <a:pt x="1122106" y="872393"/>
                  </a:lnTo>
                  <a:lnTo>
                    <a:pt x="1055370" y="873252"/>
                  </a:lnTo>
                  <a:lnTo>
                    <a:pt x="988633" y="872393"/>
                  </a:lnTo>
                  <a:lnTo>
                    <a:pt x="922998" y="869850"/>
                  </a:lnTo>
                  <a:lnTo>
                    <a:pt x="858590" y="865674"/>
                  </a:lnTo>
                  <a:lnTo>
                    <a:pt x="795530" y="859917"/>
                  </a:lnTo>
                  <a:lnTo>
                    <a:pt x="733944" y="852629"/>
                  </a:lnTo>
                  <a:lnTo>
                    <a:pt x="673955" y="843862"/>
                  </a:lnTo>
                  <a:lnTo>
                    <a:pt x="615686" y="833667"/>
                  </a:lnTo>
                  <a:lnTo>
                    <a:pt x="559262" y="822095"/>
                  </a:lnTo>
                  <a:lnTo>
                    <a:pt x="504806" y="809197"/>
                  </a:lnTo>
                  <a:lnTo>
                    <a:pt x="452441" y="795024"/>
                  </a:lnTo>
                  <a:lnTo>
                    <a:pt x="402291" y="779628"/>
                  </a:lnTo>
                  <a:lnTo>
                    <a:pt x="354481" y="763059"/>
                  </a:lnTo>
                  <a:lnTo>
                    <a:pt x="309133" y="745369"/>
                  </a:lnTo>
                  <a:lnTo>
                    <a:pt x="266372" y="726609"/>
                  </a:lnTo>
                  <a:lnTo>
                    <a:pt x="226321" y="706829"/>
                  </a:lnTo>
                  <a:lnTo>
                    <a:pt x="189103" y="686082"/>
                  </a:lnTo>
                  <a:lnTo>
                    <a:pt x="154844" y="664418"/>
                  </a:lnTo>
                  <a:lnTo>
                    <a:pt x="123665" y="641888"/>
                  </a:lnTo>
                  <a:lnTo>
                    <a:pt x="71046" y="594436"/>
                  </a:lnTo>
                  <a:lnTo>
                    <a:pt x="32235" y="544136"/>
                  </a:lnTo>
                  <a:lnTo>
                    <a:pt x="8223" y="491396"/>
                  </a:lnTo>
                  <a:lnTo>
                    <a:pt x="0" y="436626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46858" y="5716320"/>
            <a:ext cx="463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4602" y="4543552"/>
            <a:ext cx="623570" cy="732155"/>
          </a:xfrm>
          <a:custGeom>
            <a:avLst/>
            <a:gdLst/>
            <a:ahLst/>
            <a:cxnLst/>
            <a:rect l="l" t="t" r="r" b="b"/>
            <a:pathLst>
              <a:path w="623569" h="732154">
                <a:moveTo>
                  <a:pt x="569357" y="678137"/>
                </a:moveTo>
                <a:lnTo>
                  <a:pt x="545084" y="698754"/>
                </a:lnTo>
                <a:lnTo>
                  <a:pt x="623570" y="732155"/>
                </a:lnTo>
                <a:lnTo>
                  <a:pt x="612693" y="687832"/>
                </a:lnTo>
                <a:lnTo>
                  <a:pt x="577596" y="687832"/>
                </a:lnTo>
                <a:lnTo>
                  <a:pt x="569357" y="678137"/>
                </a:lnTo>
                <a:close/>
              </a:path>
              <a:path w="623569" h="732154">
                <a:moveTo>
                  <a:pt x="579036" y="669916"/>
                </a:moveTo>
                <a:lnTo>
                  <a:pt x="569357" y="678137"/>
                </a:lnTo>
                <a:lnTo>
                  <a:pt x="577596" y="687832"/>
                </a:lnTo>
                <a:lnTo>
                  <a:pt x="587247" y="679577"/>
                </a:lnTo>
                <a:lnTo>
                  <a:pt x="579036" y="669916"/>
                </a:lnTo>
                <a:close/>
              </a:path>
              <a:path w="623569" h="732154">
                <a:moveTo>
                  <a:pt x="603249" y="649351"/>
                </a:moveTo>
                <a:lnTo>
                  <a:pt x="579036" y="669916"/>
                </a:lnTo>
                <a:lnTo>
                  <a:pt x="587247" y="679577"/>
                </a:lnTo>
                <a:lnTo>
                  <a:pt x="577596" y="687832"/>
                </a:lnTo>
                <a:lnTo>
                  <a:pt x="612693" y="687832"/>
                </a:lnTo>
                <a:lnTo>
                  <a:pt x="603249" y="649351"/>
                </a:lnTo>
                <a:close/>
              </a:path>
              <a:path w="623569" h="732154">
                <a:moveTo>
                  <a:pt x="9651" y="0"/>
                </a:moveTo>
                <a:lnTo>
                  <a:pt x="0" y="8128"/>
                </a:lnTo>
                <a:lnTo>
                  <a:pt x="569357" y="678137"/>
                </a:lnTo>
                <a:lnTo>
                  <a:pt x="579036" y="669916"/>
                </a:lnTo>
                <a:lnTo>
                  <a:pt x="965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3580" y="3489417"/>
            <a:ext cx="7586359" cy="24042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1968397"/>
            <a:ext cx="3111236" cy="24080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77155" y="256793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62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6152" y="2545079"/>
            <a:ext cx="2124710" cy="462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62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Likelihood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7675" y="5437632"/>
            <a:ext cx="2123440" cy="885825"/>
            <a:chOff x="1217675" y="5437632"/>
            <a:chExt cx="2123440" cy="885825"/>
          </a:xfrm>
        </p:grpSpPr>
        <p:sp>
          <p:nvSpPr>
            <p:cNvPr id="7" name="object 7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1055370" y="0"/>
                  </a:moveTo>
                  <a:lnTo>
                    <a:pt x="988633" y="858"/>
                  </a:lnTo>
                  <a:lnTo>
                    <a:pt x="922998" y="3401"/>
                  </a:lnTo>
                  <a:lnTo>
                    <a:pt x="858590" y="7577"/>
                  </a:lnTo>
                  <a:lnTo>
                    <a:pt x="795530" y="13334"/>
                  </a:lnTo>
                  <a:lnTo>
                    <a:pt x="733944" y="20622"/>
                  </a:lnTo>
                  <a:lnTo>
                    <a:pt x="673955" y="29389"/>
                  </a:lnTo>
                  <a:lnTo>
                    <a:pt x="615686" y="39584"/>
                  </a:lnTo>
                  <a:lnTo>
                    <a:pt x="559262" y="51156"/>
                  </a:lnTo>
                  <a:lnTo>
                    <a:pt x="504806" y="64054"/>
                  </a:lnTo>
                  <a:lnTo>
                    <a:pt x="452441" y="78227"/>
                  </a:lnTo>
                  <a:lnTo>
                    <a:pt x="402291" y="93623"/>
                  </a:lnTo>
                  <a:lnTo>
                    <a:pt x="354481" y="110192"/>
                  </a:lnTo>
                  <a:lnTo>
                    <a:pt x="309133" y="127882"/>
                  </a:lnTo>
                  <a:lnTo>
                    <a:pt x="266372" y="146642"/>
                  </a:lnTo>
                  <a:lnTo>
                    <a:pt x="226321" y="166422"/>
                  </a:lnTo>
                  <a:lnTo>
                    <a:pt x="189103" y="187169"/>
                  </a:lnTo>
                  <a:lnTo>
                    <a:pt x="154844" y="208833"/>
                  </a:lnTo>
                  <a:lnTo>
                    <a:pt x="123665" y="231363"/>
                  </a:lnTo>
                  <a:lnTo>
                    <a:pt x="71046" y="278815"/>
                  </a:lnTo>
                  <a:lnTo>
                    <a:pt x="32235" y="329115"/>
                  </a:lnTo>
                  <a:lnTo>
                    <a:pt x="8223" y="381855"/>
                  </a:lnTo>
                  <a:lnTo>
                    <a:pt x="0" y="436626"/>
                  </a:lnTo>
                  <a:lnTo>
                    <a:pt x="2076" y="464239"/>
                  </a:lnTo>
                  <a:lnTo>
                    <a:pt x="18318" y="518045"/>
                  </a:lnTo>
                  <a:lnTo>
                    <a:pt x="49852" y="569617"/>
                  </a:lnTo>
                  <a:lnTo>
                    <a:pt x="95691" y="618544"/>
                  </a:lnTo>
                  <a:lnTo>
                    <a:pt x="154844" y="664418"/>
                  </a:lnTo>
                  <a:lnTo>
                    <a:pt x="189103" y="686082"/>
                  </a:lnTo>
                  <a:lnTo>
                    <a:pt x="226321" y="706829"/>
                  </a:lnTo>
                  <a:lnTo>
                    <a:pt x="266372" y="726609"/>
                  </a:lnTo>
                  <a:lnTo>
                    <a:pt x="309133" y="745369"/>
                  </a:lnTo>
                  <a:lnTo>
                    <a:pt x="354481" y="763059"/>
                  </a:lnTo>
                  <a:lnTo>
                    <a:pt x="402291" y="779628"/>
                  </a:lnTo>
                  <a:lnTo>
                    <a:pt x="452441" y="795024"/>
                  </a:lnTo>
                  <a:lnTo>
                    <a:pt x="504806" y="809197"/>
                  </a:lnTo>
                  <a:lnTo>
                    <a:pt x="559262" y="822095"/>
                  </a:lnTo>
                  <a:lnTo>
                    <a:pt x="615686" y="833667"/>
                  </a:lnTo>
                  <a:lnTo>
                    <a:pt x="673955" y="843862"/>
                  </a:lnTo>
                  <a:lnTo>
                    <a:pt x="733944" y="852629"/>
                  </a:lnTo>
                  <a:lnTo>
                    <a:pt x="795530" y="859917"/>
                  </a:lnTo>
                  <a:lnTo>
                    <a:pt x="858590" y="865674"/>
                  </a:lnTo>
                  <a:lnTo>
                    <a:pt x="922998" y="869850"/>
                  </a:lnTo>
                  <a:lnTo>
                    <a:pt x="988633" y="872393"/>
                  </a:lnTo>
                  <a:lnTo>
                    <a:pt x="1055370" y="873252"/>
                  </a:lnTo>
                  <a:lnTo>
                    <a:pt x="1122106" y="872393"/>
                  </a:lnTo>
                  <a:lnTo>
                    <a:pt x="1187741" y="869850"/>
                  </a:lnTo>
                  <a:lnTo>
                    <a:pt x="1252149" y="865674"/>
                  </a:lnTo>
                  <a:lnTo>
                    <a:pt x="1315209" y="859917"/>
                  </a:lnTo>
                  <a:lnTo>
                    <a:pt x="1376795" y="852629"/>
                  </a:lnTo>
                  <a:lnTo>
                    <a:pt x="1436784" y="843862"/>
                  </a:lnTo>
                  <a:lnTo>
                    <a:pt x="1495053" y="833667"/>
                  </a:lnTo>
                  <a:lnTo>
                    <a:pt x="1551477" y="822095"/>
                  </a:lnTo>
                  <a:lnTo>
                    <a:pt x="1605933" y="809197"/>
                  </a:lnTo>
                  <a:lnTo>
                    <a:pt x="1658298" y="795024"/>
                  </a:lnTo>
                  <a:lnTo>
                    <a:pt x="1708448" y="779628"/>
                  </a:lnTo>
                  <a:lnTo>
                    <a:pt x="1756258" y="763059"/>
                  </a:lnTo>
                  <a:lnTo>
                    <a:pt x="1801606" y="745369"/>
                  </a:lnTo>
                  <a:lnTo>
                    <a:pt x="1844367" y="726609"/>
                  </a:lnTo>
                  <a:lnTo>
                    <a:pt x="1884418" y="706829"/>
                  </a:lnTo>
                  <a:lnTo>
                    <a:pt x="1921636" y="686082"/>
                  </a:lnTo>
                  <a:lnTo>
                    <a:pt x="1955895" y="664418"/>
                  </a:lnTo>
                  <a:lnTo>
                    <a:pt x="1987074" y="641888"/>
                  </a:lnTo>
                  <a:lnTo>
                    <a:pt x="2039693" y="594436"/>
                  </a:lnTo>
                  <a:lnTo>
                    <a:pt x="2078504" y="544136"/>
                  </a:lnTo>
                  <a:lnTo>
                    <a:pt x="2102516" y="491396"/>
                  </a:lnTo>
                  <a:lnTo>
                    <a:pt x="2110740" y="436626"/>
                  </a:lnTo>
                  <a:lnTo>
                    <a:pt x="2108663" y="409012"/>
                  </a:lnTo>
                  <a:lnTo>
                    <a:pt x="2092421" y="355206"/>
                  </a:lnTo>
                  <a:lnTo>
                    <a:pt x="2060887" y="303634"/>
                  </a:lnTo>
                  <a:lnTo>
                    <a:pt x="2015048" y="254707"/>
                  </a:lnTo>
                  <a:lnTo>
                    <a:pt x="1955895" y="208833"/>
                  </a:lnTo>
                  <a:lnTo>
                    <a:pt x="1921636" y="187169"/>
                  </a:lnTo>
                  <a:lnTo>
                    <a:pt x="1884418" y="166422"/>
                  </a:lnTo>
                  <a:lnTo>
                    <a:pt x="1844367" y="146642"/>
                  </a:lnTo>
                  <a:lnTo>
                    <a:pt x="1801606" y="127882"/>
                  </a:lnTo>
                  <a:lnTo>
                    <a:pt x="1756258" y="110192"/>
                  </a:lnTo>
                  <a:lnTo>
                    <a:pt x="1708448" y="93623"/>
                  </a:lnTo>
                  <a:lnTo>
                    <a:pt x="1658298" y="78227"/>
                  </a:lnTo>
                  <a:lnTo>
                    <a:pt x="1605933" y="64054"/>
                  </a:lnTo>
                  <a:lnTo>
                    <a:pt x="1551477" y="51156"/>
                  </a:lnTo>
                  <a:lnTo>
                    <a:pt x="1495053" y="39584"/>
                  </a:lnTo>
                  <a:lnTo>
                    <a:pt x="1436784" y="29389"/>
                  </a:lnTo>
                  <a:lnTo>
                    <a:pt x="1376795" y="20622"/>
                  </a:lnTo>
                  <a:lnTo>
                    <a:pt x="1315209" y="13334"/>
                  </a:lnTo>
                  <a:lnTo>
                    <a:pt x="1252149" y="7577"/>
                  </a:lnTo>
                  <a:lnTo>
                    <a:pt x="1187741" y="3401"/>
                  </a:lnTo>
                  <a:lnTo>
                    <a:pt x="1122106" y="858"/>
                  </a:lnTo>
                  <a:lnTo>
                    <a:pt x="105537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3771" y="5443728"/>
              <a:ext cx="2110740" cy="873760"/>
            </a:xfrm>
            <a:custGeom>
              <a:avLst/>
              <a:gdLst/>
              <a:ahLst/>
              <a:cxnLst/>
              <a:rect l="l" t="t" r="r" b="b"/>
              <a:pathLst>
                <a:path w="2110740" h="873760">
                  <a:moveTo>
                    <a:pt x="0" y="436626"/>
                  </a:moveTo>
                  <a:lnTo>
                    <a:pt x="8223" y="381855"/>
                  </a:lnTo>
                  <a:lnTo>
                    <a:pt x="32235" y="329115"/>
                  </a:lnTo>
                  <a:lnTo>
                    <a:pt x="71046" y="278815"/>
                  </a:lnTo>
                  <a:lnTo>
                    <a:pt x="123665" y="231363"/>
                  </a:lnTo>
                  <a:lnTo>
                    <a:pt x="154844" y="208833"/>
                  </a:lnTo>
                  <a:lnTo>
                    <a:pt x="189103" y="187169"/>
                  </a:lnTo>
                  <a:lnTo>
                    <a:pt x="226321" y="166422"/>
                  </a:lnTo>
                  <a:lnTo>
                    <a:pt x="266372" y="146642"/>
                  </a:lnTo>
                  <a:lnTo>
                    <a:pt x="309133" y="127882"/>
                  </a:lnTo>
                  <a:lnTo>
                    <a:pt x="354481" y="110192"/>
                  </a:lnTo>
                  <a:lnTo>
                    <a:pt x="402291" y="93623"/>
                  </a:lnTo>
                  <a:lnTo>
                    <a:pt x="452441" y="78227"/>
                  </a:lnTo>
                  <a:lnTo>
                    <a:pt x="504806" y="64054"/>
                  </a:lnTo>
                  <a:lnTo>
                    <a:pt x="559262" y="51156"/>
                  </a:lnTo>
                  <a:lnTo>
                    <a:pt x="615686" y="39584"/>
                  </a:lnTo>
                  <a:lnTo>
                    <a:pt x="673955" y="29389"/>
                  </a:lnTo>
                  <a:lnTo>
                    <a:pt x="733944" y="20622"/>
                  </a:lnTo>
                  <a:lnTo>
                    <a:pt x="795530" y="13334"/>
                  </a:lnTo>
                  <a:lnTo>
                    <a:pt x="858590" y="7577"/>
                  </a:lnTo>
                  <a:lnTo>
                    <a:pt x="922998" y="3401"/>
                  </a:lnTo>
                  <a:lnTo>
                    <a:pt x="988633" y="858"/>
                  </a:lnTo>
                  <a:lnTo>
                    <a:pt x="1055370" y="0"/>
                  </a:lnTo>
                  <a:lnTo>
                    <a:pt x="1122106" y="858"/>
                  </a:lnTo>
                  <a:lnTo>
                    <a:pt x="1187741" y="3401"/>
                  </a:lnTo>
                  <a:lnTo>
                    <a:pt x="1252149" y="7577"/>
                  </a:lnTo>
                  <a:lnTo>
                    <a:pt x="1315209" y="13334"/>
                  </a:lnTo>
                  <a:lnTo>
                    <a:pt x="1376795" y="20622"/>
                  </a:lnTo>
                  <a:lnTo>
                    <a:pt x="1436784" y="29389"/>
                  </a:lnTo>
                  <a:lnTo>
                    <a:pt x="1495053" y="39584"/>
                  </a:lnTo>
                  <a:lnTo>
                    <a:pt x="1551477" y="51156"/>
                  </a:lnTo>
                  <a:lnTo>
                    <a:pt x="1605933" y="64054"/>
                  </a:lnTo>
                  <a:lnTo>
                    <a:pt x="1658298" y="78227"/>
                  </a:lnTo>
                  <a:lnTo>
                    <a:pt x="1708448" y="93623"/>
                  </a:lnTo>
                  <a:lnTo>
                    <a:pt x="1756258" y="110192"/>
                  </a:lnTo>
                  <a:lnTo>
                    <a:pt x="1801606" y="127882"/>
                  </a:lnTo>
                  <a:lnTo>
                    <a:pt x="1844367" y="146642"/>
                  </a:lnTo>
                  <a:lnTo>
                    <a:pt x="1884418" y="166422"/>
                  </a:lnTo>
                  <a:lnTo>
                    <a:pt x="1921636" y="187169"/>
                  </a:lnTo>
                  <a:lnTo>
                    <a:pt x="1955895" y="208833"/>
                  </a:lnTo>
                  <a:lnTo>
                    <a:pt x="1987074" y="231363"/>
                  </a:lnTo>
                  <a:lnTo>
                    <a:pt x="2039693" y="278815"/>
                  </a:lnTo>
                  <a:lnTo>
                    <a:pt x="2078504" y="329115"/>
                  </a:lnTo>
                  <a:lnTo>
                    <a:pt x="2102516" y="381855"/>
                  </a:lnTo>
                  <a:lnTo>
                    <a:pt x="2110740" y="436626"/>
                  </a:lnTo>
                  <a:lnTo>
                    <a:pt x="2108663" y="464239"/>
                  </a:lnTo>
                  <a:lnTo>
                    <a:pt x="2092421" y="518045"/>
                  </a:lnTo>
                  <a:lnTo>
                    <a:pt x="2060887" y="569617"/>
                  </a:lnTo>
                  <a:lnTo>
                    <a:pt x="2015048" y="618544"/>
                  </a:lnTo>
                  <a:lnTo>
                    <a:pt x="1955895" y="664418"/>
                  </a:lnTo>
                  <a:lnTo>
                    <a:pt x="1921636" y="686082"/>
                  </a:lnTo>
                  <a:lnTo>
                    <a:pt x="1884418" y="706829"/>
                  </a:lnTo>
                  <a:lnTo>
                    <a:pt x="1844367" y="726609"/>
                  </a:lnTo>
                  <a:lnTo>
                    <a:pt x="1801606" y="745369"/>
                  </a:lnTo>
                  <a:lnTo>
                    <a:pt x="1756258" y="763059"/>
                  </a:lnTo>
                  <a:lnTo>
                    <a:pt x="1708448" y="779628"/>
                  </a:lnTo>
                  <a:lnTo>
                    <a:pt x="1658298" y="795024"/>
                  </a:lnTo>
                  <a:lnTo>
                    <a:pt x="1605933" y="809197"/>
                  </a:lnTo>
                  <a:lnTo>
                    <a:pt x="1551477" y="822095"/>
                  </a:lnTo>
                  <a:lnTo>
                    <a:pt x="1495053" y="833667"/>
                  </a:lnTo>
                  <a:lnTo>
                    <a:pt x="1436784" y="843862"/>
                  </a:lnTo>
                  <a:lnTo>
                    <a:pt x="1376795" y="852629"/>
                  </a:lnTo>
                  <a:lnTo>
                    <a:pt x="1315209" y="859917"/>
                  </a:lnTo>
                  <a:lnTo>
                    <a:pt x="1252149" y="865674"/>
                  </a:lnTo>
                  <a:lnTo>
                    <a:pt x="1187741" y="869850"/>
                  </a:lnTo>
                  <a:lnTo>
                    <a:pt x="1122106" y="872393"/>
                  </a:lnTo>
                  <a:lnTo>
                    <a:pt x="1055370" y="873252"/>
                  </a:lnTo>
                  <a:lnTo>
                    <a:pt x="988633" y="872393"/>
                  </a:lnTo>
                  <a:lnTo>
                    <a:pt x="922998" y="869850"/>
                  </a:lnTo>
                  <a:lnTo>
                    <a:pt x="858590" y="865674"/>
                  </a:lnTo>
                  <a:lnTo>
                    <a:pt x="795530" y="859917"/>
                  </a:lnTo>
                  <a:lnTo>
                    <a:pt x="733944" y="852629"/>
                  </a:lnTo>
                  <a:lnTo>
                    <a:pt x="673955" y="843862"/>
                  </a:lnTo>
                  <a:lnTo>
                    <a:pt x="615686" y="833667"/>
                  </a:lnTo>
                  <a:lnTo>
                    <a:pt x="559262" y="822095"/>
                  </a:lnTo>
                  <a:lnTo>
                    <a:pt x="504806" y="809197"/>
                  </a:lnTo>
                  <a:lnTo>
                    <a:pt x="452441" y="795024"/>
                  </a:lnTo>
                  <a:lnTo>
                    <a:pt x="402291" y="779628"/>
                  </a:lnTo>
                  <a:lnTo>
                    <a:pt x="354481" y="763059"/>
                  </a:lnTo>
                  <a:lnTo>
                    <a:pt x="309133" y="745369"/>
                  </a:lnTo>
                  <a:lnTo>
                    <a:pt x="266372" y="726609"/>
                  </a:lnTo>
                  <a:lnTo>
                    <a:pt x="226321" y="706829"/>
                  </a:lnTo>
                  <a:lnTo>
                    <a:pt x="189103" y="686082"/>
                  </a:lnTo>
                  <a:lnTo>
                    <a:pt x="154844" y="664418"/>
                  </a:lnTo>
                  <a:lnTo>
                    <a:pt x="123665" y="641888"/>
                  </a:lnTo>
                  <a:lnTo>
                    <a:pt x="71046" y="594436"/>
                  </a:lnTo>
                  <a:lnTo>
                    <a:pt x="32235" y="544136"/>
                  </a:lnTo>
                  <a:lnTo>
                    <a:pt x="8223" y="491396"/>
                  </a:lnTo>
                  <a:lnTo>
                    <a:pt x="0" y="43662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4375" y="5716320"/>
            <a:ext cx="58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0279" y="4547615"/>
            <a:ext cx="76200" cy="842644"/>
          </a:xfrm>
          <a:custGeom>
            <a:avLst/>
            <a:gdLst/>
            <a:ahLst/>
            <a:cxnLst/>
            <a:rect l="l" t="t" r="r" b="b"/>
            <a:pathLst>
              <a:path w="76200" h="842645">
                <a:moveTo>
                  <a:pt x="31750" y="766063"/>
                </a:moveTo>
                <a:lnTo>
                  <a:pt x="0" y="766063"/>
                </a:lnTo>
                <a:lnTo>
                  <a:pt x="38100" y="842263"/>
                </a:lnTo>
                <a:lnTo>
                  <a:pt x="69850" y="778763"/>
                </a:lnTo>
                <a:lnTo>
                  <a:pt x="31750" y="778763"/>
                </a:lnTo>
                <a:lnTo>
                  <a:pt x="31750" y="766063"/>
                </a:lnTo>
                <a:close/>
              </a:path>
              <a:path w="76200" h="842645">
                <a:moveTo>
                  <a:pt x="44450" y="0"/>
                </a:moveTo>
                <a:lnTo>
                  <a:pt x="31750" y="0"/>
                </a:lnTo>
                <a:lnTo>
                  <a:pt x="31750" y="778763"/>
                </a:lnTo>
                <a:lnTo>
                  <a:pt x="44450" y="778763"/>
                </a:lnTo>
                <a:lnTo>
                  <a:pt x="44450" y="0"/>
                </a:lnTo>
                <a:close/>
              </a:path>
              <a:path w="76200" h="842645">
                <a:moveTo>
                  <a:pt x="76200" y="766063"/>
                </a:moveTo>
                <a:lnTo>
                  <a:pt x="44450" y="766063"/>
                </a:lnTo>
                <a:lnTo>
                  <a:pt x="44450" y="778763"/>
                </a:lnTo>
                <a:lnTo>
                  <a:pt x="69850" y="778763"/>
                </a:lnTo>
                <a:lnTo>
                  <a:pt x="76200" y="76606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4233" y="3528574"/>
            <a:ext cx="7247419" cy="22269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90" y="4113628"/>
            <a:ext cx="4814125" cy="7303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933955" y="3198876"/>
            <a:ext cx="2364105" cy="460375"/>
          </a:xfrm>
          <a:custGeom>
            <a:avLst/>
            <a:gdLst/>
            <a:ahLst/>
            <a:cxnLst/>
            <a:rect l="l" t="t" r="r" b="b"/>
            <a:pathLst>
              <a:path w="2364104" h="460375">
                <a:moveTo>
                  <a:pt x="2287016" y="0"/>
                </a:moveTo>
                <a:lnTo>
                  <a:pt x="76707" y="0"/>
                </a:lnTo>
                <a:lnTo>
                  <a:pt x="46827" y="6020"/>
                </a:lnTo>
                <a:lnTo>
                  <a:pt x="22447" y="22447"/>
                </a:lnTo>
                <a:lnTo>
                  <a:pt x="6020" y="46827"/>
                </a:lnTo>
                <a:lnTo>
                  <a:pt x="0" y="76708"/>
                </a:lnTo>
                <a:lnTo>
                  <a:pt x="0" y="383539"/>
                </a:lnTo>
                <a:lnTo>
                  <a:pt x="6020" y="413420"/>
                </a:lnTo>
                <a:lnTo>
                  <a:pt x="22447" y="437800"/>
                </a:lnTo>
                <a:lnTo>
                  <a:pt x="46827" y="454227"/>
                </a:lnTo>
                <a:lnTo>
                  <a:pt x="76707" y="460248"/>
                </a:lnTo>
                <a:lnTo>
                  <a:pt x="2287016" y="460248"/>
                </a:lnTo>
                <a:lnTo>
                  <a:pt x="2316896" y="454227"/>
                </a:lnTo>
                <a:lnTo>
                  <a:pt x="2341276" y="437800"/>
                </a:lnTo>
                <a:lnTo>
                  <a:pt x="2357703" y="413420"/>
                </a:lnTo>
                <a:lnTo>
                  <a:pt x="2363723" y="383539"/>
                </a:lnTo>
                <a:lnTo>
                  <a:pt x="2363723" y="76708"/>
                </a:lnTo>
                <a:lnTo>
                  <a:pt x="2357703" y="46827"/>
                </a:lnTo>
                <a:lnTo>
                  <a:pt x="2341276" y="22447"/>
                </a:lnTo>
                <a:lnTo>
                  <a:pt x="2316896" y="6020"/>
                </a:lnTo>
                <a:lnTo>
                  <a:pt x="228701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8083" y="3264534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6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4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Now,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The</a:t>
            </a:r>
            <a:r>
              <a:rPr sz="1800" u="sng" spc="-1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Question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is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-</a:t>
            </a:r>
            <a:r>
              <a:rPr sz="1800" u="sng" spc="-75" dirty="0">
                <a:solidFill>
                  <a:srgbClr val="FFFFFF"/>
                </a:solidFill>
                <a:uFill>
                  <a:solidFill>
                    <a:srgbClr val="2E528F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8080" y="2587751"/>
            <a:ext cx="3741420" cy="263207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3800" b="1" i="1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1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839" y="580771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</a:t>
            </a:r>
            <a:r>
              <a:rPr spc="-7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834" y="2213228"/>
            <a:ext cx="10116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Bayes’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(by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assertion,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225" y="3864440"/>
            <a:ext cx="4141671" cy="932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6864" y="4454740"/>
            <a:ext cx="3392424" cy="4229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5775" y="5421248"/>
            <a:ext cx="90963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90" y="4113628"/>
            <a:ext cx="4814125" cy="7303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27860" y="3192779"/>
            <a:ext cx="2376170" cy="472440"/>
            <a:chOff x="1927860" y="3192779"/>
            <a:chExt cx="2376170" cy="472440"/>
          </a:xfrm>
        </p:grpSpPr>
        <p:sp>
          <p:nvSpPr>
            <p:cNvPr id="5" name="object 5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2287016" y="0"/>
                  </a:moveTo>
                  <a:lnTo>
                    <a:pt x="76707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8"/>
                  </a:lnTo>
                  <a:lnTo>
                    <a:pt x="0" y="383539"/>
                  </a:lnTo>
                  <a:lnTo>
                    <a:pt x="6020" y="413420"/>
                  </a:lnTo>
                  <a:lnTo>
                    <a:pt x="22447" y="437800"/>
                  </a:lnTo>
                  <a:lnTo>
                    <a:pt x="46827" y="454227"/>
                  </a:lnTo>
                  <a:lnTo>
                    <a:pt x="76707" y="460248"/>
                  </a:lnTo>
                  <a:lnTo>
                    <a:pt x="2287016" y="460248"/>
                  </a:lnTo>
                  <a:lnTo>
                    <a:pt x="2316896" y="454227"/>
                  </a:lnTo>
                  <a:lnTo>
                    <a:pt x="2341276" y="437800"/>
                  </a:lnTo>
                  <a:lnTo>
                    <a:pt x="2357703" y="413420"/>
                  </a:lnTo>
                  <a:lnTo>
                    <a:pt x="2363723" y="383539"/>
                  </a:lnTo>
                  <a:lnTo>
                    <a:pt x="2363723" y="76708"/>
                  </a:lnTo>
                  <a:lnTo>
                    <a:pt x="2357703" y="46827"/>
                  </a:lnTo>
                  <a:lnTo>
                    <a:pt x="2341276" y="22447"/>
                  </a:lnTo>
                  <a:lnTo>
                    <a:pt x="2316896" y="6020"/>
                  </a:lnTo>
                  <a:lnTo>
                    <a:pt x="22870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0" y="76708"/>
                  </a:moveTo>
                  <a:lnTo>
                    <a:pt x="6020" y="46827"/>
                  </a:lnTo>
                  <a:lnTo>
                    <a:pt x="22447" y="22447"/>
                  </a:lnTo>
                  <a:lnTo>
                    <a:pt x="46827" y="6020"/>
                  </a:lnTo>
                  <a:lnTo>
                    <a:pt x="76707" y="0"/>
                  </a:lnTo>
                  <a:lnTo>
                    <a:pt x="2287016" y="0"/>
                  </a:lnTo>
                  <a:lnTo>
                    <a:pt x="2316896" y="6020"/>
                  </a:lnTo>
                  <a:lnTo>
                    <a:pt x="2341276" y="22447"/>
                  </a:lnTo>
                  <a:lnTo>
                    <a:pt x="2357703" y="46827"/>
                  </a:lnTo>
                  <a:lnTo>
                    <a:pt x="2363723" y="76708"/>
                  </a:lnTo>
                  <a:lnTo>
                    <a:pt x="2363723" y="383539"/>
                  </a:lnTo>
                  <a:lnTo>
                    <a:pt x="2357703" y="413420"/>
                  </a:lnTo>
                  <a:lnTo>
                    <a:pt x="2341276" y="437800"/>
                  </a:lnTo>
                  <a:lnTo>
                    <a:pt x="2316896" y="454227"/>
                  </a:lnTo>
                  <a:lnTo>
                    <a:pt x="2287016" y="460248"/>
                  </a:lnTo>
                  <a:lnTo>
                    <a:pt x="76707" y="460248"/>
                  </a:lnTo>
                  <a:lnTo>
                    <a:pt x="46827" y="454227"/>
                  </a:lnTo>
                  <a:lnTo>
                    <a:pt x="22447" y="437800"/>
                  </a:lnTo>
                  <a:lnTo>
                    <a:pt x="6020" y="413420"/>
                  </a:lnTo>
                  <a:lnTo>
                    <a:pt x="0" y="383539"/>
                  </a:lnTo>
                  <a:lnTo>
                    <a:pt x="0" y="767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3242" y="3264534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Question 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992" y="2829509"/>
            <a:ext cx="64122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P(Yes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026" y="4235550"/>
            <a:ext cx="5203640" cy="174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27493" y="4590033"/>
            <a:ext cx="2100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1/5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2/5 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0.0092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90" y="4113628"/>
            <a:ext cx="4814125" cy="7303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27860" y="3192779"/>
            <a:ext cx="2376170" cy="472440"/>
            <a:chOff x="1927860" y="3192779"/>
            <a:chExt cx="2376170" cy="472440"/>
          </a:xfrm>
        </p:grpSpPr>
        <p:sp>
          <p:nvSpPr>
            <p:cNvPr id="5" name="object 5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2287016" y="0"/>
                  </a:moveTo>
                  <a:lnTo>
                    <a:pt x="76707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8"/>
                  </a:lnTo>
                  <a:lnTo>
                    <a:pt x="0" y="383539"/>
                  </a:lnTo>
                  <a:lnTo>
                    <a:pt x="6020" y="413420"/>
                  </a:lnTo>
                  <a:lnTo>
                    <a:pt x="22447" y="437800"/>
                  </a:lnTo>
                  <a:lnTo>
                    <a:pt x="46827" y="454227"/>
                  </a:lnTo>
                  <a:lnTo>
                    <a:pt x="76707" y="460248"/>
                  </a:lnTo>
                  <a:lnTo>
                    <a:pt x="2287016" y="460248"/>
                  </a:lnTo>
                  <a:lnTo>
                    <a:pt x="2316896" y="454227"/>
                  </a:lnTo>
                  <a:lnTo>
                    <a:pt x="2341276" y="437800"/>
                  </a:lnTo>
                  <a:lnTo>
                    <a:pt x="2357703" y="413420"/>
                  </a:lnTo>
                  <a:lnTo>
                    <a:pt x="2363723" y="383539"/>
                  </a:lnTo>
                  <a:lnTo>
                    <a:pt x="2363723" y="76708"/>
                  </a:lnTo>
                  <a:lnTo>
                    <a:pt x="2357703" y="46827"/>
                  </a:lnTo>
                  <a:lnTo>
                    <a:pt x="2341276" y="22447"/>
                  </a:lnTo>
                  <a:lnTo>
                    <a:pt x="2316896" y="6020"/>
                  </a:lnTo>
                  <a:lnTo>
                    <a:pt x="22870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0" y="76708"/>
                  </a:moveTo>
                  <a:lnTo>
                    <a:pt x="6020" y="46827"/>
                  </a:lnTo>
                  <a:lnTo>
                    <a:pt x="22447" y="22447"/>
                  </a:lnTo>
                  <a:lnTo>
                    <a:pt x="46827" y="6020"/>
                  </a:lnTo>
                  <a:lnTo>
                    <a:pt x="76707" y="0"/>
                  </a:lnTo>
                  <a:lnTo>
                    <a:pt x="2287016" y="0"/>
                  </a:lnTo>
                  <a:lnTo>
                    <a:pt x="2316896" y="6020"/>
                  </a:lnTo>
                  <a:lnTo>
                    <a:pt x="2341276" y="22447"/>
                  </a:lnTo>
                  <a:lnTo>
                    <a:pt x="2357703" y="46827"/>
                  </a:lnTo>
                  <a:lnTo>
                    <a:pt x="2363723" y="76708"/>
                  </a:lnTo>
                  <a:lnTo>
                    <a:pt x="2363723" y="383539"/>
                  </a:lnTo>
                  <a:lnTo>
                    <a:pt x="2357703" y="413420"/>
                  </a:lnTo>
                  <a:lnTo>
                    <a:pt x="2341276" y="437800"/>
                  </a:lnTo>
                  <a:lnTo>
                    <a:pt x="2316896" y="454227"/>
                  </a:lnTo>
                  <a:lnTo>
                    <a:pt x="2287016" y="460248"/>
                  </a:lnTo>
                  <a:lnTo>
                    <a:pt x="76707" y="460248"/>
                  </a:lnTo>
                  <a:lnTo>
                    <a:pt x="46827" y="454227"/>
                  </a:lnTo>
                  <a:lnTo>
                    <a:pt x="22447" y="437800"/>
                  </a:lnTo>
                  <a:lnTo>
                    <a:pt x="6020" y="413420"/>
                  </a:lnTo>
                  <a:lnTo>
                    <a:pt x="0" y="383539"/>
                  </a:lnTo>
                  <a:lnTo>
                    <a:pt x="0" y="767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3242" y="3264534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Question 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992" y="2829509"/>
            <a:ext cx="64122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P(Yes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026" y="3835037"/>
            <a:ext cx="5203640" cy="1759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9013" y="4080129"/>
            <a:ext cx="338137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1/5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2/5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928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0.0092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111111"/>
                </a:solidFill>
                <a:latin typeface="Calibri Light"/>
                <a:cs typeface="Calibri Light"/>
              </a:rPr>
              <a:t>and,</a:t>
            </a:r>
            <a:r>
              <a:rPr sz="1800" spc="-60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Calibri Light"/>
                <a:cs typeface="Calibri Light"/>
              </a:rPr>
              <a:t>P(No</a:t>
            </a:r>
            <a:r>
              <a:rPr sz="1800" spc="-65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 Light"/>
                <a:cs typeface="Calibri Light"/>
              </a:rPr>
              <a:t>|</a:t>
            </a:r>
            <a:r>
              <a:rPr sz="1800" spc="-45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 Light"/>
                <a:cs typeface="Calibri Light"/>
              </a:rPr>
              <a:t>X):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4573" y="5749181"/>
            <a:ext cx="4983480" cy="1759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57135" y="5983325"/>
            <a:ext cx="2100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3/5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3/5 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0.072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Naïve</a:t>
            </a:r>
            <a:r>
              <a:rPr spc="-80" dirty="0"/>
              <a:t> </a:t>
            </a:r>
            <a:r>
              <a:rPr spc="-5" dirty="0"/>
              <a:t>Bayes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90" y="4113628"/>
            <a:ext cx="4814125" cy="73036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27860" y="3192779"/>
            <a:ext cx="2376170" cy="472440"/>
            <a:chOff x="1927860" y="3192779"/>
            <a:chExt cx="2376170" cy="472440"/>
          </a:xfrm>
        </p:grpSpPr>
        <p:sp>
          <p:nvSpPr>
            <p:cNvPr id="5" name="object 5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2287016" y="0"/>
                  </a:moveTo>
                  <a:lnTo>
                    <a:pt x="76707" y="0"/>
                  </a:lnTo>
                  <a:lnTo>
                    <a:pt x="46827" y="6020"/>
                  </a:lnTo>
                  <a:lnTo>
                    <a:pt x="22447" y="22447"/>
                  </a:lnTo>
                  <a:lnTo>
                    <a:pt x="6020" y="46827"/>
                  </a:lnTo>
                  <a:lnTo>
                    <a:pt x="0" y="76708"/>
                  </a:lnTo>
                  <a:lnTo>
                    <a:pt x="0" y="383539"/>
                  </a:lnTo>
                  <a:lnTo>
                    <a:pt x="6020" y="413420"/>
                  </a:lnTo>
                  <a:lnTo>
                    <a:pt x="22447" y="437800"/>
                  </a:lnTo>
                  <a:lnTo>
                    <a:pt x="46827" y="454227"/>
                  </a:lnTo>
                  <a:lnTo>
                    <a:pt x="76707" y="460248"/>
                  </a:lnTo>
                  <a:lnTo>
                    <a:pt x="2287016" y="460248"/>
                  </a:lnTo>
                  <a:lnTo>
                    <a:pt x="2316896" y="454227"/>
                  </a:lnTo>
                  <a:lnTo>
                    <a:pt x="2341276" y="437800"/>
                  </a:lnTo>
                  <a:lnTo>
                    <a:pt x="2357703" y="413420"/>
                  </a:lnTo>
                  <a:lnTo>
                    <a:pt x="2363723" y="383539"/>
                  </a:lnTo>
                  <a:lnTo>
                    <a:pt x="2363723" y="76708"/>
                  </a:lnTo>
                  <a:lnTo>
                    <a:pt x="2357703" y="46827"/>
                  </a:lnTo>
                  <a:lnTo>
                    <a:pt x="2341276" y="22447"/>
                  </a:lnTo>
                  <a:lnTo>
                    <a:pt x="2316896" y="6020"/>
                  </a:lnTo>
                  <a:lnTo>
                    <a:pt x="22870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33956" y="3198875"/>
              <a:ext cx="2364105" cy="460375"/>
            </a:xfrm>
            <a:custGeom>
              <a:avLst/>
              <a:gdLst/>
              <a:ahLst/>
              <a:cxnLst/>
              <a:rect l="l" t="t" r="r" b="b"/>
              <a:pathLst>
                <a:path w="2364104" h="460375">
                  <a:moveTo>
                    <a:pt x="0" y="76708"/>
                  </a:moveTo>
                  <a:lnTo>
                    <a:pt x="6020" y="46827"/>
                  </a:lnTo>
                  <a:lnTo>
                    <a:pt x="22447" y="22447"/>
                  </a:lnTo>
                  <a:lnTo>
                    <a:pt x="46827" y="6020"/>
                  </a:lnTo>
                  <a:lnTo>
                    <a:pt x="76707" y="0"/>
                  </a:lnTo>
                  <a:lnTo>
                    <a:pt x="2287016" y="0"/>
                  </a:lnTo>
                  <a:lnTo>
                    <a:pt x="2316896" y="6020"/>
                  </a:lnTo>
                  <a:lnTo>
                    <a:pt x="2341276" y="22447"/>
                  </a:lnTo>
                  <a:lnTo>
                    <a:pt x="2357703" y="46827"/>
                  </a:lnTo>
                  <a:lnTo>
                    <a:pt x="2363723" y="76708"/>
                  </a:lnTo>
                  <a:lnTo>
                    <a:pt x="2363723" y="383539"/>
                  </a:lnTo>
                  <a:lnTo>
                    <a:pt x="2357703" y="413420"/>
                  </a:lnTo>
                  <a:lnTo>
                    <a:pt x="2341276" y="437800"/>
                  </a:lnTo>
                  <a:lnTo>
                    <a:pt x="2316896" y="454227"/>
                  </a:lnTo>
                  <a:lnTo>
                    <a:pt x="2287016" y="460248"/>
                  </a:lnTo>
                  <a:lnTo>
                    <a:pt x="76707" y="460248"/>
                  </a:lnTo>
                  <a:lnTo>
                    <a:pt x="46827" y="454227"/>
                  </a:lnTo>
                  <a:lnTo>
                    <a:pt x="22447" y="437800"/>
                  </a:lnTo>
                  <a:lnTo>
                    <a:pt x="6020" y="413420"/>
                  </a:lnTo>
                  <a:lnTo>
                    <a:pt x="0" y="383539"/>
                  </a:lnTo>
                  <a:lnTo>
                    <a:pt x="0" y="767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3242" y="3264534"/>
            <a:ext cx="210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Now,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Question 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8992" y="2829509"/>
            <a:ext cx="641223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calculate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posterior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P(Yes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026" y="3835037"/>
            <a:ext cx="5203640" cy="1759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19013" y="4080129"/>
            <a:ext cx="338137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2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1/5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9286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0.0092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11111"/>
                </a:solidFill>
                <a:latin typeface="Calibri Light"/>
                <a:cs typeface="Calibri Light"/>
              </a:rPr>
              <a:t>and,</a:t>
            </a:r>
            <a:r>
              <a:rPr sz="1800" spc="-20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 Light"/>
                <a:cs typeface="Calibri Light"/>
              </a:rPr>
              <a:t>P(No</a:t>
            </a:r>
            <a:r>
              <a:rPr sz="1800" spc="-20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111111"/>
                </a:solidFill>
                <a:latin typeface="Calibri Light"/>
                <a:cs typeface="Calibri Light"/>
              </a:rPr>
              <a:t>|</a:t>
            </a:r>
            <a:r>
              <a:rPr sz="1800" spc="-25" dirty="0">
                <a:solidFill>
                  <a:srgbClr val="111111"/>
                </a:solidFill>
                <a:latin typeface="Calibri Light"/>
                <a:cs typeface="Calibri Light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Calibri Light"/>
                <a:cs typeface="Calibri Light"/>
              </a:rPr>
              <a:t>X):</a:t>
            </a:r>
            <a:endParaRPr sz="1800">
              <a:latin typeface="Calibri Light"/>
              <a:cs typeface="Calibri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4573" y="5749181"/>
            <a:ext cx="4983480" cy="1759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57135" y="5983325"/>
            <a:ext cx="21005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2/5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3/5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 3/5 *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0.072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5745" y="5730646"/>
            <a:ext cx="1437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P(No)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&gt;&gt;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P(Yes)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Output: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8165" y="772109"/>
            <a:ext cx="3285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Segoe Print"/>
                <a:cs typeface="Segoe Print"/>
              </a:rPr>
              <a:t>What</a:t>
            </a:r>
            <a:r>
              <a:rPr b="1" spc="-2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is</a:t>
            </a:r>
            <a:r>
              <a:rPr b="1" spc="-2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Naïve</a:t>
            </a:r>
            <a:r>
              <a:rPr b="1" spc="-2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Bayes?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830" y="2701544"/>
            <a:ext cx="108997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5" dirty="0">
                <a:latin typeface="Segoe Print"/>
                <a:cs typeface="Segoe Print"/>
              </a:rPr>
              <a:t>Naive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Bayes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classifier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separates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into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different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classes</a:t>
            </a:r>
            <a:r>
              <a:rPr sz="1800" spc="-5" dirty="0">
                <a:latin typeface="Segoe Print"/>
                <a:cs typeface="Segoe Print"/>
              </a:rPr>
              <a:t> according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Bayes’ 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Theorem,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along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with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assumption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all the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predictors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independent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one another. </a:t>
            </a:r>
            <a:r>
              <a:rPr sz="1800" dirty="0">
                <a:latin typeface="Segoe Print"/>
                <a:cs typeface="Segoe Print"/>
              </a:rPr>
              <a:t> 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assumes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that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particular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feature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-5" dirty="0">
                <a:latin typeface="Segoe Print"/>
                <a:cs typeface="Segoe Print"/>
              </a:rPr>
              <a:t> is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not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related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presence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other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features.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416" y="772109"/>
            <a:ext cx="38246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Segoe Print"/>
                <a:cs typeface="Segoe Print"/>
              </a:rPr>
              <a:t>Naïve</a:t>
            </a:r>
            <a:r>
              <a:rPr b="1" spc="-4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Bayes:</a:t>
            </a:r>
            <a:r>
              <a:rPr b="1" spc="-3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830" y="2701544"/>
            <a:ext cx="111747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Segoe Print"/>
                <a:cs typeface="Segoe Print"/>
              </a:rPr>
              <a:t>This</a:t>
            </a:r>
            <a:r>
              <a:rPr sz="1800" spc="-5" dirty="0">
                <a:latin typeface="Segoe Print"/>
                <a:cs typeface="Segoe Print"/>
              </a:rPr>
              <a:t> algorithm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works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very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fast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can </a:t>
            </a:r>
            <a:r>
              <a:rPr sz="1800" spc="-5" dirty="0">
                <a:latin typeface="Segoe Print"/>
                <a:cs typeface="Segoe Print"/>
              </a:rPr>
              <a:t>easily predict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test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dataset.</a:t>
            </a:r>
            <a:endParaRPr sz="1800">
              <a:latin typeface="Segoe Print"/>
              <a:cs typeface="Segoe Prin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Segoe Print"/>
                <a:cs typeface="Segoe Print"/>
              </a:rPr>
              <a:t>You</a:t>
            </a:r>
            <a:r>
              <a:rPr sz="1800" spc="-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can </a:t>
            </a:r>
            <a:r>
              <a:rPr sz="1800" spc="-5" dirty="0">
                <a:latin typeface="Segoe Print"/>
                <a:cs typeface="Segoe Print"/>
              </a:rPr>
              <a:t>use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to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solve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multi-class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prediction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problems </a:t>
            </a:r>
            <a:r>
              <a:rPr sz="1800" dirty="0">
                <a:latin typeface="Segoe Print"/>
                <a:cs typeface="Segoe Print"/>
              </a:rPr>
              <a:t>as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it’s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quite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useful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with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them.</a:t>
            </a:r>
            <a:endParaRPr sz="1800">
              <a:latin typeface="Segoe Print"/>
              <a:cs typeface="Segoe Print"/>
            </a:endParaRPr>
          </a:p>
          <a:p>
            <a:pPr marL="299085" marR="85915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Segoe Print"/>
                <a:cs typeface="Segoe Print"/>
              </a:rPr>
              <a:t>Naive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Bayes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classifier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performs better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than</a:t>
            </a:r>
            <a:r>
              <a:rPr sz="1800" spc="-5" dirty="0">
                <a:latin typeface="Segoe Print"/>
                <a:cs typeface="Segoe Print"/>
              </a:rPr>
              <a:t> other</a:t>
            </a:r>
            <a:r>
              <a:rPr sz="1800" dirty="0">
                <a:latin typeface="Segoe Print"/>
                <a:cs typeface="Segoe Print"/>
              </a:rPr>
              <a:t> models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with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less training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if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assumption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</a:t>
            </a:r>
            <a:r>
              <a:rPr sz="1800" spc="-10" dirty="0">
                <a:latin typeface="Segoe Print"/>
                <a:cs typeface="Segoe Print"/>
              </a:rPr>
              <a:t>independence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of features</a:t>
            </a:r>
            <a:r>
              <a:rPr sz="1800" spc="3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holds.</a:t>
            </a:r>
            <a:endParaRPr sz="1800">
              <a:latin typeface="Segoe Print"/>
              <a:cs typeface="Segoe Prin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Segoe Print"/>
                <a:cs typeface="Segoe Print"/>
              </a:rPr>
              <a:t>If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you have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categorical</a:t>
            </a:r>
            <a:r>
              <a:rPr sz="1800" spc="4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input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variables,</a:t>
            </a:r>
            <a:r>
              <a:rPr sz="1800" spc="3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Naive</a:t>
            </a:r>
            <a:r>
              <a:rPr sz="1800" spc="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Bayes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algorithm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performs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exceptionally</a:t>
            </a:r>
            <a:r>
              <a:rPr sz="1800" spc="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well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comparison to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10" dirty="0">
                <a:latin typeface="Segoe Print"/>
                <a:cs typeface="Segoe Print"/>
              </a:rPr>
              <a:t>numerical</a:t>
            </a:r>
            <a:r>
              <a:rPr sz="1800" spc="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variables.</a:t>
            </a:r>
            <a:endParaRPr sz="1800">
              <a:latin typeface="Segoe Print"/>
              <a:cs typeface="Segoe Pri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9185" y="670940"/>
            <a:ext cx="591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Segoe Print"/>
                <a:cs typeface="Segoe Print"/>
              </a:rPr>
              <a:t>Applications</a:t>
            </a:r>
            <a:r>
              <a:rPr b="1" spc="5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of</a:t>
            </a:r>
            <a:r>
              <a:rPr b="1" spc="-1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Naive</a:t>
            </a:r>
            <a:r>
              <a:rPr b="1" spc="-2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Bayes</a:t>
            </a:r>
            <a:r>
              <a:rPr b="1" spc="-10" dirty="0">
                <a:latin typeface="Segoe Print"/>
                <a:cs typeface="Segoe Print"/>
              </a:rPr>
              <a:t> </a:t>
            </a:r>
            <a:r>
              <a:rPr b="1" spc="-5" dirty="0">
                <a:latin typeface="Segoe Print"/>
                <a:cs typeface="Segoe Print"/>
              </a:rPr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</a:t>
            </a:r>
            <a:r>
              <a:rPr spc="5" dirty="0"/>
              <a:t> </a:t>
            </a:r>
            <a:r>
              <a:rPr dirty="0"/>
              <a:t>you </a:t>
            </a:r>
            <a:r>
              <a:rPr spc="-5" dirty="0"/>
              <a:t>must’ve</a:t>
            </a:r>
            <a:r>
              <a:rPr spc="15" dirty="0"/>
              <a:t> </a:t>
            </a:r>
            <a:r>
              <a:rPr spc="-10" dirty="0"/>
              <a:t>noticed,</a:t>
            </a:r>
            <a:r>
              <a:rPr spc="20" dirty="0"/>
              <a:t> </a:t>
            </a:r>
            <a:r>
              <a:rPr spc="-5" dirty="0"/>
              <a:t>this</a:t>
            </a:r>
            <a:r>
              <a:rPr spc="15" dirty="0"/>
              <a:t> </a:t>
            </a:r>
            <a:r>
              <a:rPr spc="-5" dirty="0"/>
              <a:t>algorithm</a:t>
            </a:r>
            <a:r>
              <a:rPr spc="20" dirty="0"/>
              <a:t> </a:t>
            </a:r>
            <a:r>
              <a:rPr spc="-5" dirty="0"/>
              <a:t>offers</a:t>
            </a:r>
            <a:r>
              <a:rPr dirty="0"/>
              <a:t> </a:t>
            </a:r>
            <a:r>
              <a:rPr spc="-5" dirty="0"/>
              <a:t>plenty</a:t>
            </a:r>
            <a:r>
              <a:rPr dirty="0"/>
              <a:t> of</a:t>
            </a:r>
            <a:r>
              <a:rPr spc="5" dirty="0"/>
              <a:t> </a:t>
            </a:r>
            <a:r>
              <a:rPr spc="-5" dirty="0"/>
              <a:t>advantages</a:t>
            </a:r>
            <a:r>
              <a:rPr spc="5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its</a:t>
            </a:r>
            <a:r>
              <a:rPr spc="25" dirty="0"/>
              <a:t> </a:t>
            </a:r>
            <a:r>
              <a:rPr spc="-5" dirty="0"/>
              <a:t>users.</a:t>
            </a:r>
            <a:r>
              <a:rPr spc="5" dirty="0"/>
              <a:t> </a:t>
            </a:r>
            <a:r>
              <a:rPr dirty="0"/>
              <a:t>That’s</a:t>
            </a:r>
            <a:r>
              <a:rPr spc="10" dirty="0"/>
              <a:t> </a:t>
            </a:r>
            <a:r>
              <a:rPr spc="-5" dirty="0"/>
              <a:t>why it</a:t>
            </a:r>
            <a:r>
              <a:rPr spc="20" dirty="0"/>
              <a:t> </a:t>
            </a:r>
            <a:r>
              <a:rPr dirty="0"/>
              <a:t>has </a:t>
            </a:r>
            <a:r>
              <a:rPr spc="-70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lot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applications</a:t>
            </a:r>
            <a:r>
              <a:rPr spc="3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various</a:t>
            </a:r>
            <a:r>
              <a:rPr spc="15" dirty="0"/>
              <a:t> </a:t>
            </a:r>
            <a:r>
              <a:rPr spc="-5" dirty="0"/>
              <a:t>sectors</a:t>
            </a:r>
            <a:r>
              <a:rPr dirty="0"/>
              <a:t> too.</a:t>
            </a:r>
            <a:r>
              <a:rPr spc="10" dirty="0"/>
              <a:t> </a:t>
            </a:r>
            <a:r>
              <a:rPr dirty="0"/>
              <a:t>Here </a:t>
            </a:r>
            <a:r>
              <a:rPr spc="-5" dirty="0"/>
              <a:t>are</a:t>
            </a:r>
            <a:r>
              <a:rPr spc="15" dirty="0"/>
              <a:t> </a:t>
            </a:r>
            <a:r>
              <a:rPr spc="-5" dirty="0"/>
              <a:t>some</a:t>
            </a:r>
            <a:r>
              <a:rPr spc="5" dirty="0"/>
              <a:t> </a:t>
            </a:r>
            <a:r>
              <a:rPr spc="-5" dirty="0"/>
              <a:t>applications</a:t>
            </a:r>
            <a:r>
              <a:rPr spc="30" dirty="0"/>
              <a:t> </a:t>
            </a:r>
            <a:r>
              <a:rPr spc="-5" dirty="0"/>
              <a:t>of Naive</a:t>
            </a:r>
            <a:r>
              <a:rPr spc="20" dirty="0"/>
              <a:t> </a:t>
            </a:r>
            <a:r>
              <a:rPr spc="-5" dirty="0"/>
              <a:t>Bayes</a:t>
            </a:r>
            <a:r>
              <a:rPr spc="20" dirty="0"/>
              <a:t> </a:t>
            </a:r>
            <a:r>
              <a:rPr spc="-5" dirty="0"/>
              <a:t>algorithm:</a:t>
            </a:r>
          </a:p>
          <a:p>
            <a:pPr marL="781050" indent="-287020">
              <a:lnSpc>
                <a:spcPct val="100000"/>
              </a:lnSpc>
              <a:spcBef>
                <a:spcPts val="2160"/>
              </a:spcBef>
              <a:buFont typeface="Wingdings"/>
              <a:buChar char=""/>
              <a:tabLst>
                <a:tab pos="781050" algn="l"/>
                <a:tab pos="781685" algn="l"/>
              </a:tabLst>
            </a:pP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10" dirty="0"/>
              <a:t> </a:t>
            </a:r>
            <a:r>
              <a:rPr dirty="0"/>
              <a:t>fast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efficient,</a:t>
            </a:r>
            <a:r>
              <a:rPr spc="40" dirty="0"/>
              <a:t> </a:t>
            </a:r>
            <a:r>
              <a:rPr dirty="0"/>
              <a:t>you</a:t>
            </a:r>
            <a:r>
              <a:rPr spc="-5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spc="-5" dirty="0"/>
              <a:t>use it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make</a:t>
            </a:r>
            <a:r>
              <a:rPr spc="10" dirty="0"/>
              <a:t> </a:t>
            </a:r>
            <a:r>
              <a:rPr spc="-5" dirty="0"/>
              <a:t>real-time</a:t>
            </a:r>
            <a:r>
              <a:rPr spc="20" dirty="0"/>
              <a:t> </a:t>
            </a:r>
            <a:r>
              <a:rPr spc="-5" dirty="0"/>
              <a:t>predictions.</a:t>
            </a:r>
          </a:p>
          <a:p>
            <a:pPr marL="781050" indent="-287020">
              <a:lnSpc>
                <a:spcPct val="100000"/>
              </a:lnSpc>
              <a:buFont typeface="Wingdings"/>
              <a:buChar char=""/>
              <a:tabLst>
                <a:tab pos="781050" algn="l"/>
                <a:tab pos="781685" algn="l"/>
              </a:tabLst>
            </a:pPr>
            <a:r>
              <a:rPr dirty="0"/>
              <a:t>This </a:t>
            </a:r>
            <a:r>
              <a:rPr spc="-5" dirty="0"/>
              <a:t>algorithm</a:t>
            </a:r>
            <a:r>
              <a:rPr spc="25" dirty="0"/>
              <a:t> </a:t>
            </a:r>
            <a:r>
              <a:rPr spc="-5" dirty="0"/>
              <a:t>is</a:t>
            </a:r>
            <a:r>
              <a:rPr dirty="0"/>
              <a:t> </a:t>
            </a:r>
            <a:r>
              <a:rPr spc="-5" dirty="0"/>
              <a:t>popular</a:t>
            </a:r>
            <a:r>
              <a:rPr spc="5" dirty="0"/>
              <a:t> </a:t>
            </a:r>
            <a:r>
              <a:rPr dirty="0"/>
              <a:t>for </a:t>
            </a:r>
            <a:r>
              <a:rPr spc="-5" dirty="0"/>
              <a:t>multi-class</a:t>
            </a:r>
            <a:r>
              <a:rPr spc="25" dirty="0"/>
              <a:t> </a:t>
            </a:r>
            <a:r>
              <a:rPr spc="-5" dirty="0"/>
              <a:t>predictions.</a:t>
            </a:r>
            <a:r>
              <a:rPr spc="15" dirty="0"/>
              <a:t> </a:t>
            </a:r>
            <a:r>
              <a:rPr dirty="0"/>
              <a:t>You</a:t>
            </a:r>
            <a:r>
              <a:rPr spc="-5" dirty="0"/>
              <a:t> </a:t>
            </a:r>
            <a:r>
              <a:rPr dirty="0"/>
              <a:t>can </a:t>
            </a:r>
            <a:r>
              <a:rPr spc="-5" dirty="0"/>
              <a:t>find</a:t>
            </a:r>
            <a:r>
              <a:rPr spc="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probability</a:t>
            </a:r>
            <a:r>
              <a:rPr spc="35" dirty="0"/>
              <a:t> </a:t>
            </a:r>
            <a:r>
              <a:rPr spc="-5" dirty="0"/>
              <a:t>of multiple</a:t>
            </a:r>
          </a:p>
          <a:p>
            <a:pPr marL="781050">
              <a:lnSpc>
                <a:spcPct val="100000"/>
              </a:lnSpc>
            </a:pPr>
            <a:r>
              <a:rPr spc="-5" dirty="0"/>
              <a:t>target</a:t>
            </a:r>
            <a:r>
              <a:rPr spc="15" dirty="0"/>
              <a:t> </a:t>
            </a:r>
            <a:r>
              <a:rPr dirty="0"/>
              <a:t>classes </a:t>
            </a:r>
            <a:r>
              <a:rPr spc="-5" dirty="0"/>
              <a:t>easily</a:t>
            </a:r>
            <a:r>
              <a:rPr dirty="0"/>
              <a:t> </a:t>
            </a:r>
            <a:r>
              <a:rPr spc="-5" dirty="0"/>
              <a:t>by</a:t>
            </a:r>
            <a:r>
              <a:rPr spc="5" dirty="0"/>
              <a:t> </a:t>
            </a:r>
            <a:r>
              <a:rPr spc="-5" dirty="0"/>
              <a:t>using</a:t>
            </a:r>
            <a:r>
              <a:rPr spc="10" dirty="0"/>
              <a:t> </a:t>
            </a:r>
            <a:r>
              <a:rPr spc="-5" dirty="0"/>
              <a:t>this</a:t>
            </a:r>
            <a:r>
              <a:rPr spc="5" dirty="0"/>
              <a:t> </a:t>
            </a:r>
            <a:r>
              <a:rPr spc="-5" dirty="0"/>
              <a:t>algorithm.</a:t>
            </a:r>
          </a:p>
          <a:p>
            <a:pPr marL="781050" marR="507365" indent="-287020">
              <a:lnSpc>
                <a:spcPct val="100000"/>
              </a:lnSpc>
              <a:buFont typeface="Wingdings"/>
              <a:buChar char=""/>
              <a:tabLst>
                <a:tab pos="781050" algn="l"/>
                <a:tab pos="781685" algn="l"/>
              </a:tabLst>
            </a:pPr>
            <a:r>
              <a:rPr spc="-5" dirty="0"/>
              <a:t>Email</a:t>
            </a:r>
            <a:r>
              <a:rPr spc="20" dirty="0"/>
              <a:t> </a:t>
            </a:r>
            <a:r>
              <a:rPr spc="-5" dirty="0"/>
              <a:t>services</a:t>
            </a:r>
            <a:r>
              <a:rPr spc="15" dirty="0"/>
              <a:t> </a:t>
            </a:r>
            <a:r>
              <a:rPr spc="-5" dirty="0"/>
              <a:t>(like</a:t>
            </a:r>
            <a:r>
              <a:rPr spc="10" dirty="0"/>
              <a:t> </a:t>
            </a:r>
            <a:r>
              <a:rPr spc="-5" dirty="0"/>
              <a:t>Gmail)</a:t>
            </a:r>
            <a:r>
              <a:rPr spc="15" dirty="0"/>
              <a:t> </a:t>
            </a:r>
            <a:r>
              <a:rPr spc="-5" dirty="0"/>
              <a:t>use</a:t>
            </a:r>
            <a:r>
              <a:rPr spc="10" dirty="0"/>
              <a:t> </a:t>
            </a:r>
            <a:r>
              <a:rPr spc="-5" dirty="0"/>
              <a:t>this</a:t>
            </a:r>
            <a:r>
              <a:rPr spc="15" dirty="0"/>
              <a:t>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figure</a:t>
            </a:r>
            <a:r>
              <a:rPr spc="20" dirty="0"/>
              <a:t> </a:t>
            </a:r>
            <a:r>
              <a:rPr spc="-5" dirty="0"/>
              <a:t>out</a:t>
            </a:r>
            <a:r>
              <a:rPr spc="10" dirty="0"/>
              <a:t> </a:t>
            </a:r>
            <a:r>
              <a:rPr spc="-5" dirty="0"/>
              <a:t>whether</a:t>
            </a:r>
            <a:r>
              <a:rPr spc="5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-5" dirty="0"/>
              <a:t>email</a:t>
            </a:r>
            <a:r>
              <a:rPr spc="25" dirty="0"/>
              <a:t> </a:t>
            </a:r>
            <a:r>
              <a:rPr spc="-5" dirty="0"/>
              <a:t>is</a:t>
            </a:r>
            <a:r>
              <a:rPr dirty="0"/>
              <a:t> a</a:t>
            </a:r>
            <a:r>
              <a:rPr spc="15" dirty="0"/>
              <a:t> </a:t>
            </a:r>
            <a:r>
              <a:rPr spc="-5" dirty="0"/>
              <a:t>spam</a:t>
            </a:r>
            <a:r>
              <a:rPr spc="5" dirty="0"/>
              <a:t> </a:t>
            </a:r>
            <a:r>
              <a:rPr spc="-5" dirty="0"/>
              <a:t>or </a:t>
            </a:r>
            <a:r>
              <a:rPr spc="-705" dirty="0"/>
              <a:t> </a:t>
            </a:r>
            <a:r>
              <a:rPr spc="-5" dirty="0"/>
              <a:t>not.</a:t>
            </a:r>
            <a:r>
              <a:rPr dirty="0"/>
              <a:t> This</a:t>
            </a:r>
            <a:r>
              <a:rPr spc="10" dirty="0"/>
              <a:t>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spc="-5" dirty="0"/>
              <a:t>is</a:t>
            </a:r>
            <a:r>
              <a:rPr dirty="0"/>
              <a:t> excellent</a:t>
            </a:r>
            <a:r>
              <a:rPr spc="15" dirty="0"/>
              <a:t> </a:t>
            </a:r>
            <a:r>
              <a:rPr dirty="0"/>
              <a:t>for </a:t>
            </a:r>
            <a:r>
              <a:rPr spc="-5" dirty="0"/>
              <a:t>spam</a:t>
            </a:r>
            <a:r>
              <a:rPr dirty="0"/>
              <a:t> </a:t>
            </a:r>
            <a:r>
              <a:rPr spc="-10" dirty="0"/>
              <a:t>filtering.</a:t>
            </a:r>
          </a:p>
          <a:p>
            <a:pPr marL="781050" marR="155575" indent="-287020">
              <a:lnSpc>
                <a:spcPct val="100000"/>
              </a:lnSpc>
              <a:buFont typeface="Wingdings"/>
              <a:buChar char=""/>
              <a:tabLst>
                <a:tab pos="781050" algn="l"/>
                <a:tab pos="781685" algn="l"/>
              </a:tabLst>
            </a:pPr>
            <a:r>
              <a:rPr dirty="0"/>
              <a:t>Its</a:t>
            </a:r>
            <a:r>
              <a:rPr spc="15" dirty="0"/>
              <a:t> </a:t>
            </a:r>
            <a:r>
              <a:rPr spc="-5" dirty="0"/>
              <a:t>assumption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feature</a:t>
            </a:r>
            <a:r>
              <a:rPr spc="30" dirty="0"/>
              <a:t> </a:t>
            </a:r>
            <a:r>
              <a:rPr spc="-5" dirty="0"/>
              <a:t>independence,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its</a:t>
            </a:r>
            <a:r>
              <a:rPr spc="20" dirty="0"/>
              <a:t> </a:t>
            </a:r>
            <a:r>
              <a:rPr spc="-5" dirty="0"/>
              <a:t>effectiveness</a:t>
            </a:r>
            <a:r>
              <a:rPr spc="4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solving</a:t>
            </a:r>
            <a:r>
              <a:rPr dirty="0"/>
              <a:t> </a:t>
            </a:r>
            <a:r>
              <a:rPr spc="-5" dirty="0"/>
              <a:t>multi-class</a:t>
            </a:r>
            <a:r>
              <a:rPr spc="30" dirty="0"/>
              <a:t> </a:t>
            </a:r>
            <a:r>
              <a:rPr spc="-5" dirty="0"/>
              <a:t>problems, </a:t>
            </a:r>
            <a:r>
              <a:rPr spc="-705" dirty="0"/>
              <a:t> </a:t>
            </a:r>
            <a:r>
              <a:rPr dirty="0"/>
              <a:t>makes </a:t>
            </a:r>
            <a:r>
              <a:rPr spc="-5" dirty="0"/>
              <a:t>it</a:t>
            </a:r>
            <a:r>
              <a:rPr spc="10" dirty="0"/>
              <a:t> </a:t>
            </a:r>
            <a:r>
              <a:rPr spc="-5" dirty="0"/>
              <a:t>perfect</a:t>
            </a:r>
            <a:r>
              <a:rPr spc="10" dirty="0"/>
              <a:t> </a:t>
            </a:r>
            <a:r>
              <a:rPr dirty="0"/>
              <a:t>for </a:t>
            </a:r>
            <a:r>
              <a:rPr spc="-10" dirty="0"/>
              <a:t>performing</a:t>
            </a:r>
            <a:r>
              <a:rPr spc="25" dirty="0"/>
              <a:t> </a:t>
            </a:r>
            <a:r>
              <a:rPr spc="-5" dirty="0"/>
              <a:t>Sentiment</a:t>
            </a:r>
            <a:r>
              <a:rPr spc="25" dirty="0"/>
              <a:t> </a:t>
            </a:r>
            <a:r>
              <a:rPr spc="-5" dirty="0"/>
              <a:t>Analysis.</a:t>
            </a:r>
            <a:r>
              <a:rPr spc="-10" dirty="0"/>
              <a:t> </a:t>
            </a:r>
            <a:r>
              <a:rPr spc="-5" dirty="0"/>
              <a:t>Sentiment</a:t>
            </a:r>
            <a:r>
              <a:rPr spc="25" dirty="0"/>
              <a:t> </a:t>
            </a:r>
            <a:r>
              <a:rPr spc="-5" dirty="0"/>
              <a:t>Analysis</a:t>
            </a:r>
            <a:r>
              <a:rPr spc="-10" dirty="0"/>
              <a:t> </a:t>
            </a:r>
            <a:r>
              <a:rPr spc="-5" dirty="0"/>
              <a:t>refers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identification</a:t>
            </a:r>
            <a:r>
              <a:rPr spc="30" dirty="0"/>
              <a:t> </a:t>
            </a:r>
            <a:r>
              <a:rPr spc="-5" dirty="0"/>
              <a:t>of positive</a:t>
            </a:r>
            <a:r>
              <a:rPr spc="20" dirty="0"/>
              <a:t> </a:t>
            </a:r>
            <a:r>
              <a:rPr spc="-5" dirty="0"/>
              <a:t>or negative</a:t>
            </a:r>
            <a:r>
              <a:rPr spc="35" dirty="0"/>
              <a:t> </a:t>
            </a:r>
            <a:r>
              <a:rPr spc="-5" dirty="0"/>
              <a:t>sentiments</a:t>
            </a:r>
            <a:r>
              <a:rPr spc="20" dirty="0"/>
              <a:t> </a:t>
            </a:r>
            <a:r>
              <a:rPr spc="-5" dirty="0"/>
              <a:t>of </a:t>
            </a:r>
            <a:r>
              <a:rPr dirty="0"/>
              <a:t>a</a:t>
            </a:r>
            <a:r>
              <a:rPr spc="10" dirty="0"/>
              <a:t> </a:t>
            </a:r>
            <a:r>
              <a:rPr spc="-5" dirty="0"/>
              <a:t>target</a:t>
            </a:r>
            <a:r>
              <a:rPr spc="20" dirty="0"/>
              <a:t> </a:t>
            </a:r>
            <a:r>
              <a:rPr spc="-5" dirty="0"/>
              <a:t>group</a:t>
            </a:r>
            <a:r>
              <a:rPr spc="5" dirty="0"/>
              <a:t> </a:t>
            </a:r>
            <a:r>
              <a:rPr spc="-5" dirty="0"/>
              <a:t>(customers,</a:t>
            </a:r>
            <a:r>
              <a:rPr spc="5" dirty="0"/>
              <a:t> </a:t>
            </a:r>
            <a:r>
              <a:rPr spc="-5" dirty="0"/>
              <a:t>audience,</a:t>
            </a:r>
            <a:r>
              <a:rPr spc="30" dirty="0"/>
              <a:t> </a:t>
            </a:r>
            <a:r>
              <a:rPr dirty="0"/>
              <a:t>etc.)</a:t>
            </a:r>
          </a:p>
          <a:p>
            <a:pPr marL="781050" marR="156210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781050" algn="l"/>
                <a:tab pos="781685" algn="l"/>
              </a:tabLst>
            </a:pPr>
            <a:r>
              <a:rPr spc="-5" dirty="0"/>
              <a:t>Collaborative</a:t>
            </a:r>
            <a:r>
              <a:rPr spc="15" dirty="0"/>
              <a:t> </a:t>
            </a:r>
            <a:r>
              <a:rPr spc="-5" dirty="0"/>
              <a:t>Filtering</a:t>
            </a:r>
            <a:r>
              <a:rPr spc="2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5" dirty="0"/>
              <a:t>Naive</a:t>
            </a:r>
            <a:r>
              <a:rPr spc="25" dirty="0"/>
              <a:t> </a:t>
            </a:r>
            <a:r>
              <a:rPr spc="-5" dirty="0"/>
              <a:t>Bayes</a:t>
            </a:r>
            <a:r>
              <a:rPr spc="15" dirty="0"/>
              <a:t> </a:t>
            </a:r>
            <a:r>
              <a:rPr spc="-5" dirty="0"/>
              <a:t>algorithm</a:t>
            </a:r>
            <a:r>
              <a:rPr spc="15" dirty="0"/>
              <a:t> </a:t>
            </a:r>
            <a:r>
              <a:rPr spc="-5" dirty="0"/>
              <a:t>work</a:t>
            </a:r>
            <a:r>
              <a:rPr spc="-15" dirty="0"/>
              <a:t> </a:t>
            </a:r>
            <a:r>
              <a:rPr spc="-5" dirty="0"/>
              <a:t>together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build </a:t>
            </a:r>
            <a:r>
              <a:rPr spc="-5" dirty="0"/>
              <a:t> recommendation</a:t>
            </a:r>
            <a:r>
              <a:rPr spc="15" dirty="0"/>
              <a:t> </a:t>
            </a:r>
            <a:r>
              <a:rPr spc="-5" dirty="0"/>
              <a:t>systems.</a:t>
            </a:r>
            <a:r>
              <a:rPr spc="-10" dirty="0"/>
              <a:t> </a:t>
            </a:r>
            <a:r>
              <a:rPr dirty="0"/>
              <a:t>These </a:t>
            </a:r>
            <a:r>
              <a:rPr spc="-5" dirty="0"/>
              <a:t>systems </a:t>
            </a:r>
            <a:r>
              <a:rPr dirty="0"/>
              <a:t>use</a:t>
            </a:r>
            <a:r>
              <a:rPr spc="10" dirty="0"/>
              <a:t> </a:t>
            </a:r>
            <a:r>
              <a:rPr spc="-5" dirty="0"/>
              <a:t>data</a:t>
            </a:r>
            <a:r>
              <a:rPr spc="20" dirty="0"/>
              <a:t> </a:t>
            </a:r>
            <a:r>
              <a:rPr spc="-5" dirty="0"/>
              <a:t>mining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machine</a:t>
            </a:r>
            <a:r>
              <a:rPr spc="15" dirty="0"/>
              <a:t> </a:t>
            </a:r>
            <a:r>
              <a:rPr spc="-10" dirty="0"/>
              <a:t>learning</a:t>
            </a:r>
            <a:r>
              <a:rPr spc="20" dirty="0"/>
              <a:t> </a:t>
            </a:r>
            <a:r>
              <a:rPr dirty="0"/>
              <a:t>to </a:t>
            </a:r>
            <a:r>
              <a:rPr spc="-5" dirty="0"/>
              <a:t>predict</a:t>
            </a:r>
            <a:r>
              <a:rPr spc="25" dirty="0"/>
              <a:t> </a:t>
            </a:r>
            <a:r>
              <a:rPr spc="-5" dirty="0"/>
              <a:t>if </a:t>
            </a:r>
            <a:r>
              <a:rPr spc="-700" dirty="0"/>
              <a:t> </a:t>
            </a:r>
            <a:r>
              <a:rPr dirty="0"/>
              <a:t>the </a:t>
            </a:r>
            <a:r>
              <a:rPr spc="-5" dirty="0"/>
              <a:t>user</a:t>
            </a:r>
            <a:r>
              <a:rPr spc="5" dirty="0"/>
              <a:t> </a:t>
            </a:r>
            <a:r>
              <a:rPr spc="-5" dirty="0"/>
              <a:t>would</a:t>
            </a:r>
            <a:r>
              <a:rPr spc="-10" dirty="0"/>
              <a:t> </a:t>
            </a:r>
            <a:r>
              <a:rPr spc="-5" dirty="0"/>
              <a:t>like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particular</a:t>
            </a:r>
            <a:r>
              <a:rPr spc="30" dirty="0"/>
              <a:t> </a:t>
            </a:r>
            <a:r>
              <a:rPr spc="-5" dirty="0"/>
              <a:t>resource</a:t>
            </a:r>
            <a:r>
              <a:rPr spc="5" dirty="0"/>
              <a:t> </a:t>
            </a:r>
            <a:r>
              <a:rPr spc="-5" dirty="0"/>
              <a:t>or </a:t>
            </a:r>
            <a:r>
              <a:rPr spc="-10" dirty="0"/>
              <a:t>not.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170" y="545719"/>
            <a:ext cx="258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70" dirty="0"/>
              <a:t> </a:t>
            </a:r>
            <a:r>
              <a:rPr spc="-5" dirty="0"/>
              <a:t>Probability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839" y="580771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</a:t>
            </a:r>
            <a:r>
              <a:rPr spc="-7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242" y="1934971"/>
            <a:ext cx="10116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Bayes’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(by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assertion,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65576" y="4183253"/>
            <a:ext cx="5103495" cy="1801495"/>
            <a:chOff x="3465576" y="4183253"/>
            <a:chExt cx="5103495" cy="1801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4413" y="4567004"/>
              <a:ext cx="4141671" cy="9320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65576" y="4183253"/>
              <a:ext cx="5103495" cy="1801495"/>
            </a:xfrm>
            <a:custGeom>
              <a:avLst/>
              <a:gdLst/>
              <a:ahLst/>
              <a:cxnLst/>
              <a:rect l="l" t="t" r="r" b="b"/>
              <a:pathLst>
                <a:path w="5103495" h="1801495">
                  <a:moveTo>
                    <a:pt x="356870" y="1326769"/>
                  </a:moveTo>
                  <a:lnTo>
                    <a:pt x="346583" y="1319149"/>
                  </a:lnTo>
                  <a:lnTo>
                    <a:pt x="40030" y="1736115"/>
                  </a:lnTo>
                  <a:lnTo>
                    <a:pt x="14478" y="1717294"/>
                  </a:lnTo>
                  <a:lnTo>
                    <a:pt x="0" y="1801253"/>
                  </a:lnTo>
                  <a:lnTo>
                    <a:pt x="75819" y="1762442"/>
                  </a:lnTo>
                  <a:lnTo>
                    <a:pt x="64147" y="1753857"/>
                  </a:lnTo>
                  <a:lnTo>
                    <a:pt x="50215" y="1743608"/>
                  </a:lnTo>
                  <a:lnTo>
                    <a:pt x="356870" y="1326769"/>
                  </a:lnTo>
                  <a:close/>
                </a:path>
                <a:path w="5103495" h="1801495">
                  <a:moveTo>
                    <a:pt x="2984754" y="366522"/>
                  </a:moveTo>
                  <a:lnTo>
                    <a:pt x="2851200" y="124688"/>
                  </a:lnTo>
                  <a:lnTo>
                    <a:pt x="2871368" y="113538"/>
                  </a:lnTo>
                  <a:lnTo>
                    <a:pt x="2878963" y="109347"/>
                  </a:lnTo>
                  <a:lnTo>
                    <a:pt x="2808732" y="61087"/>
                  </a:lnTo>
                  <a:lnTo>
                    <a:pt x="2812288" y="146177"/>
                  </a:lnTo>
                  <a:lnTo>
                    <a:pt x="2840012" y="130873"/>
                  </a:lnTo>
                  <a:lnTo>
                    <a:pt x="2973705" y="372745"/>
                  </a:lnTo>
                  <a:lnTo>
                    <a:pt x="2984754" y="366522"/>
                  </a:lnTo>
                  <a:close/>
                </a:path>
                <a:path w="5103495" h="1801495">
                  <a:moveTo>
                    <a:pt x="4555236" y="1676273"/>
                  </a:moveTo>
                  <a:lnTo>
                    <a:pt x="4540618" y="1661147"/>
                  </a:lnTo>
                  <a:lnTo>
                    <a:pt x="4496054" y="1615008"/>
                  </a:lnTo>
                  <a:lnTo>
                    <a:pt x="4485462" y="1644954"/>
                  </a:lnTo>
                  <a:lnTo>
                    <a:pt x="3490595" y="1294130"/>
                  </a:lnTo>
                  <a:lnTo>
                    <a:pt x="3486277" y="1306068"/>
                  </a:lnTo>
                  <a:lnTo>
                    <a:pt x="4481233" y="1656918"/>
                  </a:lnTo>
                  <a:lnTo>
                    <a:pt x="4470654" y="1686864"/>
                  </a:lnTo>
                  <a:lnTo>
                    <a:pt x="4555236" y="1676273"/>
                  </a:lnTo>
                  <a:close/>
                </a:path>
                <a:path w="5103495" h="1801495">
                  <a:moveTo>
                    <a:pt x="5103114" y="10795"/>
                  </a:moveTo>
                  <a:lnTo>
                    <a:pt x="5018532" y="0"/>
                  </a:lnTo>
                  <a:lnTo>
                    <a:pt x="5029009" y="29984"/>
                  </a:lnTo>
                  <a:lnTo>
                    <a:pt x="4005961" y="388366"/>
                  </a:lnTo>
                  <a:lnTo>
                    <a:pt x="4010279" y="400304"/>
                  </a:lnTo>
                  <a:lnTo>
                    <a:pt x="5033188" y="41935"/>
                  </a:lnTo>
                  <a:lnTo>
                    <a:pt x="5043678" y="71882"/>
                  </a:lnTo>
                  <a:lnTo>
                    <a:pt x="5088521" y="25781"/>
                  </a:lnTo>
                  <a:lnTo>
                    <a:pt x="5103114" y="1079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4755" y="5745479"/>
            <a:ext cx="2589530" cy="87185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31445" marR="128270" algn="ctr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y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occurring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 evidence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already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6883" y="3741420"/>
            <a:ext cx="1746885" cy="83693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438150" marR="165735" indent="-265430">
              <a:lnSpc>
                <a:spcPct val="100000"/>
              </a:lnSpc>
              <a:spcBef>
                <a:spcPts val="10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9140" y="3361944"/>
            <a:ext cx="2405380" cy="818515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64465" marR="158750" algn="ctr">
              <a:lnSpc>
                <a:spcPct val="100000"/>
              </a:lnSpc>
              <a:spcBef>
                <a:spcPts val="25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 X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occurring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given evidence y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occurred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1128" y="5951220"/>
            <a:ext cx="1746885" cy="75946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438784" marR="157480" indent="-273050">
              <a:lnSpc>
                <a:spcPct val="100000"/>
              </a:lnSpc>
              <a:spcBef>
                <a:spcPts val="7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Probability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occurring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839" y="580771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</a:t>
            </a:r>
            <a:r>
              <a:rPr spc="-7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834" y="2213228"/>
            <a:ext cx="10116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Bayes’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(by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assertion,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225" y="3864440"/>
            <a:ext cx="4141671" cy="932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6864" y="4454740"/>
            <a:ext cx="3392424" cy="422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3839" y="580771"/>
            <a:ext cx="2369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Bayes</a:t>
            </a:r>
            <a:r>
              <a:rPr spc="-7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834" y="2213228"/>
            <a:ext cx="10116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Bayes’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Theorem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simple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mathematical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probabilities.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Conditional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5" dirty="0">
                <a:latin typeface="Calibri"/>
                <a:cs typeface="Calibri"/>
              </a:rPr>
              <a:t>measure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spc="-10" dirty="0">
                <a:latin typeface="Calibri"/>
                <a:cs typeface="Calibri"/>
              </a:rPr>
              <a:t>(by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presumption,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assertion,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evidence)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occurred.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formula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4225" y="3864440"/>
            <a:ext cx="4141671" cy="9320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6864" y="4454740"/>
            <a:ext cx="3392424" cy="4229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5775" y="5421248"/>
            <a:ext cx="909637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1395" y="580771"/>
            <a:ext cx="1856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Segoe Print"/>
                <a:cs typeface="Segoe Print"/>
              </a:rPr>
              <a:t>Naïve</a:t>
            </a:r>
            <a:r>
              <a:rPr sz="2400" spc="-8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Bayes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06054" y="2202508"/>
            <a:ext cx="6562725" cy="3540760"/>
            <a:chOff x="2606054" y="2202508"/>
            <a:chExt cx="6562725" cy="3540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54" y="2202508"/>
              <a:ext cx="6562315" cy="35403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46720" y="2221991"/>
              <a:ext cx="0" cy="3489325"/>
            </a:xfrm>
            <a:custGeom>
              <a:avLst/>
              <a:gdLst/>
              <a:ahLst/>
              <a:cxnLst/>
              <a:rect l="l" t="t" r="r" b="b"/>
              <a:pathLst>
                <a:path h="3489325">
                  <a:moveTo>
                    <a:pt x="0" y="0"/>
                  </a:moveTo>
                  <a:lnTo>
                    <a:pt x="0" y="3488791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124443" y="1795272"/>
            <a:ext cx="942340" cy="287020"/>
            <a:chOff x="8124443" y="1795272"/>
            <a:chExt cx="942340" cy="287020"/>
          </a:xfrm>
        </p:grpSpPr>
        <p:sp>
          <p:nvSpPr>
            <p:cNvPr id="7" name="object 7"/>
            <p:cNvSpPr/>
            <p:nvPr/>
          </p:nvSpPr>
          <p:spPr>
            <a:xfrm>
              <a:off x="8130539" y="1801368"/>
              <a:ext cx="929640" cy="274320"/>
            </a:xfrm>
            <a:custGeom>
              <a:avLst/>
              <a:gdLst/>
              <a:ahLst/>
              <a:cxnLst/>
              <a:rect l="l" t="t" r="r" b="b"/>
              <a:pathLst>
                <a:path w="929640" h="274319">
                  <a:moveTo>
                    <a:pt x="883919" y="0"/>
                  </a:moveTo>
                  <a:lnTo>
                    <a:pt x="45719" y="0"/>
                  </a:lnTo>
                  <a:lnTo>
                    <a:pt x="27914" y="3589"/>
                  </a:lnTo>
                  <a:lnTo>
                    <a:pt x="13382" y="13382"/>
                  </a:lnTo>
                  <a:lnTo>
                    <a:pt x="3589" y="27914"/>
                  </a:lnTo>
                  <a:lnTo>
                    <a:pt x="0" y="45720"/>
                  </a:lnTo>
                  <a:lnTo>
                    <a:pt x="0" y="228600"/>
                  </a:lnTo>
                  <a:lnTo>
                    <a:pt x="3589" y="246405"/>
                  </a:lnTo>
                  <a:lnTo>
                    <a:pt x="13382" y="260937"/>
                  </a:lnTo>
                  <a:lnTo>
                    <a:pt x="27914" y="270730"/>
                  </a:lnTo>
                  <a:lnTo>
                    <a:pt x="45719" y="274320"/>
                  </a:lnTo>
                  <a:lnTo>
                    <a:pt x="883919" y="274320"/>
                  </a:lnTo>
                  <a:lnTo>
                    <a:pt x="901725" y="270730"/>
                  </a:lnTo>
                  <a:lnTo>
                    <a:pt x="916257" y="260937"/>
                  </a:lnTo>
                  <a:lnTo>
                    <a:pt x="926050" y="246405"/>
                  </a:lnTo>
                  <a:lnTo>
                    <a:pt x="929639" y="228600"/>
                  </a:lnTo>
                  <a:lnTo>
                    <a:pt x="929639" y="45720"/>
                  </a:lnTo>
                  <a:lnTo>
                    <a:pt x="926050" y="27914"/>
                  </a:lnTo>
                  <a:lnTo>
                    <a:pt x="916257" y="13382"/>
                  </a:lnTo>
                  <a:lnTo>
                    <a:pt x="901725" y="3589"/>
                  </a:lnTo>
                  <a:lnTo>
                    <a:pt x="88391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0539" y="1801368"/>
              <a:ext cx="929640" cy="274320"/>
            </a:xfrm>
            <a:custGeom>
              <a:avLst/>
              <a:gdLst/>
              <a:ahLst/>
              <a:cxnLst/>
              <a:rect l="l" t="t" r="r" b="b"/>
              <a:pathLst>
                <a:path w="929640" h="274319">
                  <a:moveTo>
                    <a:pt x="0" y="45720"/>
                  </a:moveTo>
                  <a:lnTo>
                    <a:pt x="3589" y="27914"/>
                  </a:lnTo>
                  <a:lnTo>
                    <a:pt x="13382" y="13382"/>
                  </a:lnTo>
                  <a:lnTo>
                    <a:pt x="27914" y="3589"/>
                  </a:lnTo>
                  <a:lnTo>
                    <a:pt x="45719" y="0"/>
                  </a:lnTo>
                  <a:lnTo>
                    <a:pt x="883919" y="0"/>
                  </a:lnTo>
                  <a:lnTo>
                    <a:pt x="901725" y="3589"/>
                  </a:lnTo>
                  <a:lnTo>
                    <a:pt x="916257" y="13382"/>
                  </a:lnTo>
                  <a:lnTo>
                    <a:pt x="926050" y="27914"/>
                  </a:lnTo>
                  <a:lnTo>
                    <a:pt x="929639" y="45720"/>
                  </a:lnTo>
                  <a:lnTo>
                    <a:pt x="929639" y="228600"/>
                  </a:lnTo>
                  <a:lnTo>
                    <a:pt x="926050" y="246405"/>
                  </a:lnTo>
                  <a:lnTo>
                    <a:pt x="916257" y="260937"/>
                  </a:lnTo>
                  <a:lnTo>
                    <a:pt x="901725" y="270730"/>
                  </a:lnTo>
                  <a:lnTo>
                    <a:pt x="883919" y="274320"/>
                  </a:lnTo>
                  <a:lnTo>
                    <a:pt x="45719" y="274320"/>
                  </a:lnTo>
                  <a:lnTo>
                    <a:pt x="27914" y="270730"/>
                  </a:lnTo>
                  <a:lnTo>
                    <a:pt x="13382" y="260937"/>
                  </a:lnTo>
                  <a:lnTo>
                    <a:pt x="3589" y="246405"/>
                  </a:lnTo>
                  <a:lnTo>
                    <a:pt x="0" y="228600"/>
                  </a:lnTo>
                  <a:lnTo>
                    <a:pt x="0" y="45720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51646" y="1773173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765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Segoe Print</vt:lpstr>
      <vt:lpstr>Wingdings</vt:lpstr>
      <vt:lpstr>Organic</vt:lpstr>
      <vt:lpstr>Statistics and Probability:</vt:lpstr>
      <vt:lpstr>What is Naïve Bayes?</vt:lpstr>
      <vt:lpstr>Naïve Bayes: Advantages</vt:lpstr>
      <vt:lpstr>Applications of Naive Bayes Algorithm</vt:lpstr>
      <vt:lpstr>Basic Probability</vt:lpstr>
      <vt:lpstr>Bayes Theorem</vt:lpstr>
      <vt:lpstr>Bayes Theorem</vt:lpstr>
      <vt:lpstr>Bayes Theorem</vt:lpstr>
      <vt:lpstr>PowerPoint Presentation</vt:lpstr>
      <vt:lpstr>Naïve Bayes</vt:lpstr>
      <vt:lpstr>Naïve Bayes</vt:lpstr>
      <vt:lpstr>Naïve Bayes</vt:lpstr>
      <vt:lpstr>Naïve Bayes</vt:lpstr>
      <vt:lpstr>Naïve Bayes</vt:lpstr>
      <vt:lpstr>Bayes Theorem</vt:lpstr>
      <vt:lpstr>Naïve Bayes</vt:lpstr>
      <vt:lpstr>Naïve Bayes</vt:lpstr>
      <vt:lpstr>Naïve Bayes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My Laptop</cp:lastModifiedBy>
  <cp:revision>1</cp:revision>
  <dcterms:created xsi:type="dcterms:W3CDTF">2023-03-05T16:53:26Z</dcterms:created>
  <dcterms:modified xsi:type="dcterms:W3CDTF">2023-03-05T16:55:30Z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2023-03-05T00:00:00Z</vt:filetime>
  </property>
</Properties>
</file>