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2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30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3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5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7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2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9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85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3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9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4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9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8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6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0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0B3B9C-73F1-4EF1-A52F-26D26640F61B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FDE306-7732-4E66-95D1-089BB08C3E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4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936978"/>
            <a:ext cx="9297698" cy="44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733049"/>
            <a:ext cx="897380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733049"/>
            <a:ext cx="897380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4" y="933507"/>
            <a:ext cx="10323802" cy="5068048"/>
          </a:xfrm>
        </p:spPr>
      </p:pic>
    </p:spTree>
    <p:extLst>
      <p:ext uri="{BB962C8B-B14F-4D97-AF65-F5344CB8AC3E}">
        <p14:creationId xmlns:p14="http://schemas.microsoft.com/office/powerpoint/2010/main" val="29745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6" y="1361786"/>
            <a:ext cx="563958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837838"/>
            <a:ext cx="8154538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880707"/>
            <a:ext cx="723048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57" y="952154"/>
            <a:ext cx="801348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985496"/>
            <a:ext cx="713522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1152207"/>
            <a:ext cx="687801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3" y="814022"/>
            <a:ext cx="865943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971207"/>
            <a:ext cx="848796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3" y="713996"/>
            <a:ext cx="751627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Laptop</dc:creator>
  <cp:lastModifiedBy>My Laptop</cp:lastModifiedBy>
  <cp:revision>3</cp:revision>
  <dcterms:created xsi:type="dcterms:W3CDTF">2023-03-05T17:16:33Z</dcterms:created>
  <dcterms:modified xsi:type="dcterms:W3CDTF">2023-07-02T12:59:42Z</dcterms:modified>
</cp:coreProperties>
</file>