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1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E55A-B24E-48F8-953D-6AF8D8CD2106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671A6-A1E6-42D5-9F11-108DDBD68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0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0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1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57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68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3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8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1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12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2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60F35-3678-4552-9658-E80C85BE3232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12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B59B26-8FAB-40A9-AB41-BF90290A0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321" y="3081866"/>
            <a:ext cx="3131358" cy="694267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1935-DDDD-49E8-B7B8-D00020F285E5}"/>
              </a:ext>
            </a:extLst>
          </p:cNvPr>
          <p:cNvSpPr txBox="1"/>
          <p:nvPr/>
        </p:nvSpPr>
        <p:spPr>
          <a:xfrm>
            <a:off x="8657304" y="6150077"/>
            <a:ext cx="341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By: Sehajpreet Singh</a:t>
            </a:r>
          </a:p>
        </p:txBody>
      </p:sp>
    </p:spTree>
    <p:extLst>
      <p:ext uri="{BB962C8B-B14F-4D97-AF65-F5344CB8AC3E}">
        <p14:creationId xmlns:p14="http://schemas.microsoft.com/office/powerpoint/2010/main" val="108754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A049-71E6-4887-8540-ACC29F6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0" y="0"/>
            <a:ext cx="3456399" cy="759542"/>
          </a:xfrm>
        </p:spPr>
        <p:txBody>
          <a:bodyPr/>
          <a:lstStyle/>
          <a:p>
            <a:r>
              <a:rPr lang="en-IN" b="1" dirty="0"/>
              <a:t>Merge Sort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1509A-B638-48D8-A377-E081C77288C7}"/>
              </a:ext>
            </a:extLst>
          </p:cNvPr>
          <p:cNvSpPr txBox="1"/>
          <p:nvPr/>
        </p:nvSpPr>
        <p:spPr>
          <a:xfrm>
            <a:off x="1755058" y="1135626"/>
            <a:ext cx="9630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Divide and Conquer</a:t>
            </a:r>
          </a:p>
          <a:p>
            <a:pPr marL="342900" indent="-342900">
              <a:buAutoNum type="arabicPeriod"/>
            </a:pPr>
            <a:r>
              <a:rPr lang="en-IN" dirty="0"/>
              <a:t>Recursive – Reducing a problem in a self similar manner</a:t>
            </a:r>
          </a:p>
          <a:p>
            <a:pPr marL="342900" indent="-342900">
              <a:buAutoNum type="arabicPeriod"/>
            </a:pPr>
            <a:r>
              <a:rPr lang="en-IN" dirty="0"/>
              <a:t>Not in-place</a:t>
            </a:r>
          </a:p>
          <a:p>
            <a:pPr marL="342900" indent="-342900">
              <a:buAutoNum type="arabicPeriod"/>
            </a:pPr>
            <a:r>
              <a:rPr lang="en-IN" dirty="0"/>
              <a:t>O(</a:t>
            </a:r>
            <a:r>
              <a:rPr lang="en-IN" dirty="0" err="1"/>
              <a:t>nlog</a:t>
            </a:r>
            <a:r>
              <a:rPr lang="en-IN" dirty="0"/>
              <a:t>(n)) time complexity.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8041F-A3EA-45A9-B994-598158F8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79" y="2652315"/>
            <a:ext cx="6287377" cy="3305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907AA-C1DD-4B86-BCCB-500A1ED28DDC}"/>
              </a:ext>
            </a:extLst>
          </p:cNvPr>
          <p:cNvSpPr txBox="1"/>
          <p:nvPr/>
        </p:nvSpPr>
        <p:spPr>
          <a:xfrm>
            <a:off x="2433485" y="6297561"/>
            <a:ext cx="895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If we somehow get these subarrays sorted, we can merge them into the original list.</a:t>
            </a:r>
          </a:p>
        </p:txBody>
      </p:sp>
    </p:spTree>
    <p:extLst>
      <p:ext uri="{BB962C8B-B14F-4D97-AF65-F5344CB8AC3E}">
        <p14:creationId xmlns:p14="http://schemas.microsoft.com/office/powerpoint/2010/main" val="429390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F2FC4-4DE8-4B01-B767-EC9A1801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5" y="785332"/>
            <a:ext cx="5060312" cy="2233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D2300-B9DD-4566-81C5-9E5AE5FC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60" y="3488580"/>
            <a:ext cx="5050067" cy="314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5DB54-6FCE-445F-8E51-8DEE67167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549" y="1070260"/>
            <a:ext cx="3540699" cy="1663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74BB6-8B38-4E13-BD75-D77E4908D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549" y="3092356"/>
            <a:ext cx="4127792" cy="35363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2B9A79-1A97-4E19-9D49-D08D651B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88464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C687B-DCED-432C-9E2A-B8C20AC49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68" y="747884"/>
            <a:ext cx="4488786" cy="2997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B9245-176E-4876-B8B4-B677B05C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62" y="747884"/>
            <a:ext cx="4949422" cy="2997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5121-A061-498B-8902-2D64D9FA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67" y="4282780"/>
            <a:ext cx="4488786" cy="2634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E7730-7682-4540-B117-8450392DC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62" y="4341098"/>
            <a:ext cx="4949422" cy="249435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AFF84D-14B7-434E-8B1C-F2C8600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3663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6F195-6FF6-4AAA-828F-FC7F88F2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34" y="1043540"/>
            <a:ext cx="5487166" cy="5287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04D3B-11A1-4BA5-929E-46DD69BF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98" y="258212"/>
            <a:ext cx="3671108" cy="317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4A540-582E-4BE2-B3B4-654045C4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97" y="3687097"/>
            <a:ext cx="3671109" cy="30030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B7B40F-7D53-4A2B-94F9-C5F11D88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25481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7B594-DFE2-465B-87D6-5A2D3DBA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0" y="1590905"/>
            <a:ext cx="4675239" cy="367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11E927-2F3B-4C8B-B812-008C6DB8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2166761"/>
            <a:ext cx="5544324" cy="25244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099E0C-2C08-4EF1-9A44-77DF402E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37748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2BBB9-FF2E-4FBE-B7AA-9D7F5724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92" y="974625"/>
            <a:ext cx="5294545" cy="3513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8CB310-32A6-4ECA-B8DA-5722EACC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4753299"/>
            <a:ext cx="5725324" cy="1952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C160C-0580-4D92-A1BB-ED3B5820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151" y="4753299"/>
            <a:ext cx="5449506" cy="195289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17899CE-07D9-4D69-99E7-92E822D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349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6837B-59A0-474D-BC6B-940FAB77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2" y="1897809"/>
            <a:ext cx="5811486" cy="2162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B5528-9175-462D-A6FE-7F46FD21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963" y="966019"/>
            <a:ext cx="5005219" cy="3486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5254E-D926-4EB8-8062-18F752F9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42" y="4956032"/>
            <a:ext cx="6001588" cy="12860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BE16AE-F6C7-4990-895E-AD17B8B4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Time Complexity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36BFA3-8C13-4F5E-891E-ADA66471F972}"/>
              </a:ext>
            </a:extLst>
          </p:cNvPr>
          <p:cNvSpPr txBox="1">
            <a:spLocks/>
          </p:cNvSpPr>
          <p:nvPr/>
        </p:nvSpPr>
        <p:spPr>
          <a:xfrm>
            <a:off x="6880963" y="5116049"/>
            <a:ext cx="4488786" cy="96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Order of: O(</a:t>
            </a:r>
            <a:r>
              <a:rPr lang="en-IN" b="1" dirty="0" err="1"/>
              <a:t>nlog</a:t>
            </a:r>
            <a:r>
              <a:rPr lang="en-IN" b="1" dirty="0"/>
              <a:t>(n))</a:t>
            </a:r>
          </a:p>
        </p:txBody>
      </p:sp>
    </p:spTree>
    <p:extLst>
      <p:ext uri="{BB962C8B-B14F-4D97-AF65-F5344CB8AC3E}">
        <p14:creationId xmlns:p14="http://schemas.microsoft.com/office/powerpoint/2010/main" val="25716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E15-2086-46EA-AD1B-972B0B19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07" y="0"/>
            <a:ext cx="4488786" cy="966019"/>
          </a:xfrm>
        </p:spPr>
        <p:txBody>
          <a:bodyPr/>
          <a:lstStyle/>
          <a:p>
            <a:r>
              <a:rPr lang="en-IN" dirty="0"/>
              <a:t>Space Complexity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76AF4-BA7D-4DEC-A0D0-B60943D2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5" y="1540323"/>
            <a:ext cx="3931451" cy="3395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9BD01-B29E-4BA4-A981-B911533E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83" y="1540323"/>
            <a:ext cx="4862569" cy="3395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873D49-ADFA-4CB5-A10A-94EC9DAB8DF7}"/>
              </a:ext>
            </a:extLst>
          </p:cNvPr>
          <p:cNvSpPr txBox="1">
            <a:spLocks/>
          </p:cNvSpPr>
          <p:nvPr/>
        </p:nvSpPr>
        <p:spPr>
          <a:xfrm>
            <a:off x="3851607" y="5276067"/>
            <a:ext cx="4488786" cy="96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Order of: O(n)</a:t>
            </a:r>
          </a:p>
        </p:txBody>
      </p:sp>
    </p:spTree>
    <p:extLst>
      <p:ext uri="{BB962C8B-B14F-4D97-AF65-F5344CB8AC3E}">
        <p14:creationId xmlns:p14="http://schemas.microsoft.com/office/powerpoint/2010/main" val="333497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79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Merge Sort</vt:lpstr>
      <vt:lpstr>Merge Sort</vt:lpstr>
      <vt:lpstr>Merge Sort</vt:lpstr>
      <vt:lpstr>Merge Sort</vt:lpstr>
      <vt:lpstr>Merge Sort</vt:lpstr>
      <vt:lpstr>Time Complexity</vt:lpstr>
      <vt:lpstr>Time Complexity</vt:lpstr>
      <vt:lpstr>Space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Round</dc:title>
  <dc:creator>Sehajpreet Singh</dc:creator>
  <cp:lastModifiedBy>SEHAJPREET SINGH</cp:lastModifiedBy>
  <cp:revision>101</cp:revision>
  <dcterms:created xsi:type="dcterms:W3CDTF">2019-11-15T04:23:07Z</dcterms:created>
  <dcterms:modified xsi:type="dcterms:W3CDTF">2020-08-09T10:59:55Z</dcterms:modified>
</cp:coreProperties>
</file>