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ink/ink3.xml" ContentType="application/inkml+xml"/>
  <Override PartName="/ppt/notesSlides/notesSlide2.xml" ContentType="application/vnd.openxmlformats-officedocument.presentationml.notesSlide+xml"/>
  <Override PartName="/ppt/ink/ink4.xml" ContentType="application/inkml+xml"/>
  <Override PartName="/ppt/notesSlides/notesSlide3.xml" ContentType="application/vnd.openxmlformats-officedocument.presentationml.notesSlide+xml"/>
  <Override PartName="/ppt/ink/ink5.xml" ContentType="application/inkml+xml"/>
  <Override PartName="/ppt/ink/ink6.xml" ContentType="application/inkml+xml"/>
  <Override PartName="/ppt/notesSlides/notesSlide4.xml" ContentType="application/vnd.openxmlformats-officedocument.presentationml.notesSlide+xml"/>
  <Override PartName="/ppt/ink/ink7.xml" ContentType="application/inkml+xml"/>
  <Override PartName="/ppt/notesSlides/notesSlide5.xml" ContentType="application/vnd.openxmlformats-officedocument.presentationml.notesSlide+xml"/>
  <Override PartName="/ppt/ink/ink8.xml" ContentType="application/inkml+xml"/>
  <Override PartName="/ppt/notesSlides/notesSlide6.xml" ContentType="application/vnd.openxmlformats-officedocument.presentationml.notesSlide+xml"/>
  <Override PartName="/ppt/ink/ink9.xml" ContentType="application/inkml+xml"/>
  <Override PartName="/ppt/notesSlides/notesSlide7.xml" ContentType="application/vnd.openxmlformats-officedocument.presentationml.notesSlide+xml"/>
  <Override PartName="/ppt/ink/ink10.xml" ContentType="application/inkml+xml"/>
  <Override PartName="/ppt/notesSlides/notesSlide8.xml" ContentType="application/vnd.openxmlformats-officedocument.presentationml.notesSlide+xml"/>
  <Override PartName="/ppt/ink/ink11.xml" ContentType="application/inkml+xml"/>
  <Override PartName="/ppt/notesSlides/notesSlide9.xml" ContentType="application/vnd.openxmlformats-officedocument.presentationml.notesSlide+xml"/>
  <Override PartName="/ppt/ink/ink12.xml" ContentType="application/inkml+xml"/>
  <Override PartName="/ppt/notesSlides/notesSlide10.xml" ContentType="application/vnd.openxmlformats-officedocument.presentationml.notesSlide+xml"/>
  <Override PartName="/ppt/ink/ink13.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5"/>
  </p:notesMasterIdLst>
  <p:handoutMasterIdLst>
    <p:handoutMasterId r:id="rId26"/>
  </p:handoutMasterIdLst>
  <p:sldIdLst>
    <p:sldId id="256" r:id="rId3"/>
    <p:sldId id="257" r:id="rId4"/>
    <p:sldId id="342" r:id="rId5"/>
    <p:sldId id="329" r:id="rId6"/>
    <p:sldId id="354" r:id="rId7"/>
    <p:sldId id="338" r:id="rId8"/>
    <p:sldId id="355" r:id="rId9"/>
    <p:sldId id="339" r:id="rId10"/>
    <p:sldId id="340" r:id="rId11"/>
    <p:sldId id="335" r:id="rId12"/>
    <p:sldId id="344" r:id="rId13"/>
    <p:sldId id="336" r:id="rId14"/>
    <p:sldId id="315" r:id="rId15"/>
    <p:sldId id="345" r:id="rId16"/>
    <p:sldId id="348" r:id="rId17"/>
    <p:sldId id="343" r:id="rId18"/>
    <p:sldId id="349" r:id="rId19"/>
    <p:sldId id="350" r:id="rId20"/>
    <p:sldId id="353" r:id="rId21"/>
    <p:sldId id="351" r:id="rId22"/>
    <p:sldId id="352" r:id="rId23"/>
    <p:sldId id="26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823F"/>
    <a:srgbClr val="FFFFFF"/>
    <a:srgbClr val="3D8225"/>
    <a:srgbClr val="2629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18" autoAdjust="0"/>
    <p:restoredTop sz="94660"/>
  </p:normalViewPr>
  <p:slideViewPr>
    <p:cSldViewPr snapToGrid="0">
      <p:cViewPr varScale="1">
        <p:scale>
          <a:sx n="78" d="100"/>
          <a:sy n="78" d="100"/>
        </p:scale>
        <p:origin x="710" y="82"/>
      </p:cViewPr>
      <p:guideLst/>
    </p:cSldViewPr>
  </p:slideViewPr>
  <p:notesTextViewPr>
    <p:cViewPr>
      <p:scale>
        <a:sx n="1" d="1"/>
        <a:sy n="1" d="1"/>
      </p:scale>
      <p:origin x="0" y="0"/>
    </p:cViewPr>
  </p:notesTextViewPr>
  <p:notesViewPr>
    <p:cSldViewPr snapToGrid="0">
      <p:cViewPr varScale="1">
        <p:scale>
          <a:sx n="50" d="100"/>
          <a:sy n="50" d="100"/>
        </p:scale>
        <p:origin x="2886"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CFB548F-E164-4D9F-A017-507A6147540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B89FF16F-2ADC-423B-8AA2-14F76ECB1EA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CFA85B-F0D0-46B4-B4F4-F331F321C77C}" type="datetimeFigureOut">
              <a:rPr lang="en-IN" smtClean="0"/>
              <a:t>08-07-2020</a:t>
            </a:fld>
            <a:endParaRPr lang="en-IN"/>
          </a:p>
        </p:txBody>
      </p:sp>
      <p:sp>
        <p:nvSpPr>
          <p:cNvPr id="4" name="Footer Placeholder 3">
            <a:extLst>
              <a:ext uri="{FF2B5EF4-FFF2-40B4-BE49-F238E27FC236}">
                <a16:creationId xmlns:a16="http://schemas.microsoft.com/office/drawing/2014/main" id="{25AA4EB2-7A68-4302-BAF7-B6B18D2CF8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Tree>
    <p:extLst>
      <p:ext uri="{BB962C8B-B14F-4D97-AF65-F5344CB8AC3E}">
        <p14:creationId xmlns:p14="http://schemas.microsoft.com/office/powerpoint/2010/main" val="108923321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8T13:08:42.463"/>
    </inkml:context>
    <inkml:brush xml:id="br0">
      <inkml:brushProperty name="width" value="0.05292" units="cm"/>
      <inkml:brushProperty name="height" value="0.05292" units="cm"/>
      <inkml:brushProperty name="color" value="#FF0000"/>
    </inkml:brush>
  </inkml:definitions>
  <inkml:trace contextRef="#ctx0" brushRef="#br0">3329 4334 26 0,'0'0'42'15,"0"0"-19"-15,0 0 6 0,0 0-4 16,0 0-6-16,0 0-3 16,0 0-1-16,32-73 6 15,-32 71 0-15,0 2-8 16,3 0-2-16,-3 0-3 15,0 0-2-15,0 0 0 16,0 0-5-16,0 0 2 16,4 12 1-16,0 8-3 15,-4 2 5-15,0 4-4 16,0 2 1-16,0 0 2 16,0 3-5-16,0-4 5 15,0 2-3-15,0-4-1 16,0-3 0-16,0-1 0 0,0-1 0 15,0 0-1-15,0-4 2 16,0 0-2-16,0-4 0 16,-4 0 1-16,-3-4-1 15,7-3 1-15,-4-3-1 16,4-2 1-16,0 0 0 16,0 0 2-16,0 0-2 15,0 0 3-15,0 0-1 16,0 0 2-16,0 0-3 15,0 0 4-15,0 0-6 16,0 0 3-16,0 0-3 16,0 0 0-16,0 0 0 15,0 0 1-15,0 0-2 16,0 0 1-16,0 0-2 0,0 0 1 16,0 3 0-1,0-1 1-15,15 2 1 0,4-2-1 16,4 2 0-16,7 0 0 15,12-2 0-15,19 0 0 16,15-2 0-16,19 0 3 16,10 0-3-16,4 0 0 15,-13 0 0-15,-8 0-2 16,-15 0 3-16,-6 0-1 16,-5 0 0-16,7 0-2 15,10 0 1-15,13 0 0 16,25 0 1-16,21 0-1 15,4 0 1-15,-1 0-1 0,-8 0 1 16,-8 0 0-16,-13 0-3 16,-10 0 4-16,-2 0-1 15,-5 0 0-15,11 0 0 16,6 0 0-16,10 0 0 16,14-2 0-16,2-2-1 15,3 2 1-15,-11 2 0 16,-12 0 0-16,-19 0 0 15,-16 0 0-15,-1 0 0 16,-12 2 1-16,8 0-2 16,2 0 1-16,6-2 0 15,14 0-2-15,4 0 2 16,-2 0 0-16,-15 0 0 16,-18 0 1-16,-16 0-3 0,-21 0 3 15,-9 0-1-15,0 0 0 16,0 0-1-16,14-4 1 15,9-2 0-15,27 1 0 16,26-1 0-16,23 5-1 16,42 0 1-16,11 1-1 15,4 0 1-15,-11 0 0 16,-39 0 1-16,-26 0 0 16,-34 0 0-16,-23 0-1 15,-20 0 0-15,-6 0 2 16,-4 0-1-16,14 0-1 15,19 0 0-15,27 0 1 16,39 0-2-16,30 5 1 0,15 4 0 16,-12 4 0-16,-33-3 2 15,-46-3-2-15,-39-3 0 16,-23-2-1-16,-7-2 1 16,0 0 2-16,0 0 3 15,0 0 3-15,0 0 0 16,0 0 1-16,0 0-1 15,-7 0-7-15,0 0 3 16,2 0-4-16,-2 0 0 16,7 0 0-16,0 0 0 15,0 0 0-15,0 0 0 16,0 0 3-16,0 0-3 0,0 0 0 16,-4 0 0-1,4 0 5-15,-7 0-4 0,-2-5 2 16,-1-5 1-16,-3-6 6 15,6-3 6-15,0-6 0 16,7-9-5-16,0-6 2 16,0-10-8-16,0-11 4 15,11-4-2-15,8-6-5 16,-6-3 4-16,-6 2-6 16,-7-3-1-16,0-3 1 15,-50 6-43-15,-45 10-68 16,-43 10-61-16</inkml:trace>
  <inkml:trace contextRef="#ctx0" brushRef="#br0" timeOffset="14712.97">3398 5639 21 0,'0'0'35'16,"0"0"-18"-16,0 0 13 0,0 0-1 15,0 0-7 1,0 0-4-16,0 0-7 0,0 0-2 15,-34-22-4-15,34 22-4 16,0 0 1-16,0 10 0 16,8 4 2-16,-1 4 4 15,9 2-1-15,-4 4 3 16,-1 2-2-16,4 2-5 16,0 4 6-16,-3 2-6 15,-5-4 0-15,-3 2 5 16,-4 0-6-16,0-4 1 15,0 0 0-15,0-4-2 16,0 1 3-16,0-5-4 16,0-1 0-16,0-2 0 15,0-5 2-15,0-2-2 16,0-6 0-16,0-2 1 16,0-2 0-16,0 0 0 0,0 0 0 15,0 0 5-15,0 0-5 16,0 0 6-16,0 0 2 15,0 0-5-15,0 0 5 16,8-2-9-16,-1-5 0 16,4 2 0-16,1 1-2 15,3 0 2-15,-3-1 0 16,-5 4 0-16,0-2 0 16,2 1 0-16,2 1 0 15,12-4-1-15,12-2 2 16,22 1-1-16,12-2 0 15,10 1 0-15,4 3-1 16,2 3 1-16,-9 1 0 16,-7 0-2-16,-9 0 2 15,-1 0 0-15,-6 0 0 0,3 0 1 16,10 4-2-16,10 0 1 16,4-3 0-16,8 2-1 15,2 1 2-15,-1-2-1 16,-1 0 0-16,-8 0 2 15,-11-1-4-15,-6 2 2 16,3-2 0-16,6 2-2 16,12-1 3-16,11-1-1 15,16-1 0-15,15 0 1 16,7 0-1-16,-11 0 0 16,-11 0 0-16,-15 0-1 15,-17 0 2-15,-10 0-1 0,0 0 0 16,4 0 2-16,3 5-3 15,19-2 1-15,12 0 0 16,15-2-1-16,3-1 3 16,-3 0-2-16,-10 0 0 15,-17 0 3-15,-15 0-4 16,-11 0 1-16,-2 0 0 16,-2 0-2-16,8 0 3 15,19 0-1-15,7 0 0 16,14 5 3-16,6-1-6 0,-4 1 3 15,-6 2 0-15,-8 2-1 16,-11-7 0-16,-5 4 1 16,-5-4 0-16,3-2 4 15,9 0-6-15,7 0 3 16,4 0-1-16,1 0 0 16,-5 0 1-16,-3 0-1 15,-3 0 0-15,3 0 2 16,-8 0-3-16,-12 0 1 15,-10 0 0-15,-6 0-2 16,6 0 4-16,13 4-2 16,13 1 0-16,11-3 2 15,12 0-3-15,1 0 1 16,-8-2 0-16,-2 2 0 16,2 0 3-16,-5 0-3 0,7-2 0 15,-2 0 2-15,-6 2-3 16,-3-2 1-16,-7 0 0 15,-2 0 0-15,-5 0 2 16,2 0-2-16,-2 0 0 16,2 0 2-16,8 0-1 15,8 0-1-15,8 0 0 16,8 0 0-16,-1 0 2 16,-1 0-2-16,-6 0 0 15,-12-2 2-15,-3 0-2 16,-13 0 0-16,-7 2 0 15,-7 0 0-15,-3 0 1 16,-1 0-1-16,11 0 0 0,11 0 2 16,8 0 1-16,13 0-1 15,-5 0-1-15,-4-2 4 16,3 0-4-16,-6 0 0 16,-1 2 0-16,-3 0 2 15,-5 0-4-15,-11 0 1 16,4 0 0-16,1 0-1 15,6 0 1-15,8 0 0 16,13 0 0-16,5 0 4 16,9 0-6-16,-3 0 2 15,-13 0 0-15,-14 0-1 16,-3 0 3-16,-10 2-2 16,1 2 0-16,8 0 2 15,-1-2-3-15,14-2 1 16,5 2 0-16,12-2 1 0,1 0 0 15,-6 0-1-15,-5 0 0 16,-18 0 3-16,-8 0-3 16,-10 0 0-16,-8 0 0 15,1 0-1-15,11-2 2 16,7-6-1-16,9-3 0 16,11 2 4-16,-7-1-6 15,-12 2 2-15,-20 2 0 16,-18 0-4-16,-16 1 5 0,-3 4-1 15,8-2 0 1,8 3 1-16,10 0-4 16,16 0 3-16,3 0 0 0,15 0-1 15,8 3 2-15,-6 5-1 16,-6-2 0-16,-11-1 2 16,-22-2-3-16,-8 1 1 15,-8 1 0-15,-7-4-1 16,-8 0 3-16,4 2-2 15,4-3 0-15,6 2 2 16,10 1-3-16,3-3 1 16,-4 0 0-16,-5 0-1 15,-14 0 2-15,-7 0-1 0,-9 0 0 16,-3 0 5 0,-1 0-6-16,6 0 1 0,-2 0 0 15,6 0-2-15,-3 0 3 16,1 0-1-16,1 0 0 15,4 0 3-15,-9 0-3 16,-3 0 0-16,-1 0 0 16,-3 0 0-16,0 0 3 15,0 0-2-15,0 0 4 16,0 0-1-16,0-3 11 16,0-4-11-16,4-5-3 15,5 1 10-15,-9-6-6 0,0 0 11 16,0-7 6-1,0-5-7-15,0 0 16 16,0-6-10-16,0-7-11 0,0-2 0 16,23 0-10-16,-2 4-33 15,-9 6-47-15,-12 1-34 16,0-5-30-16</inkml:trace>
  <inkml:trace contextRef="#ctx0" brushRef="#br0" timeOffset="47959.744">3285 8650 0 0,'0'0'32'0,"0"0"-12"16,0 0 3-16,0 0 2 15,0 0-10-15,0 0-3 16,0 0 2-16,0 0-6 15,0 0 1-15,0 0 3 16,0 0 0-16,0 0 5 16,0 0-4-16,0 0-3 15,3 0 5-15,20 0-4 16,7 0-4-16,8 0-1 16,13 0 1-16,5 0 1 15,17 3-5-15,10-3 0 16,13 1 2-16,6-1-4 0,13 0 2 15,4 0 1 1,-1 0-3-16,-1 0 2 0,-9 0-3 16,-5 0 1-1,8-1 2-15,-1-2-1 16,12-1-1-16,-4 2-1 16,-3 1 3-16,-5-1-2 15,-8-1 1-15,-2 2 3 16,4-1 9-16,2-1-6 0,9 3 4 15,7 0 0-15,0 0-8 16,7 0 7-16,-7 0-6 16,-9 0-5-16,-5 0 4 15,-16 0 0-15,-16-1-1 16,-3-6-3-16,3 1 2 16,11 1 0-16,17 0-2 0,13 1 0 15,10 0 0 1,-1 4 4-16,-13-1-4 0,-18 1 0 15,-15 0 3-15,-14 0-2 16,-10 0-1-16,10 0 0 16,3-3 0-16,10 1 0 15,10-1 0-15,3-4 0 16,-9 3 2-16,-7 0-5 16,-7 2 3-16,0 0 0 15,-9 0-1-15,-11-2 1 16,-6 2 0-16,-17 0 0 15,-10-2 2-15,-9 4-2 16,-3 0 0-16,-4 0-1 0,0 0-3 16,0 0-4-16,0 0-17 15,0 0-20-15,-42 0-23 16,-26 4-19-16,-17-2-58 16</inkml:trace>
  <inkml:trace contextRef="#ctx0" brushRef="#br0" timeOffset="79739.818">3372 10057 13 0,'0'0'26'0,"0"0"-3"15,0 0-7-15,0 0-1 16,0 0-1-16,0 0-3 15,0 0-1-15,0 0-6 16,-114 7-1-16,114-7 0 16,0 0-2-16,18 4 3 15,17 0 0-15,18-4 0 16,24 0 6-16,14 0 0 16,16 0-1-16,15 0 3 15,7 0-6-15,2-6 0 16,5 2 1-16,2-1-6 15,-5 4 4-15,8 1-4 16,-3 0 1-16,2 0 0 16,5 0-2-16,-7 0 1 15,3 0-1-15,-4 0 0 0,0-2 0 16,1-1 0-16,-1 3 1 16,1 0-2-16,7 0 1 15,3 3 0-15,11 5 0 16,13-4 0-16,12 0 0 15,2-4 0-15,-9 2 1 16,-18-2 0-16,-21 2-1 16,-29 0 0-16,-17 2-1 15,-23 0 2-15,-15 0-2 16,-12-2 1-16,-1 1 0 0,5-2 0 16,19-1 1-1,27 0-1-15,14 0 0 0,13 0 1 16,-10-1 0-16,-10-8 1 15,-17 1-2-15,-22 2 5 16,-14 0-3-16,-16 2 1 16,-10 0 2-16,-8-1-4 15,-2 4 5-15,-6 0-3 16,3 1-2-16,-2-3 1 16,-5 3-1-16,0 0 2 15,0 0 3-15,0 0-4 16,0 0 7-16,0 0-4 15,0-2-2-15,0 2 4 16,0 0-6-16,0-1 0 0,0 1 1 16,0-3-1-1,0 0 1-15,7-6-2 0,1-3-1 16,0-4 0-16,-1-6-2 16,-7-6-9-16,0-4-24 15,-7-8-51-15,-39-13-21 16</inkml:trace>
  <inkml:trace contextRef="#ctx0" brushRef="#br0" timeOffset="111243.865">3352 14122 13 0,'0'0'22'16,"0"0"-20"-16,0 0 8 0,0 0 35 15,0 0-40 1,0 0-2-16,0 0 11 0,-11 25 5 15,42-25-3-15,11 2 12 16,7-2-7-16,5 2-5 16,11-2-1-16,11 2 3 15,11-2-8-15,21 0 0 16,14 2-2-16,10 2-2 16,6-4 1-16,4 5 1 15,-2-4-2-15,8 0-2 16,10-1-1-16,1 0 0 15,5 0 0-15,-3-2-2 16,14-9 1-16,16-1 1 16,18-2-2-16,28-4 3 0,18-2 3 15,16 0 0 1,-8-1 4-16,-15 6-3 0,-38 3-4 16,-38 2 1-16,-32 3 1 15,-18 1-4-15,-11 1-1 16,4-2-1-16,7-1 1 15,7-4-1-15,9 3 1 16,-2-4-1-16,-1 3 0 16,-13 3 0-16,-9 2-1 15,-1-1 1-15,-3 6 0 16,6 0 1-16,4 0-1 16,-1 0-2-16,-8 0 2 15,-11 0 1-15,-11 0 2 0,-19 0-2 16,-28 0-1-1,-18 0 0-15,-16 0 0 0,-7 0 3 16,0 0-3-16,0 0-2 16,0 0 2-16,0 0 0 15,0 0-1-15,0 0 0 16,0 0-3-16,0 0-7 16,0 0-20-16,0 0-13 15,-17 2-19-15,-26 2-6 16,-6-4-74-16</inkml:trace>
  <inkml:trace contextRef="#ctx0" brushRef="#br0" timeOffset="112308.024">5668 14614 114 0,'0'0'49'16,"0"0"-2"-16,0 0 5 0,0 0-19 15,0 0-8-15,0 0 0 16,-8-28-1-16,8 48-16 15,0 13-3-15,0 5 13 16,0 1 4-16,0-1-5 16,0-2-5-16,0 3 1 15,0-7-8-15,0 6-3 16,0-4 1-16,0-1 0 16,0-4 2-16,-5-8-5 15,5-4 0-15,0-7-1 16,13-6-11-16,24-4 2 15,9 0 7-15,3 0 3 16,-3 0 1-16,-7-16 1 16,-5 1 0-16,-8 3 1 15,1-7 0-15,-4 0 0 0,0-2-1 16,-4-2 0-16,-3 6 0 16,-9-1 5-16,-7-1 0 15,0 8 10-15,0 5 1 16,0-4 2-16,0 3 4 15,0 6 1-15,0-2-1 16,0 3-3-16,0 0-8 16,0 0-11-16,0 0-2 15,0 17-12-15,-3 4 3 16,-1 10 9-16,4 5 2 16,0 1 0-16,0 7 0 15,0 5-2-15,0-1-4 16,7 2 2-16,4-8-6 15,-2-4-51-15,-6-9-17 16,1-11-3-16,-4-6-7 0,0-12-10 16,0 0 14-16,3 0-4 15</inkml:trace>
  <inkml:trace contextRef="#ctx0" brushRef="#br0" timeOffset="113163.247">6545 14397 78 0,'0'0'28'0,"0"0"0"16,0 0 7-16,0 0-1 16,0 0-3-16,0 0-16 15,0-18-5-15,0 35-5 16,0 14 0-16,0 8 8 15,0 11-2-15,-4 4-4 16,-4 9-3-16,8 0 3 16,-4-1-1-16,4-9-3 15,0-12-1-15,0-6-1 16,0-13-2-16,0-15 0 16,0-5-15-16,0-2 1 15,0 0 6-15,0-17 9 0,0-16 0 16,0-6 0-16,-23-11 0 15,-11-2 1-15,-8 2-1 16,5 6 1-16,1 11-1 16,10 13 0-16,6 10 0 15,6 10 0-15,9-4 0 16,1 4 0-16,4 0 0 16,0 0-3-16,0 10-1 15,32 11 3-15,12 0 1 16,15 0 0-16,5-6 0 15,8-1 1-15,-6-10-1 16,-10-4 1-16,-6 0 0 16,-15-4 1-16,-8-14 2 15,-13-5 4-15,-2-7 5 0,-8-1 3 16,-4-1 4-16,0-5-3 16,0 8-4-16,0 4-2 15,0 12-1-15,0 6 5 16,0 7-3-16,0 0-6 15,0 0-6-15,0 0-3 16,0 23-6-16,0 13 9 16,0 10-1-16,0 12 2 15,0 0 1-15,0 2-2 16,0-6 0-16,0-10 0 16,0-12 0-16,0-11 0 0,0-15 3 15,0-2-4 1,3-4 2-16,10 0 4 0,6-14 1 15,11-13 3-15,7-4-8 16,-1 4 2-16,-10 1-2 16,-3 13 1-16,-9 2-2 15,6 11 0-15,6 0-7 16,1 0 0-16,8 18 3 16,-5 6 2-16,-7 1 0 15,0-1-2-15,-3-2-15 16,-6 0-37-16,-5-5-13 15,-9-4-24-15,0 1-24 16</inkml:trace>
  <inkml:trace contextRef="#ctx0" brushRef="#br0" timeOffset="116047.735">8287 14618 142 0,'0'0'34'16,"0"0"-1"-16,0 0 18 16,0 0-9-16,0 0-15 15,0 0-15-15,0 23-7 16,0 30-3-16,0 15 9 15,0 8 0-15,0 4-4 0,0 6-3 16,0-1 0 0,-7 2-4-16,2-1 2 0,5-7-2 15,0-2 1 1,0-7-1-16,12-10-5 0,11-15-3 16,-9-20-16-16,9-19-10 15,4-6 26-15,8 0 6 16,2-13 2-16,6-24 3 15,-4-8 2-15,-16-11-4 16,-23-11-1-16,0 2 0 16,-27-6-7-16,-42 5 1 15,-16 3 1-15,-10 15 5 16,-4 16 0-16,-4 14-2 16,4 8 2-16,7 6-5 15,13 4-2-15,26 0 2 16,22 0 0-16,19 0-2 15,12 0-1-15,0 0-2 0,0 0 0 16,23 0-6 0,39 0 4-16,28 0 11 0,22-2 2 15,6-9-1-15,8-1 1 16,-4-11 0-16,-20 1 1 16,-18 0 3-16,-30 3 2 15,-24 6 5-15,-19-4 4 16,-11 6 3-16,0 2-10 15,0 0 1-15,0 2-1 16,-11 6-4-16,-15-3-3 16,-4 4-2-16,-6 0-1 15,6 0 0-15,0 10-1 0,11 10-2 16,6 2 0 0,13 6 0-16,0 0 3 0,0-2 0 15,32 1 0-15,2-10 0 16,8-7-2-16,-4-2 0 15,8-8 1-15,0 0 2 16,-1 0 1-16,5-10 0 16,0-8 2-16,-4-2 0 15,-9-7-2-15,-2 4 3 16,-1-6-1-16,-8 4-1 16,-3 5-1-16,-7 8 0 15,-5 8-1-15,1 4-2 16,-1 0-2-16,5 0 2 15,3 10-2-15,-1 6 3 16,-2 4 0-16,0 1 1 0,-6-8-1 16,6 1 0-16,-9-9 0 15,6-4 0-15,-10 2 1 16,-3-3 0-16,4 0 1 16,-4 0 4-16,0-4 1 15,0-17-3-15,0-3-3 16,0-2 1-16,-23 0 0 15,-4 6 0-15,1 7-1 16,-4 5 0-16,-2 7 0 16,2 1-1-16,3 1 0 0,1 24-3 15,3 8 2 1,7 8 1-16,9-1 0 0,7-4 0 16,0-6 1-16,10-14-1 15,22-4-3-15,-2-6 1 16,0-6 2-16,-3 0-1 15,5 0 2-15,-6-16 3 16,1-2-1-16,-1 1 0 16,-6-2-1-16,-10 0 1 15,-3 11 2-15,-7 1 1 16,0 5-1-16,0 2-4 16,0 0 0-16,9 0-5 15,-2 19 1-15,9 8 4 16,7 3 0-16,4-3 0 15,6-4 0-15,6-2 0 0,-5-9 0 16,-1-7 0-16,-1-5 1 16,-5 0-1-16,-1-4 3 15,8-26 3-15,-4-10 0 16,-2-10 3-16,-14-10 3 16,-10-8 2-16,-4-13 3 15,0-8-8-15,-23 2 2 16,-7 11-2-16,7 20-2 15,3 24-1-15,10 18 5 16,3 11-2-16,7 3-7 0,-4 18-2 16,-5 27-4-16,2 21 4 15,4 6 0-15,3 6 1 16,0-3-1-16,10-5 0 16,20-8 0-16,-1-16 0 15,1-8-8-15,-7-10-15 16,-5-14-18-16,1-6-10 15,0-8-1-15,4 0 0 16,0-18 12-16,-7-10-10 16,-16 2 10-16,0 0 26 15,-31 3 8-15,-23-2 6 16,1 2 3-16,7 4 4 16,0 1 9-16,16 2-3 0,11 6 3 15,12-3 0 1,7 9 4-16,0 0-9 0,19 4-9 15,31 0 2-15,10 0 3 16,9 0-3-16,0 0-1 16,-5 0 1-16,-6 0 2 15,-12 0 5-15,-16 0 2 16,-11 0 5-16,-15-1 6 16,-4-5 3-16,0 2-2 15,0 2-7-15,0-1-4 16,0 3-4-16,0 0-5 15,0 0-5-15,-4 0 0 16,-4 23-6-16,4 9 6 16,1-2 0-16,3-1 0 0,0-1 0 15,0-3 0 1,19-7 0-16,8-6 0 0,-1-6-1 16,4-6 1-16,-3 0 2 15,-4 0 0-15,0-11 2 16,-4-4-2-16,1-5 0 15,-10-2 1-15,-1 0-2 16,-9-4 1-16,0 6 0 16,0 3 2-16,0 5 3 15,0 7-1-15,0-1-1 16,0 6-1-16,0 0-4 16,0 0-5-16,0 11-5 15,0 11 6-15,0 9 2 16,7-1 4-16,4-3-2 0,5 0 0 15,-6-8 0-15,-1-2 2 16,2-9-2-16,1-4 0 16,-1-4-1-16,5 0 2 15,3 0-1-15,2-8 8 16,-1-13-5-16,-4 7-3 16,-6-1 4-16,-6 5-2 15,5-1-2-15,-2 4-2 16,0 1 2-16,5 2-2 15,2 2 2-15,2 2-5 16,4 0-1-16,-1 0 4 0,-1 0 0 16,5 10-7-1,-4-1 6-15,-3 4 1 0,4-5-2 16,-3 2 0-16,3-8 1 16,-1-2 3-16,4 0 0 15,0 0 6-15,4-16-4 16,-4-10 1-16,-9-6 0 15,2-4 0-15,-16-4 0 16,0 1 2-16,0 4 3 16,-7 4 0-16,-13 12-4 15,1 10 2-15,8 5 2 16,3 4-2-16,-3 15-6 16,-5 18-8-16,5 16 8 15,4 1 1-15,7-6 0 16,0-2 0-16,0-8-1 0,18-6 0 15,14-8-1-15,9-6-5 16,4-3-35-16,9-7-17 16,11-4-39-16,4 0-55 15</inkml:trace>
  <inkml:trace contextRef="#ctx0" brushRef="#br0" timeOffset="117033.679">12455 14702 96 0,'0'0'26'16,"0"0"7"-16,0 0-4 16,0 0-2-16,0 0-8 15,0 0-9-15,-136-69-5 16,100 69-3-16,6 3 0 16,0 19-1-16,4 10-1 15,6-1 0-15,11 0 0 16,9 1-1-16,0-4 1 15,23-6-2-15,20-5-6 0,6-13-5 16,1-4-3-16,-1 0 7 16,-3-14 9-16,-12-15 0 15,-6 0 2-15,-10-6 2 16,-18-1 9-16,0-4 4 16,0 2-1-16,-27 6 0 15,-10 10-3 1,-5 12 2-16,-1 6-7 0,3 4-4 15,-6 0-2-15,10 20-2 16,6 12 0-16,20 6-1 16,10 2 0-16,0-2 0 15,37-1 0-15,28-15 0 0,8-4-2 16,-6-13 2-16,-5-5 1 16,-16 0 2-16,-13 0 1 15,-10-5 11-15,-3-16 24 16,-4-7-7-16,1-1-7 15,-1-10 2-15,0 3-7 16,-5 2 5-16,-4 3-5 16,-7 14 26-16,0 11 2 15,0 0-4-15,0 6-5 16,0 0-33-16,0 0-5 16,0 29-19-16,-4 19 5 15,-10 19 13-15,-12 4 1 16,-6 7 0-16,-2 10 3 15,-8 6-3-15,-4 4 0 16,-4 5 3-16,-3-2 1 0,4-1-2 16,12-1-2-16,14-15-2 15,23-17-5-15,0-21-9 16,10-21 1-16,33-12-9 16,13-13-5-16,17-19 29 15,15-25 1-15,-1-9-1 16,-11-8 0-16,-27 3 2 15,-26-2 1-15,-23 3-3 16,0-4-14-16,-10 5 4 16,-40 8-10-16,-15 3-7 0,-18 14 1 15,-9 3 0-15,-7 10 13 16,7 7 3-16,16 5 2 16,26 6 1-16,27 0-2 15,16 0-2-15,7-4-2 16,7 0-16-16,59-2-8 15,29-6 3-15,27-4-29 16,4-3-18-16,-4-4-44 16</inkml:trace>
  <inkml:trace contextRef="#ctx0" brushRef="#br0" timeOffset="117453.893">13573 14641 53 0,'0'0'86'16,"0"0"-53"-16,0 0 19 16,0 0 2-16,0 0-19 15,0 0-7-15,0-71-2 16,-9 71-5-16,5 0-3 16,-6 0-8-16,-6 4-9 15,-11 26-1-15,-3 16 0 16,-5 12 0-16,17 6 0 15,15 1-1-15,3-5 1 16,0-8-1-16,33-12-6 16,13-13-1-16,7-10 4 15,0-11-5-15,0-6 9 0,2 0 3 16,-2-23 2-16,-7-4 3 16,-16-13 2-16,-15-8-6 15,-15-6 4-15,-4-9-4 16,-49 0-4-16,-16 6 0 15,-7 11 0-15,7 17-3 16,9 10-3-16,7 19 0 16,10 0-9-16,10 4-11 15,13 19-20-15,20 19-17 16,0 3-23-16,50 1-11 16</inkml:trace>
  <inkml:trace contextRef="#ctx0" brushRef="#br0" timeOffset="117840.729">14084 14774 94 0,'0'0'34'0,"0"0"7"0,0 0-6 16,0 0 0-16,0 0-5 16,-55-106-6-16,41 100-3 15,2 6 0-15,4 0-12 16,-7 10-6-16,-8 16-2 15,5 12 1-15,-2 6-1 0,13 5 1 16,7-1-2 0,0 2 0-16,15-11 0 0,20-8 0 15,6-7-2 1,1-10-3-16,0-6 3 16,-1-8 2-16,2 0 1 0,-13 0 1 15,2-16 4-15,-9-7 0 16,-6-15 3-16,-11-6 6 15,-6-4 1-15,0-2-10 16,-43 3-3-16,-10 6-1 16,-9 13-4-16,5 10 2 15,4 14-14-15,15 4-18 16,15 0-19-16,19 10-19 16,4 10-7-16,27 0-5 15</inkml:trace>
  <inkml:trace contextRef="#ctx0" brushRef="#br0" timeOffset="118387.152">14369 14739 34 0,'0'0'52'0,"0"0"-14"15,0 0 5-15,0 0 0 16,0 0-7-16,0 0-2 16,0-83-1-16,0 83-8 15,0 0-5-15,0 4-8 16,0 16-7-16,0 12 4 15,0 4 11-15,0 5-6 16,0-1-1-16,0 2 2 0,0 0-5 16,0-6-7-1,0-6-2-15,3-10 0 16,3-10 0-16,-3-4 4 16,-3-5-5-16,0-1 2 0,0 0 3 15,0 0 9-15,0-8 12 16,0-21 29-16,0-11-41 15,0-6-3-15,0-13 3 16,0-4-10-16,-9 0 1 16,-1 5-2-16,3 8-3 15,-2 20 0-15,5 7 0 16,1 15 5-16,3 3-5 16,0 5 0-16,0 0-5 15,0 0-3-15,0 0-14 16,3 2-9-16,40 14 4 15,26 8 24-15,7-3-14 16,0 4 4-16,-16-7 1 0,-18-2 1 16,-22-4 8-16,-17-8-2 15,-3 1-3-15,0 2 8 16,-16 0-6-16,-21 6-5 16,-5-5-17-16,8-4-4 15,11-2-15-15,11-2-7 16,8 0-17-16,4 0-5 15,0 0-40-15</inkml:trace>
  <inkml:trace contextRef="#ctx0" brushRef="#br0" timeOffset="118677.128">14975 14364 42 0,'0'0'41'0,"0"0"-6"16,0 0 5-16,0 0-9 16,0 0 3-16,0 0-5 15,4-35-1-15,-4 35-2 16,0 0-5-16,0 4-7 16,0 22-9-16,0 14 15 15,0 14 7-15,0 5-10 0,-4-1-7 16,-11 5-6-16,7-6 3 15,5-4-7 1,-9-6-26-16,1-3-61 0,-5-6-34 16,2-1-59-16</inkml:trace>
  <inkml:trace contextRef="#ctx0" brushRef="#br0" timeOffset="119160.106">15209 15069 80 0,'0'0'90'16,"0"0"-71"-16,0 0 12 16,152-130 2-16,-69 82-9 15,2 0-12-15,-9-1-6 16,-19 7 2-16,-18 2 7 15,-22 14-3-15,-11 8-2 16,-6 10 3-16,0 4 0 16,0 2-7-16,-9 2-2 15,-21 0-4-15,-4 0-6 16,-5 18 6-16,6 4-2 16,6 5-1-16,8 0 0 15,3 4 0-15,9-3 2 16,7-6 0-16,0 0 1 15,10-1-2-15,40 2 1 16,12 0 0-16,1 4 1 0,-1-6 1 16,-19 2-1-16,-17-4-1 15,-19-6 0-15,-7-1 1 16,0 2 0-16,-42-7 1 16,-22 0 10-16,-28-7-1 15,-14 0-5-15,-9 0-1 16,-7-7-3-16,7-10-1 15,20 1-18-15,38 3-19 16,46-14-35-16,15 0-34 16</inkml:trace>
  <inkml:trace contextRef="#ctx0" brushRef="#br0" timeOffset="124189.574">7948 8826 4 0,'0'0'29'0,"0"0"0"15,0 0-3-15,0 0-1 0,0 0 2 16,0 0-7-16,-39-104 2 16,39 90 7-16,0 0 1 15,0 5-6-15,-4-1-2 16,4 6-2-16,0 1-4 16,0 3-2-16,0 0-7 15,0 0-7-15,0 14-1 16,0 17 1-16,0 11 5 15,9 2-3-15,28 4-1 16,16-2 2-16,20-4-2 16,8-2-1-16,6-8 0 15,12-7 2-15,16-11-2 16,10-13 2-16,13-1-2 16,-8 0 3-16,-24-15-3 15,-30-1 3-15,-30 1-2 0,-23 2 1 16,-14-1 4-16,-9-3-3 15,0-3-3-15,-6 1 0 16,-27 0 0-16,-13 1-1 16,-4 2-1-16,-3 0 2 15,-4 2-1-15,8 0 1 16,3 4 0-16,7 2 0 16,13 2 0-16,10 2 1 15,12 2-1-15,4 2 0 16,0-3-3-16,0 3-1 15,0 0-6-15,20 0-2 16,22 0 5-16,15 0 7 16,15 13 4-16,4 5-4 15,9 1 1-15,-2 6-1 0,0 1 1 16,-10-2-1 0,-8 2 0-16,-22-2 0 0,-17 1 0 15,-19-1-1-15,-7-1 0 16,-7-1-1-16,-39 0 2 15,-7-1-2-15,0-5-6 16,-5 0-8-16,5-6-18 16,7-2-14-16,9-2 1 15,17-6-2-15,20 0-14 16</inkml:trace>
  <inkml:trace contextRef="#ctx0" brushRef="#br0" timeOffset="124722.856">9858 8824 52 0,'0'0'32'0,"0"0"-12"15,0 0 6-15,0 0-2 16,0 0-11-16,0 0-8 15,88-69-3-15,-54 69 1 0,0 0 3 16,1 6-2-16,-1 14-1 16,-15 4 0-16,-8 3-3 15,-11 4 1-15,0 1-1 16,-27-3 1-16,-17-2 1 16,-11-3-2-16,6-6 0 15,12-5 1-15,14-7-1 16,10-5 0-16,13-1 0 15,0 0 2-15,0 0-1 16,0 0-1-16,0-1-1 16,23-4-1-16,9 4 2 15,2 1 0-15,4 0 0 16,3 0 0-16,2 6 0 16,-1 3 1-16,-5 5 1 15,2 1 4 1,-5-2-1-16,-11 3 6 0,-4 1-1 15,-12-1-4-15,-7 4 0 0,0 2-2 16,-33 0-1-16,-29 1-2 16,-14-6 1-16,-7-1-2 15,1-5-8-15,11-5-14 16,13-6-12-16,16 0-8 16,24 0-6-16,18-15-11 15</inkml:trace>
  <inkml:trace contextRef="#ctx0" brushRef="#br0" timeOffset="125550.754">10185 8787 22 0,'0'0'39'16,"0"0"-21"-16,0 0 1 16,0 0 5-16,0 0 0 15,0 0-10-15,-40-49-8 16,40 49-5-16,14 0-1 15,25 6 3-15,10 13 2 16,8-1-3-16,5 4 0 16,-2 1 0-16,-7 6 0 15,-4-5-2-15,-17 0 1 16,-14-8-1-16,-9-6 0 16,-9-7 0-16,0 0-1 15,0-1-1-15,-16-2 2 16,-27 0 0-16,-6 0 0 15,-1 0-6-15,13 0 2 16,14 0 2-16,16-5 2 0,7-3-2 16,0-4-9-16,44-7 2 15,15 2 8-15,4 0 1 16,3 1-2-16,-1 5-3 16,-8 3 0-16,-8 1-1 15,1 5-2 1,-4 0 1-16,-12 2 3 0,-3 0 3 15,-13 0 1-15,-5 0 0 16,-6 0 0-16,-4 0 0 16,-3 0 1-16,0 0 3 15,0 0 16-15,0 0 2 16,0 0-2-16,0-8-8 0,0-4-5 16,-18 0 0-16,-8 5-1 15,-13-2-4-15,-3 5 1 16,-8 4-3-16,-3 0 0 15,0 0 1-15,7 14-1 16,7 8 0-16,16 6-1 16,12 0 1-16,11 0-1 15,0 0 0-15,0-6 0 16,30-6 0-16,13-6-1 16,6-8 1-16,1-2 0 15,3 0 1-15,-3-22 3 0,-12-6-1 16,0-5 0-16,-15-2 0 15,-11-7 0-15,-5-6 3 16,-7-4 3-16,0 2 4 16,-26 2 3-16,-8 11 0 15,2 11 2-15,14 12 2 16,6 10-8-16,8 4 3 16,4 0-14-16,0 18-2 15,4 16 2-15,38 11 0 16,12 5 1-16,18 0-1 15,11-2 1-15,9-4-1 16,-3-6-3-16,-13-9-23 0,-16-2-25 16,-18-6-21-16,-15-10-4 15</inkml:trace>
  <inkml:trace contextRef="#ctx0" brushRef="#br0" timeOffset="127116.077">12267 8755 54 0,'0'0'41'0,"0"0"-1"15,0 0-5-15,-33-114 5 16,22 93-2-16,-5 9-10 16,13 4-4-16,-1 8-8 15,1 0-4-15,3 6-12 16,-6 29 3-16,6 20-3 15,-3 18 4-15,3 11-2 16,0 6 2-16,0 5-4 16,0 0 2-16,0 4-2 15,-4-1 2-15,1-7-2 16,3-13 0-16,0-18-5 0,0-22-3 16,10-16-2-16,22-12 1 15,5-10-1-15,2 0 8 16,7-8 2-16,-9-16 2 15,-14-6-2-15,-23-6 0 16,0-7-5-16,-42-7-19 16,-45-3 7-16,-24-4-5 15,-11 5 8-15,-4 4 4 16,16 10 7-16,22 10 3 16,31 6 0-16,31 10 1 15,13 3-1-15,13 6 0 16,0-3-2-16,50-4-5 15,38-2 7-15,31-5 0 16,6 2 1-16,-2-2-1 0,-17 6 1 16,-14-4 1-16,-29 5 2 15,-13-1 6-15,-22 0 0 16,-10-1 4-16,-6 0 1 16,-12-2-3-16,0 2-5 15,0 0-2-15,-12 5 2 16,-18 0-6-16,0 1 0 15,-6 4-1-15,6 2-1 16,0 0 0-16,4 10 1 16,3 15 0-16,7 6-2 0,12 3 1 15,4 1-1-15,0-1 1 16,39-4 0-16,18-7 1 16,8 0 0-16,11-9 0 15,0-7 3-15,-3-7-2 16,-4 0 1-16,-13-1-1 15,-6-21 1-15,-11 0 0 16,-6-6 0-16,-10-2-1 16,0 2 2-16,-7 3-2 15,2 10-1-15,-6 4 0 16,3 11 0-16,1 0-3 16,3 0 1-16,8 0-1 15,-8 7 2-15,-1 8 0 16,-6 0 1-16,-1 0-1 0,-2-2 1 15,-2-6 0 1,0 0 0-16,-7-5 1 0,0-2-1 16,0 0 1-16,0 0 2 15,0 0 0-15,0-5 0 16,0-10-1-16,-18-3-2 16,-14 0-1-16,-5 4 0 15,-5 1 1-15,-4 8-3 16,3 5 2-16,9 0 0 15,4 1-1-15,4 25 0 16,3 6 1-16,10 4 1 16,13 1-1-16,0-7-3 15,20-6 4-15,22-6-4 16,11-10 3-16,-3-4 1 0,3-4-3 16,-7 0 2-16,-3-8 1 15,-13-12 1-15,-11-2 1 16,-12-5-1-16,-7 4 0 15,0 2 0-15,0 5-1 16,0 9 0-16,0 4 0 16,0 3-1-16,0 0-1 15,0 8-5-15,0 16 6 16,0 5 1-16,4-3 0 16,19 0 0-16,0-6 0 15,0-6 0-15,-4-4-1 0,1-6 1 16,6-4 0-16,-3 0 2 15,7-5 1-15,7-18 1 16,-5-9 1-16,2-6 1 16,-11-11 3-16,-13-5-1 15,-10-4-1-15,0 4 5 16,0 10 1-16,-21 10 1 16,2 14-3-16,3 9-2 15,12 8-2-15,1 3-7 16,3 3-4-16,0 28-5 15,0 11 9-15,0 12 0 16,0 0 0-16,0 1 1 0,23-7 0 16,3-4-1-16,1-5-9 15,3-14-10-15,-7-5-18 16,-4-10-11-16,-3-8-7 16,-9-2 6-16,0-6 0 15,-3-20-15-15</inkml:trace>
  <inkml:trace contextRef="#ctx0" brushRef="#br0" timeOffset="128027.362">13267 8915 17 0,'0'0'19'15,"0"0"2"-15,0 0 6 16,0 0-23-16,0 0 5 16,0 0 5-16,217-12 6 0,-155 12-5 15,-12 0 0-15,-13 0-3 16,-2 0-5-16,-12 2 2 15,-5 0 3-15,-6-2 1 16,-12 0 4-16,0 0 2 16,0 0 3-16,0 0-6 15,0 0-8-15,0 0-1 16,0 0-2-16,0 2-5 16,0 10-1-16,0 6-4 15,0 9 5-15,0 2 1 16,0 1-1-16,14-2 0 15,6 1 1-15,6-7-1 16,-3-7 0-16,4-4-1 16,0-5 1-16,1-6 1 15,-2 0 1-15,1 0 1 16,-1-14 1-16,-3-8-3 0,-8-7 2 16,-12-3-1-16,-3 0 2 15,0 1 3-15,-14 8 0 16,-9 9 2-16,7 6 6 15,9 8-6-15,7 0-9 16,0 0 0-16,0 8-8 16,0 15 7-16,0 4 1 15,7 2 1-15,13-4-1 16,2 0 0-16,1-5 0 16,0-4 0-16,4-4 0 15,-8-6 0-15,1-2-3 16,1-4 3-16,2 0 3 15,13 0 0-15,1-13 2 0,2-4-3 16,-6-5 0-16,-1-1 0 16,2 4-1-16,-1-1-1 15,-6 3-1-15,1 7 0 16,-14 1 0-16,2 8-2 16,-5 1-1-16,8 0 0 15,-3 0 1-15,7 10 2 16,4 8-1-16,-4-2 0 15,7 3 0-15,0-7-3 16,-4-5 1-16,-3-1 3 16,-3-6 0-16,-4 0 1 15,-6 0 3-15,-3-12-1 0,2-10 2 16,-5-1-4 0,-4 0 1-16,0 2 2 0,-4 2-3 15,-22 5 0-15,-3 4 0 16,3 4 2-16,-1 6-2 15,8 0-2-15,-2 2-2 16,5 20 2-16,9 9 0 16,7 2 0-16,0 1 2 15,17-3 0-15,29-5 0 16,7-5 0-16,9-6 0 16,14-7 4-16,8-6-4 15,0-2-1-15,-4 0-19 0,-22-6-28 16,-27-10-3-16,-21-4 3 15,-10-7-7-15,0-4-52 16</inkml:trace>
  <inkml:trace contextRef="#ctx0" brushRef="#br0" timeOffset="129042.251">16134 8931 124 0,'0'0'21'0,"0"0"-4"15,0 0 16-15,0 0 10 16,0 0-18-16,5-112-9 16,-28 102-4-16,-3 4-6 15,-10 6-3-15,-6 0-3 0,-2 0 0 16,-6 18 0 0,8 8 1-16,6 6-1 0,13 1-3 15,20-2 0 1,3-3 0-16,0-4-2 0,35-3-2 15,6-8-4-15,9-4 0 16,-4-5 3-16,-4-4 7 16,-8 0 1-16,-11 0 1 15,-8-7 1-15,-15-9 2 16,0-4-1-16,0 0 1 16,-7 3 0-16,-19-2 3 15,-10 5 0-15,3 4-5 16,-6 3-2-16,9 0 0 15,0 7-1-15,7 0 1 16,3 0-1-16,10 8-1 0,10 10-2 16,0 4 1-1,0 0 3-15,26-4 0 0,27-4-2 16,11-8 2-16,14-3 1 16,5-3 2-16,0-4-1 15,-5-19 1-15,-18-4-1 16,-17-6 6-16,-20-1 5 15,-20-2 6-15,-3-2 8 16,0-1 2-16,-19 6-2 16,-11 6 3-16,0 9-11 15,7 10 4-15,7 5-9 16,9 3-7-16,-2 10-7 16,2 25-9-16,3 18 9 15,4 15 3-15,0 8 0 16,0 13 2-16,0 9-3 15,0 10 4-15,-7 6-4 16,-20 5 0-16,-1-8 0 0,-2-20-2 16,11-25-1-16,8-23 0 15,11-24 0-15,0-5-5 16,0-9-6-16,27-4 8 16,11-1 4-16,16-12 2 15,-1-20-2-15,-4-11-5 16,-15-2-5-16,-15 1-6 15,-19 0-4-15,0 2-3 16,-42 2 2-16,-18 0 0 16,-13 4 9-16,-3 4 3 15,3 5-3-15,12 9-1 16,16 4 3-16,22 7 4 0,11 2 5 16,12 3-1-1,0 2-6-15,4-2-12 0,49-4-8 16,24 0 8-16,22-4-5 15,11-2-5-15,5-2-3 16,0-2-3-16,-5-4-9 16,-4-4-9-16</inkml:trace>
  <inkml:trace contextRef="#ctx0" brushRef="#br0" timeOffset="129510.755">16889 8999 0 0,'0'0'19'0,"0"0"10"16,0 0 2-16,0 0-4 15,0 0-5-15,0 0-1 16,13-98 4-16,-13 88-1 16,-13 1-4-16,-1 6-1 15,2 0 1-15,-8 3-5 16,6 0-8-16,-5 5-5 15,-4 17 0-15,7 6-1 16,5 4 1-16,11 4-1 16,0 3 0-16,16-2-1 15,34 0 0-15,6-7 1 16,13-9 0-16,0-4 1 0,2-11-1 16,2-6 1-16,-8 0-1 15,0-24 3-15,-19-10 1 16,-19-6-4-16,-27-9 6 15,-12 2 13-15,-61-4-17 16,-17 11-2-16,-11 8-1 16,14 12 0-16,18 12 0 15,23 5-2-15,16 3-3 16,14 3-11-16,6 19-8 16,10 6-1-16,0 5-4 0,16-2-7 15,44-1 0 1,19-3 3-16,21-7-17 0,11-5 3 15</inkml:trace>
  <inkml:trace contextRef="#ctx0" brushRef="#br0" timeOffset="129847.277">17523 9069 5 0,'0'0'41'0,"0"0"-3"16,0 0-1-16,0 0-11 16,0 0-4-16,0 0 0 15,-46-103 1-15,32 99-4 16,5 4-4-16,9 0-2 15,-4 0-11-15,1 7-2 16,-4 17 0-16,7 8 0 16,0 0 0-16,17 3 2 0,38-5-1 15,5-6 2-15,13-8-3 16,-1-9 2-16,-3-4 2 16,-5-3-2-1,-15 0 6-15,-3-16-5 0,-10-10 2 16,-17-7 4-16,-19-2 2 15,0-6-7-15,-32 3-4 16,-24 6-1-16,-10 7-2 16,6 12 1-16,7 5 0 15,7 8-12-15,11 0-4 16,12 0-11-16,12 19-18 16,11 0-14-16,0 0-19 15</inkml:trace>
  <inkml:trace contextRef="#ctx0" brushRef="#br0" timeOffset="130373.719">18133 8939 67 0,'0'0'41'0,"0"0"-14"16,0 0 4-16,0 0-1 16,0 0 0-16,0 0-2 15,11-63 0-15,-11 63-10 16,5 0-10-16,2 5-6 15,-4 17-1-15,5 6 5 16,-8 7 5-16,0-2-4 0,0 3 2 16,0-2-6-16,0-3 0 15,0-5-2-15,0-3 1 16,0-10-2-16,0-6 1 16,5-2 0-16,-5-5-1 15,3 0 6-15,4-2 1 16,1-16 9-16,-5-10-10 15,-3-5 3-15,0-7 2 16,-7-6-4-16,-30-6-5 16,-6 0 2-16,1 2-2 15,15 6-1-15,8 9-1 16,19 4 0-16,0 6-1 16,0 7 0-16,32 3-8 15,21 2 0-15,16 9-7 16,3 4 5-16,-4 0 2 0,-6 7 3 15,-9 14-1-15,-11 4-5 16,-5 3 10-16,-10 2 0 16,-11 0 2-16,-16-1-1 15,0 2-1-15,-62 1-4 16,-67-1-16-16,-47 3-34 16,-22-5-24-16,11-5-41 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8T14:34:42.058"/>
    </inkml:context>
    <inkml:brush xml:id="br0">
      <inkml:brushProperty name="width" value="0.05292" units="cm"/>
      <inkml:brushProperty name="height" value="0.05292" units="cm"/>
      <inkml:brushProperty name="color" value="#FF0000"/>
    </inkml:brush>
  </inkml:definitions>
  <inkml:trace contextRef="#ctx0" brushRef="#br0">2583 4246 32 0,'0'0'27'0,"0"0"-5"0,0 0 1 16,0 0-6-16,0 0 0 15,0 0-2-15,0 0 1 16,0-5 2-16,0 5 0 16,0-2-5-16,0 2-2 15,0 0 1-15,0 0-3 16,0 0-2-16,0 0-2 16,0 0-2-16,0 0-1 15,10 0 0-15,10 0-1 16,-1 0 0-16,1 0-1 15,6 0 1-15,1 0 0 16,6 0 0-16,10 0 0 16,6 0 1-16,8 0 4 0,1 2 8 15,2-1-7 1,-1 2-3-16,4-2-1 0,3 1 1 16,-1-2 1-16,3 0 1 15,-7 0 1-15,8 0-1 16,11 0-1-16,16 0-1 15,17 0 3-15,5 0 4 16,-3 0-4-16,-5-6-1 16,-22 3 2-16,-15-1-3 15,-8 3 0-15,-8-2-3 16,0-1 1-16,4 0-1 16,0 0-2-16,11 2 2 15,1 2-2-15,3-2-2 16,5 2 2-16,6-2 0 15,1 2 0-15,-1-2 0 0,-6 0-1 16,-8 2 1-16,-1 0 0 16,-12 0 1-16,6 0-2 15,-10 0 2-15,10 0-1 16,-9 0 0-16,3 0 1 16,2 0-1-16,7 0 1 15,7 0-1-15,7 0 0 16,9 0 0-16,7 0 0 15,12 0 0-15,-1-2 2 16,5-1-1-16,-2 0-1 16,2-2 1-16,-3 4-1 15,-3-3 0-15,-1 2 1 0,5 2-1 16,9-4 2-16,20 1-2 16,17-2 1-16,18 1-1 15,-5-1 2-15,-13 1-2 16,-21 1 0-16,-16 1 1 15,-13 0 0-15,-4-1-1 16,-3 2 0-16,5-1 1 16,11-3 1-16,11 0-1 15,13-1 2-15,6 2 2 16,-3 0-2-16,-7 1-2 16,-12 0 3-16,-13 0-4 15,-1-1 3-15,-10 0-2 0,1 3 0 16,5-4 0-1,5 2 0-15,18-2 0 0,5 1 0 16,13 0 0-16,-4-2 1 16,-7-2-2-16,-23 2-2 15,-16 1 1-15,-20 1 2 16,-3-1-2-16,7 2 1 16,13-2 0-16,12-3 0 15,14 0-1-15,11 1 1 16,5-2 0-16,7 5 1 15,-9 1-1-15,-14 0 0 16,-20 3 0-16,-10-1 1 16,-3-1-1-16,-6-1 0 0,16 1 0 15,13 2 1-15,6 0-1 16,8 0 1-16,-4 0 0 16,-6 0 1-16,6 0-2 15,-3 0 1-15,-4 0-1 16,-9 0-1-16,-7 0 1 15,-3 0-1-15,-1 0 1 16,4 0-2-16,13 0 2 16,6 2 0-16,11 3 1 15,4-4-1-15,-7 4 1 16,-8-4 0-16,-10 2-1 16,-5 0 2-16,-4 1-2 0,-4-1 0 15,4 0 2 1,0 1-2-16,4 0 0 0,8 0 0 15,6 2 1-15,-5 1 0 16,-6-4-1-16,-11 3 0 16,-3-3 1-16,-5-2 1 15,14 3-1-15,-2-4 0 16,10 2 0-16,6 2 1 16,-5-4-2-16,-2 0 0 15,-13 0-1-15,-8 0 3 16,-7 0-2-16,-8 0 0 15,-6 0 3-15,10 0-3 16,9 0 3-16,14 0 1 16,10 0 2-16,6 0-3 15,-5 0 0-15,-7-1 1 0,1-6-4 16,-5 4 4 0,-9-1-4-16,-1 2 2 0,-6-2 1 15,2 2 0-15,-6-1 2 16,1-1 2-16,-2-2-6 15,5 0 9-15,5-2-8 16,3 4 0-16,8 2 3 16,9 2-5-16,-2 0 4 15,5 0-1-15,-5 0-2 16,0 0 3-16,2 0-3 16,6 0-1-16,11 0-1 15,-6 0-1-15,12 0 1 0,-9 0 0 16,0 0 0-16,-6 0 1 15,-4 0 0-15,-6 0 0 16,2 0 1-16,-6 0 0 16,5 0-1-16,-8 0 1 15,0 0-1-15,5 0 2 16,2 0-2-16,0 0 0 16,-3 0 0-16,-4 0 2 15,-3 0-2-15,-1 0 0 16,4 0 0-16,-10 0 1 15,-6 0 1-15,-7 0-2 16,-11 0 0-16,4 0 1 16,7 0-1-16,16 0 0 15,7 0 0-15,14 0 0 0,-1 0-4 16,-2 0 4-16,-2 0 0 16,-2 0-2-16,2 0 2 15,1 0-4-15,-6 5 4 16,-8-2-1-16,-6 1-1 15,-6 0 2-15,9 0 2 16,11 2 0-16,8 3-2 16,-1-3 0-16,1 1 1 15,-8-3-1-15,-8 3 0 16,-3-3 2-16,-16-3-2 16,-9 1 1-16,-1-2 0 0,-1 0 0 15,4 0 1 1,11 0-2-16,3 0 1 0,-3 0 0 15,-8 0-2-15,-10 0 2 16,-19 0-1-16,-17 0 2 16,1 0-1-16,-13 0-2 15,5 0 1-15,-6 0-2 16,-6 0 0-16,-7-6-66 16,0 1-55-16,0-5-52 15</inkml:trace>
  <inkml:trace contextRef="#ctx0" brushRef="#br0" timeOffset="5515.026">2639 5781 98 0,'0'0'50'0,"0"0"-30"0,0 0 3 15,0 0 19-15,0 0-12 16,0 0-12-16,0 0 4 16,-83 14-2-16,83-14 3 15,0 0 3-15,0 0-17 16,7 0 7-16,23 0 1 16,13 0-3-16,22-6 16 15,15-4-11-15,15-4 3 16,11 2 7-16,6 0-20 15,1 5 10-15,-2 0-4 16,-11 5-12-16,-9-1 10 16,-11 3-10-16,-7 0-3 15,-4 0 0-15,3 0 13 16,8 0-11-16,3 0-2 0,2 0 6 16,1 0 1-1,-4-1-2-15,1-3-3 16,2 2 5-16,9 2 5 0,10 0-4 15,9 0 3-15,6 0-3 16,-1 0 21-16,-3 0-29 16,-9 0 8-16,6 0 0 15,1 0 8-15,2-2-16 16,7-2 0-16,-3-2 4 16,-1 0-2-16,-8 1 2 15,-11 2-4-15,0 0 9 16,-4 2 7-16,4 1-13 15,8 0-3-15,8 0 4 0,-1 0-6 16,9 0 2-16,-5 0 0 16,4 0 0-16,-9 0 14 15,6 0-14-15,-4 4 0 16,7-2 4-16,0-1-4 16,0 2 0-16,-3-1 0 15,-6 1 0-15,-2 1 3 16,-1 1-8-16,8-1 5 15,1 0 0-15,3-3-14 16,7 2 14-16,9-3 0 16,-2 0 0-16,6 0 12 15,-4 0-12-15,-9 0 0 16,-4 0 2-16,-3 0-6 16,1 0 4-16,-1 0 0 15,-4 0 0-15,1-4 16 16,-10 2-16-16,-1 2 0 0,-12 0 0 15,-3 0-7-15,8 0 11 16,2 0-4-16,-1 0 0 16,17 0 19-16,0 0-31 15,6 0 12-15,4-2 0 16,0 0-16-16,-3-2 16 16,5 1 0-16,-9 2-2 15,-12-2 9-15,1 1-7 16,-12 1 0-16,0 1 0 0,4-2-9 15,-8 2 11-15,4-3-2 16,0 2 0-16,0 1 11 16,0 0-13-1,4 0 2-15,1 0 0 0,-1 0-5 16,-4 0 8-16,0 0-3 16,4-2 0-16,-4-1 14 15,16 2-14-15,10 1 0 16,8 0 0-16,1 0-7 15,-1 0 7-15,-14 0 0 16,-1 0 0-16,-8 0 7 16,1 0-21-16,-1 0 14 15,5 0 0-15,-4 0-12 16,-8 0 19-16,-4 0-7 16,-11 0 0-16,-4 0 2 0,-5 0-6 15,10 0 4-15,-3 0 0 16,19 0-9-16,1 0-14 15,4 0 11-15,4 0-10 16,1 0-35-16,-8 0 38 16,-12 4-10-16,-3-1 13 15,0 3 11-15,-2-1 1 16,2-4 4-16,7 2 0 16,4-1 7-16,8-2-10 15,-4 0 3-15,-1 0 0 16,-11 0-8-16,-13 2 8 15,-6-2 0-15,-7 2 0 16,3-2 4-16,4 2-8 0,4 0 4 16,6-2 0-16,-1 1-8 15,2-1 14-15,-2 0-6 16,-5 0 0-16,-1 3 7 16,-1 1-12-16,-2 0 5 15,4-2 0-15,8 2-5 16,6 0 12-16,14-2-7 15,5 2 0-15,2-2 8 16,3-1-11-16,-8 2 3 16,-2 1 0-16,-12 0-7 15,-13-2 15-15,2 0-8 16,-2 2 0-16,5-2 8 0,18 2-13 16,13-2 5-16,3 1 0 15,11 0-3-15,-3 0 2 16,3-2 1-16,-4 0 0 15,6-1 3-15,-10 0-9 16,-3 0 6-16,0 0 0 16,4 0-2-16,7-1 8 15,8-3-6-15,4 1 0 16,-3-4 8-16,-13 1-10 16,-4 2 2-16,-13 0 0 15,-13 0 2-15,-12 2 7 16,1-1-9-16,0 2 0 0,3-1 9 15,8 2-9 1,9 0 0-16,1 0 0 0,6 0 0 16,7 3 3-16,0 2-3 15,0 1 0-15,8 0 5 16,8 2-12-16,3-3 7 16,-1 2 0-16,1-1-3 15,-3 0 12-15,-9 0-9 16,-7 0 0-16,-12-4 8 15,-2 0-6-15,-2-2-2 16,13 0 0-16,22 2 7 16,15 0 1-16,8 0-8 15,-4 2 0-15,-12-2 7 16,3 1-5-16,-8-3-2 16,-5 0 0-16,-4 0-2 15,-13 0 8-15,-10 0-6 16,-8-9 0-16,-11 3 1 0,0 2-4 15,-13-2 3-15,-10 4 0 16,-12-1-4-16,-8 2 11 16,-6 1-7-16,-10 0 0 15,-6-2 4-15,-4 2-11 16,-7 0 7-16,-13 0-24 16,-3 0-21-16,0-6-89 15,-7-4 15-15,-62-10-40 0</inkml:trace>
  <inkml:trace contextRef="#ctx0" brushRef="#br0" timeOffset="11155.062">2883 7303 2 0,'0'0'47'0,"0"0"-22"16,0 0 0-16,0 0 3 15,0 0-7-15,0 0-8 16,0 0 2-16,16 0-4 16,-5 4-2-16,5 4 12 15,7 2-5-15,0 0 5 16,0 0-3-16,0 0-8 15,3-2 5-15,4-4-9 16,13-2 3-16,6-2 4 0,11 0-8 16,9 0 9-16,8 0-6 15,11 0-8-15,2 0 12 16,11-2-12-16,-2-6 3 16,0 2 1-16,-12 0 0 15,-11 4 2-15,-11-1-1 16,-5 3-4-16,2 0 13 15,7-1-13-15,14-4 9 16,17-2 3-16,11-1-10 16,2-4 6-16,2 2-9 15,-12 2 4-15,-15 2-4 16,-12 4 4-16,-7 2-4 16,-9 0 2-16,6 0 8 15,6 0-7-15,15 0 3 16,21 0-5-16,18-4 21 0,15 0-21 15,1 3 12-15,-6-2 15 16,-14 3-23-16,-11 0 18 16,-15 0-17-16,-13-2 0 15,0 0 9-15,6-2-11 16,6-2 2-16,15-2 4 16,15 0 1-16,17-2 0 15,6 1-11-15,1 2 7 16,0-1 4-16,-8 1-3 15,-6 1-8-15,-10 0 0 16,-12 3 7-16,2-4-10 16,-3 6 3-16,1 1 0 15,18-2-9-15,14 2 11 16,3-3-2-16,8 2 0 0,-7-2 10 16,-8-1-12-16,-8 0 2 15,-8 1 0-15,6-4-5 16,-1-1 10-16,2 1-5 15,6-4 0-15,0 4 11 16,2-4-15-16,-2 5 4 16,-4 0 0-16,2 0-1 15,-6 2 6-15,1 2-5 16,-9 0 0-16,-13 2 1 16,6 0-9-16,0-2 8 15,2-2 0-15,10 2-14 16,6-4 21-16,0 1-7 15,-6 3 0-15,-17-1 7 0,-11 1-12 16,-11 2 5-16,-12 0 0 16,-3 0-7-16,-1 0 12 15,11 0-5 1,9 0 0-16,11 6 10 16,8 0-15-16,-4 2 5 0,-8-4 0 15,-4 2-7 1,-12 1 14-16,-7-1-7 0,-3 1 0 15,-4-1 7-15,3 2-10 16,8-2 3-16,16 2 0 16,8-2-9-16,6 3 9 15,-4-3 0-15,-11 1 0 0,1 4 3 16,-8-4-13-16,-12 0 10 16,-3-1 0-16,3-3-14 15,0 0 16-15,9 0-2 16,1-3 0-16,3 4 7 15,-6-1-14-15,2-1 7 16,-9 4 0-16,-3-3-9 16,-6 1 14-16,-2 3-5 15,-3-3 0-15,5 1 6 16,6-1-17-16,3 3 11 16,9-1 0-16,7 0-10 15,10 2 15-15,1-2-5 0,3 2 0 16,-7 0 4-16,0-2-13 15,-10-2 9 1,6 0 0-16,-6 0-7 0,4 0-4 16,3-2 11-16,3 2 0 15,0 1 0-15,0-1-9 16,2-1 9-16,-14 1 0 16,1-1-8-16,-8-3 9 15,8 3-1-15,-1-2 0 16,5 2 3-16,7 1-12 15,3 0 9-15,1 4 0 16,1-4-7-16,-5 3 13 16,-8-1-6-16,1-3 0 0,0 2 7 15,-9 0-13-15,2-1 6 16,-6-2 0-16,4 2-4 16,9-2 11-16,-3 0-7 15,1 0 0-15,2-2 9 16,-7 0-18-16,-5 2 9 15,-4-2 0-15,-4 2-1 16,1-2 5-16,3 0-4 16,0 0 0-16,12 0 10 15,8 0-17-15,3 0 7 16,3 0 0-16,-6 0-3 16,-9 0 2-16,-3 0 1 0,-4 0 0 15,-7 0 4 1,-1 0-13-16,-3 0 9 0,7 0 0 15,4 0-4-15,3 0 8 16,5 0-4-16,4 0 0 16,0 0 8-16,-1 0-14 15,1 0 6-15,-9 0 0 16,2 0-6-16,-9 0 15 16,-4-2-9-16,8 0 0 15,12 2 7-15,14 0-16 16,5 0 9-16,4 0-4 15,-9 0-2-15,-7 0-10 16,-12 0 16-16,-5 0 0 0,-6 0 0 16,-7 0-4-1,-2 0 4-15,11 0 0 0,5 0-3 16,0 0 10 0,9 0-7-16,3 0 0 0,-3 0 1 15,0 0-12-15,-5 0 11 16,2 2 0-16,1-2-6 15,5 0 13-15,1 0-7 16,-1 0 0-16,4 0 5 16,-7 0-9-16,4 0 4 15,-1 0 0-15,-4 0-4 16,1 0 12-16,0 0-8 16,0-2 0-16,-9-2 6 15,2 2-13-15,-2 0 7 16,-4 0 0-16,6-2-2 15,-9 2 7-15,-3-3-5 0,3 1 0 16,-7 0 6-16,-2 0-10 16,2-1 4-16,7 1 0 15,0 2-4-15,6 0 9 16,-6 0-5-16,-7 2 0 16,-13-2-15-16,-10 0 13 15,-12 0-60-15,-15-2-8 16,-15-4 0-16,-4-8-57 15</inkml:trace>
  <inkml:trace contextRef="#ctx0" brushRef="#br0" timeOffset="63394.616">2876 8811 12 0,'0'0'51'0,"0"0"-16"16,0 0-6-16,0 0-3 15,0 0-2-15,0 0-3 16,0 0-1-16,-210 18-1 16,192-15-4-16,2 0 2 0,9-1-3 15,-2-2 0-15,9 1-2 16,0-1-4-16,0 0-4 16,6 5-4-16,54-3 0 15,39 0 5-15,42 2 0 16,34-2 4-1,23 0-5-15,8-2-2 16,17 0 3-16,-8 0-5 16,-11 0 0-16,-33-8 3 0,-38-1-1 15,-41 3-1-15,-39 5 3 16,-30-1-3-16,-19 2 3 16,-4 0-4-16,0-3 4 15,-20 2-4-15,-47 1-1 16,-45 0 0-16,-49 0-3 15,-31 0-5-15,-26 7 8 16,-12 6-3-16,13-1 4 16,8 0 0-16,7-2-3 15,18-2 1-15,25-2-1 0,41-2-2 16,49-2 4-16,42-2 1 16,27 0 0-16,0 0-3 15,53 0-7-15,62 0 9 16,57-4 0-16,52-9 2 15,36 2-2-15,14-5 1 16,-12 2 0-16,-28 2 0 16,-43 0 1-16,-50 4 0 15,-50 2-1-15,-45 4 1 16,-23 0 2-16,-23 2 3 16,0-2 1-16,-23 0 1 0,-64 0-3 15,-67 2-5-15,-71 0-2 16,-65 0-1-16,-37 12-1 15,7 7 4-15,37-6 0 16,58-1 0-16,73-4 1 16,72-2-1-16,49-1 0 15,31-2-4-15,54-3-10 16,72 0 3-16,63 0-1 16,52-3-6-16,29-14-31 15,1 4-21-15,-30 6-20 16</inkml:trace>
  <inkml:trace contextRef="#ctx0" brushRef="#br0" timeOffset="64611.04">18103 8845 41 0,'0'0'68'0,"0"0"-42"16,0 0 1-16,0 0 3 0,0 0 6 15,0 0-14-15,-4 0-13 16,80 2-4-16,73-2 0 16,86 0 7-16,87 0-1 15,66 0-6-15,40 0-2 16,1 0-1-16,-20 0-2 16,-39 0-1-16,-61 2 1 15,-61 2 1-15,-69 0-1 16,-71-2 1-16,-59-2-2 15,-42 0-1-15,-7 0 1 16,-33 0-4-16,-82 0-31 16,-73 0 1-16,-60 0-2 15,-45 0 20-15,-11 0 12 16,-6 9 5-16,6 2 0 16,-2 3 3-16,9 0-1 15,26 0 6-15,34-3 1 0,39-4 2 16,39-3 8-16,33-2-4 15,30-2-5-15,31 0-2 16,31 0-3-16,18 0 0 16,16 0-1-16,0 0-4 15,54 0-2-15,68 0 0 16,79 0 2-16,93-6 2 16,81-15-2-16,64-6 0 15,17-1-3-15,-10 6-3 16,-48 5 4-16,-87 2 1 15,-90 7 1-15,-93 4 1 16,-79 0-1-16,-49-2-2 16,-46-2-16-16,-88-2-3 15,-61-1-14-15,-53 4 2 0,-22 3 1 16,-8 4-7-16,27 0-1 16</inkml:trace>
  <inkml:trace contextRef="#ctx0" brushRef="#br0" timeOffset="147076.838">5446 13637 94 0,'0'0'56'0,"0"0"-38"15,0 0 4-15,0 0 26 16,0 0-11-16,0 0-19 16,0 0-9-16,-42 0 2 15,42 0-2-15,53 9-1 16,32-2 6-16,25-1-4 15,28-3-1-15,14-3-5 16,16 0-1-16,14 0-2 16,21 0 0-16,15 0 0 15,14 0-1-15,12 0 0 16,19 2 1-16,31 3 2 16,26 6-3-16,30-5 0 0,9-2-2 15,-1-4 2-15,-10 0 1 16,-20 0 0-16,-31 0-1 15,-34 0 0-15,-26-4 1 16,-28 0 0-16,-21 2 1 16,-29-2-2-16,-28 0 0 15,-32 0 0-15,-9 0 2 16,-5-1 8-16,-2 1-1 16,2 1-2-16,-9-2-1 15,-4-1 0-15,-11 2 0 16,-3-1-2-16,-5-1-1 15,0 3-1-15,7-1 0 16,18 4 0-16,16 0-2 16,10 0 2-16,-1 0-1 0,-4 0-1 15,-16 0 0-15,-18 0 0 16,-22 0 1-16,-17 0 0 16,-19 0-1-16,-7 0 1 15,0 0-1-15,0 0 2 16,0 0 3-16,0 0-3 15,0 0 0-15,0 0 0 16,0 0-2-16,0 0-2 16,4 0-3-16,-4 0 2 15,0 0 2-15,0 0-1 0,0 0 1 16,4 0 1 0,8 0-1-16,-5 0 1 0,9 0 0 15,-5 0 0-15,4 0 0 16,1 0-1-16,-1 0-8 15,-3 0-27-15,-9 0-19 16,-3 0-4-16,0 0-18 16,-12 0-23-16</inkml:trace>
  <inkml:trace contextRef="#ctx0" brushRef="#br0" timeOffset="148480.838">13560 13736 33 0,'0'0'38'0,"0"0"-16"15,0 0 7-15,-212 32 4 16,184-28-9-16,21 0-3 16,3-2-4-16,4-2-5 15,0 2-2-15,39 7-6 0,48-2 8 16,54-1 9-1,61-2-9-15,58-4-1 0,53 0-3 16,44-6-8 0,33-3 1-16,25 4-1 0,-6 3 0 15,-29 2 0-15,-28 0 4 16,-44 0-4-16,-41 2 1 16,-46 3 0-16,-49-2 5 15,-54-3 1-15,-42 0-1 16,-33 0-2-16,-20 0-3 15,-16 0 0-15,-4 0-1 16,-3 0 0-16,0-3-3 0,0 2-12 16,4 1-9-1,-1 0-14-15,13 0-19 0,7 0 6 16,-3 0-29-16</inkml:trace>
  <inkml:trace contextRef="#ctx0" brushRef="#br0" timeOffset="149297.599">19170 13904 66 0,'0'0'42'15,"0"0"-37"-15,0 0-5 16,0 0 18-16,0 0 8 16,0 0-11-16,76 6-5 0,31 6 23 15,62-4-4-15,78-4-12 16,77 1 1-16,69 0 0 16,42 1-2-16,3 6-5 15,-18-8-7-15,-44-2 0 16,-47-2 9-16,-40 0-4 15,-22-14 3-15,-14-10-1 16,-6 0-5-16,-2 2-3 16,-17 2 3-16,-21 8 0 15,-36 0-2-15,-42 5 3 16,-33 0 0-16,-32 5 2 16,-10 2 1-16,-9 0-2 15,1 0-3-15,3 0-1 16,1 0-3-16,8 0 1 0,-5 0-1 15,-3 2 0-15,-4 2-1 16,-13 0 0-16,-3-2 1 16,-3 2 0-16,5-3 0 15,17 4-1-15,24-4 2 16,33 2-2-16,32 1 3 16,21-2 0-16,22 2-1 15,11 0-2-15,3 2 0 16,5 2 0-16,-14-2 0 15,-11 0-3-15,5 0 3 16,-5-6 0-16,4 0-1 16,-4 0 1-16,-11 0 1 15,-3 0-1-15,-17 0 0 16,-13 0-2-16,-22 0 1 16,-17 0 2-16,-26 0-2 0,-26 0 2 15,-13 0-2-15,-15 0-1 16,-5 0-15-16,6-10-37 15,-3-6-44-15,-6-10-57 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8T14:37:14.973"/>
    </inkml:context>
    <inkml:brush xml:id="br0">
      <inkml:brushProperty name="width" value="0.05292" units="cm"/>
      <inkml:brushProperty name="height" value="0.05292" units="cm"/>
      <inkml:brushProperty name="color" value="#FF0000"/>
    </inkml:brush>
  </inkml:definitions>
  <inkml:trace contextRef="#ctx0" brushRef="#br0">1339 1728 16 0,'0'0'24'0,"0"0"7"15,0 0-5-15,0 0-1 16,0 0-3-16,0 0-5 16,0 0-3-16,0 0-3 15,4-28 4-15,-4 28-4 16,0 8-5-16,0 22 4 16,0 15 7-16,-4 13 0 0,-22 6-2 15,-1 0 0-15,0-2-6 16,12-8-3-1,4-4-4-15,4-3 0 16,7-9-2-16,0-2 2 0,0-9-2 16,0-6 0-16,3-5 0 15,12-7-1-15,0-2 0 16,1-3-2-16,-1-4 3 16,8 0 0-16,7 0 2 15,19 0-1-15,27 0 1 16,39 0-1-16,46 0-1 15,41-2 3-15,38-3-3 0,15 1-1 16,9 4 1 0,3 0 0-16,26 0 0 0,51 11 0 15,68 9 1 1,83 2 1-16,62 2 1 0,38 2-1 16,2-1 1-16,-32-4-3 15,-42 3 1-15,-61-3 0 16,-78-6 0-16,-55-2-1 15,-74-6-2-15,-38-2 2 16,-22-4-1-16,-17-1 1 16,3 0 0-16,-3 0-1 15,-2 0 1-15,-5 0 0 16,-6 0-1-16,-24 0 1 16,-28 0 0-16,-28 0 1 15,-32 0-2-15,-30 0 3 0,-16 0-2 16,-3-1 4-1,-4 1-2-15,0 0 0 0,0 0-2 16,0 0 0-16,4-3 0 16,1 1-1-16,2 2 1 15,4-4-1-15,-3 2 2 16,-1 2-1-16,-3-4 0 16,0 2 0-16,4-2 1 15,3 0-1-15,-4 0 1 16,2-4 0-16,-2-2-1 0,4-5 1 15,1-6-1 1,-1-5 1-16,-3-8-2 16,-4-9 3-16,-1-5-1 15,5-4 0-15,-5-8-1 0,6-6 1 16,5-14-1-16,13-14 0 16,4-5-2-16,-8 8 0 15,-5 8-1-15,-18 19-5 16,0 12-41-16,-37 6-46 15,-32 7-21-15</inkml:trace>
  <inkml:trace contextRef="#ctx0" brushRef="#br0" timeOffset="3463.001">2556 4492 7 0,'0'0'22'0,"0"0"0"15,0 0-3-15,0 0-7 16,0 0 14-16,0 0-11 15,115 0-3-15,-94 0-6 16,-1 0 0-16,-8 0-3 16,-5 0-1-16,-3 0-1 15,-4 0 1-15,3 0 1 16,-3 0 1-16,4 0 0 16,-4 0-2-16,5 0-2 15,-5-3 1-15,4 2 0 16,-4-2-1-16,0 2 0 15,0-1 0-15,3-1 1 16,-3 2 1-16,4-1-1 16,-1-1 3-16,1 2 0 15,1-1-2-15,6-1-1 16,5 2-1-16,10-2-1 0,11 3 1 16,22 0 0-16,13 0 1 15,15 0 0-15,15 0 0 16,21 0 1-16,18 0 0 15,20 0 2-15,21 0-1 16,6 0-2-16,-3 0 3 16,-1 13-1-16,-5-4-3 15,-4 4 1-15,6-4 1 16,-6 0-3-16,-11-3 2 16,-8-5-2-16,0 2 1 0,-3-3 0 15,3 0 0-15,0 0 1 16,-2 0 1-16,-15 0-1 15,3 0 1-15,-8 0-2 16,3 0 1-16,15 2-1 16,9-2 1-16,7 1 0 15,-6-1 0-15,-1 3-1 16,4 0 2-16,-6 1-1 16,6 3-1-16,-10-3 0 15,-1 0-1-15,-11-4 1 16,11 2 0-16,9-2 0 15,14 0-1-15,5 0 1 16,6 0 0-16,-3 0 0 16,3 0 0-16,-9 0 0 15,-15 0 0-15,-15 0 0 16,-11 0 0-16,-9 0 0 0,3 0 0 16,10 0 0-16,10 0 1 15,2 0-1-15,-5 0 0 16,-10 0 0-16,-8 0 0 15,-5 0-2-15,3 1 2 16,5 3 0-16,-1-4-1 16,12 3 1-16,4-3-2 15,-1 0 2-15,1 0 0 16,-8 0 0-16,1 0-1 16,-6 0 1-16,2 0 1 15,-5 0-1-15,5 0 0 16,0 0 0-16,5 0 0 0,14 0 0 15,8 0 2-15,1-3-2 16,-5 2 0-16,-12-3 0 16,-24 0 0-16,-10-2-1 15,0 2 1-15,-9-3 0 16,4 1 0-16,9 0 0 16,-1 0 0-16,4 3 1 15,4-4-1-15,3 6 0 16,-2-2 0-16,-1 2 0 15,-8 1 0-15,-1 0 0 16,-2 0 0-16,0 0 2 16,-5 0-2-16,8 0 0 15,11 0 0-15,16 0 0 0,9 0 0 16,6 1 1-16,-8 3-1 16,-14-1-1-16,-16-2 1 15,-13 2-1-15,-1-1 2 16,2-1-2-16,5-1 2 15,3 0-2-15,-8 0 2 16,2 0-3-16,-6 0 4 16,2 0-3-16,-15 0 1 15,3-6 0-15,-8-2 1 16,-5 3-1-16,2-1 0 0,-2-1 0 16,9 4 0-16,-5 0 0 15,2 2 0-15,-6 1 1 16,-2 0-1-16,-8 0 0 15,-10 0 0-15,-8 0 0 16,-11 0 0-16,-1 0 1 16,-1 0 2-16,4 0-1 15,4-5 5-15,6 2 0 16,17-1-2-16,10-1-3 16,13 1-2-16,-1 0 0 15,-6 0 0-15,-10 0 0 16,-6 0 3-16,-1-1 1 15,1 4-1-15,6 0-1 16,10-1 0-16,13 2 1 16,10 0-2-16,10 0 0 0,3 0-1 15,8 0 0-15,2 0-1 16,-3 0 1-16,1 7 1 16,1 2-1-16,-5 0 0 15,-3 1-1-15,-7-4 1 16,-8 0 0-16,-8-1 2 15,-4-4 0-15,0-1-2 16,3 0 0-16,1 0 1 16,-8 0-1-16,-6 0 1 15,-20 0-1-15,-16 0-1 16,-16-3 1-16,-14-6-1 16,-14-1-27-16,-9-5-49 15</inkml:trace>
  <inkml:trace contextRef="#ctx0" brushRef="#br0" timeOffset="11581.144">23654 4291 63 0,'0'0'32'16,"0"0"-29"-16,0 0 12 15,0 0 24-15,0 0-18 16,0 0-15-16,0 0 1 16,-4 0 9-16,8 0-5 15,12 0-8-15,0 0 2 16,1-5 0-16,19 4 0 15,10 0 0-15,26-4 0 16,41 5 2-16,29 0 0 16,22 0-3-16,11 0 1 15,8 0-5-15,8 10 1 16,3 2 3-16,4 2-3 16,0-1 3-16,6-5 0 0,-2 2-4 15,19-1 2-15,19-1-1 16,11-2-1-16,13 1 2 15,-9-1-1-15,-18-2-1 16,-16 3 0-16,-12-1 1 16,-22-2 0-16,-3 0 0 15,-9-2-1-15,-3-2 3 16,3 0-3-16,-7 0 5 16,4 0-1-16,6 0-2 15,-10 0 3-15,-12 0-5 16,-22-2 0-16,-31-4 1 15,-20 3 0-15,-5-4 3 0,-2-2-1 16,4 0 1-16,19 1-1 16,7 0-2-16,16 2-1 15,-4 4 0-15,1 2-1 16,-4 0 1-16,-6 0 0 16,-13 0 1-16,-16 0 0 15,-15 0 0-15,-19 0-1 16,-19 0 1-16,-8-3 0 15,-12 2-1-15,-7 1 1 16,0 0-1-16,0 0-1 16,0 0-19-16,0 0-23 15,-23 0-37-15,-23 0 7 16</inkml:trace>
  <inkml:trace contextRef="#ctx0" brushRef="#br0" timeOffset="13773.037">2526 5798 15 0,'0'0'39'16,"0"0"4"-16,0 0-11 16,0 0-9-16,0 0-6 0,0 0-2 15,64 13 18 1,1-13 4-16,11 0-10 0,0 0-9 15,9 0-3 1,2 0-4-16,15 0-5 0,13 0 1 16,11-6-4-16,8 4 3 15,3 0-3 1,1 2 1-16,3 0 1 0,-1 0 0 16,1 0 5-16,4 0-9 15,0 0 1-15,8 0 0 16,15 0 0-16,14 0-2 15,5 0 0-15,1 4 0 16,-2 0 0-16,-2 0 0 16,-6-2 0-16,10-2-2 15,3 2 2-15,-6-2 0 16,7 0 0-16,-1 0 0 16,-6 0 0-16,3 2 1 15,-10 0 0-15,3 0-2 16,1 0 2-16,2 1-1 0,2-3 0 15,-6 0 0-15,-5 0-2 16,-3 1 2-16,-1 1-2 16,5 1 2-16,2-2-3 15,-6 3 3-15,3-1 0 16,-3 4-1-16,8 1 1 16,2-2 0-16,6 0 1 15,-3 0-1-15,3-2 2 16,3-2-1-16,0 2-1 15,-5-4 0-15,-11 1 0 0,-14-1-2 16,3 0 2-16,-1 0-2 16,5 0 3-16,4 0-2 15,-4 0 1-15,0 3 0 16,0-1-1-16,0 2 3 16,-5-2-2-16,-9 2 0 15,-15 0 0-15,-1 0 2 16,-5 0-2-16,8 0 1 15,12-2-1-15,7 2 0 16,0-2 0-16,-6 2 0 16,-15 1-5-16,-8-3 5 15,-5 3 0-15,-1-3 0 16,1-2 0-16,8 0 0 16,3 0 0-16,4 0-1 15,8 0 0-15,-1 0 1 0,-3 0 0 16,-3 0 0-16,-6-4-1 15,-1 0 0-15,-6-2 1 16,0 0 0-16,2 0 0 16,5 0 0-16,5 0 0 15,4 2 0-15,-3 0-1 16,-9 0 1-16,-2 2-1 16,-6 0 1-16,1 2-1 15,-1 0 1-15,4-4 0 16,6 3 1-16,-2-2-3 15,5 0 1-15,-6 3 1 16,3-3-1-16,-13 3-2 16,0 0 3-16,-6 0 2 15,-1 0-1-15,4-2-1 0,-4 1 0 16,2-4 0-16,10 3 1 16,6-2 0-16,12 2-1 15,10 0 0-15,-6 0 0 16,-4 2-1-16,-18-2-1 15,-13 0 2-15,-15-2-1 16,-4-1 1-16,-3 2 0 16,4-1 0-16,10 0 0 15,5 1 0-15,6 3 0 16,2 0 0-16,11 0-1 16,3 0 3-16,5 0-4 0,-5 0 2 15,-4 3 0-15,5 2 1 16,-1 4-1-16,9 1 1 15,6-2-3-15,-3 2 4 16,0-2-2-16,-7 0 0 16,-9 2 1-16,0 0-3 15,-7 0-1-15,13-1 3 16,-9-2 0-16,3-3-1 16,0 0 1-16,2-4 0 15,-6 0 0-15,1 0-1 16,-16 0 1-16,-18 0 0 15,-13 0 0-15,-10 0 0 0,0 0 0 16,0-2 0 0,11 0 2-16,12 2-4 0,10 0 2 15,10 0 0-15,4 0 0 16,-4 0 0-16,-13 8-1 16,-23-3 1-16,-30-2-4 15,-19-1 2-15,-24-2-11 16,-3 0-21-16,-14 0-40 15,-55-18-36-15</inkml:trace>
  <inkml:trace contextRef="#ctx0" brushRef="#br0" timeOffset="22733.779">2834 7204 82 0,'0'0'29'0,"0"0"-24"15,0 0 16-15,0 0 5 16,0 0-10-16,0 0-7 16,0 0 1-16,-7 0 2 0,7 0-1 15,0 0-1 1,0 0 0-16,0 0 3 0,0 0-2 16,0 0-2-16,0 0-2 15,0 0 0-15,0 0-3 16,0 0 1-16,0 0 0 15,0 0 3-15,26 0-1 16,8 3 5-16,8-1 19 16,4 2-16-16,7 0-6 15,0 1 0-15,13 2 0 16,6-3-6-16,12-2 8 16,4-1-2-16,7-1 0 15,5 2-1-15,-5-2 1 16,-3 0-2-16,-9 0 0 15,-7 0-6-15,0 0 6 0,-7 0-3 16,11 0 0-16,5 0-4 16,10 0 5-16,4 0 1 15,8 0-3-15,4 0-3 16,-1 0 6-16,1 0-4 16,-8 0 1-16,-4 0 0 15,-4 0-2-15,-5 0 1 16,10 0-1-16,-5 0 0 15,4 0-1-15,0 0 0 16,6 0 0-16,8 0 0 0,-2 0 1 16,8 0 2-1,-6 0 4-15,2 0 1 0,3 0 1 16,4-2-4-16,11 1 0 16,9 1-2-16,6 0 2 15,4 0 0-15,-3 0-1 16,-4 0 1-16,-11 0 7 15,3 3-2-15,-3 0-3 16,2-3 5-16,2 1-7 16,0 1-4-16,-9 1 6 15,4-1-5-15,-2 0 0 16,5 0 1-16,-1-2-1 16,-3 0 5-16,3 0-4 15,-13 0-3-15,-6 0 0 16,-1 0 2-16,0 0 1 15,-1 0 1-15,8 0-2 16,5 2 1-16,2-2 1 0,0 0-3 16,6 0-1-1,-6 0 0-15,4 0 2 0,1 2 3 16,-1-1-5-16,5 2 0 16,-6-1-5-16,6 0 3 15,4 0-1-15,13 2-1 16,10 2 3-16,6-2-11 15,-2 1-1-15,-7 1 10 16,-8 3-6-16,-11-3 3 16,-1 2-1-16,3 1 4 15,4-2 3-15,-1 0 0 16,-6 2 0-16,3-3-3 0,-4-2 1 16,8 0 1-16,-4 2-1 15,-9 1-1-15,-17-2 0 16,-4 1-2-16,-9 2 2 15,2 0 0-15,5 4 1 16,5 0 1-16,1-1-1 16,3 0-1-16,-12-1 3 15,-11 0 0-15,-7-3 0 16,-16-2-1-16,-7-3 4 16,-13 0-3-16,3 0 0 15,-3 1 1-15,1-3 1 16,5 1-2-16,3 2 0 15,-1-3 0-15,-6 0 1 0,-8 1 1 16,-20-1-2-16,-16 0 3 16,-9 0-2-16,-5 0 1 15,0 0-2-15,0 0 5 16,0 0-3-16,0 0-1 16,0 0 1-16,0 0-2 15,0 0-3-15,0 0 3 16,4 0 0-16,-4 0 3 15,0 0-2-15,0 0 8 16,0 0-9-16,0-5 0 16,0-5 0-16,3-5 0 15,-3 4 0-15,4-5 0 16,0-1 0-16,-1-1 0 16,-3-4 0-16,0-2 2 0,0-6-2 15,0-4 0-15,0-4 3 16,0 0-2-16,-3-2 2 15,-1 1-3-15,4 0 2 16,0 1 8-16,0-3-9 16,0-1 8-16,0-2-9 15,7 0 3-15,5-4 3 16,-5-4-5-16,-3-2 4 16,-4-1-1-16,4 1 5 15,-4 2-1-15,5 4-1 16,-2 2 9-16,1-1-6 15,3 4 8-15,-7-4-2 16,9 3-2-16,-6 2 6 0,-3 2-8 16,7-3-1-1,-3 6-11-15,0-2 0 0,-4 8 5 16,5-1-5-16,-5 5 2 16,0 8-2-16,0 3 0 15,0 7 3-15,0 1 1 16,0 5-1-16,0 0-3 15,0 1 0-15,0 2-10 16,0 0 10-16,0 0-7 16,0 0-4-16,0 0-1 15,0 0-4-15,0 0-8 16,0 0-10-16,0 0-5 0,0 0 1 16,-28 0-39-1,-48 0-52-15,-64-2-11 0,-74-12-44 16</inkml:trace>
  <inkml:trace contextRef="#ctx0" brushRef="#br0" timeOffset="24408.928">2643 5769 25 0,'0'0'26'0,"0"0"-7"16,0 0 0-16,0 0-5 16,0 0-9-16,0 0-3 15,0 0 0-15,-103-6 1 16,103 6 4-16,0 0 2 16,0 0 1-16,0 0 2 15,0 0-1-15,0 0 0 16,0 0-3-16,0 0-3 15,0 0-2-15,0 0-2 16,-3 0 12-16,-4 8-13 16,-2 7 7-16,5 2-3 15,-3 1 0-15,-4 6 5 0,-1 0-7 16,-4 2 15-16,2 1-4 16,2 0-4-1,1 2 4-15,-1 3-4 0,5 1 0 16,-1 3 0-16,8 2-2 15,0 1 4-15,0 1 3 16,0 2-1-16,0 2-2 16,0-2 2-16,0 2 5 15,0-2-5-15,0-2-3 16,0 1 12-16,0-3-2 16,4-2-6-16,-4 2-1 15,0 2-1-15,4 2 0 16,-4 2 6-16,3-1 2 15,1-4 6-15,-4-3-3 16,0-3 0-16,0-4 0 0,5-4-1 16,-5-5-10-16,7 2 12 15,-3 1-16-15,3 0 10 16,5 2 1-16,-8 2-3 16,3-1 12-16,-4 2-5 15,-3 3-2-15,0-2 3 16,0 4 8-16,0-1 3 15,0-2-8-15,0-2 7 16,0-4-8-16,0-4-16 16,0-3-6-16,5-4-1 15,-1-1 3-15,0 0-2 16,-1-4 2-16,-3-1-6 0,0-3 0 16,0-3 4-1,0-1-4-15,0 2 3 0,0-2-3 16,0 2 10-16,0-2-10 15,0 0 0-15,0 0-3 16,0 0 6-16,0 0-3 16,4 0 4-16,-1 0 3 15,2 0-7-15,-5 0 0 16,4 0 0-16,7 0 7 16,31 0-7-16,31 0 8 15,45-16 31-15,31-8-39 16,6 3 0-16,-3 6-54 15,-21 9-121-15,-44 6-40 0,-37 0 43 16,-38 27 22-16,-12 2 4 16,-23-5-30-16</inkml:trace>
  <inkml:trace contextRef="#ctx0" brushRef="#br0" timeOffset="26313.058">3166 7431 0 0,'0'0'15'15,"0"0"-1"-15,0 0-6 0,0 0 2 16,0 0 5-16,0 0-7 16,0 0-5-16,23-16 2 15,-16 12 3-15,-3 0 1 16,-1 0-2-16,1 0 1 15,5 2-1-15,-6 0-2 16,1 0 0-16,3-2-2 16,-2 1-1-16,2 2-1 15,4 1-1-15,5-3 0 16,3 3 0-16,1-3 0 16,6 2 0-16,8-2 0 15,8 2 0-15,8-4 1 16,3 3 2-16,4-4 5 15,1 0 2-15,-1 0 0 16,-1-1-1-16,3 3 0 0,4-2-1 16,-1 3 0-16,2-1-2 15,-2 0 1-15,-6 2 0 16,-3-2-1-16,-7 0 1 16,-3 0-2-16,3 0 1 15,-4-2-2-15,8 0-3 16,-1-2 1-16,-4 2-2 15,-3-2 0-15,-3 4 0 16,-12-3-3-16,-8 6-5 16,-5-1-7-16,-10 2-8 15,1 0-11-15,-1 0-18 16,-1 14-20-16</inkml:trace>
  <inkml:trace contextRef="#ctx0" brushRef="#br0" timeOffset="29922.118">7681 8715 24 0,'0'0'61'0,"0"0"-59"0,0 0 0 16,0 0-2-16,306 32 11 16,-62-32-2-16,79-3-8 15,70-19 1-15,30-6 2 16,0 2 1-16,-22 2-2 16,-38 4-3-16,-55 6 1 15,-64 4 0-15,-73 6 0 16,-75 1-1-16,-47 1 0 15,-29-1 0-15,-20-1 0 16,0-2-1-16,-66 0-4 16,-75 2-9-16,-80 2-18 0,-57 2-16 15</inkml:trace>
  <inkml:trace contextRef="#ctx0" brushRef="#br0" timeOffset="30134.153">9370 8584 18 0,'-324'12'22'0,"34"0"-5"15,42 2-4-15,47-4-1 16,59 1-4-16,63-5-2 15,70-6-6-15,44 0-6 16,117 0 1-16,92-6 3 16,92-15-3-16,68-1-5 15,47-2 7-15,18 6 3 16,-4 3 4-16,-42 2-2 16,-61 5-2-16,-88 0 0 15,-106 1-9-15,-104 6-22 16</inkml:trace>
  <inkml:trace contextRef="#ctx0" brushRef="#br0" timeOffset="31958.396">4573 8895 45 0,'0'0'25'16,"0"0"-14"-16,0 0-4 16,0 0 8-16,0 0 5 15,0 0-9-15,115-71-5 0,33 54-1 16,47-2 0-16,42 2 2 15,37 1-1-15,30 2-2 16,13 4 2-16,-16 1-3 16,-41 5 0-16,-66 3-3 15,-75 1 1-15,-70 0-2 16,-49 0-4-16,-35 0-1 16,-55 0 4-16,-36 0 2 15,-19 0-1-15,-9 5 1 16,2 4 0-16,-4 1 0 15,-1 6 0-15,1 2 0 16,-3 0 1-16,14 4-1 0,18 0 0 16,33-2-1-16,35-2 1 15,26-8-1-15,29 0 1 16,4 0-2-16,23-3-7 16,64 0 4-16,47-7 5 15,56 0 1-15,43-1-1 16,31-24 0-16,10-7 1 15,-3-4 0-15,-24-7-1 16,-22-4 1-16,-31-10-1 16,-29-7 2-16,-29-7 3 15,-47-15-1-15,-50-8 0 16,-39-9-3-16,-36-14 0 16,-63-5-1-16,-19 0 1 0,-4 5 2 15,15 13 10 1,28 9-6-16,20 11 1 0,19 9 3 15,4 2-3-15,-10 8-3 16,-26 8-1-16,-22 3-4 16,-37 14-6-16,-28 8 4 15,-36 17 1-15,-38 15-1 16,-38 0 2-16,-22 15 0 16,-8 17 1-16,-5 8 0 15,25 7-1-15,21 12 1 16,28 5 0-16,25 13 0 15,14 11-1-15,6 8 2 0,11 5-1 16,19 6 0-16,24 0 0 16,27 1-2-1,28 2 2-15,29-2-1 0,38-1 0 16,11-4-2-16,60-2-1 16,59-9 2-16,42-16 1 15,51-11 0-15,61-18 1 16,61-14-1-16,67-17 1 15,42-16 4-15,25-2-1 16,-2-26 0-16,-31-5-2 16,-39-4 4-16,-49 1-4 15,-54 0 4-15,-52-3-1 16,-59 0 1-16,-51-7-2 16,-55-11-2-16,-35-7 2 15,-22-12-2-15,-19-8 0 0,-7-8-2 16,-58-2 0-1,-38-4 1-15,-26 3-2 16,-28 5 1-16,-15 3-2 0,-10 9 1 16,-16 8-4-16,-27 6 3 15,-16 3-3-15,-15 5-3 16,-6 6 2-16,2 0 1 16,9 4-1-16,-2 3 2 15,-14 11-2-15,-14 22 2 16,-13 10-7-16,-16 48 1 15,-6 38 5-15,-4 29 4 16,8 28-1-16,56 15 2 0,84 6 0 16,112-3-2-16,87-8-1 15,148-15-7-15,88-14 1 16,68-20 0-16,48-20 1 16,27-24-1-16,19-21 2 15,-2-28 2-15,-20-11 3 16,-40-29 2-16,-31-28 0 15,-38-19 2-15,-36-20 3 16,-33-15 5-16,-38-19 3 16,-35-6 7-16,-37-8 3 15,-39 1-5-15,-37 15 3 16,-39 18-3-16,-23 17 0 16,-76 16-3-16,-46 10-12 15,-46 14-3-15,-46 16-4 16,-53 19 0-16,-44 18-6 0,-39 0 0 15,-33 32-7-15,-9 22 4 16,19 19 9-16,33 20 2 16,46 20 0-16,63 19-2 15,59 16 3-15,57 15 1 16,58 8-3-16,57-3 3 16,23-10-2-16,89-15-1 15,70-27 0-15,62-20-2 16,62-21 2-16,60-27 2 15,41-30 0-15,44-18 0 0,7-36-1 16,-8-30 1 0,-19-13 1-16,-50-13 1 0,-45-17 0 15,-50-13 0-15,-57-18 1 16,-54-16 7-16,-71-4 1 16,-81 0-1-16,-76 10-2 15,-127 16-4-15,-86 20-3 16,-73 21-3-16,-40 25 0 15,-24 30-1-15,7 34 0 16,6 19 3-16,17 62 0 16,53 43-1-16,56 45 0 15,82 39-3-15,83 44-15 16,60 10-24-16,62-17-87 16</inkml:trace>
  <inkml:trace contextRef="#ctx0" brushRef="#br0" timeOffset="37876.224">2685 11872 39 0,'0'0'14'0,"0"0"-9"0,0 0 12 16,0 0 3-16,0 0-14 16,0 0-5-16,0 0 2 15,4 11-2-15,12-3 1 16,3 2 5-16,11 0 0 15,13-2 0-15,10-2-1 16,16-5-1-16,14 2 1 16,9-3-4-16,7 0 1 15,3 0 4-15,5 0-4 16,8 0 4-16,7 0 3 16,0 0-4-16,3-3 1 15,1-4-6-15,-1-1 1 16,13 2 1-16,4 0-2 15,10 6 2-15,-3 0 1 16,-8 0-4-16,-15 0 4 0,-15 2-4 16,-24 5 0-1,-2-4 2-15,-9-3 1 0,7 0-3 16,12 0 0 0,17 0 2-16,10-3-2 0,11-8 1 15,8 3-1-15,4 2 1 16,-9-1 2-16,-5 6-3 15,-14-2 0-15,-13 3 1 16,-17 0 1-16,-2-1-1 16,-5-4-1-16,6 4 3 15,6-3-2-15,7 0 3 16,9 2 0-16,-2 0-3 16,9 0 6-16,-1 2-7 15,4 0 2-15,-12 0 0 0,-1 0 0 16,-15 0-2-1,-9 0 0-15,-8 0 0 0,6 0-2 16,4 0 3-16,25 0-1 16,11-8 3-16,13 2-2 15,6-3 3-15,-5 3-2 16,-11 0-1-16,-16 2-1 16,-7 3 0-16,0-1 0 15,6 0 1-15,1-2 2 16,12 2-3-16,8-2 0 15,3 4 1-15,-3 0-2 0,-8 0 1 16,-10 0 0-16,-21 0 0 16,-11 0 0-16,-14 4-1 15,-2 2-1-15,16 2-3 16,12-1 3-16,27-1 0 16,11 0 2-16,3-3-1 15,-7 1 1-15,-16 0-1 16,-17-4 1-16,-6 2-5 15,-5-2 5-15,1 0-4 16,1 0 4-16,0 0-1 16,4 0 1-16,8 0-2 15,2 0 2-15,11 0 0 16,4 0-3-16,6 0 3 16,-9 4-1-16,-3 0 1 0,-8 0-4 15,1-2 3-15,-4 1 0 16,4-3-1-16,3 0 0 15,3 0 2-15,1 0 0 16,5 0 0-16,1 0 1 16,10 1-1-16,3-1 0 15,-4 1 0-15,-4-1 0 16,-6 0 0-16,-6 0 0 16,4 0 0-16,-1 0-1 15,4 0 0-15,10 0 1 16,10 0 0-16,9 0 0 15,-5 0 1-15,-3 0-1 16,-4 0 0-16,-7 0 1 16,-3 0-1-16,-4 0 0 15,-6 0 0-15,2 0-2 0,1 0 3 16,14 3-1-16,6 3 0 16,9 2 1-16,-6 0-1 15,-1 0 0-15,-5-4 0 16,-1 1-1-16,-10-4 3 15,-12-1-2-15,-11 0 0 16,-12 0 0-16,-4 0 0 16,-7 0 0-16,-6-1 0 15,3-4-2-15,-4 1 2 16,1 0 0-16,6 4 0 16,-3-2 0-16,3 2 0 15,-2 0 0-15,-5 0 0 0,-6 0 0 16,-6 0 0-16,-4 0 0 15,-7 0 0-15,-5 0 1 16,-1 0-1-16,3 0 0 16,-6 0 0-16,8 0-2 15,12 0 2-15,7 0 0 16,12 0-1-16,3 0 2 16,4 2-1-16,-7 2 0 15,-9-2 0-15,-14 0-2 16,-16-2 2-16,-7 0 0 15,-16 0 0-15,2 0 3 0,-9 0-1 16,0 0-2 0,0 0 1-16,0 0-2 0,4 0 1 15,-4 0 0-15,0 0 0 16,0 0-1-16,0 0 0 16,0 0-3-16,-4 0-9 15,-38 0-18-15,-15 0-19 16,-8 0-11-16</inkml:trace>
  <inkml:trace contextRef="#ctx0" brushRef="#br0" timeOffset="40591.913">19017 11841 24 0,'0'0'15'15,"0"0"-13"-15,0 0 15 0,0 0 1 16,0 0-4 0,0 0-7-16,0 0-1 0,0 2 5 15,0-2-2-15,0 0 0 16,0 0 2-16,0 0-6 15,0 0 3-15,7 6-2 16,22-2 3-16,15 2 5 16,18-1-6-16,18-5 0 15,19 0 0-15,3 0-4 16,10 0 4-16,-3 0 1 16,-1-5-6-16,2-1 9 15,5-2-7-15,-6 0-1 16,10-1 6-16,-8 0-10 15,-1 1 7-15,5-2-3 16,7 0-3-16,11-3 7 16,5 2-5-16,0 1 2 15,-9 0 3-15,-11 3-7 0,-19 4 4 16,-3-1-5 0,-13-1 2-16,6 3-2 0,-6-2 1 15,5 0-1-15,8 0 2 16,3 1 2-16,10-1-2 15,3 0-2-15,1-3 0 16,-5 1 3-16,-9 3-1 16,0 0-2-16,4 3 0 15,3 0 5-15,9 0-3 16,7 0-2-16,7-3 0 16,-2 0-2-16,-1-1 3 15,-4 2-1-15,-12 2 0 0,-2 0 0 16,-6 0 0-1,-15 0 0-15,1 0 2 0,-12 4-5 16,7 3 3-16,17-1 0 16,18-1 0-16,16 1 5 15,15 1-5-15,0-2 0 16,-4 0 1-16,-13-1-2 16,-1 0 1-16,-21 2 0 15,-7-3 0-15,-8 2 3 16,-3-1-3-16,7 1 0 15,7 1 1-15,20 1-3 16,12-3 4-16,0 0-2 16,-13-1 0-16,-15 0-1 0,-14-2 1 15,-8-1 0-15,-12 5 3 16,0-3-8-16,-7-2 5 16,-5 1 0-16,5-1 0 15,7 0 4-15,5 0-4 16,15 0 0-16,3 0 1 15,0 3-2-15,0 1 1 16,-4-2 0-16,-4-1-1 16,-10 3 5-16,-14-1-4 15,-5-1 0-15,-9 0 1 0,4-2-2 16,12 0 2 0,7 2-1-16,19 0 0 0,13 0 6 15,5 3-6-15,2 1 0 16,-8 3 4-16,-8-3-4 15,-27-2 2-15,-3-4-2 16,-12 2 3-16,-2-2 3 16,5 0-4-16,5 0 2 15,8 0 0-15,10 0-1 16,12-4-3-16,8-1 0 16,15 5 0-16,12 0 4 15,4 0-4-15,-8 0 0 16,-17 0 2-16,-13 0-4 15,-8 0 2-15,-8 0 0 16,-1 0 0-16,-1 0 6 16,-2 0-6-16,-3 0 0 15,-1 0 3-15,1-3-5 0,3-2 2 16,4 4 0 0,-4-2-1-16,-7 3 6 0,-13 0-5 15,-6 0 0-15,-1 0 1 16,-6 0 0-16,-1 0-1 15,-8 0 0-15,-4 0-4 16,-7 0 9-16,-7 0-5 16,-6 0 0-16,-10 0-24 15,-7 6-37-15,-88 3-57 16,-61-9 9-16</inkml:trace>
  <inkml:trace contextRef="#ctx0" brushRef="#br0" timeOffset="42443.061">2335 13586 36 0,'0'0'27'0,"0"0"-7"15,0 0 13-15,0 0-3 16,0 0-9-16,0 0-11 16,0 0 1-16,172-63 9 15,-73 48-1-15,7 0 1 16,12 1-4-16,-3 0-8 15,4 0 13-15,3 6-14 16,3 0 1-16,15 6 2 16,10 0-8-16,17 2 6 15,10 0-7-15,8 0 3 16,22 0 2-16,29 0-5 16,24 0 0-16,14 0 5 15,16 0 1-15,-4 0-7 0,8 0 2 16,10-2 2-16,17 2 2 15,2 0-5-15,10 0-1 16,6 0 5-16,-18 0 0 16,-28 0-4-16,-15 0-1 15,-22 0 0-15,-11 0-2 16,2-2 3-16,1 0-1 16,-4 2 0-16,0 0 5 15,-16 0-5-15,-17 0 0 16,-26 0 0-16,-27 0 2 15,-36 0-2-15,-35 0 0 16,-38 0-2-16,-26 0 6 0,-16 0-4 16,-7 0 2-16,0 0-1 15,0 0 9-15,6 0-8 16,-6 0-2-16,0 0 0 16,3 0 2-16,-3 0-2 15,0 0 0-15,0 0 2 16,0 0 8-16,0 0-7 15,0-9 13-15,7-8-1 16,6-5-7-16,-3-4-4 16,3-9-4-16,-6-6 3 15,-4-12 2-15,-3-11 1 16,0-16-6-16,-10-8 1 0,-22-8 13 16,5 4-14-1,13 1 0-15,14 7 2 0,0 5-7 16,0 2 9-1,7 4-4-15,7 9 0 0,-5 2 2 16,-5 2-2-16,-4 6 0 16,0-1 3-16,0 10-10 15,0 6 13-15,-16 9-6 16,9 10 0-16,7 9 6 16,0 4-6-16,0 5 0 15,0 2 1-15,0 0-5 16,0-2 4-16,0-2 0 15,0-2 0-15,0-2 6 16,0-5-6-16,0 0 0 16,10 3 0-16,3 0-5 15,-10 3 5-15,1 6 0 0,-4-2 0 16,0 3 1-16,0 0-1 16,0 0 0-16,0 0-1 15,0 0-10-15,0 0 1 16,3 0-11-16,-3 0-17 15,0 6-16-15,0 5 19 16,0 1 0-16,0 2-9 16,0 4 1-16,0 8 6 15,-7-2-9-15,-3-8-35 16</inkml:trace>
  <inkml:trace contextRef="#ctx0" brushRef="#br0" timeOffset="47130.854">2751 14859 59 0,'0'0'30'16,"0"0"-10"-16,0 0 2 15,0 0-5-15,0 0-2 16,0 0-3-16,0 0 0 16,-16-7 9-16,16 7-2 15,0-1-3-15,0 1 2 0,0 0-8 16,0 0 1 0,0 0-5-16,0 0-6 0,0-4 4 15,3 4-3-15,20-4 0 16,16-1 2-16,18 1-1 15,15 0 0-15,17-2-2 16,6 0 2 0,4 0 0-16,4 5-2 0,7-3 0 15,1-1 0-15,4 1 4 16,2-1-4-16,1 1 0 16,1-6 1-16,-4 2 7 15,-9 3-7-15,5-4 1 16,-1 4 2-16,1 1-1 15,6-1-3-15,-2 2 0 16,4 3 2-16,-1-1-5 16,4 1 3-16,7-3 0 15,9 0 0-15,14 0 1 0,1 0-1 16,-5-2 0-16,-13 1 0 16,-19 2 0-16,-8-2 0 15,-21 4 0-15,-15 0 0 16,-13 0 3-16,-10 0-1 15,-8 0 1-15,2 0-1 16,3 0 5-16,3 0-4 16,8 0 2-16,8 0 4 15,4 0-8-15,-5 0 6 16,1 0-5-16,-3 0-1 16,-9 0 5-16,-3 0-6 15,-13 0 3-15,-2 0 0 0,-12 0-2 16,0 0 3-16,-5 0-3 15,1 0 2-15,-3 0-2 16,4 0 1-16,-10 0-2 16,3 0 0-16,-3 0 2 15,-3 0-2-15,2 0 0 16,-5 0 0-16,-1 0-1 16,1 0 3-16,-4 0-2 15,0 0 0-15,0 0 1 16,0 0-1-16,0 0 0 15,0 0 1-15,0 0 1 16,0 0-2-16,0 0 0 16,0 0-1-16,0 0 2 0,0 0-3 15,0 0 2-15,0 0 0 16,3 0-1-16,1 2 2 16,-4 0-1-16,0 3 0 15,5-4 2-15,-5 4-3 16,0-5 1-16,0 0 0 15,4 0 0-15,-4 0 0 16,0 3 0-16,0-3 1 16,0 0 3-16,0 0-2 15,0 0 0-15,0 0 0 16,0 0 9-16,3 0-11 16,-3 0 6-16,0 0 1 0,0 0-5 15,0 0 4 1,0 0-3-16,0 0-2 0,0 0 5 15,0 0-5-15,0 0-1 16,0 0 0-16,-7 4 2 16,7-2 0-16,0 1-2 15,0-2 0-15,0-1-3 16,0 3 3-16,0-3 0 16,0 0-1-16,0 0 0 15,0 0 1-15,0 0 0 16,0 5 0-16,0-1-3 15,0-2 3-15,4 2 0 16,10 0 0-16,2 0 3 16,7 1-3-16,7-2 0 15,5 0 1-15,6-3 1 0,9 2-2 16,11-2 0-16,8 0 0 16,8 0 3-16,-1 0-1 15,3 0-2-15,4 0 0 16,-1 0-4-16,-6 0 5 15,3 0-1-15,-6 0 0 16,3 0 2-16,0 0-4 16,-3-2 2-16,3 2 0 15,5 0-1-15,-5-3 1 16,-3 3 0-16,-4 0-1 16,-6 0 4-16,3 0-4 15,-10 0 1-15,-3 0 0 0,9 0-1 16,4 0 3-16,4 0-2 15,15 0 0-15,2 0 3 16,5 0-5-16,7 0 2 16,4 0 0-16,-8 0 0 15,1 0 1-15,-8 5-1 16,-12-4 0-16,0 3 2 16,-7 1-6-16,4-4 5 15,-1 3-1-15,8-1 0 16,3 1 2-16,-2-3-2 15,-8 4 0-15,-1-5 3 16,-11 4-5-16,1-4 2 16,-2 1-2-16,-4-1-1 0,3 0 3 15,-3 0 0 1,-3 0 0-16,2 3 1 0,-5-2-2 16,3 1 1-16,0-2-1 15,7 0 0-15,2 0 1 16,3 0 0-16,-5 0 0 15,2 0 4-15,-9 0-6 16,-3 0 2-16,-9 0 0 16,-6 0-2-16,-1 0 2 15,1 0 0-15,-1-2 0 16,5 1 4-16,1-2-5 16,6 2 1-16,-3 1 0 15,-10 0-1-15,-6 0 3 0,-11 0-2 16,-9 0 0-16,-7 0 2 15,3 0-3-15,-3 0 1 16,0 0 0-16,0 0-2 16,0 0 3-1,0 0-1-15,0 0 0 0,0 0-4 16,0 0-11-16,0 0-12 16,0-4-14-16,0-1-5 15,-26-3-26-15,-11 3 7 16,-6-4 23-16,1 1-1 15,12-3-1-15,10-10-20 16</inkml:trace>
  <inkml:trace contextRef="#ctx0" brushRef="#br0" timeOffset="50024.223">12398 14812 51 0,'0'0'43'0,"0"0"-17"15,0 0 2-15,0 0-3 0,0 0-4 16,0 0-4 0,0 0-11-16,87-22-6 0,-82 22 5 15,-1 0-2-15,3 0 7 16,9 11 2-16,-2-1-5 15,9-6 5-15,7 5-2 16,9-4-3-16,7-1 3 16,14 0-7-16,5 2 2 15,11-2 0-15,13-4-4 16,14 0 6-16,15 0-4 16,11 0 4-16,13-4 4 15,6-2-6-15,8-1 4 16,8 6 1-16,1-4-5 15,-9 5 3-15,-4-3-6 16,-11 3-2-16,4 0 7 16,0 0-5-16,11 0-1 15,12-3-1-15,11 3 3 0,8-3 0 16,4 0-3-16,0 2 0 16,-9-3 4-16,-17-2-1 15,-23 6-2-15,-29 0 2 16,-21 0-3-16,-16 0 6 15,-4 0-3-15,4 0-2 16,13 0 10-16,17 0-9 16,20 0 3-16,11 0-3 15,16 0 3-15,-1 0-4 16,0 0-1-16,2 0 0 0,-18 0 4 16,-10 0-4-1,-11 0 0-15,0 6 0 16,7-2 4-16,14 0-3 15,9 2-1-15,16-3 1 0,3-3-1 16,-4 5 1-16,-8-4-1 16,-18 3 0-16,-15 3 5 15,-13-1-5-15,-11-2 0 16,4-3 2-16,0 2 0 16,0-1 0-16,20-2-2 15,-1 2 3-15,15-2 1 16,5 2 0-16,7 2-4 15,0-4 3-15,-5 3-8 16,-9-3 7-16,-18 0-2 16,-2 3 0-16,-11-3 6 0,2 0-5 15,10 0-1 1,4 0 4-16,15 0-1 16,14 0-1-16,7 0-2 15,-3-3 4-15,-13-4 0 16,-14 1-2-16,-17 2-2 0,-10 4 1 15,-1-4-2-15,7 4 4 16,1 0-3-16,4-4 0 16,6 2 1-16,-2-1-1 15,1 3 0-15,-1 0-1 16,-8 0-6-16,-3 0 7 16,-10 0 0-16,-6 0 0 0,-2 0 4 15,9 5-4-15,10 3 0 16,15 0 0-16,7-2-1 15,12 1 1-15,-1 4 0 16,-8-6-1-16,-10 2 6 16,-12-1-5-16,-11-2 0 15,-6 0 1-15,3 0-2 16,-1-2 1-16,-1-1 0 16,1 5-1-16,8-6 7 15,3 5-6-15,4-3 0 16,-8 0 2-16,-12 0-5 15,-14-2 3-15,-3 0 0 0,-17 0-2 16,1 0 5-16,-1 0-3 16,-3 0 0-16,7 0 0 15,4 0-3-15,5 0 3 16,-2 0 0-16,2 0-2 16,2 0 4-16,5 0-2 15,0 0 0-15,7 0 3 16,0-4-4-16,0 4 2 15,9-2-1-15,-6 2 4 16,8-5 3-16,-2 5-5 16,-2 0-2-16,2 0 3 15,-5 0-5-15,8 0 2 16,-5 0 0-16,6 0 0 0,-10 0 9 16,1 0-9-16,-8 0 0 15,-3 0 2-15,-5 0-4 16,5-4 3-16,-4 4-1 15,1 0 3-15,-2 0 8 16,5 0-10-16,3-2-1 16,1-1 2-16,3-1 6 15,12 0-8-15,2 0 0 16,9 2-1-16,0 0 8 16,-7 2-7-16,-7 0 0 15,-5 0 2-15,-8-2-11 16,-3 2 10-16,-5-4-1 15,2 4 0-15,6-4 4 16,1 0-4-16,3 0 0 16,3-1 4-16,6 2-8 0,-2 0 4 15,2 3 0-15,-2-3 0 16,-3 3 8-16,1 0-8 16,6 0 0-16,1 0 0 15,-1 0-5-15,-2 0 6 16,-12 0-1-16,-17 0 0 15,-13 0 8-15,-17 0-8 16,-6 0 0-16,-6 0 2 16,-2 0-1-16,-8 0 5 15,-1 0-6-15,1 0 0 16,-4 0 8-16,0 0-8 16,0 0 0-16,0 0-26 0,0 0-25 15,0 0-49 1,-30 0-6-16,-32 0-26 0,-18 0-3 15</inkml:trace>
  <inkml:trace contextRef="#ctx0" brushRef="#br0" timeOffset="52197.944">2209 16646 17 0,'0'0'18'0,"0"0"7"16,0 0 0-16,0 0-1 16,0 0-5-16,0 0-1 15,0 0 1-15,0-4-4 16,0 4 4-16,0-5 5 0,7 5-4 16,16-10 3-1,7 2-4-15,16-5-8 0,20 5 5 16,17-1-5-16,23 3 2 15,22 6-1-15,20 0-10 16,8 0 5-16,-1 0-6 16,-4 0 2-16,-15 0-1 15,-2 0-2-15,12 0 0 16,25 0 1-16,34 0 3 16,36-4 0-16,37-19 3 15,31-6-6-15,31 1 13 16,17-3-10-16,-1 8 15 15,-10-4-1-15,-10 14-9 16,-24-1 11-16,-15 6-3 16,2 4-13-16,5-4 17 0,9 5-14 15,18 0 5-15,12 3 1 16,6 0-12-16,1 0 11 16,-19 0-12-16,-22 0 2 15,-31 6 9-15,-34 2-7 16,-37 0 3-16,-39-7 5 15,-32 4-11-15,-21-1 13 16,-12 0-1-16,-4-4-5 16,19 4 23-16,8 0-15 15,8-2 6-15,3 2 4 16,-12-1-20-16,-6 6 14 16,-20-7-3-16,-11 2-15 0,-19-4 25 15,-19 0-24-15,-17 0 11 16,-10 0 3-16,-3 0-12 15,-6 0 16-15,5 0-21 16,4 0 0-16,7 0-2 16,6 0 9-16,5 0-7 15,-3 0 6-15,1 0 4 16,-9 0-5-16,-10 0 1 16,-9-4-6-16,-11 2 31 15,0 2-28-15,3-9 30 16,1 2 4-16,1-3-34 15,2-4 23-15,-3 1-26 16,6 0 0-16,3-1 0 0,-3-9 17 16,6-3-17-16,-9-5 0 15,6-10 10-15,-3-8 0 16,6-4-10-16,0-1 0 16,-5 0-14-16,-8 6 14 15,-3-7 0-15,0 7 0 16,-7-6-9-16,-19-1 2 15,-10 4-3-15,6 1 0 16,7-4-3-16,4 5-18 16,8-1 31-16,7 6-9 15,4 0-6-15,0 4 15 16,0 3 0-16,0-2 0 0,0-1-12 16,0-6 0-16,0 2 12 15,0 3-11-15,0 1 16 16,4 7-16-16,-4 4 11 15,0 8 0-15,0 6-14 16,0-2 14-16,0 7 0 16,0 2 0-16,0 3 3 15,0 1-3-15,0 4 0 16,0 0 2-16,0 0-23 16,0 0 13-16,0 0 8 15,0 0-7-15,0 0 1 16,0-4 6-16,0-2 0 15,4-2-8-15,3-4-7 16,1 2 15-16,-4 2 0 16,3-1 0-16,-7 8 15 0,0-3-15 15,0 4 0 1,0 0 0-16,0 0-15 0,0 0 15 16,0 0 0-16,0 0-5 15,0 0-12-15,0 0 13 16,0 0-5-16,0 0-37 15,0 0 28-15,0 0-44 16,0 0 12-16,0 0-1 16,0 0-35-16,0 0 15 15,0 0-7-15,-23 8-5 16,-23 6-14-16,-11-6-39 16</inkml:trace>
  <inkml:trace contextRef="#ctx0" brushRef="#br0" timeOffset="53770.287">2689 14829 9 0,'0'0'14'16,"0"0"0"-16,0 0-2 16,0 0-9-16,0 0 14 15,0 0-3-15,62 22 0 16,-62-22 6-16,0 0 6 16,0 0-5-16,0 0 6 15,0 0-5-15,0 0 0 16,0 0-5-16,0 0-6 15,0 0 4-15,0 0-2 16,0 0-3-16,0 0 11 0,0-8-5 16,0-6-13-16,0 0 9 15,0 0-6-15,0-7 7 16,0-2-6-16,3-7-3 16,-3-13 11-16,0-1-10 15,0-5 3 1,0-3 1-16,0 3-6 0,-12 5 2 15,-6 3-5-15,-5 5 1 16,-3-1-2-16,-1-2 2 16,1 4-1-16,-6-2 3 15,9 7 3-15,5 3-4 16,2 0-2-16,13 5 3 0,3 0-3 16,-4 1 1-16,4 1-1 15,0 1 0-15,0-3 5 16,0 1-5-16,0 2 0 15,0 0 0-15,0 0-3 16,0 2 3-16,0 1 0 16,0 0-2-16,0 2 8 15,0 0-6-15,0 2 0 16,0 1 1-16,0-2-7 16,4 3 7-16,3-3-1 15,5 2 0-15,-1-3 1 16,-1 0-1-16,3 0 0 15,-6-3 3-15,9 2-9 16,-6-3 6-16,6 0 0 16,0 0 0-16,-9 4 7 15,4 3-7-15,-6 4 0 0,-1 0 1 16,-1 2-5-16,4-4 4 16,0 0 0-16,6-4 0 15,3-5 4-15,1 2-5 16,-1 0 1-16,-5-1 0 15,1 9-5-15,-5-1 7 16,-7 5-2-16,4 2 0 16,-4 2 3-16,0 0-9 15,0 0 6-15,0 0-14 16,0 0 4-16,5 0-24 16,6 0 0-16,19 0 8 15,16 0-4-15,16 0 4 16,-2 0-16-16,-14 0-2 0,-20 10 12 15,-26 6-38-15</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8T14:39:03.845"/>
    </inkml:context>
    <inkml:brush xml:id="br0">
      <inkml:brushProperty name="width" value="0.05292" units="cm"/>
      <inkml:brushProperty name="height" value="0.05292" units="cm"/>
      <inkml:brushProperty name="color" value="#FF0000"/>
    </inkml:brush>
  </inkml:definitions>
  <inkml:trace contextRef="#ctx0" brushRef="#br0">8225 17293 2 0,'0'0'19'16,"0"0"-6"-16,0 0 18 15,0 0 10-15,0 0 4 16,0 0-5-16,0 0 1 16,13 0-5-16,-13 0-7 15,0 0-8-15,0 0-2 16,0 0-9-16,0 0-7 16,3 0 1-16,10 0-4 15,1 0 1-15,2 0 1 0,10 6-1 16,1-1 1-1,6-3 0-15,6 3 0 16,7-5 4-16,7 0-2 16,4 0 7-16,12 0 4 15,4 0 0-15,-1 0 2 0,1-12-3 16,-1 6-1-16,1 2-3 16,-1-4-4-16,-3 4 1 15,-5 4-2-15,-2 0-4 16,-6-2 1-16,-3-2 2 15,-7 4-3-15,4-4 4 16,-8-1-3-16,4 2 0 0,4 0 4 16,-4 1-4-1,3-3 5-15,1 5-2 0,3 0 0 16,-7 0 0-16,0 0-1 16,-5 0-4-16,5 0 8 15,7 0-8-15,16 0 5 16,10 0 0-16,6 0-2 15,7 0 3-15,-9-4-6 16,-7 4 4-16,4 0-2 16,-11 0-2-16,-4 0 1 15,1 0-1-15,-6 0 2 16,9 0-2-16,7 0 0 16,7 0 3-16,2 0-2 15,2-4-1-15,5 4 0 16,0 0-1-16,0 0 1 15,-6 0 0-15,3 0 0 0,-6 0 0 16,5 0 1-16,-1 0 1 16,-2 0-1-16,-2-6-1 15,-3 2 2-15,5 0-1 16,1 0-1-16,3-1 0 16,-1-1 2-16,-5 3-1 15,6 3-1-15,-6-4 0 16,0 4 1-16,6 0-2 15,-6 0 2-15,-2 0-1 16,-1 0 0-16,-8 0 0 16,-3 0 0-16,0-4 0 0,-2 4 3 15,-1 0-4 1,3 0 2-16,0 0-1 0,3 0 0 16,4 0-1-16,0 0 1 15,4 0-2-15,0 4 4 16,-4 3-2-16,2-2 0 15,-2-4-2-15,-4 4 2 16,1-1-4-16,-1 0 4 16,-5 0 0-16,2-2 0 15,4 2 2-15,-1 0-2 16,1 0-2-16,-1 1 1 16,1-5 1-16,3 2 1 15,-3 1-1-15,-4-3 0 16,3 0 0-16,-8 0 0 15,1 0 0-15,-3 0 0 16,-2 0 0-16,2 0-1 16,-5 3 1-16,3-3 0 0,2 0-2 15,-2 0 2-15,5 5 0 16,8-5 0-16,-1 4 0 16,5-4-3-16,-1 0 0 15,0 4-1-15,-7-2 2 16,0-2-1-16,-13 0 3 15,-6 0 0-15,-4 0 2 16,3 0-2-16,4 0 0 16,9 0 4-16,14 0-7 15,4 0 5-15,12 0-2 0,0 0 0 16,-5 0 3 0,-6 0-6-16,-9-6 3 0,-8 6 0 15,-2-4-3-15,-2 4 1 16,2 0 2-16,-2 0 0 15,-3-5 0-15,5 5 0 16,-2-3 0-16,2 3 2 16,-2 0-2-16,-2 0 0 15,-5 0 0-15,-7 0 0 16,4 0 0-16,-4 0 0 16,11 0-2-16,4 0 2 0,3 0 2 15,5 0-1 1,0 3-1-16,0 2 0 0,-5-1 0 15,1-4 0-15,-5 4 0 16,2-2 0-16,-5-2 0 16,-4 4 0-16,-4-4 0 15,1 4 0-15,0 0-1 16,8 0 1-16,-1-2 0 16,-4 2 0-16,-4-4 0 15,1 5 0-15,-8-3 0 16,1-2 0-16,-6 0 1 15,2 5 1-15,-6-5-2 16,13 4-2-16,4-2 1 16,-1-2-1-16,10 4 1 0,4-4 0 15,3 4 1-15,3-4 0 16,3 4 0-16,-8 0 1 16,-2-4-4-16,-13 2 3 15,-3 2 0-15,-5-4 0 16,9 0-2-16,8 4 2 15,6-4 0-15,8 0-5 16,-3 5 5-16,-3-5-2 16,-6 3 0-16,-2 1 1 15,-1-4-1-15,-8 0 2 16,-6 0 0-16,-10 0 2 16,-3 0-4-16,2 0 2 15,2 0 0-15,5 0 0 16,10 0 0-16,1 0 0 15,3 1 0-15,-7-1 0 0,-5 5-1 16,-3-5 1-16,-7 4-1 16,7-4 1-16,3 0 0 15,18 4 2-15,17-4-2 16,16 6 2-16,17-6-5 16,13 0 3-16,-3 4-2 15,-4-4 2-15,-13 0-11 16,-15 0 10-16,-18 0 1 15,-19 0 0-15,-15 0 1 16,2 0-1-16,2 0 3 0,-2 0-3 16,13 0 0-1,3 0 0-15,12 0-4 0,8 0 7 16,-1 0-6 0,4 0 3-16,-3 0 0 0,-4 0 0 15,-4 0 1-15,-5 0-1 16,-3 4 0-16,5-4 0 15,-2 4-2-15,2-4 2 16,-2 5-1-16,6-4-1 16,-1 4 2-16,-5-5-1 15,-1 3 1-15,-10-3 0 16,-5 0 1-16,-5 0-1 16,-12 0 0-16,6 0-1 15,-4 4 1-15,4-4 0 16,4 0-1-16,6 0-6 0,3 4 1 15,0 0 0-15,-4-4 4 16,-5 2 2-16,-1-2-7 16,-10 0 6-16,-11 0-2 15,-7 0-6-15,-8 0-2 16,0 0-8-16,0 0-27 16,-8 0-20-16,-38 0-8 15,-18 0-25-15,-28 0-63 16</inkml:trace>
  <inkml:trace contextRef="#ctx0" brushRef="#br0" timeOffset="1559.495">7941 18276 54 0,'0'0'100'0,"0"0"-62"16,0 0-18-16,0 0 20 15,0 0 9-15,0 0-5 16,0 0 3-16,33-14 3 16,-33 12 0-16,0 2 4 15,0 0-10-15,0 0 3 16,16 0 0-16,14 0-11 15,13 0 11-15,13 0-7 16,13 0-23-16,4 2 12 16,13-1-21-16,10 3 0 15,7 1 2-15,8-5-7 16,4 0 8-16,-2 0-11 16,2 0 3-16,-3-5 8 0,10 1-8 15,7-5 3-15,16 0 15 16,3 0 3-16,8 4 17 15,9-3-5-15,-6 5-5 16,-2-4 27-16,2-1-17 16,2 7-2-16,4-1 0 15,10-1-18-15,4 3 16 16,8 0-37-16,15-4-4 16,12 4 4-16,18 0-4 15,8 0 8-15,1 0-12 16,-6 0 16-16,-9 0 1 15,-8 10-9-15,-13 5 4 0,-10-4 4 16,-8 0-8-16,6 1 4 16,7 1 9-16,-2-4-13 15,-3 4 0-15,-1 2-8 16,-5-1 3-16,6 1-3 16,3 0 8-16,9-1 0 15,-5 0 0-15,3-3 8 16,5 0-8-16,-8-3 5 15,5 3-1-15,-2-4 8 16,0-2-7-16,-1-5-1 0,-18 0-4 16,-18 0 4-1,-27 0-4-15,-15-5 0 0,-15 0-8 16,-15-8 3-16,-10 9 5 16,-10-2 0-16,-3-3-8 15,-4 9 12-15,-4-4-4 16,-4 1 0-16,-8 2 0 15,-7-2 0-15,-20-3 0 16,-10 2 0-16,-12 4 9 16,-4-4-9-16,0-10 34 15,3-1-3-15,13-6-31 16,7-5 5-16,7-2-5 16,4-7-5-16,8 4 1 15,1 2-5-15,-1-1 9 16,-5 1 9-16,-7 0 0 15,-3-3-9-15,1-6 8 16,-10-8 1-16,5-7-9 0,-4-11 5 16,-3 2 4-16,-2-8-9 15,2-3-5-15,4-2 1 16,-6 6-10-16,2-1-30 16,-13 16 31-16,1 6-21 15,-4 8 26-15,0 13-1 16,0-4-16-16,0 9-13 15,0 0-82-15,0 4-36 16,-14 4-82-16,-18 5 9 16,-21 8 57-16,-11 1 11 15</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8T14:39:16.678"/>
    </inkml:context>
    <inkml:brush xml:id="br0">
      <inkml:brushProperty name="width" value="0.05292" units="cm"/>
      <inkml:brushProperty name="height" value="0.05292" units="cm"/>
      <inkml:brushProperty name="color" value="#FF0000"/>
    </inkml:brush>
  </inkml:definitions>
  <inkml:trace contextRef="#ctx0" brushRef="#br0">2540 4456 31 0,'0'0'45'16,"0"0"-31"-16,0 0 5 0,0 0 9 16,0 0-9-16,0 0-7 15,237 0-5-15,-150 0 3 16,21 0 4-16,14 0 0 15,19 0 4-15,11 0-5 16,16-4 2-16,8 1-2 16,2 3-9-16,-3 0 3 15,-7 0 5-15,-15 0-8 16,-5 0 2-16,10 3-3 16,17 1 0-16,16-1 10 15,3-1-9-15,4 0 1 16,4 1-1-16,-4-3-3 15,9 0 5-15,-9 0-2 16,-3 0 0-16,-1 6 5 0,-4 0-6 16,-6 0 1-16,-2 2-1 15,2-2-2-15,-2-1 4 16,13 3-5-16,3 1 2 16,5-1-2-16,-1-1 0 15,-1 1 0-15,-2-1 0 16,-1-5 0-16,5 0-2 15,-14-2 2-15,2 0 0 16,-12 2 0-16,2-1 2 16,-3 2-2-16,-3 1 0 15,-3-1 0-15,-8 3 2 0,4-1-2 16,0 1 0 0,-5-2 0-16,-9 2 0 0,-18 2 0 15,-10 1 0-15,-11 3 0 16,3 1 0-16,1-1 0 15,10-4 0-15,4 0-2 16,8 0 2-16,4 2 0 16,-3 0 0-16,3 1 2 15,-13-3-4-15,-9 1 4 16,-8-1-2-16,-9-2 0 16,-4-4 1-16,6-2 0 15,5 0-1-15,6 0 0 16,6 0-1-16,6 0 1 0,-2 0 0 15,-3 0-1 1,-11 0 2-16,-12 0-2 0,-1 0 1 16,1 0 0-16,8-2-2 15,4 2 2-15,-2-2 0 16,2 2-2-16,-8-4 4 16,-8 2-2-16,-4-2 0 15,-6-2 1-15,-3 1-2 16,-1 1 2-16,-2-3-1 15,6 1 0-15,6 0 1 16,1 0-2-16,3 0 1 16,3-3 0-16,1 3 2 15,-11 1-2-15,-9-3 0 16,-10 0 1-16,-8 2-1 0,-8-2 2 16,-1 2-2-16,6 0 0 15,-2 2-1-15,-1 3 1 16,-3-6 0-16,-3 3-1 15,-3 0-1-15,8-4-2 16,-8 1-6-16,-4-2-7 16,-12 0-2-16,-11 0-6 15,-16 0-3-15,-7 1-9 16,-7-1-27-16,-50-1-18 16</inkml:trace>
  <inkml:trace contextRef="#ctx0" brushRef="#br0" timeOffset="1953.326">16829 4543 58 0,'0'0'10'0,"0"0"0"16,0 0 20-16,0 0-5 16,271 0-7-16,-179 0-6 15,7 0 1-15,7 0 0 16,4 0 4-16,8 0-3 15,20 0-3-15,14 0 1 16,27 0-7-16,24 0-1 16,10 0 5-16,4 0-8 15,4 0 3-15,1 0-1 16,7-1-2-16,19-6 5 16,30-2-4-16,19-3 1 15,28 0-2-15,13-1-1 16,2 3 0-16,-11 4 0 15,-32-4 1-15,-42 3-1 16,-41-4 0-16,-27 1 1 0,-4 1 1 16,15 0-2-16,26 1 1 15,20 4-1-15,17 2 0 16,-1 0 0-16,-9 2 0 16,-16 0-1-16,-17 0 1 15,-24 0 0-15,-19-2 1 16,-3-2-1-16,5 0 1 15,5 2 1-15,20 2-2 16,19 0 1-16,9 0 0 16,-6 0-1-16,-19 0 1 15,-29-4-1-15,-22 3-1 16,-15-5 1-16,-11 1 0 16,-12-1 0-16,3 0 1 15,-1 0 0-15,8-3 1 0,15 4 1 16,8-2-2-16,7 2 1 15,5-1-1-15,-9 2-1 16,-7 0 3-16,-20 0-3 16,-6 0 0-16,-8 4 0 15,11 0 2-15,15 0-2 16,8 0 0-16,7 0-1 16,-11 0 0-16,-19 0 1 15,-23 0 0-15,-26 0 0 0,-23 0 1 16,-20 0-2-1,-18 0 2-15,-12 0-1 0,0 0 0 16,0 0-9-16,-7 0-57 16,-36 0-57-16</inkml:trace>
  <inkml:trace contextRef="#ctx0" brushRef="#br0" timeOffset="5538.269">2471 5919 9 0,'0'0'23'15,"0"0"1"-15,0 0 0 16,0 0 2-16,0 0-1 0,0 0 2 16,43 30-5-1,-17-26 0-15,10-2-2 0,10 2-6 16,7 0 0 0,19 0-5-16,24-4-7 0,26 0 5 15,33 0-5-15,40 0-1 16,33-12 1-1,36 2-1-15,17 4 1 0,28 6-2 16,8-3 0-16,3 2 7 16,-7-5-5-16,-26-4 5 15,-45 0 4-15,-35-2-7 16,-51 0 3-16,-41 2-4 16,-23 0-2-16,-20-2 5 15,-4-5-4-15,1 0 4 16,-11-1 3-16,-5 1-5 0,-7 0 7 15,-16 3-2 1,-7 2-6-16,-12 2 12 0,-2 1-6 16,-6 0 3-16,1 0 0 15,-4-3-9-15,3-1 4 16,-3-6 0-16,4-2-7 16,-1-8 6-16,6-7-5 15,-2-6 1-15,0-14 3 16,6-14-3-16,-3-22 8 15,3-27-8-15,1-15 1 16,9-6-3-16,0-1 1 16,-4 15-1-16,-8 14 0 0,-11 19 4 15,0 26-4 1,0 21 0-16,-4 19-10 0,-19 10-3 16,-7 9-29-16,0 3-17 15,0 5 0-15,-2 0-15 16,6 6 4-16,12 7-8 15</inkml:trace>
  <inkml:trace contextRef="#ctx0" brushRef="#br0" timeOffset="17260.951">2583 7372 84 0,'0'0'29'0,"0"0"-26"0,0 0 6 16,0 0 15-16,0 0 1 16,0 0-13-16,0 0 7 15,7 7-5-15,-7-5-1 16,16-1 3-16,10 2-4 15,17 1 2-15,10 0 4 16,0 0-8-16,19-4-4 16,8 2 6-16,15-2-5 15,13 0 3-15,5 0-4 16,6 0-6-16,-1 0 7 16,8 0-7-16,12 0 1 15,14 0 5-15,20 0-4 16,22 0 7-16,19-10 0 15,17 0 1-15,-9-2 9 16,-20 2-17-16,-33 2 4 16,-30 1 1-16,-32 3 1 15,-17 1 7-15,-22-1-4 0,2 1-8 16,0-4 8 0,20 3-7-16,13-2 1 0,27 4 2 15,32 2-6-15,18 0 5 16,15 0 0-16,1 0-5 15,-20 15 3-15,-16-3-3 16,-14 3-1-16,-14-3 4 16,-5-1-1-16,0-6-2 15,-8 2-1-15,1-2 2 16,-6-3-5-16,-5 2 1 16,-2-2 2-16,0 0 0 15,9-2 2-15,3 0-2 16,4 0 3-16,1 0-2 0,2 0 6 15,1 0-7-15,3 0 0 16,12 0 2-16,11 0 2 16,9 0-1-16,-1 0-3 15,-3 0 2-15,-12 0 1 16,-12 0-3-16,-11 0 0 16,-11 0 0-16,-1 0 5 15,-7 0-3-15,-8 0-2 16,-3 0-2-16,-3 0 2 15,6 0 0-15,11 0 0 16,16 0 0-16,7 0-3 16,9 0 3-16,-5-2-2 0,-14-2 7 15,-8 0-8 1,-8-1 3-16,-8 4 0 0,-5-2 0 16,2-1 4-16,0 0-4 15,11-5 0-15,15 1 3 16,8 2-5-16,0 0 4 15,-1 2-2-15,-17-1 1 16,-18 4 1-16,-17-2-2 16,-24 3 0-16,-13-1 2 15,-3-1-6-15,3-2 4 0,8 0 0 16,18 0 0 0,7-2 7-16,14 2-7 0,9-2 0 15,11 2 0-15,-8-1-2 16,-3 4 1-16,-12-2 1 15,-18 3-2-15,-13 0 0 16,-12 0 2-16,2 0 0 16,2 0-1-16,17 0 1 15,2 0 0-15,16 0 0 16,9 0-3-16,11 0 3 16,-1 0 0-16,-8 0 0 15,-7 0 4-15,-18 0-5 16,-16 0 1-16,-9 0 0 15,-18 0-3-15,-3 0 7 16,-12 0-4-16,-1 0 0 16,1 0 4-16,8 0-8 15,11-2 4-15,14 1 0 0,13-1 0 16,-1 0 1-16,4 0-1 16,-10 2 0-16,-1 0 3 15,-12 0-5-15,-3-2 2 16,-11 2 0-16,-6 0-1 15,-1 0 5-15,-9 0-4 16,4-2 0-16,-4 2 2 16,0 0-7-16,3 0 5 15,1 0 0-15,3 0-2 16,5 0 1-16,-1 0 1 16,1 0 0-16,-1 0 2 15,1 0-2-15,-5 0 0 0,-3 0 0 16,-1 0-1-16,10 0 2 15,6 0-1-15,11 0 0 16,7 0 6-16,6 0-8 16,10 0 2-16,16 0 0 15,3 0-1-15,12 0 4 16,-3 0-3-16,-1 0 0 16,-4 0 0-16,0 0 0 15,3 0 0-15,10 0 0 16,6 0-1-16,11 2 5 15,2-2-4-15,-2 2 0 16,-6 0 1-16,-9 0-3 0,1-2 2 16,2 2 0-16,2-2-5 15,-4 0 3-15,3 1 2 16,-12-1 0-16,-1 0 4 16,-3 0-6-16,1 0 2 15,0 0 0-15,8 0 7 16,4 0-7-16,4 0 11 15,3 0-5-15,7 0 0 16,0 0-2-16,9 0-4 16,14 0 0-16,5 5 6 15,-1 1-5-15,-11-2-1 0,-19 2 0 16,-15-2 2 0,-19 0-1-16,0 0-1 0,4 1 0 15,-1-1 0-15,11-1 0 16,0 1 0-16,6-1 5 15,3 0-2-15,-5-2-5 16,5 2 2-16,-4-3 0 16,-8 0-3-16,-11 0 2 15,-9 0 1-15,2 0-2 16,17 0 8-16,17 0-6 16,13 0 0-16,3 0 2 15,-6 0-8-15,-7 0 6 16,-7 0 0-16,-4 0 3 15,-11 0 4-15,-5 0-5 16,-12-3 4-16,-1-1-5 0,-6-3 16 16,0 4-16-1,3-4 10-15,17 1-11 0,12 4 5 16,14 0-5-16,3 2 0 16,8 0 0-16,-11 0-2 15,-10 0 2-15,-13 0 0 16,-11 0 4-16,-5 0-3 15,-10 0 6-15,-4 0-7 16,7-2 0-16,19 2-5 16,20 0 7-16,7 0-2 15,7 0 0-15,-5 0 5 16,-14 0-10-16,1 0 5 16,-11 0 0-16,-5 0-7 15,4 0 12-15,7 0-5 0,16-2 0 16,13 2 0-16,10-2 0 15,-4 0 0-15,-12-2 0 16,-14 2-2-16,-19-3 4 16,-9 4-2-16,-10-2 0 15,0 3 5-15,2-2-5 16,1-1 0-16,8 1 2 16,15 2-7-16,15 0 5 15,8 0 0-15,12 0 0 16,-9 0 2-16,-7 0-6 15,2 2 4-15,-7 3 0 16,10 4-2-16,-5-3 6 16,4 2-4-16,-1-4 0 15,-6 2 5-15,-8-2-5 16,-8-1 0-16,-16-2 0 0,-10-1-5 16,-8 0 3-16,-12 0 2 15,0 0 2-15,4 0 1 16,19 0-6-16,16 0 3 15,19 0 0-15,10 0-16 16,10 2 15-16,-3 3 1 16,-17 4-2-16,-19-3-8 15,-24-2 8-15,-22-2 0 16,-17-2-7-16,-10 0-9 16,0 0-78-16,-3 0-36 0,-47-21-38 15</inkml:trace>
  <inkml:trace contextRef="#ctx0" brushRef="#br0" timeOffset="37590.806">26735 7399 10 0,'0'0'24'0,"0"0"-7"15,0 0 8-15,0 0-2 16,0 0-4-16,0 0-4 16,225 46 1-16,-133-46-5 15,10 0-1-15,-3 0 1 16,-10 0-5-16,-6-6 0 16,-11 0 3-16,-3-2-4 15,8 2 1-15,18 0-1 16,16-2-2-16,22 2 2 15,19-2-3-15,13-2 1 16,10 1 2-16,-4-2-5 16,-2 1 5-16,-12 1-1 0,-8 2-2 15,-10 1 4-15,-8-2-6 16,-12-2 4-16,-6 2-1 16,2-3-3-16,0 2 4 15,7 0-4-15,-2 0 1 16,-8 2 2-16,-1 6-3 15,-21-1 0-15,-8 0 2 16,-12 2-2-16,-15 0 3 16,-9 0-2-16,-5 0 0 15,1 0 2-15,8 0-3 16,15 0 2-16,11 0-1 16,8 0 1-16,0 0-2 15,-11 0 0-15,-13 0 0 0,-14 0 1 16,-16 0-1-16,-10 4 0 15,-17 2-2-15,-3 5-24 16,-3 0-33-16,-59 7-33 16</inkml:trace>
  <inkml:trace contextRef="#ctx0" brushRef="#br0" timeOffset="40816.296">2616 8821 59 0,'0'0'17'0,"0"0"-5"15,0 0 5-15,0 0 2 16,0 0-3-16,0 0-5 16,-3 48 3-16,3-36-3 15,16 2-1-15,17 3 5 16,13-3-1-16,16 3 0 16,11-1 2-16,17-1-8 15,18-4 4-15,14-1-2 16,14-2-3-16,16-1 3 15,9-4-4-15,11 3 2 16,3-1 4-16,-7-1-3 16,-7 1 4-16,-18 1-6 0,-5-2-7 15,-12 0 5 1,-11-1-5-16,-6-2 1 0,-4-1-1 16,-6 2 2-16,7-2-2 15,12 0 0-15,27 0 1 16,31 0-3-16,25 0 3 15,24 0-1-15,8 0 0 16,4 0 3-16,6 0-2 16,-10 0-1-16,-5 0 2 15,-10 0-1-15,-8 0 1 16,-1 4-2-16,-11 1 0 0,-7-5 0 16,-3 0-3-1,3 0 3-15,-2 0 0 0,2 0-1 16,0 1 2-16,-3-1-1 15,-6 5 0-15,5-2 1 16,-4 4-2-16,-3-2 1 16,-1 2 0-16,-1 0 1 15,6 2 1-15,-1-3-2 16,-5 1 0-16,-6 0 0 16,-11-1 0-16,0 0 0 15,1-2-2-15,14 3 0 16,4-5 2-16,6 3 0 15,-2-1 0-15,-9-2 2 16,0-1-2-16,0 4 0 16,-7-4 1-16,-3 2 0 15,-6-3-1-15,-2 0 0 0,2 0 1 16,10 0 0-16,-1 0-1 16,3 0 0-16,-6 0 0 15,-6 0-1-15,-2 2 1 16,-1 4-1-16,-7 0-1 15,-4 0 4-15,-7-4 0 16,7-2-2-16,10 0 0 16,17 0 3-16,10 0-2 15,13 0-1-15,8 0 1 16,-8 0 0-16,-6 0 0 16,2 0-1-16,-12 0 0 15,-8 0 1-15,-3 0-1 16,-3-2 0-16,10-4-1 0,4 0 0 15,4 0 1-15,5-2 0 16,-9 2 1-16,-4 2-2 16,-4-1 1-16,-3 3 0 15,-3-3 1-15,-9 1 0 16,-4 2-1-16,5-3 0 16,6 2 3-16,8-3-4 15,1-2 2-15,-7-1-1 16,-17 2 0-16,-6 0-3 15,-6 2 2-15,-2 0 0 0,-5 1 1 16,1 3-1 0,-3 1 1-16,-2 0 0 0,5 0-1 15,18 0 3-15,4 10-4 16,13 2 2-16,-4 1 0 16,-13 0 0-16,-11-3 1 15,-7-2 0-15,3-2-1 16,12 0 0-16,20 0 2 15,13-2-2-15,5-1-2 16,11 2 2-16,4 1-2 16,9 0-1-16,-5 0 3 15,0-2-5-15,-11-1 5 16,-7-3 0-16,-9 0 0 16,7 0-2-16,-7 0 2 15,2 0 0-15,-14 0-2 16,-6 0 3-16,-12 0-1 15,-9 0 0-15,-10 0 3 0,-18 0-4 16,-18 0 1-16,-2 0 0 16,-8 0-1-16,16 0 3 15,19 0-3-15,17 5 1 16,13 1 0-16,0 0-1 16,0 4 1-16,-16 0 0 15,-1 3-1-15,-11-2 0 16,1 1 1-16,-10-4 0 15,-2 0 2-15,-3-3-2 16,3-2 0-16,5 0 0 0,-1-2 0 16,5-1 0-1,-7 0 0-15,-14 0 0 0,-9 0 4 16,-13 0-6-16,1 0 2 16,-4 0 0-16,3 0 0 15,8 0 0-15,6 0 0 16,13 0 0-16,13 0 0 15,-6 0-3-15,-3 0 3 16,-15 0-1-16,-15 1-2 16,-12 2 3-16,-11-1 0 15,-16-2 0-15,-11 0 1 16,-7 0 2-16,1 0-3 16,3 0 0-16,13 0-1 15,13 0 0-15,13 0 1 16,8 0 0-16,5 0-4 15,-10 0 4-15,-16 0-5 0,-26 0 2 16,-10 0 2-16,-6 0 2 16,-1 0 0-16,10 0 3 15,-6-5-3-15,9-2 3 16,-2-3-2-16,2-2-2 16,0 0 0-16,-2-2 1 15,5-2 0-15,1-2-1 16,6-4 3-16,-3-5-2 15,7-4-1-15,1-5 0 0,0-7 1 16,-1-3 1 0,4-6-2-16,1-6 1 0,3-1 1 15,-3-3 2-15,-1 1 4 16,-4-1-6-16,-4-3 9 16,-3 3 2-16,-3-2 7 15,-1-6-3-15,8-4-7 16,6-2 9-16,13 2 3 15,7-1-16-15,-3 7 12 16,-11 4-18-16,-9 0 13 16,-11 3 0-16,1 7-12 15,-6 4 13-15,-2 10-9 16,-5 11-4-16,0 10 13 16,-1 3-13-16,-6 7 4 15,0 1 2-15,0 3-3 16,0-1 5-16,0-2-9 15,0-5 2-15,0-3 1 0,0 0 3 16,0-2-6-16,0 2 0 16,0 0 8-16,0 0-8 15,0 2 0-15,0 0 2 16,0-3-12-16,-6 3 10 16,-4-5 0-16,3 2 0 15,-6 3-11-15,-1-1 10 16,2 5-2-16,5 4-11 15,3 1 13-15,-1 5-17 16,5 0 6-16,0-1 7 0,-7 1-16 16,0-3 19-16,-6 2-12 15,-10-1-2-15,6 1 13 16,-29-3-12-16,-16 1 5 16,-25-1-4-16,-39 0-27 15,-42-2 2-15,-69 4-26 16,-60-4-3-16,-39-2-74 15</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5-13T17:06:54.524"/>
    </inkml:context>
    <inkml:brush xml:id="br0">
      <inkml:brushProperty name="width" value="0.05292" units="cm"/>
      <inkml:brushProperty name="height" value="0.05292" units="cm"/>
      <inkml:brushProperty name="color" value="#FF0000"/>
    </inkml:brush>
  </inkml:definitions>
  <inkml:trace contextRef="#ctx0" brushRef="#br0">16776 7475 143 0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8T13:11:18.244"/>
    </inkml:context>
    <inkml:brush xml:id="br0">
      <inkml:brushProperty name="width" value="0.05292" units="cm"/>
      <inkml:brushProperty name="height" value="0.05292" units="cm"/>
      <inkml:brushProperty name="color" value="#FF0000"/>
    </inkml:brush>
  </inkml:definitions>
  <inkml:trace contextRef="#ctx0" brushRef="#br0">21687 4336 49 0,'0'0'26'0,"0"0"-13"16,0 0 11-16,0 0 4 15,0 0-2-15,0 0-1 0,0 0-4 16,23-38 2-1,-20 32-4-15,1 0-3 0,-4 1-1 16,0 2-2 0,0-2 2-16,0-1-4 0,0 2-2 15,0-2-2 1,0 0-5-16,0-3 3 0,0 3-2 16,0-3 2-16,0 1 2 15,0-4-1-15,0 0-3 16,0-2 1-16,0-3 2 15,0-1-3-15,-14-1 0 16,-2-1-3-16,0-3 4 16,2 3-4-16,-2 2 1 15,2 0-1-15,-6 0 2 16,-3 0-1-16,0 0 2 16,-7 1-3-16,-5-2 0 0,-6 1 0 15,-5 1 2-15,0 0-4 16,-11 1 2-16,-5 2 0 15,-3 0 0-15,-2 1 0 16,-6 1 0-16,-3 2 0 16,4 3 1-16,-6-1-2 15,2 0 1-15,3 0 0 16,-3-1 1-16,0 6 1 16,-3-1-2-16,2 1 0 15,-7 3-2-15,0 0 1 16,-4 0 1-16,-2 0 0 15,-2 0-1-15,0 0 0 16,-4 3 0-16,1 4 0 0,-4 2 1 16,-7 3-1-16,-13 2 1 15,-10 5 0-15,-13 8-1 16,-3 1-1-16,4 5 2 16,1-2 1-16,13 3 2 15,1 1-6-15,4 0 5 16,5 3-2-16,-10 3 0 15,1 4 1-15,-6 6-1 16,-13 5 0-16,-7 4 2 16,-17 6 3-16,-2 3-4 15,-1-1 3-15,20 3-1 16,18-2 0-16,19 0-1 16,5 4 4-16,-5 4-5 0,-3 7 10 15,-4 6-7-15,0 8 5 16,-1 3 8-16,7 1-8 15,-6 0 7-15,3 5-6 16,8 1-6-16,1 4 9 16,7 4-7-16,4 1-2 15,7 2 3-15,0 4-4 16,4 4 11-16,5 6-6 16,3 9-5-16,8-3 2 15,6 3 3-15,13-9-6 16,14-4 5-16,9-5-7 15,7 0 3-15,0 3 3 16,13-5-3-16,3 1 10 16,7-1-11-16,0 1 5 0,0 4 3 15,0 6-8-15,0 5 4 16,3 4-2-16,11 1 1 16,9-5 4-16,4-6-9 15,15-2 0-15,4 0 7 16,14-4-6-16,9 0-1 15,11-2 0-15,5-2 4 16,3 0-8-16,-8 3 8 16,-4-1-4-16,-4-1 7 15,1-2-4-15,0-8 1 0,3 2-4 16,3-5 1-16,6 2-1 16,14-6 0-16,0-1 0 15,11-3 2-15,1 1 2 16,8-5-4-16,3-2 0 15,3-2 8-15,1-2-8 16,3 3 0-16,9-1 2 16,11-2 2-16,3-6 0 15,0-3-4-15,0-4 0 16,2 0-4-16,9-4-2 16,21 0 6-16,24-5 0 15,33-5 0-15,12-7 0 16,18-2 6-16,3-2-6 15,-4-2 8-15,5-4 0 16,-5-3-4-16,1-7 2 0,-8-8-6 16,5-4 4-16,-5-4-2 15,2-6 0-15,-1-4 0 16,-13-4 4-16,-7-6 3 16,-14-2-4-16,-12 0 6 15,-6-2-6-15,-14-14 2 16,-7-6 4-16,-3-4-6 15,-13-7 6-15,-4-7-11 16,1-6 0-16,7-4 3 16,8-6 6-16,1-5-18 15,-6-4 13-15,-3-3-4 16,-8-4 8-16,-17-6-8 0,-9-1 5 16,-12-3 0-16,-11-4-5 15,-7 2 11-15,-9-9-9 16,-14-2 4-16,-9-2-1 15,-10 1-5-15,-15 1 2 16,-14 3 6-16,-12 0-8 16,-5-4 11-16,-1-3-11 15,-6-1 0-15,3-4 0 16,-6 0 0-16,-1-1 0 16,0 1 0-16,-9 3 2 15,-3-2-2-15,3 1 0 16,-4-7 3-16,10-2-6 15,-3 1 9-15,3 2-6 16,6 1 0-16,8 3-3 16,-4-2 3-16,0 6 0 0,-9 2 0 15,-11-3-3-15,-3 1 3 16,-7-4 0-16,-39 0-5 16,-10-1 5-16,-10-3 0 15,-3 0 0-15,6-5-5 16,4 7 2-16,15 3 3 15,5 8 0-15,16 2-5 16,4 3 13-16,8 0-8 16,-1-1 0-16,5 1-3 15,-1 0 3-15,-4-4 0 0,1-3 3 16,-4 1-3-16,0 4 0 16,-8-2 3-16,0 4-6 15,-3-5 8-15,-1-3-5 16,4 4 3-16,0-1-3 15,4 7 2-15,-8 2-2 16,8 3 0-16,-8-1-2 16,4 3 10-16,-3-2-8 15,-4 1 0-15,-6-2 0 16,-4-2-6-16,-6-1 6 16,-9 1 0-16,-2 4 3 15,-3 1 2-15,-2 6 1 16,2 0-6-16,-5 0 0 15,-4 2 3-15,-4 1-3 16,-7 3 0-16,-3 2 8 16,-5 12-8-16,-1 2 0 0,-1 0 12 15,-2 1-9-15,0 0-3 16,-3-1 3-16,5 1-3 16,1 2 0-16,10 1 3 15,-3 2 0-15,3 3-3 16,-8 0 0-16,-2 4 0 15,-3 0 0-15,-3 1 3 16,5-3-9-16,-2 3 3 16,12-4 3-16,-1 2-3 15,5 2 3-15,3 1-3 0,4-1 0 16,-7 5 3-16,4 3-3 16,-1-2 6-16,-3 6-6 15,0-2 3-15,3 5 0 16,1 0-3-16,-4 3 3 15,0 0-3-15,0 4-2 16,3 6 2-16,-6 4 0 16,3-2 0-16,3 1 3 15,-3 4 6-15,7-5-3 16,0 2-3-16,4 0 0 16,-8-2 0-16,-7 5-3 15,-12 2 0-15,-17 2-11 16,-17 0 7-16,-12 8-78 15,-7 13-47-15,9 9-25 16,14-1-8-16,33-8 2 0</inkml:trace>
  <inkml:trace contextRef="#ctx0" brushRef="#br0" timeOffset="3015.267">22423 4913 45 0,'0'0'31'0,"0"0"-7"16,0 0 5-16,0 0-6 15,0 0-4-15,0 0 1 16,0 0 3-16,0-12 8 16,-15 3-4-16,-8-5-12 15,-8-1 6-15,-7-1-8 16,-11-4 0-16,-4-3 2 16,-9 1-11-16,-7-1 7 15,2-4-5-15,-2 4 3 16,3-2-1-16,6 5-5 15,2 4 1-15,5 4 1 16,0 2-2-16,-9 4 1 16,-2 2 0-16,-12-1-4 15,-13 3 4-15,-10-1-1 0,-16 1-2 16,-24 2 7-16,-22 0-6 16,-30 0 14-16,-14 16 1 15,-6 6 3-15,29 2 3 16,37 0-12-16,46-3-7 15,37 2 1-15,21 2-5 16,9 0 0-16,-1 11 0 16,-6 8 3-16,-11 6 3 15,-6 3-6-15,-5 3 9 16,-8 0 9-16,-3 1-10 16,-1 9 15-16,1-1-6 15,3 2-11-15,9-5 3 16,1-4-4-16,3-3-5 0,6-4 19 15,-3-1-17-15,-5 0 12 16,1 3 7-16,-8 1-5 16,5 2 14-16,-2 2-18 15,2-4 7-15,7 3 1 16,7 1-17-16,7 2 3 16,1 6 1-16,3-2 0 15,5 0 5-15,0 0-12 16,3 0 8-16,-3 2 21 15,-2 1-27-15,2-4 25 0,11 2-22 16,8 5 1 0,11 5-12-16,0 0 9 0,0 0-3 15,14-7 0 1,9-4 11-16,4-3-11 0,-4-6 6 16,0 0-3-16,-4-4-3 15,1 0 0-15,3 1 15 16,7 2-15-16,4-1 0 15,5 1 6-15,-1-3-6 16,0-1-9-16,1-1 6 16,-2-1 3-16,2-2 0 15,1 1 0-15,6 3-6 16,9 4 6-16,9 6-9 16,8 4 1-16,17 0-1 15,10-4 9-15,3-2 0 16,1-11 3-16,-7-5-3 0,-8-10 3 15,-5-4-3-15,-3-6 0 16,8 0 0-16,15 0 3 16,19-4 2-16,30 4-5 15,25-2 0-15,9 2 0 16,1 0 0-16,-5 1-14 16,-14-5 14-16,-3-4 0 15,-10-7 3-15,-10-2-9 16,-7-5 12-16,-8 0-6 15,-8 0 6-15,3 0-3 16,-3-12 5-16,4-5-8 16,-11 2 6-16,-13-3 0 15,-10-3-6-15,-12 2 9 0,-4-6 0 16,5-1-3 0,3-7 9-16,11-4-10 0,15-5 8 15,5 0-7-15,10-4-2 16,4-1-8-16,-14 5 4 15,-8 2 0-15,-19 3-9 16,-15-1 12-16,-12 1-3 16,-11-3 10-16,-6-2-10 15,-5-3 13-15,4-2-10 16,-3-1 4-16,10-1-7 16,8 1 0-16,2 2 0 15,2 2 0-15,-5 0-10 16,-8-2 10-16,-3-4 0 0,-3-5 6 15,-2-1-2 1,-3-4-4-16,1-4 3 0,-5 0-10 16,-4-2 14-16,0-2-7 15,-3 1 0-15,-4 3 3 16,0-2-13-16,0 2 10 16,-4 0 0-16,-3 3-6 15,-5 8 22-15,1-3-19 16,-8-3 3-16,-4 1 0 15,0-5 0-15,0 2 0 16,0-2 0-16,-9 1 0 16,-13 2 10-16,-6 2-10 0,2 8 3 15,3 1-3 1,0 7 4-16,1 4-4 0,-1 1 0 16,0 0 3-16,0-1-3 15,-7-2 0-15,-5-4 6 16,-2-4-2-16,-6 1-8 15,-3 3 8-15,-7 1-4 16,0 3 0-16,-9 3-7 16,6 0 7-16,3 8-13 15,3 0 29-15,11 2-22 16,0 4 6-16,9-2 0 16,-3 1 0-16,3-2 10 15,-2-2-10-15,-2 1 0 16,0 1 0-16,-8 2-7 15,-4 2 7-15,-3 0-3 0,-1 4-10 16,0 0 19-16,8 3-6 16,5 0 0-16,-9-1 4 15,0 2-14-15,-7-2 10 16,-13 0-10-16,-10-2 6 16,-12 2-25-16,-11-3 2 15,3 1-23-15,1-4-15 16,1 0 3-16,-10 1-32 15,-13 6 9-15,-25 13-10 16,-29 2-7-16,-40 17-3 0,-17 19 12 16,-5 10-3-16</inkml:trace>
  <inkml:trace contextRef="#ctx0" brushRef="#br0" timeOffset="3910.849">19152 3086 74 0,'0'0'58'0,"0"0"-25"16,0 0 13-16,0 0 13 15,0 0-11-15,0 0-10 16,0 0-17-16,-46-94-5 16,42 101-16-16,-5 27 6 15,-5 21-1-15,-2 13 2 16,0 2-6-16,2 2 5 15,2-3-5-15,12-9-1 16,0-3 0-16,0-16-31 16,9-11-15-16,5-12-16 15,-5-14-23-15,-6-4 13 16,-3-2 8-16</inkml:trace>
  <inkml:trace contextRef="#ctx0" brushRef="#br0" timeOffset="4282.075">18579 3382 12 0,'0'0'17'0,"0"0"14"16,207 0-2-16,-117-4-2 16,9-10-12-16,12-5 2 15,-12-6 2-15,-19-1 3 16,-22-4 4-16,-24-2 1 0,-15-2 5 15,-11 0-12 1,-8 2 5-16,0 0-3 0,0 2-9 16,-4 8 2-16,-8 7 2 15,1 9-5-15,11 6 7 16,-4 0-15-16,1 0-4 16,-6 29-10-16,-5 15 7 15,2 16 3-15,1 4 0 16,11 4 1-16,0-1 1 15,0-8-2-15,14-2 0 16,9-11-4-16,0-12-27 16,-7-10-28-16,-5-11-16 15,1-6-12-15,-5-7-4 16</inkml:trace>
  <inkml:trace contextRef="#ctx0" brushRef="#br0" timeOffset="5589.098">19518 3328 38 0,'0'0'29'0,"0"0"-9"16,0 0 9-16,0 0-4 16,0 0-12-16,0 0-3 15,149-44-1-15,-119 33 1 16,-7-3-1-16,-13 1 2 15,-6 5 7-15,-4-2 4 0,0 2-2 16,0 2-7-16,-27 1-6 16,-3 3-7-1,0 2 0-15,0 0 0 0,-2 0-2 16,9 12 1-16,9 9 0 16,5 3 1-16,9 0-1 15,0 1 1-15,0-4 0 16,6-1 0-16,17-1 1 15,10-7-2-15,4-6 1 16,6-5 0-16,3-1 4 16,-4 0-2-16,8-11 3 15,3-16 1-15,-4 1 4 16,-3-8 8-16,-9 0-4 16,2 0-9-16,-9 0 0 15,-7 11-5-15,-3 10 1 16,-13 9-1-16,-4 4-1 15,6 0-3-15,2 0-6 0,8 22-3 16,1 6 7-16,3 2-5 16,-13-3 7-16,6-8 0 15,-9-6-4-15,1-10 6 16,-3-3-2-16,-5 0 4 16,0 0 4-16,0 0 0 15,0-6 5-15,0-12-5 16,-16 0-4-16,0 0 3 15,2 5-1-15,-9 5 1 16,3 2-2-16,-6 3-1 0,3 3-1 16,-7 0 1-16,-6 0-5 15,6 16 5-15,4 6-2 16,15 0-2-16,11-4 3 16,0-2-8-16,4-5 2 15,33-7 0-15,9-4 7 16,-4 0-1-16,1 0 2 15,-13-4-1-15,-11-9 3 16,3 4-2-16,-10-4 1 16,4 5-1-16,-13 5 0 15,-3 0 0-15,0 3 1 0,0 0-2 16,0 0-1 0,0 0-6-16,0 16-1 15,4 6 8-15,7 3 0 16,8-6 0-16,4-2 0 0,7-5 0 15,-3-6 0-15,-1-5 0 16,6-1 2-16,-5 0 1 16,3-14-1-16,0-8 3 15,-11 3 1-15,-7 0 4 16,-8 3 13-16,-4-2 5 16,0 7 0-16,0-2 1 15,0 7-1-15,-9 6-5 16,6 0-8-16,3 0-13 15,0 0-2-15,-7 17-15 16,3 10 15-16,0 12 2 16,4 1-1-16,0 4 1 15,0 6-2-15,0 2 1 0,0 0 4 16,0-2-5-16,4-10 1 16,0-7-3-16,-1-11 5 15,1-11-3-15,-4-2 0 16,0-8 0-16,0-1 5 15,0 0 2-15,0 0 12 16,0-1 31-16,0-27 18 16,0-8-30-16,0-17-38 15,0-1 4-15,0-8-1 16,0 0-3-16,0 4 0 16,3-1-5-16,17 9 5 15,-1 7-15-15,4 14 9 0,0 11-11 16,4 8 5-16,-4 6-22 15,7 4 5-15,9 0 3 16,-6 6-14-16,6 20 17 16,-12 6 16-16,-17 4-3 15,-10 6 8-15,0 1-14 16,-63 1-13-16,-29 2-42 16,-34-2-31-16,-31-6-54 15</inkml:trace>
  <inkml:trace contextRef="#ctx0" brushRef="#br0" timeOffset="7147.136">20017 4921 77 0,'0'0'36'0,"0"0"-2"16,0 0 0-16,0 0 3 15,0 0-6-15,0 0-14 16,0 0-7-16,-23 2-2 16,16 28-8-16,-9 8 16 15,-4 13 5-15,-3 4-11 16,9-1 3-16,-5-2-5 16,3-7-6-16,9-5 0 15,3-12 1-15,4-12-3 16,0-12 0-16,0-4 0 0,0 0 4 15,0 0-1 1,0-4 8-16,0-21 22 0,0-6-17 16,20-17-4-16,6-11-10 15,1-3 4-15,-1-9-5 16,4 10-1 0,-7 7 0-16,-3 11-4 0,-10 18 7 15,-6 13-3-15,1 9 0 16,-5 3-5-16,0 0 4 15,0 4-18-15,4 17 0 16,6 8 13-16,10 10-5 16,-4 1 11-16,-6 6-1 15,6 2-2-15,-9-6 2 16,9-6-9-16,-9-13-1 16,0-13 2-16,2-8-6 15,-9-2 15-15,14 0 4 16,2-17 0-16,7-13 5 0,4-9-5 15,-4 0-2-15,-4 3 4 16,-8 8-4-16,-4 8 4 16,-2 12 1-16,-5 6-5 15,0 2 0-15,0 0-2 16,0 6-9-16,0 24-1 16,0 16 1-16,0 8 9 15,0 2 2-15,0-8-1 16,0-8 0-16,0-1-1 15,0-13-10-15,0-4-22 16,0-8-28-16,11-4-1 16,5-8 14-16,7-2-7 0,3 0 3 15</inkml:trace>
  <inkml:trace contextRef="#ctx0" brushRef="#br0" timeOffset="7700.974">20482 5252 7 0,'0'0'41'16,"0"0"-19"-16,0 0 4 15,0 0 0-15,0 0-15 16,0 0-3-16,76-76-3 16,-42 59 1-16,-6-1 4 15,-7 3 1-15,-5-2 4 16,-9 0 7-16,-1 4-10 16,-6-1-1-16,0-3-5 0,0 8-5 15,0-1 4-15,-6 4-4 16,-8 6-1-16,-9 0 0 15,0 0-2-15,-7 19 1 16,-9 17 0-16,5 5 1 16,11 3 0-16,11-5 0 15,12-6-2-15,0-4 2 16,9-5-1-16,25-6 1 16,8-7 0-16,8-8-4 15,6-3 4-15,6-3 4 16,11-25-2-16,-6-5 5 15,2-7-5-15,-13-4 4 16,-10-5-1-16,-19-1-1 16,-15-2 6-16,-12 4 0 15,0 4 0-15,0 10-3 16,0 10-7-16,-3 12 7 0,-1 6-1 16,-1 6 1-16,5 0-7 15,0 0-5-15,-4 28-9 16,1 12 10-16,-4 20 3 15,-2 10 1-15,5-2 1 16,4-2 1-16,0-8 0 16,0-13-2-16,0-10-1 15,0-8 0-15,9-10-11 16,-5-8-15-16,-1-5-10 16,1-4-6-16,-4 0 2 15,0 0 1-15,-7-20-15 0</inkml:trace>
  <inkml:trace contextRef="#ctx0" brushRef="#br0" timeOffset="8581.139">20786 5167 31 0,'0'0'17'15,"0"0"4"-15,0 0-1 16,0 0-16-16,0 0-2 16,0 0 5-16,82-6 4 15,-22 8 2-15,9 1 3 16,3-3-1-16,4 0-2 15,-10-7 2-15,-10-16-3 0,-13-2 5 16,-13-7-5 0,-14 1 1-16,-16-2 7 0,0 3 3 15,0-1-10 1,-20 8 0-16,-6 5-8 0,6 9 5 16,5 8 0-1,11 1-1-15,4 0-9 0,-4 6-6 16,1 24-2-16,-1 15 8 15,-4 13 0-15,4 5 3 16,4 1-3-16,0-7 3 16,0-10-6-16,0-9 3 15,0-9 0-15,0-9 0 0,0-10-9 16,4-8 4 0,1-2-3-16,-2 0 8 15,8 0 1-15,5-22 3 0,7-8-1 16,3-5-1-16,1 2 2 15,-4 4-4-15,-9 13 0 16,-5 8 0-16,-2 7 0 16,-7 1 0-16,0 0-3 15,0 0-1-15,0 0-9 16,0 15 9-16,0 3 1 16,0 0 3-16,4-6 1 15,8-3-1-15,-5-1 0 16,4-2-1-16,1-5 3 15,-5 2-2-15,5-3 0 16,-1 0 2-16,-4 0 6 16,6-3-7-16,-3-10 1 15,-1-2 1-15,-5 6-2 0,-4 0 1 16,0 8 1-16,0-2 0 16,0 3-6-16,0 0 1 15,0 0-4-15,0 0-1 16,7 13-1-16,5 3 8 15,2-1 0-15,2-5 1 16,-5-1 0-16,5-3-1 16,-9-4 2-16,2-2 2 15,-2 0-2-15,3 0 7 16,3-17 0-16,-6-6-7 16,-7-8 6-16,0-1-8 15,0 1 3-15,-7 4-3 0,-29 10-2 16,3 6 1-16,3 9 0 15,-1 2-6-15,3 0 6 16,2 4-8-16,3 13-8 16,8 4-5-16,8 0-17 15,7-4-7-15,0 1 13 16,41 0-8-16,5-4-4 16,0-3-9-16</inkml:trace>
  <inkml:trace contextRef="#ctx0" brushRef="#br0" timeOffset="9043.788">21821 5278 9 0,'0'0'27'0,"0"0"0"0,0 0 5 15,0 0-2-15,0 0-9 16,0 0-2-16,30-43-11 16,-42 37-2-16,-6 5 2 15,2-4-5-15,4 5 3 16,1 0-6-16,4 0 1 15,-5 8-2-15,1 13 1 16,2 0 0-16,6 4 1 16,3-3-1-16,0-6 0 15,0-6-3-15,12-4-1 16,11-6 4-16,0 0 0 16,-5 0 3-16,1-6 6 0,-3-14-1 15,-5-10 9 1,1-10 1-16,-8-10-1 0,-4-9 1 15,0-3-1 1,0 0-2-16,0 6 6 16,-13 14-12-16,-4 14 8 0,-6 12 3 15,7 8-9-15,9 8 7 16,-2 0-18-16,2 18-9 16,0 23-2-16,-6 16 11 15,13 5 2-15,0-2-2 16,0-5 4-16,27-10-6 15,15-7 2-15,1-9-13 16,-1-5 0-16,-5-10-20 16,-7-7-9-16,-7-2-5 15,-10-5-9-15,-10 0 2 0,-3 0-31 16</inkml:trace>
  <inkml:trace contextRef="#ctx0" brushRef="#br0" timeOffset="9668.831">20753 5791 68 0,'0'0'35'16,"0"0"-5"-16,0 0 7 15,0 0 0-15,0 0-5 16,0 0 3-16,-39-34-11 16,39 34-1-16,0 0-12 15,0 0-9-15,-4 10-2 16,-3 18 1-16,-5 8-1 15,-2 2 12-15,1 2-12 0,3-4 6 16,3-3-6 0,-2-8 4-16,5-11-2 0,4-6-2 15,0-8 0-15,0 0 7 16,0 0-3-16,0-5 12 16,0-23 9-16,0-17-19 15,20-16 2-15,17-10-8 16,2-10 0-16,0-3 2 15,-9 8 2-15,-7 12-4 16,-9 21 1-16,-2 18 2 16,-12 15-3-16,4 8 0 15,-4 2-7-15,3 10 1 16,4 26-10-16,6 16 16 16,-3 8 0-16,-1 5 4 15,-2-3-5-15,6-2 1 16,1-6 0-16,2-10-2 15,3-10-20-15,-5-7-9 0,-7-12-18 16,2-5-20-16,-9-8 5 16,0-2 9-16,0 0 19 15,-9-14-17-15</inkml:trace>
  <inkml:trace contextRef="#ctx0" brushRef="#br0" timeOffset="10903.09">20254 5849 27 0,'0'0'28'0,"0"0"-7"0,0 0-1 16,0 0-14-16,0 0 5 15,0 0 9-15,221-32-2 16,-122 13-3-16,-3 2 0 16,-6-5 3-16,-18 4 0 15,-6 4-3-15,-20 0 4 16,-16 5-4-16,-4 2 4 15,-13 1-1-15,-3 4-6 16,-6-1 5-16,-1 2-9 16,-3 1-5-16,4 0-2 15,8 0-1-15,-1 0 0 16,12 0 0-16,3 7-5 0,-3 8 4 16,9 5 0-16,-5 0 1 15,-4 2-2-15,0 0 2 16,-5 0 0-16,1-1 0 15,0-4 1-15,-8-1-2 16,-2-5 1-16,-2-4-5 16,-7-3 2-16,0-4-10 15,0 0 7-15,0 0 1 16,-16 0-10-16,-21 0 11 16,-6-4-5-16,13-6 9 15,14-2 3-15,13 2-3 16,3 2 0-16,0-3-8 15,39-2 8-15,14-5 1 0,11 0 0 16,1-2-1 0,0-3 0-16,-8 2 2 0,-7-3-1 15,-8 0 6-15,-15 1-2 16,-8 8 4-16,-15 0 4 16,-4 5-7-16,0 3 6 15,0 1-7-15,-20 1-2 16,-3 4-3-16,4 1 0 15,1 0 0-15,-1 0-2 16,3 9-3-16,5 15 4 16,7 5-3-16,4 3 4 15,0-2 0-15,0-3 2 16,23-4-2-16,4-4 0 16,3-8-4-16,0-3 4 15,9-6-1-15,-2-2 1 0,6 0 8 16,6-14-7-16,4-8 5 15,0-2-1-15,-7-3-5 16,-7 1 11-16,-5 2-10 16,-4 6-1-16,-4 4 1 15,-3 9-1-15,-3 5 0 16,-8 0-3-16,2 0-6 16,-5 1 7-16,-9 15-6 15,4-1 7-15,-4 1-1 16,0-4 1-16,0-5 0 15,0-1 1-15,0-3-3 16,0-3 1-16,0 0 2 16,0 0 0-16,0 0 8 15,-4 0-6-15,-15-15 4 0,-4 2-6 16,0-3 1-16,0 1-4 16,3 3 3-16,-3 7-2 15,0 5 2-15,0 0-12 16,-10 5 8-16,-6 23 1 15,5 5 2-15,8 4-3 16,15-8 4-16,11-3 0 16,0-6-1-16,0-6 0 15,7-6 0-15,16-5 1 16,0-3 0-16,4 0 5 16,3 0-2-16,0-19 1 15,5-1 5-15,-8-4-8 0,-1 0 6 16,-12 2 1-16,-5 4-6 15,-9 6 6-15,0 6-4 16,0 6 2-16,0 0-6 16,0 0-5-16,0 2-1 15,0 18 1-15,0 4 5 16,0 0 0-16,4 1 0 16,12-4 0-16,10 2-1 15,4-9-4-15,7 1 0 16,9-5-4-16,13-5-5 15,5-5 7-15,1 0-15 16,-8 0-10-16,-26 0-5 16,-20 0-3-16,-11 0-9 0,-39 0-29 15</inkml:trace>
  <inkml:trace contextRef="#ctx0" brushRef="#br0" timeOffset="11181.915">20647 6184 76 0,'0'0'25'15,"0"0"-16"-15,0 0 23 0,0 0 2 16,0 0-14 0,0 0-7-16,235-31 5 0,-60 6 6 15,20-3-5-15,-1 1-10 16,-3 4 0-16,-12 2-8 15,-25 6 0-15,-38 4-1 16,-38 7-9-16,-44 4-12 16,-31 0-19-16,-3 0-19 15,-53 21 13-15,-49 5 11 16,-40 3-13-16</inkml:trace>
  <inkml:trace contextRef="#ctx0" brushRef="#br0" timeOffset="11334.978">20813 6306 27 0,'0'0'33'0,"0"0"1"16,0 0-5-16,0 0-3 0,0 0-3 16,0 0 21-16,389-20-6 15,-129-16-22-15,7-3-8 16,-26 8-8-16,-47 7-4 16,-54 8-30-16,-59 4-43 15,-43 3-54-15</inkml:trace>
  <inkml:trace contextRef="#ctx0" brushRef="#br0" timeOffset="18010.277">1263 4221 22 0,'0'0'32'0,"0"0"-2"15,0 0 6-15,0 0 4 16,0 0-14-16,0 0-2 15,0 0 7-15,0-54 4 16,0 41-10-16,-7 7 2 16,-2 4-4-16,2 2-3 0,3 0-13 15,1 0-7-15,-9 0 0 16,-6 7-13-16,-21 19 9 16,-7 12-6-16,-4 10 3 15,8 2 4-15,15 4-5 16,24-4 0-16,3-3 1 15,19-11-5-15,41-12-1 16,9-12-1-16,8-12 3 16,-8 0 9-16,0-3 2 15,-4-21 2-15,-5-9 2 16,-3-13 5-16,-2-8 4 16,-11-9-7-16,-9-7 8 15,-19-7-3-15,-16 0-5 16,0 2 3-16,0 16-5 0,-23 15 2 15,-9 17 3-15,2 12 9 16,4 10-11-16,-1 5 1 16,4 0-8-16,-3 1-2 15,3 36-3-15,0 19-1 16,7 16 6-16,12 10 0 16,4-4 0-16,0-7 0 15,39-6-2-15,7-15-3 16,7-11 1-16,0-13-6 15,4-12 3-15,-2-8 0 16,-2-6 4-16,-4 0 3 16,4-4 2-16,4-20 2 15,1-8-3-15,2-8 1 16,-7-2 1-16,-7 0-3 16,-10 8 4-16,-15 12-4 0,-5 10 0 15,-9 8-1-15,5 4 0 16,3 0-4-16,4 0-1 15,4 4 0-15,-4 10-4 16,-3 0-2-16,-9-2 5 16,-7-4 5-16,4-4-3 15,-4-2 1-15,0-2 3 16,0 0 1-16,0 0 3 16,0 0 4-16,-4-4-2 15,-22-9 0-15,-1 0-2 0,-4 5 0 16,4 2-2-16,4 4-1 15,-3 2-1-15,-5 0 0 16,1 0-1-16,0 8-1 16,4 11 3-16,-3 4-7 15,12 6 4-15,1 2-3 16,16-1 3-16,0-3-2 16,0-4-1-16,3-9 0 15,20-5-5-15,4-6 0 16,3-3 9-16,-2 0 2 15,-5-1 0-15,4-17 6 16,-4-3 1-16,3-5 1 16,-8-4 3-16,-2 0 0 15,-9 2-2-15,-7 6-1 16,0 9 3-16,0 8 0 0,0 5-4 16,0 4-7-16,-7 32-15 15,-9 15 14-15,-2 6 1 16,18-3 1-16,0-9-1 15,4-16-1-15,37-11-1 16,-6-10 1-16,2-5-1 16,2-3 2-16,-5 0 5 15,12-18 0-15,0-8 1 16,3-9 5-16,1 0-3 16,-11-4-2-16,-16 1 0 0,-16 4 4 15,-7 4 2 1,0 8-3-16,0 6-4 0,0 11 7 15,0 3-8-15,0 2-4 16,0 0-7-16,0 13-20 16,0 13 14-16,0 10 11 15,0 2-5-15,0 1 1 16,0-5 1-16,16 0-2 16,-6-4-2-16,-3-4-2 15,-1-2 8-15,-6-6-8 16,0-4-1-16,-9-6-11 15,-21-4-1-15,0 0 10 16,10-4 10-16,10 0 4 16,10 0 0-16,0-6 1 15,0-12-1-15,14-9 3 16,32-6-3-16,14-5 1 16,-2-2 0-16,-5 3-1 0,-10 5 2 15,-13 4 1-15,-4 6 2 16,-13 5 3-16,-10 6-1 15,-3 5 1-15,0 2 5 16,0 0-7-16,0 4-6 16,-12 0-5-16,5 0-2 15,0 4 4-15,-9 19-5 16,3 7 3-16,6 3 5 16,7 1 0-16,0-1-1 15,0-4 1-15,30 2-2 16,9-8 1-16,-5-2 0 15,-8-5 1-15,-6-3 0 0,-8 2 1 16,-12-5-1-16,0 0 0 16,0-2-3-16,-16-1 1 15,-30 2-1-15,-17-6 3 16,-6 2 1-16,-7-5-1 16,10 0-11-16,20 0-6 15,13 0-8-15,20 0 0 16,13-22-1-16,23-12-20 15,53-15-40-15</inkml:trace>
  <inkml:trace contextRef="#ctx0" brushRef="#br0" timeOffset="18447.275">4123 4032 101 0,'0'0'39'16,"0"0"-10"-16,0 0 8 16,0 0 5-16,0 0-18 0,-171-102-11 15,135 98-8 1,-1 4-3-16,-2 0-2 0,6 4-2 15,6 19 1-15,8 6 0 16,8 5-2-16,11 4 2 16,0 4 0-16,11 3-4 15,31 3 5-15,4-1-2 16,11 2-1-16,3-5 1 16,2 0-4-16,-6-1 6 15,-10-3-1-15,-7-4 1 16,-19-5-1-16,-10-2 1 15,-10-5-1-15,0-4 0 16,-7-2 0-16,-42-6-1 16,-13-4 1-16,-11-6-1 15,1-2-3-15,8 0-8 16,18-4-10-16,14-14 5 16,32-14 5-16,0-11-6 0,62-8-38 15,27-5-42-15</inkml:trace>
  <inkml:trace contextRef="#ctx0" brushRef="#br0" timeOffset="20507.495">4348 4163 31 0,'0'0'40'0,"0"0"-5"15,0 0-3-15,3-119 6 16,-17 98-6-16,-2 8 6 0,13 7-6 16,-6 5-9-1,9 1-8-15,0 0-10 0,0 11-5 16,0 23 0-16,-4 19 1 15,-3 10 5-15,-3 7-1 16,-6-1 2-16,3-1-4 16,6-11 1-16,0-9-4 15,7-13-1-15,0-11-2 16,0-7-9-16,0-9-6 16,0-7 0-16,7-1 0 15,9 0 10-15,-9-22 4 16,0-10-7-16,-7-2 5 15,0 0 2-15,-30 2-10 16,-12 4 3-16,8 8 7 16,8 6 4-16,10 8 3 15,9 2-3-15,7 4 2 16,0 0-1-16,0 0-1 0,0 0 0 16,33 0 0-16,22 0 6 15,5 0 8-15,13 0 1 16,-4 0 0-16,-9-6-3 15,-5-4 1-15,-18 0 1 16,-10-3 4-16,-11 3 6 16,-13 2 4-16,-3-1 1 15,0 3-4-15,0 0-7 16,0 4 0-16,0 2-13 16,0 0-5-16,0 0-3 15,0 0-10-15,0 18-11 16,0 7 17-16,0 6 6 15,11-1 0-15,1-4 0 0,8-4-10 16,2-6 1-16,12-7 0 16,0-5 1-16,8-4 7 15,1 0 2-15,-1 0 5 16,-8-2 1-16,-1-16-5 16,-6-5 5-16,-11-1-1 15,-9-4 2-15,-7-2 2 16,0 5-1-16,0 8 2 15,0 9 3-15,0 4-5 16,0 4 0-16,0 0-8 16,0 0-5-16,0 0-7 15,0 16-6-15,0 7 18 16,0 4 0-16,12-1 0 16,18-2-1-16,0-2-4 0,9-4 1 15,4-3-3-15,-3-8 4 16,-1-1 3-16,-5-4 0 15,-8-2 1-15,-3 0 4 16,-3 0-1-16,-1-9 1 16,1-9 2-16,-2-7-2 15,-3-1-2-15,-4-4-1 16,-2 2 0-16,-9 0 1 16,0 4-2-16,0 4-1 15,0 2 2-15,0 2-1 16,0 1 0-16,-9 4-1 15,-12 0-3-15,-2 4 0 0,-4 3-6 16,4 2 2-16,0 2 1 16,0 0-3-16,0 10-2 15,-3 14-3-15,-1 6 8 16,8 3 4-16,12 3 0 16,7-3-3-16,0-8 3 15,0 0-8-15,21-8 2 16,2-8 2-16,-7-3 1 15,0-6 4-15,-6 0 2 16,6 0 2-16,-2-1 3 16,9-18 1-16,4-11-1 15,0-8-2-15,-8-6 3 0,-7-8-5 16,-12-4 2-16,0-5 3 16,-12-3 4-16,-25-3 0 15,-6 10 0-15,-3 10 6 16,13 13-5-16,6 15 6 15,11 9-2-15,9 8-4 16,4 2-12-16,3 0-2 16,0 19-15-16,0 20 6 15,3 15 11-15,27 12 0 16,13 6 1-16,6-2-1 16,8-3 0-16,-4-10-10 0,0-8 2 15,2-8-9 1,-6-14-1-16,-4-10 6 0,-10-8 0 15,-8-8 6-15,-12-1 3 16,0 0 3-16,-3-7 7 16,-5-15 1-16,0-12-6 15,-3-5 0-15,-4-3-2 16,0 1 1-16,0 4-1 16,0 8 2-16,-11 7-2 15,-8 7 0-15,8 9-6 16,-1 5 3-16,8 1 0 15,-3 0-7-15,3 19-3 16,4 16 9-16,0 6 4 0,0 2 0 16,18-5 0-1,18-10-3-15,-3-8 1 0,-3-7-1 16,-1-6 1-16,-12-6 0 16,-4-1 2-16,-3 0 1 15,-1 0 2-15,5-7 5 16,2-11 0-16,4-4-8 15,3-2 3-15,-6 0-2 16,3 4-1-16,-1 6 0 16,-8 3-1-16,1 7 1 15,-8 4-3-15,-1 0-3 16,10 0 2-16,1 12-5 16,2 9 5-16,-6 0 4 15,-1 0-1-15,-2-4 1 0,0-6 0 16,2-5 0-16,-5-4-1 15,-1 0 0-15,1-2 1 16,-1 0 1-16,1 0 2 16,5 0 5-16,1-7-3 15,13-7-4-15,4-5-1 16,-1 5 0-16,-3 2 0 16,-3 4 0-16,-10 6-1 15,3 2 0-15,1 0-3 16,5 0-3-16,1 0 4 15,3 12-3-15,3-2 0 16,1-2 1-16,-1 0 1 16,-3-6 3-16,-3-2 1 0,-1 0 0 15,-1 0 5-15,-2-12-2 16,0-16 5-16,-9-6 12 16,-7-10-8-16,0-6 5 15,-23-7 0-15,-23-5-4 16,-7 1 3-16,10 7-8 15,10 16 0-15,10 13 5 16,7 10-4-16,9 12-1 16,0 1-5-16,7 2-3 15,0 8-10-15,0 32-13 16,0 20 23-16,0 15 0 16,10 4 0-16,26-2 0 15,4-11 0-15,10-9-5 16,8-8-13-16,-1-10-20 0,0-14-6 15,5-8-5-15,-2-14-21 16,-6-3-4-16,-20-12-32 16</inkml:trace>
  <inkml:trace contextRef="#ctx0" brushRef="#br0" timeOffset="20677.085">6288 4078 5 0,'0'0'54'15,"0"0"-32"-15,0 0-7 16,0 0-2-16,0 0-2 16,0 0-4-16,199-8-4 15,-107 8-3-15,7-2-10 0,0-7-51 16</inkml:trace>
  <inkml:trace contextRef="#ctx0" brushRef="#br0" timeOffset="21592.023">7539 3789 73 0,'0'0'29'0,"0"0"11"16,0 0-6-16,5-104 1 16,-5 86-1-16,0 2-7 15,-12 6-4-15,-4 3-8 16,-2 2-5-16,-5 3-4 15,-3 2-4-15,-10 0-2 16,-4 0-1-16,-15 22-2 16,2 6 2-16,3 4-2 15,13 1 0-15,18-4-4 16,15-2 2-16,4-2 0 16,0-4 2-1,14-2-3-15,22-2 3 0,1-3 0 16,2 1 1-16,-9-3 2 15,-7-1 0-15,-13-1 0 0,-1 1-1 16,-9 0-2-16,0 1 1 16,0 0 1-16,-3 1 1 15,-24-1 0-15,-8-2-2 16,1-3 2-16,2 0-1 16,11-3-4-16,12-1 2 15,9-3-4-15,0 2-3 16,0-2 6-16,0 0-1 15,0 0 2-15,0 0-5 16,4 0 3-16,19 0 5 16,9 2 2-16,-11 3-2 15,7 2 0-15,-10 3 0 16,-2 8 0-16,-9 4 2 16,-7 5 3-16,0 4 6 0,0 5 0 15,-18 2-2-15,-10 1 4 16,10 1-4-16,-1 0-1 15,6 0 2-15,10-5-2 16,3-1-3-16,0-6-1 16,12-4-1-16,34-8 0 15,21-8-1-15,38-8 3 16,17 0-5-16,-5 0-10 16,-29-14-35-16,-49-7-33 15,-39-6-54-15</inkml:trace>
  <inkml:trace contextRef="#ctx0" brushRef="#br0" timeOffset="22833.002">2361 8432 88 0,'0'0'55'0,"0"0"-24"15,0 0 6-15,0 0 1 0,0 0-22 16,0 0-10-1,0 0-2-15,103-90-1 0,-50 88-2 16,-7 2 0-16,-7 0 1 16,-12 0-1-16,-4 3-1 15,-4 11-1-15,-5 3-1 16,-7 3 1-16,-7 4 0 16,0 2-2-16,-49 4 1 15,-15 2 0-15,-5-4 2 16,12-6 0-16,22-4 0 15,24-8 0-15,11 0-4 16,0-3-2-16,0 2 2 16,8-2 4-16,11-4 0 0,0 1 0 15,-8 0 2-15,9-4 1 16,-5 0 2-16,7 0 3 16,6 0-3-16,2 3-2 15,0 1 0-15,0-1 0 16,-7 2-2-16,-10-2 0 15,-6 4-1-15,-7 4-3 16,0 3 3-16,0 7 7 16,0 2 5-16,-11 2 1 15,-1 3 2-15,8-2-4 16,4-1-1-16,0 2-4 16,0-4 1-16,0 4-4 15,0-4 2-15,0 4-3 16,0 1 2-16,0 3 0 15,0 0 3-15,0 1-3 16,0-1 3-16,0-4-6 0,11-4-1 16,-2-3 0-16,-2-4 0 15,-7-2 1-15,0 0-1 16,-23 0-1-16,-43 1-5 16,-20-4-26-16,-17 1-39 15,4-6-22-15,18-6-40 16</inkml:trace>
  <inkml:trace contextRef="#ctx0" brushRef="#br0" timeOffset="24259.143">3955 5834 103 0,'0'0'44'16,"0"0"-18"-16,0 0 2 16,0 0 5-16,0 0-5 15,0 0-13-15,-39-39-8 16,39 39 0-16,0 0-2 16,0 0-5-16,-3 2 0 15,3 20-9-15,0 6 9 16,0 10 3-16,0-1-3 15,0-4 0-15,26-4-2 16,10-11-2-16,10-6 0 16,-9-10-2-16,-2-2 4 0,-8 0 2 15,-10-2 3-15,-1-15 2 16,0-7 0-16,-5-4 3 16,-2-1-2-16,1-2-3 15,-3 11 1-15,-3 8-1 16,-4 8 0-16,0 4 0 15,0 0-3-15,0 0-5 16,5 0-1-16,-1 4-4 16,-1 8 10-16,4 2-1 15,2-2 3-15,-2-4-3 16,4 2 1-16,1-3-2 16,-1-1 1-16,-2-3-2 15,-2 0 2-15,-4-3 0 0,-3 0 1 16,7 0 4-16,6 0 0 15,1-6-1-15,9-7 0 16,-4 3 0-16,1-3-1 16,-1 2-2-16,-8 3 1 15,1 0-1-15,-1 2 0 16,-7 4-1-16,-1 2 0 16,9 0-4-16,-1 0-1 15,9 0 0-15,3 8-1 16,0 5 5-16,3-4 2 15,1-1 0-15,-1 0 0 16,-6-6 1-16,-8-2-1 0,-5 0 1 16,0 0 2-16,5-14 7 15,-1-14-3-15,1-8 0 16,-12-6 6-16,0-3-4 16,0-7-1-16,0 1 3 15,-23-3 0-15,1-3 2 16,-10 3-4-16,5 10 0 15,1 12 4-15,6 15-3 16,10 11 0-16,6 6-10 16,4 5-7-16,0 34-13 15,0 24 17-15,0 16 3 16,14 0-2-16,25-4-2 16,4-13-6-16,-10-10-15 15,2-14-19-15,-13-12-14 16,-10-12-12-16,-5-10 8 15,-7-4 10-15,0 0 9 0</inkml:trace>
  <inkml:trace contextRef="#ctx0" brushRef="#br0" timeOffset="24423.096">4665 5759 5 0,'0'0'17'0,"0"0"6"16,0 0-6-16,0 0-1 16,-199-86 1-16,192 81-3 15,7 4 3-15,0-3-12 16,22 0 1-16,55-5-5 15,30 1 1-15,22-2-1 16,5 1-1-16,-21 0-5 16,-17 1-1-16,-38 5-11 0,-28 3-4 15,-30 0-12-15,-19 0-24 16</inkml:trace>
  <inkml:trace contextRef="#ctx0" brushRef="#br0" timeOffset="24757.137">3704 5553 62 0,'0'0'36'16,"0"0"-15"-16,0 0 0 15,0 0-3-15,0 0-9 0,0 0-9 16,-69 11 0-16,50 20 0 15,4 2 2-15,10-2-2 16,5-5 0-16,5-7-1 16,40-5 1-16,13-5 2 15,6-9 4-15,5 0 7 16,-11-6 7-16,-17-15-5 16,-15-4 1-16,-22-2-2 15,-4-1-11-15,0 0-3 16,-34 6-7-16,-8 6-6 15,-4 9-9-15,12 7 0 16,11 0-1-16,16 9-15 0,7 16-20 16</inkml:trace>
  <inkml:trace contextRef="#ctx0" brushRef="#br0" timeOffset="26541.782">5747 5741 3 0,'0'0'107'0,"0"0"-90"0,0 0 3 15,0 0 5-15,0 0-6 16,0 0-19-16,-83-37-3 15,102 40-8-15,19 15 11 16,8 2 2-16,3 0 2 16,1 1-2-16,-4 0 1 15,-4 0 0-15,-12-4-3 16,-16-5 1-16,-5-2-1 16,-9-2 0-16,0 1-4 15,-42-4-2-15,-18-3-2 16,-9-2-4-16,10 0 2 15,22 0 0-15,18-13 9 16,19-8 0-16,3-7-5 16,50-3-9-16,13 0 11 0,6 0 4 15,-6 6 0 1,-10 3 3-16,-13 4 6 0,-17 7 1 16,-12 4 5-16,-5 2-1 15,-5 4-4-15,-4 1 0 16,0 0-4-16,0 0-6 15,0 0-2-15,0 12-3 16,0 15 5-16,0 9 1 16,0 3 0-16,3-3 0 15,17-5-1-15,-1-8 0 16,8-5-1-16,-4-8-1 16,0-8 0-16,3-2 2 15,1 0 1-15,-4-14 1 16,0-11-1-16,-9-4 2 15,-5 0-1-15,-9-7 1 0,0 1 0 16,-13 1 4-16,-29 3-1 16,-8 7 1-16,6 9 0 15,-2 6-4-15,11 9-3 16,1 0-1-16,-1 9 1 16,8 18-4-16,10 10 3 15,17 3 0-15,0 0-5 16,10-4 5-16,33-6-1 15,6-7-5-15,8-6 4 16,5-7 1-16,1-10 2 16,-1 0 0-16,-5 0 0 15,-4-14 0-15,-11-10 2 0,-3-4 0 16,-9-6 1 0,-7-4-1-16,-12-4 0 0,-11-5 2 15,0 0 2-15,0-10-1 16,-30 3 1-16,0 0-1 15,-2 12 1-15,2 10 1 16,7 12 6-16,4 10-3 16,8 10-7-16,0 0-3 15,2 24-4-15,2 26 2 16,7 14 2-16,0 4 0 16,4 0 1-16,38-5-1 15,11-9 1-15,4-8-1 16,9-12 0-16,-6-10 0 0,-2-11 0 15,-5-11 0 1,4-2 0-16,1-1 3 0,2-25-1 16,-3-10 1-16,-15-8-1 15,-12-4-1-15,-21-9 0 16,-9-1 1-16,-3-5 1 16,-36 2 1-16,-4 13 1 15,3 10-1-15,4 18 9 16,17 10-3-16,8 6-4 15,4 4-6-15,2 20-7 16,1 24 1-16,4 18 6 16,0 4 1-16,13 2 1 0,24-8-1 15,9-10-1-15,0-11 0 16,-4-11-1-16,-1-12-3 16,1-7-1-16,1-9 3 15,3 0 2-15,0-13 0 16,-6-13 3-16,-1-8 0 15,-12-6-2-15,-11-3 2 16,-13 1 0-16,-3 6 2 16,0 8 1-16,0 12 1 15,0 10 3-15,0 4-4 16,0 2-5-16,0 0-1 16,0 12-10-16,0 20 6 15,0 8 3-15,0 5 2 16,0-4 0-16,0 0-1 15,0-8 0-15,0-4 1 0,0-11 0 16,0-6-1 0,0-8 0-16,0-4 0 0,0 0 5 15,0 0 3-15,0-21 11 16,0-16-2-16,0-10-12 16,0-3-3-16,-12-5 2 15,5-2-1-15,0 3 0 16,7 4-2-16,0 10 1 15,0 12-2-15,0 14 1 16,0 10 0-16,0 4-1 16,0 0-7-16,0 0-4 15,18 25 2-15,20 12 8 0,1 9 1 16,-2 8-3-16,-1 9 2 16,-10-5 1-16,4-4-1 15,-3-4 1-15,-8-12-4 16,-4-6 2-16,1-14 2 15,-6-7-2-15,-1-10 2 16,-2-1 4-16,9 0 3 16,11-28 14-16,3-10-9 15,-4-14-2-15,-6-8 9 16,-20-5-6-16,0-5-7 16,-7 1-1-16,-36 0-4 15,4 7-1-15,6 13 0 16,10 14-1-16,15 14 0 15,5 15-13-15,3 6-21 16,0 0-28-16,34 28-12 0,15 17 34 16,-3 9 1-16,-12 4-2 15,-4 2-7-15,-11-6-10 16</inkml:trace>
  <inkml:trace contextRef="#ctx0" brushRef="#br0" timeOffset="26890.635">8020 5671 0 0,'0'0'45'0,"0"0"-16"0,0 0 4 16,0 0-2-16,0 0-8 16,0 0-5-16,57-24 1 15,-57 22 1-15,0 2-3 16,0 0-11-16,0 0-6 16,0 5-2-16,0 18-1 15,0 4 3-15,0 4 1 16,0-5-1-16,0-2 0 15,19-7 2-15,20-6-2 16,7-5 3-16,4-6-1 16,-1 0 2-16,-5-2 0 15,-1-20 0-15,-17-6 1 16,-13-4 4-16,-13-8 2 16,0-4-5-16,-13-3-4 15,-33 6-2-15,-17 4-3 0,-10 12-8 16,4 10-9-1,4 11-6-15,19 4-7 0,19 0-6 16,20 10-20-16,7 5-38 16</inkml:trace>
  <inkml:trace contextRef="#ctx0" brushRef="#br0" timeOffset="27173.96">8501 5528 49 0,'0'0'48'16,"0"0"-25"-16,0 0 3 0,0 0-4 16,0 0-9-16,0 0-7 15,0-19-4-15,0 19 0 16,0 0 0-16,0 0 2 16,0 0 2-16,0 0 2 15,0 0 5-15,4 0 2 16,-1-3 4-16,1-3 1 15,-1 3-5-15,-3-2-13 16,0 3-2-16,0 0-1 16,0 2-20-16,0 0-16 15,0 0-4-15,0 4-26 16,0 15-18-16</inkml:trace>
  <inkml:trace contextRef="#ctx0" brushRef="#br0" timeOffset="27349.338">8696 5909 56 0,'0'0'65'16,"0"0"-45"-16,0 0-4 16,0 0 7-16,-191 108 4 15,65-56-17-15,-8 7-10 16,12 1-30-16,9 2-69 15</inkml:trace>
  <inkml:trace contextRef="#ctx0" brushRef="#br0" timeOffset="29797.96">3117 6900 47 0,'0'0'37'0,"0"0"-19"15,0 0 7-15,0-111 2 16,0 91-8-16,0 7-3 16,0 4 4-16,0 5-2 15,0 3-6-15,-9 1-7 16,-2 0-4-16,-12 0 0 16,-3 10-2-16,-17 13 1 15,6 12-1-15,2 1 1 16,12 2-1-16,16 0-1 15,7-1-8-15,10-2 1 16,36-3 1-16,16 2 0 16,7-2 3-16,-2 0-2 15,-8-3 3-15,-22-4 2 16,-14 1-1-16,-14-1 0 0,-9-1 2 16,0 0-2-16,-9-4 2 15,-32-2-1-15,-5-4 1 16,-12-5-4-16,-6 0 3 15,-1-5-1-15,8-4 0 16,4 0-4-16,18 0-8 16,21-2-9-16,14-19 4 15,10-16-2-15,59-13-25 16</inkml:trace>
  <inkml:trace contextRef="#ctx0" brushRef="#br0" timeOffset="31423.495">3474 6829 57 0,'0'0'28'0,"0"0"-6"16,0 0-6-16,0 0-8 15,0 0-5-15,0 0 11 16,32 137-4-16,-18-89 0 16,6-6 0-16,-5-4-4 15,-4-4-2-15,-4-5-1 16,-2-4-2-16,-5-7 1 15,0-5-2-15,0-5 1 16,0-8-1-16,0 0-2 0,0 0-1 16,0 0 1-16,0-12 1 15,0-16-6-15,0-9-7 16,-12-1 6-16,-14 4 6 16,-13 6 0-16,-6 8 1 15,3 6-2-15,3 8 3 16,9 2 1-1,14 4-1-15,9-1 0 0,7 1-1 16,0 0-1-16,4 0 2 16,34 4 2-16,16 3-1 15,7-6 0-15,10 2 0 16,-5-3 0-16,-10 0 0 16,-13 0 0-16,-20 0-1 15,-7 0 1-15,-16 0 0 16,0 0 5-16,0 0 4 0,0 0 0 15,0 0-1-15,0 4-4 16,7 2-5-16,5 6-1 16,9 6 1-16,8 0 1 15,-3 1-1-15,-3 0 0 16,0-1 0-16,-9 1 0 16,-7-3 0-16,-7-4-1 15,0-1-2-15,0 0-1 16,-26-4-5-16,-8 0-1 15,1-5-7-15,4-2 7 16,12 0 3-16,4-2 6 16,13-18 0-16,0-4-1 15,16-7 1-15,21 4 1 0,-1 0 0 16,-3 9 1-16,-6 3 0 16,-4 6 3-16,-4 3 0 15,1 4 1-15,-6 2-1 16,5 0-1-16,1 0-1 15,-4 17 0-15,-2 2 3 16,-5 4-1-16,-6 3-1 16,1-1 1-16,3 1-2 15,0-6-1-15,5-4 0 16,-1-7-1-16,-2-5 1 16,-2-4 0-16,-7 0-1 0,3 0 3 15,4-2 2 1,6-19-2-16,-3-1-1 15,6 0-2-15,0 0 2 0,-2 7-2 16,2 2 1 0,-5 5-1-16,-2 4 0 0,-2 2-1 15,-4 2 1-15,4 0-3 16,-1 0 0-16,1 11 1 16,-4 5 0-16,-3-2 1 15,0 0 1-15,0-2 0 16,0-6 0-16,0-5 1 15,4-1-1-15,-1 0 1 16,6 0 0-16,2 0 1 16,8-3 0-16,11-12-1 15,1 0-1-15,-8 2 1 0,-4 8-1 16,-7 2 0-16,-1 3-2 16,1 0-1-16,-1 0-1 15,0 7 0-15,1 4 3 16,4 1-1-16,-2-1 0 15,9-4 0-15,7-4-1 16,2-3 0-16,2 0 0 16,-4 0 3-16,-4-8 0 15,-6-9 0-15,-8-1 2 16,-8-2 2-16,-4 0 5 16,0 0-2-16,-4 6-2 15,-31 4-1-15,1 4 1 0,-1 6-4 16,-6 0-1-16,6 18 0 15,5 8-1 1,10 0 1-16,13-2-5 0,7-6-2 16,0-4-2-16,4-5 2 15,19-8 3-15,3-1 1 16,4 0 3-16,2 0 0 16,-9-10 2-16,-5 4 0 15,-13 3 3-15,2 0 4 16,-7 3-3-16,0 0-1 15,0 0-5-15,0 0 0 0,0 16-5 16,0 16 5-16,0 15 3 16,0 6 0-16,0 16-1 15,0 7 4-15,0 9 6 16,-3 6 4-16,-6 2 1 16,5 1-4-16,4-2 0 15,0-6-4-15,0-7-7 16,27-11 2-16,8-15-3 15,-1-12 1-15,-1-12-1 16,-13-14-1-16,-8-9 2 16,-12-6 0-16,0 0 8 15,-26-16 19-15,-24-13-22 16,-5-10-6-16,-1-8-1 16,10-6 0-16,16-11-3 15,10-8-7-15,20-3-8 0,0 4-1 16,0 4-2-1,12 9-2-15,-12 10-9 0,0 10 9 16,-8 5 2-16,-22 9 4 16,3 2 4-16,8 4 4 15,8 1-2-15,11-3-18 16,0-1-20-16</inkml:trace>
  <inkml:trace contextRef="#ctx0" brushRef="#br0" timeOffset="31867.815">3761 6752 24 0,'0'0'27'16,"0"0"-18"-16,0 0 11 0,0 0-6 16,0 0-3-16,-27 107-3 15,27-97 1-15,23 1-2 16,4-5-1-16,-1-6 0 15,8 0 2-15,5 0 3 16,3-8-1-16,-8-11 0 16,-4-4 0-16,-11 0 0 15,-15 2-1-15,-4 1-5 16,0 4-4-16,-11 7-1 16,-28 7-5-16,-1 2-11 15,1 7-2-15,12 19-3 16,15 7-6-16,12 3-9 15,28 1-12-15</inkml:trace>
  <inkml:trace contextRef="#ctx0" brushRef="#br0" timeOffset="32518.262">5335 7024 91 0,'0'0'40'0,"0"0"-24"16,0 0 15-16,0 0 5 16,0 0-13-16,0 0-21 15,0-25-2-15,0 46 0 0,0 9 3 16,0 8 4-16,0 6 0 15,-4 1 2-15,-3-4-2 16,-5-2-5-16,5-13 1 16,3-8-3-16,4-8 1 15,0-6-1-15,0-4 2 16,-3 0 1-16,-4-4 6 16,-6-26-3-16,-13-15-4 15,-4-5 0-15,-2-4-2 16,11 0 1-16,8 4-1 15,13 4 0-15,0 14 2 16,0 8-2-16,0 9-2 16,0 13 2-16,4 2-3 15,12 0 1-15,7 1 1 0,7 27-3 16,3 16 2-16,6 6 1 16,-5 6 1-16,-2-2 0 15,1-5-1-15,-6-7 1 16,-4-10 0-16,0-12 1 15,-12-10-1-15,1-6 0 16,-9-4 2-16,-3 0 4 16,8-16 5-16,7-18 9 15,1-12-14-15,2-7 0 16,2 0 11-16,-13-2-6 16,-2-1-3-16,-5 6-3 0,0 10-3 15,0 11-1 1,0 14-1-16,0 9 0 0,0 6-8 15,0 0-28-15,11 1-26 16,8 24-10-16,4 9 24 16,-9 2-5-16,-9 6-17 15</inkml:trace>
  <inkml:trace contextRef="#ctx0" brushRef="#br0" timeOffset="34316.718">5770 7197 16 0,'0'0'60'0,"0"0"-37"16,0 0-6-16,0 0 14 16,0 0-12-16,23-119 5 15,-23 102 1-15,0 5-4 16,-19-1-1-16,-4 5-6 16,0 4-8-16,9 4-3 15,-2 0-3-15,1 6-4 16,0 20 1-16,-5 9 3 15,1 2 0-15,8 2-3 16,4-3 0-16,7-6-3 16,0-8-6-16,0-3-1 15,0-12 3-15,0-2-1 16,11-5 2-16,4 0 8 16,0 0 1-16,1-17 1 15,-1-5 4-15,0-7-1 16,-3-1 7-16,-8 5-3 0,-1 0 0 15,-3 9-2-15,0 7 2 16,0 6 0-16,0 2-2 16,0 1-6-16,0 0-1 15,0 0-8-15,0 15 8 16,0 5 1-16,0 0 0 16,0 1 1-16,0-7-1 15,16-2 0-15,-5-2 2 16,1-4-2-16,6-4-2 15,1-2 0-15,1 0 2 16,6-2 0-16,4-16 4 16,-3-6-1-16,-4-1 2 15,-4 0-1-15,-8 0 2 0,-2 3 4 16,-2 6-2-16,-7 5-4 16,3 6 3-16,-3 3-5 15,0 2-2-15,4 0-3 16,-4 0-5-16,0 5 0 15,0 13 8-15,5-1 0 16,-5 6-1-16,0-4 1 16,4 2 1-16,-4-6-1 15,3-2-3-15,1-6 2 16,-1-2-2-16,-3-3 3 16,4-2 0-16,-4 0 2 0,3 0 2 15,10-7 3-15,3-13-6 16,1-2 1-16,3 3-1 15,-4 2 0-15,-6 7-1 16,-1 5 0-16,-5 0 0 16,-1 3-1-16,-3 2-1 15,0 0-1-15,0 0-4 16,4 14 1-16,3 7 2 16,-4 1 4-16,6-3 0 15,-5-2 0-15,-1-5-1 16,1-5-5-16,-4-4-1 15,0-3 5-15,0 0 1 16,0 0 1-16,9 0 4 16,-2-10 0-16,7-9-4 15,5-2 1-15,1-1-1 16,-1 1 1-16,1 7-1 0,-13 6 0 16,-4 7 0-16,1 1-1 15,-4 0-1-15,3 0-3 16,6 0-2-16,2 13 6 15,1 3-1-15,-1 0 0 16,5 2 1-16,1-1-2 16,3-6-8-16,-1-1-2 15,1-2 3-15,-1-5 5 16,-5-3 3-16,6 0 0 16,-1-3 2-16,1-15 2 15,-6-4-2-15,2-3 2 16,-5-6 0-16,1 4 3 15,2 0-1-15,-5 9-1 0,-2 8 0 16,-3 6 0-16,-4 4-2 16,0 0-1-16,0 0-4 15,0 0 0-15,0 6-3 16,-11 10 7-16,-9 3 0 16,1 0 0-16,8 3 0 15,-1 0 0-15,8 0 0 16,4-2 0-16,0-6-1 15,0-6 0-15,0-3-2 16,0-4 0-16,0-1 3 16,0 0 3-16,20-11 2 15,3-10-2-15,-4-1 4 16,-1 4 5-16,-6 2 0 16,-8 4-4-16,0 4 2 15,-4 1 7-15,0 2-10 16,0 3-1-16,0 2-3 0,0 0-3 15,0 0 0-15,0 0-5 16,0 0-5-16,0 0-6 16,0 0-2-16,0 0 8 15,0 0 4-15,0 0-1 16,0 4 3-16,0-1 2 16,0-2-1-16,0 1 1 15,0-2 0-15,0 2 0 16,0-2 0-16,0 2 1 0,0-2 0 15,0 0 0-15,0 0-2 16,0 2-1-16,0 0-6 16,0 1-5-16,0-3 3 15,0 0-1-15,0 0 3 16,0 0 5-16,0 0 5 16,0 0 0-16,0 0 3 15,0-11 0-15,0-3 3 16,0-5-3-16,0-6 3 15,0 2 3-15,0-2-3 16,0 1 4-16,0 2-3 16,0 3-3-16,0 2 1 15,0 5 3-15,0 5 4 16,-4 3 3-16,-12 4-9 0,-2 0-2 16,2 0-4-16,-10 19 0 15,-1 9 0-15,-4 9 1 16,13 2-1-16,9 1 1 15,9 0-1-15,0-2 2 16,0-4-2-16,0-3 0 16,23-7-1-16,27-8-2 15,26-13-3-15,31-3-7 16,16-3 0-16,-1-21-19 16,-27-4-25-16,-42-4-59 15</inkml:trace>
  <inkml:trace contextRef="#ctx0" brushRef="#br0" timeOffset="40498.155">19129 6689 74 0,'0'0'34'0,"0"0"-5"0,0 0 1 16,0 0 1-16,0 0-1 15,0 0 2-15,0 0-4 16,0 0-1-16,0 0 3 16,0 0-11-16,0 4-4 15,0 14-7-15,3 10-5 16,1 6 13-16,-1 4-5 16,1-3-7-16,0-3 6 0,1-6-8 15,-2-4 3-15,-3-4-3 16,4-6-2-16,-4-5 3 15,0-3-3 1,3-4 0-16,-3 0 2 0,4 0-1 16,-4 0 2-16,0 0 5 15,0 0 0-15,0-1 16 16,4-17-2-16,-1-8-2 16,6-10-10-16,2-10-9 15,-3-5 5-15,-4-3-3 16,3 0-1-16,-7 7 1 15,0 12-3-15,0 15 3 16,0 10-3-16,0 10 0 0,0 0-3 16,0 0-8-16,0 0-7 15,0 0 6-15,16 17-11 16,-2 10 16-16,9 3 6 16,-4 2-8-16,4 0 4 15,-7-1 1-15,2-6-3 16,2-4 6-16,-8-8-7 15,-1-7 3-15,-4-3-6 16,-2-3 4-16,-2 0 7 16,5 0 5-16,2-4 0 15,10-14 6-15,-1-5-7 16,1-3-1-16,-10-2 5 16,3-4-7-16,-3-2 4 15,3 6-5-15,-3 6 1 16,3 10 1-16,-10 6-2 0,-3 6-1 15,0 0-4-15,0 0-8 16,0 12-1-16,0 14 2 16,0 12 12-16,0 6-2 15,0 5 2-15,0-3 0 16,0 0 2-16,4-8-1 16,-1-1-2-16,10-10-1 15,-6-7-4-15,0-6-12 0,0-6-36 16,2-4-15-1,-9 0 1-15,0 0 12 0,0-4-4 16,0 0-4-16</inkml:trace>
  <inkml:trace contextRef="#ctx0" brushRef="#br0" timeOffset="41151.769">19605 6884 36 0,'0'0'26'16,"0"0"1"-16,0 0 2 15,0 0-8-15,0 0-4 16,0 0-1-16,53-38-2 16,-41 35-2-16,2 2-5 15,13-3 1-15,8 2-1 16,2-5-1-16,6 3 2 0,-4-2-1 16,-9-2-2-1,-11 3 2-15,-8-4 0 0,-8 4 1 16,1-3 4-16,-4 2-3 15,0 0 0-15,0-3-3 16,-4 3-5-16,-10 1 2 16,-2 0-3-16,-3 3 1 15,5 2-1-15,-2 0 0 16,-4 0-3-16,3 0 2 16,-6 7-2-16,3 8 3 15,8 2 0-15,8 2-5 16,4 6 3-16,0-3-2 0,4 0 2 15,28-6 2 1,-2-4 0-16,7-3-1 0,2-8 1 16,3-1 1-16,8 0 2 15,-1 0-2-15,4-12 3 16,-10-10 0-16,-6-7-1 16,-2-7 3-16,-13-3-1 15,-3-11 1 1,-3-5 3-16,-13-1-1 0,1 6-1 15,-4 12-1-15,0 16 3 16,0 10 2-16,0 8-1 16,0 4-4-16,0 0-6 15,-4 0-2-15,-6 22-7 0,-3 19 6 16,3 14 3 0,5 8 3-16,5-6-2 0,0-5-1 15,0-4 0-15,15-8-1 16,5-9-4-16,-1-9-8 15,-8-10-18-15,-4-2-25 16,2-8-5-16,-9-2 13 16,0 0 6-16,0-2 5 15,0-16-10-15</inkml:trace>
  <inkml:trace contextRef="#ctx0" brushRef="#br0" timeOffset="42120.23">20033 6785 3 0,'0'0'21'15,"0"0"-2"-15,0 0-3 0,0 0-11 16,0 0 1-16,0 0 0 16,17-13 3-16,22 16 2 15,4 4-2-15,1-4-1 16,11 1 6-16,-6-4-3 16,4 0 1-16,-7-1 1 15,-8-18 0-15,-7-3-3 16,-9-3-1-16,-6-6 1 15,-9 1 5-15,-2-3-2 16,-5-3-3-16,0 7-1 16,0 1 0-16,-9 8-1 15,-5 6 1-15,-5 5 0 0,3 3 3 16,5 6-5-16,2 0-2 16,6 0 0-1,-1 0-5-15,-3 27-6 0,-2 13 6 16,6 10 2-16,3 8-1 15,0 0 1-15,0-5-2 16,3-9 6-16,13-10-6 16,0-12 0-16,-5-8 0 15,-3-8 0-15,0-6-3 16,-8 0 0-16,3 0 3 16,1 0 6-16,8-8-2 15,2-17 0-15,9-5-4 16,0 7 1-16,-7 2-1 15,-5 11 0-15,-8 4 0 16,6 3 0-16,-9 3-2 0,7 0-2 16,0 0-4-16,6 0 0 15,1 0 3-15,2 7 0 16,0 4-2-16,-2-2 5 16,2 1-3-16,-2-3 4 15,-2-4 1-15,-5 0-1 16,-3-3 1-16,1 0 0 15,-5 0 1-15,0 0 6 16,4 0 1-16,6-5 1 16,-3-10-4-16,6-3-4 15,-3 0 2-15,-4 0 0 16,-6 4-2-16,3 5 2 16,-3 6-1-16,0 3-2 15,0 0 0-15,0 0-2 16,0 0-3-16,4 0-5 0,-1 18-2 15,10 4 12-15,-3-3 0 16,6 2 0-16,2-6 0 16,1-7-2-16,-3-2 1 15,-2-2 0-15,-1-4 1 16,-10 0 1-16,4 0 1 16,2 0 3-16,2-7 3 15,5-9-4-15,-2-6 1 16,-5-2 1-16,-9-8-3 15,0 3 0-15,0 2-3 0,0 6-2 16,-23 6 0-16,-7 8-6 16,1 6 5-16,3 1 1 15,8 0-4-15,-1 0 2 16,6 0-8-16,3 6-1 16,-6 5 1-16,5 3-3 15,2 2 0-15,2 4-1 16,4 1 2-16,3 2-1 15,0 1-14-15,0-3-24 16,0-5-29-16</inkml:trace>
  <inkml:trace contextRef="#ctx0" brushRef="#br0" timeOffset="43034.058">21191 6784 22 0,'0'0'31'16,"0"0"-9"-16,0 0 2 16,0 0-2-16,0 0-7 15,0 0 0-15,38-73-2 16,-38 61-1-16,0 2 1 16,0 0-5-16,0 4-1 15,-4 2 0-15,-10 2 1 16,-2 2 2-16,-4 0-4 0,10 0-2 15,-6 0-4 1,2 17-2-16,5 1-2 0,2 2 2 16,7 0 2-16,0-5 0 15,0 1 0-15,0-4 0 16,0-4-1-16,7-1 0 16,12-4 1-16,1 0 0 15,6-3 4-15,1 0 0 16,-1 0 2-16,-3-13-1 15,0-8 6-15,-7-9 1 16,-9-7 4-16,-3-7 3 16,-4-2-5-16,0-4 1 15,0 6-5-15,0 8-2 16,0 10 6-16,0 11 0 16,0 7 0-16,0 4-1 0,0 4-11 15,0 0-2-15,0 0-8 16,0 4-4-16,0 21 5 15,0 5 7-15,0 10 0 16,0 7 1-16,7-2 0 16,9-1-1-16,3-2 0 15,1-8-2-15,-6-5 2 16,5-9-4-16,4-6 0 16,4-4-1-16,3-7 0 15,0-3 5-15,6 0 1 16,-3 0 1-16,6-22 4 15,2-8-3-15,1-8 1 16,-6-7-2-16,-6-3-2 16,-16 3 4-16,-5 7-1 15,-9 13-1-15,0 6 1 0,0 11-3 16,0 5-2-16,0 3-1 16,0 0-5-16,0 0 0 15,-9 5-3-15,-2 11 8 16,1 6 2-16,4 2-4 15,6 3 2-15,0 3 2 16,0-1-4-16,0 1 3 16,23-2-5-16,0-2 2 15,0-1 2-15,-3-3-3 16,-10-2 2-16,-1-5 2 16,-9 2-1-16,0-5-2 15,0-6 3-15,0 1-3 0,-19-6-3 16,-24-1 4-1,-6 0-1-15,-8 0-18 0,8 0-23 16,3-4 0-16,7-9-7 16,12-5-22-16</inkml:trace>
  <inkml:trace contextRef="#ctx0" brushRef="#br0" timeOffset="54960.083">19376 7391 68 0,'0'0'38'0,"0"0"-6"16,0 0 1-16,0 0-4 15,0 0-6-15,0 0-7 16,0 0 2-16,0-26-3 15,0 24-4-15,0 0 4 16,0 0-5-16,0 2-1 16,0 0 2-16,0 0-5 15,0 0-5-15,0 0-1 16,-19 0-7-16,-4 15 6 16,-16 8 1-16,-2 9-2 15,6 5 2-15,-2-1 0 16,14 1 0-16,3 2-2 15,17-4-1-15,3-2-3 0,0-5-3 16,11-8-1 0,15-4 6-16,9-8-2 0,3-4 3 15,8-4-3-15,3 0 6 16,6-6 0-16,-2-11 0 16,-3-6 2-16,-4 1 0 15,-6-6-2-15,-1-5 2 16,-2-3 1-16,-5-4-1 15,-9-2 4-15,-9-2-2 16,-5-1 3-16,-5 4-1 16,-4 7-4-16,0 9 4 15,0 13 1-15,0 3 1 16,0 7-1-16,0 2-7 0,-4 0-6 16,-8 0-1-16,-8 6 2 15,3 16 4-15,-3 4 1 16,1 6-4-16,6 4 3 15,6 3-1-15,7-4-1 16,0-1 1-16,0-3-6 16,4-9 5-16,19-8-3 15,-4-7-3-15,-3-5 6 16,7-2-3-16,0 0 2 16,4 0 4-16,3-3 2 15,3-13 0-15,-1-2 0 16,2-7-1-16,-1 1 2 0,3-2 0 15,-6 0 0-15,-7 6-1 16,-7 10-1-16,-9 6-1 16,-7 4 0-16,0 0 0 15,3 0-3-15,13 0-2 16,2 8 0-16,5 9 4 16,-4-3-4-16,-3 3 0 15,-5-3-3-15,-8-3 0 16,6-8 6-16,-9-1 0 15,0-2 2-15,0 0 1 16,0 0 0-16,0 0 4 16,0 0 1-16,0-9 1 15,0-10-2-15,0 0-1 16,-12 2 0-16,-2-1 4 16,-6 3-4-16,4 7 5 15,-7 4-2-15,9 4-3 0,-9 0-4 16,-3 0-2-16,-6 15-3 15,-2 11 4-15,4 6-5 16,14 0 0-16,6 0 0 16,4-1-2-16,6-7 2 15,0-4-4-15,0-6 3 16,20-7 1-16,3-4 2 16,3-3 2-16,1 0 2 15,-1 0 0-15,3-17 2 16,-3-1 4-16,1-4 1 15,-1-3 6-15,-3-1-4 0,-3-2 2 16,-10 1-2 0,-10 5-4-16,0 8 6 0,0 4 0 15,0 6-3-15,0 4-1 16,0 0-7-16,0 0-4 16,0 0-4-16,-7 18-3 15,-9 6 10-15,6 4 1 16,1-2-5-16,9-2 0 15,0-6-2-15,12-3 2 16,18-5-4-16,4-7 2 16,1 0 3-16,8-3 0 15,1 0 4-15,-1-5 1 16,-1-13 2-16,-5-8-1 16,2-3 3-16,-9-4 3 15,-7 3 2-15,-16 0 0 0,-7 7-2 16,0 2 5-1,0 6-5-15,0 7-3 0,0 5-1 16,-7 3-3-16,4 0-2 16,-1 0-2-16,0 0-6 15,-4 13 7-15,-3 18 0 16,4 3 2-16,2 4-2 16,5 0 1-16,0-4-2 15,0-4-4-15,0-4-1 16,0-3 3-16,8-8-5 15,-4-6 3-15,-4-3-2 16,0-4 4-16,0-2 2 16,0 0 1-16,0 0-4 0,-30 0 6 15,-9 0 4-15,-7-6-3 16,9-1 2-16,10 2-3 16,4 1 3-16,11 2-3 15,5 2-3-15,7 0 2 16,0 0 1-16,0 0-5 15,0 0 0-15,0 0-3 16,23 0 1-16,18 0 5 16,8 0 2-16,13-4 4 15,3-9-3-15,3-3 0 16,-3-4 2-16,-8 1 2 16,-2-3 5-16,-11-5 0 0,-5 1 0 15,-9-2 5-15,-11 2-6 16,-12 6 3-16,-7 2 0 15,0 4-4-15,0 5 3 16,0 6-4-16,0 0-7 16,0 3 0-16,0 0-8 15,0 0 2-15,-10 0 0 16,-3 15 0-16,3 10 2 16,-3 2-4-16,6 3 2 15,7 2 5-15,0 0-5 16,0-3 0-16,0-4-2 15,7-5-5-15,9-5 7 0,-9-9-1 16,-1-2 3 0,-6-4 0-16,0 0 4 0,0 0 1 15,0 0-1-15,-13 0-2 16,-10-4 1-16,-7-5 2 16,0 4 0-16,7-3 2 15,7 3 0-15,9 4 6 16,4-2-3-16,3 2-4 15,0 1 1-15,0 0-3 16,0 0-2-16,0 0 0 16,0 0-2-16,0 0 1 15,14 1 2-15,9 5 1 16,3-2 0-16,6-4 0 0,2 0 1 16,-1 0 1-16,6 0 0 15,4-7 0-15,-3-11 0 16,3-2 1-16,-1-5 2 15,-8 0-1-15,-8-2 5 16,-6-3 2-16,-9 1-1 16,-6 4-4-16,-5 5 2 15,0 7 0-15,0 2 1 16,0 7-3-16,0 4-6 16,-9 0-2-16,-5 0-9 15,-9 15 8-15,-4 10 2 16,1 7-3-16,6 2 2 15,8-1-2-15,8-4 0 16,4-4 2-16,0-7-9 16,9-4 3-16,25-6 4 0,-1-4-4 15,13-4 8-15,0 0 0 16,0-4 1-16,7-14 3 16,1-8-2-16,-5-2 2 15,-3-7 3-15,-11 1-1 16,-4 1 7-16,-17-4-5 15,-5 7-3-15,-9 4 3 16,0 8-4-16,0 10 1 16,0 6-2-16,0 2-3 15,0 0-6-15,0 0-8 0,-20 14 9 16,-3 6 4 0,0 4 1-16,16-1-4 0,7 2-1 15,0 0 1-15,0 0 1 16,11-1-1-16,12 0-1 15,-7-5 4-15,-2-5-1 16,-5-5 1-16,-6-3 1 16,-3 1-2-16,0 0-1 15,0 1-3-15,-34 0 1 16,-24 1 5-16,-14-4-4 16,-12 1-8-16,0-3-16 15,11-3-12-15,16 0-15 16,31 0-31-16</inkml:trace>
  <inkml:trace contextRef="#ctx0" brushRef="#br0" timeOffset="57325.757">19888 7985 116 0,'0'0'28'0,"0"0"-1"0,0 0 17 16,0 0-8-16,0 0-13 16,0 0-5-16,0 0 10 15,0 64 4-15,0-32 2 16,0 9 2-16,0 0 6 16,0 7-9-16,0 1-10 15,0-2-14-15,0-4 1 16,0-7-7-16,0-10 1 15,3-10 1-15,4-8-5 16,0-6 0-16,-7-2 1 16,0 0 0-16,0 0 10 15,0 0 12-15,0-16 1 16,0-14 11-16,0-19-32 16,0-9-3-16,0-11 2 0,6-8-1 15,11 1-1 1,10-1 0-16,5 9-12 0,-2 10 7 15,-7 16 3-15,-13 18-3 16,-1 14 5-16,-9 8 0 16,0 2-7-16,0 0-17 15,4 0-25-15,6 0 13 16,20 2-9-16,16 17 19 16,20 10 14-16,-1 13-7 15,-8 5 3-15,-18 0 8 16,-25-2-6-16,-14-7 6 15,0-4-5-15,-46-8-3 0,-14-6 0 16,-20-2-13-16,-1-8 0 16,17-4 3-16,9-2-6 15,25-1 5-15,11-1-1 16,8 3-10-16,8 1-18 16</inkml:trace>
  <inkml:trace contextRef="#ctx0" brushRef="#br0" timeOffset="58656.872">20478 8185 47 0,'0'0'51'0,"0"0"-21"0,0 0 3 16,0 0-3-16,0 0-8 15,0 0-4-15,-84-30-4 16,61 30-7-16,0 0 0 16,-7 0-5-16,7 8 2 15,-8 12-4-15,5 8 0 16,3 6 0-16,7 3 0 16,9 0 0-16,7 0 0 15,0-7-2-15,34-6 2 16,12-8-3-16,8-8-2 15,-1-6 4-15,1-2 0 16,-12 0 1-16,-8-8 4 0,-4-10-2 16,-14-6 6-16,-6-5 1 15,-6-3 2-15,-4-5 4 16,0-6-4-16,-18-1-1 16,-14 6-3-16,-1 10-6 15,-1 11 2-15,-1 10-2 16,-3 7 0-16,0 0-2 15,4 2-3-15,11 11 2 16,7 8 1-16,9 4-5 16,3 0 2-16,4 7 3 15,0 2-1-15,0-4 1 16,0-4 0-16,23-5-2 16,7-7 3-16,13-5-13 15,10-9 13-15,7 0 1 16,6 0-1-16,-1-7 3 0,-5-13-2 15,-3-6 2-15,-8-1 2 16,-6 0-3-16,3-3 4 16,-13 7 1-16,-4 1-7 15,-8 10 5-15,-12 2-5 16,-2 8 1-16,-4 2-1 16,10 0-3-16,-3 0-2 15,10 4 3-15,3 9-1 16,-9-2 2-16,2-3 0 15,-4-2-3-15,-8-4 4 0,-1 0-3 16,-3-2 3-16,0 0 0 16,0 0 1-16,0 0 3 15,0 0-2-15,0 0 7 16,0 0 7-16,-3-6-11 16,-17-5 4-16,1 1-7 15,-4 3-2-15,0-1 3 16,5 4-3-16,-1 4-2 15,3 0 1-15,2 0-5 16,-6 6 2-16,1 17 1 16,-1 13-4-16,10 2 6 15,10-2-8-15,0-4 3 16,0-6 3-16,7-8-6 16,19-8-1-16,10-6 6 15,-3-4 4-15,4 0 0 0,-1-3 1 16,-3-17 1-1,-1-3 3-15,-5-10-2 0,-10 1 5 16,-4-4 3-16,-13 0-6 16,0 5 6-16,0 6-1 15,0 4-2-15,-30 13 3 16,-2 3-11-16,2 5 0 16,-7 0 0-16,1 0-6 15,3 6 6-15,6 16-4 16,11 11-3-16,13 2 7 15,3 1-8-15,0-3 5 16,23-8-4-16,23-6-1 16,0-9 6-16,7-9-2 0,0-1 4 15,0 0 2-15,4-9 0 16,1-18 0-16,-2-2 1 16,-6-10-3-16,-8-4 5 15,-11 0-2-15,-12-1 5 16,-12-2 5-16,-7 0-5 15,0 4 3-15,0 2-2 16,-26 9 0-16,3 11 6 16,8 9-7-16,-1 8-2 15,4 3-6-15,-2 14-4 16,-9 29-1-16,-4 12 3 16,11 11 4-16,13 1-3 0,3-4 1 15,0-2 0 1,39-5-1-16,5-5 2 15,18-4-2-15,7-6-1 0,7-5-4 16,-3-8-2-16,-13-9-31 16,-14-6-21-16,-11-11-42 15,-17-2-49-15</inkml:trace>
  <inkml:trace contextRef="#ctx0" brushRef="#br0" timeOffset="63207.935">21881 7619 35 0,'0'0'34'15,"0"0"-24"-15,0 0 12 16,0 0 6-16,0 0-9 16,0 0-3-16,0 0-2 15,0 0 0-15,0 0 3 16,-26 0-4-16,-27 0-1 15,-23 0-11-15,-29 13 1 16,-8 1-1-16,-13 1-1 16,1 0 0-16,10-5 1 0,12-4 1 15,15-2-2 1,12-4 2-16,3 0-1 16,1 0 2-16,-11 0-2 0,-17 4 1 15,-14 0-1 1,-5 2-1-16,4-3 0 0,12 2-1 15,20-5 4-15,25 0-3 16,21 0 0-16,14 0 1 16,16 0 2-16,-2 0-2 15,9 0 4-15,0 0 0 16,0 0-4-16,-11 0 0 16,-24 0-1-16,-2 2-4 15,-9 2 4-15,16 2-2 16,7-4 2-16,10 0 1 15,6-2 0-15,0 0-1 16,-2 2 0-16,-1 2 1 16,-10 3-3-16,-6 0 1 0,-1-1 1 15,8 0-1-15,12-2-1 16,7-2 2-16,0 0-3 16,0 0-2-16,0 0 4 15,0 0 0-15,0-2 1 16,0 0-1-16,0 0 1 15,0 2 0-15,0 2 0 16,0 4 1-16,3 6 2 16,10 2 0-16,-6 7 2 15,7 2 5-15,2 7-8 16,0 2 4-16,-2 0 1 16,-2 2-6-16,-1 1 8 0,-8-1-7 15,3 1 0 1,-3-2 5-16,-3 3-6 0,4 0 2 15,-4 1 3-15,0-1-5 16,3-6 5-16,4-2-5 16,2-6 1-16,-2-3 2 15,-3-2-4-15,-4-7 5 16,3 0-3-16,-3-6-2 16,0-2 5-16,0 0 1 15,0-2-3-15,0-2 1 16,0 0-2-16,0 0 5 0,0 0-5 15,0 0 0-15,0 2 3 16,0 8-5-16,0 3 0 16,0 4 4-16,0 6-2 15,0-4 2-15,0 1-4 16,0-3 3-16,4-9-4 16,1 4 1-16,-1-7 0 15,3-1 0-15,-7 0 3 16,0 1-3-16,0-4 0 15,0 4 2-15,3-5-1 16,1 0-1-16,-4 0 0 16,0 0-1-16,5 0 4 15,-5 0-4-15,7 0 1 16,7 0 0-16,9 0 3 16,13 0-1-16,10 0-2 0,10 0 3 15,13 0 1 1,27-2-4-16,6-5 0 0,13 1 3 15,7-2-8-15,4 0 5 16,14-2 0-16,1 1 0 16,1-2-1-16,-13 5 1 15,-18 2 0-15,-24 4 3 16,-18 0-7-16,-11 0 6 16,-1 0-2-16,0 0 0 15,1 0 2-15,-1 0-2 16,-4 0 0-16,-7 0 3 15,-9 0-7-15,-2 0 4 0,-5 0 0 16,0 0 0-16,-3 0 0 16,-4 0 0-1,-4 0 0-15,-3 2 1 16,-9-2-1-16,-3 0 0 0,-4 0 0 16,3 0 1-16,-3 0 2 15,0 0-2-15,0 0 1 16,0 0 0-16,0 0 4 15,0 0-4-15,6 0 1 16,1-10 2-16,0-1-3 16,2-6 1-16,-2-3-1 15,0-6 3-15,0-8-2 16,-2-6-3-16,-5-7 0 16,0 0 4-16,0-3 0 15,0 0 1-15,0 3-3 16,-5 0-1-16,-6 1 3 0,1 5-4 15,4-3 0-15,3 3 0 16,3 5 3-16,0 3-3 16,0 2 0-16,0 5 3 15,0 1-2-15,0 0 1 16,0 4 4-16,0 2 4 16,0 5-9-16,0 1 7 15,0 5-6-15,0-3 3 16,0 5-4-16,0 0-1 15,0 4 0-15,0 2-1 16,0 0 3-16,0 0-2 0,0 0 0 16,0 0-7-16,0 0 4 15,0 0 1-15,0 0 2 16,0 0-6-16,0 0 10 16,0 0-4-16,0 0 0 15,0 0 4-15,0 0-1 16,0 0-3-16,0 0 0 15,0-2 5-15,0-4-1 16,0 1-4-16,0-2 0 16,-4 2-1-16,1 0-1 15,-1 1 2-15,1 0 0 16,-3 1-4-16,-1 0 3 16,0-3 1-16,-9 0 0 0,2-1-9 15,-5 2 7-15,-8 1-6 16,-8 4-3-16,-11 0 9 15,-11 0-7-15,-12 0 4 16,0 0-2-16,-2 0-11 16,2 4 16-16,0-4-6 15,4 1 2-15,5 2 4 16,-6-3-5-16,1 0 4 16,-6 0-3-16,2 0-11 15,11 0 11-15,14 0 2 0,8 0 1 16,6 0-1-1,0 0-3-15,-9 0 5 0,-10 0 1 16,-11 1-13-16,-13 6 8 16,-8-1-7-16,5 2 7 15,3 0 5-15,13 2-3 16,7 0 3-16,3-2 0 16,4 0 1-16,7-2-3 15,6-2 3-15,1-2 0 16,11-2-3-16,-2 0 5 15,-9 0-2-15,2 0 0 16,-13 0 4-16,3 2-6 16,-10 4 2-16,1 1 0 15,3 1-3-15,0 1 4 0,3-1-1 16,13 0 0-16,11-1 1 16,8-6-1-1,8 4 0-15,3-5 0 0,0 1 0 16,0 2 0-16,0-3 0 15,0 0 0-15,0 0-4 16,0 0 2-16,0 0 2 16,0 0-2-16,7 0 1 15,19 0 1-15,17 0 0 16,10 0 1-16,7 0 3 16,16-6-4-16,12 3 0 15,15 2 2-15,8 1-4 16,3 0 3-16,1 0-1 15,-4 0 0-15,2 0-1 16,2 0 1-16,7 0 1 0,0 0-1 16,0-3 1-16,-3-1 0 15,-10 0-1-15,-9 2 1 16,-12 0 0-16,-5 0-1 16,-14 0 0-16,-16 0 2 15,-10 0-2-15,-20 2 0 16,-13-2 0-16,3 0 0 15,1-1 3-15,9 1-3 16,0 1 0-16,-4-2 2 16,-3 2-2-16,-5 1 0 15,-2 0 0-15,-2 0 0 0,3 0 1 16,10 0-1-16,3 0 0 16,3 0 0-16,-3 0-1 15,-7 0 1 1,-9 0 0-16,-7-2 0 0,0 2 2 15,0 0-2-15,0 0 1 16,0-1-1-16,-10-2-1 16,-42 2-2-16,-18-2-1 15,-22 3-2-15,-7 0-13 16,-4 0-5-16,-5 0-13 16,-5 0-7-16,-14 0-10 15,-13 0-44-15</inkml:trace>
  <inkml:trace contextRef="#ctx0" brushRef="#br0" timeOffset="65376.205">19568 7794 4 0,'0'0'7'0,"0"0"-3"0,0 0 14 15,0 0-6-15,0 0-2 16,0 0 1-16,0 0-7 16,63 20-1-16,-63-20 0 15,0 0 2-15,0 0 4 16,0 2 0-16,0-2-7 16,0 0 0-16,4 0-1 15,-4 0 0-15,0 0-1 16,3 0 0-16,-3 0 1 15,0 0 4-15,0 2 3 16,0-2 1-16,0 2-1 16,0 6-5-16,6 2 1 15,-6 5 3-15,3 0 5 16,1 2-6-16,-4 2-1 0,0 5-1 16,0 2 5-16,0 1-4 15,0 0 3 1,0 3 2-16,0 1-5 15,3 3 3-15,-3-2-4 0,7 2-2 16,2 2 4-16,-2-3-4 16,6-2 1-16,-6 0 1 15,0-7-3-15,0-1 1 16,-2-2-1-16,-1-3 0 16,-1 0 0-16,1-2 1 15,-1-4-2-15,1-2 0 16,1-2 1-16,-5-2 2 15,0 1-3-15,0 4 0 16,0-1 2-16,0 6-2 0,0 0 3 16,0 2 1-16,-5-1-3 15,5 0 3-15,0-1-3 16,0-1-1-16,0-8 1 16,0 4 0-16,0-4-1 15,0 1 1-15,0 1 1 16,0-1-3-16,0 0 2 15,0-2-1-15,0-5 0 16,0-1 1-16,0 0-1 16,0 0 0-16,0 0 1 15,0 0 1-15,0 0 0 0,0 0 0 16,0 0 2 0,0 0-1-16,0 0 1 15,0 0-1-15,0 0-2 0,0 0 0 16,0 0-1-16,0 0 0 15,0 0-1-15,0 0 1 16,0 0-1-16,0 0 0 16,9 3 1-16,8 1 2 15,6 0-1-15,-3-3-1 16,6 1 2-16,10 1-2 16,13-3 0-16,20 0 1 15,25 0 0-15,17 0 2 16,11-6-3-16,1-2 0 15,-9-2-1-15,-20 3 2 16,-9 1-1-16,-16 0 0 0,-9 0 1 16,-10 2 0-1,-4 0-1-15,-13 2 0 0,-1 0-1 16,-2 0 1-16,4-2 0 16,8 3-1-16,8-2 4 15,7 1-4-15,1 2 1 16,-2-2 0-16,-10 0-1 15,-12 2 1-15,-7-3 0 16,-11 3 0-16,3 0 2 16,-5 0-3-16,2 0 1 15,0 0 0-15,-5 0-1 16,1 0 2-16,2 0-1 16,9 0 0-16,4 0 1 0,-1 0-1 15,1 0 0 1,1 0 0-16,-5 0-2 0,-2 0 2 15,8 0 0-15,-8 0 0 16,7 0 1-16,-10 0-1 16,-2 0 0-16,-6 0 0 15,-4 0 1-15,-3 0 0 16,-3 0-1-16,0 0 1 16,0 0 1-16,0 0-2 15,4 0 0-15,6 0 0 16,6-2-1-16,7-4 1 15,0 1 0-15,-3 1-1 16,-10 2 2-16,-3 2-3 16,2 0 2-16,-5 0 0 0,-1 0-1 15,1 0 1-15,-4 0 0 16,0 0 0-16,0 0 2 16,0 0-2-16,3 0 0 15,-3 0 0-15,9-2 0 16,-5 0 0-16,-1 0 0 15,4 0 0-15,-3 0 1 16,5 2-1-16,-2-2 0 16,-4 2 0-16,1 0 0 15,-4 0 2-15,0-2-2 16,0-2 4-16,0-2-4 16,0-3 16-16,0-3-5 0,0-5-2 15,0-2-2 1,0 2-6-16,0-4 2 0,-11-2 0 15,-1-5-1-15,-2-4 2 16,-2-2-4-16,5-2 1 16,2 1 3-16,6 2-3 15,3 2 0-15,0-1 1 16,0 0 1-16,0 3 2 16,0-4 2-16,0 3-7 15,-4 0 15-15,-6-1-11 16,-6 2 3-16,0 2 7 15,2-1-11-15,1 3 4 16,-1 3-3-16,5 2-1 0,6 1 1 16,3 5-4-16,0 1 0 15,0 0 0-15,0 3 6 16,0 0-6-16,0 0 0 16,0 3 1-16,-4-6 2 15,-3 3-2-15,-2-3 0 16,6 5 5-16,-4-3-2 15,3 3 1-15,4 0-5 16,0 0 5-16,0 1-4 16,0 6-1-16,0-2 0 15,-3 3-1-15,3 0-6 16,0 0 5-16,0 0-5 16,0 0-6-16,0 0 12 0,0 0-9 15,0 3 4-15,0 5 6 16,0 0-10-16,14 2-8 15,-2 3-41-15,-12-5-52 16,0-4-3-16</inkml:trace>
  <inkml:trace contextRef="#ctx0" brushRef="#br0" timeOffset="81438.94">8234 3960 94 0,'0'0'20'16,"0"0"-7"-16,0 0 15 15,0 0-3-15,0 0-3 16,0 0-3-16,-35-106-7 16,70 72 4-16,25-7-8 15,25-3-4-15,25-3 1 16,24-6-3-16,22 0 0 15,19-10-2-15,20 1 2 16,12 0 0-16,8 4-2 16,7 13 0-16,-1 13 1 15,-7 8 2-15,0 9-2 16,0 8 2-16,2 3-2 16,10 4 5-16,-1 0-6 15,3 0 0-15,2 16-2 0,5 4 6 16,13 8-4-16,8 8 0 15,2 6 2-15,3 8 3 16,-14 5-4-16,-6-3 2 16,-4 2 1-16,2 0 0 15,1 2-3-15,-3 0-1 16,-9 7 2-16,-7 1-2 16,-3 0 1-16,-7 2-1 15,-13-4 2-15,-16-1 2 16,-18-7-4-16,-8 0 1 0,-4-4 5 15,2-2-4-15,2 2-1 16,5-2-1-16,1-2 3 16,-1-2 1-16,-19-5-4 15,-20-3 0-15,-27-8 3 16,-24-2-5-16,-16-2 2 16,-18-4 0-16,-10-2-1 15,-8-3 1-15,-3-4 0 16,-2-1 0-16,6 2 1 15,-1-1 0-15,15 4-1 16,8 1 0-16,11 3 2 16,13-2 2-16,-3-1-3 15,3 1-1-15,-13-6 2 16,-11 2-1-16,-8-4 0 16,1 3-1-16,3 4 0 0,8 2 3 15,7 3-3 1,5 1 0-16,-8-2 0 0,-4-2-2 15,-6 0 2-15,-4-2 0 16,-6-2 0-16,-7-2 2 16,-7-6-3-16,-9-4 1 15,-7-2-2-15,0 0-2 16,3 0 3-16,1 4 1 16,8 3-1-16,2 4 4 15,6 1-1-15,10 2-2 0,-7-4 1 16,3 0-1-1,-3-2 1-15,-7 2-1 0,0-4 0 16,-5 2 2-16,-1-4-4 16,-1 0 2-16,-5 0 0 15,3 2-2-15,2 2 2 16,5 1 0-16,2 1 1 16,3-1 2-16,-1-2-1 15,-6-1-2-15,-1-2 0 16,-8-3-2-16,-3-1 6 15,0 0-4-15,0 0 0 16,0 0 2-16,0 0 1 16,0 0-1-16,0 0 2 15,0 0 12-15,0-15-12 16,0-10-1-16,0-3-3 0,0-8-1 16,0-2-2-1,-3-6 3-15,-38-6-3 0,-21 0 1 16,-7 6-2-16,13 10 4 15,22 13 0-15,15 12 3 16,15 4-1-16,4 5-2 16,0 0 0-16,0 0-3 15,0 0-1-15,0 0 1 16,0 0 1-16,14 19-1 16,32 12 3-16,11 12 0 15,15 8 0-15,10 8 0 16,-3 1 1-16,-6-5 0 0,-20-10-1 15,-19-5 0 1,-22-4 0-16,-12-1 0 16,0-2-4-16,-66 6 4 15,-52 1-8-15,-54-2-17 0,-26 0-47 16,4-7-21-16</inkml:trace>
  <inkml:trace contextRef="#ctx0" brushRef="#br0" timeOffset="92652.395">1019 10828 15 0,'0'0'22'0,"0"0"-3"16,0 0-4-16,0 0-2 15,0 0-2-15,0 0 8 16,0 0-3-16,0 0 1 16,0-50-2-16,0 40 1 15,0-1 1-15,-7 3-6 16,-9-5 3-16,-4 3-1 15,-6-3-3-15,-1 3-1 16,1 1 0-16,3 5-2 16,0 2-1-16,0 2-6 0,5 0 1 15,-1 11-1 1,-1 12-1-16,1 5 1 0,-1 4-1 16,10 6-2-16,10-2-5 15,0 4 3-15,46 1-2 16,14-2-3-1,12 0 3-15,1-6 1 0,-1-3 3 16,-10-1 2-16,-16-5-3 16,-12 0 2-16,-15-7-3 15,-12 0 5-15,-7-3-1 16,0-2 1-16,-23 2-1 16,-33-2 0-16,-17 0 1 15,-6-6-2-15,-3-6-10 0,6 0-3 16,23 0-2-1,14-2-2-15,16-14 3 0,20-4-2 16,3-14 0-16,23-10-2 16</inkml:trace>
  <inkml:trace contextRef="#ctx0" brushRef="#br0" timeOffset="94651.745">1091 10807 36 0,'0'0'10'0,"0"0"29"16,0 0-2-16,0 0-12 15,0 0-7-15,0 0-5 16,13-63-5-16,-10 63-8 0,11 18 2 16,6 19 1-16,-1 8 5 15,-4 11 2-15,-3 5 0 16,-5 2-4-16,-7-3 1 16,0-7-5-16,0-9 0 15,0-11-1 1,4-16-1-16,4-9 1 0,-8-6-1 15,0-2 2-15,0 0 2 16,0-12-3-16,0-18-1 16,0-7-2-16,-16-6-9 15,-7-3 1-15,-3 7 1 16,-4 9 2-16,7 8 6 16,3 15-2-16,10 3 0 15,1 4-1-15,9 0-3 16,0 0 0-16,0 10 6 15,0 3-2-15,3 1-2 0,33-3 1 16,6-4 4-16,15-7 1 16,15 0-1-16,8 0 1 15,5-11 1-15,-9-10 3 16,-23 2 3-16,-19 2 3 16,-18 3 0-16,-16 2 2 15,0 5 0-15,0-1-1 16,0 1-2-16,-13 5-1 15,-4 2-2-15,-3 0-4 16,-3 4-3-16,7 18-1 16,9 6 1-16,7 3 0 0,0-7 0 15,7 0-2-15,39-6-16 16,4-1-10-16,8-2 28 16,-8-11 0-16,-10-4-2 15,-4 0 2-15,-10-11 2 16,-6-8-2-16,-6-5 2 15,-5-2-2-15,-2 0 4 16,-7-1 0-16,0 8 1 16,0 4 1-16,0 9 1 15,0 5-2-15,0 1-2 16,0 0-3-16,0 1-5 16,3 20 3-16,1 4 2 0,8 1-1 15,-1 1 2 1,5-5-1-16,1-6 0 0,3-4 0 15,-4-7-1-15,7 0 1 16,-4-5 0-16,8 0 0 16,-1 0 2-16,-6-10 0 15,1 3-2-15,-9-2 1 16,-1 2 0-16,-2 6-1 16,-6-2 0-16,4 3-2 15,-3 0 1-15,8 0-2 16,-1 0 1-16,1 0 1 15,3 7 0-15,0-3-2 16,5 0 0-16,3-2 1 16,-5-2 0-16,-3 0 2 15,5 0 0-15,-9 0 1 0,1-10 1 16,-5-7 0-16,-7 2-1 16,0-3 4-16,0-5-2 15,0 3 1-15,-27-1-1 16,1 5 1-16,-1 1-3 15,4 8 4-15,0 4-2 16,8 3-3-16,-8 0-2 16,1 16 1-16,-1 12 0 15,4 3 0-15,6 1 0 16,13-4 1-16,0-4-2 16,0-6 2-16,16-7-3 15,11-4 0-15,-4-3 0 0,0-4 1 16,3 0 2-1,-3-2 3-15,0-16-3 0,4-6 2 16,-4-6 0-16,-4-9 0 16,-4-3 0-16,-7-5 2 15,-4-6-1-15,-4 0 1 16,0-6-2-16,0 3-1 16,-27 10 1-16,8 12 1 15,-1 11 2-15,5 16 6 16,7 2-6-16,5 5-4 15,3 6-1-15,0 24-6 16,0 14 5-16,3 9 1 16,24 1 0-16,8 3 2 0,-1 0-1 15,0-3-1-15,5-4 0 16,-1-8 0-16,0-7-1 16,-3-9 0-16,-1-10-4 15,-8-8-1-15,-3-8 0 16,0 0 5-16,0 0 1 15,0-18 3-15,4-10-1 16,3-11-1-16,-4-3 0 16,-3-3-1-16,-7-4 1 15,-12 5-1-15,-4 9 1 16,0 10-1-16,0 11 0 16,0 8 0-16,0 6 0 0,0 0-3 15,-13 30-2-15,-1 12 5 16,2 6 0-16,12 2 0 15,0-6 0-15,0-8 0 16,19-5-1-16,11-13 0 16,2-8 0-16,5-8 1 15,2-2 0-15,-2 0 2 16,2-14 1-16,-5-8-2 16,-8-3 1-16,-3 2 0 15,-3 1-2-15,-4 4 2 16,-9 8-2-16,-4 7 0 15,-3 3 0-15,0 0-2 16,7 0-2-16,2 7 2 0,2 8 2 16,5 3 0-1,-6-4 0-15,6-2 0 0,-5-3 0 16,-2-5-1-16,-2-2 1 16,-4-2-1-16,-3 0 1 15,4 0 0-15,5 0-1 16,5 0 1-16,5-15 2 15,4 3-1-15,0 1-1 16,-3 7 0-16,-2 4-2 16,-2 0 0-16,3 0-1 15,4 0 1-15,0 5 0 16,0 5-4-16,0-4 0 16,-5-2 2-16,-2-2 1 15,7-2 3-15,-4 0 0 0,-5-8 1 16,6-15 2-16,-13-9 1 15,-2-7 3-15,-5-6-1 16,0-12 6-16,0-5-3 16,0 0-4-16,-19 7-1 15,-8 13 2-15,0 18 0 16,8 13 5-16,12 8-1 16,2 3-10-16,5 29-4 15,0 24 1-15,0 18 3 16,0 5 2-16,0-2-2 15,0-4 2-15,0-7-2 16,5-13-2-16,-2-14-16 16,-3-10-20-16,0-11-24 0,0-10-27 15</inkml:trace>
  <inkml:trace contextRef="#ctx0" brushRef="#br0" timeOffset="94862.834">3180 10778 75 0,'0'0'10'0,"0"0"5"16,199-16 12-16,-88 10-10 16,4 1-12-16,-12 5-4 15,-20 0-1-15,-18 0 0 16,-12 0-19-16,-17 0-41 15</inkml:trace>
  <inkml:trace contextRef="#ctx0" brushRef="#br0" timeOffset="95321.612">4341 10699 63 0,'0'0'43'0,"0"0"-14"0,0 0 0 16,0 0-3-16,0 0-5 16,0 0-6-16,-181-86-2 15,148 86-6-15,3 2-4 16,3 16-2-16,8 5-1 15,12 1 0-15,7-1-1 16,0 4 1-16,14-1 0 16,32 5-1-16,10-2 1 15,13 1 0-15,4 0-1 16,-4 0-1-16,-12-2 2 16,-11 0 0-16,-16 0 0 0,-7-1 0 15,-15-1 0-15,-8-5 0 16,0-3 0-16,0-1 3 15,-42 2 0-15,-23-5 3 16,-15-3-3-16,-3-1-2 16,-6-8 1-16,13-2-1 15,0 0-1-15,11 0-3 16,19-10-4-16,23-13-5 16,23-8-15-16,19-12-29 15,61-12-93-15</inkml:trace>
  <inkml:trace contextRef="#ctx0" brushRef="#br0" timeOffset="95586.182">4997 10659 77 0,'0'0'41'0,"0"0"-16"15,0 0 3-15,0 0 2 16,0 0-10-16,0 0-15 16,-81-8-5-16,146 8 0 15,34 0 1-15,20 0-1 0,3 0 0 16,-20 0-7 0,-26 2-16-16,-26 11-12 15,-38 1-13-15,-12 2-11 0</inkml:trace>
  <inkml:trace contextRef="#ctx0" brushRef="#br0" timeOffset="95719.806">4889 10893 18 0,'0'0'40'0,"0"0"-16"16,0 0-1-16,0 0 6 16,0 0-6-16,202 6-15 15,-80-18-6-15,9-1-2 16,-9 3-17-16,-12 0-47 15</inkml:trace>
  <inkml:trace contextRef="#ctx0" brushRef="#br0" timeOffset="97240.958">5908 10692 98 0,'0'0'52'0,"0"0"-15"16,0 0 16-16,0 0-10 15,0 0-14-15,0 0-8 16,-19-46-9-16,19 46-9 0,0 5-3 16,0 20 0-16,0 5 1 15,0 7 1-15,0 2 0 16,3-3 1-16,1 0-2 15,-1-6 0-15,3-6 0 16,1-10-1-16,3-4 0 16,3-10 0-16,6 0-1 15,4 0 1-15,7-7 1 16,4-15 2-16,5-5-1 16,-6-5 0-16,3 0-2 15,-10 4 1-15,-3 6-1 16,-5 10-1-16,-6 8 1 15,-5 4-2-15,9 0-3 16,7 0-3-16,0 14 6 16,0 6-2-16,-9 0-1 15,2 0 0-15,-5-3 1 0,1-8-1 16,-1-1-1-16,5-6-3 16,3-2-7-16,-1 0 7 15,5 0 8-15,4-12 1 16,-8-14 2-16,0-5 1 15,-11-5-3-15,-8 3 2 16,0 3 3-16,0 4 3 16,-11 8 0-16,-19 6-2 15,-2 6 1-15,9 6-5 16,9 0-2-16,5 0-2 16,9 20-3-16,0 6 5 15,0 5 1-15,5 0 0 0,18-1-1 16,-1 0 0-16,6-6 0 15,-2-3-1-15,4-9 1 16,-7-3 0-16,4-5-4 16,-4-4 3-16,-4 0 1 15,4 0 2-15,-5-13 0 16,2-1 0-16,-1-7 0 16,-3 1 0-16,-9-2 2 15,-3 1-1-15,-4 4-2 16,0 3 0-16,0 8 0 15,0 3-1-15,0 3 0 16,0 0-2-16,0 7-5 0,0 16 7 16,0 0 0-1,0 0 0-15,15-5 0 0,3-1 0 16,2-2 1-16,3-8-1 16,0-3-1-16,-4-4 1 15,4 0 0-15,0 0 2 16,0-11 1-16,-5-8-2 15,1 3 1-15,-6-1-1 16,-6 0 0-16,0 7 0 16,-7 1-1-16,0 9 1 15,0 0-1-15,0 0-3 16,3 0 0-16,3 0-3 16,1 11 3-16,3 3 3 15,10 0 1-15,10 0 0 0,-4-2 0 16,10-2-1-16,-6-4 0 15,-4 1 0-15,-6-7 1 16,3 0-1-16,0 0 3 16,0-7-1-16,0-11 2 15,0 0-2-15,-9-4 2 16,-5 4 0-16,-6 0 0 16,-3 0 1-16,0 4 0 15,0-2-3-15,0 2 1 16,-16 1-2-16,9 6 1 15,4 4-2-15,3 1 4 0,0 2-3 16,0 0-1 0,0 0-3-16,0 0-3 0,-4 0 3 15,-1 0 3-15,1 0-1 16,-3 0 0-16,-5 0 1 16,5 5 2-16,-4-4-1 15,2 1 3-15,-1-2-4 16,6 0 2-16,4 0 0 15,0 0 1-15,-3 0 0 16,-3 0 0-16,-1 0-1 16,4-3-2-16,-4-3 2 15,-2 5 0-15,2-6-2 0,0 5 0 16,-2-1 0-16,2 2-3 16,0 1 2-16,-6 0-1 15,3 0-2-15,-3 13 1 16,6 6-1-16,7 7 2 15,0 0 2-15,7-3-2 16,39-9-1-16,16-5-3 16,7-9 6-16,7 0 0 15,0-6 1-15,-3-14 0 16,-20-2 1-16,-11 3-1 16,-24-2-1-16,-18 0-6 15,0 6-32-15,-23 1-28 16,-26 5-30-16,-1 3-39 15</inkml:trace>
  <inkml:trace contextRef="#ctx0" brushRef="#br0" timeOffset="97741.668">8524 10226 98 0,'0'0'31'16,"0"0"-7"-16,0 0-1 15,0 0 0-15,0 0-2 16,0 0-15-16,0 0-1 16,-184-73-3-16,112 102-2 15,6 6 1-15,22 2 0 16,28 3-1-16,16 3 0 16,0-1 0-16,16 4 0 15,25-2 0-15,14 2 0 16,8-4 0-16,6-6 0 15,4-3 0-15,-13-9 0 16,-2-6 1-16,-17-2 0 16,-13-6-1-16,-13 2 1 0,-15 2 0 15,0 0-1-15,-31 5 2 16,-30 0 0-16,-12-2 0 16,2-6-2-16,9-4-11 15,13-2-6-15,6-3-10 16,10-2 2-16,13 0-3 15,20-4 3-15,0-17-19 16</inkml:trace>
  <inkml:trace contextRef="#ctx0" brushRef="#br0" timeOffset="99651.708">8676 10426 30 0,'0'0'29'0,"0"0"1"15,114-145 7-15,-91 102-14 16,-7 13-2-16,-13 12 1 15,-3 9 2-15,0 9-4 16,0 0-9-16,0 9-11 16,-26 30 4-16,-8 11 14 15,7 5-2-15,15 4-9 16,12-5-2-16,0 0 1 16,4-5-2-16,22-6-3 15,-3-3 1-15,-3-10-1 16,-5-5 0-16,-4-10-1 15,-4-6 0-15,-7-8-2 16,0-1 2-16,0 0 4 0,0-14 3 16,0-19-7-1,0-5-3-15,0 0-1 0,-10 1-2 16,-17 8 1-16,0 4 2 16,8 7 3-16,3 8-1 15,13 4 1-15,3 6-1 16,0 0 1-16,0 0-3 15,0 0-2-15,0 0 0 16,12 6 3-16,25 6 2 16,16-2 1-16,9-2 0 15,-5-3 0-15,1-5 0 16,-1 0 1-16,-8 0-2 16,-10-3 3-16,-12-7 0 15,-13 0 4-15,-5 1 3 0,-9-2-2 16,0 3 0-16,0 2-3 15,0 2 2-15,0 2-3 16,-9 2-4-16,-2 0-1 16,4 2-3-16,-2 16 3 15,2 2 1-15,7 3 0 16,0-5 0-16,0-3 0 16,0-3 0-16,16-4-1 15,-2-2 1-15,6-3-2 16,3-3 2-16,-4 0 1 15,4 0 2-15,-2-12 1 16,-1-7-3-16,-1 0 2 16,-6-4-2-16,-10 9 1 0,-3 4-1 15,0 4 1-15,0 6 0 16,0 0-2-16,0 0-1 16,0 0-5-16,0 16 2 15,7 6 4-15,4 3 0 16,8-3 0-16,4-4 0 15,7-4-1-15,2-4-1 16,2-5-1-16,8-5 1 16,-1 0 2-16,1 0 0 15,1-4 2-15,-13-11 1 0,-11-4-2 16,-8-3 2 0,-11-2-1-16,0 0-1 0,0 0 1 15,-18 6-2-15,-8 6 1 16,3 3 1-16,3 9-2 15,8 0-2-15,-2 5-3 16,-2 19 3-16,-4 4 2 16,3 2 0-16,4-4 0 15,10-3 0-15,3-6-1 16,0-3-1-16,0-6-2 16,19-2-2-16,8-6 3 15,-1 0 3-15,1 0 2 16,-8-7 2-16,-8-19-1 15,1-9 0-15,-5-7 0 16,-7-6 1-16,0-4 2 16,0-4 0-16,0 3 2 15,0 5 0-15,0 15 1 0,0 8-2 16,0 14-1-16,0 7-1 16,0 4-4-16,0 0-1 15,0 0-8-15,0 26-1 16,0 13 9-16,0 11 0 15,0 9 1-15,11-3-1 16,9-2 1-16,-1-6-1 16,4-10-1-16,-4-10-1 15,4-3-4-15,0-12-3 16,4-4 2-16,-4-8-4 16,0-1 10-16,-2 0 1 0,7-6 2 15,-13-14 1-15,4-5 0 16,-12-4-1-16,-7-3 1 15,0 2-3-15,0 6 1 16,0 9 0-16,0 9 1 16,0 6-2-16,0 0 0 15,0 9-6-15,0 13 0 16,0 8 6-16,0 1 1 16,0-7-1-16,9-3 0 15,5-1 0-15,6-7 0 16,-1-3 0-16,1-4 0 15,-6-3-2-15,-2 0-2 16,2-3 3-16,-1 0 1 16,6 0 3-16,2-9-3 0,2-3 4 15,0-2-4-15,4 2 0 16,-4 6 0-16,-7 3 0 16,0 3 0-16,-6 0-4 15,-3 0 1-15,6 7 0 16,-3 7 1-16,-6 0 2 15,1-2-1-15,-1 1 1 16,3-6 0-16,0 0 0 16,2-3-1-16,-2-2 2 15,0-2-1-15,2 0 2 16,5 0 0-16,2-6 2 16,3-6-3-16,-1 0 1 0,-2 1-1 15,-4 3-1-15,-1 5 0 16,-8 0-1-16,4 3-1 15,2 0-4-15,2 0-6 16,5 0 5-16,-2 5 2 16,2 4 2-16,0-3 1 15,3 2-1-15,-1-1 3 16,9-5 0-16,8-2 0 16,7 0 1-16,3-9 0 15,1-14 4-15,-11-10 0 16,-12-7 2-16,-20-10 10 15,-3-6-3-15,0-6 0 16,-38-2-1-16,-5 3 2 0,6 7-4 16,7 14-6-1,10 14 7-15,13 14 0 0,2 11-5 16,2 1-7 0,-1 17-8-16,0 29 0 0,1 16 8 15,-1 13 1-15,4 3 0 16,0-4 0-16,0-4-1 15,11-7-1-15,15-13-18 16,-3-12-25-16,0-14-16 16,11-11-5-16,16-9-5 15,12-4-8-15</inkml:trace>
  <inkml:trace contextRef="#ctx0" brushRef="#br0" timeOffset="99814.606">10541 10382 67 0,'0'0'28'16,"0"0"5"-16,0 0-17 15,255-21-13-15,-107 21-1 16,3 0-2-16,-19 0-10 16,-29 0-36-16,-24 4-31 15</inkml:trace>
  <inkml:trace contextRef="#ctx0" brushRef="#br0" timeOffset="100160.976">11646 10032 69 0,'0'0'41'0,"0"0"-10"16,0 0 1-16,0 0-1 16,0 0 1-16,0 0-14 15,-132-94-11-15,116 124-6 0,0 20 1 16,2 10 5 0,1 8-2-16,10 3-3 0,3 3 6 15,0-2-2 1,0-4-3-16,0-6 0 0,0-5-3 15,7-10 0-15,12-7-10 16,8-8-29-16,8-11-27 16,18-15-9-16</inkml:trace>
  <inkml:trace contextRef="#ctx0" brushRef="#br0" timeOffset="100424.904">11898 9990 5 0,'0'0'106'0,"0"0"-81"16,0 0-2-16,0 0-3 16,0 0-8-16,0 0 9 15,161 109 0-15,-112-55-6 16,-3 8-5-16,-16 4 1 15,-10 2-5-15,-20-2-3 16,0-5-2-16,-27-4 1 16,-38-4-2-16,-15-7-17 15,0-9-33-15,11-6-23 16</inkml:trace>
  <inkml:trace contextRef="#ctx0" brushRef="#br0" timeOffset="100773.389">12662 10190 78 0,'0'0'54'0,"0"0"-39"16,0 0-3-16,0 0 11 15,0 0-11-15,0 0-8 0,-29 10-2 16,19 5-2 0,3-1 0-16,1-3 0 0,6-2 1 15,0-4-1-15,0-5 1 16,0 0 5-16,0 0 10 16,20 0 2-16,-4-7-2 15,0-6-4-15,-13 4-3 16,-3 1-6-16,0 2-3 15,0 3 0-15,0 3-4 16,0 0-17-16,0 17-25 16,0 11 2-16,0 6-29 15</inkml:trace>
  <inkml:trace contextRef="#ctx0" brushRef="#br0" timeOffset="100961.181">12817 10646 38 0,'0'0'44'0,"0"0"-7"16,0 0 0-16,-42 134 2 16,-11-96-4-16,-20 4-6 15,-19 1-14-15,-21 4-11 16,-21 4-4-16,-15 1-9 16,-10 0-52-16,5-8-39 15</inkml:trace>
  <inkml:trace contextRef="#ctx0" brushRef="#br0" timeOffset="101885.459">2549 12589 24 0,'0'0'43'16,"0"0"-9"0,0 0-1-16,0 0-3 0,149-114-8 15,-109 83 1-15,-4-1-1 16,-13 4-3-16,-13 6 5 15,-6 6-4-15,-4 4-3 16,0 6-4-16,-7 2-4 16,-27 4-9-16,-15 0 1 15,-17 15-1-15,-13 14 0 16,-3 9 0-16,15 6-7 16,24 0 0-16,28 1 0 15,15-1 3-15,8 0-2 16,45-2 1-16,8-3 0 15,11-4 1-15,8 1 0 16,-2-1-2-16,-6 1 3 16,-19-4 3-16,-16-2-1 15,-14-2 1-15,-16-6-3 0,-1-2 2 16,-6-6-2-16,0 0 3 16,-39-2 0-16,-34-4 6 15,-22-2-1-15,-4-3-3 16,7-3-2-16,16 0-4 15,26 0-15-15,32-6-13 16,18-19-3-16,41-11 0 16,71-8-44-16</inkml:trace>
  <inkml:trace contextRef="#ctx0" brushRef="#br0" timeOffset="102192.902">3262 12785 43 0,'0'0'30'15,"0"0"2"-15,0 0 3 16,0 0-12-16,0 0-7 16,0 0-3-16,-115 12-6 15,76 0-1-15,9 0-1 16,10-4-3-16,20 2-2 16,0-3 0-16,0-6 0 15,39 2 2-15,4-3 1 16,-3 0 1-16,-8 0 1 15,-5-3 4-15,-13-7 3 0,-2 1-4 16,-12-4-2-16,0 4-4 16,0-1-2-16,0-1-2 15,-23 7-7-15,4 2-14 16,8 2-14-16,11 0-13 16,0 0-25-16</inkml:trace>
  <inkml:trace contextRef="#ctx0" brushRef="#br0" timeOffset="103820.714">3623 12605 79 0,'0'0'37'0,"0"0"-6"16,0 0 1-16,0 0 3 15,0 0-5-15,0 0-8 16,0-72-10-16,0 72-7 15,0 11-3-15,0 16-2 16,9 9 8-16,5 2-3 16,2 4-1-16,3-4-1 15,-5-2 1-15,2-6-3 16,0-7 1-16,-12-9-2 16,-1-6 1-16,-3-7-1 15,0-1 1-15,0 0 3 16,0 0 1-16,0-12-1 15,11-10-3-15,8-6-1 16,11-2 0-16,13 0-1 16,-1 0-1-16,4 4-1 15,-12 10-3-15,-11 8 1 0,-11 6 4 16,2 2-3-16,2 0-1 16,4 12 2-16,3 14 1 15,-6 2 1-15,3 2 0 16,-1-1 1-16,1-8 0 15,6-4-1-15,1-7 0 16,-4-5-1-16,3-5 2 16,-3 0 1-16,0 0 0 15,0-14 0-15,0-10 1 16,-9-8-2-16,2-6 2 16,-5 0 0-16,-11-2-1 15,0 2 1-15,0 8 2 0,-18 4 0 16,-17 7 1-16,-2 11-3 15,-2 5-2-15,5 3 0 16,11 0-2-16,0 11 0 16,7 11 1-16,13 6 1 15,3 1 0-15,0-1-1 16,0-2 1-16,19-5 0 16,15-2 0-16,1-7 1 15,2-4-1-15,-7-8 1 16,2 0-1-16,-14 0 1 15,-2-4 1-15,-9-12 0 16,-7-3 0-16,0-2 1 16,0 1 2-16,0 0-3 0,-4 6 2 15,-3 6-1-15,0 3-1 16,2 5-1-16,1 0-1 16,-3 0-3-16,-5 17-3 15,1 10 4-15,-5 4 2 16,6 1 0-16,10-2 0 15,0-4 0-15,0-3 0 16,7-8 0-16,23-5 1 16,5-8-1-16,-1-2 0 15,5 0 0-15,-5-2 5 16,1-21-3-16,-9-4-1 16,1-9 3-16,-8-3-1 15,3 2-1-15,-10 5 3 16,-1 9-4-16,-6 12 3 0,-5 5-3 15,4 6-1-15,-4 0-2 16,3 4-7-16,4 15 6 16,-3 10 2-16,5 5 1 15,-9 0 1-15,3-1-1 16,1-8 1-16,3-2-1 16,5-8-1-16,-5-5 1 15,0-4-2-15,2-4 1 16,-5-2 1-16,6 0 0 15,6 0 3-15,0-4-3 16,5-10 3-16,-1 1-2 16,-1-6-1-16,4 1 0 0,-7 2 2 15,-2 2-2-15,2 2 1 16,-12 5-2-16,3 6 1 16,-4 1-2-16,3 0 1 15,1 0-4-15,3 0 1 16,3 18 3-16,-6 1-2 15,-4 2 3-15,1-1 0 16,1-4 0-16,-5-2 0 16,0-6 0-16,0-6 1 15,0 0-1-15,0-2 0 16,4 0 1-16,-1 0 3 16,8-6 1-16,1-13-5 15,8 2 2-15,3-3-4 0,0 2 2 16,-2 4 0-16,-2 4 0 15,-3 6-2-15,-2 0 0 16,-1 4-2-16,3 0-6 16,1 0 1-16,-1 12 2 15,0 6 1-15,-2 0 4 16,-1 0-3-16,-3-2 2 16,6-4-1-16,-5-2-4 15,-2-6 3-15,-2-2 1 16,-4-2 2-16,4 0 2 15,13-4 2-15,10-20 0 0,5-8 0 16,-1-6 2 0,-11-2 3-16,-11 3 1 0,-8-2 1 15,-4 8 0-15,0 8 1 16,-12 6-1-16,-15 11-2 16,0 6-3-16,-3 0-4 15,4 23-3-15,-1 9 1 16,11 8 2-16,13 2 0 15,3 0 0-15,0-4-1 16,26-4 1-16,20-5-4 16,7-11-22-16,13-6-12 15,6-11-20-15,12-1-3 16,4-7-35-16</inkml:trace>
  <inkml:trace contextRef="#ctx0" brushRef="#br0" timeOffset="103977.289">5998 12528 62 0,'0'0'3'16,"0"0"4"-16,0 0 12 16,250-3-7-16,-157-1-9 15,-4 2-1-15,-13-2-2 16,-18 4 0-16,-28 0-14 15,-19 0-20-15</inkml:trace>
  <inkml:trace contextRef="#ctx0" brushRef="#br0" timeOffset="104132.049">6235 12687 22 0,'0'0'24'16,"0"0"-4"-16,0 0 1 15,195 0-6-15,-115 0-7 16,1-4-8-16,-9-2-3 16,-11-5-30-16</inkml:trace>
  <inkml:trace contextRef="#ctx0" brushRef="#br0" timeOffset="104432.154">6987 12123 101 0,'0'0'48'0,"0"0"-14"16,0 0 11-16,0 0 1 15,0 0-21-15,0 0-18 16,14-8-6-16,9 39-1 15,0 10 3-15,-3 8-1 0,-13-1-2 16,2 1 1 0,-9-4-1-16,0-5-11 0,0-5-31 15,3-10-18-15,-3-6-4 16,0-13-32-16</inkml:trace>
  <inkml:trace contextRef="#ctx0" brushRef="#br0" timeOffset="104642.603">7215 12137 74 0,'0'0'38'15,"0"0"-3"-15,0 0 4 0,0 0-8 16,0 0-13 0,0 0-18-16,-42-28-1 0,42 63 1 15,16 7 6-15,-4 4-4 16,-1 5 1-16,-11 0-3 15,3 2 0-15,1-6-6 16,-4-3-35-16,0-6-40 16</inkml:trace>
  <inkml:trace contextRef="#ctx0" brushRef="#br0" timeOffset="106278.04">7849 12381 80 0,'0'0'60'0,"0"0"-43"16,0 0 6-16,0 0 10 15,0 0-18-15,0 0 5 16,-39 120-2-16,32-66-4 0,7 0-4 16,0-4-1-1,0-10-1-15,0-8-2 0,0-10-2 16,0-9-4-16,0-1 4 15,0-12-4-15,0 0 1 16,-4 0 5-16,-7-20 3 16,-4-19-5-16,2-14-1 15,-1-8-3-15,2-10 1 16,-3-1-1-16,0 0 0 16,4 2 0-16,6 2 0 15,5 7 0-15,0 7-1 16,23 8-3-16,31 13 1 15,19 8-3-15,10 11-2 0,-3 14 3 16,-8 0 1 0,-22 28-4-16,-20 21 4 0,-18 8-1 15,-12 12 4-15,-12-2-2 16,-38-6-5-16,1-5-2 16,-1-8-11-16,13-4 13 15,7-5 3-15,14-5-3 16,16-2 1-16,0-4-1 15,4-6-5-15,38-6 11 16,4-10-1-16,4-6 1 16,6 0 2-16,1-6 0 15,1-18 2-15,-5-5-1 16,-7-4 1-16,-12-2 3 16,-11 2 2-16,-7 1 1 0,-13 2 1 15,-3 4-5 1,0 5 0-16,-3 6 1 0,-20 8-3 15,-7 6-2-15,-2 1 0 16,-5 7-2-16,1 21 1 16,3 7 0-16,6 2 1 15,15 4 0-15,8-3 0 16,4-4-2-16,0-4 0 16,9-10 0-16,25-4-6 15,5-10-3-15,1-6 0 16,6 0 6-16,-7-4 5 15,-12-16 1-15,-4-3 0 16,-13 0 0-16,-3-4 1 16,-1 0 4-16,-6 3-2 15,3 5 2-15,-3 9 0 0,0 6 0 16,0 4-1-16,0 0-5 16,0 0-3-16,0 18 1 15,0 11 2-15,4 2 2 16,-1 2-2-16,10-5 0 15,4-2 0-15,10-8 0 16,5-6-1-16,5-4 1 16,5-8 0-16,-4 0 2 15,-3 0-1-15,-5-10 1 16,-7-13 1-16,-4-4 1 16,-4-3 2-16,-3 4-5 15,-1 4 2-15,-6 6-1 0,2 10-1 16,-3 3-1-16,3 3-2 15,5 0-2-15,-1 7 1 16,1 13 3-16,-5 2 0 16,-3 2-1-16,-1-4 1 15,2-2 0 1,-1-5 1-16,0-7-1 0,3-4 0 16,9-2 0-16,3 0 1 15,11 0 2-15,7-8-1 16,2-11 0-16,4 1 0 15,-10 0 0-15,-3 2 2 16,-10 6-2-16,-8 4 2 16,-8 4-1-16,-1 2-2 0,-3 0-1 15,4 0-6-15,-1 12 3 16,1 6 3-16,-4 2 0 16,0-4 0-16,0-2-1 15,0-4 2-15,3-4-2 16,3-2 2-16,-3-4-1 15,1 0 1-15,-1 0-1 16,10 0 2-16,4 0 2 16,10-11-4-16,5-2 1 15,-6-1-1-15,-3 4 0 16,-5 3 1-16,-6 2-1 16,-5 3 0-16,6 2-1 0,-3 0-2 15,3 0 1-15,1 7 0 16,-2 6-1-16,-5-1 2 15,0 0-2-15,-3-2 1 16,5-2-2-16,-6-2 0 16,1-4 2-16,-1-2 1 15,6 0 1-15,5 0 2 16,6-2 0-16,6-12-1 16,-3-2 0-16,7-1-1 15,1 0 1-15,0 1-1 16,-4 4 0-16,-8 4 0 0,-8 8 0 15,-4 0-2 1,2 0-1-16,-9 9 0 0,0 14 1 16,0 3-13-1,0 0-34-15,0-4-31 0</inkml:trace>
  <inkml:trace contextRef="#ctx0" brushRef="#br0" timeOffset="106617.825">10178 11771 56 0,'0'0'34'15,"0"0"-22"-15,0 0 0 16,0 0 9-16,0 0-1 16,0 0-10-16,0 55 4 15,16-3-5-15,-2 7 3 16,-1-1-5-16,-3 0-4 16,-1-9-2-16,-2-7 1 15,0-13-2-15,-7-6-3 16,0-7-21-16,0-12-20 15,0-4-33-15</inkml:trace>
  <inkml:trace contextRef="#ctx0" brushRef="#br0" timeOffset="106810.092">10468 11787 1 0,'0'0'82'16,"0"0"-68"-16,0 0 9 15,0 0 9-15,0 0-11 16,0 0-19-16,50 10 0 16,-43 30 10-16,-4 10-3 15,6 2 1-15,-9 4-8 0,0 1-2 16,4-3-1-16,-4-2-23 16,3-4-35-16</inkml:trace>
  <inkml:trace contextRef="#ctx0" brushRef="#br0" timeOffset="107167.699">10976 12300 86 0,'0'0'16'0,"0"0"-5"0,0 0 7 16,0 0 1-16,0 0-11 15,0 0-5-15,-149-14 0 16,149 14-3-16,0 4 0 16,11 0 3-16,19-2 0 15,2-2 2-15,-14 0 0 16,-2 0 0-16,-9 0 2 15,-7 0 4-15,0-7-6 16,0-4-4-16,0 7-1 16,-18 4-5-16,-5 0-17 15,3 4-22-15,8 20-48 16</inkml:trace>
  <inkml:trace contextRef="#ctx0" brushRef="#br0" timeOffset="107337.84">11017 12727 81 0,'0'0'24'15,"0"0"9"-15,0 0-6 16,-23 149-3-16,-68-88-5 16,-24 4-17-16,-10-1-2 15,-4-8-39-15,-9-16-65 16</inkml:trace>
  <inkml:trace contextRef="#ctx0" brushRef="#br0" timeOffset="108389.113">2537 13984 76 0,'0'0'38'0,"0"0"-9"15,0 0 5-15,0 0-1 16,0 0-8-16,0 0-7 15,0-98 1-15,0 92 4 16,0 0-6-16,0 2-2 16,0 2-2-16,0 2-6 15,-7 0-1-15,-9 0-6 16,-4 0 0-16,-6 0-3 0,3 15 1 16,-7 6 2-1,7 5-1-15,8 2-1 0,7-2 2 16,8-2 0-16,0-2-3 15,0 0 2-15,12 0-3 16,18-1-1 0,12 3 1-16,-1 0 0 0,2-1 3 15,-4 4 0-15,-13-4 0 16,-6 0 1-16,-10-4-1 16,-10-6 1-16,0 3 0 15,0-4 1-15,-19-2 1 16,-31-3 3-16,-22 2 1 15,-8-2-3-15,-8-2-2 16,15-5 2-16,32 0-3 16,18 0-1-16,23 0-1 15,23-16-6-15,57-14-36 0,23-9-28 16,12 1 27-16,-20 5-3 16,-26 11-9-16,-19 10 39 15,-17 6 17-15,-6 6-1 16,-1 0-3-16,-6 0 5 15,-1 0 0-15,-1 0 0 16,-6 2 3-16,4 2 11 16,-9 0 9-16,-3-2-2 15,-1-2 8-15,-3 0-3 16,0 0-1-16,0 0 0 0,0 0-6 16,0 0-5-16,0 0-9 15,0 2-5-15,0 2-8 16,7 2-40-16,9 0-11 15,4 1-60-15</inkml:trace>
  <inkml:trace contextRef="#ctx0" brushRef="#br0" timeOffset="109540.812">3292 14074 60 0,'0'0'57'0,"0"0"-27"16,0 0 2-16,0 0 12 0,0 0-6 16,0 0-17-16,0-81-8 15,0 81-3-15,0 0-6 16,16 0-4-16,10 0 1 16,15 19 2-16,9 8-3 15,8 5 2-15,2 4 0 16,-10 0-1-16,-4-2 1 15,-13-3-2-15,-4-6 0 16,-15-6 2-16,-2-7-2 16,-12-10-1-16,0 3 1 15,-3-5-5-15,-36 0 2 16,-7 0-2-16,12-6-1 16,11-12 3-16,23-4 2 15,0-4 1-15,34-8-4 0,28 0 1 16,10-2 2-16,-5 2 0 15,-5 3 2-15,-9 5-1 16,-19 8 2-16,-6 4-2 16,-10 8 0-16,-9 2 1 15,-6 4 0-15,-3 0-1 16,0 2-3-16,0 18 3 16,0 7 1-16,0 5 1 15,0-3-1-15,0 6 1 16,0-1-2-16,0-4 0 15,14 0 1-15,6-9-1 0,6-4 1 16,10-9-1 0,1-8 1-16,5 0 0 0,1-2 1 15,-6-21 1-15,-2 0-2 16,-12-11 2-16,-16-3-3 16,-7-2 1-16,0-3 0 15,-16-1-1-15,-30 5 0 16,-7 11 1-16,0 6-1 15,11 11 0-15,8 8 0 16,4 2-2-16,-5 4 0 16,1 22 0-16,8 9 2 15,3 2-1-15,19 3 0 16,4 1 1-16,0-8 0 16,41-4 0-16,8-9 0 0,17-13 0 15,6-7 1-15,1 0 1 16,-4-6 0-16,-9-17-1 15,-2-5 1-15,-8-9-1 16,-4-4 1-16,-5-5-1 16,-15-3 1-16,-10 1 0 15,-12-5 0-15,-4 2 1 16,0 2-3-16,0 11 1 16,0 11-1-16,0 13 0 15,0 8 0-15,-4 6-1 16,-8 6-3-16,-15 28-3 15,1 17 6-15,3 14 1 16,5 3 0-16,13-2 0 16,5-2 1-16,0-6 0 15,12-5-1-15,25-14 1 0,13-6-1 16,15-16 0 0,11-11 1-16,9-6-1 0,2 0 0 15,-2-21 1-15,-9-14-2 16,-20-3 2-16,-20-3 0 15,-22-3 1-15,-11-10-2 16,-3-2 1-16,0-5-1 16,-30 5 2-16,-3 12-1 15,1 12-1-15,9 18 2 16,12 14 1-16,8 0-3 16,-1 18-9-16,1 22 9 15,-6 12 1-15,9 2 1 0,0 0 0 16,0 0-2-16,0-1-1 15,0-3 0-15,16-8-23 16,26-8-37-16,11-8-6 16,11-13 10-16,5-8-16 15</inkml:trace>
  <inkml:trace contextRef="#ctx0" brushRef="#br0" timeOffset="110083.024">5431 14133 49 0,'0'0'31'0,"0"0"1"16,0 0 8-16,0 0-9 15,0-106 1-15,0 94-4 0,0 5 1 16,0 7-2-16,0 0-9 16,0 0-12-16,0 3-6 15,0 20 0-15,0 8 1 16,0 5 5-16,0-4 0 16,0 0-2-16,0-6-3 15,0-3 0-15,0-10 1 16,0-7-1-16,0-6-1 15,0 0 2-15,0 0 3 16,0-22 4-16,0-12-4 16,19-19-5-16,-3-2 0 15,-2-6 2-15,-5 3-2 16,-6 8 2-16,-3 14-2 16,0 13 3-16,0 15 1 15,0 8 5 1,0 0-9-16,0 1-3 0,0 29-5 0,4 6 8 15,7 8 1-15,8 2 0 16,0 3-1-16,4-4 0 16,-3-5 0-16,-2-5 2 15,1-13-3-15,-3-10 2 16,-2-6-2-16,-1-6 1 16,2 0 0-16,7-18 4 15,6-14 2-15,6-10-4 16,-8-4 2-16,-3-11-1 15,-3 3-2-15,-10-2 0 16,-1 6 0-16,-5 12-1 16,-4 6-1-16,0 14-5 15,0 9-8-15,0 9-10 0,0 0-21 16,0 19-26-16,0 17 26 16,0 8-1-16,0 4-18 15</inkml:trace>
  <inkml:trace contextRef="#ctx0" brushRef="#br0" timeOffset="110443.936">5928 14101 37 0,'0'0'32'0,"0"0"0"16,0 0 10-16,0 0-11 0,0 0-8 16,0 0-1-16,0 0 1 15,10-86-8-15,-10 86-12 16,0 0-3-16,0 9-4 15,0 10 4-15,4 0 1 16,8 3-1-16,6-1 0 16,5-4 0-16,0-2 1 15,3-3 0-15,6-2 0 16,5-5 0-16,6-5 0 16,3 0 0-16,-6 0 2 15,-4-17 1-15,-10-6 0 16,-15 0 5-16,-11-12 7 15,0 3-7-15,-23 0-6 0,-30 4-1 16,-4 6-2 0,-12 11 0-16,9 10-1 0,2 1 0 15,12 4-2-15,12 26-31 16,11 4-33-16,16 2-12 16,7-6-49-16</inkml:trace>
  <inkml:trace contextRef="#ctx0" brushRef="#br0" timeOffset="110687.999">6648 13904 110 0,'0'0'30'0,"0"0"-23"0,0 0 19 15,0 0 5-15,0 0-26 16,0 0-2-16,286-14-3 16,-146 14 0-16,-18 6-15 15,-30 2-17-15,-36-2-8 16,-33 6-9-16,-23-4-27 16</inkml:trace>
  <inkml:trace contextRef="#ctx0" brushRef="#br0" timeOffset="110833.155">6803 14071 56 0,'0'0'33'0,"0"0"-8"0,0 0 3 16,0 0-7-16,0 0-9 15,0 0 2-15,96 18-3 16,-4-16-6-16,26-2-5 16,11 0-11-16,6 0-32 15,-10 0-50-15</inkml:trace>
  <inkml:trace contextRef="#ctx0" brushRef="#br0" timeOffset="111391.953">8181 13916 108 0,'0'0'45'0,"0"0"-31"15,0 0 6-15,0 0 16 16,0 0-5-16,64-114-18 16,-25 96-7-16,-2 0 1 15,-5-2 7-15,-2 6 0 16,-11 2-5-16,-5 4 1 16,-5 4 1-16,-9 4-3 15,0 0-7-15,0 0-1 16,0 0-1-16,0 14-2 15,0 11 3-15,0 11 1 0,7 5-1 16,4-1 1 0,5 2 1-16,-9 2-2 15,2-4 1-15,-9 0 0 0,0-4 0 16,0-5-1-16,0-7 1 16,0-8-1-16,0-6 1 15,0-6-1-15,0-2 0 16,-9-2 0-16,-11 2 0 15,-10-2 0-15,-3 0-1 16,-3 0 1-16,13 0-4 16,13 0 4-16,6 0 0 15,4 0 0-15,0 0 0 16,0 0 0-16,0 0 0 16,0 0-8-16,20 4-3 0,33 1 1 15,19-4 5-15,15-1-3 16,12 0-3-16,-7 0-2 15,-12-12-8-15,-22 0-3 16,-17 2 3-16,-25 1-2 16,-16 6-15-16,0-2-78 15</inkml:trace>
  <inkml:trace contextRef="#ctx0" brushRef="#br0" timeOffset="111664.867">9363 14089 153 0,'0'0'30'15,"0"0"-10"-15,0 0 34 16,0 0-8-16,0 0-36 15,0 0-9-15,3-5-1 16,-3 5 0-16,0 0-17 16,0 0-15-16,0 7-22 15,0-3-16-15,11-4-32 16</inkml:trace>
  <inkml:trace contextRef="#ctx0" brushRef="#br0" timeOffset="112336.625">9455 13839 38 0,'0'0'24'0,"0"0"-13"0,0 0 9 16,0 0-3-16,0 0-10 15,0 0-6-15,0-6 2 16,-6 6 3-16,-1 0-3 15,-3 0 1-15,1 0 1 16,-2 3-4-16,4 7 2 16,7-2-2-16,0-2 1 15,0-2-2-15,0 0 0 0,0-4 1 16,0 0 4 0,0 0 7-16,7 0 6 0,0-4-6 15,0-8 1-15,-7 0-1 16,0 2-5-16,0 4 1 15,0 0-5-15,0 6-3 16,-14 0 0-16,-5 0-2 16,-1 0 0-16,6 6 1 15,-2 4 0-15,0 2 1 16,9 0-1-16,0 2 0 16,7-2 1-16,0-2-2 15,0 0-3-15,0-8 0 16,23-2 0-16,0 0 5 15,4 0 1-15,-13 0 2 16,-2 0 0-16,-8-6 3 16,-4 2 0-16,0 2-3 15,0-1-3-15,0 3-5 0,-7 0-18 16,-16 5-20-16,3 13-14 16</inkml:trace>
  <inkml:trace contextRef="#ctx0" brushRef="#br0" timeOffset="112513.769">9400 14219 95 0,'0'0'40'0,"0"0"-29"16,0 0 35-16,0 0 17 15,-186 102-21-15,75-59-6 16,-8 2-13-16,6 1-17 15,2 2-6-15,8 1-46 16,11-12-68-16,19-8-71 16</inkml:trace>
  <inkml:trace contextRef="#ctx0" brushRef="#br0" timeOffset="116887.866">2170 10049 41 0,'0'0'27'0,"0"0"-4"15,0 0 7 1,0 0-4-16,0 0-5 0,0 0-1 16,0 0-5-16,135-65-1 15,-135 63 9-15,0-2-12 16,-28-2 1-16,-36 0-9 16,-32 2 1-16,-26 4-3 15,-33 0-1-15,-13 0 0 16,-4 18-1-1,18 3 3-15,25 4-2 0,33-2 0 16,24-8 0-16,12-1 0 16,7-2 0-16,-2-1 0 15,2 0-1-15,3 3 4 16,4-2-3-16,2 4 0 16,2 5 0-16,3 3-4 15,2 2 4-15,5 6 0 0,11 4-2 16,1 5 4-16,1 7-2 15,3 5 0-15,-2 3 2 16,2 4 1-16,0 2-2 16,6 7 0-16,-3 2 7 15,6 2-6-15,0 0 7 16,7-1 1-16,0 1-7 16,0 5 7-16,0-3-9 15,11 1-1-15,24 7 3 16,-1 7 1-16,5 7 0 15,-9 3 4-15,-7-4-7 16,-9-2 9-16,-5 4-7 16,-6 6 0-16,-3 2 9 15,0 5-12-15,0-3 7 0,0-6-5 16,-16 1 0-16,-3-7 4 16,-2-4-5-16,5-6-1 15,-4 1 10-15,1-1-8 16,5 4 5-16,1 2-2 15,3-2-3-15,-3 1 3 16,6-7-5-16,0 4 0 16,-5 5 6-16,-3 7-1 15,-8 6-3-15,-8 2-2 0,9-7 5 16,-1-13-7 0,7-15 2-16,9-8 0 0,-1 0 7 15,-3-3-6-15,4-2 9 16,-6 0-2-16,10-4-4 15,-4-1 14-15,2-3-15 16,5 5 1-16,0-3 5 16,0 1-6-16,0-13 0 15,0-6-3-15,0-12 6 16,8-6-6-16,-4-4 0 16,3-1 0-16,2-9-1 15,5 0 1-15,13 5 0 16,15-5 0-16,27-2 2 15,18-2 6-15,17 0-8 16,9 0 1-16,2 2 3 0,14 2 1 16,20 2-5-16,26-2 0 15,39-4 5-15,43 0-2 16,24 0-3-16,20 0 2 16,1 0-4-16,-8 6 0 15,-13 6 0-15,-10-4 2 16,-1 0 0-16,13-2 1 15,34-6-1-15,49 0 0 16,46 0 6-16,48-8-6 16,11-1 0-16,-15 8-3 15,-37 1 3-15,-40 0-4 16,-40 0 6-16,-27 0-2 16,-10 0 0-16,-1-7-9 15,8-2 9-15,8-3-12 0,3 0-1 16,-15-4 7-16,-19 4-7 15,-35 0 5-15,-14 2 6 16,-19 1-5-16,-16 1 4 16,-11-1-1-16,-9-1-5 15,12 4 7-15,17 2 0 16,10 2-5-16,4 2 5 16,-24 0-8-16,-26 0 5 15,-26 0 4-15,-31 0 2 16,-18 0-2-16,-21 0 1 15,-6-5 0-15,-11-4 2 0,-13 1-1 16,-6-9 1 0,-13 0 4-16,-7-3-2 0,-9-15 7 15,-5-9-4-15,-6-7 0 16,-3-10 8-16,0-6-7 16,-12 2-2-16,-9-4 8 15,1 0-13-15,11-5 16 16,9-3-12-16,0-7-5 15,20 0 6-15,10 2-1 16,-7 1-4-16,-7 7 14 16,-16 6-14-16,0-4 18 15,0 1-8-15,0 0-4 16,0-6 17-16,0-7-20 16,7-10 5-16,32-10-3 15,7-6 3-15,3-1 1 16,1 3-10-16,-13 3 0 15,-5 4-5-15,-15 2 10 0,-11 6-5 16,-6 4 0-16,0 1 14 16,0 1-14-16,0-1 0 15,0 3 2-15,0 7-11 16,0 8 11-16,0 8-2 16,0 5 0-16,0 7 16 15,0 6-16-15,-13 13 0 16,3 8 3-16,-3 10-10 15,6 2 9-15,-5-5-2 16,5-8 0-16,-4-8 15 16,-5-10-11-16,0-2-4 15,-1-5 2-15,-6 2-16 0,0-2 14 16,3 1 0 0,1 0 0-16,5-4 12 0,8-12-14 15,6-4 2-15,0-7 0 16,0 1-14-16,0 3 14 15,-7 0 0-15,0 4 0 16,-5 0 10-16,-2 9-10 16,1 3 0-16,3 1 12 15,1 0-28-15,9 2 18 16,0-3-2-16,0 4 0 16,0-2 4-16,0-1-4 15,-7-4 0-15,-9-4 2 0,-2-10-16 16,-1 1 14-16,3 6 0 15,5 6-1-15,8 9 8 16,3 10-7-16,0 3 0 16,0 6 2-16,0 1-11 15,0-4 9-15,-9 4 0 16,-5-1-9-16,-2 4 12 16,5 6-3-16,2 3 0 15,-1 7 6-15,2 0-20 16,0-1 14-16,-3 2 0 15,2-2-11-15,-1 2 5 0,-6-2 6 16,2 2 0 0,-6 2-14-16,-3 1 2 0,0 4-3 15,-14 3 4 1,-13 0 4-16,-15 0-8 0,-27 0 14 16,-18 2 1-16,-31 6 0 15,-24 0-9-15,-17 0 9 16,-28-1 0-16,-15-4-7 15,-12 1-5-15,-14-2 10 16,-9 2 2-16,-11-3-7 16,-33 5-2-16,-46 1-4 15,-52-1-12-15,-51 4 16 16,-9-2-13-16,11 5 22 16,59 4-3-16,61 2 5 15,53 2-11-15,41-1 7 16,20-4 2-16,6-3-3 0,-1-3 7 15,-9-2-4-15,-9-2 0 16,-2 0-2-16,-1 1-6 16,20 2 8-16,19 3 0 15,17 2-3-15,14 0 4 16,15 0-1-16,10-2 0 16,19-5 1-16,6-2-5 15,-2-5 4-15,-11 0 0 16,-12 0-4-16,-7 0 7 15,5 0-3-15,10 0 0 16,4 4-4-16,4 6 0 16,3 0 4-16,17-4 0 15,19 1-2-15,14-7 7 0,12 3-5 16,-8 0 0-16,-1 2-7 16,-6 3 5-16,3 2-14 15,1 6 2-15,-4 0 6 16,-4 4-24-16,3-1 5 15,4 0-4-15,7 4-11 16,16-5 2-16,13-7-13 16,17-8-15-16</inkml:trace>
  <inkml:trace contextRef="#ctx0" brushRef="#br0" timeOffset="180581.903">15724 9097 65 0,'0'0'23'16,"0"0"-11"-16,0 0 6 0,0 0-6 16,0 0-8-16,0 0 2 15,0 0 7-15,212 57 0 16,-74-49-1-16,37-4-5 15,43-4-1-15,56 0 0 16,46 0-3-16,43-3-2 16,29-10-1-1,1-1 0-15,-27 0 1 0,-53 4-1 16,-77 5 0-16,-83 4-3 16,-73 1-3-16,-53 0-2 15,-27 0-12-15,-46 4-29 16,-73 12-13-16</inkml:trace>
  <inkml:trace contextRef="#ctx0" brushRef="#br0" timeOffset="182462.708">15925 9250 29 0,'0'0'32'0,"0"0"-11"16,0 0 3-16,0 0-5 15,0 0-7-15,0 0-6 16,0-20-1-16,0 20-3 15,0 0-1-15,0 4-1 16,0 12 1-16,-3 8 9 16,-6 3 2-16,-2 6 6 15,4 5 0-15,-2 3-9 16,9 9 1-16,0 4 0 0,0 10-6 16,0 4 4-16,23 9 0 15,4 12-2-15,-4 8 6 16,-4 3 2-16,-3-2-4 15,-12-8 1-15,-4-6-7 16,0-7 2-16,0-9-4 16,0-2 0-16,0-4 2 15,-9-1-1-15,2-7 3 16,0-4 0-16,7-4-2 16,0-7-2-16,0 3 2 15,0-10-3-15,0-5 7 16,0-9-6-16,0-5 1 0,0-6-1 15,0 0-1 1,0-3 1-16,0 0-2 0,0-3 0 16,0 1 2-16,0 1-2 15,0 1 0-15,0 1-1 16,0 3 3-16,0 2-2 16,0 3 0-16,0-3 0 15,0 4 1-15,0-1 0 16,0 2-1-16,-4 2 0 15,1-2 2-15,-2 1-2 16,-3-4 0-16,8-5 0 16,-3 2 0-16,3 1 1 0,0 2-1 15,-4 0 0-15,4 0 0 16,0-2 1-16,0-4-1 16,0 0 0-16,0-2-2 15,0-2 2-15,0 1 0 16,0-3 0-16,0 2 0 15,0-2 0-15,0 0-1 16,0 0 1-16,15 0 0 16,20 0 1-16,18 0 1 15,19-2 0-15,15-7-2 16,5 1 0-16,11-2-1 16,12-3-2-16,14 5 1 15,42-1-3-15,20 3-1 0,20 2 2 16,-2 0-1-1,-11 0 3-15,-21-2-2 0,-22-3 4 16,-10 1 0-16,-12-7 0 16,-7 0 1-16,5 4-2 15,-2-1 2-15,9-1-1 16,-2-1 0-16,9 1 1 16,4 0-1-16,-19 4 0 15,-23 0 0-15,-31 6 0 16,-34 0 1-16,-22 1 0 15,-13 2 1-15,-4-1-2 16,-3 1 9-16,0-3-2 16,0 3 2-16,0-2 1 15,0 1-6-15,4-2 1 16,-1 2-2-16,6-3-3 0,-5-1 2 16,3 1-1-1,0-1 0-15,2-2 0 0,-2 0 0 16,0-1 1-16,2-5-1 15,-6 1 0-15,1-1 4 16,-4-8 2-16,0-1 7 16,0-2 3-16,0-1-10 15,0-4 3-15,0-5 0 16,0-5-9-16,0-11 8 16,0-3-1-16,0-4 1 15,-7 3 3-15,-13 1 2 16,4 3 12-16,9-1-5 0,7-4-17 15,0 0 23-15,0-12-12 16,0-5 2-16,20-6 2 16,-6-2-16-16,-2 3 10 15,-12 11 3-15,0 11-14 16,0 10 18-16,0 9 2 16,-16 2-12-16,2-1 22 15,5 3-14-15,-1 0 10 16,-3-1-12-16,6-2-9 15,0 8 14-15,-2 3-4 16,2 1-14-16,4 4 20 16,-1 2-20-16,1 1 0 0,-3 2 9 15,-1 0-9-15,0-2 3 16,4-1-6-16,-6-2 3 16,9-1-6-16,0 2 3 15,0 0 0-15,0 4 3 16,-4 3 6-16,4 3-9 15,-3-1 0-15,3-1 3 16,-4-2-12-16,4 1 15 16,-3 4-6-16,3 3 0 15,-9 4 3-15,2-3-6 16,-13 3-15-16,-33-3-80 16,-46-4-88-16,-50 2-1 15,-42 2 59-15,-21 3 19 0,2 0 9 16</inkml:trace>
  <inkml:trace contextRef="#ctx0" brushRef="#br0" timeOffset="183220.423">16433 8497 66 0,'0'0'27'16,"0"0"3"-16,0 0 2 15,0 0-12-15,0 0-5 16,0 0-5-16,0 0-3 16,-72-34 1-16,29 34-6 15,-6 9 1-15,-5 9-2 16,5 2-1-16,6 4 0 15,10-2-1-15,17 0 1 16,9 0-1-16,7-2-6 16,0 3 2-16,23-3 2 15,21 2 2-15,11 4 0 16,-2 0 1-16,0 4 0 16,-10 4 0-16,-13 3-1 0,-11 1 1 15,-8 1 1 1,-8-7-1-16,-3-3 0 0,0-6 0 15,0-4-1-15,-7-5 1 16,-35-7-1-16,-15 0 1 16,-23-6 3-16,-8-1-1 15,-4 0 1-15,9-1-2 16,14-16-1-16,19-2-1 16,24-6-5-16,26 3-4 15,0-4-10-15,19-4-31 16,45-8-70-16</inkml:trace>
  <inkml:trace contextRef="#ctx0" brushRef="#br0" timeOffset="192502.081">16483 9685 69 0,'0'0'17'0,"0"0"7"15,0 0 11-15,0 0-3 16,0 0-10-16,0 0-5 0,0 0 3 15,0-11-9-15,0 11-6 16,0 1-3-16,0 15-2 16,0 6 7-16,0 4-1 15,0 0-2-15,3 1-3 16,8-1-1-16,1-4 0 16,-5-8 3-16,0-9-3 15,2-2 0-15,-5-3 0 16,-1 0 1-16,4 0 3 15,2-3-1-15,9-9 2 16,-2-6-2-16,3-1 0 16,4-2 0-16,-5-5 2 15,8 2-5-15,-6 6 1 16,-8 4 1-16,-5 8-2 0,-3 4 0 16,-4 2 0-16,0 0-3 15,0 0 1-15,3 2-5 16,6 15 2-16,5 0 2 15,6 1-8-15,-1-3-2 16,8-4-3-16,-4-3 9 16,-4-3 6-16,-1-4 0 15,-9-1 0-15,-2 0 2 16,5 0 0-16,-1-6 3 16,-4-7-1-16,5-1 2 15,-8-4 2-15,-4-3 3 16,0 1-3-16,0 4 2 15,0 0-5-15,0 9-2 16,-16 2 3-16,-7 1-4 16,-7 4-1-16,-4 0-1 0,-5 0-1 15,9 4 0-15,4 10 1 16,6 6-3-16,17 7-5 16,3 0 5-16,0-3 3 15,0-6-7-15,23-5 6 16,3-7-4-16,4-5 4 15,0-1 2-15,-7 0 1 16,0-1 1-16,0-16 1 16,0-4 5-16,0-4 4 15,-3-3-3-15,-1 4-1 0,-12 2 4 16,-3 10-6-16,-4 4 6 16,0 4-2-16,0 4-8 15,0 0-2-15,0 0-4 16,0 8-3-16,0 10 5 15,0 6-1-15,0-1-5 16,19 1 6-16,8-4 2 16,-4-7-3-16,3-1 3 15,-6-6-4-15,-1-2 1 16,-1-4 1-16,5 0 2 16,0 0 3-16,7-10 0 15,-2-8-1-15,-1-2 1 16,-4 0 4-16,-5 3 2 0,-6-2 0 15,-5 7-3-15,-3 7-1 16,-4 4 2-16,0 1-4 16,0 0-3-16,0 0-5 15,0 0 0-15,3 0-1 16,6 12 5-16,-2 4 0 16,0 2-4-16,6-2-1 15,-3-2 0-15,6-2 1 16,-5-6 1-16,-6-4-1 15,-1 1 5-15,-4-3 1 16,3 0 0-16,1 0 3 16,-1-6-2-16,4-9-1 0,6 4 1 15,-6-5-1-15,5 5 3 16,-5-1-2-16,0 4-2 16,-7 2 1-16,0 4 0 15,0 2-1-15,0 0-4 16,6 0-1-16,-6 6-2 15,3 6 7-15,4 1-2 16,-3-2-1-16,-1-3-1 16,1-2-3-16,-4-4 2 15,0-2 3-15,0 0 2 16,5 0 2-16,-1 0 1 16,-1 0 2-16,1-3-2 15,3-8-3-15,5 4 1 16,-1-2 0-16,1 3-1 15,-8 2 0-15,-1 2 0 0,1 2 0 16,-4 0-1-16,9 0-2 16,-2 0 1-16,3 0-1 15,13 6 0-15,0 0 3 16,4-2-3-16,-8-2-2 16,-3-2 2-16,-5 0 1 15,-4 0 2-15,2 0 1 16,-2-9 0-16,-4-4 2 15,1 1-3-15,-4-4 3 16,0 2 0-16,0 0 3 0,-4 2-2 16,-10 5-1-1,-2 2-2-15,0 5-1 0,9 0 0 16,0 0-3-16,-5 18 1 16,8 2 0-16,4 2 1 15,0 0-6-15,4-5 3 16,28 0-1-16,5-5-26 15,2-6-6-15,14-2-3 16,0-4-11-16,-4 0-4 16</inkml:trace>
  <inkml:trace contextRef="#ctx0" brushRef="#br0" timeOffset="192669.633">18050 9659 5 0,'0'0'31'0,"0"0"-7"16,0 0-3-16,0 0 4 0,0 0-13 15,0 0-5-15,0 0-3 16,3-35-4-16,20 32-2 16,7 1-2-16,13-2 3 15,-10 4-22-15,-10 0-15 16</inkml:trace>
  <inkml:trace contextRef="#ctx0" brushRef="#br0" timeOffset="192807.487">18050 9659 18 0,'-9'28'15'0,"62"-28"-8"16,5 0-6-16,-5 0-1 16,-7-5-10-16</inkml:trace>
  <inkml:trace contextRef="#ctx0" brushRef="#br0" timeOffset="193077.867">18442 9426 50 0,'0'0'28'15,"0"0"3"-15,0 0-1 0,0 0-6 16,0 0-8-16,0 0-6 15,-31-30-8-15,24 51-1 16,0 2-1-16,-2 5 2 16,5 3-1-16,4-4-1 15,0 2-1-15,0-5-13 16,0-4-20-16,9-8-24 16,5-5-23-16</inkml:trace>
  <inkml:trace contextRef="#ctx0" brushRef="#br0" timeOffset="193262.174">18568 9485 41 0,'0'0'23'0,"0"0"4"15,0 0 0-15,0 0 0 16,0 0-10-16,0 0-7 16,0-50-1-16,0 50-8 15,0 0-1-15,0 3-4 16,0 13 3-16,0 6 1 15,0 3 1-15,0 0-1 16,0 0-1-16,0-1-24 16,0-2-35-16</inkml:trace>
  <inkml:trace contextRef="#ctx0" brushRef="#br0" timeOffset="194536.63">18618 9547 57 0,'0'0'19'16,"0"0"7"-16,0 0-2 15,0 0-10-15,0 0-12 16,0 0-2-16,3-6 0 16,1 20 0-16,-1 7 0 15,6 6 4-15,-5 1-1 16,3-2 1-16,-4-1 2 15,1-2-2-15,-1-4-2 16,-3-8-1-16,0-4 0 16,0-6-1-16,0-1 1 0,0 0 3 15,0 0 12-15,0-8 10 16,0-12-11-16,0-6-8 16,0-4-2-16,0-4 1 15,0-3-4-15,0 2 1 16,0-1-1-16,0 4-2 15,0 1 1 1,9 9-1-16,11 7 0 0,-3 2 0 16,3 8-1-16,3-1-1 15,0 3-1-15,3 3-5 16,4 0-4-16,6 3 2 16,1 18 3-16,-5 9 2 15,-11 2 1-15,-12 3-1 16,-9-2 1-16,0-2-2 15,-30-5-2-15,-13-2-5 16,1-6-1-16,12-4 5 16,10-8-1-16,13-1 2 15,7-5 6-15,0 0 1 0,0 0 1 16,0 0 0-16,0 0 1 16,7 0 3-16,13-5 1 15,-1-7 0-15,4 4 1 16,0-4-1-16,-5-1 0 15,5-4 2-15,0-2-4 16,0 4 1-16,-7 1 3 16,-9 2 0-16,-4 3 5 15,-3 6 1-15,0 0-3 0,0 3-4 16,0 0-6-16,-7 0-5 16,-12 0 4-16,-4 12 0 15,3 7 0-15,3 3-2 16,4 0 2-16,10 2-2 15,3-6-1-15,0-2 2 16,0-4-3-16,3-2-2 16,20-6 3-16,-3-2 1 15,3-2 3-15,0 0 0 16,-6 0 1-16,-1-12 0 16,-3-1 0-16,-6 0 3 15,-4 1 3-15,-3 0-2 16,0 5 1-16,0 0-1 0,0 5-3 15,0 0-1-15,0 2-1 16,0 0-4-16,0 0-1 16,0 8 4-16,0 6 0 15,0 0 1-15,0-2-3 16,0 1 0-16,0-5 2 16,0 1 0-16,7-5-3 15,6-4 1-15,-6 0 3 16,5 0 1-16,-5 0 1 15,4-4 2-15,-2-6 2 16,-2 0 3-16,-4 2-3 16,1 2-2-16,0 4-1 15,-4 2-1-15,5-2-2 16,-5 2-1-16,3 0 0 0,4 0-3 16,1 0 3-1,4 0-2-15,-5 8-1 0,0-1 0 16,2-1-1-16,-6 0 2 15,1-5 0-15,-4 3 0 16,4-4 2-16,-4 0 1 16,0 0 1-16,0 0 1 15,0 0 0-15,3 0 3 16,2 0-1-16,-1 0-3 16,-1-3 0-16,5 2-1 15,-5 0 0-15,2 1 0 16,-5 0-1-16,4 0 0 15,-1 0-1-15,1 0-1 16,0 0 0-16,3 0-2 16,1 0-8-16,0 5-16 0,4-2-11 15,-5 0-26-15</inkml:trace>
  <inkml:trace contextRef="#ctx0" brushRef="#br0" timeOffset="194738.571">19254 9453 61 0,'0'0'10'0,"0"0"11"15,0 0 6-15,0 0-10 16,0 0-12-16,0 0-5 16,4-32-1-16,3 42 0 15,2 5 1-15,-6 2 0 16,1 2-4-16,3-2-16 15,-7-4-20-15,4 0-35 16</inkml:trace>
  <inkml:trace contextRef="#ctx0" brushRef="#br0" timeOffset="194953.993">19254 9453 12 0,'107'-47'31'16,"-95"34"-14"-16,-5 5 7 0,0 4 0 15,-3 1-7-15,-4 3-9 16,5 0-8-16,-2 15 0 16,5 10 0-16,2 6 1 15,-5 1-1-15,6 2 1 16,-4 0-1-16,-2-4-3 16,-1-6-34-16</inkml:trace>
  <inkml:trace contextRef="#ctx0" brushRef="#br0" timeOffset="196821.348">17401 10537 185 0,'0'0'0'0,"0"0"-1"16,0 0 0-16,0 0-8 16,-16 0-23-16,-25 2-30 15</inkml:trace>
  <inkml:trace contextRef="#ctx0" brushRef="#br0" timeOffset="198798.555">16414 10537 8 0,'0'0'38'0,"0"0"-17"16,0 0 4-16,0 0 3 16,0 0-11-16,0 0-12 15,0 0-3-15,3 0-1 16,1 0-1-16,8 9 0 15,6 1 0-15,1 3 0 16,4 1 1-16,0 4-1 16,-3 0 1-16,-1 3-1 0,-8-2-1 15,-8-2 1 1,-3-5-5-16,0-4-2 0,0-4 0 16,0-3-2-16,-26-1 6 15,-4 0-3-15,7 0 6 16,3 0 0-16,10-5 2 15,10-9 0-15,0-6-1 16,0-6 2-16,26-1-1 16,8 4 0-16,1 2-1 15,-8 3 1-15,-10 8 4 16,-8 4 1-16,-5 3 1 16,-1 3-4-16,1 0-1 15,3 0-3-15,2 0 0 16,-2 0 0-16,0 0-2 15,5 9 1-15,-8 5 1 0,-1 0 0 16,-3 4 0-16,0-1 0 16,0-2 0-16,0-1 1 15,0-3-1-15,4-2 1 16,5-7-1-16,-2 0 0 16,3-2 1-16,3 0-1 15,3 0 1-15,1 0 1 16,3-4-1-16,-1-12 2 15,-5 1 0-15,2-3 1 16,-12-3 4-16,-4 1 1 16,0 0-1-16,0 2 0 15,-20 0-4-15,-6 4-2 0,-4 6 4 16,3 2-5-16,4 6-1 16,-3 0-1-16,6 0 1 15,-3 8 0-15,6 12-1 16,8 5-1-16,5-2-1 15,4 1 2-15,0-3-2 16,7-4 0-16,20-2 1 16,8-10 0-16,-5-1 0 15,6-4 2-15,-3 0 0 16,4 0 0-16,-1-11 3 16,-3-9-1-16,-1-3 1 15,-11-1 6-15,-8-4 0 16,-6-4 0-16,-7-4 3 15,0-1-3-15,0 2 6 16,-20 3-4-16,-1 10-4 0,5 9 0 16,9 6-1-16,-2 7-1 15,6 0-5-15,-4 0-6 16,-6 2-1-16,-1 22 3 16,-5 8 3-16,3 8 1 15,12 2-5-15,4 2 2 16,0 1 2-16,0-8-2 15,13-7-5-15,17-7 2 16,0-10 1-16,5-9 0 16,-5-4 3-16,0 0 2 15,-3 0 3-15,-1-16-2 16,5-9 3-16,-8-9 2 0,-4-5-3 16,-7 1 0-16,-8-1 0 15,-4 1 2-15,0 3 0 16,0 7-1-16,-4 10-1 15,-4 9 0-15,0 9-3 16,5 0 0-16,-9 4-6 16,4 23-5-16,1 7 11 15,4 6 0-15,3-3 0 16,0 0-2-16,0-7 2 16,14-4-4-16,13-8-14 15,-4-4-17-15,7-6-2 16,1-5-1-16,-8-3-3 15,0 0 10-15,-12 0 11 16,1-6 20-16,-8-10 1 16,-4 0 11-16,3-1 6 0,-3 2 5 15,0 1 2-15,0 4-5 16,0 4 1-16,0 1-5 16,0 5 1-16,0 0-5 15,0 0-7-15,0 0-5 16,-3 2-3-16,-6 14 3 15,2 6 0-15,-4 2 0 16,3-2 1-16,1-3-1 16,3-7 0-16,4-7 1 15,-4-2-1-15,1-3 1 16,3 0 3-16,0 0 8 16,0 0 12-16,0-8 6 0,0-13-15 15,0-4-14-15,21-6 1 16,14-1 0-16,3-2-1 15,-7 4 1-15,-8 4-2 16,-8 10 3-16,-12 6 0 16,2 10-2-16,-5 0-1 15,0 0-2-15,0 16-9 16,4 14 6-16,3 8 5 16,9-2 3-16,2-2-3 15,1-5 0-15,1-8 0 16,-1-2-1-16,-5-9-3 15,-1-6 0-15,-6-3 0 0,-4-1 0 16,6 0 4-16,-2 0 2 16,4-15 6-16,1-11-3 15,-5-5 3-15,-7-5-1 16,0 0-3-16,0-2-3 16,-7 4 1-16,-9 8-2 15,6 7 0-15,1 12-1 16,9 6-5-16,0 1-15 15,0 0-19-15,0 1-9 16,0 15 17-16,5 4 0 16,13 1-14-16,1 2 7 15,4 3 4-15</inkml:trace>
  <inkml:trace contextRef="#ctx0" brushRef="#br0" timeOffset="199119.854">17657 10583 13 0,'0'0'44'15,"0"0"-14"-15,0 0 5 16,0 0-8-16,0 0-6 16,0 0-2-16,0-37-4 15,-5 34-3-15,5 3-3 16,0 0-9-16,0 0-2 16,-4 0-3-16,4 14 2 15,0 4 3-15,0-1-2 0,0-6 0 16,0 1 1-1,4-5 1-15,12-1-1 0,0-2-3 16,-9-4 3-16,-4 0 1 16,-3 0 2-16,0 0 3 15,0-6 0-15,0-11-1 16,0 1 7-16,0 1-11 16,-19 0 2-16,1 5-2 15,-5 4-2-15,-5 2 2 16,-2 4-7-16,0 0-9 15,0 0-15-15,14 4-31 16</inkml:trace>
  <inkml:trace contextRef="#ctx0" brushRef="#br0" timeOffset="199479.781">18050 10431 10 0,'0'0'36'0,"0"0"-13"0,0 0 7 16,0 0-5-16,0 0-10 16,0 0-7-16,0-2 1 15,0 2-8-15,21-3 0 16,18 3 0-16,7-1 3 16,7 0-3-16,0-2-1 15,-3 3 0-15,-1 0 0 16,-13 0-14-16,-13 0-23 15,-20 5-18-15</inkml:trace>
  <inkml:trace contextRef="#ctx0" brushRef="#br0" timeOffset="199656.822">18064 10592 64 0,'0'0'22'0,"0"0"-14"15,0 0 12-15,0 0-3 16,0 0-11-16,0 0-5 16,210 0 0-16,-137 0-1 15,-9-2-11-15,-10-2-54 16</inkml:trace>
  <inkml:trace contextRef="#ctx0" brushRef="#br0" timeOffset="200310.795">18865 10309 47 0,'0'0'62'0,"0"0"-50"16,0 0 19-16,0 0 2 0,0 0-7 16,0 0-21-1,23-44-3-15,-9 36 5 0,-1-5 6 16,-3 1 2-16,3-2 4 16,-6-1 1-16,-4-4-5 15,6 6-2-15,-5 2 7 16,-4 5-2-16,3 5-7 15,-3 1-2-15,0 0-2 16,0 0-7-16,0 0 0 16,0 0-3-16,0 0-2 15,0 11-2-15,0 13 7 16,0 9 1-16,0 7 0 16,0 4 0-16,0 0 0 15,0 2-1-15,0-4 1 16,7-4 0-16,2-6 0 0,-2-6-1 15,0-6 0-15,0-8 0 16,-1-3 0-16,-6-5 0 16,0-4 0-16,0 1 0 15,0-1 0-15,-6 0-3 16,-31 0 3-16,-16 0 9 16,-9 0-6-16,9 0-1 15,16 0 1-15,14 0 0 16,14 0-1-16,9 0 0 15,0 0-2-15,0 0-2 16,13 0-4-16,33 0-5 16,33 0 11-16,31 0 1 0,21 0-1 15,-2-8 0 1,-11 2-8-16,-31-2-41 0,-32 4-36 16,-48-3-29-16</inkml:trace>
  <inkml:trace contextRef="#ctx0" brushRef="#br0" timeOffset="206015.117">8257 13253 102 0,'0'0'24'0,"0"0"-17"15,0 0 8-15,0 0 4 16,-203 19-7-16,185-13-3 15,6-4-2-15,5 2 3 16,3-1 4-16,4-3-4 16,0 0-3-16,0 0 2 15,0 0-9-15,30 0-1 16,62 0 1-16,57-12 0 16,72-10 4-16,53-6-2 15,30-3-2-15,13 1 2 16,-18 2-2-16,-41 2 0 15,-44 5 1-15,-65 6 1 16,-57 5-2-16,-52 8 0 0,-40 2-1 16,0 0-5-16,-72 0-27 15,-57 0-3-15,-46 10 3 16,-36 14-4-16,-17 4 12 16,0 2 3-16,-2-4 6 15,5 1 16-15,11-4 1 16,32-5 5-16,33-1 2 15,43-10 6-15,37-1 13 16,27-6 3-16,19 2-8 0,19-2-5 16,4 0-6-1,0 3-7-15,69 1-3 16,67-2 5-16,78-2 14 16,77 0-8-16,55-23-7 15,31 0 2-15,2 2-6 16,-20 6 0-16,-44 2-1 0,-63 8 0 15,-83 0-8-15,-86 5-16 16,-76 0-17-16,-25 12-22 16,-97 14-27-16</inkml:trace>
  <inkml:trace contextRef="#ctx0" brushRef="#br0" timeOffset="206523.583">8013 14552 124 0,'0'0'28'0,"0"0"-28"16,0 0 12-16,0 0 6 15,0 0-9-15,0 0-3 16,340-40-6-16,-112 8 4 16,39-2-4-16,7-4 0 15,-14 7 0-15,-39 6-4 16,-58 10 0-16,-55 5-1 15,-58 8-12-15,-50 2-11 0,-20 0-20 16,-79 8-14 0</inkml:trace>
  <inkml:trace contextRef="#ctx0" brushRef="#br0" timeOffset="206734.99">8192 14639 70 0,'0'0'33'15,"-218"69"-11"-15,158-47 7 16,28-12-2-16,32-2-7 15,50-8-13-15,91 0-3 16,93-18 13-16,77-29 4 0,68-7-17 16,24-1 6-1,-21 15 1-15,-58 8-10 16,-80 14-1-16,-83 10 0 16,-75 8-23-16,-50 0-17 0,-36 0-5 15,0 0-3-15,-20 8-21 16</inkml:trace>
  <inkml:trace contextRef="#ctx0" brushRef="#br0" timeOffset="-179543.32">7650 13148 49 0,'0'0'44'0,"0"0"-15"16,0 0-6-16,0 0-4 15,0 0-2-15,0 0-5 16,0 0-9-16,-88 12-3 16,169-6 0-16,52 2 16 15,51-5 1-15,37-3-7 16,23 0-1-16,11-6-5 15,12-5-3-15,7 4 2 16,-14 0-2-16,-28 2 0 16,-48 4-1-16,-55 0 2 15,-42-2-1-15,-32 0-1 0,-29 0 0 16,-15 1-1-16,-11-4 0 16,-4 2-3-16,-75 2-12 15,-63 2-13-15,-56 0 7 16,-50 8 9-16,-22 8 6 15,-4-2 7-15,6-2-1 16,21 2 1-16,3 2 0 16,7 0 1-16,19 2-1 15,31-5 0-15,61-8 0 16,50 0 2-16,42-5 0 16,25 0 2-16,9 0 4 15,0 0-8-15,13 0-1 16,70-2-2-16,74-13 3 0,84-7 4 15,60-2-2-15,49 2 1 16,9 0-3-16,-19 4 1 16,-36 2-1-16,-53 4 0 15,-53 3 1-15,-47 7-1 16,-58-1 0-16,-38 3 1 16,-32 0-1-16,-23 0 2 15,0 0-4-15,-72 0 1 16,-73 20 1-16,-85 14 4 15,-71 6-3-15,-58 7-1 16,-29 1 3-16,-13-2-3 0,28-3 3 16,56-8-2-1,80-13 0-15,104-10 4 16,80-8 0-16,53-4 3 16,50 0-7-16,98-2-1 0,93-24 10 15,76-12-4 1,66-11-4-16,33-2-1 15,-14 2 0-15,-36 10-1 16,-69 6 0-16,-72 16 0 0,-73 8-1 16,-57 7-1-16,-42 2-19 15,-26 0-11-15,-15 6-24 16,-12 12-38-16</inkml:trace>
  <inkml:trace contextRef="#ctx0" brushRef="#br0" timeOffset="-178626.13">7806 14570 54 0,'0'0'37'0,"0"0"-26"0,0 0 6 16,0 0 6-16,0 0-2 15,0 0-7-15,-156 0-10 16,156 0 0-16,31 0-1 16,76 0 4-16,53-8 3 15,54-2-2-15,26-2-4 16,11 2-4-16,-6 2 0 16,-17 2 0-16,-21 2 1 15,-29 4-1-15,-36 0 1 16,-43 0-1-16,-39 0 1 15,-33 0-2-15,-27 0 2 16,0 0-2-16,-57 0 2 0,-65 0-2 16,-66 0 1-16,-50 0-4 15,-42 0-2-15,-21 0 2 16,-15 4 1-16,6 2 2 16,20 2 0-16,35 2-1 15,54 2 2-15,63-8 0 16,58 4-1-16,54-6 0 15,26 2 0-15,86-4-13 16,79 0 14-16,82 0 0 16,74-10 2-16,54-10-1 15,21 0 0-15,-12-1-1 16,-29 4 0-16,-45 1 0 16,-55 5 0-16,-64-1 2 15,-62 6-2-15,-60 5 3 0,-46-3-1 16,-23 4 2-16,-69 0-3 15,-83 4 2-15,-78 13-3 16,-71 6 0-16,-65-3 0 16,-30 2-1-16,-24 0 1 15,21-2 2-15,59-1-2 16,80-7 0-16,108-6 0 16,99 1 0-16,56-5 0 15,146-2-7-15,95 0 6 16,96-4 1-16,49-14-4 15,10 0-11-15,-29-1-14 16,-53 2 6-16,-73-1-14 16</inkml:trace>
  <inkml:trace contextRef="#ctx0" brushRef="#br0" timeOffset="-156998.916">17103 11189 124 0,'0'0'26'0,"0"0"5"0,0 0 9 16,0 0 10-1,0 0-16-15,0 0-24 0,0 0-2 16,-30 56-6 0,-32 35 11-16,-14 20 25 0,-3 18-24 15,-6 7 10-15,5 7 0 16,4 8-11-16,0 7 0 15,4 0-9 1,3-3 2-16,12-17 2 16,11-18-5-16,12-22-2 15,11-23-1-15,4-27 3 16,7-20-1-16,8-16-1 0,-3-11-1 16,3-1 14-16,-8 0-6 15,-7-23 26-15,-11-17-1 0,-16-18-33 16,-4-9 24-1,1 1-24-15,-5 0 0 16,1 10 3-16,7 12 6 0,13 15-9 16,10 15 0-16,10 8 3 15,6 6-9-15,4 0-5 16,-4 11-8-16,-2 25-4 16,-2 17 21-16,-1 12 2 15,12 0 0-15,0-4 3 16,12-8-9-16,38-9 1 15,6-14 1-15,6-10 2 16,11-14-21-16,13-6 23 16,29-8-2-16,15-28 4 15,-1-14 10-15,-7-7-10 16,-14-3 3-16,-29 0-5 16,-26 4-9-16,-23 4-17 15,-17 12-31-15,-13 15-9 0,0 13 14 16,16 12-11-16,21 0-32 15,12 25-3-15</inkml:trace>
  <inkml:trace contextRef="#ctx0" brushRef="#br0" timeOffset="-154643.325">15540 13833 79 0,'0'0'42'0,"0"0"-6"0,0 0-1 16,0 0 0-16,0 0-2 16,0 0-15-16,-66-53 0 15,33 53-6-15,-13 0-9 16,-14 3-2-16,-2 20-1 16,-7 10 1-16,9 8-3 15,6 7 2-15,16 4 0 0,27 2-2 16,11-5-1-1,26-11-12-15,43-8 2 16,11-15-9-16,3-9 0 16,-10-6 13-16,-15 0 9 15,-21-7 1-15,-17-13 8 0,-10-6 6 16,-4-13 9-16,-6-7-15 16,0-5 1-16,-9-2-3 15,-25 7-7-15,-5 12 9 16,-1 12-5-16,-3 10 4 15,1 6-8-15,-8 6 0 16,1 0-3-16,-8 23 3 16,4 14-2-16,10 7-1 15,20 4 2-15,23-6-5 16,4-7-6-16,61-12-8 16,22-13 6-16,9-8 2 15,-1-2 12-15,-3-8 0 0,-5-15 2 16,-9-13 7-16,-15-5 8 15,-13-3-1-15,-20-12 2 16,-18-2 4-16,-12-3-12 16,0 5 7-16,-16 9 7 15,-14 6 0-15,4 13 3 16,3 12-12-16,12 10 1 16,6 6-4-16,5 0-12 15,0 20-6-15,0 29-11 16,0 19 17-16,0 10 1 15,5 1 3-15,-1 1-4 16,-1-9 0-16,1-3 1 0,-4-10-1 16,0-11 0-16,0-13 0 15,0-14 0-15,3-10-4 16,-3-6 4-16,4-4 1 16,-1 0-1-16,6 0 11 15,2-12-8-15,12-10 1 16,12-5-4-16,2 2-2 15,-1 5 2-15,-15 8 0 16,-2 6-7-16,-3 5 5 16,0 1-7-16,11 0-9 15,6 14 6-15,1 13-6 16,1 3 12-16,-15 1-4 16,-13-2-3-16,-7-3 10 15,-4-4-8-15,-57-7-12 16,-23-7 17-16,-15-5-4 0,7-3 10 15,20 0 2-15,29 0-1 16,26-4 8-16,11 0-6 16,6 2 0-16,0 2 2 15,0-1-5-15,13-2-2 16,24 3-3-16,21-2 5 16,18 1 1-16,7-4 0 15,17-1-1-15,7-6 2 16,12-6-1-16,-13-2 3 15,-10 0-4-15,-33 2 0 16,-20 4 3-16,-20-3 0 16,-11 4 0-16,-5-11 5 0,-7 0-5 15,0 2 11 1,0-1 2-16,0 5-3 16,0 4 6-16,0 4-5 0,0 8-1 15,0 2 6-15,0 0-19 16,0 0 0-16,0 33-15 15,-12 17 9-15,-6 17 6 16,2 14 0-16,0 7 1 16,9 12-1-16,7 11 0 15,0 5 0-15,0 0 0 16,7-5 1-16,9-13-1 0,-5-8 0 16,-11-14 0-1,0-9-3-15,-7-25 4 0,-20-12-2 16,-6-18 0-16,-17-10 1 15,-19-2 2-15,-23 0-2 16,-14-25-11-16,7-4 10 16,10-11-16-16,29-1 9 15,34 5 0-15,26-3-6 16,0-5 4-16,49-6-6 16,42-7 8-16,31-11 1 15,19-13-7-15,11-7 9 16,-7-6 5-16,-7 4-1 0,-19 3 1 15,-13 5 0-15,-23 8 0 16,-25 8 6-16,-31 11-2 16,-27 13 7-16,0 13 3 15,-30 5-1-15,-25 5 5 16,5 11-9-16,17 7-7 16,6 1-2-16,8 0 0 15,-1 0 0-15,3 19 0 16,1 12-3-16,12 11 2 15,4 4 1-15,0 8 0 16,34-4-2-16,15-6 4 16,4-14-2-16,-7-10 0 15,0-13 1-15,-7-7-1 0,7 0 2 16,4-9 2 0,-1-19 4-16,-4-6-7 0,-3-2 6 15,-12 0-3-15,2 9-2 16,-2 2-4-16,-3 6 2 15,-4 11-4-15,0 3 2 16,-7 5-9-16,-2 0 5 16,-2 0 2-16,-5 0-11 15,0 0 14-15,2 5-5 16,2-4 6-16,-8-1-1 16,1 0 4-16,-1 0-2 15,-3 0 6-15,0 0-6 16,0 0 12-16,0-16-3 0,0 0-10 15,0 2 0-15,-14 0-2 16,-5 6 1-16,-4 4-2 16,0 4-10-16,-7 0 7 15,0 4-3-15,-6 20 5 16,10 14 3-16,6 2-1 16,20 4 0-16,0 6 0 15,9-6-2-15,37-4-1 16,7-12-4-16,7-10-3 15,6-11 8-15,-1-7-1 16,2 0 5-16,-1-27 3 16,-1-8-1-16,-8-12 5 0,-8-10-3 15,-15-12 4 1,-18-7 6-16,-16-6-8 0,0-3 3 16,-27 11 6-16,-12 14-6 15,2 16 1-15,11 22 4 16,10 10 0-16,9 11-3 15,7 1-11-15,0 0-11 16,0 33 4-16,0 21-4 16,10 20 11-16,26 9 0 15,1 5 3-15,9-8-5 16,0-10 2-16,7-12-3 16,5-21-9-16,6-10-23 15,5-12-1-15,0-15-18 16,-12 0-3-16,-11-21-5 0,-27-19-14 15</inkml:trace>
  <inkml:trace contextRef="#ctx0" brushRef="#br0" timeOffset="-154426.108">17652 13852 80 0,'0'0'48'0,"0"0"-25"16,0 0 0-16,0 0-8 15,0 0-14-15,0 0 2 16,194-8-1-16,-79 14-1 16,0 0-1-16,-16 2-6 15,-26-4-13-15,-32 0-14 16,-25-4-7-16,-16 0 3 16,-31 0-6-16</inkml:trace>
  <inkml:trace contextRef="#ctx0" brushRef="#br0" timeOffset="-154076.358">16398 13732 70 0,'0'0'34'0,"0"0"-21"0,0 0 11 16,0 0-1-16,0 0-11 15,0 0-11-15,-50-24-1 16,27 48-2-16,-3 4 2 16,3 2 2-16,12-4-2 15,11-8 1-15,0-5 1 16,46-4 1-16,21-9 6 16,15 0 9-16,8 0 3 15,-14-17 4-15,-21-2-4 16,-29 5-4-1,-26-6 9-15,0 0-7 0,-19 0-17 16,-38 1-2-16,-12 8-7 16,4 9-1-16,12 2-31 15,10 0-3-15,17 18-11 16,12 8-8-16,8 0-51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8T13:34:58.492"/>
    </inkml:context>
    <inkml:brush xml:id="br0">
      <inkml:brushProperty name="width" value="0.05292" units="cm"/>
      <inkml:brushProperty name="height" value="0.05292" units="cm"/>
      <inkml:brushProperty name="color" value="#FF0000"/>
    </inkml:brush>
  </inkml:definitions>
  <inkml:trace contextRef="#ctx0" brushRef="#br0">3035 4123 54 0,'0'0'11'15,"0"0"-4"-15,0 0 14 16,0 0 1-16,0 0-11 0,0 0-5 16,0 0 4-16,0 0 3 15,59 5 3-15,-22-1-3 16,12 1-6-16,10-1 5 16,10 1-5-16,14 2-3 15,9-1 6-15,11 2-9 16,15-2 3-16,15 0 0 15,15 0-3-15,20-2 4 16,16-2-2-16,14 2-2 16,24 2 8-16,-1 2-6 15,-4 0 8-15,-8-2-1 16,-11 0-10-16,-3 0 9 0,-4 1-5 16,-4 2-2-1,-1-3 5-15,5 0-5 0,4 0-1 16,-1 0-1-16,-6 3 5 15,-3-2-5-15,-1 3 0 16,2 0 0-16,9 2 1 16,-4 0-1-16,0-1 0 15,0 2 0-15,7-3 1 16,7-1-3-16,9-1 2 16,4 1 0-16,-6 1-1 15,-2 2 2-15,-8 0-1 16,-14-2 0-16,-6 3 2 15,-2-4-4-15,2 0 2 16,6-3 0-16,3 0-4 16,4-4 5-16,-10-1-1 15,-1 2 0-15,-5-3-3 16,-4 1 1-16,0-1 2 0,-7 4 0 16,0-1-3-16,0 0 1 15,0 0 2-15,0-2 0 16,-5-1-6-16,5 0 5 15,0 0-1-15,4 0 1 16,10 0-1-16,2 0-1 16,-2 0 3-16,-14 0 0 15,-3 0-6-15,-10 0 5 16,6 3-1-16,11-2 2 16,3 2-2-16,4 1 2 15,8 2 0-15,-5 2 0 0,6-2 1 16,-4 3-4-16,-9 0 3 15,-7-4 0-15,4 4-2 16,6-3 0-16,13-2 2 16,11 2 0-16,7-4-3 15,1 2 1-15,4-2-1 16,-5 2 3-16,-6-2-2 16,-8 2 0-16,-20-4 2 15,-19 0 0-15,-8 0 1 16,-3 0-2-16,4 0 1 15,0-2 0-15,8-6 0 16,6 0 1-16,12-2-1 16,9 2 0-16,-2-4 2 15,-14 3-3-15,-11 0 1 0,-11 3 0 16,-10 1-2 0,12 5 3-16,10 0-1 0,1 0 0 15,2 0 3-15,-9 0-4 16,0 0 1-16,-7 0 0 15,-3 0-1-15,-1 0 2 16,-5 0-1-16,-6 0 0 16,-8 0 3-16,-4 0-3 15,1 0 0-15,3 0 0 16,7 0 0-16,2 0 1 16,1 0-1-16,-2 0 0 15,-3 0 1-15,-14 0-2 16,-5 0 1-16,-9 0 0 15,-3 0-2-15,-10 3 4 0,-10 3-2 16,-14 0 0-16,-9-5 1 16,-10-1 0-16,3 0-1 15,3 0 0-15,4 0 1 16,11 0 1-16,-2 0-2 16,-9 0 0-16,0 4-1 15,-7 5-3-15,0 0 4 16,-3 2-7-16,-17-7-23 15,-12-4-75-15</inkml:trace>
  <inkml:trace contextRef="#ctx0" brushRef="#br0" timeOffset="1195.976">25603 3707 98 0,'0'0'23'15,"0"0"-18"-15,0 0 13 16,0 0 13-16,0 0-2 16,0 0-10-16,0 0-7 15,0-9 0-15,0 9-2 0,0 0-8 16,0 19 1-1,7 12 0-15,9 10 7 0,-5 2 0 16,5-4-7-16,-1-4 3 16,-4-13-3-16,1-8-3 15,-1-8 9-15,-7-6-4 16,4 0 7-16,10-2 16 16,28-28 1-16,30-16 8 15,36-20-24-15,20-6-4 16,17-7 11-16,5-5-15 15,-6-8-4-15,-15 0-2 16,-18 3-1-16,-23 17-4 16,-28 24-27-16,-29 20-32 15,-21 14 14-15,-14 12-15 0,0 2-10 16,-19 0-29-16</inkml:trace>
  <inkml:trace contextRef="#ctx0" brushRef="#br0" timeOffset="12416.277">2857 5931 3 0,'0'0'23'15,"0"0"-3"-15,0 0-8 16,0 0 1-16,0 0 5 15,0 0-2-15,16 4 0 16,7-4-2-16,7 0 1 16,3 0-1-16,10 0-3 15,3 0 2-15,0 0-4 16,10-1-1-16,10-5 2 16,10 0-4-16,16 0 0 0,7-1 5 15,11 1-8 1,8 0 6-16,11 4-4 0,9 0-3 15,0 0 4-15,5 0-3 16,11-1 1-16,9 1 1 16,14-3-4-16,-2 1 4 15,-7 1-4-15,-5 0 0 16,-6 3 0-16,6 0 1 16,5 0-1-16,7 0 2 15,6 0-1-15,-10 0 2 16,1 0-3-16,-1 0-1 15,5 0 4-15,-1 0-4 0,-4 0 0 16,-3 0 1-16,-16 0 1 16,-7 0-1-16,-7 0-1 15,-5 0 0-15,2 0-1 16,-10 0 1-16,8 0 0 16,-4 0-1-16,-7 0 3 15,-3 0-2-15,-8 0 0 16,-1 0 0-16,5 0-1 15,3 0 1-15,4 0 0 16,7 0 1-16,4 0 1 16,5 0-2-16,7 0 0 15,4-2 0-15,3-2-2 16,-4 2 4-16,-3 2-2 0,-7 0 0 16,-9-2 1-1,9 2-1-15,-1-4 0 0,11 0 1 16,13-2-3-16,4 2 2 15,-6-2 0-15,2 2 0 16,-13 1 0-16,-11-2 0 16,-3 3 0-16,-8 0 0 15,-1-2-1 1,6 4 2-16,2-2-1 0,5 0 0 16,10 2 2-16,8 0-2 15,9 0 0-15,-6 0 0 16,-7 0-2-16,-2 0 4 15,-10 0-2-15,9 0 0 16,4 0 0-16,0 0-1 16,6 0 1-16,2 0 0 0,7 0-2 15,-9 0 2-15,-5 0 0 16,-14-2 0-16,-15-4 2 16,-6 0-2-16,-4 1 0 15,-6 2 0-15,-1 0-1 16,-2 2 2-16,6 1-1 15,10 0 0-15,4-1 1 16,6-2-1-16,13 3 0 16,0-2 1-16,4 2-3 15,-8 0 4-15,-11 0-2 0,-15 0 0 16,-9 0-2-16,-4 0 2 16,10 0 0-16,10 0 0 15,16 2-1-15,10 1 1 16,1-3 0-16,-1 0 0 15,-6 0 1-15,-9 0-2 16,-8 2 1-16,-3 4 0 16,-3 0 0-16,3 1 0 15,3 1 0-15,-2 0 0 16,-1-1 2-16,0-1-3 16,-7-4 1-16,3 1 0 15,4-1 0-15,0-1 0 16,-2-1 0-16,-5 0 0 15,-12 0 1-15,-7 0-1 0,-4 5 0 16,7-1 0-16,16 2-2 16,14 4 2-16,9 1 0 15,10 0 0-15,-8-1 1 16,-6-2-1-16,-11 1 0 16,-5-3 0-16,-8 1-1 15,-8-1 1-15,-13 0 0 16,-10-4 0-16,-10 0 3 15,7-2-3-15,4 0 0 16,5 0 0-16,-2 0-1 16,-2-2 3-16,-13-7-2 15,-3-2 0-15,-12 1 1 16,-3 2-1-16,3 0 0 0,12 2 0 16,4 4-1-16,7-1 1 15,-3 2 0-15,-4 1-1 16,0 0 2-16,-6 0-2 15,3 0 1-15,-10 0 0 16,-2-1-2-16,-12-2 4 16,0 0-2-16,1 3 0 15,1-3 0-15,11 3-1 16,5 0 0-16,13 0 1 16,3 0-1-16,0 3 2 15,-4 0-1-15,-10 1 0 16,-12-3 2-16,-17-1-3 0,-10 0 1 15,-10 0 0-15,-13 0 2 16,3 0 0-16,-3 0-1 16,0 0-1-16,0-2-19 15,-9-15-38-15,-31-3-27 16</inkml:trace>
  <inkml:trace contextRef="#ctx0" brushRef="#br0" timeOffset="17208.762">2774 5541 14 0,'0'0'26'0,"0"0"-13"0,0 0-1 16,0 0-2-16,0 0-7 15,0 0-3-15,0 0 3 16,0 0 5-16,-13-5 2 16,13 5 0-16,0 0 2 15,0 0 0-15,0 0-1 16,0 0-3-16,0 0 0 16,0 0-3-16,0 0-3 15,0 0 0-15,0 0 0 16,0 0-1-16,0 0-1 0,0 0 0 15,0 0-1-15,0 11 1 16,0 10 0-16,-3 11 4 16,-4 3 4-16,-6-2-5 15,6 3 2-15,-3-4-3 16,1-1 1 0,2-6-1-16,3-6-1 0,4-7 0 15,0-6-1-15,0-1 1 16,0-4-2-16,0-1 1 15,0 0 0-15,0 0 1 16,0 0 0-16,0 0-1 16,0 0 0-16,0 0 0 0,0 0-1 15,0 0 1 1,0 4 0-16,0-1-1 0,0 4 2 16,0-5-1-16,0-2 0 15,0 0 1-15,0 0-1 16,0 0 0-16,0 0 0 15,0 4-1-15,0 2 1 16,14 2 0-16,2 1 0 16,7-3 0-16,7-1 0 15,13-1 0-15,29 0-1 16,34-4 1-16,46 0-23 16,32-8-33-16</inkml:trace>
  <inkml:trace contextRef="#ctx0" brushRef="#br0" timeOffset="18887.891">24036 5813 9 0,'0'0'19'0,"0"0"-3"16,0 0 0-16,0 0-6 16,0 0-2-16,0 0-8 15,-53 15 0-15,53-14 0 16,0 1 1-16,0 1 0 16,0-3 4-16,0 1 4 15,0 0-4-15,0-1-3 16,0 3 0-16,0-1-1 15,0-2-1-15,0 1-20 16,0 2-60-16</inkml:trace>
  <inkml:trace contextRef="#ctx0" brushRef="#br0" timeOffset="23340.822">24016 5875 1 0,'0'0'4'0,"0"0"2"0,0 0 2 16,0 0-5-16,0 0 2 16,0 0 1-16,4 0 1 15,1 0 2-15,-5 0-4 16,0 0-2-16,4 0 4 15,-1 0-2-15,4 0 2 16,-3 0-3-16,8 3-3 16,-1 0 4-16,5 0-3 15,3-1 4-15,8 3 5 16,3-3-6-16,0 0 1 16,5 0 0-16,-5 0-1 15,0 0 1-15,0 0-3 16,9 0-2-16,-5-2 4 0,5 0-4 15,-2 0 2 1,2 0 5-16,-5 0-3 0,-3 0 2 16,-4 0-1-16,-8 0 0 15,-8-2 2-15,-4-2-4 16,2 2 2-16,-2-2 1 16,4 0-4-16,8 0 3 15,1 0-4-15,6-2-1 16,1 3 1-16,-8-2-2 15,1 1 3-15,-10 2 2 16,-1 0-5-16,-2 2 6 16,-3 0-2-16,-4 0-4 0,0-2 4 15,0 2-3-15,3-4 4 16,4 0 2-16,6 0-4 16,-6-2 7-16,5 1-4 15,-5-1 0-15,0 1 2 16,2-3-4-16,-5-2 4 15,-1 0 0-15,4 0-7 16,-3-2 9-16,1 0-3 16,-1-1-3-16,-1-1 6 15,4-3-8-15,0-3 3 16,-1-2 3-16,1-3-7 16,0 2 5-16,-4 2-3 15,6 3-3-15,-5-2 2 0,-1 5 0 16,4 0-2-16,-1 3 0 15,-3 4 5 1,-3 1-5-16,0 5 0 16,0 2 1-16,0 0-4 0,0 0 3 15,0 0-1-15,0 0 1 16,0 0-12-16,0 0 1 16,0 0-22-16,-12 13-38 15,-31 6-20-15,-17-1-43 16</inkml:trace>
  <inkml:trace contextRef="#ctx0" brushRef="#br0" timeOffset="34704.786">3180 4203 80 0,'0'0'2'0,"0"0"1"16,0 0 23-16,0 0 9 15,0 0-10-15,0 0-9 16,0 0 1-16,-76 4 7 16,43 0-6-16,-3 2-1 15,-1-2-4-15,4 2-4 16,1-2 8-16,2 0-9 15,0 0-5-15,-6-2 3 16,6 2-4-16,0-3 0 16,7-1 1-16,4 0-1 15,5 0 6-15,1 0-3 16,10 0 1-16,-4 0 7 0,1-7-10 16,3-3 8-1,3 0-4-15,-4-2-5 0,4-3 6 16,-7 2-7-16,4-3 0 15,-1-1 2-15,-1-1 0 16,1-1-3-16,1-6 0 16,3 0 5-16,0-10-4 15,0-1-1-15,0-4 0 16,0 1 6-16,0-3-6 16,12-2 6-16,2 0-6 15,6-1 4-15,-10-5 13 16,3-2-9-16,-10-7 8 15,-3-5 9-15,0-2-15 16,0 5 8-16,0 7-2 16,-10 13-15-16,-3 6 31 0,3 3-27 15,1 0 0-15,2 7 2 16,3 0 3-16,1 7-10 16,3 4 0-16,-4 0 11 15,4 5-13-15,0 3 2 16,0 2 0-16,0 4 2 15,0 0 8-15,0 0-10 16,0 0 0-16,0 0 8 16,0 0-13-16,0 0 5 15,0-2 0-15,0 1-9 16,0-5 18-16,0-2-9 16,4 0 0-16,6-1 5 0,-3 3-13 15,2 2 8-15,-2 2 0 16,6-2-12-16,1 1 17 15,-2-1-5-15,2 2 0 16,-1 0 1-16,1 0-13 16,9 2 12-16,16 0-1 15,21 0-11-15,25 0 9 16,21 0 3-16,19 0 0 16,13 0 8-16,11 0-16 15,3 0 8-15,0 0 0 16,-10 0-6-16,-17 0 15 15,-13 0-9-15,-13 0 0 16,-4 0 6-16,4 0-12 0,11-4 6 16,21 1 0-1,25-1-6-15,22 1 8 0,17 1-2 16,12-3 0-16,-5 5 4 16,-1 0-17-16,-3-1 13 15,-14 1 0-15,-21 0-4 16,-21-3 12-16,-27 3-8 15,-20 0 0-15,-19 0 8 16,-10 0-16-16,-6 0 8 16,2 0 0-16,8 0-7 15,15 0 17-15,14 0-10 16,20 0 0-16,10 0 8 0,16-2-10 16,7 2 2-1,6-1 0-15,-6 1-1 0,-4 0-4 16,-10-3 5-16,-2 3 0 15,2-2 9-15,2 1-16 16,14-2 7-16,2 1 0 16,8 1-11-16,-1 1 19 15,1-3-8-15,-11 2 0 16,-12 1 9-16,-22 0-14 16,-20 0 5-16,-20 0 0 15,-13 0-6-15,-6 0 12 16,-2 0-6-16,6-4 0 15,14-2 10-15,12 2-14 0,14 1 4 16,6 2 0 0,5-2-7-16,-2 2 13 15,-1 1-6-15,-17-3 0 0,-8 3 1 16,-22 0-11-16,-8 0 10 16,-11 0 0-16,-7 0-6 15,1 0 13-15,-4 0-7 16,-6 0 0-16,-7 0 8 15,-4 0-13-15,-4 0 5 16,-7 0 0-16,-4 0-6 16,-1 0 9-16,1 0-3 15,5 0 0-15,1 0 11 16,13 0-19-16,16 0 8 16,6 0 0-16,9 0-6 0,-1 0 14 15,-7 0-8 1,-12 0 0-16,-14 0 6 0,-13 0-15 15,-7 0 9-15,0 0 0 16,0 0-6-16,0 0 15 16,0 0-9-16,3 0 0 15,-3 0 6-15,4 0-15 16,12 0 9-16,7 0 0 16,3 0-6-16,1 0 13 15,-4 0-7-15,-7 0 0 16,-6 0 8-16,-3 0-14 15,-1 0 6-15,-6 0 0 16,0 0-5-16,0 0 11 0,0 0-6 16,0 0 0-1,0 0 5-15,0 0-8 0,3 0 3 16,-3 0 0-16,0 0-5 16,7 0 11-16,6 0-6 15,4 0 0-15,10 0 6 16,5 0-16-16,-6 0 10 15,4 0 0-15,0 0-3 16,6 0 10-16,1 0-7 16,5 0 0-16,4 0 6 15,7 0-13-15,4 0 7 16,12-2 0-16,16 1-5 0,9-4 13 16,17 4-8-1,11 1 0-15,4-3 2 0,8 3-4 16,-1 0 2-16,-1 0 0 15,3 0-5-15,10 0 15 16,4-2-10-16,3 1 0 16,3 1-3-16,3 0-5 15,-6 0 8-15,-4 0 0 16,1 0-8-16,0 0 7 16,-8 0 1-16,-3 0 0 15,-5 0 0-15,8 1-7 16,4 1 7-16,7-2 0 15,-3 3-2-15,-4-3 11 0,-7 0-9 16,-16 0 0 0,-9 0 6-16,-5 0-11 15,-5 0 5-15,-8 0 0 16,1 0-4-16,-1 0 8 0,4 0-4 16,15 0 0-16,8-6 3 15,12-1-13-15,6 4 10 16,-2-1 0-16,-9-1-3 15,-14 3 3-15,-16 2 0 16,-3 0 0-16,-1 0 6 16,8 0-10-16,8-2 4 15,15 0 0-15,10 2-3 16,21 0 10-16,6 0-7 16,-2 0 0-16,-12 0 6 0,-17-3-5 15,-10 0-1 1,-10-1 0-16,3-2-4 0,2 3 8 15,5-2-4-15,8 4 0 16,-7-4-1-16,6 3-5 16,3-2 6-16,3 0 0 15,-3 0-6-15,3-2 10 16,-10 0-4-16,-2 2 0 16,-1 1 5-16,-4 0-12 15,8 3 7-15,3 0 0 16,5 0-7-16,-1 0 10 15,-4 0-3-15,-2 0 0 16,-5 0 5-16,-5 3-18 16,9-3 13-16,1 3 0 15,6 1-6-15,-4 2-2 0,-7 2 8 16,-3-2 0-16,-12 2-1 16,3-2-8-16,2-2 9 15,4 2 0-15,3-4-8 16,-1 1-4-16,-6 1 12 15,-6-1-2-15,-7 1-9 16,-7 0 4-16,-12 3 6 16,-1-2 1-16,-17 0-5 15,-12-4 12-15,-20 1-7 16,-11-2 0-16,-8 3 1 0,5-2-4 16,3-1 3-1,4 5 0-15,7-4-2 0,13 1 5 16,1 2-3-16,-2 0 0 15,-6 0 4-15,-22-1-7 16,-7-3 3-16,-2 0 0 16,-5 0-4-16,0 0 5 15,0 0-1-15,0 0 0 16,0 0 2-16,0 1-14 16,0-1 11-16,0 0-6 0,0 6 2 15,0 4-8 1,0 5 13-16,0 9-3 15,0 2 6-15,0 5-3 16,0 0 1-16,0 5-1 0,0 4 5 16,0 3 3-16,0-2-4 15,0 3 3-15,0 3-5 16,0 0 7-16,0 6-9 16,0 1 0-16,0-2 4 15,0 0 1-15,0-2-5 16,0-3 0-16,0-4 7 15,0 0-5-15,0-6 0 16,0 0-2-16,0 0 4 16,0-4 3-16,0-2-7 15,0 3 0-15,-9-7 5 0,-5 2-8 16,-2-2 6 0,-3-1-3-16,1-1 5 0,-1-3 7 15,-1-2-12-15,4-2 0 16,2 4 3-16,-2-3 2 15,0 6-5-15,2 3 0 16,2 0-2-16,-2 1 10 16,5 1-8-16,2-5 0 15,0-3 0-15,0-2-6 16,-6 0 0-16,-6-1-73 16,-18-2-29-16,-45-10-8 15,-58-7 8-15</inkml:trace>
  <inkml:trace contextRef="#ctx0" brushRef="#br0" timeOffset="40690.824">25382 5769 74 0,'0'0'29'16,"0"0"-21"-16,0 0 12 15,0 0 5-15,0 0-5 16,0 0-1-16,0 0-9 15,-60 10 4-15,97-8-4 16,35 1 1-16,31-1 10 16,35 3-5-16,30-4-7 15,34 2 2-15,29-1-4 16,29-1 2-16,27 2 1 16,21-1-8-16,21 0 4 15,21 0-6-15,0-2 0 0,-7 0 5 16,-17 0-4-1,-32 0 6-15,-43-10 5 0,-37-9-2 16,-36-6 9-16,-25 1-1 16,-8-2-7-16,-7 2 8 15,1-1-16-15,3 7 10 16,-4 2-3-16,-13 5-8 16,-18 0 9-16,-12 4-9 15,-15 0 1-15,-15 1 7 16,-12 2-6-16,-17 3 1 15,-13-2-5-15,-13 3 6 16,6 0-8-16,7 0 2 16,-5 0 0-16,14 0-4 15,1 0-11-15,6 0-10 0,-12 0-32 16,-4 7-29 0,-20 2-10-16,-3 5-21 0</inkml:trace>
  <inkml:trace contextRef="#ctx0" brushRef="#br0" timeOffset="40971.839">12145 6978 114 0,'0'0'0'15</inkml:trace>
  <inkml:trace contextRef="#ctx0" brushRef="#br0" timeOffset="43183.035">3203 7236 11 0,'0'0'16'15,"0"0"-16"-15,0 0 9 16,0 0 15-16,0 0-1 16,291 13-4-16,-176-7-4 15,10-4 5-15,8 2-4 16,-6 2-1-16,-5 1 2 15,-9 2-5-15,-1-1 2 16,-2 0-3-16,8 0-4 16,20 2 5-16,14-3-5 15,13-2-1-15,13-2 1 16,10-3-5-16,13 0 3 0,5 0 4 16,1 0-8-16,-6 0 14 15,-6-1-4-15,-1-1-4 16,1-2 7-16,3 0-11 15,4 2 7-15,12 0-3 16,10 2-5-16,8 0 5 16,2 0-5-16,-10 0-1 15,-22 0 0-15,-14 0 0 16,-13 0-1-16,-7-4 0 16,0-2 3-16,3 2 1 15,1-2-4-15,7 1 0 0,5 1 3 16,5 1 0-1,2-1-2-15,-4 2 0 0,4-2 2 16,-5 3-2-16,-5-4-1 16,-3-1 0-16,-10-4-1 15,0-1 1-15,0-2 0 16,11 1 0-16,0-2 3 16,-1 2-3-16,-1 2 0 15,-5 1 0-15,-4 1-1 16,-5 1 4-16,1-3-3 15,-8-1 0-15,-2 3 3 16,-11-2-5-16,14 5 2 16,-1-4 0-16,8 4 0 15,1 0 4-15,-13 2-4 16,-7-4 0-16,-5 3 0 16,-2 2-5-16,7-2 5 0,4 2 0 15,-4 0 0-15,-4 2 1 16,-12 0-1-16,-3 0 0 15,-4-2 2-15,-4 2-3 16,8-2 1-16,0 2 0 16,4-2-1-16,0-1 3 15,-1 2-2-15,0 0 0 16,2 1 2-16,-2-3-1 16,5 3-1-16,-5 0 0 15,-7 0-3-15,-8 0 4 16,-3 0-1-16,-8 0 0 15,5 0-1-15,1 0 1 16,6 0 0-16,4 0 0 0,-6 5-3 16,-2 0 5-16,-4-1-2 15,-5 4 0-15,3-2 1 16,-3 2-3-16,4 0 2 16,-3 1 0-16,-1 0 0 15,3 1 3-15,-3-2-3 16,-3 0 0-16,-3 1 0 15,-9-3-1-15,-6-1 1 16,-5 3 0-16,-3-3 1 16,3 0-1-16,7 1 0 0,9 0 0 15,7 0 2 1,0 1-4-16,4-3 2 0,-4 0 0 16,-7-1 0-16,0 1 0 15,-9 3-2-15,5-1 2 16,-5 1 0-16,2 2-2 15,-5 1 2-15,-1-2 0 16,3 2 0-16,-6-1 1 16,3 0-1-16,1 1 0 15,5-4 0-15,-2 0-1 16,0-1 2-16,9-1-1 16,-3-3 0-16,-6 1 2 15,5-2-2-15,-12 0 0 16,0 0 1-16,0 0-3 15,-3 0 3-15,7 0-1 0,1 0 0 16,-2 0 2 0,1 0-3-16,0 0 1 0,1 0 0 15,2-2 0-15,-7 1 0 16,0-3 0-16,-3 1-1 16,3 3 0-16,2 0 1 15,1 0 0-15,8 0-1 16,5 0-2-16,0 0 2 15,7 0 1-15,-7 0-1 16,-2 0-1-16,-5 7 2 16,-5-3 0-16,5 0 1 15,-2 1-3-15,0-4 2 0,2 2 0 16,-2-3 0-16,2 2 2 16,2 0-2-16,-3 0 0 15,0 2 1-15,1-2-2 16,1 2 1-16,3-2 0 15,1-2 1-15,2 2 1 16,-4 0-3-16,-1-2 1 16,1 2 0-16,-8-2 2 15,0 3-2-15,-8-1 0 16,9 2-2-16,6-1 4 16,2-2-2-16,-6 3 0 15,-2-1 2-15,-17-1-5 16,-15-2 3-16,-6 2 0 0,-6-2-2 15,2 0 5 1,3 0-3-16,4 0 0 0,-1 0-1 16,-7 0-4-16,-11 0 4 15,-4 0-7-15,-7-7-16 16,-16 0-36-16,0-9-26 16,-27-9-77-16</inkml:trace>
  <inkml:trace contextRef="#ctx0" brushRef="#br0" timeOffset="50900.769">26613 7345 8 0,'0'0'11'15,"0"0"-4"-15,0 0-3 16,0 0 2-16,0 0-2 15,0 0 4-15,0 0 1 16,-87 4 0-16,87-4 0 16,0 0-2-16,0 0 0 0,0 0 1 15,0 0-3 1,0 2 3-16,0-2-3 0,0 2 0 16,0-2 4-16,0 0-4 15,4 0-1-15,38 0 0 16,26 0 4-16,20 0 2 15,27-2-3-15,21-8-5 16,13 0 6-16,22-2-1 16,17 0 1-16,6 2 3 15,8 1-5-15,5 6-1 16,9 1-1-16,1 0-3 16,5 2 5-16,15 0-2 15,0 0 0-15,-9 0-3 16,-14 0 0-16,-20 0 3 0,-18 0 0 15,-12 0-4 1,-12-10 6-16,-16-3-3 0,-17 2 4 16,-24 0 0-16,-22 4 1 15,-20 0-2-15,-11 2 2 16,1-1-3-16,-2-1 2 16,1 0-5-16,0 1 0 15,-4 1-1-15,-7 4 0 16,7 1-1-16,1-3 0 15,-2 3-5-15,-2 0 3 16,-21 0-17-16,-14 0-23 16,0 0-15-16,-33 0-10 15</inkml:trace>
  <inkml:trace contextRef="#ctx0" brushRef="#br0" timeOffset="52629.387">2430 8732 48 0,'0'0'13'16,"0"0"-12"-16,0 0 19 0,0 0 11 15,0 0-10-15,0 0-11 16,213-7 1-16,-178 7 0 16,25 0 3-16,32 0 2 15,30 0-1-15,39 0-2 16,18 0 0-16,12 0-4 15,-2-3-1-15,-8 3-2 16,-22 0 2-16,-14 0-1 16,-7 0-4-16,3 0-1 15,26 4 7-15,24 2-7 16,16 0 4-16,5 0-3 16,6 1 0-16,6-1-3 15,6 0 3-15,5-2-2 16,-8 0-1-16,-18-1 0 15,-11-1 2-15,-7 3-1 16,7-1-1-16,9 2 0 16,21 2 2-16,16-2-2 0,7 6 0 15,0 0 0 1,-17 0 0-16,-17 0-1 0,-22-2 1 16,-13-2 0-16,-7-3 0 15,6 1 1-15,13 1-1 16,19 1 0-16,8 4 0 15,5 0 0-15,-5-1 1 16,-8 4-1-16,-10-5 0 16,-21 1 0-16,-14-5 0 15,-16-1 0-15,6-1-2 0,1 1 1 16,16-1 1-16,6 1 0 16,4 4-2-16,-1-2 1 15,-9-1 1 1,-3-1 0-16,-8-4-3 0,-15-1 2 15,-9 0 1-15,-6 0-1 16,8 0-2-16,13-1 2 16,24-5-5-16,12 4-1 15,4 2 5-15,-1 0-6 16,-6 0-2-16,-17 0 1 16,-11 0 0-16,-12 0 5 15,-6 0 2-15,3-6 2 16,3-3-2-16,17 3 3 0,10 4-2 15,7-2 1 1,2 4 0-16,-9-1 0 16,-3-6 0-16,-11 1 0 15,-2-7 0-15,-7-2 1 0,-10-1-1 16,-10-2 0-16,-10 4 0 16,-10 2 0-16,-1 4 0 15,-1 4 0-15,8 3-1 16,4 1 0-16,-3 0 0 15,3 0-1-15,-9 0-42 16,2 0-5-16,-12 0-27 16</inkml:trace>
  <inkml:trace contextRef="#ctx0" brushRef="#br0" timeOffset="67141.952">5576 11833 85 0,'0'0'18'0,"0"0"-18"16,0 0 0-16,0 0 8 16,0 0 16-16,0 0-3 15,0 0-10-15,0 0-11 16,-92 0 8-16,92 0 1 16,0 0-6-16,0 0 3 0,0 4-2 15,0-2 5-15,0 0 1 16,0-2-7-16,0 0 5 15,0 0 3-15,0 0-7 16,0 0 6-16,0 2-6 16,0-2 0-16,0 2 6 15,8 2-6-15,15 0 4 16,7 0-1-16,16-2-5 16,11-2 12-16,19 0-12 15,9 0 2-15,5 0 11 16,6 0-11-16,-11-4 9 15,-16 0-9-15,-13 0-3 16,-19 4 4-16,-5 0-5 16,-9 0 0-16,-9 0 0 15,-1 0 3-15,1 0-3 0,9 0 0 16,9 0 3-16,-2 0-3 16,3 0 0-16,-2 4 0 15,0 0-1-15,3 2 7 16,5-3-6-16,2-2 0 15,5-1 0-15,7 0 0 16,-4 0 0-16,1 0 0 16,-1 0 6-16,6 0-4 15,2 0 3 1,-1 0-3-16,6 0 0 0,-5 0-1 16,-4 0 0-16,0-1-1 15,9-2 0-15,7 3 3 16,10 0-3-16,5 0 0 15,11 0 4-15,-3 0-8 0,4 0 5 16,-4 0-1-16,-6 0 0 16,6 0 3-16,-3 0-3 15,-10 0 0-15,-3 0 0 16,-3-2-6-16,-4 0 7 16,3 2-1-16,4-2 0 15,8-2 2-15,8 0-2 16,3-4 0-16,1-3 3 15,3 5-6-15,0 0 4 16,-4 2-1-16,1 1 3 16,-10-1 4-16,6 0-7 15,-3 1 0-15,-2 2 2 16,12-2-1-16,3 2 0 0,10-3-1 16,3 2 0-16,-6-2 4 15,-3 4-4-15,-1 0 0 16,-3 0 2-16,1 0-4 15,-8 0 2-15,1 0 0 16,-9 0 0-16,1 1 1 16,4 4-1-16,7-3 0 15,7 0 0-15,9-1-4 16,7-1 4-16,0 0 0 16,4 0-1-16,-4 0 3 15,-3 0-2-15,-1-5 0 16,-5-3 2-16,-1-1-4 0,-3 4 3 15,6-1-1-15,4 2 0 16,3 1 3-16,7 2-3 16,-7-1 0-16,-7-1 2 15,-12 2-5-15,-8-2 6 16,-12 2-3-16,2-2 0 16,2 3 4-16,5 0-7 15,0 0 3-15,7 0 0 16,-7 0-1-16,-2 0 1 15,-5 0 0-15,-2 0 0 16,-3 0 0-16,5 0-1 16,-9 0 1-16,0 0 0 15,-4 0-4-15,-3 0 6 0,4 0-2 16,-1 0 0-16,4 0 3 16,4 0-3-16,0 0 0 15,5 0 0-15,-6 0-3 16,1 0 3-16,-8 3 0 15,-6 2 0-15,-6-2 5 16,-11 0-5-16,-3 1 0 16,4-4 0-16,-1 3-3 15,17-2 4-15,6-1-1 16,12 0 0-16,4 0 3 16,-8 0-3-16,1 0 0 15,-24 0 1-15,-8 0-4 0,-6 0 3 16,-3 0 0-16,3 0 0 15,13 0 4-15,13 0-4 16,7 0 0-16,13 0 2 16,-3 0-5-16,-4 3 3 15,-10-3 0-15,-15 2-2 16,-11 0 3-16,-12-2-1 16,-3 0 0-16,3 0 2 15,16 0-4-15,15 0 2 16,18 0 0-16,20 0-3 15,5 0 9-15,-9 0-6 16,-13 0 0-16,-17 0 3 16,-12 0 0-16,1 0-2 15,6 0 8-15,12 0 13 16,5-2-21-16,3-7 10 0,0 4-8 16,-4-4 1-16,3 4 1 15,2-3-5-15,-2 5 0 16,-10 1 0-16,-1 2 8 15,-10 0-8-15,-5 0 0 16,-1 0 3-16,-2 2-6 16,4 7 3-16,6-2 0 15,8 3-2-15,9 1 7 16,3 0-5-16,8 0 0 16,3-1 2-16,4 0-4 15,4-2 3-15,-4-1-1 16,0 2 0-16,-4-3 6 0,-3-2-8 15,-8-2 2-15,0 0 0 16,-4 0-5-16,0 2 5 16,3-2 0-16,-2 0-2 15,2 2 7-15,6-2-5 16,-6 2 0-16,2-3 3 16,-6 2 0-16,5 0-3 15,7-3 6-15,16 4 18 16,8 1-20-16,10 1 17 15,13 0-6-15,-2 4-12 16,-5-2 19-16,-5 2-21 16,-11 0 8-16,-13-2 5 15,-6 2-4-15,-6-4-5 0,-1 3-4 16,6-4 5 0,8 5 1-16,15-2-7 0,11 2 0 15,6 1-4-15,-6-4 20 16,-7 3-16-16,-3 0 0 15,-6-2 3-15,-2 1-3 16,-8-3 5-16,-11 0-3 16,-9-2 10-16,5-1-2 15,-5 1 6-15,9-4 0 16,0 0-10-16,-16 0 17 0,-7 0-20 16,-23 0-3-16,-24-2 13 15,-13-3 4-15,-9-1-31 16,0-3 14-16,-31 2-190 15,-46 2 14-15,-30-3 11 16,-15-4-44-16</inkml:trace>
  <inkml:trace contextRef="#ctx0" brushRef="#br0" timeOffset="68238.324">25168 11003 86 0,'0'0'59'0,"0"0"-27"16,0 0 19-16,0 0 1 0,0 0-9 16,0 0-3-16,0 0-20 15,26-21 3-15,-20 21 0 16,8 0-11-16,9 0 8 16,3 2 9-16,1 4 9 15,-4 1 3-15,-7 0-23 16,-6 4 9-16,3 5 1 15,-3 1-21-15,-1 6 22 16,2 3-23-16,-4-1 6 16,2 2-8-16,-2-4 4 15,0-4-4-15,-4-9-4 16,3-4 8-16,-6-4-10 16,3-2 6-16,-3 0 0 15,0 0 12-15,4 0-9 0,-1 0 16 16,4 0 19-16,9-8-1 15,14-17 35 1,32-19-70-16,29-15-3 0,39-17 6 16,26-15 3-16,28-11-12 15,5-10 0-15,-8-11-9 16,-6 3 3-16,-34 16-61 16,-41 30-63-16,-44 24 35 15,-49 22-52-15,-7 10 10 16,-40 7 10-16,-29 11-12 15</inkml:trace>
  <inkml:trace contextRef="#ctx0" brushRef="#br0" timeOffset="70855.768">5549 13433 76 0,'0'0'21'0,"0"0"-8"16,0 0 11-16,0 0-2 16,0 0-1-16,0 0-6 15,57 12 8-15,-11-12 5 16,7 0-1-16,5 0-7 16,6 0 1-16,5 0-6 0,12 0 1 15,9 0-1 1,22-12-8-16,24-2 6 0,25-6-5 15,34-2-5 1,13 0 8-16,19-2-4 0,-3 2 3 16,-6 4-1-16,3-1-5 15,-3 8 12-15,6-2-12 16,20-1 2-16,20 1 12 16,14-1-8-16,12 5 5 15,-16 7-3-15,-19 2-10 16,-25 0 4-16,-29 0-4 15,-19 0 1-15,-21 0 6 16,-16 4-8-16,-12 0 2 0,-2-1-3 16,-2 1 6-16,9 1-11 15,14 0 5-15,20 1 0 16,19 1 0-16,7 2 6 16,4 1-6-16,-11-2 0 15,-16-3 7-15,-16 0-7 16,-14-5 0-16,-14 0 1 15,-14 0 3-15,-6 0-2 16,-8 0-2-16,-8 0 0 16,8 0 7-16,5 0-9 15,8 0 2-15,15 0 0 16,2 4 0-16,1-1 0 16,-4 3 0-16,-12 1-1 15,-8-4 2-15,1 1-2 16,2-4 1-16,2 0 0 15,7 0-2-15,13 0 3 0,5 0-1 16,14 0 0-16,1 0 4 16,4 0-6-16,-1 0 2 15,-13 0 0-15,-9 0 3 16,-1 0-3-16,-10 0 0 16,4 0 0-16,9 0 3 15,11-1-3-15,10-3 1 16,2 0 2-16,-5 2-6 15,-18-2-4-15,-16-1 7 16,-7-1-2-16,-9 0 2 16,0 1-1-16,2-2 1 0,10 4 0 15,4-1-4 1,8 1 1-16,-1 2 3 0,-4-2 0 16,-6 2 1-16,-1-2-3 15,-3 1 2-15,-2 2 0 16,2 0-3-16,4 0 3 15,-9 0 0-15,1 0 0 16,-5 0 2-16,-3 0-2 16,5 0 0-16,-2 2 0 15,5-2 6-15,-5 0-6 16,-7 0 1-16,-10 0-1 16,-17 0 2-16,-8 0-4 15,2 0 2-15,-1 0 0 16,2 0 0-16,6 0 4 0,-4 0-4 15,-7 3 0-15,-6-2-4 16,-10 2 4-16,-19-3 0 16,-13 0 2-16,-9 0-5 15,-5 0-10-15,0 0-29 16,0 0-25-16,0 0-2 16,0 0 12-16,7 1-5 15,13 6 4-15,-1-1 19 16,-8 2 2-16,-8-2-8 15,-3 1-4-15</inkml:trace>
  <inkml:trace contextRef="#ctx0" brushRef="#br0" timeOffset="71799.682">20914 13227 17 0,'0'0'8'0,"0"0"10"16,0 0 4-16,0 0-8 15,0 0-6-15,0 0 3 16,53 9 4-16,-23-6-5 15,3 1 0-15,10-3 3 16,6 2-4-16,8-2 1 16,8 2-2-16,1-1-4 15,6 2 4-15,1 0 1 0,-6 1-5 16,-1-2 3-16,-10-1-4 16,-6-2 2-1,-8 0 3-15,-12 0-3 0,-10 0 6 16,-8 0-3-16,-8 0-2 15,-1 0 0-15,-3 0-6 16,7 0-5-16,9 0-31 16,11 6-33-16,-1 1-10 15</inkml:trace>
  <inkml:trace contextRef="#ctx0" brushRef="#br0" timeOffset="72492.074">22854 12709 109 0,'0'0'24'16,"0"0"-6"-16,0 0 3 16,0 0-3-16,0 0-7 15,0 0-9-15,-3 43 10 16,29-16-1-16,8 3-2 16,8 2 6-16,4 3-5 15,7-2-8-15,-7-2 5 16,0-9-5-16,-5-4 3 15,-15-9 3-15,-3-7-7 16,-7-2 10-16,-12 0 2 16,-1 0 10-16,1 0 21 15,15-19-2-15,8-16 5 0,19-15-10 16,19-14-26-16,22-16 5 16,17-14-16-16,10-7-6 15,1 6 5-15,-9 10-61 16,-18 21-22-16,-15 26-3 15,-24 25-10-15,-19 13 6 16</inkml:trace>
  <inkml:trace contextRef="#ctx0" brushRef="#br0" timeOffset="74461.921">5912 15054 33 0,'0'0'42'0,"0"0"-37"16,0 0 1-16,0 0 25 16,0 0-9-16,0 0-16 15,42 0-2-15,-15 0 4 16,13 0 8-16,15 0-3 16,2 4-7-16,12-1-1 0,14 5 4 15,19 0-4-15,17-2 3 16,26-6-4-16,23 0 4 15,20 0 0-15,10 0-4 16,19 0 5-16,15 0 1 16,12 0-7-16,-3 0 2 15,-1 0-5-15,-8 0 0 16,1 0 0-16,-1 0 1 16,5 4-1-16,7 0 0 15,8-2 2-15,-1-2 1 16,-4 0-3-16,-10 0 2 15,-3 0 3-15,-22 0-3 16,-8 0 3-16,-19 0 0 16,-1 0-5-16,-2 0 8 15,17-2-4-15,11-2-3 0,8-4 4 16,13 2-4-16,13-1 2 16,-3 2-2-16,7-1 0 15,-1 0 3-15,-3 0-4 16,-3-2 0-16,-16 2 0 15,-11 2 0-15,-13 4 0 16,6-4 0-16,2 4 0 16,2-5 0-16,-3 5 0 15,-4 0 0-15,-6 0 0 16,-9 0 2-16,-1 0-2 16,-10 0 0-16,-10 0 3 15,-7 0-5-15,-5 0 2 0,0 0 0 16,5 0 0-16,-6 0 1 15,-6 0-1-15,-4 0 0 16,-7 0-1-16,3 0-1 16,4 0 2-16,8 0 0 15,2 0-1-15,10 0 3 16,6 0-2-16,11 0 0 16,2 0 3-16,-8 0-4 15,-8 0 1-15,-13 0 0 16,-1 0 1-16,2 0 1 15,5 0-2-15,5 0 0 16,2 0 0-16,0 0-2 16,4 5 2-16,-8-1 0 15,-5 0-1-15,-14 2 1 0,-14-2 0 16,-17 0 1-16,-15 0-1 16,-4-4 7-16,1 0-1 15,10 0 2-15,12 0 3 16,20 0-10-16,-1-4 7 15,-3 4-5-15,-24 0-1 16,-25-4 5-16,-29 4-3 16,-20-2 4-16,-22 0 10 15,-11 2-15-15,-3 0 12 16,0-2 0-16,0 2-12 16,0 0-3-16,0 0-37 15,0 0-79-15,0 2-54 16</inkml:trace>
  <inkml:trace contextRef="#ctx0" brushRef="#br0" timeOffset="75584.232">23857 14084 139 0,'0'0'36'0,"0"0"-10"15,0 0 24-15,0 0-7 16,0 0-1-16,0 0-15 16,0 0-13-16,0 0 7 15,-12-19-19-15,12 19 8 16,0 0-4-16,0 12-4 0,9 13 9 15,5 10 7-15,2 6-6 16,3 6 4-16,-5 3-15 16,9-4 15-16,4 2-6 15,3-3-8-15,9-4 8 16,0-3-9-16,-9-13-1 16,-4-9 2-16,-6-14 6 15,-10-2-8-15,10 0 16 16,33-20-1-16,35-28 62 15,34-29-42-15,27-17-23 16,10-26 0-16,13-20-12 16,31-19-62-16,29-11-82 15,35 1-5-15,27 15-2 16</inkml:trace>
  <inkml:trace contextRef="#ctx0" brushRef="#br0" timeOffset="78288.598">11356 563 56 0,'0'0'34'16,"0"0"-22"-16,0 0 7 15,0 0 8-15,0 0-4 0,0 0-1 16,13-4-2-16,-13 4-2 15,0 0 8-15,-13-4-12 16,-43-5-9-16,-56 1-5 16,-70-3-4-16,-46 5 0 15,-39 4 1-15,-16 2-5 16,9 0 6-16,10 0 1 16,13 0 1-16,26 0 0 15,31 2 1-15,41 8-1 16,42 1 0-16,42-2 0 15,32-1-3-15,14-2 3 16,11 0-1-16,4 2-2 16,-7 1 3-16,4-2 0 15,-9 6 0-15,1 0 2 16,1 4-3-16,6 3 1 0,8 4 0 16,4 6 1-16,0 6 1 15,7 5 3-15,32 8 2 16,14-1-6-16,8 4 10 15,0 4-8-15,8 5 3 16,-8 7 3-16,-8 11-8 16,-7 8 12-16,-11 10 9 15,-12 0-8-15,-9 2 10 16,-5-4-10-16,-5 2-2 16,-4-7 8-16,0-5-13 15,0-15 5-15,0-12-5 16,0-9-3-16,0-13 8 15,7-7-10-15,-4-4-2 16,1-9 0-16,1-2 6 0,-1-4-6 16,-1-4 0-16,-3-2 4 15,0 1-5-15,0 0 1 16,0 1 0-16,0 4-2 16,0 4 7-16,4 4-5 15,-1 4 0-15,10 3 3 16,-6 4-12-16,12-2 9 15,11-2-4-15,4-7 3 16,21-2-12-16,15-6 13 16,35-8 0-16,40-2 0 15,53 0 2-15,46-14-1 16,27-6-1-16,26 4 2 16,7 4 2-16,6 0-4 0,3 7 0 15,-2-1-1-15,6 3-6 16,12 3 6-16,1 0 1 15,-4 0 0-15,-25 0 3 16,-20 0-3-16,-37 4 0 16,-37 1 0-16,-39-3-7 15,-39-2 7-15,-37 3 0 16,-28-3-6-16,-22 0 3 16,-22 0 3-16,-10 0-2 15,-10 0 9-15,0 0-8 16,0 0 1-16,0 0 0 15,16-8 4-15,4-16-1 0,6-8-3 16,-3-8 0 0,0-6 6-16,-9-11-8 0,-5-7 2 15,-5-14 0-15,-4-20 0 16,0-10 1-16,0-6-1 16,0-1 0-16,0 7 4 15,-20 2-8-15,-3 1 5 16,0 3-1-16,0 11 0 15,0 18 1-15,-3 16-1 16,-1 16 0-16,1 14-1 16,3 7-1-16,0 2 2 15,7 3 0-15,2 5-3 16,-6-5 7-16,-3 3-4 0,-7-2 0 16,-19 0-12-1,-40 4 8-15,-70 6-10 0,-82 4-2 16,-91 0 10-16,-68 0-27 15,-35-9 14-15,-7 2 0 16,38-9-11-16,58-2-9 16,59 6-39-16,70 6 4 15</inkml:trace>
  <inkml:trace contextRef="#ctx0" brushRef="#br0" timeOffset="79241.092">15998 1074 110 0,'0'0'49'0,"0"0"-16"16,0 0 6-16,0 0 8 16,0 0 9-16,0 0-20 15,19-19 0-15,-19 19-2 16,0 0-17-16,0 0 11 0,0 0-13 15,0 14-14-15,0 12 2 16,0 14-3-16,0 10 9 16,0 4-7-16,0 3 7 15,-5 0-18 1,-6-5 5-16,-1-4-38 0,1-7-8 16,-4-9-14-16,-8-10 0 15,-8-6-13-15,-6-10 2 16,2-6-12-16</inkml:trace>
  <inkml:trace contextRef="#ctx0" brushRef="#br0" timeOffset="79645.698">16207 1189 61 0,'0'0'41'16,"0"0"-11"-16,0 0-4 15,0 0-8-15,0 0-15 16,0 0-3-16,3-2 0 16,-3 10-5-16,5 12 5 15,10 9 7-15,4 0-3 16,8-1 2-16,3 3-5 16,5-5 1-16,-5-7-1 15,0-1 1-15,-3-8-2 16,-1-6 1-16,-3-4 0 0,0 0 5 15,-3 0 2-15,-4 0 16 16,-2-14 4-16,2-4-9 16,-6-6 6-16,-4-6-11 15,-6-4-7-15,0-3 4 16,0 2-10-16,-20 5 1 16,-3 6-2-16,-7 6 1 15,-5 6-2-15,-6 0-3 16,-14 4-3-16,-1 3 4 15,3 5-15-15,10 0-10 16,9 3-10-16,11 14-15 16,8 7 3-16,15 1-20 15</inkml:trace>
  <inkml:trace contextRef="#ctx0" brushRef="#br0" timeOffset="80005.639">16859 1038 35 0,'0'0'50'16,"0"0"-14"-16,0 0 3 0,0 0-11 15,0 0 6 1,0 0-1-16,11-54-10 0,-11 54-10 15,0 0 1-15,0 0-14 16,0 0 0-16,0 24-7 16,0 10 7-16,0 8 15 15,0 5-11-15,0-1-1 16,0-4 4-16,0 0-7 16,9-7 2-1,1-2-2-15,3-7-2 0,-6-8 0 16,0-2-18-16,-4-6-14 15,3-4-17-15,1-2-10 16,3-4-10-16</inkml:trace>
  <inkml:trace contextRef="#ctx0" brushRef="#br0" timeOffset="80389.09">17602 844 40 0,'0'0'38'0,"0"0"-23"0,0 0-6 16,0 0-5-1,0 0 4-15,0 0-2 0,-125 38-2 16,111-20 0-16,14 2-3 15,0-2 0-15,0-2 2 16,10-6-2-16,13-5 5 16,0-4 1-16,-3-1 2 15,-10 0 7-15,6 0-3 16,-9-4 12-16,-7-8 1 16,0 0-14-16,0 0-2 15,0 2-10-15,-19 4-8 16,1 5 3-16,-5 1-17 15,0 0-4-15,0 0-3 16,7 8-13-16,16 9-17 16</inkml:trace>
  <inkml:trace contextRef="#ctx0" brushRef="#br0" timeOffset="80734.682">18106 1131 63 0,'0'0'31'0,"0"0"-1"15,0 0-9-15,0 0-9 16,0 0-11-16,0 0 0 16,0-3-2-16,0 3-2 15,11 0 3-15,8 11-2 16,8 2 4-16,12-4-1 0,7-1 5 15,0-4-1-15,-9-2 7 16,-7-2-5-16,-10 0 0 16,-13 0 3-16,-7 0-5 15,0 0 4-15,0-8-9 16,-7-8-2-16,-27 0-14 16,-19 0-5-16,-9-2-11 15,-7 4-2-15,0 0-16 16,12-2-12-16</inkml:trace>
  <inkml:trace contextRef="#ctx0" brushRef="#br0" timeOffset="81036.226">17816 724 44 0,'0'0'38'0,"0"0"0"15,0 0-3-15,0 0-2 16,0 0-7-16,0 0-14 15,0-44 1-15,0 44 0 16,0 0-1-16,-7 8-2 16,-9 24-7-16,-3 12 11 15,-8 16 10-15,-10 8-13 16,-2 6 9-16,-3 8-4 16,-2 1-2-16,1-3 0 15,4-6-10-15,9-14-4 16,7-14 0-16,4-11 5 15,5-9-9-15,-2-4 4 0,5 0-11 16,-5-2-11-16,0-9-27 16,-7-2-7-16,-7-9-8 15,7 0 6-15,23-6-49 16</inkml:trace>
  <inkml:trace contextRef="#ctx0" brushRef="#br0" timeOffset="81409.085">19353 1108 121 0,'0'0'50'0,"0"0"-39"15,0 0 3-15,0 0 12 16,0 0-10-16,0 0-9 16,0 20-4-16,0 10 1 15,0 8 16-15,0 1-10 16,0-5-3-16,4-7 5 16,3-8-8-16,2-11 7 15,-2-4 2-15,0-4 5 16,28-6 33-16,42-33 1 0,36-26-13 15,28-21-39 1,24-21-64-16,10-23-41 0,9-25-63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8T13:36:27.592"/>
    </inkml:context>
    <inkml:brush xml:id="br0">
      <inkml:brushProperty name="width" value="0.05292" units="cm"/>
      <inkml:brushProperty name="height" value="0.05292" units="cm"/>
      <inkml:brushProperty name="color" value="#FF0000"/>
    </inkml:brush>
  </inkml:definitions>
  <inkml:trace contextRef="#ctx0" brushRef="#br0">1912 4167 93 0,'0'0'36'0,"0"0"-7"16,0 0-7-16,0 0-2 15,0 0-3-15,0 0-13 16,4 104 6-16,-8-41 9 16,-8 4-16-16,-4 5 13 15,-2 1-2-15,-8-5-14 16,-3-4 9-16,3-12-9 16,8-12 0-16,-1-16 1 15,12-12 4-15,1-8-5 16,3-4 4-16,-1 0-3 15,-3-24 11-15,4-15-12 16,3-18 0-16,0-17 2 0,0-14 5 16,3-12-7-16,17-11 0 15,-3-5 4 1,10-1-10-16,5 11 6 0,1 18 0 16,1 21-5-16,-2 23 2 15,-6 22 1-15,8 14 2 16,12 8-19-16,19 4 17 15,8 32-11-15,-9 17 12 16,-11 15-6-16,-22 10 4 16,-24 4 2-16,-7-1 0 15,-3-11-3-15,-43-10 0 16,-7-12 4-16,-9-12-3 16,2-6 1-16,-2-8-5 0,9-5 1 15,10-8 2 1,17-3-1-16,19-6 3 0,7 0 2 15,0 0 0-15,0 0 3 16,0 0-3-16,19-13 0 16,27-2-1-16,14 1-2 15,13 6 0-15,3 8 3 16,5 0 0-16,-5 6-3 16,-3 24 2-16,-1 7 1 15,-11 2 0-15,-12 2 2 16,-19 1-6-16,-17-4 4 15,-13-3 0-15,-13 1-1 16,-50-7 2-16,-29-1-1 0,-34-4 1 16,-23-5 2-16,-8-8-6 15,8-11-8-15,20 0-8 16,30-26 19-16,57-20-20 16,42-14-19-16,19-11-13 15,77-1-26-15</inkml:trace>
  <inkml:trace contextRef="#ctx0" brushRef="#br0" timeOffset="1081.218">3044 4576 50 0,'0'0'28'15,"0"0"1"-15,0 0 2 16,0 0-6-16,0 0-9 16,0 0 9-16,-108-123-7 15,91 104-3-15,-3-2 8 16,-3 6-22-16,0 2 6 16,0 6-7-16,-3 2 5 15,-13 5-8-15,-2 0 3 16,-12 20 0-16,-9 13-5 15,6 8 5-15,13 8 0 0,20-1-2 16,20-2 1 0,3-3-1-16,19-6-11 0,34-11-9 15,4-10 2 1,8-10 3-16,-1-6 17 0,1-10-1 16,4-22 4-16,-9-10 0 15,-10-3-3-15,-18 0 5 16,-15 9 5-16,-11 6-5 15,-6 10 13-15,0 5 2 16,0 9-12-16,0 5 11 16,0 1-17-16,0 0 1 15,0 0-6-15,0 20-6 16,0 10 9-16,0 3 0 16,0 1 3-16,17-1-6 15,26-5 3-15,-1-8-8 16,8-7 8-16,-1-7-13 0,1-6 13 15,-1 0-3-15,1-9 6 16,0-17-1-16,-5-10-2 16,-2-2 2-16,-17-3-2 15,-11 2 3-15,-12 3-3 16,-3 1 4-16,0 8-1 16,-7 10 1-16,-4 5-4 15,3 8 0-15,8 4-2 16,0 0 1-16,0 0-5 15,0 25 1-15,0 8 5 16,0 12-3-16,0 2 3 16,19 0 0-16,4 1-1 0,4-4 1 15,-1-8 0-15,-6-4 0 16,-4-12-2-16,-13-6 1 16,-3-4-2-16,0-5-6 15,0-4 5-15,-26-1 0 16,-1 0 3-16,-5 0 0 15,18 0-3-15,2 0 3 16,12-1 1-16,0-7-4 16,0-7 0-16,3 1-4 15,33-1 3-15,6-2-1 16,8 0-4-16,6 0 9 0,4-1 1 16,2 0-2-16,4-4 0 15,-10-3 3-15,-10 2-1 16,-9-5 3-16,-14-1-3 15,-7-1 8-15,-12 1-1 16,-4 0 0-16,0 6 4 16,0 4-5-16,-27 11 6 15,-3 6-2-15,-2 2-9 16,-1 6 2-16,3 26-3 16,7 11 0-16,7 7-4 15,16 1 5-15,0 2-1 16,39-5 0-16,21-8 4 15,16-7-3-15,2-10-1 16,1-11 0-16,4-8-1 16,-3-4 1-16,-7 0-8 0,-15-12-19 15,-24-10-19-15,-22-10-30 16</inkml:trace>
  <inkml:trace contextRef="#ctx0" brushRef="#br0" timeOffset="5507.874">5869 4223 57 0,'0'0'20'0,"0"0"-4"15,0 0 11-15,0 0-1 16,0 0 1-16,0 0-4 16,-136-75-21-16,86 113 7 15,-11 18 3-15,0 7-6 16,7 5 0-16,13 2-2 16,21-2-4-16,20-7 0 15,0-7 1-15,23-13-3 16,20-10 0-16,10-13 2 0,11-12-3 15,12-6 4 1,25-2-1-16,12-30 0 16,16-14 3-16,-2-10-4 15,-21-7 1-15,-17-3 0 0,-29-5 1 16,-26-2-1-16,-19-6 0 16,-15-2 0-16,0 9 3 15,-30 9-2-15,-12 16 1 16,-1 14 0-16,10 12 6 15,6 14-4-15,4 7 0 16,-10 11-4-16,-13 39 3 16,-7 25-3-16,3 10 0 15,22 3 0-15,21-6 1 16,7-7 0-16,16-12-1 0,30-9 0 16,7-12 2-1,0-10-2-15,7-9 0 0,2-11 0 16,3-10 2-16,3-2 1 15,9-12-2-15,3-16-1 16,0-10 4-16,-4-3-2 16,-4-3-2-1,-6 1 0-15,-13 2 0 0,-7 7 0 16,-16 12 0-16,-14 12 0 16,-6 8 0-16,-6 2-3 15,8 0-1-15,-1 16-2 16,5 11 4-16,-6 0-2 15,-1-1 0-15,-2 0 3 16,0-5-5-16,2-5 5 16,-2-7 0-16,-3-3-4 15,-4-6 4-15,0 0 1 16,0 0 0-16,0 0 5 0,0-10-5 16,0-14 4-16,0-4-4 15,0-2 0-15,0 1-1 16,-16 4 2-16,-2 6-1 15,-1 10 2-15,-1 4 0 16,-6 5-4-16,-13 0 1 16,-11 21-2-16,-3 15 1 15,-3 8 1-15,10 5 1 16,12-1 0-16,18-4-3 16,16-6 3-16,0-6-2 0,7-11-8 15,25-8 6-15,2-7-2 16,5-6 6-16,-6 0-1 15,4-19 4-15,2-8-1 16,-9-2-2-16,-7-3 0 16,-14 1 7-16,-5 3-3 15,-4 3 5-15,0 12 1 16,0 7-7-16,0 6 5 16,0 0-8-16,0 0-8 15,-9 22 3-15,-2 12 3 16,-1 4 2-16,12-2 0 15,0-2 1-15,0-7-2 16,28-2 1-16,6-7-2 0,3-8 0 16,9-8 3-16,3-2-1 15,6-6 2-15,-2-20 0 16,-7-5 0-16,-5-6-2 16,-9-6 0-16,-2-1 4 15,-11 2-3-15,-8 2 1 16,-8 6 5-16,-3 11-7 15,0 12 7-15,0 5-7 16,0 6-1-16,0 0-1 16,0 7-8-16,0 22 8 0,4 9-1 15,5 7 4 1,1-4-1-16,-2-1 0 0,0-3-3 16,-1-7 2-16,-7-4-7 15,0-6 3-15,0-8 3 16,0-5-10-16,-23-2 7 15,-3-4-4-15,3-1-2 16,0 0 6-16,12 0 3 16,8 0 2-16,3-7 0 15,0-5-2-15,10-8-1 16,40-4-10-16,15-8 2 16,8-2 10-16,7-2-3 15,3-5 4-15,-2 1-1 16,-1-3 3-16,-8-1-2 15,-15 1 1-15,-8 3 1 16,-22 4 9-16,-15 7-3 16,-12 10 3-16,0 5 1 0,-9 9-12 15,-28 5-1-15,-19 9 0 16,-17 26 1-16,-3 12-3 16,21 0 3-16,25 2 0 15,30-6 0-15,0-4 0 16,27-4 0-16,15-2 0 15,-5-2-3-15,-1-4 0 16,-13 0 3-16,-13-3 0 16,-6-4-1-16,-4-4-1 15,0 0 2-15,-34-3 0 16,-26-5-1-16,-12-2 0 16,-10-6 1-16,3 0 0 0,-1 0 0 15,11-6 0-15,12-5-2 16,22-1-10-16,21-2-19 15,14-6-50-15</inkml:trace>
  <inkml:trace contextRef="#ctx0" brushRef="#br0" timeOffset="8794.979">9855 4157 89 0,'0'0'25'0,"0"0"5"15,0 0 0-15,0 0-2 16,0 0-5-16,0 0-11 16,-119-93 0-16,96 93-12 15,-14 20 5-15,-9 19-7 16,-7 9 2-16,14 4 0 0,16 0-1 16,12-2 2-16,11-2-1 15,0-2 0-15,0-6 2 16,18-10-4-16,17-8 1 15,2-7 0 1,13-12-2-16,5-3 6 0,9 0-2 16,8-19 0-16,1-9 2 15,-4-2-1-15,3-5-2 16,-8 0 0-16,-2-2 0 16,-9 3 3-16,-7 4-3 15,-16 8 0-15,-7 9 2 16,-11 8-6-16,-5 5 4 15,0 0-6-15,-3 1-2 16,1 20-1-16,-5 5 8 16,0 0-1-16,0-2-1 15,0-6 2-15,0-6 1 0,0-8 0 16,0 1 0-16,0-5 3 16,0 0-2-16,0 0 4 15,0-7-1-15,0-11 2 16,0-6-6-16,0-2 0 15,0 4 3-15,-16 0 0 16,-3 5-3-16,-4 6 0 16,9 7 0-16,1 2-3 15,3 2 2-15,-13 2-3 0,-13 24 3 16,-8 12 0-16,-7 6 1 16,14 0 0-16,21 0 1 15,16-4-4-15,0-5 3 16,32-5 0-16,12-10 0 15,5-11 2-15,1-6-2 16,8-3 3-16,2-3-3 16,-7-20 6-16,-10-5-4 15,-13-8 1-15,-21-2 7 16,-9-9-3-16,0 1 7 16,-43-1-10-16,-10 10-2 15,0 11 1-15,0 10-3 16,2 14 0-16,7 2-3 0,-15 12 2 15,-1 24 1-15,-2 10 0 16,13 2 1-16,22 2-3 16,20-1 2-16,7-5 0 15,11-5-2-15,47-7 0 16,15-9 2-16,10-11 0 16,5-12 0-16,2 0 2 15,-8-6-2-15,-10-17 0 16,-15-2 4-16,-8-9-1 15,-10-4 0-15,-9-2-2 16,-7 5 2-16,-8 10 1 16,-7 10-4-16,-1 11 0 15,-7 4 0-15,0 0-1 16,0 0-2-16,0 8-3 16,0 16 2-16,0 6 2 15,0 0 2-15,0-1 0 0,4-1-2 16,8-2 5-16,2-2-3 15,9-7 0-15,-3 0 1 16,3-9-5-16,0-2 2 16,-4-6 2-16,8 0 2 15,3-4 0-15,4-18 1 16,1-2-3-16,2-4 3 16,-1 0-3-16,-3 2 0 15,1 3 0-15,-2 8-2 16,-9 4 4-16,-16 7-2 15,0 4 0-15,-7 0-4 16,3 0 2-16,10 4-5 16,-3 12 7-16,6 4-5 0,0 0 6 15,2-1-1-15,5-6 0 16,3-1 3-16,1-6-7 16,8-3 4-16,2-3 0 15,6-3 2-15,3-16 1 16,-7-7-3-16,-6-5 2 15,-10-5 1-15,-7-2 3 16,-9 1-6-16,-7 4 3 16,0 3 3-16,0 8-2 15,0 6-4-15,0 6 0 16,-3 8 2-16,3 2-7 16,0 0 5-16,0 0-8 0,0 0-2 15,0 19-10 1,0 8 18-16,3 3-2 0,11 6-8 15,6 2 11-15,3 0-3 16,0-2 0-16,0-4 3 16,0-7-3-16,-7-6 4 15,-13-6 0-15,-3-7-3 16,0-4 2-16,0-2-4 16,0 0 1-16,-3 0 2 15,-24 0-5-15,-5 0-2 16,9 0-8-16,13 0 11 15,10-4 4-15,0-7 0 0,0 2-4 16,0-6 5-16,26 2-2 16,13-6 2-16,2-3-2 15,12-3 1-15,2-6 1 16,2-7 1-16,-8-4 0 16,-3-6 8-16,-9-6 3 15,-14-6 7-15,-14-4 10 16,-9-5-8-16,0 3 4 15,-23 10-12-15,0 16 4 16,4 16 9-16,8 13-17 16,6 10 1-16,1 1-9 0,-3 8-2 15,-12 27-1 1,-4 22 1-16,-4 7 2 0,8 7 0 16,12-3 1-1,7-3-2-15,0-2 1 0,19-7-25 16,15-10 3-16,12-9-16 15,0-9 4-15,-4-15 3 16,-12-9-6-16,-10-4 3 16,-20 0 6-16,0-24 0 15,-13-4 6-15,-29 0 22 16,-8 0 15-16,1 4 8 16,12 5-3-16,6 6-3 15,16 7 2-15,7 2 0 16,8 2 1-16,0 2-10 0,0-2-4 15,0 2 3 1,4-6-7-16,30-2 3 16,15-2-1-16,9-2-2 0,-13 4 2 15,-13 2 2-15,-15 0 2 16,-8 1 12-16,-2 4-9 16,-7 1 1-16,4 0-4 15,-4 0-7-15,3 0-2 16,3 0 1-16,8 0-6 15,9 16 5-15,7 6 0 16,9 4 1-16,0 2 0 16,-2 5 2-16,-4 0-4 15,10 4 2-15,-4-3 0 16,-2-5 0-16,-2-2 1 16,-8-5-1-16,-13-9 0 15,-9-2-2-15,-5-10 2 0,0-1-12 16,-9 0-10-16,-31 0 11 15,-6-1 4-15,7-13 1 16,16 0 4-16,16-4-3 16,7-3 3-16,0-5-10 15,33-4 8-15,20-3 2 16,9-3 1-16,-5 3 1 16,-8 3 1-16,-10 6 1 15,-9 5 2-15,-14 10 1 16,-12 5 7-16,-4 2 2 15,0 2-11-15,0 0-1 16,0 0-2-16,0 0-6 0,0 14 4 16,3 10 1-1,-3 6 1-15,0 2 0 0,0 0 1 16,0-1-1-16,7-8 0 16,2-2 1-16,5-10-1 15,6-2 0-15,-1-8 1 16,4-1 1-16,7 0-2 15,9-8 5-15,-1-14-3 16,-3-6 0-16,-9-2 2 16,-11-3-1-16,-12-3 6 15,-3 3 9-15,0 5-13 16,0 8 4-16,0 7 3 16,0 11-6-16,0 2 3 15,0 0-9-15,0 0-5 0,0 5 4 16,-3 19-6-16,-4 6 7 15,3 6 0-15,4 1 3 16,0-4-4-16,0-3 1 16,0-4 0-16,19-7-3 15,8-7 3-15,-4-7 0 16,4-5 2-16,3 0-1 16,0-4 5-16,9-17-3 15,1-8-1-15,-4-3 1 16,6-1-3-16,-1-5 0 15,5 5 0-15,0 4 4 16,-7 4-7-16,-9 11 3 0,-11 8-1 16,-12 3-2-16,0 3-1 15,-3 0-4-15,-4 9 1 16,5 11-2-16,-5 0 8 16,0-2-4-16,0-2 2 15,4-6 1-15,-1-4-5 16,1-5-1-16,-4-1 6 15,0 0 0-15,0 0 2 16,0 0 4-16,0-8-4 16,0-9 1-16,0 1-1 15,-11 2 0-15,-8 4 0 16,-1 6-5-16,1 4 4 16,-4 0-2-16,-7 10-1 15,3 16 2-15,4 6-1 16,13 6 1-16,10 2-5 15,0-2-13-15,17-5 4 0,29-8 4 16,0-8 1-16,11-11 7 16,1-6 0-16,2 0 4 15,2-12 6-15,-16-17 8 16,-5-9 11-16,-2-6 0 16,-5-8-1-16,-4-7 2 15,5-7-12-15,-1-3-3 16,4-3 0-16,-11 5-8 15,-11 14 6-15,-13 18 5 0,-3 13-11 16,0 12 8 0,0 10-11-16,0 0 0 15,0 9-1-15,-3 26-9 0,-13 20 10 16,0 10 0-16,13 8 3 16,3-1-7-16,0 0 4 15,0 0-7-15,26-6-10 16,17-7-8-16,3-15-11 15,-9-14-13-15,-2-19 0 16,-15-11 0-16,-13-3-9 16</inkml:trace>
  <inkml:trace contextRef="#ctx0" brushRef="#br0" timeOffset="9490.023">13847 4241 42 0,'0'0'13'0,"0"0"0"0,0 0 10 16,0 0 0-16,0 0-23 15,0 0 5-15,53-32-4 16,39 32 1-16,14 0 5 16,2 6 1-16,-5-4-8 15,-1 0 5-15,-13-2 1 16,-17 0-1-16,-19 0 3 16,-26 0 0-16,-20 0 9 15,-7 0 15-15,0 0-10 16,0 0-2-16,0 0-10 0,-11 0-9 15,-5 0-1-15,-7 0 0 16,7 12 0 0,-1 16-1-16,4 5 3 0,10 3-2 15,3-3 0-15,0-1 3 16,0-6-6 0,7-9 3-16,12-5 0 0,-6-8-2 15,1-4 3-15,2 0-1 16,-2-13 5-16,9-13-4 15,-7-3 1-15,-4-6-2 16,-12-3 0-16,0-2 0 16,0 0 3-16,-19 4-3 15,-13 8 0-15,5 9 0 16,4 12-4-16,6 7 4 16,-10 0-2-16,-5 16 1 0,-1 13 0 15,3 6 1-15,14 1 0 16,12-1 1-16,4 1-3 15,0-5 2-15,0-5 0 16,7-4-2-16,23-8 5 16,9-7-3-16,11-7 1 15,6 0 0-15,13 0 6 16,0-21-7-16,-3-1 0 16,-6-2 2-16,-18-1 1 15,-8 4-2-15,-15 7-1 16,-3 4 3-16,-12 5 0 15,-1 5-3-15,5 0-4 0,11 0 4 16,8 17-10-16,11 3 10 16,8 3 0-16,-1 2 3 15,1-7-4-15,8-2 1 16,0-5 0-16,-1-8-1 16,0-3-5-16,-7 0-16 15,-16-3-15-15,-23-22-21 16,-7-5-28-16</inkml:trace>
  <inkml:trace contextRef="#ctx0" brushRef="#br0" timeOffset="11466.328">18172 4114 42 0,'0'0'27'16,"0"0"-1"-16,0 0 3 16,0 0 0-16,0 0 0 15,0 0-4-15,0 0 5 16,0 0-10-16,0-98-8 16,0 98-11-16,-5 0-1 15,-3 10 0-15,-11 17 0 16,1 4 4-16,6 3-6 15,1 5 2-15,11-4 0 16,0-2 0-16,14-5 2 16,29-8-4-1,6-8 0-15,1-8 2 16,3-4-4-16,4 0 8 0,-6-14-4 16,-7-10 4-16,-5-2-2 0,-12-3 2 15,-11 0-2-15,-6-1-2 16,-6 2 6-16,-4 7-4 15,3 6 0-15,-3 10-2 16,0 3 1-16,0 2-2 16,0 0-1-16,6 4-13 15,4 21 9-15,6 3-2 16,7 3 7-16,4-6 1 16,-1-6-7-16,4-4 5 15,0-7 1-15,2-6-3 16,-2-2 3-16,0 0 0 0,0-6 1 15,2-16 2-15,-2-6 1 16,-16-7-2-16,-5-2-1 16,-9-4 1-16,0 1 5 15,0 6-4-15,-12 7 0 16,-8 8 3-16,6 9-2 16,7 3-1-16,2 7-2 15,1 0-6-15,1 7 6 16,3 17-7-16,0 6 7 15,0 1-1-15,26-2-4 16,13-1 5-16,2-3-1 16,-2-7-2-16,-6-3 2 15,-6-7-3-15,-4-3 3 0,-4-5-2 16,-3 0 6-16,-1-2-3 16,8-16 3-16,-4-8-3 15,4-2 4-15,-7-1-1 16,-5 4-2-16,-8 2 7 15,1 7-7-15,-4 6 5 16,0 7-5-16,0 3 0 16,0 0-2-16,0 0-7 15,0 14 0-15,0 18 7 16,16 6 0-16,6 5 1 16,9 0 0-16,7-3-1 15,0-6-1-15,-3-8-1 0,2-11-3 16,-5-6 6-1,2-9-3-15,-1 0 3 0,10-26 5 16,-1-14-4-16,-8-10 4 16,-15-12-2-16,-15-7 2 15,-4-3 1-15,0-1-6 16,-11 0 10-16,-15 8-5 16,-3 6-3-16,8 12 5 15,5 11-5-15,4 14 2 16,8 14 0-16,4 8-4 15,0 0-1-15,-3 35-8 16,-4 20 6-16,-6 19 0 16,3 11 3-16,10 3 0 15,0-7 0-15,46-4 4 16,26-12-4-16,18-15 0 0,25-17-5 16,11-12 4-1,5-19-9-15,-6-2 4 0,-11-24 4 16,-26-21 3-16,-23-9-1 15,-24-12 1-15,-25-12 2 16,-16-7 5-16,0-7-4 16,-42 5 1-16,-11 4 5 15,-13 13-7-15,2 20 1 16,3 17 3-16,4 24-6 16,7 9 1-16,1 28-2 0,-1 30 0 15,15 18-3 1,21 14 6-16,14 7-3 0,10 3 0 15,56 0 3-15,10-11-3 16,12-12 0-16,3-12 0 16,-3-11-3-16,0-12-6 15,-1-15-2-15,-7-8-10 16,1-17-13-16,-17-2-2 16,-25-10-8-16,-36-24-28 15</inkml:trace>
  <inkml:trace contextRef="#ctx0" brushRef="#br0" timeOffset="11868.113">19056 3561 63 0,'0'0'14'16,"0"0"-6"-16,0 0 13 15,0 0 0-15,0 0-15 16,0 0-6-16,-16-12-2 0,9 22 2 16,4 10-1-16,3-3 1 15,0 0 0-15,3-4 0 16,38-4 0-16,9-6 4 15,8-3 2-15,2 0 2 16,-7-11 4-16,-7-9-5 16,-14-5 0-16,-14-5-4 15,-18 1-2-15,0 1-1 16,-38 6-9-16,-31 8-17 16,-7 9-4-16,15 5-11 15,30 9-14-15</inkml:trace>
  <inkml:trace contextRef="#ctx0" brushRef="#br0" timeOffset="13125.945">23544 4104 71 0,'0'0'16'15,"0"0"-5"-15,0 0 8 16,0 0 4-16,0 0-7 15,-103-114-8-15,54 102-6 16,-17 8 3-16,-6 4-2 16,-1 0-1-16,1 4-2 15,12 21 0-15,10 4 0 16,11 3 1-16,16 2 0 16,16-1-1-16,7-7 0 15,0-6-3-15,7-6 2 16,20-9-2-16,-1-5 3 15,10 0 1-15,4-4 0 16,12-17 2-16,4-5-3 0,-3-5 3 16,-10-2-1-1,-6-4-2-15,-14 3-1 16,-4 4 0-16,-8 9-1 0,-11 10-2 16,5 11-1-16,-5 0-8 15,7 16-8-15,4 18 17 16,8 9 4-16,8-2 0 15,12-2 0-15,3-6 0 16,11-8 0-16,4-8-2 16,-4-9 2-16,0-8 0 15,-7 0 0-15,-3-3 3 16,-4-23-3-16,-6-8 4 0,-6-6 6 16,-11-10 2-1,-16-7-1-15,0-7-6 0,0-2 9 16,-9-5 2-1,-14 4-9-15,-4 8 6 0,10 11-7 16,-3 14-6-16,8 14 12 16,1 12-11-16,11 6 0 15,-12 2-2-15,-6 14-12 16,-9 26 13-16,-11 18-1 16,8 14 2-16,10 3-1 15,20-1 0-15,0-3 0 16,27-10 2-16,29-8 0 15,17-17-2-15,8-14 0 0,-1-12 2 16,-8-10-4 0,-12 0 4-16,-7-13-2 0,-7-12 5 15,-10-8-4 1,-13-5 2-16,-13-2-3 0,-10 5 3 16,0 4-4-16,0 14 1 15,0 6 0-15,0 9-1 16,0 2-1-16,0 0-2 15,-3 20 0-15,-1 8 4 16,1 2-2-16,3 0 2 16,0-6 0-16,0-1-2 15,0-4-4-15,14-5 0 16,12-3 2-16,10-3-1 16,10-7 4-16,3-1-1 15,-3 0 2-15,-1-8 2 16,-10-10-2-16,-9-3 1 0,-3-2 0 15,-12 2 2-15,1 2-2 16,-1 9-1-16,-7 4 0 16,4 6-1-16,-4 0 0 15,0 0-2-15,-1 0 0 16,9 12-5-16,-1 5 8 16,1-4-3-16,6-1 2 15,5 0-2-15,9-3 2 16,12-3 1-16,6-5 0 15,-4-1 1-15,0 0 0 16,-7-7-1-16,-13-16 9 16,-12-3 9-16,-14-7-9 15,0 2 6-15,-7-5-12 0,-35 2 0 16,-2 8-5 0,12 8 2-16,5 9-3 0,17 9-1 15,-10 0-34-15,4 15 0 16,2 12-7-16,14-2-46 15</inkml:trace>
  <inkml:trace contextRef="#ctx0" brushRef="#br0" timeOffset="14416.987">25389 3994 79 0,'0'0'22'0,"0"0"-2"0,0 0 12 15,0 0-8-15,-34-114-12 16,11 100-1-16,4 4-2 16,5 6-2-16,-9 4-7 15,0 0-1-15,-9 2-1 16,2 17 2-16,7 8 0 16,5 1-1-16,9 3-1 15,9 0 2-15,0-5-1 16,0-1-7-16,9-9 6 15,18-5-8-15,-1-6 6 16,8-5 4-16,-8 0 0 16,1-9 0-16,-4-14 3 0,-4-8-2 15,-8-1 9-15,1-2-1 16,-8 6 4-16,-4 8 4 16,3 6-6-16,-3 10 6 15,0 4-3-15,0 0-13 16,0 0-2-16,0 6-5 15,0 14 6-15,9 8-4 16,5 3 4-16,9-6 0 16,4 1 0-16,8-6-5 15,-1-6 5-15,0-3-3 16,-3-6-2-16,-1-5 3 16,-7 0 3-16,4 0-1 15,-4-7 0-15,-4-13 3 16,-1-4 0-16,-5-3-3 0,-6 1 0 15,-4 6 1-15,-3 6 1 16,0 8-2-16,0 3 0 16,0 3 0-16,0 0 0 15,0 7-8-15,0 13 7 16,12 3-3-16,8 2 2 16,10-7 0-16,12 0 1 15,-1-8-1-15,2-4-1 16,3-6 3-16,-4 0 0 15,2 0 2-15,6-12 1 16,-8-7-3-16,-12-8 4 16,-7 1-3-16,-14-2 12 15,-9 0-4-15,0 4 0 0,0 7 5 16,0 4-10 0,0 9 7-16,0 4-10 0,0 0-1 15,0 2-1-15,-16 21-6 16,-10 15 7-16,-8 6 0 15,-1 10 1-15,-2 3-1 16,5 7 0-16,5 9 2 16,-6 7-2-16,6 6 0 15,4 8 0-15,4 6 0 16,19 0 1-16,0-2-1 16,7-4 0-16,35-12 2 15,4-19-2-15,-9-19 0 16,-8-19 0-16,-19-17-1 0,-10-8 4 15,0 0-2-15,-33-22-1 16,-56-22-3-16,-36-12-7 16,-28-8-3-16,0-1 2 15,9 2 5-15,33 9-5 16,38 3 8-16,36 6 1 16,37 4-1-16,7 0-3 15,76 1-8-15,48-1 2 16,36-4 9-16,24-3-3 15,10-2 1-15,-10-4 3 16,-10-2 3-16,-29-2-1 16,-34-1 0-16,-35 1 2 0,-33 1 10 15,-31 3-2-15,-19 1 1 16,0 3 4-16,-46 8-9 16,-7 4 4-16,0 10-6 15,14 12-3-15,13 5-2 16,6 9 0-16,-3 2 1 15,0 4-1-15,-7 26-2 16,4 15 3-16,15 9 0 16,11 4-1-16,7-1-5 15,43-4 6-15,14-7-2 16,8-3 1-16,-3-10-4 16,-7-2 4-16,-21-9 1 0,-18-6-5 15,-18-4 3 1,-5-4-11-16,0 0 2 0,-35-5 8 15,-26 0-2-15,-15-3 3 16,-5 0-16-16,1 0-16 16,11 0-6-16,16-9-38 15</inkml:trace>
  <inkml:trace contextRef="#ctx0" brushRef="#br0" timeOffset="16384.357">2731 5919 80 0,'0'0'31'16,"0"0"-11"-16,0 0 15 15,0 0-16-15,0 0-6 16,0 0-13-16,0 0 1 16,112-12 3-16,-26 27-2 15,3 4 2-15,1 6 5 16,-5 2-7-16,-6 5 1 15,-13 3-3-15,-17 1 3 16,-18-2-4-16,-19 0 1 16,-12-2 0-16,0-4-3 0,-39-2-1 15,-34-4 1 1,-10-6-3-16,-9-7-3 0,16-9 7 16,18 0-5-16,24-15 7 15,24-11 0-15,10-8 3 16,0-8-3-16,37-6 0 15,32-6 1-15,17 1-3 16,15 3 2-16,5 3 0 16,-7 4-2-16,-15 7 6 15,-12 6-1-15,-19 6 6 16,-10 7-6-16,-17 2 10 16,-10 9-8-16,-9 4 4 15,-7 2 2-15,0 0-9 16,0 0 1-16,0 0-3 0,0 12-3 15,0 13 0-15,0 11 3 16,0 3 0-16,0 3 1 16,0 1 3-16,0 0-4 15,0 0 0-15,0-8 1 16,0-2-4-16,13-13 3 16,10-6-3-16,3-10-1 15,11-4 4-15,9 0 0 16,16-18 0-16,2-16 3 15,1-8-2-15,-12-2-1 16,-10 1 0-16,-17 3 1 0,-15 3 4 16,-6 6-4-1,-5 5 0-15,0 4 4 0,0 6 1 16,0 10-5-16,0 2-1 16,0 4 0-16,0 0 0 15,0 0 0-15,0 4-4 16,0 22-2-16,0 10 2 15,0 10 4-15,0 0 0 16,0 0-1-16,14-6 4 16,16-4-3-16,2-7 0 15,5-10 2-15,2-11-6 16,-1-8 4-16,0 0 0 16,5-1 0-16,6-23 5 15,5-7-5-15,-8-5 0 0,-9-1 3 16,-14 1-4-1,-11 6 1-15,-8 7 0 0,-4 9 0 16,0 8 6-16,0 5-6 16,0 1 0-16,0 0-8 15,0 3 7-15,7 19-6 16,0 6 7-16,12 7-2 16,4-2 5-16,4 2-3 15,8-8 0-15,-5-4 2 16,-3-5-6-16,-4-9 4 15,-13-3 0-15,-6-4-3 16,5-2 7-16,-2 0-4 0,9-10 2 16,7-17 4-16,0-1-8 15,-6-3 2-15,3 3 0 16,-4 3-1-16,-2 4 4 16,-2 7-3-16,-5 8 0 15,-3 5 2-15,5 1-9 16,5 0 5-16,2 24 1 15,3 5-4-15,-1 4 5 16,-2-1 0-16,0-3 0 16,-6-4 0-16,-3-9-5 15,-7-4 5-15,6-8-5 16,-6-4 3-16,0 0 0 16,0 0 2-16,0 0 0 0,3-9-6 15,4-4 4-15,6 3-21 16,4 2-8-16,-1 4-21 15,-5 2-39-15</inkml:trace>
  <inkml:trace contextRef="#ctx0" brushRef="#br0" timeOffset="17298.958">6839 5614 94 0,'0'0'36'16,"0"0"4"-16,0 0 6 0,0 0-1 16,0 0 7-16,-92-103-20 15,92 103-18-15,0 3-7 16,0 36 0-16,0 18-7 15,0 22 19-15,0 10-17 16,-11 11 17-16,-5 7-18 16,0 12-1-16,-2 9 7 15,-5 14 2 1,-5 12-9-16,2 2 0 0,-8 3 8 16,0 2-21-16,3-11 10 15,0-18-14-15,16-27 7 16,15-39-23-16,0-31 15 15,15-30 5-15,42-5 13 16,24-45-1-16,22-25 1 16,7-21-6-16,-15-12 5 0,-22 1-14 15,-34-2 0 1,-39 6-10-16,0-1 4 0,-53 3 7 16,-29 8-2-16,-17 10 5 15,-11 12 11-15,-8 13-11 16,3 12 4-16,12 6 4 15,24 10 1-15,26 4 0 16,21 7 2-16,21 5 0 16,11 4-3-16,0-1 0 15,57 0 1-15,31-4 0 16,18-2 3-16,17-4-2 16,-5-6 1-16,-7 0 0 0,-11-2 1 15,-24 2 1-15,-16 1 1 16,-11 1 7-16,-6 3-3 15,-13 0 11-15,-7 7-6 16,-7 6 3-16,-16 4 1 16,0 0-15-16,0 0 4 15,0 10-5-15,0 19 2 16,0 7 8-16,-16 6-4 16,9 2-3-16,3-2 3 15,4-2-2-15,0-4-4 16,0-10 0-16,14-6-1 15,9-7-1-15,-7-9-19 16,-9-4-13-16,-7-3 5 0,0-20-9 16,-3-18-19-16,-47-5 2 15</inkml:trace>
  <inkml:trace contextRef="#ctx0" brushRef="#br0" timeOffset="17666.565">7044 5836 3 0,'0'0'17'16,"0"0"9"-16,0 0-11 16,0 0 1-16,0 0 1 15,0 0-3-15,-11-19-1 16,8 19-5-16,-6 0-5 0,2 0 3 16,0 14-2-16,-2-3-1 15,9 0-3-15,0-3 2 16,0 0-2-16,3-2 0 15,36-6 0-15,7 0 5 16,4 0-4-16,-8-10 2 16,-8-8 3-16,-15 0-4 15,-19-2 9-15,0-4-4 16,0 4-3-16,-30 3-4 16,-16 8-1-16,-3 5 0 15,-1 4 0-15,1 0-12 16,13 18 5-16,17 13-12 15,19 4-5-15,0 7-5 16,35 2-4-16,34-2-7 16</inkml:trace>
  <inkml:trace contextRef="#ctx0" brushRef="#br0" timeOffset="18602.565">7498 6172 32 0,'0'0'18'16,"0"0"-1"-16,0 0 12 15,0 0-2-15,0 0-10 16,4-103 3-16,-4 95-4 16,0 3-12-16,3 3 6 15,17 2-10-15,13 0 1 16,10 0-2-16,-9 12 2 16,1 10-1-16,-5 6 0 15,-11 6 2-15,-1 2-3 16,-9 0 1-16,-9 1 0 0,0-10-3 15,0-2 4-15,0-2-1 16,-16-7 0-16,-14-3-16 16,-4-8 8-16,-5-5-3 15,9 0 11-15,7-1 3 16,15-16-2-16,8-6-1 16,0-7 0-16,15-6 2 15,31 1-2-15,8-1 0 16,2 0 0-16,6 4-1 15,-2 2 2-15,2 4-1 16,-9 2 5-16,-7 2-4 16,-12 4 9-16,-11 5-4 0,-7 3-3 15,-9 4 8-15,-7 5-5 16,0-1 5-16,0 2-8 16,0 0-1-16,0 0-4 15,0 0-1-15,0 5 1 16,0 13-1-16,0 6 3 15,0 5 0-15,23-2 0 16,12 6 4-16,6-1-4 16,1 0 0-16,1 1 0 15,-13-2-1-15,-4-4 1 16,-10-4 0-16,-12-9 0 16,-4-3 1-16,0-9-4 15,-7 1 3-15,-43-1 0 0,-19-2-3 16,0 0 4-16,4 0-1 15,24-2 2-15,18-3 1 16,11 0 0-16,12 5-3 16,0-1 1-16,0 1-2 15,0 0 1-15,0 0 0 16,0 0 0-16,7 0-3 16,39 0 3-16,16 0 0 15,14-3 1-15,3-11-3 16,-3-8 2-16,-3-8 0 15,-11-10 1-15,-9-10 3 16,-7-15-1-16,-16-11 4 16,-14-10 5-16,-16-3 17 15,0-3-19-15,-20 10 1 16,-18 10 12-16,4 18-12 0,11 20 21 16,12 18-13-1,2 14-10-15,6 2-6 16,3 16-3-16,0 28 0 0,0 20-6 15,3 13 16-15,28 5-10 16,4 1 0-16,11 0 2 16,0-2-8-16,0-5 6 15,-2-8-16-15,-9-9-9 16,-1-12-24-16,-7-12-4 16,-8-16-8-16,-3-13 9 0,-5-6 5 15,-11-5 8-15</inkml:trace>
  <inkml:trace contextRef="#ctx0" brushRef="#br0" timeOffset="18770.288">8406 6066 20 0,'0'0'35'0,"0"0"-14"15,0 0 7-15,0 0-3 16,0 0-11-16,0 0-10 16,407-103-2-16,-154 87 3 15,-25 4-5-15,-53 6 0 16,-57 5-4-16,-49 1-38 15,-35 0-17-15</inkml:trace>
  <inkml:trace contextRef="#ctx0" brushRef="#br0" timeOffset="19014.043">10330 6259 92 0,'0'0'29'0,"0"0"-16"0,0 0-10 15,0 0 25 1,0 0-13-16,0 0-2 0,-185 127 7 16,54-71-18-16,-18 7-1 15,-3-1-1-15,0-1-20 16,14-5-22-16,25-15-27 15</inkml:trace>
  <inkml:trace contextRef="#ctx0" brushRef="#br0" timeOffset="20390.267">11395 5514 161 0,'0'0'7'0,"-19"-111"-6"16,8 88 9-16,6 13 22 16,5 10 13-16,0 16-33 15,0 34 0-15,0 23-12 16,0 10 20-16,0 4-12 15,0 1 14-15,5-4-15 16,-5-1-3-16,0-7-1 16,4-11 6-16,-1-10-9 15,1-18 0-15,-1-10 4 16,-3-15-11-16,0-7 7 16,0-5-16-16,0 0 5 15,0-8-11-15,0-29 4 16,0-18-22-16,-10-4 4 0,-22 0 26 15,-2 9-3-15,-8 10 3 16,-11 10-3-16,-4 8-7 16,4 6 16-16,14 9 1 15,20 4 3-15,19 3-2 16,0 6 2-16,19 18 0 16,31 6 2-16,12 1 1 15,14-8-2-15,0-5 0 16,0-12 0-16,-4-6 5 15,-15 0 1-15,-8-11 3 16,-13-18 7-16,-6-8-7 0,-4-8 5 16,-10-5-5-1,-5-2-4-15,-11 2 18 0,0 3-9 16,0 8-1-16,0 6 9 16,-7 13-15-16,-2 11 10 15,2 4-6-15,7 5-10 16,0 0 1-16,0 18-3 15,0 25 0-15,0 17-6 16,0 8 13-16,0 2-7 16,3-2 0-16,17-3 4 15,-1-12-7-15,4-9 3 16,-3-15 0-16,-2-14-1 16,-6-9 5-16,-5-6-4 15,12 0 0-15,12-11 3 0,15-18-1 16,10-4-2-1,6-3 0-15,-9 5-2 0,-10 9 5 16,-13 8-3-16,-14 6 0 16,-13 8 0-16,1 0-7 15,6 0 2-15,6 12-1 16,4 14-1-16,6 2 8 16,4 0-1-16,6-6 0 15,-6-7 1-15,0-5-8 16,-7-7 7-16,-4-3 0 15,4 0 2-15,7-10 3 16,0-18-3-16,-3-8-2 16,-8-3 3-16,-15-5-3 15,-4-3 0-15,-7 0 0 16,-36 4 9-16,-3 9-6 0,9 12 4 16,7 12-6-16,11 10 5 15,3 0-12-15,9 25 6 16,3 16 0-16,4 4-2 15,0 3 11-15,27-4-9 16,13 0 0-16,-1-7 2 16,0-4-5-16,-9-9 3 15,-3-8 0-15,-8-6-2 16,-1-10 6-16,10 0-4 16,13-3 1-16,5-19 5 0,3-7-3 15,-3-4-3 1,-3 3 0-16,-13 0 1 0,-4 8 6 15,-10 8-7-15,-5 6 0 16,-7 6 2-16,-1 2-13 16,6 0 11-16,-6 6-4 15,1 12-3-15,3 4 6 16,-2 2 1-16,2-2 0 16,1-2 3-16,4-6-11 15,-5-5 8-15,0-4 0 16,2-5-5-16,14 0 11 15,21-8-6-15,22-18 1 16,13-4 6-16,-3-4-5 16,-10 6-2-16,-20 4 0 15,-13 8 1-15,-13 8 7 0,-8 6-8 16,-5 2 0-16,4 0-9 16,1 22 2-16,2 6 7 15,2 4-2-15,0 2-1 16,-5 3-33-16,1-1-15 15,-5-4-25-15,-7-10-4 16</inkml:trace>
  <inkml:trace contextRef="#ctx0" brushRef="#br0" timeOffset="22751.961">15041 5741 0 0,'0'0'37'15,"0"0"-7"-15,0 0-4 16,0 0 2-16,0 0-1 0,7-114-13 16,-7 93 3-1,0 3 8-15,0 7-9 0,-7 2 14 16,-9 5-11-16,0 4-10 15,-5 0-9-15,-11 0-2 16,-5 24 2-16,-16 19-2 16,3 11 4-16,11 8-3 15,23 2 1 1,16-2-1-16,20-4-2 0,42-4-6 16,17-7 7-16,5-10 0 15,8-13-4-15,-4-11 3 16,-1-13 3-16,1 0 0 15,-5-14 4-15,-3-18-2 16,-2-14 0-16,-15-11 6 16,-10-11-5-16,-14-10 10 0,-16-8-4 15,-16 0-4-15,-7 3 4 16,0 15-7-16,0 18 4 16,-10 21 3-16,1 12-8 15,5 13 9-15,1 4-10 16,-1 16-11-16,-3 34 6 15,4 20 4-15,-6 12 1 16,5-3 0-16,4-3 5 16,0-9-5-16,0-11 0 15,0-12 0-15,0-13-4 16,23-11 4-16,-3-6 0 16,10-10 0-16,12-4 1 0,15 0-1 15,12-16 0-15,7-10 0 16,-7 0-4-16,-12 2 6 15,-24 5-2-15,-10 8 0 16,-10 5 4-16,-6 4-6 16,-4 2 2-16,2 0-6 15,3 0 5-15,2 14-13 16,10 8 14-16,-4-2-2 16,1-2 3-16,3-4-2 15,-4-8 1-15,-6 0 0 16,-1-6 1-16,2 0 2 15,5 0 2-15,3-8 0 16,8-12-1-16,-4-3 2 16,-2-7-4-16,-2 3-2 0,-6-3 7 15,-3 8-3-15,-10 6-4 16,0 6 6-16,0 8-2 16,0 2 1-16,0 0-5 15,0 0-8-15,0 7 5 16,0 22-11-16,0 3 14 15,0 5 0-15,0-4 4 16,0-3-6-16,13-5 2 16,4-9 0-16,3-5-6 15,3-4 5-15,3-7 1 16,4 0 0-16,9 0 4 0,7-22-4 16,4-10 0-1,-4-11 1-15,3-7-1 0,-12-14 0 16,-14-9 0-16,-7-7 0 15,-12-2 7-15,-4 6-8 16,0 9 1-16,0 22 0 16,-16 19-3-16,2 14 4 15,7 10-1-15,-6 2 0 16,-6 22-20-16,-11 30 17 16,-4 20 2-16,11 9 1 15,20-4-1-15,3-2 2 16,0-11-1-16,30-8 0 15,3-12 6-15,10-12-6 16,-6-11 0-16,5-13 0 16,17-8-5-16,8 0 8 0,18-20-3 15,2-15 2-15,-6-7 4 16,-17-5-6-16,-11 0 0 16,-14 0 0-16,-9 8-1 15,-7 11 3-15,-7 11-2 16,-9 9 0-16,0 8-3 15,2 0 2-15,5 21-10 16,2 9 10-16,0 2-5 16,-6 0 4-16,-3-8 2 15,2-2-3-15,-5-8 0 16,-4-6 1-16,3-5 1 16,-3-3 1-16,0 0 1 0,0 0 0 15,0-1 5 1,0-17-4-16,0-7 3 0,0 2-5 15,-16 1 0 1,-1 1 2-16,-3 6-4 0,1 5 3 16,-1 7-1-16,-3 3 0 15,-10 6-7-15,-6 25 7 16,-11 9 0-16,10 4 1 16,13 0-7-16,15-4 6 15,12-6 0-15,0-10-1 16,3-6 6-16,20-10-5 15,4-8 0-15,12 0 1 16,7-15 10-16,7-20-10 16,-4-11 2-16,-6-12 0 15,-6-9 3-15,-7-8-3 0,-7-8-1 16,-4-3 0-16,-6 2 5 16,-6 4-5-16,-4 11-2 15,-3 15 0-15,0 20 7 16,0 18-6-16,0 16-1 15,0 2-10-15,0 41 3 16,-16 23-2-16,-5 16 9 16,9 6 0-16,12-4 5 15,0-6-5-15,49-9 0 16,31-13 0-16,15-14-2 16,4-14-7-16,1-12-13 15,-16-10-5-15,-20-6-24 16,-37 0 3-16,-27-28-13 15</inkml:trace>
  <inkml:trace contextRef="#ctx0" brushRef="#br0" timeOffset="23181.12">16108 5189 28 0,'0'0'15'0,"0"0"-11"15,0 0 11-15,0 0-1 16,0 0-4-16,0 0 2 15,76 75-6-15,-68-60-1 16,-4-5 6-16,10-1-7 16,6-3 7-16,11-4-2 15,14-2-4-15,13 0 6 16,2-2-7-16,6-14-1 16,-13-5 1-16,-11 2-2 0,-15-6 2 15,-17 1 6 1,-10 3-3-16,0 0-1 0,-7 5-6 15,-19 9-5-15,3 4 3 16,0 3-17-16,16 12-9 16,7 18-16-16,0 4-12 15</inkml:trace>
  <inkml:trace contextRef="#ctx0" brushRef="#br0" timeOffset="24841.022">20917 5394 98 0,'0'0'27'0,"0"0"-16"16,0 0 7-16,0 0 13 16,0 0-12-16,0 0-6 15,-46-52-13-15,20 74-1 16,-24 20-2-16,-5 8 6 0,2 5 0 16,16 2-3-16,18-1 1 15,19-3-2-15,0-8 1 16,23-6 0-16,37-11 0 15,28-14-2-15,18-10 1 16,13-4 0 0,-1-12 0-16,-11-18 0 0,-19-10 1 15,-19-8 0-15,-20-12 4 16,-18-10-3-16,-16-11 3 16,-15-1 1-16,0 0-5 15,0 8 9-15,-23 13-7 16,4 20 3-16,7 16 8 15,5 16-11-15,3 9 5 16,4 7-7-16,-4 30-11 0,-8 20 8 16,-6 14 3-16,-5 7 0 15,4 2-1-15,7-2 3 16,12-5-2-16,0-15 0 16,42-14 4-16,31-16-5 15,19-16 2-15,10-12 0 16,1 0 3-16,-1-12 0 15,-6-14-1-15,-8-9-3 16,-8 2 3-16,-11-8 1 16,-9 3-4-16,-2 0 0 15,-12 7 0-15,-16 14 4 16,-7 7-4-16,-12 10 0 16,-2 0-9-16,-2 2 7 0,4 21-9 15,1 4 8-15,-12 7-1 16,4-4 1-16,-4-3 2 15,0-9 0-15,3-9-3 16,-3-3 1-16,0-6 1 16,4 0 2-16,-4 0 7 15,0-6-7-15,0-14 5 16,0-5-5-16,0-2 2 16,0 5-4-16,-15 2 2 15,-8 6 0-15,4 8-1 16,-8 6 2-16,-11 0-1 15,-16 12 0-15,-15 20-2 0,2 10-1 16,12 2 3-16,25 1 0 16,23-5-2-16,7-4 4 15,0-12-4-15,20-8 2 16,6-8-4-16,1-6 1 16,6-2 2-16,-3 0 1 15,9-18 2-15,-5-10 3 16,-2-5-5-16,1 0 0 15,-6 2 2-15,-11 9-1 16,-5 11 0-16,-8 4 0 16,-3 7-1-16,5 0-2 15,-1 9-2-15,-1 12 3 16,5 8 1-16,7-1-2 0,8-3 2 16,4-4 0-1,10-6-1-15,2-6 3 16,11-9-2-16,-1 0 0 0,4 0 2 15,-3-11-2-15,-1-12 0 16,-13-6 0-16,-6-3 3 16,-11-1 0-16,-15-3 3 15,-4 3-1-15,0 5-3 16,0 8 7-16,0 12-9 16,0 6 3-16,0 2-3 15,0 8-9-15,0 20 9 16,0 7 0-16,0 7 2 15,10-4-6-15,22 0 4 16,-2-6 0-16,0-4-1 0,-3-4-3 16,-8-6 4-16,-5-7-3 15,-14-2-8-15,0-5 10 16,0-2-12-16,-33-2 6 16,3 0 6-16,0 0-5 15,17 0 6-15,13 0 0 16,0 0 1-16,7-4-1 15,43-13 0-15,12-2-1 16,14-3-2-16,0-5 3 16,-4 0 0-16,-6-4 0 15,-13 2 1-15,-11 1 0 16,-12-2 0-16,-10 1 2 16,-13 1 9-16,-3 4-11 15,-4 2 8-15,0 6-1 16,0 6-7-16,0 4 5 0,-4 6-6 15,-12 0-2 1,-2 4 1-16,-5 18-4 0,4 6 5 16,15 2 0-16,4 2 1 15,0 2-4-15,30-2 3 16,16-2 0-16,0-1-1 16,0-4 3-16,-5 2-2 15,-9-3 0-15,-2-1 2 16,-16-9-4-16,-5-1 2 15,-5-5 0-15,-4-6-2 16,0-2 2-16,-16 0 0 16,-41 0 1-16,-23 0 0 0,-4-4-2 15,4-9-3-15,18-1-20 16,32-11-19-16,30-7-43 16</inkml:trace>
  <inkml:trace contextRef="#ctx0" brushRef="#br0" timeOffset="26581.891">25454 5217 76 0,'0'0'17'0,"0"0"4"16,0 0 3-16,0 0 0 16,-194 28-15-16,141 16-3 15,7 13 10-15,16 3-11 16,14 1-3-16,16 2 4 0,0-7-4 15,0-10 0 1,19-7-2-16,18-13 0 0,18-8 0 16,18-8 0-16,13-10 3 15,17 0 12-15,5-4-14 16,-9-22 3-16,-12-10 8 16,-6-10-12-16,-8-7 10 15,-13-1-10-15,-7 2 2 16,-7 14-2-16,-20 12 4 15,-6 14-5-15,-13 10 1 16,-7 2-11-16,9 6 7 16,-9 22-8-16,0 10 12 15,0-2-2-15,0-4 0 16,0-7 2-16,0-10 0 16,0-5-7-16,0-8 7 15,0-2-9-15,0 0 9 0,3 0 1 16,17-15 2-16,-3-12 1 15,3-1-4-15,-4-4 3 16,-9 2-1-16,-7 3-2 16,0 6 0-16,0 11 2 15,0 2 1-15,-16 8-3 16,-11 0 0-16,-13 6-2 16,-15 29-1-16,-9 13 3 15,11 3 0-15,11 0-1 16,15 1 1-16,24-8 0 15,3-9 0-15,0-9-6 16,7-8 0-16,26-7-11 16,10-10 5-16,3-1 12 0,7-1 0 15,-4-25 7-15,1-6-2 16,-11-9-4-16,-13-7 6 16,-12 1-5-16,-8-3 2 15,-6 6 2-15,0 5-5 16,0 13 4-16,-13 10 2 15,6 10-4-15,-9 6 2 16,-7 0-5-16,-14 16-2 16,-12 18-3-16,3 8 8 15,7 4-3-15,19-2 0 16,20-1 0-16,0-5-4 0,16-6 4 16,34-7 0-1,12-8-2-15,1-9 8 0,6-7-6 16,0-1 2-16,-9-1 0 15,2-19 6-15,-5-4-8 16,-8-4 0-16,-10-3 3 16,-9 5 2-16,-10 4-5 15,-13 9 4-15,-7 7-1 16,0 6 1-16,0 0-4 16,0 0-7-16,0 7 5 15,0 17-5-15,0 4 7 16,0 1 0-16,0-4 3 15,4-3-4-15,8-1 1 16,-1-6 0-16,4-6-1 16,8-5-7-16,11-4 8 15,12 0 4-15,7-10-2 0,0-8 3 16,-3-4-4-16,-11-5-1 16,0 4 0-16,-9 2 4 15,-11 6-4-15,-5 6 0 16,-7 7 3-16,-1 2-6 15,-6 0 0-15,3 7-8 16,-3 16 7-16,0 8-5 16,4-3 8-16,3-4-1 15,5-8-8-15,11-7 10 16,4-4-9-16,6-5 9 16,6 0 8-16,7-16-8 15,-5-13 6-15,1-6-2 16,-12-3-3-16,-3-3 11 0,-8 1-10 15,-3 4 3 1,-9 5 6-16,-3 10-9 0,-4 7 0 16,0 5-2-16,0 9 2 15,0 0-4-15,0 15-8 16,0 14 9-16,-23 13-4 16,9-1 5-16,5-1 0 15,5 3 0-15,4-3-6 16,0-3 5-16,9-2-6 15,12-11-6-15,-1-6 5 16,-4-10-4-16,-13-6 12 16,-3-2 0-16,0 0-6 0,0 0 4 15,0 0-2-15,-19-2 4 16,-1-8-1-16,10-2 3 16,6-2-2-16,4 2 0 15,0-4-3-15,46-5-2 16,11-4-16-16,12-7 15 15,3-5 5-15,-11-5 2 16,-12-4 9-16,-10-9 4 16,-16-3-3-16,-9-7 9 15,-1-3-3-15,-10-1 0 16,4 3-1 0,-2 6-12-16,-1 15 5 0,0 20 5 15,-4 15-6-15,0 10 5 16,0 0-13-16,0 33-13 0,-16 17 13 15,-18 13-3-15,-1 10 3 16,8 3 0-16,13 0 3 16,10-2-10-16,4-6 0 15,0-9-23-15,4-15-6 16,26-14-7-16,0-18-19 16,0-12 7-16</inkml:trace>
  <inkml:trace contextRef="#ctx0" brushRef="#br0" timeOffset="27947.912">27701 5394 25 0,'0'0'19'0,"0"0"-10"15,0 0 22-15,0 0 0 16,0 0-18-16,0 0-11 16,7-12-1-16,35 12 1 15,11 0 1-15,8 0-3 16,-3 0 7-16,-1 0-5 15,-8 4 1-15,-3 4 1 16,0 2-4-16,-9 0 6 16,-1 2-5-16,-13 2 0 15,-6 2-1-15,-1 4 2 16,-9 2-2-16,-1 8 0 16,1 3 1-16,-4 4 2 15,1 4-3-15,-4-5 0 16,0-2 0-16,0-8 1 0,0-8-1 15,0-10 0-15,0-6-3 16,0-2 2-16,-7 0-5 16,-16 0 6-16,3-15 4 15,1-6-4-15,12-6 2 16,7 2-1-16,0-2 1 16,0 2-1-16,23-6-1 15,19 0-5-15,11-2 4 16,13-1 0-16,1 1 1 15,-2 6 1-15,-8 3 1 0,-15 8 5 16,-22 6-2-16,-10 8 2 16,-10 2 5-16,0 0-12 15,0 12-4-15,0 16 3 16,0 4 2-16,0 0 0 16,0 0-1-16,0-3 0 15,0-6 0-15,0-1 1 16,0-5-1-16,0-9 0 15,0-2 4-15,0-6-3 16,16 0-1-16,11 0 3 16,3-9 5-16,9-10-8 15,-2-6 7-15,-5-3 4 16,-2-4-10-16,-7 0 7 16,-4 0-5-16,-4 8-2 15,-7 11 1-15,-8 4 1 16,0 7-3-16,0 2 0 15,0 0-12-15,0 8 7 0,-12 16 3 16,-11 2 2-16,4 6-1 16,4-2 2-16,12 2-1 15,3-1 0-15,0-6 0 16,14-4-2-16,21-9 2 16,-1-9 0-16,9-3 6 15,6 0-5-15,-3-10 2 16,-2-12 0-16,-5-4 0 0,-5-2 1 15,1-2 0-15,-8 2-3 16,3 2 2-16,-4 8-2 16,1 4-1-16,-4 6 0 15,-7 4 0-15,-9 4-3 16,-7 0-1-16,0 0-12 16,0 0 11-16,3 0-6 15,3 10 11-15,1 2-2 16,-7-2-1-16,3-3 1 15,-3 0 1-15,4-5-2 16,-1 0 0-16,-3-2 0 16,0 0 3-16,0 0-2 15,0 0 4-15,0 0 1 16,0-6-3-16,0-2-3 16,-7 3 1-16,-16 2 0 15,-3 3 2-15,-8 0 0 16,-1 8 0-16,5 16-2 0,3 8 2 15,20 2-1-15,7 3-2 16,0-1 0-16,41-6-7 16,17-6 5-16,9-8-4 15,2-10 9-15,7-6 0 16,0 0 1-16,2-6 0 16,-7-14 1-16,-9-7-2 15,-13-5 8-15,-6-8 5 16,-13-8 5-16,-3-8 3 15,-4-7-10-15,-8-2 9 0,-4 1-13 16,-7 2 10 0,-4 5-1-16,3 11-10 0,2 13 9 15,-5 14-5-15,0 9-5 16,0 10-4-16,0 0-1 16,0 6-7-16,-5 24 5 15,-21 14 1-15,-4 10 1 16,10 6 0-16,9 2 0 15,11 0-6-15,0-1 4 16,0-5-15-16,11-2-1 16,21-6-32-16,5-8 16 15,2-9-2-15,-5-15-34 16,-11-14 5-16</inkml:trace>
  <inkml:trace contextRef="#ctx0" brushRef="#br0" timeOffset="28732.278">29882 5420 51 0,'0'0'11'16,"0"0"7"-16,0 0 13 15,0 0-17-15,0 0-14 16,0 0-4-16,118-22 4 16,-54 20 6-16,5 0-6 0,-12 2 5 15,-8-2 0 1,-17 0-4-16,-9-2 12 0,-9 2-6 15,-10 0 7-15,1 0 3 16,-5 2-10-16,0 0 2 16,0 0-9-16,0 0-11 15,-5 8 9-15,-13 15 2 16,-1 12 0-16,3 5 2 16,5 2 0-16,11 3 0 15,0-9-2 1,0-6 2-16,14-9 2 0,18-6-4 15,5-9 1-15,13-6 6 16,-1 0-6-16,10-4 4 16,-10-19 1-16,-8-4-2 15,-6-3 17-15,-17-7-18 16,-13-3-2-16,-5-2 3 16,0-2-1-16,-12 4 4 15,-18 5-7-15,-9 4 4 16,-2 10-4-16,-8 10 0 0,-6 8-1 15,-5 3-1-15,-9 13-4 16,12 19 5-16,15 6 1 16,15 0-4-16,20 4 0 15,7-4 3-15,0-6-4 16,11-5-1-16,28-10 2 16,14-6 4-16,7-10 0 15,12-1 3-15,4 0-2 16,-3-9 0-16,-1-11-1 15,-6 1 1-15,-10-4 3 16,-10 6-4-16,-7 1 1 16,-5 2 1-16,-4 4-4 0,2 4 2 15,-9 6 0-15,3 0-2 16,8 0-4-16,5 6 6 16,2 10 0-16,-10 0-3 15,-4 4 1-15,-13 6-2 16,2 1 4-16,0-2-3 15,2 1 2-15,14-5 1 16,1-5 0-16,20-9 1 16,9-7 1-16,2 0-1 15,1-6 0-15,-8-19 0 16,-11-3 3-16,-16-8-3 16,-14-5-1-16,-16 1-16 15,0-4-20-15,-27-2-36 0</inkml:trace>
  <inkml:trace contextRef="#ctx0" brushRef="#br0" timeOffset="31041.841">3200 7806 65 0,'0'0'33'0,"0"0"-7"15,0 0 4-15,0 0-3 16,0 0 1-16,0 0-2 16,-11-22-16-16,11 22 0 0,0 0-1 15,0 0-9-15,0 15 8 16,0 8-2-16,0 8-1 15,0 1 4-15,0 1-7 16,14 2-2-16,13-3 0 16,5-6 2-16,-2-6-6 15,-4-6 2-15,-6-6-1 16,-6-6 1-16,-2-2-1 16,-1 0 3-16,1 0 4 15,11-20-3-15,4-8 4 16,-1 0-5-16,-3-1 0 15,-8 6 0-15,-7 6 3 16,-4 10-3-16,0 4 0 16,-4 3-1-16,0 0-2 0,0 0-2 15,0 7-3-15,3 11 8 16,13 6-2-16,7-1 2 16,7-2 0-1,4-3-3-15,-2-4 0 0,-6-4 0 16,-6-4-3-16,-6-4 6 15,2-2-6-15,3 0 6 16,-1-12 0-16,8-16 2 16,3-8-2-16,-3-4 0 15,-12-1 0-15,-10 5 0 16,-4 6 3-16,0 9-3 16,0 6 2-16,-11 7-1 15,-5 4 1-15,9 4-2 0,0 0-4 16,-2 0 1-16,2 2-6 15,0 21 9-15,4 8 0 16,3 5-2-16,0 4-1 16,0 0 2-16,14-3-3 15,9-10 4-15,3-6-21 16,6-14 8-16,-2-7 6 16,7 0 6-16,2-7 1 15,4-21 0-15,-6-6 0 16,-2-5 3-16,-14 4-3 15,-5 0 9-15,-12 5 2 16,-4 6-8-16,0 8 12 16,0 8-7-16,0 6-2 0,0 2-4 15,0 0-2-15,0 0-2 16,0 19-6 0,0 12 8-16,3 8-2 15,20 2 2-15,4-2 0 0,8-7-2 16,11-6-1-16,0-7 2 15,-1-11-2-15,1-5-1 16,0-3 3-16,-4-3 1 16,0-22 0-16,-4-14 3 15,1-7-1-15,-6-9 1 16,-6-12 1-16,-11-5-1 16,-13-6 7-16,-3 0-4 0,0 1 0 15,-16 15 8-15,-10 15-9 16,-4 18 5-16,10 17-2 15,13 8-7-15,0 4 4 16,2 16-5-16,-2 32-1 16,0 22-4-16,3 16 7 15,4 3-2-15,0-1 0 16,14-8 2-16,25-7-6 16,11-10 3-16,3-12-8 15,3-18 8-15,-6-10-7 16,-1-15 8-16,-6-8-3 15,3 0 3-15,7-24 3 16,9-16-3-16,7-16 0 16,7-15 2-16,3-10 1 0,-6-6-3 15,-8-5 0-15,-15 2 2 16,-24 5 1-16,-22 9-3 16,-4 16 1-16,0 16 9 15,-30 17-8-15,2 18 5 16,1 9-7-16,1 4 2 15,-8 39-5-15,7 19 2 16,-8 24 1-16,12 9 0 16,16 1 4-16,7-3-4 15,0-5 0-15,26-10 1 16,17-12-4-16,14-16 2 16,8-17-9-16,4-16 5 15,3-10-14-15,5-7 7 0,-14 0-5 16,-4-19-14-16,-22-6-7 15,-34-4-20-15,-3 1-42 16</inkml:trace>
  <inkml:trace contextRef="#ctx0" brushRef="#br0" timeOffset="31459.308">3916 7516 72 0,'0'0'17'16,"0"0"-15"-16,0 0 4 15,0 0 7-15,0 0-10 16,0 0 7-16,55 47-3 15,-28-31 0-15,-1-5 1 16,-6-5-4-16,-10-2 2 16,-3-4 1-16,-7 0-5 15,9 0 10-15,14 0-2 16,11-10-4-16,15-11 1 0,8-5-2 16,-8 0 6-16,-17 1 3 15,-25 2 4-15,-7 6 11 16,-12 1-14-16,-38 8-9 15,-17 4-5-15,2 4-1 16,8 0-1-16,11 7-5 16,20 15-15-16,13 10-19 15,13 5-7-15,0-3-6 16,46-2-25-16</inkml:trace>
  <inkml:trace contextRef="#ctx0" brushRef="#br0" timeOffset="32621.136">7829 7780 113 0,'0'0'13'16,"0"0"-12"-16,0 0 13 0,0 0 15 16,0 0-24-16,0 0-1 15,142 28-2-15,-54 2 3 16,-5 6 5-16,-3 0-10 15,-15-2 2-15,-15-3-2 16,-13-5 2-16,-21-6-4 16,-13-6 2-16,-3-4-3 15,-14 0-3-15,-41-4-4 16,-5-2 6-16,11-4 1 16,10 0 3-16,32-14-1 15,7-16 1-15,39-10-3 16,37-10 3-16,14-7-3 15,2 5 3-15,-12 6 1 16,-19 8 0-16,-22 10 3 0,-17 8 4 16,-6 6-2-1,-13 6 7-15,1 6-6 0,1 2-2 16,-5 0-5-16,7 0-4 16,4 6 2-16,1 16 2 15,7 2 0-15,-4 5 1 16,4-6 0-16,0 0-1 15,1-6 1-15,-6 0 1 16,9-6-1-16,0-5-1 16,-3-3 0-16,6-3 3 0,1 0-2 15,3-6 3 1,9-17 4-16,-6-5-3 16,-3-5 8-16,-10 0-1 15,-11 3-1-15,-9 2 7 0,0 6-7 16,0 4 0-16,-6 5 7 15,-4 7-13-15,6 3 9 16,4 3-14-16,0 0-1 16,0 0 0-16,0 14-13 15,0 14 14-15,0 6 0 16,0 2 3-16,20-2-4 16,6-4 1-16,-3-4-4 15,0-5-2-15,-2-10 0 16,-1-6 5-16,3-5 0 15,-4 0 2-15,8 0 0 0,3-11 1 16,2-11-1-16,-2-6 6 16,0 0-6-16,-4 2-1 15,-6 2 2-15,-6 10 2 16,-2 4-2-16,-8 8-2 16,-1 2 1-16,-3 0-4 15,4 0 1-15,5 0-3 16,-2 8 2-16,5 10 0 15,-8 6 2-15,3 1 1 16,0-2 0-16,5-2-2 16,2-7 2-16,-1-1 0 15,-3-9-1-15,-1 0 2 16,2-4-1-16,1 0 1 16,6-2-1-16,9-18 8 15,4-6-7-15,7-1-1 0,0 4 0 16,0 0 5-16,4 6-5 15,-12 5 0-15,-3 6 0 16,-8 6-6-16,-3 0 4 16,3 0 0-16,-1 10 0 15,5 10-3-15,-7 4 4 16,4 2 0-16,-3-2-11 16,-1 0-12-16,-3 0-19 15,-13 1-3-15,0-6-20 16</inkml:trace>
  <inkml:trace contextRef="#ctx0" brushRef="#br0" timeOffset="32993.987">10697 7832 32 0,'0'0'61'0,"0"0"-45"15,0 0 2-15,0 0 19 16,0 0-19-16,0 0-14 16,0 0-4-16,12-16 2 15,-12 16-2-15,0 2 0 0,0 4 0 16,0 2 3 0,0-4-3-16,0 1 0 15,0-3 3-15,0-1-2 0,0-1 2 16,0 0-1-16,0 0 0 15,0 0 10-15,0 0-6 16,0 0 3-16,0 0 3 16,0 0-8-16,0 0 5 15,0 0-7-15,-12-3-2 16,-6 0 0-16,-10 3-6 16,-6 0-16-16,-5 0-14 15,-2 9-22-15,2-3-29 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8T13:46:04.779"/>
    </inkml:context>
    <inkml:brush xml:id="br0">
      <inkml:brushProperty name="width" value="0.05292" units="cm"/>
      <inkml:brushProperty name="height" value="0.05292" units="cm"/>
      <inkml:brushProperty name="color" value="#FF0000"/>
    </inkml:brush>
  </inkml:definitions>
  <inkml:trace contextRef="#ctx0" brushRef="#br0">1610 14684 81 0,'0'0'38'0,"0"0"-32"0,0 0-6 16,0 0 15 0,0 0 5-16,0 0-7 15,0 0-4-15,286 0-3 0,-144 0 1 16,29 0 0-16,31 0-6 16,35 0 2-16,41 0-3 15,38 0 0-15,43 0 2 16,29 10-1-1,20 0-1-15,-11-2 0 0,-38 1-4 16,-66 0 4-16,-71 4-3 16,-77 10-12-16,-59 0-24 15,-47-1-48-15</inkml:trace>
  <inkml:trace contextRef="#ctx0" brushRef="#br0" timeOffset="809.521">2998 16186 93 0,'0'0'29'0,"0"0"-29"16,0 0 0-16,0 0 15 15,244 6 9-15,-99 10-4 0,41 6-7 16,51 2 3-16,53 2 8 16,53 0-10-16,50-3-10 15,42-5 0-15,34-4-4 16,16-10 1-16,6-1-1 15,1 3 1-15,-19-6 0 16,-42 0-1-16,-51 0 0 16,-63 0 0-16,-57 0-5 15,-42 5 1-15,-43-1-10 16,-23 4-2-16,-23 2 5 16,-21-2-12-16,-18-6-5 15,-8-2-17-15,-22 0-42 16</inkml:trace>
  <inkml:trace contextRef="#ctx0" brushRef="#br0" timeOffset="5538.268">19109 6585 102 0,'0'0'39'0,"0"0"-23"16,0 0 13-16,0 0 18 15,0 0-23-15,0 0-9 16,0 0-5-16,-12-6-6 16,12 12-4-16,-4 28-1 15,-6 13 1-15,-6 21 7 16,-7 9-7-16,0 4 4 15,-7 11-4-15,0 4 2 16,-6 2-1-16,6-1-1 16,11-15 0-16,15-20 0 15,4-20-1-15,0-15-8 16,16-12-4-16,14-7-2 16,9-6 11-16,-2-2 2 15,9 0 2-15,-3-16 5 16,-10-12-4-16,-6-8 6 15,-15-11-7-15,-12-7-1 16,0-4-1-16,0-1 2 0,-39 7-5 16,-7 6 4-16,-7 9-3 15,0 11 3-15,-3 8-1 16,-6 8-7-16,-7 6 9 16,5 4-2-16,6 0-2 15,21 0-1-15,14 0-14 16,10 0 3-16,13 4-2 15,0 4 0-15,6 2 14 16,31 0-1-16,19-5-4 16,10-4 6-16,3-1 3 15,-4 0 1-15,-5-1 4 16,-10-11 3-16,-17-1 6 16,-4 1 1-16,-15 0 1 0,-7 5 3 15,-2 3-9-15,-5 2 5 16,0 2-5-16,0 0-8 15,0 0 0-15,0 0-2 16,0 0-2-16,0 0 1 16,0 0-6-16,4 0 1 15,6 12-3-15,6 7 3 16,4 2 6-16,3-4-5 16,3-1 4-16,1-4 1 15,7-6-1-15,-4-2 1 16,1-4 0-16,-4 0 0 15,-1 0 2-15,-6-7 0 0,-2-8 0 16,-6-3 5-16,-1-2-4 16,-8-4 6-16,2 7-4 15,-5 2-4-15,0 5 5 16,0 8-3-16,0 0-2 16,0 2-1-16,0 0-6 15,0 0 2-15,0 0-2 16,0 18 1-16,0 4 5 15,0 2 0-15,0-3 0 16,0-3 0-16,0-9 0 16,0-1 0-16,8-5-2 0,-5-3-4 15,4 0 6 1,2 0 0-16,9 0 2 0,1-11 6 16,1-7-7-16,3 0 4 15,-4 2-5-15,-8 2 1 16,1 5-1-16,-5 7 0 15,-7 2 0-15,0 0 0 16,0 0-3-16,0 0 1 16,4 0-3-16,8 0-3 15,2 1 7-15,6 9-4 16,-1 0 1-16,-5 0 3 16,6 0-8-16,-4-1 4 15,-2-7-1-15,2 1-1 16,0-1 6-16,-9-2-1 0,0 0 2 15,9 0 3 1,0-2-2-16,7-9 1 0,-6-6 0 16,-1-1-1-16,-5 0 1 15,1 2 1-15,-12-1 2 16,0 4 1-16,0 1-4 16,0 2-2-16,-16 1 0 15,2 8-3-15,-5 1 2 16,3 0-1-16,2 0 0 15,-15 16 1-15,3 7-5 16,-4 8 4-16,7-3-1 16,9-1 0-16,8-6 3 0,6-5-4 15,0-6 2 1,0-4 1-16,0-3-2 16,6-3-1-16,11 0 4 0,6 0 0 15,9-12 5-15,-5-7-2 16,-10 0-1-16,3-4 8 15,-11 3 0-15,-2 4-4 16,-7 6-1-16,0 6-1 16,0 4 1-16,0 0-5 15,0 0-4-15,0 0 2 16,0 0-4-16,7 8 3 16,12 4 2-16,8-2-1 15,3-2 1-15,9-4-3 16,-6-2 2-16,3-2 1 0,-6 0 2 15,-4-6 2-15,1-13 2 16,-1-10-3-16,-3-3 12 16,-3-3-6-16,-10-8 3 15,-6-4 1-15,-4 1-1 16,0 1-1-16,0 7 1 16,0 13-4-16,0 11 5 15,0 10-6-15,0 4 3 16,0 0-9-16,0 0-4 15,-4 32-3-15,1 14 4 16,3 14 3-16,0 1-1 16,3-7 1-16,36-8-2 15,7-8 1-15,-5-5-20 16,2-6 0-16,-8-9-15 0,-1-6-9 16,-8-3 5-16,-10-9-1 15,-16 0-9-15</inkml:trace>
  <inkml:trace contextRef="#ctx0" brushRef="#br0" timeOffset="5675.139">20001 6923 7 0,'0'0'13'16,"0"0"-10"-16,0 0-3 0,0 0-6 15,0 0 2 1,0 0-6-16</inkml:trace>
  <inkml:trace contextRef="#ctx0" brushRef="#br0" timeOffset="6635.183">19399 6789 14 0,'0'0'11'0,"0"0"4"15,0 0 6 1,0 0-6-16,0 0-5 0,0 0-5 15,-58-46 3 1,47 46-7-16,-4 0 1 0,0 0-2 16,-8 18 0-16,0 5 0 15,4 3 0-15,8 0 0 16,11-8-1-16,0-5 1 16,0-4-1-16,11-5 0 15,16-4 1-15,-8 0 0 16,0 0 7-16,-4-11 0 15,-7 1-1-15,-4-3 1 16,-4 3-3-16,0 2-4 16,-4 2-5-16,-24 6-3 15,2 0-13-15,15 0-27 16</inkml:trace>
  <inkml:trace contextRef="#ctx0" brushRef="#br0" timeOffset="7267.023">21184 6613 18 0,'0'0'27'0,"0"0"-10"15,0 0 4-15,0 0 1 16,0 0-2-16,0 0-11 15,-85-96-2-15,75 90 0 16,-3 4-3-16,3 2 2 16,6 0-6-16,-1 0-1 15,-6 6 1-15,-5 20-2 16,-1 11 2-16,-3 0 0 0,8 3 1 16,12 0-1-16,0-1 0 15,0-4 0 1,0 2-2-16,23-3 2 0,12-5 0 15,-1 2 0-15,-4-8 1 16,-4-4-1-16,-6-2 0 16,-8-9 0-16,-5-3 0 15,-7-1 0-15,0-2-1 16,0 4 1-16,-30 2 0 16,-19 0 3-16,-10-2-3 15,3-2 0-15,6 0-1 16,17-4-4-16,13 0-4 15,8 0 1-15,12 0-1 16,0-3-4-16,0-18-15 0,39-8-10 16,14-6 14-1,3-3 4-15</inkml:trace>
  <inkml:trace contextRef="#ctx0" brushRef="#br0" timeOffset="9207.854">21301 6703 5 0,'0'0'21'15,"0"0"3"-15,0 0 1 16,119-108 4-16,-116 84 0 15,-3 8-4-15,0 2-4 16,0 7 1-16,0 2 0 16,0 4-4-16,0 1-9 0,0 0-8 15,0 0-1-15,0 20-7 16,-3 21 6-16,-12 15 1 16,-4 6 0-16,-1-2 2 15,10-4-1-15,-3-7-1 16,6-10 0-16,4-8 2 15,-2-12-2-15,5-8 0 16,0-7-1-16,0-4 1 16,0 0-5-16,0 0 5 15,0-4-1-15,0-18 0 16,0-6-12-16,-11-6 9 16,-5 5-3-16,-2 6 2 15,2 4-3-15,6 5 6 0,1 8 2 16,2 5-3-1,7-2 2-15,0 3 1 0,0 0-8 16,0 0 0-16,16 0-9 16,37 0 8-16,19 0 9 15,8 0 0-15,-7 0 3 16,-24 0 2-16,-15 0 2 16,-18-1 7-16,-6-6 4 15,-1-3 0-15,-5 1 3 16,-1-4-9-16,-3 2 1 15,0 3-4-15,0 2-7 16,0 3 4-16,0 3-5 16,0 0-1-16,0 0 0 15,0 0-7-15,0 14 0 0,0 10 5 16,0 5 1-16,11-2-1 16,8-3-1-1,4-6 1-15,4-3 1 0,-8-7-3 16,4-4 3-16,-7-4 0 15,-2 0 1-15,6 0 0 16,-1-2 4-16,1-17 1 16,-3-5 4-16,-1-2-6 15,-5-2 4-15,-2 5-4 16,-2 4-3-16,-7 7 4 16,0 11-4-16,0 1 2 15,0 0-4-15,0 0-2 16,0 0-1-16,3 5 0 0,1 16-3 15,8 3 7-15,2-1 1 16,6-2-2-16,-1-7 1 16,-3-4-3-16,2-2 2 15,-2-5 0-15,3 1-1 16,1-2 1-16,-3-2 2 16,6 0 0-16,4 0 4 15,8-2-4-15,-5-9 4 16,0-2-3-16,-7-1 0 15,-3-2 2-15,-4-1-3 16,-6-4 1-16,-6 2-4 16,-4-2 3-16,0 3-1 15,0 0 1-15,0 5-2 16,-11 5 2-16,-5 3 0 0,6 5-2 16,-6 0 1-1,-7 5-5-15,-4 19 5 0,-6 2 1 16,10 2-3-16,7-5 3 15,12-2-1-15,4-5-1 16,0-4 1-16,0-4-4 16,0-4 3-16,16-2 0 15,2-2-1-15,8 0 3 16,6 0 6-16,2-23-3 16,1-7 7-16,-5-7-7 15,-10-12 7-15,-10-3-3 16,-10 0-4-16,0 1 6 15,0 8-7-15,0 9 1 0,-10 10 10 16,-3 8-12-16,6 7 6 16,4 8 1-16,3 1-7 15,0 0-2-15,0 0-4 16,0 18-10-16,3 15 15 16,20 14 0-16,-8 5 0 15,0 5 0-15,1-4 0 16,-1-5 0-16,0-11 0 15,5-10-5-15,-6-10 4 16,2-8-4-16,-2-3 2 16,-2-3-2-16,-1-3-1 15,1 0 6-15,-4 0 0 0,7 0 1 16,0-22 9-16,4-11-10 16,-3-2 4-1,-9-1-2-15,-7 6-2 0,0 7 2 16,0 10-2-16,0 11 2 15,0-1-3-15,0 3 1 16,0 0-4-16,-3 20-2 16,-1 15 1-16,4 13 5 15,0-7 0-15,0-5 1 16,0-9-3-16,0-9 1 16,7-7-1-16,9-5 1 15,3-1-6-15,-4-3 7 16,4-2 2-16,8 0-1 0,-1-7 8 15,8-14-6 1,1-6 2-16,-8 4-1 0,-4 3-3 16,-7 10 3-16,-9 5 1 15,-4 5-5-15,-3 0 0 16,0 0-5-16,0 0-3 16,4 0 1-16,3 17 1 15,2-1 6-15,-2-3 0 16,-4 2-4-16,6-9 4 15,-5 0-8-15,-1-4 2 16,4-2 2-16,-3 0-2 16,5 0-2-16,5 0 7 0,9 0 1 15,7 0 4 1,5-10-3-16,-1 0 1 0,-11 1-2 16,0 6 1-16,-7-1-2 15,-2 0 1-15,9 2-2 16,-7-1 0-16,7 3 1 15,0 0 1-15,-4 0 0 16,8 0-3-16,-17 0 3 16,6 0 0-16,-12 0 0 15,-1 0 2-15,1 0 0 16,5-19 5-16,5-14 6 16,-7-15-12-16,5-2 14 15,-12-5-5-15,0-1-6 0,0 5 9 16,0 7-1-1,0 6-2-15,-7 13 2 0,-2 11-3 16,-1 9 11-16,10 5-14 16,0 0-3-16,-4 0-6 15,4 5-6-15,-12 25 0 16,5 15 7-16,-6 5 4 16,10 3 0-16,3 2-2 15,0-5-2-15,0-2 0 16,12-4-22-16,11-5-14 15,14-11-15-15,9-12-21 16,8-10 7-16</inkml:trace>
  <inkml:trace contextRef="#ctx0" brushRef="#br0" timeOffset="9401.409">23072 6595 36 0,'0'0'36'15,"0"0"-13"-15,0 0-5 16,0 0-4-16,274-10-8 16,-138 4-2-16,2 2-4 15,-19 2-1-15,-17 2-7 16,-10 0-36-16,-23 0-36 16</inkml:trace>
  <inkml:trace contextRef="#ctx0" brushRef="#br0" timeOffset="9835.339">24319 6551 93 0,'0'0'22'15,"0"0"2"-15,0 0 5 16,0 0-4-16,0 0-3 16,0 0-15-16,-92-74-4 0,53 74-3 15,-2 0 1-15,-5 0-3 16,0 12 2-16,4 12-2 16,8 4 1-16,15 4-1 15,15 6 1-15,4 2 0 16,7-2-4-16,36-2 3 15,3 0 0-15,3-5 1 16,-3-6-1-16,-12-2 2 16,-8-9 0-16,-10-1 0 15,-9-4 1-15,-7-1-1 16,0 0 0-16,0-2 0 16,-39 2 1-16,-17-3 3 15,-13-3 0-15,-7-2-2 16,3 0-1-16,10 0-2 0,8 0-3 15,10 0-27-15,14-7-17 16,27-15-23-16</inkml:trace>
  <inkml:trace contextRef="#ctx0" brushRef="#br0" timeOffset="10116.249">24745 6561 76 0,'0'0'25'0,"0"0"-13"0,0 0 22 16,0 0-4-16,0 0-19 16,0 0-10-16,-3 0-1 15,10 0-1-15,28 0-2 16,18 2-1-16,11 2 4 15,-6 4-12-15,-17-2-13 16,-22-1-11-16,-19 6-7 16,0 1 0-16</inkml:trace>
  <inkml:trace contextRef="#ctx0" brushRef="#br0" timeOffset="10252.978">24745 6561 8 0,'-103'138'28'0,"88"-135"-1"16,11-2-2-16,4 1-9 0,0 2-7 15,11 0-7-15,43 2 14 16,30-2-3-16,18-4-8 16,17 0-5-16,3 0-1 15,-16 0-38-15,-18-10-30 16</inkml:trace>
  <inkml:trace contextRef="#ctx0" brushRef="#br0" timeOffset="11368.306">25500 6617 71 0,'0'0'41'16,"0"0"-23"-16,0 0 19 15,0 0 11-15,0 0-19 16,0 0-12-16,-53-42-9 15,53 42-3-15,0 0-5 16,0 9 0-16,0 10 0 16,-3 6 0-16,3 0 3 15,-6 0-4-15,6 0 1 16,0-5 0-16,0-4 0 16,0-3 1-16,0-8-2 15,0-2 0-15,0-3-6 0,0 0 0 16,6 0 0-1,8 0 7-15,5-17 9 0,4-4-6 16,4-4 1-16,-8 6-4 16,-4 2 4-16,-3 9-8 15,-1 6 4-15,1 2-5 16,-1 0-3-16,8 0-1 16,4 8 3-16,0 11 1 15,4 0-8-15,-1 3 12 16,-3-2-3-16,0-3 1 15,-4-7 1-15,-1-4-3 16,-2-3 1-16,-4-3 1 16,3 0 3-16,1 0 0 15,3-22 6-15,-1-6-2 0,-2-4 0 16,-9-2-3-16,-4 3 7 16,-3 4 1-16,0 7-3 15,0 6 3-15,0 6-7 16,-3 4 0-16,-4 4-1 15,3 0-1-15,1 0-2 16,-6 6-2-16,-2 17-3 16,-1 4 6-16,8 5 1 15,4-2-1-15,0 2-1 16,0-8-1-16,4-8-2 16,15-4 0-16,4-8-1 15,0-4 6-15,4 0 0 16,3 0 3-16,2-4 5 15,1-15-2-15,-6-6 2 16,-1 1 0-16,-10 2-5 0,-2 6 6 16,-1 6-1-16,-10 5-4 15,-3 5 0-15,0 0-4 16,0 0-2-16,0 0-3 16,4 7-6-16,8 17 6 15,-1 6 5-15,1 2 0 16,-1-5-1-16,5-10 2 15,-6-6-1-15,-1-6 0 16,-2-5 3-16,-7 0-1 16,0 0 4-16,4 0 8 0,-1 0 12 15,4-14 0 1,9-8-12-16,-3 3-14 0,-3 4 5 16,-3 5-2-16,-7 6-3 15,4 4 2-15,1 0-6 16,-5 0 0-16,7 0-4 15,-7 0 3-15,7 6-12 16,6 12 11-16,6 0 3 16,2-2 0-16,2-4 0 15,0-3 2-15,-3-5 0 16,-8-3 1-16,2-1 0 16,-1 0 0-16,1 0 7 15,5-22-2-15,1-7 4 16,-1-6-7-16,-15-1 0 15,-1 3-1-15,-3 4-1 16,0 8-5-16,-3 4-17 0,-13 9-21 16,12 6-15-16,4 2-2 15,46 0-62-15</inkml:trace>
  <inkml:trace contextRef="#ctx0" brushRef="#br0" timeOffset="11797.012">27121 6389 132 0,'0'0'23'15,"0"0"-8"-15,0 0 28 16,-20-103-4-16,10 87-24 15,-3 6-3-15,-1 4-3 16,-5 5-7-16,-8 1 0 16,-8 0-2-16,1 17 0 15,1 10-2-15,13 3 1 16,17-1 1-16,3 4 0 16,0 0-3-16,23 4 1 0,14 1 2 15,5 4 0 1,1 3-2-16,-6-1 3 0,-7 0-2 15,-7-5 0-15,-7-5-2 16,-9-7 1-16,-7-10 0 16,0-4-2-16,0-4 4 15,-30-3-8-15,-23-1 7 16,-9-5-10-16,-2 0-19 16,15 0-1-16,17-6 0 15,25-17 2-15,7-10-31 16</inkml:trace>
  <inkml:trace contextRef="#ctx0" brushRef="#br0" timeOffset="13763.088">27262 6410 37 0,'0'0'37'0,"0"0"-5"0,0 0 10 16,0 0-9-16,0 0-5 15,0 0-1-15,4-72-9 16,-4 72-1-16,0 0-16 15,0 6-1-15,0 20-3 16,0 11 3-16,0 9 3 16,-4-1 1-16,1 4-2 15,-3-1-1-15,6-8-1 16,0-6 1-16,0-8-3 16,0-8-2-16,0-3-10 15,0-9-9-15,0-6-9 16,0 0 4-16,0 0 17 15,0-15 11-15,0-13-1 0,0-10-11 16,-3 0 3-16,-20 4 7 16,-4 4 1-16,-3 13 1 15,4 2 2-15,6 9-2 16,13 4 6-16,7 2-5 16,0 0 1-16,0 0-2 15,34 4-2-15,24 12 2 16,15-2 8-16,-1-2-5 15,-5-6 6-15,-12-6 2 16,-14 0-3-16,-18 0 5 16,-11 0-2-16,-8 0 9 15,-4 0-1-15,0-8-8 0,0 1 3 16,0-2-9-16,0 4-4 16,-9 2 2-16,5 3 0 15,4 0-6-15,0 0 1 16,0 5-8-16,0 18 10 15,0 9 0-15,0-1-3 16,0-2 3-16,9-5-7 16,18-6 1-16,6-8-12 15,-2-6 11-15,0-4 7 16,-1 0 2-16,1-8 3 16,-5-12 3-16,-7-2-8 15,-11 0 5-15,-8 2 0 16,0 4-2-16,0 3 7 0,0 6-9 15,-8 6 1-15,5 1 0 16,3 0-2-16,0 0-2 16,0 0-3-16,0 7-4 15,0 13 8-15,14 10 1 16,14 1 0-16,-1-4-1 16,3-1-3-16,4-7-2 15,-3-5 0-15,3-6-1 16,-7-7 7-16,-1-1 2 15,-3 0 2-15,-3-16 4 16,-6-10-6-16,-2-8 4 16,-12 0-3-16,0 2 2 15,0-1 2-15,-30 10-4 16,-2 5-1-16,2 7-1 0,16 6-1 16,2 5 0-16,1 0-1 15,-1 0-7-15,-3 18 7 16,0 8-2-16,7 4 2 15,8-2-1-15,0 0-2 16,4-3 3-16,23-7-4 16,3-9-2-16,-4-4 6 15,-3-5 2-15,7-5 0 16,2-21 9-16,-5-12-7 16,-1-4 5-16,-15-6-1 15,-8-2-1-15,-3 0 6 0,0 0-3 16,-10 7 6-16,-13 7 0 15,3 8-15-15,10 10 14 16,1 8-7-16,9 4-5 16,0 6 3-16,0 0-5 15,0 0-8-15,0 12 2 16,0 21-11-16,0 15 17 16,0 10 0-16,0 0 2 15,5 1-3-15,22 2 2 16,3-3-1-16,7-8 0 15,-2-10-7-15,-1-11-2 16,1-16 2-16,-12-6-1 0,-5-7 8 16,5 0 2-1,-4-7 0-15,4-21 12 0,0-12-14 16,-12-4 0 0,-6-4 4-16,-5 7-3 0,0 4 5 15,-19 9-4-15,-4 10 1 16,3 9 0-16,13 8-1 15,-2 1-4-15,9 0 1 16,0 18-13-16,0 12 12 16,0 9 2-16,0 0 0 15,23-1 1-15,0 0 1 16,4-8-2-16,-4-6 0 16,0-8-4-16,0-6 4 15,-7-5-6-15,-6-4 3 16,-6-1 2-16,5 0 2 15,1 0 5-15,10-18 6 16,6-8-11-16,4-6 7 0,-3 2-7 16,-4 8 2-16,-4 6 0 15,-11 12-2-15,-8 4 3 16,0 0-4-16,0 0-8 16,0 0 0-16,0 14-9 15,0 13 13-15,0 3 1 16,0-3 4-16,8-3-1 15,-4-8 0-15,3-6-7 16,2-5 7-16,-2-5-3 16,-4 0 3-16,5 0 5 15,11-5-2-15,4-13 6 16,16-4-7-16,2-4 0 0,-2 8-3 16,-2 2 1-16,-9 6 0 15,-14 4-2-15,-2 6 2 16,-8 0-2-16,7 0 0 15,5 0-4-15,7 0 5 16,3 3 1-16,1 4 0 16,6-1-5-16,3 1 6 15,1-4-1-15,-14-1 1 16,-4-2 2-16,-3 0 2 16,7-25 5-16,0-16-8 15,-5-11 13-15,-18-6-1 16,0-4 3-16,0 1-3 15,-34 7 7-15,8 8 14 0,-4 13-15 16,10 10-1-16,8 13 25 16,5 8-21-16,3 2-8 15,1 0-15-15,-10 20-23 16,-6 18 10-16,-8 12 12 16,1 9 2-16,3-2-1 15,12-2 3-15,11-1-3 16,0 0 0-16,4-4-18 15,35-2-27-15,10-8-17 16,15-11-11-16,1-18 13 16,1-11-13-16,-22-4 5 15,-25-29-34-15</inkml:trace>
  <inkml:trace contextRef="#ctx0" brushRef="#br0" timeOffset="13865.297">28975 6465 7 0,'0'0'48'15,"0"0"-11"-15,0 0-5 16,0 0-29-16,0 0 0 16,240-8-6-16,-68 14-3 15,3-6-33-15</inkml:trace>
  <inkml:trace contextRef="#ctx0" brushRef="#br0" timeOffset="14118.41">30004 6148 73 0,'0'0'46'0,"0"0"-25"16,0 0 13-16,0 0 12 16,0 0-27-16,0 0-14 15,-92 16 4-15,58 20 0 16,-5 11 12-16,9 6-9 15,7 6-12-15,11-1 5 16,12 4-5-16,0 0 0 16,20-2-7-16,52-2-34 0,43-12-23 15,37-17-8-15</inkml:trace>
  <inkml:trace contextRef="#ctx0" brushRef="#br0" timeOffset="14402.244">30812 6136 144 0,'0'0'28'0,"0"0"-17"16,0 0 17-1,0 0-13-15,0 0-10 0,0 0 24 16,110 158-6-16,-44-96 1 15,-10 3-14-15,-13-2-3 16,-24-5-7-16,-19-1 3 16,0-5-6-16,-27-1-8 15,-31-6-26-15,-18-7-27 16,-4-7-13-16,8-13-50 16</inkml:trace>
  <inkml:trace contextRef="#ctx0" brushRef="#br0" timeOffset="14750.56">31720 6300 57 0,'0'0'65'15,"0"0"-63"-15,0 0 5 16,0 0 11-16,0 0-12 16,0 0-6-16,-43 3 0 15,43 3 0-15,0-4 0 16,0 1 0-16,0-3 4 16,0 0 4-16,0 0 12 15,0 0 2-15,0 0 0 16,0 0 4-16,0 0-16 0,0-5-8 15,0 2-2-15,0 3-6 16,0 0-22-16,0 3-20 16,-19 16-19-16,-4 12-1 15</inkml:trace>
  <inkml:trace contextRef="#ctx0" brushRef="#br0" timeOffset="14917.694">31690 6846 50 0,'0'0'25'0,"0"0"9"0,0 0 1 15,0 0-2-15,0 0 1 16,-214 108-23-16,72-59-8 16,-29 4-3-16,-20 4-37 15,-4-7-37-15</inkml:trace>
  <inkml:trace contextRef="#ctx0" brushRef="#br0" timeOffset="16886.028">19730 5751 63 0,'0'0'25'16,"0"0"3"-16,0 0 0 15,0 0-5-15,0 0-10 16,0 0-9-16,-23-16 0 16,23 16-4-16,0 16 1 15,0 11 1-15,0 6 1 16,13 1 2-16,-3 2 0 15,3-6-5-15,-3-5 2 16,6-6-2-16,-5-8 0 16,-2-10 0-16,-2 2 2 0,0-3-2 15,2 0 3-15,8-3-1 16,3-15 11-16,-1-3-6 16,4-4 4-16,4 0-1 15,-1 0-8-15,1 3-1 16,-1 8-1-16,-10 6 0 15,-2 8-2-15,-1 0-1 16,1 0-4-16,9 16 7 16,-4 4-6-16,1 4 6 15,-4 0 0-15,-6-4-1 16,3-2 0-16,-10-6 1 16,1-3-2-16,-1-6 1 15,-3-3-6-15,4 0 7 0,-1 0-1 16,10 0 3-1,1-3-2-15,9-14 0 0,12-5 1 16,-5 0 1-16,4 3-1 16,-7 2-1-16,-8 9 0 15,-7 3-1-15,-1 5-1 16,5 0-4-16,7 0 3 16,4 11 3-16,-1 8-4 15,1-2 4-15,3 3 0 16,5-4-4-16,-1-2 3 15,-4-6 0-15,-7-3 1 16,-11-4-1-16,-5-1 0 16,-3 0 1-16,3 0 4 15,2-17-1-15,-2-3 1 0,-7-7-1 16,0 1-3-16,0-3 9 16,-4-2-7-16,-22 6 5 15,-1 2-3-15,1 7-4 16,-1 11 4-16,11 5-4 15,0 0-1-15,6 0 1 16,2 19-6-16,0 13 5 16,8 6 0-16,0 0 0 15,0-4 0-15,35-4 1 16,-5-8-4-16,0-6 3 16,-3-9-7-16,-11-5 0 15,-6-2 7-15,-1 0 1 16,-2 0 1-16,4-17 4 0,-6-2-5 15,-1-1 9 1,-1-5-8-16,-3-3 1 0,0 0 5 16,0 4-6-16,0 5 4 15,0 8-1-15,0 8-3 16,0 3 0-16,0 0-1 16,0 0-5-16,0 11 0 15,11 15 0-15,1 6 5 16,2 0 0-16,6 0 1 15,3-2-2-15,7-5 1 0,5-7 0 16,-5-9 0 0,0-3 3-16,-10-6-3 0,-4 0 0 15,1 0 0-15,3-6 9 16,-1-14-4-16,-3-4 2 16,-9-6 10-16,0 2-8 15,-7 0 2-15,0 4-3 16,0 10-3-16,0 8 7 15,0 6-12-15,0 0 0 16,0 0-2-16,4 0-11 16,1 20 10-16,6 4 2 15,1-1 2-15,-1 2-3 16,8-5 2-16,1-6 0 16,-3-2-2-16,-1-6 5 15,0-3-3-15,-9-3 0 16,-3 0 0-16,-4 0 1 15,3 0 0-15,5 0 5 0,0-5 0 16,3-4-4 0,1 0 2-16,-5 1-4 0,6 2 5 15,-6 0-9-15,0 2 4 16,5 1 0-16,-1 0-2 16,-4 1-1-16,-2 2 1 15,2 0-1-15,0 0-9 16,6 0 5-16,1 12-4 15,-2 6 1-15,-1 0 9 16,1-2-6-16,-5-3 7 16,1-6-1-16,-5-5 1 15,2-2 0-15,-1 0 0 0,3 0 3 16,9 0-3-16,2 0 4 16,5-5 0-16,3-6-4 15,2 3 1-15,-1 1-1 16,-4 2 0-16,-5 1-3 15,1 2 1-15,1 2-15 16,-1 0-1-16,-5 0-10 16,-1 0-16-16,-13 6 0 15,0 3-5-15,-9-4-24 16</inkml:trace>
  <inkml:trace contextRef="#ctx0" brushRef="#br0" timeOffset="17071.081">21142 5604 78 0,'0'0'20'0,"0"0"0"16,0 0-3-16,0 0-10 16,0 0-7-16,0 0-14 15,148-70-3-15,-95 84-18 16,1 2-20-16</inkml:trace>
  <inkml:trace contextRef="#ctx0" brushRef="#br0" timeOffset="17319.1">22132 5556 57 0,'0'0'38'15,"0"0"-8"-15,0 0 4 16,0 0-6-16,0 0-7 16,0 0-15-16,-83-50-6 15,60 86 0-15,0 10 1 16,4 8 0-16,15 4-1 0,4 3 1 16,0-1-2-1,30-6 1-15,16-6-10 0,7-10-27 16,9-10-21-1,4-15-33-15</inkml:trace>
  <inkml:trace contextRef="#ctx0" brushRef="#br0" timeOffset="17531.605">22548 5586 67 0,'0'0'24'0,"0"0"8"16,0 0 3-16,0 0-11 15,0 0-24-15,0 0-3 16,27 6 3-16,-4 41 6 0,0 6-2 16,0 3-3-1,-23 5 0-15,0 2-2 0,-61 0-12 16,-69 1-43-16,-49 1-38 16</inkml:trace>
  <inkml:trace contextRef="#ctx0" brushRef="#br0" timeOffset="18241.109">19539 6146 46 0,'0'0'32'0,"0"0"-13"16,0 0 4-16,0 0 11 15,0 0-25-15,0 0-4 16,13-86 1-16,-40 86 4 15,4 0-2-15,-7 0-7 0,-9 4-1 16,-3 14 2 0,-8 4 0-16,-3 2-1 0,4 2-1 15,11-4 0-15,15-4-2 16,11-2-1-16,12-4-6 16,0-2 3-16,0-2-4 15,12 0 4-15,22-3 2 16,5 1 0-16,-6-4 3 15,-6 3 1-15,-8-1 0 16,-3 0-1-16,-9-2 2 16,1 2-1-16,-5-2 0 15,-3 4-3-15,0 0-1 16,0 6-3-16,-18 4 7 16,-24 0 1-16,-4-1 0 15,12-5 0-15,15-5 0 16,10-1 0-16,9-2 2 15,0-2-3-15,0 0 0 0,0 0 3 16,0 0-3-16,0 0 0 16,0 3-1-16,0-2 1 15,0 2 0-15,0 2 0 16,0 1 2-16,0 6-2 16,0 6 1-16,0 10 0 15,0 6 5-15,-3 5 0 16,-17 7 4-16,9 0-7 15,11 2-1-15,0-4 1 16,20-4-2-16,37-9-2 16,15-6-9-16,20-6-25 15,0-7-23-15</inkml:trace>
  <inkml:trace contextRef="#ctx0" brushRef="#br0" timeOffset="21306.118">19407 8737 20 0,'0'0'27'0,"0"0"1"0,0 0 0 16,0 0-6-16,0 0-3 16,0 0-8-16,65-100 1 15,-65 100-9-15,0 0-2 16,0 0-2-16,0 0 1 16,0 0-1-16,7 0 0 15,0 0 1-15,6 1 0 16,-3 7 0-16,6 4 1 15,-5 1-2-15,1 1 1 16,-12 0-2-16,0 0 1 16,0 4-2-16,0 0-1 15,0-2 2-15,-19 1-2 0,-1 2 3 16,10-5 1-16,-3 0-3 16,6-5 3-1,7-2-3-15,0-3 3 0,0-4-1 16,0 0 2-16,0 0-1 15,0 0 0-15,0 0 1 16,0 0 1-16,0 0-2 16,0 0 0-16,11 0 4 15,8 0-2-15,1 0 4 16,-4-2 1-16,-6 2-4 16,-6 0 2-16,-4 0-5 15,0 0 0-15,0 0 1 16,0 0 0-16,0 0 0 15,0 0-1-15,0 6 0 16,0 10 1-16,0 8 5 16,0 2-2-16,0 6 2 15,-7 6-6-15,0 5 2 0,-9 4 7 16,5 4 1-16,-5-5-3 16,4 0 1-16,5-6-1 15,3-3-4-15,4-6-1 16,0-7 1-16,0-6-2 15,0-5 0-15,-7-8 1 16,-5-1-2-16,-15-2 0 16,-19 2 8-16,-14 0-7 15,-9-4 2-15,0 0-3 16,12 0-10-16,11 0-5 16,13-14-12-16,24-16-4 15,9-14-29-15</inkml:trace>
  <inkml:trace contextRef="#ctx0" brushRef="#br0" timeOffset="21893.669">22007 7417 16 0,'0'0'42'0,"0"0"-28"16,0 0 8-16,0 0 3 16,0 0-9-16,0 0-9 15,-27-52-5-15,17 52 9 0,-6 0-8 16,-7 0 0 0,-4 13-1-16,1 0-1 0,3 3 1 15,3 2-2-15,6 0 0 16,5-2 0-16,9-1 0 15,0 0 0-15,0 2-1 16,13 1 2-16,17 1-1 16,3 4 0-16,6-1 1 15,-2 0-1 1,-1 1 0-16,-10 1 0 0,-6-1 0 16,-13 0 2-16,-7-4-3 15,0 3 1-15,0-2 0 16,-27 0-1-16,-12-1 1 15,-5-6 0-15,-11-2-1 16,6-8 1-16,-1-3-9 0,4 0-11 16,13 0-13-16,13-6-7 15,20-14-10-15</inkml:trace>
  <inkml:trace contextRef="#ctx0" brushRef="#br0" timeOffset="22070.809">22237 7624 26 0,'0'0'34'0,"0"0"-17"16,0 0 14-16,0 0-2 0,0 0-10 16,0 0-8-16,0-2-8 15,0 2-3-15,0 0-2 16,0 0-24-16,-6 0-41 15</inkml:trace>
  <inkml:trace contextRef="#ctx0" brushRef="#br0" timeOffset="23512.077">22237 7624 65 0,'198'-102'32'0,"-221"90"-2"16,11 4-1-16,1 1 2 16,2 5-12-16,6 2-5 15,3 0 3-15,0 0-12 16,0 0-5-16,0 0-1 16,0 17-4-16,0 6 5 15,0 4 0-15,0 3 0 16,3-1 0-16,6-2 2 15,-6-7-2-15,-3-6 0 16,4-6 1-16,-4-4-1 16,0-4 0-16,0 0 0 15,0 0 6-15,0 0-6 16,0 0 5-16,0-4-3 16,7-10 1-16,9-6-4 0,0-4 1 15,10 0 0-15,5-3-3 16,-5 4 4-16,1 2-1 15,-4 8 0-15,-8 7-4 16,-4 1 2-16,1 5-3 16,3 0-4-16,4 0 7 15,4 17-5-15,0 5 6 16,0 0 0-16,0-2 0 16,-3-2 0-16,-6-6 1 15,-2-4-2-15,-1-5 2 16,-4-3-5-16,-2 0 2 0,6 0 3 15,1-3 0 1,6-14 6-16,1 0-6 0,1-7 1 16,-6 2 0-16,-5-3 0 15,-9 3-1-15,0 2 2 16,0 3-1-16,0 4 3 16,-13 7-4-16,-4 4 2 15,-3 2-4-15,-3 0 1 16,-3 0-1-16,-10 12 2 15,-1 10-2-15,7 5 2 16,7 0 0-16,11 0-2 16,12-5 1-16,0-2-1 15,0-4 1-15,30-8 0 16,12-6-2-16,4-2 3 0,0 0 1 16,0-6 0-16,-9-9 1 15,-5-2-1-15,-11 1 0 16,-12-1 3-16,-5 3-3 15,-4 4 4-15,0 2-2 16,0 2-2-16,0 6 5 16,0 0-6-16,0 0-1 15,0 0 0-15,0 0-7 16,0 16 8-16,0 5-1 16,0 1 1-16,0-3-2 15,0-3 2-15,0-1 0 16,26-3 0-16,4-6 3 15,0-2-2-15,9-4 1 16,0 0-2-16,2-1 7 16,-2-16-4-16,-13-5 3 0,-3 0 5 15,-12-3-8-15,-6 4 6 16,-5 4-3-16,0 5-5 16,0 6 2-16,0 5-3 15,0 1 0-15,0 0 0 16,0 0-9-16,0 1 8 15,0 16 0-15,0 1 2 16,0-4-4-16,0-1 3 16,14 0 0-16,6-7-1 15,-4-2 4-15,-6-4-3 0,6 0 1 16,2 0 0-16,1-4 5 16,8-6-6-16,-4-2 0 15,-7 2 1-15,-5 4 3 16,-8 2-4-16,2 1 0 15,-5 3 1-15,0 0-5 16,4 0 3-16,-4 0-5 16,0 0 4-16,3 0-9 15,5 0 6-15,7 3 4 16,0 3-3-16,8-1 2 16,-4-1 0-16,1-2 0 15,-1-2 1-15,0 0 1 16,-1 0 0-16,2 0 0 15,-1-10 2-15,4-4-2 16,-9-1 0-16,2-2 0 16,0-1 1-16,-9-2 1 0,-3 3 0 15,-1 0-2-15,-3 6 0 16,0 4 4-16,0 3-4 16,0 4 1-16,0 0-2 15,0 0-3-15,-18 4 4 16,3 18-2-16,-5 5 0 15,10 0 0-15,10 2 1 16,0-4 1-16,0-3 0 16,30-1-1-16,7-5-2 15,12-3-15-15,13 0-23 16,7-9-3-16,0-4-13 0</inkml:trace>
  <inkml:trace contextRef="#ctx0" brushRef="#br0" timeOffset="23821.98">24290 7478 40 0,'0'0'23'15,"0"0"7"-15,0 0 0 16,0 0-14-16,0 0-15 16,0 0-1-16,241-35 1 15,-126 33-2-15,-12 2 1 16,-27 0-7-16,-27 0-12 15,-29 0-4-15,-20 12-3 0,0 2 8 16,-30 2 12 0,-32 4 6-16,-11 1-1 0,-10-2 2 15,10-1-1-15,8-4 0 16,28-6 2-16,17-3 5 16,13-3 1-16,7-2-3 15,0 0-5-15,50 0 0 16,26 0 0-16,34 0 0 15,21-7-17-15</inkml:trace>
  <inkml:trace contextRef="#ctx0" brushRef="#br0" timeOffset="24362.648">25293 7492 11 0,'0'0'19'15,"0"0"4"-15,0 0 9 16,0 0-12-16,0 0-5 15,0 0 2-15,-175-25-6 16,175 25 4-16,0 0-5 16,0 0-6-16,0 0 3 15,0 0-5-15,0 0-2 16,0 0 2-16,13 0-2 16,6 0 4-16,2 11-1 15,2-4-3-15,-3-3 6 16,-8 0-3-16,-8-2 0 15,-4-2 2-15,0 0-4 16,0 0 7-16,0 0 2 0,0 0-3 16,0 0 5-1,0 0-5-15,0 0 1 0,0 0-1 16,0-2-5-16,0 1 2 16,0-2-1-16,0 2-2 15,0 1 6-15,0 0-7 16,0 0 0-16,0 0 0 15,0 0-6-15,7 0 3 16,23 15 0-16,9 4 3 16,-2-2 0-16,-5 1 0 15,-9-6 0-15,-13 1-1 16,-6-7 3-16,-4-2-2 0,0-3 0 16,0-1-2-16,0 0 0 15,0 0 0-15,0 0-13 16,0 0-17-16,0 0-12 15,-4-5 1-15,-6-11-6 16,4-6-13-16</inkml:trace>
  <inkml:trace contextRef="#ctx0" brushRef="#br0" timeOffset="24599.937">25217 7303 1 0,'0'0'16'0,"0"0"5"15,0 0 4-15,0 0 0 0,-10-111-5 16,3 104 2-16,-2 3-6 16,5 4-3-16,1 0 1 15,3 0-11-15,0 0-1 16,-4 5-2-16,4 20 0 16,0 5 4-16,0 4-3 15,0 2 0-15,0-2-1 16,0-1 1-16,0-4-2 15,0-5-6-15,20-8-23 16,6-4-12-16,8-10-6 16,8-2-9-16</inkml:trace>
  <inkml:trace contextRef="#ctx0" brushRef="#br0" timeOffset="24804.46">25217 7303 5 0,'211'-29'33'15,"-211"12"-2"-15,0 9-4 16,0 1-1-16,0 7-2 15,0 0-12-15,0 0-7 16,0 7-5-16,0 13 0 16,3 6 1-16,10 4-1 15,-6-4 2-15,0 1-2 16,0-4 1-16,2 1-2 16,1-2-4-16,6-3-32 15,4-10-30-15</inkml:trace>
  <inkml:trace contextRef="#ctx0" brushRef="#br0" timeOffset="25990.228">25729 7375 24 0,'0'0'36'16,"0"0"-11"-16,0 0 12 15,0 0-7-15,0 0-16 16,0 0-7-16,0-6-4 15,0 23 4-15,0 8-1 16,-7 5 5-16,-1 1 2 16,0-1-11-16,1-3 5 15,7 1-1-15,-4-6-5 16,4-4 2-16,0-5-3 0,0-7 1 16,0-6-1-16,0 0 2 15,0 0 0-15,-4 0 6 16,4 0-4-16,-5-23 12 15,2-9-13-15,-1-5-3 16,1-9 0-16,3-3 1 16,0-1-1-16,0-1 0 15,0 2 1-15,0 3-1 16,0 10 0-16,7 11 0 16,12 12-3-16,8 8-3 15,-1 5-2-15,13 0 2 16,-2 6-2-16,2 12 8 15,-9 4-4-15,-14 5 0 16,-16 4 2-16,0 3-1 16,0 6 3-16,-26 2-1 15,-13-3-5-15,9-3 4 16,7-2-2-16,7-6-9 0,12-7-2 16,4-7 2-1,0-7 5-15,16-7 4 0,26 0 3 16,15 0 1-16,9-7 3 15,-3-11-3-15,3-3 5 16,-10-1 0-16,-6-2 3 16,-11-1 1-16,-16 4-2 15,-13-1 7-15,-10 3-4 0,0-2-6 16,-23 4 0-16,-19 6-4 16,-11 7 0-16,0 4 0 15,-4 0-3-15,8 17 2 16,6 14 0-16,10 3 0 15,10-1 0-15,14 0 1 16,9-5 0-16,0-6-1 16,0-6 1-16,9-8-2 15,17-4 0-15,-3-4-3 16,7 0 4-16,4 0 2 16,-2-9 1-16,-6-7 2 15,-3 0-4-15,-12-1 3 16,-4 6 1-16,-7 2-3 15,0 6 6-15,0 3-5 16,5 0-1-16,-5 0-1 0,0 0-8 16,4 0 6-16,-4 13 0 15,3 3 2-15,8 0-1 16,1-2 1-16,2 0 0 16,6-3 0-16,3-4 3 15,3-1-3-15,6-3 0 16,-2-3 1-16,4 0 2 15,5 0-2-15,-6-9 2 16,-3-5 2-16,-3 3-4 16,-11-2 1-16,-4 5 3 15,-8 7-4-15,-1-2 4 16,-3 3-5-16,0 0 0 0,0 0 0 16,4 0-9-16,-1 0 7 15,-3 4 0-15,4 7 2 16,0-1-2-16,1 0 2 15,-2 0 0-15,4-6 0 16,-3 0 2-16,0-3-2 16,1-1 0-16,-2 0 1 15,8 0 2-15,1 0-2 16,2 0 3-16,6-8-2 16,-4 2 0-16,-6-2 0 15,-2 7-2-15,-3-2 1 16,-2 3-4-16,1 0 1 15,7 0-10-15,1 0-10 16,7 3-4-16,-1 5-3 16,2-1-3-16,-5-4-6 0,0-3 3 15,1 0-12-15</inkml:trace>
  <inkml:trace contextRef="#ctx0" brushRef="#br0" timeOffset="26222.155">26839 7244 14 0,'0'0'39'0,"0"0"-10"16,0 0-2-16,0 0 1 15,0 0-12-15,18-102-1 0,-18 102-5 16,0 0-9-16,0 0-1 16,0 12-2-16,-3 15 2 15,-12 1-1-15,3 4 1 16,9-4-7-16,3-6-11 15,0-4-22-15,0-8-7 16,23-10-16-16</inkml:trace>
  <inkml:trace contextRef="#ctx0" brushRef="#br0" timeOffset="26415.11">26839 7244 3 0,'275'-72'34'15,"-275"53"-7"-15,0 1 2 16,0 3 3-16,0 8-11 0,0 4-11 15,0 3 7 1,0 0-13-16,0 0-4 0,0 10-1 16,0 12-2-16,-20 7 3 15,1 7 1-15,-1 1-1 16,6 5-3-16,11 1-23 16,3-7-31-16</inkml:trace>
  <inkml:trace contextRef="#ctx0" brushRef="#br0" timeOffset="26604.25">27513 7401 52 0,'0'0'40'0,"0"0"-5"0,0 0-1 16,0 0-14-16,0 0-11 15,0 0-9-15,27-29-18 16,-20 29-30-16,5 10-16 16</inkml:trace>
  <inkml:trace contextRef="#ctx0" brushRef="#br0" timeOffset="26750.003">27678 7550 56 0,'0'6'1'0,"0"5"8"0,-20 8 32 16,-18 5-17-16,-16 8-15 16,-25 6-3-16,-36 6-5 15,-34 0-1-15,-13-1-42 16</inkml:trace>
  <inkml:trace contextRef="#ctx0" brushRef="#br0" timeOffset="28099.009">21957 8400 39 0,'0'0'58'0,"0"0"-38"0,0 0 7 16,0 0 5-16,0 0-7 16,0 0-9-16,20-14-14 15,-1 14 2-15,18 0-3 16,16 6 1-16,13 9 5 15,3 6-5-15,-4 2-1 16,-5 4-2-16,-14-1 3 16,-15-6-2-16,-16-4 0 15,-11-5-8-15,-4-2 1 16,0-3-2-16,-12-2 3 16,-18-2 3-16,-1-2-10 15,5 0 6-15,14-6 7 0,4-11 0 16,8-4-2-16,0-7 2 15,36 0-2-15,8-2 1 16,2 1 1-16,0 6 0 16,-4-1 0-16,1 5 2 15,-13 4 2-15,-7 5 3 16,-12 6 3-16,-11 4 1 16,0 0-8-16,0 0-2 15,0 0-1-15,0 10-4 16,0 12 4-16,0 6 0 15,0 0 0-15,0 0 1 16,0-6 1-16,0 0-2 16,0-7 0-16,12-8 1 0,-1-1-1 15,5-6 1 1,-2 0-1-16,9 0 5 16,0-2-4-16,3-20 2 0,6-6-1 15,-5-6 0-15,-10-4 1 16,-4-1-2-16,-13-1 5 15,0 6 3-15,-7 7-2 16,-29 9 0-16,3 5-5 16,-3 9 0-16,-1 4-4 15,7 0 2-15,-2 12-1 16,9 16 0-16,13 7-4 16,6 2 5-16,4 1 0 0,0-3-1 15,34-5 0-15,15-10 1 16,10-11 0-16,4-6-1 15,10-3 5-15,3-5-3 16,-4-22 3-16,1-7-4 16,-11-8 7-16,-16-4-5 15,-16-3 2-15,-27 7 13 16,-3 2-15-16,0 10 10 16,0 6-3-16,-12 8-3 15,-2 5 3-15,1 8-9 16,3 3-2-16,-10 0 1 15,-3 12-9-15,-10 20 10 16,3 13-1-16,7 3 0 0,3 4-2 16,17-2 3-1,3-8 0-15,0-8-3 0,7-8 1 16,26-12-2-16,13-8 1 16,4-6-3-16,3 0 6 15,9-14 2-15,-9-17-2 16,-4-4 3-16,-13-6 0 15,-13-1-3-15,-13 2 5 16,-10 4-4-16,0 5 5 16,0 12-2-16,0 9 0 15,0 8 5-15,0 2-9 16,-7 0 0-16,-5 16-3 0,-2 16-1 16,1 10 3-1,6 6 1-15,7-2 0 0,0-1-3 16,0-6 3-16,0-3-5 15,20-7-17-15,10-6-28 16,0-2-14-16,0-9 8 16,-3-6-24-16</inkml:trace>
  <inkml:trace contextRef="#ctx0" brushRef="#br0" timeOffset="28961.438">23719 8396 59 0,'0'0'37'15,"0"0"-1"-15,0 0-2 0,0 0-2 16,0 0-4-16,0 0-6 16,0-99 0-16,0 99-18 15,0 4-4-15,-3 17 0 16,-1 3 0-16,-8 4 1 16,5-2 0-16,0-4-1 15,3-4 4-15,-1-8-3 16,5-6-1-16,0-4 1 15,-4 0 1-15,4 0 3 16,0 0 3-16,0-18 6 16,0-12-1-16,0-10-12 15,0-8 2-15,0-2-3 16,0 1 5-16,0 6-4 16,0 10 0-16,0 9 1 0,0 10 6 15,0 8-8-15,4 6 1 16,1 0-1-16,2 0-15 15,7 20 9-15,2 16 5 16,0 14 1-16,-2 8-3 16,2 1 3-16,4-5 0 15,3-10 0-15,3-15 2 16,-3-10-2-16,-3-11 0 16,-10-8 3-16,1 0 1 15,5-2 0-15,3-23 10 16,4-17-7-16,-3-8-5 15,-10-6 4-15,-10 0-6 16,0 8 3-16,0 14-5 0,0 12 2 16,0 16-4-1,0 6-9-15,0 0-30 0,0 14-14 16,0 20 4-16,4 12 13 16,8 4 8-16,2-1-2 15,2-8 13-15,0-9 3 16,-2-7 3-16,-1-11 12 15,1-5 3-15,-2-7 0 16,-5-2 7-16,4 0 14 16,-2 0 11-16,-2 0-5 0,-4-9-3 15,-3-1 1 1,0 2-2-16,0 2-4 16,0 6-2-16,0 0-10 0,0 0-6 15,0 0-1-15,0 2-11 16,0 14 11-16,9 5-2 15,-2-2 4-15,13-5-3 16,-3-3 2-16,6-5-1 16,4-3 4-16,5-3-4 15,-6 0 9-15,4 0-1 16,-7-11 0-16,-7-6 10 16,-9-2-13-16,-7 0-3 15,0-3-1-15,-7 0 0 16,-32 4-2-16,-3 4-11 15,1 8-32-15,22 6-5 0,19 0-14 16,19 0-41-16</inkml:trace>
  <inkml:trace contextRef="#ctx0" brushRef="#br0" timeOffset="29173.973">24719 8363 51 0,'0'0'38'0,"0"0"-13"16,0 0 8-16,0 0-1 16,0 0-27-16,0 0-3 15,208-41-2-15,-116 41 1 0,-7 0-2 16,-12 0-5-16,-17 7-16 16,-22 11-17-16,-25 3-12 15,-9-6-7-15</inkml:trace>
  <inkml:trace contextRef="#ctx0" brushRef="#br0" timeOffset="29302.41">24894 8494 14 0,'0'0'24'0,"0"0"4"16,0 0-14-16,0 0-14 16,0 0 6-16,0 0-4 15,251 0-2-15,-140-4-16 16,15-8-43-16</inkml:trace>
  <inkml:trace contextRef="#ctx0" brushRef="#br0" timeOffset="29909.027">26012 8225 58 0,'0'0'33'16,"0"0"0"-16,0 0 1 15,0 0-3-15,0 0 5 16,0 0-8-16,-46-72 0 16,46 66-2-16,-4 2-5 0,4 2 3 15,0 2-11 1,0 0-3-16,0 0-4 0,0 0-2 16,0 0-4-16,0 0 0 15,0 0-2-15,0 0-2 16,0-2 2-16,4-2 2 15,22-5-2-15,4 2 7 16,6-3-4-16,-10-2 1 16,-3 1 0-16,-9 6 7 15,-1-1-9-15,-10 5 3 16,1-2 3-16,-4 1 0 16,0 2-3-16,0 0-3 15,0 0-3-15,0 0 0 16,0 2-9-16,0 18 8 15,0 8-1-15,-23 8 7 16,7 6-2-16,-5 6 0 0,1 3 0 16,8-4-2-1,-2-2 2-15,5-11 0 0,5-6 1 16,1-8 3-16,3-10-4 16,0-4 0-16,-4-4 0 15,1-2 0-15,3 0 1 16,-4 0-1-16,-5 0 1 15,-10 0 1-15,-11 0-4 16,-16 0 2-16,5 0-13 16,9 0 7-16,18 0-12 15,14 0 1-15,23 0-15 16,64 0-50-16,28 0 35 0,7-8 5 16,-7-2-2-16,-20-6-15 15</inkml:trace>
  <inkml:trace contextRef="#ctx0" brushRef="#br0" timeOffset="30098.373">26689 8278 70 0,'0'0'39'15,"0"0"-4"-15,0 0 2 16,0 0 1-16,0 0-10 16,0 0-5-16,0-67 0 15,0 67-18-15,0 0-4 16,0 0-2-16,0 0-15 15,-3 8-39-15,-5 18-10 16,8 4-34-16</inkml:trace>
  <inkml:trace contextRef="#ctx0" brushRef="#br0" timeOffset="30302.869">26778 8504 44 0,'0'0'54'0,"0"0"-27"15,0 0 21-15,0 0-5 16,0 0-22-16,0 0-13 16,-54 50 15-16,1-17-7 15,-16 0-14-15,-19 5 1 16,-25 4-3-16,-29 2-57 16,-15-1-34-16</inkml:trace>
  <inkml:trace contextRef="#ctx0" brushRef="#br0" timeOffset="31053.134">21558 8363 25 0,'0'0'51'0,"0"0"-12"16,0 0 4-16,76-101-6 16,-76 81-1-16,0 4-14 15,0 8-1-15,0 1-11 0,-16 5-8 16,-11 2-3-16,-6 0 1 15,-6 9 0-15,1 15-2 16,0 3 3-16,7 7-1 16,5-1 0-16,6-3 3 15,17-2-4-15,3-4 1 16,0 0-3-16,37 0-1 16,9-2-1-16,7 0 5 15,-2-2 0-15,-6-1 2 16,-6-4-2-16,-9 1 0 15,-14-2-1-15,-6-2-1 16,-10 0-2-16,0-2 0 16,0 0 3-16,-23 1-2 15,-23-6 2-15,-3 1 1 16,-1-2-8-16,13 0-22 16,14-4-23-16,16 3 15 15,7-3-5-15,3 0-24 0</inkml:trace>
  <inkml:trace contextRef="#ctx0" brushRef="#br0" timeOffset="31280.91">21802 8635 28 0,'0'0'30'0,"0"0"-4"16,0 0 3-16,0 0-9 16,0 0-5-16,0 0-2 15,3-4 0-15,-3 4 2 0,0 0-3 16,0 0-6-1,0 0 4-15,0 0-9 0,0 0 1 16,4 0-2-16,12 0 3 16,-2 0-8-1,5 0 5-15,-3 0-20 0,-5 1-3 16,1 5-10-16,-8 2-10 16</inkml:trace>
  <inkml:trace contextRef="#ctx0" brushRef="#br0" timeOffset="43122.922">21492 9763 67 0,'0'0'45'0,"0"0"-20"0,0 0 4 16,0 0 4-16,0 0-4 16,0 0-13-16,0 0-11 15,0-20-4-15,0 20-1 16,0 10 1-16,4 11 0 15,-1 8 8-15,6 10-1 16,-2 2 1-16,5 8 1 16,3 5 0-16,4 0 0 15,1 5-4-15,6 2-1 16,1 5-1-16,3 7-4 16,0 10 2-16,-11 11-1 15,1 9 0-15,-4 6 5 16,-9-1-4-16,9 2 0 15,-6 1 1-15,-3 3 3 0,2 0-2 16,-2 3-1-16,0 3-1 16,-3-2 0-16,-4-1 2 15,0-3 0-15,0-8 1 16,0-2 0-16,0 1-1 16,0-10-1-16,0-3 1 15,0-11-3-15,0-5 2 16,0-7-3-16,0-7 1 15,0-8-1-15,0-7 0 16,0-4 0-16,0-11 3 16,0-6-3-16,0-10 0 15,0-5 0-15,0-5 0 0,0-4 0 16,0-2 1-16,0 0-1 16,0 1 0-16,0-1 0 15,0 0 3-15,0 0-3 16,0 0 0-16,0 0 0 15,0 0 0-15,0 0 0 16,0 0-1-16,0 0 1 16,0 0 1-16,0 0-1 15,0 0-1-15,0 0-2 16,0 0 1-16,0 0 1 16,0 0-2-16,5 0 1 15,9 0 2-15,6 0 0 16,10 0 2-16,12 0-2 0,15 0-1 15,24-1 1-15,18-4 0 16,11 4 0-16,5-4 0 16,-5-1 0-16,-11 4 0 15,-18 2 0-15,-5-2-2 16,-16 2 0-16,-1 0 2 16,-6 0 0-16,-7 0 0 15,-9 0-1-15,-2 0 0 16,-14 0 0-16,-8 0 0 15,-6 0 1-15,2-1 1 16,-6 1-1-16,4-3-1 16,0 3 1-16,6-1-1 15,1-3 2-15,5-1-1 0,-3 0 2 16,-5-4 0-16,5 2-1 16,0-4 1-16,-2 1-1 15,2-2 2-15,-9 2 1 16,5-2 0-16,-8-2 4 15,-1 0-1-15,1-2 2 16,-1-4-2-16,1 1-2 16,1-8 2-16,-5 1-2 15,0-4-1-15,0 0 3 16,0-6-2-16,-12-2-1 16,-8 0 1-16,10-1-4 15,-6 5 0-15,5 5 2 0,8-2-2 16,-10 3 7-16,3-3-6 15,-3 0 1-15,-6-1 3 16,8-2-6-16,-8-2 3 16,5-5 0-16,5-1-3 15,-2 0 1-15,11 0 4 16,0-2-5-16,0-4 0 16,0 0 0-16,0-2-1 15,0-3 3-15,0 2-2 16,0-5 1-16,0 2 2 15,0 1-1-15,0-1-2 16,0 4 0-16,-12 0 3 16,5 1-3-16,-6-1 1 0,10 0 0 15,-1 0-1-15,4 2 0 16,0 2 2-16,0 2-2 16,0 2 0-16,0 2 0 15,0-3 0-15,0 3 1 16,0-1-1-16,0-1 0 15,0 0 5-15,-3-1-5 16,-8-1 3-16,-5-4 0 16,-3 3-1-16,-1-1-1 15,3 4 4-15,-3 6-5 16,4 2 1-16,6 8-1 16,1 5 0-16,2 2 4 15,3 5-4-15,1-2 0 16,3-1 0-16,-4 2 0 0,-1-7 0 15,1-6 1-15,1-7-1 16,-1-3 0-16,4-2 0 16,-3-2 2-16,3 0-2 15,-4 0 0-15,4 0-2 16,0 4 2-16,0 1 0 16,0 1 0-16,0 0-1 15,0 4 1-15,0 0 0 16,0 0-1-16,4 0 1 15,3 0 0-15,0 1 0 16,-2-5 1-16,2 1-1 16,0-1 0-16,2 1 0 0,-2 3-1 15,-7 2 1-15,7 0-1 16,-3 2 1-16,5 6 0 16,-6 8 1-16,-3 8-2 15,0 4-1-15,0 0-7 16,0 2 4-16,0 0-12 15,7 8-24-15,16 22-9 16,16 15-12-16,14 10-19 16,0 12-12-16,-3 0 12 15</inkml:trace>
  <inkml:trace contextRef="#ctx0" brushRef="#br0" timeOffset="43766.851">21687 11353 24 0,'0'0'32'0,"0"0"-13"15,0 0 4-15,0 0-3 16,0 0-3-16,0 0-8 15,0-3-3-15,0 3-3 16,0 0-1-16,0 0-1 16,35 0-1-16,25 0 4 15,43 0 0-15,42 0 3 16,42-7-1-16,26 1 0 16,17 2-4-16,-13 0 0 15,-19 4-1-15,-35 0 0 16,-36 0-1-16,-47-1 0 15,-43 1 0-15,-21-3 0 0,-16 1 0 16,0 0 0 0,0 0 0-16,-19 1-9 0,-12-2-9 15,1 3-21-15,4 0-16 16</inkml:trace>
  <inkml:trace contextRef="#ctx0" brushRef="#br0" timeOffset="45497.731">22037 10954 54 0,'0'0'25'0,"0"0"-8"16,0 0 6-16,0 0-3 15,0 0-16-15,0 0-1 0,0-4-1 16,0 11 5-1,9 4 0-15,1 3-5 16,-1 5 2-16,2 1 2 0,-1-2-5 16,-1-2 1-16,-2-2-2 15,0-8 1-15,2 0 0 16,-2-6 0-16,0 0-1 16,2 0 2-16,2 0-2 15,8 0 7-15,1-12 1 16,-6-2 1-16,2 0 1 15,-6-2-7-15,3 2 1 16,-10 2 2-16,1 6-4 16,-1 3 0-16,-3 3-2 15,0 0 0-15,0 0-1 16,4 0-3-16,-4 0 0 16,5 0 2-16,-1 0-3 15,3 11 4-15,0-4 0 0,-2-3-4 16,2 1 4-16,-7-3-2 15,4-2 2-15,-1 0-1 16,-3 0 4-16,4 0-2 16,5 0 2-16,-2 0-2 15,4 0 1-15,-3 0 0 16,-1-7-1-16,1 6 0 16,-3-2 1-16,-2 3-1 15,1 0 0-15,-1 0-4 16,5 0 4-16,4 0-3 15,-1 0 0-15,8 9 0 16,0 0-4-16,1-3 6 16,-2 1 0-16,-2-5-1 0,-9-2 1 15,1 0 2-15,-1 0-1 16,-3-7 1-16,0-6 1 16,-4 0-1-16,0-1 4 15,0-2-4-15,0 5 6 16,0-3-6-16,-8 4 4 15,-4 4-2-15,5 1-2 16,-4 5-1-16,-4 0 0 16,4 0-3-16,-9 0 2 15,5 12 1-15,4 2-3 16,7-1 1-16,4 0-5 16,0 0 3-16,0-3 0 15,0 0-1-15,0-3 4 16,7-6-1-16,1 0-1 0,-1-1 3 15,-2 0-1-15,6 0 1 16,1 0 1-16,-1-9 0 16,-4 0 4-16,5 4-5 15,-8-1 2-15,-1 2 3 16,1 4-3-16,-4 0 2 16,0 0-4-16,0 0-1 15,0 0 1-15,0 0-4 16,0 0 1-16,3 0 3 15,6 6-1-15,-6 3 1 16,8 0 0-16,-2-1 1 16,-6-5-1-16,5 1 0 15,-5-4 0-15,-3 0 1 16,0 0 0-16,0 0 2 0,4 0 2 16,1 0-3-16,-2 0 5 15,-3 0-5-15,4-1 2 16,0-2-2-16,-1 1 0 15,-3 1-2-15,0 1 0 16,0 0 2-16,0 0-5 16,0 0 3-16,0 0-4 15,0 0 3-15,9 0-5 16,-2 0 6-16,4 0 0 16,-3 0 0-16,0 1-2 15,2 1 2-15,-1 1 0 0,-2-3 0 16,5 0 2-16,-1 0-2 15,-4 0 0-15,6 0 1 16,-6 0-2-16,-4 0 1 16,1 0-5-16,-4 0-12 15,0 0-22-15,0 0-26 16</inkml:trace>
  <inkml:trace contextRef="#ctx0" brushRef="#br0" timeOffset="45702.918">22591 10787 49 0,'0'0'32'0,"0"0"-11"16,0 0 1-16,0 0-9 15,0 0-13-15,0 0-8 16,-16-3-7-16,16 20-14 15,0 4-33-15</inkml:trace>
  <inkml:trace contextRef="#ctx0" brushRef="#br0" timeOffset="45951.198">22937 10832 67 0,'0'0'28'15,"0"0"-3"-15,0 0 5 16,0 0-9-16,0 0-6 16,0 0-14-16,-92-6 2 15,66 30 2-15,3 2-5 16,9 4 2-16,1 3-2 16,10 0 0-16,-1 2 0 15,4-5-12-15,0-6-13 16,0-7-23-16,11-2-33 15</inkml:trace>
  <inkml:trace contextRef="#ctx0" brushRef="#br0" timeOffset="46172.346">22957 10904 34 0,'0'0'17'0,"0"0"1"16,0 0 8-16,0 0-5 15,0 0-19-15,0 0 0 16,3-5-2-16,20 28 2 16,-3 5 4-16,-10 6 1 15,6 6-5-15,-9 1 1 16,-3 5-3-16,-4 2 0 16,0-2-3-16,-44 0-29 15,-38-1-53-15</inkml:trace>
  <inkml:trace contextRef="#ctx0" brushRef="#br0" timeOffset="48764.117">22254 11926 69 0,'0'0'25'0,"0"0"-8"15,0 0 10-15,0 0 7 16,0 0-11-16,0 0 0 15,0-89 1-15,0 83-6 16,0 1 10-16,0 5-10 16,0 0-17-16,-7 0-2 15,-16 0-5-15,-14 0 4 16,-14 13 2-16,7 7-9 16,8-1 5-16,13 4-3 15,13-2-5-15,10 4 4 16,0 0-2-16,0 4 5 15,14 1 4-15,28 3-9 0,4-4 1 16,0 1 1-16,0 0 2 16,-12-1 4-16,-11-3 2 15,-7 0-1-15,-13 0 0 16,-3-2 2-16,0 0 4 16,-3-4 3-16,-36-4 0 15,-18-4 2-15,-15-2 2 16,-13-6-4-16,-2-4-3 15,2 0-4-15,13-2 2 16,22-12-3-16,24-3-11 16,19-2-6-16,7-3-24 15,23-4-14-15,37-3-63 16</inkml:trace>
  <inkml:trace contextRef="#ctx0" brushRef="#br0" timeOffset="53243.192">28536 10215 2 0,'0'0'67'0,"0"0"-46"16,0 0 5-16,0 0 3 15,0 0-17-15,0 0-5 16,-225-51-4-16,114 47 7 15,-11 2-3-15,-11 2-4 16,-9 0 4-16,-18 0-4 16,-19 0 3-16,-19 0-6 15,-4 2 0-15,15 13 0 16,34 0 0-16,51-2 1 0,40-5-5 16,39-4 4-1,16-1-3-15,7 0 2 0,0 1-6 16,0 2 7-16,0 6 0 15,0 10 1-15,0 7 1 16,0 15 8-16,-7 9 0 16,-6 7 9-16,6 10-3 15,-5 5-2-15,1 1-1 16,8 2-3-16,3 11 4 16,0 12-11-16,0 14 10 15,0 5 28-15,0 2-31 16,10 3 5-16,-2-3-5 15,0-2-6-15,-1-13 8 16,1-23-11-16,4-23 2 16,-5-18-3-16,-7-17 7 0,4-12-8 15,-4-7 1-15,0-7 0 16,0 2 4-16,0-1-1 16,0-1-1-16,0 0 14 15,0 0-14-15,0 0 8 16,0 0-9-16,0 0 4 15,5 0-5-15,2 0 0 16,7 0-9-16,21 0 5 16,34 0-17-16,45 0 21 15,57 0 0-15,43 0 4 16,46 0-11-16,29 0 7 16,27 0 0-16,4 0-1 0,-14 6 5 15,-35 4-4-15,-50 2 0 16,-46-2-3-16,-37 1-1 15,-39-5 3-15,-12-2 1 16,-9-1 0-16,-11-3 4 16,6 0-5-16,-4 0 1 15,3 0 0-15,-10 0 1 16,-12 0 0-16,-13 0-1 16,-18 0 9-16,-8 0-8 15,-6 0 17-15,-5-2-6 16,4 1-3-16,-4-5 34 15,3-4-18-15,4-7-4 16,-3-2-12-16,5 0 0 0,-6-7 1 16,-3-2-10-16,0-4 9 15,0-7 8-15,0-2-14 16,0-6 0-16,0-11-2 16,0-8 15-16,0-11-13 15,0-13-3-15,0-3 6 16,4-4-19-16,15 3 13 15,-1 0 0-15,-2 4-3 16,0-3 15-16,-9 1-12 16,-7-2 0-16,0-3 5 15,0-2-15-15,0 2 10 16,-11 9 0-16,-12 11-4 0,7 15 11 16,0 14-7-1,6 10 0-15,6 12 7 0,1 0-22 16,3 4 15-16,0-1 0 15,0 0-5-15,0 2 15 16,0 0-10-16,0 5 0 16,0 3 2-16,0 4-14 15,0 3 12-15,0 0 0 16,0 0-4-16,-20-3-2 16,-10 2 4-16,-35 1-8 15,-38 5-24-15,-42 1 34 16,-62 0-37-16,-48 23 10 15,-38 11 11-15,-20 6-50 16,8 2 5-16,38-2-8 16,43-1-9-16,52-6 11 15,46-2-24-15</inkml:trace>
  <inkml:trace contextRef="#ctx0" brushRef="#br0" timeOffset="55831.54">27128 10418 68 0,'0'0'36'0,"0"0"-9"15,0 0 2-15,0 0-3 16,0 0-7-16,0 0-1 0,-7-49-9 16,-9 48-4-1,2 1-5-15,-6 0 0 0,1 0 0 16,-4 0-1-16,5 3 0 16,-1 13-2-16,6 4 3 15,10 5-5-15,3 6 3 16,0 3-7-16,0 0 6 15,0-2 0-15,0-2-7 16,12-4 6-16,6-5-2 16,-2-4 5-16,-6-5 0 15,3-3-1-15,-10-1 2 16,-3-4 0-16,0 2-2 16,0-2 1-16,0 2-7 15,-16 1 1-15,-17 2 3 16,-13-3-10-16,3 0-2 15,6-4-9-15,11-2-13 16,10 0-18-16</inkml:trace>
  <inkml:trace contextRef="#ctx0" brushRef="#br0" timeOffset="56016.262">27131 10612 44 0,'0'0'41'0,"0"0"-13"16,0 0-6-16,0 0-12 16,0 0-10-16,0 0-8 0,0-3-15 15,0 3-14-15,6 0-17 16</inkml:trace>
  <inkml:trace contextRef="#ctx0" brushRef="#br0" timeOffset="57326.184">27131 10612 44 0,'181'-79'34'15,"-181"75"-2"-15,3 3-6 16,-3-2-4-16,0 3-10 16,0 0-7-16,0 0-5 15,0 0 0-15,0 3-3 16,0 11 2-16,0 3 1 15,0 2 0-15,0 0 1 0,0-1-1 16,0-4 0 0,0-3-1-16,0-7-1 0,0-2-1 15,0-2-2-15,0 0 4 16,0 0 0-16,0 0 1 16,0 0 2-16,16 0-1 15,11-10 1-15,3-4 0 16,0-5-2-16,-4 6 4 15,-3 1-4-15,-7 8 0 16,-5 4 1-16,-8 0-1 16,6 0 0-16,-2 0-2 15,6 4-1-15,-3 5 1 16,6 1-4-16,-5 2 2 16,5-3 3-16,2-3 0 15,-3-2 1-15,1-4 0 0,-1 0 0 16,4 0 3-16,-3 0-1 15,-2-2 4-15,-2-9 4 16,-1-3-3-16,1 0 3 16,-8-2 6-16,-4 2-3 15,0-1 5-15,0 2-8 16,0 3-2-16,0 4-4 16,0 2-1-16,-4 4-4 15,1 0 1-15,-6 0-9 16,2 0 5-16,-4 4-1 15,3 8-5-15,0 2 2 16,8-2-1-16,0-1 3 16,0-4-2-16,0-1-1 0,0-2 8 15,16-4 0-15,-1 0 1 16,-3 0 4-16,2 0-2 16,2-4 5-16,-5-3 5 15,1-4-1-15,-5 4 9 16,0-1-7-16,-2 1-3 15,-1 3 1-15,-1 2-11 16,-3 2 3-16,0 0-3 16,0 0-6-16,0 0 2 15,0 0-9-15,4 6 4 16,3 2 7-16,2 2-5 0,2 0 5 16,-4-4 2-1,1-1-6-15,0-4 5 0,-1-1-1 16,5 3 2-16,-5-3 1 15,5 0 1-15,3 0 0 16,1 0 1-16,-1 0-3 16,3-3 9-16,-2-3-7 15,-5 2 0-15,-2 2 6 16,-6 1-8-16,-3 1 2 16,4 0-2-16,-4 0 2 15,0 0-6-15,0 0 2 16,0 0-1-16,3 0-1 15,1 0-3-15,-1 0 5 0,-3 0 2 16,0 0-3-16,0 0 2 16,0 0 1-16,0 0 0 15,0 0 0-15,6 0 2 16,-3 0-2-16,1 0 0 16,3 0 0-16,2 0-1 15,1 0 1-15,1 0-1 16,5 0 0-16,3 0-6 15,-3 0 1-15,-5 0 3 16,5 0-3-16,-6 0 4 16,3 0 1-16,1 0 1 15,2 0 1-15,-2-5 1 16,2-9 0-16,-6 0 3 0,3-3 1 16,-6-4 7-16,2 1-5 15,-6 0 0-15,-3 4 6 16,0 6-8-16,0 4 2 15,0 2-5-15,0 2 0 16,-9 2-6-16,-1 0-1 16,3 0-4-16,-6 5 6 15,6 12-10-15,0 7 4 16,2 2 2-16,5 2-3 16,0 2-7-16,0-2-10 15,16 2-8-15,23-7-17 16,10-5-27-16</inkml:trace>
  <inkml:trace contextRef="#ctx0" brushRef="#br0" timeOffset="57522.244">28661 10487 16 0,'0'0'26'16,"0"0"-6"-16,0 0 3 15,0 0-6-15,0 0-8 16,0 0-9-16,-19-22-7 16,38 22 5-16,15 0-1 15,5 0-3-15,3 0-10 16,-4 0-14-16</inkml:trace>
  <inkml:trace contextRef="#ctx0" brushRef="#br0" timeOffset="58805.928">29169 10315 44 0,'0'0'48'0,"0"0"-13"16,0 0-3-16,0 0 0 15,0 0-15-15,0 0-9 16,0-21-3-16,0 40-4 16,0 6 8-16,0 6 3 15,0-1-8-15,4 0 2 16,-4-2-5-16,0-4-1 16,0-4 0-16,0-6 3 15,0-8-3-15,0-2 0 0,0-4 1 16,0 0 0-16,0 0 4 15,0 0 1-15,0-7 10 16,0-14-12-16,0-5 1 16,0-8-2-16,0 0-1 15,10-4-1-15,13-2-1 16,4 2 1-16,-1 4-3 16,1 10 2-16,1 7 0 15,-5 8 0-15,-9 5-5 16,6 4 4-16,-10 0-8 15,3 0-1-15,-10 16 5 16,-3 6-10-16,0 3 13 16,0 6-1-16,-3 0-6 15,-13-4 7-15,2-2-2 0,8-2-2 16,6-4 2-16,0-5-3 16,0-1 5-16,0-5-1 15,9-2-1-15,11-6 4 16,-3 0 1-16,10 0-1 15,-1 0 5-15,10-8 0 16,-3-4 12-16,-6-3 1 16,-1 0-7-16,-10-1 8 15,-9-2-6-15,-1 4-3 16,-6 0 7-16,0 1-9 0,0 4 2 16,-9 3-10-16,-2 2 2 15,2 4-4-15,-1 0-4 16,-1 0-10-16,-8 14 13 15,-1 8-8-15,4 2-2 16,9 0 2-16,0-4-8 16,7-4 16-16,0-4-7 15,0-6 1-15,0-2 8 16,0-4-3-16,0 0 4 16,7 0 5-16,13 0-4 15,-1-12 6-15,-1-2 1 16,-2 1 0-16,-6-2 9 15,-4 3-12-15,-3 3 2 16,1 6 2-16,-4 0-9 16,3 3 5-16,-3 0-5 0,0 0-10 15,0 0 7-15,0 11-12 16,0 5 10-16,4 0-1 16,-1 0-3-16,6-4 9 15,-2-2-4-15,-3-4-2 16,-1-1 5-16,1-4-3 15,5-1 4-15,-2 0 1 16,5 0-1-16,-5 0 5 16,0 0 5-16,6-7 0 15,-3-4 6-15,3-1-11 0,-6 4 0 16,0 2-2-16,-3 5 0 16,1 1-4-16,-2 0 1 15,8 0-5-15,1 0 2 16,-1 0-2-16,5 0-1 15,-5 1 6-15,-4 0-7 16,1 4 7-16,-4-5 0 16,-4 1 0-16,3 2-3 15,5-1 3-15,-3 0 0 16,-2 0 0-16,4-2-1 16,6 0 0-16,-3 0-15 15,1 0-16-15,5 0-3 16,-9 0-12-16,2 0-14 15</inkml:trace>
  <inkml:trace contextRef="#ctx0" brushRef="#br0" timeOffset="59062.605">29908 10146 17 0,'0'0'74'15,"0"0"-42"-15,0 0-1 16,0 0 6-16,0 0-9 16,0 0-10-16,0-68-17 0,0 68 0 15,0 0-2-15,0 12-6 16,4 12 3-16,0 2 2 16,-4 5-18-16,0-3-2 15,3-2-17-15,-3-4-15 16</inkml:trace>
  <inkml:trace contextRef="#ctx0" brushRef="#br0" timeOffset="59257.178">29908 10146 33 0,'179'-24'25'0,"-175"14"1"15,-1 6 9-15,-3 2-5 16,0 2-15-16,0 0-15 15,0 8 0-15,6 15 2 0,1 2-1 16,0 3 3-16,2 0-4 16,5 1 0-16,-2-2-4 15,-1-7-20-15,-8-1-22 16,-3-6-45-16</inkml:trace>
  <inkml:trace contextRef="#ctx0" brushRef="#br0" timeOffset="59654.937">28982 10093 33 0,'0'0'40'16,"0"0"-11"-16,0 0 0 15,0 0-5-15,0 0-13 16,0 0-1-16,-7-25-10 0,7 29-5 15,0 14 5-15,0 4 1 16,0 3 0-16,0-6-1 16,0 1 1-16,0 0-2 15,0-4-2-15,0 1-24 16,0-9-25-16,0-2-26 16</inkml:trace>
  <inkml:trace contextRef="#ctx0" brushRef="#br0" timeOffset="59841.326">29031 10128 4 0,'0'0'39'0,"0"0"-9"15,0 0 4-15,0 0-1 16,0 0-13-16,0 0-10 16,12-34-7-16,-8 40-1 15,0 12-2-15,3 10 0 16,-7 2 1-16,0 2-3 15,0 3-4-15,0-3-14 16,0-2-23-16,0-3-38 16</inkml:trace>
  <inkml:trace contextRef="#ctx0" brushRef="#br0" timeOffset="60156.919">28638 10628 22 0,'0'0'33'0,"0"0"-20"16,0 0 9-16,0 0 8 0,0 0-16 16,199-9-8-1,-134 9 3-15,-12 0-9 0,-19 0-3 16,-22 0-18-16,-12 0-37 16</inkml:trace>
  <inkml:trace contextRef="#ctx0" brushRef="#br0" timeOffset="60942.415">27140 11143 44 0,'0'0'43'0,"0"0"-11"15,0 0 0-15,0 0-12 16,0 0 0-16,0 0-3 16,0-48-8-16,0 48 1 15,0 0-8-15,0 0 0 16,0 0-1-16,-3 0-1 15,-10 0 0-15,-6 0 5 0,-8 0-4 16,1 8-1-16,6 4 0 16,6 1-1-16,2 8 1 15,8-1-2-15,4 4 2 16,0 1 0-16,0-2-8 16,20 0 8-16,13-4-7 15,-1-1 3-15,2 0 3 16,-8-1 2-16,-6-2-1 15,-10-1 0-15,-1 3 0 16,-9-5 0-16,0-3 2 16,0 4 0-16,0-1 4 15,-23 0-3-15,-16-1 5 16,-14-3-3-16,-7-1-3 16,-2-5-1-16,6-2-1 0,10 0-10 15,15 0-12-15,16 0-11 16,15-10-8-16,0-6-32 15</inkml:trace>
  <inkml:trace contextRef="#ctx0" brushRef="#br0" timeOffset="61111.903">27276 11292 68 0,'0'0'44'0,"0"0"-11"16,0 0 7-16,0 0 3 0,0 0-25 15,0 0-15-15,0-5-3 16,0 5-21-16,6 0-22 16,1 5-3-16,3 0-21 15</inkml:trace>
  <inkml:trace contextRef="#ctx0" brushRef="#br0" timeOffset="62246.42">27276 11292 54 0,'204'-30'36'0,"-204"21"0"0,0 3-4 0,0 2-2 16,0 0-3-16,0 2-6 16,0 2 1-16,0 0-13 15,0 0-4-15,0 0-5 16,0 0-8-16,7 4 5 15,0 12 0-15,5 0 3 16,2 3-1-16,-1-2 4 16,-3-1-4-16,-1-4 1 15,-5-3-10-15,-4-4 0 16,0-3-10-16,0 2 3 16,0-2 6-16,-13-2 6 15,-4 0 5-15,1 0 5 16,3 0-3-16,10-13 3 0,3-1-5 15,0-6 4-15,0-3 0 16,16 3-4-16,7 2 1 16,3 4 1-16,1 3-1 15,-4 4 0-15,-4 6-1 16,1 1 1-16,-10 0-2 16,-2 0 1-16,0 0 0 15,-4 0-1-15,3 7-2 16,-7 7 3-16,4 4 0 15,-4-2 0-15,3 3 0 16,2-4 0-16,2-1 0 16,4-3 0-16,-2-4 2 15,2 0-3-15,1-3 1 16,2-3 0-16,2-1-1 16,-2 0 2-16,2 0 1 0,-4-5 5 15,-1-8-5 1,-4-2 7-16,-3-3-2 0,-4-4 1 15,0 0 6-15,0 1-9 16,0 4-2-16,-18 2 1 16,-5 7-2-16,3 6-2 15,1 2 0-15,0 0-7 16,-8 0 6-16,4 12-5 16,0 8-3-16,16 2 4 15,7-1-12-15,0-8 8 16,12 2-3-16,22-10 4 15,12 0 6-15,0-5 0 16,0 0 2-16,3 0-1 0,5-14 3 16,-8-5 0-1,0-3 4-15,-16 0 5 0,-4-4 11 16,-10 2-6-16,-12 0-2 16,-4-3 1-16,0 4-5 15,0 5 5-15,-9 4-6 16,-5 8-7-16,5 3 3 15,-2 3-5-15,8 0-6 16,-6 0 3-16,-2 18-11 16,-5 11 14-16,6 5 0 15,3 0 0-15,7-1-4 16,0-4-1-16,7-8-7 16,23-5 1-16,5-9-5 0,-1-5 13 15,-1-2 3-15,6 0 0 16,-5-6 3-16,-2-13-2 15,-6-6 4-15,-12-3 9 16,-1-2-6-16,-10 0 7 16,-3 2-4-16,0 6-9 15,0 7 16-15,0 9-10 16,0 4-5-16,0 2-3 16,-3 0-5-16,-13 13-8 15,-7 16 12-15,3 8 1 16,6 1-5-16,5-2 5 0,9-1-17 15,0-10-7-15,0-2-28 16,9-7-3-16,14-7-13 16,-3-4-19-16</inkml:trace>
  <inkml:trace contextRef="#ctx0" brushRef="#br0" timeOffset="62754.008">28414 11265 32 0,'0'0'31'16,"0"0"3"-16,0 0-2 15,0 0-4-15,0 0-8 16,0 0 5-16,7-46 1 0,-7 46-12 16,0 0-13-1,0 2-1-15,-4 14 0 0,-6 4 3 16,-6-2-1 0,9 0-1-16,1-4-1 0,3-3 1 15,3-6-3-15,0-3 2 16,0-2 0-16,0 0 0 15,0 0 0-15,0 0 8 16,0-6 3-16,0-12-2 16,0-10 5-16,16-4-8 15,3-2-2-15,-5 3 4 16,-1 8-4-16,-6 11 5 16,0 6 0-16,-7 2-7 15,5 4-2-15,-5 0-3 16,0 0-8-16,0 18 4 0,4 8 3 15,-4 2 4 1,0 2 0-16,3-1 0 0,1-10-4 16,-1-7 4-16,4-5-5 15,2-6 5-15,-5-1-4 16,3 0 4-16,5 0 3 16,2 0-2-16,6-14 10 15,-1-9-9-15,1-2-2 16,-6-2 1-16,2-3-1 15,-6 10 0-15,-1 5-9 16,-5 9-13-16,-4 6-6 16,0 0-30-16,0 12 3 0,0 10 18 15,0 2-18 1</inkml:trace>
  <inkml:trace contextRef="#ctx0" brushRef="#br0" timeOffset="63082.999">28711 11293 34 0,'0'0'36'0,"0"0"-16"15,0 0 0-15,0 0-1 16,0 0-9-16,0 0-6 16,-99 21 2-16,92-7-6 15,7-3 2-15,0 1-2 16,0-4 1-16,0 1-1 0,23-5 0 15,7-3 2-15,0-1 2 16,0 0 1-16,2 0 8 16,-11-4 2-16,-1-8-1 15,-5-2 2-15,-11 0-12 16,-4 0-3-16,0 0-1 16,-7 0-15-16,-32 5-14 15,2 0 7-15,1 5 0 16,17 1 2-16,19-2-15 15,0-1-48-15</inkml:trace>
  <inkml:trace contextRef="#ctx0" brushRef="#br0" timeOffset="63261.064">29084 11195 14 0,'0'0'86'0,"0"0"-57"16,0 0-10-16,0 0-4 16,0 0-15-16,0 0 0 15,126-6-4-15,-84 6-19 16,-8 0-13-16,-11 0-19 16</inkml:trace>
  <inkml:trace contextRef="#ctx0" brushRef="#br0" timeOffset="63421.137">29084 11195 26 0,'-3'90'16'0,"33"-90"10"16,9 0 1-16,21 0-17 16,12 0-10-16,17-4-2 15,-3-6-21-15</inkml:trace>
  <inkml:trace contextRef="#ctx0" brushRef="#br0" timeOffset="63924.178">29648 11128 73 0,'0'0'35'0,"0"0"-5"0,0 0 0 15,0 0-2-15,0 0-1 16,0 0-1-16,96-75 4 16,-89 69-7-16,-2 2-5 15,-5 2 10-15,0 2-10 16,0 0-4-16,0 0-4 16,0 0-5-16,0 0-10 15,0 0 5-15,0 6-17 16,0 16 8-16,4 12 9 15,-1 10 0-15,1 4 2 0,-4 2 2 16,4-2-3 0,-1-8-1-16,-3-9 1 0,0-9 1 15,5-11-2-15,-5-2 0 16,0-7-2-16,0-2 6 16,0 0-4-16,0 0 0 15,-8 0 4-15,-30 0-1 16,-4 0 4-16,-1 0-6 15,13 0 2-15,14 0 1 16,13 0-4-16,3 0 0 16,0 0-19-16,3 0 16 15,43-5-11-15,23-6-3 16,23-2 6-16,0 2-30 16,-24 2-17-16,-29 1-47 0</inkml:trace>
  <inkml:trace contextRef="#ctx0" brushRef="#br0" timeOffset="70650.799">24223 13253 67 0,'0'0'65'0,"0"0"-38"15,0 0 6-15,0 0 8 16,0 0-5-16,0 0-16 0,0 0-8 16,-39-67-3-16,6 67-3 15,-3 0 1-15,-4 0-7 16,4 4 0-16,3 17 0 15,6 7 0-15,8 4-3 16,15 2 3-16,4 0-3 16,0-1-2-16,34 4 2 15,15-3-5-15,4 2 6 16,2 0 2-16,-11-5-5 16,-1-2 4-16,-8-2 0 15,-17-6 1-15,-2-4 0 16,-13-4-1-16,-3-2 0 15,0-3-1-15,0 2 2 16,-26-2 0-16,-20 1 1 16,-14 0 1-16,-13-5 0 0,4-2-2 15,13-2 0-15,20 0-13 16,22 0-25-16,14-12-16 16,37-17-10-16</inkml:trace>
  <inkml:trace contextRef="#ctx0" brushRef="#br0" timeOffset="71024.853">24742 13502 58 0,'0'0'31'0,"0"0"-6"0,0 0-2 15,0 0-6-15,0 0-8 16,0 0-7-16,0 0 0 16,0 0-2-16,3 0 0 15,-3 0 0-15,4 0 0 16,-1 0-1-16,-3 0 1 16,4 0 0-16,5 0 1 15,-2 0-1-15,5 0 2 16,-1 0 7-16,-11 0 2 15,0 0 1-15,0 0-2 0,0 0 0 16,0-3-6-16,-23-1-4 16,-4 2-5-16,-7 2 0 15,-1 0-10-15,5 0-12 16,3 0-18-16,12 10-41 16</inkml:trace>
  <inkml:trace contextRef="#ctx0" brushRef="#br0" timeOffset="72562.063">25168 13369 93 0,'0'0'46'0,"0"0"-11"16,0 0 14-16,0 0-11 15,0 0-13-15,0 0-5 16,-18-41-14-16,18 41 0 16,0 0-6-16,0 6-3 15,0 17 1-15,4 9 2 16,10 1 1-16,5 0 2 16,-12-3-2-16,2-6-1 15,-5-4 0-15,-4-6 4 16,0-4-5-16,0-5 1 15,3-4 0-15,-3-1 0 16,4 0 3-16,-1 0-2 0,1 0 2 16,8 0-1-16,4-6 2 15,11-12-1-15,6-3-2 16,1-2 2-16,-6 7 0 16,-14 7-3-16,-7 8 0 15,-1 1-5-15,4 0 2 16,6 0-8-16,7 0 3 15,4 10 5-15,3 2-2 16,0 0-1-16,-3-2 3 16,-1-3-14-16,2 0 8 15,-1-3-3-15,3-2 0 16,-3-2 12-16,-8 0-1 16,-1 0 1-16,-6 0 3 0,-5-13-2 15,-3 2 9-15,-4-5 2 16,0-4-3-16,0 0 5 15,0 0-8 1,-18 2 0-16,-5 6 2 0,0 4-7 16,4 6-2-16,-1 2 1 15,1 0-4-15,1 0 3 16,-2 19-11-16,1 2-4 16,12 3 6-16,7 0-2 15,0-4 1-15,0-3 1 16,14-8 2-16,18-5 3 15,2-4-4-15,-1 0 4 16,3 0 3-16,-6 0 4 16,0-8-1-16,-4-6 5 0,-6-2 5 15,-1-1 7-15,-8 0-4 16,-2 1 0-16,-2 6 0 16,-4 2-10-16,-3 6 11 15,0 2-10-15,0 0-5 16,0 0-1-16,0 0-4 15,0 0 1-15,0 0-1 16,9 10-14-16,9 6 14 16,5 3-3-16,3-6-8 15,1 1 11-15,-4-3-5 16,3-5 4-16,3-3 6 16,-3 0-2-16,-8-3 2 15,-6 0 0-15,-1 0 1 0,1 0 11 16,-1-6 1-16,5-7-1 15,3 1 3-15,-1 0-15 16,10 0 6-16,-5 6-6 16,-9 0 1-16,-7 4-4 15,-7 2 2-15,0 0-2 16,0 0-2-16,0 2-7 16,0 12 12-16,0 2 0 15,0-2-11-15,0 0-3 16,13-4-1-16,20-2 9 0,13-4 3 15,4-4 3 1,-1 0 0-16,-10 0 2 16,-9-4 3-16,-7-8 16 0,-7 0 3 15,-2 0-4-15,-5 2 2 16,-2 2-3-16,-3 5 0 16,-1 3-14-16,-3 0-1 15,4 0-8-15,5 0-1 16,1 0-2-16,6 3 6 15,-1 7-10-15,-3-2 8 16,2 0-3-16,2-1 1 16,0-4 2-16,2 1 0 15,-2-2 0-15,-1-2 2 16,-4 0 2-16,1 0 1 16,-4 0-2-16,-1 0 1 15,-4 0-1-15,10 0 0 16,-6 0 0-16,9 0-1 0,3 0-2 15,4 3-1 1,4-1-6-16,3 1-7 0,3-3 11 16,3 2-1-16,-10-2 4 15,-3 0 2-15,-5 0 2 16,-2-6 1-16,0-6 0 16,-2-2-1-16,5-6 5 15,-6-2-2-15,-6-3 0 16,-4 2 5-16,-3 5-5 15,0 6 3-15,0 8-3 16,0 4-4-16,0 0 0 16,0 0-2-16,0 0-4 0,-10 20 2 15,-10 4 4-15,4 4-1 16,13 0 1-16,3-2-14 16,0 2-14-16,0-4-24 15,39-2-15-15,17-1-16 16</inkml:trace>
  <inkml:trace contextRef="#ctx0" brushRef="#br0" timeOffset="72779.192">27796 13421 58 0,'0'0'63'16,"0"0"-23"-16,0 0 16 15,0 0-7-15,0 0-23 16,0 0-26-16,57-18-6 16,16 12 4-16,10 0-9 15,5 4-14-15,-15 2-17 16,-20 0 1-16,-23 0 0 16,-27 12-14-16,-3 6-14 15</inkml:trace>
  <inkml:trace contextRef="#ctx0" brushRef="#br0" timeOffset="72956.32">27727 13597 24 0,'0'0'65'0,"0"0"-33"16,0 0-7-16,268-1-9 16,-166-9-12-16,4 1-4 15,-3 3-2-15,-15 0-8 16,-26 5-13-16,-21 1-19 15,-29-3-23-15</inkml:trace>
  <inkml:trace contextRef="#ctx0" brushRef="#br0" timeOffset="73939.961">24795 13535 22 0,'0'0'44'16,"0"0"-17"-16,0 0-6 16,0 0-5-16,0 0-3 15,0 0-9-15,-7-19 1 16,-16 19-1-16,0 0-4 0,0 0 1 15,3 9-1 1,9 3 0-16,3-2 0 0,8 1-1 16,0 0 1-16,0-7-1 15,0 0 1-15,5-2 0 16,9 1 0-16,-2-3 1 16,-4 0 1-16,2 0-1 15,3 0 9-15,1 0 2 16,2 0-2-16,0-7 5 15,-9 1-6-15,0 1 3 16,-7-1 4-16,0 1-1 16,0 4-5-16,0-2-10 15,-4 3 1-15,-15 0-5 16,1 0 4-16,-1 0 0 16,3 3-4-16,9 3-9 0,3 5-4 15,4-5 12 1,0 2-1-16,0-4 3 0,11-2-2 15,12-2 5-15,3 0 2 16,1 0-1-16,-8 0 7 16,1-6 8-16,-10-2-1 15,-4 2 3-15,-3-2-4 16,-3 5-3-16,0 0-11 16,0 0-2-16,-3 3-10 15,-29 0-50-15,-2 0-15 16,15 9-42-16</inkml:trace>
  <inkml:trace contextRef="#ctx0" brushRef="#br0" timeOffset="74765.208">29065 12853 122 0,'0'0'61'16,"0"0"-42"-16,0 0 7 16,0 0 22-16,0 0-19 15,0 0-16-15,-18-14-6 16,18 14-7-16,0 22 0 15,0 7 2-15,-12 4-1 0,1 2-2 16,-1-3 1-16,-3-2-10 16,3 2-2-16,2-4-17 15,-3-4-15-15,3-4-19 16,1-3-14-16</inkml:trace>
  <inkml:trace contextRef="#ctx0" brushRef="#br0" timeOffset="75030.707">29242 12908 31 0,'0'0'70'0,"0"0"-41"16,0 0-1-1,0 0 2-15,0 0-14 0,0 0-9 16,0 4-7-16,0 18 6 15,-6 3 8-15,6 5-10 16,0-5-2-16,0 2 0 16,0 2-2-16,0-2 0 15,0 4-8-15,-7-1-21 16,4 1-9-16,3-2-38 16</inkml:trace>
  <inkml:trace contextRef="#ctx0" brushRef="#br0" timeOffset="75528.827">29714 13036 108 0,'0'0'45'0,"0"0"-23"16,0 0 18-16,0 0 1 15,0 0-14-15,0 0-10 16,7-46-1-16,-7 46-9 16,0 0-6-16,0 0-1 15,-7 0-4-15,-20 7 2 16,-3 12 2-16,-5 4 0 16,8 2-1-16,11 5-6 0,16 4 4 15,0 4-8-15,13 3-5 16,24-4 4-1,2-3 1-15,0-5 8 0,-13-3 1 16,1-7 3-16,-8 0-1 16,-1-1 0-16,-2-2 0 15,-5 1 0-15,-3 0 0 16,-4 2 0-16,-4-2 5 16,0 3-2-16,0-1 6 15,0-2 1-15,-16-2 0 16,-18 0 6-16,-12-5-12 15,-7-2 0-15,-12-4-4 16,5-4-2-16,10 0-10 16,18 0-14-16,18 0-20 0,14-8-1 15,0-9-15 1,43-10-16-16</inkml:trace>
  <inkml:trace contextRef="#ctx0" brushRef="#br0" timeOffset="76919.115">30011 13177 7 0,'0'0'83'0,"0"0"-47"16,0 0-4-16,0 0 0 15,0 0 4-15,-23-109-10 16,23 101-2-16,0 6-1 15,0 2-7-15,0 0 2 16,0 0-18-16,0 0 0 16,0 10 0-16,0 22 0 15,0 8 0-15,0 10 15 16,0-1-14-16,0-5 5 16,0-2-6-16,-3-6 2 15,-5-4-4-15,5-6 2 16,-2-8-4-16,1-8 2 15,4-6-10-15,0-4 12 16,0 0-2-16,0 0 4 0,0 0 1 16,0-6-3-16,16-8 0 15,7-2 0-15,0 0 2 16,-5 0-2-16,1 5 0 16,-3 5-8-16,4 4 8 15,-6 2-9-15,2 0-4 16,7 0 1-16,-4 7-1 15,4 9-3-15,-2 2 2 16,11-1-1-16,-5-2 2 16,6-5-1-16,-3-2 1 15,2-4 11-15,-2-4 0 16,-3 0 2-16,-4 0 3 16,-4-4 2-16,-5-12 12 0,-1-4 1 15,-10-4 4 1,-3-5 1-16,0-4-8 0,0 1-1 15,0 6-4-15,-16 9-3 16,2 7 5-16,-5 9-11 16,-1 1-1-16,-6 0-4 15,-4 6-3-15,-9 18 4 16,2 4 2-16,1 4-3 16,10 0 2-16,12-2-6 15,14-2-2-15,0-4 1 16,0-6-7-16,26-6 5 15,8-6 2-15,8-6 3 0,4 0 6 16,0 0 2-16,-5-12 0 16,-6-4 8-16,-12-4 0 15,-5-4 7-15,-6-4 0 16,-5 0-4-16,-3 2 2 16,-4 4-5-16,0 8 3 15,0 8 0-15,0 4-10 16,0 2-3-16,0 0-1 15,0 0-14-15,0 16 5 16,0 4-3-16,0 6 11 16,0-2-1-16,12-2-9 15,-1-3 5-15,5-4-1 16,3-5-2-16,-8-6 3 0,8-2 0 16,4-2 7-16,7 0 0 15,0-2 1-15,2-14 5 16,-2-4 2-16,-3-2-2 15,-1-4 6-15,-3-1-1 16,-3 5-4-16,-6 4 1 16,-5 8-6-16,-9 6 3 15,0 4-5-15,0 0-1 16,3 0-2-16,1 7-9 16,7 8 1-16,1 8 6 15,4 1 4-15,-9-4 1 16,0-2-1-16,-3-6-7 15,4-6 5-15,0-2-3 16,-5-4 6-16,1 0 0 0,4 0 2 16,7 0 7-1,0-14 7-15,5-6-8 0,-6 4 8 16,-2 0-10-16,-8 7 1 16,-4 8 6-16,4 1-12 15,-4 0-1-15,3 0-3 16,-3 0-8-16,4 0 4 15,4 1-6-15,3 12 6 16,-4 1-1-16,2 0-5 16,-2-4 6-16,-3 0-4 15,-1-6-4-15,6 0 10 16,-5-4 1-16,-1 0 4 16,4 0 3-16,6 0 0 0,1-4 5 15,5-10 4-15,4-2-10 16,-3 4 3-16,-1 2-5 15,-5 4-1-15,6 4 1 16,-1 2-4-16,1 0 2 16,-3 0 0-16,-4 0-5 15,1 8 5-15,-2 4-6 16,-1 0-6-16,-2 0-14 16,-2 4-19-16,-7-4-10 15,0-1-51-15</inkml:trace>
  <inkml:trace contextRef="#ctx0" brushRef="#br0" timeOffset="77272.772">31693 12533 20 0,'0'0'88'0,"0"0"-67"16,0 0-3-16,0 0 0 15,0 0-7-15,0 0 1 16,-26 110-4-16,17-66-3 15,2-4-5-15,3-8 1 16,1-4 0-16,3-6-1 16,0-3-3-16,0-6-21 15,-4-1-24-15,-8-7-39 16</inkml:trace>
  <inkml:trace contextRef="#ctx0" brushRef="#br0" timeOffset="77497.832">31700 12561 73 0,'0'0'50'0,"0"0"-35"16,0 0 4-16,0 0-2 15,0 0-3-15,0 0-2 16,0 86 4-16,0-52-1 15,0 0-10-15,0 4-4 16,0 5-1-16,0-2-5 16,-16 4-17-16,9-5-18 15,7-4-17-15,0-5-56 16</inkml:trace>
  <inkml:trace contextRef="#ctx0" brushRef="#br0" timeOffset="78708.963">31734 12616 1 0,'0'0'60'0,"0"0"-30"16,0 0 5-16,0 0-5 16,0 0-2-16,0 0-11 0,-41-94 2 15,38 91 3-15,-3-1-6 16,6 4 1-16,-3 0-17 15,-1 1-2-15,-3 30-4 16,-5 11 6-16,-6 10 4 16,2 2 2-16,0-2-5 15,2-3 5-15,-2-4 0 16,0-4-4-16,2-5 0 16,2-10-2-16,5-6 0 15,7-10 0-15,-4-6 2 16,4-4-2-16,0 0 3 15,0 0-1-15,0 0 13 0,0-2 4 16,0-21 1-16,7-7-8 16,16-10-10-16,0-6 11 15,4-6-9-15,-8-6 0 16,1 0-4-16,-10 4 0 16,-3 5 0-16,-1 14-2 15,-6 12 4-15,0 13-2 16,0 9 0-16,0 1-3 15,0 0 3-15,0 0-14 16,0 11-1-16,0 24 5 16,0 9 7-16,0 4 3 15,3 0 0-15,1-9 2 16,-1-3-3-16,1-5 1 16,-1-1-1-16,3-3 1 0,-3-5-5 15,1-7-1-15,-4-1-10 16,0-5-19-16,0 1-5 15,0-3-16-15,0 0 3 16,0-3-17-16</inkml:trace>
  <inkml:trace contextRef="#ctx0" brushRef="#br0" timeOffset="79268.995">32090 12584 50 0,'0'0'66'0,"0"0"-48"15,0 0 11-15,0 0 12 16,0 0-8-16,0 0-9 16,-62-31-11-16,62 31-1 15,0 0-2-15,0 0-8 16,0 0-2-16,0 18-3 15,-4 16 3-15,-7 8 6 16,-1 2-4-16,1 0 3 16,-1-4-3-16,-2-6 0 15,2-6-2-15,4-9 1 16,5-10-1-16,3-6 0 16,0-3 4-16,0 0-4 0,0 0 6 15,0 0-3 1,0 0 12-16,0-18 0 0,0-11-3 15,0-9-3-15,3-6-7 16,8-4 1-16,5-2-3 16,0 0 3-16,7 0-6 15,-12 7 3-15,1 9 0 16,-1 14-5-16,-11 15 6 16,0 5-2-16,0 0 1 15,0 5-20-15,0 29 10 16,0 13 5-16,-11 6 5 15,-5 4 1-15,0-3 0 0,2-2-2 16,-2 0 0-16,-3-4-43 16,-4-3-21-16,0-5-8 15,5-4-34-15</inkml:trace>
  <inkml:trace contextRef="#ctx0" brushRef="#br0" timeOffset="79693.898">32410 12989 55 0,'0'0'55'0,"0"0"-45"15,0 0 10-15,0 0 4 16,0 0-16-16,0 0-8 16,0-9-1-16,0 9-5 15,0 0 3-15,-4 9 3 16,1-2 1-16,3 0 0 16,0-2 0-16,0-3 0 15,0-2 0-15,0 0-1 16,0 0 2-16,0 0 3 15,3 0 12-15,4 0 10 16,6-8-1-16,-6-4 4 0,-7-2-9 16,0 0-7-1,0 2-3-15,0 2-9 0,0 2 0 16,-16 2-2-16,5 6-12 16,-5 0-1-16,2 0-23 15,-9 10-23-15,4 12 1 16,3 6-22-16</inkml:trace>
  <inkml:trace contextRef="#ctx0" brushRef="#br0" timeOffset="79919.842">32516 13351 62 0,'0'0'44'15,"0"0"-6"-15,0 0-4 16,0 0 1-16,0 0-10 16,0 0-1-16,-113 126-8 15,63-88-2-15,-12 0-8 16,-7 0-6-16,-17-2-2 16,-14-1-43-16,-7-1-41 15,8-3-79-15</inkml:trace>
  <inkml:trace contextRef="#ctx0" brushRef="#br0" timeOffset="82888.84">26728 12823 21 0,'0'0'45'0,"0"0"-41"16,0 0 8-16,0 0 5 16,0 0-2-16,-195-2 0 15,119 2-7-15,-3 0-2 16,-26 0 3-16,-24 0-7 16,-42 0 2-16,-54 8-4 0,-42 9 3 15,-43 5-5 1,-10-4 3-16,9-4-1 15,31-6 0-15,52-8 2 0,41 0-2 16,38 0 0-16,36 0 1 16,12-6-1-16,14 0 0 15,2 0 0-15,-8 6-3 16,-15 0 3-16,-2 1 0 16,2 20 0-16,22 3 2 15,24 4-1-15,25 4-1 16,21 2 0-16,16-4 3 15,0-1-3-15,0-6 7 16,16 4-1-16,7 0-3 16,3 7 6-16,11 6 9 0,2 9-7 15,-2 3 12 1,2 4-8-16,-5 2 6 0,-8 2 3 16,-3 2-14-16,-3 1 14 15,3 0-12-15,3 4 1 16,-3-3 6-16,-3 2-6 15,-4-4 4-15,-9-3-3 16,0-8-7-16,0-8 7 16,-2-9-14-16,2-11 0 15,-3-6 8-15,3-5-3 16,2-5-5-16,1-1 0 16,10 1 0-16,10 1-10 15,19 4 10-15,31-1-4 0,35-5-3 16,34-3-2-16,42 0 9 15,37-3 0-15,35 0 1 16,24 0-6-16,21 0 5 16,8 0 0-16,13 0-8 15,11-6 8-15,-16 0 0 16,-11-1 0-16,-20 1-13 16,-31-4 11-16,-18-3 2 15,-7 0 0-15,-12 3-9 16,-4-2 13-16,7 2-4 15,-1-2 0-15,4 0 5 16,3 0-5-16,1-1 0 0,-1 5 0 16,-13-4 0-16,-4 5 0 15,-15 1 0-15,-4 0 0 16,-10 1 1-16,6 4-5 16,8 1 4-16,7 0 0 15,1 0-1-15,-12 1 5 16,-26 10-4-16,-31-5 0 15,-31 0 3-15,-22-2-6 16,-22 0 3-16,-17-2 0 16,-3 2-4-16,8 0 6 15,2-2-2-15,13-1 0 16,0-1 3-16,-5 0-4 16,-2 0 1-16,-16 0 0 15,0 0-6-15,-9 0 6 16,2 0 0-16,-16 0 0 0,3 0 6 15,-15 0-6-15,5 0 0 16,7-1 0-16,0-1 0 16,0-3 1-16,3-2-1 15,-8 1 0-15,14 2 5 16,-9-4-3-16,3-1-2 16,1 0 0-16,-4-1 0 15,0-8 4-15,3 3-4 16,-3-1 0-16,7-2 4 15,-3-4-4-15,3-2 0 0,9-2 2 16,-9-2-4 0,4-2 2-16,-6-1 0 0,-1-8 0 15,-13-3 7-15,-5-7-7 16,-6-2 0-16,4-5 0 16,0 1-2-16,2-5 2 15,-2 0 0-15,0-6 0 16,6-6 5-16,-3-4-5 15,6-7 0-15,4 3 1 16,-6 0-6-16,12 3 5 16,1 5 0-16,-4 2-2 15,-7 6 8-15,-16 5-6 16,0 8 0-16,0 5 2 16,-27 4-7-16,1 5 5 15,-1 7 0-15,4 3-1 16,4 6 5-16,-1 7-4 0,1 4 0 15,5 6-8-15,-9 3 4 16,-30 1-6-16,-43 1 0 16,-49 25 9-16,-50 8 0 15,-26 0 1-15,4 0 0 16,12-4 1-16,24-3-2 16,25 1 1-16,11-6-3 15,13 0-1-15,-3-3-5 16,-1 2 8-16,-21-3-2 0,-11-4 2 15,-27-2-6 1,-26 0 1-16,-23-4 6 0,-14 2-3 16,-2-2 7-1,19-2-4-15,36-2 0 0,30 0-2 16,30 0-2-16,33-2-3 16,17 0-2-16,11 2 7 15,-4 3-14-15,-18-3 16 16,-20 4 0-16,-26-6-1 15,-19 5-4-15,-13-2 5 16,-2-2 0-16,14-1-1 16,15 2 4-16,24-2-3 15,18 2 0-15,16 0 2 16,16 1-6-16,7-1 4 16,3 1-4-16,4-1 4 0,-12 4-14 15,-2 1 9-15,0-5-1 16,7 1-6-16,7-3 9 15,16 2-6-15,7 1-5 16,0-1-5-16,16-1-10 16,-6 3 3-16,10 1-8 15,10-1-13-15,5-2-8 16</inkml:trace>
  <inkml:trace contextRef="#ctx0" brushRef="#br0" timeOffset="142820.814">27543 14449 146 0,'0'0'26'0,"0"0"-16"16,0 0 13-16,0 0 3 15,0 0-16-15,0 0-7 16,0 0 3-16,0 0-1 16,54 31 7-16,-35 1-2 15,-3 2-3-15,0 9 9 0,-2 1-8 16,5-5-2-16,1-3 0 16,3-10-4-16,0-8-1 15,-2-8-1-15,-1-6 3 16,3-4-1-16,7 0 1 15,1-14 3-15,10-20 5 16,-2-4-7-16,0-3 9 16,-2-5-3-16,-14 5 0 15,-3 1 11 1,-17 5-6-16,-3 13 5 0,0 10 11 16,0 6-7-16,0 6 9 15,0 0-11-15,0 0-21 16,0 3-2-16,0 21-4 15,-12 9 5-15,-6 16-7 16,-8 11 15-16,3 14-8 16,-9 17 0-16,-5 10 5 15,-6 4-7-15,1-3 2 0,1-12 0 16,6-7 2 0,8-9 1-16,8-13-3 0,4-8 0 15,3-20 2-15,5-12-3 16,7-11 1-16,-4-7 0 15,1-3 4-15,-1 0 0 16,-12 0 7-16,-7-7 13 16,-23-13-11-16,-14-6-7 15,-12-5-6-15,-1-6-10 16,4-3-10-16,16 4-25 16,18 6 5-16,24 2-3 15,11 6-5-15,16 4 8 16,60-3-30-16,30 6-20 0,32 7-2 15</inkml:trace>
  <inkml:trace contextRef="#ctx0" brushRef="#br0" timeOffset="143508.386">28147 15204 51 0,'0'0'62'15,"0"0"-45"-15,0 0 8 0,0 0 9 16,0 0-6-16,0 0-13 16,0-18-8-16,23 4 3 15,7-3 5-15,12-2-9 16,1-6 2-16,-6 1-2 16,-11-5-2-16,-3-4 5 15,-10 1-4-15,-13 5 0 16,0 2 1-16,0 11-5 15,0 3 4-15,-20 8 2 16,1 3-6-16,-4 0 4 16,-11 9-5-16,-5 18-5 15,2 13 3-15,2 2 2 0,12 4 0 16,12 0 0-16,8-6-2 16,3 1-2-16,0-9 0 15,10-6 2 1,20-8-2-16,6-7-7 0,4-11 7 15,6 0 3-15,4 0 1 16,5-21 7-16,1-6-3 16,-3-12 1-16,-7-6 2 15,-12-6-7-15,-11 4 7 16,-14 2-3-16,-9 18-1 16,0 4 1-16,0 12-4 15,0 5 0-15,0 6-1 16,0 0 1-16,0 0-2 15,0 0-4-15,0 17-10 16,0 8 15-16,0 9-3 16,7-1-1-16,16 0 4 15,10 3-5-15,10 2 4 0,-6 1-2 16,6-9 2-16,-8-1 0 16,-12-2 2-16,-12-5 0 15,-11-4 0-15,0-7 1 16,0 0 1-16,-23-3 4 15,-31-4-2-15,-18-4 10 16,-17 0-11-16,6 0-3 16,11-2 0-16,19-8-6 0,23 6-17 15,21-3-15-15,9 3-25 16,0-3-34-16</inkml:trace>
  <inkml:trace contextRef="#ctx0" brushRef="#br0" timeOffset="143810.833">27055 15756 66 0,'0'0'70'15,"0"0"-52"-15,0 0 9 16,0 0 20-16,0 0-31 15,248-38-8-15,28 1-2 0,55-7-1 16,-8 4-1-16,-40 5-3 16,-65 13-1-16,-80 9 0 15,-55 9 2 1,-46 2-4-16,-28 2-6 16,-9 0-17-16,-9 0-24 0,-70 13 6 15,-40 10-18-15,-40 7-4 16</inkml:trace>
  <inkml:trace contextRef="#ctx0" brushRef="#br0" timeOffset="143992.689">27651 15775 27 0,'0'0'37'0,"-325"60"-5"16,222-40-1-1,47-10 2-15,40-10 5 0,16 0-4 16,69 0-24-16,86 0 0 16,75-13 12-16,60-14-8 15,11-5-10-15,-30-2-4 16,-54 6 0-16,-52 2-3 15,-48 4-12-15,-25 4-10 16,-23 4-20-16,-23 0-21 16,-20-2-57-16</inkml:trace>
  <inkml:trace contextRef="#ctx0" brushRef="#br0" timeOffset="163473.603">18338 12128 94 0,'0'0'35'0,"0"0"-24"16,0 0 11-16,0 0 11 15,0 0-2-15,0 0-6 16,-10-2-11-16,10-5-2 16,0 2 0-16,0 3-5 0,-4 2 2 15,0 0-1 1,-1 0-5-16,-5 0-1 0,-10 0-2 15,-3 6-1-15,-11 13 1 16,-4 12 0-16,-3 4 0 16,5 6 0-16,10 1 0 15,15 5 1-15,11-3-1 16,0 1 0-16,18-5-2 16,24-5 2-16,4-4-2 15,4-4 2 1,-8-5 0-16,-11-2 0 0,-8-2 1 15,-13 0-1-15,-5 2 2 16,-5-2 0-16,0 2 4 16,-8-2 0-16,-30 2-4 15,-11-4 5-15,-9 0-3 16,-10-4-3-16,-4 0-1 16,-1-4 0-16,8-4-6 0,15-4-6 15,17 0-11-15,20 0 0 16,13-6-16-16,7-20-13 15,55-14 15-15,25-13-23 16,17-4-14-16</inkml:trace>
  <inkml:trace contextRef="#ctx0" brushRef="#br0" timeOffset="163669.667">18446 12431 24 0,'0'0'31'0,"0"0"-5"15,0 0 4-15,0 0-2 0,0 0-9 16,0 0-5-16,73-41-2 15,-36 34 2-15,5-2-1 16,4-1 0-16,7-2-10 16,4-1-2-16,8-2-1 15,-3 3-3-15,-12 6-14 16,-24 4-13-16,-22 2-3 16,-4 0-13-16,-30 16-9 15</inkml:trace>
  <inkml:trace contextRef="#ctx0" brushRef="#br0" timeOffset="163797.655">18404 12557 30 0,'0'0'4'0,"0"0"-3"0,251-54 10 16,-140 23-7-16,4 2-4 15,-12 0-16-15,-20 5-18 16</inkml:trace>
  <inkml:trace contextRef="#ctx0" brushRef="#br0" timeOffset="164189.598">19208 12302 14 0,'0'0'29'15,"0"0"-14"-15,0 0 7 16,0 0 4-16,0 0-5 16,0 0-5-16,-3-52 0 0,-1 52 2 15,-1 0-2-15,-6 0 2 16,-8 0-7-16,-8 10-5 15,-3 14-1-15,-5 2-5 16,14-2 4-16,5-4-2 16,3-4-2-16,13-2 3 15,0-2-2-15,0-2 0 16,0 0 0-16,0 2-1 16,0 4 2-16,13 1-1 15,6 3-1-15,4-3 0 16,-5 1 1-16,1 0-1 15,-3 1 3-15,-5 0-3 16,-7 0 5-16,-4 1 1 16,0 2 0-16,-15 0 1 15,-31-2-2-15,-7-2-3 16,4-3 0-16,3-9-2 16,16-5-5-16,10-1-11 0,8 0-12 15,12 0-13-15,0-10-2 16,0-16-12-16,46-10-27 15</inkml:trace>
  <inkml:trace contextRef="#ctx0" brushRef="#br0" timeOffset="164461.78">19426 12270 37 0,'0'0'51'15,"0"0"-27"-15,0 0-2 0,0 0 7 16,0 0-3-16,0 0-11 15,80-12-7-15,-80 38 4 16,0 8 2-16,-11 14 0 16,-35 7-7-16,-16 2-1 15,-7-1-6-15,5-6 3 16,11-12-3-16,22-11 0 16,20-12-5-16,11-10-3 15,23-5-6-15,46 0-3 16,33-18-6-16,24-14-3 15,19-9-1-15,-3-3-5 16,-20 3-37-16</inkml:trace>
  <inkml:trace contextRef="#ctx0" brushRef="#br0" timeOffset="168679.802">28562 8741 24 0,'0'0'32'0,"0"0"-7"0,0 0 8 16,0 0-3-16,0 0-8 16,0 0-10-16,4-9 7 15,-4 9 2-15,0 0-6 16,0 0-3-16,0 0-11 15,0 0 0-15,-16 3-1 16,-7 9 0-16,-4-1 3 16,4 5-3-16,9-3 0 15,2 3-2-15,8 0 0 16,4-3 1-16,0 6 1 16,0-2-5-16,13 0 4 15,4 1 1-15,3-2-2 0,-4-3 1 16,-6 2 2-1,-1 0-1-15,-5-2 0 16,-4-3 0-16,0-3 0 0,0-2 0 16,0 1 1-16,0 3-4 15,0-2 3-15,-20 2-2 16,-3-2-2-16,-7-3-21 16,4-1-6-16,3-3 1 15,3 0-10-15,13 0-5 16,7 0-13-16</inkml:trace>
  <inkml:trace contextRef="#ctx0" brushRef="#br0" timeOffset="169027.727">28649 8809 21 0,'0'0'13'15,"0"0"5"-15,0 0 2 16,0 0-6-16,0 0-5 15,0 0-3-15,69-33 0 16,-50 33 1-16,-6 0 1 16,-3 0 0-16,-2 0-4 15,-8 9-3-15,0 3 2 16,0 4-3-16,0 2 6 16,-23 4 0-16,-4 0-4 15,4 2 4-15,-4-2-6 16,17 0 0-16,1-3 2 0,2-6-1 15,7-5-1-15,0 1 0 16,0-8 1-16,16-1-2 16,21 0 1-16,13 0-3 15,-1-8-10-15,6-9-11 16,-11-2-17-16,-8 2-30 16</inkml:trace>
  <inkml:trace contextRef="#ctx0" brushRef="#br0" timeOffset="169626.813">29279 8801 2 0,'0'0'12'16,"0"0"0"-16,0 0-6 15,0 0-2-15,0 0-4 16,0 0 0-16,0-2-2 16,0 2-5-16,0 0 4 15,-4 0 0-15,-3 0-2 16</inkml:trace>
  <inkml:trace contextRef="#ctx0" brushRef="#br0" timeOffset="170133.813">29661 8578 10 0,'0'0'39'0,"0"0"-19"16,0 0 4-16,0 0 6 15,0 0-9-15,0 0-12 16,0-2 2-16,0 2-3 15,0-2 1-15,0 2 3 16,0-2-6-16,0 2 1 16,0 0-2-16,0 0-5 15,0 0 2-15,0 0-1 16,0 0-1-16,0 0 1 16,0 0 1-16,0 0-2 15,0-2 0-15,0 2 1 16,0 0 1-16,0 0-1 15,0 0-1-15,0 0 2 0,0 0 0 16,0 0-2-16,0 0 0 16,0 0-4-16,0 0-6 15,0 0-25-15,0 0-11 16,7 0-25-16</inkml:trace>
  <inkml:trace contextRef="#ctx0" brushRef="#br0" timeOffset="170291.711">29661 8578 28 0</inkml:trace>
  <inkml:trace contextRef="#ctx0" brushRef="#br0" timeOffset="170366.018">29661 8578 28 0,'-27'85'20'0,"64"-95"6"0,13 0-2 0,3 4-12 16,5-7-12-16,11 3 0 15,-5 2-2-15,-11 1-24 16,-17 7-10-16,-29 0-10 15</inkml:trace>
  <inkml:trace contextRef="#ctx0" brushRef="#br0" timeOffset="171535.148">29839 8668 14 0,'0'0'15'0,"0"0"0"0,0 0 4 16,0 0-8-16,0 0-11 15,0 0 1-15,222-10 0 16,-180 2-1-16,-8-1 2 16,-4-4-2-16,-2-1 2 15,-10 0 5-15,-2-2 3 16,-9 2 1-16,2 2-3 16,-9-2-1-16,0 2 3 15,0 2 0-15,0-2-1 16,0 6-1-16,-9 1-3 15,-2 3 5-15,-1 2-1 16,8 0-7-16,-6 0-1 16,-6 0-1-16,-4 7 0 0,6 11-2 15,2 3 1-15,12 4 0 16,0 3 1-16,3 4-2 16,29 0 0-16,9-1-3 15,1-5 2-15,1-5 2 16,-13-4 1-16,-11-7 0 15,-15-8 0-15,-4 2 1 16,0-4 0-16,0 3 0 16,0-3-1-16,0 0 1 15,-23 0-1-15,0 0 0 16,12 0 0-16,6 0-2 16,5 0 0-16,0 0-3 15,0 0 0-15,9 0-4 16,17-16 4-16,4-4 5 15,0-7 2-15,-3-6 0 0,-11-7 12 16,0 1-1-16,-16 0 1 16,0 5 7-16,0 12 10 15,0 11-11-15,0 2-5 16,0 9-7-16,0 0 1 16,0 0-9-16,0 0-7 15,0 2 5-15,0 18-8 16,0 14 10-16,-13 6 1 15,10 0 0-15,-1-2 1 16,1-8-2-16,3-3 0 16,-4-10-1-16,4-6 3 15,0-7-2-15,0-4 0 0,0 0-1 16,0 0 0-16,0 0 1 16,0 0 0-16,0-4 1 15,27-8 2-15,-13-2-2 16,5 4 0-16,-3 6 0 15,-9 1-2-15,4 3-1 16,5 0-5-16,3 0 1 16,4 0-3-16,0 0 5 15,0 7 2-15,-12-6-1 16,1 2 2-16,-5-1 1 16,-7-2 0-16,0 0 1 15,0 0 0-15,0 0 0 16,0 0 3-16,4-9 0 15,-4-4 0-15,0-6-4 0,0 5 1 16,0 2-1-16,0 4 0 16,0 5-1-16,-7 3 0 15,-2 0-7-15,-2 0 6 16,4 0-1-16,-2 0-1 16,6 0 0-16,3 6-6 15,0 2 4-15,0 0 5 16,0-1-2-16,0 0 2 15,12-3 1-15,-8-1 0 16,3 0-1-16,-4-3 0 16,1 0 1-16,1 0 3 0,-1 0-2 15,3 0 1-15,0 0-2 16,2 0 1-16,-2 0-2 16,0 0 1-16,2 0-1 15,-2 0 1-15,3 4-4 16,3 2 4-16,6 2 0 15,-1-3 0-15,1-1 0 16,1-1 1-16,-4-1-1 16,2-2 0-16,5 0 0 15,-4 0 0-15,0 0-5 16,-8 0-4-16,-2 0-11 16,-9 0-17-16,0 13-27 15,0 8-24-15</inkml:trace>
  <inkml:trace contextRef="#ctx0" brushRef="#br0" timeOffset="172398.152">29084 9236 43 0,'0'0'43'0,"0"0"-23"16,0 0 6-16,0 0 7 16,0 0-4-16,0 0-9 15,-46-68-9-15,46 57-5 16,36 4-2-16,1 1-1 15,5 4 2-15,-3 2-5 16,-5 0 0-16,-4 14-1 16,-11 6-1-16,-12 3 1 15,-7 0 2-15,0 5-1 16,-7-2 2-16,-23-1 0 16,-5-2-1-16,1-7 1 15,8-5-2-15,13-4 2 16,6-5-2-16,7 1 0 15,0-3 0-15,20 0-6 0,40 0 1 16,32 0 1-16,23-5-9 16,-2-16-3-16,-9-2-16 15,-36 3-16-15,-30 2-18 16</inkml:trace>
  <inkml:trace contextRef="#ctx0" brushRef="#br0" timeOffset="173453.136">29486 8263 38 0,'0'0'34'0,"0"0"-25"15,0 0 17-15,0 0 2 16,0 0-12-16,0 0-9 16,-271-58-2-16,156 58 3 0,-26 0-6 15,-12 11-1-15,-4 12 2 16,5 4-2-16,16 3 2 15,8 6-2-15,12 4 1 16,1 6-2-16,12 4 0 16,15-2 0-16,15 0 0 15,16 2 0-15,15 3 0 16,12 5 2-16,0 4 0 16,7 6 7-16,3 2-6 15,13 6 7-15,7 1 2 16,0-5-4-16,0-9 6 15,0-6-1-15,4-3-2 16,3-4 5-16,0-2-4 16,-2-2-3-16,-5 1 4 0,0-3-11 15,0 2 7-15,0 0-4 16,0-4-2-16,-12-2 5 16,-2-4-6-16,-2-8-2 15,9-7 1-15,7-6 1 16,0-5-2-16,0-2 0 15,26-2-2-15,31-1 2 16,35-5 1-16,41 0 0 16,38-11 4-16,31-11-4 15,15 3 2-15,1 5-3 16,-8 3 5-16,-1 1-5 16,-5 3 0-16,1-8-1 15,-4 1-1-15,10-4 1 16,7-4 1-16,6 2 0 15,4-2-1-15,-14 6-2 0,-26 0 3 16,-36 6 0-16,-33 4-3 16,-29 4 7-16,-18 0-4 15,-13 2 0-15,-6-2 1 16,3 2-3-16,3-2 2 16,4-4 0-16,3-1 5 15,3 0-2-15,-6 0 2 16,-9 0 0-16,-12 1-4 15,-12 0 17-15,-7-2-9 16,-3-4 9-16,-1-4 9 16,0-9-7-16,-4-8 5 15,-3-14 0-15,-5-11-18 16,-7-10 17-16,0-13-21 16,0-4-2-16,-26-8 9 15,-20-1-6-15,-15-3 4 16,-4-3-8-16,-11-1 9 15,3-4 4-15,1 7-13 0,3 2 0 16,9 9-2-16,1 11 7 16,-1 14-5-16,-9 12 0 15,-14 11 0-15,-28 6-13 16,-27 10 11-16,-41 18-11 16,-26 5 6-16,-29 30-40 15,-1 24 1-15,14 12-12 16,26 12-11-16,24 14-3 0,13 8-20 15,10 3-4-15</inkml:trace>
  <inkml:trace contextRef="#ctx0" brushRef="#br0" timeOffset="177964.063">26801 8841 52 0,'0'0'17'0,"0"0"-6"15,0 0 7-15,0 0-1 16,0 0-2-16,-215 74-10 16,136 3 6-16,-10 13 1 15,13 8-4-15,13 0 4 16,1 5-4-16,9 4 2 16,0 8 0-16,7 7-5 15,10 12 7-15,15 14 1 16,2 9-2-16,6 10 3 15,10-1-1-15,3-6-9 16,0-13 3-16,7-17-5 16,35-16 0-16,8-9-2 15,-1-7 2-15,-3-3-1 16,-12-7 0-16,-6 4-1 0,-10 2 1 16,1-2 1-16,1-3-2 15,6-12 0-15,1-10 1 16,8-6-2-16,-1-9 1 15,3 2 0-15,5-4 1 16,1-3 1-16,6-4-4 16,4-6 2-16,9-6 0 15,2-4 0-15,9 3 0 16,6-4 0-16,6-2 0 16,2-3 2-16,5-3-2 15,10-7 0-15,10-7 0 16,6-4 3-16,11 0-2 15,-3 0 3-15,-4-3 4 0,-7 0-8 16,-19-1 6-16,-6-1 1 16,-5-3-4-1,7-4 4-15,3 0-1 16,8-4-1-16,10 1 2 0,9-4-1 16,9-1-1-16,2 0-1 15,1-2-4-15,-12 2 6 16,-5-4-6-16,-13 2 3 15,-5-4 5-15,-3 2-5 16,6-2 4-16,5-1-1 16,4 0-4-16,15-6 6 15,3-1-8-15,9-9 0 16,1 2 5-16,3-5-1 0,-13 0-1 16,-7 0-2-16,-7-4-1 15,0 0 7-15,-5-4-3 16,8-7-3-16,1-1 5 15,6-5-3-15,-3-3-3 16,0 3 4-16,1-2-2 16,-12 3-3-16,-1-8 1 15,-11-2 0-15,-20-8 0 16,3-7 2-16,-29-4-2 16,-4-5 0-16,1 2 4 15,-1 2-5-15,4 2 1 16,0-2 0-16,6-10 1 15,-3-5-1-15,-6 1 0 0,-4-2 0 16,-16 3 6-16,-14 2-6 16,-16 0 0-16,0 1 0 15,-50 0-1-15,-26-1 3 16,-35-3 0-16,-27 0 2 16,-18-3-2-16,-15 3 2 15,6 4 1-15,25 3-5 16,18 9 0-16,11 10-1 15,12 10 1-15,-7 5 0 16,-6 7-6-16,-13 0 4 0,-13 2 2 16,-6 0 0-16,-9-1-6 15,4 3 7-15,4 7-1 16,12 5 0-16,-1 7-1 16,8 9-1-16,-3 14 0 15,-12 9-3-15,-19 7 0 16,-27 0 1-16,-18 13 3 15,-9 3 1-15,8 1-6 16,15 0 1-16,34-1 4 16,28 2-9-16,14 6 8 15,5 14-6-15,-12 20 4 16,-19 19 3-16,-15 15 0 16,-12 12-4-16,7 8-11 15,12 1 0-15,17-1 9 16,20-4-23-16,13 3 3 15,20 6 0-15,10 2-15 16,5 4-16-16,-9-3-16 0</inkml:trace>
  <inkml:trace contextRef="#ctx0" brushRef="#br0" timeOffset="180194.951">18099 11964 137 0,'0'0'43'0,"0"0"-30"15,0 0-10-15,0 0-3 16,0 0 31-16,152 168 12 15,-49-92-26-15,23 0-1 16,12 0-6-16,3-3 3 16,2-3 2-16,-5-1-13 15,-5 2 1-15,-22 0-3 16,-15-10 1-16,-20-7-3 0,-23-11-18 16,-14-18-16-1,-19-8-12-15,-13-13-14 0,-4-4 12 16,-3-22 2-16</inkml:trace>
  <inkml:trace contextRef="#ctx0" brushRef="#br0" timeOffset="180411.8">19433 11864 74 0,'0'0'27'15,"0"0"-3"-15,0 0-4 16,0 0 3-16,0 0-2 15,-217 83-2-15,110 61 10 0,-27 33-3 16,-18 5-2 0,-4-11-12-16,22-27-8 0,28-30-2 15,33-19 0-15,24-17-4 16,15-12-11-16,11-12-21 16,3-5-23-16,-6-17-22 15</inkml:trace>
  <inkml:trace contextRef="#ctx0" brushRef="#br0" timeOffset="183221.04">22697 12037 59 0,'0'0'27'0,"0"0"-19"15,0 0 10-15,0 0-2 16,0 0 0-16,0 0-7 16,171-29 4-16,-22 4 8 15,31-5-8-15,18-9-2 16,16-4 3-16,11-7-6 16,19-4 5-16,20-6 1 15,13-7-11-15,-2 5 11 16,-12 2-6-16,-31 8 1 15,-34 8 11-15,-10 0-11 16,-10 2 6-16,-1-1 2 16,-21 6-10-16,-27 3 9 15,-37 9-11-15,-36 9 6 0,-24 7 7 16,-25 9-15 0,-7 0 18-16,0 0-5 0,0 0-13 15,0 0 13-15,0 0-16 16,0 0 0-16,0 0-5 15,0 0 3-15,0 0 1 16,0 0-6-16,0 0-2 16,0 0 4-16,0 0 5 15,0 3-1-15,0-2-5 16,-23 5-1-16,-26 9 7 16,-40 3 0-16,-36 8-5 15,-31 2-5-15,-24-1-20 0,-2-2-3 16,-1 0-7-1,6 2-20-15,6 6 1 0,-4 7 6 16,3 4-18-16</inkml:trace>
  <inkml:trace contextRef="#ctx0" brushRef="#br0" timeOffset="210281.647">22918 12031 24 0,'0'0'16'0,"0"0"1"16,0 0-2-16,0 0-1 16,0 0-9-16,0 0-2 15,0 0 1-15,0 0 2 16,-80 0-1-16,80 0 4 15,0 0-4-15,0 0 2 0,0 0 1 16,0 0-4-16,0 0 1 16,0 0 0-16,0-2-3 15,0-2 3-15,0 0-1 16,0-1-4-16,0 4 3 16,0 0-2-16,0-5-1 15,20-9 0-15,52-6-2 16,50-8 2-16,46-11 1 15,37-8-1-15,43-9 0 16,19-7 0-16,4 1 0 16,-8 0-1-16,-34 11-3 15,-49 10 0-15,-63 18-4 16,-62 12-4-16,-55 12-9 16,-82 2-16-16,-70 21-20 15</inkml:trace>
  <inkml:trace contextRef="#ctx0" brushRef="#br0" timeOffset="210566.7">22739 12019 9 0,'0'0'13'16,"363"-90"1"-16,-135 32-4 15,20-2 7-15,5 2-12 16,-6-2 6-16,1 0 2 0,-1-1-13 16,1 5 2-1,-4 8-2-15,-7 8 1 0,-32 13 1 16,-33 12-2-16,-57 12 0 16,-58 3-4-16,-57 4-17 15,-34 25-10-15,-92 5 17 16</inkml:trace>
  <inkml:trace contextRef="#ctx0" brushRef="#br0" timeOffset="210701.663">22884 11899 4 0,'0'0'10'15,"0"0"-6"-15,393-84-4 16,-96 30 0-16,55-7-3 15,25-5-8-15</inkml:trace>
  <inkml:trace contextRef="#ctx0" brushRef="#br0" timeOffset="211307.76">26339 11303 21 0,'0'0'25'16,"283"-47"-9"-16,-265 36-4 16,-45 11-12-16,-113 2 0 15,-81 22-4-15,-65 14 0 16,-43 9-9-16,-25 5 4 15,-9 12 9-15,-7 11 2 0,11 12-1 16,25 1 8 0,37-7 0-16,53-15-6 0,72-19-1 15,80-16-2-15,92-16 0 16,57-15-3-16,127-7-2 16,67-34 4-16,62-18-6 15,30-12 7-15,11-9 0 16,5-4-1-16,-23 3 1 15,-32 6 3-15,-49 19 1 16,-67 20 10-16,-77 15-6 16,-81 16-5-16,-46 5 0 15,-120 0-1-15,-78 23-2 16,-60 16 0-16,-46 9-7 16,-20 12 5-16,-7 8 2 15,11 2 0-15,27 1 2 16,38-9 3-16,46-10 3 15,50-8-3-15,46-8-3 0,44-10-1 16,43-12-1-16,42-8 0 16,16-6-4-16,99-16-1 15,79-36 5-15,77-24 2 16,72-23-2-16,57-9-2 16,35 8 2-16,-12 16 0 15,-50 26 2-15,-90 28 3 16,-115 21 3-16,-131 9-8 15,-93 14-10-15,-173 25 10 16,-110 12 0-16,-73 8-6 16,-27 5 3-16,30-2 3 15,71-6 1-15,105-17 1 16,123-17 3-16,110-18-5 16,106-4 0-16,162-39-2 15,121-32-15-15</inkml:trace>
  <inkml:trace contextRef="#ctx0" brushRef="#br0" timeOffset="213059.819">26979 11965 62 0,'0'0'13'16,"0"0"-2"-16,0 0 0 0,0 0 9 15,0 0 3-15,0 0-5 16,-72 6-7-16,203-13-8 15,81-16 9-15,85-4-4 16,62-11 4-16,30 5-7 16,15 1 1-16,-3-1-2 15,-28 12-4-15,-45 4 1 16,-75 11-1-16,-94 6-8 16,-78 0-11-16,-77 0-16 15,-47 0-8-15,-125 5 10 16</inkml:trace>
  <inkml:trace contextRef="#ctx0" brushRef="#br0" timeOffset="213253.614">26861 12008 65 0,'0'0'22'0,"0"0"-3"15,0 0 4-15,0 0-8 16,0 0-2-16,0 0-5 15,359 6 7-15,-59-8 3 16,86-29-9-16,60-7-5 16,46-4-2-16,5 0-2 15,-25 2-9-15,-46 4-44 16,-90-3-55-16</inkml:trace>
  <inkml:trace contextRef="#ctx0" brushRef="#br0" timeOffset="-213311.453">30763 10730 96 0,'0'0'33'0,"0"0"-12"0,0 0 11 15,0 0 12-15,0 0-2 16,0 0-23-16,23-21-8 15,-20 21 2-15,-3 0-7 16,0 0 5-16,4 4-11 16,7 15 3-16,4 9 0 15,5 8-3-15,-1 2 4 16,-4 0-1-16,-3-4 0 16,-5-6-1-16,0-4 0 15,2-7-1-15,-6-10 5 16,1 0-5-16,0-7 4 15,-1 0 8-15,6 0-2 0,9 0 31 16,40-18 7 0,45-25 8-16,38-21-12 15,34-24-33-15,11-20 3 16,5-23-15-16,-11-9-19 0,-1-8-68 16,-20 5-31-16,-24 17-16 15,-17 18 12-15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8T14:00:23.767"/>
    </inkml:context>
    <inkml:brush xml:id="br0">
      <inkml:brushProperty name="width" value="0.05292" units="cm"/>
      <inkml:brushProperty name="height" value="0.05292" units="cm"/>
      <inkml:brushProperty name="color" value="#FF0000"/>
    </inkml:brush>
  </inkml:definitions>
  <inkml:trace contextRef="#ctx0" brushRef="#br0">1877 3276 107 0,'0'0'34'16,"0"0"-16"-16,0 0 18 15,0 0-8-15,0 0-1 16,0 0-15-16,0 0-6 16,0 0-2-16,0-30-4 15,16 30 0-15,7 8-1 16,17 14 1-16,15 6 4 16,2 5-3-16,-1 3 2 15,-2-2-3-15,-16 0 0 16,-11-6 0-16,-15-4 0 15,-12-4 0-15,0-4-5 16,-12-4-8-16,-25-4-7 16,-9-8-2-16,7 0 7 15,19 0 12-15,10-8 3 0,10-16 1 16,0-5 3-16,0-11-1 16,37-1-3-16,9 1 3 15,7 4 1-15,2 6-2 16,-2 7 4-16,-11 8 4 15,-12 4-3-15,-7 3 1 16,-8 4 1-16,-7 2-3 16,-4 2-3-16,-4 0-3 15,0 0-1-15,4 0-3 16,3 14 1-16,5 8 3 16,-1 8 1-16,5 4-1 0,-6 1 1 15,3-4-1-15,1 0 0 16,2-9 0-16,3-4 0 15,4-5 0-15,-3-8-2 16,-6-3 0-16,-2-2 2 16,2 0 0-16,9-6 3 15,4-18 1-15,12-9 0 16,-9-3 0-16,-11 0-2 16,-12-1 3-16,-7-2 2 15,0 7 3-15,-33 4-2 0,-17 6 1 16,1 10-2-16,6 4-7 15,4 3 1-15,16 5-1 16,6 0 0-16,-3 0-5 16,4 25 1-16,2 11-2 15,14 10 3-15,0 2 1 16,4-2-2-16,33-6-1 16,18-7 2-16,1-9-1 15,1-10 0-15,5-8 1 16,1-6-1-16,-1 0 4 15,-2-20 3-15,2-10-2 16,-9-6 2-16,-3-6 2 16,-17-2-2-16,-10-6 5 0,-10-3-2 15,-13-4-3-15,0 2 1 16,0 4 0-16,-4 10-1 16,-19 10 0-16,7 12 6 15,2 10-3-15,5 8 1 16,2 1-7-16,-5 17-7 15,-11 30-2-15,-4 15 9 16,1 10 1-16,8 2-1 16,9-6 1-16,9-1-1 15,0-9 0-15,39-12-1 16,18-12-1-16,5-14 1 16,10-16-4-16,11-4 5 0,6-16 0 15,1-20 2-15,-1-12 3 16,-20-3-3-16,-16-4 1 15,-23-1 1-15,-23 2-2 16,-7 3 1-16,0 14 2 16,-30 10 3-16,-7 10 7 15,1 11 3-15,6 6-9 16,-4 0-9-16,-1 21-1 16,-7 14 1-16,4 14-1 15,12 3 0-15,19 2-1 16,7 5 2-16,0 1-2 15,21-4-10-15,22-4-25 16,13-12-28-16,3-7-27 16,1-14-12-16</inkml:trace>
  <inkml:trace contextRef="#ctx0" brushRef="#br0" timeOffset="605.074">4024 3367 78 0,'0'0'36'0,"0"0"1"0,0 0 2 16,0 0 8-16,0 0-6 16,0 0-14-16,-9-80-15 15,9 80-12-15,-7 5-1 16,-3 23-5-16,-6 6 6 0,0 7 8 16,5-4-4-1,1-4-1-15,4-9 0 0,6-11-1 16,0-6-1-16,0-7-1 15,0 0 1 1,0 0 5-16,0-11 3 0,0-18 18 16,6-15-4-16,4-10-18 15,6-3 0-15,-5 3-2 32,-4 7 1-32,2 11 2 15,-6 13-3-15,-3 11 6 16,0 8 3-16,0 4-8 0,0 0-4 15,4 0-9-15,-4 16-8 0,3 20 6 16,10 10 10-16,4 9 2 16,6-1 2-16,9-4-2 15,-5-4 0-15,-1-10-1 16,-3-11 1-16,-3-8-1 0,-6-9 0 16,-2-8 1-1,-5 0-1-15,9 0 3 0,2-31 7 16,8-6 6-1,-3-15-8-15,-7-7 6 0,-5-1-6 16,-11 0 3-16,0 8-11 16,0 10 2-16,0 14-2 15,0 12-3-15,0 9-8 16,0 7-19-16,0 0-31 16,12 23-18-16,11 15 26 0,0 10 10 15,4 4 0-15,-4-2-2 16,7 1 3-16,0-9-4 15</inkml:trace>
  <inkml:trace contextRef="#ctx0" brushRef="#br0" timeOffset="911.445">4622 3463 17 0,'0'0'46'0,"0"0"-6"16,0 0-5-16,0 0-9 16,0 0 2-16,0 0 2 15,13-76-8-15,-13 74 3 16,0 2-11-16,0 0-14 15,-9 0 0-15,5 19-7 16,1 9 7-16,3 5 1 16,0-3-1-16,0-6 1 15,12-1-1-15,15-8 2 16,-1-5-1-16,4-6 0 0,4-4 1 16,12 0 3-16,12-16 11 15,-1-16 4-15,-4-6 0 16,-14-6 5-1,-25 1-4-15,-14 5 5 0,-4 6-3 16,-49 6-8 0,-9 6-11-16,-8 11-4 15,-3 6-2-15,8 3-9 0,-1 8-44 16,6 28-33-16,7 9-7 16,3 9-19-16</inkml:trace>
  <inkml:trace contextRef="#ctx0" brushRef="#br0" timeOffset="2466.964">2586 4286 82 0,'0'0'38'0,"0"0"-5"16,0 0 4-16,0 0 7 16,0 0-15-16,0 0-7 15,0 0-1-15,-30-83-4 16,27 81 0-16,-1-1 0 15,4 1-6-15,-5 2-1 16,5 0-4-16,0 0-3 16,0 0-3-16,0 0 0 15,0 0-2-15,0 0-1 16,0 0 0-16,0 0 2 0,0 0-1 16,0 0 0-1,0 0 1-15,0 0 0 0,0 0 1 16,0 0-2-16,0 0-5 15,0 0-3-15,0 0 0 16,0 0 2-16,0 0 2 16,0 0 4-16,0 0 1 15,0 0 1-15,0 0 1 16,0 0 1-16,0 0 0 16,0 0 0-16,0 0-1 15,0 0 2-15,0 0 0 16,0 0 1-16,0 0 2 0,0 0 1 15,0 0 1-15,0 0-3 16,0 0-3-16,0 5-2 16,0 19 0-16,0 8 1 15,0 12 9-15,0 12-6 16,0 4 2 0,0 7-3-16,-11-1 10 0,-1-6-6 15,-2-11-6-15,6-10 1 16,-4-13 2-16,12-12-4 15,-3-8 2-15,3-6 0 16,0 0 7-16,0 0 26 16,0-8 16-16,0-14-7 15,0-6-29-15,0-4-5 16,3 0-2 0,13-2-7-16,-2 3 7 15,2 6-8-15,-9 3 4 16,2 8-4-16,-2 6 2 0,-7 5-1 15,0 3-1-15,0 0 0 0,0 0-1 16,0 0-7-16,0 0 1 16,0 0-1-16,0 0-3 15,0 0-4-15,0 0 1 16,0 0 1-16,0 0 4 16,0 0-2-16,0 0-9 15,0 0-32-15,-19 7-31 0,-19 4-1 16,-4 3-20-1,3 1-3-15</inkml:trace>
  <inkml:trace contextRef="#ctx0" brushRef="#br0" timeOffset="4341.685">2216 4550 42 0,'0'0'46'0,"0"0"-18"16,0 0 4-16,0 0-1 0,0 0-2 15,0 0-12-15,0-105-1 16,20 79-5-16,-1 2-7 16,8 0 2-16,3 4-2 15,-4 4 0-15,5 4 0 16,-5 8-1-16,-3 2-2 15,7 2-1-15,-2 0-1 16,6 18 0-16,0 14 0 16,-11 10 1-16,-11 8 0 15,-12 5 2 1,0-2-1-16,-3-3 3 0,-29-3-1 16,5-8-2-16,4-12 0 15,9-9 0-15,10-9 0 16,4-6 0-16,0-3-1 15,0 0 7-15,0 0 14 16,0-6 8-16,0-20 5 0,0-10-24 16,38-16-8-16,18-4 1 15,10-11-3-15,10 3 1 16,-4 6-1-16,-13 16 0 16,-22 18 0-16,-14 14 0 15,-16 8-3-15,-4 2-1 16,10 2-6-16,3 28 4 15,7 14 5-15,-6 8 1 0,-4 6 0 16,-10 0 2-16,-3-3-1 16,0-7-1-1,0-12 0-15,0-8 0 0,0-14 0 16,0-3 0-16,0-7 0 16,0-2 0-16,0-2 1 15,16 0 1-15,21-8 1 16,20-21 5-16,15-5 0 15,6-10-3-15,2-6 1 16,-4-2 0-16,0-5-2 16,0 7-2-16,-7 8-2 15,-12 14-1-15,-15 9 0 16,-15 14 0-16,-8 5-2 16,-5 0-4-16,2 10 1 15,0 17 1-15,-2 8 2 16,2 4 3-16,-5-3-1 15,-2-7 2-15,-2-4-1 0,0-13 0 16,-2-5-1-16,-1-4-4 16,-4-3 5-16,0 0 2 15,0 0 5-15,0-12 2 16,0-14-5-16,0-4-4 16,0-5 2-16,-13 3-1 15,-1 6-1-15,-2 7 1 16,4 6 1-16,1 9-1 0,4 4 1 15,-2 0-2 1,-14 11-7-16,-10 22-1 16,-13 9 7-16,0 8 1 15,9-3 0-15,10-1-1 16,15-6 1-16,5-6 0 16,7-8-1-16,0-8-3 15,7-10-6-15,23-6 2 16,9-2 6-16,7-2 2 0,3-22 3 15,1-8 0-15,-4-8 0 16,-13-2 2-16,-10-3 1 16,-7 5-2-16,-9 8 8 15,-3 10 0-15,-4 12 8 16,0 9 4-16,0 1-4 16,0 0-12-16,0 0-8 15,0 1-11-15,9 20-3 16,-2 7 14-16,0 5 2 15,5 2-2-15,-5-5 3 16,4-3-2-16,5-10 3 0,0-5-4 16,-2-4 0-16,2-6-7 15,-6-2 7-15,6 0 2 16,11-2 9-16,-1-18 0 16,4-4-4-16,-1-6-2 15,-8 0 2-15,2 2-6 16,-4 7 7-16,-6 10-6 15,-10 8 0-15,-3 3-2 0,0 0-2 16,4 0-8 0,-1 0-6-16,4 13 0 15,2 6 15-15,2 5 1 0,1-3 0 16,-5-4 0-16,4-2 0 16,-2-5 0-16,-6-4 3 15,4-1-3-15,-7-5 0 16,4 0 0-16,-4 0 2 15,5 0 2-15,6 0 8 16,5-11-7-16,7-3 3 16,-2 2-8-16,-5 6-1 15,-4 4 0-15,-5 2-8 16,8 0-4-16,4 8 7 16,1 10-1-16,-8 2-1 15,-1 2 4-15,-1-4 1 16,-5-2-1-16,3-9 1 15,-5-4 1-15,-3-3 2 16,7 0 0-16,-2 0 5 16,-1 0-1-16,3-3 10 0,9-11 2 15,2-9-15-15,5 3-1 16,0 0 1-16,-4 6-1 16,-7 4 2-16,-1 5-2 15,0 4-3-15,5 1-6 16,7 0-5-16,3 0 11 15,10 16-2-15,4 2 1 16,6-1 1-16,4 0 3 16,-8-3-4-16,1-3-3 15,-10-9-6-15,-3-2 8 16,6 0 5-16,-6-1 2 0,3-21 5 16,-6-7-2-16,-8-8 1 15,-6-7 5-15,-10-2 2 16,-3 0 2-16,0 11 0 15,0 12 2-15,-12 10 3 16,5 11 3-16,0 2-17 16,-13 15-6-16,-6 23-25 15,-1 9 25 1,11 6 3-16,16-3-3 16,0-6-5-16,57-6-4 0,24-8-26 15,18-5-25-15,11-8-15 16,1-7-16-16,-34-4-7 15,-47-4-27-15</inkml:trace>
  <inkml:trace contextRef="#ctx0" brushRef="#br0" timeOffset="14758.751">22007 3601 1 0,'0'0'0'0,"0"0"23"16,-290-90-4-16,177 63-6 16,-6-3-6-16,-3 7 1 15,-12 1 2-15,-6 2 0 16,-14 2-3-16,-12-1-4 16,-18 5 0-16,-18 3-1 15,-12 0-1-15,0 4 0 16,5-1 2-16,18-1 3 15,4 5 0-15,4 4 0 0,-1 0-3 16,-5 0-1 0,-2 0-1-16,-7 0-1 0,-4 8 0 15,-5 6 1 1,2 3 1-16,-5 2 1 0,-8 4 0 16,-10 6-1-16,0 2 1 15,1 5-2-15,6 4-1 16,23 6 1-16,12 2-1 15,11 2 2-15,11 0 4 16,15 4 1-16,1 3 2 16,6 3-3-16,-3 4 1 15,-4 6-2-15,1 7 1 16,-1 5-3-16,4 1 0 16,7 3-2-16,9-1 0 15,4 4 2-15,-1 3-1 16,0 2 1-16,-1 2-2 15,1 2 1-15,1 7-2 0,-4 7 1 16,-9 7-1-16,-4 7 1 16,2-4 0-16,6 6-1 15,5 1 1-15,7-1 1 16,7 5 1-16,5-2 1 16,8 0-1-16,3 1 2 15,7 1-1-15,0 5 4 16,12 5-1-16,4 3-2 15,0 0 2-15,10 2-5 16,1-2 0-16,5 0-2 16,1 4 1-16,3-1 0 0,3 0-1 15,7 4 2-15,3 3-2 16,6 3 2-16,2-3 1 16,12 2 0-16,2-4 0 15,8-6 1-15,10-1-1 16,3 0-3-16,0-2 0 15,0-1 1-15,0-4-1 16,16 5 0-16,14 1 0 16,3-2-2-16,10 1 2 15,6-2 2-15,4-7-2 16,9 0 0-16,2-2 0 16,5-2 1-16,3 3 0 15,12-5-1-15,0-2 0 16,8 3 1-16,-1-5 0 0,8-4-1 15,0-3 1 1,9-13-1-16,1 0 0 0,10-3 0 16,3 1 0-16,-4 0 0 15,4-5 1-15,1-1-1 16,-1-6 2-16,3-2-4 16,13-4 4-16,2-6-3 15,24-3 2-15,15-4 1 16,1-5-2-16,3-2-1 15,-12-4-1-15,1-2 1 0,-4-3 1 16,0-2 1-16,0-5 0 16,4-3-1-16,3-6 1 15,12-4 0-15,6-3-1 16,14-4 0-16,2-4-2 16,1-2 4-16,1-1-2 15,-3-4 1-15,-1-3-1 16,-12-1 0-16,-13-7-1 15,-3 5 1-15,1-7 0 16,15-2 0-16,6-4 0 16,13 0 0-16,-1 0-1 15,8 0 1-15,-4 0 1 16,-3-10-1-16,-8 0 0 16,-3-4 1-16,6-2-1 15,12-4 0-15,0 0 1 0,4-7-1 16,-4 4-1-16,0-4 1 15,5-4 0-15,-5-5-1 16,-8-7 1-16,1-7 1 16,-9-2-1-16,-2-4 0 15,3-7 1-15,1-1 0 16,5-1 0-16,5-4-1 16,1 4 0-16,-8-4-1 15,-11-1 2-15,-5-4-2 16,-12-7 0-16,6 0 1 15,-6-6 1-15,-2-1-1 16,-1-3 0-16,-4-3-1 0,-3-4 0 16,-11 2 2-16,-9-2-1 15,-3 0 0-15,-1-5 2 16,4-6-2-16,9-3 1 16,-2 1 0-16,-6-2-1 15,-8 6 0-15,-7 2 0 16,-13-1 1-16,-6-3 1 15,-10-1-1-15,3-3 1 16,-13-4 0-16,-7 4 2 16,0-2-1-16,-9-2-2 15,-3-4 1-15,-1-4-2 16,-6 3 2-16,4 0-2 16,-9 1 0-16,-3 3 0 0,-8-4 1 15,-2-1-1-15,-15-1 1 16,-1-2-1-1,-9 1 1-15,-3 1 1 0,3-6-2 16,-4-3 1-16,3-2 0 16,-3-2-1-16,1 3 2 15,-1 9 3-15,4-5 3 16,-3 3 0-16,-1 1 0 16,-13 1 2-16,-6 4-6 15,-7 4-2-15,0 0-2 16,-11 1 3-16,-24-3-5 15,-8-2 2-15,3 2-2 16,-6 1 1-16,0 7 1 16,0 2 0-16,-4-2 0 15,-3 6 0-15,-9 0 0 16,2 3 0-16,-9 1 1 16,-3 5 0-16,3 2-1 15,-4 0 0-15,6 1 0 16,-2-5 0-16,0 0 0 0,-4 4 0 15,1 3-2-15,-1 7 2 16,-6 2 0-16,-1 2 0 16,-8 3 0-16,-4 4 0 15,2 4 1-15,1 2 0 16,1 4 2-16,1-3-3 16,-9 0 0-16,-6-4 0 15,-17 5 0-15,-6-1-3 16,-6 2 3-16,-9 4-2 15,2 3 2-15,-3 3 0 0,1 0 0 16,5 1 0-16,6 0 0 16,4-1 0-16,3 4 1 15,-4-3-1-15,-1 7 0 16,-2 2-1-16,-4 5 2 16,-2 0-1-16,-1 1 0 15,2 4 1-15,5 0-1 16,3 2 0-16,0-1 0 15,-1 7 3-15,-2 2-3 16,-7 1 0-16,-6 2 0 16,4 0 0-16,6 2-2 15,-6 0 1-15,1 4 1 0,-8 3 0 16,-8 2 0-16,-7 3 0 16,-4 3-1-16,5 1 2 15,-6 3-2-15,4 0 2 16,-2 0-1-16,-13 0 0 15,-3 0 0-15,-7 12 0 16,-17 0-1-16,-18 2-11 16,-27-2-26-16,-23 0-14 15,-33-2-28-15,-36-8-15 16</inkml:trace>
  <inkml:trace contextRef="#ctx0" brushRef="#br0" timeOffset="16853.458">15899 6653 58 0,'0'0'35'0,"0"0"-12"16,0 0 2-16,0 0 1 15,-225-80-5-15,170 66-3 16,2 0-3-16,0 3 7 16,0-2-10-16,0 3 5 15,-9 0-6-15,-10 3-3 16,-8 4-2-16,-12 1 3 16,-11 2-2-16,-12 0 1 15,-7 2 0-15,-7 14 0 16,0 8-1-16,-12 8-1 15,-8 10 2-15,-7 8-1 16,-8 6 2-16,3 6 0 16,12 5 4-16,1 3-6 15,3 4 2-15,9 6-1 0,-2 6-2 16,0 8 0-16,8 7 0 16,5-1 0-16,10-2 0 15,9-5 1-15,14-3 0 16,16-2 4-16,10-3-4 15,13-3 2-15,20-4-5 16,10 2 2-16,7 3-1 16,9 5-3-16,3 6 3 15,-3 1 0-15,-2 0 0 16,-2 4 1-16,3 5 1 16,1 0-1-16,7 2 4 0,0-3-3 15,7-1-5 1,35-2 2-16,15 1-1 0,5-3-2 15,-2-4-1-15,5-6 2 16,-3-6-2-16,-2-1 3 16,6-1-2-16,-3 0 1 15,19-2-4-15,4-4 2 16,13-8-3-16,4-6 6 16,9-3-4-1,6-7 2-15,1-4 1 16,-3-2-1-16,3-2 1 0,-8-4-4 15,-1-2 5-15,5-7-6 0,0-3 6 16,14-6-6-16,4-6 2 16,5-3 1-16,7-5-3 15,10-3 1-15,3-3 2 16,-3 0-1-16,1 0-1 16,-6-4-1-16,-6-9 3 15,-6-8-2-15,0-1-1 16,1-6 3-16,3-4 0 15,7-5 1-15,-1-1 1 16,-3-2 3-16,-3-2-5 16,-10-4 3-16,13-4 0 15,-3-6-3-15,-1-10 8 16,-11-9-8-16,-8-7 0 0,-4-8 0 16,-3-4 0-1,-2-5 1-15,-1-6 1 0,-6 0-1 16,-11-3-1-16,-19 3 4 15,-17 7-4-15,-18 6 2 16,-22-1 11-16,-7 6-7 16,-12-2 7-16,4 5-6 15,7-5 7-15,12 0-11 16,3-10 2-16,9-7-5 16,-4-2 0-16,-12 2 4 15,-12 3 3-15,-7 5-2 16,0-1-2-16,-30 3 4 15,-28-2 13-15,-22-4-10 16,-19-3 0-16,-16-3-4 0,-18 0 12 16,-8 7-11-16,-18 10-4 15,-18 12-3-15,-21 10 2 16,-31 4-7-16,-22 5 5 16,-23 3-11-16,-13 7-11 15,-3 10-14-15,4 10-23 16,24 6-11-16,25 11 9 15,23 10-43-15,12 3 5 16,4 0-16-16,-9 15-33 16</inkml:trace>
  <inkml:trace contextRef="#ctx0" brushRef="#br0" timeOffset="18443.173">22297 6953 67 0,'0'0'19'0,"0"0"-9"15,0 0 12-15,-110-115-1 16,75 80-4-16,-8 1-9 15,-13 3 4-15,-17 0-3 16,-19 3 5-16,-17 6-2 16,-17 1-5-16,-8 8 23 15,-3 7-23-15,-4 6-1 0,6 8 3 16,6 28-1 0,11 12-4-16,5 10-1 0,5 9 0 15,9-1 0-15,0 1 1 16,7 2-2-16,5 1 3 15,-5 9-2-15,-4 3 1 16,-3 6 5-16,-3 4 0 16,6 3-1-16,4 1 0 15,9 6-4-15,7 7 2 16,7 0 3-16,4 4 1 16,15 2-1-16,9 2 1 15,18 0 0-15,11 0-5 16,12-11 0-16,0 0-3 15,16-2 0-15,30-4 2 16,18 0 0-16,8-4-4 0,13-9 6 16,11-5-5-16,10-4 2 15,9-3-2-15,10-3 0 16,8-2 3-16,1-2-4 16,-1-4-1-16,-4-2 1 15,-10 0 0-15,-1 1 1 16,1-2-1-16,-1-3 0 15,4-1-1-15,7-5-1 16,9-8 2-16,11-4 1 16,10-10-1-16,9-11 2 15,4-9 0-15,-1-4-2 16,-10-6 1-16,-12 0 2 16,-8 0-2-16,-4-6-1 15,1-9 1-15,1-4-1 0,12-7 3 16,1-9-3-16,4-1-2 15,8-8 2-15,4-8 0 16,4 0 0-16,-1-9 2 16,-12 4-2-16,-13 1 3 15,-12-2-1-15,-8-5-1 16,-8-4-1-16,-1-7 5 16,-6 1-4-16,-1-7 3 15,-6-1-4-15,-5-3 0 16,-12-2 2-16,-11-5 6 15,-14-5-6-15,-20-4 6 0,-11-9 23 16,-17-7-3-16,-6-12-9 16,0-9-3-16,-1-4 1 15,1-1 0-15,3 3-3 16,-11 4-7-16,0 5 7 16,-3 0-7-16,-47 3 7 15,-26-1 2-15,-35 0-10 16,-35 3 6-16,-46-1-12 15,-45 6 0-15,-50 6 0 16,-33 15-6-16,-20 15 2 16,-17 17 2-16,-9 17-4 15,0 20-22-15,-9 27-49 16,1 8-26-16,5 54 2 16,-1 35 9-16,7 28-18 0,13 15-39 15</inkml:trace>
  <inkml:trace contextRef="#ctx0" brushRef="#br0" timeOffset="19926.197">20760 10787 20 0,'0'0'74'0,"0"0"-56"0,0 0-6 16,-149-105 18-16,103 73-6 16,-3 0-1-16,-8 0-2 15,-8-1-4-15,-3 1-4 16,-9 2-1-16,-14 7-2 16,-17-2-2-16,-14 7-3 15,-3 6-4-15,-4 0 1 16,-6 4 1-16,-5 4 5 15,-8 4 0-15,-13 0-3 16,-7 6 4-16,-4 17 2 16,-10 6-6-16,-5 5 1 15,-8 4-2-15,9 0-1 16,9 5 0-16,22-3-1 16,10 6 3-16,7 2-3 0,5 2 1 15,0 5-1-15,6 0-1 16,5 5 2-16,9 7-2 15,10 5 0-15,8 7 2 16,6 2 7-16,10 2-3 16,3-1 1-16,14 1-1 15,5 0-6-15,11 1 4 16,12-5-1-16,8-7-2 16,6-6 1-16,12-4 1 15,8-3-4-15,0 0 2 16,0 5-1-16,28-3-1 15,13-4 0-15,12-7 1 16,5-3-1-16,2-2 0 16,13-6 1-16,3 1-1 0,9-1 0 15,5-2 2-15,5 2-2 16,10 3 0-16,-3-2 0 16,1-2 1-16,-4 0-1 15,-3-4-2-15,-5-1 2 16,5-5-1-16,3 0 1 15,14-6 0-15,13 0 0 16,12-7 0-16,3-1 2 16,4-1-2-16,-12-4 0 15,1 0 5-15,-8-1-3 16,-7-2 1-16,-6-4 1 16,2-2-3-16,3 0 1 15,4 0 2-15,4 0 1 16,0-2-2-16,-1-10 4 0,4 1-1 15,6 2 6-15,-10-4-5 16,-10 2 0-16,-12-1-4 16,-16 0-1-16,1 0 2 15,-12-2 1-15,4-4 1 16,8-4 3-16,8-5 0 16,19-7-1-16,10-6-3 15,-3-4 0-15,-3-4 1 16,-13-2 6-16,-11-2 1 15,-15-3-2-15,-7 2 5 16,-12-3-4-16,-7-1 9 0,-8-1-4 16,3-4-5-16,1-5-4 15,-1-1-4-15,-3 0 0 16,-5 0 2-16,-6-10 14 16,-12-12-2-16,-12-15-7 15,-8-7 17-15,-3-9-12 16,-33-2 13-16,-59-12 10 15,-41-4-3-15,-62 0-16 16,-61 8 7-16,-48 15 13 16,-55 19-27-16,-31 25-3 15,14 26-10-15,24 24-66 16,51 22-185-16,53 0-27 16,50 6 28-16</inkml:trace>
  <inkml:trace contextRef="#ctx0" brushRef="#br0" timeOffset="22211.14">13732 7338 155 0,'0'0'47'0,"0"0"-15"16,0 0 12-16,0 0-9 15,0 0-11-15,0 0-14 16,0 0-6-16,-4 84 11 16,-10-27 6-16,-5 10 2 15,-17 5-3-15,3 2 1 16,3-2-4-16,3-9-12 0,15-12-3 15,5-15 4-15,3-18-5 16,4-7 0-16,0-10 1 16,0-1 2-16,0 0-1 15,0 0 11-15,0 0 0 16,-5-16 8-16,1-12 1 16,4-12-16-16,0-10-1 15,0-7-3-15,0-8-1 16,4-1-2-16,28 5-5 15,1 10 2-15,10 8-6 16,3 12 0-16,0 12-10 16,-13 9 10-16,-6 8-2 15,-15 2 2-15,-1 0 0 16,0 0-6-16,-3 17 5 16,-4 6 0-16,-4 11 0 0,0 9 1 15,-27 2 5-15,-19 6-6 16,-7-1 0-16,-9-2-7 15,9-3 8-15,11-9-5 16,15-13-3-16,13-11 0 16,14-6 7-16,0-1 2 15,23-1 1-15,27-2 6 16,22-2 1-16,15 0 1 16,8 0-1-16,5 0 0 15,-5-2 5-15,-15-9-5 16,-15-1 0-16,-12-2 2 15,-14 3-1-15,-9-4 1 0,-10-1 1 16,-6 1 6 0,-9-6 3-16,-5 2 1 0,0 2 3 15,0 1-3-15,-19 4-3 16,-4 1 11-16,-4 6-12 16,-5 3-4-16,6 2 0 15,-1 0-5-15,1 2-5 16,-4 22 3-16,-4 7-6 15,6 6 8-15,13-3-6 16,12-6-7-16,3-6 0 16,0-6-2-16,26-4-3 15,12-5 1-15,1-7 9 0,3 0 5 16,2 0 3-16,-1-10 2 16,3-13-1-16,-13-3 0 15,-4-2 7-15,-15 1 1 16,-11 0 3-16,-3 5 10 15,0 8-9-15,0 6 2 16,0 6 7-16,0 2-11 16,0 0-11-16,0 0-4 15,0 2-8-15,4 14 4 16,15 3 8-16,1 2-1 16,3-2 1-16,-4-8-1 15,-5-3-5-15,2-4 2 16,4-2-1-16,-1-2 2 15,2 0 3-15,2 0 2 16,4-2-1-16,1-13 3 0,2-3-1 16,0-7 2-16,0-1 4 15,2 4 0-15,-18 6-8 16,-1 8 4-16,-13 8-5 16,3 0-1-16,-3 0-3 15,4 0-8-15,6 0 5 16,3 10 3-16,3 6 4 15,-2-2 0-15,2 3-3 16,-2-7 2-16,-2-1 0 16,-1-3-1-16,-2-2 1 15,-2 0-1-15,0-4 2 16,-3 0 0-16,1 0 0 16,2 0 2-16,9 0 0 0,2 0 3 15,8-10-3-15,-3-3 5 16,-3 6-6-16,-1 0-1 15,-8 2 2-15,1 3-2 16,2 2-2-16,2 0-6 16,0 0 4-16,-2 0 1 15,-1 0 0-15,-3 0-1 16,6 4-2-16,-5 3-2 16,-3-6 1-16,3 1 4 15,-7-1 2-15,4-1 1 16,3 0 0-16,5 0 2 15,11-3 1-15,6-11 4 0,3-4-6 16,-10 6 2 0,-3 2-1-16,-5 6 0 0,-6 2-2 15,8 2-3-15,-3 0-1 16,15 0-1-16,-2 5 2 16,7 6 2-16,2 3 1 15,-5 0-13-15,-2 1-39 16,-15 0-32-16,-17 3-19 15</inkml:trace>
  <inkml:trace contextRef="#ctx0" brushRef="#br0" timeOffset="22572.779">13702 8420 113 0,'0'0'52'15,"0"0"-32"1,0 0 21-16,0 0 11 0,0 0-21 15,0 0-16-15,0 0-6 16,0 36-2-16,-4 8 10 16,-12 14 5-16,2 2-16 15,-2 0 3-15,9 0-9 16,4-5 0-16,3-11-29 16,0-10-26-16,0-8-20 15,10-8-24-15,13-12-37 16</inkml:trace>
  <inkml:trace contextRef="#ctx0" brushRef="#br0" timeOffset="22954.99">13950 8604 28 0,'0'0'85'0,"0"0"-53"15,0 0 2-15,0 0 16 16,0 0-23-16,0 0-24 15,-23-8-3-15,23 34 0 16,0 6 5-16,8 5-2 16,22-6-2-16,0-6-1 15,4-5 2-15,1-8-2 16,-1-6 0-16,1-6 2 16,-4 0-2-16,-5 0 5 15,4-18 10-15,-7-6 13 16,-10-4 2-16,-13-2-3 15,0-2-2-15,-16 1-8 0,-27 8-9 16,-10 0-7-16,4 11-1 16,3 4-3-16,12 6-1 15,14 2-16-15,5 0-16 16,11 0-8-16,4 14-3 16,0 9-1-16,23 0 4 15,30-2-8-15,13-2-27 16</inkml:trace>
  <inkml:trace contextRef="#ctx0" brushRef="#br0" timeOffset="23298.204">14549 8628 56 0,'0'0'39'16,"0"0"-12"-16,0 0 15 16,0 0-8-16,0 0-3 15,0 0-1-15,-19-58-6 16,-4 58-10-16,3 0-10 15,1 21-3-15,8 5-1 16,8 0 1-16,3-1-1 16,0 0 0-16,7-5 0 15,23-7-1-15,5-1 1 16,2-3-1-16,9-9 1 16,4 0 1-16,3 0-1 15,5-15 6-15,-12-6 2 16,-9-5 19-16,-14-1 3 15,-16 0-1-15,-7-3-7 16,0 3-13-16,-37 2-8 0,-12 2-1 16,-1 9-17-1,4 8-21-15,11 6-13 0,5 0-18 16,7 1-34 0,16 16-29-16</inkml:trace>
  <inkml:trace contextRef="#ctx0" brushRef="#br0" timeOffset="25887.298">21572 7277 29 0,'0'0'45'16,"0"0"-15"-16,0 0-5 15,0-102-3-15,0 74-1 16,0 3-3-16,0 6 1 16,0 0-5-16,0 7 0 0,0 1-5 15,-14 4-3-15,-13 3-4 16,-5 3-2-16,2 1-1 16,-4 1 0-16,-4 26-1 15,0 10 2-15,3 9-2 16,8 5 1-16,8 1 1 15,19 2-2-15,0-4 2 16,0 0-2-16,39-1 0 16,14-4 1-16,9 0-1 15,2-4 0-15,-2 0 2 16,-13-5-1-16,-15-6 1 16,-18-6-1-16,-16-3 0 15,0-6 0-15,0-1-2 16,-46-4 2-16,-27 1 0 15,-15-4-5-15,-11-3-8 16,8-4-9-16,15 0-1 0,27 0 1 16,26-13-2-16,23-12 11 15,0-11-4-15,60-12-7 16</inkml:trace>
  <inkml:trace contextRef="#ctx0" brushRef="#br0" timeOffset="27297.231">21703 7313 19 0,'0'0'25'15,"0"0"1"-15,0 0-2 16,90-116 2-16,-90 105-8 0,0 7-1 16,0 4-3-1,0 0-4-15,0 6-8 0,-7 27 0 16,-20 15 5 0,-6 11 11-16,-3-1-3 0,6 5-3 15,4-2-6-15,6-4 1 16,10-2-1-16,1-9-3 15,9-15-2-15,0-14-1 16,0-9 0-16,0-8 0 16,0 0 0-16,16-11 9 15,23-20-4-15,10-13-2 16,4-4-1-16,-7 1-2 16,-9 7 1-16,-10 11 0 15,-11 10 1-15,-9 11-1 16,-7 6-1-16,9 2-3 15,5 0-4-15,5 16 1 16,8 12 5-16,-1 2 0 0,1 4 1 16,-4-1 0-1,3-6 0-15,-6-4 0 16,3-7 0-16,3-7 0 16,-3-2 1-16,4-7-1 0,3 0 2 15,2 0 1-15,-2-16 0 16,3-3 1-16,-6-7-2 15,-4-3 0-15,0-7-2 16,-7 1 1-16,-5 3 0 16,-11 4 0-16,0 6 0 15,0 4 1-15,-20 6-2 16,-10 8-1-16,-4 4-3 16,-5 0-2-16,-7 14 3 0,2 16 1 15,2 4 2-15,12 3 0 16,17-5-1-16,13-3-2 15,0-3 1-15,7-3 0 16,29-9-2-16,-3-6 4 16,3-8 0-16,-3 0 1 15,6-5 1-15,-5-17 1 16,-4-6 0-16,-3-2-2 16,-12-1 1-16,-4 1 2 15,-6 4 1-15,-1 7-2 16,-4 11 1-16,0 5 1 15,0 3-5-15,0 0-2 0,0 9-6 16,0 18 2-16,3 7 6 16,5 6 1-16,7-7 0 15,0-1-1-15,4-3 0 16,-3-9 0-16,-5-4 0 16,1-8-1-16,-5-6 2 15,0-2 0-15,5 0 3 16,8-14 0-16,3-8-2 15,3-2 1-15,1-5-1 16,-8 4 1-16,-4-1-2 16,1 2 3-16,-6 1-1 15,-1 7-1-15,2 7-1 0,-8 2-1 16,1 7 0-16,-4 0-1 16,0 0-6-16,3 18-3 15,6 10 7-15,-5 5 3 16,3-1 2-16,2-4-2 15,-2-6 0-15,3-4 0 16,-6-7 0-16,1-7 0 16,2-2 2-16,-3-2-2 15,3 0 4-15,12 0 1 16,8-19 0-16,12-9-3 16,3-2 0-16,-8 0 0 15,-8 3-2-15,-10 11 2 16,-5 6-1-16,-4 6-1 15,-2 4-2-15,2 0-4 16,4 17-5-16,5 6 11 0,0 4-1 16,1-3 1-1,-1-7-1-15,0-5 1 0,-2-5 0 16,2-7 0-16,-5 0 0 16,-6 0 0-16,6 0 3 15,-4-4 2-15,12-12 1 16,8-7-5-16,12 0-1 15,7-4 1-15,-6 4 0 16,-4 2-1-16,-10 10 0 16,-15 2 0-16,-2 7-1 0,-2 2 1 15,4 0-2-15,8 0-5 16,4 14 3-16,0 7 1 16,-4-1 3-16,1-4 0 15,-2-2 0-15,1-6 0 16,-3-2 0-16,-5-5 1 15,1-1-1-15,-1 0 3 16,8 0 2-16,8-17-4 16,-1-4-1-16,1-2 0 15,-15-2-5-15,-5-1-11 16,-7 2-18-16,0-2-12 16,0 2 4-16,0-6-11 15</inkml:trace>
  <inkml:trace contextRef="#ctx0" brushRef="#br0" timeOffset="28355.126">22152 8368 27 0,'0'0'29'15,"0"0"4"-15,0 0 2 0,0 0-7 16,0 0-10-1,0 0-6-15,-80-90-2 0,57 108-4 16,4 14-2-16,-1 6 2 16,13 3-2-16,7 1-1 15,0-1-3-15,13-3 3 16,24-8-2-16,5-6 0 16,4-10-1-16,11-10 0 15,-1-4 3-15,6 0 0 16,-9-16 0-16,-10-12 3 15,-13-10-2-15,-7-6 3 16,-16-10 4-16,-7-4-1 16,0-1-3-16,-46 9-2 15,-18 13-5-15,-12 10 0 16,-5 14-4-16,12 12 3 16,19 1-4-16,20 4-3 15,20 24-7-15,10 12-12 16,0 10-14-16,0-1-15 0,26-5-34 15</inkml:trace>
  <inkml:trace contextRef="#ctx0" brushRef="#br0" timeOffset="28702.666">22624 8383 37 0,'0'0'33'15,"0"0"-8"-15,0 0 4 16,0 0 0-16,0 0-12 0,0 0-3 15,9-90-1-15,-9 90-7 16,0 0-6-16,-4 23-2 16,-4 11 2-16,8 8 4 15,0-2-3-15,0-2 2 16,8-2-2-16,30-8 0 16,11-11 1-16,17-4 1 15,3-11-2-15,3-2 3 16,8-4 1-16,-17-20 2 15,-4-10 7-15,-26-10 9 16,-20-10 2-16,-13-12-3 16,-20 0-8-16,-36 8 0 15,-22 11-8-15,7 17 2 16,-1 15-8-16,6 13 0 0,13 2-6 16,7 13-3-16,11 26-12 15,13 13-18-15,3 14-22 16,10 2 0-16,6-2-25 15</inkml:trace>
  <inkml:trace contextRef="#ctx0" brushRef="#br0" timeOffset="33912.996">17951 10931 42 0,'0'0'44'0,"0"0"-21"16,0 0 2-16,0 0 3 16,0 0-13-16,0 0-9 15,0 0 4-15,0 0 5 16,-66 47-6-16,54-32 4 15,8-5 2-15,1-5-3 16,3-5-8-16,0 0 2 16,0 0 1-16,0 0 1 15,0 0 3-15,0 0 2 16,0 0-2-16,0 0-3 0,0-9-3 16,3-6-2-16,13 3 0 15,-5-3-1-15,1 4 3 16,-5-1 0-16,0 3-3 15,-1 1 8-15,-6-1-6 16,3 4-2-16,-3 1 2 16,0 1 1-16,0 3-3 15,0-2 1-15,0 2-2 16,0 0 0-16,0 0-1 16,0 0 1-16,0 0-1 15,0 0 1-15,4 0-1 16,-4 0 0-16,0-1 3 15,0 1-3-15,0 0 0 16,0 0 0-16,0 0 1 0,0 0 1 16,0 0-2-16,0-3-2 15,0 3 2-15,0 0-1 16,0 0 0-16,0 0 1 16,3 0 1-16,-3 0-1 15,0 0 3-15,0 0-3 16,0 0 4-16,0-3-4 15,0 0 3-15,0 0 0 16,0 0-2-16,0 1 0 16,0 2-1-16,0 0-4 15,0 17-7-15,0 18 5 16,0 13 6-16,0 7 2 16,-3-4 1-16,-10-2-2 15,10-9-1-15,3-6 3 16,0-13-3-16,0-8 0 0,0-9-5 15,0-4-1-15,0 0-3 16,0 0 3-16,0 0-1 16,0-10 2-16,0-8 3 15,0-4 2-15,0-3-1 16,0-2 0-16,9-3 0 16,17-3 2-16,8-2-2 15,12 0 0-15,14-1 0 16,5 3 0-16,12 2-1 15,-5 5 1-15,1 6 1 0,-12 7-1 16,-16 7 1-16,-13 3-9 16,-15 3-10-16,-11 0-18 15,-6 16-13-15,-6 12 2 16,-50 9 8-16,-20 0-11 16,-13 4 1-16</inkml:trace>
  <inkml:trace contextRef="#ctx0" brushRef="#br0" timeOffset="35558.908">17942 11132 0 0,'0'0'25'16,"0"0"-3"-16,0 0 1 15,0 0 1-15,0 0-5 16,0 0-2-16,134 9-4 0,-88 1 0 16,7 1-2-16,4 2-3 15,0 1-5-15,-3 2 0 16,3 0-1-16,0-4-1 15,1-2 0-15,-8-4 0 16,-10-6 0-16,-8 0 1 16,-5 0-1-16,-10-14 2 15,-1-7 7-15,-9-4 11 16,-7 1-4-16,0 0-8 16,0 2 0-16,-3 2-2 15,-17 2-2-15,-6 6-3 16,3 7-1-16,5 0 1 0,-5 5-2 15,4 0-1 1,-1 0-2-16,1 16-1 0,8 6 4 16,4 3-1-1,7 2 1-15,0-1-1 0,0-4 1 16,0-5-1-16,11-6-2 16,8-5 0-16,4-6 1 15,4 0 2-15,-1 0 2 16,-3-12 1-16,0-10 0 15,-3 0 0-15,-6-2 5 16,-2-1-1-16,-8 2 1 16,-4 2-1-16,0 8-1 15,0 3 3-15,0 6-6 16,0 4-3-16,0 0 0 0,0 0-3 16,10 9-2-16,3 11 2 15,6 7 3-15,-5-1 0 16,2 1 1-16,-5-6-1 15,5-3 0-15,-6-3 0 16,6-7 0-16,-5-3-1 16,5-1 1-16,7-4 0 15,3 0 3-15,4 0 0 16,9-20-2-16,-5-2 3 16,-2-3-1-16,-6-4-1 15,-8 5-1-15,-2 4 0 16,-5 7-1-16,-3 9 2 15,-4 4-2-15,3 0-1 16,5 0-6-16,6 15 2 0,2 3 5 16,-5-1-1-16,1 0 0 15,-5-3 1-15,0-4 0 16,-3-3 0-16,0-2 0 16,-1-5 0-16,1 0 1 15,-1 0 0-15,4 0 2 16,9-2 0-16,-1-13 0 15,4-6-1-15,0-3 0 16,-7 4-1-16,-2 2 1 16,-7 6-2-16,-2 7 0 15,-5 2 2-15,0 3-2 0,4 0 0 16,3 0-6 0,5 0-1-16,3 14 6 15,8 2 1-15,-4 2-1 16,4-2 1-16,-3-2 0 15,-3-2 0-15,3-4 1 0,-8-3 0 16,2-5-1-16,-1 0 3 16,1 0-2-16,2 0 2 15,0-15 1-15,-2-3-2 16,2-2-2-16,-6 2 1 16,3 3 1-16,-6 6-2 15,-4 4 1-15,1 2 0 16,1 3-1-16,-5 0-1 0,7 0-3 15,0 0-3 1,9 0 5-16,4 0 2 0,-6 8-1 16,5 1 0-1,-3 2 0-15,-5-3 1 0,1 0 0 16,2-4 0-16,-1 1 0 16,1-4 0-16,2-1 1 15,7 0 0-15,7 0 0 16,3 0 1-16,10-4-2 15,-1-2 0-15,-8 2 0 16,1 0-1-16,-12 4-1 16,4 0-1-16,-1 0 0 15,8 0 1-15,1 0 1 16,-1 0 0-16,5-2 1 0,-5-2-2 16,-4-5 2-16,5 2 0 15,-12-4 0-15,-2-6 0 16,-1 1 2-16,-8-3-2 15,-5 0 1-15,-7-2-1 16,0 2 0-16,-11-2-1 16,-20 3 0-16,-3 4 0 15,4 4 1-15,11 4 0 16,-4 6-1-16,-4 0-3 16,-3 15 0-16,-5 12 1 15,12 4 1-15,8-4 2 0,15 0-3 16,0-4-1-1,0-4-1-15,18-5 1 0,5-8 0 16,9-6-1-16,-2 0 5 16,4 0 1-16,-8-6 1 15,-3-8 0-15,-11 2 0 16,-8 2 0-16,0 4 2 16,-4 5 0-16,0 1 1 15,0 0-5-15,0 0 0 16,3 0-5-16,6 17 2 15,5 6 3-15,9-5 0 16,16 1 0-16,11-5 0 16,10-7 0-16,9-3-5 15,0-4-12-15,-13 0-21 16,-17 0-8-16,-16 0-10 16,-23-1-26-16</inkml:trace>
  <inkml:trace contextRef="#ctx0" brushRef="#br0" timeOffset="36302.37">18506 11726 43 0,'0'0'50'15,"0"0"-15"-15,0 0-4 16,0 0 1-16,0 0-7 15,0 0-7-15,0-43 1 16,0 43-7-16,0 0-5 16,0 0-3-16,0 0-4 15,0 0-1-15,0 6 0 16,0 9 1-16,0 2 1 16,0 1 0-16,13 0 0 15,13 1 0-15,1-1-1 0,6 0 1 16,10 1 0-1,-1-1 0-15,-1 2 0 0,1 2 2 16,-6 1-1 0,-6 0 0-16,-11-1 1 0,-5 0-1 15,-5-2 1-15,-9-2 1 16,0-2-1-16,0 1-1 16,-28-4 2-16,-22 0 2 15,-13-4-3-15,-3-3-3 16,1-2 0-16,5-4-1 15,10 0-9-15,8 0-9 16,15 0-11-16,13-6-11 16,9-10 0-16,5-7 10 15,0-13-21-15,39-5 3 16</inkml:trace>
  <inkml:trace contextRef="#ctx0" brushRef="#br0" timeOffset="36442.329">18533 11747 21 0,'0'0'28'0,"0"0"7"15,0 0-9-15,0 0-3 16,0 0-5-16,0 0-6 16,115-93-7-16,-55 87-1 15,12 4-1-15,10 2-2 16,4 0-1-16,6 2-1 16,-8 12-10-16,-7 5-19 15,-24 3-20-15,-19-3-8 16</inkml:trace>
  <inkml:trace contextRef="#ctx0" brushRef="#br0" timeOffset="36863.001">19304 11794 41 0,'0'0'34'16,"0"0"1"-16,0 0-4 15,0 0-8-15,0 0-3 16,0 0 1-16,-80-43-6 15,64 43-6-15,1 0-5 16,-5 10-3-16,2 12 0 16,-5 7-1-16,11 2 0 15,8 1 0-15,4 1 0 16,0-6 0-16,27 0 0 0,23-8-1 16,15-7 2-16,11-8-1 15,7-4 0-15,-14 0 4 16,-10-14-2-16,-22-10 4 15,-14-6 13-15,-11-8 8 16,-12-4-11-16,0-4-1 16,-12 4-6-16,-34 3-8 15,-11 11 2-15,-5 10-3 16,2 9 0-16,14 9-2 16,7 0 0-16,18 11-4 15,5 18-19-15,9 4-14 16,7 3-10-16,0 0-11 15,18-3-4-15,31-6-25 0</inkml:trace>
  <inkml:trace contextRef="#ctx0" brushRef="#br0" timeOffset="37198.882">19773 11865 43 0,'0'0'49'15,"0"0"-16"-15,0 0-3 16,0 0-2-16,0 0-7 15,0 0-5-15,-4-46-9 16,1 46-7-16,-3 7-2 0,6 14 2 16,0 1 0-1,0-2 1-15,23 0 0 0,27-4 1 16,12-6 0-16,7-4 2 16,3-6 1-16,8 0 3 15,-11 0-1-15,-9-10 3 16,-14-10 4-16,-19-4 12 15,-12-6-1-15,-15-5-4 16,0 0-8-16,-23 1 1 16,-38 7-12-16,-16 8-2 15,1 8-3-15,4 11-10 16,3 0-34-16,2 29-18 16,12 0-17-16,18 1-56 15</inkml:trace>
  <inkml:trace contextRef="#ctx0" brushRef="#br0" timeOffset="39403.424">21439 8213 22 0,'0'0'21'16,"0"0"6"-16,0 0-6 0,0 0-1 15,-39-118-4-15,39 99-5 16,5 4-6-16,22 7-2 15,3 2 3-15,4 6-3 16,8 0-2-16,4 16 1 16,-3 16-2-16,-6 8 0 15,-11 8 1-15,-13 0-1 16,-10 0 0-16,-3-3 0 16,0-6 0-16,-26-2 1 15,-17-3-1-15,-10-2 0 16,-16-4 0-16,-7-6-1 15,3-4-5-15,8-8-4 16,24-5 2-16,10-5-2 16,8 0 8-16,8 0 2 15,-4-2 1-15,8-15 1 16,2-1-1-16,9 0 1 16,0 0-1-16,0 5 0 0,0 7 1 15,9 5-2-15,18 1 0 16,6 0 0-16,6 0 2 15,7 14-2-15,-1 6 1 16,-3 0 2-16,0 2-3 16,-4 2 0-16,8 8 0 15,12 2-12-15,2 1-70 16</inkml:trace>
  <inkml:trace contextRef="#ctx0" brushRef="#br0" timeOffset="66478.979">14011 6119 52 0,'0'0'56'0,"0"0"-23"16,0 0-2-1,0 0 1-15,107-108 2 0,-97 89-1 16,-1 0-18-16,-9 3 9 15,0 4-4-15,0 2-8 16,0 4 9-16,-16 5-21 16,-14 1 0-16,-9 0-3 15,-14 0-7-15,0 13 8 16,7 12 2-16,23 4-11 16,16 8 7-16,7 3-12 15,7 4 9-15,43 0 5 16,15 0-7-16,4-1 8 15,-5-6 1-15,-11-3-1 16,-14-8-1-16,-16-6 2 16,-13-6 0-16,-10-6-2 15,0-2-2-15,-3 0 4 0,-38-1-1 16,-21-4 1-16,-18 2-3 16,-4-3-2-16,4 0-19 15,23 0-3-15,27 0-1 16,25-13 6-16,5-9 4 15,46-14-13-15,42-9-53 16</inkml:trace>
  <inkml:trace contextRef="#ctx0" brushRef="#br0" timeOffset="68369.078">14560 6017 37 0,'0'0'35'0,"0"0"-5"0,0 0 1 15,0 0-4-15,0 0-3 16,0 0-5-16,3-38-11 15,-3 38-3-15,0 10-4 16,0 21-1-16,0 10 16 16,0 8-1-16,0 0-6 15,0 2-1-15,0-2-7 16,0-4 4-16,0-8-4 16,0-11-1-16,0-11 0 15,4-6-1-15,-4-8 0 16,0-1-3-16,0 0-2 15,0 0 5-15,0 0-2 0,-7-14 1 16,-20-10 1 0,-3-2-5-16,-9-2 5 0,6 0 1 15,3 3-5-15,1 4 5 16,12 9-2-16,8 4 2 16,5 5-1-16,4 3 1 15,0 0-1-15,0 0 0 16,20-3-5-16,33-1 5 15,19-2 0-15,13-4 1 16,-5 2-1-16,-11-3 5 16,-20 4-4-16,-8-5 4 15,-9 2 0-15,-15 0 9 16,-1 2-4-16,-16 4 2 16,0 4 9-16,0-1-7 15,0 1-1-15,0 0-11 16,0 0 1-16,0 0-4 15,0 17-6-15,-3 10 8 0,-10 4-2 16,13-4 3-16,0-2-1 16,0-2 0-16,0-8-2 15,0-5 1-15,13-2-3 16,-6-6 2-16,5-2-1 16,-1 0 5-16,1 0-2 15,2 0 3-15,6-14 0 16,6-7 1-16,1-4-4 15,0 1 0-15,-4 2-1 16,-11 7 4-16,-5 6-3 16,-3 6 0-16,-4 3 0 15,0 0-1-15,0 0-1 0,7 6-7 16,9 15 8-16,7 5-2 16,3 0 3-16,8-5 0 15,5 2 1-15,-1-9-1 16,0-3 0-16,1-9 0 15,-9-2-1-15,-4 0 4 16,-3 0-3-16,-7-13 2 16,-5-11 1-16,-11-3-1 15,0-4-1-15,0 1 3 0,-11 3-4 16,-17 4 0 0,7 6 0-16,5 8-2 0,0 5 2 15,5 4-1 1,-1 0-1-16,-6 0-9 0,-5 16 10 15,4 8-5-15,3 2 5 16,16 0 0-16,0-2-4 16,0-2 4-16,35-6 1 15,2-4 0-15,-7-4-4 16,-1-6 7-16,-8-2-3 16,-2 0 1-16,-3-8 2 15,0-16 0-15,-9-10 1 16,-3-4-4-16,-4-6 9 15,0-2-7-15,0-4 3 16,0 1 0-16,-7 5-3 16,-6 10 0-16,6 12 1 0,0 12-1 15,2 6-3 1,1 4 1-16,1 0-4 0,-4 10 1 16,-9 24-6-16,5 13 9 15,8 7 0-15,3-1 3 16,0 0-6-16,17-6 3 15,15-6 0-15,-2-7 0 16,0-10-2-16,-3-4 2 16,-1-9-1-16,-3-8 0 15,4-3-2-15,5 0 6 16,-2-9-2-16,-4-14 0 16,-3-7 1-16,-9 0 1 15,-14-6-2-15,0 2 2 16,0 1 2-16,0 10-4 15,-10 7 2-15,-6 8 3 0,9 5-3 16,-9 3-6-16,-7 17-3 16,2 15 5-16,-2 12-2 15,10 0 3-15,13-2 0 16,0-4 0-16,20-6 0 16,10-8 0-16,0-8 0 15,-4-7 0-15,-3-5-1 16,0-4 3-16,4 0-2 15,-4 0 4-15,0-9 0 16,3-9 0-16,-3-7-1 0,4 2-3 16,5-5 3-16,-6 2-3 15,-6 8 0-15,-6 11-1 16,-7 2 3-16,-7 5-5 16,5 0 2-16,-1 0-10 15,3 13 10-15,0 6-3 16,2-1 4-16,-2 2-1 15,-4-6 2-15,1-2-1 16,5-3 0-16,-6-4 1 16,1-3-3-16,-1-2 2 15,1 0 0-15,8 0 3 16,3 0 0-16,11-12-1 16,2-1-2-16,2-2 4 15,-3 3-6-15,-8 7 2 16,-4 2 0-16,-3 3-2 0,2 0-1 15,6 0 2-15,10 0 1 16,2 8-3-16,-2 2 1 16,0 0 0-16,-7-3 2 15,-7-1-2-15,-6-5 1 16,-3-1 1-16,2 0 0 16,2 0 3-16,8-24 2 15,4-12-4-15,4-10-1 16,-11-8 9-16,-6-5-9 15,3-6 9-15,-6-2-5 16,-4 6-2-16,-3 11 9 16,0 19 1-16,0 12 0 15,0 17 13-15,0 2-25 16,-3 19-3-16,-10 29-13 0,-1 18 16 16,2 10 1-16,12-3-1 15,0-5 0 1,0-6-2-16,0-10-8 0,9-9-19 15,8-14-17-15,3-7-21 16,-1-11 8-16,1-11 4 16,-10 0 6-16,-10-15-16 15</inkml:trace>
  <inkml:trace contextRef="#ctx0" brushRef="#br0" timeOffset="68519.077">16444 6164 28 0,'0'0'27'0,"0"0"-10"16,0 0 12-16,0 0-4 15,0 0-21-15,0 0-1 16,0 0-1-16,217-10-2 16,-114 16-1-16,-11 0-29 15,-20 0-25-15</inkml:trace>
  <inkml:trace contextRef="#ctx0" brushRef="#br0" timeOffset="68886.975">17256 6166 68 0,'0'0'34'0,"0"0"-1"16,0 0-1-16,0 0 1 15,0 0-5-15,0 0-5 16,-20-84 4-16,6 75-10 16,-9 3-5-16,-4 0 1 15,1 6-12-15,-1 0 3 16,4 0-4-16,0 0-4 15,7 18 1-15,9 9 0 16,7 3 3-16,0 6-2 16,0 3 3-16,7 3-1 15,20-3 0-15,8-1 2 16,-5-4-6-16,1-4 4 16,-8-2 0-16,-4-6-1 15,-12-3 2-15,-3-7-1 16,-4-3 0-16,0-4-3 15,-27-2-7-15,-30-1-6 0,-15-2-14 16,3 0-13-16,16-2-4 16,37-18-2-16,16-10-19 15</inkml:trace>
  <inkml:trace contextRef="#ctx0" brushRef="#br0" timeOffset="69074.183">17523 6209 22 0,'0'0'56'15,"0"0"-21"-15,0 0 10 0,0 0 9 16,0 0-14 0,0 0-18-16,16-15-19 0,-16 45 1 15,0 14 5-15,-4 6 10 16,-1 4-13-16,1-1 0 16,4-1-4-16,0 2-4 15,0-1-4-15,0-2-43 16,0-13-45-16,13-9-68 15</inkml:trace>
  <inkml:trace contextRef="#ctx0" brushRef="#br0" timeOffset="70806.806">19044 9951 82 0,'0'0'33'0,"0"0"-4"0,0 0-7 15,0 0 2-15,0 0-2 16,0 0-5-16,0-57-1 16,-27 55-7-16,-6 2-2 15,-6 0 1-15,5 0-7 16,-1 12 3-16,8 2-4 15,4 2 2-15,0 4-4 16,9 0 2-16,5 0 0 16,6 0 0-16,3-2 0 15,0 0 0-15,0 2 0 16,35 3 0-16,11-4 1 16,-2 6 0-16,6-6-1 15,-11-3 1-15,-9-1 1 16,-11-3-2-16,-6 0 0 0,-13-1 0 15,0 1-2-15,0 1 1 16,0-3 1-16,-13 2 1 16,-20-2 1-16,-10-5-1 15,-6-1 0-15,-1-4 1 16,-6 0-4-16,6 0-11 16,4 0-18-16,20 0-12 15,13 0-3-15,13-1-13 16</inkml:trace>
  <inkml:trace contextRef="#ctx0" brushRef="#br0" timeOffset="71315.248">19327 9996 71 0,'0'0'36'15,"0"0"-1"-15,0 0-1 16,0 0-11-16,0 0 1 15,0 0-1-15,19-64-13 16,-1 60 1-16,5 0-11 16,7 2 0-16,6 2 0 15,-3 0 1-15,-1 0-2 16,-2 4 1-16,-7 14-1 16,-12 1-1-16,-11 2-3 0,0 2 3 15,-14-2 2 1,-32 0-1-16,-16-6 1 0,9-3 0 15,3-4 1-15,20-5 1 16,14-2-2-16,12-1 0 16,4 0 1-16,0 0 2 15,0 0-1-15,0 0-2 16,0 0 1-16,23 5-2 16,8-4 1-16,11 5 0 15,11 6 0 1,0 2 1-16,0 6-1 0,-3 5 0 15,-4-2 0-15,-11 5-1 16,-12-1 1-16,-19-2 0 16,-4-6 2-16,0-1 0 0,-46-3 4 15,-20-4 2 1,-13-7-6-16,-13-4 0 0,5 0-2 16,2 0-13-16,9 0-41 15,7-9-39-15</inkml:trace>
  <inkml:trace contextRef="#ctx0" brushRef="#br0" timeOffset="106317.908">6773 1195 35 0,'0'0'48'0,"0"0"-11"0,0 0 1 16,0 0 4-16,0 0-5 16,0 0-11-16,30-118-8 15,-30 87 7-15,0-1 1 16,0 2-5-16,-18 3-2 16,-10 4 3-16,-2 8-7 15,-7 4 2-15,-9 7-8 16,-7 4-8-16,-2 0-2 15,-2 6-2-15,8 20 0 16,15 8 0-16,11 9-6 16,23 8 6-16,0 4-8 15,27 3 2-15,42-2 2 16,14-1-5-16,13-2 7 16,3-3 4-16,-4 0-2 15,-8-2 3-15,-9-1 1 16,-25-6-1-16,-20-5-1 15,-13-7-3-15,-17-1 4 0,-3-6-3 16,0 0 3-16,-42-2-2 16,-25-3 4-1,-18-5-2-15,-11-6 0 16,6-5-9-16,2-1-1 16,15 0-3-16,20-10-8 15,7-17 4-15,23-18-2 0,23-17-35 16,0-8-13-16,53-6-14 15</inkml:trace>
  <inkml:trace contextRef="#ctx0" brushRef="#br0" timeOffset="108361.711">7205 926 43 0,'0'0'37'16,"0"0"-3"-16,0 0 3 15,0 0 0-15,0 0-2 16,0 0-4-16,-9-68-12 16,9 68-14-16,0 12-5 15,0 22 0-15,0 14 5 16,9 16 13-16,-2 8-6 16,-4 7 1-16,-3 3-5 15,0-2-4-15,0-8-1 16,0-7-3-16,0-17-2 15,4-14 0-15,-1-16-10 16,3-10 3-16,-6-8 1 0,0 0 7 16,0 0 1-1,0-5 3-15,0-20 0 0,-9-11-1 16,-21-6-2-16,-13-3 0 16,-3 10-2-16,2 4 2 15,2 12-1-15,3 4 2 16,5 7-1-16,8 4 3 15,10 4-3-15,9 0-1 16,7 0-3-16,0 0 2 16,0 0-2-16,0 0-5 15,23 0 0-15,30 4 8 16,16 2 1-16,14-6 1 0,5 0 1 16,-5 0 0-16,-10-8 1 15,-15-8-3-15,-17 3 3 16,-14-4 3-16,-8 3 5 15,-12 4 9-15,-7 4 5 16,0 2 3-16,0 2 6 16,0 2-12-16,0 0-5 15,0 0-17-15,0 0-1 16,-4 9-12-16,-3 16 0 16,4 8 13-16,3 7-1 15,0-3 1-15,0-1-2 16,0-6-3-16,3-6-5 15,13-10-7-15,-2-8 2 0,-1-3 9 16,-3-3 3 0,13-3 3-16,4-18 5 0,8-14 1 15,-1-3 3-15,-11 0-4 16,-7 2 3-16,-5 10 2 16,-8 8 1-16,-3 10-3 15,0 8 4-15,0 0-12 16,0 0-5-16,0 0-5 15,0 6-4-15,7 20 2 16,9 11 12-16,11 2 2 16,8 2-2-16,2-9 0 15,2-5-4-15,-2-10-2 0,-1-6-6 16,-6-7 4 0,-4-4 5-16,1 0 3 0,-1-4 1 15,1-18 1-15,-1-7 0 16,-3-7 2-16,-14 1-2 15,-9 3-1-15,0 4 9 16,-12 7 2-16,-25 8-2 16,-9 5-5-16,0 6-5 15,-4 2 0-15,8 0-7 16,-1 23-1-16,6 6 4 16,11 5-5-16,13 1-6 15,13-3-2-15,0-2 14 16,36-9 0-16,1-4 1 0,5-9 0 15,4-4 1 1,0-4 2-16,4 0 0 0,-1-10 5 16,-3-10-6-1,-9-8 6-15,-10-3 1 0,-8-6 4 16,-15-10 5-16,-4-7-2 16,0-8 4-16,-20-9-4 15,-13 2-2-15,-1 6 2 16,-1 15 9-16,8 14-3 15,11 19 9-15,6 6-4 0,10 9-10 16,-4 0-15-16,4 0-14 16,0 19-7-16,0 23-1 15,0 17 22-15,0 12 5 16,7 5-5-16,23-2 0 16,16-4-1-16,0-9-7 15,7-11-7-15,-7-10 9 16,-7-14-13-16,-2-10 6 15,-5-8 4-15,-2-8 2 16,4 0 5-16,5-4 2 16,-2-23 3-16,2-4 5 15,-13-4-7-15,-10-5 4 16,-16 2 5-16,0 2-9 16,0 9 3-16,0 10-3 15,-16 9 0-15,6 8-1 16,5 0-1-16,-6 0-10 15,-5 31-13-15,-3 8 22 16,4 11-1-16,8-4 3 0,7-7-1 16,0-7-2-16,27-10-4 15,3-6 6-15,4-10-3 16,-3-5 1-16,3-1 3 16,8 0 1-16,-1-12 3 15,14-13 3-15,-2-10-4 16,-3 0-1-16,-1-3-1 15,-12 3 1-15,-10 9 6 16,-8 10-6-16,-6 8 8 16,-10 6 0-16,1 2-7 15,-4 0-6-15,0 0-7 0,0 8-7 16,0 10 12 0,7 4 5-16,5 0 0 0,2-5 0 15,-1-6-2-15,-3-4 0 16,-1-6-7-16,-2-1 1 15,-3 0 7-15,8 0 1 16,11-4 1-16,4-14 7 16,6-2-8-16,-3 0 2 15,-3 5 1-15,-4 4-2 16,-7 7-2-16,7 2 0 16,0 2-3-16,7 0 0 0,12 0-4 15,-5 6 7-15,6 8-5 16,-4-2-8-16,-9-2 7 15,0-2 1 1,-11-4 5-16,-4-4-2 0,-3 0 6 16,4 0 1-1,2-12 2-15,8-17 6 0,-3-12 11 16,-7-11-5-16,-16-8 20 16,0-6-8-16,0-1-2 15,-39 5 7-15,-2 8-1 16,2 12 4-16,9 17 20 15,11 10-5-15,8 11 0 16,11 4-53-16,0 4-19 16,-5 38-24-16,5 18 13 15,0 18 30-15,0 7 0 16,0-7-24-16,32-4-17 16,24-7-52-16,13-16-19 15,18-11 20-15,5-15-17 16,-7-17 0-16</inkml:trace>
  <inkml:trace contextRef="#ctx0" brushRef="#br0" timeOffset="108496.176">9244 1255 82 0,'0'0'52'0,"0"0"-38"0,0 0-3 16,0 0-6-16,0 0 1 15,336-14-1-15,-153 8-5 16,4 2 0-16,-15 4-8 16,-24 0-40-16,-19 0-66 15</inkml:trace>
  <inkml:trace contextRef="#ctx0" brushRef="#br0" timeOffset="114317.059">10994 806 122 0,'0'0'51'0,"0"0"-24"16,0 0 0-16,0 0 1 15,-213 34-26-15,148 34 5 16,-8 22-5-16,13 4-2 16,14-3 7-16,27-7-7 15,19-10 0-15,0-7 0 16,42-9 1-16,18-10-1 16,9-14 0-16,11-13-1 15,8-19 0-15,-1-2-4 0,5 0 5 16,-7-23 3-1,-12-9 0-15,-10-10 2 16,-13-11 5-16,-8-13 3 0,-12-14 11 16,-10-10-14-16,-13-3-4 15,-7 12 6-15,0 14-2 16,-34 21 7-16,-8 15 4 16,5 12-2-16,5 9 9 15,9 10-17-15,2 0-11 16,1 14-6-16,4 26-13 15,9 16 18-15,7 16 1 16,0 7-1-16,30 3-2 0,20-2 3 16,-1-5 0-16,1-10-3 15,-4-10-3-15,-7-13 0 16,-6-13-7-16,-6-12-3 16,-1-11 13-16,-6-6-5 15,6 0 8-15,4-2 9 16,9-26-5-16,7-12 12 15,4-8-7-15,-1-11-8 16,4-1 0-16,-3 2 1 16,-4 11-2-16,-12 16 0 15,-8 18-2-15,-3 13 0 16,-3 0-7-16,3 13-12 16,0 11 10-16,-9 4-11 15,2-5 14-15,-9 0 7 16,2-10-1-16,-6-6 2 0,-3-6 0 15,4-1 0 1,-4 0 2-16,0 0 2 16,0 0 7-16,0-8 12 0,0-13-11 15,-27-7 8-15,-7-3-1 16,-8 4-14-16,3 4 8 16,6 10-5-16,-3 9 0 15,6 4-1-15,-7 0-7 16,-2 22-9-16,2 11 3 15,1 12-15-15,26 3 20 16,10 2-6-16,0-6 0 16,30-7 4-16,23-13-16 0,0-10 8 15,5-13 6-15,-13-1 5 16,-6 0 0-16,-13-1 0 16,-6-16 10-16,-10-3 14 15,-5-6-8-15,-5-10 8 16,0-6-7-16,0 2-12 15,-5 8 10-15,-5 12-12 16,2 12 9-16,3 8 9 16,5 0-21-16,-3 0-8 15,3 14-12-15,0 12 5 16,0 6 13-16,19-2-5 0,24 0-5 16,-3-8 10-1,6-4-12-15,-7-8 6 0,-12-6-4 16,-1-4 9-16,-6 0 3 15,3 0 1-15,-4-17 6 16,-1-11 7-16,-6-11-8 16,-5-5 10-16,-7-4 0 15,0 4-7-15,0 10 12 16,-7 12-7-16,-5 12 8 16,8 7 2-16,1 3-24 15,3 0-9-15,0 0-14 16,0 19-11-16,0 5 26 15,0 0-4-15,26 2 1 16,10-2 8-16,1 0-8 0,-2-2 11 16,-1 0 0-16,-4 2-4 15,-7-2 2 1,-7-2 1-16,-9-5-2 16,-7-6 0-16,0 0-10 15,-7-4-4-15,-32 0 8 0,2-1 1 16,1-3 4-16,13-1-9 15,9 0 11-15,14 0 0 16,0 0 2-16,0 0 0 16,0 0-3-16,4-4-7 15,29-14 4-15,17-10 1 16,8-6 5-16,2-4 3 16,-7-2-3-16,-10 0 2 15,-13-2 13-15,-11 1-4 16,-19 4 9-16,0 4-1 15,0 9 5-15,-10 9 1 16,-10 7-11-16,4 5-7 0,13 3-7 16,-1 0-23-16,4 6 6 15,0 14 1-15,0 9 4 16,4 3 7-16,35 1-3 16,5 6 7-16,14-1-2 15,-1 1-4-15,-4-4 6 16,5-1-3-16,-13-3 4 15,-10-6-4-15,-12-6 5 0,-19-8-1 16,-4-1 0 0,-16-2-6-16,-48 1 3 15,-28-3 3-15,-14-5-31 16,-2 2-9-16,21-3-10 16,29 0-9-16,35 0 0 15,23-23 3-15,62-17-20 0</inkml:trace>
  <inkml:trace contextRef="#ctx0" brushRef="#br0" timeOffset="115190.632">13881 940 56 0,'0'0'85'0,"0"0"-28"16,0 0 5-1,-61-102 14-15,38 88-6 0,11 6-8 16,8 4 18-16,1 4-20 15,3 0-10-15,0 4-50 16,0 24-7-16,0 14 7 16,0 18 19-16,19 7-19 15,8 3 16-15,3-2-10 16,2-2-6-16,-11-6 0 16,-9-8 12-16,-4-12-14 15,-5-10 2-15,-3-13-31 16,0-12 19-16,0-5-12 15,0 0 24-15,0 0 14 16,-18-18-12-16,-5-14-4 0,4-10-7 16,7-5 1-16,8-6-3 15,0-1 5-15,4 6 6 16,0 9-4-16,0 15-13 16,0 12 17-16,20 12-17 15,10 0-26-15,9 0 19 16,2 18-18-16,5 8 22 15,-20 6 1-15,-14 1-6 16,-12 0 16-16,0 0-12 16,0-5-7-16,-7-1 14 15,-1-7-11-15,8-3 3 16,0-3 5-16,12-6-2 16,34-3 9-16,11-5 6 15,8 0 4-15,-1 0 3 16,1-10-2-16,-1-15 15 15,-9-3 6-15,-15-3-7 16,-8 2 14-16,-21 0-1 0,-11-1-6 16,0 7 21-16,-30 1-16 15,-16 8-2-15,-4 4 10 16,4 6-27-16,4 4 7 16,8 0-15-16,1 14-13 15,1 14 12-15,5 8-22 16,13 3 6-16,14 2 6 15,0-7-9-15,14-2 8 16,32-8 4-16,7-8-6 16,-3-8 12-16,-4-6-7 0,-7-2 9 15,-13 0 3-15,-3-6-2 16,-12-9 10-16,-8-2-3 16,-3-3 0-16,0-2 24 15,-10 2-14-15,-17 4 1 16,4 6 2-16,4 6-19 15,8 4 10-15,6 0-12 16,1 10-27-16,-3 16 21 16,7 8 2-16,0 2 4 15,0-1-1-15,7-3-4 16,36-8-5-16,13-4-17 16,29-10-20-16,25-6 22 0,12-4-43 15,-4 0-29-15,-38-18-20 16</inkml:trace>
  <inkml:trace contextRef="#ctx0" brushRef="#br0" timeOffset="127573.929">15902 1211 46 0,'0'0'55'0,"0"0"-28"15,0 0 2-15,0-103 6 16,0 86 3-16,0 7-14 0,0 6 6 16,-7 1-2-16,-5 3-12 15,-8 0-4-15,-6 4-12 16,-15 19 5-16,-17 7-3 15,8 8 0-15,8 1 2 16,12 4-4-16,16 1 0 16,5-3-2-16,9-4 4 15,0-2-2-15,0-7 0 16,35-6-8-16,6-9 8 16,5-4-5-16,7-9 0 15,5 0 4-15,2-10 2 16,13-19 5-16,-1-4-3 15,8-10-2-15,1-3 5 16,-8 2-6-16,-20 10 2 16,-16 14-2-16,-17 12-1 15,-11 8 1-15,-9 0-2 16,3 0-9-16,4 0 6 16,4 10-1-16,5 2 3 15,0-2 1-15,-9-3-3 0,0-2 5 16,-4-3 0-16,-3 0-1 15,0-2 1-15,0 0 0 16,0 0 1-16,0 0 9 16,0 0-7-16,0-12 6 15,0-6-9-15,0 2 2 16,0 2 3-16,-10 4-4 16,-1 6 2-16,-5 4 1 15,-10 0-4-15,-17 0-4 16,-10 18 1-16,-9 10 2 15,9 4-2-15,16 2 3 16,14 0 0-16,11-2-3 0,12-3 1 16,0-10 0-16,8-5-4 15,26-5-8-15,0-7 12 16,8-2-1-16,4 0 3 16,0-11-1-16,-3-11 2 15,-6-6 3-15,-7-4 0 16,-4-6-4-16,-10 2 5 15,-12 3-1-15,-4 8 1 16,0 8 5-16,-14 6-7 16,-25 7-3-16,-11 4 0 0,1 0-3 15,-1 13 0-15,8 10 1 16,19 5-3 0,12 2 4-16,11 0-3 0,0-3 3 15,0-6-1-15,27-3-9 16,6-3 9-16,10-7-2 15,6-4 2-15,4-4 1 16,13 0 2-16,3-9 0 16,0-13 2-16,-9-1-2 15,-11-4 7-15,-15 1 2 16,-15 4 2-16,-6 2 7 16,-10 4-9-16,-3 4 3 15,0 4 1-15,0 6-13 0,0 2 4 16,0 0-5-16,0 0-13 15,0 4 3-15,0 16-3 16,0 12 13 0,0 6-2-16,0-2 4 0,0-6-4 15,0-7 0-15,7-9-10 16,16-10 10-16,4-4-4 16,3 0 6-16,9-13 13 15,3-10 2-15,-1-4 3 16,-6 1-2-16,-12 4 3 15,-12 3 12-15,-7 4-16 16,-4 5 13-16,5 5-7 16,-5 4-19-16,0 1 0 0,0 0-2 15,0 0-15 1,0 0 9-16,0 4-12 0,3 8 9 16,4 6 4-16,9 2 7 15,7-4-5-15,-1 1 0 16,1-6-5-16,0-5 7 15,-7-3-14-15,-1-3 15 16,0 0 1-16,4 0 0 16,4-13 9-16,0-3-6 15,0 0-3-15,-4 2 10 16,-11 6-10-16,-1 5 3 16,-4 0 6-16,-3 3-10 15,5 0 0-15,-1 0-22 16,0 3 2-16,10 11 19 15,-2 3-9-15,4 0 6 0,-5-7-1 16,-1 2-15-16,3-9 6 16,-6-1 7-16,2-2 6 15,5 0-1-15,5 0 3 16,11 0-1-16,9-5 6 16,-5-4-2-16,-4 4-5 15,-11 2 1-15,-3 1 0 16,-2 1-3-16,2-1 3 0,11-1 0 15,3-1-1 1,12-2 5-16,8-4-4 0,6-4 0 16,3-8 0-16,-6-6-2 15,3-6 5-15,-13-4-3 16,-13-8 10-16,-14-8-2 16,-13-7 12-16,-3-3-4 15,0 8 1-15,-10 12 9 16,-13 12-2-16,-4 18 9 15,4 10 12-15,0 4-29 16,-12 0-10-16,-11 19-6 16,-11 23-13-16,8 15 8 15,19 7-2-15,23 7 3 16,7-3 2-16,14-4-19 16,39-2-2-16,12-9-32 15,11-9-10-15,4-8-15 0,8-17-10 16,-8-15-15-16</inkml:trace>
  <inkml:trace contextRef="#ctx0" brushRef="#br0" timeOffset="127742.816">17611 1064 95 0,'0'0'68'0,"0"0"-54"16,0 0-11-16,311-18 14 15,-134 18-4-15,-5 0-9 0,-27 0-4 16,-32 18-5-16,-47 10-24 16,-63 7-44-16</inkml:trace>
  <inkml:trace contextRef="#ctx0" brushRef="#br0" timeOffset="127975.033">15605 1908 125 0,'0'0'53'0,"0"0"-44"0,235-27 22 16,15-12 34 0,84-7-30-16,55-2-12 0,8-2-16 15,-22 2-5-15,-78 11-2 16,-99 10-7-16,-88 12-26 15,-87 14-16-15,-46 1-32 16,-110 0-30-16</inkml:trace>
  <inkml:trace contextRef="#ctx0" brushRef="#br0" timeOffset="128161.63">15750 2079 85 0,'0'0'61'0,"281"-22"-27"16,-47-14 17-16,56-6-7 0,34-2-22 16,-11 3-10-16,-39 7-12 15,-65 8-1-15,-78 11-24 16,-64 4-31-16,-51 4-16 16,-16-7-83-16</inkml:trace>
  <inkml:trace contextRef="#ctx0" brushRef="#br0" timeOffset="-142679.281">913 5839 113 0,'0'0'43'0,"0"0"-19"16,0 0 24-16,0 0-6 16,0 0-11-16,0 0-7 15,0 0-11-15,-73-68 2 0,61 68-4 16,-6 0-10-16,-5 0 0 15,-12 10-1-15,5 7 0 16,0 10-4-16,10-1 4 16,20 4 0-16,0 5-4 15,11 1-1-15,38 1 5 16,10-1 0 0,4-4 0-16,-8-1-3 0,-11-8 3 15,-12 0 0-15,-14-4 0 16,-9-2 1-16,-9-1-1 15,0 4 0-15,-16 0 1 16,-41 1-4-16,-19-2 6 16,-5-3-3-16,-6-4 0 15,8-6-6-15,10-2 3 16,19-4-12-16,20 0-12 0,18 0 1 16,12-12-9-16,0-20-13 15,49-17-8-15,27-16-49 16</inkml:trace>
  <inkml:trace contextRef="#ctx0" brushRef="#br0" timeOffset="-141664.185">1366 5592 101 0,'0'0'56'0,"0"0"-21"0,0 0 18 15,0 0-17 1,0 0-12-16,0 0-12 0,0 71 5 15,-20-16 30-15,2 8-28 16,3 3-8-16,-5-2 6 16,6 0-16-16,-6-7 9 15,5-7-10-15,7-10 3 16,5-9-6-16,3-14 3 16,0-9-5-16,0-6 5 15,0-2-17-15,0 0 14 16,0 0 1-16,-12-16-2 15,-6-12 2-15,-5-4-21 16,-4-3 14-16,4 5 5 16,0 7-2-16,4 4 6 15,-1 6 0-15,10 4 2 16,-3 4-7-16,6 2 5 0,7 3 0 16,0 0 0-16,0 0-9 15,7 0 2-15,39 0-9 16,23 0 13-16,23 0 0 15,2 0 5-15,-2 0-2 16,-16-1 2-16,-26-4 0 16,-15 3-1-16,-21 0 5 15,-14 0 4-15,0-1 16 16,0-4-11-16,0 1 6 16,0-2-12-16,-7 5-4 15,-16-2-2-15,-7 4-3 0,0 1-4 16,-12 0 1-1,-4 12-1-15,-4 13 1 0,11 5 2 16,13-2-11-16,19 1 5 16,7-9-5-16,0-4-5 15,0-6 12-15,15-6-4 16,8-4 9-16,0 0 1 16,4 0 1-16,3-14 2 15,0-8 3-15,0 0-5 16,-3-2 10-16,-8 5-9 15,-6 12 2-15,-13 3 11 16,0 4-11-16,0 0 8 16,0 0-13-16,0 0-3 15,0 0 2-15,0 9-10 0,3 8 10 16,4 2-6-16,9-1 12 16,4 1-5-1,3-6 0-15,7-4 3 0,0-4-11 16,9-5 8-16,14 0 0 15,3-15 6-15,6-13-2 16,-5-6 1-16,-15-4 0 16,-19-6-3-16,-16-6 15 15,-7-6-9-15,0-5 2 16,0-2 8-16,-16 9-11 16,2 10 15-16,2 19-14 15,1 10-4-15,8 13 21 16,-3 2-25-16,3 13-17 15,-4 33 4-15,0 20 8 16,-9 12 5-16,5 0 0 0,11-6 6 16,0-8-9-16,4-10 3 15,36-7-5-15,10-12-7 16,8-12-48-16,2-10 6 16,-1-13-12-16,-6 0-18 15,-20-11 21-15,-13-20-2 16,-20-5 1-16</inkml:trace>
  <inkml:trace contextRef="#ctx0" brushRef="#br0" timeOffset="-141328.036">2006 5889 9 0,'0'0'47'0,"0"0"-22"0,0 0 2 15,-228-40-1-15,205 38-10 16,16 2 0-16,7 0-2 16,0 0-13-16,23 2 2 15,30 8 3-15,19-4 4 16,11-6 7-16,2 0-9 15,7 0 5-15,-9-2-3 16,-7-10-3-16,-19 2 10 16,-22 3-4-16,-20 1 8 15,-7 3 6-15,-8 3-13 16,0 0 6-16,0 0-15 16,0 0-2-16,0 22 0 15,0 12-1-15,0 1 3 0,0-2 12 16,0-1-17-1,0-6 6-15,0-4-6 0,0-4 5 16,8-4-7 0,-1-6 2-16,1-4-13 0,0-4-10 15,2 0-25-15,10-4 4 16,3-19-13-16,3-12-7 16,-13-3 11-16,-13-4-9 15</inkml:trace>
  <inkml:trace contextRef="#ctx0" brushRef="#br0" timeOffset="-141014.131">2464 5613 30 0,'0'0'24'16,"0"0"7"-16,0 0 1 15,0 0-3-15,0 0-6 0,0 0-5 16,-69-60-11-16,32 77 1 16,-6 11-2-16,5 2 1 15,16-4-2-15,22-1-4 16,0-6 5-16,7-6 3 15,27-3-6-15,-2-10 12 16,1 0 1-16,1 0 2 16,1-12 4-16,-8-11-11 15,-8-4 6-15,-15-1-7 16,-4-3-10-16,0 8 5 16,-12 2-5-16,-8 9-3 15,6 6 0-15,7 6-25 16,2 0-4-16,5 10-20 15,0 20-5-15,0 9 7 16,0 1-34-16</inkml:trace>
  <inkml:trace contextRef="#ctx0" brushRef="#br0" timeOffset="-140742.426">2933 5836 86 0,'0'0'51'15,"0"0"-13"-15,0 0 3 16,0 0 7-16,0 0-15 16,0 0-15-16,-41-71 2 15,18 71-1-15,-3 0-17 0,-6 0 6 16,-2 20-8 0,-1 6 0-16,5 5 1 0,3 5 0 15,17-1-1-15,6-1 0 16,4 0 1-16,4-8-6 15,45-1 5-15,11-11-21 16,29-8-5-16,17-6-13 16,12 0-12-16,1-20-14 15,-17-6-30-15</inkml:trace>
  <inkml:trace contextRef="#ctx0" brushRef="#br0" timeOffset="-138675.477">4410 5729 57 0,'0'0'57'0,"0"0"-29"16,0 0 3-16,0 0 17 16,0 0-7-16,0 0-10 15,-23-105-4-15,-4 98-3 16,-1 4-2-16,-6 3-14 16,1 0 1-16,-3 18-4 15,-1 13 1-15,2 9-4 16,12 4-2-16,16 1 2 0,7 4-5 15,0-4 5-15,19-2-2 32,24-13 0-32,6-5 2 0,-5-12-3 0,2-7 1 15,4-6 0-15,0 0 10 16,8-6-10-16,2-18 3 16,13-6 7-16,-8-4-8 15,4 0 8-15,-5 1-10 16,-15 8 1-16,-10 6-2 15,-12 12 4-15,-20 5-3 16,0 2 0-16,-7 0-11 16,0 0 8-16,5 3-9 15,-1 14 12-15,6 3-6 16,-10-2 8-16,9-2-2 0,-5-4 0 16,-1-8 2-16,1-2-2 15,-1-2 0-15,-3 0 0 16,0 0 9-16,0 0-8 15,0-8 8-15,0-10-8 16,0-6 6-16,0 4-7 16,-7 1 0-16,-9 8 0 15,2 5-3-15,2 6 2 16,-2 0-4-16,-15 0 4 16,-4 17-12-16,-20 14 13 15,3 5-1-15,11 0 3 16,16 0-9-16,20 0 8 15,3-1-1-15,0-8 0 0,0-4 0 16,19-9-1-16,15-5 1 16,5-6 0-16,7-3-2 15,7 0 5-15,3-11 0 16,-1-9 2-16,-11-5-3 16,-12-8 4-16,-14-3-4 15,-9-4-2-15,-9 2 10 16,0-1-9-16,-23 8 3 15,-20 7 4-15,-6 6-6 16,6 8 13-16,3 5-15 16,4 5 4-16,3 0-11 15,-3 13 4-15,-1 12-1 0,7 12 3 16,11-1 2 0,19 0-2-16,0 0 1 15,42-1-1-15,31-8-6 0,13-6 5 16,13-10 2-16,-3-7 1 15,-1-4 3-15,-12 0-4 16,-10-19 1-16,-15-3 3 16,-12-7 1-16,-16-2-2 15,-7-4-3-15,-12-3 8 16,-11 4-2-16,0 5 4 16,0 15 2-16,0 5-4 15,0 7 9-15,0 2-17 16,0 0-10-16,0 4 1 15,0 16-6-15,0 12 14 16,0 2 1-16,7 2 0 0,9 0 2 16,7-6-2-16,7-4 0 15,5-8-2-15,-1-7 8 16,0-9-6-16,1-2 0 16,2 0 2-16,-1-19 3 15,-6-6-2-15,-7-11 3 16,-7 1-3-16,-9-3 2 15,-4 3 1-15,-3 5-6 16,0 7 5-16,0 11 3 16,0 4-4-16,0 6-4 0,0 2 0 15,0 0-3-15,0 0 3 16,0 0-11-16,0 6-15 16,0 16 23-16,4 6 2 15,5 2 1-15,-2 0 1 16,3-6 5-16,10-4-6 15,-4-5 0-15,3-8 2 16,-8-6-8-16,-1-1 7 16,6 0-1-16,4 0 11 15,6-13-10-15,4-7 9 16,-7-5-8-16,4 0 2 16,-4 3-4-16,0 4 0 15,-4 8 0-15,-8 5 0 0,-6 5-7 16,-1 0 2-16,-1 0-4 15,1 9-13-15,-1 12 22 16,-3 2-3-16,7 1 3 16,-1-2 0-16,1-6 5 15,3-1-5-15,3-8 0 16,-6-3 3-16,-4-4-8 16,1 0 9-16,1 0-4 15,6 0 11-15,8-5-9 16,4-12 7-16,7-3-9 15,0 2 1-15,2 2-1 16,-5 4 0-16,-4 2 0 16,-2 4-2-16,-5 6-7 0,0 0 8 15,-5 0-9 1,-3 0-7-16,3 7 14 0,0 8-4 16,1 1 7-16,7-3-3 15,-1 0 8-15,2-7-5 16,6-2 0-16,-3-4 0 15,9 0 8-15,2-4-4 16,-1-20 2-16,-1-8 12 16,-9-6-11-16,-12-10 18 15,-11-8 5-15,0-6 5 16,0-2 27-16,-23 3-15 16,-11 8-4-16,2 14 27 15,6 14-46-15,11 10 44 16,7 9-26-16,8 6-36 0,0 0-12 15,-4 2-42-15,-7 30-11 16,-4 16 59-16,-8 16-3 16,8 5 3-16,3-3 0 15,12-8-5-15,0-6-1 16,0-8-81-16,7-10-21 16,16-7 1-16,9-12-10 15,-6-5 18-15,-3-10 1 16,-8 0 16-16,-12-8-13 15</inkml:trace>
  <inkml:trace contextRef="#ctx0" brushRef="#br0" timeOffset="-138471.037">6614 5686 42 0,'0'0'30'0,"0"0"-5"16,0 0 10-16,0 0 8 16,0 0-18-16,0 0-22 15,26-27 0-15,58 27 2 16,18 0 6-16,-3 0-7 15,-3 0-3-15,-8 0 1 16,-15-2 1-16,-17-1-3 16,-22 2 0-16,-22 1-4 15,-12 0-11-15,0 0-28 16,-56 0-14-16,-26 14-15 16</inkml:trace>
  <inkml:trace contextRef="#ctx0" brushRef="#br0" timeOffset="-137955.83">1942 6617 88 0,'0'0'33'0,"-233"0"-20"16,146 0 17-16,22 2 4 16,19 1-5-16,12 0-15 15,22 0 3-15,8-3 10 16,4 0-15-16,80 0-9 16,100 0 3-16,105-21 6 0,113-11 10 15,85-2-22 1,60-4 2-16,25 3 0 0,-27 6 0 15,-62 4 2 1,-74 8-4-16,-72 5 1 0,-75 1-5 16,-63 4 5-16,-70 3-1 15,-59 1 0-15,-52 3-10 16,-18 0-21-16,-105 0-13 16,-75 18-4-16,-71 4-34 15</inkml:trace>
  <inkml:trace contextRef="#ctx0" brushRef="#br0" timeOffset="-137665.2">1560 6974 124 0,'0'0'28'0,"0"0"-22"15,0 0 25-15,211 6 20 16,73-25-4-16,109-14-15 15,72-5-3-15,47-2-5 16,18-3 15 0,-15 5-7-16,-46 0-6 0,-68 4 3 15,-73 6-23-15,-77 2 4 16,-64 11-4-16,-68 4-6 16,-52 3-13-16,-39 6-48 15,-28 0-22-15,0 2-12 16,-58 0-16-16,-34 0-45 15</inkml:trace>
  <inkml:trace contextRef="#ctx0" brushRef="#br0" timeOffset="-134135.187">18053 3810 54 0,'0'0'28'16,"0"0"0"-16,0 0 21 16,0 0-6-16,0 0 2 15,0 0-11-15,0 0-9 0,0 0 10 16,18-48-11 0,-18 48 4-16,5 0-1 0,-5 0-20 15,0 0 12-15,0 0-19 16,0 15 0-1,0 15-2-15,0 11 4 0,0 1-1 16,0 0-1-16,0-7 7 16,0-1-7-16,0-12 0 15,0-7 0-15,4-7-1 16,-1-6 1-16,1-2 0 16,-4 0 6-16,0 0-4 15,3-4 20-15,-3-22 36 16,4-12-22-16,-4-10-5 15,0-6-25-15,0-3 0 16,0 7 13-16,0 8-16 16,0 11 26-16,0 6-8 15,0 11-11-15,0 6 16 0,5 6-26 16,-1 2-2-16,-4 0 0 16,3 0-36-16,13 10 17 15,2 16-11-15,14 9 32 16,-6 2-8-16,-3 4 8 15,0-5-8-15,-5-6 6 16,-2-4-35-16,0-10 25 16,-5-6-3-16,-8-6-3 15,4-4 16-15,-2 0 4 16,-1 0 1-16,10-6 14 16,13-22-13-16,15-14 14 15,11-9-9-15,2 1-7 0,-21 14 8 16,-11 14-6-16,-16 14-1 15,-7 8 8-15,0 0-11 16,0 0-8-16,0 29-12 16,0 13 17-16,0 10-5 15,0 2 14-15,0-4-6 16,0-6 0-16,3-4 2 16,17-5-10-16,-4-5-1 15,-2-9-56-15,-5-4-27 16,-2-10-11-16,0-7 18 15,5 0 16-15,11-3 10 16,4-26 0-16</inkml:trace>
  <inkml:trace contextRef="#ctx0" brushRef="#br0" timeOffset="-133568.11">18770 3900 8 0,'0'0'42'0,"0"0"-10"16,0 0-6-16,0 0-1 15,0 0-1-15,0 0-12 16,-80-27-10-16,80 27-2 15,7 0 0-15,23 0 12 16,9 0 3-16,7 0-4 16,7 0 5-16,13 0-2 15,-6-7-4-15,-7-7 2 16,-18 2-7-16,-21-2 8 16,-14 0 1-16,0-2-5 0,-19-3 2 15,-22 6-6-15,-5 5-2 16,-3 1-1-16,-4 7-1 15,3 0-1-15,1 11 1 16,3 15 4-16,10 8-9 16,13 6 4-16,16 0 0 15,7 4-2-15,7-2 2 16,48-5-1-16,12-9 1 16,22-13 0-16,3-11 0 15,7-4 1-15,-9-4 3 16,-5-20 5-16,-13-5 4 15,-22-10 15-15,-13-3-4 16,-17-8-7-16,-12-9 10 0,-8 0-19 16,0 1 3-16,0 11 8 15,0 15-18-15,-12 16 22 16,5 12 0-16,3 4-17 16,-4 0-6-16,-3 28-15 15,-12 21 11-15,0 10-2 16,7 8 9-16,13-4-3 15,3-4 0-15,0-9 4 16,12-6-16-16,6-13 9 16,-10-11-42-16,-4-10-15 15,-4-6-16-15,0-4 11 16,-4 0 0-16,-31-13 26 16,-6-19-40-16</inkml:trace>
  <inkml:trace contextRef="#ctx0" brushRef="#br0" timeOffset="-132796.124">19205 3914 13 0,'0'0'47'15,"0"0"-7"-15,0 0-6 16,0 0-12-16,0 0-2 16,0 0-7-16,-9-22-12 15,67 22 4-15,26 0 4 16,15 0 8-16,9 0 9 16,-15-4-10-16,-8-11 10 15,-25 1-3-15,-21-9-5 16,-19-1 10-16,-17-4-1 15,-3-4-10-15,-3 1 12 16,-40 8-15-16,-6 2-1 16,3 11 12-16,12 9-25 0,2 1 9 15,11 0-9 1,5 23-6-16,-3 15 3 0,8 8-2 16,2 1 5-16,9-1 7 15,0-8-4-15,0-6-2 16,0-9-1-16,0-8-1 15,0-3-4-15,0-6 5 16,20-4-2-16,-1-2-6 16,11 0 13-16,0-2-5 15,9-19 12-15,0-6-8 16,2-3-1-16,-2 6 0 16,-9 5-3-16,-7 8 0 15,-13 10 0-15,-1 1-3 0,-5 0 3 16,-1 0-23-16,13 11 22 15,-2 9-8-15,9 0 9 16,0 0-3-16,7-2 8 16,-1-6-5-16,-3-5 0 15,-3 0 3-15,-12-7-5 16,5 0 2-16,-2 0 0 16,5-7 11-16,-3-12-5 15,-2-5 1-15,-1 0-6 16,-10 0 6-16,-3 8-6 15,0 8-1-15,0 4 0 16,0 4-1-16,0 0-4 16,4 0-1-16,3 6-7 15,2 11 2-15,5 6 6 0,9-1 5 16,4-2 0-16,8-2-2 16,6-6 2-16,1-4 0 15,-3-4 0-15,-9-4 3 16,-11 0-1-16,-4 0-1 15,-7-7 4-15,-4-10 10 16,-4-7-12-16,0-6 2 16,-4-3-5-16,-31 4 6 15,-11 3-8-15,-7 6 2 16,0 5-3-16,3 8-1 16,8 4-8-16,15 3 2 0,13 0-24 15,9 15-48-15,5 15 10 16,42 2-17-16,35-3-22 15</inkml:trace>
  <inkml:trace contextRef="#ctx0" brushRef="#br0" timeOffset="-131049.329">21007 3793 55 0,'0'0'39'0,"0"0"1"16,0 0-5-16,0 0 5 0,0 0-1 15,0 0-3-15,0-72 10 16,0 68-12-16,0 4 2 16,0 0-7-16,0 0-16 15,0 0 1-15,0 3-14 16,0 16-3-16,0 9 0 15,0 7 6-15,-14-1 2 16,-2-4-4-16,6-6 4 16,1-10-3-16,2-8-2 15,7-2 0-15,0-4 6 16,0 0-2-16,0 0 4 16,0 0 11-16,0-24 7 0,0-10 28 15,3-15-51 1,10-9 5-16,-3-14 35 0,3-6-9 15,4 0 23 1,-1 8-6-16,4 26-46 0,-1 18 51 16,-12 16-9-16,-3 10-21 15,-1 0-26-15,-3 0-31 16,0 30-11-16,0 17 23 16,0 20 19-16,0 7 3 15,0 0-3-15,-7-8 0 16,7-9-10-16,0-9-30 15,0-12-32-15,16-12-19 16,14-9-20-16,-3-10 34 16,-1-5-2-16,-3 0 13 15,-12-8 9-15,-11-14 6 16,0 1 22-16,-14-6 8 16,-36 3-5-16,-3 5 19 0,-2 5 7 15,-1 6 7-15,3 4 5 16,7 1-2-16,16 3 8 15,14 0 1-15,12 0-4 16,4 0 4-16,0 0-9 16,0 0-4-16,20 0 7 15,20 0 9-15,15 0 5 16,5 0-2-16,9 0-8 16,4-12 2-16,-1-2-7 15,-8-3 1-15,-9 3 9 16,-18 6-12-16,-14 2 7 15,-16 2 0-15,-2 3-9 0,-5 1 8 16,0-3-14-16,0 2-2 16,0 1 0-16,4 0-9 15,7 4 5-15,8 15 0 16,0 3 8-16,1 2-5 16,-6 2 1-16,-2-1 0 15,-4-6 1-15,-1 0 4 16,-4-9-5-16,2-2 0 15,-5-5 0-15,0-3-2 16,0 0 2-16,0 0 0 16,0 0-1-16,-19 0-10 0,-4-9 3 15,4-5 4-15,8-3-3 16,6-4 7-16,5-2-8 16,0 1-1-16,8-1 9 15,19 5-3-15,0 1 3 16,-1 7 0-16,-3 3-1 15,-3 1 0-15,-10-1 1 16,3 4 0-16,-6-1 7 16,-4 1 0-16,-3 1 9 15,0 0-1-15,0 0-6 16,0 2 15-16,0-2-8 16,0-1-3-16,0 0 2 0,0-1-11 15,0 1-2-15,0 3-2 16,0-3 3-16,0 3-7 15,0 0 4-15,0 0-7 16,-3 0 7-16,-1 0-13 16,1 8 1-16,-1 12 5 15,4 6 7-15,0 2-2 16,0-2 2-16,7-3 0 16,20-5-4-16,-1-6 6 15,4-4-2-15,2-5 0 16,-2-3 4-16,0 0 2 15,4 0-4-15,-2-11 3 16,1-9 8-16,1-4-12 0,-2-5 3 16,-6 1-4-1,1 2 7-15,-4 6-3 0,-9 9-4 16,-5 8-3-16,-2 3-2 16,0 0-8-16,2 0 0 15,-2 6 5-15,0 16-1 16,2 3 9-16,1-1-1 15,-3-7 2-15,6-3-4 16,-10-5 3-16,1-4 0 16,-4-5-1-16,0 0 3 15,0 0 3-15,0-4 0 16,0-11 0-16,-11-10-5 0,-8-3 3 16,-4 5-3-16,3 0 0 15,10 11-1-15,-3 6-2 16,6 6-1-16,-3 0-10 15,-6 0 8-15,-4 20-7 16,1 6 9-16,15 2 2 16,4-2-14-16,0-1 13 15,16-7-10-15,18-5 4 16,-4-6 7-16,-2-5 2 16,-10-2 0-16,-6 0 8 15,-5 0-7-15,-3-9 11 16,-1-6-1-16,-3-4-7 15,0 5 13-15,0 2-12 0,0 8 9 16,0 4-12 0,0 0-2-16,0 0-8 0,0 4-4 15,13 14 9-15,6 0-4 16,4-1 3-16,4-1-11 16,6-4-1-16,6-4-8 15,-2 0-15-15,-6-5-9 16,-16 0-19-16,-15-3-12 15</inkml:trace>
  <inkml:trace contextRef="#ctx0" brushRef="#br0" timeOffset="-130262.039">20664 3807 23 0,'0'0'38'0,"0"0"-6"16,0 0-2-16,0 0 0 15,0 0-9-15,0 0 1 16,-14-25 2-16,11 20-5 0,-6 4-4 16,-2 1-8-16,8 0-4 15,-10 0 0-15,3 0-3 16,-10 3-2-16,-3 14 1 15,0 7 2-15,4-2-1 16,8 2 0-16,7-2 0 16,4-6-2-16,0-3 0 15,0-4 0-15,11-5 1 16,12-4 2-16,-3 0 0 16,3 0 8-16,0-10 9 15,0-12 16-15,7-9-8 16,-4-7-3-16,-3-5 4 15,-7-9-17-15,-9-3 5 16,-3 2-1-16,-4 6-6 16,0 13 10-16,0 14-14 15,0 16 20-15,-16 4-8 16,2 0-12-16,-9 13-8 0,-4 16 2 16,-3 15 2-16,7 6-4 15,14 6 4-15,9 2 0 16,0-3 0-16,32-3-10 15,28-4-24-15,23-8-39 16,9-3-11-16,0-14 10 16,-23-8-21-16</inkml:trace>
  <inkml:trace contextRef="#ctx0" brushRef="#br0" timeOffset="-127660.166">18136 3517 18 0,'0'0'27'16,"0"0"-16"-16,0 0 11 16,0 0 9-16,0 0-15 15,0 0 3-15,-3-44 0 16,-20 38 2-16,-7-2-4 15,-13 1-7-15,-10 1 1 0,-23 6-4 16,-12 0-4 0,-22 0 1-16,-12 21-3 0,-9 3-1 15,6 4 3-15,15-2-2 16,18 0 1 0,23-1-2-16,19-2 1 15,17 3-3-15,10 6 3 0,7 4-1 16,5 8 3-16,8 5-1 15,3 8 8-15,-6 1 4 16,3 15-2-16,-8 10 8 16,-12 13-3-16,-3 6 2 15,-4 1 23-15,-2-3-12 16,18-6-17-16,5 1 12 16,5-2-16-16,4-2 17 15,0-1-15-15,0-3-5 16,20 2 16-16,-10 0-21 15,-10-6 8-15,0 1 14 16,0-1-11-16,0-3 22 0,-17-2-4 16,-3-6-17-16,8-7 21 15,5-7-30-15,7-8 6 16,0-6 2-16,0-2-4 16,0 1 10-16,0-6-18 15,0 2 2-15,0-3 15 16,0-4-14-16,0-4 6 15,0-6-5-15,0-6 10 16,7-4-14-16,2-5 0 0,-2-2 3 16,-4-5-10-1,-3 0 7-15,4 0 0 0,-4 0 0 16,0 0 11-16,0 0-18 16,0 0 7-16,9 2-14 15,24 2 12-15,40 2-5 16,49-2 7-16,53-4 0 15,59 0-9-15,56 0 4 16,30 0-7-16,23 0-6 16,0-4 16-16,-19-4-22 15,-15-1 6-15,-8 2 9 16,7-5-13-16,14-2 20 16,21-3-7-16,14 3-13 0,2-1 19 15,-8 3-14-15,-28 3 17 16,-40 6-2-16,-46-1 4 15,-28 3-4-15,-34-2 2 16,-7 1 0-16,-12-2-6 16,1 0 6-16,8-2-4 15,10 2 2-15,4 2-18 16,-4 2 16-16,-14 0-8 16,-29 0 4-16,-20 0 3 15,-25 0 0-15,-18 0 5 16,-23 2 0-16,-16-2 7 15,-11 0 0-15,1 0 2 0,-1-7-5 16,-1-11 10 0,5-5-12-16,3-5 2 0,-3-4-1 15,-3-5 1 1,-4-3 2-16,-13-6 3 16,-3-6-6-16,0-9 12 15,0-4-9-15,0-8 22 0,-3-5-20 16,3-8 3-16,0-16-8 15,3-13-3-15,24-5 0 16,-4-2-2-16,-13 4 6 16,-10 3-4-16,0 3 0 15,-30 2 10-15,-26 1-3 16,-10 1-5-16,1-3 6 16,5 4 2-16,6 8-10 0,8 11 0 15,8 16 8-15,8 13-2 16,3 13 12-16,4 12-10 15,4 8-8-15,4 10 27 16,3 8-24-16,5 6-1 16,3 2-2-16,4 0 2 15,-3 0-9-15,-2 0 7 16,1 0-11-16,4 0-1 16,-11 0 6-16,-8 0 6 15,-27 0-2-15,-30 0 8 16,-34 0-6-16,-44-7 0 15,-51-6 5-15,-73-1-10 16,-70-5 5-16,-55-2-22 16,-25 0-21-16,17 4-22 15,29 7 6-15,55 10-17 0,47 0-5 16,49 10-9 0,36 24-10-16,38 8 10 0</inkml:trace>
  <inkml:trace contextRef="#ctx0" brushRef="#br0" timeOffset="-125913.139">26003 7022 114 0,'0'0'43'16,"0"0"-30"-16,0 0 14 15,0 0 17-15,0 0-15 16,0 0-18-16,-37-25-3 16,10 25-6-16,-12 3-2 15,-3 8 0-15,12 2 1 16,7-3-2-16,16 3 1 0,7 1-4 16,0 7 3-16,0 6 0 15,26-1 1-15,8-2 0 16,5-1 0-16,0-1 0 15,1-1 0-15,-4-2 0 16,-6-2 1 0,-11-3 0-16,-8-3-1 15,-11-2 0-15,0-1 1 16,0-4-2-16,-11-2 2 0,-21-2 0 16,2 0-1-16,-7 0-3 15,2 0-21-15,8-4-24 16,17-6-10-16,10-2-24 15</inkml:trace>
  <inkml:trace contextRef="#ctx0" brushRef="#br0" timeOffset="-125635.268">26450 7074 26 0,'0'0'67'0,"0"0"-41"15,0 0 2-15,0 0 4 16,0 0-6-16,0 0-10 15,83-10-2-15,-83 14-2 16,0 10-11-16,0 4 5 16,0 6 2-16,-19 6 10 15,-22 1-2-15,-8-1-6 16,-6-7 0-16,14-3 3 16,15-4-7-16,26-9-4 0,0 0-2 15,56 0-2-15,63-5 1 16,36-2 1-16,29 0-11 31,-12-6-25-31,-39-10-29 0,-45-2-8 16,-44-3-50-16</inkml:trace>
  <inkml:trace contextRef="#ctx0" brushRef="#br0" timeOffset="-122600.066">17984 4325 51 0,'0'0'42'0,"0"0"-16"15,0 0 10-15,0 0 3 16,0 0-10-16,0 0-4 15,16-46-2-15,-16 46-9 0,0 0-3 16,7 0-11 0,-3 10 0-16,7 14 2 0,1 8 2 15,-2 5 7-15,3-3-6 16,-3 2-2-16,3-6 0 16,-3-5-3-16,-1-4 1 15,2-7-1-15,-8-6 0 16,1-6-1-16,1-2-8 15,-5 0-4-15,0 0 7 16,0 0 0-16,0-9 3 16,0-8 2-16,-12-2-3 15,-15 4 0-15,1 1 0 16,-1 6-1-16,1 1 2 16,10 5 0-16,5 2 1 15,2 0 1-15,9 0-2 16,0 0 0-16,0 0-4 0,0 0-2 15,23 0 8 1,23 0 1-16,16 0 1 0,11-4 1 16,-6-1 0-16,-12-2 6 15,-21 1 7-15,-15 2 1 16,-5 1 1-16,2-6-5 16,-5-1-4-16,-2 2 4 15,-6 2-4 1,-3 5 4-16,0-2-2 0,0 3-4 15,0 0-4-15,0 0-2 16,0 0-8-16,0 0 3 16,0 10-1-16,4 4 6 15,15 1 0-15,4-4 0 16,4 0-1-16,-1-6 0 16,1-3 1-16,-8-2 0 0,-5 0 2 15,-1 0 0-15,-6 0 4 16,2 0-1-16,1-11 5 15,-6 0 1-15,-1-2-1 16,1 2 1-16,-4 3-5 16,0 2 2-16,0 6-3 15,0 0-4-15,0 0-2 16,0 0-7-16,5 0-2 16,2 0 2-16,4 8-2 15,5 7 10-15,3-6 0 16,4 1 0-16,4-2-2 15,3-2 1-15,12-4 1 16,4 0 1-16,4-2 0 0,-10 0 3 16,-1 0 0-16,-12-7-3 15,-11-8 10-15,-6 2-3 16,-6-6-1-16,-4 3-1 16,0 2-4-1,0 2-2-15,-20 4 3 0,-6 2-3 16,-1 2-1-1,4 4-3-15,0 0-1 16,2 0 0-16,2 14-3 0,3 7-4 16,5-2 2-16,11 1-4 15,0-2 6-15,0-3 2 16,11-5 4-16,12-6 0 16,0-2 4-16,0-2 0 15,0 0 5-15,0-2-2 0,0-16 10 16,0-5 4-16,-6-5-5 15,-4-4 2-15,-10-1 0 16,-3 0 6-16,0-3 7 16,0 4-18-16,0 4 9 15,0 7-6-15,-7 12-4 16,7 5 7-16,0 4-17 16,0 0-5-16,0 0-2 0,0 8-19 15,0 20 5-15,0 8 21 16,0 8 0-16,14-1-1 15,9-2-7-15,9-5 2 16,2-6 2-16,0-8-15 16,4-5 9-16,-7-10 4 15,-5 0 4-15,-7-7 2 16,-3 0 0-16,-1 0 9 16,-3-10 4-16,-5-11-8 15,-3-1 3-15,-4-1-3 16,0 0 0-16,0 1 5 15,-4 6-9-15,-12 6 8 16,5 4-6-16,4 6-3 16,7 0 0-16,-5 0-7 15,-2 6-12-15,3 14 5 16,1 10 12-16,3-2 1 16,0-2 0-16,0-5 1 15,19-7-2-15,4-5-6 16,4-3 4-16,-4-3 3 15,-5-3 1-15,1 0 0 0,1 0 3 16,-5 0 1-16,0-13 6 16,1 0-4-16,3-6-1 15,-5 3-1-15,2 3-1 16,-5 4 5-16,-2 7-1 16,-9 2-7-16,7 0-1 15,0 0-13-15,5 0 1 16,6 4 9-16,-6 7 1 15,-5-4 2-15,2 2-5 0,-5-1 5 16,-1-5 1-16,1-1-2 16,-4 0 1-16,3-2 1 15,1 0-3-15,-4 0 3 16,0 0 3-16,3 0-2 16,6 0 9-16,-2-2-3 15,13-10-5-15,-10 2 4 16,6 3-4-16,-9 3-2 15,-3 4-3-15,5 0-6 16,1 0 4-16,10 0 3 16,-1 0-8-16,1 0 8 15,-3 4-2-15,3 0 4 16,-4 3 0-16,3-2 0 16,-5-4 0-16,-1-1 2 15,1 0-2-15,2 0 14 0,-2 0-8 16,2-14 2-16,-4-10 5 15,-5-3-8-15,-3-11 16 16,-4 1 1-16,0-5-7 16,0-2 17-16,0 3-2 15,-4 10 10-15,-12 11 5 16,6 10-12-16,6 10 16 16,4 0-49-16,0 0-16 0,0 21-32 15,0 18 0 1,0 11 48-16,4 3 0 15,19-5-37-15,10-7-8 16,13-5-34-16,0-9-8 0,-3-4 15 16,-13-10-10-16,-23-7 2 15,-7-6 8-15,-14 0-29 16</inkml:trace>
  <inkml:trace contextRef="#ctx0" brushRef="#br0" timeOffset="-122445.712">19799 4373 82 0,'0'0'42'0,"0"0"-1"16,0 0 12-16,0 0-2 0,0 0-34 16,0 0-11-16,205-27-3 15,-132 27-3-15,-18 0-6 16,-25 0-43-16,-23 11-27 16,-7 11-31-16</inkml:trace>
  <inkml:trace contextRef="#ctx0" brushRef="#br0" timeOffset="-121679.289">18925 4801 93 0,'0'0'22'15,"0"0"6"-15,0 0 15 16,0 0-1-16,119-105-10 16,-116 93-10-16,-3 0-2 15,0 4 3-15,0 3-10 16,0 0-6-16,-17 5-2 15,-19 0-5-15,-1 0 0 16,5 0-2-16,9 7-1 16,6 12 1-16,1-1 0 15,5 4 1-15,6 0 0 16,5 0-1-16,0 0 2 0,0-2-5 16,12-2 0-16,8-4 5 31,-3-1-6-31,-1-5 5 0,0 0-1 0,-9-4 2 15,-7-1-1-15,0 0 1 16,0-2-2-16,0 2 1 16,0 1-2-16,-23-3 3 15,-3 2-1-15,3-1 1 16,7-2-1-16,9 0 1 16,7 0-4-16,0 0 3 15,0 0-3-15,0 0 1 16,0 0 3-16,0 0-5 0,0 0-2 15,7 0-1-15,2 0 8 16,-2 0-1-16,-7 4-1 16,0 4 2-16,0 3 0 15,0 10 1-15,0 1 7 16,0 6-1-16,-30 4 3 16,-6-1 0-16,6 5-1 15,4-5 4-15,15-5-4 16,11-1-9-16,0-6 5 15,0-6-4-15,14-5-1 16,16-5 6-16,16-3-6 16,23 0 7-16,16 0-1 15,5-14-6-15,-8 0-2 16,-29 5-30-16,-30 6-12 16,-20 3-12-16,-3 0-24 0,0 12-39 15</inkml:trace>
  <inkml:trace contextRef="#ctx0" brushRef="#br0" timeOffset="-121015.961">18885 5757 58 0,'0'0'66'15,"0"0"-34"-15,0 0 0 16,0 0 9-16,0 0-11 16,0 0-17-16,33-53-2 15,-13 47-3-15,-1 6-2 16,-5-1-1-16,6 1-5 16,-1 0 1-16,4 0 2 15,7 0-2-15,4 0 1 16,-2 0-2-16,-6 1 0 15,-3 5 1-15,-8-1 0 0,-7-3 0 16,-4 0-1 0,-4-2 1-16,0 4-2 0,0 1 2 15,-23 4 1-15,-12 1 8 16,4 2-7-16,5 2-1 16,10 0-2-16,9-4 0 15,7 0 0-15,0-2 0 16,0 0 0-16,3-2 1 15,20-1 0-15,13-4 2 16,8 1-1-16,7 1 4 16,-6-3 5-16,-7 2-1 15,-4 1-2-15,-14 0 0 16,-5 4-3-16,-7-1 2 16,-1 0-7-16,-2 2 2 0,-2 2 3 31,-3 2-2-31,0 6 1 15,0 4 1-15,0 0-4 16,0 3 2-16,0-4 3 0,0 0-6 16,0-7 1-16,0-5 2 15,0-2-3-15,0-5 2 0,0 0-2 16,-8 1-5-16,-26 6-10 16,-23-3-19-16,-8 0-23 15,-4-2 24-15,5-2-54 16,6-2 11-16</inkml:trace>
  <inkml:trace contextRef="#ctx0" brushRef="#br0" timeOffset="-118088.757">19727 4997 18 0,'0'0'80'0,"0"0"-44"16,0 0 9-16,0 0 2 16,0 0 10-16,0 0-19 15,-16-55-4-15,16 54 6 16,0 1-20-16,0 0 10 15,0 0-15-15,0 0-15 16,0 0 0-16,0 1-2 0,0 22-3 16,0 4-2-16,0 6 11 15,0-5-4-15,0-3 0 16,16-8-3-16,3-5 1 16,1-6-6-16,3-6 7 15,0 0-1-15,-2 0 4 16,7-12 4-16,-10-5 5 15,-2-4-11-15,-6-1 15 16,-1 0-15-16,-5 1 1 16,-1 7 2-16,1 5 2 15,-4 5-5-15,0 4 0 16,0 0-7-16,0 0 5 16,0 0-8-16,0 0-4 15,0 6 12-15,0 8-8 16,7 4 10-16,9 1 0 15,-4 0 4-15,2-3-6 0,-1-6 2 16,4-4-12-16,3-4 11 16,-4-2-10-16,7 0 11 15,-9 0 7 1,9-8-7-16,3-12 10 16,-6-2-10-16,6-4 2 0,-3 5 1 15,-10 4 2 1,-6 7-5-16,-7 7 5 0,0 3-4 15,0 0-2-15,3 0-6 16,5 3-11-16,11 13 17 16,8 8-5-16,11 2 6 15,5-7 0-15,-2 0 6 16,-2-7-8-16,-16-6 2 16,-4-4 0-16,-8-2 3 15,-8 0-1-15,9-2 5 0,-4-22 11 16,2-10-14-16,-1-8 11 15,-5-2-5-15,-4 0-9 16,0-5 25-16,0 4-22 16,-20 7 15-16,1 9 10 15,8 15-22-15,-1 8 24 16,8 6-31-16,4 0 1 16,0 0-8-16,0 14-20 0,0 22 7 15,0 10 10-15,0 11 19 16,16-3-17-16,26-10 8 15,8-4-34-15,0-7-6 16,-4-14-29-16,-9-7 9 16,-11-4 1-16,-19-8-14 15,-7 0 25-15,0 0 11 16,-30-14-32-16</inkml:trace>
  <inkml:trace contextRef="#ctx0" brushRef="#br0" timeOffset="-117907.615">20486 4963 30 0,'0'0'34'0,"0"0"-9"0,0 0-1 15,0 0 7 1,0 0-7-16,0 0-4 0,-76-34-6 16,132 28-10-16,29-7 15 15,11 1-3-15,-17 0-12 16,-22 3-1-16,-31 6-3 16,-26 2-6-16,0 1-19 15,0 0-20-15,0 0 8 16,-40 0-12-16,-22 0-31 15</inkml:trace>
  <inkml:trace contextRef="#ctx0" brushRef="#br0" timeOffset="-117497.806">19548 4814 69 0,'0'0'65'16,"0"0"-33"-16,0 0 9 16,0 0 13-16,0 0-25 15,0 0-25-15,20-40 5 16,-20 40-9-16,0 0-2 16,0 0 1-16,0 0-9 15,0 8 6-15,0 8 2 16,0 4 2-16,3-4-2 15,20-5 1-15,4-5 1 16,-1-6-1-16,-6 0 5 16,-3 0-4-16,3-3 6 0,-13-13-5 15,2 0 7 1,-9-3-7-16,0 0 2 0,0 5-3 16,-13 1 0-1,-13 2 0-15,-1 7-5 0,4 4-2 16,0 0-9-16,4 0-24 15,8 17 0-15,11 10 7 16,0 4-18-16,57 6-28 16</inkml:trace>
  <inkml:trace contextRef="#ctx0" brushRef="#br0" timeOffset="-115585.24">21653 4895 24 0,'0'0'47'0,"0"0"-13"16,0 0 1-16,0 0 5 15,0 0 0-15,0 0-11 16,-39-67 3-16,20 59-6 0,5 2-6 16,-2 2 9-16,9 3-9 15,-1 1-6-15,3 0-6 16,2 0-5-16,-1 0-6 16,-12 14-1-16,6 10 4 15,-6 7-4-15,16 0 4 16,0-4 0-16,0-2-2 15,16-5-2-15,10-4 1 16,1-6 1 0,3-2 0-16,5-6-3 0,-8-2 8 15,3 0-3-15,0 0 8 16,5-16-6-16,2-4 5 16,6-4-6-16,3-1 5 15,-4 2-3-15,-5 3-3 16,-10 9 0-16,-15 6-3 15,-5 5 3-15,0 0 0 0,6 0-5 16,1 0-6-16,5 0 8 16,-6 0 0-16,-3 0 0 15,-6 4 1-15,-4 0-4 16,0-3 6-16,0 2 0 16,0-3 1-16,0 0-1 15,0 0 2-15,0 0-1 16,0 0 12-16,0-7-9 15,0-4 0-15,-27-3-4 16,4 2 6-16,0 2-8 16,0 3 2-16,6 6 0 15,1 1-1-15,5 0-6 16,-1 0 5-16,1 15-2 16,-1 15-5-16,5 6 7 0,7 2 2 15,0 1 0-15,0-7-5 16,30-4-2-16,0-10-2 15,2-6 1-15,-6-8-3 16,-8-4 11-16,-2 0-2 16,0 0 2-16,-9-14 9 15,0-12-8-15,-7-4 8 16,0-2-2-16,0-5-6 16,-14 4 12-16,-22 3-7 0,-1 5-3 15,5 8 10 1,2 9-11-16,7 1 6 0,9 7-8 15,2 0 2-15,5 0-6 16,7 11-4-16,0 15 5 16,0 7 0-16,0 2 4 15,23-2-1-15,7-2 0 16,9-9 2-16,-2-4-4 16,2-8 2-16,-6-6 0 15,-3-4-2-15,-3 0 9 16,-4-3-6-16,-4-16 8 15,1-7-7-15,-10-6 13 16,6 0-7-16,-9-3-1 16,-1 7 9-16,-3 5-10 15,-3 6 3-15,0 4 5 16,0 8-9-16,0 3 10 0,0 2-15 16,0 0-2-16,0 0 2 15,0 5-25-15,0 18 22 16,0 8-1-16,0 3 7 15,0-4-7-15,7-4 4 16,9-6 0-16,-2-7-3 16,2-2 4-16,0-10-1 15,-2-1 0-15,2 0 5 16,4 0 0-16,6 0 2 16,-3-14 4-16,-1-7 10 15,1-3-8-15,-4-2 10 16,-3 2-2-16,-9 6-18 15,0 6 30-15,-7 7-21 0,0 4-5 16,0 1-7-16,0 0 0 16,5 0-6-16,-5 0-4 15,4 0-21-15,-1 11 31 16,1 10-9-16,3 1 9 16,2 2 1-16,2-7 1 15,4 0-4-15,-4-7 1 16,5-6-8-16,-5-2 6 15,5-2 3-15,-1 0 0 16,0 0 21-16,1-6-15 16,3-8 7-16,-5-5-9 15,2 2 5-15,-5-1-9 16,1 6 0-16,-1 3 0 0,-8 5-4 16,3 4 2-16,-3 0-2 15,-3 0 1-15,0 0-21 16,4 0 23-16,-4 0-17 15,3 0-3-15,1 0 19 16,-1 0-12-16,6 0 13 16,-2 7 0-16,4-1-10 15,1 0 8-15,4-3-4 16,-5 0 6-16,-1-3-6 16,-1 0 6-16,-5 0 1 15,-4 0 6-15,0 0 1 16,0 0-4-16,0 0-3 15,3 0 3-15,1 0-8 0,8 0 1 16,6 0 4-16,1 0-3 16,1 0 0-16,-1 0 1 15,1 0 0-15,-6 2-2 16,-2 2-2-16,-5-4 6 16,-3 1 0-16,-4-1 0 15,3 0 7-15,-3 0 2 16,16 0-2-16,0-19 1 15,2-12 10-15,5-9-16 16,-11-4 12-16,-12-4 6 16,0-2-14-16,-3 4 18 15,-20 4-13-15,0 8-2 0,3 8 10 16,8 12-9-16,5 8-1 16,3 6-9-16,4 0-4 15,-3 6-8-15,-4 34-25 16,-6 20 27-16,-3 14-5 15,9-2 15-15,7-2-1 16,0-11-18-16,13-13-64 16,20-8 1-16,-3-16-10 15,-3-10 4-15,-4-10 24 16,-20-2-2-16,-3 0-1 16</inkml:trace>
  <inkml:trace contextRef="#ctx0" brushRef="#br0" timeOffset="-115437.983">22895 4871 30 0,'0'0'35'0,"0"0"-4"0,0 0-2 16,0 0-2-16,0 0-2 16,0 0 4-16,-57-47-17 15,119 46-10-15,21-4 1 16,6 3-1-16,-6 2-2 16,-21 0-18-16,-22 0-32 15,-24 0-22-15</inkml:trace>
  <inkml:trace contextRef="#ctx0" brushRef="#br0" timeOffset="-115069.225">23445 4754 107 0,'0'0'42'0,"0"0"0"16,0 0 14-16,0 0-16 15,0 0-8-15,0 0-14 16,-23-56 2-16,23 56-20 16,-4 0 0-16,-3 0-1 15,2 9-4-15,-2 6 5 16,3-1 0-16,4 3 2 16,0-6-2-16,0-1 0 15,0-4-2-15,0-4-2 16,0-2 3-16,11 0 1 0,1 0 5 15,-5 0 0-15,1-14 11 16,-8-1-11-16,0-2-1 16,0 3-8-16,0 6 4 15,0 4-5-15,-4 4-10 16,-3 0-26-16,3 14-10 16,4 16-10-16,0 10-5 15,0 2-32-15</inkml:trace>
  <inkml:trace contextRef="#ctx0" brushRef="#br0" timeOffset="-114922.27">23491 5151 63 0,'0'0'29'16,"0"0"22"-16,0 0-6 16,0 0-2-16,0 0-16 15,0 0-27-15,-283 134-1 16,173-91-54-16,2-4-73 15</inkml:trace>
  <inkml:trace contextRef="#ctx0" brushRef="#br0" timeOffset="-112307.399">16654 7654 118 0,'0'0'59'15,"0"0"-38"-15,0 0 12 16,0 0 16-16,0 0-11 16,0 0-2-16,189-66-14 15,-113 35 5-15,25-15 8 0,28-13-17 16,24-19 9 0,34-17-14-16,31-12-8 0,17-11 14 15,9-2-14-15,0-1 7 16,-10 3 8-16,1 1-13 15,2 0 16-15,7-6-8 16,11 1-14-16,15-1 14 16,10 0-15-16,13 2 0 15,1 8-4-15,-27 19-10 16,-42 22 10-16,-57 26-2 16,-69 19 6-16,-46 10 1 15,-33 9 1-15,-17 2 2 16,-3 1 16-16,4 3-19 15,-4-3 16-15,0 1 6 16,0 2-22-16,0 0 22 0,0 0-21 16,0 2-2-1,0-2 0-15,0 0 10 0,0 2-10 16,0-2 0 0,0 2-2-16,0 0-10 0,0 0 12 15,0 0 0-15,0 0 4 16,0-4 10-16,-7-2-8 15,-16 0-2-15,3 0 0 16,4 0 0-16,2 0-2 16,2 0-2-16,1 0 10 15,-5-2-2-15,2 2-8 16,-6 1 0-16,1 4-12 16,-20 1 10-16,-18 0-16 15,-19 14 0-15,-23 10 16 16,-12 4-14-16,8-2 14 0,17-6-8 15,27-7-11 1,26-6 18-16,20-5-14 0,13-2 7 16,0 0 4-16,0 0-25 15,55 0 11-15,41 0 10 16,40-8 10-16,35-12 5 16,13-8-5-1,-8 0 0-15,-24-2 7 16,-30 5-5-16,-43 8 11 0,-33 9 8 15,-26 6-8-15,-17 2 15 16,-3 0-27-16,0 27-1 16,-26 20 7-16,-40 21 2 15,-13 9 20-15,-17-4-29 16,-6-1-36-16,-20-3-100 16,-20-6-62-16,-33-4-64 0</inkml:trace>
  <inkml:trace contextRef="#ctx0" brushRef="#br0" timeOffset="-110031.365">25150 7797 21 0,'0'0'148'16,"0"0"-118"-16,0 0-16 15,0 0 36-15,0 0 2 16,0 0-13-16,0 0-14 16,-157-115-2-16,143 87 3 0,-6-7 5 15,-12-2 1 1,-12-10-1-16,-18-3-14 0,-10-6 9 15,-20-6-5-15,-18-6-7 16,-19-9 13 0,-25-9-22-16,-21-14 22 15,-11-13-4-15,-21-7-19 0,-7-5 14 16,-11-2-12-16,4 3-4 16,23 3-2-16,30 9 0 15,35 14 0-15,31 12 0 16,17 15 10-16,25 16 0 15,17 13 16-15,13 15 2 16,11 9 28-16,8 6-37 16,6 6-1-16,1-2-7 15,1 0 3-15,-1 0-5 16,-3-5-9-16,-2 5 3 16,2-4 9-16,0 3-9 0,-5 0 6 15,5 2 14-15,0 1-17 16,-2 0 17-16,5 2-16 15,4 2-4-15,-3 0 17 16,3 2-13-16,0 0-7 16,0 0 0-16,0 0 9 15,0 0-18-15,0 0 9 16,0 0-24-16,-4 0 24 16,1 0-32-16,-3 18 14 15,-4 9 15-15,-6 10 3 0,5 2 3 16,-1 5-3-1,8 0 6-15,4-2-6 0,-3-3 5 16,-1-3-8-16,1-4 3 16,-4 0 0-16,-2-6 3 15,2-5-3-15,0-7 10 16,1-6-10-16,6-8 0 16,0 0 0-16,0 0 33 15,0 0-23-15,0-2 51 16,-7-28 35-16,-12-14-61 15,1-13 0-15,-10-7-27 16,1-6 0-16,13-2 1 0,11 2 3 16,3 10-24-16,14 7 12 15,62 5-37-15,42 2 34 16,34 4-37-16,17 8 17 16,-17 16 4-16,-34 15-105 15,-29 3-2-15,-29 33-63 16,-21 21 17-16,-20 22 64 15,-19 17-2-15,-9-1-22 16</inkml:trace>
  <inkml:trace contextRef="#ctx0" brushRef="#br0" timeOffset="-108037.888">18152 10361 18 0,'0'0'13'0,"0"0"-9"15,0 0 14-15,0 0 10 16,0 0-1-16,0 0-7 15,11 4-3-15,-11-4-3 0,4 0 4 16,1 0 2-16,2-8 5 16,4-20 8-16,4-13-10 15,12-22-7-15,12-18-1 16,14-13-7-16,23-22 12 16,20-25-2-16,29-27 3 15,24-36-4-15,26-18-16 16,12-11 6-16,-4 5-7 15,-3 20 1-15,-5 16 6 16,-3 17 3-16,-4 15 0 16,-6 10 10-16,-16 10-12 15,-21 10 5-15,-17 13 0 16,-12 16-12-16,-17 22 16 0,-10 22-15 16,-16 19 5-16,-19 14 12 15,-15 10-17-15,-15 11 15 16,-1 2 4-16,3-1-18 15,-3 2 16-15,1-3-16 16,-1 1-3-16,-3 1 14 16,4 1-10-16,-4-3 9 15,0 1 4-15,0 1-13 16,3-7 20-16,6-5-19 16,-2-1-2-16,0-2 1 15,2 2 2-15,-5 0-6 16,6-8 0-16,6-3 8 15,11-10-18-15,10-7 10 16,12-4 0-16,13-6-8 16,7-4 10-16,7-3-2 15,4 1 0-15,-4 0 4 16,-7 0-4-16,4-3 0 0,3-6 2 16,0-8-8-16,9 1 12 15,-6 2-6-15,-10 8 0 16,-16 11 12-16,-16 16-16 15,-17 12 6-15,-11 7-2 16,-2 4 6-16,-7 4 8 16,3 1-14-16,1-4 0 15,-1-1 8-15,1-2-12 16,1 4 4-16,2-2 0 16,0 6-6-16,-7 3 14 0,4 0-8 15,-4 5 0-15,0 0 2 16,0 0-2-16,0 0 0 15,0 0 0-15,0 0-8 16,0 0 12-16,0 0-4 16,0 0 0-16,0 0-10 15,0 0 8-15,-18 0-2 16,-37 6-14-16,-31 16 16 16,-20 5-9-16,-2 0 8 15,9 0 1-15,19-5-17 16,18-4 16-16,21 0 3 15,6-7-6-15,9 1-2 16,11-6 1-16,7-3 7 0,8-2-2 16,0-1-16-16,0 0 15 15,0 0-5-15,0 0-5 16,3 0 12-16,43-15-18 16,35-11 19-16,26-13 0 15,22-1 4-15,0 0-4 16,-2 5 0-16,-14 6 3 15,-21 8-5-15,-23 6 2 16,-31 9 0-16,-19 6 0 16,-15 0 5-16,-4 4-11 15,0 38 10-15,0 24-4 16,0 23 31-16,0 14-17 0,-23 8-1 16,5-7-5-16,-2-4-8 15,-3-13-17-15,-26-1-68 16,-27-2-61-16,-36-6 4 15,-29-13-41-15</inkml:trace>
  <inkml:trace contextRef="#ctx0" brushRef="#br0" timeOffset="-103739.238">17678 4403 38 0,'0'0'45'0,"0"0"-22"16,0 0-1-16,0 0 7 15,0 0-11-15,0 0 0 16,0 0-8-16,-33-86-2 15,29 86 2-15,1 0-9 16,-1 0 4-16,-12 0-5 16,-7 0-1-16,-7 0-1 15,-12 11 2-15,-4 6 0 16,-4 7-1-16,8 0-1 0,8-1 2 16,15 0-2-16,12-1-7 15,7 1 3-15,0-1-1 16,23 0 1-16,19-4-5 15,8 0 4-15,3-3 7 16,-4 0 0-16,-3 1 0 16,-12-3 0-16,-4 4 0 15,-11-3 0-15,-6 2 0 16,-10-2 0-16,-3 0 0 16,0-1 0-16,0 0 2 15,-35-3-2-15,-2-4 0 16,-16-2 0-16,-2-4 3 15,-2 0-2-15,1 0-1 0,2-14 0 16,12-5-1 0,15 2-1-16,19-4-6 0,8-6-9 15,39-9-20 1</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8T14:10:21.356"/>
    </inkml:context>
    <inkml:brush xml:id="br0">
      <inkml:brushProperty name="width" value="0.05292" units="cm"/>
      <inkml:brushProperty name="height" value="0.05292" units="cm"/>
      <inkml:brushProperty name="color" value="#FF0000"/>
    </inkml:brush>
  </inkml:definitions>
  <inkml:trace contextRef="#ctx0" brushRef="#br0">7106 7164 22 0,'0'0'77'16,"0"0"-44"-16,0 0-17 15,0 0 5-15,0 0 8 16,0 0-9-16,0 0-6 16,14 53-2-16,28-45 7 0,15 0 2 15,15-6-8-15,24-2 0 16,19 0-5-16,30 0-2 16,23 0-1-16,14 0-3 15,13 0-1 1,15 3-1-16,18 6-1 0,24 2 1 15,15 2-1-15,0 1 2 16,0-2 1-16,-9-4-2 16,-1 2 1-16,-3 0-1 15,10 0 2-15,0 0-2 16,-1-2 0-16,-5-2 2 16,-14 0-5-16,1-4 4 15,2 5-1-15,1-3 0 16,5 3 1-16,-2 3-1 0,-7 0 0 15,-3 2 0-15,-1 2 1 16,-1-2-1-16,5-2 2 16,-3 0-2-16,-1-1-2 15,-3-2 2-15,-5-1 0 16,-11-3 0-16,-7-3 0 16,-12 0 0-16,-8 0 0 15,-11 0 1-15,-15 0-1 16,-14 0 1-16,-18 0-1 15,2 0 2-15,7-9-2 16,10 4 0-16,14 0 0 0,2 2 0 16,4 3-1-1,9 0 1-15,11 0 0 0,17 0 0 16,9 9-3-16,4 5 3 16,-4 0 0-16,2-1 2 15,-11-4-2-15,6 1 0 16,-8-3 1-16,-5 1-1 15,-7-2 2-15,-17-2-2 16,-18-1-2-16,-18 1 2 16,-11 3-1-16,-5-6 1 15,-7 2 0-15,0-3 1 16,-8 0 0-16,8 0 0 16,8-3-1-16,7-5 0 15,11 1 1-15,-3 3-1 0,9 0 0 16,-5 2 0-1,-13-1 0-15,-5 3 1 0,-18 0 2 16,-1-1-1-16,-6-3-2 16,-4-3 0-16,-3 0 1 15,-3-2 1-15,-1 3-3 16,-6 0 2-16,-3 2-1 16,-4 0 0-16,-3 2-1 15,5 0 1-15,-8-1 0 16,5 0 0-16,-1 2-2 15,-1-2 3-15,10 1-1 16,-3 0 0-16,-1-1 0 16,-5 3 0-16,-15 0 0 0,4 0 1 15,-1 0-3-15,-7 0 2 16,-8 0 0-16,-14 0 0 16,-17 0 0-16,-10 0 3 15,-1 0 0-15,-6 0-2 16,-5-4-1-16,0-4-5 15,0-3-64-15,-9-8-69 16</inkml:trace>
  <inkml:trace contextRef="#ctx0" brushRef="#br0" timeOffset="8509.204">2995 10106 49 0,'0'0'33'0,"0"0"-17"16,0 0-8-16,0 0 16 15,0 0-2-15,0 0-8 16,-184 115 5-16,173-96-3 16,11-1 2-16,0 3-4 15,14 1-2-15,36-2 2 0,19-4-1 16,23-10-2-16,30-6 12 15,34 0-10-15,31-9 5 16,31-10 0-16,13-3-15 16,19 4 12-16,15 0-12 15,11 4 0-15,2 2-3 16,12 3 0-16,-9 2 0 16,9 3-1-16,11 1 2 15,8 3-1-15,5 0 0 16,2 0 1-16,4 0 0 15,-12 0 0-15,-14 3-1 16,-8 1 0-16,-22-2 3 16,-9-2-3-16,8 0 0 15,4 0-1-15,15 0-4 16,20 0 7-16,18 0-2 0,30 0 0 16,6-9 6-16,-6 0-8 15,-14 0 2-15,-35-3 0 16,-27 2-6-16,-7-2 6 15,-7 0 0-15,7 5 0 16,4-2 4-16,19 3-4 16,11 2 0-16,-4 0 3 15,7 2-8-15,-10-2 5 16,-18 2 0-16,-14-3-2 16,-22 5 4-16,-19 0-2 15,-14 0 0-15,-17 0 0 0,-3 0 0 16,18 11 0-1,32 3 0-15,30-2 0 0,27 4 2 16,16-3-2-16,-10-2 0 16,-10 1 0-16,-19-2-4 15,-13 1 4-15,-8-4 0 16,-3 0 0-16,5 0 4 16,18 1-4-16,4 1 0 15,6-1 2-15,1 0-6 16,-7 1 4-16,-17-2 0 15,-17-1-2-15,-27 0 4 16,-19-5-2-16,-10 2 0 16,11 1 2-16,3 4-4 15,23 2 2-15,20 5 0 0,13 2 0 16,6 3 3-16,-8-2-3 16,-12 0 0-16,-19-4 1 15,-12-3-7-15,-11 0 6 16,-10-5 0-16,-6 0 0 15,5-2-2-15,8 2 2 16,3-2 0-16,16 1 4 16,7-4-2-16,0 3-2 15,0-2 0-15,-15 4-3 16,-15-2 5-16,-13 0-2 16,3 0 0-16,-3-4 3 0,1 0-9 15,1 0 6-15,-5 0 0 16,-3 0-2-16,-16 0 6 15,-11 0-4-15,-11 2 0 16,-24 0 2-16,-2 2-2 16,-9 1 0-16,7-4 0 15,13-1-2-15,6 0 2 16,8 0-2-16,-15 0-9 16,-26 0-24-16,-35-6 9 15,-38-4-22-15,-19-2-16 16,-49-2-18-16</inkml:trace>
  <inkml:trace contextRef="#ctx0" brushRef="#br0" timeOffset="9417.898">2503 11526 78 0,'0'0'24'0,"0"0"-24"15,0 0 0-15,0 0 10 16,0 0 8-16,0 0-7 15,80 75-4-15,29-60 4 0,56-7 4 16,72-6-2-16,53-2-3 16,60 0 2-16,62 0-5 15,50-6 3 1,60-2 4-16,46 0-4 0,19 1 10 16,23 4-14-16,-19 3-2 15,-41 0 11-15,-55 0-12 16,-72 3 1-16,-64 6-2 15,-55-7-1-15,-56 0 1 16,-44-2-2-16,-52 0-9 16,-46-2-28-16,-44-16-31 15,-36-4-2-15,-26-2-52 16</inkml:trace>
  <inkml:trace contextRef="#ctx0" brushRef="#br0" timeOffset="15958.031">2404 13495 22 0,'0'0'32'0,"0"0"-16"16,0 0 16-16,0 0 3 15,0 0-9-15,0 0-2 16,87 78 0-16,-38-68-5 15,24-2 5-15,26-8-4 16,35 0-6-16,34 0 1 16,34 0-11-16,30 0 5 15,31 0-1-15,34 0-8 16,39 0 11-16,34 0-11 16,23 5 12-16,15 1-7 15,-4-6 0-15,-12 0-5 0,-22 0 0 16,-27 0 3-16,-3 0-3 15,-11 1 2-15,-9 4-2 16,7 1 0-16,-3-1 0 16,2-1 0-16,8 2 0 15,13-3 1-15,12 1-4 16,14 1 5-16,9 6-2 16,-16 5 0-16,-9 0 1 15,-17 2-4-15,-14 0 3 16,-3-2-7-16,1-5 4 15,-4 2-3-15,9-5 6 16,5 0-4-16,-10-1 4 16,-7-4-1-16,-18 0 1 15,-22-3 0-15,-13 0-4 0,-13 0 5 16,-14 0-1-16,-1 0 0 16,4 0 4-16,15 0-4 15,28 0 0-15,18 0 0 16,12 2-3-16,10 9 3 15,-6 1 0-15,-7-2 0 16,-10-4 0-16,-13-2 0 16,-17-2 0-16,-2 2-4 15,2-3 2-15,1 5-1 0,-1 1 3 16,8 3-1 0,-11-8 2-16,0 0-1 0,-3-2 0 15,-13 0 1-15,-3 0-3 16,-4 0 2-16,0 0 0 15,0-4 0-15,4-2 4 16,5 4-4-16,-6-2 0 16,-3 2 2-16,-12-1-4 15,-11 2 2-15,0-1 0 16,-7-1 3-16,4 1 1 16,-4-1-2-16,2 1-2 15,1 1 3-15,-3 1-3 16,0 0 0-16,4 0 0 15,3 0 0-15,-3 0 2 16,-13 0-2-16,-10 0 0 16,-8 0 2-16,-1 0-5 15,5 0 3-15,0 0 0 0,-5 0-2 16,1 0 3-16,-5 0-1 16,-1 0 0-16,-13 0 4 15,-16 0-5-15,-7-3 1 16,-12 3 0-16,8-2-2 15,-3-2 7-15,-5 0-5 16,-8-2 0-16,-6 2 1 16,-1 0-4-16,4 4 3 15,8 0 0-15,4-4-4 16,2 2 5-16,-14-4-1 16,-19 2 0-16,-34-3 2 15,-23 0-3-15,-23-1 3 0,-16-4-2 16,-4 3 4-16,6 3 0 15,-9 4-4-15,0 2 0 16,4 0 2-16,-4 0-4 16,3-5 4-16,4 1-2 15,6 0 3-15,1-6 1 16,-2 2 0-16,-1-3 5 16,5 0-7-16,-6-7 17 15,10-3-7-15,3 0-1 16,0-3 12-16,0-5-21 15,3-3 13-15,5-7 7 16,-5-8-21-16,-3-7 24 16,-7-8-15-16,-12-11 4 15,-4-7 14-15,0-2-25 16,-8-4 7-16,-18 0-7 0,3 0 7 16,7 1-7-16,9 3-3 15,7 8 0-15,0 2-3 16,0 10 7-16,-4 5-4 15,1 3 0-15,-6 10 12 16,5 6-15-16,1 4 3 16,-1 8 0-16,1 4 0 15,-6 4 2-15,5 4-2 16,-3 0 0-16,-5 0 16 16,1-3-22-16,-8-6 6 0,-1-2 0 15,-6 0-12 1,-1 0 11-16,4 10 1 0,9 6 0 15,-2 5 0-15,9 2-3 16,4 2 3-16,-10-4 0 16,-10-2-15-16,-10-3 8 15,-29-1 7-15,-25-3 0 16,-35-3 3-16,-19-2-3 16,-8 0 0-16,-12 2 0 15,2 1-9-15,-13 8 9 16,-12 3 0-16,2 4 0 15,-12 0-11-15,-13 0 5 16,-25 10 5-16,-28-3-12 0,-29-1 4 16,-32-1-4-16,-14-5 13 15,-17 2-5-15,-12-2 6 16,-2 0-4-16,-1 2-5 16,-11-2-26-16,12 0 27 15,-4 0-15-15,7 0 22 16,13-6-9-16,0-9 17 15,-6 0-8-15,17-2 0 16,15-1 7-16,30 3-18 16,36 3 11-16,25 1 0 15,19 5-3-15,8 5-12 16,5 1 12-16,-6 0-10 0,-2-2 1 16,-12-5 6-16,0-1 2 15,-6 1 4-15,19-3-3 16,24 6 4-16,25-1-1 15,14 5 0-15,7 0-6 16,5 0 2-16,-2 0-1 16,3 0 5-16,-10 0-2 15,-13 0 6-15,-10 0-4 16,-10 0 0-16,3 0 1 16,20-3-1-16,14 0 0 15,20 3 0-15,15 0-1 16,-3 0 4-16,-2 0-3 15,-17 0 0-15,-12 0 1 16,-11 0-9-16,-3 4 7 16,8 3-8-16,9-3 9 15,8 2-6-15,11 2 5 16,5-2 1-16,11-1 0 0,0 2-3 16,-9-1 3-16,-1 0-2 15,-13 0 1-15,-4 1-11 16,8 2 12-16,11-3 0 15,16 0 1-15,9 0-4 16,11-2 3-16,9-3 0 16,13 4 0-16,6-3 6 15,10-1-6-15,13-1 0 16,6 0 2-16,5 3-3 16,9-3 1-16,0 4 0 0,0-4 1 15,0 0 5-15,0 0-6 16,0 0 0-16,0 0 2 15,0 2 0-15,0-2-2 16,0 8 0-16,0 2 6 16,0 7-5-16,0 10 16 15,0-1-7-15,4 5-10 16,8 2 20-16,-1 7-19 16,1 4 2-16,-8 9 3 15,-4 9 0-15,0 10 1 16,-4 8 3-16,-38 8-8 15,-11 5 15-15,-4-4-11 16,2 0 0-16,9-3-3 16,13-5 6-16,10-1-9 15,19-2 0-15,4-2-16 0,0-4-9 16,39-10-55-16,2-11-45 16,-15-21-35-16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8T14:10:42.174"/>
    </inkml:context>
    <inkml:brush xml:id="br0">
      <inkml:brushProperty name="width" value="0.05292" units="cm"/>
      <inkml:brushProperty name="height" value="0.05292" units="cm"/>
      <inkml:brushProperty name="color" value="#FF0000"/>
    </inkml:brush>
  </inkml:definitions>
  <inkml:trace contextRef="#ctx0" brushRef="#br0">932 2242 93 0,'0'0'32'15,"0"0"-17"-15,0 0 1 16,0 0 0-16,0 0 1 16,0 0-10-16,209-33 9 15,-87 22 5-15,39-2-4 0,37-1 3 16,34 2-3-1,38-2-9-15,33-1 10 0,28-2-14 16,15 0 4-16,13 6 7 16,-12 1-14-16,9 0 8 15,17 0 6-15,16-1-10 16,27-6 12-16,10 1-17 16,-3 1 1-16,9 8 12 15,-10-1-12-15,3 6 5 16,-9 2 7-16,-13 0-12 15,-7-2 8-15,-30-4-9 16,-19-2 0-16,-27-4 0 16,-26 2 5-16,-15 0-3 0,-12 2 6 15,4 4-7 1,-7-4 11-16,-26-1-12 0,-17-2 1 16,-33-3-3-16,-36 1 5 15,-30 4-3-15,-46 0 0 16,-33 4 4-16,-27 1-3 15,-16 4-1-15,0 0 3 16,0 0-3-16,0 0 0 16,0 0-2-16,0 0-3 15,0 0-19-15,0 0 11 16,0 0-11-16,0 0-10 16,0 0 6-16,0 0-24 15,0 0-4-15,0 0 12 16,0 1 13-16,0 10 19 0,-6-5-10 15,-4-1-2-15,-6-1 13 16,2-1 5-16,-9-3 4 16,3 0 1-16,-3 0-2 15,0 0 1-15,-7 0-9 16,-12 0-28-16</inkml:trace>
  <inkml:trace contextRef="#ctx0" brushRef="#br0" timeOffset="4187.073">1415 4761 112 0,'0'0'24'16,"0"0"-21"-16,0 0 2 15,0 0 21-15,0 0-8 16,0 0-11-16,0 0 3 0,99-13 2 16,-3 7 11-16,29 0-2 15,20-4-10-15,20 1 4 16,10 1-6-16,16 2-5 16,7 1 6-16,4 3-7 15,5 2-1-15,1 0 1 16,17 0 0-16,28 0 7 15,32 0-7-15,54 0 4 16,44 0 7-16,20 4-11 16,25 5 4-16,-12-2-6 15,-10-1 5-15,-20 0-3 16,-23-2-3-16,-20-2 1 16,-19-2 2-16,-24 0-3 15,-1 0 0-15,-14 0-1 0,-2 0 2 16,-2-4-1-16,-10 0 0 15,-7 2 1-15,-20-2-3 16,-11 1 3-16,-12-3-1 16,0 4 0-16,11-3 7 15,5-1-7-15,7 2 0 16,-3-2 0-16,-9 0-7 16,-4 0 7-16,-14 0 0 15,-7 2 0-15,-6-1 4 16,-3 3-4-16,1-1 0 15,2 0 4-15,6-2-6 0,5 1 2 16,10 2 0-16,-1 2 0 16,-11 0 2-16,-15 0-2 15,-17 0 0-15,-13 0 3 16,-1 0-9-16,-4 0 6 16,1 0 0-16,-6 0-1 15,6 0 8-15,-5-4-7 16,0 4 0-16,1 0 2 15,-12 0-4-15,-3 0 3 16,-6 0-1-16,2 0 2 16,-2 0 6-16,2 0-8 15,3 0 0-15,-8 0 5 16,-11 0-7-16,-10 0 2 16,-13 0 0-16,-9 0-2 15,2 0 7-15,3 0-5 16,12-2 0-16,4-2 6 0,0 2-7 15,-4-2 1-15,-21 1 0 16,-13 3-2-16,-24 0 9 16,-13 0-7-16,-13-1 0 15,0 1 2-15,3 0 0 16,8-2-1-16,12 2-1 16,10 0 0-16,13 0 7 15,7 0-7-15,6 0 0 16,-19 0 4-16,-9 0-7 15,-16 0 3-15,-18 0 0 16,-6 0-4-16,-5 0 12 16,2 0-8-16,4 0 0 15,15 0 8-15,13 0-4 0,6 0-4 16,5 0 0-16,-1 0-5 16,-11 0 10-16,-5 0-5 15,-10 0 0-15,-4 0 5 16,-7 0-6-16,-9 0 4 15,9-3-2-15,10 0 14 16,13-2-9-16,11 0-4 16,6-1-2-16,-3 2 7 15,-3 0-14-15,-11 0 7 16,-16 2 0-16,-9-3-1 16,-11 5 11-16,-3-1-10 15,0-1 12-15,0 2-10 0,0-3 39 16,0 3-21-16,0-3-3 15,6 0-5-15,-6-3 1 16,3 1-13-16,1-1 0 16,3-2 9-16,2-2-10 15,1 0 1-15,1-1 0 16,1 2 3-16,4-1 8 16,-5 2-11-16,5 0 0 15,-2-2 12-15,2-4-9 16,3-4-3-16,-5-7 0 15,6-5-5-15,-8-4 12 16,-5-4-7-16,0-2 0 16,-7-2 9-16,4-6-14 0,0-2 5 15,4 0 0-15,-1-3-2 16,1 7 9-16,-3-4-7 16,2 2 0-16,-4-3 12 15,1 4-23-15,-4 0 11 16,0 5 0-16,0 0-6 15,0-4 14-15,0 4-8 16,-7-2 0-16,-5 2 11 16,8 2-18-16,-3 1 7 15,3 8 0-15,-4 5-9 16,0 8 18-16,1 4-9 16,0 6 0-16,-2-2 10 15,2 1-22-15,0 3 12 0,-5-1 0 16,-2 1-14-1,1 2 16-15,3-1-2 0,-6 3 0 16,0 2-9-16,-14 0-8 16,-27 0 7-16,-28 0 10 15,-24 0-15-15,-33 0 9 16,-22 0 6-16,-22 0 0 16,-28 0-12-16,-30 0 3 15,-27-4-2-15,-26-10-12 16,-20-1 20-16,-26-6-29 15,-16 3 21-15,-11-2 10 16,-26 2-15-16,-20-1 7 16,-6 2 9-16,-13-1 0 15,3 1-8-15,9 2 8 0,20 3 0 16,14 0 0-16,10 1-19 16,22 4 17-16,-2 0-3 15,9 3 5-15,-6-1-9 16,-7 1 13-16,6-1-4 15,17-1 0-15,11 2-2 16,25 1-1-16,18 0 3 16,4 3 0-16,-1 0-6 15,2 0 6-15,-9 0 0 16,-16 0-2-16,-5 0 0 16,1 0 0-16,1 0 2 15,11 0 0-15,21 0-6 16,10 0 6-16,19 0 0 15,14 3-2-15,19 9 4 0,8 3-2 16,12 2 0-16,13 2 1 16,1-1-10-16,-1-4 9 15,11-3 0-15,6-7-5 16,17-2 1-16,11-2 0 16,-8 2 4-16,-9 0-11 15,-5 4 7-15,-5 2-4 16,4 2 8-16,12 0-3 15,3 4 7-15,7-2-4 16,12-1 0-16,11-4 2 16,6-3-7-16,13-4 6 15,1 0-1-15,-4 0 0 0,-8 0 2 16,-11-3-2-16,-20-2 0 16,-7 2 3-16,0 0-9 15,19 3 6-15,27 0 0 16,23 0-3-16,19 0 5 15,15 0-2-15,16 0 0 16,10 3-3-16,9 3-2 16,-1 2 2-16,-4 7 3 15,-7 6-5-15,-8 0 10 16,-3 4-5-16,-9 0 0 16,2 4 4-16,-2 0-9 15,5 6 6-15,8 5-1 0,3 0 0 16,7 8 4-16,2 4-4 15,-2 10 0-15,5 10 4 16,2 4 5-16,9 3-9 16,0-8 8-16,0 2 3 15,4-4-9-15,15 0 10 16,4 1-6-16,-7 1-3 16,-9 2 17-16,-7 1-15 15,0-8 2-15,0-9 2 16,0-10 1-16,0-5-9 15,-3-9 1-15,-4 2 6 16,-2-3 2-16,5-1-9 0,-3-2 1 16,4-6-1-1,-3-3 13-15,6-9-14 0,0-6 0 16,0-5 3-16,13 0-7 16,59 0 6-16,54-23-2 15,53-9 0-15,24-3-22 16,-24 8-30-16,-54 8-28 15,-56 17-24-15,-58 2 16 16,-11 0-28-16</inkml:trace>
  <inkml:trace contextRef="#ctx0" brushRef="#br0" timeOffset="6078.662">2533 6336 8 0,'0'0'43'16,"0"0"-26"-16,0 0 8 15,0 0 1-15,0 0-1 16,0 0-1-16,0 0-3 15,-12-6 12-15,12 6-3 16,0 0-7-16,0 0 1 0,39 0-14 16,33 0 5-1,34-2 7-15,36-4-14 0,29 0 12 16,24-1-9 0,10 1-6-16,2 1 18 0,-5 1-19 15,-15 4 3-15,-1 0 8 16,-2 0-11-16,7 0 7 15,11 0-7-15,3 0 3 16,5 3-8-16,4-2 1 16,-5 1 0-16,5-2 7 15,14 0 3-15,9 0-6 16,18 0 8-16,21-3-11 16,12-3 23-16,33-1-14 15,15 1 8-15,10 2 22 0,6 0-37 16,-17-2 10-16,-10 2-5 15,-24 0-1-15,-23 2 5 16,-22 1-12-16,-17 1 0 16,-6 0 0-16,-1 0 16 15,12 0-16-15,-3 0 0 16,3 0 3-16,-14 0-16 16,-18 0 13-16,-9 3 0 15,-10 2-4-15,-12 2 15 16,1 1-11-16,9-2 0 15,11 0 3-15,5-2-5 16,1-2 2-16,6-2 0 16,7 0 4-16,1 0 10 15,-8 0-14-15,-13 0 0 16,-13 0-6-16,-13 0-7 16,-11 0 13-16,-1 0 0 15,-5 3-4-15,1 0 16 0,5-3-12 16,-5 0 0-16,-1 0 5 15,-17 0-6-15,-8 0 1 16,-18 0 0-16,-12 0-4 16,-11 0 15-16,-2 0-11 15,2 0 0-15,10 0 5 16,24 0-12-16,19 0 7 16,16 0 0-16,-2 0 0 15,-17 0-4-15,-31 3 4 16,-42-3 0-16,-32 0-15 15,-30 0 11-15,-7 0-90 0,-17-3-23 16,-65-15-5-16,-43-11-40 16</inkml:trace>
  <inkml:trace contextRef="#ctx0" brushRef="#br0" timeOffset="12004.153">2708 7827 40 0,'0'0'46'0,"0"0"-40"16,0 0-3-16,0 0 3 15,0 0 19-15,0 0-1 16,0 0-5-16,-7 55-3 16,30-40 2-16,18-4 3 15,28-1-2-15,26-3 6 0,34-7-9 16,32 0-5-1,22 0 7-15,24-8-10 16,7-6 7-16,1-1-3 16,6 1-10-16,-3 3 21 0,8-2-5 15,-4 4-6-15,-1 2 6 16,-5 1-18-16,5 2 13 16,9 4-3-16,10-2-8 15,15 2 11-15,16 0-8 16,8 0-3-16,-1 0 18 15,3 0-19-15,-2 2 9 16,-20 2 2-16,-12-2-8 0,-10-2 0 16,-8 0-4-1,4 0 0-15,4-8 5 0,-2-6 2 16,-1-1-7 0,-13 2 0-16,-16-1 7 0,-21 5-6 15,-32 2-1-15,-26 1 1 16,-20 2 0-16,5-2 2 15,8 4-3-15,30-2 0 16,19 0 10-16,10 2-17 16,13 0 7-16,-16 2 0 15,-7 0-4-15,-23 0 5 16,-26 0-1-16,-25 0 0 0,-16 0 10 16,-18 0-12-1,-7 0 2-15,-7 0 0 16,-4 0-4-16,-5 0 6 0,6 0-2 15,-1 0 0-15,-5 0 13 16,2 0-13-16,-5 0 0 16,-7 0 0-16,-5 2-2 15,-13-2 2-15,-5 0 0 16,-4 0 0-16,3 0 15 16,1 0-12-16,12 0-3 15,7 4 4-15,10-2-1 16,17 2-3-16,3 0 0 15,5-2 0-15,3 3 15 16,1-4-15-16,-18 2 0 16,-12-1 6-16,-22-2-9 0,-10 0 7 15,0 0-4 1,0 0 14-16,0 0-4 0,0 1 2 16,0-1-12-16,0 0 5 15,0 0-12-15,0 0 7 16,0 0 0-16,0 0-5 15,0 0 12-15,0 0-7 16,0 0 0-16,0 0 7 16,0 0-17-16,0 0 10 15,0 0-6-15,0 0-10 16,-14 0-103-16,-48 3-7 16,-33-3-35-16</inkml:trace>
  <inkml:trace contextRef="#ctx0" brushRef="#br0" timeOffset="14046.564">12977 7776 12 0,'0'0'28'0,"0"0"-22"16,0 0 10-16,0 0 4 15,0 0 4-15,0 0-6 16,0 0-2-16,256 35-1 16,-173-35 0-16,16 0-1 15,13 0-2-15,17-3-3 16,9-5 5-16,10 2-4 15,5-2 0-15,-1 0-1 0,5 0-7 16,15 2 7-16,6-1-1 16,17 4-8-1,15 3 9-15,3 0-3 0,8 0 1 16,9 0 1-16,5 0-6 16,2 0 2-16,11 0 5 15,3 0-5-15,9 0 9 16,3 0-12-16,-4 0 0 15,-3-5 1-15,-12-6 2 16,-12 3-3-16,-14 2 0 16,-13 0 2-16,-11-1 0 15,1 2-3-15,-8-2 0 16,1-2 4-16,-2 1 0 16,15-2-4-16,3 4 0 15,-6-3 4-15,-7 2-7 0,-19-1 3 16,-17 2 0-16,-10 2-4 15,0 2 7-15,4 0-3 16,10 2 0-16,18 0 2 16,5 0-3-16,6 0 1 15,1 0 0-15,-9 0-2 16,-12 0 8-16,-12 0-6 16,-7 0 0-16,-4 0 1 15,3 0-3-15,8 0 2 16,17 0 0-16,10 0-2 15,18-4 2-15,6 2 0 16,-5 2 0-16,-20 0 1 16,-18 0-2-16,-22 0 1 15,-16 0 0-15,-11 0-1 16,-2 0 3-16,2 0-2 0,7-6 0 16,7-3 2-16,12 4-3 15,20-4 1-15,18 8 0 16,0 1-1-16,-4 0 2 15,-30 0-1-15,-30 0 0 16,-23 0 0-16,-20 4-2 16,-8 0 2-16,5-4 0 15,4 0-2-15,10 0 5 16,18 0-3-16,12 2 0 16,5 0 3-16,1 0-6 15,-13 2 3-15,-3-1 0 16,1 2-1-16,-2 1 3 0,13 0-2 15,2-3 0-15,2 6 2 16,3-1-4-16,7-1 2 16,-7 2 0-16,-4-5 0 15,-10 0 4 1,-17 0-4-16,-10-2 0 16,-9-2 1-16,1 0-2 0,7 2 1 15,12 0 0-15,21 0-3 16,18 2 2-16,-2 0 1 15,-4 2 0-15,-22-2 1 16,-18-1-3-16,-9 0 2 16,-16-2 0-16,-1 1-1 15,-15-2 3-15,-2 0-2 0,1 0 0 16,-1 0 2-16,8 0-5 16,3 0 3-16,7 0-9 15,-2 0-10-15,-14 0-32 16,-12 0-34-16,-32-3-30 15</inkml:trace>
  <inkml:trace contextRef="#ctx0" brushRef="#br0" timeOffset="15233.759">2544 9194 29 0,'0'0'26'0,"0"0"-20"16,0 0 3-16,0 0 15 15,0 0 7-15,0 0-4 16,46 18-6-16,-4-17 2 16,11 2-7-16,16-1 4 15,14 0-3-15,22 0-8 16,17 0 6-16,17 2-10 16,22 4-2-16,11 2 1 15,10 6-2-15,6-2-2 0,6 3 0 16,8-4 3-1,12-1 3-15,18-2-6 16,17-4 0-16,22-2-1 0,17-2 3 16,22 1-2-16,26 0 0 15,7 7 1-15,-3 6 2 16,-10 8-2-16,-17 5 8 16,-12-1 5-16,-11-6-13 15,0-7 4-15,11-6 4 16,12-9-9-16,23 0 10 15,4 0-8-15,-6-5 0 16,-1-2 12-16,-20 1-13 16,-25 4 12-16,-21-1-11 15,-23 2 2-15,-14-3-2 0,6-2-2 16,17-6 0-16,21-3 1 16,16-1 4-16,7 2-5 15,4 0 0-15,-4 7 3 16,-23-2-4-16,-26 5 1 15,-38 0-2-15,-35 1 1 16,-26-4-15-16,-8-3 2 16,4-3-24-16,11-6-27 15,12-3-13-15,0-2-1 16</inkml:trace>
  <inkml:trace contextRef="#ctx0" brushRef="#br0" timeOffset="20143.588">2593 10776 62 0,'0'0'21'0,"0"0"-5"16,0 0 7-16,0 0-2 15,0 0-1-15,0 0-7 16,0 0-7-16,234 0 4 15,-139 0 0-15,18-10 1 16,15 0-1-16,-3-2-6 16,-11 2 5-16,-10 4-2 15,-9 0-3-15,-11 4 4 0,-1-2-5 16,9 0 0 0,7-2 2-16,12 0-3 15,15 0 4-15,6 0-5 16,17 4 1-16,9 0 4 0,-6 2-6 15,-4 0 5-15,-10 0-3 16,-5 0 2-16,-4 0-4 16,9 0 5-16,-5 0-4 15,1 0 8-15,-1 0-8 16,-2 0 2-16,-2-6 2 16,-4 0-4-16,-3 0 5 15,0 2-6-15,-3-1 3 16,7 5-1-16,3 0-1 15,5 0-1-15,15-1 1 16,6-2 3-16,17-1-3 16,3-3-1-16,2-2 1 15,-11 4 1-15,-8-1-2 0,-10 2 0 16,-3-1 0-16,7 4 0 16,-3-2 0-16,0 3 0 15,-8 0 1-15,-3 0-4 16,-5-2 3-16,-1 1 0 15,6-4 0-15,0 0 4 16,-5-1-4-16,5 3 0 16,-9 2 2-16,-3 1-3 15,-4 0 1-15,-4 0 0 16,-3 0 1-16,-5 0 1 16,-4 0-2-16,2 0 0 0,-5 0 4 15,3 0-6-15,2 0 2 16,-9 0 0-16,0 0 1 15,0 0 2-15,-4 0-3 16,4-4 1-16,-3 0 2 16,-6 1 0-16,-5 2-3 15,-2-2 0-15,6 3-1 16,-3-2 5-16,6 1-4 16,7 1 0-16,-3-3 2 15,-1 3-1-15,4 0-1 16,-3 0 0-16,-1 0 1 15,8 0 1-15,0 0-2 0,12 0 0 16,3 0 3-16,4 0-2 16,7 0-1-16,6 0 0 15,1 3 0-15,-2 0 5 16,-12 1-5-16,-15 4 0 16,-8-1 0-16,-4 0-3 15,-3 2 3-15,2-2 0 16,14-1-3-16,7-1 6 15,10-1-3-15,-3 0 0 16,0 0 3-16,1 2-5 16,-7 1 2-16,-4-3 0 15,-3 5-1-15,-8-3 3 16,-2 0-2-16,0-2 0 16,-3-2 3-16,3-2-3 15,-5 0 0-15,1 0 0 16,1 0 0-16,-8 0 4 0,-15 0-4 15,-13 0 0-15,-14 0 2 16,-7 0 0-16,-6 0-2 16,3 0 0-16,1 0 7 15,9 0-6-15,14 0 0 16,13 0 1-16,3 0 3 16,1 0-4-16,-13 0-1 15,-14 0 0-15,-19 0-5 16,-13 0 8-16,-9 0-3 15,-9 0 0-15,0 0 4 16,0 0 0-16,0 0-4 0,0 0 1 16,0 0 3-16,0 0-3 15,0 0-1-15,0 0 0 16,0 0 2-16,0 0-2 16,0 0 0-16,0 0 0 15,0 0 2-15,0 0 1 16,0 0-3-16,0 0 0 15,0 0 6-15,0 0-6 16,0 0 0-16,0 0 2 16,4 0-3-16,-4 0 1 15,0 0 0-15,0 0 0 16,0 0 6-16,0 0-4 16,0 0 0-16,0 0 0 15,0 0 4-15,0 0-4 0,0 0-2 16,0 0 0-16,0 0 6 15,0 0-6-15,3 0 0 16,1 0-4-16,-4 0-2 16,0 0 3-16,0 0-2 15,0 0 4-15,0 0-15 16,0 0 5-16,-7 0-29 16,-47-2-47-16,-34-7-27 15,-23-7-44-15</inkml:trace>
  <inkml:trace contextRef="#ctx0" brushRef="#br0" timeOffset="26340.811">17160 10722 66 0,'0'0'32'0,"0"0"-20"16,0 0 4-16,0 0 11 15,0 0 1-15,0 0 0 16,221 22-1-16,-90-22-6 16,28 0 2-16,32-8-1 15,14-4-3-15,-1 1 3 16,-15 5-6-16,-8 5-1 16,-19-2 1-16,3 3-6 15,-4-2 7-15,-6 1-11 16,17-3-1-16,10 2 5 0,25 0-9 15,30 2 8-15,2 0 1 16,18 0-9-16,-17 0 9 16,-12-6-4-16,-3 0 3 15,-7-2 2-15,3-1-10 16,3 5 12-16,10-2-8 16,1 2-5-16,14-3 13 15,17-2-12-15,13 0 2 16,6-2-2-16,2 1 1 15,-13 3-2-15,-18 3 0 16,-24-1 0-16,-21 4 0 16,-20-2 2-16,-6 3-2 15,-1-1 2-15,-2-2 2 16,-1 2-4-16,5-3 3 16,8 1-2-16,8 1 3 15,1-2-4-15,-13 2-3 16,-6 2 3-16,-9-1-4 15,-11 1 4-15,-1 0 0 0,-9 0 0 16,1 0 0-16,1 0 0 16,5 0 0-16,7 0 2 15,4 0-1-15,-1 0 1 16,-12-3-2-16,-10 3 2 16,-14 0 0-16,-17-2-2 15,-8 2 1-15,-8 0-2 16,-6-1 2-16,3 1-2 0,9 0 0 15,5 0-2-15,18 0 0 16,9 0 3-16,10 9 0 16,-10 0-3-16,-9-4 6 15,-18-1-3-15,-14-1 0 16,-7-3 3-16,0 0-4 16,0 0 1-16,10 0 0 15,1 0-1-15,0 0 2 16,-18 0-1-16,-22 1 0 15,-20 2 3-15,-17-3-3 16,-10 0 1-16,-2 0 0 16,6 0 2-16,10 0-2 15,9 0-1-15,3-3 0 16,-1-1 1-16,1 0-1 16,-3 3 0-16,-2-3 0 0,2 4-1 15,-2 0-9-15,2 0-16 16,-1 0-20-16,-3 0-23 15,-12 0 14-15,-13 8-9 16,-10 2-26-16,-3-5-21 16</inkml:trace>
  <inkml:trace contextRef="#ctx0" brushRef="#br0" timeOffset="27464.743">2517 12471 117 0,'0'0'36'0,"0"0"-15"16,0 0 1-16,0 0 9 15,0 0-13-15,0 0-1 16,198 26 5-16,-40-26-11 16,54 0 5-16,60-4-3 15,49-14-7-15,25 1 7 16,31 5-11-16,9 5 3 16,3 4 9-16,0 0-14 15,0 1 3-15,11-1 1 16,3-1-3-16,18 2 4 15,9 1-4-15,-14 1 2 0,-15-3-2 16,-24 1 0-16,-18 2 1 16,-5-2-2-16,1 2 5 15,3 0-4-15,15 0 2 16,2 0-3-16,5 0 1 16,-1 0-1-16,-22 0 0 15,-17 0-1-15,-20 0 3 16,-23 0 0-16,-14 4-1 15,-5 6 2-15,-15 2 5 16,1 1-6-16,-6-4 3 16,-1 1-5-16,-3-4 1 15,-1-1-1-15,-17-4 0 16,-26-1 0-16,-51 0 0 0,-44 0 3 16,-54 0-3-16,-33 0 3 15,-25 0-3-15,-3 0 12 16,0-1-5-16,0-5-5 15,0-3-2-15,0 5-29 16,0-2-23-16,-8-2-31 16,-10-3-24-16,-14-6-26 15</inkml:trace>
  <inkml:trace contextRef="#ctx0" brushRef="#br0" timeOffset="37740.77">2784 13846 18 0,'0'0'23'0,"0"0"-12"0,0 0 4 15,0 0 4-15,0 0 4 16,0 0-10-16,0 0-5 16,-155 37 2-16,155-37 4 15,0 0 6-15,0 0 2 16,-4 0 0-16,4 0-1 16,0 0-7-16,-3 0-5 15,3 0 4-15,0 0-6 16,0 0-3-16,37 0 0 15,35 3 2-15,27-3 8 16,20 3-12-16,3-2-2 16,10 0 4-16,10-1-2 15,7 0 1-15,12 0 6 16,7 0-8-16,-2 0 15 0,5 0-8 16,-3 0-2-1,4 0 7-15,12 0-13 0,11 0 5 16,6-5-1-16,-3-1-1 15,4-2 3-15,-7 2-5 16,-11 0 0-16,-13 0 10 16,-12 4-8-16,-7-3 10 15,2-1 1-15,2-1-9 16,5-1 13-16,11 0-9 16,6-2-3-16,10-1 17 15,10 3-22-15,14-1 9 16,2 5-5-16,-12 2 3 15,-11 0-9-15,-7 0 1 0,-2-2 0 16,6 4-4-16,3-4 8 16,1 2-4-16,-1 0 0 15,0 0 5-15,-3-1-2 16,-9 3-3-16,-11 0 0 16,-13 0 2-16,-6 0-2 15,5 0 0-15,12 0 3 16,15 0 2-16,10 0-6 15,-2 0 1-15,9 0 0 16,9 0-7-16,2 0 7 16,8 0 0-16,-10 0 0 15,-9-1 5-15,-12-2-5 0,-2 3 0 16,-9 0 3 0,4 0-4-16,8 0 1 0,8 0 0 15,19 0 3-15,14 0-1 16,13 0-4-16,3 3 2 15,-9 3 0-15,-5 2-6 16,-18-6 6-16,-17 2 0 16,-11-4 0-16,-6 0 5 15,6 0-5-15,2 0 0 16,5 0 5-16,11 0-9 16,8 0 4-16,4 0 0 15,-8 6-3-15,-22 0 0 0,-18 0 3 16,-9-5 0-1,-1 4 1-15,1-1-7 0,3-2 6 16,8 2 0-16,3 2-5 16,4 0 11-16,-3 0-6 15,-11 0 0-15,-16 0 0 16,-16-2-2-16,-10 0 2 16,3-1 0-16,3 2-2 15,24-3 15-15,10 0-12 16,5 0-1-16,-8-2 4 15,-25 0-5-15,-25 0 4 16,-21 0-3-16,-18 0 17 16,-8 0-15-16,4 0 27 15,10 0-4-15,22 0-20 16,20 0 26-16,14 0-31 0,13 0 5 16,-4 0 4-16,-5 0 1 15,-15 0-6-15,-12 0-4 16,-10 0 8-16,-8 0 2 15,-1 0-6-15,12 0 2 16,9 0 14-16,-2 0-10 16,-3-2 1-16,-8 0-11 15,-6 2 10-15,-13-4-6 16,-7 1 3-16,-13 0-7 16,-10 0 7-16,0 1 11 15,0 2-15-15,11-3-3 16,12 3 19-16,14 0-31 0,5 0 12 15,-1 0 0-15,-2 0-3 16,-18 0 13-16,-12 0-10 16,-18 0 0-16,-17 0 5 15,-1 0-10-15,8 0 5 16,6 0 0-16,20 0-10 16,9 0 20-16,7 4-10 15,0 0 0-15,-9-1 10 16,-10 0-18-16,-11-1 8 15,-16-2 0-15,-13 0-2 16,-3 0 15-16,-1 0-13 16,1 2 0-16,7-2 2 15,14 0-7-15,9 0 5 16,9 0 0-16,0 0 3 0,-3 0 4 16,-13 0-7-16,-7 0 0 15,-9 0 14-15,-10 0-4 16,-4 0-10-16,0 0 8 15,5 0 5-15,-2 0-13 16,5 0 0-16,11 0-3 16,0 0-12-16,8 0 2 15,-4 0 13-15,-9-2 0 16,-5-3 5-16,-5 2 5 16,-4-5 1-16,0-4-9 15,0-6 21-15,0-4-38 0,0-2 15 16,0 0 0-1,0 2-5-15,0-2 22 0,0 3-17 16,0-1 0-16,0-2 8 16,0-2-13-16,0-2 5 15,0-6 0-15,0-2-12 16,-9-2 18-16,-2-1-6 16,-5-2 0-16,6 1 8 15,2-4-19-15,0 1 11 16,1 0 0-16,-4-4-6 15,-1-5 6-15,1 0 0 16,-5-5 0-16,0 1 12 16,2-1-21-16,2-1 9 15,12-8 0-15,0 8-8 16,0 1 8-16,8 9 0 16,3 11 0-16,-4 5 17 0,-3 5-20 15,-4 6 3-15,0 6 0 16,0 5-11-16,0 3 13 15,0 7-2-15,0 0 0 16,0 0-18-16,0 0 7 16,0 0 6-16,0 0-3 15,0 0-7-15,-11 0-1 16,-19 0 16-16,-23 0-9 16,-36 0 9-16,-29 0-5 0,-34 0 5 15,-27 0-18-15,-31 0 4 16,-27 0-7-16,-15 0 7 15,-2-1-26-15,-6-2-17 16,5 1 36-16,-5 2-10 16,-11 0-2-16,-10 0 33 15,-13 0-12-15,-15-5 4 16,-18-2 8-16,-29-2-5 16,-7-4 5-16,-20-1 0 15,4-2-3-15,20 2-6 16,16 4 11-16,28 0-2 15,21 4 0-15,15 1 4 16,-8 0-4-16,2 4 0 16,-12 1 0-16,-16 0-10 15,-11 0 10-15,-1 0 0 0,-2 0-7 16,14 4 15-16,28 3-8 16,32-1 0-16,28 2 2 15,27 2-4-15,19-4 2 16,8 1 0-16,6-4-1 15,4 0-8-15,-1 0 9 16,-13 1-4-16,-16 0-3 16,-8 2 2-16,1 0 5 15,4 0 0-15,13 2 0 16,13 1 6-16,16-2-6 16,16 1 0-16,5 1 3 15,18-4-8-15,-6-1 5 0,-10 5 0 16,-25-1-1-16,-17-2 10 15,-8 2-9-15,4-1 0 16,7 1-2-16,12 1-6 16,-1 1 8-16,8 2 0 15,4-4-1-15,9 0 4 16,5-2-3-16,-2 0 0 16,-8 0 1-16,-4-2-3 15,-4-4 2-15,8 2 0 16,8-2-3-16,15 0 6 15,11 1-3-15,12 2 0 16,3-1 2-16,0 2-6 16,-4-2 4-16,-10 4 0 0,-3 0-2 15,-10-2-8-15,1 1 9 16,3-2 1-16,8 0-5 16,12-3-1-16,12 3 6 15,-2-3 0-15,9 0-3 16,-4 0 6-16,-8 0-3 15,-4 3 0-15,2 0 1 16,5 1-5-16,9-2 4 16,15-2 0-16,0 0-1 15,4 0 7-15,0 0-6 16,-12-9 0-16,0-3 4 16,-3 3-5-16,-4-1 1 15,7-3 0-15,0 0-2 16,5-1 7-16,-1-2-5 15,8-3 0-15,2 1 5 0,6 0-7 16,-1 4 2-16,6 3 0 16,1 0-2-16,-3 4 4 15,0 0-2-15,-3 2 0 16,-4 1 3-16,0 1-9 16,-6 3 6-16,3-2 0 15,-10 2-1-15,3-1 6 16,-6-2-5-16,-4-1 0 15,-6-4 2-15,-13 2-5 16,-11-3 3-16,-5 2 0 16,9 0-3-16,0 0 3 15,19 3 0-15,8-2 0 0,6 4 6 16,3 0-14 0,-6 2 8-16,-11 0 0 0,-8 0-2 15,-8 0 3-15,-6 6-1 16,-5 2 0-16,3 0 4 15,5-2-7-15,12-1 3 16,8-3 0-16,20-2 1 16,13 0 3-16,16 0-4 15,4 0 3-15,3 0 7 16,-7 0-11-16,-9 0 1 16,-2 0 0-16,-1 0-7 15,-4 3 8-15,0-1-1 0,0 5 0 16,5-4 6-1,2-1-12-15,16 2 6 0,7-4 0 16,9 0-2-16,4 0 4 16,-1 0-2-16,-5 0 0 15,9 2 5-15,-3 0-10 16,3-2 5-16,0 2-5 16,0 2 0-16,0 8-3 15,0 4 8-15,0 9-2 16,0 3 9-16,0 2-8 15,0 8 2-15,12 2-1 16,8 4 12-16,3 0-6 16,3-2-4-16,1 0 13 15,-4-2-12-15,-6-4 18 16,3 2-15-16,-8-3-6 0,-5 3 17 16,0 4-12-16,-3 4-2 15,-4 12 4-15,0 12 1 16,0 10 7-16,0 5-15 15,-4-3 3-15,-10-7 2 16,2-14-2-16,1-12-3 16,2-20 0-16,2-12 12 15,4-9-12-15,3-8 0 16,0 0 5-16,0 0-4 16,0 0 4-16,0 0-5 0,0 0 0 15,0 0 13-15,0 0-11 16,0 0-2-16,0 0 5 15,0 0-9-15,0 0 4 16,0 0 0-16,0 0-3 16,0 0 13-16,0 0-10 15,0 0 0-15,0 0 2 16,0 1-17-16,0 3 15 16,0 5 0-16,-4 2-4 15,-5 4 11-15,9-1-5 16,0-1-2-16,0-3 1 15,0 3-11-15,0-3 10 16,0 2 0-16,0-2-3 16,0 2 11-16,0-4-8 15,6 2 0-15,1-4 5 0,0 3-20 16,-4-4 15 0,3 1-3-16,-3 0-1 0,-3 2-20 15,0-4 20-15,0 2-10 16,0 3-2-16,0-6 10 15,0 1 0-15,0-3 6 16,0-1-3-16,0 3 13 16,0-3-10-16,0 0 0 15,0 0 3-15,0 0-4 16,0 0 1-16,0 0 0 16,0 0-2-16,0 0 5 15,0 0-3-15,0 0 0 0,0 0-12 16,0 0 6-1,4 0-9-15,19 2-11 0,7 2 20 16,16 2-25-16,3 2-28 16,-6 5-42-16,-29-4-46 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8T14:13:00.014"/>
    </inkml:context>
    <inkml:brush xml:id="br0">
      <inkml:brushProperty name="width" value="0.05292" units="cm"/>
      <inkml:brushProperty name="height" value="0.05292" units="cm"/>
      <inkml:brushProperty name="color" value="#FF0000"/>
    </inkml:brush>
  </inkml:definitions>
  <inkml:trace contextRef="#ctx0" brushRef="#br0">6301 2244 21 0,'0'0'37'15,"0"0"-19"-15,0 0 5 16,0 0 7-16,0 0-6 16,0 0-6-16,-76-2-12 0,83 2-3 15,26 0 1 1,17 0 3-16,12 0 6 0,10 0-2 16,12 0-3-16,15 0 3 15,19 0-3-15,31 0 5 16,22-3-1-1,20-4-1-15,20 1-3 0,5-3 1 16,1 1-2-16,-10 2 0 16,-9-3-5-16,7-2 2 15,6-3 1-15,14 0 0 16,-4-2 5-16,-16 3-5 16,-5 0 0-16,-11 3-1 15,2 2-2-15,-3 2 1 16,-3 2 0-16,3 1 1 15,-1-2 2-15,8 1-2 0,-6 0-2 16,6-2-1-16,-4 0 1 16,3 1-1-16,8 4 3 15,5-1-2-15,-5-2 2 16,-4 0 2-16,-7 1-3 16,-5-4 2-16,-2-1 0 15,-6 0-2-15,-10 2 2 16,-7 2-1-16,-5 1 4 15,0 3-4-15,-3 0-1 16,0 0-1-16,-8 0-1 16,-13 3 1-16,-6-1 0 15,-15-2 1-15,-15 0-3 16,-17 0 2-16,-22 0-1 16,-22 0 2-16,-15 0-2 15,-17 0 1-15,1 0 1 16,-4 0-3-16,7 0 4 0,9 0-3 15,7 0 0-15,14 0 2 16,13 0-1-16,15 0-2 16,4-2 3-16,0-1-2 15,-5 0 2-15,-11-1-1 16,-7 4-1-16,-7-4 5 16,-9 2-3-16,-14 2 2 15,-9-1 1-15,-4-2-5 16,-3 3 5-16,0-2-2 15,0 2-4-15,0-2-17 16,0 0-47-16,0 0-22 0,0-4-12 16,0-2-10-1</inkml:trace>
  <inkml:trace contextRef="#ctx0" brushRef="#br0" timeOffset="1135.776">16688 1033 99 0,'0'0'58'0,"0"0"-28"15,0 0 5-15,0 0 4 16,0 0-11-16,0 0-12 16,148-97-6-1,-98 88-1-15,-1 8 3 0,-3 1-5 16,4 0-6-16,-16 0-1 16,4 10 0-16,-7 12-3 15,-8 0 3-15,-8 5 0 16,-15 0-1-16,0 3 1 15,0-2 0-15,-31 1-3 16,-14-5 3-16,-4-6-9 16,-10-2-2-16,13-6-3 15,16-5 7-15,16-5 4 16,14 0 3-16,0 0 0 16,0 0 0-16,0 0-1 0,11 0 1 15,15 0 0-15,13 0 1 16,2 0 0-16,1 0 0 15,-3 0 1-15,-5 5-2 16,0 4 0-16,1 6 1 16,-1 0 1-16,-11 2 1 15,-4-1 3-15,-15 2-5 16,-4 4 2-16,0-1-2 16,-53-4 0-16,-16 3 2 15,-18-3-3-15,-14-8-4 16,2 1-9-16,5-6-10 15,9-4-11-15,13 0-15 16,26 0 7-16,28 0 1 16,18-18-6-16,0-12-15 0</inkml:trace>
  <inkml:trace contextRef="#ctx0" brushRef="#br0" timeOffset="1553.887">17493 760 35 0,'0'0'77'0,"0"0"-35"0,0 0-5 16,0 0 5-16,0 0-13 16,0 0-16-16,-23-16-7 15,56 16-3-15,26 0 1 16,8 0 5-16,14 9-1 15,-5 9-1-15,-16 3 1 16,-10-3-1-16,-18-1-4 16,-18 2-3-16,-11-9 0 15,-3 3 0-15,-3-5-1 16,-43-1-10-16,-4-1 0 16,1-4 0-16,15-2 4 15,18 0 7-15,9 0 0 16,7-2 1-16,0-18 1 15,16-6 3-15,28-8-3 16,18-2-2-16,11 1 0 0,-4 6 0 16,-6 5-1-16,-8 8-1 15,-18 5-5-15,-6 5-25 16,-8 6-15-16,-4 0 0 16,0 13-1-16,4 13-18 15</inkml:trace>
  <inkml:trace contextRef="#ctx0" brushRef="#br0" timeOffset="2019.774">18572 810 29 0,'0'0'69'0,"0"0"-24"0,0 0 1 16,0 0 2-16,0 0-7 16,3-107-19-16,-26 86 3 15,0 5 3-15,0 3-4 16,0 5-1-16,5 7-4 15,-1 1-18-15,-7 1-1 16,-10 24-1-16,-1 8-4 16,-5 10-3-16,11-6 3 15,12 4 0-15,19-7-1 16,0-10-6 0,0-6 4-16,30-8 4 0,0-10-4 15,2 0 7-15,5 0 1 16,-1-22 7-16,4-8 7 15,-1-9-1-15,-5-6-5 16,-11-3 4-16,-11-7 2 16,-12 1 7-16,0 4-5 0,0 10 5 15,-3 18 10-15,-6 12 3 16,5 10-7-16,4 0-27 16,0 14-4-16,0 22-14 15,-3 14 18-15,3 10 3 16,0-2 2-16,0-2-4 15,0-5 2-15,30-4-3 16,23-7-17-16,12-3-21 16,18-3-35-16,-1-5-10 15,-10-6 0-15,-22-1-13 0,-33 3-8 16</inkml:trace>
  <inkml:trace contextRef="#ctx0" brushRef="#br0" timeOffset="2316.091">16230 2096 142 0,'0'0'80'16,"0"0"-48"-16,0 0-11 0,0 0 2 15,263-73-1 1,-42 33 8-16,39-4-14 0,14 4-9 16,-15 5-2-16,-33 9-4 15,-40 8-1-15,-55 8 0 16,-52 7-11-16,-45 3-30 16,-30 0-11-16,-4 0-14 15,-38 20-2-15,-57 5 2 16</inkml:trace>
  <inkml:trace contextRef="#ctx0" brushRef="#br0" timeOffset="2508.033">16767 2176 5 0,'0'0'38'0,"0"0"-10"16,0 0 8-16,0 0 4 0,0 0-1 16,0 0-12-16,36 27-7 15,176-63 6-15,41-10-15 16,9 2-11-16,-9 5-1 15,-32 6-20-15,-23 5-6 16,-39 6-11-16,-37-1-11 16,-40 4-32-16</inkml:trace>
  <inkml:trace contextRef="#ctx0" brushRef="#br0" timeOffset="3024.748">20284 1225 124 0,'0'0'79'0,"0"0"-48"15,0 0 5-15,0 0 11 16,0 0 4-16,0 0-16 16,-53-62-13-16,21 62-6 15,2 4-5-15,-13 23-5 0,6 12-3 16,-2 10-2 0,9-2 2-16,14 6-3 0,16-5 0 15,0-7-1-15,36-6-5 16,27-14-4-16,10-4-1 15,12-13-5-15,7-4 12 16,-5 0 3-16,-8-22 1 16,-17-5 5-16,-16-9 4 15,-19-7 6-15,-20-8 1 16,-7-5-9-16,-4-2 8 16,-38 2-6-16,-18 6-4 15,-13 8 5-15,-7 12-8 16,-4 10-2-16,-12 11-2 15,9 9-8-15,2 0-1 16,25 13-26-16,21 18-19 0,29 16-4 16,10 9-4-16,30-2-11 15,46-2-2-15</inkml:trace>
  <inkml:trace contextRef="#ctx0" brushRef="#br0" timeOffset="3441.978">21027 1263 86 0,'0'0'34'0,"0"0"-8"16,0 0 16-16,0 0 13 0,0 0-18 16,0 0-5-16,-4-74-9 15,-15 74-6-15,-1 0-3 16,3 18-5-16,-3 10-3 15,4 4 4-15,9 6-7 16,7 1 7-16,0-1-6 16,0-7 0-16,7-5-4 15,20-3-1-15,12-9 1 16,7-7 1-16,7-7-1 16,12 0 5-16,8-3-1 15,-6-21 4 1,-5-6 5-16,-20-5 3 0,-19-5 7 15,-23-4-1-15,0 0 0 16,-31 0 1-16,-38 4-19 16,-11 6 1-16,0 10-1 0,8 10-4 15,19 6-4-15,23 5-16 16,14 3-49-16,12 6-6 16,4 23-7-16,11 9 13 15,47 1 3-15,18 2 14 16,7-7-11-16</inkml:trace>
  <inkml:trace contextRef="#ctx0" brushRef="#br0" timeOffset="3939.857">21657 1325 57 0,'0'0'48'0,"0"0"-8"16,0 0 12-16,0 0 2 16,14-110-14-16,-14 91 1 15,0 8-1-15,0 3 7 16,0 6 1-16,0 2-12 15,0 0-10-15,0 0-12 16,0 14-12-16,0 16 6 16,-7 10 3-16,0 3 6 15,3 6 1-15,1-1-5 16,3 1-2-16,0-11-4 16,0-10-4-16,0-9-1 15,0-10 0-15,0-5 0 16,0-4 5-16,0 0 8 15,0-20 18-15,0-18-1 16,-13-9-28-16,-3-8-2 0,2-4-2 16,2-3-4-1,12-2 4-15,0-2 0 0,0 1-8 16,0 9 4-16,5 12-6 16,9 14 6-16,-1 10-18 15,-3 14 17-15,3 5-9 16,1 1-10-16,9 0 1 15,12 7 8-15,15 19 9 16,-6 6 1-16,-5 4-15 16,-13 2 8-16,-10-3-6 15,-16-1-10-15,0-4-23 16,-19-2-1-16,-34 0-10 16,-20 3-11-16,-12 2-28 15,-14-2-29-15</inkml:trace>
  <inkml:trace contextRef="#ctx0" brushRef="#br0" timeOffset="4230.752">19674 1776 52 0,'0'0'84'0,"0"0"-65"16,0 0-4-16,251 20 25 16,-7-20 5-16,57-5-14 15,38-13-19-15,-6 0-5 16,-20-1 2-16,-46 4 2 16,-58 4-9-16,-68 5-2 15,-61 2-19-15,-45 4-27 16,-35 0-25-16,-23 0 1 15,-76 0-39-15</inkml:trace>
  <inkml:trace contextRef="#ctx0" brushRef="#br0" timeOffset="4392.906">19532 2055 79 0,'0'0'54'15,"0"0"-40"-15,0 0 2 16,0 0 39-16,389 27 0 15,-72-52-24-15,60-11-21 16,1 0-10-16,-47 3-1 16,-51 10-10-1,-91 1-54-15,-85 2-41 0</inkml:trace>
  <inkml:trace contextRef="#ctx0" brushRef="#br0" timeOffset="105819.803">2936 12572 94 0,'0'0'49'0,"0"0"-20"16,0 0 10-16,0 0 2 16,0 0-8-16,0 0-9 0,0 0-9 15,0-35 2 1,0 35-9-16,0 0-5 0,0 7-3 16,0 18 2-16,0 11-2 15,-10 8 3-15,3 2-2 16,7 0 2-16,0-4-3 15,0-10 0-15,30-4 0 16,3-10 1-16,10-7-2 16,-1-10 0-16,4-1-4 15,7-1 4-15,4-19 2 16,0-9-1-16,-3-7 4 16,3-12-4-16,-7-12 3 15,-5-12 3-15,-2-10-4 16,-9-4 7-16,-11 1-5 15,-8 21-3-15,-15 15 14 16,0 20-4-16,0 17 10 16,-8 6 4-16,-7 6-17 0,-4 0 6 15,0 15-14-15,-8 29 0 16,4 19-3-16,4 11 4 16,11 7-1-16,8-4 0 15,0-6-1-15,4-7-1 16,26-14 2-16,5-8-8 15,6-14 3-15,-2-8-10 16,7-10-1-16,-3-7 2 16,-3-3 5-16,3 0 9 15,3-11 0-15,0-15 0 16,3-7 7-16,4-4-7 16,-7-3 3-16,-3 2 1 15,-13 9-3-15,-7 10 0 0,-13 11-1 16,-3 4-1-16,2 4 1 15,-2 0-7-15,6 0-1 16,1 6 6-16,5 11-5 16,-3-3 7-16,-9 3-5 15,0-3-4-15,2-7 5 16,-5-2-3-16,-4-4 3 16,0-1 4-16,0 0 0 15,0 0 9-15,0-3 1 16,0-17-3-16,-9-8 3 15,-18 2-7-15,10 2 2 16,-6 10 5-16,10 5-6 0,3 8 3 16,-6 1-7-16,0 0-4 15,-2 6 2-15,-5 19-8 16,0 13 5-16,4 7 2 16,6 2-2-16,6-3-1 15,7-9-11-15,0-8 3 16,16-9 6-16,14-11-4 15,0-7-5-15,6 0 12 16,1 0 5-16,2-20 0 16,-2-6 2-16,-5-3-1 15,-6-2 4-15,-12 1-1 16,-5 4 4-16,-9 10 5 0,0 6-5 16,0 8 7-1,0 2-5-15,0 0-10 0,0 0-1 16,-5 20-11-16,-6 8 12 15,4 4-1-15,7 0 2 16,0-4-1-16,0-3 0 16,18-6-8-16,14-5-3 15,1-8-2-15,3-1 2 16,1-5 9-16,9 0 2 16,0-19 0-16,4-9 4 15,-1-4-4-15,-3-4 8 16,-19-2 3-16,-13-1 1 15,-9 6 3-15,-5 9-6 16,0 8 4-16,0 10 4 16,0 3-11-16,0 3-6 0,0 0-3 15,0 3-11-15,0 17 8 16,0 8 4-16,0 3 2 16,4 2 0-16,10-1 1 15,2-2-5-15,-6-2 2 16,-1-2-9-16,-2-2 11 15,-7-2-9-15,0-4 9 16,0-6-4-16,-7-1-6 16,-12-10 3-16,-4-1 3 15,7 0 4-15,5 0-1 16,0 0-2-16,6-3 2 16,5-14-2-16,0-5-6 0,43-7 3 15,13-6-4 1,10-1 7-16,6-3 2 0,1 0 0 15,-1-1 1-15,-12 2 0 16,-1-1 0-16,-19 7 3 16,-8 9-1-16,-18 9 4 15,-8 7 10-15,-6 6 0 16,0 1-1-16,0 0-15 16,0 0-1-16,0 0-3 15,-16 18 2-15,-4 6-1 16,10 6 2-16,10 2-2 15,0 0 3-15,0 1-4 0,0-2-1 16,14-4 3-16,2 0 1 16,-6-6-1-16,-1-7 1 15,-5-5 1-15,-4-3-1 16,0 3-1-16,-39-3-4 16,-34 4 3-16,-29 0-41 15,-20-1-9-15,-14 4-13 16,5-4-13-16</inkml:trace>
  <inkml:trace contextRef="#ctx0" brushRef="#br0" timeOffset="106413.668">3028 12566 23 0,'0'0'34'16,"0"0"-2"-16,0 0-5 16,0 0-6-16,0 0 0 15,0 0 5-15,-14-25-6 0,14 21 1 16,0 0 2-16,-5-1-2 16,-2 2-1-16,3-1-7 15,-3 2-2-15,-2-1 3 16,2 3-13-16,-3 0 0 15,-10 0-1-15,-3 0-4 16,-12 18 1-16,-2 9-3 16,1 3-5-16,15 6-10 15,12 3-15-15,9 4-14 16,23-3-5-16,46-4-39 16</inkml:trace>
  <inkml:trace contextRef="#ctx0" brushRef="#br0" timeOffset="107020.001">3113 12561 39 0,'0'0'22'0,"0"0"6"16,0 0-1-16,0 0-7 0,0 0-5 15,0 0-4-15,0-17 1 16,0 16-1-16,0-1-5 16,-5 2 0-16,-9-2-5 15,-2 2-1-15,2 0 3 16,-6 0-3-16,-6 0 1 16,3 8-2-16,0 6 2 15,3 0-1-15,4 2 0 16,2 4 0-16,-2 2 0 15,6 6 0-15,6-4 0 16,-1 0 0-16,5-6-1 16,0-6-6-16,9-2-22 15,21-6-7-15,3-4-8 16,6 0-15-16</inkml:trace>
  <inkml:trace contextRef="#ctx0" brushRef="#br0" timeOffset="107346.394">3127 12531 7 0,'0'0'16'16,"0"0"8"-16,0 0 12 15,0 0-11-15,0 0-9 0,0 0-2 16,-148-6-3-16,121 24-4 15,4 4-2 1,0 6 2-16,0 4 1 0,9 1 1 16,2-2 1-16,5 2-2 15,7-2-4-15,0-1-2 16,0-5 1-16,0-8-3 16,23-5 0-16,17-3 0 15,15-8-3-15,5-1-3 16,6 0-5-16,-13-4-6 15,-11-7-12-15,-19-3-39 16</inkml:trace>
  <inkml:trace contextRef="#ctx0" brushRef="#br0" timeOffset="108730.48">6858 12320 129 0,'0'0'21'0,"0"0"8"16,0 0 18-16,0 0-14 15,0 0-15-15,0 0-11 16,-233-23 4-16,172 54-6 16,-1 5-4-16,9 4 9 15,23 2-10-15,18-2 1 16,12-1-1-16,12-7 1 16,41-6-1-16,8-8 1 15,11-5 1-15,1-12-2 16,3-1 0-16,-7 0 1 15,0-10 4-15,-4-14-4 16,-5-4 4-16,2-6 0 16,-2-4-3-16,-10 3 6 15,-8 7-7-15,-15 13-1 0,-13 8 0 16,-14 7 0-16,5 0-3 16,2 0-2-16,4 8-10 15,8 10 15-15,1 0-8 16,-10 3-6-16,6-5 7 15,-3-7-9-15,-6-1 6 16,-4-4 0-16,1-4 3 16,-1 0 7-16,-3 0 0 0,0 0 2 15,0 0 8 1,0-8-1-16,0-5-1 0,0-2 4 16,-17 3-2-16,-6 2-1 15,-4 4-4-15,-1 5 1 16,5 1-6-16,2 0 0 15,-8 3 0-15,3 22 0 16,-1 4-1-16,4 8-3 16,13-2 4-16,10 0-1 15,0-10 0-15,0-4-10 16,14-9 5-16,21-8-6 16,-5-4 5-16,0 0 7 15,2 0 0-15,-9-18 2 16,4-2 3-16,-10-6 0 15,-1-3 8-15,-9 0 2 16,-7 4-5-16,0 6 8 0,0 7-8 16,0 8 5-16,0 4 5 15,-3 0-20-15,-1 0 0 16,-3 12-7-16,4 11 4 16,3 8 1-16,0-3 2 15,0 0-1-15,0-8-4 16,23-4-3-16,7-6 3 15,-4-6-2-15,8-4 4 16,-2 0 2-16,1 0 2 16,1-10 1-16,5-13 4 15,-5-2-4-15,-3-7 4 0,-4-5 3 16,-9 5-4-16,-2 4 1 16,-1 6-1-16,-7 10-3 15,-5 6 0-15,13 2-2 16,-2 4-4-16,9 0-1 15,9 0-1-15,-5 6 5 16,-1 13-3-16,-8 6-2 16,-2 4 6-16,-13 1-4 15,-3-2 4-15,0-6-2 16,9-4 4-16,5-2-4 16,13-5 2-16,15-2-4 15,18-5 3-15,6-4-13 0,3 0-13 16,-16 0-20-1,-18-8-42-15,-31-5-40 16</inkml:trace>
  <inkml:trace contextRef="#ctx0" brushRef="#br0" timeOffset="109702.779">3895 13609 66 0,'0'0'53'16,"0"0"-31"-16,0 0 11 16,0 0 7-16,0 0-13 15,0 0-12-15,-134-40-7 0,77 40-1 16,-1 0 0 0,13 13-7-16,10 5 0 0,12 1-1 15,12 3 0-15,3 5 1 16,1 1 0-16,7-4-3 15,0 0 0-15,0-2-4 16,7-5 3-16,28-3-1 16,2 3-1-16,-1-5 6 15,-6 2 0-15,-7-4 0 16,-7 4-1-16,-9-4 1 16,-7 6-1-16,0 2-1 15,-13 2 0-15,-24 0 2 16,-12 0 0-16,3-5 0 15,7-4 0-15,9-3 1 0,15-8-1 16,7 2 0-16,8-2-2 16,0 0 0-16,0 0-2 15,0 0-3-15,0 0 6 16,0 0 0-16,0 0 1 16,19 0-1-16,4 0 2 15,-7 0-1-15,-5 11 2 16,-8 8 2-16,-3 12 13 15,0 6-2-15,0 4 4 16,-7 5 0-16,-16-2-8 16,0 2 2-16,7-9-1 15,9-1-8-15,7-6 0 16,0-7-4-16,16-5 0 16,37-5 0-16,30-9-2 15,39-4 1-15,23-4-8 0,-7-18-24 16,-35 4-30-16,-50-9-51 15</inkml:trace>
  <inkml:trace contextRef="#ctx0" brushRef="#br0" timeOffset="110621.463">3867 16968 135 0,'0'0'60'0,"0"0"-24"16,0 0 5-16,0 0 0 15,0 0 4-15,0 0-13 16,-64-18-20-16,64 14-7 16,27 4 4-16,6-4-3 15,3 2 7-15,-3 2-4 0,-3 0-6 16,9 0 3-16,4 0-6 15,1 0 0 1,-5 10 2-16,-9 0 1 0,-11 3-5 16,-6-5 2-16,-10 9-3 15,-3 8 3-15,-9 0-2 16,-40 7 2-16,-8 3 5 16,4-3-3-1,18-2-2-15,21-6 0 0,14-7-3 16,0-4 1-16,0-3-3 15,19-6 5-15,8 0 0 16,6-4 2-16,6 0 5 16,-2 0-6-16,9 0 0 15,-7 0 9-15,-5-4-9 16,-15 0 11-16,-8 4-8 0,-11 0-2 16,0 0 6-1,0 0-7-15,0 0-1 0,0 0 0 16,0 18 3-16,0 16 6 15,0 6 7-15,0 6-9 16,0 6 7-16,16-2-13 16,7 5 0-16,0-7 3 15,-9 2 0-15,-5-3-4 16,-2-2 8-16,-7 5 3 16,0-2 10-16,0-5 1 15,-11-5 16-15,-21-10-6 16,-8-10-18-16,-19-1-2 0,-13-4-12 15,-4-7-68 1,3-6-37-16,10 0-3 0,17-28 8 16,26-20-46-16</inkml:trace>
  <inkml:trace contextRef="#ctx0" brushRef="#br0" timeOffset="112608.46">5922 14149 75 0,'0'0'81'0,"0"0"-34"0,0 0 9 15,0 0-4-15,0 0-14 16,0 0-19-16,-23-25-4 16,23 25-14-16,0 3 0 15,0 15-1-15,6 6 1 16,1 6 3-16,-4-4-3 16,1 2-1-16,-4-2 0 15,0-2 1-15,0-4-1 16,3-4 0-16,-3-6 0 15,6-4-5-15,-3-6 3 16,8 0 2-16,5 0-1 16,10-8 2-16,8-14 8 15,12-6 7-15,0-5-7 16,0-2 11-16,-13 5-9 16,-6 2-1-16,-8 12 3 0,-12 10-12 15,-7 4 8-15,0 2-9 16,0 0-6-16,0 0 4 15,9 14-13-15,-2 10 10 16,9 5 4-16,-5-4-17 16,1 0 12-16,2-8 0 15,-1-5-8-15,-6-6 10 16,0-3-8-16,-7-3 6 16,3 0 4-16,3 0 4 15,8 0 3-15,5-17 1 0,8-3-5 16,-1-2 4-16,-3 1-5 15,-3 8 0-15,-4 3 1 16,-6 6-1 0,-6 2 0-16,3 2 0 0,2 0-8 15,5 0 6-15,6 0-3 16,3 6 2-16,0 4 2 16,0-3-5-16,0-2-2 15,0-4 2-15,-8 2-5 16,0-3 11-16,0 0 0 15,-4 0 0-15,1-6 7 16,-1-10-7-16,1-6 3 16,-8-4 1-16,-4-2 0 0,0 2 9 15,0-1 2 1,0 14-5-16,-4 0 8 0,-15 12-12 16,-4 1 0-16,0 0-6 15,-3 15-10-15,3 12 9 16,7 6-3-16,12 4-15 15,4-5-5-15,0-2 8 16,0-4 1-16,12-7 6 16,6-4-4-16,5-9 5 15,-3-4-1-15,-1-2 4 16,-3 0 5-16,-2-6 2 16,2-13 2-16,-9-4 5 0,5-7 2 15,-8 2 2 1,0 0-3-16,-4 1-3 0,0 13 7 15,0 2-8-15,0 11 7 16,0-3 3-16,0 4-14 16,0 0-1-16,0 0-1 15,0 4-10-15,7 14 7 16,12 4 1-16,1 3 2 16,10-4 0-16,3 0-4 15,3-10-2-15,-3-3-6 16,-3-4 0-16,2-4 8 15,-5 0-1-15,-8 0 5 16,-1-10 5-16,-2-10-4 16,-6-3 4-16,6 0 3 15,-5 1-1-15,-2 4 6 0,-6 5-6 16,-3 8 0-16,0 5 2 16,0 0-9-16,4 0-4 15,3 4-3-15,9 14-1 16,3 6 5-16,1 4 3 15,6 0-7-15,4 0 3 16,-3-8-9-16,-1-3 0 16,-3-6-9-16,-3-7-6 15,-10-4-3-15,3 0-10 16,-10 0 11-16,1 0 5 16,-4-10 3-16,0-10 5 15,0-7 5-15,0 4 5 16,0-7 6-16,-11 2 1 15,-1 6 1-15,1 5 11 0,-5 6 1 16,0 3 8-16,6 5-3 16,-6 3 3-16,2 0-5 15,-6 0-8-15,-6 21-2 16,-4 6 0-16,-6 9-5 16,6-1 1-16,4-5-2 15,10 0-15-15,12-4-23 16,4-8-15-16,4-6-32 15</inkml:trace>
  <inkml:trace contextRef="#ctx0" brushRef="#br0" timeOffset="114466.182">7681 13896 77 0,'0'0'28'15,"0"0"2"-15,0 0 9 16,0 0-2-16,0 0-13 16,0 0-3-16,-126-78-10 15,106 78-9-15,6 8-2 16,2 16-2-16,8 6 2 16,4 6 0-16,0 0 0 15,0 2 1-15,20 0-1 16,17 0 0-16,9 3-1 0,7-3 4 15,-3-5-3-15,-8-3 0 16,-12-13 0 0,-17-3-1-16,-13-6 0 0,0-6 0 15,0 1 1-15,-46 3 0 16,-20-5-1-16,-6 1 1 16,11-2-11-16,19 0 4 15,19 0-3-15,23 0-1 16,0 0 1-16,9-8-6 15,40-6 8-15,11-6 7 16,6 2 1-16,-6 2 0 16,-10 2 0-16,-20 2 5 15,-7 2 14-15,-11 2 0 16,-8 4 3-16,-4 2 4 16,0 2 3-16,0 0 4 0,0 0-12 15,0 0-8-15,0 2-5 16,0 20-5-16,0 12 3 15,0 12 13-15,0 12-6 16,3 6 18-16,10 2-1 16,4-3 3-16,-4-7-2 15,1-11-19-15,-2-3 6 16,-5-17-4-16,2-11-11 16,-5-7 9-16,-4-7-10 15,0 0 2-15,0 0 25 16,0-5 10-16,0-19 38 15,0-12-52-15,0-12-20 16,-13-6 4-16,-6-5-7 16,1-8-2-16,-5 2 0 0,7 8 0 15,2 9 0-15,5 15-4 16,6 9-15-16,3 8 10 16,0 6-12-16,0 4-22 15,30 1 21-15,5 5-24 16,2 0 21-16,-5 0 6 15,2 9-11-15,-11 9 15 16,-13 5-9-16,-1 4-1 16,-9 1 4-16,0 3-9 15,-16-2 6-15,-7-1 3 16,0-10-17-16,16-2 8 0,4-10-5 16,3-2 6-16,0-4 11 15,0 0 4-15,0 0 11 16,0 0 2-16,0 0 2 15,23-10 0-15,0-2 0 16,7-6-1-16,3 1 3 16,3-2-2-16,1 1 4 15,2 0 2-15,-6 2-2 16,3-4 1-16,-6 2-2 16,-4 2 0-16,-12-2 3 0,-1 0-1 15,-13-4 4 1,0 8 2-16,0 0-5 0,0 3 10 15,-13 8-5-15,-4-2-7 16,-3 5 3-16,-3 0-8 16,-3 0 0-16,3 6-1 15,3 17-1-15,1 4 1 16,15 4 1-16,4 1 0 16,0-2-3-16,16-2 3 15,18-8-1-15,5-6 0 16,-6-6-6-16,6-6 6 15,-5-2-1-15,1 0 2 16,-1-6 4-16,-4-15-3 16,-4-2 1-16,-3-4 1 15,-7-6-1-15,-5 1 0 16,-7 3 0-16,-4 8-2 16,0 0 5-16,0 10-5 0,0 4 2 15,-8 7 1-15,5 0-3 16,3 0-1-16,0 3-8 15,0 16 6-15,0 6-1 16,0 1 5-16,0 0-1 16,0-4 0-16,23-2-6 15,0-7 5-15,3-4-3 16,1-5 1-16,-8-4 1 16,4 0 4-16,0 0-2 15,4-8 6-15,3-8-5 16,9-6 3-16,-2-2-2 15,-2 0-2-15,-1 4 1 0,-4 6 1 16,-10 2-2-16,-1 7 0 16,1 5-5-16,-6 0 2 15,9 0-1-15,3 5 0 16,-6 7 4-16,-1-4-4 16,-8 2 2-16,1-8 0 15,-8-1-5-15,-1-1 7 16,-3 0 0-16,0 0 0 15,0 0 8-15,0 0-4 16,0-11 1-16,0-5-5 16,-7-2 2-16,-9 3-3 15,0 4 1-15,2 3 0 16,7 8 4-16,-2 0-4 16,-5 0-3-16,-2 1-4 15,-7 21 1-15,0 13 6 0,7-1 0 16,9 3 0-16,7-4-1 15,0-5 1-15,0-3 0 16,16-14-2-16,-2-5-1 16,-1-2 3-16,-10-4 2 15,1 0 2-15,3-21 9 16,5-16-1-16,-5-6 1 16,2-4-2-16,-2-6-5 15,-3-3 12-15,-4 0-5 16,0 0-3-16,0 0 10 0,0 10-12 15,0 12-2-15,0 13 2 16,0 14-4-16,0 7 9 16,0 0-13-16,0 20-21 15,0 20 14-15,0 12 7 16,0 8 1-16,16-1 1 16,-2-6 0-16,9-5-4 15,3-4 2-15,1-7-44 16,1-11-33-16,-1-10-15 15,6-8-22-15</inkml:trace>
  <inkml:trace contextRef="#ctx0" brushRef="#br0" timeOffset="114691.653">9485 13936 33 0,'0'0'50'16,"0"0"-31"-16,0 0-1 16,0 0-6-16,0 0-6 15,0 0-6-15,205-2 0 16,-117 2 0-16,-1 0-7 16,-18 0-13-16,-30 0-18 15,-35 6-25-15</inkml:trace>
  <inkml:trace contextRef="#ctx0" brushRef="#br0" timeOffset="114824.745">9435 14115 0 0,'0'0'55'16,"0"0"-22"-16,0 0 1 16,0 0-12-16,225 0-13 15,-153-8-5-15,5 2-4 16,6-2-8-16,2-1-49 15</inkml:trace>
  <inkml:trace contextRef="#ctx0" brushRef="#br0" timeOffset="115544.391">10564 13933 89 0,'0'0'20'0,"0"0"4"0,0 0 14 16,0 0-3-16,0 0-8 15,0 0-8-15,-16-23 2 16,16 17-7-16,0-4-7 16,16-1-2-16,10-6-1 15,4 1-3-15,1-4 4 16,0 4-2-16,-13 2-2 15,-6 5 9-15,-8 7-2 16,-4 2 5-16,0 0-7 16,0 0-6-16,0 0 0 15,0 0-2-15,0 7-2 0,0 13 4 16,0 8 0 0,0 6 3-16,0 2 0 0,-4 2-3 15,4 3 3 1,0-4-3-16,0 2 0 15,0-6 0-15,0-4 3 0,0-5-3 16,0-8 0-16,0-6 2 16,0-6-5-16,-3-2 1 15,-6-2-2-15,-5 0 3 16,-9 0 1-16,-7 0 0 16,-2 0 0-16,5 0 1 15,10 0-2-15,1 0 3 16,12 0-2-16,4 0 0 15,0 0-3-15,0 0-4 0,0 0-6 16,0 0-1-16,0 0 6 16,23-4-19-16,4-1-4 15,-1-1-5-15,-3 5 3 16,-8-1-5-16,-3 2-16 16,-5 0-29-16</inkml:trace>
  <inkml:trace contextRef="#ctx0" brushRef="#br0" timeOffset="116072.921">10452 14201 39 0,'0'0'52'0,"0"0"-27"16,0 0 5-16,0 0-2 15,0 0-6-15,0 0-10 16,-60-10-2-16,87 8-6 15,29 0 2-15,26-2 10 16,4-1-8-16,3 4-4 16,-10-5 2-16,-25 1-4 15,-16 4 1-15,-18 0-1 16,-13 1-1-16,-7 0-2 16,0 0-9-16,0 0-32 0,0 0-15 15,0 0-24-15</inkml:trace>
  <inkml:trace contextRef="#ctx0" brushRef="#br0" timeOffset="117177.091">11280 13833 13 0,'0'0'25'15,"0"0"3"-15,0 0 5 16,0 0 0-16,0 0-4 16,0 0-3-16,0-73 7 15,0 66-3-15,0 6 1 16,-3-2-4-16,3 3-4 0,-4 0-6 16,4 0-11-16,0 0-1 15,-3 0-5-15,-6 0 0 16,2 0 0-16,-4 11 0 15,-5 3 0-15,0 6-1 16,2 0 2-16,5 0-1 16,6 4 0-16,3-4-5 15,0 0 4-15,0-2-4 16,0 0-4-16,16 2 5 16,10 0-2-16,1 0 4 0,-4 2 1 15,-4 1 1 1,-8-1-1-16,-8 0 1 0,-3 2 0 15,0-4-1 1,0 2 2-16,0-5-1 0,-26 4 0 16,-15-5 0-16,-17-3 1 15,-6-4-1-15,-1-5-1 16,12-4 0-16,14 0-2 16,16 0 3-16,16-15 0 15,7-8 4-15,0-4-7 16,10-9 3-16,26-1-2 15,13-2 0-15,1-1 2 16,-1 2 0-16,1 5 0 16,3 4 1-16,-7 3-2 15,-4 4 1-15,-5 4 0 0,-14 5-1 16,-7 4 1-16,-5 5 0 16,-11 4 0-16,0 0-1 15,0 0 1-15,0 0-6 16,0 0-13-16,0 0 4 15,9 6 6-15,-2 2 3 16,-4-1 3-16,1-1 2 16,-1-1 1-16,-3-1 0 15,0-4 0-15,0 2-1 16,0 4 1-16,0 2 0 16,0 9 5-16,-7 2 1 15,-3 6 0-15,-3 4 1 16,10-7-1-16,-1 2-2 15,4-4-4-15,0-5 0 0,7-6 0 16,20-4 2-16,8-1 0 16,-1-4 1-16,-1 0-1 15,-1-9 5-15,-2-9 3 16,-3-5 8-16,-8-4 3 16,-12-5-4-16,-7-2 9 15,0 0-8-15,-26 2-10 16,-24 8-6-16,-6 6-2 15,1 14-3-15,14 4-2 16,15 0-10-16,10 0-18 16,16 22-17-16,0 4-4 15,0 4-5-15,12 0-13 16,6-3-45-16</inkml:trace>
  <inkml:trace contextRef="#ctx0" brushRef="#br0" timeOffset="119061.391">12207 13543 55 0,'0'0'104'0,"0"0"-64"0,0 0 9 16,-49-108 5-16,45 95-5 15,4 10-14-15,0 3 5 16,-3 0-18-16,3 22-17 16,0 22 4-16,0 18 21 15,0 10 2-15,0 3 0 16,0-7-19-16,10-6 8 16,10-12-15-16,-4-6-3 15,-6-12 4-15,-6-10-7 16,-4-11 0-16,0-8 2 15,0-3 7-15,0 0-9 16,0 0 1-16,0-9 2 16,0-16 1-16,-7-5-4 15,-9-14-14-15,9 0 11 16,7 0-18-16,0 6 6 16,0 12-4-16,7 5-2 0,9 12 20 15,3 4-15-15,-1 4 0 16,5 1 6-16,9 0-18 15,5 4 16-15,5 14-3 16,1 4-2-16,-13 0 10 16,-11-2-3-16,-19 0-9 15,0-2 2-15,0 1 1 16,-32-5 12-16,-8 3 0 16,4-9 1-16,10-2 1 15,15-1 1-15,8-5 1 0,3 0 0 16,0 0 1-16,0 0-1 15,7 0 0-15,26 0 1 16,17-17 6-16,8-2-6 16,-1 0-1-16,-15 1 6 15,-15 2-5-15,-10 2 12 16,-4 4 5-16,-6 0 1 16,-7 3 5-16,0 6-9 15,0 1 0-15,0 0-10 16,0 0-5-16,9 4-8 15,-2 16 2-15,3 4 6 16,-1 2 4-16,-5-2-4 16,-4-2 0-16,0-4 1 15,0-4 0-15,3-2-1 16,8-6 0-16,5 0-4 0,0-6 4 16,7 0-2-1,7 0 2-15,0-6 8 0,5-18-7 16,-1-4 3-16,-8-2 0 15,-3-2-2-15,-7 7 2 16,-5 4-4-16,-7 8 0 16,-4 11 2-16,0 2-2 15,0 0-5-15,0 0-2 16,0 6-9-16,3 11 15 16,2 2 1-16,2-2 0 15,1 1-4-15,-1-8 4 16,-2-3-4-16,-2-1 1 0,1-6-10 15,-4 0 9 1,0 0-4-16,0 0 8 0,0 0 0 16,0 0 2-16,4 0-2 15,3 0 0-15,5 0-1 16,2 0 1-16,2-1 0 16,4-1-4-16,10-2 3 15,5 3-6-15,2-4 0 16,-3 4 4-16,-2 1-8 15,-9-3 11-15,-6 1 0 16,3-2 0-16,-4 4 1 16,-6-8 0-16,-1 2 0 15,2-2 6-15,-8 2-3 16,1 0 11-16,-4 2 5 16,0 4-2-16,0 0 12 0,0 0-19 15,0 0-4 1,0 8-7-16,0 18 0 0,0 10 0 15,-11 2 10-15,8 1-6 16,-6-1 15-16,2-2-14 16,3 0 11-16,-3-1 0 15,4 1-10-15,-3-9 12 16,3-7-11-16,3-4-6 16,0-10 5-16,0-4-6 15,0-2 0-15,0 0 17 16,0 0-10-16,0-8 33 15,0-22 23-15,0-12-53 0,0-11 5 16,0-6-15-16,0-7 0 16,0-1-2-16,0 9 9 15,19 9-7-15,-3 16 0 16,-2 15-7-16,-1 7 2 16,-3 10-21-16,6 1-2 15,4 0 8-15,3 7-11 16,-2 12 21-16,-2 5-14 15,-3 4 1-15,-9 1 12 16,-7 2-17-16,0-5-12 16,0-3-3-16,-26-6-19 15,-8-3 25-15,-5-4 13 16,9-4-5-16,7-2 17 0,16-4 2 16,7 0 10-16,0 0 2 15,0 0-2-15,0 0 5 16,4-12-4-16,26-13 3 15,12-2-5-15,-1-4 1 16,1-6 0-16,-3 1 4 16,-12-4 1-16,-8 0 10 15,-1-4 2-15,-9 1-4 16,-9 2 12-16,0 0-6 16,0 11 2-16,0 8 14 0,-13 8-18 15,-10 12 17 1,0 2-5-16,-3 0-20 0,3 21-2 15,0 17-4 1,9 12-3-16,5 6 12 0,9 0-11 16,0-2 15-16,0-6-7 15,0-6-9-15,0-9 5 16,0-6-5-16,0-9 0 16,0-8-4-16,5-2 1 15,2-8-4-15,9 0 1 16,5 0 4-16,15 0-1 15,6-8 5-15,-1-4-2 16,1 2 0-16,-15 4 1 16,-4 2-4-16,-4 4 3 15,1 0-16-15,-6 0 12 16,2 6-35-16,-2 4-22 16,-2-1-10-16,-12 0-17 0,0-3-12 15,0-6-12 1</inkml:trace>
  <inkml:trace contextRef="#ctx0" brushRef="#br0" timeOffset="119238.384">14107 13602 94 0,'0'0'36'15,"0"0"-2"-15,0 0 8 0,0 0-14 16,0 0-28-16,0 0-4 15,14-9-12-15,-7 19-59 16</inkml:trace>
  <inkml:trace contextRef="#ctx0" brushRef="#br0" timeOffset="119403.761">14217 13912 76 0,'0'0'62'15,"0"0"-7"-15,0 0 20 16,0 0-10-16,-267 131-32 16,180-97-31-16,-9 3-2 0,-3-6-34 15,-5-4-82 1,10-8-93-16</inkml:trace>
  <inkml:trace contextRef="#ctx0" brushRef="#br0" timeOffset="124452.954">5882 15324 29 0,'0'0'25'0,"0"0"-6"16,0 0 1-16,0 0-4 15,0 0-5-15,0 0-1 16,0 0 4-16,122-90-5 16,-99 78 3-16,3-6 7 15,1 0-2-15,-8-5 6 16,-5-3 1-16,-7 4-6 15,-7 3 12-15,0 2-9 0,0 3 1 16,-26 4 3-16,-11 4-16 16,-13 6 8-16,-3 0-16 15,-9 5 4-15,2 20-5 16,-2 7 0-16,13 6 0 16,6 4-2-16,17 3 1 15,15-1 0-15,11 0 1 16,0-8-7-16,23-6 5 15,23-6-4-15,7-8-1 16,0-10 7-16,-3-6-16 16,-1 0 16-16,-10-9 1 0,-12-12 1 15,-4-2 8 1,-6-12-9-16,-4-5 3 0,1-10 10 16,-2 0-13-16,-5 1 7 15,-3 9-3-15,-4 18-4 16,0 12 12-16,0 6-9 15,0 4 3-15,0 0-7 16,0 19 2-16,-11 12-2 16,-1 13 0-16,8 5 5 15,4-5-8-15,0-2 3 16,13-6 0-16,13-5-2 16,4-10 5-16,-7-7-3 15,0-10 0-15,-3-4 3 0,-6 0-3 16,14-4 1-16,2-23 6 15,7-8 3 1,9-11-4-16,0-6-2 0,-3 2-4 16,-6-2 4-16,-5 11-4 15,-11 13 0-15,-1 10 0 16,-8 11-3-16,2 4-1 16,6 3 2-16,3 0-1 15,0 6-9-15,0 10 7 16,-8 4-1-16,-4 2 6 15,-4-9-5-15,2-4 2 16,-6-4 3-16,-3-5 0 16,0 0 0-16,0 0 5 15,0 0-4-15,-12-14 2 16,-18-7 0-16,0 1 1 16,0 0-4-16,-2 7 0 0,2 4 1 15,0 7-10-15,3 2 9 16,1 0-9-16,6 18 8 15,8 13-8-15,5 9 9 16,7 10 0-16,0-4-1 16,16-2-6-16,21-4 7 15,2-15 0-15,3-4-4 16,-4-9-5-16,-3-7 7 16,-5-5 1-16,4 0 1 15,-4-5 3-15,1-17-2 16,7-10 0-16,-3-4 4 15,6-12 0-15,-6 5-5 0,-5 9 0 16,-7 7 4-16,-7 14-7 16,-9 5 3-16,-7 6 0 15,7 2-4-15,0 0-5 16,9 0 4-16,7 14 4 16,-3-4 1-16,3 3-3 15,-9-4 3-15,-2-5 0 16,-8 0-2-16,-1-4 6 15,-3 0-4-15,0 0 9 16,0 0-7-16,0-4 13 16,-14-14-15-16,-14 0 0 0,1 0-3 15,-3 4 5 1,4 6-2-16,3 8 0 0,3 0-10 16,3 0 9-1,4 13-8-15,6 14 4 0,4 9 2 16,3 9-1-16,0-6 4 15,33-2-1-15,13-11-6 16,4-3 6-16,-4-9-2 16,-6-1 0-16,-8-9 2 15,-9-4-9-15,0 0 10 16,-9 0-2-16,6-8 4 16,-1-14 3-16,-5-6-5 15,-1-6 0-15,-6-2 3 16,-4 3 1-16,-3 2-4 15,0 10 3-15,-10 10 0 0,-20 4-1 16,7 7-2-16,7 0-6 16,5 0 4-16,-1 12-9 15,5 15 5-15,7 9 4 16,0-4-6-16,0 2 8 16,7-2-1-16,23-10-2 15,5-5 1-15,2-6-4 16,2-7 4-16,-2-4 0 15,6 0 4-15,-4-13-2 16,-2-6 1-16,2-15 0 16,-6-4 7-16,-10-6-8 15,-10-5 4-15,-13-2 8 0,0-5-12 16,-23-3 9 0,-16 3-4-16,-3 6-3 0,4 14 2 15,-1 9-1-15,13 14-2 16,6 4 5-16,17 9-5 15,-1 0-2-15,1 31-6 16,-1 15 4-16,1 14-1 16,3 9 4-16,0 0 0 15,0 0 0-15,23-7 6 16,21-8-7-16,14-12 1 16,11-13 0-16,-1-12-3 15,4-11 4-15,1-6-1 16,-11 0 1-16,-13 0 3 15,-6-19-1-15,-22-2 0 0,-9-2-3 16,-12-2 10-16,0-3-7 16,-3-3-3-16,-24 8 4 15,-5 2 4-15,2 10-8 16,7 6 0-16,5 5-2 16,-1 0-4-16,-4 14-2 15,0 13 8-15,11 9-3 16,8 4 3-16,4-4 0 15,0-4 0-15,27-6 1 16,12-7-6-16,-6-12 4 16,10-3 1-16,-10-4 2 0,6 0 2 15,-5 0 2 1,1-16-3-16,-1-6 0 0,1-1 1 16,-1-4-4-1,-1 5 0-15,-13 4-1 0,-4 10 7 16,-9 3-6-16,-7 5 0 15,7 0-5-15,-2 0 0 16,2 0-5-16,7 13 10 16,6 5-4-16,3 4 4 15,0 2 0-15,0-2 0 16,-4-4 2-16,-5-1-4 16,-1-9 2-16,-6-3 0 15,-7-1-3-15,0-4 8 16,0 0-5-16,0 0 2 0,-7 0 3 15,-20-4-3 1,4-8-2-16,11-4 0 0,12-2-5 16,0-3 1-16,9-6 2 15,44-5-2-15,12-2-9 16,2 3 10-16,-1 8-14 16,-13 4 6-16,-7 11 6 15,-7 7-8-15,-9 1 8 16,-7 0-3-16,0 5-9 15,-12 12 8-15,-3 6-10 16,-8 0 1-16,0 3 10 16,0-6 0-16,0-4 8 15,0-9 0-15,0-5 2 16,7-2-2-16,-7 0 1 16,0 0 7-16,0 0 10 0,0-6-1 15,0-9-4 1,-19 1 0-16,-8-4-5 0,5 4 6 15,-9 1-10-15,8 5 1 16,4 7 0-16,8 1-4 16,-1 0-2-16,-7 0-2 15,-4 18-3-15,-4 9 3 16,4 8 3-16,12-3 0 16,11-5-3-16,0-4-2 15,7-6 2-15,29-10-4 16,-3-6-6-16,1-1 12 15,1 0 0-15,-8-7 1 0,-8-11 8 16,1-7-8-16,-10 4 4 16,-6-8 1-16,-4 6-3 15,0 3 3-15,0 4-4 16,0 10-1-16,0 6 0 16,0 0-1-16,0 0-3 15,12 22-4-15,11 10 8 16,-1 4-2-16,1-6 2 15,8-2-5-15,3-6 4 16,5-8-11-16,5-6 10 16,-1-8 2-16,-1 0 0 0,-5-18 2 15,-5-20 3 1,-5-8 7-16,-8-8 7 0,-12-9-7 16,-7-3 9-16,0 8-3 15,0 8-10-15,0 14 13 16,-12 13-8-16,8 15-3 15,1 8 2-15,-1 0-12 16,4 17-11-16,-7 29 8 16,-5 10 3-16,5 13 1 15,-6 3-1-15,10-6 0 16,3-7-3-16,0-6 3 16,0-13-7-16,30-12-12 15,2-8-16-15,-2-10 7 16,-4-6-9-16,-10-4 6 15,-12 0 10-15,-4-4 1 16,-7-17 5-16,-36-11 4 0,-3 1 1 16,0 0 9-16,0-5 1 15,9 9 0-15,5 9 3 16,9 4-2-16,13 10 6 16,10 0 5-16,0 4-12 15,7 0 0-15,39 0-3 16,19 8 3-16,15-5 2 15,8 0-1-15,-1-3 0 16,-6 0 3-16,-14 0-4 16,-17-10 6-16,-18-7 4 15,-15 2 2-15,-17-6 10 16,0 3-10-16,0-1 2 16,-3 2 0-16,-27 7-9 0,3 2 8 15,1 7-1-15,3 1-6 16,3 0 1-16,1 15-5 15,1 15-2-15,6 5 2 16,8 1 1-16,4 0-1 16,0-5-2-16,27-6 1 15,6-3-2-15,6-6 1 16,4-2-4-16,3-1-4 16,-2-4-28-16,2-1-10 15,-7-6-25-15,-9-2-30 16</inkml:trace>
  <inkml:trace contextRef="#ctx0" brushRef="#br0" timeOffset="127161.42">6106 15949 62 0,'0'0'40'16,"0"0"-5"-16,0 0-4 16,0 0 5-16,0 0 4 15,0 0-6-15,-111-93-13 16,111 93 1-16,0 0-9 15,0 17-11-15,0 19 6 16,0 14 8-16,0 7-4 16,0 1 3-16,0 2-11 0,0-4 3 15,12-2-7 1,2-10 4-16,2-11-5 0,0-16 1 16,-9-7-5-16,0-6 5 15,-3-4-9-15,1 0 9 16,6 0 4-16,5-19-4 15,1-12 13-15,12-9-13 16,1 1 0-16,0-3 0 16,0 11 0-16,2 10-2 15,-11 12 1-15,11 5-12 16,1 4 12-16,6 0-4 16,-2 20 0-16,-1 8 2 0,-18 2-3 15,-6 2 4 1,-9-4-2-16,-3-6-2 0,0 0 5 15,-30-9-1 1,-16 0 2-16,-19 1-1 0,-8-9-8 16,1 3-6-16,8-3-5 15,15-5-5-15,26 0 8 16,19 0-3-16,4 0-1 16,0 0-4-16,30 0-8 15,16-13 19-15,7-1-3 16,-3 6 3-16,-13-2 6 15,-2 1 3-15,-12 5 3 16,-9-1 2-16,-1 0 0 16,-3 1 2-16,6-4 8 15,-5-1 4-15,5-6 4 0,0 3-3 16,-6-2-1-16,6 2 5 16,-9 2-2-16,1 6-4 15,-8-2 6-15,0 6-11 16,5 0 4-16,2 0-10 15,12 0-2-15,11 0 0 16,13 10-1-16,1 4 1 16,7 4 0-16,-10 4 1 15,-6-4-1-15,-12 0 0 16,-8 0 0-16,-8 3-3 16,-7-6 1-16,0 2 2 15,0-3-2-15,-14-6-13 16,-13-4 2-16,4-4-2 15,7 0 5-15,9 0 8 0,7-12-2 16,0-15 0-16,27-8 3 16,26-11-2-16,16-2 3 15,7-1 0-15,0 9 0 16,-7 12-1-16,-13 9 0 16,-17 8 1-16,-5 9-1 15,-11 2 3-15,-4 0-2 16,1 0 0-16,-6 0 0 15,-2 0-1-15,-5 0 1 16,-3 0 0-16,-4 0 1 16,0 0 1-16,0 0 2 0,0 0 6 15,0 0 5 1,0 0 5-16,0-4-11 0,-7 0 4 16,-13 0-3-16,-6 0-10 15,3 4 0-15,-4 0 0 16,1 4-4-16,-4 14 4 15,7 12 0-15,3-3-3 16,13 4 2-16,7-5-8 16,0-6 1-16,14-4 1 15,22-6-6-15,-10-6 11 16,1-4 0-16,-4 0 2 16,-4 0 5-16,-8-18 3 15,-4 0 10-15,2-4 1 16,-6-4-4-16,1 3 2 0,-1 10-8 15,-3 1 1-15,0 10 4 16,0 2-12-16,0 0 3 16,0 0-5-16,0 0-10 15,0 2 6-15,0 15-8 16,16 0 12-16,11 1 0 16,3-3-8-16,9-8 7 15,-2-3-1-15,2-4 2 16,-6 0-1-16,3-4 2 15,-3-18-1-15,-2-11 7 16,-8-5-3-16,-11-3 10 16,-12-7-4-16,0-2-2 15,0 1 14-15,-16 5-7 0,0 12 0 16,5 14 11-16,4 9-4 16,4 9 13-16,3 0-16 15,0 0-16-15,0 9-6 16,0 17-7-16,0 12 10 15,0 14 2-15,3-3 3 16,1 5-5-16,-1-8 0 16,1-2 3-16,-4-4-8 15,0-8 5-15,0-6-5 16,0-13 5-16,0-8-12 16,0-5 12-16,4 0 1 15,-4 0 1-15,8-5 13 0,-1-16-15 16,9-8 2-1,2-2-5-15,9-5 3 0,-4 6 0 16,0 0 0 0,-4 10-7-16,1 4 4 0,-1 10-7 15,-1 2-6-15,-2 4 7 16,3 0-17-16,-5 4 12 16,-1 10 2-16,-6 3-10 15,-4 10 13-15,-3-10-12 16,0 6 11-16,0-4 3 15,0-6-4-15,-10 1 8 16,3-2-2-16,1-3 2 16,6-5 1-16,0 1 0 15,9-5 1-15,25 0 0 16,8 0 2-16,15 0 1 0,5-13 0 16,-2-6-1-16,-7 1 5 15,-11-2-3-15,-6-3 4 16,-19 0 9-16,-4-10-7 15,-6 4 6-15,-7-2 2 16,0 3-7-16,0 6 10 16,-20 4-9-16,-3 11 6 15,-3 4 15-15,-1 3-29 16,4 0 0-16,0 24-3 16,9 12-3-16,5 9 1 15,9-1 2-15,0-5 0 16,13 3-4-16,29-11 8 15,2-5-4-15,6-4 0 16,5-7-8-16,-11-8 8 0,-5-1-16 16,-13-2-21-16,-22 0-29 15,-4 2-29-15,-11 2-17 16</inkml:trace>
  <inkml:trace contextRef="#ctx0" brushRef="#br0" timeOffset="138806.556">5740 16874 18 0,'0'0'42'0,"0"0"-14"16,0 0 1-16,0 0-2 16,0 0-8-16,0 0-9 15,0-4 0-15,0 4-3 16,0 0-6-16,4 0 1 15,12 0-2-15,7 11 0 16,10 8 5-16,1 5-3 16,5-2-2-16,-6 5 1 15,3-2 1-15,-13 0-3 16,-9-8 1-16,-5-1 0 16,-9 2 0-16,0-4 3 15,0-4-3-15,-20 3 0 16,-15-4-7-16,8-5-3 15,4 1-5-15,13-5 4 0,10 0 11 16,0-23-8-16,49-4-2 16,11-8 2-16,9-1 3 15,-3 1 5-15,-10 8 0 16,-10-1 0-16,-7 6 4 16,-9 0 0-16,-3 4 2 15,-1-8 1-15,4 4-2 16,2-2 2-16,-9 2-2 15,-9 3-2-15,-14 7 7 16,0 7 5-16,0 1-3 16,-7 4-4-16,-16 0-4 15,-3 0 0-15,-4 9-4 0,1 9 0 16,3 9-1-16,8-1-1 16,6 9 2-1,5-2 0-15,7 7 0 0,0-8 0 16,0-1 0-16,23-10-1 15,14-3 0-15,5-13 1 16,4-5-1-16,4 0 0 16,-4 0 1-16,-12-13 0 15,1-5 4-15,-12-4-2 16,-5-2 9-16,-6 4-1 16,-5 0 2-16,-7 7 3 15,0 7-5-15,0 6 2 16,0 0-7-16,0 0-4 0,0 0-2 15,7 0-7-15,9 19 2 16,3 5 6-16,4 6 0 16,-3 2 1-16,-2 2-1 15,-2-6 2-15,-6-2-1 16,-1-8-1-16,-2-8 0 16,0-6 0-16,2-4 2 15,-9 0 0-15,7 0 4 16,0-8 0-16,13-16 16 15,6-16-16-15,4-8-5 16,9 2-1-16,-5 6-1 16,-2 10-1-16,-9 8-3 15,-9 16-13-15,-7 6-7 16,2 0-21-16,-2 6 1 0,0 16 17 16,-2 8 8-16,-5 1 1 15,4-4-3-15,-1-5 5 16,4-4 13-16,6-8 0 15,-3-6 4-15,3 1 0 16,-3-5 0-16,6 0 6 16,-5 0 9-16,8-13 5 15,1-10 3-15,-3 0-10 16,3-6-6-16,-4 0 2 16,-9-1-4-16,-4-3 8 15,-3 12 1-15,0 3-3 16,0 6 6-16,-10 6-3 15,-10 6-7-15,4 0-7 16,-1 0 0-16,-6 22-1 0,3 13 1 16,4 9 0-16,9 4-1 15,7-4 1-15,0-5 0 16,0-7-2-16,23-6 3 16,4-8-2-16,-1-8 1 15,1-6-2-15,-8-4 2 16,4 0 0-16,0 0 0 15,7-23 6-15,0-12-2 16,6-1 1-16,-10-4 2 16,-6 3-4-16,-6 6 5 15,-2 5-7-15,-5 12 4 16,1 10 3-16,-3 4-7 16,-5 0-2-16,0 0-1 0,3 0-9 15,8 4 4-15,5 17 6 16,-2 4 1-16,2 0 0 15,-5 8 2-15,1-7-2 16,-1 1 0-16,-3-10 1 16,-1-7-2-16,4-2-1 15,-6-8 2-15,2 0-2 16,-3 0 6-16,8 0-4 16,3-8 2-16,8-13 3 15,12-8 2-15,9-7-1 16,15-4-6-16,1 3 1 0,-11-1 2 15,-13 15 1-15,-19 7 2 16,-11 10-2-16,-3 6 5 16,-3 0-9-16,0 0 0 15,0 0-4-15,0 0-2 16,0 10 1-16,0 12 2 16,0 10 3-16,0 2-1 15,0 1 1-15,7-2 0 16,6-3-1-16,-6-4-3 15,3-12 1-15,-1-4 3 16,-9-2 0-16,0-8-3 16,0 0 3-16,0 0-4 15,-16 0 3-15,-14 0-7 0,-5 0-1 16,8 0 0-16,13 0-4 16,5 0 10-16,9 0-1 15,0 0-1-15,0 0-1 16,4 0-11-16,28 0 9 15,17 0 5-15,11 0-2 16,9-14 5-16,0-7-4 16,0-6 4-16,-12 1-2 15,-11-2 4-15,-16-8 3 16,-11 6 4-16,-8-3 1 16,-11 4 9-16,0 7 0 15,0 8-4-15,-18 4-2 16,-1 6-5-16,3 4 1 15,-4 4-9-15,-6 24-1 0,-1 16 0 16,4 9 2-16,13 0-1 16,10 1 0-16,0-14 2 15,10-4-2-15,33-9 0 16,6-9-8-16,17-15-15 16,20-3-25-16,26-7-10 15,6-16-27-15</inkml:trace>
  <inkml:trace contextRef="#ctx0" brushRef="#br0" timeOffset="139194.033">9481 16606 91 0,'0'0'55'0,"0"0"-34"16,0 0 10-16,0 0 19 0,0 0-24 15,0 0-10-15,-12-13-4 16,12 13 1-16,0 0 6 15,0 5-12-15,-4 20-4 16,-6 11 17-16,-3 9-5 16,-3 0-4-16,2 8-3 15,7-7-7-15,7-2 5 16,0-5-6-16,7-6-4 16,39-3-6-16,23-16-40 15,25-5-25-15,21-9-29 16,4 0-58-16</inkml:trace>
  <inkml:trace contextRef="#ctx0" brushRef="#br0" timeOffset="139451.713">10254 16575 168 0,'0'0'32'0,"0"0"-17"15,0 0 16-15,0 0-2 16,0 0-25-16,0 0 13 16,103 84 5-16,-57-44-10 15,-7 4 2-15,-13 3-10 16,-19 0-2-16,-7 0 1 16,-10 5-3-16,-49-2-1 15,-24 2-4-15,-19-6-47 16,-10-1-49-16,3-18-47 15</inkml:trace>
  <inkml:trace contextRef="#ctx0" brushRef="#br0" timeOffset="139936.31">8825 15709 122 0,'0'0'27'0,"0"0"-8"0,0 0 21 15,0 0-16 1,0 0-19-16,0 0 2 0,-12 45 6 15,-3-16-3-15,-4 13 1 16,0 2-4-16,4 5 10 16,7-4-10-16,4 4-6 15,4-7 1-15,0 0-2 16,30-7-4-16,32-6-11 16,18-10-35-16,22-12-13 15,10-7 0-15,6-5-37 16</inkml:trace>
  <inkml:trace contextRef="#ctx0" brushRef="#br0" timeOffset="140192.632">9621 15727 65 0,'0'0'59'15,"0"0"-40"-15,0 0 10 16,0 0 12-16,0 0-18 15,0 0-17-15,-14-11-3 16,24 38-1-16,21 11 10 16,4 10-3-16,-9 4 1 15,-3 4-5-15,-7 0-2 16,-12-6 2-16,-4-1-5 16,0 1 2-16,-20 0-2 15,-33-2-10-15,-9-4-35 0,2-11-45 16</inkml:trace>
  <inkml:trace contextRef="#ctx0" brushRef="#br0" timeOffset="140632.948">10247 15055 77 0,'0'0'29'16,"0"0"-9"-16,0 0 14 15,0 0-2-15,0 0-6 16,0 0-7-16,-53-40 9 16,53 37-5-16,0 3-6 15,0 0 6-15,0 0-13 16,0 0 0-16,-3 0-10 16,-3 3-1-16,-4 21-1 0,-6 16-3 15,-7 18 5 1,0 9 0-16,2 5 3 15,5-5-3-15,16-4 0 0,0-7-4 16,0-11-4-16,37-9-37 16,14-14-30-16,2-13 4 15,4-9-28-15</inkml:trace>
  <inkml:trace contextRef="#ctx0" brushRef="#br0" timeOffset="140909.36">10700 15043 53 0,'0'0'30'16,"0"0"-6"-16,0 0 13 16,0 0-9-16,0 0-16 15,0 0-3-15,78 9 2 16,-48 22 4-16,4 5-3 15,-8 4-7-15,-6 10 4 16,-13 3-4-16,-7-7-3 16,0 2 2-16,-7-2-3 15,-31-4-2-15,-11-2 0 16,-13-3-37-16,2-10-28 16,10-4-69-16</inkml:trace>
  <inkml:trace contextRef="#ctx0" brushRef="#br0" timeOffset="141308.481">11537 15187 27 0,'0'0'43'0,"0"0"-23"0,0 0 8 16,0 0-6-16,0 0-10 15,0 0-9-15,-32-11 0 16,21 11-3-16,-8 11 0 16,3 6 0-16,5-3 0 15,11-6 0-15,0-2-1 16,0-2 2-16,0 0-1 15,0-4 3-15,4 0 6 16,15 0 13-16,-3-14-1 16,2-4-1-16,-9 1-3 15,-9 3-12-15,0 2 2 16,0 6-7-16,0 2-6 16,0 4-17-16,-9 0-25 0,-5 18 0 15,-2 14-17 1</inkml:trace>
  <inkml:trace contextRef="#ctx0" brushRef="#br0" timeOffset="141492.314">11452 15512 28 0,'0'0'25'0,"0"0"5"16,0 0 6-16,0 0-8 15,0 0-2-15,0 0-1 16,-110 85-9-16,45-58-10 15,-8 8-6-15,-6-3 0 16,3 4-29-16,17-7-50 16</inkml:trace>
  <inkml:trace contextRef="#ctx0" brushRef="#br0" timeOffset="142069.889">10465 15977 11 0,'0'0'25'16,"0"0"-3"-16,0 0-4 16,0 0-1-16,0 0-8 15,0 0-2-15,0-18 1 16,0 18-4-16,-4 0-1 16,1 0 2-16,-3 0-4 15,6 0 1-15,-3 0-1 16,-1 0-1-16,1 0 1 15,-4 0-1-15,-6 0 0 16,6 0-1-16,-2 0 1 0,9 0 0 16,0 0 0-1,0 0-1-15,0 0 1 0,0 0 1 16,0 0 1-16,0 0 2 16,0 0-1-16,0-4 7 15,6-2 3-15,1-1-2 16,0 1 7-16,2-7 0 15,-9-1-5-15,0 3 2 16,0 0-10-16,0 1 7 16,0 6-1-16,0 4-9 15,0 0-2-15,0 0 0 16,0 0-9-16,0 0-11 16,0 19-14-16,-9 2-5 15,2-3-17-15,3 5-38 16</inkml:trace>
  <inkml:trace contextRef="#ctx0" brushRef="#br0" timeOffset="142269.517">10495 16160 37 0,'0'0'57'0,"0"0"-27"16,0 0 0-16,0 0 2 15,0 0-9-15,0 0-16 0,-73 52 1 16,31-16-6 0,1 0-1-16,6 4-2 0,8 1-22 15,13-5-40-15,14-10-49 16</inkml:trace>
  <inkml:trace contextRef="#ctx0" brushRef="#br0" timeOffset="143009.656">11544 16677 56 0,'0'0'29'16,"0"0"0"-16,0 0 8 15,0 0-13-15,0 0-10 16,0 0-3-16,0-26-2 16,0 26 0-16,0 0-8 0,-4 0 1 15,1 0-4 1,3 0-1-16,-6 4 2 15,3 4-1-15,3 2 2 0,0-6 0 16,0 0 0-16,0-2-3 16,0-2 3-16,0 0-4 15,0 0-1-15,0 0 3 16,0 0 2-16,0 0 3 16,0-6 6-16,0-2-7 15,0 2 6-15,0 2-7 16,0 0 0-16,0 4-1 15,0 0-3-15,0 0-13 16,0 0-18-16,0 0-23 16,0 14-48-16</inkml:trace>
  <inkml:trace contextRef="#ctx0" brushRef="#br0" timeOffset="143236.786">11616 17026 95 0,'0'0'28'0,"0"0"2"16,0 0 19-16,0 0-3 16,0 0-15-16,0 0-1 15,-99 107-19-15,41-75-2 0,-18 8-9 16,-11 0-11-16,-5 8-48 15,-3-6-46-15</inkml:trace>
  <inkml:trace contextRef="#ctx0" brushRef="#br0" timeOffset="199053.857">5611 7351 25 0,'0'0'46'16,"0"0"-29"-16,0 0-8 15,0 0 12-15,0 0-1 16,0 0-6-16,0 0-4 16,37 0 3-16,2 0 6 15,7 0-4-15,7 0 1 16,11 0 0-16,17 0-10 16,18 0 5-16,23 0-1 0,27-6-5 15,22-4 7 1,15 0-5-16,21 2 0 0,-2 0 0 15,13 4-6-15,15 0 5 16,11 2-4-16,18 2 4 16,5-2 4-16,-3 0-10 15,-4 2 3-15,2 0-3 16,8-4 3-16,17 1-3 16,10 0 0-16,9-1 1 15,2 2 0-15,-6 2-1 16,-20-2 0-16,-19 0 0 15,-15 2-2-15,-11 0 2 16,-5 0 0-16,1 0 0 16,-12 0 0-16,-9 0 0 0,6 0 0 15,-4 0-2-15,7 0 5 16,11-1-2-16,-2-12-1 16,-9 1 1-16,-12-1-3 15,-22 2 2-15,-8 4 0 16,-8 2-3-16,10-1 5 15,1 3-2-15,9-2 0 16,4 0 1-16,3 3-4 16,-7-4 3-16,-5 5 0 15,-18-2 1-15,-16 3 1 16,-21 0-2-16,-9 0 0 0,0 0 2 16,3 4-2-16,12 4 0 15,16 1 0-15,0-3-2 16,11-2 5-16,4 0-3 15,-5 0 0-15,-11-3 2 16,-14-1-1-16,-23 0 0 16,-16 0-1-16,0 0 2 15,4 0 0-15,8 0 2 16,15 0 0-16,10 0-2 16,9 0 0-16,4 0-2 15,-11-1 0-15,-9 1 0 16,-18-3 1-16,-12 3-1 15,-3 0 0-15,-6 0 2 0,14 0-2 16,2 0 0-16,16 0 0 16,4 0 0-1,0 0-2-15,-4 0 2 16,-4 0 0-16,-12 0 2 16,2 0-3-16,-2 0 1 0,1 0 0 15,7 0 1-15,12 0 2 16,16 0 0-16,3 0 2 15,3 0-5-15,-3 0 10 16,-3 0-10-16,-10 0 7 16,-9 0 3-16,-12-3-9 15,-8-8 9-15,-11 4 2 16,1-2-7-16,12 3 14 16,4 5-13-16,10-3-3 0,3 4 7 15,3 0-5 1,1 0-5-16,-4 0 0 0,4 0 8 15,-8 4-7 1,8 0-1-16,-1-1 0 0,3 3 1 16,-3-3 0-16,1 3-1 15,7-2 0-15,5 2 4 16,7-1-3-16,0 2-1 16,0-5 0-16,-6 0 0 15,-4-2 2-15,-6 0-2 16,-18 0 0-16,-4 0 5 15,-5 0-6-15,6 0 1 16,5 0 0-16,6 0-4 16,-1-2 5-16,4-3-1 0,-3 1 0 15,-1-1 4-15,5-1-8 16,2-1 4 0,1 6 0-16,3-1-4 0,-7 2 4 15,0 0 0-15,0 0 0 16,0 0 1-16,4 0-3 15,-1 0 2-15,-6 0 0 16,-1 2-4-16,-3-2-1 16,-9 0 5-16,0 0-2 0,-1 0 0 15,-15 0 2 1,-1 0 0-16,-10-2 0 0,2-4-5 16,-1 0 5-16,7-1 0 15,-2 1 0-15,-6 1 0 16,-3 1-4-16,-7-2 4 15,0 2-9-15,-9-2 7 16,-6 0-4-16,-8 1 4 16,0 1 2-16,-1 0-6 15,1-2 2-15,8 1 4 16,-1-2-8-16,-4 3 7 16,-3 1-8-16,-10 0 5 15,-3 0 4-15,-3 0-9 16,0 0 8-16,6 0-8 15,-6-1-5-15,5 4 10 16,6 0-16-16,1 0-6 16,1 0-3-16,-10 0-5 15,-6 0-31-15,-8 0-12 0</inkml:trace>
  <inkml:trace contextRef="#ctx0" brushRef="#br0" timeOffset="201404.297">3090 8891 20 0,'0'0'52'0,"0"0"-46"16,0 0-3-16,0 0 21 16,0 0-2-16,0 0-11 15,0 0-6-15,-5 8 2 16,5-8 7-16,0 0-6 15,0 0 3-15,0 0 2 16,0 2-1-16,5 2 5 0,29 0-1 16,19 2 0-16,23 0 2 15,32-3-9-15,32-3 5 16,44 0 6 0,30-12-4-16,30-5 6 0,18 3-14 15,5 4-5-15,-11 7 17 16,-24 3-17-16,-30 0 3 15,-11 0-3-15,-7 0 0 16,7 3 5-16,7 2-8 16,10 0 5-16,14-5 13 15,11 0-17-15,-1 0 9 16,-8 0 3-16,-13 4-8 0,-17 2 19 16,-11 0-13-16,-6 0-4 15,-15 0-1-15,3-3-3 16,10-3-3-16,16 0 0 15,14 0 7-15,13 0-4 16,3 0-2-16,-4 0-1 16,-3 3 4-16,-8 3 5 15,-12-2-9-15,-3-3 0 16,11-1 1-16,15 0-7 16,12 0 6-16,8-8-10 15,-9-1 7-15,-11 1-7 16,-10 4 10-16,-21 4 0 15,-14 0 3-15,-11 0-7 0,-9 0 4 16,9 0 0-16,5 0-4 16,15 0 10-16,13 0-6 15,8 0 0-15,8 0 1 16,3 0-1-16,-10 2 0 16,-14 0 0-16,-21 0-7 15,-7 0 7-15,-9-2 0 16,0 0 0-16,9 0 5 15,-1 0-7-15,8 0 2 16,10 0 0-16,3 0-3 16,5 0 8-16,1 0-5 15,-15 0 0-15,-8 0 6 16,-15 0-2-16,-8 0-4 16,2-4 3-16,3 4-1 0,2-2 1 15,-3 0-3 1,-14 2 0-16,-5-2 6 0,-4 0-2 15,-4 0 4-15,8 2-1 16,-1 0 25-16,1 0-23 16,0 0 12-16,-1 0-7 15,6 0-7-15,5 0 5 16,2 0-12-16,-2 0 5 16,-1 0-3-16,-13 0 2 15,-4 4-4-15,-4-2 0 16,-3 0 13-16,-5-2-7 15,13 0-3-15,6 2 1 16,4-2 6-16,9 0-8 16,-3 0-2-16,-10 0 0 15,-11 0 14-15,-6 0-14 0,-18 0 0 16,-2 0 2 0,4 0 10-16,0 0-6 0,2 0 0 15,10 0 5-15,-5 0 5 16,8 0-7-16,-8 0-9 15,3 0 2-15,1 2 8 16,-8 0-4-16,-3 0-6 16,7 0 7-16,4 2 7 15,12 1-4-15,7-2-10 16,-4 5 3-16,5-2-3 16,-1 0 8-16,3 0-8 15,1 0 0-15,-1-2 21 16,-6 1-26-16,-13-4 5 15,5 4 0-15,-1-2-24 0,-2 1 24 16,11 2 0-16,-6-2 0 16,5-1 16-16,4-3-16 15,-7 0 0-15,4 0 0 16,-2 0-8-16,5 1 8 16,-7 3 0-16,0-2-3 15,-2 0 24-15,5-2-21 16,8 0 0-16,8 0 0 15,11 0-8-15,-3 0 14 16,10 0-6-16,7 0 0 16,2 0 15-16,-5 0-15 15,-8 2 0-15,-3 0 3 0,-3 0-19 16,10-2 29-16,6 0-13 16,4 0 6-16,13 0 12 15,6 0-15-15,-2 3-3 16,-11-2 3-16,-13 2-14 15,-6-3 11-15,-4 0 0 16,-11 0 0-16,-1 0-24 16,1-11-13-16,-1-3-62 15,-4-2-61-15,-10-4 22 16,-20-4-2-16,-30-10-15 16</inkml:trace>
  <inkml:trace contextRef="#ctx0" brushRef="#br0" timeOffset="203473.255">28909 8981 3 0,'0'0'37'15,"0"0"-13"-15,0 0 15 16,0 0-2-16,0 0-13 16,0 0-5-16,0 0 0 15,191-7 1-15,-104 2 1 16,24 2-1-16,11-6-7 0,0-3 0 15,11-4-4 1,5-1 1-16,7 0-6 16,4 4-2-16,-8 5 1 15,-15-1-2-15,-17 5 2 16,-10 4-3-16,-7 0-1 16,11 0 0-16,19 0-8 0,12 0-6 15,-1 0-8-15,-25 0-20 16,-44 0-8-16,-38 0-6 15,-26-2-18-15</inkml:trace>
  <inkml:trace contextRef="#ctx0" brushRef="#br0" timeOffset="205154.451">2823 10297 24 0,'0'0'24'16,"0"0"2"-16,0 0 0 16,0 0-8-16,0 0-1 15,0 0-3-15,-12 0-6 16,12 0-1-16,0 0 5 15,39 6-3-15,33 6 17 16,38-2 2-16,44-4-11 16,35-5-5-16,41-1-1 15,25 0 3-15,22 0-6 16,26 0 2-16,1-7 1 16,2 1-4-16,2-2 0 15,-18 0-3-15,-7-1-4 16,-9 2 2-16,-10-4 0 15,3 2-1-15,7-4 4 0,20 3-2 16,17 0 9-16,11 2-4 16,-5 0-1-16,-10-2 1 15,-13 1-1-15,-7-3-4 16,-13 1 4-16,-11 3-6 16,-8 0 3-16,-7 2-2 15,8 2-1-15,15 3 3 16,3 1-4-16,4 0 4 15,-2 0-4-15,-25 0 0 16,-14 0 0-16,-12 0 1 16,-20 0-1-16,-7 0 7 0,-7-3-6 15,-4-3 6-15,-8-3 1 16,-14-2-7-16,-17 3 8 16,-15 0-5-16,-18 4-3 15,-5 0 6-15,-11 2-5 16,-11 1 1-16,-12-2 6 15,-7 0-9-15,-9 0 5 16,2-3-5-16,-5 4 1 16,1 0 3-16,2 2-3 15,9 0-1-15,7 0 0 16,0 0 3-16,0 0-3 16,-10 0 0-16,-10 0 2 0,-6 0 1 15,0 0-1 1,-1 0-2-16,-3 0 4 0,-7-2-1 15,-12-2-2-15,-8 0-1 16,-8 2 3-16,-11-3-5 16,0-1 2-16,0-5-34 15,-46-1-32-15,-30 2-29 16,-16 2 4-16,-4 4-10 16</inkml:trace>
  <inkml:trace contextRef="#ctx0" brushRef="#br0" timeOffset="211290.42">2453 11975 184 0,'0'0'39'15,"0"0"-37"-15,0 0 30 0,0 0 18 16,0 0-17-16,0 0-2 15,222-22-19-15,-185 20 1 16,5 0 7-16,4 0-17 16,11 2 6-16,15-2-8 15,17-2 8-15,24-2-1 16,21-4-5-16,15 0-3 16,3-2 8-16,0 4 0 15,-14 0-6-15,-23 4 2 16,-16-1 1-16,-12 2 11 15,1-3-14-15,8 1 1 16,3-4 14-16,14 1-7 16,9-2 2-16,9-1-6 15,5 4 3-15,9-3-3 0,-3-1-1 16,10 6-3-16,-7-1 9 16,-16 2 2-16,-14 2-13 15,-12 2 0-15,-8-3 8 16,1 3-11-16,3 0 3 15,3 0 0-15,10 0-3 16,6-2 16-16,1 2-13 16,-6 0 0-16,2 0 8 15,-5 0-7-15,5 0-1 16,-4 0 0-16,11 0-4 16,4 2 24-16,22-2-20 15,20 0 0-15,18 0 11 16,18 0-20-16,-6 0 9 0,3 0 0 15,1 0-10-15,-7-2 18 16,-8-2-8-16,-12 1 0 16,-3 1 9-16,-1-3-16 15,5 1 7-15,2 3 0 16,6 1-5-16,2 0 20 16,5 0-15-16,3 0 0 15,5 1 11-15,-5 8-23 16,-10-4 12-16,-16 4 0 15,-12-3-7-15,-4 0 17 16,-3 2-10-16,-1-4 0 16,-3 2 9-16,0-2-13 0,4 0 4 15,3 2 0-15,9-3-1 16,7 2 9-16,-4-4-8 16,-1 2 0-16,-5-1 12 15,-10 0-17-15,11 0 5 16,10 2 0-16,6 0-3 15,0 0 8-15,-4-2-5 16,-3 2 0-16,7 0 5 16,6 0-15-16,1 2 10 15,-10 2 0-15,-8 0-7 16,-12 0 19-16,-10-2-12 16,3-2 0-16,0 2 5 15,4-2-7-15,-4-1 2 16,0 1 0-16,0-1-7 15,7 1 19-15,7-2-12 0,6-2 0 16,3 0 7 0,-9 0-20-16,5 0 13 0,-3 0 0 15,2 0-11-15,1-6 20 16,5-1-9-16,-5 6 0 16,8-1 0-16,-6-1-4 15,2 2 4-15,0 1 0 16,-4 0-5-16,8 0 14 15,0 0-9-15,3 0 0 16,9 0 12-16,-9 0-24 16,-7 0 12-16,-9 0 0 15,-17 0-12-15,-1 0 13 0,-5 0-1 16,2 0 0-16,7 0 11 16,7 0-23-16,13 0 12 15,7 0 0-15,6 0-5 16,1 0 13-16,5 0-8 15,-9 1 0-15,-3 4 11 16,-4-1-11-16,-4-4 0 16,-5 0 1-16,-3 0-9 15,-6 0 8-15,-10 0 0 16,-5 0 0-16,-3 0 5 16,3 0-9-16,-6 0 4 0,-7 4 0 15,-16 0-12 1,-14-2 14-16,-16-2-2 0,4 0 0 15,4 0 16-15,0 0-16 16,-3-9 0-16,-14 4 1 16,-5 0-9-16,-2 4 11 15,2 0-3-15,-5-2 0 16,5 3 7-16,-18 0-7 16,-9 0 0-16,-12 0 3 15,-12-2-8-15,1-4 14 16,-1 0-9-16,1-6 7 15,6-1 15-15,-2 2-22 0,3 1 0 16,-5 0 8 0,-1 2-22-16,3 0 14 0,-6-5 0 15,3 2 0 1,1-7 18-16,-2-3-18 0,-1-2 0 16,1-4 2-16,2-1-8 15,6-8 6-15,17-18 0 16,18-12-4-16,9-12 22 15,8-4-18-15,-6 7 0 16,-17 7 10-16,-19 8-18 16,-10 2 20-16,-13 4-12 15,-7 4 11-15,0 5 19 16,0 13-18-16,0 10-12 16,-4 8 21-16,1 8-40 15,-1 4 19-15,1 1 0 16,-1-2-7-16,-5-1 14 15,-1-2-7-15,-13-2 0 0,-8-3 2 16,-7-4-32 0,-16-1 26-16,-14-2-5 0,-28-2-7 15,-23 0-30 1,-29 0 42-16,-15 0-14 0,-21-1-8 16,-7-2 9-1,-26-2 5-15,-22 3 12 0,-21 0-16 16,-11 5 7-16,0 2 9 15,4 8 0-15,4 2-7 16,19 4-10-16,15 1 7 16,5 0 10-16,-1 0-14 15,-12 0 9-15,-19-5 5 16,-15-2 0-16,-14-1-1 0,-12-9-15 16,-16 1 14-16,0-4 2 15,0 0-5-15,19 4-17 16,24 4 22-16,15 6 0 15,-5 3 0-15,-14 3-13 16,-17 0 16-16,-13 0-3 16,-9 0 0-16,-3 0 9 15,2 0-9-15,-2-3 0 16,8 3-3-16,6 0-11 16,8 0 14-16,9 0 0 15,9 0-6-15,18 0 15 16,7 0-9-16,-2 6 0 15,-2-4 2-15,-5 2-13 16,-7 0 11-16,-11 0 0 0,-3 4-5 16,-18 0 8-16,-5 1-3 15,-2-2 0-15,9 1 4 16,12-2-4-16,9 0 0 16,18-4 0-16,13 4-4 15,21 0 7-15,13 4-3 16,17 0 0-16,3 2 4 15,1-2-13-15,-1 2 9 16,0-2 0-16,-3 1-5 16,-4-4 13-16,7 3-8 0,5-2 0 15,-2 1 5-15,4-4-9 16,2-2 4-16,0-2 0 16,2-1-4-16,8 0 7 15,4 3-3-15,12-2 0 16,8 2 3-16,13-3-11 15,18 0 8-15,22 0 0 16,14 0-5-16,5 0 14 16,-4 0-9-16,-3 0 0 15,-13 0 3-15,-12 0-12 16,-8 0 9-16,-12 0 0 16,-1 0-5-16,11 0 10 15,8 0-5-15,11 0 0 16,-4 0 8-16,-12 0-16 15,-14 0 8-15,-12 4 0 0,3 2-5 16,9-3 9 0,14 1-4-16,19-2 0 0,13 1 7 15,10-2-13-15,4 2 6 16,0-3 0-16,-17 2-7 16,-29 2 11-16,-27 2-4 15,-10 0 0-15,0-2-9 16,7 0 1-16,19 0 1 15,18-1 7-15,25-3-11 16,23 0 13-16,14 0-2 16,14 0 0-16,15 0 6 15,1 0-10-15,5 0 4 0,-1 0 0 16,-11 0-3-16,9 0 9 16,-9 0-6-16,-4 0 0 15,8 0 5-15,-8 0-13 16,8 0 8-16,3 0 0 15,5 0-8-15,2 0 8 16,9 0 0-16,0 0 0 16,0 0-7-16,0 2-1 15,0 9 4-15,0 5 4 16,0 2-4-16,0 4 10 16,0 4-6-16,-3 4 0 0,-20 6 8 15,-4 3-10 1,-3-1 2-16,0 0 0 0,4-1 2 15,3 4 4 1,0 1-6-16,7 6 0 0,1 0 11 16,7 6-3-16,1 4-6 15,3 4 0-15,4 7 13 16,0 3-8-16,0-4-2 16,0-2 0-16,27-10 10 15,-1-12-3-15,1-8-12 16,-4-14 0-16,-7-5-1 15,-6-10 7-15,-6-1-6 0,-1-3 0 16,6-3-25 0,14 2 14-16,30-2-50 0,43 0-8 15,36 0 4-15,33 0-1 16,10-7 25-16,-7 2 2 16,-12-4-24-16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859255-6DFA-43EF-88B6-2E6996FDF2B1}" type="datetimeFigureOut">
              <a:rPr lang="en-IN" smtClean="0"/>
              <a:t>08-07-2020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DCE792-B3FA-4EA5-AE46-EFD06EDA7AFF}" type="slidenum">
              <a:rPr lang="en-IN" smtClean="0"/>
              <a:t>‹#›</a:t>
            </a:fld>
            <a:endParaRPr lang="en-IN"/>
          </a:p>
        </p:txBody>
      </p:sp>
    </p:spTree>
    <p:extLst>
      <p:ext uri="{BB962C8B-B14F-4D97-AF65-F5344CB8AC3E}">
        <p14:creationId xmlns:p14="http://schemas.microsoft.com/office/powerpoint/2010/main" val="1346645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1128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5443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9279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9752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8233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55000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4443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5500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6277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7278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6856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7313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925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5500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6277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9520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63206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5A6B6AB-9194-4F8D-90C4-94D396626E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0" y="91274"/>
            <a:ext cx="4233333" cy="689862"/>
          </a:xfrm>
          <a:prstGeom prst="rect">
            <a:avLst/>
          </a:prstGeom>
        </p:spPr>
      </p:pic>
    </p:spTree>
    <p:extLst>
      <p:ext uri="{BB962C8B-B14F-4D97-AF65-F5344CB8AC3E}">
        <p14:creationId xmlns:p14="http://schemas.microsoft.com/office/powerpoint/2010/main" val="3793788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49DF7-22FA-4E8E-95F3-48D8B09B6728}"/>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B4863C-8214-4BF6-AA16-8C4CE9A8D130}"/>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EE8864C-178B-49FF-B3FE-5335F9148E6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7FF9C28-FE38-4401-86F2-58205E4C900D}"/>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08-07-2020</a:t>
            </a:fld>
            <a:endParaRPr lang="en-IN"/>
          </a:p>
        </p:txBody>
      </p:sp>
      <p:sp>
        <p:nvSpPr>
          <p:cNvPr id="6" name="Footer Placeholder 5">
            <a:extLst>
              <a:ext uri="{FF2B5EF4-FFF2-40B4-BE49-F238E27FC236}">
                <a16:creationId xmlns:a16="http://schemas.microsoft.com/office/drawing/2014/main" id="{E47F4494-7507-4B83-AEC3-7BF9AD21705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3916DDA7-6A06-4C39-8B7D-14688D92AF02}"/>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2883702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2880D-6AD2-47F8-B79D-2847E558CCCC}"/>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72AB7B-76DA-4AC3-A7A3-388690978362}"/>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C5C329-5292-4934-999C-F68CF7AACAC8}"/>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08-07-2020</a:t>
            </a:fld>
            <a:endParaRPr lang="en-IN"/>
          </a:p>
        </p:txBody>
      </p:sp>
      <p:sp>
        <p:nvSpPr>
          <p:cNvPr id="5" name="Footer Placeholder 4">
            <a:extLst>
              <a:ext uri="{FF2B5EF4-FFF2-40B4-BE49-F238E27FC236}">
                <a16:creationId xmlns:a16="http://schemas.microsoft.com/office/drawing/2014/main" id="{E4946C95-E1AE-44D4-9B36-20467F63BFF4}"/>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48F695A-1D6B-4B52-9792-2CE2405BF311}"/>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4155802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2458DE-2702-4CE1-9B1A-AFECCAAAF4DE}"/>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CADCF7-9AA3-4432-A25D-97EB59995639}"/>
              </a:ext>
            </a:extLst>
          </p:cNvPr>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16B231-1D67-44AC-9094-49C47285C990}"/>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08-07-2020</a:t>
            </a:fld>
            <a:endParaRPr lang="en-IN"/>
          </a:p>
        </p:txBody>
      </p:sp>
      <p:sp>
        <p:nvSpPr>
          <p:cNvPr id="5" name="Footer Placeholder 4">
            <a:extLst>
              <a:ext uri="{FF2B5EF4-FFF2-40B4-BE49-F238E27FC236}">
                <a16:creationId xmlns:a16="http://schemas.microsoft.com/office/drawing/2014/main" id="{F5C1E97E-E968-4CDF-8D1E-E09403BFB0C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DDF0D66C-E614-4FEE-8939-006A8406B4CA}"/>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2831893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5A6B6AB-9194-4F8D-90C4-94D396626E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0" y="91274"/>
            <a:ext cx="4233333" cy="689862"/>
          </a:xfrm>
          <a:prstGeom prst="rect">
            <a:avLst/>
          </a:prstGeom>
        </p:spPr>
      </p:pic>
    </p:spTree>
    <p:extLst>
      <p:ext uri="{BB962C8B-B14F-4D97-AF65-F5344CB8AC3E}">
        <p14:creationId xmlns:p14="http://schemas.microsoft.com/office/powerpoint/2010/main" val="3926297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949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1781386-A407-4D40-BE34-F92D61DA1C57}"/>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08-07-2020</a:t>
            </a:fld>
            <a:endParaRPr lang="en-IN"/>
          </a:p>
        </p:txBody>
      </p:sp>
      <p:sp>
        <p:nvSpPr>
          <p:cNvPr id="6" name="Slide Number Placeholder 5">
            <a:extLst>
              <a:ext uri="{FF2B5EF4-FFF2-40B4-BE49-F238E27FC236}">
                <a16:creationId xmlns:a16="http://schemas.microsoft.com/office/drawing/2014/main" id="{DD5E3CE6-3DE6-4F4F-8ECB-16BB815C9E7E}"/>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2239420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32685-FC8B-4BC9-BB92-C3A7EA07F35A}"/>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BF542D6-C2F7-488F-8953-B1A1AF6B4D83}"/>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8847464-D567-47B4-BD25-80783F6D6B1F}"/>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08-07-2020</a:t>
            </a:fld>
            <a:endParaRPr lang="en-IN"/>
          </a:p>
        </p:txBody>
      </p:sp>
      <p:sp>
        <p:nvSpPr>
          <p:cNvPr id="5" name="Footer Placeholder 4">
            <a:extLst>
              <a:ext uri="{FF2B5EF4-FFF2-40B4-BE49-F238E27FC236}">
                <a16:creationId xmlns:a16="http://schemas.microsoft.com/office/drawing/2014/main" id="{349DF0B9-CCAA-4093-BA90-26CB71C1E2A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B68CF5C-80CD-42F3-A681-F1E261C263B8}"/>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4578329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72D82-14C5-49E3-B00B-4744A6741F4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7C4102-E4BD-4ECF-A43F-7B7AC4C9D9AD}"/>
              </a:ext>
            </a:extLst>
          </p:cNvPr>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5D34BE-BE93-4581-B51E-28A79970F20B}"/>
              </a:ext>
            </a:extLst>
          </p:cNvPr>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763E89D-1775-4C99-8F1F-78A8EE089171}"/>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08-07-2020</a:t>
            </a:fld>
            <a:endParaRPr lang="en-IN"/>
          </a:p>
        </p:txBody>
      </p:sp>
      <p:sp>
        <p:nvSpPr>
          <p:cNvPr id="6" name="Footer Placeholder 5">
            <a:extLst>
              <a:ext uri="{FF2B5EF4-FFF2-40B4-BE49-F238E27FC236}">
                <a16:creationId xmlns:a16="http://schemas.microsoft.com/office/drawing/2014/main" id="{1995B4BC-8C70-4C9D-9CD8-2EE557660E2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923C9BA2-3182-4CB2-9884-13EC2EF51857}"/>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4033553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BE881-6A38-4DFF-9D30-D061D5A1E99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4AFDFA-6F99-4B05-BE44-B4FF77E2459D}"/>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FCCCFB-10AF-4E29-9480-A74D269AEBDF}"/>
              </a:ext>
            </a:extLst>
          </p:cNvPr>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11476B-3F48-41D3-BC06-A416EF7AA7DA}"/>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54362D4-1383-48E3-8E25-2E81989802F6}"/>
              </a:ext>
            </a:extLst>
          </p:cNvPr>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C9E45A2-EBB4-4224-A680-FE88A18660DC}"/>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08-07-2020</a:t>
            </a:fld>
            <a:endParaRPr lang="en-IN"/>
          </a:p>
        </p:txBody>
      </p:sp>
      <p:sp>
        <p:nvSpPr>
          <p:cNvPr id="8" name="Footer Placeholder 7">
            <a:extLst>
              <a:ext uri="{FF2B5EF4-FFF2-40B4-BE49-F238E27FC236}">
                <a16:creationId xmlns:a16="http://schemas.microsoft.com/office/drawing/2014/main" id="{3E1AFF8C-64D5-4BA6-A502-738952A65014}"/>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4DCE6F82-17B9-4294-9CC7-82100694D418}"/>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29802234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2D5D1-0D9E-4E99-8EB4-42C85D0ADB9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8D9F816-CFFC-40F8-9262-1BC859304F62}"/>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08-07-2020</a:t>
            </a:fld>
            <a:endParaRPr lang="en-IN"/>
          </a:p>
        </p:txBody>
      </p:sp>
      <p:sp>
        <p:nvSpPr>
          <p:cNvPr id="4" name="Footer Placeholder 3">
            <a:extLst>
              <a:ext uri="{FF2B5EF4-FFF2-40B4-BE49-F238E27FC236}">
                <a16:creationId xmlns:a16="http://schemas.microsoft.com/office/drawing/2014/main" id="{B47203ED-0C16-4BB4-89C7-C6F65E1AB912}"/>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8838AE5C-B397-4DAB-9441-87A04240DB50}"/>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1646835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11589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5CB8A7-D0DC-4C30-AE9E-7BACD998924C}"/>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08-07-2020</a:t>
            </a:fld>
            <a:endParaRPr lang="en-IN"/>
          </a:p>
        </p:txBody>
      </p:sp>
      <p:sp>
        <p:nvSpPr>
          <p:cNvPr id="3" name="Footer Placeholder 2">
            <a:extLst>
              <a:ext uri="{FF2B5EF4-FFF2-40B4-BE49-F238E27FC236}">
                <a16:creationId xmlns:a16="http://schemas.microsoft.com/office/drawing/2014/main" id="{240FFCF7-8FC2-4ED7-AE18-EE51FF47C5F7}"/>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18DE9581-1F39-45FF-A2A0-FD8E4115D39D}"/>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28013057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91BFF-B874-4A06-94B9-2E679D480CB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D0CCF3-97C5-4215-8269-ECEE0AB616C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16AA4C3-C500-487D-81CE-A996D73C4DA9}"/>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B4A17E2-BBD0-44AC-8505-85AAE0992480}"/>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08-07-2020</a:t>
            </a:fld>
            <a:endParaRPr lang="en-IN"/>
          </a:p>
        </p:txBody>
      </p:sp>
      <p:sp>
        <p:nvSpPr>
          <p:cNvPr id="6" name="Footer Placeholder 5">
            <a:extLst>
              <a:ext uri="{FF2B5EF4-FFF2-40B4-BE49-F238E27FC236}">
                <a16:creationId xmlns:a16="http://schemas.microsoft.com/office/drawing/2014/main" id="{8B421785-5A75-4474-9E0B-D98722758EE6}"/>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C649F120-5F46-4A10-8461-00CD66B324F7}"/>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24667517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49DF7-22FA-4E8E-95F3-48D8B09B6728}"/>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B4863C-8214-4BF6-AA16-8C4CE9A8D130}"/>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EE8864C-178B-49FF-B3FE-5335F9148E6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7FF9C28-FE38-4401-86F2-58205E4C900D}"/>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08-07-2020</a:t>
            </a:fld>
            <a:endParaRPr lang="en-IN"/>
          </a:p>
        </p:txBody>
      </p:sp>
      <p:sp>
        <p:nvSpPr>
          <p:cNvPr id="6" name="Footer Placeholder 5">
            <a:extLst>
              <a:ext uri="{FF2B5EF4-FFF2-40B4-BE49-F238E27FC236}">
                <a16:creationId xmlns:a16="http://schemas.microsoft.com/office/drawing/2014/main" id="{E47F4494-7507-4B83-AEC3-7BF9AD21705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3916DDA7-6A06-4C39-8B7D-14688D92AF02}"/>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27882241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2880D-6AD2-47F8-B79D-2847E558CCCC}"/>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72AB7B-76DA-4AC3-A7A3-388690978362}"/>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C5C329-5292-4934-999C-F68CF7AACAC8}"/>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08-07-2020</a:t>
            </a:fld>
            <a:endParaRPr lang="en-IN"/>
          </a:p>
        </p:txBody>
      </p:sp>
      <p:sp>
        <p:nvSpPr>
          <p:cNvPr id="5" name="Footer Placeholder 4">
            <a:extLst>
              <a:ext uri="{FF2B5EF4-FFF2-40B4-BE49-F238E27FC236}">
                <a16:creationId xmlns:a16="http://schemas.microsoft.com/office/drawing/2014/main" id="{E4946C95-E1AE-44D4-9B36-20467F63BFF4}"/>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48F695A-1D6B-4B52-9792-2CE2405BF311}"/>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24361743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2458DE-2702-4CE1-9B1A-AFECCAAAF4DE}"/>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CADCF7-9AA3-4432-A25D-97EB59995639}"/>
              </a:ext>
            </a:extLst>
          </p:cNvPr>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16B231-1D67-44AC-9094-49C47285C990}"/>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08-07-2020</a:t>
            </a:fld>
            <a:endParaRPr lang="en-IN"/>
          </a:p>
        </p:txBody>
      </p:sp>
      <p:sp>
        <p:nvSpPr>
          <p:cNvPr id="5" name="Footer Placeholder 4">
            <a:extLst>
              <a:ext uri="{FF2B5EF4-FFF2-40B4-BE49-F238E27FC236}">
                <a16:creationId xmlns:a16="http://schemas.microsoft.com/office/drawing/2014/main" id="{F5C1E97E-E968-4CDF-8D1E-E09403BFB0C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DDF0D66C-E614-4FEE-8939-006A8406B4CA}"/>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4045254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1781386-A407-4D40-BE34-F92D61DA1C57}"/>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08-07-2020</a:t>
            </a:fld>
            <a:endParaRPr lang="en-IN"/>
          </a:p>
        </p:txBody>
      </p:sp>
      <p:sp>
        <p:nvSpPr>
          <p:cNvPr id="6" name="Slide Number Placeholder 5">
            <a:extLst>
              <a:ext uri="{FF2B5EF4-FFF2-40B4-BE49-F238E27FC236}">
                <a16:creationId xmlns:a16="http://schemas.microsoft.com/office/drawing/2014/main" id="{DD5E3CE6-3DE6-4F4F-8ECB-16BB815C9E7E}"/>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35213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32685-FC8B-4BC9-BB92-C3A7EA07F35A}"/>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BF542D6-C2F7-488F-8953-B1A1AF6B4D83}"/>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8847464-D567-47B4-BD25-80783F6D6B1F}"/>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08-07-2020</a:t>
            </a:fld>
            <a:endParaRPr lang="en-IN"/>
          </a:p>
        </p:txBody>
      </p:sp>
      <p:sp>
        <p:nvSpPr>
          <p:cNvPr id="5" name="Footer Placeholder 4">
            <a:extLst>
              <a:ext uri="{FF2B5EF4-FFF2-40B4-BE49-F238E27FC236}">
                <a16:creationId xmlns:a16="http://schemas.microsoft.com/office/drawing/2014/main" id="{349DF0B9-CCAA-4093-BA90-26CB71C1E2A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B68CF5C-80CD-42F3-A681-F1E261C263B8}"/>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1399507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72D82-14C5-49E3-B00B-4744A6741F4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7C4102-E4BD-4ECF-A43F-7B7AC4C9D9AD}"/>
              </a:ext>
            </a:extLst>
          </p:cNvPr>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5D34BE-BE93-4581-B51E-28A79970F20B}"/>
              </a:ext>
            </a:extLst>
          </p:cNvPr>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763E89D-1775-4C99-8F1F-78A8EE089171}"/>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08-07-2020</a:t>
            </a:fld>
            <a:endParaRPr lang="en-IN"/>
          </a:p>
        </p:txBody>
      </p:sp>
      <p:sp>
        <p:nvSpPr>
          <p:cNvPr id="6" name="Footer Placeholder 5">
            <a:extLst>
              <a:ext uri="{FF2B5EF4-FFF2-40B4-BE49-F238E27FC236}">
                <a16:creationId xmlns:a16="http://schemas.microsoft.com/office/drawing/2014/main" id="{1995B4BC-8C70-4C9D-9CD8-2EE557660E2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923C9BA2-3182-4CB2-9884-13EC2EF51857}"/>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398893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BE881-6A38-4DFF-9D30-D061D5A1E99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4AFDFA-6F99-4B05-BE44-B4FF77E2459D}"/>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FCCCFB-10AF-4E29-9480-A74D269AEBDF}"/>
              </a:ext>
            </a:extLst>
          </p:cNvPr>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11476B-3F48-41D3-BC06-A416EF7AA7DA}"/>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54362D4-1383-48E3-8E25-2E81989802F6}"/>
              </a:ext>
            </a:extLst>
          </p:cNvPr>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C9E45A2-EBB4-4224-A680-FE88A18660DC}"/>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08-07-2020</a:t>
            </a:fld>
            <a:endParaRPr lang="en-IN"/>
          </a:p>
        </p:txBody>
      </p:sp>
      <p:sp>
        <p:nvSpPr>
          <p:cNvPr id="8" name="Footer Placeholder 7">
            <a:extLst>
              <a:ext uri="{FF2B5EF4-FFF2-40B4-BE49-F238E27FC236}">
                <a16:creationId xmlns:a16="http://schemas.microsoft.com/office/drawing/2014/main" id="{3E1AFF8C-64D5-4BA6-A502-738952A65014}"/>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4DCE6F82-17B9-4294-9CC7-82100694D418}"/>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2412547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2D5D1-0D9E-4E99-8EB4-42C85D0ADB9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8D9F816-CFFC-40F8-9262-1BC859304F62}"/>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08-07-2020</a:t>
            </a:fld>
            <a:endParaRPr lang="en-IN"/>
          </a:p>
        </p:txBody>
      </p:sp>
      <p:sp>
        <p:nvSpPr>
          <p:cNvPr id="4" name="Footer Placeholder 3">
            <a:extLst>
              <a:ext uri="{FF2B5EF4-FFF2-40B4-BE49-F238E27FC236}">
                <a16:creationId xmlns:a16="http://schemas.microsoft.com/office/drawing/2014/main" id="{B47203ED-0C16-4BB4-89C7-C6F65E1AB912}"/>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8838AE5C-B397-4DAB-9441-87A04240DB50}"/>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1137965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5CB8A7-D0DC-4C30-AE9E-7BACD998924C}"/>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08-07-2020</a:t>
            </a:fld>
            <a:endParaRPr lang="en-IN"/>
          </a:p>
        </p:txBody>
      </p:sp>
      <p:sp>
        <p:nvSpPr>
          <p:cNvPr id="3" name="Footer Placeholder 2">
            <a:extLst>
              <a:ext uri="{FF2B5EF4-FFF2-40B4-BE49-F238E27FC236}">
                <a16:creationId xmlns:a16="http://schemas.microsoft.com/office/drawing/2014/main" id="{240FFCF7-8FC2-4ED7-AE18-EE51FF47C5F7}"/>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18DE9581-1F39-45FF-A2A0-FD8E4115D39D}"/>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1272875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91BFF-B874-4A06-94B9-2E679D480CB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D0CCF3-97C5-4215-8269-ECEE0AB616C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16AA4C3-C500-487D-81CE-A996D73C4DA9}"/>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B4A17E2-BBD0-44AC-8505-85AAE0992480}"/>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08-07-2020</a:t>
            </a:fld>
            <a:endParaRPr lang="en-IN"/>
          </a:p>
        </p:txBody>
      </p:sp>
      <p:sp>
        <p:nvSpPr>
          <p:cNvPr id="6" name="Footer Placeholder 5">
            <a:extLst>
              <a:ext uri="{FF2B5EF4-FFF2-40B4-BE49-F238E27FC236}">
                <a16:creationId xmlns:a16="http://schemas.microsoft.com/office/drawing/2014/main" id="{8B421785-5A75-4474-9E0B-D98722758EE6}"/>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C649F120-5F46-4A10-8461-00CD66B324F7}"/>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1107094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A6C4CE3-2ADC-4052-8414-F22AE3712260}"/>
              </a:ext>
            </a:extLst>
          </p:cNvPr>
          <p:cNvPicPr>
            <a:picLocks noChangeAspect="1"/>
          </p:cNvPicPr>
          <p:nvPr userDrawn="1"/>
        </p:nvPicPr>
        <p:blipFill>
          <a:blip r:embed="rId14"/>
          <a:stretch>
            <a:fillRect/>
          </a:stretch>
        </p:blipFill>
        <p:spPr>
          <a:xfrm>
            <a:off x="0" y="0"/>
            <a:ext cx="12192000" cy="896112"/>
          </a:xfrm>
          <a:prstGeom prst="rect">
            <a:avLst/>
          </a:prstGeom>
        </p:spPr>
      </p:pic>
      <p:pic>
        <p:nvPicPr>
          <p:cNvPr id="7" name="Picture 6">
            <a:extLst>
              <a:ext uri="{FF2B5EF4-FFF2-40B4-BE49-F238E27FC236}">
                <a16:creationId xmlns:a16="http://schemas.microsoft.com/office/drawing/2014/main" id="{AEED4A78-605F-4B85-85D0-14B8552EC959}"/>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304800" y="91274"/>
            <a:ext cx="4233333" cy="689862"/>
          </a:xfrm>
          <a:prstGeom prst="rect">
            <a:avLst/>
          </a:prstGeom>
        </p:spPr>
      </p:pic>
      <p:sp>
        <p:nvSpPr>
          <p:cNvPr id="8" name="Content Placeholder 15">
            <a:extLst>
              <a:ext uri="{FF2B5EF4-FFF2-40B4-BE49-F238E27FC236}">
                <a16:creationId xmlns:a16="http://schemas.microsoft.com/office/drawing/2014/main" id="{6842E05C-16FE-463C-B42C-E8EE2260DA9B}"/>
              </a:ext>
            </a:extLst>
          </p:cNvPr>
          <p:cNvSpPr txBox="1">
            <a:spLocks/>
          </p:cNvSpPr>
          <p:nvPr userDrawn="1"/>
        </p:nvSpPr>
        <p:spPr>
          <a:xfrm>
            <a:off x="440267" y="1354667"/>
            <a:ext cx="5181600" cy="50625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Tree>
    <p:extLst>
      <p:ext uri="{BB962C8B-B14F-4D97-AF65-F5344CB8AC3E}">
        <p14:creationId xmlns:p14="http://schemas.microsoft.com/office/powerpoint/2010/main" val="1518023757"/>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lumMod val="25000"/>
          </a:schemeClr>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A6C4CE3-2ADC-4052-8414-F22AE3712260}"/>
              </a:ext>
            </a:extLst>
          </p:cNvPr>
          <p:cNvPicPr>
            <a:picLocks noChangeAspect="1"/>
          </p:cNvPicPr>
          <p:nvPr userDrawn="1"/>
        </p:nvPicPr>
        <p:blipFill>
          <a:blip r:embed="rId14"/>
          <a:stretch>
            <a:fillRect/>
          </a:stretch>
        </p:blipFill>
        <p:spPr>
          <a:xfrm>
            <a:off x="0" y="0"/>
            <a:ext cx="12192000" cy="896112"/>
          </a:xfrm>
          <a:prstGeom prst="rect">
            <a:avLst/>
          </a:prstGeom>
        </p:spPr>
      </p:pic>
      <p:sp>
        <p:nvSpPr>
          <p:cNvPr id="8" name="Content Placeholder 15">
            <a:extLst>
              <a:ext uri="{FF2B5EF4-FFF2-40B4-BE49-F238E27FC236}">
                <a16:creationId xmlns:a16="http://schemas.microsoft.com/office/drawing/2014/main" id="{6842E05C-16FE-463C-B42C-E8EE2260DA9B}"/>
              </a:ext>
            </a:extLst>
          </p:cNvPr>
          <p:cNvSpPr txBox="1">
            <a:spLocks/>
          </p:cNvSpPr>
          <p:nvPr userDrawn="1"/>
        </p:nvSpPr>
        <p:spPr>
          <a:xfrm>
            <a:off x="440267" y="1354667"/>
            <a:ext cx="5181600" cy="50625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Tree>
    <p:extLst>
      <p:ext uri="{BB962C8B-B14F-4D97-AF65-F5344CB8AC3E}">
        <p14:creationId xmlns:p14="http://schemas.microsoft.com/office/powerpoint/2010/main" val="188364881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12.emf"/></Relationships>
</file>

<file path=ppt/slides/_rels/slide11.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14.emf"/></Relationships>
</file>

<file path=ppt/slides/_rels/slide13.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9.xml"/><Relationship Id="rId1" Type="http://schemas.openxmlformats.org/officeDocument/2006/relationships/slideLayout" Target="../slideLayouts/slideLayout19.xml"/><Relationship Id="rId4" Type="http://schemas.openxmlformats.org/officeDocument/2006/relationships/image" Target="../media/image15.emf"/></Relationships>
</file>

<file path=ppt/slides/_rels/slide14.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10.xml"/><Relationship Id="rId1" Type="http://schemas.openxmlformats.org/officeDocument/2006/relationships/slideLayout" Target="../slideLayouts/slideLayout19.xml"/><Relationship Id="rId4" Type="http://schemas.openxmlformats.org/officeDocument/2006/relationships/image" Target="../media/image16.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140.emf"/><Relationship Id="rId2" Type="http://schemas.openxmlformats.org/officeDocument/2006/relationships/customXml" Target="../ink/ink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6.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41A1AA4-8732-4263-B174-20BA5B838B06}"/>
              </a:ext>
            </a:extLst>
          </p:cNvPr>
          <p:cNvSpPr txBox="1"/>
          <p:nvPr/>
        </p:nvSpPr>
        <p:spPr>
          <a:xfrm>
            <a:off x="457200" y="1710267"/>
            <a:ext cx="4694843" cy="4154984"/>
          </a:xfrm>
          <a:prstGeom prst="rect">
            <a:avLst/>
          </a:prstGeom>
          <a:noFill/>
        </p:spPr>
        <p:txBody>
          <a:bodyPr wrap="square" rtlCol="0">
            <a:spAutoFit/>
          </a:bodyPr>
          <a:lstStyle/>
          <a:p>
            <a:pPr algn="ctr"/>
            <a:r>
              <a:rPr lang="en-IN" sz="6600" dirty="0">
                <a:solidFill>
                  <a:srgbClr val="27823F"/>
                </a:solidFill>
                <a:latin typeface="Montserrat" panose="00000500000000000000" pitchFamily="2" charset="0"/>
              </a:rPr>
              <a:t>Welcome to </a:t>
            </a:r>
          </a:p>
          <a:p>
            <a:pPr algn="ctr"/>
            <a:r>
              <a:rPr lang="en-IN" sz="6600" dirty="0">
                <a:solidFill>
                  <a:schemeClr val="bg1"/>
                </a:solidFill>
                <a:latin typeface="Montserrat" panose="00000500000000000000" pitchFamily="2" charset="0"/>
              </a:rPr>
              <a:t>CIPHER</a:t>
            </a:r>
          </a:p>
          <a:p>
            <a:pPr algn="ctr"/>
            <a:r>
              <a:rPr lang="en-IN" sz="6600" dirty="0">
                <a:solidFill>
                  <a:schemeClr val="bg1"/>
                </a:solidFill>
                <a:latin typeface="Montserrat" panose="00000500000000000000" pitchFamily="2" charset="0"/>
              </a:rPr>
              <a:t>SCHOOLS</a:t>
            </a:r>
          </a:p>
        </p:txBody>
      </p:sp>
      <p:sp>
        <p:nvSpPr>
          <p:cNvPr id="2" name="TextBox 1">
            <a:extLst>
              <a:ext uri="{FF2B5EF4-FFF2-40B4-BE49-F238E27FC236}">
                <a16:creationId xmlns:a16="http://schemas.microsoft.com/office/drawing/2014/main" id="{80EA092F-BEA0-4D1F-80E4-AC990A3AA99B}"/>
              </a:ext>
            </a:extLst>
          </p:cNvPr>
          <p:cNvSpPr txBox="1"/>
          <p:nvPr/>
        </p:nvSpPr>
        <p:spPr>
          <a:xfrm>
            <a:off x="4603530" y="31532"/>
            <a:ext cx="7588469" cy="830997"/>
          </a:xfrm>
          <a:prstGeom prst="rect">
            <a:avLst/>
          </a:prstGeom>
          <a:noFill/>
        </p:spPr>
        <p:txBody>
          <a:bodyPr wrap="square" rtlCol="0">
            <a:spAutoFit/>
          </a:bodyPr>
          <a:lstStyle/>
          <a:p>
            <a:r>
              <a:rPr lang="en-IN" sz="4800" b="1" dirty="0">
                <a:solidFill>
                  <a:srgbClr val="27823F"/>
                </a:solidFill>
                <a:latin typeface="Montserrat" panose="00000500000000000000" pitchFamily="2" charset="0"/>
              </a:rPr>
              <a:t> - </a:t>
            </a:r>
            <a:r>
              <a:rPr lang="en-IN" sz="4400" b="1" dirty="0">
                <a:solidFill>
                  <a:srgbClr val="27823F"/>
                </a:solidFill>
                <a:latin typeface="Montserrat" panose="00000500000000000000" pitchFamily="2" charset="0"/>
              </a:rPr>
              <a:t>Data Structures</a:t>
            </a:r>
            <a:endParaRPr lang="en-IN" sz="4800" b="1" dirty="0">
              <a:solidFill>
                <a:srgbClr val="27823F"/>
              </a:solidFill>
              <a:latin typeface="Montserrat" panose="00000500000000000000" pitchFamily="2" charset="0"/>
            </a:endParaRPr>
          </a:p>
        </p:txBody>
      </p:sp>
      <p:pic>
        <p:nvPicPr>
          <p:cNvPr id="3" name="Picture 2">
            <a:extLst>
              <a:ext uri="{FF2B5EF4-FFF2-40B4-BE49-F238E27FC236}">
                <a16:creationId xmlns:a16="http://schemas.microsoft.com/office/drawing/2014/main" id="{E1C78B6B-DF20-4959-BD03-E9066827014D}"/>
              </a:ext>
            </a:extLst>
          </p:cNvPr>
          <p:cNvPicPr>
            <a:picLocks noChangeAspect="1"/>
          </p:cNvPicPr>
          <p:nvPr/>
        </p:nvPicPr>
        <p:blipFill>
          <a:blip r:embed="rId2"/>
          <a:stretch>
            <a:fillRect/>
          </a:stretch>
        </p:blipFill>
        <p:spPr>
          <a:xfrm>
            <a:off x="5459707" y="1710267"/>
            <a:ext cx="6474482" cy="4491441"/>
          </a:xfrm>
          <a:prstGeom prst="rect">
            <a:avLst/>
          </a:prstGeom>
        </p:spPr>
      </p:pic>
    </p:spTree>
    <p:extLst>
      <p:ext uri="{BB962C8B-B14F-4D97-AF65-F5344CB8AC3E}">
        <p14:creationId xmlns:p14="http://schemas.microsoft.com/office/powerpoint/2010/main" val="1416429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800" b="1" dirty="0">
                <a:solidFill>
                  <a:srgbClr val="27823F"/>
                </a:solidFill>
                <a:latin typeface="Montserrat" panose="00000500000000000000" pitchFamily="2" charset="0"/>
                <a:cs typeface="Arial" panose="020B0604020202020204" pitchFamily="34" charset="0"/>
              </a:rPr>
              <a:t>What is Abstraction?</a:t>
            </a:r>
            <a:endParaRPr sz="4800" b="1" dirty="0">
              <a:solidFill>
                <a:srgbClr val="27823F"/>
              </a:solidFill>
              <a:latin typeface="Montserrat" panose="00000500000000000000" pitchFamily="2" charset="0"/>
              <a:cs typeface="Arial" panose="020B0604020202020204" pitchFamily="34" charset="0"/>
            </a:endParaRPr>
          </a:p>
        </p:txBody>
      </p:sp>
      <p:sp>
        <p:nvSpPr>
          <p:cNvPr id="9" name="Google Shape;146;p24">
            <a:extLst>
              <a:ext uri="{FF2B5EF4-FFF2-40B4-BE49-F238E27FC236}">
                <a16:creationId xmlns:a16="http://schemas.microsoft.com/office/drawing/2014/main" id="{36587E88-55B7-4136-9A73-7804EBB69E13}"/>
              </a:ext>
            </a:extLst>
          </p:cNvPr>
          <p:cNvSpPr txBox="1"/>
          <p:nvPr/>
        </p:nvSpPr>
        <p:spPr>
          <a:xfrm>
            <a:off x="519599" y="849208"/>
            <a:ext cx="11040224" cy="5885625"/>
          </a:xfrm>
          <a:prstGeom prst="rect">
            <a:avLst/>
          </a:prstGeom>
          <a:noFill/>
          <a:ln>
            <a:noFill/>
          </a:ln>
        </p:spPr>
        <p:txBody>
          <a:bodyPr spcFirstLastPara="1" wrap="square" lIns="121900" tIns="121900" rIns="121900" bIns="121900" anchor="t" anchorCtr="0">
            <a:noAutofit/>
          </a:bodyPr>
          <a:lstStyle/>
          <a:p>
            <a:pPr marL="380990" indent="-380990">
              <a:lnSpc>
                <a:spcPct val="150000"/>
              </a:lnSpc>
              <a:buFont typeface="Wingdings" panose="05000000000000000000" pitchFamily="2" charset="2"/>
              <a:buChar char="Ø"/>
            </a:pPr>
            <a:r>
              <a:rPr lang="en-US" sz="2400" dirty="0">
                <a:solidFill>
                  <a:schemeClr val="bg1"/>
                </a:solidFill>
                <a:latin typeface="Montserrat" panose="00000500000000000000" pitchFamily="2" charset="0"/>
              </a:rPr>
              <a:t>Data abstraction is the process of hiding certain details and showing only essential information to the user.</a:t>
            </a:r>
          </a:p>
          <a:p>
            <a:pPr marL="380990" indent="-380990">
              <a:lnSpc>
                <a:spcPct val="150000"/>
              </a:lnSpc>
              <a:buFont typeface="Wingdings" panose="05000000000000000000" pitchFamily="2" charset="2"/>
              <a:buChar char="Ø"/>
            </a:pPr>
            <a:r>
              <a:rPr lang="en-US" sz="2400" dirty="0">
                <a:solidFill>
                  <a:schemeClr val="bg1"/>
                </a:solidFill>
                <a:latin typeface="Montserrat" panose="00000500000000000000" pitchFamily="2" charset="0"/>
              </a:rPr>
              <a:t>For e.g. We know that all cars must accelerate, brake, blow horn etc. But we don’t know what exactly happens when we press the accelerator, how the acceleration will be achieved</a:t>
            </a:r>
            <a:r>
              <a:rPr lang="en-IN" sz="2400" dirty="0">
                <a:solidFill>
                  <a:schemeClr val="bg1"/>
                </a:solidFill>
                <a:latin typeface="Montserrat" panose="00000500000000000000" pitchFamily="2" charset="0"/>
              </a:rPr>
              <a:t>. This is Abstraction.</a:t>
            </a:r>
          </a:p>
          <a:p>
            <a:pPr marL="380990" indent="-380990">
              <a:lnSpc>
                <a:spcPct val="150000"/>
              </a:lnSpc>
              <a:buFont typeface="Wingdings" panose="05000000000000000000" pitchFamily="2" charset="2"/>
              <a:buChar char="Ø"/>
            </a:pPr>
            <a:r>
              <a:rPr lang="en-US" sz="2400" dirty="0">
                <a:solidFill>
                  <a:schemeClr val="bg1"/>
                </a:solidFill>
                <a:latin typeface="Montserrat" panose="00000500000000000000" pitchFamily="2" charset="0"/>
              </a:rPr>
              <a:t>Abstraction can be achieved using abstract classes or interfaces.</a:t>
            </a:r>
          </a:p>
          <a:p>
            <a:pPr marL="380990" indent="-380990">
              <a:lnSpc>
                <a:spcPct val="150000"/>
              </a:lnSpc>
              <a:buFont typeface="Wingdings" panose="05000000000000000000" pitchFamily="2" charset="2"/>
              <a:buChar char="Ø"/>
            </a:pPr>
            <a:endParaRPr lang="en-US" sz="2400" dirty="0">
              <a:solidFill>
                <a:schemeClr val="bg1"/>
              </a:solidFill>
              <a:latin typeface="Montserrat" panose="00000500000000000000" pitchFamily="2" charset="0"/>
            </a:endParaRPr>
          </a:p>
          <a:p>
            <a:pPr marL="380990" indent="-380990">
              <a:lnSpc>
                <a:spcPct val="150000"/>
              </a:lnSpc>
              <a:buFont typeface="Wingdings" panose="05000000000000000000" pitchFamily="2" charset="2"/>
              <a:buChar char="Ø"/>
            </a:pPr>
            <a:endParaRPr lang="en-IN" sz="2400" b="1" i="1" dirty="0">
              <a:solidFill>
                <a:schemeClr val="bg1"/>
              </a:solidFill>
              <a:latin typeface="Montserrat" panose="00000500000000000000" pitchFamily="2"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62997F1A-AF10-481B-8874-C6693BB3613E}"/>
                  </a:ext>
                </a:extLst>
              </p14:cNvPr>
              <p14:cNvContentPartPr/>
              <p14:nvPr/>
            </p14:nvContentPartPr>
            <p14:xfrm>
              <a:off x="883080" y="178200"/>
              <a:ext cx="10408320" cy="6297480"/>
            </p14:xfrm>
          </p:contentPart>
        </mc:Choice>
        <mc:Fallback>
          <p:pic>
            <p:nvPicPr>
              <p:cNvPr id="2" name="Ink 1">
                <a:extLst>
                  <a:ext uri="{FF2B5EF4-FFF2-40B4-BE49-F238E27FC236}">
                    <a16:creationId xmlns:a16="http://schemas.microsoft.com/office/drawing/2014/main" id="{62997F1A-AF10-481B-8874-C6693BB3613E}"/>
                  </a:ext>
                </a:extLst>
              </p:cNvPr>
              <p:cNvPicPr/>
              <p:nvPr/>
            </p:nvPicPr>
            <p:blipFill>
              <a:blip r:embed="rId4"/>
              <a:stretch>
                <a:fillRect/>
              </a:stretch>
            </p:blipFill>
            <p:spPr>
              <a:xfrm>
                <a:off x="873720" y="168840"/>
                <a:ext cx="10427040" cy="6316200"/>
              </a:xfrm>
              <a:prstGeom prst="rect">
                <a:avLst/>
              </a:prstGeom>
            </p:spPr>
          </p:pic>
        </mc:Fallback>
      </mc:AlternateContent>
    </p:spTree>
    <p:extLst>
      <p:ext uri="{BB962C8B-B14F-4D97-AF65-F5344CB8AC3E}">
        <p14:creationId xmlns:p14="http://schemas.microsoft.com/office/powerpoint/2010/main" val="3373522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800" b="1" dirty="0">
                <a:solidFill>
                  <a:srgbClr val="27823F"/>
                </a:solidFill>
                <a:latin typeface="Montserrat" panose="00000500000000000000" pitchFamily="2" charset="0"/>
                <a:cs typeface="Arial" panose="020B0604020202020204" pitchFamily="34" charset="0"/>
              </a:rPr>
              <a:t>abstract Method</a:t>
            </a:r>
            <a:endParaRPr sz="4800" b="1" dirty="0">
              <a:solidFill>
                <a:srgbClr val="27823F"/>
              </a:solidFill>
              <a:latin typeface="Montserrat" panose="00000500000000000000" pitchFamily="2" charset="0"/>
              <a:cs typeface="Arial" panose="020B0604020202020204" pitchFamily="34" charset="0"/>
            </a:endParaRPr>
          </a:p>
        </p:txBody>
      </p:sp>
      <p:sp>
        <p:nvSpPr>
          <p:cNvPr id="9" name="Google Shape;146;p24">
            <a:extLst>
              <a:ext uri="{FF2B5EF4-FFF2-40B4-BE49-F238E27FC236}">
                <a16:creationId xmlns:a16="http://schemas.microsoft.com/office/drawing/2014/main" id="{36587E88-55B7-4136-9A73-7804EBB69E13}"/>
              </a:ext>
            </a:extLst>
          </p:cNvPr>
          <p:cNvSpPr txBox="1"/>
          <p:nvPr/>
        </p:nvSpPr>
        <p:spPr>
          <a:xfrm>
            <a:off x="519599" y="849208"/>
            <a:ext cx="11040224" cy="5885625"/>
          </a:xfrm>
          <a:prstGeom prst="rect">
            <a:avLst/>
          </a:prstGeom>
          <a:noFill/>
          <a:ln>
            <a:noFill/>
          </a:ln>
        </p:spPr>
        <p:txBody>
          <a:bodyPr spcFirstLastPara="1" wrap="square" lIns="121900" tIns="121900" rIns="121900" bIns="121900" anchor="t" anchorCtr="0">
            <a:noAutofit/>
          </a:bodyPr>
          <a:lstStyle/>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Method declared but not implemented are called </a:t>
            </a:r>
            <a:r>
              <a:rPr lang="en-IN" sz="2400" i="1" dirty="0">
                <a:solidFill>
                  <a:schemeClr val="bg1"/>
                </a:solidFill>
                <a:latin typeface="Montserrat" panose="00000500000000000000" pitchFamily="2" charset="0"/>
              </a:rPr>
              <a:t>abstract method</a:t>
            </a:r>
            <a:r>
              <a:rPr lang="en-IN" sz="2400" dirty="0">
                <a:solidFill>
                  <a:schemeClr val="bg1"/>
                </a:solidFill>
                <a:latin typeface="Montserrat" panose="00000500000000000000" pitchFamily="2" charset="0"/>
              </a:rPr>
              <a:t>.</a:t>
            </a:r>
          </a:p>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abstract methods do not have a body but terminate with a semicolon.</a:t>
            </a:r>
          </a:p>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The keyword </a:t>
            </a:r>
            <a:r>
              <a:rPr lang="en-IN" sz="2400" b="1" i="1" dirty="0">
                <a:solidFill>
                  <a:schemeClr val="bg1"/>
                </a:solidFill>
                <a:latin typeface="Montserrat" panose="00000500000000000000" pitchFamily="2" charset="0"/>
              </a:rPr>
              <a:t>abstract</a:t>
            </a:r>
            <a:r>
              <a:rPr lang="en-IN" sz="2400" dirty="0">
                <a:solidFill>
                  <a:schemeClr val="bg1"/>
                </a:solidFill>
                <a:latin typeface="Montserrat" panose="00000500000000000000" pitchFamily="2" charset="0"/>
              </a:rPr>
              <a:t> must be used in the signature of the method.</a:t>
            </a:r>
          </a:p>
          <a:p>
            <a:pPr marL="380990" indent="-380990">
              <a:lnSpc>
                <a:spcPct val="150000"/>
              </a:lnSpc>
              <a:buFont typeface="Wingdings" panose="05000000000000000000" pitchFamily="2" charset="2"/>
              <a:buChar char="Ø"/>
            </a:pPr>
            <a:r>
              <a:rPr lang="en-IN" sz="2400" b="1" i="1" dirty="0">
                <a:solidFill>
                  <a:schemeClr val="bg1"/>
                </a:solidFill>
                <a:latin typeface="Montserrat" panose="00000500000000000000" pitchFamily="2" charset="0"/>
              </a:rPr>
              <a:t>final </a:t>
            </a:r>
            <a:r>
              <a:rPr lang="en-IN" sz="2400" dirty="0">
                <a:solidFill>
                  <a:schemeClr val="bg1"/>
                </a:solidFill>
                <a:latin typeface="Montserrat" panose="00000500000000000000" pitchFamily="2" charset="0"/>
              </a:rPr>
              <a:t>and </a:t>
            </a:r>
            <a:r>
              <a:rPr lang="en-IN" sz="2400" b="1" i="1" dirty="0">
                <a:solidFill>
                  <a:schemeClr val="bg1"/>
                </a:solidFill>
                <a:latin typeface="Montserrat" panose="00000500000000000000" pitchFamily="2" charset="0"/>
              </a:rPr>
              <a:t>static </a:t>
            </a:r>
            <a:r>
              <a:rPr lang="en-IN" sz="2400" dirty="0">
                <a:solidFill>
                  <a:schemeClr val="bg1"/>
                </a:solidFill>
                <a:latin typeface="Montserrat" panose="00000500000000000000" pitchFamily="2" charset="0"/>
              </a:rPr>
              <a:t>methods cannot be declared </a:t>
            </a:r>
            <a:r>
              <a:rPr lang="en-IN" sz="2400" b="1" i="1" dirty="0">
                <a:solidFill>
                  <a:schemeClr val="bg1"/>
                </a:solidFill>
                <a:latin typeface="Montserrat" panose="00000500000000000000" pitchFamily="2" charset="0"/>
              </a:rPr>
              <a:t>abstract.</a:t>
            </a:r>
          </a:p>
          <a:p>
            <a:pPr>
              <a:lnSpc>
                <a:spcPct val="150000"/>
              </a:lnSpc>
            </a:pPr>
            <a:endParaRPr lang="en-IN" sz="2400" b="1" i="1" dirty="0">
              <a:solidFill>
                <a:schemeClr val="bg1"/>
              </a:solidFill>
              <a:latin typeface="Montserrat" panose="00000500000000000000" pitchFamily="2" charset="0"/>
            </a:endParaRPr>
          </a:p>
          <a:p>
            <a:pPr>
              <a:lnSpc>
                <a:spcPct val="150000"/>
              </a:lnSpc>
            </a:pPr>
            <a:r>
              <a:rPr lang="en-IN" sz="2400" b="1" i="1" dirty="0">
                <a:solidFill>
                  <a:schemeClr val="bg1"/>
                </a:solidFill>
                <a:latin typeface="Montserrat" panose="00000500000000000000" pitchFamily="2" charset="0"/>
              </a:rPr>
              <a:t>Syntax: </a:t>
            </a:r>
          </a:p>
          <a:p>
            <a:pPr>
              <a:lnSpc>
                <a:spcPct val="150000"/>
              </a:lnSpc>
            </a:pPr>
            <a:r>
              <a:rPr lang="en-IN" sz="2400" b="1" i="1" dirty="0">
                <a:solidFill>
                  <a:schemeClr val="bg1"/>
                </a:solidFill>
                <a:latin typeface="Montserrat" panose="00000500000000000000" pitchFamily="2" charset="0"/>
              </a:rPr>
              <a:t>abstract   </a:t>
            </a:r>
            <a:r>
              <a:rPr lang="en-IN" sz="2400" dirty="0">
                <a:solidFill>
                  <a:schemeClr val="bg1"/>
                </a:solidFill>
                <a:latin typeface="Montserrat" panose="00000500000000000000" pitchFamily="2" charset="0"/>
              </a:rPr>
              <a:t>[accessibility specifier]  [return type]   </a:t>
            </a:r>
            <a:r>
              <a:rPr lang="en-IN" sz="2400" dirty="0" err="1">
                <a:solidFill>
                  <a:schemeClr val="bg1"/>
                </a:solidFill>
                <a:latin typeface="Montserrat" panose="00000500000000000000" pitchFamily="2" charset="0"/>
              </a:rPr>
              <a:t>methodName</a:t>
            </a:r>
            <a:r>
              <a:rPr lang="en-IN" sz="2400" dirty="0">
                <a:solidFill>
                  <a:schemeClr val="bg1"/>
                </a:solidFill>
                <a:latin typeface="Montserrat" panose="00000500000000000000" pitchFamily="2" charset="0"/>
              </a:rPr>
              <a:t>(Parameter);</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A764EC5-E38E-4541-880A-A52DDB16BF9E}"/>
                  </a:ext>
                </a:extLst>
              </p14:cNvPr>
              <p14:cNvContentPartPr/>
              <p14:nvPr/>
            </p14:nvContentPartPr>
            <p14:xfrm>
              <a:off x="836280" y="1438560"/>
              <a:ext cx="9458640" cy="3590280"/>
            </p14:xfrm>
          </p:contentPart>
        </mc:Choice>
        <mc:Fallback>
          <p:pic>
            <p:nvPicPr>
              <p:cNvPr id="2" name="Ink 1">
                <a:extLst>
                  <a:ext uri="{FF2B5EF4-FFF2-40B4-BE49-F238E27FC236}">
                    <a16:creationId xmlns:a16="http://schemas.microsoft.com/office/drawing/2014/main" id="{DA764EC5-E38E-4541-880A-A52DDB16BF9E}"/>
                  </a:ext>
                </a:extLst>
              </p:cNvPr>
              <p:cNvPicPr/>
              <p:nvPr/>
            </p:nvPicPr>
            <p:blipFill>
              <a:blip r:embed="rId4"/>
              <a:stretch>
                <a:fillRect/>
              </a:stretch>
            </p:blipFill>
            <p:spPr>
              <a:xfrm>
                <a:off x="826920" y="1429200"/>
                <a:ext cx="9477360" cy="3609000"/>
              </a:xfrm>
              <a:prstGeom prst="rect">
                <a:avLst/>
              </a:prstGeom>
            </p:spPr>
          </p:pic>
        </mc:Fallback>
      </mc:AlternateContent>
    </p:spTree>
    <p:extLst>
      <p:ext uri="{BB962C8B-B14F-4D97-AF65-F5344CB8AC3E}">
        <p14:creationId xmlns:p14="http://schemas.microsoft.com/office/powerpoint/2010/main" val="2525588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800" b="1" dirty="0">
                <a:solidFill>
                  <a:srgbClr val="27823F"/>
                </a:solidFill>
                <a:latin typeface="Montserrat" panose="00000500000000000000" pitchFamily="2" charset="0"/>
                <a:cs typeface="Arial" panose="020B0604020202020204" pitchFamily="34" charset="0"/>
              </a:rPr>
              <a:t>abstract class</a:t>
            </a:r>
            <a:endParaRPr sz="4800" b="1" dirty="0">
              <a:solidFill>
                <a:srgbClr val="27823F"/>
              </a:solidFill>
              <a:latin typeface="Montserrat" panose="00000500000000000000" pitchFamily="2" charset="0"/>
              <a:cs typeface="Arial" panose="020B0604020202020204" pitchFamily="34" charset="0"/>
            </a:endParaRPr>
          </a:p>
        </p:txBody>
      </p:sp>
      <p:sp>
        <p:nvSpPr>
          <p:cNvPr id="9" name="Google Shape;146;p24">
            <a:extLst>
              <a:ext uri="{FF2B5EF4-FFF2-40B4-BE49-F238E27FC236}">
                <a16:creationId xmlns:a16="http://schemas.microsoft.com/office/drawing/2014/main" id="{36587E88-55B7-4136-9A73-7804EBB69E13}"/>
              </a:ext>
            </a:extLst>
          </p:cNvPr>
          <p:cNvSpPr txBox="1"/>
          <p:nvPr/>
        </p:nvSpPr>
        <p:spPr>
          <a:xfrm>
            <a:off x="519599" y="849208"/>
            <a:ext cx="11040224" cy="5885625"/>
          </a:xfrm>
          <a:prstGeom prst="rect">
            <a:avLst/>
          </a:prstGeom>
          <a:noFill/>
          <a:ln>
            <a:noFill/>
          </a:ln>
        </p:spPr>
        <p:txBody>
          <a:bodyPr spcFirstLastPara="1" wrap="square" lIns="121900" tIns="121900" rIns="121900" bIns="121900" anchor="t" anchorCtr="0">
            <a:noAutofit/>
          </a:bodyPr>
          <a:lstStyle/>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A class containing abstract methods is called </a:t>
            </a:r>
            <a:r>
              <a:rPr lang="en-IN" sz="2400" b="1" i="1" dirty="0">
                <a:solidFill>
                  <a:schemeClr val="bg1"/>
                </a:solidFill>
                <a:latin typeface="Montserrat" panose="00000500000000000000" pitchFamily="2" charset="0"/>
              </a:rPr>
              <a:t>abstract class</a:t>
            </a:r>
            <a:r>
              <a:rPr lang="en-IN" sz="2400" dirty="0">
                <a:solidFill>
                  <a:schemeClr val="bg1"/>
                </a:solidFill>
                <a:latin typeface="Montserrat" panose="00000500000000000000" pitchFamily="2" charset="0"/>
              </a:rPr>
              <a:t>. Keyword </a:t>
            </a:r>
            <a:r>
              <a:rPr lang="en-IN" sz="2400" b="1" i="1" dirty="0">
                <a:solidFill>
                  <a:schemeClr val="bg1"/>
                </a:solidFill>
                <a:latin typeface="Montserrat" panose="00000500000000000000" pitchFamily="2" charset="0"/>
              </a:rPr>
              <a:t>abstract</a:t>
            </a:r>
            <a:r>
              <a:rPr lang="en-IN" sz="2400" dirty="0">
                <a:solidFill>
                  <a:schemeClr val="bg1"/>
                </a:solidFill>
                <a:latin typeface="Montserrat" panose="00000500000000000000" pitchFamily="2" charset="0"/>
              </a:rPr>
              <a:t> must be used in the class declaration, else compiler will throw an error.</a:t>
            </a:r>
            <a:r>
              <a:rPr lang="en-IN" sz="2400" b="1" dirty="0">
                <a:solidFill>
                  <a:schemeClr val="bg1"/>
                </a:solidFill>
                <a:latin typeface="Montserrat" panose="00000500000000000000" pitchFamily="2" charset="0"/>
              </a:rPr>
              <a:t> </a:t>
            </a:r>
          </a:p>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Abstract class </a:t>
            </a:r>
            <a:r>
              <a:rPr lang="en-IN" sz="2400" b="1" dirty="0">
                <a:solidFill>
                  <a:schemeClr val="bg1"/>
                </a:solidFill>
                <a:latin typeface="Montserrat" panose="00000500000000000000" pitchFamily="2" charset="0"/>
              </a:rPr>
              <a:t>cannot be instantiated.</a:t>
            </a:r>
            <a:endParaRPr lang="en-IN" sz="2400" dirty="0">
              <a:solidFill>
                <a:schemeClr val="bg1"/>
              </a:solidFill>
              <a:latin typeface="Montserrat" panose="00000500000000000000" pitchFamily="2" charset="0"/>
            </a:endParaRPr>
          </a:p>
          <a:p>
            <a:pPr lvl="0">
              <a:lnSpc>
                <a:spcPct val="150000"/>
              </a:lnSpc>
            </a:pPr>
            <a:r>
              <a:rPr lang="en-IN" sz="2400" b="1" i="1" dirty="0">
                <a:solidFill>
                  <a:schemeClr val="bg1"/>
                </a:solidFill>
                <a:latin typeface="Montserrat" panose="00000500000000000000" pitchFamily="2" charset="0"/>
              </a:rPr>
              <a:t>Syntax: abstract </a:t>
            </a:r>
            <a:r>
              <a:rPr lang="en-IN" sz="2400" dirty="0" err="1">
                <a:solidFill>
                  <a:schemeClr val="bg1"/>
                </a:solidFill>
                <a:latin typeface="Montserrat" panose="00000500000000000000" pitchFamily="2" charset="0"/>
              </a:rPr>
              <a:t>className</a:t>
            </a:r>
            <a:r>
              <a:rPr lang="en-IN" sz="2400" dirty="0">
                <a:solidFill>
                  <a:schemeClr val="bg1"/>
                </a:solidFill>
                <a:latin typeface="Montserrat" panose="00000500000000000000" pitchFamily="2" charset="0"/>
              </a:rPr>
              <a:t>{</a:t>
            </a:r>
          </a:p>
          <a:p>
            <a:pPr lvl="0">
              <a:lnSpc>
                <a:spcPct val="150000"/>
              </a:lnSpc>
            </a:pPr>
            <a:r>
              <a:rPr lang="en-IN" sz="2400" dirty="0">
                <a:solidFill>
                  <a:schemeClr val="bg1"/>
                </a:solidFill>
                <a:latin typeface="Montserrat" panose="00000500000000000000" pitchFamily="2" charset="0"/>
              </a:rPr>
              <a:t>			    }</a:t>
            </a:r>
            <a:endParaRPr lang="en-IN" sz="2400" b="1" dirty="0">
              <a:solidFill>
                <a:schemeClr val="bg1"/>
              </a:solidFill>
              <a:latin typeface="Montserrat" panose="00000500000000000000" pitchFamily="2" charset="0"/>
            </a:endParaRPr>
          </a:p>
          <a:p>
            <a:pPr marL="380990" indent="-380990">
              <a:lnSpc>
                <a:spcPct val="150000"/>
              </a:lnSpc>
              <a:buFont typeface="Wingdings" panose="05000000000000000000" pitchFamily="2" charset="2"/>
              <a:buChar char="Ø"/>
            </a:pPr>
            <a:r>
              <a:rPr lang="en-IN" sz="2400" b="1" dirty="0">
                <a:solidFill>
                  <a:schemeClr val="bg1"/>
                </a:solidFill>
                <a:latin typeface="Montserrat" panose="00000500000000000000" pitchFamily="2" charset="0"/>
              </a:rPr>
              <a:t>Abstract Methods are used to force the subclasses to provide the implementation by defining the body.</a:t>
            </a:r>
          </a:p>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If any sub class does not implement all the abstract methods of parent class, it will also be treated as abstract.</a:t>
            </a:r>
            <a:endParaRPr lang="en-IN" sz="2400" b="1" dirty="0">
              <a:solidFill>
                <a:schemeClr val="bg1"/>
              </a:solidFill>
              <a:latin typeface="Montserrat" panose="00000500000000000000" pitchFamily="2"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1B76053F-4B83-4DE8-A880-3FBFFACA2D06}"/>
                  </a:ext>
                </a:extLst>
              </p14:cNvPr>
              <p14:cNvContentPartPr/>
              <p14:nvPr/>
            </p14:nvContentPartPr>
            <p14:xfrm>
              <a:off x="441360" y="541080"/>
              <a:ext cx="10973520" cy="5451840"/>
            </p14:xfrm>
          </p:contentPart>
        </mc:Choice>
        <mc:Fallback>
          <p:pic>
            <p:nvPicPr>
              <p:cNvPr id="2" name="Ink 1">
                <a:extLst>
                  <a:ext uri="{FF2B5EF4-FFF2-40B4-BE49-F238E27FC236}">
                    <a16:creationId xmlns:a16="http://schemas.microsoft.com/office/drawing/2014/main" id="{1B76053F-4B83-4DE8-A880-3FBFFACA2D06}"/>
                  </a:ext>
                </a:extLst>
              </p:cNvPr>
              <p:cNvPicPr/>
              <p:nvPr/>
            </p:nvPicPr>
            <p:blipFill>
              <a:blip r:embed="rId4"/>
              <a:stretch>
                <a:fillRect/>
              </a:stretch>
            </p:blipFill>
            <p:spPr>
              <a:xfrm>
                <a:off x="432000" y="531720"/>
                <a:ext cx="10992240" cy="5470560"/>
              </a:xfrm>
              <a:prstGeom prst="rect">
                <a:avLst/>
              </a:prstGeom>
            </p:spPr>
          </p:pic>
        </mc:Fallback>
      </mc:AlternateContent>
    </p:spTree>
    <p:extLst>
      <p:ext uri="{BB962C8B-B14F-4D97-AF65-F5344CB8AC3E}">
        <p14:creationId xmlns:p14="http://schemas.microsoft.com/office/powerpoint/2010/main" val="1645495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800" b="1" dirty="0">
                <a:solidFill>
                  <a:srgbClr val="27823F"/>
                </a:solidFill>
                <a:latin typeface="Montserrat" panose="00000500000000000000" pitchFamily="2" charset="0"/>
                <a:cs typeface="Arial" panose="020B0604020202020204" pitchFamily="34" charset="0"/>
              </a:rPr>
              <a:t>abstract class</a:t>
            </a:r>
            <a:endParaRPr sz="4800" b="1" dirty="0">
              <a:solidFill>
                <a:srgbClr val="27823F"/>
              </a:solidFill>
              <a:latin typeface="Montserrat" panose="00000500000000000000" pitchFamily="2" charset="0"/>
            </a:endParaRPr>
          </a:p>
        </p:txBody>
      </p:sp>
      <p:grpSp>
        <p:nvGrpSpPr>
          <p:cNvPr id="26" name="Group 25">
            <a:extLst>
              <a:ext uri="{FF2B5EF4-FFF2-40B4-BE49-F238E27FC236}">
                <a16:creationId xmlns:a16="http://schemas.microsoft.com/office/drawing/2014/main" id="{D05A1E8B-24B0-4D9F-A576-DA2CA2074564}"/>
              </a:ext>
            </a:extLst>
          </p:cNvPr>
          <p:cNvGrpSpPr/>
          <p:nvPr/>
        </p:nvGrpSpPr>
        <p:grpSpPr>
          <a:xfrm>
            <a:off x="2047051" y="1466317"/>
            <a:ext cx="7540980" cy="3577273"/>
            <a:chOff x="1535288" y="1099737"/>
            <a:chExt cx="5655735" cy="2682955"/>
          </a:xfrm>
        </p:grpSpPr>
        <p:sp>
          <p:nvSpPr>
            <p:cNvPr id="2" name="Rectangle: Rounded Corners 1">
              <a:extLst>
                <a:ext uri="{FF2B5EF4-FFF2-40B4-BE49-F238E27FC236}">
                  <a16:creationId xmlns:a16="http://schemas.microsoft.com/office/drawing/2014/main" id="{A1D76BEE-6EC0-49FD-BF7E-7839708ECD9E}"/>
                </a:ext>
              </a:extLst>
            </p:cNvPr>
            <p:cNvSpPr/>
            <p:nvPr/>
          </p:nvSpPr>
          <p:spPr>
            <a:xfrm>
              <a:off x="3420533" y="1099737"/>
              <a:ext cx="1981646" cy="10112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defRPr/>
              </a:pPr>
              <a:r>
                <a:rPr lang="en-IN" sz="2400" kern="0" dirty="0">
                  <a:solidFill>
                    <a:schemeClr val="bg1"/>
                  </a:solidFill>
                  <a:latin typeface="Montserrat" panose="00000500000000000000" pitchFamily="2" charset="0"/>
                  <a:sym typeface="Arial"/>
                </a:rPr>
                <a:t>abstract class shape</a:t>
              </a:r>
              <a:endParaRPr lang="en-IN" sz="2400" dirty="0">
                <a:solidFill>
                  <a:schemeClr val="bg1"/>
                </a:solidFill>
                <a:latin typeface="Montserrat" panose="00000500000000000000" pitchFamily="2" charset="0"/>
              </a:endParaRPr>
            </a:p>
            <a:p>
              <a:pPr algn="ctr" defTabSz="1219170">
                <a:buClr>
                  <a:srgbClr val="000000"/>
                </a:buClr>
                <a:defRPr/>
              </a:pPr>
              <a:r>
                <a:rPr lang="en-IN" sz="2000" dirty="0">
                  <a:solidFill>
                    <a:schemeClr val="bg1"/>
                  </a:solidFill>
                  <a:latin typeface="Montserrat" panose="00000500000000000000" pitchFamily="2" charset="0"/>
                </a:rPr>
                <a:t>a</a:t>
              </a:r>
              <a:r>
                <a:rPr lang="en-IN" kern="0" dirty="0" err="1">
                  <a:solidFill>
                    <a:schemeClr val="bg1"/>
                  </a:solidFill>
                  <a:latin typeface="Montserrat" panose="00000500000000000000" pitchFamily="2" charset="0"/>
                  <a:sym typeface="Arial"/>
                </a:rPr>
                <a:t>bstract</a:t>
              </a:r>
              <a:r>
                <a:rPr lang="en-IN" kern="0" dirty="0">
                  <a:solidFill>
                    <a:schemeClr val="bg1"/>
                  </a:solidFill>
                  <a:latin typeface="Montserrat" panose="00000500000000000000" pitchFamily="2" charset="0"/>
                  <a:sym typeface="Arial"/>
                </a:rPr>
                <a:t> area(int a)</a:t>
              </a:r>
            </a:p>
          </p:txBody>
        </p:sp>
        <p:sp>
          <p:nvSpPr>
            <p:cNvPr id="6" name="Rectangle: Rounded Corners 5">
              <a:extLst>
                <a:ext uri="{FF2B5EF4-FFF2-40B4-BE49-F238E27FC236}">
                  <a16:creationId xmlns:a16="http://schemas.microsoft.com/office/drawing/2014/main" id="{A06433C9-F176-45AF-A66B-A5CC003DB2F5}"/>
                </a:ext>
              </a:extLst>
            </p:cNvPr>
            <p:cNvSpPr/>
            <p:nvPr/>
          </p:nvSpPr>
          <p:spPr>
            <a:xfrm>
              <a:off x="1535288" y="2879581"/>
              <a:ext cx="1885245" cy="9031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defRPr/>
              </a:pPr>
              <a:r>
                <a:rPr lang="en-IN" sz="1867" kern="0" dirty="0">
                  <a:solidFill>
                    <a:schemeClr val="bg1"/>
                  </a:solidFill>
                  <a:latin typeface="Montserrat" panose="00000500000000000000" pitchFamily="2" charset="0"/>
                  <a:sym typeface="Arial"/>
                </a:rPr>
                <a:t>class Square</a:t>
              </a:r>
            </a:p>
          </p:txBody>
        </p:sp>
        <p:sp>
          <p:nvSpPr>
            <p:cNvPr id="8" name="Rectangle: Rounded Corners 7">
              <a:extLst>
                <a:ext uri="{FF2B5EF4-FFF2-40B4-BE49-F238E27FC236}">
                  <a16:creationId xmlns:a16="http://schemas.microsoft.com/office/drawing/2014/main" id="{E4FF7D95-6908-46BC-8BC1-1E3CF1A4633B}"/>
                </a:ext>
              </a:extLst>
            </p:cNvPr>
            <p:cNvSpPr/>
            <p:nvPr/>
          </p:nvSpPr>
          <p:spPr>
            <a:xfrm>
              <a:off x="5305778" y="2879580"/>
              <a:ext cx="1885245" cy="9031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defRPr/>
              </a:pPr>
              <a:r>
                <a:rPr lang="en-IN" sz="1867" kern="0" dirty="0">
                  <a:solidFill>
                    <a:schemeClr val="bg1"/>
                  </a:solidFill>
                  <a:latin typeface="Montserrat" panose="00000500000000000000" pitchFamily="2" charset="0"/>
                  <a:sym typeface="Arial"/>
                </a:rPr>
                <a:t>class Circle</a:t>
              </a:r>
            </a:p>
          </p:txBody>
        </p:sp>
        <p:cxnSp>
          <p:nvCxnSpPr>
            <p:cNvPr id="4" name="Connector: Elbow 3">
              <a:extLst>
                <a:ext uri="{FF2B5EF4-FFF2-40B4-BE49-F238E27FC236}">
                  <a16:creationId xmlns:a16="http://schemas.microsoft.com/office/drawing/2014/main" id="{E755661B-1CA1-42B5-8A5A-ED199A082EB4}"/>
                </a:ext>
              </a:extLst>
            </p:cNvPr>
            <p:cNvCxnSpPr>
              <a:cxnSpLocks/>
              <a:stCxn id="6" idx="0"/>
              <a:endCxn id="2" idx="2"/>
            </p:cNvCxnSpPr>
            <p:nvPr/>
          </p:nvCxnSpPr>
          <p:spPr>
            <a:xfrm rot="5400000" flipH="1" flipV="1">
              <a:off x="3060354" y="1528580"/>
              <a:ext cx="768559" cy="193344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4BC90925-FAA8-4FB3-9AD7-CB9127708D5F}"/>
                </a:ext>
              </a:extLst>
            </p:cNvPr>
            <p:cNvCxnSpPr>
              <a:cxnSpLocks/>
            </p:cNvCxnSpPr>
            <p:nvPr/>
          </p:nvCxnSpPr>
          <p:spPr>
            <a:xfrm rot="16200000" flipV="1">
              <a:off x="4969626" y="1552679"/>
              <a:ext cx="768559" cy="188524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9" name="Straight Arrow Connector 18">
            <a:extLst>
              <a:ext uri="{FF2B5EF4-FFF2-40B4-BE49-F238E27FC236}">
                <a16:creationId xmlns:a16="http://schemas.microsoft.com/office/drawing/2014/main" id="{BB079E2E-0A6C-4BEF-ACC1-766BD9F57510}"/>
              </a:ext>
            </a:extLst>
          </p:cNvPr>
          <p:cNvCxnSpPr>
            <a:cxnSpLocks/>
            <a:stCxn id="2" idx="3"/>
          </p:cNvCxnSpPr>
          <p:nvPr/>
        </p:nvCxnSpPr>
        <p:spPr>
          <a:xfrm>
            <a:off x="7202905" y="2140507"/>
            <a:ext cx="2836680" cy="7211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096BBFA-F6C5-467E-998C-5DD6B1383A65}"/>
              </a:ext>
            </a:extLst>
          </p:cNvPr>
          <p:cNvSpPr txBox="1"/>
          <p:nvPr/>
        </p:nvSpPr>
        <p:spPr>
          <a:xfrm>
            <a:off x="10009483" y="1863808"/>
            <a:ext cx="1625600" cy="666977"/>
          </a:xfrm>
          <a:prstGeom prst="rect">
            <a:avLst/>
          </a:prstGeom>
          <a:noFill/>
        </p:spPr>
        <p:txBody>
          <a:bodyPr wrap="square" rtlCol="0">
            <a:spAutoFit/>
          </a:bodyPr>
          <a:lstStyle/>
          <a:p>
            <a:pPr defTabSz="1219170">
              <a:buClr>
                <a:srgbClr val="000000"/>
              </a:buClr>
              <a:defRPr/>
            </a:pPr>
            <a:r>
              <a:rPr lang="en-IN" sz="1867" b="1" kern="0" dirty="0">
                <a:solidFill>
                  <a:schemeClr val="bg1"/>
                </a:solidFill>
                <a:latin typeface="Montserrat" panose="00000500000000000000" pitchFamily="2" charset="0"/>
                <a:cs typeface="Arial"/>
                <a:sym typeface="Arial"/>
              </a:rPr>
              <a:t>Base/Parent Class</a:t>
            </a:r>
          </a:p>
        </p:txBody>
      </p:sp>
      <p:cxnSp>
        <p:nvCxnSpPr>
          <p:cNvPr id="25" name="Straight Arrow Connector 24">
            <a:extLst>
              <a:ext uri="{FF2B5EF4-FFF2-40B4-BE49-F238E27FC236}">
                <a16:creationId xmlns:a16="http://schemas.microsoft.com/office/drawing/2014/main" id="{CA83BB1E-DB08-4ACB-9158-0176747E36D9}"/>
              </a:ext>
            </a:extLst>
          </p:cNvPr>
          <p:cNvCxnSpPr>
            <a:stCxn id="6" idx="2"/>
          </p:cNvCxnSpPr>
          <p:nvPr/>
        </p:nvCxnSpPr>
        <p:spPr>
          <a:xfrm>
            <a:off x="3303881" y="5043590"/>
            <a:ext cx="2513659" cy="73632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CC545FE-CBAB-40F8-AB57-388640257E39}"/>
              </a:ext>
            </a:extLst>
          </p:cNvPr>
          <p:cNvCxnSpPr>
            <a:cxnSpLocks/>
          </p:cNvCxnSpPr>
          <p:nvPr/>
        </p:nvCxnSpPr>
        <p:spPr>
          <a:xfrm flipH="1">
            <a:off x="5817540" y="5043590"/>
            <a:ext cx="2513659" cy="73632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CE6DC2B-5B97-4485-BFBE-D2AE097F5088}"/>
              </a:ext>
            </a:extLst>
          </p:cNvPr>
          <p:cNvSpPr txBox="1"/>
          <p:nvPr/>
        </p:nvSpPr>
        <p:spPr>
          <a:xfrm>
            <a:off x="2985714" y="5865139"/>
            <a:ext cx="5952413" cy="954300"/>
          </a:xfrm>
          <a:prstGeom prst="rect">
            <a:avLst/>
          </a:prstGeom>
          <a:noFill/>
        </p:spPr>
        <p:txBody>
          <a:bodyPr wrap="square" rtlCol="0">
            <a:spAutoFit/>
          </a:bodyPr>
          <a:lstStyle/>
          <a:p>
            <a:pPr defTabSz="1219170">
              <a:buClr>
                <a:srgbClr val="000000"/>
              </a:buClr>
              <a:defRPr/>
            </a:pPr>
            <a:r>
              <a:rPr lang="en-IN" sz="1867" b="1" kern="0" dirty="0">
                <a:solidFill>
                  <a:schemeClr val="bg1"/>
                </a:solidFill>
                <a:latin typeface="Montserrat" panose="00000500000000000000" pitchFamily="2" charset="0"/>
                <a:cs typeface="Arial"/>
                <a:sym typeface="Arial"/>
              </a:rPr>
              <a:t>Must override all the abstract methods of the parent class else they will also become abstract.</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141DFF20-334C-4108-A3E4-7640BF090CC2}"/>
                  </a:ext>
                </a:extLst>
              </p14:cNvPr>
              <p14:cNvContentPartPr/>
              <p14:nvPr/>
            </p14:nvContentPartPr>
            <p14:xfrm>
              <a:off x="2858760" y="6169320"/>
              <a:ext cx="5949720" cy="465480"/>
            </p14:xfrm>
          </p:contentPart>
        </mc:Choice>
        <mc:Fallback>
          <p:pic>
            <p:nvPicPr>
              <p:cNvPr id="3" name="Ink 2">
                <a:extLst>
                  <a:ext uri="{FF2B5EF4-FFF2-40B4-BE49-F238E27FC236}">
                    <a16:creationId xmlns:a16="http://schemas.microsoft.com/office/drawing/2014/main" id="{141DFF20-334C-4108-A3E4-7640BF090CC2}"/>
                  </a:ext>
                </a:extLst>
              </p:cNvPr>
              <p:cNvPicPr/>
              <p:nvPr/>
            </p:nvPicPr>
            <p:blipFill>
              <a:blip r:embed="rId4"/>
              <a:stretch>
                <a:fillRect/>
              </a:stretch>
            </p:blipFill>
            <p:spPr>
              <a:xfrm>
                <a:off x="2849400" y="6159960"/>
                <a:ext cx="5968440" cy="484200"/>
              </a:xfrm>
              <a:prstGeom prst="rect">
                <a:avLst/>
              </a:prstGeom>
            </p:spPr>
          </p:pic>
        </mc:Fallback>
      </mc:AlternateContent>
    </p:spTree>
    <p:extLst>
      <p:ext uri="{BB962C8B-B14F-4D97-AF65-F5344CB8AC3E}">
        <p14:creationId xmlns:p14="http://schemas.microsoft.com/office/powerpoint/2010/main" val="2957456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800" b="1" dirty="0">
                <a:solidFill>
                  <a:srgbClr val="27823F"/>
                </a:solidFill>
                <a:latin typeface="Montserrat" panose="00000500000000000000" pitchFamily="2" charset="0"/>
                <a:cs typeface="Arial" panose="020B0604020202020204" pitchFamily="34" charset="0"/>
              </a:rPr>
              <a:t>abstract class</a:t>
            </a:r>
            <a:endParaRPr sz="4800" b="1" dirty="0">
              <a:solidFill>
                <a:srgbClr val="27823F"/>
              </a:solidFill>
              <a:latin typeface="Montserrat" panose="00000500000000000000" pitchFamily="2" charset="0"/>
              <a:cs typeface="Arial" panose="020B0604020202020204" pitchFamily="34" charset="0"/>
            </a:endParaRPr>
          </a:p>
        </p:txBody>
      </p:sp>
      <p:sp>
        <p:nvSpPr>
          <p:cNvPr id="9" name="Google Shape;146;p24">
            <a:extLst>
              <a:ext uri="{FF2B5EF4-FFF2-40B4-BE49-F238E27FC236}">
                <a16:creationId xmlns:a16="http://schemas.microsoft.com/office/drawing/2014/main" id="{36587E88-55B7-4136-9A73-7804EBB69E13}"/>
              </a:ext>
            </a:extLst>
          </p:cNvPr>
          <p:cNvSpPr txBox="1"/>
          <p:nvPr/>
        </p:nvSpPr>
        <p:spPr>
          <a:xfrm>
            <a:off x="519599" y="849208"/>
            <a:ext cx="11040224" cy="5885625"/>
          </a:xfrm>
          <a:prstGeom prst="rect">
            <a:avLst/>
          </a:prstGeom>
          <a:noFill/>
          <a:ln>
            <a:noFill/>
          </a:ln>
        </p:spPr>
        <p:txBody>
          <a:bodyPr spcFirstLastPara="1" wrap="square" lIns="121900" tIns="121900" rIns="121900" bIns="121900" anchor="t" anchorCtr="0">
            <a:noAutofit/>
          </a:bodyPr>
          <a:lstStyle/>
          <a:p>
            <a:pPr marL="380990" indent="-380990">
              <a:lnSpc>
                <a:spcPct val="150000"/>
              </a:lnSpc>
              <a:buFont typeface="Wingdings" panose="05000000000000000000" pitchFamily="2" charset="2"/>
              <a:buChar char="Ø"/>
            </a:pPr>
            <a:r>
              <a:rPr lang="en-IN" sz="2400" dirty="0">
                <a:solidFill>
                  <a:srgbClr val="FFFFFF"/>
                </a:solidFill>
                <a:latin typeface="Montserrat" panose="00000500000000000000" pitchFamily="2" charset="0"/>
              </a:rPr>
              <a:t>Concrete class means a non-abstract class, i.e. if a class is not abstract then it is concrete.</a:t>
            </a:r>
            <a:endParaRPr lang="en-IN" sz="2400" b="1" dirty="0">
              <a:solidFill>
                <a:srgbClr val="FFFFFF"/>
              </a:solidFill>
              <a:latin typeface="Montserrat" panose="00000500000000000000" pitchFamily="2" charset="0"/>
            </a:endParaRPr>
          </a:p>
          <a:p>
            <a:pPr marL="380990" indent="-380990">
              <a:lnSpc>
                <a:spcPct val="150000"/>
              </a:lnSpc>
              <a:buFont typeface="Wingdings" panose="05000000000000000000" pitchFamily="2" charset="2"/>
              <a:buChar char="Ø"/>
            </a:pPr>
            <a:r>
              <a:rPr lang="en-IN" sz="2400" dirty="0">
                <a:solidFill>
                  <a:srgbClr val="FFFFFF"/>
                </a:solidFill>
                <a:latin typeface="Montserrat" panose="00000500000000000000" pitchFamily="2" charset="0"/>
              </a:rPr>
              <a:t>A class without any abstract methods can also be declared as abstract which leads us to the conclusion that, </a:t>
            </a:r>
            <a:r>
              <a:rPr lang="en-IN" sz="2400" b="1" dirty="0">
                <a:solidFill>
                  <a:srgbClr val="FFFFFF"/>
                </a:solidFill>
                <a:latin typeface="Montserrat" panose="00000500000000000000" pitchFamily="2" charset="0"/>
              </a:rPr>
              <a:t>abstract classes may also contain concrete methods.</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6590570A-3CCD-468F-8CA1-0D1A895C3AC7}"/>
                  </a:ext>
                </a:extLst>
              </p14:cNvPr>
              <p14:cNvContentPartPr/>
              <p14:nvPr/>
            </p14:nvContentPartPr>
            <p14:xfrm>
              <a:off x="889560" y="1540440"/>
              <a:ext cx="10475280" cy="1810080"/>
            </p14:xfrm>
          </p:contentPart>
        </mc:Choice>
        <mc:Fallback>
          <p:pic>
            <p:nvPicPr>
              <p:cNvPr id="2" name="Ink 1">
                <a:extLst>
                  <a:ext uri="{FF2B5EF4-FFF2-40B4-BE49-F238E27FC236}">
                    <a16:creationId xmlns:a16="http://schemas.microsoft.com/office/drawing/2014/main" id="{6590570A-3CCD-468F-8CA1-0D1A895C3AC7}"/>
                  </a:ext>
                </a:extLst>
              </p:cNvPr>
              <p:cNvPicPr/>
              <p:nvPr/>
            </p:nvPicPr>
            <p:blipFill>
              <a:blip r:embed="rId4"/>
              <a:stretch>
                <a:fillRect/>
              </a:stretch>
            </p:blipFill>
            <p:spPr>
              <a:xfrm>
                <a:off x="880200" y="1531080"/>
                <a:ext cx="10494000" cy="1828800"/>
              </a:xfrm>
              <a:prstGeom prst="rect">
                <a:avLst/>
              </a:prstGeom>
            </p:spPr>
          </p:pic>
        </mc:Fallback>
      </mc:AlternateContent>
    </p:spTree>
    <p:extLst>
      <p:ext uri="{BB962C8B-B14F-4D97-AF65-F5344CB8AC3E}">
        <p14:creationId xmlns:p14="http://schemas.microsoft.com/office/powerpoint/2010/main" val="1289868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000" b="1" dirty="0">
                <a:solidFill>
                  <a:srgbClr val="27823F"/>
                </a:solidFill>
                <a:latin typeface="Montserrat" panose="00000500000000000000" pitchFamily="2" charset="0"/>
                <a:cs typeface="Arial" panose="020B0604020202020204" pitchFamily="34" charset="0"/>
              </a:rPr>
              <a:t>Interfaces</a:t>
            </a:r>
            <a:endParaRPr sz="4000" b="1" dirty="0">
              <a:solidFill>
                <a:srgbClr val="27823F"/>
              </a:solidFill>
              <a:latin typeface="Montserrat" panose="00000500000000000000" pitchFamily="2" charset="0"/>
              <a:cs typeface="Arial" panose="020B0604020202020204" pitchFamily="34" charset="0"/>
            </a:endParaRPr>
          </a:p>
        </p:txBody>
      </p:sp>
      <p:sp>
        <p:nvSpPr>
          <p:cNvPr id="9" name="Google Shape;146;p24">
            <a:extLst>
              <a:ext uri="{FF2B5EF4-FFF2-40B4-BE49-F238E27FC236}">
                <a16:creationId xmlns:a16="http://schemas.microsoft.com/office/drawing/2014/main" id="{36587E88-55B7-4136-9A73-7804EBB69E13}"/>
              </a:ext>
            </a:extLst>
          </p:cNvPr>
          <p:cNvSpPr txBox="1"/>
          <p:nvPr/>
        </p:nvSpPr>
        <p:spPr>
          <a:xfrm>
            <a:off x="519599" y="767933"/>
            <a:ext cx="11544063" cy="5728451"/>
          </a:xfrm>
          <a:prstGeom prst="rect">
            <a:avLst/>
          </a:prstGeom>
          <a:noFill/>
          <a:ln>
            <a:noFill/>
          </a:ln>
        </p:spPr>
        <p:txBody>
          <a:bodyPr spcFirstLastPara="1" wrap="square" lIns="121900" tIns="121900" rIns="121900" bIns="121900" anchor="t" anchorCtr="0">
            <a:noAutofit/>
          </a:bodyPr>
          <a:lstStyle/>
          <a:p>
            <a:pPr marL="380990" indent="-380990">
              <a:lnSpc>
                <a:spcPct val="150000"/>
              </a:lnSpc>
              <a:buFont typeface="Wingdings" panose="05000000000000000000" pitchFamily="2" charset="2"/>
              <a:buChar char="Ø"/>
            </a:pPr>
            <a:r>
              <a:rPr lang="en-IN" sz="2100" dirty="0">
                <a:solidFill>
                  <a:schemeClr val="bg1"/>
                </a:solidFill>
                <a:latin typeface="Montserrat" panose="00000500000000000000" pitchFamily="2" charset="0"/>
              </a:rPr>
              <a:t>An </a:t>
            </a:r>
            <a:r>
              <a:rPr lang="en-IN" sz="2100" b="1" i="1" dirty="0">
                <a:solidFill>
                  <a:schemeClr val="bg1"/>
                </a:solidFill>
                <a:latin typeface="Montserrat" panose="00000500000000000000" pitchFamily="2" charset="0"/>
              </a:rPr>
              <a:t>Interface </a:t>
            </a:r>
            <a:r>
              <a:rPr lang="en-IN" sz="2100" dirty="0">
                <a:solidFill>
                  <a:schemeClr val="bg1"/>
                </a:solidFill>
                <a:latin typeface="Montserrat" panose="00000500000000000000" pitchFamily="2" charset="0"/>
              </a:rPr>
              <a:t>is something like a blueprint of a class.</a:t>
            </a:r>
          </a:p>
          <a:p>
            <a:pPr marL="380990" indent="-380990">
              <a:lnSpc>
                <a:spcPct val="150000"/>
              </a:lnSpc>
              <a:buFont typeface="Wingdings" panose="05000000000000000000" pitchFamily="2" charset="2"/>
              <a:buChar char="Ø"/>
            </a:pPr>
            <a:r>
              <a:rPr lang="en-IN" sz="2100" dirty="0">
                <a:solidFill>
                  <a:schemeClr val="bg1"/>
                </a:solidFill>
                <a:latin typeface="Montserrat" panose="00000500000000000000" pitchFamily="2" charset="0"/>
              </a:rPr>
              <a:t>Interfaces can have only abstract methods.</a:t>
            </a:r>
          </a:p>
          <a:p>
            <a:pPr marL="380990" indent="-380990">
              <a:lnSpc>
                <a:spcPct val="150000"/>
              </a:lnSpc>
              <a:buFont typeface="Wingdings" panose="05000000000000000000" pitchFamily="2" charset="2"/>
              <a:buChar char="Ø"/>
            </a:pPr>
            <a:r>
              <a:rPr lang="en-IN" sz="2100" dirty="0">
                <a:solidFill>
                  <a:schemeClr val="bg1"/>
                </a:solidFill>
                <a:latin typeface="Montserrat" panose="00000500000000000000" pitchFamily="2" charset="0"/>
              </a:rPr>
              <a:t>They are used to achieve absolute abstraction and multiple inheritance in Java.</a:t>
            </a:r>
          </a:p>
          <a:p>
            <a:pPr marL="380990" indent="-380990">
              <a:lnSpc>
                <a:spcPct val="150000"/>
              </a:lnSpc>
              <a:buFont typeface="Wingdings" panose="05000000000000000000" pitchFamily="2" charset="2"/>
              <a:buChar char="Ø"/>
            </a:pPr>
            <a:r>
              <a:rPr lang="en-IN" sz="2100" dirty="0">
                <a:solidFill>
                  <a:schemeClr val="bg1"/>
                </a:solidFill>
                <a:latin typeface="Montserrat" panose="00000500000000000000" pitchFamily="2" charset="0"/>
              </a:rPr>
              <a:t>An interface can have abstract methods and variables.</a:t>
            </a:r>
          </a:p>
          <a:p>
            <a:pPr marL="380990" indent="-380990">
              <a:lnSpc>
                <a:spcPct val="150000"/>
              </a:lnSpc>
              <a:buFont typeface="Wingdings" panose="05000000000000000000" pitchFamily="2" charset="2"/>
              <a:buChar char="Ø"/>
            </a:pPr>
            <a:r>
              <a:rPr lang="en-IN" sz="2100" b="1" i="1" dirty="0">
                <a:solidFill>
                  <a:schemeClr val="bg1"/>
                </a:solidFill>
                <a:latin typeface="Montserrat" panose="00000500000000000000" pitchFamily="2" charset="0"/>
              </a:rPr>
              <a:t>Variables</a:t>
            </a:r>
            <a:r>
              <a:rPr lang="en-IN" sz="2100" dirty="0">
                <a:solidFill>
                  <a:schemeClr val="bg1"/>
                </a:solidFill>
                <a:latin typeface="Montserrat" panose="00000500000000000000" pitchFamily="2" charset="0"/>
              </a:rPr>
              <a:t> declared inside interfaces are </a:t>
            </a:r>
            <a:r>
              <a:rPr lang="en-IN" sz="2100" b="1" i="1" dirty="0">
                <a:solidFill>
                  <a:schemeClr val="bg1"/>
                </a:solidFill>
                <a:latin typeface="Montserrat" panose="00000500000000000000" pitchFamily="2" charset="0"/>
              </a:rPr>
              <a:t>public, static &amp; final </a:t>
            </a:r>
            <a:r>
              <a:rPr lang="en-IN" sz="2100" dirty="0">
                <a:solidFill>
                  <a:schemeClr val="bg1"/>
                </a:solidFill>
                <a:latin typeface="Montserrat" panose="00000500000000000000" pitchFamily="2" charset="0"/>
              </a:rPr>
              <a:t>by default. Even if we don’t use these keywords explicitly.</a:t>
            </a:r>
          </a:p>
          <a:p>
            <a:pPr marL="380990" indent="-380990">
              <a:lnSpc>
                <a:spcPct val="150000"/>
              </a:lnSpc>
              <a:buFont typeface="Wingdings" panose="05000000000000000000" pitchFamily="2" charset="2"/>
              <a:buChar char="Ø"/>
            </a:pPr>
            <a:r>
              <a:rPr lang="en-IN" sz="2100" b="1" i="1" dirty="0">
                <a:solidFill>
                  <a:schemeClr val="bg1"/>
                </a:solidFill>
                <a:latin typeface="Montserrat" panose="00000500000000000000" pitchFamily="2" charset="0"/>
              </a:rPr>
              <a:t>Method</a:t>
            </a:r>
            <a:r>
              <a:rPr lang="en-IN" sz="2100" dirty="0">
                <a:solidFill>
                  <a:schemeClr val="bg1"/>
                </a:solidFill>
                <a:latin typeface="Montserrat" panose="00000500000000000000" pitchFamily="2" charset="0"/>
              </a:rPr>
              <a:t> declaration inside interfaces are </a:t>
            </a:r>
            <a:r>
              <a:rPr lang="en-IN" sz="2100" b="1" i="1" dirty="0">
                <a:solidFill>
                  <a:schemeClr val="bg1"/>
                </a:solidFill>
                <a:latin typeface="Montserrat" panose="00000500000000000000" pitchFamily="2" charset="0"/>
              </a:rPr>
              <a:t>public and abstract </a:t>
            </a:r>
            <a:r>
              <a:rPr lang="en-IN" sz="2100" dirty="0">
                <a:solidFill>
                  <a:schemeClr val="bg1"/>
                </a:solidFill>
                <a:latin typeface="Montserrat" panose="00000500000000000000" pitchFamily="2" charset="0"/>
              </a:rPr>
              <a:t>by default.</a:t>
            </a:r>
          </a:p>
          <a:p>
            <a:pPr lvl="0">
              <a:lnSpc>
                <a:spcPct val="150000"/>
              </a:lnSpc>
            </a:pPr>
            <a:r>
              <a:rPr lang="en-IN" sz="2100" b="1" i="1" dirty="0">
                <a:solidFill>
                  <a:schemeClr val="bg1"/>
                </a:solidFill>
                <a:latin typeface="Montserrat" panose="00000500000000000000" pitchFamily="2" charset="0"/>
              </a:rPr>
              <a:t>Syntax: interface A</a:t>
            </a:r>
            <a:r>
              <a:rPr lang="en-IN" sz="2100" dirty="0">
                <a:solidFill>
                  <a:schemeClr val="bg1"/>
                </a:solidFill>
                <a:latin typeface="Montserrat" panose="00000500000000000000" pitchFamily="2" charset="0"/>
              </a:rPr>
              <a:t>{</a:t>
            </a:r>
          </a:p>
          <a:p>
            <a:pPr lvl="0">
              <a:lnSpc>
                <a:spcPct val="150000"/>
              </a:lnSpc>
            </a:pPr>
            <a:r>
              <a:rPr lang="en-IN" sz="2100" dirty="0">
                <a:solidFill>
                  <a:schemeClr val="bg1"/>
                </a:solidFill>
                <a:latin typeface="Montserrat" panose="00000500000000000000" pitchFamily="2" charset="0"/>
              </a:rPr>
              <a:t>			int x=0; 		//</a:t>
            </a:r>
            <a:r>
              <a:rPr lang="en-IN" sz="2100" i="1" dirty="0">
                <a:solidFill>
                  <a:schemeClr val="bg1"/>
                </a:solidFill>
                <a:latin typeface="Montserrat" panose="00000500000000000000" pitchFamily="2" charset="0"/>
              </a:rPr>
              <a:t>public, static and final</a:t>
            </a:r>
            <a:endParaRPr lang="en-IN" sz="2100" dirty="0">
              <a:solidFill>
                <a:schemeClr val="bg1"/>
              </a:solidFill>
              <a:latin typeface="Montserrat" panose="00000500000000000000" pitchFamily="2" charset="0"/>
            </a:endParaRPr>
          </a:p>
          <a:p>
            <a:pPr lvl="0">
              <a:lnSpc>
                <a:spcPct val="150000"/>
              </a:lnSpc>
            </a:pPr>
            <a:r>
              <a:rPr lang="en-IN" sz="2100" dirty="0">
                <a:solidFill>
                  <a:schemeClr val="bg1"/>
                </a:solidFill>
                <a:latin typeface="Montserrat" panose="00000500000000000000" pitchFamily="2" charset="0"/>
              </a:rPr>
              <a:t>			void area(int a);	//</a:t>
            </a:r>
            <a:r>
              <a:rPr lang="en-IN" sz="2100" i="1" dirty="0">
                <a:solidFill>
                  <a:schemeClr val="bg1"/>
                </a:solidFill>
                <a:latin typeface="Montserrat" panose="00000500000000000000" pitchFamily="2" charset="0"/>
              </a:rPr>
              <a:t>public and abstract</a:t>
            </a:r>
            <a:endParaRPr lang="en-IN" sz="2100" dirty="0">
              <a:solidFill>
                <a:schemeClr val="bg1"/>
              </a:solidFill>
              <a:latin typeface="Montserrat" panose="00000500000000000000" pitchFamily="2" charset="0"/>
            </a:endParaRPr>
          </a:p>
          <a:p>
            <a:pPr lvl="0">
              <a:lnSpc>
                <a:spcPct val="150000"/>
              </a:lnSpc>
            </a:pPr>
            <a:r>
              <a:rPr lang="en-IN" sz="2100" dirty="0">
                <a:solidFill>
                  <a:schemeClr val="bg1"/>
                </a:solidFill>
                <a:latin typeface="Montserrat" panose="00000500000000000000" pitchFamily="2" charset="0"/>
              </a:rPr>
              <a:t>		    }</a:t>
            </a:r>
            <a:endParaRPr lang="en-IN" sz="2100" b="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1253028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000" b="1" dirty="0">
                <a:solidFill>
                  <a:srgbClr val="27823F"/>
                </a:solidFill>
                <a:latin typeface="Montserrat" panose="00000500000000000000" pitchFamily="2" charset="0"/>
                <a:cs typeface="Arial" panose="020B0604020202020204" pitchFamily="34" charset="0"/>
              </a:rPr>
              <a:t>Interfaces</a:t>
            </a:r>
            <a:endParaRPr sz="4000" b="1" dirty="0">
              <a:solidFill>
                <a:srgbClr val="27823F"/>
              </a:solidFill>
              <a:latin typeface="Montserrat" panose="00000500000000000000" pitchFamily="2" charset="0"/>
              <a:cs typeface="Arial" panose="020B0604020202020204" pitchFamily="34" charset="0"/>
            </a:endParaRPr>
          </a:p>
        </p:txBody>
      </p:sp>
      <p:sp>
        <p:nvSpPr>
          <p:cNvPr id="9" name="Google Shape;146;p24">
            <a:extLst>
              <a:ext uri="{FF2B5EF4-FFF2-40B4-BE49-F238E27FC236}">
                <a16:creationId xmlns:a16="http://schemas.microsoft.com/office/drawing/2014/main" id="{36587E88-55B7-4136-9A73-7804EBB69E13}"/>
              </a:ext>
            </a:extLst>
          </p:cNvPr>
          <p:cNvSpPr txBox="1"/>
          <p:nvPr/>
        </p:nvSpPr>
        <p:spPr>
          <a:xfrm>
            <a:off x="519600" y="767933"/>
            <a:ext cx="11040224" cy="5728451"/>
          </a:xfrm>
          <a:prstGeom prst="rect">
            <a:avLst/>
          </a:prstGeom>
          <a:noFill/>
          <a:ln>
            <a:noFill/>
          </a:ln>
        </p:spPr>
        <p:txBody>
          <a:bodyPr spcFirstLastPara="1" wrap="square" lIns="121900" tIns="121900" rIns="121900" bIns="121900" anchor="t" anchorCtr="0">
            <a:noAutofit/>
          </a:bodyPr>
          <a:lstStyle/>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A class can implement an interface using keyword implements. </a:t>
            </a:r>
          </a:p>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When a class implements an interface, it must override all the methods, otherwise it will become abstract and thus cannot be instantiated.</a:t>
            </a:r>
          </a:p>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When we override these methods, the access specifier should be public.</a:t>
            </a:r>
          </a:p>
          <a:p>
            <a:pPr marL="380990" indent="-380990">
              <a:lnSpc>
                <a:spcPct val="150000"/>
              </a:lnSpc>
              <a:buFont typeface="Wingdings" panose="05000000000000000000" pitchFamily="2" charset="2"/>
              <a:buChar char="Ø"/>
            </a:pPr>
            <a:r>
              <a:rPr lang="en-US" sz="2400" b="1" dirty="0">
                <a:solidFill>
                  <a:schemeClr val="bg1"/>
                </a:solidFill>
                <a:latin typeface="Montserrat" panose="00000500000000000000" pitchFamily="2" charset="0"/>
              </a:rPr>
              <a:t>Multiple Inheritance is allowed in Java through interfaces.</a:t>
            </a:r>
            <a:endParaRPr lang="en-IN" sz="2400" dirty="0">
              <a:solidFill>
                <a:schemeClr val="bg1"/>
              </a:solidFill>
              <a:latin typeface="Montserrat" panose="00000500000000000000" pitchFamily="2" charset="0"/>
            </a:endParaRPr>
          </a:p>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If a class implements multiple interfaces containing same method declaration then it needs to be overridden only once.</a:t>
            </a:r>
            <a:endParaRPr lang="en-IN" sz="2400" b="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2306194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000" b="1" dirty="0">
                <a:solidFill>
                  <a:srgbClr val="27823F"/>
                </a:solidFill>
                <a:latin typeface="Montserrat" panose="00000500000000000000" pitchFamily="2" charset="0"/>
                <a:cs typeface="Arial" panose="020B0604020202020204" pitchFamily="34" charset="0"/>
              </a:rPr>
              <a:t>Interfaces</a:t>
            </a:r>
            <a:endParaRPr sz="4000" b="1" dirty="0">
              <a:solidFill>
                <a:srgbClr val="27823F"/>
              </a:solidFill>
              <a:latin typeface="Montserrat" panose="00000500000000000000" pitchFamily="2" charset="0"/>
              <a:cs typeface="Arial" panose="020B0604020202020204" pitchFamily="34" charset="0"/>
            </a:endParaRPr>
          </a:p>
        </p:txBody>
      </p:sp>
      <p:grpSp>
        <p:nvGrpSpPr>
          <p:cNvPr id="14" name="Group 13">
            <a:extLst>
              <a:ext uri="{FF2B5EF4-FFF2-40B4-BE49-F238E27FC236}">
                <a16:creationId xmlns:a16="http://schemas.microsoft.com/office/drawing/2014/main" id="{63D47949-74EF-442D-8DD5-C160C6788CBE}"/>
              </a:ext>
            </a:extLst>
          </p:cNvPr>
          <p:cNvGrpSpPr/>
          <p:nvPr/>
        </p:nvGrpSpPr>
        <p:grpSpPr>
          <a:xfrm>
            <a:off x="519600" y="1079866"/>
            <a:ext cx="6704576" cy="3495161"/>
            <a:chOff x="1892681" y="3140193"/>
            <a:chExt cx="4771123" cy="2868600"/>
          </a:xfrm>
        </p:grpSpPr>
        <p:sp>
          <p:nvSpPr>
            <p:cNvPr id="16" name="Rectangle: Rounded Corners 15">
              <a:extLst>
                <a:ext uri="{FF2B5EF4-FFF2-40B4-BE49-F238E27FC236}">
                  <a16:creationId xmlns:a16="http://schemas.microsoft.com/office/drawing/2014/main" id="{76F6D820-8BD0-4252-90D6-6512EA1480BB}"/>
                </a:ext>
              </a:extLst>
            </p:cNvPr>
            <p:cNvSpPr/>
            <p:nvPr/>
          </p:nvSpPr>
          <p:spPr>
            <a:xfrm>
              <a:off x="3483055" y="5002624"/>
              <a:ext cx="1590374" cy="1006169"/>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3200" dirty="0">
                  <a:solidFill>
                    <a:schemeClr val="bg1"/>
                  </a:solidFill>
                </a:rPr>
                <a:t>interface C</a:t>
              </a:r>
            </a:p>
            <a:p>
              <a:pPr algn="ctr"/>
              <a:r>
                <a:rPr lang="en-IN" sz="3200" dirty="0">
                  <a:solidFill>
                    <a:schemeClr val="bg1"/>
                  </a:solidFill>
                </a:rPr>
                <a:t>void fun();</a:t>
              </a:r>
            </a:p>
          </p:txBody>
        </p:sp>
        <p:sp>
          <p:nvSpPr>
            <p:cNvPr id="17" name="Rectangle: Rounded Corners 16">
              <a:extLst>
                <a:ext uri="{FF2B5EF4-FFF2-40B4-BE49-F238E27FC236}">
                  <a16:creationId xmlns:a16="http://schemas.microsoft.com/office/drawing/2014/main" id="{0F2F6DD4-F022-45FC-ADC5-3946DCED98AD}"/>
                </a:ext>
              </a:extLst>
            </p:cNvPr>
            <p:cNvSpPr/>
            <p:nvPr/>
          </p:nvSpPr>
          <p:spPr>
            <a:xfrm>
              <a:off x="1892681" y="3140193"/>
              <a:ext cx="1590374" cy="1006169"/>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3200" dirty="0">
                  <a:solidFill>
                    <a:schemeClr val="bg1"/>
                  </a:solidFill>
                </a:rPr>
                <a:t>interface A</a:t>
              </a:r>
            </a:p>
            <a:p>
              <a:pPr algn="ctr"/>
              <a:r>
                <a:rPr lang="en-IN" sz="3200" dirty="0">
                  <a:solidFill>
                    <a:schemeClr val="bg1"/>
                  </a:solidFill>
                </a:rPr>
                <a:t>void fun();</a:t>
              </a:r>
            </a:p>
          </p:txBody>
        </p:sp>
        <p:sp>
          <p:nvSpPr>
            <p:cNvPr id="18" name="Rectangle: Rounded Corners 17">
              <a:extLst>
                <a:ext uri="{FF2B5EF4-FFF2-40B4-BE49-F238E27FC236}">
                  <a16:creationId xmlns:a16="http://schemas.microsoft.com/office/drawing/2014/main" id="{1C47EE09-2535-47B7-ACCE-8A4E8D318012}"/>
                </a:ext>
              </a:extLst>
            </p:cNvPr>
            <p:cNvSpPr/>
            <p:nvPr/>
          </p:nvSpPr>
          <p:spPr>
            <a:xfrm flipH="1">
              <a:off x="5073430" y="3140194"/>
              <a:ext cx="1590374" cy="1006169"/>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3200" dirty="0">
                  <a:solidFill>
                    <a:schemeClr val="bg1"/>
                  </a:solidFill>
                </a:rPr>
                <a:t>interface B</a:t>
              </a:r>
            </a:p>
            <a:p>
              <a:pPr algn="ctr"/>
              <a:r>
                <a:rPr lang="en-IN" sz="3200" dirty="0">
                  <a:solidFill>
                    <a:schemeClr val="bg1"/>
                  </a:solidFill>
                </a:rPr>
                <a:t>void fun();</a:t>
              </a:r>
            </a:p>
          </p:txBody>
        </p:sp>
        <p:cxnSp>
          <p:nvCxnSpPr>
            <p:cNvPr id="19" name="Connector: Elbow 16">
              <a:extLst>
                <a:ext uri="{FF2B5EF4-FFF2-40B4-BE49-F238E27FC236}">
                  <a16:creationId xmlns:a16="http://schemas.microsoft.com/office/drawing/2014/main" id="{15700AA7-AEBE-4724-BD1A-E5B5D724E378}"/>
                </a:ext>
              </a:extLst>
            </p:cNvPr>
            <p:cNvCxnSpPr>
              <a:cxnSpLocks/>
            </p:cNvCxnSpPr>
            <p:nvPr/>
          </p:nvCxnSpPr>
          <p:spPr>
            <a:xfrm flipV="1">
              <a:off x="4278238" y="4128486"/>
              <a:ext cx="1590375" cy="85626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Connector: Elbow 17">
              <a:extLst>
                <a:ext uri="{FF2B5EF4-FFF2-40B4-BE49-F238E27FC236}">
                  <a16:creationId xmlns:a16="http://schemas.microsoft.com/office/drawing/2014/main" id="{C3ABF01A-269D-45D5-90CE-645118EDE4B8}"/>
                </a:ext>
              </a:extLst>
            </p:cNvPr>
            <p:cNvCxnSpPr>
              <a:cxnSpLocks/>
            </p:cNvCxnSpPr>
            <p:nvPr/>
          </p:nvCxnSpPr>
          <p:spPr>
            <a:xfrm flipH="1" flipV="1">
              <a:off x="2687867" y="4128486"/>
              <a:ext cx="1590375" cy="85626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sp>
        <p:nvSpPr>
          <p:cNvPr id="25" name="Rectangle: Rounded Corners 24">
            <a:extLst>
              <a:ext uri="{FF2B5EF4-FFF2-40B4-BE49-F238E27FC236}">
                <a16:creationId xmlns:a16="http://schemas.microsoft.com/office/drawing/2014/main" id="{1D3C2C8D-8309-45E5-82E6-65EAFF4851E4}"/>
              </a:ext>
            </a:extLst>
          </p:cNvPr>
          <p:cNvSpPr/>
          <p:nvPr/>
        </p:nvSpPr>
        <p:spPr>
          <a:xfrm>
            <a:off x="2325729" y="5165165"/>
            <a:ext cx="3092304" cy="1225936"/>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3200" dirty="0">
                <a:solidFill>
                  <a:schemeClr val="bg1"/>
                </a:solidFill>
              </a:rPr>
              <a:t>class D implements C</a:t>
            </a:r>
          </a:p>
        </p:txBody>
      </p:sp>
      <p:cxnSp>
        <p:nvCxnSpPr>
          <p:cNvPr id="24" name="Straight Arrow Connector 23">
            <a:extLst>
              <a:ext uri="{FF2B5EF4-FFF2-40B4-BE49-F238E27FC236}">
                <a16:creationId xmlns:a16="http://schemas.microsoft.com/office/drawing/2014/main" id="{D6D374C7-47A2-441C-B57B-64480BB9C2D2}"/>
              </a:ext>
            </a:extLst>
          </p:cNvPr>
          <p:cNvCxnSpPr>
            <a:cxnSpLocks/>
            <a:stCxn id="16" idx="2"/>
            <a:endCxn id="25" idx="0"/>
          </p:cNvCxnSpPr>
          <p:nvPr/>
        </p:nvCxnSpPr>
        <p:spPr>
          <a:xfrm flipH="1">
            <a:off x="3871882" y="4575027"/>
            <a:ext cx="7" cy="590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F03C3C9-3511-40A4-ACED-2A3B542C1318}"/>
              </a:ext>
            </a:extLst>
          </p:cNvPr>
          <p:cNvSpPr txBox="1"/>
          <p:nvPr/>
        </p:nvSpPr>
        <p:spPr>
          <a:xfrm>
            <a:off x="6535456" y="2918405"/>
            <a:ext cx="5303283" cy="3786229"/>
          </a:xfrm>
          <a:prstGeom prst="rect">
            <a:avLst/>
          </a:prstGeom>
          <a:noFill/>
        </p:spPr>
        <p:txBody>
          <a:bodyPr wrap="square" rtlCol="0">
            <a:spAutoFit/>
          </a:bodyPr>
          <a:lstStyle/>
          <a:p>
            <a:pPr marL="380990" indent="-380990">
              <a:buFont typeface="Wingdings" panose="05000000000000000000" pitchFamily="2" charset="2"/>
              <a:buChar char="Ø"/>
            </a:pPr>
            <a:r>
              <a:rPr lang="en-IN" sz="2667" dirty="0">
                <a:solidFill>
                  <a:schemeClr val="bg1"/>
                </a:solidFill>
              </a:rPr>
              <a:t>Not an issue, because both the methods are abstract by default and the implementation class will have to override </a:t>
            </a:r>
            <a:r>
              <a:rPr lang="en-IN" sz="2667" b="1" i="1" dirty="0">
                <a:solidFill>
                  <a:schemeClr val="bg1"/>
                </a:solidFill>
              </a:rPr>
              <a:t>“void fun()” </a:t>
            </a:r>
            <a:r>
              <a:rPr lang="en-IN" sz="2667" dirty="0">
                <a:solidFill>
                  <a:schemeClr val="bg1"/>
                </a:solidFill>
              </a:rPr>
              <a:t>only once.</a:t>
            </a:r>
          </a:p>
          <a:p>
            <a:pPr marL="380990" indent="-380990">
              <a:buFont typeface="Wingdings" panose="05000000000000000000" pitchFamily="2" charset="2"/>
              <a:buChar char="Ø"/>
            </a:pPr>
            <a:endParaRPr lang="en-IN" sz="2667" dirty="0">
              <a:solidFill>
                <a:schemeClr val="bg1"/>
              </a:solidFill>
            </a:endParaRPr>
          </a:p>
          <a:p>
            <a:pPr marL="380990" indent="-380990">
              <a:buFont typeface="Wingdings" panose="05000000000000000000" pitchFamily="2" charset="2"/>
              <a:buChar char="Ø"/>
            </a:pPr>
            <a:r>
              <a:rPr lang="en-IN" sz="2667" dirty="0">
                <a:solidFill>
                  <a:schemeClr val="bg1"/>
                </a:solidFill>
              </a:rPr>
              <a:t>Hence we can achieve Multiple inheritance in Java through interfaces.</a:t>
            </a:r>
          </a:p>
        </p:txBody>
      </p:sp>
    </p:spTree>
    <p:extLst>
      <p:ext uri="{BB962C8B-B14F-4D97-AF65-F5344CB8AC3E}">
        <p14:creationId xmlns:p14="http://schemas.microsoft.com/office/powerpoint/2010/main" val="177880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000" b="1" dirty="0">
                <a:solidFill>
                  <a:srgbClr val="27823F"/>
                </a:solidFill>
                <a:latin typeface="Montserrat" panose="00000500000000000000" pitchFamily="2" charset="0"/>
                <a:cs typeface="Arial" panose="020B0604020202020204" pitchFamily="34" charset="0"/>
              </a:rPr>
              <a:t>Abstract Class vs Interface</a:t>
            </a:r>
            <a:endParaRPr sz="4000" b="1" dirty="0">
              <a:solidFill>
                <a:srgbClr val="27823F"/>
              </a:solidFill>
              <a:latin typeface="Montserrat" panose="00000500000000000000" pitchFamily="2" charset="0"/>
              <a:cs typeface="Arial" panose="020B0604020202020204" pitchFamily="34" charset="0"/>
            </a:endParaRPr>
          </a:p>
        </p:txBody>
      </p:sp>
      <p:sp>
        <p:nvSpPr>
          <p:cNvPr id="9" name="Google Shape;146;p24">
            <a:extLst>
              <a:ext uri="{FF2B5EF4-FFF2-40B4-BE49-F238E27FC236}">
                <a16:creationId xmlns:a16="http://schemas.microsoft.com/office/drawing/2014/main" id="{36587E88-55B7-4136-9A73-7804EBB69E13}"/>
              </a:ext>
            </a:extLst>
          </p:cNvPr>
          <p:cNvSpPr txBox="1"/>
          <p:nvPr/>
        </p:nvSpPr>
        <p:spPr>
          <a:xfrm>
            <a:off x="519599" y="849208"/>
            <a:ext cx="11040224" cy="5885625"/>
          </a:xfrm>
          <a:prstGeom prst="rect">
            <a:avLst/>
          </a:prstGeom>
          <a:noFill/>
          <a:ln>
            <a:noFill/>
          </a:ln>
        </p:spPr>
        <p:txBody>
          <a:bodyPr spcFirstLastPara="1" wrap="square" lIns="121900" tIns="121900" rIns="121900" bIns="121900" anchor="t" anchorCtr="0">
            <a:noAutofit/>
          </a:bodyPr>
          <a:lstStyle/>
          <a:p>
            <a:pPr lvl="0">
              <a:lnSpc>
                <a:spcPct val="150000"/>
              </a:lnSpc>
            </a:pPr>
            <a:endParaRPr lang="en-US" sz="2400" dirty="0">
              <a:solidFill>
                <a:srgbClr val="27823F"/>
              </a:solidFill>
              <a:latin typeface="Montserrat" panose="00000500000000000000" pitchFamily="2" charset="0"/>
            </a:endParaRPr>
          </a:p>
          <a:p>
            <a:pPr marL="380990" indent="-380990">
              <a:lnSpc>
                <a:spcPct val="150000"/>
              </a:lnSpc>
              <a:buFont typeface="Wingdings" panose="05000000000000000000" pitchFamily="2" charset="2"/>
              <a:buChar char="Ø"/>
            </a:pPr>
            <a:endParaRPr lang="en-IN" sz="2400" b="1" i="1" dirty="0">
              <a:solidFill>
                <a:srgbClr val="27823F"/>
              </a:solidFill>
              <a:latin typeface="Montserrat" panose="00000500000000000000" pitchFamily="2" charset="0"/>
            </a:endParaRPr>
          </a:p>
        </p:txBody>
      </p:sp>
      <p:graphicFrame>
        <p:nvGraphicFramePr>
          <p:cNvPr id="2" name="Table 1">
            <a:extLst>
              <a:ext uri="{FF2B5EF4-FFF2-40B4-BE49-F238E27FC236}">
                <a16:creationId xmlns:a16="http://schemas.microsoft.com/office/drawing/2014/main" id="{C673539B-205F-4C20-880D-503EB2C6D945}"/>
              </a:ext>
            </a:extLst>
          </p:cNvPr>
          <p:cNvGraphicFramePr>
            <a:graphicFrameLocks noGrp="1"/>
          </p:cNvGraphicFramePr>
          <p:nvPr>
            <p:extLst>
              <p:ext uri="{D42A27DB-BD31-4B8C-83A1-F6EECF244321}">
                <p14:modId xmlns:p14="http://schemas.microsoft.com/office/powerpoint/2010/main" val="360898558"/>
              </p:ext>
            </p:extLst>
          </p:nvPr>
        </p:nvGraphicFramePr>
        <p:xfrm>
          <a:off x="1" y="726037"/>
          <a:ext cx="12191998" cy="6131967"/>
        </p:xfrm>
        <a:graphic>
          <a:graphicData uri="http://schemas.openxmlformats.org/drawingml/2006/table">
            <a:tbl>
              <a:tblPr firstRow="1" bandCol="1">
                <a:tableStyleId>{7DF18680-E054-41AD-8BC1-D1AEF772440D}</a:tableStyleId>
              </a:tblPr>
              <a:tblGrid>
                <a:gridCol w="981136">
                  <a:extLst>
                    <a:ext uri="{9D8B030D-6E8A-4147-A177-3AD203B41FA5}">
                      <a16:colId xmlns:a16="http://schemas.microsoft.com/office/drawing/2014/main" val="3695601647"/>
                    </a:ext>
                  </a:extLst>
                </a:gridCol>
                <a:gridCol w="2641020">
                  <a:extLst>
                    <a:ext uri="{9D8B030D-6E8A-4147-A177-3AD203B41FA5}">
                      <a16:colId xmlns:a16="http://schemas.microsoft.com/office/drawing/2014/main" val="1972405856"/>
                    </a:ext>
                  </a:extLst>
                </a:gridCol>
                <a:gridCol w="4257973">
                  <a:extLst>
                    <a:ext uri="{9D8B030D-6E8A-4147-A177-3AD203B41FA5}">
                      <a16:colId xmlns:a16="http://schemas.microsoft.com/office/drawing/2014/main" val="3073043144"/>
                    </a:ext>
                  </a:extLst>
                </a:gridCol>
                <a:gridCol w="4311869">
                  <a:extLst>
                    <a:ext uri="{9D8B030D-6E8A-4147-A177-3AD203B41FA5}">
                      <a16:colId xmlns:a16="http://schemas.microsoft.com/office/drawing/2014/main" val="2114721236"/>
                    </a:ext>
                  </a:extLst>
                </a:gridCol>
              </a:tblGrid>
              <a:tr h="405092">
                <a:tc>
                  <a:txBody>
                    <a:bodyPr/>
                    <a:lstStyle/>
                    <a:p>
                      <a:r>
                        <a:rPr lang="en-IN" sz="1600" b="1" dirty="0" err="1">
                          <a:latin typeface="+mn-lt"/>
                        </a:rPr>
                        <a:t>S.No</a:t>
                      </a:r>
                      <a:r>
                        <a:rPr lang="en-IN" sz="1600" b="1" dirty="0">
                          <a:latin typeface="+mn-lt"/>
                        </a:rPr>
                        <a:t>.</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r>
                        <a:rPr lang="en-IN" sz="1600" b="1" dirty="0">
                          <a:latin typeface="+mn-lt"/>
                        </a:rPr>
                        <a:t>Parameter</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r>
                        <a:rPr lang="en-IN" sz="1600" b="1" dirty="0">
                          <a:latin typeface="+mn-lt"/>
                        </a:rPr>
                        <a:t>Abstract Class</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r>
                        <a:rPr lang="en-IN" sz="1600" b="1" dirty="0">
                          <a:latin typeface="+mn-lt"/>
                        </a:rPr>
                        <a:t>Interface</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2064823601"/>
                  </a:ext>
                </a:extLst>
              </a:tr>
              <a:tr h="998525">
                <a:tc>
                  <a:txBody>
                    <a:bodyPr/>
                    <a:lstStyle/>
                    <a:p>
                      <a:r>
                        <a:rPr lang="en-IN" sz="1600" b="1" dirty="0">
                          <a:latin typeface="+mn-lt"/>
                        </a:rPr>
                        <a:t>1</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IN" sz="1600" b="1" dirty="0">
                          <a:latin typeface="+mn-lt"/>
                        </a:rPr>
                        <a:t>Types of Methods</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r>
                        <a:rPr lang="en-US" sz="1600" b="1" dirty="0">
                          <a:latin typeface="+mn-lt"/>
                        </a:rPr>
                        <a:t>Abstract class can have abstract as well as concrete methods.</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US" sz="1600" b="1" dirty="0">
                          <a:latin typeface="+mn-lt"/>
                        </a:rPr>
                        <a:t>Methods declared are public and abstract by default. Since Java 8, it can have default and static methods also.</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169296733"/>
                  </a:ext>
                </a:extLst>
              </a:tr>
              <a:tr h="876897">
                <a:tc>
                  <a:txBody>
                    <a:bodyPr/>
                    <a:lstStyle/>
                    <a:p>
                      <a:r>
                        <a:rPr lang="en-IN" sz="1600" b="1" dirty="0">
                          <a:latin typeface="+mn-lt"/>
                        </a:rPr>
                        <a:t>2</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IN" sz="1600" b="1" i="0" kern="1200" dirty="0">
                          <a:solidFill>
                            <a:schemeClr val="dk1"/>
                          </a:solidFill>
                          <a:effectLst/>
                          <a:latin typeface="+mn-lt"/>
                          <a:ea typeface="+mn-ea"/>
                          <a:cs typeface="+mn-cs"/>
                        </a:rPr>
                        <a:t>Types of variables</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r>
                        <a:rPr lang="en-US" sz="1600" b="1" dirty="0">
                          <a:latin typeface="+mn-lt"/>
                        </a:rPr>
                        <a:t>Abstract class can have final, non-final, static and non-static variables.</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US" sz="1600" b="1" dirty="0">
                          <a:latin typeface="+mn-lt"/>
                        </a:rPr>
                        <a:t>Interface has only public, static and final variables.</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25881344"/>
                  </a:ext>
                </a:extLst>
              </a:tr>
              <a:tr h="713232">
                <a:tc>
                  <a:txBody>
                    <a:bodyPr/>
                    <a:lstStyle/>
                    <a:p>
                      <a:r>
                        <a:rPr lang="en-IN" sz="1600" b="1" dirty="0">
                          <a:latin typeface="+mn-lt"/>
                        </a:rPr>
                        <a:t>3</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IN" sz="1600" b="1" dirty="0">
                          <a:latin typeface="+mn-lt"/>
                        </a:rPr>
                        <a:t>Multiple Inheritance</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r>
                        <a:rPr lang="en-US" sz="1600" b="1" i="0" kern="1200" dirty="0">
                          <a:solidFill>
                            <a:schemeClr val="dk1"/>
                          </a:solidFill>
                          <a:effectLst/>
                          <a:latin typeface="+mn-lt"/>
                          <a:ea typeface="+mn-ea"/>
                          <a:cs typeface="+mn-cs"/>
                        </a:rPr>
                        <a:t>Abstract classes don't support multiple inheritance.</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IN" sz="1600" b="1" dirty="0">
                          <a:latin typeface="+mn-lt"/>
                        </a:rPr>
                        <a:t>Interfaces support multiple inheritance.</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332411577"/>
                  </a:ext>
                </a:extLst>
              </a:tr>
              <a:tr h="713232">
                <a:tc>
                  <a:txBody>
                    <a:bodyPr/>
                    <a:lstStyle/>
                    <a:p>
                      <a:r>
                        <a:rPr lang="en-IN" sz="1600" b="1" dirty="0">
                          <a:latin typeface="+mn-lt"/>
                        </a:rPr>
                        <a:t>4</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IN" sz="1600" b="1" dirty="0">
                          <a:latin typeface="+mn-lt"/>
                        </a:rPr>
                        <a:t>Implementation</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r>
                        <a:rPr lang="en-US" sz="1600" b="1" dirty="0">
                          <a:latin typeface="+mn-lt"/>
                        </a:rPr>
                        <a:t>Abstract class can provide the implementation of interface.</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US" sz="1600" b="1" dirty="0">
                          <a:latin typeface="+mn-lt"/>
                        </a:rPr>
                        <a:t>Interface can't provide the implementation of abstract class.</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72850838"/>
                  </a:ext>
                </a:extLst>
              </a:tr>
              <a:tr h="998525">
                <a:tc>
                  <a:txBody>
                    <a:bodyPr/>
                    <a:lstStyle/>
                    <a:p>
                      <a:r>
                        <a:rPr lang="en-IN" sz="1600" b="1" dirty="0">
                          <a:latin typeface="+mn-lt"/>
                        </a:rPr>
                        <a:t>5</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IN" sz="1600" b="1" dirty="0">
                          <a:latin typeface="+mn-lt"/>
                        </a:rPr>
                        <a:t>Implementation </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r>
                        <a:rPr lang="en-US" sz="1600" b="1" dirty="0">
                          <a:latin typeface="+mn-lt"/>
                        </a:rPr>
                        <a:t>An abstract class can extend another Java class and implement multiple Java interfaces.</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US" sz="1600" b="1" dirty="0">
                          <a:latin typeface="+mn-lt"/>
                        </a:rPr>
                        <a:t>An interface can only extend another Java interface.</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814829584"/>
                  </a:ext>
                </a:extLst>
              </a:tr>
              <a:tr h="713232">
                <a:tc>
                  <a:txBody>
                    <a:bodyPr/>
                    <a:lstStyle/>
                    <a:p>
                      <a:r>
                        <a:rPr lang="en-IN" sz="1600" b="1" dirty="0">
                          <a:latin typeface="+mn-lt"/>
                        </a:rPr>
                        <a:t>6</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IN" sz="1600" b="1" dirty="0">
                          <a:latin typeface="+mn-lt"/>
                        </a:rPr>
                        <a:t>Usage - Keyword</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r>
                        <a:rPr lang="en-US" sz="1600" b="1" dirty="0">
                          <a:latin typeface="+mn-lt"/>
                        </a:rPr>
                        <a:t> An abstract class can be extended using keyword "extends".</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US" sz="1600" b="1" dirty="0">
                          <a:latin typeface="+mn-lt"/>
                        </a:rPr>
                        <a:t>An interface can be implemented using keyword "implements"</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793752498"/>
                  </a:ext>
                </a:extLst>
              </a:tr>
              <a:tr h="713232">
                <a:tc>
                  <a:txBody>
                    <a:bodyPr/>
                    <a:lstStyle/>
                    <a:p>
                      <a:r>
                        <a:rPr lang="en-IN" sz="1600" b="1" dirty="0">
                          <a:latin typeface="+mn-lt"/>
                        </a:rPr>
                        <a:t>7</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IN" sz="1600" b="1" dirty="0">
                          <a:latin typeface="+mn-lt"/>
                        </a:rPr>
                        <a:t>Accessibility of Data Members</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r>
                        <a:rPr lang="en-US" sz="1600" b="1" dirty="0">
                          <a:latin typeface="+mn-lt"/>
                        </a:rPr>
                        <a:t>A Java abstract class can have class members like private, protected, etc.</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US" sz="1600" b="1" dirty="0">
                          <a:latin typeface="+mn-lt"/>
                        </a:rPr>
                        <a:t>Members of a Java interface are public by default.</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59930459"/>
                  </a:ext>
                </a:extLst>
              </a:tr>
            </a:tbl>
          </a:graphicData>
        </a:graphic>
      </p:graphicFrame>
    </p:spTree>
    <p:extLst>
      <p:ext uri="{BB962C8B-B14F-4D97-AF65-F5344CB8AC3E}">
        <p14:creationId xmlns:p14="http://schemas.microsoft.com/office/powerpoint/2010/main" val="134160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800" b="1" dirty="0">
                <a:solidFill>
                  <a:srgbClr val="27823F"/>
                </a:solidFill>
                <a:latin typeface="Montserrat" panose="00000500000000000000" pitchFamily="2" charset="0"/>
              </a:rPr>
              <a:t>Access Modifiers</a:t>
            </a:r>
            <a:endParaRPr sz="4800" b="1" dirty="0">
              <a:solidFill>
                <a:srgbClr val="27823F"/>
              </a:solidFill>
              <a:latin typeface="Montserrat" panose="00000500000000000000" pitchFamily="2" charset="0"/>
            </a:endParaRPr>
          </a:p>
        </p:txBody>
      </p:sp>
      <p:graphicFrame>
        <p:nvGraphicFramePr>
          <p:cNvPr id="4" name="Table 3">
            <a:extLst>
              <a:ext uri="{FF2B5EF4-FFF2-40B4-BE49-F238E27FC236}">
                <a16:creationId xmlns:a16="http://schemas.microsoft.com/office/drawing/2014/main" id="{563FD160-5C94-42FE-A3C8-99F5B33D80CA}"/>
              </a:ext>
            </a:extLst>
          </p:cNvPr>
          <p:cNvGraphicFramePr>
            <a:graphicFrameLocks noGrp="1"/>
          </p:cNvGraphicFramePr>
          <p:nvPr>
            <p:extLst>
              <p:ext uri="{D42A27DB-BD31-4B8C-83A1-F6EECF244321}">
                <p14:modId xmlns:p14="http://schemas.microsoft.com/office/powerpoint/2010/main" val="2132139969"/>
              </p:ext>
            </p:extLst>
          </p:nvPr>
        </p:nvGraphicFramePr>
        <p:xfrm>
          <a:off x="310052" y="2017986"/>
          <a:ext cx="11571895" cy="3378980"/>
        </p:xfrm>
        <a:graphic>
          <a:graphicData uri="http://schemas.openxmlformats.org/drawingml/2006/table">
            <a:tbl>
              <a:tblPr/>
              <a:tblGrid>
                <a:gridCol w="2314379">
                  <a:extLst>
                    <a:ext uri="{9D8B030D-6E8A-4147-A177-3AD203B41FA5}">
                      <a16:colId xmlns:a16="http://schemas.microsoft.com/office/drawing/2014/main" val="2994833167"/>
                    </a:ext>
                  </a:extLst>
                </a:gridCol>
                <a:gridCol w="2314379">
                  <a:extLst>
                    <a:ext uri="{9D8B030D-6E8A-4147-A177-3AD203B41FA5}">
                      <a16:colId xmlns:a16="http://schemas.microsoft.com/office/drawing/2014/main" val="45464314"/>
                    </a:ext>
                  </a:extLst>
                </a:gridCol>
                <a:gridCol w="2314379">
                  <a:extLst>
                    <a:ext uri="{9D8B030D-6E8A-4147-A177-3AD203B41FA5}">
                      <a16:colId xmlns:a16="http://schemas.microsoft.com/office/drawing/2014/main" val="3779420553"/>
                    </a:ext>
                  </a:extLst>
                </a:gridCol>
                <a:gridCol w="2314379">
                  <a:extLst>
                    <a:ext uri="{9D8B030D-6E8A-4147-A177-3AD203B41FA5}">
                      <a16:colId xmlns:a16="http://schemas.microsoft.com/office/drawing/2014/main" val="2978489674"/>
                    </a:ext>
                  </a:extLst>
                </a:gridCol>
                <a:gridCol w="2314379">
                  <a:extLst>
                    <a:ext uri="{9D8B030D-6E8A-4147-A177-3AD203B41FA5}">
                      <a16:colId xmlns:a16="http://schemas.microsoft.com/office/drawing/2014/main" val="3613829727"/>
                    </a:ext>
                  </a:extLst>
                </a:gridCol>
              </a:tblGrid>
              <a:tr h="882869">
                <a:tc>
                  <a:txBody>
                    <a:bodyPr/>
                    <a:lstStyle/>
                    <a:p>
                      <a:pPr algn="l" fontAlgn="t"/>
                      <a:r>
                        <a:rPr lang="en-IN" sz="2000" b="1" dirty="0">
                          <a:solidFill>
                            <a:srgbClr val="000000"/>
                          </a:solidFill>
                          <a:effectLst/>
                          <a:latin typeface="times new roman" panose="02020603050405020304" pitchFamily="18" charset="0"/>
                        </a:rPr>
                        <a:t>Accessibility </a:t>
                      </a:r>
                      <a:r>
                        <a:rPr lang="en-IN" sz="2000" b="1" dirty="0">
                          <a:solidFill>
                            <a:srgbClr val="000000"/>
                          </a:solidFill>
                          <a:effectLst/>
                          <a:latin typeface="Times New Roman" panose="02020603050405020304" pitchFamily="18" charset="0"/>
                          <a:cs typeface="Times New Roman" panose="02020603050405020304" pitchFamily="18" charset="0"/>
                        </a:rPr>
                        <a:t>˃</a:t>
                      </a:r>
                      <a:endParaRPr lang="en-IN" sz="2000" b="1" dirty="0">
                        <a:solidFill>
                          <a:srgbClr val="000000"/>
                        </a:solidFill>
                        <a:effectLst/>
                        <a:latin typeface="times new roman" panose="02020603050405020304" pitchFamily="18" charset="0"/>
                      </a:endParaRPr>
                    </a:p>
                    <a:p>
                      <a:pPr algn="l" fontAlgn="t"/>
                      <a:r>
                        <a:rPr lang="en-IN" sz="2000" b="1" dirty="0">
                          <a:solidFill>
                            <a:srgbClr val="000000"/>
                          </a:solidFill>
                          <a:effectLst/>
                          <a:latin typeface="times new roman" panose="02020603050405020304" pitchFamily="18" charset="0"/>
                        </a:rPr>
                        <a:t>Access Modifier </a:t>
                      </a:r>
                      <a:r>
                        <a:rPr lang="en-IN" sz="2000" b="1" dirty="0">
                          <a:solidFill>
                            <a:srgbClr val="000000"/>
                          </a:solidFill>
                          <a:effectLst/>
                          <a:latin typeface="Times New Roman" panose="02020603050405020304" pitchFamily="18" charset="0"/>
                          <a:cs typeface="Times New Roman" panose="02020603050405020304" pitchFamily="18" charset="0"/>
                        </a:rPr>
                        <a:t>˅</a:t>
                      </a:r>
                      <a:endParaRPr lang="en-IN" sz="2000" b="1" dirty="0">
                        <a:solidFill>
                          <a:srgbClr val="000000"/>
                        </a:solidFill>
                        <a:effectLst/>
                        <a:latin typeface="times new roman" panose="02020603050405020304" pitchFamily="18" charset="0"/>
                      </a:endParaRPr>
                    </a:p>
                  </a:txBody>
                  <a:tcPr marL="152400" marR="152400" marT="152400" marB="152400">
                    <a:lnL w="9525" cap="flat" cmpd="sng" algn="ctr">
                      <a:solidFill>
                        <a:srgbClr val="9057B2"/>
                      </a:solidFill>
                      <a:prstDash val="solid"/>
                      <a:round/>
                      <a:headEnd type="none" w="med" len="med"/>
                      <a:tailEnd type="none" w="med" len="med"/>
                    </a:lnL>
                    <a:lnR w="9525" cap="flat" cmpd="sng" algn="ctr">
                      <a:solidFill>
                        <a:srgbClr val="9057B2"/>
                      </a:solidFill>
                      <a:prstDash val="solid"/>
                      <a:round/>
                      <a:headEnd type="none" w="med" len="med"/>
                      <a:tailEnd type="none" w="med" len="med"/>
                    </a:lnR>
                    <a:lnT w="9525" cap="flat" cmpd="sng" algn="ctr">
                      <a:solidFill>
                        <a:srgbClr val="9057B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400" dirty="0">
                          <a:solidFill>
                            <a:srgbClr val="000000"/>
                          </a:solidFill>
                          <a:effectLst/>
                          <a:latin typeface="times new roman" panose="02020603050405020304" pitchFamily="18" charset="0"/>
                        </a:rPr>
                        <a:t>within class</a:t>
                      </a:r>
                    </a:p>
                  </a:txBody>
                  <a:tcPr marL="152400" marR="152400" marT="152400" marB="152400">
                    <a:lnL w="9525" cap="flat" cmpd="sng" algn="ctr">
                      <a:solidFill>
                        <a:srgbClr val="9057B2"/>
                      </a:solidFill>
                      <a:prstDash val="solid"/>
                      <a:round/>
                      <a:headEnd type="none" w="med" len="med"/>
                      <a:tailEnd type="none" w="med" len="med"/>
                    </a:lnL>
                    <a:lnR w="9525" cap="flat" cmpd="sng" algn="ctr">
                      <a:solidFill>
                        <a:srgbClr val="9057B2"/>
                      </a:solidFill>
                      <a:prstDash val="solid"/>
                      <a:round/>
                      <a:headEnd type="none" w="med" len="med"/>
                      <a:tailEnd type="none" w="med" len="med"/>
                    </a:lnR>
                    <a:lnT w="9525" cap="flat" cmpd="sng" algn="ctr">
                      <a:solidFill>
                        <a:srgbClr val="9057B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400">
                          <a:solidFill>
                            <a:srgbClr val="000000"/>
                          </a:solidFill>
                          <a:effectLst/>
                          <a:latin typeface="times new roman" panose="02020603050405020304" pitchFamily="18" charset="0"/>
                        </a:rPr>
                        <a:t>within package</a:t>
                      </a:r>
                    </a:p>
                  </a:txBody>
                  <a:tcPr marL="152400" marR="152400" marT="152400" marB="152400">
                    <a:lnL w="9525" cap="flat" cmpd="sng" algn="ctr">
                      <a:solidFill>
                        <a:srgbClr val="9057B2"/>
                      </a:solidFill>
                      <a:prstDash val="solid"/>
                      <a:round/>
                      <a:headEnd type="none" w="med" len="med"/>
                      <a:tailEnd type="none" w="med" len="med"/>
                    </a:lnL>
                    <a:lnR w="9525" cap="flat" cmpd="sng" algn="ctr">
                      <a:solidFill>
                        <a:srgbClr val="9057B2"/>
                      </a:solidFill>
                      <a:prstDash val="solid"/>
                      <a:round/>
                      <a:headEnd type="none" w="med" len="med"/>
                      <a:tailEnd type="none" w="med" len="med"/>
                    </a:lnR>
                    <a:lnT w="9525" cap="flat" cmpd="sng" algn="ctr">
                      <a:solidFill>
                        <a:srgbClr val="9057B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400" dirty="0">
                          <a:solidFill>
                            <a:srgbClr val="000000"/>
                          </a:solidFill>
                          <a:effectLst/>
                          <a:latin typeface="times new roman" panose="02020603050405020304" pitchFamily="18" charset="0"/>
                        </a:rPr>
                        <a:t>outside package by subclass</a:t>
                      </a:r>
                    </a:p>
                  </a:txBody>
                  <a:tcPr marL="152400" marR="152400" marT="152400" marB="152400">
                    <a:lnL w="9525" cap="flat" cmpd="sng" algn="ctr">
                      <a:solidFill>
                        <a:srgbClr val="9057B2"/>
                      </a:solidFill>
                      <a:prstDash val="solid"/>
                      <a:round/>
                      <a:headEnd type="none" w="med" len="med"/>
                      <a:tailEnd type="none" w="med" len="med"/>
                    </a:lnL>
                    <a:lnR w="9525" cap="flat" cmpd="sng" algn="ctr">
                      <a:solidFill>
                        <a:srgbClr val="9057B2"/>
                      </a:solidFill>
                      <a:prstDash val="solid"/>
                      <a:round/>
                      <a:headEnd type="none" w="med" len="med"/>
                      <a:tailEnd type="none" w="med" len="med"/>
                    </a:lnR>
                    <a:lnT w="9525" cap="flat" cmpd="sng" algn="ctr">
                      <a:solidFill>
                        <a:srgbClr val="9057B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400">
                          <a:solidFill>
                            <a:srgbClr val="000000"/>
                          </a:solidFill>
                          <a:effectLst/>
                          <a:latin typeface="times new roman" panose="02020603050405020304" pitchFamily="18" charset="0"/>
                        </a:rPr>
                        <a:t>outside package</a:t>
                      </a:r>
                    </a:p>
                  </a:txBody>
                  <a:tcPr marL="152400" marR="152400" marT="152400" marB="152400">
                    <a:lnL w="9525" cap="flat" cmpd="sng" algn="ctr">
                      <a:solidFill>
                        <a:srgbClr val="9057B2"/>
                      </a:solidFill>
                      <a:prstDash val="solid"/>
                      <a:round/>
                      <a:headEnd type="none" w="med" len="med"/>
                      <a:tailEnd type="none" w="med" len="med"/>
                    </a:lnL>
                    <a:lnR w="9525" cap="flat" cmpd="sng" algn="ctr">
                      <a:solidFill>
                        <a:srgbClr val="9057B2"/>
                      </a:solidFill>
                      <a:prstDash val="solid"/>
                      <a:round/>
                      <a:headEnd type="none" w="med" len="med"/>
                      <a:tailEnd type="none" w="med" len="med"/>
                    </a:lnR>
                    <a:lnT w="9525" cap="flat" cmpd="sng" algn="ctr">
                      <a:solidFill>
                        <a:srgbClr val="9057B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549808685"/>
                  </a:ext>
                </a:extLst>
              </a:tr>
              <a:tr h="585665">
                <a:tc>
                  <a:txBody>
                    <a:bodyPr/>
                    <a:lstStyle/>
                    <a:p>
                      <a:pPr algn="l" fontAlgn="t"/>
                      <a:r>
                        <a:rPr lang="en-IN" sz="2400" b="1">
                          <a:solidFill>
                            <a:srgbClr val="000000"/>
                          </a:solidFill>
                          <a:effectLst/>
                          <a:latin typeface="verdana" panose="020B0604030504040204" pitchFamily="34" charset="0"/>
                        </a:rPr>
                        <a:t>Private</a:t>
                      </a:r>
                      <a:endParaRPr lang="en-IN" sz="2400">
                        <a:solidFill>
                          <a:srgbClr val="000000"/>
                        </a:solidFill>
                        <a:effectLst/>
                        <a:latin typeface="verdana" panose="020B0604030504040204" pitchFamily="34" charset="0"/>
                      </a:endParaRP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400">
                          <a:solidFill>
                            <a:srgbClr val="000000"/>
                          </a:solidFill>
                          <a:effectLst/>
                          <a:latin typeface="verdana" panose="020B0604030504040204" pitchFamily="34" charset="0"/>
                        </a:rPr>
                        <a:t>Y</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400" dirty="0">
                          <a:solidFill>
                            <a:srgbClr val="000000"/>
                          </a:solidFill>
                          <a:effectLst/>
                          <a:latin typeface="verdana" panose="020B0604030504040204" pitchFamily="34" charset="0"/>
                        </a:rPr>
                        <a:t>N</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400">
                          <a:solidFill>
                            <a:srgbClr val="000000"/>
                          </a:solidFill>
                          <a:effectLst/>
                          <a:latin typeface="verdana" panose="020B0604030504040204" pitchFamily="34" charset="0"/>
                        </a:rPr>
                        <a:t>N</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400">
                          <a:solidFill>
                            <a:srgbClr val="000000"/>
                          </a:solidFill>
                          <a:effectLst/>
                          <a:latin typeface="verdana" panose="020B0604030504040204" pitchFamily="34" charset="0"/>
                        </a:rPr>
                        <a:t>N</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54604135"/>
                  </a:ext>
                </a:extLst>
              </a:tr>
              <a:tr h="585665">
                <a:tc>
                  <a:txBody>
                    <a:bodyPr/>
                    <a:lstStyle/>
                    <a:p>
                      <a:pPr algn="l" fontAlgn="t"/>
                      <a:r>
                        <a:rPr lang="en-IN" sz="2400" b="1">
                          <a:solidFill>
                            <a:srgbClr val="000000"/>
                          </a:solidFill>
                          <a:effectLst/>
                          <a:latin typeface="verdana" panose="020B0604030504040204" pitchFamily="34" charset="0"/>
                        </a:rPr>
                        <a:t>Default</a:t>
                      </a:r>
                      <a:endParaRPr lang="en-IN" sz="2400">
                        <a:solidFill>
                          <a:srgbClr val="000000"/>
                        </a:solidFill>
                        <a:effectLst/>
                        <a:latin typeface="verdana" panose="020B0604030504040204" pitchFamily="34" charset="0"/>
                      </a:endParaRP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400">
                          <a:solidFill>
                            <a:srgbClr val="000000"/>
                          </a:solidFill>
                          <a:effectLst/>
                          <a:latin typeface="verdana" panose="020B0604030504040204" pitchFamily="34" charset="0"/>
                        </a:rPr>
                        <a:t>Y</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400">
                          <a:solidFill>
                            <a:srgbClr val="000000"/>
                          </a:solidFill>
                          <a:effectLst/>
                          <a:latin typeface="verdana" panose="020B0604030504040204" pitchFamily="34" charset="0"/>
                        </a:rPr>
                        <a:t>Y</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400">
                          <a:solidFill>
                            <a:srgbClr val="000000"/>
                          </a:solidFill>
                          <a:effectLst/>
                          <a:latin typeface="verdana" panose="020B0604030504040204" pitchFamily="34" charset="0"/>
                        </a:rPr>
                        <a:t>N</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400">
                          <a:solidFill>
                            <a:srgbClr val="000000"/>
                          </a:solidFill>
                          <a:effectLst/>
                          <a:latin typeface="verdana" panose="020B0604030504040204" pitchFamily="34" charset="0"/>
                        </a:rPr>
                        <a:t>N</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67312138"/>
                  </a:ext>
                </a:extLst>
              </a:tr>
              <a:tr h="585665">
                <a:tc>
                  <a:txBody>
                    <a:bodyPr/>
                    <a:lstStyle/>
                    <a:p>
                      <a:pPr algn="l" fontAlgn="t"/>
                      <a:r>
                        <a:rPr lang="en-IN" sz="2400" b="1">
                          <a:solidFill>
                            <a:srgbClr val="000000"/>
                          </a:solidFill>
                          <a:effectLst/>
                          <a:latin typeface="verdana" panose="020B0604030504040204" pitchFamily="34" charset="0"/>
                        </a:rPr>
                        <a:t>Protected</a:t>
                      </a:r>
                      <a:endParaRPr lang="en-IN" sz="2400">
                        <a:solidFill>
                          <a:srgbClr val="000000"/>
                        </a:solidFill>
                        <a:effectLst/>
                        <a:latin typeface="verdana" panose="020B0604030504040204" pitchFamily="34" charset="0"/>
                      </a:endParaRP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400">
                          <a:solidFill>
                            <a:srgbClr val="000000"/>
                          </a:solidFill>
                          <a:effectLst/>
                          <a:latin typeface="verdana" panose="020B0604030504040204" pitchFamily="34" charset="0"/>
                        </a:rPr>
                        <a:t>Y</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400">
                          <a:solidFill>
                            <a:srgbClr val="000000"/>
                          </a:solidFill>
                          <a:effectLst/>
                          <a:latin typeface="verdana" panose="020B0604030504040204" pitchFamily="34" charset="0"/>
                        </a:rPr>
                        <a:t>Y</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400">
                          <a:solidFill>
                            <a:srgbClr val="000000"/>
                          </a:solidFill>
                          <a:effectLst/>
                          <a:latin typeface="verdana" panose="020B0604030504040204" pitchFamily="34" charset="0"/>
                        </a:rPr>
                        <a:t>Y</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400">
                          <a:solidFill>
                            <a:srgbClr val="000000"/>
                          </a:solidFill>
                          <a:effectLst/>
                          <a:latin typeface="verdana" panose="020B0604030504040204" pitchFamily="34" charset="0"/>
                        </a:rPr>
                        <a:t>N</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78471914"/>
                  </a:ext>
                </a:extLst>
              </a:tr>
              <a:tr h="585665">
                <a:tc>
                  <a:txBody>
                    <a:bodyPr/>
                    <a:lstStyle/>
                    <a:p>
                      <a:pPr algn="l" fontAlgn="t"/>
                      <a:r>
                        <a:rPr lang="en-IN" sz="2400" b="1">
                          <a:solidFill>
                            <a:srgbClr val="000000"/>
                          </a:solidFill>
                          <a:effectLst/>
                          <a:latin typeface="verdana" panose="020B0604030504040204" pitchFamily="34" charset="0"/>
                        </a:rPr>
                        <a:t>Public</a:t>
                      </a:r>
                      <a:endParaRPr lang="en-IN" sz="2400">
                        <a:solidFill>
                          <a:srgbClr val="000000"/>
                        </a:solidFill>
                        <a:effectLst/>
                        <a:latin typeface="verdana" panose="020B0604030504040204" pitchFamily="34" charset="0"/>
                      </a:endParaRP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400">
                          <a:solidFill>
                            <a:srgbClr val="000000"/>
                          </a:solidFill>
                          <a:effectLst/>
                          <a:latin typeface="verdana" panose="020B0604030504040204" pitchFamily="34" charset="0"/>
                        </a:rPr>
                        <a:t>Y</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400">
                          <a:solidFill>
                            <a:srgbClr val="000000"/>
                          </a:solidFill>
                          <a:effectLst/>
                          <a:latin typeface="verdana" panose="020B0604030504040204" pitchFamily="34" charset="0"/>
                        </a:rPr>
                        <a:t>Y</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400">
                          <a:solidFill>
                            <a:srgbClr val="000000"/>
                          </a:solidFill>
                          <a:effectLst/>
                          <a:latin typeface="verdana" panose="020B0604030504040204" pitchFamily="34" charset="0"/>
                        </a:rPr>
                        <a:t>Y</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400" dirty="0">
                          <a:solidFill>
                            <a:srgbClr val="000000"/>
                          </a:solidFill>
                          <a:effectLst/>
                          <a:latin typeface="verdana" panose="020B0604030504040204" pitchFamily="34" charset="0"/>
                        </a:rPr>
                        <a:t>Y</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89451810"/>
                  </a:ext>
                </a:extLst>
              </a:tr>
            </a:tbl>
          </a:graphicData>
        </a:graphic>
      </p:graphicFrame>
    </p:spTree>
    <p:extLst>
      <p:ext uri="{BB962C8B-B14F-4D97-AF65-F5344CB8AC3E}">
        <p14:creationId xmlns:p14="http://schemas.microsoft.com/office/powerpoint/2010/main" val="764142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1D2314-EA4D-4CE6-842B-DCC238EFCD20}"/>
              </a:ext>
            </a:extLst>
          </p:cNvPr>
          <p:cNvSpPr txBox="1"/>
          <p:nvPr/>
        </p:nvSpPr>
        <p:spPr>
          <a:xfrm>
            <a:off x="299545" y="-1"/>
            <a:ext cx="5374486" cy="830997"/>
          </a:xfrm>
          <a:prstGeom prst="rect">
            <a:avLst/>
          </a:prstGeom>
          <a:noFill/>
        </p:spPr>
        <p:txBody>
          <a:bodyPr wrap="square" rtlCol="0">
            <a:spAutoFit/>
          </a:bodyPr>
          <a:lstStyle/>
          <a:p>
            <a:r>
              <a:rPr lang="en-IN" sz="4800" b="1" dirty="0">
                <a:solidFill>
                  <a:srgbClr val="27823F"/>
                </a:solidFill>
                <a:latin typeface="Montserrat" panose="00000500000000000000" pitchFamily="2" charset="0"/>
              </a:rPr>
              <a:t>Agenda</a:t>
            </a:r>
          </a:p>
        </p:txBody>
      </p:sp>
      <p:sp>
        <p:nvSpPr>
          <p:cNvPr id="3" name="TextBox 2">
            <a:extLst>
              <a:ext uri="{FF2B5EF4-FFF2-40B4-BE49-F238E27FC236}">
                <a16:creationId xmlns:a16="http://schemas.microsoft.com/office/drawing/2014/main" id="{16E71C29-4208-4204-980C-4AAA144A79B9}"/>
              </a:ext>
            </a:extLst>
          </p:cNvPr>
          <p:cNvSpPr txBox="1"/>
          <p:nvPr/>
        </p:nvSpPr>
        <p:spPr>
          <a:xfrm>
            <a:off x="299544" y="1142709"/>
            <a:ext cx="9443545" cy="4031873"/>
          </a:xfrm>
          <a:prstGeom prst="rect">
            <a:avLst/>
          </a:prstGeom>
          <a:noFill/>
        </p:spPr>
        <p:txBody>
          <a:bodyPr wrap="square" rtlCol="0">
            <a:spAutoFit/>
          </a:bodyPr>
          <a:lstStyle/>
          <a:p>
            <a:pPr marL="857250" indent="-857250">
              <a:buFont typeface="Courier New" panose="02070309020205020404" pitchFamily="49" charset="0"/>
              <a:buChar char="o"/>
            </a:pPr>
            <a:r>
              <a:rPr lang="en-IN" sz="3200" dirty="0">
                <a:solidFill>
                  <a:schemeClr val="bg1"/>
                </a:solidFill>
                <a:latin typeface="Montserrat" panose="00000500000000000000" pitchFamily="2" charset="0"/>
              </a:rPr>
              <a:t>Method Area</a:t>
            </a:r>
          </a:p>
          <a:p>
            <a:pPr marL="857250" indent="-857250">
              <a:buFont typeface="Courier New" panose="02070309020205020404" pitchFamily="49" charset="0"/>
              <a:buChar char="o"/>
            </a:pPr>
            <a:r>
              <a:rPr lang="en-IN" sz="3200" dirty="0">
                <a:solidFill>
                  <a:schemeClr val="bg1"/>
                </a:solidFill>
                <a:latin typeface="Montserrat" panose="00000500000000000000" pitchFamily="2" charset="0"/>
              </a:rPr>
              <a:t>Constructor – Base &amp; Child class</a:t>
            </a:r>
          </a:p>
          <a:p>
            <a:pPr marL="857250" indent="-857250">
              <a:buFont typeface="Courier New" panose="02070309020205020404" pitchFamily="49" charset="0"/>
              <a:buChar char="o"/>
            </a:pPr>
            <a:r>
              <a:rPr lang="en-IN" sz="3200" dirty="0">
                <a:solidFill>
                  <a:schemeClr val="bg1"/>
                </a:solidFill>
                <a:latin typeface="Montserrat" panose="00000500000000000000" pitchFamily="2" charset="0"/>
              </a:rPr>
              <a:t>Keywords – final &amp; static</a:t>
            </a:r>
          </a:p>
          <a:p>
            <a:pPr marL="857250" indent="-857250">
              <a:buFont typeface="Courier New" panose="02070309020205020404" pitchFamily="49" charset="0"/>
              <a:buChar char="o"/>
            </a:pPr>
            <a:r>
              <a:rPr lang="en-IN" sz="3200" dirty="0">
                <a:solidFill>
                  <a:schemeClr val="bg1"/>
                </a:solidFill>
                <a:latin typeface="Montserrat" panose="00000500000000000000" pitchFamily="2" charset="0"/>
              </a:rPr>
              <a:t>Abstraction – Abstract Classes</a:t>
            </a:r>
          </a:p>
          <a:p>
            <a:pPr marL="857250" indent="-857250">
              <a:buFont typeface="Courier New" panose="02070309020205020404" pitchFamily="49" charset="0"/>
              <a:buChar char="o"/>
            </a:pPr>
            <a:r>
              <a:rPr lang="en-IN" sz="3200" dirty="0">
                <a:solidFill>
                  <a:schemeClr val="bg1"/>
                </a:solidFill>
                <a:latin typeface="Montserrat" panose="00000500000000000000" pitchFamily="2" charset="0"/>
              </a:rPr>
              <a:t>Interfaces</a:t>
            </a:r>
          </a:p>
          <a:p>
            <a:pPr marL="857250" indent="-857250">
              <a:buFont typeface="Courier New" panose="02070309020205020404" pitchFamily="49" charset="0"/>
              <a:buChar char="o"/>
            </a:pPr>
            <a:r>
              <a:rPr lang="en-IN" sz="3200" dirty="0">
                <a:solidFill>
                  <a:schemeClr val="bg1"/>
                </a:solidFill>
                <a:latin typeface="Montserrat" panose="00000500000000000000" pitchFamily="2" charset="0"/>
              </a:rPr>
              <a:t>Difference between these two</a:t>
            </a:r>
          </a:p>
          <a:p>
            <a:pPr marL="857250" indent="-857250">
              <a:buFont typeface="Courier New" panose="02070309020205020404" pitchFamily="49" charset="0"/>
              <a:buChar char="o"/>
            </a:pPr>
            <a:r>
              <a:rPr lang="en-IN" sz="3200" dirty="0">
                <a:solidFill>
                  <a:schemeClr val="bg1"/>
                </a:solidFill>
                <a:latin typeface="Montserrat" panose="00000500000000000000" pitchFamily="2" charset="0"/>
              </a:rPr>
              <a:t>Access Modifiers</a:t>
            </a:r>
          </a:p>
          <a:p>
            <a:pPr marL="857250" indent="-857250">
              <a:buFont typeface="Courier New" panose="02070309020205020404" pitchFamily="49" charset="0"/>
              <a:buChar char="o"/>
            </a:pPr>
            <a:r>
              <a:rPr lang="en-IN" sz="3200" dirty="0">
                <a:solidFill>
                  <a:schemeClr val="bg1"/>
                </a:solidFill>
                <a:latin typeface="Montserrat" panose="00000500000000000000" pitchFamily="2" charset="0"/>
              </a:rPr>
              <a:t>Encapsulation</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834706FB-2167-4E8D-BFA4-1E293811CB97}"/>
                  </a:ext>
                </a:extLst>
              </p14:cNvPr>
              <p14:cNvContentPartPr/>
              <p14:nvPr/>
            </p14:nvContentPartPr>
            <p14:xfrm>
              <a:off x="1172880" y="1378080"/>
              <a:ext cx="5566680" cy="4301280"/>
            </p14:xfrm>
          </p:contentPart>
        </mc:Choice>
        <mc:Fallback>
          <p:pic>
            <p:nvPicPr>
              <p:cNvPr id="4" name="Ink 3">
                <a:extLst>
                  <a:ext uri="{FF2B5EF4-FFF2-40B4-BE49-F238E27FC236}">
                    <a16:creationId xmlns:a16="http://schemas.microsoft.com/office/drawing/2014/main" id="{834706FB-2167-4E8D-BFA4-1E293811CB97}"/>
                  </a:ext>
                </a:extLst>
              </p:cNvPr>
              <p:cNvPicPr/>
              <p:nvPr/>
            </p:nvPicPr>
            <p:blipFill>
              <a:blip r:embed="rId3"/>
              <a:stretch>
                <a:fillRect/>
              </a:stretch>
            </p:blipFill>
            <p:spPr>
              <a:xfrm>
                <a:off x="1163520" y="1368720"/>
                <a:ext cx="5585400" cy="4320000"/>
              </a:xfrm>
              <a:prstGeom prst="rect">
                <a:avLst/>
              </a:prstGeom>
            </p:spPr>
          </p:pic>
        </mc:Fallback>
      </mc:AlternateContent>
    </p:spTree>
    <p:extLst>
      <p:ext uri="{BB962C8B-B14F-4D97-AF65-F5344CB8AC3E}">
        <p14:creationId xmlns:p14="http://schemas.microsoft.com/office/powerpoint/2010/main" val="2036566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800" b="1" dirty="0">
                <a:solidFill>
                  <a:srgbClr val="27823F"/>
                </a:solidFill>
                <a:latin typeface="Montserrat" panose="00000500000000000000" pitchFamily="2" charset="0"/>
                <a:cs typeface="Arial" panose="020B0604020202020204" pitchFamily="34" charset="0"/>
              </a:rPr>
              <a:t>What is Encapsulation?</a:t>
            </a:r>
            <a:endParaRPr sz="4800" b="1" dirty="0">
              <a:solidFill>
                <a:srgbClr val="27823F"/>
              </a:solidFill>
              <a:latin typeface="Montserrat" panose="00000500000000000000" pitchFamily="2" charset="0"/>
              <a:cs typeface="Arial" panose="020B0604020202020204" pitchFamily="34" charset="0"/>
            </a:endParaRPr>
          </a:p>
        </p:txBody>
      </p:sp>
      <p:sp>
        <p:nvSpPr>
          <p:cNvPr id="9" name="Google Shape;146;p24">
            <a:extLst>
              <a:ext uri="{FF2B5EF4-FFF2-40B4-BE49-F238E27FC236}">
                <a16:creationId xmlns:a16="http://schemas.microsoft.com/office/drawing/2014/main" id="{36587E88-55B7-4136-9A73-7804EBB69E13}"/>
              </a:ext>
            </a:extLst>
          </p:cNvPr>
          <p:cNvSpPr txBox="1"/>
          <p:nvPr/>
        </p:nvSpPr>
        <p:spPr>
          <a:xfrm>
            <a:off x="519599" y="849208"/>
            <a:ext cx="11040224" cy="5885625"/>
          </a:xfrm>
          <a:prstGeom prst="rect">
            <a:avLst/>
          </a:prstGeom>
          <a:noFill/>
          <a:ln>
            <a:noFill/>
          </a:ln>
        </p:spPr>
        <p:txBody>
          <a:bodyPr spcFirstLastPara="1" wrap="square" lIns="121900" tIns="121900" rIns="121900" bIns="121900" anchor="t" anchorCtr="0">
            <a:noAutofit/>
          </a:bodyPr>
          <a:lstStyle/>
          <a:p>
            <a:pPr marL="380990" indent="-380990">
              <a:lnSpc>
                <a:spcPct val="150000"/>
              </a:lnSpc>
              <a:buFont typeface="Wingdings" panose="05000000000000000000" pitchFamily="2" charset="2"/>
              <a:buChar char="Ø"/>
            </a:pPr>
            <a:r>
              <a:rPr lang="en-US" sz="2400" dirty="0">
                <a:solidFill>
                  <a:schemeClr val="bg1"/>
                </a:solidFill>
                <a:latin typeface="Montserrat" panose="00000500000000000000" pitchFamily="2" charset="0"/>
              </a:rPr>
              <a:t>Encapsulation in Java is a mechanism of wrapping the data (variables) and code acting on the data (methods) together as a single unit.</a:t>
            </a:r>
          </a:p>
          <a:p>
            <a:pPr marL="380990" indent="-380990">
              <a:lnSpc>
                <a:spcPct val="150000"/>
              </a:lnSpc>
              <a:buFont typeface="Wingdings" panose="05000000000000000000" pitchFamily="2" charset="2"/>
              <a:buChar char="Ø"/>
            </a:pPr>
            <a:endParaRPr lang="en-US" sz="2400" dirty="0">
              <a:solidFill>
                <a:schemeClr val="bg1"/>
              </a:solidFill>
              <a:latin typeface="Montserrat" panose="00000500000000000000" pitchFamily="2" charset="0"/>
            </a:endParaRPr>
          </a:p>
          <a:p>
            <a:pPr marL="380990" indent="-380990">
              <a:lnSpc>
                <a:spcPct val="150000"/>
              </a:lnSpc>
              <a:buFont typeface="Wingdings" panose="05000000000000000000" pitchFamily="2" charset="2"/>
              <a:buChar char="Ø"/>
            </a:pPr>
            <a:endParaRPr lang="en-US" sz="2400" dirty="0">
              <a:solidFill>
                <a:schemeClr val="bg1"/>
              </a:solidFill>
              <a:latin typeface="Montserrat" panose="00000500000000000000" pitchFamily="2" charset="0"/>
            </a:endParaRPr>
          </a:p>
          <a:p>
            <a:pPr>
              <a:lnSpc>
                <a:spcPct val="150000"/>
              </a:lnSpc>
            </a:pPr>
            <a:endParaRPr lang="en-US" sz="2400" dirty="0">
              <a:solidFill>
                <a:schemeClr val="bg1"/>
              </a:solidFill>
              <a:latin typeface="Montserrat" panose="00000500000000000000" pitchFamily="2" charset="0"/>
            </a:endParaRPr>
          </a:p>
          <a:p>
            <a:pPr marL="380990" indent="-380990">
              <a:lnSpc>
                <a:spcPct val="150000"/>
              </a:lnSpc>
              <a:buFont typeface="Wingdings" panose="05000000000000000000" pitchFamily="2" charset="2"/>
              <a:buChar char="Ø"/>
            </a:pPr>
            <a:r>
              <a:rPr lang="en-US" sz="2400" dirty="0">
                <a:solidFill>
                  <a:schemeClr val="bg1"/>
                </a:solidFill>
                <a:latin typeface="Montserrat" panose="00000500000000000000" pitchFamily="2" charset="0"/>
              </a:rPr>
              <a:t>To achieve encapsulation in Java −</a:t>
            </a:r>
          </a:p>
          <a:p>
            <a:pPr marL="1075240" lvl="3" indent="-380990">
              <a:lnSpc>
                <a:spcPct val="150000"/>
              </a:lnSpc>
              <a:buFont typeface="Wingdings" panose="05000000000000000000" pitchFamily="2" charset="2"/>
              <a:buChar char="§"/>
            </a:pPr>
            <a:r>
              <a:rPr lang="en-US" sz="2400" dirty="0">
                <a:solidFill>
                  <a:schemeClr val="bg1"/>
                </a:solidFill>
                <a:latin typeface="Montserrat" panose="00000500000000000000" pitchFamily="2" charset="0"/>
              </a:rPr>
              <a:t>Declare the variables of a class as private.</a:t>
            </a:r>
          </a:p>
          <a:p>
            <a:pPr marL="1075240" lvl="3" indent="-380990">
              <a:lnSpc>
                <a:spcPct val="150000"/>
              </a:lnSpc>
              <a:buFont typeface="Wingdings" panose="05000000000000000000" pitchFamily="2" charset="2"/>
              <a:buChar char="§"/>
            </a:pPr>
            <a:r>
              <a:rPr lang="en-US" sz="2400" dirty="0">
                <a:solidFill>
                  <a:schemeClr val="bg1"/>
                </a:solidFill>
                <a:latin typeface="Montserrat" panose="00000500000000000000" pitchFamily="2" charset="0"/>
              </a:rPr>
              <a:t>Provide public methods (Setter and Getter) methods to modify and view the variables values.</a:t>
            </a:r>
          </a:p>
          <a:p>
            <a:pPr marL="380990" indent="-380990">
              <a:lnSpc>
                <a:spcPct val="150000"/>
              </a:lnSpc>
              <a:buFont typeface="Wingdings" panose="05000000000000000000" pitchFamily="2" charset="2"/>
              <a:buChar char="Ø"/>
            </a:pPr>
            <a:endParaRPr lang="en-IN" sz="2400" b="1" i="1" dirty="0">
              <a:solidFill>
                <a:schemeClr val="bg1"/>
              </a:solidFill>
              <a:latin typeface="Montserrat" panose="00000500000000000000" pitchFamily="2" charset="0"/>
            </a:endParaRPr>
          </a:p>
        </p:txBody>
      </p:sp>
      <p:sp>
        <p:nvSpPr>
          <p:cNvPr id="3" name="TextBox 2">
            <a:extLst>
              <a:ext uri="{FF2B5EF4-FFF2-40B4-BE49-F238E27FC236}">
                <a16:creationId xmlns:a16="http://schemas.microsoft.com/office/drawing/2014/main" id="{0B07F8FD-EC3E-43E7-9104-F7DD4BDC5ACA}"/>
              </a:ext>
            </a:extLst>
          </p:cNvPr>
          <p:cNvSpPr txBox="1"/>
          <p:nvPr/>
        </p:nvSpPr>
        <p:spPr>
          <a:xfrm>
            <a:off x="5598137" y="3931642"/>
            <a:ext cx="1019831" cy="461665"/>
          </a:xfrm>
          <a:prstGeom prst="rect">
            <a:avLst/>
          </a:prstGeom>
          <a:noFill/>
        </p:spPr>
        <p:txBody>
          <a:bodyPr wrap="none" rtlCol="0">
            <a:spAutoFit/>
          </a:bodyPr>
          <a:lstStyle/>
          <a:p>
            <a:r>
              <a:rPr lang="en-IN" sz="2400" b="1" dirty="0">
                <a:solidFill>
                  <a:schemeClr val="bg1"/>
                </a:solidFill>
                <a:latin typeface="Montserrat" panose="00000500000000000000" pitchFamily="2" charset="0"/>
              </a:rPr>
              <a:t>Class</a:t>
            </a:r>
          </a:p>
        </p:txBody>
      </p:sp>
      <p:pic>
        <p:nvPicPr>
          <p:cNvPr id="6" name="Picture 5">
            <a:extLst>
              <a:ext uri="{FF2B5EF4-FFF2-40B4-BE49-F238E27FC236}">
                <a16:creationId xmlns:a16="http://schemas.microsoft.com/office/drawing/2014/main" id="{EDC6A0A5-7923-47BA-8025-8779C9179E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8778" y="1358401"/>
            <a:ext cx="3834443" cy="4141198"/>
          </a:xfrm>
          <a:prstGeom prst="rect">
            <a:avLst/>
          </a:prstGeom>
        </p:spPr>
      </p:pic>
      <p:sp>
        <p:nvSpPr>
          <p:cNvPr id="7" name="TextBox 6">
            <a:extLst>
              <a:ext uri="{FF2B5EF4-FFF2-40B4-BE49-F238E27FC236}">
                <a16:creationId xmlns:a16="http://schemas.microsoft.com/office/drawing/2014/main" id="{01CD7E2E-A35A-46FA-A905-94E1BF463448}"/>
              </a:ext>
            </a:extLst>
          </p:cNvPr>
          <p:cNvSpPr txBox="1"/>
          <p:nvPr/>
        </p:nvSpPr>
        <p:spPr>
          <a:xfrm>
            <a:off x="4926414" y="3076881"/>
            <a:ext cx="2363276" cy="400110"/>
          </a:xfrm>
          <a:prstGeom prst="rect">
            <a:avLst/>
          </a:prstGeom>
          <a:noFill/>
        </p:spPr>
        <p:txBody>
          <a:bodyPr wrap="none" rtlCol="0">
            <a:spAutoFit/>
          </a:bodyPr>
          <a:lstStyle/>
          <a:p>
            <a:r>
              <a:rPr lang="en-IN" sz="2000" b="1" dirty="0"/>
              <a:t>Variables + Methods</a:t>
            </a:r>
          </a:p>
        </p:txBody>
      </p:sp>
    </p:spTree>
    <p:extLst>
      <p:ext uri="{BB962C8B-B14F-4D97-AF65-F5344CB8AC3E}">
        <p14:creationId xmlns:p14="http://schemas.microsoft.com/office/powerpoint/2010/main" val="3493388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800" b="1" dirty="0">
                <a:solidFill>
                  <a:srgbClr val="27823F"/>
                </a:solidFill>
                <a:latin typeface="Montserrat" panose="00000500000000000000" pitchFamily="2" charset="0"/>
                <a:cs typeface="Arial" panose="020B0604020202020204" pitchFamily="34" charset="0"/>
              </a:rPr>
              <a:t>Benefits of Encapsulation</a:t>
            </a:r>
            <a:endParaRPr sz="4800" dirty="0">
              <a:solidFill>
                <a:srgbClr val="27823F"/>
              </a:solidFill>
              <a:latin typeface="Montserrat" panose="00000500000000000000" pitchFamily="2" charset="0"/>
              <a:cs typeface="Arial" panose="020B0604020202020204" pitchFamily="34" charset="0"/>
            </a:endParaRPr>
          </a:p>
        </p:txBody>
      </p:sp>
      <p:sp>
        <p:nvSpPr>
          <p:cNvPr id="9" name="Google Shape;146;p24">
            <a:extLst>
              <a:ext uri="{FF2B5EF4-FFF2-40B4-BE49-F238E27FC236}">
                <a16:creationId xmlns:a16="http://schemas.microsoft.com/office/drawing/2014/main" id="{36587E88-55B7-4136-9A73-7804EBB69E13}"/>
              </a:ext>
            </a:extLst>
          </p:cNvPr>
          <p:cNvSpPr txBox="1"/>
          <p:nvPr/>
        </p:nvSpPr>
        <p:spPr>
          <a:xfrm>
            <a:off x="519600" y="972375"/>
            <a:ext cx="11040224" cy="5885625"/>
          </a:xfrm>
          <a:prstGeom prst="rect">
            <a:avLst/>
          </a:prstGeom>
          <a:noFill/>
          <a:ln>
            <a:noFill/>
          </a:ln>
        </p:spPr>
        <p:txBody>
          <a:bodyPr spcFirstLastPara="1" wrap="square" lIns="121900" tIns="121900" rIns="121900" bIns="121900" anchor="t" anchorCtr="0">
            <a:noAutofit/>
          </a:bodyPr>
          <a:lstStyle/>
          <a:p>
            <a:pPr marL="380990" indent="-380990">
              <a:lnSpc>
                <a:spcPct val="150000"/>
              </a:lnSpc>
              <a:buFont typeface="Wingdings" panose="05000000000000000000" pitchFamily="2" charset="2"/>
              <a:buChar char="Ø"/>
            </a:pPr>
            <a:r>
              <a:rPr lang="en-US" sz="2350" dirty="0">
                <a:solidFill>
                  <a:schemeClr val="bg1"/>
                </a:solidFill>
                <a:latin typeface="Montserrat" panose="00000500000000000000" pitchFamily="2" charset="0"/>
              </a:rPr>
              <a:t>A class can have total control over what is stored in its fields. Suppose we want to set the value of variable which should be greater than 100 only, we can write the logic inside the setter method.</a:t>
            </a:r>
          </a:p>
          <a:p>
            <a:pPr marL="380990" indent="-380990">
              <a:lnSpc>
                <a:spcPct val="150000"/>
              </a:lnSpc>
              <a:buFont typeface="Wingdings" panose="05000000000000000000" pitchFamily="2" charset="2"/>
              <a:buChar char="Ø"/>
            </a:pPr>
            <a:r>
              <a:rPr lang="en-US" sz="2350" dirty="0">
                <a:solidFill>
                  <a:schemeClr val="bg1"/>
                </a:solidFill>
                <a:latin typeface="Montserrat" panose="00000500000000000000" pitchFamily="2" charset="0"/>
              </a:rPr>
              <a:t>The fields of a class can be made read-only or write-only.</a:t>
            </a:r>
          </a:p>
          <a:p>
            <a:pPr marL="380990" indent="-380990">
              <a:lnSpc>
                <a:spcPct val="150000"/>
              </a:lnSpc>
              <a:buFont typeface="Wingdings" panose="05000000000000000000" pitchFamily="2" charset="2"/>
              <a:buChar char="Ø"/>
            </a:pPr>
            <a:r>
              <a:rPr lang="en-US" sz="2350" b="1" dirty="0">
                <a:solidFill>
                  <a:schemeClr val="bg1"/>
                </a:solidFill>
                <a:latin typeface="Montserrat" panose="00000500000000000000" pitchFamily="2" charset="0"/>
              </a:rPr>
              <a:t>Flexible: </a:t>
            </a:r>
            <a:r>
              <a:rPr lang="en-US" sz="2350" dirty="0">
                <a:solidFill>
                  <a:schemeClr val="bg1"/>
                </a:solidFill>
                <a:latin typeface="Montserrat" panose="00000500000000000000" pitchFamily="2" charset="0"/>
              </a:rPr>
              <a:t>the programmer can change one part of the code without affecting other parts.</a:t>
            </a:r>
          </a:p>
          <a:p>
            <a:pPr marL="380990" indent="-380990">
              <a:lnSpc>
                <a:spcPct val="150000"/>
              </a:lnSpc>
              <a:buFont typeface="Wingdings" panose="05000000000000000000" pitchFamily="2" charset="2"/>
              <a:buChar char="Ø"/>
            </a:pPr>
            <a:r>
              <a:rPr lang="en-US" sz="2350" b="1" dirty="0">
                <a:solidFill>
                  <a:schemeClr val="bg1"/>
                </a:solidFill>
                <a:latin typeface="Montserrat" panose="00000500000000000000" pitchFamily="2" charset="0"/>
              </a:rPr>
              <a:t>Increased Security: </a:t>
            </a:r>
            <a:r>
              <a:rPr lang="en-US" sz="2350" dirty="0">
                <a:solidFill>
                  <a:schemeClr val="bg1"/>
                </a:solidFill>
                <a:latin typeface="Montserrat" panose="00000500000000000000" pitchFamily="2" charset="0"/>
              </a:rPr>
              <a:t>It is a way to achieve data hiding in Java because other class will not be able to access the data through the private data members.</a:t>
            </a:r>
          </a:p>
          <a:p>
            <a:pPr marL="380990" indent="-380990">
              <a:lnSpc>
                <a:spcPct val="150000"/>
              </a:lnSpc>
              <a:buFont typeface="Wingdings" panose="05000000000000000000" pitchFamily="2" charset="2"/>
              <a:buChar char="Ø"/>
            </a:pPr>
            <a:r>
              <a:rPr lang="en-US" sz="2350" dirty="0">
                <a:solidFill>
                  <a:schemeClr val="bg1"/>
                </a:solidFill>
                <a:latin typeface="Montserrat" panose="00000500000000000000" pitchFamily="2" charset="0"/>
              </a:rPr>
              <a:t>The encapsulated class is </a:t>
            </a:r>
            <a:r>
              <a:rPr lang="en-US" sz="2350" b="1" dirty="0">
                <a:solidFill>
                  <a:schemeClr val="bg1"/>
                </a:solidFill>
                <a:latin typeface="Montserrat" panose="00000500000000000000" pitchFamily="2" charset="0"/>
              </a:rPr>
              <a:t>easy to test</a:t>
            </a:r>
            <a:r>
              <a:rPr lang="en-US" sz="2350" dirty="0">
                <a:solidFill>
                  <a:schemeClr val="bg1"/>
                </a:solidFill>
                <a:latin typeface="Montserrat" panose="00000500000000000000" pitchFamily="2" charset="0"/>
              </a:rPr>
              <a:t>. So, it is better for unit testing.</a:t>
            </a:r>
          </a:p>
        </p:txBody>
      </p:sp>
    </p:spTree>
    <p:extLst>
      <p:ext uri="{BB962C8B-B14F-4D97-AF65-F5344CB8AC3E}">
        <p14:creationId xmlns:p14="http://schemas.microsoft.com/office/powerpoint/2010/main" val="479292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41A1AA4-8732-4263-B174-20BA5B838B06}"/>
              </a:ext>
            </a:extLst>
          </p:cNvPr>
          <p:cNvSpPr txBox="1"/>
          <p:nvPr/>
        </p:nvSpPr>
        <p:spPr>
          <a:xfrm>
            <a:off x="3748578" y="2875002"/>
            <a:ext cx="4694843" cy="1107996"/>
          </a:xfrm>
          <a:prstGeom prst="rect">
            <a:avLst/>
          </a:prstGeom>
          <a:noFill/>
        </p:spPr>
        <p:txBody>
          <a:bodyPr wrap="square" rtlCol="0">
            <a:spAutoFit/>
          </a:bodyPr>
          <a:lstStyle/>
          <a:p>
            <a:pPr algn="ctr"/>
            <a:r>
              <a:rPr lang="en-IN" sz="6600" dirty="0">
                <a:solidFill>
                  <a:srgbClr val="27823F"/>
                </a:solidFill>
                <a:latin typeface="Montserrat" panose="00000500000000000000" pitchFamily="2" charset="0"/>
              </a:rPr>
              <a:t>Thank You</a:t>
            </a:r>
            <a:endParaRPr lang="en-IN" sz="6600" dirty="0">
              <a:solidFill>
                <a:schemeClr val="bg1"/>
              </a:solidFill>
              <a:latin typeface="Montserrat" panose="00000500000000000000" pitchFamily="2"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D1596DB-91F7-4DE8-A262-8ECD8BAE642D}"/>
                  </a:ext>
                </a:extLst>
              </p14:cNvPr>
              <p14:cNvContentPartPr/>
              <p14:nvPr/>
            </p14:nvContentPartPr>
            <p14:xfrm>
              <a:off x="6039360" y="2691000"/>
              <a:ext cx="360" cy="360"/>
            </p14:xfrm>
          </p:contentPart>
        </mc:Choice>
        <mc:Fallback xmlns="">
          <p:pic>
            <p:nvPicPr>
              <p:cNvPr id="2" name="Ink 1">
                <a:extLst>
                  <a:ext uri="{FF2B5EF4-FFF2-40B4-BE49-F238E27FC236}">
                    <a16:creationId xmlns:a16="http://schemas.microsoft.com/office/drawing/2014/main" id="{2D1596DB-91F7-4DE8-A262-8ECD8BAE642D}"/>
                  </a:ext>
                </a:extLst>
              </p:cNvPr>
              <p:cNvPicPr/>
              <p:nvPr/>
            </p:nvPicPr>
            <p:blipFill>
              <a:blip r:embed="rId3"/>
              <a:stretch>
                <a:fillRect/>
              </a:stretch>
            </p:blipFill>
            <p:spPr>
              <a:xfrm>
                <a:off x="6030000" y="2681640"/>
                <a:ext cx="19080" cy="19080"/>
              </a:xfrm>
              <a:prstGeom prst="rect">
                <a:avLst/>
              </a:prstGeom>
            </p:spPr>
          </p:pic>
        </mc:Fallback>
      </mc:AlternateContent>
    </p:spTree>
    <p:extLst>
      <p:ext uri="{BB962C8B-B14F-4D97-AF65-F5344CB8AC3E}">
        <p14:creationId xmlns:p14="http://schemas.microsoft.com/office/powerpoint/2010/main" val="499550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1D2314-EA4D-4CE6-842B-DCC238EFCD20}"/>
              </a:ext>
            </a:extLst>
          </p:cNvPr>
          <p:cNvSpPr txBox="1"/>
          <p:nvPr/>
        </p:nvSpPr>
        <p:spPr>
          <a:xfrm>
            <a:off x="299545" y="-1"/>
            <a:ext cx="5374486" cy="830997"/>
          </a:xfrm>
          <a:prstGeom prst="rect">
            <a:avLst/>
          </a:prstGeom>
          <a:noFill/>
        </p:spPr>
        <p:txBody>
          <a:bodyPr wrap="square" rtlCol="0">
            <a:spAutoFit/>
          </a:bodyPr>
          <a:lstStyle/>
          <a:p>
            <a:r>
              <a:rPr lang="en-IN" sz="4800" b="1" dirty="0">
                <a:solidFill>
                  <a:srgbClr val="27823F"/>
                </a:solidFill>
                <a:latin typeface="Montserrat" panose="00000500000000000000" pitchFamily="2" charset="0"/>
              </a:rPr>
              <a:t>Method Area</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7BEE259C-15D7-4C5C-BF42-4DA72FE9B47C}"/>
                  </a:ext>
                </a:extLst>
              </p14:cNvPr>
              <p14:cNvContentPartPr/>
              <p14:nvPr/>
            </p14:nvContentPartPr>
            <p14:xfrm>
              <a:off x="70200" y="1077120"/>
              <a:ext cx="9352800" cy="4435560"/>
            </p14:xfrm>
          </p:contentPart>
        </mc:Choice>
        <mc:Fallback>
          <p:pic>
            <p:nvPicPr>
              <p:cNvPr id="3" name="Ink 2">
                <a:extLst>
                  <a:ext uri="{FF2B5EF4-FFF2-40B4-BE49-F238E27FC236}">
                    <a16:creationId xmlns:a16="http://schemas.microsoft.com/office/drawing/2014/main" id="{7BEE259C-15D7-4C5C-BF42-4DA72FE9B47C}"/>
                  </a:ext>
                </a:extLst>
              </p:cNvPr>
              <p:cNvPicPr/>
              <p:nvPr/>
            </p:nvPicPr>
            <p:blipFill>
              <a:blip r:embed="rId3"/>
              <a:stretch>
                <a:fillRect/>
              </a:stretch>
            </p:blipFill>
            <p:spPr>
              <a:xfrm>
                <a:off x="60840" y="1067760"/>
                <a:ext cx="9371520" cy="4454280"/>
              </a:xfrm>
              <a:prstGeom prst="rect">
                <a:avLst/>
              </a:prstGeom>
            </p:spPr>
          </p:pic>
        </mc:Fallback>
      </mc:AlternateContent>
    </p:spTree>
    <p:extLst>
      <p:ext uri="{BB962C8B-B14F-4D97-AF65-F5344CB8AC3E}">
        <p14:creationId xmlns:p14="http://schemas.microsoft.com/office/powerpoint/2010/main" val="3065979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800" b="1" dirty="0">
                <a:solidFill>
                  <a:srgbClr val="27823F"/>
                </a:solidFill>
                <a:latin typeface="Montserrat" panose="00000500000000000000" pitchFamily="2" charset="0"/>
              </a:rPr>
              <a:t>Keyword - super</a:t>
            </a:r>
            <a:endParaRPr sz="4800" b="1" dirty="0">
              <a:solidFill>
                <a:srgbClr val="27823F"/>
              </a:solidFill>
              <a:latin typeface="Montserrat" panose="00000500000000000000" pitchFamily="2" charset="0"/>
            </a:endParaRPr>
          </a:p>
        </p:txBody>
      </p:sp>
      <p:sp>
        <p:nvSpPr>
          <p:cNvPr id="9" name="Google Shape;146;p24">
            <a:extLst>
              <a:ext uri="{FF2B5EF4-FFF2-40B4-BE49-F238E27FC236}">
                <a16:creationId xmlns:a16="http://schemas.microsoft.com/office/drawing/2014/main" id="{36587E88-55B7-4136-9A73-7804EBB69E13}"/>
              </a:ext>
            </a:extLst>
          </p:cNvPr>
          <p:cNvSpPr txBox="1"/>
          <p:nvPr/>
        </p:nvSpPr>
        <p:spPr>
          <a:xfrm>
            <a:off x="519599" y="849208"/>
            <a:ext cx="10949911" cy="5885625"/>
          </a:xfrm>
          <a:prstGeom prst="rect">
            <a:avLst/>
          </a:prstGeom>
          <a:noFill/>
          <a:ln>
            <a:noFill/>
          </a:ln>
        </p:spPr>
        <p:txBody>
          <a:bodyPr spcFirstLastPara="1" wrap="square" lIns="121900" tIns="121900" rIns="121900" bIns="121900" anchor="t" anchorCtr="0">
            <a:noAutofit/>
          </a:bodyPr>
          <a:lstStyle/>
          <a:p>
            <a:pPr marL="380990" indent="-380990">
              <a:lnSpc>
                <a:spcPct val="150000"/>
              </a:lnSpc>
              <a:buFont typeface="Arial" panose="020B0604020202020204" pitchFamily="34" charset="0"/>
              <a:buChar char="•"/>
            </a:pPr>
            <a:r>
              <a:rPr lang="en-IN" sz="2400" dirty="0">
                <a:solidFill>
                  <a:schemeClr val="bg1"/>
                </a:solidFill>
                <a:latin typeface="Montserrat" panose="00000500000000000000" pitchFamily="2" charset="0"/>
              </a:rPr>
              <a:t>Used to refer the base class of the class in which it is being used.</a:t>
            </a:r>
          </a:p>
          <a:p>
            <a:pPr marL="380990" indent="-380990">
              <a:lnSpc>
                <a:spcPct val="150000"/>
              </a:lnSpc>
              <a:buFont typeface="Arial" panose="020B0604020202020204" pitchFamily="34" charset="0"/>
              <a:buChar char="•"/>
            </a:pPr>
            <a:r>
              <a:rPr lang="en-IN" sz="2400" dirty="0">
                <a:solidFill>
                  <a:schemeClr val="bg1"/>
                </a:solidFill>
                <a:latin typeface="Montserrat" panose="00000500000000000000" pitchFamily="2" charset="0"/>
              </a:rPr>
              <a:t>Keyword </a:t>
            </a:r>
            <a:r>
              <a:rPr lang="en-IN" sz="2400" b="1" i="1" dirty="0">
                <a:solidFill>
                  <a:schemeClr val="bg1"/>
                </a:solidFill>
                <a:latin typeface="Montserrat" panose="00000500000000000000" pitchFamily="2" charset="0"/>
              </a:rPr>
              <a:t>super </a:t>
            </a:r>
            <a:r>
              <a:rPr lang="en-IN" sz="2400" dirty="0">
                <a:solidFill>
                  <a:schemeClr val="bg1"/>
                </a:solidFill>
                <a:latin typeface="Montserrat" panose="00000500000000000000" pitchFamily="2" charset="0"/>
              </a:rPr>
              <a:t> is used to refer immediate parent class </a:t>
            </a:r>
            <a:r>
              <a:rPr lang="en-IN" sz="2400" i="1" dirty="0">
                <a:solidFill>
                  <a:schemeClr val="bg1"/>
                </a:solidFill>
                <a:latin typeface="Montserrat" panose="00000500000000000000" pitchFamily="2" charset="0"/>
              </a:rPr>
              <a:t>“object”</a:t>
            </a:r>
            <a:r>
              <a:rPr lang="en-IN" sz="2400" dirty="0">
                <a:solidFill>
                  <a:schemeClr val="bg1"/>
                </a:solidFill>
                <a:latin typeface="Montserrat" panose="00000500000000000000" pitchFamily="2" charset="0"/>
              </a:rPr>
              <a:t>. When we create the object of a subclass, an object of parent class is created implicitly. Only instance methods and constructors can use this keyword.</a:t>
            </a:r>
          </a:p>
          <a:p>
            <a:pPr marL="380990" indent="-380990">
              <a:lnSpc>
                <a:spcPct val="150000"/>
              </a:lnSpc>
              <a:buFont typeface="Arial" panose="020B0604020202020204" pitchFamily="34" charset="0"/>
              <a:buChar char="•"/>
            </a:pPr>
            <a:r>
              <a:rPr lang="en-IN" sz="2400" dirty="0">
                <a:solidFill>
                  <a:schemeClr val="bg1"/>
                </a:solidFill>
                <a:latin typeface="Montserrat" panose="00000500000000000000" pitchFamily="2" charset="0"/>
              </a:rPr>
              <a:t>The keyword super can be used in the following situations:</a:t>
            </a:r>
            <a:endParaRPr lang="en-IN" sz="2400" b="1" dirty="0">
              <a:solidFill>
                <a:schemeClr val="bg1"/>
              </a:solidFill>
              <a:latin typeface="Montserrat" panose="00000500000000000000" pitchFamily="2" charset="0"/>
            </a:endParaRPr>
          </a:p>
          <a:p>
            <a:pPr marL="1430831" lvl="3" indent="-380990">
              <a:lnSpc>
                <a:spcPct val="150000"/>
              </a:lnSpc>
              <a:buFont typeface="Wingdings" panose="05000000000000000000" pitchFamily="2" charset="2"/>
              <a:buChar char="Ø"/>
            </a:pPr>
            <a:r>
              <a:rPr lang="en-IN" sz="2400" b="1" dirty="0">
                <a:solidFill>
                  <a:schemeClr val="bg1"/>
                </a:solidFill>
                <a:latin typeface="Montserrat" panose="00000500000000000000" pitchFamily="2" charset="0"/>
              </a:rPr>
              <a:t>To refer instance variable of immediate parent class</a:t>
            </a:r>
          </a:p>
          <a:p>
            <a:pPr marL="1430831" lvl="3" indent="-380990">
              <a:lnSpc>
                <a:spcPct val="150000"/>
              </a:lnSpc>
              <a:buFont typeface="Wingdings" panose="05000000000000000000" pitchFamily="2" charset="2"/>
              <a:buChar char="Ø"/>
            </a:pPr>
            <a:r>
              <a:rPr lang="en-IN" sz="2400" b="1" dirty="0">
                <a:solidFill>
                  <a:schemeClr val="bg1"/>
                </a:solidFill>
                <a:latin typeface="Montserrat" panose="00000500000000000000" pitchFamily="2" charset="0"/>
              </a:rPr>
              <a:t>To invoke methods of immediate parent class</a:t>
            </a:r>
          </a:p>
          <a:p>
            <a:pPr marL="1430831" lvl="3" indent="-380990">
              <a:lnSpc>
                <a:spcPct val="150000"/>
              </a:lnSpc>
              <a:buFont typeface="Wingdings" panose="05000000000000000000" pitchFamily="2" charset="2"/>
              <a:buChar char="Ø"/>
            </a:pPr>
            <a:r>
              <a:rPr lang="en-IN" sz="2400" b="1" dirty="0">
                <a:solidFill>
                  <a:schemeClr val="bg1"/>
                </a:solidFill>
                <a:latin typeface="Montserrat" panose="00000500000000000000" pitchFamily="2" charset="0"/>
              </a:rPr>
              <a:t>To invoke constructor of immediate parent class</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4A293144-35EC-4161-AADD-B97BE6416864}"/>
                  </a:ext>
                </a:extLst>
              </p14:cNvPr>
              <p14:cNvContentPartPr/>
              <p14:nvPr/>
            </p14:nvContentPartPr>
            <p14:xfrm>
              <a:off x="874800" y="186840"/>
              <a:ext cx="10438920" cy="5247000"/>
            </p14:xfrm>
          </p:contentPart>
        </mc:Choice>
        <mc:Fallback>
          <p:pic>
            <p:nvPicPr>
              <p:cNvPr id="2" name="Ink 1">
                <a:extLst>
                  <a:ext uri="{FF2B5EF4-FFF2-40B4-BE49-F238E27FC236}">
                    <a16:creationId xmlns:a16="http://schemas.microsoft.com/office/drawing/2014/main" id="{4A293144-35EC-4161-AADD-B97BE6416864}"/>
                  </a:ext>
                </a:extLst>
              </p:cNvPr>
              <p:cNvPicPr/>
              <p:nvPr/>
            </p:nvPicPr>
            <p:blipFill>
              <a:blip r:embed="rId4"/>
              <a:stretch>
                <a:fillRect/>
              </a:stretch>
            </p:blipFill>
            <p:spPr>
              <a:xfrm>
                <a:off x="865440" y="177480"/>
                <a:ext cx="10457640" cy="5265720"/>
              </a:xfrm>
              <a:prstGeom prst="rect">
                <a:avLst/>
              </a:prstGeom>
            </p:spPr>
          </p:pic>
        </mc:Fallback>
      </mc:AlternateContent>
    </p:spTree>
    <p:extLst>
      <p:ext uri="{BB962C8B-B14F-4D97-AF65-F5344CB8AC3E}">
        <p14:creationId xmlns:p14="http://schemas.microsoft.com/office/powerpoint/2010/main" val="3538905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599" y="123167"/>
            <a:ext cx="10800041" cy="521600"/>
          </a:xfrm>
          <a:prstGeom prst="rect">
            <a:avLst/>
          </a:prstGeom>
          <a:noFill/>
          <a:ln>
            <a:noFill/>
          </a:ln>
        </p:spPr>
        <p:txBody>
          <a:bodyPr spcFirstLastPara="1" wrap="square" lIns="0" tIns="16933" rIns="0" bIns="0" anchor="t" anchorCtr="0">
            <a:noAutofit/>
          </a:bodyPr>
          <a:lstStyle/>
          <a:p>
            <a:pPr marL="16933"/>
            <a:r>
              <a:rPr lang="en-US" sz="4800" b="1" dirty="0">
                <a:solidFill>
                  <a:srgbClr val="27823F"/>
                </a:solidFill>
                <a:latin typeface="Montserrat" panose="00000500000000000000" pitchFamily="2" charset="0"/>
              </a:rPr>
              <a:t>Constructor – Base &amp; Sub Class</a:t>
            </a:r>
            <a:endParaRPr sz="4800" b="1" dirty="0">
              <a:solidFill>
                <a:srgbClr val="27823F"/>
              </a:solidFill>
              <a:latin typeface="Montserrat" panose="00000500000000000000" pitchFamily="2"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6820CA7D-FD17-43AA-9C02-A898A7F4485A}"/>
                  </a:ext>
                </a:extLst>
              </p14:cNvPr>
              <p14:cNvContentPartPr/>
              <p14:nvPr/>
            </p14:nvContentPartPr>
            <p14:xfrm>
              <a:off x="579600" y="1238040"/>
              <a:ext cx="10815120" cy="1667160"/>
            </p14:xfrm>
          </p:contentPart>
        </mc:Choice>
        <mc:Fallback>
          <p:pic>
            <p:nvPicPr>
              <p:cNvPr id="2" name="Ink 1">
                <a:extLst>
                  <a:ext uri="{FF2B5EF4-FFF2-40B4-BE49-F238E27FC236}">
                    <a16:creationId xmlns:a16="http://schemas.microsoft.com/office/drawing/2014/main" id="{6820CA7D-FD17-43AA-9C02-A898A7F4485A}"/>
                  </a:ext>
                </a:extLst>
              </p:cNvPr>
              <p:cNvPicPr/>
              <p:nvPr/>
            </p:nvPicPr>
            <p:blipFill>
              <a:blip r:embed="rId4"/>
              <a:stretch>
                <a:fillRect/>
              </a:stretch>
            </p:blipFill>
            <p:spPr>
              <a:xfrm>
                <a:off x="570240" y="1228680"/>
                <a:ext cx="10833840" cy="1685880"/>
              </a:xfrm>
              <a:prstGeom prst="rect">
                <a:avLst/>
              </a:prstGeom>
            </p:spPr>
          </p:pic>
        </mc:Fallback>
      </mc:AlternateContent>
    </p:spTree>
    <p:extLst>
      <p:ext uri="{BB962C8B-B14F-4D97-AF65-F5344CB8AC3E}">
        <p14:creationId xmlns:p14="http://schemas.microsoft.com/office/powerpoint/2010/main" val="826203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11040224" cy="521600"/>
          </a:xfrm>
          <a:prstGeom prst="rect">
            <a:avLst/>
          </a:prstGeom>
          <a:noFill/>
          <a:ln>
            <a:noFill/>
          </a:ln>
        </p:spPr>
        <p:txBody>
          <a:bodyPr spcFirstLastPara="1" wrap="square" lIns="0" tIns="16933" rIns="0" bIns="0" anchor="t" anchorCtr="0">
            <a:noAutofit/>
          </a:bodyPr>
          <a:lstStyle/>
          <a:p>
            <a:pPr marL="16933"/>
            <a:r>
              <a:rPr lang="en-US" sz="4800" b="1" dirty="0">
                <a:solidFill>
                  <a:srgbClr val="27823F"/>
                </a:solidFill>
                <a:latin typeface="Montserrat" panose="00000500000000000000" pitchFamily="2" charset="0"/>
              </a:rPr>
              <a:t>final Method, Class &amp; Variable</a:t>
            </a:r>
            <a:endParaRPr sz="4800" b="1" dirty="0">
              <a:solidFill>
                <a:srgbClr val="27823F"/>
              </a:solidFill>
              <a:latin typeface="Montserrat" panose="00000500000000000000" pitchFamily="2" charset="0"/>
            </a:endParaRPr>
          </a:p>
        </p:txBody>
      </p:sp>
      <p:sp>
        <p:nvSpPr>
          <p:cNvPr id="9" name="Google Shape;146;p24">
            <a:extLst>
              <a:ext uri="{FF2B5EF4-FFF2-40B4-BE49-F238E27FC236}">
                <a16:creationId xmlns:a16="http://schemas.microsoft.com/office/drawing/2014/main" id="{36587E88-55B7-4136-9A73-7804EBB69E13}"/>
              </a:ext>
            </a:extLst>
          </p:cNvPr>
          <p:cNvSpPr txBox="1"/>
          <p:nvPr/>
        </p:nvSpPr>
        <p:spPr>
          <a:xfrm>
            <a:off x="519600" y="767933"/>
            <a:ext cx="11040224" cy="5728451"/>
          </a:xfrm>
          <a:prstGeom prst="rect">
            <a:avLst/>
          </a:prstGeom>
          <a:noFill/>
          <a:ln>
            <a:noFill/>
          </a:ln>
        </p:spPr>
        <p:txBody>
          <a:bodyPr spcFirstLastPara="1" wrap="square" lIns="121900" tIns="121900" rIns="121900" bIns="121900" anchor="t" anchorCtr="0">
            <a:noAutofit/>
          </a:bodyPr>
          <a:lstStyle/>
          <a:p>
            <a:pPr>
              <a:lnSpc>
                <a:spcPct val="150000"/>
              </a:lnSpc>
            </a:pPr>
            <a:r>
              <a:rPr lang="en-IN" sz="2400" b="1" i="1" dirty="0">
                <a:solidFill>
                  <a:schemeClr val="bg1"/>
                </a:solidFill>
                <a:latin typeface="Montserrat" panose="00000500000000000000" pitchFamily="2" charset="0"/>
              </a:rPr>
              <a:t>Methods</a:t>
            </a:r>
            <a:r>
              <a:rPr lang="en-IN" sz="2400" dirty="0">
                <a:solidFill>
                  <a:schemeClr val="bg1"/>
                </a:solidFill>
                <a:latin typeface="Montserrat" panose="00000500000000000000" pitchFamily="2" charset="0"/>
              </a:rPr>
              <a:t> can be declared final using keyword </a:t>
            </a:r>
            <a:r>
              <a:rPr lang="en-IN" sz="2400" b="1" i="1" dirty="0">
                <a:solidFill>
                  <a:schemeClr val="bg1"/>
                </a:solidFill>
                <a:latin typeface="Montserrat" panose="00000500000000000000" pitchFamily="2" charset="0"/>
              </a:rPr>
              <a:t>final.</a:t>
            </a:r>
            <a:endParaRPr lang="en-IN" sz="2400" dirty="0">
              <a:solidFill>
                <a:schemeClr val="bg1"/>
              </a:solidFill>
              <a:latin typeface="Montserrat" panose="00000500000000000000" pitchFamily="2" charset="0"/>
            </a:endParaRPr>
          </a:p>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Final methods cannot be overridden in subclasses. Static methods may also be declared final to prevent from overriding.</a:t>
            </a:r>
          </a:p>
          <a:p>
            <a:pPr>
              <a:lnSpc>
                <a:spcPct val="150000"/>
              </a:lnSpc>
            </a:pPr>
            <a:r>
              <a:rPr lang="en-IN" sz="2400" b="1" i="1" dirty="0">
                <a:solidFill>
                  <a:schemeClr val="bg1"/>
                </a:solidFill>
                <a:latin typeface="Montserrat" panose="00000500000000000000" pitchFamily="2" charset="0"/>
              </a:rPr>
              <a:t>Classes</a:t>
            </a:r>
            <a:r>
              <a:rPr lang="en-IN" sz="2400" dirty="0">
                <a:solidFill>
                  <a:schemeClr val="bg1"/>
                </a:solidFill>
                <a:latin typeface="Montserrat" panose="00000500000000000000" pitchFamily="2" charset="0"/>
              </a:rPr>
              <a:t> can be declared final using keyword </a:t>
            </a:r>
            <a:r>
              <a:rPr lang="en-IN" sz="2400" b="1" i="1" dirty="0">
                <a:solidFill>
                  <a:schemeClr val="bg1"/>
                </a:solidFill>
                <a:latin typeface="Montserrat" panose="00000500000000000000" pitchFamily="2" charset="0"/>
              </a:rPr>
              <a:t>final.</a:t>
            </a:r>
          </a:p>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Final Classes cannot be inherited.</a:t>
            </a:r>
          </a:p>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Not necessary for a final class to have final methods.</a:t>
            </a:r>
          </a:p>
          <a:p>
            <a:pPr marL="380990" indent="-380990">
              <a:lnSpc>
                <a:spcPct val="150000"/>
              </a:lnSpc>
              <a:buFont typeface="Wingdings" panose="05000000000000000000" pitchFamily="2" charset="2"/>
              <a:buChar char="Ø"/>
            </a:pPr>
            <a:r>
              <a:rPr lang="en-IN" sz="2400" b="1" i="1" dirty="0">
                <a:solidFill>
                  <a:schemeClr val="bg1"/>
                </a:solidFill>
                <a:latin typeface="Montserrat" panose="00000500000000000000" pitchFamily="2" charset="0"/>
              </a:rPr>
              <a:t>Final class cannot have abstract methods.</a:t>
            </a:r>
          </a:p>
          <a:p>
            <a:pPr>
              <a:lnSpc>
                <a:spcPct val="150000"/>
              </a:lnSpc>
            </a:pPr>
            <a:r>
              <a:rPr lang="en-IN" sz="2400" b="1" i="1" dirty="0">
                <a:solidFill>
                  <a:schemeClr val="bg1"/>
                </a:solidFill>
                <a:latin typeface="Montserrat" panose="00000500000000000000" pitchFamily="2" charset="0"/>
              </a:rPr>
              <a:t>Variables</a:t>
            </a:r>
            <a:r>
              <a:rPr lang="en-IN" sz="2400" dirty="0">
                <a:solidFill>
                  <a:schemeClr val="bg1"/>
                </a:solidFill>
                <a:latin typeface="Montserrat" panose="00000500000000000000" pitchFamily="2" charset="0"/>
              </a:rPr>
              <a:t> can be declared final using keyword </a:t>
            </a:r>
            <a:r>
              <a:rPr lang="en-IN" sz="2400" b="1" i="1" dirty="0">
                <a:solidFill>
                  <a:schemeClr val="bg1"/>
                </a:solidFill>
                <a:latin typeface="Montserrat" panose="00000500000000000000" pitchFamily="2" charset="0"/>
              </a:rPr>
              <a:t>final.</a:t>
            </a:r>
            <a:endParaRPr lang="en-IN" sz="2400" dirty="0">
              <a:solidFill>
                <a:schemeClr val="bg1"/>
              </a:solidFill>
              <a:latin typeface="Montserrat" panose="00000500000000000000" pitchFamily="2" charset="0"/>
            </a:endParaRPr>
          </a:p>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Value assigned to final variable once cannot be changed.</a:t>
            </a:r>
          </a:p>
          <a:p>
            <a:pPr marL="380990" indent="-380990">
              <a:lnSpc>
                <a:spcPct val="150000"/>
              </a:lnSpc>
              <a:buFont typeface="Wingdings" panose="05000000000000000000" pitchFamily="2" charset="2"/>
              <a:buChar char="Ø"/>
            </a:pPr>
            <a:r>
              <a:rPr lang="en-IN" sz="2400" b="1" i="1" dirty="0">
                <a:solidFill>
                  <a:schemeClr val="bg1"/>
                </a:solidFill>
                <a:latin typeface="Montserrat" panose="00000500000000000000" pitchFamily="2" charset="0"/>
              </a:rPr>
              <a:t>Final</a:t>
            </a:r>
            <a:r>
              <a:rPr lang="en-IN" sz="2400" dirty="0">
                <a:solidFill>
                  <a:schemeClr val="bg1"/>
                </a:solidFill>
                <a:latin typeface="Montserrat" panose="00000500000000000000" pitchFamily="2" charset="0"/>
              </a:rPr>
              <a:t> variables must be initialized either at declaration time or inside constructors.</a:t>
            </a:r>
          </a:p>
          <a:p>
            <a:pPr marL="380990" indent="-380990">
              <a:lnSpc>
                <a:spcPct val="150000"/>
              </a:lnSpc>
              <a:buFont typeface="Wingdings" panose="05000000000000000000" pitchFamily="2" charset="2"/>
              <a:buChar char="Ø"/>
            </a:pPr>
            <a:endParaRPr lang="en-IN" sz="2400" b="1" i="1" dirty="0">
              <a:solidFill>
                <a:schemeClr val="bg1"/>
              </a:solidFill>
              <a:latin typeface="Montserrat" panose="00000500000000000000" pitchFamily="2" charset="0"/>
            </a:endParaRPr>
          </a:p>
          <a:p>
            <a:pPr marL="380990" indent="-380990">
              <a:lnSpc>
                <a:spcPct val="150000"/>
              </a:lnSpc>
              <a:buFont typeface="Wingdings" panose="05000000000000000000" pitchFamily="2" charset="2"/>
              <a:buChar char="Ø"/>
            </a:pPr>
            <a:endParaRPr lang="en-IN" sz="2400" dirty="0">
              <a:solidFill>
                <a:schemeClr val="bg1"/>
              </a:solidFill>
              <a:latin typeface="Montserrat" panose="00000500000000000000" pitchFamily="2"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0188DD3-CEA0-40C5-81A4-788E44AC8E70}"/>
                  </a:ext>
                </a:extLst>
              </p14:cNvPr>
              <p14:cNvContentPartPr/>
              <p14:nvPr/>
            </p14:nvContentPartPr>
            <p14:xfrm>
              <a:off x="579600" y="1982160"/>
              <a:ext cx="11485080" cy="3926160"/>
            </p14:xfrm>
          </p:contentPart>
        </mc:Choice>
        <mc:Fallback>
          <p:pic>
            <p:nvPicPr>
              <p:cNvPr id="2" name="Ink 1">
                <a:extLst>
                  <a:ext uri="{FF2B5EF4-FFF2-40B4-BE49-F238E27FC236}">
                    <a16:creationId xmlns:a16="http://schemas.microsoft.com/office/drawing/2014/main" id="{D0188DD3-CEA0-40C5-81A4-788E44AC8E70}"/>
                  </a:ext>
                </a:extLst>
              </p:cNvPr>
              <p:cNvPicPr/>
              <p:nvPr/>
            </p:nvPicPr>
            <p:blipFill>
              <a:blip r:embed="rId4"/>
              <a:stretch>
                <a:fillRect/>
              </a:stretch>
            </p:blipFill>
            <p:spPr>
              <a:xfrm>
                <a:off x="570240" y="1972800"/>
                <a:ext cx="11503800" cy="3944880"/>
              </a:xfrm>
              <a:prstGeom prst="rect">
                <a:avLst/>
              </a:prstGeom>
            </p:spPr>
          </p:pic>
        </mc:Fallback>
      </mc:AlternateContent>
    </p:spTree>
    <p:extLst>
      <p:ext uri="{BB962C8B-B14F-4D97-AF65-F5344CB8AC3E}">
        <p14:creationId xmlns:p14="http://schemas.microsoft.com/office/powerpoint/2010/main" val="2476897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E137A-7919-4815-918A-08996E89FABC}"/>
              </a:ext>
            </a:extLst>
          </p:cNvPr>
          <p:cNvSpPr>
            <a:spLocks noGrp="1"/>
          </p:cNvSpPr>
          <p:nvPr>
            <p:ph type="title"/>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94E3989A-C27F-4388-96DD-C28B608E8A93}"/>
                  </a:ext>
                </a:extLst>
              </p14:cNvPr>
              <p14:cNvContentPartPr/>
              <p14:nvPr/>
            </p14:nvContentPartPr>
            <p14:xfrm>
              <a:off x="163800" y="288720"/>
              <a:ext cx="10120320" cy="4720680"/>
            </p14:xfrm>
          </p:contentPart>
        </mc:Choice>
        <mc:Fallback>
          <p:pic>
            <p:nvPicPr>
              <p:cNvPr id="3" name="Ink 2">
                <a:extLst>
                  <a:ext uri="{FF2B5EF4-FFF2-40B4-BE49-F238E27FC236}">
                    <a16:creationId xmlns:a16="http://schemas.microsoft.com/office/drawing/2014/main" id="{94E3989A-C27F-4388-96DD-C28B608E8A93}"/>
                  </a:ext>
                </a:extLst>
              </p:cNvPr>
              <p:cNvPicPr/>
              <p:nvPr/>
            </p:nvPicPr>
            <p:blipFill>
              <a:blip r:embed="rId3"/>
              <a:stretch>
                <a:fillRect/>
              </a:stretch>
            </p:blipFill>
            <p:spPr>
              <a:xfrm>
                <a:off x="154440" y="279360"/>
                <a:ext cx="10139040" cy="4739400"/>
              </a:xfrm>
              <a:prstGeom prst="rect">
                <a:avLst/>
              </a:prstGeom>
            </p:spPr>
          </p:pic>
        </mc:Fallback>
      </mc:AlternateContent>
    </p:spTree>
    <p:extLst>
      <p:ext uri="{BB962C8B-B14F-4D97-AF65-F5344CB8AC3E}">
        <p14:creationId xmlns:p14="http://schemas.microsoft.com/office/powerpoint/2010/main" val="113792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800" b="1" dirty="0">
                <a:solidFill>
                  <a:srgbClr val="27823F"/>
                </a:solidFill>
                <a:latin typeface="Montserrat" panose="00000500000000000000" pitchFamily="2" charset="0"/>
              </a:rPr>
              <a:t>static Variables</a:t>
            </a:r>
            <a:endParaRPr sz="4800" b="1" dirty="0">
              <a:solidFill>
                <a:srgbClr val="27823F"/>
              </a:solidFill>
              <a:latin typeface="Montserrat" panose="00000500000000000000" pitchFamily="2" charset="0"/>
            </a:endParaRPr>
          </a:p>
        </p:txBody>
      </p:sp>
      <p:sp>
        <p:nvSpPr>
          <p:cNvPr id="9" name="Google Shape;146;p24">
            <a:extLst>
              <a:ext uri="{FF2B5EF4-FFF2-40B4-BE49-F238E27FC236}">
                <a16:creationId xmlns:a16="http://schemas.microsoft.com/office/drawing/2014/main" id="{36587E88-55B7-4136-9A73-7804EBB69E13}"/>
              </a:ext>
            </a:extLst>
          </p:cNvPr>
          <p:cNvSpPr txBox="1"/>
          <p:nvPr/>
        </p:nvSpPr>
        <p:spPr>
          <a:xfrm>
            <a:off x="519600" y="767933"/>
            <a:ext cx="11040224" cy="5728451"/>
          </a:xfrm>
          <a:prstGeom prst="rect">
            <a:avLst/>
          </a:prstGeom>
          <a:noFill/>
          <a:ln>
            <a:noFill/>
          </a:ln>
        </p:spPr>
        <p:txBody>
          <a:bodyPr spcFirstLastPara="1" wrap="square" lIns="121900" tIns="121900" rIns="121900" bIns="121900" anchor="t" anchorCtr="0">
            <a:noAutofit/>
          </a:bodyPr>
          <a:lstStyle/>
          <a:p>
            <a:pPr>
              <a:lnSpc>
                <a:spcPct val="150000"/>
              </a:lnSpc>
            </a:pPr>
            <a:r>
              <a:rPr lang="en-IN" sz="2400" b="1" i="1" dirty="0">
                <a:solidFill>
                  <a:srgbClr val="FFFFFF"/>
                </a:solidFill>
                <a:latin typeface="Montserrat" panose="00000500000000000000" pitchFamily="2" charset="0"/>
              </a:rPr>
              <a:t>Variables </a:t>
            </a:r>
            <a:r>
              <a:rPr lang="en-IN" sz="2400" dirty="0">
                <a:solidFill>
                  <a:srgbClr val="FFFFFF"/>
                </a:solidFill>
                <a:latin typeface="Montserrat" panose="00000500000000000000" pitchFamily="2" charset="0"/>
              </a:rPr>
              <a:t>can be declared static using keyword </a:t>
            </a:r>
            <a:r>
              <a:rPr lang="en-IN" sz="2400" b="1" i="1" dirty="0">
                <a:solidFill>
                  <a:srgbClr val="FFFFFF"/>
                </a:solidFill>
                <a:latin typeface="Montserrat" panose="00000500000000000000" pitchFamily="2" charset="0"/>
              </a:rPr>
              <a:t>static.</a:t>
            </a:r>
            <a:endParaRPr lang="en-IN" sz="2400" dirty="0">
              <a:solidFill>
                <a:srgbClr val="FFFFFF"/>
              </a:solidFill>
              <a:latin typeface="Montserrat" panose="00000500000000000000" pitchFamily="2" charset="0"/>
            </a:endParaRPr>
          </a:p>
          <a:p>
            <a:pPr marL="380990" indent="-380990">
              <a:lnSpc>
                <a:spcPct val="150000"/>
              </a:lnSpc>
              <a:buFont typeface="Wingdings" panose="05000000000000000000" pitchFamily="2" charset="2"/>
              <a:buChar char="Ø"/>
            </a:pPr>
            <a:r>
              <a:rPr lang="en-IN" sz="2400" dirty="0">
                <a:solidFill>
                  <a:srgbClr val="FFFFFF"/>
                </a:solidFill>
                <a:latin typeface="Montserrat" panose="00000500000000000000" pitchFamily="2" charset="0"/>
              </a:rPr>
              <a:t>We know that non static variables and methods belong to instance.</a:t>
            </a:r>
          </a:p>
          <a:p>
            <a:pPr marL="380990" indent="-380990">
              <a:lnSpc>
                <a:spcPct val="150000"/>
              </a:lnSpc>
              <a:buFont typeface="Wingdings" panose="05000000000000000000" pitchFamily="2" charset="2"/>
              <a:buChar char="Ø"/>
            </a:pPr>
            <a:r>
              <a:rPr lang="en-IN" sz="2400" dirty="0">
                <a:solidFill>
                  <a:srgbClr val="FFFFFF"/>
                </a:solidFill>
                <a:latin typeface="Montserrat" panose="00000500000000000000" pitchFamily="2" charset="0"/>
              </a:rPr>
              <a:t>On contrary, static members(variables, methods) belong to class. They are not part of any instance of the class.</a:t>
            </a:r>
          </a:p>
          <a:p>
            <a:pPr marL="380990" indent="-380990">
              <a:lnSpc>
                <a:spcPct val="150000"/>
              </a:lnSpc>
              <a:buFont typeface="Wingdings" panose="05000000000000000000" pitchFamily="2" charset="2"/>
              <a:buChar char="Ø"/>
            </a:pPr>
            <a:r>
              <a:rPr lang="en-IN" sz="2400" dirty="0">
                <a:solidFill>
                  <a:srgbClr val="FFFFFF"/>
                </a:solidFill>
                <a:latin typeface="Montserrat" panose="00000500000000000000" pitchFamily="2" charset="0"/>
              </a:rPr>
              <a:t>Static members can be accessed using the class name, even without creating instance of the class.</a:t>
            </a:r>
          </a:p>
          <a:p>
            <a:pPr marL="380990" indent="-380990">
              <a:lnSpc>
                <a:spcPct val="150000"/>
              </a:lnSpc>
              <a:buFont typeface="Wingdings" panose="05000000000000000000" pitchFamily="2" charset="2"/>
              <a:buChar char="Ø"/>
            </a:pPr>
            <a:r>
              <a:rPr lang="en-IN" sz="2400" dirty="0">
                <a:solidFill>
                  <a:srgbClr val="FFFFFF"/>
                </a:solidFill>
                <a:latin typeface="Montserrat" panose="00000500000000000000" pitchFamily="2" charset="0"/>
              </a:rPr>
              <a:t>They are also called static variables. They occupy single location in the memory.</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CE3AB18B-2840-414B-8CC9-C277EDC3E73A}"/>
                  </a:ext>
                </a:extLst>
              </p14:cNvPr>
              <p14:cNvContentPartPr/>
              <p14:nvPr/>
            </p14:nvContentPartPr>
            <p14:xfrm>
              <a:off x="865440" y="2579040"/>
              <a:ext cx="10257480" cy="2413800"/>
            </p14:xfrm>
          </p:contentPart>
        </mc:Choice>
        <mc:Fallback>
          <p:pic>
            <p:nvPicPr>
              <p:cNvPr id="2" name="Ink 1">
                <a:extLst>
                  <a:ext uri="{FF2B5EF4-FFF2-40B4-BE49-F238E27FC236}">
                    <a16:creationId xmlns:a16="http://schemas.microsoft.com/office/drawing/2014/main" id="{CE3AB18B-2840-414B-8CC9-C277EDC3E73A}"/>
                  </a:ext>
                </a:extLst>
              </p:cNvPr>
              <p:cNvPicPr/>
              <p:nvPr/>
            </p:nvPicPr>
            <p:blipFill>
              <a:blip r:embed="rId4"/>
              <a:stretch>
                <a:fillRect/>
              </a:stretch>
            </p:blipFill>
            <p:spPr>
              <a:xfrm>
                <a:off x="856080" y="2569680"/>
                <a:ext cx="10276200" cy="2432520"/>
              </a:xfrm>
              <a:prstGeom prst="rect">
                <a:avLst/>
              </a:prstGeom>
            </p:spPr>
          </p:pic>
        </mc:Fallback>
      </mc:AlternateContent>
    </p:spTree>
    <p:extLst>
      <p:ext uri="{BB962C8B-B14F-4D97-AF65-F5344CB8AC3E}">
        <p14:creationId xmlns:p14="http://schemas.microsoft.com/office/powerpoint/2010/main" val="4136348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800" b="1" dirty="0">
                <a:solidFill>
                  <a:srgbClr val="27823F"/>
                </a:solidFill>
                <a:latin typeface="Montserrat" panose="00000500000000000000" pitchFamily="2" charset="0"/>
              </a:rPr>
              <a:t>static Methods</a:t>
            </a:r>
            <a:endParaRPr sz="4800" b="1" dirty="0">
              <a:solidFill>
                <a:srgbClr val="27823F"/>
              </a:solidFill>
              <a:latin typeface="Montserrat" panose="00000500000000000000" pitchFamily="2" charset="0"/>
            </a:endParaRPr>
          </a:p>
        </p:txBody>
      </p:sp>
      <p:sp>
        <p:nvSpPr>
          <p:cNvPr id="9" name="Google Shape;146;p24">
            <a:extLst>
              <a:ext uri="{FF2B5EF4-FFF2-40B4-BE49-F238E27FC236}">
                <a16:creationId xmlns:a16="http://schemas.microsoft.com/office/drawing/2014/main" id="{36587E88-55B7-4136-9A73-7804EBB69E13}"/>
              </a:ext>
            </a:extLst>
          </p:cNvPr>
          <p:cNvSpPr txBox="1"/>
          <p:nvPr/>
        </p:nvSpPr>
        <p:spPr>
          <a:xfrm>
            <a:off x="519600" y="1006383"/>
            <a:ext cx="11040224" cy="4495784"/>
          </a:xfrm>
          <a:prstGeom prst="rect">
            <a:avLst/>
          </a:prstGeom>
          <a:noFill/>
          <a:ln>
            <a:noFill/>
          </a:ln>
        </p:spPr>
        <p:txBody>
          <a:bodyPr spcFirstLastPara="1" wrap="square" lIns="121900" tIns="121900" rIns="121900" bIns="121900" anchor="t" anchorCtr="0">
            <a:noAutofit/>
          </a:bodyPr>
          <a:lstStyle/>
          <a:p>
            <a:pPr>
              <a:lnSpc>
                <a:spcPct val="150000"/>
              </a:lnSpc>
            </a:pPr>
            <a:r>
              <a:rPr lang="en-IN" sz="2400" b="1" i="1" dirty="0">
                <a:solidFill>
                  <a:schemeClr val="bg1"/>
                </a:solidFill>
                <a:latin typeface="Montserrat" panose="00000500000000000000" pitchFamily="2" charset="0"/>
              </a:rPr>
              <a:t>Methods </a:t>
            </a:r>
            <a:r>
              <a:rPr lang="en-IN" sz="2400" dirty="0">
                <a:solidFill>
                  <a:schemeClr val="bg1"/>
                </a:solidFill>
                <a:latin typeface="Montserrat" panose="00000500000000000000" pitchFamily="2" charset="0"/>
              </a:rPr>
              <a:t>can be declared static using keyword </a:t>
            </a:r>
            <a:r>
              <a:rPr lang="en-IN" sz="2400" b="1" i="1" dirty="0">
                <a:solidFill>
                  <a:schemeClr val="bg1"/>
                </a:solidFill>
                <a:latin typeface="Montserrat" panose="00000500000000000000" pitchFamily="2" charset="0"/>
              </a:rPr>
              <a:t>static.</a:t>
            </a:r>
          </a:p>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Static methods are also called class methods.</a:t>
            </a:r>
          </a:p>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Static methods belong to class. It can be used with class name directly, can also be accessed using instance references.</a:t>
            </a:r>
          </a:p>
          <a:p>
            <a:pPr marL="380990" indent="-380990">
              <a:lnSpc>
                <a:spcPct val="150000"/>
              </a:lnSpc>
              <a:buFont typeface="Wingdings" panose="05000000000000000000" pitchFamily="2" charset="2"/>
              <a:buChar char="Ø"/>
            </a:pPr>
            <a:r>
              <a:rPr lang="en-IN" sz="2400" b="1" dirty="0">
                <a:solidFill>
                  <a:schemeClr val="bg1"/>
                </a:solidFill>
                <a:latin typeface="Montserrat" panose="00000500000000000000" pitchFamily="2" charset="0"/>
              </a:rPr>
              <a:t>Static methods use static variables only, whereas non-static methods can use both instance variables &amp; static variables.</a:t>
            </a:r>
          </a:p>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These are used to perform some common task for all objects.</a:t>
            </a:r>
          </a:p>
          <a:p>
            <a:pPr marL="380990" indent="-380990">
              <a:lnSpc>
                <a:spcPct val="150000"/>
              </a:lnSpc>
              <a:buFont typeface="Wingdings" panose="05000000000000000000" pitchFamily="2" charset="2"/>
              <a:buChar char="Ø"/>
            </a:pPr>
            <a:endParaRPr lang="en-IN" sz="2400" dirty="0">
              <a:solidFill>
                <a:schemeClr val="bg1"/>
              </a:solidFill>
              <a:latin typeface="Montserrat" panose="00000500000000000000" pitchFamily="2"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C5FD1666-3707-49A8-8222-5BDEBF4DE604}"/>
                  </a:ext>
                </a:extLst>
              </p14:cNvPr>
              <p14:cNvContentPartPr/>
              <p14:nvPr/>
            </p14:nvContentPartPr>
            <p14:xfrm>
              <a:off x="335520" y="661320"/>
              <a:ext cx="11148120" cy="4356000"/>
            </p14:xfrm>
          </p:contentPart>
        </mc:Choice>
        <mc:Fallback>
          <p:pic>
            <p:nvPicPr>
              <p:cNvPr id="2" name="Ink 1">
                <a:extLst>
                  <a:ext uri="{FF2B5EF4-FFF2-40B4-BE49-F238E27FC236}">
                    <a16:creationId xmlns:a16="http://schemas.microsoft.com/office/drawing/2014/main" id="{C5FD1666-3707-49A8-8222-5BDEBF4DE604}"/>
                  </a:ext>
                </a:extLst>
              </p:cNvPr>
              <p:cNvPicPr/>
              <p:nvPr/>
            </p:nvPicPr>
            <p:blipFill>
              <a:blip r:embed="rId4"/>
              <a:stretch>
                <a:fillRect/>
              </a:stretch>
            </p:blipFill>
            <p:spPr>
              <a:xfrm>
                <a:off x="326160" y="651960"/>
                <a:ext cx="11166840" cy="4374720"/>
              </a:xfrm>
              <a:prstGeom prst="rect">
                <a:avLst/>
              </a:prstGeom>
            </p:spPr>
          </p:pic>
        </mc:Fallback>
      </mc:AlternateContent>
    </p:spTree>
    <p:extLst>
      <p:ext uri="{BB962C8B-B14F-4D97-AF65-F5344CB8AC3E}">
        <p14:creationId xmlns:p14="http://schemas.microsoft.com/office/powerpoint/2010/main" val="3128251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1682</TotalTime>
  <Words>1280</Words>
  <Application>Microsoft Office PowerPoint</Application>
  <PresentationFormat>Widescreen</PresentationFormat>
  <Paragraphs>178</Paragraphs>
  <Slides>22</Slides>
  <Notes>17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22</vt:i4>
      </vt:variant>
    </vt:vector>
  </HeadingPairs>
  <TitlesOfParts>
    <vt:vector size="33" baseType="lpstr">
      <vt:lpstr>Arial</vt:lpstr>
      <vt:lpstr>Calibri</vt:lpstr>
      <vt:lpstr>Calibri Light</vt:lpstr>
      <vt:lpstr>Courier New</vt:lpstr>
      <vt:lpstr>Montserrat</vt:lpstr>
      <vt:lpstr>times new roman</vt:lpstr>
      <vt:lpstr>times new roman</vt:lpstr>
      <vt:lpstr>verdana</vt:lpstr>
      <vt:lpstr>Wingdings</vt:lpstr>
      <vt:lpstr>Office Theme</vt:lpstr>
      <vt:lpstr>1_Office Theme</vt:lpstr>
      <vt:lpstr>PowerPoint Presentation</vt:lpstr>
      <vt:lpstr>PowerPoint Presentation</vt:lpstr>
      <vt:lpstr>PowerPoint Presentation</vt:lpstr>
      <vt:lpstr>Keyword - super</vt:lpstr>
      <vt:lpstr>Constructor – Base &amp; Sub Class</vt:lpstr>
      <vt:lpstr>final Method, Class &amp; Variable</vt:lpstr>
      <vt:lpstr>PowerPoint Presentation</vt:lpstr>
      <vt:lpstr>static Variables</vt:lpstr>
      <vt:lpstr>static Methods</vt:lpstr>
      <vt:lpstr>What is Abstraction?</vt:lpstr>
      <vt:lpstr>abstract Method</vt:lpstr>
      <vt:lpstr>abstract class</vt:lpstr>
      <vt:lpstr>abstract class</vt:lpstr>
      <vt:lpstr>abstract class</vt:lpstr>
      <vt:lpstr>Interfaces</vt:lpstr>
      <vt:lpstr>Interfaces</vt:lpstr>
      <vt:lpstr>Interfaces</vt:lpstr>
      <vt:lpstr>Abstract Class vs Interface</vt:lpstr>
      <vt:lpstr>Access Modifiers</vt:lpstr>
      <vt:lpstr>What is Encapsulation?</vt:lpstr>
      <vt:lpstr>Benefits of Encapsulation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Sehajpreet Singh</dc:creator>
  <cp:lastModifiedBy>SEHAJPREET SINGH</cp:lastModifiedBy>
  <cp:revision>312</cp:revision>
  <dcterms:created xsi:type="dcterms:W3CDTF">2020-04-22T15:02:33Z</dcterms:created>
  <dcterms:modified xsi:type="dcterms:W3CDTF">2020-07-08T14:45:20Z</dcterms:modified>
</cp:coreProperties>
</file>