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ink/ink6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18.xml" ContentType="application/vnd.openxmlformats-officedocument.presentationml.notesSlide+xml"/>
  <Override PartName="/ppt/ink/ink9.xml" ContentType="application/inkml+xml"/>
  <Override PartName="/ppt/notesSlides/notesSlide19.xml" ContentType="application/vnd.openxmlformats-officedocument.presentationml.notesSlide+xml"/>
  <Override PartName="/ppt/ink/ink10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305" r:id="rId5"/>
    <p:sldId id="306" r:id="rId6"/>
    <p:sldId id="307" r:id="rId7"/>
    <p:sldId id="314" r:id="rId8"/>
    <p:sldId id="315" r:id="rId9"/>
    <p:sldId id="317" r:id="rId10"/>
    <p:sldId id="318" r:id="rId11"/>
    <p:sldId id="319" r:id="rId12"/>
    <p:sldId id="321" r:id="rId13"/>
    <p:sldId id="325" r:id="rId14"/>
    <p:sldId id="326" r:id="rId15"/>
    <p:sldId id="324" r:id="rId16"/>
    <p:sldId id="328" r:id="rId17"/>
    <p:sldId id="320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08" r:id="rId26"/>
    <p:sldId id="309" r:id="rId27"/>
    <p:sldId id="340" r:id="rId28"/>
    <p:sldId id="312" r:id="rId29"/>
    <p:sldId id="341" r:id="rId30"/>
    <p:sldId id="26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823F"/>
    <a:srgbClr val="FFFFFF"/>
    <a:srgbClr val="3D8225"/>
    <a:srgbClr val="262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7T13:42:06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11284 5809 30 0,'0'0'44'0,"0"0"-25"0,0 0-2 16,0 0 3-16,0 0-4 16,0 0-8-16,0 0-1 15,0 0 6-15,0 4 3 16,0-4 3-16,9 0-5 16,1 0-2-16,10 0-3 15,10 0-5-15,16 0 0 16,10 0 1-16,13 0-2 15,4 0-2-15,15 2-1 16,-5-2 1-16,9 0-1 16,-5 2 0-16,-6 0 1 15,-1 0 0-15,-7 0 0 16,3-2-1-16,7 0 1 0,9 0 0 16,23 0 2-16,10 0-2 15,17 0 2-15,6 0-3 16,-2 0 2-16,-5-2-1 15,-12 2-1-15,-7 0 1 16,-12 0-1-16,-2 0 0 16,-2 0 0-16,0 0 0 15,5 0 0-15,8 0 0 16,10 0 0-16,0 0 0 16,9 2 0-16,0 0 0 15,-2-2 0-15,2 0 0 16,-5 0 0-16,-11 0 0 15,0 0 0-15,0 0 0 0,4 0 0 16,5 0 0 0,5 0 0-16,13 0 0 0,8 0 0 15,6 0 0-15,5 0 0 16,-4 0 0-16,-5 0 0 16,6 0 0-16,-1 0 0 15,-4 0 0-15,-3 0-1 16,-5 0 1-16,0 0-1 15,6 3 0-15,4 0 1 16,7 2-1-16,-5 0-2 16,1 1 2-16,-10-2-1 15,-6 2 2-15,-11 0 0 0,-16 0 0 16,-5 0 0 0,-6-2 0-16,-1 2 0 0,5-2 0 15,19 0 0-15,15 0 0 16,17-2 0-16,6 2 1 15,-15 0-2-15,-12-2 0 16,-26 2 1-16,-10-1-2 16,3-3 2-16,-3 1-2 15,10-1 1-15,10 2-2 16,12-2 2-16,12 4-1 16,4 1 1-16,2-2-2 15,-7 2-2-15,-10 2 2 16,-8-3-1-16,-12 2 1 15,-5-2 3-15,10 0-1 16,3 2 1-16,22 0 0 0,23-1-1 16,9 1 0-16,2-1-2 15,-6 1 0-15,-12 1 1 16,-9-3-1-16,-3 0 1 16,5-3-2-16,0 4 3 15,5-1 0-15,15 1 0 16,13 4 0-16,4-4 1 15,7 2 0-15,-10-1 0 16,-11-1 0-16,-18-2 1 16,-8-2-1-16,-6-1 0 15,-4 0 0-15,-6 0 1 16,-1 0-1-16,12 0 1 0,15-7-1 16,14-1 0-16,2 0 0 15,-16-1 0-15,-32 8 1 16,-21-2-1-16,-16 1 1 15,0 2 1-15,11 0 1 16,12 0-2-16,9 0 0 16,-2 0-1-16,-4 0 1 15,-6 2-2-15,-20-2 0 16,-26 0-6-16,-27 0 0 16,-36 0-13-16,-10-9-15 15,-26-12-48-15</inkml:trace>
  <inkml:trace contextRef="#ctx0" brushRef="#br0" timeOffset="14149.727">24020 7231 57 0,'0'0'27'0,"0"0"-1"16,0 0-1-16,0 0-4 15,0 0-9-15,0 0-4 16,0 0 6-16,-7 0 9 0,7 0 4 16,0 0-8-16,0 0 1 15,0 0 0-15,0 0-3 16,0 0-3-16,0 0-5 15,0 0-3-15,0 0-3 16,0 0-3-16,0-2 2 16,0 2-2-16,0 0 0 15,12-2 0-15,11 2 1 16,14 0 6-16,13-2-3 16,19 2-2-16,3 0 2 15,8 0-4-15,0 0 1 16,4 0 0-16,-8 0-1 0,1 0 0 15,-5 0 2-15,-3 0-2 16,4 0 1-16,-1-3-1 16,8-1 1-16,3 3-1 15,9-1 1-15,3-2-1 16,1 2 0-16,3 0 1 16,-16-1 0-16,2 2-1 15,-5-2 0-15,-4-3-1 16,5 0 2-16,22 0 0 15,10-1-1-15,14 0 1 16,6-1-1-16,-11 5 0 16,0 0-1-16,0 2 1 15,4 1-1-15,3 0 1 0,-4 0 0 16,-6 0 0 0,-8 0-1-16,-12 0 0 0,-3 0 1 15,-1 0 0-15,1 0-1 16,10 0 1-16,9 4-2 15,11 2 2-15,6-2 1 16,-10 0-1-16,-7 2 3 16,-16-2-3-16,-12-4 0 15,-6 0 1-15,-24 0-1 16,-7 0-2-16,-15 0 2 16,-1 1-1-16,12-1 1 15,30 4 0-15,30 4-1 16,28 1 1-16,18 1-1 15,-3 2-1-15,-20-4 2 0,-18 0-2 16,-19 0 0 0,-24-4 2-16,-10-2 0 0,-24-2 0 15,-15 0 0-15,-8 0 1 16,5 0-1-16,17 2-1 16,17-1 1-16,22 4 0 15,17-1 0-15,6 0 0 16,-3 2 0-16,-16-2 0 15,-23 0 1-15,-19-1-1 16,-15-3-1-16,-3 3 1 16,-2-2 1-16,6-1 0 15,-1 3-1-15,-4-3 1 16,0 2 0-16,-7-2-1 0,-3 0 1 16,-5 0 0-16,0 0-1 15,0 0-4-15,0 0-38 16,-46-2-49-16,-30-7-56 15</inkml:trace>
  <inkml:trace contextRef="#ctx0" brushRef="#br0" timeOffset="20694.995">24756 7579 78 0,'0'0'29'0,"0"0"1"15,0 0 2-15,0 0-6 16,0 0-3-16,0 0 2 15,0 0-11-15,32-91-1 16,-32 78-1-16,0 5-6 16,-13 2-2-16,-17 0-4 15,-4 4-1-15,-15 2-1 16,-1 0 2-16,-4 10 0 16,-3 15-1-16,11 6 0 15,12 6 0-15,11 0-1 16,20 3 1-16,3-1 0 15,0-1-3-15,41-4-1 16,17 0-1-16,6-1 0 16,8 0 4-16,1 0 0 15,-11-6 2-15,-13 0 1 0,-15-8-1 16,-22-1 0 0,-12-1-1-16,-9-5-5 0,-44-1 1 15,-23-2 2-15,-12-5-8 16,1-4-12-16,7 0-4 15,11 0-3-15,7 0-1 16,16-4 0-16,16-8 3 16,20-2 9-16,10-1-5 15</inkml:trace>
  <inkml:trace contextRef="#ctx0" brushRef="#br0" timeOffset="22245.525">25111 7535 40 0,'0'0'23'16,"0"0"0"-16,0 0 1 15,0 0 0-15,0 0-6 16,0 0-5-16,0-54 0 16,0 54-3-16,0 0-8 15,-7 12-2-15,-16 19 3 16,-3 8 9-16,-6 8 1 15,2-1-3-15,3 4 4 16,4-2-6-16,4-2-3 16,5-5-3-16,5-12-1 15,5-8-1-15,4-12 0 0,0-5-1 16,0-4-2-16,0 0 3 16,0 0 7-16,9-13 1 15,25-15-6-15,8-5-2 16,-1 6 1-16,-6 6 0 15,-12 11-1-15,-16 6 1 16,-3 4-1-16,-4 0 0 16,3 0-4-16,6 0-3 15,2 4 2-15,5 12 2 16,-2 2-1-16,2 0-3 16,3 2-5-16,8-1-6 0,3-5 4 15,3-6 1 1,6-7 5-16,0-1 5 0,-2 0 3 15,2-5 0-15,-2-13 0 16,-10-2 2-16,-4-5-1 16,-7 1 2-16,-16-2-1 15,0 5 2-15,0 0-1 16,-4 5 0-16,-19 6-2 16,0 4-1-16,0 6-4 15,-3 0 2-15,-4 0-1 16,3 5 3-16,-5 9-2 15,6 7 2-15,3-1-2 16,12-2-1-16,8-2 1 16,3-1-5-16,0-7-1 15,7-1 3-15,16-7 4 0,-4 0 1 16,4 0 2-16,-9 0-1 16,-1-2 0-16,-3-6 0 15,-6 3-1-15,5-1 2 16,-2 2-1-16,0 1-1 15,2 3 0-15,-2 0-1 16,3 0-1-16,10 0 1 16,6 0 0-16,10 0 0 15,1 0 2-15,5 0-1 16,12 0 0-16,-1 0 1 16,5-2 0-16,-5-8 1 15,-7-2 3-15,-16 0 6 0,-7 1 4 16,-16-2 6-16,-3 5-5 15,-4-1 0-15,0 6 1 16,0 0-4-16,0 3-6 16,0 0-5-16,-4 3-2 15,-19 19 0-15,-3 12 2 16,-4 8 3-16,3 6-2 16,4 6-1-16,0 8 1 15,7 7 3-15,9 3-5 16,7 0 6-16,0-12-5 15,0-13-1-15,0-17 0 16,0-19 0-16,0-4-1 16,0-7 1-16,0 0 5 15,0 0 4-15,0-15 12 16,0-17 2-16,0-16-9 0,0-12-5 16,0-6-1-16,0-6-7 15,4-4-2-15,19 5 1 16,0 5-1-16,3 6 0 15,1 14 0-15,3 10 0 16,-7 12 0-16,3 6-2 16,-3 8 0-16,9 6-3 15,5 4-5-15,9 0-5 16,4 0 3-16,3 13 4 16,-11 6-1-16,-15 1 2 0,-20 2-2 15,-7 0-1-15,-18 2 3 16,-47 4-4-16,3-6 8 15,2-1 0-15,21-10-5 16,16-2 3-16,12-3 2 16,11-3-3-16,0 1 0 15,0-1-3-15,0-3 2 16,16 0 6-16,18 0 1 16,19-9 4-16,16-15-1 15,3-6-1-15,1-4 1 16,-4 0-2-16,-6 2 2 15,-13 4 0-15,-4 2 0 16,-14 6 6-16,-11 1 2 16,-12 5-2-16,-6 3 7 0,-3 1-6 15,0 5-5-15,0 4-2 16,0 1-3 0,0 0 0-16,-3 0-6 0,-13 13-4 15,-11 18 7-15,4 8 3 16,4 0 0-16,15-1 0 15,4-4 1-15,0-8-1 16,31-4 1-16,7-3 0 16,12-10 1-16,10-1-2 15,6-5 0-15,-5-1-7 16,-20-2-12-16,-18 0-23 16,-23 0-20-16,0 1 1 15,-41 5-17-15</inkml:trace>
  <inkml:trace contextRef="#ctx0" brushRef="#br0" timeOffset="22518.161">24650 8242 69 0,'0'0'19'16,"0"0"-1"-16,0 0 13 15,0 0-7-15,0 0-15 16,0 0-3-16,237-3 14 16,-46-12 4-16,37-10-11 0,27-2-5 15,5-2-5-15,-36 5-1 16,-49 8-2-16,-60 6-15 16,-65 8-25-16,-47 2-14 15,-3 0-17-15,-79 16 6 16</inkml:trace>
  <inkml:trace contextRef="#ctx0" brushRef="#br0" timeOffset="22673.885">24956 8401 85 0,'0'0'15'0,"221"3"25"0,-16-3 13 15,62-10-10-15,30-15-20 16,-19-1-7-16,-41 7-12 15,-76 7-4-15,-105 7-53 16,-56 5-133-16</inkml:trace>
  <inkml:trace contextRef="#ctx0" brushRef="#br0" timeOffset="28114.426">10689 10200 89 0,'0'0'23'15,"0"0"-11"-15,0 0 25 16,0 0 3-16,0 0-12 15,0 0-8-15,0 0-1 16,0 8-2-16,0-8-4 16,0 0-6-16,0 0-4 15,0 0 0-15,-3 0-2 16,3 0-1-16,0 0 0 16,-4 3-4-16,4-3 1 0,0 0-1 15,0 0 1-15,0 0-1 16,0 0 3-16,0 0 1 15,0 1 0-15,0-1-1 16,0 0 1-16,0 0-1 16,0 0 0-16,0 0-3 15,27 0 4-15,10 0 0 16,18 0 1-16,9 0 0 16,12 0 0-16,0 0-1 15,2 0 0-15,-2 0 0 16,0 0 0-16,3 0 0 15,-6 0 0-15,-13 0 0 16,-2 0 0-16,-5 0 0 16,0 0 1-16,9 0-1 0,11 0 0 15,3 0-1 1,0 0 1-16,-4 0 0 0,-3 0 0 16,-8 0 0-16,-5 0 1 15,-1 0-1-15,-5 0 1 16,-10 0-1-16,3 0 1 15,-1 0 0-15,4 0-1 16,7 0 1-16,7-4 1 16,6 4 0-16,-6-1 0 15,5-2-1-15,-8 3-1 16,-11-1 1-16,-4 1 0 16,-3 0-1-16,-1 0 0 0,8 0 0 15,7 0 0 1,12 0 0-16,4 0 0 0,4 0 1 15,-13 0 0-15,-11 0-1 16,4 0 0-16,9 0 0 16,2 0-1-16,14 0 1 15,12 0 1-15,13 0-1 16,12 0 0-16,-1 0 0 16,-11 0 0-16,-11-4 0 15,-12 1 0-15,-11 1 0 16,-16 1 0-16,-7 1 0 15,-13 0 0-15,3-3 0 0,4 1 0 16,22-2 0 0,18-2 1-16,22 3-1 0,10-8 0 15,3 3 1-15,-9 2-1 16,-7-1 0-16,-3 1 1 16,-10 0-1-16,-17 1 0 15,-10 3 1-15,-19-2-1 16,-1 2 0-16,-5 1 1 15,1-4-1-15,6 5 1 16,14-2 0-16,28 2 1 16,23 0-1-16,13 0 0 15,6 0 4-15,-10 0-3 16,-16 0 9-16,-10 0-3 0,-17 0 3 16,-15 0 1-1,-8 0-2-15,-12-2-1 0,-8 0 5 16,-6-3-6-1,-16 4 2-15,-4 1-2 0,1 0 0 16,-4-1-6-16,0 1 0 16,0 0-2-16,0 0-1 15,0 0-11-15,0 0-24 16,0 0-14-16,-11 0-18 16,-28 0-10-16,-10 1 1 15</inkml:trace>
  <inkml:trace contextRef="#ctx0" brushRef="#br0" timeOffset="30523.473">13698 10389 37 0,'0'0'52'0,"0"0"-32"15,0 0 10-15,0 0 4 16,0 0-2-16,0 0-9 16,0 0-7-16,-125-78-1 15,112 78 2-15,6 0-5 16,0 0-6-16,-5 0-4 15,-8 20-1-15,-6 10-1 16,-4 10 1-16,-4 4 0 16,-1 6 0-16,1 5-1 15,8-4 1-15,3 4-1 16,7-10 1-16,12-2-1 16,4-7-1-16,0-9 0 15,23-4 0-15,16-10-3 16,11-7-1-16,6-6 4 15,17 0 1-15,3-6 2 0,3-15 1 16,-6-1-2-16,-15-2 2 16,-13-1-1-16,-14 2 0 15,-16 1-1-15,-15 6 5 16,0 6 1-16,0 6 1 16,0 2-2-16,0 2-1 15,0 0-5-15,0 0 0 16,0 0-3-16,0 0-3 15,-4 12-1-15,-7 8 6 16,3 4 0-16,8-1 1 16,0 2-2-16,0-4 1 0,8-2-1 15,19-7-3-15,10-2 4 16,9-6-2-16,4-4-1 16,3 0 0-16,1 0-3 15,-9-10-16-15,-10-8-21 16,-21-2-12-16,-14 0-10 15</inkml:trace>
  <inkml:trace contextRef="#ctx0" brushRef="#br0" timeOffset="30908.121">14018 10489 29 0,'0'0'11'16,"0"0"-5"-16,0 0 15 16,0 0-4-16,0 0-12 15,0 0-2-15,-15-2-2 16,15 2 0-16,0 4 0 16,0 4 7-16,0-4-5 15,0-1-2-15,0-2 2 16,0-1-2-16,0 0 2 15,0 0 6-15,0 0 5 16,3 0-2-16,6-1-1 16,2-8 1-16,-11-1-3 15,0-1-5-15,0 3-1 0,0-3-1 16,-8 5-2-16,-22 2 0 16,-5 4-1-16,1 0 0 15,1 0-4-15,1 0-9 16,9 8-7-16,0 8-9 15,16 2-15-15</inkml:trace>
  <inkml:trace contextRef="#ctx0" brushRef="#br0" timeOffset="31970.529">14178 10649 32 0,'0'0'19'16,"0"0"0"-16,0 0 7 16,0 0-10-16,0 0-11 15,0 0-5-15,16 0 1 16,3 0 5-16,4 7-2 15,7 5-1-15,0 2 3 16,9 0 0-16,-2-1-2 16,-1 2 3-16,-10-5-3 0,-6-1-2 15,-13-6 0-15,-7 0-2 16,0-2 0-16,0 0 0 16,0 1 1-16,-23 2 1 15,-4-1-2-15,4-3 0 16,16 0-1-16,4 0 2 15,-3 0 0-15,6 0 0 16,0-9-1-16,0-6 0 16,13-3 0-16,10 0 0 15,7-2 0-15,0 3 0 16,-4 3 1-16,3-3 0 16,-3 0 0-16,-3 3 2 15,4 0-3-15,-1-2 1 16,-3 2 0-16,-9 3 2 0,-1 0 0 15,-10 5 2-15,-3 5 0 16,0 1 4-16,0 0-4 16,0 0-3-16,0 0-2 15,0 0 0-15,0 0 0 16,0 0 0-16,0 0 0 16,0 0 0-16,0 0 0 15,0 0 1-15,0 0 1 16,0 0-1-16,0 0 1 15,0 0 0-15,0 0-2 16,0 0-1-16,0 0 1 0,-3 7 0 16,-10 4 0-1,-1-1-1-15,2 2 1 0,1 2 1 16,2 0-1-16,2 2-1 16,4-2 1-16,3 0-1 15,0 2 1-15,0-3 0 16,0 2 0-16,0 0-1 15,19-5 1-15,15-1 0 16,5-5 1-16,7-4-1 16,3 0 2-16,8 0 4 15,3-15 6-15,5-6 3 16,-8-8-7-16,-2-4 0 16,-11-4-2-16,-16-3 0 0,-10-4-1 15,-9-6-2-15,-9 0-3 16,0 2 2-16,-12 6 0 15,-15 10 0-15,4 9 1 16,4 12-1-16,8 2-1 16,7 9-1-16,1 0-1 15,-6 0-3-15,-10 36-4 16,-3 11 8-16,-6 14 0 16,14 6 0-16,14-4 1 15,0-10-1-15,3-9 0 16,28-9 0-16,7-10 1 15,3-4-1-15,5-5 0 16,4-6 0-16,4-4 0 16,0-2-2-16,-14-4-11 0,-8 0-17 15,-18 0-21 1,-14 0-9-16,0 0-14 0</inkml:trace>
  <inkml:trace contextRef="#ctx0" brushRef="#br0" timeOffset="32713.942">13785 10407 36 0,'0'0'7'0,"0"0"5"16,0 0 2-16,0 0-5 15,0 0-7-15,0 0-2 16,0 8 0-16,0-4 0 16,0 2 0-16,0 1 0 15,0 6 13-15,0-3-11 0,0 3-1 16,0-5 4-16,5-1-4 15,2-3-1-15,0-2 1 16,2-2 0-16,5 0 0 16,6 0 9-16,3 0 3 15,-4-2-1-15,-4-9 0 16,-3-2-2-16,-9-1-2 16,1-3 2-16,-4 0-3 15,0 1 3-15,0 2-6 16,-4 4-2-16,-15 3-1 15,-4 4-1-15,0 1-1 16,0 2-1-16,0 0-1 16,-4 0-7-16,10 6-10 0,-6 7-7 15,7 2-8-15,9 1-21 16</inkml:trace>
  <inkml:trace contextRef="#ctx0" brushRef="#br0" timeOffset="33688.641">15273 10701 10 0,'0'0'26'0,"0"0"-12"15,0 0-4-15,0 0 3 16,0 0-3-16,0 0-4 16,0 0-1-16,0 0-1 15,0 0 1-15,0 0-2 16,0 0-3-16,12 0 1 15,2 0 0-15,2 0 1 16,4 0-2-16,3 2 2 16,0 2-1-16,-6-2 8 0,6-2-5 15,-3 0 1-15,-1 0 2 16,-8 0 1-16,5 0 1 16,-6-2 0-16,-1-9 0 15,-5-3 3-15,-4 0-3 16,0-3-3-16,0-2-2 15,0 0-1-15,-13-1 0 16,3 6-2-16,-6 3 1 16,5 5-1-16,8 3 0 15,-1 3 0-15,-1 0-1 16,-2 0-1-16,-4 4-4 16,2 15 3-16,-1 6 1 0,1 4-1 15,9 1 1-15,0-2 1 16,23-4-2-16,49-8 1 15,27-7 1-15,20-9-2 16,-1 0-7-16,-45-3-37 16,-73-19-81-16</inkml:trace>
  <inkml:trace contextRef="#ctx0" brushRef="#br0" timeOffset="47290.365">2820 12019 28 0,'0'0'4'0,"0"0"6"16,0 0 13-16,0 0-2 16,0 0-7-16,0 0-7 15,0 0 2-15,148 2 2 16,-121-2 0-16,6 0 0 15,13 0-3-15,16-2 1 16,21-9-3-16,24-6-2 16,27-3 0-16,29 0-2 0,14 2 2 15,5 1 3 1,-7 6-6-16,-11 5 2 0,-19 2-3 16,-8 4 0-16,-6-2 1 15,-2-2-1-15,-4-2 0 16,4-5 1-16,9 3-1 15,11-3 3-15,12 1 0 16,7-2 0-16,4 3 5 16,-10 2-5-16,-1 1 1 15,-9 2-3-15,-7-3 0 16,-3 0 1-16,7-1-2 16,6-3 0-16,6 1 0 15,11-1 0-15,10 0 0 16,9 2-1-16,7 0 2 0,-3 4-1 15,-8-1 0-15,-8 2-1 16,-4-5 1-16,-3 7-1 16,-1-1 1-16,-6 3 0 15,6 0 1-15,4 0-1 16,8 0 0-16,8 0 0 16,0 0 0-16,-7 0 0 15,-6 0 0-15,-3-4 0 16,0 4 1-16,-3-2 1 15,3 2-2-15,-3-3-1 16,-1 2 0-16,10-8 1 16,8-1 0-16,14-1 0 15,3-3 1-15,-5-1-2 0,-10 5 1 16,-19 0 0-16,-11 3-1 16,-21 0 0-16,-18 1 1 15,-7-2 0-15,-4-2 0 16,-1 0 0-16,12-2 0 15,7 2 0-15,9 4 0 16,3 0 0-16,-4 0-2 16,-6 0 1-16,-2 4 0 15,-7 0 1-15,7 2 0 16,2 0-1-16,-2 0 0 16,4 0 1-16,5 0-2 15,7 0-1-15,0 0-1 0,3 6 4 16,1-2-2-1,-8 2 2-15,-1-2 0 0,-2 4 0 16,0-2 0-16,-2 1-1 16,6 2 2-16,-1-7-1 15,11-2 0-15,9 0 1 16,-5 0-2-16,0 6 1 16,-11 2 0-16,0 3-1 15,0 2 1-15,-4 1 0 16,1 2 0-16,-9-2 0 15,-8 0 0-15,1-1 0 16,5 1 0-16,-2-2 0 16,0-1 0-16,2 2 0 15,-6-2 0-15,-8 1 0 16,-5 2 0-16,-10-1 0 0,-13-2 0 16,3 0 0-16,1-2 1 15,12 2-1-15,8 1 0 16,12 1 1-16,3-2-2 15,1-3 1-15,4 0 0 16,-2 0 0-16,5-1-1 16,9 2 1-16,0-1 0 15,0 0 0-15,-12 2 0 16,1-5 0-16,-8 4 0 16,-1-3 0-16,-3-2 2 15,0 2-2-15,0 0 0 16,4 0 0-16,8 0-1 15,-1 1 2-15,5 3-1 0,2-1 0 16,5-1 0-16,3 0 0 16,-3-3 0-16,-10 1 0 15,-17-3 0-15,-19 1 0 16,-19-2 0-16,-4-2 0 16,16 0 0-16,23 2-2 15,28 3 2-15,29-4-17 16,8 5-4-16,-1-2-6 15,-4-4 3-15,-10 0 16 16,-6 0 7-16,-9 0 1 16,-14 0 0-16,-6 0 4 15,-8 0 5-15,-11 0 0 0,4-6 4 16,-2-2-5 0,18-1-2-16,2 5 1 0,1-2-6 15,-1 1 0-15,-4 3 2 16,-7 0-2-16,9 2 4 15,-5 0 3-15,6 0-3 16,10 0 1-16,-1 2-3 16,4 0-2-16,7 3 1 15,4-2-2-15,9 4 0 16,-6 6 0-16,2 1 1 16,-9-1-2-16,-14-4 1 15,-16 1 0-15,-16-3 0 0,-14-3 1 16,-9-4-1-1,-10 0 2-15,-1-7-2 0,8-8 0 16,1-2-4-16,6 3-6 16,-2 2 7-16,-2 5-3 15,2-1 0-15,-13 1 2 16,-12 1 2-16,2 0 2 16,-17 0 0-16,1 0-2 15,-4 0-2-15,1 1-6 16,-3 0-8-16,3 4-16 15,-8-2-12-15,-5 3-3 16</inkml:trace>
  <inkml:trace contextRef="#ctx0" brushRef="#br0" timeOffset="48441.644">2903 13508 41 0,'0'0'35'0,"0"0"-32"15,0 0-1-15,0 0 26 16,0 0-10-16,0 0-4 16,293-19-5-16,-110 5-1 0,34-2 6 15,17 2-1 1,13 2-3-16,20-2-4 0,11 3-1 15,12 2 0 1,16 5 3-16,-2 2-4 0,-3 2 7 16,5 0-2-16,-5 0-8 15,-4 2 5-15,-10 6 0 16,-29 3-1-16,-44-3 4 16,-65 1 2-16,-61-3-1 15,-51-6-4-15,-32 0-6 16,-5 0 9-16,-5 0 7 15,-32 0-16-15,-5 0-20 16,-8-2-8-16,-3 0-15 16,-9-4-31-16,-5-2-61 15</inkml:trace>
  <inkml:trace contextRef="#ctx0" brushRef="#br0" timeOffset="59065.637">9046 13144 46 0,'0'0'29'0,"0"0"4"16,0 0 1-16,0 0-9 16,0 0-4-16,0 0-1 15,0 0 3-15,43-100-2 0,-17 72-4 16,8-10-13-16,8-10 1 15,11-6-4-15,4-3 0 16,5 3 1-16,-9 14-2 16,-11 14-1-16,-12 14 0 15,-7 8 0-15,0 4-1 16,4 0-1-16,-4 0 0 16,0 10-4-16,-4 11-10 15,-1-2 0-15,-2 1 7 16,0-7 5-16,-6-1 4 15,-6-7-2-15,0-3 2 16,1-2 1-16,-5 0 1 0,0 0 1 16,0 0 12-1,0 0 7-15,0-6 2 0,0-12-10 16,-5 0-3-16,-10-3 2 16,-1 0-4-16,1 3-3 15,-3 1 1-15,2 6-4 16,0 7 1-16,5 4-3 15,-5 0-2-15,-10 7-7 16,-8 18 9-16,-8 13 0 16,-1 6-2-16,13 5-1 15,7-5 2-15,16 0-4 16,7-9-2-16,0-2-3 16,0-9 2-16,20-10 0 15,-1-6 3-15,8-6-2 16,-1-2 5-16,4 0 2 0,0-2 1 15,-3-17 2 1,5-2 1-16,-11-5 1 0,-2-1 4 16,-3 0 0-16,-12 3 5 15,-4 5-3-15,0 5-5 16,0 7 5-16,0 3-2 16,0 4 1-16,0 0-8 15,0 0-2-15,0 0-2 16,0 0-4-16,0 0 1 15,0 9 1-15,3 13 4 16,10 6 0-16,-6 7 0 16,4 2 2-16,1 1-2 15,-1-2 0-15,8-11 0 16,-7-9 0-16,-1-6-4 0,-4-8 3 16,-2-2 0-16,2 0 1 15,4 0 1-15,9-20 4 16,10-12 0-16,5-8-1 15,-1-2-2-15,-8-2 0 16,-10 0-1-16,-5-2 0 16,-3 7 0-16,0 9-1 15,-5 12 0-15,1 8-1 16,-1 8 1-16,2 2-2 16,-5 0-4-16,4 0-8 15,3 0-3-15,9 10 1 0,2 10 12 16,1 6 3-16,4 5-2 15,-3 0 3-15,-4 0-1 16,-2-3 1-16,-2-2 0 16,-1-4 0-16,1-2 0 15,-5-4-1-15,0-2 2 16,-3-5-1-16,8-6 0 16,-5-1-2-16,6-2 1 15,-3 0-2-15,3 0 3 16,4-8 4-16,3-12 0 15,3-8-3-15,-4-5 2 16,4-4-1-16,-12-2 5 0,1-2-2 16,-5 3 1-1,-7 5-2-15,0 10 4 0,0 10-4 16,0 5 2-16,0 6-5 16,-3 2-1-16,-1 0-2 15,-8 0-5-15,-2 23 1 16,-6 6 6-16,4 5 0 15,9 4 0-15,7-1 0 16,0-1 0-16,0-2 0 16,7-9-2-16,20-4 2 15,-1-11-4-15,6-4 3 16,-5-6-1-16,6 0 3 0,6 0-1 16,7-16 3-16,4-12 1 15,3-6-1 1,0-5-1-16,-7 1-1 0,0 0 4 15,-5 2-5-15,-6 2 2 16,-5 6-1-16,-7 10-1 16,-4 10 0-16,-4 8-3 15,4 0-1-15,-3 3-7 16,-2 18 5-16,2 2 2 16,-9-2-3-16,6-5-2 15,-10-5 5-15,1-6 2 16,-4-2 0-16,0-3 2 15,0 0 1-15,0 0 2 16,0 0 3-16,0-5 6 16,0-11-7-16,-7-5-3 15,-16 0 1-15,3 3 4 16,1 0-4-16,-4 8 2 0,0 4-4 16,5 4 0-16,-2 2-1 15,1 0-5-15,-11 19 1 16,0 16 3-16,-2 7-1 15,9 4 1-15,12-3 1 16,11-10-5-16,0-7 0 16,0-9 0-16,16-7 0 15,2-6 4-15,5-4-2 0,0 0 3 16,7-4 5 0,9-20-2-16,3-6 4 0,-4-5-2 15,-12 2 9 1,-6 1-3-16,-17 3 1 0,-3 8 7 15,0 6 1-15,0 7-4 16,0 6 5-16,0 2-5 16,0 0-16-16,0 10-2 15,0 13-8-15,0 7 10 16,0 1 0-16,27-3 1 16,12-2-1-16,3-4 0 15,-1-5 0-15,5-7-3 16,7-6 0-16,5-4-18 15,-1 0-17-15,-1-4-27 16,-6-17-10-16,-4-3-5 16,-20 1-44-16</inkml:trace>
  <inkml:trace contextRef="#ctx0" brushRef="#br0" timeOffset="67733.516">2793 15246 60 0,'0'0'5'15,"0"0"-3"-15,0 0 6 16,0 0 18-16,0 0 1 15,0 0-16-15,-69 6-7 16,69-6 3-16,27 0 4 16,33 0 8-16,28 0 0 15,22-4-9-15,21-4-2 16,1 4-5-16,14 2-1 16,6 2-2-16,19 0 1 15,17 0 1-15,17-2-2 0,32 2 0 16,14-2 3-16,16 2-3 15,13 0 0-15,13 0-1 16,8 4 2-16,3 10-2 16,2 1 1-16,-8 6 0 15,-8-3 0-15,3-4 1 16,19-6-1-16,13-3 0 16,15-5 0-16,6 0 0 15,-11 0-1-15,-6 0 1 16,-25 0-1-16,-17 0 2 15,-17 0-1-15,-10 0 1 16,-2 0 0-16,6 1-1 0,3 2 0 16,14-3 0-16,9 0-1 15,13 0 1-15,5 0 0 16,-8 0 0-16,-6-9 1 16,-14-3-2-16,-6 2 1 15,0-6 0-15,-7 6 1 16,-3-4-1-16,-6 0 0 15,5 2 0-15,12 2 0 16,18-7 0-16,17 1 0 16,3 5-1-16,0-8 1 15,7 8 0-15,-9 0 0 16,-1 3 0-16,7 0 0 16,-8 2 0-16,-1 0-2 0,2 2 2 15,-6 0 0 1,-2-5 1-16,-5 0-1 0,1-5 0 15,-21 2 2-15,-25-2-2 16,-45 4 0-16,-52 4 0 16,-47 0-2-16,-41 2 2 15,-31 4 0-15,-22-5 0 16,-5 4-17-16,1-3-22 16,10 1-19-16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7T14:33:05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14685 9555 36 0,'0'0'11'0,"0"0"-3"15,0 0 15-15,0 0 1 16,0 0-1-16,0 0-11 15,0 0 2-15,-136-26 0 16,127 22 0-16,2 4-1 16,4 0-2-16,3 0-5 15,0 0-4-15,0-1-2 16,14-2-2-16,67-6-3 16,59 0 5-16,47-6 3 15,35 3-3-15,-8 4 0 16,-23 3 2-16,-39 3-2 0,-46 2 3 15,-41 0-2 1,-35 0 0-16,-26 0 1 0,-4 0 0 16,-46 0 1-16,-67 0-2 15,-68 0 0-15,-57 10-1 16,-33 4 0-16,-9 0 1 16,29-6 0-16,30-3-1 15,50 2 0-15,48-5 0 16,55-2 2-16,45 0-3 15,23 0 1-15,79 0-10 16,66-4 8-16,62-14 2 16,37-5 0-16,7 5 1 15,-14 6 0-15,-28 6 3 16,-34 4 0-16,-30 2-2 16,-30 0 8-16,-32-1-6 0,-28 1-1 15,-28 0 3-15,-20 0-5 16,-7 0 3-16,-11 0 3 15,-77 0-6-15,-64 0 2 16,-73 17-3-16,-58 5 0 16,-18 3-1-16,11-2 2 15,39-9-1-15,51 1 1 16,64-9 1-16,56-2-2 16,57-2 0-16,30-2-3 15,108 0-1-15,75-8 4 16,86-17 0-16,40 0 0 15,-4 3 1-15,-26 0 1 0,-45 3-1 16,-50 3 0-16,-43 2 2 16,-45 0-2-16,-46 7 3 15,-38 2-4-15,-19 4 1 16,-96 1 0-16,-82 0-1 16,-96 9-5-16,-78 16 4 15,-18 0 1-15,27-4 0 16,62-6 0-16,86-3 1 15,76-3 2-15,66-5-3 16,50-3 0-16,10-1 0 16,103 0-7-16,77 0 7 15,84-7 0-15,52-12-4 16,14 4-16-16,-37 1-44 16,-66 1-38-16</inkml:trace>
  <inkml:trace contextRef="#ctx0" brushRef="#br0" timeOffset="1183.782">11627 15516 52 0,'0'0'2'0,"0"0"-2"16,0 0 0-16,-225 18 3 15,160-9 11-15,5 0 2 16,17 0 2-16,17-9-4 16,15 1-4-16,8-1-2 15,3 3-4-15,0-3-2 16,0 0 1-16,0 0-3 16,14 0-3-16,62 0 3 15,58-13 4-15,48-10 1 16,29 1-1-16,14 1-1 15,-11 3 5-15,-20 4-2 16,-31 1 2-16,-37 8-1 0,-45-1-4 16,-44 5 1-16,-37 1-3 15,-4 0 2-15,-82 0 7 16,-56 7-10-16,-65 15-1 16,-44 4 0-16,-23 2-4 15,14-2 5-15,39-7 1 16,53-5 0-16,51-6 1 15,45-3-1-15,33 4 1 16,35-9-2-16,4 0-3 16,96 0 1-16,72 0 2 15,79-13 5-15,58-6 6 16,24-8-7-16,-29 14-3 16,-56-4 8-16,-79 11-9 0,-75 6 0 15,-63-4 0-15,-27 4-13 16,-99 0 0-16,-64 6-28 15,-67 15-16-15,-48-4-33 16</inkml:trace>
  <inkml:trace contextRef="#ctx0" brushRef="#br0" timeOffset="3994.774">13474 8324 56 0,'0'0'16'16,"-207"-71"-11"-16,88 47 9 16,-17 8 13-16,-13 12-1 15,-15 4-8-15,-1 7-11 16,13 22 3-16,20 15 2 0,27 21-4 16,19 21-2-16,13 21-4 15,8 13-2-15,8 12 4 16,15 1 1-16,19 4 1 15,23-6-5-15,35-11 2 16,78-9 4-16,68-18-5 16,70-20 1-16,69-21-3 15,46-30 0-15,39-22 1 16,-5-18 0-16,-23-32 1 16,-52-18 2-16,-70-13-4 15,-68-17 8-15,-57-15 7 16,-65-23 4-16,-51-12 13 15,-21-4-14-15,-108-2-5 16,-71 13 4-16,-81 17-11 0,-92 28-1 16,-83 30-5-16,-53 39-14 15,-29 27-10-15,32 27-34 16,54 57-13-16,68 34-35 16</inkml:trace>
  <inkml:trace contextRef="#ctx0" brushRef="#br0" timeOffset="10376.253">10313 17168 78 0,'0'0'43'15,"0"0"-23"1,0 0-18-16,0 0 0 0,0 0 6 16,224-7 5-16,-15 7-5 15,67-14-3-15,58 0 0 16,52-13-2-16,26 0 3 15,11-8 3-15,-23 8-6 16,-48 4 0-16,-59 9-2 16,-68 7-1-16,-66 2 0 15,-67 5-2-15,-49 0-1 16,-43 0-6-16,-27 0-2 16,-88 8 7-16,-64 14-1 15,-65 3-7-15,-53 4 3 16,-39-2 3-16,-46 0 3 0,-25 4-1 15,-21 0 3-15,-5 2 1 16,24 1 1-16,46-7 0 16,59-4-1-16,87-4 0 15,75-12 2-15,70-1 1 16,52-6-2-16,20 0-1 16,69 0-11-16,73 0 8 15,72-18 3-15,93-10 1 16,83-6 3-16,68 2 0 15,41-5 3-15,1-2-2 16,-12 12-2-16,-31-1-2 16,-45 6 5-16,-62 8 10 15,-90-1-14-15,-104 4-2 16,-98 11 0-16,-58 0-3 16,-111 0-5-16,-103 5 7 0,-83 16-7 15,-77 3-1-15,-52-2 5 16,-32 5 3-16,-23 4 1 15,8 4 2-15,31-3 2 16,76-4-4-16,102-9 0 16,123-13 0-16,127-6 0 15,77 0-17-15,155-13-22 16,108-27 3-16,89-8 3 16,61-7 3-16</inkml:trace>
  <inkml:trace contextRef="#ctx0" brushRef="#br0" timeOffset="15768.217">8653 8207 68 0,'0'0'43'0,"0"0"-21"16,0 0-8-1,0 0 7-15,0 0 7 0,305-42-3 16,-107 18-7-16,39-2-9 16,30-3-4-16,0 4 0 15,-16 5-5-15,-23 4 1 16,-44 8-1-16,-54 2 0 15,-54 6 0-15,-53 0 0 16,-23 0-7-16,-114 6-5 16,-80 18 7-16,-93 9-1 15,-75 2 3-15,-58 5 1 16,-18-3 0-16,26 1 4 16,68-5-1-16,100-5 16 15,108-12-7-15,87-5-1 16,49-4-9-16,86-2 3 0,102-4-1 15,116-1 6-15,94-18-3 16,67-23 0-16,15-6-4 16,-35 7-1-16,-56 6 0 15,-79 11 0-15,-99 6-2 16,-89 9-7-16,-78 6-16 16,-44 2-11-16,-18 0-17 15,-60 0-18-15</inkml:trace>
  <inkml:trace contextRef="#ctx0" brushRef="#br0" timeOffset="29287.154">9363 15480 53 0,'0'0'34'0,"0"0"-28"16,0 0 14-16,194 0 21 15,-42 0-13-15,40-3-10 16,20-12-3-16,14 3-1 16,-8 2-6-16,-17-1 0 15,-18 5-4-15,-22-3-2 16,-16-1-1-16,-27 6-1 16,-19-5 0-16,-19 4 2 15,-20 2-2-15,-14-1 0 16,-23 4 0-16,-7 0 3 15,-16 0 0-15,0 0-1 16,-9 0 1-16,-55 0 1 0,-35 8-1 16,-42 15-1-1,-24 3-2-15,-20-4 2 0,1 3-1 16,8-6 0-16,5 0 0 16,12-6-1-16,-2 5 0 15,16-5 0-15,12-4 0 16,29 0 1-16,28 1 1 15,22-6-1-15,21-4 0 16,6 1 1-16,11 2-2 16,13-3 2-16,3 0-1 15,0 0-1-15,23 0 0 16,72 0 0-16,61-3 3 0,58-16 5 16,41-3-3-1,15-5-4-15,5 4 0 0,-15 0-1 16,-13 3 0-16,-22 2-3 15,-22 8 3-15,-36-2 0 16,-33 6 0-16,-35 2 0 16,-33 4 0-16,-20 0-2 15,-25 0 2-15,-12 0 0 16,-9 0-2-16,-13 0-4 16,-63 13-3-16,-56 6 9 15,-52 8 0-15,-38-2-2 16,-36 4 0-16,-28 1 2 15,-12 0 2-15,8-2-2 16,23-5 0-16,39-2 0 16,41-7 1-16,45-6 1 0,55-2 0 15,45-2-1-15,35-4 3 16,7 0-4-16,46 0-1 16,67 0 1-16,62-10 1 15,59-3 0-15,40 4 1 16,27-7-2-16,12 6 0 15,0 0-2-15,0 2-3 16,-16-1 4-16,-10 4 1 16,-29 1 0-16,-37 0 0 15,-46-1 1-15,-53 4-1 16,-49 1 0-16,-42 0 1 16,-23 0-1-16,-8 0-1 0,-46 0-2 15,-76 0-3-15,-73 10 4 16,-65-1-2-16,-44 3-4 15,-36 3 1-15,-23-1 5 16,-10 0 2-16,3 2 0 16,20-6 0-16,41-2 0 15,54-4 0-15,64-2 0 16,72 1 0-16,63-2 0 16,43-1 0-16,13 0 0 15,62 0-3-15,67 0 3 16,66-10 0-16,60-4 1 15,54 1 0-15,27-4 1 16,-5-1-1-16,-14 0-1 16,-34-4 0-16,-51 3 0 15,-34 2 1-15,-50 4-1 0,-40 7 0 16,-44 2 1-16,-38 0 0 16,-26 4 1-16,0-1 0 15,-53-1 1-15,-72 2-3 16,-80 0-1-16,-82 0 0 15,-83 16-3-15,-38 3 2 16,-4 2 2-16,19-2 0 16,73 0-1-16,72-3 0 15,92-8 0-15,80-2 0 16,57-2 0-16,19-4-12 16,69 0-20-16,53 0 19 15,60 0-6-15,39-10-8 0,16-12-12 16,11 0-25-1</inkml:trace>
  <inkml:trace contextRef="#ctx0" brushRef="#br0" timeOffset="46590.136">13642 8454 73 0,'0'0'37'15,"0"0"-10"-15,0 0-3 16,0 0-3-16,-158-107 6 16,82 92 2-16,-16 2-10 15,-17 10-2-15,-22 3-7 16,-18 2 9-16,-3 26-9 16,0 6-2-16,30 6 0 0,19 8 3 15,18 8-3-15,13 13-1 16,-1 16-4-16,-3 13-2 15,4 15 2-15,-4 4 0 16,7-1-1-16,24-10 2 16,22-8 0-16,23-6 0 15,23-9-4-15,57-5 1 16,35-10-1-16,25-14 0 16,31-10 1-16,24-11 2 15,15-19-1-15,11-14 2 16,1 0-1-16,-5-30 3 15,-5-14-2-15,-8-12-1 0,-22-9 1 16,-25-7-3-16,-43-7 2 16,-22-4 2-16,-32-6-3 15,-14-1 2-15,-23-1 0 16,-20 4-2-16,-3-1 5 16,-30 5-6-16,-56 5 0 15,-42 3 5-15,-35 7-3 16,-28 4 2-16,-10 11-4 15,-3 13-1-15,3 19-1 16,-1 17-2-16,-3 4-1 16,1 25 4-16,3 19-2 15,13 17 2-15,17 5-1 16,15 10 1-16,27 15-2 0,21 7-1 16,28 12 2-1,24 6 1-15,29-1-1 0,27-5 0 16,0-5 1-16,50-17-1 15,36-14-3-15,33-11-3 16,26-18 4-16,20-13-1 16,13-15 1-16,17-17 3 15,15 0 0-15,6-37 0 16,5-13 3-16,0-13-1 16,-10-11 1-16,-24-5 2 15,-15-4-4-15,-32 1 4 16,-29 0 1-16,-35-3-4 0,-33 2 3 15,-29-1-2 1,-14-6 1-16,-37 5 2 0,-59-3-2 16,-45 5-2-16,-31 7 0 15,-23 12-1-15,-17 14-2 16,-18 21 0-16,-17 24 0 16,-24 5-1-16,-3 28 0 15,14 18 2-15,32 16 0 16,33 10-2-16,43 11 0 15,33 11 2-15,34 7-4 16,25 10 3-16,27 6-1 16,20 1 1-16,13 4 1 15,16-7-3-15,48-11 3 0,31-14-4 16,31-12 1-16,35-18-2 16,41-15 0-16,38-22 5 15,24-23 1-15,10-6-1 16,-3-38 3-16,-17-15-1 15,-10-16 4-15,-17-13-2 16,-15-17-2-16,-21-11 6 16,-26-13-5-16,-36-13-2 15,-37-2-1-15,-46 4 3 16,-46 11-1-16,-43 17 1 16,-98 18-2-16,-73 12-1 15,-52 20 6-15,-40 16-6 0,-7 23-1 16,13 22 1-1,22 1-3-15,34 42 1 0,26 22-2 16,31 24 3-16,27 16 0 16,26 17 1-16,38 9-3 15,33 6 3-15,36 1-4 16,27-9 2-16,30-8-4 16,69-9-3-16,50-19-5 15,46-20 6-15,36-26 0 16,33-29 3-16,15-17 5 15,-4-21 1-15,-17-35 3 16,-14-18 0-16,-34-19-1 16,-35-15 5-16,-33-22 1 15,-59-18-3-15,-53-22 2 16,-30-6-3-16,-109 2-2 0,-79 20 1 16,-79 33-4-16,-83 38-1 15,-66 40-1-15,-30 42 1 16,11 2-2-16,62 49 3 15,76 26-2-15,83 16-15 16,88 19-17-16,84 11-35 16,42 5-15-16,95-6-17 15</inkml:trace>
  <inkml:trace contextRef="#ctx0" brushRef="#br0" timeOffset="66964.56">10762 14364 43 0,'0'0'97'0,"0"0"-79"16,-241-56-12-16,142 47 16 15,-7 9 14-15,-16 0-7 0,-16 20-17 16,-17 19-5-16,-10 6 7 16,0 7 3-16,3 9-3 15,24 3-1-15,19 6-2 16,29 1 6-16,21 10-14 15,11 12 3-15,21 16-5 16,10 10 1-16,15 1 0 16,12 3 0-16,0-5-2 15,46-4 1-15,30-8-1 16,39-17 0-16,26-13-2 0,38-18 2 16,26-22-1-1,16-13 1-15,9-23 0 16,5 0 0-16,2-32 3 0,-19-13 1 15,-23-9-2-15,-36-12 0 16,-32-14 4-16,-24-18 2 16,-27-19 0-16,-16-13-1 15,-21-12 0-15,-20-14-3 16,-19 6-1-16,0 5-1 16,-39 14 2-16,-44 15-4 15,-35 15 1-15,-38 21 1 16,-35 18 0-16,-16 20-2 15,-11 14-2-15,10 16 0 16,10 12 0-16,10 0-1 16,9 17 2-16,18 14 0 0,9 13-2 15,0 17 1 1,7 23 1-16,4 16-1 0,12 14 1 16,17 10 0-16,17 11-3 15,24 3-4-15,28 1-2 16,35 1 4-16,8-8-4 15,77-7 0-15,49-9-6 16,30-16 7-16,19-12-3 16,16-21 0-16,7-28 4 15,12-19 1-15,-1-20 5 16,2-15 1-16,-6-29 2 16,2-23 1-16,-6-16 1 15,-10-16-1-15,-22-9-1 16,-33-12 2-16,-37-1-3 15,-37-3 1-15,-32 3 0 0,-30 9 2 16,0 6 3-16,-66 10 2 16,-33 11-3-16,-33 0 0 15,-40 10-2-15,-30 3-1 16,-15 10-2-16,-13 12-1 16,2 19 1-16,14 10-1 15,12 21-1-15,11 11 0 16,19 35 2-16,10 21-2 15,11 19 1-15,26 21-1 16,18 17 2-16,35 18-1 16,30 11 1-16,31-1-2 15,11-4-2-15,23-12-14 0,46-6-8 16,37-9 11 0,27-12 13-16,31-21 1 0,31-20-1 15,26-29 0-15,16-24-2 16,3-15 4-16,-4-24 0 15,4-34 10-15,-8-20-4 16,-9-18 4-16,-25-21-1 16,-35-16 2-16,-32-11 1 15,-45-16-6-15,-47-5-2 16,-39-2-1-16,-65 12 0 16,-91 27-2-16,-84 19 1 15,-66 31-2-15,-61 23 0 16,-25 28-1-16,4 18 0 0,22 9 1 15,60 18-1 1,62 28 1-16,69 24-1 0,56 25 0 16,43 33-1-16,34 32 1 15,31 15 0-15,11 4 1 16,30-5-4-16,62-17-3 16,41-15-4-16,51-16 6 15,37-24 3-15,37-25-3 16,25-33-2-16,11-30 3 15,-4-14 2-15,-19-40 1 16,-24-36 1-16,-29-22 3 16,-32-29 0-16,-36-23-3 15,-51-34 3-15,-42-21 1 16,-41-11 2-16,-16 8-2 0,-92 26-1 16,-80 42 1-16,-76 31-2 15,-72 43-1-15,-65 38-1 16,-28 28 0-16,-22 28-3 15,28 36 3-15,55 25-1 16,82 19-4-16,107 20-29 16,91 11-55-16,63 5-33 15</inkml:trace>
  <inkml:trace contextRef="#ctx0" brushRef="#br0" timeOffset="70916.365">13969 8257 80 0,'0'0'1'15,"-244"-82"1"-15,118 38 6 16,8-2 21-16,-4 2-5 15,-4 4-4-15,-15 7-9 16,-15 8 4-16,-24 7 7 16,-10 6-17-16,-13 9 5 0,-2 3-2 15,-1 17-4 1,-1 24 6-16,13 20-2 0,8 15 4 16,6 22 1-16,5 18-12 15,15 11 0-15,26 7-1 16,38-1 0-16,43-5-2 15,37 2 2-15,16-5 0 16,32-5 6-16,71-8-5 16,49-8 2-16,46-11-3 15,46-13 2-15,43-17-4 16,37-30 1-16,22-22 1 16,6-11 0-16,-28-17-8 15,-43-13 7-15,-47-4 1 16,-52-6 0-16,-37-8 0 15,-37-14 1-15,-29-16 1 0,-26-24 5 16,-22-15-5-16,-19-21 4 16,-12-9-3-16,0-1 0 15,-43 7 1-15,-33 13-3 16,-26 15 4-16,-17 18 3 16,-22 12-7-16,-11 16 8 15,-23 4-9-15,-16 9 0 16,-24 5 1-16,-20 13-1 15,-25 13 0-15,-23 10-1 16,-5 13 4-16,-15 21-3 16,10 35 0-16,19 26 1 15,37 22-3-15,47 30 2 16,59 17 0-16,52 9-2 0,56 1 2 16,23-13-3-16,76-12 1 15,65-7 1-15,57-15 0 16,36-9 1-16,28-13-4 15,24-8-2-15,15-15-4 16,9-16 8-16,6-23-1 16,-12-24-5-16,-21-6 5 15,-28-32-5-15,-25-12 8 16,-28-14 0-16,-24-10 2 16,-13-16-1-16,-20-23-1 15,-23-25 0-15,-26-18 3 0,-27-11-2 16,-36 2 0-16,-33 21-1 15,-19 24 1-15,-91 30 4 16,-70 26-5-16,-75 19 3 16,-62 21-5-16,-52 15 4 15,-21 3-3-15,-2 0 1 16,26 24 0-16,49 12 0 16,57 15 0-16,58 22 0 15,61 20 0-15,42 18-3 16,46 17 3-16,33 19-1 15,20 6 0-15,5 5-3 16,52-1 2-16,16-16-1 16,26-14 1-16,23-20-5 15,33-22 0-15,33-18 4 16,37-25-5-16,26-24 2 0,28-18-4 16,15-44 2-16,-4-28 7 15,-5-21-1-15,-18-9 2 16,-37-14 1-16,-44-10 2 15,-57-12 1-15,-57-12-1 16,-52-6 3-16,-24 1 5 16,-99 2-3-16,-65 5 1 15,-53 7-5-15,-56 17-3 16,-45 20 1-16,-21 31-2 16,-18 31 1-16,-2 36 13 15,27 20-10-15,32 64 0 16,44 46-3-16,62 41 3 0,72 31-6 15,96 18 2-15,67-9-2 16,143-24 0-16,102-37-8 16,87-41 4-16,67-36 5 15,36-34 1-15,16-33 3 16,-23-10-2-16,-63-43-1 16,-98-15 0-16,-113-18-22 15,-131-24-9-15,-83-30-11 16,-171-27-19-16,-123-19-51 15</inkml:trace>
  <inkml:trace contextRef="#ctx0" brushRef="#br0" timeOffset="72903.793">15612 2069 26 0,'0'0'18'16,"0"0"4"-16,0 0-3 16,0 0-8-16,0 0-1 15,0 0-3-15,0 0 6 16,-129 8-4-16,129-8-4 16,0 2 0-16,0 1-4 15,4 0-1-15,45 6 0 16,34-7 2-16,52 1-2 15,51-3 2-15,51-5 0 16,40-16 3-16,29-1-1 16,-5 0 2-16,-22 2-5 0,-34 2 1 15,-56-4-4 1,-51 4-1-16,-50 2-11 0,-51 8 3 16,-37 2-3-16,-3 4 4 15,-73 0-22-15,-39 2-7 16</inkml:trace>
  <inkml:trace contextRef="#ctx0" brushRef="#br0" timeOffset="73316.461">15444 2019 23 0,'0'0'14'0,"0"0"1"16,0 0 3-16,0 0-3 16,0 0-4-16,0 0-4 15,119-12-2-15,-27 12 0 16,37 0-2-16,46 0 2 15,43 0 5-15,33 0-6 16,35-2 2-16,15-8-2 16,1-2-2-16,-13 0 1 15,-33-2-3-15,-42 2 0 0,-46 4-1 16,-54 0 3-16,-45 4-2 16,-36 2 0-16,-24 2-1 15,-9 0-2-15,0 0-6 16,-65 0-7-16,-42 0-5 15,-41 0-4-15,-36 0 0 16,-25 2-6-16</inkml:trace>
  <inkml:trace contextRef="#ctx0" brushRef="#br0" timeOffset="75888.313">15922 1946 12 0,'0'0'13'0,"0"0"-13"15,0 0-3-15,0 0 3 16,0 0 28-16,288 0-5 16,-81 0-2-16,60-9-7 15,37-9 2-15,40-2-5 16,15 8-2-16,3-1-4 16,-15 8-3-16,-27 3 0 15,-30 2-1-15,-38 0-1 16,-31 0 4-16,-30 0 0 15,-16 0-1-15,-30-7-3 16,-27 4 1-16,-31-3 0 16,-45 1-1-16,-29 1-1 0,-13 3-2 15,-78 1-10 1,-51 0 3-16,-53 0-3 0,-29 0 5 16,-10 4-1-16,0 6 1 15,7-2 2-15,12 2 5 16,15 0 1-16,15 2 1 15,17-2-1-15,22 2 1 16,34-2 0-16,33 0-1 16,36-3 0-16,30-5 0 15,0 4 0-15,64-3 0 16,54-1 2-16,61-2 8 16,55 0-3-16,47-8-2 0,32-6 0 15,23-2 3 1,14 4-6-16,-3 0-1 0,1 2 0 15,-10 2-1-15,-5 2 12 16,-24-1-7-16,-27 6-1 16,-49 1 0-16,-54 0-3 15,-54 0 1-15,-52 0-2 16,-46 0-1-16,-27 0-6 16,-57 8-3-16,-78 4 9 15,-66 1 1-15,-50 4-9 16,-32-5 5-16,-15 2-2 15,8 2-1-15,9-4 2 16,21 4 1-16,28-5 0 16,48-4-1-16,59-1-3 15,59-4 1-15,59 0 6 0,7-2-8 16,69 0-9-16,37 2 15 16,43-2 3-16,19 0 0 15,20 0 2-15,29-11 1 16,41-2-2-16,55-5 6 15,70-2 4-15,46 1-8 16,56 6-1-16,14 5 10 16,-11 5-12-16,-33 3-5 15,-73 0 1-15,-74 0 4 16,-84 0 0-16,-82-1 3 16,-73-1-2-16,-62-4 1 15,-18-2-1-15,-97-5 9 0,-67 4-10 16,-76 0-2-16,-59 9-7 15,-47 0-7-15,-32 0 4 16,-7 0-2-16,-2 13 3 16,17 3 8-16,22 0 3 15,23 4 0-15,35 0 1 16,47-2-1-16,63-2 0 16,69-4 1-16,76-8-1 15,46-4 0-15,88 0-3 16,94 0 3-16,89-14 11 15,72-9 0-15,46 4-5 16,34-3 1-16,19 6-5 16,2-2 2-16,-2-1-4 15,-22 1-2-15,-36 0 2 0,-32 0-6 16,-55 4 6 0,-60 2-2-16,-66 4 2 0,-64 6 1 15,-62 1-1-15,-41 1 0 16,-8 0 3-16,-87 0 11 15,-65 1-7-15,-71 19-3 16,-50 2-4-16,-31 3 0 16,-9-2 1-16,18 0-1 15,29-3 0-15,34 0 1 16,42 4-1-16,45-4 0 16,50-6 1-16,60 0-2 15,39-6-1-15,92-6-8 16,83-2 10-16,70 0 0 0,64-10 2 15,38-8 0-15,22 0-2 16,-2-4 0-16,-37 0-8 16,-31 4-1-16,-47 4 2 15,-54 1-4-15,-50 2 5 16,-52 3 6-16,-59 4 1 16,-37-1 1-16,-23 1 2 15,-80 3 2-15,-52 1-1 16,-59 0-3-16,-76 10-1 15,-80 12-1-15,-79 1 1 16,-86 2-2-16,-75 6 1 16,-53 2 0-16,-31-1 0 15,-11 3 0-15,25-5 1 16,59-7 0-16,71-1 0 16,85-4 4-16,81-1-1 0,59-3 0 15,63-2 0-15,55-5-2 16,62 0 2-16,65-3-3 15,50-4 0-15,30 0-2 16,23 0-8-16,57 0 4 16,49-12-7-16,43-5 12 15,42 2 0-15,40 1 1 16,36-1 0-16,24 5-1 16,29 0 2-16,16 0-2 15,-5 1 1-15,-11-2-1 0,-37 1 3 16,-59 2-2-16,-61 4 0 15,-59 2 0-15,-70 2 0 16,-50 0-1-16,-10 0 1 16,-100 0 7-16,-65 0-2 15,-76 0-6-15,-73 0 0 16,-60 0 1-16,-31 0-1 16,-27 0 1-16,-4-2-1 15,0 2 0-15,9 0 3 16,25 0 0-16,25 4-2 15,48 6 3-15,47 1-3 16,48-4 1-16,53-1-1 16,51 2 0-16,50-6-1 0,40 0 0 15,31-2 0 1,12 0-1-16,62 0-8 0,74-6 4 16,94-12 2-16,90-2 3 15,77-4 0-15,57 0-5 16,11 4-4-16,-12 4 8 15,-41 2-1-15,-65 4 2 16,-73 4 0-16,-86 2 0 16,-77 4-1-16,-74 0 1 15,-40 0 0-15,-103-1 1 16,-62 1 4-16,-69 0-1 16,-68 0-2-16,-50 0-1 15,-45 0 2-15,-16 0 0 16,1 7 1-16,10 9 1 0,38 0-3 15,37 2 2-15,50-2 0 16,64 5 0-16,59-8-2 16,65-1-2-16,74-4 0 15,41-6-3-15,126-2 3 16,106 0 2-16,134-18 3 16,122-14-2-16,103-2 0 15,72 6-3-15,4 12 0 16,-23 16 0-16,-64 0-1 15,-85 18 0-15,-90 4-4 16,-104-5-2-16,-103-6-8 16,-99-5 6-16,-88-4-4 15,-48-2 3-15,-131 0-3 0,-103 0-4 16,-95 0-9 0,-96 0 6-16,-65 0 20 0,-37 4 9 15,-24 2 9-15,8 1-1 16,19 6-2-16,27 5 2 15,51 2-2-15,71-2-4 16,80-2 1-16,103-6-8 16,91-4-1-16,108-4 4 15,80-2-3-15,162 0 1 16,154-15-2-16,138-15 1 16,98 5-2-16,58 3-2 15,30 14 0-15,8 8 0 16,-1 0 2-16,-3 0-2 0,-26 4-2 15,-43 0-1-15,-65-4-7 16,-68 0-11-16,-89 0 11 16,-100 0 10-16,-121 0 1 15,-109 0-1-15,-96-3 0 16,-129 3-1-16,-139-1-6 16,-133-3 7-16,-124 4-27 15,-98-2 7-15,-67 2 20 16,-46 0 2-16,-16 0 3 15,22 0 4-15,77 0 2 16,131 0-1-16,186 0 9 16,211 0-4-16,194 0-12 0,274-4-3 15,239-8-1 1,231 2-26-16,171 8 1 0,125 2 1 16,43 14 13-16,-31 20-11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3T17:06:54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16776 7475 143 0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7T13:43:37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946 9346 5 0,'0'0'30'16,"0"0"-3"-16,0 0 4 16,0 0-9-16,0 0 0 15,0 0-5-15,0 0-1 16,-65 0-4-16,65 0-1 16,0 0-2-16,0 0-3 15,0 0-2-15,23 0-4 0,32 0 4 16,24 0 8-1,27 0-1-15,25 4 2 0,18-3-4 16,26 4-3-16,16-1 3 16,2 0-7-16,10 0 2 15,-1 0-2-15,3-2-1 16,6-2 0-16,-10 0 2 16,6 0-2-16,-1 0 1 15,8 0-1-15,-6 0 2 16,-1 0 1-16,-9-2-3 15,-15-2 1-15,-8 3 0 16,2-6-2-16,-2 1 2 16,-4 1-2-16,8-1 0 15,12 0 0-15,14-1 0 0,13-1 1 16,-1 0-1-16,-6 0 0 16,-10 2 0-16,-10 0 1 15,-12 0 0-15,-7 2-1 16,-11-4 1-16,-9 2 1 15,0-2-2-15,9 0 0 16,11 0 2-16,3 0-2 16,-7 0-1-16,-9 0 0 15,-14-1 1-15,-19 3 0 16,-19 0-1-16,-16 4 1 16,-19-5 0-16,-10 1 1 15,-9 2-1-15,-10 0 1 16,-10-2-1-16,-3 3 0 0,-14-3 1 15,-5 5-1-15,-6-1 1 16,-5-1-1-16,4 3 0 16,-1 0 0-16,11 0-1 15,15 0 1-15,8 0-2 16,5 0 4-16,1 0-2 16,-6 0 0-16,2 0 0 15,-9 0 0-15,-4 0 0 16,-10 0 0-16,-5 0 0 15,-8 0 1-15,6 0-1 16,-5 0 0-16,3 0 0 16,9 0-1-16,-2 0 3 0,5 0-3 15,4-1 2-15,-3 1-1 16,6-2 0-16,-3 2 0 16,4 0 0-16,-1 0-1 15,5 0 2-15,4 0-1 16,-5 0 0-16,0 0-1 15,-10 0 1-15,-10 0 0 16,-6 0 0-16,-4 0 1 16,0-3 0-16,0 3-1 15,0 0 3-15,0 0-2 16,0 0 3-16,0 0-3 16,0 0 0-16,0-1-1 15,0 1 0-15,0 0 0 0,0 0 1 16,0 0-1-1,0-1 0-15,0-2 2 0,0 1-2 16,0-4 7-16,0-4-5 16,0-2 3-16,0-3-5 15,9-3 2-15,-2-3-1 16,0-9-1-16,2-5 0 16,-6-5 2-16,-3-5-1 15,0-6 1-15,0 1 5 16,0 0-3-16,-16-3 2 15,-3 3 7-15,5-2-6 16,6-3-5-16,8-2 1 16,0-5-2-16,0-7 5 15,0 3-6-15,22 4 0 0,1 3 4 16,-4 9-3-16,-7 0 2 16,-4 5-2-16,-8-5-1 15,0 4 7-15,0-1-5 16,-13 2-1-16,-4-4 3 15,-6 4-2-15,7 6 5 16,5 9-7-16,2 11 4 16,6 8-2-16,3 5-1 15,-4 0 0-15,4 4 3 16,0 2 1-16,0-3-5 16,0 3 0-16,0 0 0 15,0 0-3-15,0 0 3 16,0 0 0-16,-3 0 0 0,3 0-6 15,-4 0 6 1,4 0-2-16,-4 0-7 0,4 0 6 16,-5 0-2-16,-5 0-2 15,-24 0 6-15,-35 0 0 16,-34 13 1-16,-31 1 0 16,-15 0-3-16,-10-2 2 15,-25 2-4-15,-21-1-3 16,-25 6 1-16,-41-1-9 15,-33 2 10-15,-25 4-6 16,-25-2-3-16,-8 0 11 16,-8 0-8-16,-12 0 4 0,9 0 7 15,3-1-8 1,0 3 3-16,20-1 1 0,14 4-1 16,30-1 1-16,44-6 0 15,29-2 5-15,31-5-2 16,27-4 0-16,17-8 0 15,29-1 2-15,11 0 0 16,5 0-1-16,-6 0-2 16,-15 0 1-16,-26 0-1 15,-27 9-8-15,-27 5 5 16,-11 1 0-16,20-7 0 16,30 1 3-16,40-7 3 15,36-2 0-15,30 0 4 0,25 0-4 16,16 0 2-16,14-4 2 15,10 4 0-15,-5 0 3 16,6 0-5-16,-1 0 1 16,1 0-1-16,-1 0-1 15,4 0 1-15,0 0-2 16,-3 0 1-16,3 0-1 16,0 0 0-16,-6 0 0 15,-1-3 0-15,-9 3-1 16,-5-1 1-16,-11 1 0 15,-5 0-3-15,-9 0 1 16,4 0 1-16,15 0 1 0,8 0 0 16,15 0 2-1,4 0-2-15,0 0 0 0,0 0 1 16,0 0-3-16,0 0 2 16,0 0 0-16,0 0-2 15,0 0 0-15,0 0 2 16,0 0 0-16,0 0-2 15,0 0 1-15,0 6 0 16,0 10 1-16,0 8 3 16,7 4-1-16,13 12 2 15,-1 7 2-15,4 14-4 16,4 16 4-16,-4 7-3 16,0 6 2-16,-4-4 1 15,-1 2-4-15,-2 1 4 16,-4 6-2-16,-12-1-3 0,0 0 6 15,0-8-4-15,-32-16-3 16,6-12 1-16,3-18 0 16,12-16 0-16,2-12-1 15,9-10 0-15,0-2 1 16,0 0-1-16,0 0 2 16,16-8 6-16,37-16-6 15,29-2 1-15,11 5-3 16,22 5-3-16,11 9-18 15,23 7-38-15,15 0-23 16,15 0-37-16</inkml:trace>
  <inkml:trace contextRef="#ctx0" brushRef="#br0" timeOffset="16585.7">2372 3017 135 0,'0'0'40'0,"0"0"6"16,0 0 6-16,0 0-4 15,0 0-23-15,0 0 0 16,-87-101-8-16,68 98 3 15,-1 3-2-15,1 0-18 16,-15 4 0-16,-12 24-3 16,-10 12 1-16,6 13-1 15,8 5 1-15,15 4 2 16,17 0-2-16,10-2 2 16,0-6-2-16,7-1-3 15,35-11-8-15,2-8 2 16,6-12-8-16,15-16 2 0,8-6 13 15,12-3 1-15,5-24 3 16,-5-5 3-16,-12-2-1 16,-20 3 10-16,-23-1-1 15,-14 2 4-15,-13 1 16 16,-3 2-19-16,0 2 4 16,0 11-1-16,-3 5-5 15,-6 5 6-15,-2 4-15 16,-1 0-1-16,-6 10 0 15,-1 12-10-15,-1 6 7 16,10 5 1-16,1 0 2 16,5 4-5-16,4-3 5 15,0-2-11-15,0-9-2 0,7-4-6 16,25-9 11-16,5-8 3 16,6-2 5-16,-1 0 3 15,-1-12 0-15,-2-10 0 16,-6-3 5-16,-1-4 0 15,-5-3 3-15,-1-1 0 16,-12 5-3-16,-1 5 4 16,-10 7-3-16,1 5-2 15,-4 7 6-15,0 2-9 16,0 2 1-16,0 0-5 16,0 0 0-16,0 0-3 15,0 0 1-15,0 0-5 0,0 0 6 16,0 0-7-16,3 0 4 15,-3 0 2-15,6 0-3 16,-6 0 2-16,0 0 3 16,0 0 0-16,0 0 6 15,0 0-5-15,0 0 3 16,0 0 3-16,0 0-6 16,0 0 6-16,0-2-7 15,0 2 2-15,0 0-2 16,0 0 0-16,0 0-2 15,0 0 2-15,0 0-4 16,0 0 3-16,0 0-8 16,0 0-4-16,7 0 2 15,3 13-8-15,10 9 15 16,6 1 3-16,4 4-5 0,6 1 3 16,1-1-1-16,2 2-6 15,-9-1 7-15,-7-6-4 16,-11-4 0-16,-5-8 2 15,-7-2 0-15,0-5-1 16,0 2-1-16,0-4 1 16,-7 2 5-16,-21-3-3 15,10 0 1-15,2 0 3 16,9-16 1-16,7-8 1 16,0-10-2-16,11-5-5 15,24 1 4-15,11 3-2 16,-5 4 3-16,1 3-1 0,1 4 1 15,-9 4 0-15,-8 6 1 16,-7 4-1-16,-3 4 0 16,-5 0 1-16,-4 3 0 15,5 2-1-15,-8-1-4 16,-4 2 4-16,0 0-2 16,0 0 0-16,0 0 1 15,0 0-3-15,0 0 2 16,0 0 2-16,0 0-1 15,0 0 1-15,0 0 0 16,0 0 0-16,0 0 4 16,0 0-2-16,0 0-2 15,-4 0 4-15,-8 0-3 0,-6 10-1 16,-1 2 0-16,-4 6 0 16,0 2 0-16,0 5 0 15,7 0-1-15,9 1-1 16,7 2 0-16,0-2 2 15,0-3-1-15,11-3-3 16,24-9 2-16,-1-4-2 16,8-3 2-16,8-4 1 15,-1-2 2-15,13-18 4 16,-2-10-1-16,-7-2-2 16,-3-3 2-16,-11-6 0 15,-6-7 2-15,-17-2-1 0,-9-1 1 16,-7 1 7-1,0 1-3-15,0 11-5 0,0 8 3 16,0 15-1-16,-7 6-2 16,0 9-3-16,2 0-2 15,-6 15-10-15,-5 23-1 16,-3 18 10-16,1 4 1 16,6 2 0-16,8-2-3 15,4-7 2-15,0-7-12 16,30-11-1-16,13-7-2 15,-1-8 6-15,-5-9 3 16,-1-10 5-16,1-1 2 16,2 0 2-16,-2-18 1 15,-2-9 3-15,-8-5 0 16,-8-4-6-16,-12-5 7 0,-7 2-5 16,0 6 0-1,0 8 2-15,-7 10 0 0,-5 11-2 16,1 4-2-16,-8 2-2 15,-11 26-3-15,-2 12-1 16,11 9 4-16,21-3 1 16,0-4-7-16,21-8 8 15,41-8-6-15,10-12-10 16,20-10-2-16,7-4-3 16,-3-2 4-16,-20-21-8 15,-30 0-35-15,-39-6-22 16</inkml:trace>
  <inkml:trace contextRef="#ctx0" brushRef="#br0" timeOffset="17094.055">2399 2841 0 0,'0'0'23'16,"0"0"-16"-16,0 0 11 16,0 0 1-16,0 0-10 15,0 0-4-15,-7 42 0 16,7-36-2-16,19-1 2 16,0-4-1-16,-1 2 1 15,-2-3 5-15,0 0-1 0,-5 0 2 16,5 0 2-16,-6-10 3 15,-6 1 4-15,-4-1 5 16,0 0-6-16,0 2-5 16,0 1-6-16,-11 1-5 15,-8 1-3-15,-1 5-4 16,-3 0 1-16,2 0-12 16,1 0-12-16,8 0-6 15,12 2-2-15,0 8-6 16,53 2-18-16</inkml:trace>
  <inkml:trace contextRef="#ctx0" brushRef="#br0" timeOffset="18001.98">5312 3270 35 0,'0'0'82'0,"0"0"-50"0,0 0 3 16,0 0 10-16,0 0-11 16,0 0-14-16,-37-90-1 15,37 90-10-15,0 0-6 16,0 0-3-16,0 2-6 15,0 18 4-15,-4 4 0 16,4 2 2-16,0 4 1 16,0-2 1-16,0-1-4 15,0-5 2-15,0-8-6 16,7-9-1-16,6-2-5 16,-3-3 6-16,1 0 6 15,8-10 2-15,8-15 7 0,0-7-5 16,4 0-2-16,-13-2 1 15,-2 5-2-15,-12 2 0 16,-4 6 2-16,0 8-2 16,0 7 3-16,0 6-2 15,0 0-2-15,0 0 0 16,0 0-5-16,0 0-2 16,0 0-1-16,0 8 0 15,0 8 7-15,0 0 0 16,0 2-1-16,0 0 1 15,12 0 0-15,6 0 1 16,10 0 0-16,5 1-1 16,5 0 1-16,-3 2 0 15,-5-3 0-15,-3-3 1 16,-15-4-1-16,-8-4 0 0,-4-3 0 16,0 1-3-16,0-2 2 15,-36-3 0-15,-17 0 0 16,-7 0-8-16,-13 0-18 15,1 0-17-15,-4-8-6 16,3-10-8-16</inkml:trace>
  <inkml:trace contextRef="#ctx0" brushRef="#br0" timeOffset="18328.962">5133 2944 54 0,'0'0'26'16,"0"0"-1"-16,0 0 0 0,0 0-11 16,0 0-12-16,0 0-2 15,-10-11-3-15,4 19 2 16,3 10 1-16,3 5 0 16,0-2 0-16,0-1 0 15,3-4 0-15,20-5 2 16,0-7 3-16,-3-2 2 15,-4-2 2-15,-9 0 0 0,0-4 6 16,-2-10 1 0,-5-3 1-16,0 2-4 15,0-2-13-15,0 5-2 0,0 5 2 16,0 3-15-16,0 4-17 16,14 0-9-16,45 16-38 15</inkml:trace>
  <inkml:trace contextRef="#ctx0" brushRef="#br0" timeOffset="19088.831">6297 3429 104 0,'0'0'28'0,"0"0"-3"15,0 0 16-15,0 0-5 16,0 0-15-16,0 0-6 16,-42-72-7-16,42 49 1 15,3-2-6-15,27-8-1 16,13-1 1-16,-1-4-2 15,4 0 1-15,-5 10-2 16,-6 10-4-16,-8 11 3 16,-4 7-6-16,-4 1-1 15,-8 29 5-15,-7 8-13 16,-4 4 9-16,0 0 7 0,0-12-4 16,0-7 0-1,0-11-3-15,0-6-1 0,0-6 7 16,0 0 1-16,0 0 11 15,0-13 14-15,0-13-10 16,0-6-3-16,0-4-7 16,0 2 1-16,0-2 3 15,-8 6-2-15,-7 4 5 16,0 8-4-16,-1 3-1 16,9 10 2-16,-5 3-8 15,-2 2-1-15,-9 5-4 16,-9 24-6-16,2 13 7 0,3 8 2 15,17-2 1-15,4-2-2 16,6-6 2-16,0-10-2 16,0-10-1-16,20-5 0 15,3-12 0-15,0-3 3 16,7 0 1-16,9-14 8 16,-2-10 1-16,2-3-1 15,-9-4 1-15,-7 1 1 16,-11 4-2-16,-4 7 2 15,-8 8 1-15,0 8 11 16,0 3-13-16,0 0-10 16,0 0-5-16,0 12-11 15,0 11 12-15,0 8 3 0,7-3-10 16,19-2-5 0,13-1-20-16,14-3-20 0,9-7-19 15,2-6-2-15,1-9-20 16</inkml:trace>
  <inkml:trace contextRef="#ctx0" brushRef="#br0" timeOffset="21555.645">7997 3160 27 0,'0'0'43'16,"0"0"-19"-16,0 0 5 15,0 0 0-15,0 0-10 16,0 0-6-16,0 0-4 16,-125-74 0-16,98 71-5 15,-8 3-1-15,8 0-3 16,1 0 1-16,3 0-1 16,8 19-5-16,3 9 2 15,5 6 2-15,7 4 1 16,0 4 0-16,0-4 0 15,34-6-3-15,12-4 1 16,3-10-2-16,10-7 1 16,1-9 3-16,2-2 0 0,-2 0 3 15,-4-21 0-15,-1-3 0 16,-5-10 6-16,-13-3 0 16,-7-10-1-16,-7-5 3 15,-20-6-3-15,-3-3 5 16,0 4 1-16,-14 4-4 15,-16 12 6-15,-5 12-1 16,8 14-5-16,11 9 6 16,6 6-10-16,10 0-6 15,-4 13-1-15,1 24-5 16,3 13 6-16,0 8 0 0,0 2 1 16,0-2-1-1,17-3 1-15,12-8-2 0,-3-6 1 16,-3-11-4-16,0-10-1 15,-5-8-7-15,-6-8 5 16,2-4 4-16,2 0 0 16,0 0 3-16,7-4 4 15,0-13-3-15,7-3 2 16,4-2-3-16,1 2 0 16,-5 0-1-16,-3 9-1 15,-4 4-1-15,-9 7 1 16,-2 0-5-16,4 0 4 15,-1 2-1-15,0 13-2 16,5 2 6-16,-2 1-2 0,1-3 2 16,0-6-2-16,-3-3-3 15,-5-6 5 1,-4 0-2-16,5 0 2 0,-1 0 6 16,5-8-2-16,-5-8 3 15,-3-6-2-15,-4-2-3 16,0-2 5-16,-4 2-2 15,0 4-2-15,0 3 5 16,-4 10-5-16,-5 6 7 16,9 1-4-16,0 0-6 15,0 0-4-15,0 13-10 16,0 11 14-16,0 6-2 16,0 0 2-16,9-2 0 0,18 1-1 15,-1-6-4-15,8-6 2 16,-8-7-4-16,3-6 2 15,-8-4 4-15,-2 0 1 16,4 0 0-16,-3-17 5 16,6-9-5-16,-3-4 5 15,-7-5-4-15,-9-7 0 16,-7 3 1-16,0-1-1 16,0 2 2-16,0 4 0 15,-26 2-2-15,3 5 4 16,-4 8-5-16,8 6 0 15,3 7 0-15,12 6 0 16,1 0-5-16,3 10-3 0,0 22 1 16,0 14 6-16,0 7 2 15,0 0-1-15,0-2 1 16,7-9-1-16,12-10 0 16,4-11 0-16,0-10-1 15,-3-7 0-15,-1-4 0 16,8 0 1-16,10-8 6 15,2-16-4-15,7-4-1 16,-6-2 2-16,-1 0-3 16,-12 6 2-16,-4 5-2 15,-7 11 0-15,-9 5 0 16,3 3-3-16,3 0-3 16,6 4 2-16,-1 12-1 15,-6 4 4-15,-1 0-2 0,-2-4 0 16,-2-2 2-16,-4-5-4 15,1-5 3-15,-4-4 1 16,0 0 1-16,0 0 0 16,0 0 4-16,0 0 1 15,0-3 2-15,0-11-6 16,-11-2 0-16,-5-1 0 16,2 2 1-16,2 3-2 15,1 3 0-15,6 8 0 16,-2 1-1-16,7 0 0 15,-7 0-6-15,-6 12-3 16,-1 14 8-16,-5 4 2 0,8-3 0 16,6 0-3-16,5-5 3 15,0-4-4-15,0-8-5 16,0-4-2-16,0-3 2 16,5-3 5-16,6 0 2 15,8-3 2-15,1-17 6 16,-3-4-4-16,3-6 3 15,-8-6-1-15,-8-4-2 16,-4-1 5-16,0-3-2 16,0 1 1-16,0 2 1 15,-4 9 1-15,-8 8-4 16,8 11 3-16,1 9-2 16,3 4-3-16,0 0-2 15,0 11-10-15,0 25 5 16,0 11 2-16,3 4 3 0,17 0 2 15,6-7-1-15,8-6-1 16,15-8-1-16,10-8-6 16,5-7 3-16,5-8-8 15,-4-7-6-15,-1 0-12 16,-18 0-26-16,-20-18-8 16</inkml:trace>
  <inkml:trace contextRef="#ctx0" brushRef="#br0" timeOffset="21967.921">8515 2867 18 0,'0'0'36'15,"0"0"-22"-15,0 0-3 16,0 0 1-16,0 0-12 0,0 0-3 16,0 0 3-1,13 38 0-15,1-20 1 0,9-3-1 16,0-8 0-1,4-3 0-15,-8-4 3 0,0 0-1 16,-4 0 5-16,-7-5 3 16,0-10 2-16,-8-1 2 15,0 2 4-15,0-2-6 16,-20 2-3-16,-3 6-9 16,0 2-2-16,-3 6-4 15,3 0-13-15,8 0-20 16,12 14-26-16</inkml:trace>
  <inkml:trace contextRef="#ctx0" brushRef="#br0" timeOffset="23154.023">10937 3136 38 0,'0'0'53'0,"0"0"-23"16,0 0 1-16,0 0-4 15,0 0-7-15,0 0-6 16,-172-92-6-16,158 92-3 16,-2 0-5-16,4 0 0 15,-6 6-2-15,-8 15 1 16,-2 8-3-16,-3 3 3 15,8 2-2-15,16-2-6 16,7-6-2-16,0-6-1 16,4-5 1-16,31-10 1 15,6-5 5-15,1 0 5 16,-3 0 0-16,-2-13 0 0,-10-10 3 16,-4-1-1-1,-11-4 6-15,-12-2 1 0,0 0 1 16,-8 0 9-16,-23 4-1 15,-2 5-7-15,1 8 2 16,6 7-6-16,-1 6-3 16,4 0-4-16,-4 1-2 15,4 24 2-15,4 6-2 16,15 5 1-16,4-3 0 16,0-8 1-16,32-2-3 15,9-10 2-15,9-7-1 16,15-6 2-16,4 0 1 15,11-13 3-15,3-13 2 16,-11-4-5-16,-10-1 1 16,-25-6 5-16,-14 0 0 0,-14-4 6 15,-9 2 2 1,0 6 1-16,0 2 8 0,-19 12-1 16,3 8-1-16,5 5 2 15,2 6-8-15,6 0-5 16,3 0-11-16,-4 18-19 15,-3 17 19-15,4 15-1 16,-10 9 1-16,6 14 1 16,-9 10 3-16,-7 14-3 15,0 14 0-15,-10 6-1 16,-6 8 1-16,2 1-1 16,3-8-8-16,14-13-1 0,12-21-17 15,8-23 1 1,0-28-3-16,31-20 8 0,15-13 19 15,22-8 1-15,27-34 4 16,8-16 0-16,5-15-3 16,-22 3 0-16,-36 0 2 15,-27 0-3-15,-23 6 1 16,-27 0-1-16,-49 8-6 16,-30 13-5-16,-16 13-19 15,-3 12 1-15,17 8 8 16,32 7 12-16,30 3 1 15,35 0-5-15,11 0-9 16,0 0-4-16,37 0-2 16,55-11 8-16,34-12 2 0,19-4-46 15</inkml:trace>
  <inkml:trace contextRef="#ctx0" brushRef="#br0" timeOffset="23649.314">12290 2817 52 0,'0'0'37'16,"0"0"-9"-16,0 0 2 15,0 0-6-15,0 0-4 16,0 0-2-16,-14-82-12 16,-25 82-3-16,-7 0-3 15,-7 4 0-15,0 18-2 16,11 6 1-16,12 2 1 0,22 2 0 15,8 2-3 1,0 2 2-16,41 5 1 0,14-1 0 16,5 2 0-1,-3 0 0-15,-8-2 0 0,-10 0 0 16,-9-4 0-16,-10-6 0 16,-13-8 0-16,-7-3 0 15,0-8 0-15,0 1-1 16,-14-4 0-16,-29-2 1 15,-10-3-3-15,-12-3-12 16,1 0-15-16,2 0-8 16,16-12-15-16,32-13-15 15</inkml:trace>
  <inkml:trace contextRef="#ctx0" brushRef="#br0" timeOffset="25210.974">12715 2846 27 0,'0'0'63'0,"0"0"-31"16,0 0 1-16,-66-105 7 16,50 95 0-16,9 4-11 15,4 6-3-15,3 0-5 16,0 0-5-16,0 0-16 16,0 19-2-16,0 12 2 15,0 13 6-15,0 4-4 16,0 2 3-16,0 0-3 15,10-1-1-15,-1-8 0 16,-2-4-1-16,-3-5 1 16,-1-10-1-16,-3-10-1 0,6-6 1 15,-3-6-4-15,4 0 4 16,0 0-1-16,2 0 1 16,5-14 4-16,6-8-4 15,3-2-1-15,0 0-1 16,0 4 2-16,-4 4-4 15,-1 6 2-15,-2 3-3 16,3 7-4-16,4 0 1 16,0 0 3-16,7 4 1 15,1 13-3-15,-1-1 0 16,1 1 4-16,-4 0-7 16,-4-7 3-16,-9-4 1 15,-1-3 0-15,-10-3 6 0,1 0 2 16,3 0 2-1,2-19 9-15,-2-10-10 0,-4-3 1 16,-3-1-2-16,0 0 0 16,-19 4 2-16,-18 4-3 15,-2 9 2-15,5 8 2 16,4 4-5-16,7 4-1 16,0 0-2-16,7 12-3 15,-3 11 5-15,11 3-3 16,8-1 2-16,0 0-2 15,0-4-2-15,11 2 5 16,12-7-4-16,0-7 1 16,-3-3 1-16,3-6-2 0,3 0 5 15,1 0 3-15,3-7-3 16,-7-9 5-16,0 4-3 16,-4-1 0-16,-12 5 5 15,-1 4-4-15,-6 3 1 16,0 1 2-16,0 0-6 15,0 0-1-15,0 0-2 16,0 0-8-16,0 5 5 16,7 6 3-16,8 3 3 15,12-3-1-15,3-2 2 16,-3-4 1-16,-8-3-2 16,-5-2 0-16,2 0 5 0,4 0 0 15,-1-9 3 1,2-13 2-16,2-3-1 0,-7 0 7 15,-9 0 7-15,-7 6 2 16,0 4 10-16,0 9-3 16,0 2-3-16,0 4 0 15,0 0-22-15,0 0-7 16,0 10-12-16,0 20-3 16,0 10 15-16,0 11 0 15,0 3 2-15,0 8 0 16,-17 2 0-16,-3 0-2 15,-3-2 0-15,-3-9 2 0,6-9-2 16,4-13 0 0,9-14 0-16,4-9 0 15,-4-8 5-15,7 0-2 0,0 0 9 16,0-12 11-16,-9-16 31 16,5-10-40-16,1-8-2 15,-4-6 8-15,-2-9-19 16,-2-5 8-16,-5-6-9 15,6 0 5-15,10 4-3 16,0 11-2-16,0 14-5 16,19 12 3-16,4 15-10 15,-2 9 6-15,2 4-7 16,4 3-12-16,8 0 10 0,-5 10-6 16,-3 16-4-1,-8 10 12-15,-15 7-3 0,-4-1 4 16,0-1 4-16,0-3-7 15,-20-9 12-15,3-8-4 16,1-6-3-16,3-9 7 16,-1-2-9-16,2-4 0 15,1 0 5-15,8 0-1 16,3 0 8-16,0 0 0 16,0 0-3-16,0 0 0 15,26-2-9-15,20-12-1 16,14-3 5-16,16-6 3 15,6-2 2-15,-10 2 1 0,-5-5 2 16,-12 0 1 0,-18-2 0-16,-10 0 2 0,-15-4 1 15,-12-3-3-15,0 3 8 16,-19 2-4-16,-16 8-2 16,4 8 6-16,8 10 2 15,9 6-3-15,-9 0-8 16,-3 12-7-16,-6 22 6 15,5 10 1-15,20 5 0 16,7-2 0-16,16-3 2 16,41-7 1-16,19-11-3 15,19-8 0-15,12-9-2 16,-8-9-16-16,-23 0-29 16,-37-7-23-16,-36-19-22 0,-3-11-19 15</inkml:trace>
  <inkml:trace contextRef="#ctx0" brushRef="#br0" timeOffset="27391.292">14213 2061 15 0,'0'0'52'0,"0"0"-26"16,0 0 4-16,0 0-5 15,0 0-13-15,0 0-8 16,-195-59 1-16,77 56-2 15,-27 3 7-15,-11 0-4 16,-15 0-4-16,-8 0 4 16,-16 0-6-16,-8 0 2 15,-6 6 0-15,-5 0-2 16,-10 4 1-16,-17 0-1 16,-23 0 0-16,-36 1 2 15,-24 0-1-15,-31 1-1 16,-29 7 0-16,-21-6 1 15,-22 3 0-15,-11 0-1 0,13-4 0 16,41-4 1-16,64-8-1 16,67 0 2-16,51 0-2 15,31-4 0-15,6 2-1 16,-6 2 1-16,-11 0-1 16,-6 0 1-16,-3 4-1 15,5 2 1-15,6 2 1 16,14-2 0-16,21 0 0 15,14 0-1-15,14 0 1 16,5 2-1-16,-10 2 1 0,-10-2-1 16,-17 0 1-16,-15-2-1 15,-20-3 2-15,-2 1-1 16,-9-2 0-16,-3 2 2 16,7-3-3-16,16 3 2 15,23 0-2-15,25-1 1 16,24-1 2-16,11 0-1 15,5 0 0-15,-8 3 1 16,-8 3-2-16,-8 2-1 16,-8 1 0-16,10-1 1 15,10-1-1-15,10-2 0 16,9-1 0-16,4 0-1 16,-3 0 1-16,-3 2 0 0,-8 3 0 15,-14-4 0-15,5 3 0 16,0-2 0-16,19-2-1 15,8 4 0-15,6-1-1 16,17 2 2-16,-1 1-1 16,17-2 1-16,2 1-1 15,1-4 1-15,7-1 0 16,-8 2 0-16,4-2 1 16,-3 2-1-16,-9 1 0 15,2 0 1-15,-2 1-1 16,12 0 0-16,4 2-2 15,9 0 2-15,2 4-1 0,5 5 1 16,7 5 1 0,0 8 0-16,0 9 7 0,0 2 3 15,30 5 0-15,0 6 8 16,2 4-6-16,-9 6 1 16,-6 7-3-16,-1 4-2 15,-16 6 6-15,0 5-10 16,0 2 6-16,-23 9 0 15,-16 8-10-15,-1 3 3 16,-10-2 0-16,11-11-2 16,16-16 1-16,20-17-3 15,3-14 0-15,0-13-1 16,12-11 2-16,11-12-1 16,-2-7 0-16,2-3 1 0,13-4 0 15,24 0 1-15,39-4-2 16,55-19 8-1,51-5-8-15,43-2 3 0,35 6-3 16,21 4-5-16,13 5 2 16,3 7 0-16,0 4-8 15,-3 4 10-15,-4 0-2 16,14 0 3-16,16 7-1 16,9 2 2-16,21 4-2 15,8-4 1-15,8 0-2 16,19-5 0-16,-4-3 3 15,1-1-1-15,-5 0 2 16,-2 0 0-16,1 0-2 0,-6-9 0 16,0-7-1-16,-4-3-1 15,-26 4 3-15,-13-4-1 16,-14 3 1-16,-16-1 1 16,-7 3-2-16,-9-7 0 15,-14 2-3-15,-19 0 2 16,-27 3 1-16,-46 1 0 15,-42 7-1-15,-37 1 4 16,-27 1-3-16,-23 4 0 16,-9 0 0-16,5 0 0 15,-1 0 0-15,14 2 0 16,1 0 0-16,8 0 2 16,8 0-2-16,4 0 0 0,-3 0 0 15,0 4 0-15,-5-2 1 16,-11 0-1-16,-7 2 0 15,-17-4-3-15,-17 0 3 16,-12 0 0-16,-11 0 3 16,-6 0-3-16,10 0 1 15,10 0-1-15,16 0 5 16,10-2-3-16,10-8-2 16,-1 0 0-16,-5-1 2 15,-10 0 0-15,-20 5 0 16,-11-1-1-16,-15 6 7 15,-4 1-4-15,0-3 3 0,5 3 0 16,-1 0-5-16,-1-1 5 16,13-5-7-16,5-5 0 15,15-4 3-15,1-3-1 16,-5 1-1-16,-9 2 3 16,-9-2 1-16,-5 1 11 15,-9-6-5-15,0-2 9 16,0-4 0-16,-5-4-9 15,-18 4 4-15,0-2-1 16,8 2-5-16,3-2 11 16,1-7-11-16,11-3-3 15,0-2 4-15,0-6-10 16,0-6 6-16,7-5 2 16,6-4-8-16,-10-6 12 15,-3 1-12-15,0-5 2 0,0 2 19 16,-26-1-20-16,-10-2 8 15,3 0 1-15,-1 4-5 16,6 3 1-16,7 7-5 16,1 6 1-16,8 8 4 15,8 7-2-15,1 6-2 16,3 4 0-16,0 5 8 16,0 2-6-16,0 7-4 15,0 2 2-15,0 5-2 16,0 2 0-16,0-2 0 15,-4 2-2-15,4-2 14 16,0 3-10-16,-3 2-2 0,3 0 0 16,-4-2-2-1,4-1 4-15,0-2-2 0,-5 0 0 16,1-2 2-16,-3-2 0 16,-5 2-2-16,-2-2 0 15,-25 0-6-15,-34 2-6 16,-75 3 2-16,-88 7-4 15,-100 0-40-15,-106 8-76 16,-62-8-74-16,-25-17-84 16,-9-49 288-16</inkml:trace>
  <inkml:trace contextRef="#ctx0" brushRef="#br0" timeOffset="43894.336">5938 2623 66 0,'0'0'33'16,"0"0"-14"-16,0 0 4 16,0 0 4-16,0 0-6 15,0 0-8-15,0 0-8 16,-210-6 1-16,96 6 3 15,-31 0-7-15,-26 0-2 16,-20 2 1-16,-14 7-1 16,17 2 0-16,32-4 0 15,45-1 1-15,54-1-3 16,31-4 2-16,26-1-1 16,0 0 1-16,0 3-6 15,0 0 1-15,0 8 1 16,23 1 4-16,0 3-1 0,3 8 1 15,4 3 0-15,1 4 2 16,4 4-1-16,-1 4 1 16,3 4 4-16,2 4 0 15,-9 5 7-15,-4 7-5 16,-13 2 2-16,-13 4 5 16,0 2-7-16,-13-2 1 15,-13 1-2-15,3 1-5 16,5-3 5-16,6 0-5 15,1-5 0-15,11-6 1 0,0-10 0 16,0-9-3 0,0-12 0-16,0-9 2 0,0-7-2 15,0-3 0-15,0 0 0 16,0-2 3-16,0 0-1 16,0 1-2-16,0 2 0 15,30-2 0-15,23 4 5 16,23-3-5-16,27-2 0 15,31 0 2-15,25 0 0 16,25 0-2-16,22 0 0 16,15 0 1-16,0 0-3 15,-7 0 2-15,-23 0 0 16,-23 0 0-16,-20 0 2 16,-15 0-2-16,-25 0 0 15,-21 0 2-15,-25 0-1 0,-29 0-1 16,-13 0 0-1,-13 0 2-15,-4 0 0 0,-3 0-2 16,0 0 0-16,0 0 2 16,0 0-1-16,0 0-1 15,0 0 1-15,0 0 5 16,0 0-2-16,0-4 8 16,4-6 5-16,8-10-7 15,-1-7 10-15,5-13-17 16,-6-10-1-16,-4-14 7 15,-6-12-8-15,0-10 0 16,0-9-1-16,0-3 5 16,0 4-6-16,0 4 1 15,-16 7 0-15,-11 3 0 0,1 4 1 16,-4 2-1-16,-2-2 0 16,14 1 2-16,6 3-2 15,8 10 0-15,4 14 1 16,0 19-2-16,0 18 5 15,0 7-4-15,0 4 0 16,0 0 4-16,0 0-9 16,0 0 3-16,0 0-4 15,0 0 3-15,0 0 0 16,0 0 3-16,0 0 2 16,0 0 2-16,0 0 1 15,0 0-2-15,-30 0-2 16,-51 10 8-16,-64 10-9 0,-76 7 0 15,-73 0 0-15,-49 3-1 16,-34 4-37-16,-19 8-59 16,7-1-41-16</inkml:trace>
  <inkml:trace contextRef="#ctx0" brushRef="#br0" timeOffset="52639.345">31661 16527 25 0,'0'0'35'0,"0"0"-22"16,0 0 11-16,0 0 0 15,0 0-10-15,0 0-4 16,0 0 5-16,241 0 1 16,-96 0-4-16,39 0-2 0,21 0-1 15,-3-6-4 1,-15 2-2-16,-31-1 0 0,-34 5-3 15,-33 0 1-15,-40-6 0 16,-22 6-1-16,-24-2 0 16,-3 2 0-16,0 0 0 15,-56 0 1-15,-47-5 0 16,-69 1 0-16,-35 0-1 16,-21-2 2-16,4 2-2 15,29 0 2-15,27 4-1 16,34 0-1-16,34 0-1 15,37 0 1-15,33 0 0 16,21 0-1-16,9 0-2 16,0 0-2-16,39 0 1 0,56 0 4 15,41-4 2-15,48-2 2 16,18-2-3 0,3 8 0-16,-14 0-1 0,-16 0 0 15,-21 0 0-15,-32 3 0 16,-35 2 0-16,-34 1 0 15,-21-2 0-15,-25-4-2 16,-7 8-1-16,-16 2-4 16,-63 7 7-16,-51 0 2 15,-57-3 1-15,-31-14-1 16,-10 0 0-16,30 0-1 16,41 0 1-16,47-4-2 15,44 0 1-15,36 0-1 16,23 2 0-16,7 2-1 0,41 0-1 15,90-2-3-15,58-4 5 16,61-3 0-16,8 3 0 16,-25-1-6-16,-43 3-4 15,-45 0 7-15,-53 4 0 16,-39 0 1-16,-34 0 1 16,-19 0 0-16,-53 0-1 15,-65 0 2-15,-61 4 1 16,-42 5 0-16,-23-7 0 15,23 9-1-15,23-3 1 16,33 10-1-16,36 4-25 16,30 2-85-16</inkml:trace>
  <inkml:trace contextRef="#ctx0" brushRef="#br0" timeOffset="53659.281">25787 18129 7 0,'0'0'16'0,"0"0"3"16,198 19 19-16,-39-19-6 0,59 0-12 16,72 0-9-1,46 0-2-15,30 0-1 0,15 0 5 16,-15 3-4-1,-20 8-2-15,-29-4 4 0,-50-3 0 16,-53 0 2-16,-72-4-7 16,-66 0-3-16,-50 0-3 15,-26 4 0-15,-16-2 0 16,-102 7 0-16,-73 1 0 16,-71-7-8-16,-51-3-3 15,-30 0 6-15,-16-10 5 16,-25-2-1-16,-2-2 1 15,4 7 0-15,28-4 1 16,75 3-1-16,90 7 2 0,89-4 0 16,77 5-2-1,23 0-2-15,91 0-1 16,86 6 3-16,70 2 4 0,70 6-2 16,40-6-1-16,9 6-1 15,-14 3 0-15,-37-1-3 16,-42 0 3-16,-52-3 0 15,-55-8 1-15,-58-1-1 16,-51-4 0-16,-45 0 0 16,-12 0 3-16,-85-16-3 15,-64-6 0-15,-72-3-5 16,-69 3 2-16,-46 8 3 16,-34-8 0-16,4 8 0 15,23 2 1-15,69 5 0 16,99 1 3-16,99 6 1 0,92 0-5 15,159 0 3-15,115 6-3 16,106-6 4-16,50 0-4 16,0 2-6-16,-64 7-23 15,-92-9-29-15</inkml:trace>
  <inkml:trace contextRef="#ctx0" brushRef="#br0" timeOffset="58727.783">28460 4694 79 0,'0'0'53'0,"0"0"-19"16,0 0 6-16,125-122 6 16,-91 76-9-16,1-2-12 15,-8 2-11-15,-17 5 0 0,-6 9 8 16,-4 8-6-1,0 4-5-15,-7 8 5 0,-9 4-16 16,5 5 5-16,-12 3-5 16,-16 0-6-16,-21 23 3 15,-12 13-2-15,6 14-2 16,20 8 7-16,29 9-12 16,17 1 10-16,3-1 1 15,43-2-8-15,18-7 6 16,-2-1-3-16,-6-3 2 15,-10-2 3-15,-12-7-5 16,-15-2 6-16,-10-5-3 16,-9-8-3-16,0-5 5 0,-28-8-20 15,-22-5 5-15,-13-8 5 16,-6-4-11-16,3 0 7 16,10 0-12-16,10-12-6 15,16-3 5-15,14-6-4 16,16-8-3-16,0-7-5 15</inkml:trace>
  <inkml:trace contextRef="#ctx0" brushRef="#br0" timeOffset="60087.753">28860 4760 26 0,'0'0'25'0,"0"0"4"16,0 0 5-16,0 0-11 0,0 0-6 15,0 0-6 1,46-28-4-16,-46 28-2 0,-4 0-5 15,-12 2 0-15,-3 18-1 16,1 6 1-16,-5 3 1 16,7-4-1-16,5 4 0 15,3-1-1-15,8-5 1 16,0-5 0-16,0-8 0 16,0-5 1-16,12-5-1 15,11 0 2-15,3 0 2 16,5-5 2-16,-5-8 3 15,-6-6 4-15,-1 4 0 0,-8-2 1 16,-8 7-3 0,1 6-4-16,-4 3-3 0,0 1 1 15,0 0-5-15,0 0-1 16,0 0-5-16,0 11-4 16,5 12 9-16,6-2-1 15,8 3 2-15,8-5-1 16,6-3-2-16,10-7 3 15,3-4 2-15,3-5-2 16,-6 0 6-16,-10 0-5 16,-3-16 1-16,-7-2 9 15,-3-3-3-15,-10 3 5 16,-1-2 7-16,-5 7-12 16,-4 2 13-16,3 8-10 15,-3 3 0-15,0 0-2 0,0 0-9 16,0 0-1-16,0 10-8 15,0 22 1-15,0 9 7 16,-16 10 1-16,-1 5 0 16,4 0 0-16,10-1 2 15,-1-7-2-15,4-8 0 16,0-11 1-16,0-8-4 16,0-11 3-16,0-7-1 15,0-3 1-15,0 0 0 16,0 0 8-16,0-7 10 15,0-25-9-15,0-10 5 16,0-14-14-16,0-4 0 0,0-3-1 16,0 5 2-1,7 4-1-15,16 10 0 0,4 5 2 16,8 9-7-16,-1 6 5 16,-4 4-5-16,5 10 3 15,-8 2-7-15,-4 8 4 16,0 0-1-16,-6 0-8 15,10 15 6-15,-8 8-4 16,-6 5-4-16,-13 3 13 16,0-3-5-16,0-2 4 15,-16-2-2-15,-14-8-5 16,-6-2 4-16,3-6-12 16,-1-2 1-16,11-4 12 0,4-1-4 15,15-1 10 1,4 0-1-16,0 0 2 0,0 0-2 15,14 0 0-15,29-6 0 16,10-7 0-16,12-3 1 16,11-2 0-16,-7-2 1 15,-8-1 0-15,-12-1 5 16,-6-1-2-16,-13 0 5 16,-11 1 3-16,-7 2-5 15,-4 0 4-15,-8 3 1 16,0 0-5-16,0 5 4 15,0 4-8-15,0 5-2 16,-8 3-1-16,3 0-1 16,-9 3-6-16,-13 24 3 15,-4 8-1-15,1 10 5 0,10-1 0 16,13-5-4-16,7-2 4 16,0-9-5-16,0-11 0 15,0-4 2-15,16-13-1 16,7 0 4-16,7 0 3 15,12-19 1-15,12-8 2 16,2-7-5-16,3-2-1 16,-3 1 2-16,-10 5 1 15,0 7-3-15,-16 4 0 16,-7 7 2-16,-12 8-4 16,-2 4 2-16,-9 0-3 15,0 0-1-15,3 18-8 16,4 8 9-16,0 6 3 0,-3 3 0 15,1-3 2-15,-1 1-2 16,3-2 0-16,5-7 0 16,-1-2 1-16,5-12-2 15,-6-4-5-15,-3-5-8 16,-1-1-4-16,-3 0 0 16,-3 0 2-16,0 0 1 15,-3-8-23-15,-59-3-27 16</inkml:trace>
  <inkml:trace contextRef="#ctx0" brushRef="#br0" timeOffset="60342.459">28394 5193 5 0,'0'0'37'15,"0"0"-16"-15,0 0 4 16,0 0-3-16,0 0 2 15,0 0-8-15,13 30-4 16,165-30 17-16,89 0-4 16,41-17-10-16,18-3-6 15,-18 7-6-15,-52-3 0 16,-70 4-3-16,-71 6-2 16,-66 2 0-16,-49 3-18 15,-46 1-21-15,-86 0-1 16,-63 2-33-16</inkml:trace>
  <inkml:trace contextRef="#ctx0" brushRef="#br0" timeOffset="60551.096">28157 5356 11 0,'0'0'45'16,"0"0"-8"-16,207 30 9 15,-28-22-4-15,61-6-5 16,51-2-6-16,22 0-8 15,-2-6-5-15,-35-4-3 16,-64-3-12-16,-70 6 0 16,-63 3-3-16,-52 0-14 15,-27 2-9-15,0 0-30 16,-34 0-19-16,-35 0-40 0</inkml:trace>
  <inkml:trace contextRef="#ctx0" brushRef="#br0" timeOffset="62395.59">19361 16036 161 0,'0'0'35'0,"0"0"-16"15,0 0 29-15,0 0-4 16,0 0-21-16,0 0-11 15,0 0-1-15,3 164 34 16,-3-40-7-16,-23 20 13 16,-34 17 1-16,-8 8-1 15,-7-3-16-15,-1-1-13 16,9-27-1-16,15-18-5 16,19-30-10-16,14-28 2 15,9-21-6-15,7-28 0 16,0-4-2-16,0-9 0 0,-6 0-46 15,3-10-54-15,-4-28-11 16,3-12-29-16,4-12 9 16,0-1 25-16</inkml:trace>
  <inkml:trace contextRef="#ctx0" brushRef="#br0" timeOffset="63354.872">20181 16388 109 0,'0'0'26'16,"0"0"-4"-16,0 0 11 15,0 0-2-15,0 0-10 16,7-104-9-16,-37 87 5 16,-5-2-7-16,-11 5-1 15,-11 6-7-15,1 5 0 16,-10 3 2-16,1 0-4 0,-2 29 0 15,5 13-2-15,9 7 1 16,14 5 0-16,28-6 0 16,11-6-1-16,0 2 2 15,46 0-1-15,7-4 0 16,7-4-1-16,6 0-3 16,-10 0 1-16,-6 3 4 15,-18-3 0-15,-9 0-1 16,-16 0 0-16,-7 0 1 15,0-2 0-15,0-6 0 16,-11-2 2-16,-24-3 2 16,-8-2 0-16,-13-7 1 15,-13-4-2-15,-4-5 0 0,4-2-3 16,9-3-4-16,14 0-5 16,13-3-1-16,10-16-9 15,19-9-14-15,4-19-6 16,46-12-12-16,41-7-63 15</inkml:trace>
  <inkml:trace contextRef="#ctx0" brushRef="#br0" timeOffset="64261.412">20245 16681 64 0,'0'0'48'0,"0"0"-21"0,0 0 9 16,0 0 5-16,0 0-9 16,0 0-12-16,-60-26-5 15,60 26-6-15,0 0-5 16,0 0-3-16,0 0-1 16,0 0 0-16,0 4-2 15,0 14 2-15,0 9 1 16,0 0-1-16,0 4 1 15,0 0-1-15,3 2 0 16,20-7 0-16,7-8-1 16,1-7-5-16,0-11-1 15,-1 0 4-15,-3 0 2 16,-8 0 1-16,-8 0 7 0,1-11 5 16,-4 1 4-16,-5-8 7 15,1 6 0-15,-4 2-4 16,0 6 2-16,0 0 0 15,0 4-6-15,0 0-10 16,0 0-5-16,0 0 0 16,0 0-9-16,8 0-2 15,19 4-4-15,7 6 12 16,12 1 2-16,0 0-6 16,0-3-2-16,0-8 3 0,-2 0 6 15,-2 0 1 1,-3-8 0-16,-9-14 2 0,-3-2 5 15,-17-6-3-15,-10-6 8 16,0-8 1-16,0 0-1 16,-17 1-5-16,-6-1 2 15,7 12-2-15,5 7 4 16,2 10 2-16,9 7 0 16,0 8-6-16,0 0-8 15,0 0-4-15,0 8-14 16,0 28 1-16,0 6 17 15,0 10 1-15,0-2 2 16,13-1-3-16,1 1 0 16,-2-6 1-16,-1-8 2 15,-2-14-3-15,-6-8 0 0,-3-6 0 16,4-8 0 0,-1 0 3-16,1 0 0 0,5 0 5 15,1-5-5-15,17-16-2 16,12-8 7-16,10-10-7 15,4 3 0-15,-3 1-1 16,-11 17-1-16,-6 8-4 16,-3 7-2-16,-3 3-5 15,5 0 4-15,-2 3-3 16,-7 16 5-16,-5 3-1 16,-3 1 2-16,-15 0 4 15,0-5-4-15,0-2 5 0,-10-6 0 16,-36-6-2-16,-20-1-15 15,-13-3-29-15,-13 5-26 16,-4-4-12-16,4 8-27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7T13:44:47.7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12741 7236 167 0,'0'0'47'0,"0"0"-38"16,0 0 7-16,0 0 23 16,0 0-5-16,0 0-16 15,0 0-6-15,-8-1 1 0,8 1-2 16,0 0-5 0,0 0-1-16,0 0-5 0,0 0 0 15,0 22 0-15,5 18-1 16,9 20 1-16,9 18 22 15,0 6-9-15,-4 1-3 16,1 1-5-16,3-4 3 16,7-4-2-16,4-11-4 15,12-12-1-15,-4-16 0 16,-5-19-2-16,9-15 1 16,4-5 0-16,22-39 1 15,40-37 10-15,24-41-6 16,41-37 2-16,28-41-2 15,23-43-5-15,29-43-2 0,24-26-24 16,32-22-37 0,34-1-20-16,26 23-27 0,2 24-21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7T13:45:24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10304 4818 85 0,'0'0'41'0,"0"0"-7"16,0 0 11-16,0 0-2 15,0 0-13-15,0 0-7 16,0 0 0-16,42-76-2 15,-42 70-4-15,-19 0-11 16,-11 2-1-16,-4 2-4 16,-8 2-1-16,-4 0 0 15,3 4-2-15,6 15-2 16,11 6 2-16,13 7-4 16,13 6 3-16,0 1 1 15,30-2 0-15,29-2 1 0,1-3 1 16,5-2-2-16,-5 0 2 15,-1 3-3-15,-6 2 1 16,-4 5 2-16,-15 2-4 16,-8-3 3-16,-13-7-1 15,-13-9 1-15,0-5 1 16,-23-5-3-16,-27-5 2 16,-15-7-1-16,-15 2-8 15,-12-1-13-15,2-2-7 16,18 0-11-16,17 0-5 15,37-2 7-15,18-23-12 16</inkml:trace>
  <inkml:trace contextRef="#ctx0" brushRef="#br0" timeOffset="1545.678">10624 4780 94 0,'0'0'38'15,"0"0"-2"-15,0 0 14 16,0 0-3-16,0 0-20 16,0 0-19-16,0-32-2 15,0 38-6-15,0 18 1 16,0 14-1-16,0 10 3 16,0 5-1-16,0 3 2 15,0 5-2-15,0 4-2 16,0-3 2-16,0-10-2 0,0-9 0 15,0-20 0-15,0-14-2 16,0-5 1-16,0-4-1 16,0 0 2-16,0 0 0 15,0-20 2-15,23-9-1 16,16-5 2-16,7-3 0 16,-9 6-3-16,-2 9 0 15,-17 8-2-15,-2 10 1 16,-4 2-2-16,6 2-5 15,5 0-4-15,9 14-3 16,2 14 7-16,3 3-2 16,-5-1 0-16,1-4 2 15,-3-6-2-15,-3-8-1 0,1-8 7 16,-10-4 1-16,5 0 2 16,-7 0 1-16,10-22 4 15,-3-11 2-15,4-7-5 16,-4-3 4-16,-7 1-3 15,-16 3 0-15,0 9 6 16,0 10-3-16,-13 6 4 16,-13 6-1-16,-4 8-4 15,-6 0-4-15,-13 13-1 16,-8 18-2-16,8 0 3 16,10 5-1-16,25-5-1 15,14-5-2-15,0-1-4 0,3-6 2 16,27-6-1-16,6-4-1 15,-6-7-1 1,0-2 8-16,0 0-1 0,-4 0 2 16,-6-3 0-16,3-17 4 15,-4 6 5-15,-3-3-2 16,-5 5 3-16,-8 5-1 16,1 7-1-16,-4 0-1 15,0 0-7-15,0 0-5 16,3 7 1-16,13 9-10 15,11 3 10-15,12-6 1 16,7-5-3-16,3-5 5 16,4-3 1-16,-7 0 0 0,-9 0 1 15,-10-11 1 1,-11 4 3-16,-9-5 5 0,-4-3 11 16,-3-1-3-16,0 1 3 15,0-2 0-15,0 5 1 16,-3 4-6-16,-1 5 8 15,4 3 5-15,0 0-12 16,0 0-8-16,0 5-9 16,0 26-6-16,0 6 6 15,0 13 1-15,0 5-1 16,0-2 9-16,0 6-6 16,0-5 4-16,0-2-6 15,0-4 4-15,0-5 3 16,0-10-8-16,0-8 1 0,0-14 0 15,0-8 1-15,0-3-2 16,0 0 1-16,0 0 10 16,0-25 16-16,7-9 2 15,13-16-22-15,-1-12-3 16,1-8-3-16,-6-12 3 16,2-12-2-16,-5 2 1 15,-3 13-5-15,3 17 4 16,1 24-2-16,-5 16 0 15,9 14-3-15,2 6-3 16,2 2-18-16,10 0-13 16,5 4 9-16,-8 18-1 15,-8 11 5-15,-19 11 7 0,0 7 1 16,0 5 0 0,-19-6 2-16,-8-6-8 0,4-9 12 15,7-14-7-15,2-6 4 16,5-9-1-16,6-5 4 15,-1-1 10-15,4 0 0 16,0 0 1-16,0 0 2 16,0 0-1-16,0-9 1 15,30-10-2-15,20-3-1 16,15-12 0-16,15 4-2 16,5-2 2-16,-2-3 2 15,-11 4-2-15,-6-1 1 16,-13 0 3-16,-11-1 1 15,-8 0 1-15,-11-1 8 0,-16 4 0 16,-7 6-1-16,0 7-2 16,-7 5-1-16,-23 6 7 15,-13 6-9-15,-3 0-2 16,-3 14-6-16,-4 21-3 16,10 13 0-16,17 10 2 15,22 8 0-15,4-1 1 16,50-8-1-16,26-8 1 15,3-16 0-15,6-12-1 16,-5-17 1-16,-4-4-10 16,-7 0-23-16,-27-19-21 15,-42-9-34-15,-35-6-85 16</inkml:trace>
  <inkml:trace contextRef="#ctx0" brushRef="#br0" timeOffset="18192.408">10327 7827 65 0,'0'0'36'0,"0"0"-2"16,0 0-5-16,0 0 2 16,0 0 8-16,0 0-16 15,-37-57-10-15,14 57-7 16,-13 18-1-16,3 16-3 16,-6 12-1-16,2 8 3 15,1 5-3-15,13 1 0 16,13 4-1-16,6 5 1 15,4-1-1-15,0 0 0 16,37-6-2-16,18-12-2 0,2-16-5 16,3-14-1-16,9-14 2 15,-4-6 1-15,4 0 7 16,4-20 0-16,-10-8 0 16,3-7 1-16,-13-4 4 15,-11-8 2-15,-8 2 4 16,-15-5-2-16,-11 1-1 15,-8 9 2-15,0 10-1 16,0 12 0-16,0 8 5 16,-4 6-4-16,0 4-4 15,4 0-6-15,0 0-3 0,0 0-4 16,0 15 0-16,0 14 7 16,0 7 0-1,8 6-3-15,27 0-1 0,2-4-1 16,9-4 1-16,0-9 0 15,4-11-4-15,-8-9 5 16,-8-5 2-16,5 0 2 16,-9 0-1-16,9-19 3 15,-6-8-3-15,-3-2 2 16,6-5-1-16,-10-5 1 16,1 1 0-16,-1 1-1 15,-3-1 1-15,-3 7 0 16,-3 2-1-16,3 8-1 15,-4 7 0-15,-6 4 0 0,-3 10 0 16,-1 0-3-16,4 0 0 16,10 5 0-16,3 16 0 15,0 4 3-15,3 10-4 16,-3 3 2-16,0 0 0 16,-5-2 2-16,1-4-3 15,-3-8 0-15,-5-6 0 16,-6-5-3-16,-5-7-3 15,0-3-8-15,0-3 4 16,-28 0 6-16,5 0 5 16,5 0 1-16,6-12 1 15,8-12 3-15,4-6-3 0,0-3 0 16,23-4 0 0,27 5-1-16,3 1 0 0,9 8 1 15,-5 1-1-15,-1-1 1 16,-1 6 0-16,-11-2 1 15,-8 4-1-15,-10 2 0 16,-10 5 1-16,-9 3 3 16,-3 1 0-16,-4 2 2 15,0 2 4-15,0 0-5 16,0 0-1-16,0 0-4 16,0 0 0-16,0 0-1 15,0 0-2-15,0 0 1 16,0 0-1-16,-11 0 3 0,-8 7 0 15,-1 5 0 1,-3 5 0-16,7 7 0 0,6 2-1 16,2 8 0-16,5 2 1 15,3 1 0-15,0-2 0 16,0-2 0-16,11-3 0 16,19-8 0-16,5-7-1 15,9-8 1-15,2-7 1 16,9 0-1-16,2-13 3 15,3-12-3-15,5-11 3 16,-3-3-2-16,-5-5-1 16,-15-4 3-16,-8-6-1 15,-18-3 2-15,-16-1-1 16,0 2-1-16,0 6 3 0,-23 13-2 16,-4 7 1-1,4 13 2-15,4 9 0 0,6 8-2 16,3 0-4-16,-3 11-6 15,-1 28 4-15,7 16 1 16,7 8 2-16,0 2 0 16,11-4-1-16,22-5 0 15,10-6-2-15,-1-7 2 16,4-9 0-16,0-10-5 16,-5-10-1-16,-2-12 1 15,-6-2 2-15,3 0 3 16,1-19 0-16,-2-2 1 15,-8-8 0-15,-9-2 2 0,-10-7-2 16,-8-3 1 0,0 1-1-16,0 4 1 0,0 13-1 15,-12 10 3-15,5 9 2 16,3 4-6-16,-3 0-1 16,-9 26-9-16,1 17 9 15,7 7 2-15,8-3-1 16,0 1 0-16,31-9 0 15,11-7-1-15,8-8 0 16,6-8-3-16,13-9 0 16,4-7-2-16,-1 0-6 15,-19-4-7-15,-17-15-16 16,-33-3-6-16,-3-1-6 0,-26-6-13 16</inkml:trace>
  <inkml:trace contextRef="#ctx0" brushRef="#br0" timeOffset="18746.837">10651 7778 25 0,'0'0'35'15,"0"0"-10"-15,0 0 0 16,0 0 0-16,0 0-10 15,0 0-5-15,5-42 1 16,-5 42-4-16,0 0-7 16,0 0 0-16,0 0-2 0,0 4 0 15,0 10 2 1,0 2 0-16,10-2 0 0,13-1 0 16,4-4 1-16,8-7-1 15,2 0 1-15,2-2 1 16,-9 0-1-16,1-6 1 15,-16-8 6-15,-7 0 5 16,-5-2 3-16,-3 0-1 16,0-2 2-16,-11 2-6 15,-24 2-6-15,-11 4-2 16,-3 6-3-16,4 2 0 16,3 2-2-16,3 0-1 15,9 0-7-15,7 16-19 16,0 4-6-16,12 4-9 15,11 2-22-15</inkml:trace>
  <inkml:trace contextRef="#ctx0" brushRef="#br0" timeOffset="21565.588">17839 4267 71 0,'0'0'7'0,"294"-4"14"16,-7-14 11-16,96-6-9 15,79-2-9-15,69-1-9 16,17-2-2-16,2-3-3 16,-9-2 0-16,-33-1 1 15,-39 6-1-15,-43 0 4 16,-56 12 2-16,-61-2-4 15,-41 7-2-15,-37 1 0 16,-33 6 0-16,-21 5 0 16,-37 0 0-16,-41 0 0 15,-33 8-4-15,-40-6-10 0,-26 0-8 16,-26 2-17-16,-89 4-31 16</inkml:trace>
  <inkml:trace contextRef="#ctx0" brushRef="#br0" timeOffset="21992.386">17579 4534 51 0,'0'0'12'0,"230"-24"1"15,5-1 16-15,98-7-7 16,86 0-2-16,73 6-6 15,46 2-7-15,12 8-2 16,-21 3-1-16,-41 3-3 16,-49 3-1-16,-40 1 0 0,-24-2 1 15,-17 0-1-15,-22 0 1 16,-23-3 0-16,-28 0 0 16,-41 3-1-16,-34 0 0 15,-49 2-2-15,-62 1-2 16,-58 4-12-16,-41-2-14 15,-34-3-42-15</inkml:trace>
  <inkml:trace contextRef="#ctx0" brushRef="#br0" timeOffset="26630.537">26873 4303 87 0,'0'0'42'0,"0"0"-22"0,0 0 0 16,0 0 7-16,0 0-6 16,4-112-11-16,-4 100-1 15,-11 4-2-15,-8 1 0 16,3 6-3-16,-4 1-3 16,2 0-1-16,-5 0 0 15,-3 8-2-15,-6 10 0 16,2 8 2-16,11 4 0 15,8 9-3-15,11 2 3 16,7 3-1-16,43 4-3 16,15 1 3-16,-5-1-5 15,2-1 5-15,-9 1-1 0,-10-7-1 16,-17-5 1 0,-6-5 2-16,-13-1-2 0,-7-9 2 15,0-1 0-15,0-2 0 16,-4-6 1-16,-26-2 0 15,-12-4 3-15,-8-6-1 16,-8 0-3-16,1 0 0 16,8 0-2-16,11-6-7 15,15-6-4-15,15-3-11 16,8-10 2-16,19-9 0 16,43-12-19-16,18-4 1 15,-4 0 13-15,-7 4 22 0,-9 6 5 16,-11 2 2-16,-6 5 3 15,-10 3 8-15,-13 6 7 16,-13 2 1-16,-7 5 4 16,0 3 1-1,0-1 2-15,0 3-3 0,0 5 0 16,0 4 2-16,0 3-9 16,0 0-7-16,0 0-9 15,0 0-2-15,0 6-3 16,0 25 1-16,0 8 2 15,0 9 2-15,0 5 0 16,0-3-1-16,0-2-1 16,0-7 0-16,0-8 2 0,0-11-2 15,0-10-1 1,0-6 0-16,5-4-2 0,-1-2 3 16,-1 0 4-16,4 0 0 15,13-20 2-15,-1-10-6 16,8-2 2-16,-4 1-1 15,-9 12-1-15,2 4 0 16,-9 8 0-16,-2 4-2 16,-1 3-2-16,3 0-2 15,9 0-2-15,10 3 2 16,4 13-1-16,4-3 1 16,1 4-2-16,-5-3-2 15,4-4 6-15,-2-2 0 16,-2-4 3-16,-4-4 1 15,-3 0 0-15,4 0 1 0,-4-12 1 16,-4-6 1-16,-8-2 0 16,-7-2 0-16,-4 0 2 15,0 0 1-15,0 2-2 16,-15 5 3-16,-8 5-5 16,-3 6-1-16,-1 4-1 15,1 0-2-15,-6 7-1 16,2 19-1-16,3 3-3 15,8 3 3-15,15-2-1 16,4-7-4-16,0-8-3 16,20-3 4-16,10-5-1 15,4-7 2-15,-6 0 7 0,-2 0 3 16,-3-4-1 0,-5-12-1-16,-2-2 3 0,-5-1 1 15,-3 2 2-15,-8 3 4 16,0 1 1-16,0 7-2 15,0 5-2-15,0 1-3 16,0 0-5-16,8 0-4 16,7 1-3-16,3 15 6 15,14 2 1-15,-2-2 0 16,7-1-1-16,-1-5 0 16,-6-4 0-16,-4-1 1 15,-6-5 0-15,-1 0 4 16,-5 0-1-16,-1-7 5 15,-3-11 2-15,-6-5 2 16,1 0 5-16,-5 1-2 0,0 4-1 16,0 5 1-16,0 7-5 15,0 5 6-15,0 1-12 16,0 0-4-16,0 0-5 16,0 11-7-16,0 17 8 15,0 12 2-15,0 5 2 16,-12 6 3-16,1 3-2 15,8-2 0-15,3 0 0 16,0 0-1-16,0-12 1 16,0-1 0-16,0-12 0 15,3-10-1-15,1-5 0 16,-4-5 0-16,0-7 2 0,0 0 2 16,0 0 4-16,3 0 21 15,4-28 5-15,6-8-15 16,-6-10-9-16,0-4 1 15,2-3 7-15,-9-5-13 16,0-3-2-16,3-1 1 16,-3-1-3-16,11 3-1 15,-2 6 0-15,1 11-1 16,3 13 0-16,1 11-4 16,-2 11-7-16,2 2-10 0,9 6-3 15,7 0 1 1,13 0 13-16,6 14-9 0,4 11 12 15,-7 3 1-15,-10 3 1 16,-19-1-3-16,-11-4-4 16,-6 2 0-16,-13-4 2 15,-40-1 1-15,-16-1-1 16,-3-1-5-16,12-10 1 16,14 0 3-16,23-7 3 15,19-2 5-15,4-2 4 16,0 0 0-16,0 0-4 15,37 0-8-15,22 0 12 16,20-14 2-16,17-2-2 16,3-6 4-16,0 0-4 15,-7-3 1-15,-13-5 3 0,-2 1 0 16,-16-6 3 0,-11 1 5-16,-16 4-4 0,-19 0 4 15,-15 4 3-15,0 6-3 16,0 0-4-16,-8 6 2 15,-15 4-5-15,-4 4 4 16,4 6-9-16,-3 0 0 16,-1 3-6-16,-3 24-1 15,0 11 7-15,10 6-1 16,8 4 1-16,12-1 1 16,0-1 0-16,35-6-1 15,19-6 0-15,2-8 0 16,10-13-1-16,-1-7-11 0,-1-6-22 15,-15 0-30 1,-13-25-26-16</inkml:trace>
  <inkml:trace contextRef="#ctx0" brushRef="#br0" timeOffset="32024.637">27200 6336 54 0,'0'0'71'0,"0"0"-53"16,0 0 9-1,0 0 9-15,0 0 2 0,0 0-13 16,0 0-8-16,0 0 1 16,-37-94-4-16,28 94-1 15,6 0-6-15,-1 0-7 16,-12 0 0-16,-10 17-3 15,-18 15 3-15,-18 15-1 16,2 9 3-16,5 3-4 16,14 1 2-16,22-4 0 15,11-3-1-15,8-8-11 16,0-9-1-16,23-5 5 16,15-12-5-16,8-3 1 15,7-6 1-15,3-7 8 0,3-3 3 16,-10 0 1-16,-6-7 3 15,-10-8 5-15,-3-6 4 16,-3-1 9-16,-1-4 0 16,-3-4-4-16,-3 0 2 15,-4 4-9-15,-9 7-4 16,-4 8 4-16,-3 9-8 16,0 2 1-16,0 0-4 15,0 0-6-15,0 0 1 16,0 0-7-16,0 16-3 15,0 6 7-15,0 6-1 16,0 0 0-16,16-2-2 0,7-2 1 16,4-3 5-16,3-6-6 15,3-7 5 1,-1-6 3-16,-2 1 3 0,0-3 1 16,-3 0 0-16,0-5 4 15,-1-14 3-15,2-6 6 16,-6 1 2-16,-3-3-4 15,1 0-1-15,-5 1-3 16,-4 5-6-16,1 7 1 16,-5 5 1-16,-3 7-4 15,-4 2-1-15,4 0 1 16,-4 0-8-16,3 0-6 16,13 0-9-16,7 19-3 0,14 12 22 15,6 3-2-15,3 1 1 16,0 2-3-16,-9-7 2 15,-5-1 0-15,-13-9 4 16,-8-6-1-16,-8-5-1 16,-3-5-2-16,0-4-5 15,-3 0 4-15,-31 0 7 16,-8 0 0-16,3 0 0 16,9 0 0-16,10-4 0 15,17-8 0-15,3-1 1 16,0-12-1-16,19-3-1 15,31-6-5-15,19 0 4 16,0 4 2-16,-2 6-1 16,-12 4 3-16,-15 4-2 0,-13 5 1 15,-4-2 2-15,-11 5 4 16,-5-1-3-16,-7 6 4 16,0-1-1-16,0 2-3 15,0 2-2-15,0 0-2 16,0 0-1-16,0 0-2 15,0 0-4-15,0 8 1 16,-7 10 3-16,-2 8-3 16,6 2-7-16,3 2 3 15,0 0 3-15,0-4 0 16,9-8-3-16,17-6 0 16,1-5 0-16,3-7 6 15,9 0 4-15,-2 0 3 0,5-17 7 16,4-9 8-1,7-7 2-15,0-8-1 0,-3-6-6 16,-4-6 9-16,-19-1-5 16,-12-3 3-16,-15 6-4 15,0 4-2-15,0 15 3 16,-3 12-7-16,-13 9-2 16,9 8-5-16,2 3-3 15,1 0-4-15,-7 14-9 16,-4 26 0-16,0 16 6 15,-1 5 2-15,16-1-6 16,0-6-3-16,0-10-2 0,34-4 5 16,5-12-3-1,3-6 4-15,-1-10 2 0,5-8 2 16,-3-4 5-16,-1 0 1 16,-1 0 2-16,-2-16 1 15,-6-2 3-15,-10-8-1 16,-7-4 2-16,-9-2-3 15,-7 3 2-15,0 4-3 16,-3 10 2-16,-13 10 0 16,2 5-5-16,-2 0 0 15,-4 8-6-15,3 23 0 16,-3 4 5-16,17 3 1 16,3-3-4-16,0-2 3 0,40-5 0 15,22-6-6 1,11-2-5-16,13-6 0 0,13-4-5 15,-3-4-15-15,-11-6-2 16,-32 0-1-16,-34 0-9 16,-19-12-21-16</inkml:trace>
  <inkml:trace contextRef="#ctx0" brushRef="#br0" timeOffset="32550.985">27533 6128 43 0,'0'0'20'0,"0"0"1"16,0 0 0-16,0 0-7 15,0 0 1-15,0 0-13 16,-20-2-2-16,10 14 1 16,-3 9 0-16,10 0-1 15,3-1 0-15,0-3 0 16,0-4-1-16,26-5 1 16,8-8 2-16,1 0 12 15,-5 0 5-15,-3-4 9 16,-11-13 1-16,-13 3-4 15,-3-5-10-15,0 1-10 16,-30 2-4-16,-19 4-1 0,-10 6-17 16,-1 6-20-16,4 0-20 15,1 8 1-15,14 13-44 16</inkml:trace>
  <inkml:trace contextRef="#ctx0" brushRef="#br0" timeOffset="44504.549">19295 5648 24 0,'0'0'43'16,"0"0"-23"-16,0 0 21 15,0 0-4-15,43-120-1 16,-40 108-2-16,-3 5-5 16,0 4-3-16,0 3-4 15,0 0-13-15,0 0-9 16,9 3-1-16,-2 16-5 15,9 12 6-15,2 5 4 0,1 5-2 16,1 0 0-16,-5-1-1 16,-4-4-1-16,0-4 2 15,-6-8-2-15,-1-8-1 16,-1-7 1-16,-3-8-1 16,4-1 1-16,-4 0 6 15,7 0 2-15,2-12 21 16,10-22 8-16,8-14-29 15,3-8 2-15,0-5-10 16,-11 5 2-16,4 2 0 16,-9 7-2-16,-1 10 0 15,3 7-4-15,-6 14-1 16,-6 12-7-16,12 4-15 16,3 0-12-16,2 23-4 0,2 10 3 15,-7 7-18-15,-16 6 20 16,0 2 11-16,0-5-10 15,0-3-9-15,-3-12-3 16</inkml:trace>
  <inkml:trace contextRef="#ctx0" brushRef="#br0" timeOffset="46788.229">19838 5718 8 0,'0'0'41'0,"0"0"-10"16,0 0 5-16,0 0-6 15,0 0-8-15,0 0 1 16,0-86-9-16,-19 74 2 0,-1 2-3 15,1 6-3-15,-1 2 0 16,6 2-5-16,-5 0-3 16,-1 0-2-16,3 14-3 15,-6 10 3-15,0 9 0 16,3 1 0-16,13-2 0 16,7-2-1-16,0-9 1 15,0-2-3-15,0-7-1 16,21-6-1-16,2-4-1 15,-3-2 6-15,-1 0 2 16,4 0 0-16,-3-16 2 16,-3-7-2-16,-4-4 1 15,-6-4 0-15,-4-5-1 16,-3 5 4-16,0 0 0 16,0 9 3-16,-26 6 0 0,8 9-2 15,2 0-6-15,9 5-1 16,2 2-1-16,1 4-8 15,-3 23 2-15,7 8 7 16,0 2-1-16,0-4-1 16,0 0 0-16,16-6 1 15,7-8-2-15,-2-5-1 16,2-6 0-16,6-6 2 16,-8-2 2-16,11 0 4 15,1 0-2-15,1-23 5 16,8-4-1-16,-3-5 4 15,-5-7 1-15,-8-4 0 0,-10-4 4 16,-9-3 0-16,-7 0-8 16,0 4 6-16,0 4-2 15,-19 10-5-15,-4 8 3 16,9 6-1-16,-2 12 0 16,12 2-8-16,1 4 0 15,-4 0-9-15,-2 18-8 16,-5 14 15-16,1 12 0 15,6 2 2-15,7 4-2 16,0-1 2-16,0-2-2 16,0-4 2-16,4-10-6 15,8-2 3-15,6-9 1 16,-2-6-6-16,3-6 3 0,8-4 1 16,-1-5 4-16,1-1 0 15,3 0 3-15,-7-2 3 16,0-17 0-16,0-5-2 15,-4-6 4-15,-8 0-2 16,-2-4-6-16,-6 5 9 16,-3 9 0-16,0 8-4 15,0 8 8-15,0 3-11 16,0 1-2-16,0 0-5 16,0 3-11-16,0 22 2 15,0 2 13-15,0 10 0 16,0-6 1-16,0-1-4 15,0-7-1-15,11-9-6 16,5-1 1-16,-2-6 6 0,-2-6-1 16,-1 2 4-16,-2-3 1 15,2 0 0-15,-4 0 8 16,5-14-5-16,-1-4 1 16,1-3 2-16,-1 1-4 15,-8 5 3-15,2 3 3 16,-1 2-5-16,-4 2 5 15,0-1-4-15,0 5-4 16,0 0 2-16,4 4-2 16,-4 0-2-16,3 0 0 15,-3 0-2-15,0 0-2 16,4 0 1-16,-1 0-8 16,6 7 8-16,-2-1 5 0,-3 0-2 15,-1-4 2-15,2-2 0 16,-5 0 1-16,0 0 2 15,0 0-2-15,0 0 7 16,0 0 1-16,0 0-5 16,0-2 8-16,0-10-8 15,0-1-2-15,0 0 0 16,0 3-2-16,0 2 7 16,0 3-5-16,0 1 1 15,0 4-3-15,0 0-3 16,0 0 3-16,0 0-2 15,0 0-6-15,0 0 2 0,0 0 0 16,0 3-1-16,0 11 1 16,0 2 5-16,0 1 1 15,4 4 0-15,0-3-1 16,3 0 0-16,5-3 1 16,-1-3-5-16,-4-3 2 15,5-5-3-15,-5-4 2 16,0 0 3-16,2 0 1 15,-2 0 2-15,0 0 4 16,6-8-1-16,1-9 1 16,-2-2-3-16,4-3 2 15,-2 0-3-15,2 2-1 16,-2-1 0-16,-1 7-1 16,-6 0 0-16,2 5 0 15,-2 0 0-15,-4 4 0 0,-3 2-1 16,4 3-1-16,-4 0 1 15,0 0-2-15,0 0-5 16,3 0 4-16,1 0-4 16,5 8 6-16,1 4 1 15,-1 3-2-15,5 0 3 16,-7-1 0-16,6 3-1 16,-3-5 1-16,-1-4-2 15,-2-5 0-15,-3-3 1 16,-4 0 1-16,3 0 0 0,-3 0 2 15,6 0-2 1,-3 0 4-16,1 0-1 0,15 0 0 16,-1-9 3-16,5-10-4 15,9 1 2-15,-6-4-3 16,1 3 0-16,-8 2-1 16,-5 7 0-16,-7 3 0 15,-7 5 0-15,0 2 0 16,0 0-1-16,0 0-3 15,6 0-7-15,-3 1 4 16,4 17 6-16,0 4-1 16,-1-2 2-16,1-1 0 15,0-5 0-15,-4-7 0 16,6 0-1-16,-5-6 1 16,-1-1 0-16,-3 0 1 0,4 0 6 15,3 0-1-15,5-8 7 16,8-5-9-16,3-6-2 15,-6 1 3-15,6 3-5 16,-3 1 2-16,-4-1-4 16,2 3 2-16,-10 6-1 15,-1 0 1-15,1 5-6 16,0 1 0-16,-1 0-6 16,9 0 1-16,-5 0 6 15,1 6-2-15,-5 3 2 16,0 3 0-16,6-2 1 15,1 0 3-15,2 0-1 0,0-4 0 16,2 0 2-16,1-2-1 16,-3-4 1-16,3 0 4 15,3 0-2-15,6-10 5 16,-7-6-2-16,2-4 2 16,0-1 4-16,-3-6-7 15,-1 1 4-15,-8-1-3 16,1-2 2-16,-12 2 0 15,0 4-3-15,0 7-1 16,0 5 1-16,-3 6-4 16,-13 3-3-16,-4 2-3 15,-3 5-4-15,-14 24 5 16,-5 11 4-16,8 4 1 0,11-2-1 16,11-3-1-16,12-8 0 15,0-5 2-15,0-5-5 16,26-7 4-16,17-5-5 15,18-4 1-15,16-5 3 16,-1 0-8-16,-7-6-14 16,-29-11-19-16,-24-5-28 15,-16-4 1-15</inkml:trace>
  <inkml:trace contextRef="#ctx0" brushRef="#br0" timeOffset="124839.212">17271 5488 70 0,'0'0'34'16,"0"0"-6"-16,0 0-2 16,0 0-1-16,0 0-8 15,0 0-2-15,0-44-2 0,0 44 3 16,0 0-5-1,0 0-2-15,0 0 1 0,0 0-10 16,-8 6-5-16,-14 24 3 16,-6 10 2-16,2 8 3 15,3 2-3-15,16-5 0 16,7-5 0-16,0-9 0 16,3-12-3-16,20-5 3 15,4-8-7-15,-1-6 7 16,9 0 1-16,-1 0 0 15,5-16 2-15,-9-10-1 16,-3-2 3-16,-8-4 0 16,-12 6-1-16,-3 5 2 15,-4 10-3-15,0 8-1 0,0 3-2 16,0 0-1-16,0 0-6 16,0 7-1-16,0 12 4 15,0 8-7-15,0-4 7 16,0-2-8-16,23-6 6 15,0-2 1-15,3-7 2 16,1-6 3-16,5 0-1 16,-2 0 1-16,0-12 1 15,0-4 1-15,-4-2 4 16,-6-2 3-16,-8-2 0 16,-8 0 7-16,-4 8-6 15,0 6-1-15,0 2 2 16,0 6-6-16,0 0-5 0,0 0-5 15,0 14-2-15,-13 23 7 16,-1 16-1-16,2 9 1 16,5 4 0-16,7 4 2 15,0 3-2-15,0-4 1 16,0 1-1-16,-4-3 0 16,4-3 0-16,0-8 1 15,0-7-1-15,0-11 0 16,-7-12-2-16,-5-7-3 15,-8-11-4-15,-10-4 0 16,-16-4 1-16,-7 0 7 16,-9-1-7-16,-1-21 1 15,13-11 7-15,11-11-9 16,28-12-4-16,11-6 10 0,34-8-7 16,62-8 2-16,33-1 5 15,28 1 2-15,11 4 0 16,-5 4 0-16,-18 7 1 15,-30 8 3-15,-32 5 1 16,-24 3 7-16,-29 3 1 16,-23 2-2-16,-7 2 8 15,0 0-9-15,-7 1-2 16,-20 7 1-16,-3 9-8 16,7 5 3-16,0 9-2 15,0 6-1-15,0 3-2 0,-4 0-2 16,-8 28 0-1,1 14 3-15,4 12 0 0,7 5 1 16,20 4 0-16,3 3 1 16,0-1-3-16,10-5 2 15,21-12-2-15,0-12 0 16,3-10-5-16,-4-13 1 16,0-7 0-16,-2-6 6 15,3 0 0-15,-5 0 1 16,4-21 0-16,-7-8 3 15,0-4-1-15,-7-8 2 16,-9 0-2-16,0 3-1 16,-3 8 2-16,-4 12-2 15,0 8 0-15,0 7 5 0,0 3-7 16,0 0-2-16,0 4-6 16,0 18 1-16,5 9 5 15,-1 1 1 1,6-4 1-16,6-5 0 0,-2-5 0 15,2-6-3-15,0-1-1 16,-9-7-2-16,0-2 4 16,6-2-3-16,-3 0 5 15,6 0 0-15,4 0 0 16,3-17 2-16,-2 3-2 16,-2-5 1-16,-3 7 1 15,-12 6-2-15,-1 4 0 16,-3 2 0-16,0 0 0 0,0 0-2 15,4 0 0 1,1 0-6-16,6 5 5 0,-4 8-1 16,2-4-12-16,-2 0 11 15,0-4-2-15,-4 0 2 16,3-5 3-16,-6 0 1 16,0 0 1-16,3 0 0 15,1 0 2-15,6 0 1 16,3-12-3-16,1-2 0 15,2 2-1-15,-4 6 1 16,-8 1 1-16,3 5-1 16,-7 0-1-16,3 0 1 15,10 0-2-15,1 0 1 16,9 0-1-16,-4 0 0 0,-3 6 0 16,2 3-6-16,-6-5 3 15,-5 0 3-15,-3-2-1 16,-1-2 3-16,-3 0 0 15,0 0 1-15,0 0 2 16,0 0-1-16,0-13-1 16,0 0 5-16,0 1-2 15,0 0-2-15,-10-1 0 16,-3 7 0-16,3 3-1 16,-1 3-1-16,-1 0-2 15,-8 0-2-15,-3 12-2 16,0 8-6-16,9 6 6 15,7-4 3-15,7 0 2 0,0-8 0 16,0-4-1-16,7-3 1 16,13-6 1-16,-3-1 0 15,-1 0 2-15,0-6 0 16,-5-14 8-16,-4-6 1 16,-7-9-4-16,0-4 3 15,0-1-8-15,0-5 6 16,0 5 2-16,0 2-1 15,0 4 4-15,0 10-7 16,0 8 0-16,0 6 1 16,0 7-3-16,0 0-4 15,-4 3 0-15,4 0-5 0,-3 9-1 16,3 20-2-16,0 15 7 16,0 8 1-16,0 0 0 15,0 1 0-15,26-7 0 16,1-10-1-16,5-9 0 15,-2-6-1-15,-7-11-4 16,-5-4 5-16,-3-5 1 16,-7-1 0-16,7-1 4 15,1-19 0-15,-1-10-1 16,-7-1-2-16,-8-2 1 16,0 1 0-16,0 2-1 15,0 9 3-15,-16 7-1 16,9 8-2-16,2 6-2 15,2 0-2-15,-1 20-7 0,0 12 10 16,1 12 0-16,3 1-2 16,0-6 0-1,0-3-3-15,0-13 0 0,0-9-4 16,0-7 4-16,3-6 3 16,1-1 0-16,12 0 2 15,7 0 4-15,11-18-3 16,1-7 1-16,2 4-1 15,-7 3-1-15,-10 6 3 16,-8 6-3-16,-9 6 2 16,5 0-2-16,4 0-2 0,6 6-2 15,5 12 3 1,3 0-4-16,1 0-6 0,-4-4-17 16,-11-4 3-16,-12-4-22 15,0-6-51-15</inkml:trace>
  <inkml:trace contextRef="#ctx0" brushRef="#br0" timeOffset="125244.775">18460 5317 75 0,'0'0'39'0,"0"0"-22"0,0 0 13 16,0 0-12-16,0 0-13 16,0 0-2-16,0-24-3 15,0 24-1-15,0 0 0 16,-3 0 0-16,-17 0-6 16,10 0-6-16,-1 0-5 15,6 9 4-15,5 3 1 16,0-3-6-16,0 4-5 15,5-1 12-15,13-4 2 16,1-3 5-16,-3 0-4 16,-5-5 5-16,-4 0 3 15,2 0 1-15,-9-2 11 0,0-16 10 16,0 0 3-16,0-4-7 16,0 1-6-16,0 6 0 15,0 1-7-15,-9 7-4 16,2 7-4-16,0 0-32 15,3 0-48-15</inkml:trace>
  <inkml:trace contextRef="#ctx0" brushRef="#br0" timeOffset="127153.776">17500 7118 45 0,'0'0'76'0,"0"0"-44"0,0 0 7 16,0 0 18-16,0 0-11 16,0 0-19-16,0 0 0 15,7-15-11-15,-2 15-4 16,-5 10-8-16,0 13 0 16,0 12-1-16,0 7 2 15,0 8-3-15,-16 0 3 16,-7 0-5-16,0-2-6 15,0-2-7-15,4-6-28 16,5-5-7-16,5-10-9 16,5-8-10-16,4-8-11 15</inkml:trace>
  <inkml:trace contextRef="#ctx0" brushRef="#br0" timeOffset="127439.665">17615 7192 40 0,'0'0'34'15,"0"0"-30"-15,0 0 25 16,0 0-1-16,0 0-8 16,0 0-11-16,56-43-6 15,-49 57-3-15,-1 15 0 16,-3 10 13-16,1 4 6 0,-4-4-6 15,3-3-7 1,1 0 0-16,5-2-4 0,-6-6 1 16,1-1-3-16,-4-8-2 15,0-5-4-15,0-4-36 16,0-5-15-16,0-5-12 16</inkml:trace>
  <inkml:trace contextRef="#ctx0" brushRef="#br0" timeOffset="127703.607">17298 7153 5 0,'0'0'47'0,"0"0"-21"15,0 0-1-15,0 0 1 16,0 0-10-16,0 0-9 15,4-22-3-15,42 18-4 16,26-3 2-16,31 0-1 16,31-3 0-16,15-2 1 15,-10 3-2-15,-27 1-1 16,-36 6-16-16,-34 2-17 16,-35 0-20-16</inkml:trace>
  <inkml:trace contextRef="#ctx0" brushRef="#br0" timeOffset="128226.006">17850 7363 84 0,'0'0'39'0,"0"0"-9"15,0 0 6-15,0 0 3 16,0 0-18-16,0 0-12 0,46-48 0 16,-46 46-8-1,3 0 2-15,-3 0 0 16,0 2-3-16,0 0 2 0,0 0-2 16,0 0-1-16,13 0 0 15,6 0-5-15,8 4 6 16,6 12-2-16,6 0-1 15,-5 4 3-15,-4-3 0 16,-2 2 1-16,-10-5-2 16,-6-1 1-16,-8-8-4 15,-4-2-1-15,0 0-6 16,0-1 0-16,-12 0 1 16,-19-2 5-16,-6 0 4 15,5 0-2-15,2 0 3 16,4-10 2-16,10-1-1 0,9-6 2 15,7-3-2-15,0-6 0 16,16-2-2-16,21 4-2 16,12 2 0-16,6 8 3 15,-2 4-4-15,-7 4 0 16,-12 2 0-16,-7 2-4 16,-12 2-9-16,-7 0-5 15,-1 0-10-15,-7 0-11 16,0 0-17-16</inkml:trace>
  <inkml:trace contextRef="#ctx0" brushRef="#br0" timeOffset="128617.544">18305 7077 9 0,'0'0'13'0,"0"0"14"15,0 0-5-15,0 0 6 16,0 0-12-16,0 0-5 16,38-93 0-16,-27 93-7 15,5 0 0-15,7 0-4 16,4 0 0-16,-5 6 0 16,5 13 0-16,-9 4 0 15,-9 5-1-15,-9 4 1 0,0-2 0 16,-9 1 0-1,-21-6 0-15,-7 0 1 0,-2-3 0 32,5-9-1-32,11-2 3 0,11-7-3 0,8-4 1 15,4 0 1-15,0 0-1 16,0 0 5-16,20 0-4 16,33 0 0-16,26-4 1 15,13-9-3-15,0 4-2 16,-12 0-21-16,-11 9-24 15,-23 0-30-15</inkml:trace>
  <inkml:trace contextRef="#ctx0" brushRef="#br0" timeOffset="129198.978">18957 7441 61 0,'0'0'32'16,"0"0"-3"-16,0 0-1 15,0 0-7-15,122-106-15 16,-81 68-3-16,-2-2 0 16,-13-4 5-16,-18-1-1 15,-8-1 7-15,0 4-2 16,-8 4-5-16,-18 7 11 0,3 12-5 15,7 7-5-15,9 10 7 16,3 2-14-16,4 0-1 16,-7 8-5-16,-2 24 1 15,-1 11 4-15,1 10 0 16,5 1 0-16,4 0 2 16,0 1-2-16,0-4 0 15,0-7 1-15,0-9-1 16,0-11 0-16,9-10-1 15,-2-6 1-15,-3-6-1 16,-4-2 2-16,3 0-1 16,10 0 3-16,5 0-3 0,13-8 8 15,3-11-5-15,5-2-2 16,-5 0 0-16,-1 7 1 16,-1 3-3-16,-6 9 1 15,1 2-5-15,0 0 2 16,-4 8-3-16,-4 11-2 15,-1 4-3-15,-6-1-2 16,8-1 10-16,-1-7-3 16,-5-2-7-16,2-5 1 15,-5 0-4-15,1-7-4 16,-5 0-5-16,-3 0-1 16,-1-13-36-16</inkml:trace>
  <inkml:trace contextRef="#ctx0" brushRef="#br0" timeOffset="131016.172">17489 7867 51 0,'0'0'30'0,"0"0"-21"15,0 0 14-15,0 0 4 16,0 0-14-16,0 0-10 16,172-24-1-16,82 3 1 15,75-4 6-15,48-4-7 16,-11 4 0-16,-61 2-2 15,-79 10-1-15,-100 9-5 16,-86 4-31-16,-40 0-23 16</inkml:trace>
  <inkml:trace contextRef="#ctx0" brushRef="#br0" timeOffset="131188.314">17572 8008 65 0,'0'0'15'0,"0"0"-13"15,0 0 39-15,207 33-8 16,-25-33-5-16,50 0-11 16,28-6-16-16,0-14-1 15,-25-2-1-15,-36 4-32 16,-54 6-19-16,-41 3-36 16</inkml:trace>
  <inkml:trace contextRef="#ctx0" brushRef="#br0" timeOffset="146115.819">26933 8562 49 0,'0'0'46'16,"0"0"-16"-16,0 0 0 16,0 0-3-16,0 0-2 15,0 0 1-15,0 0-5 16,16-82 0-16,-16 74 1 15,0 2 0-15,0 2 7 16,0-2-11-16,0 0-6 16,0 2 0-16,0 0-10 15,0 4 2-15,0-2-3 16,0 2 2-16,0-2-5 0,0 2 2 16,0 0-6-16,0 0 1 15,0 0-4-15,-16 0 1 16,-10 4 4-16,-4 8 4 15,-13 10 0-15,6 8 0 16,2 7 0-16,5 4-2 16,7 6 2-16,8-2-2 15,7 1-2-15,8-3-6 16,0-5 7-16,0-6-7 16,15-8-2-16,19-8 2 15,5-10 2-15,3-5 3 16,3-1 5-16,4 0 0 15,1-8 6-15,8-13-3 0,-5-1 5 16,-7-4 6 0,-9 6-3-16,-17-2 2 0,-11 3 11 15,-9 4-9-15,0 1 3 16,0 7-4-16,0 2-3 16,0 5-2-16,0 0-9 15,0 0-4-15,0 0-1 16,0 0-15-16,-13 10 5 15,3 15 3-15,-3 6 1 16,13-1 3-16,0-4-12 16,0-6 2-16,30-6 2 15,16-8-5-15,13-6 19 0,-3 0 2 16,-3-4 2 0,-10-12 7-16,-13-3 1 0,-11 4 10 15,-8-8 7-15,-8-2-5 16,-3 3 5-16,0 2-7 15,0 7 3-15,0 8 11 16,0 2-13-16,0 3-11 16,0 0-10-16,0 0-15 15,-10 17 0-15,-10 21 7 16,-3 18 8-16,4 14 7 16,5 15-6-16,1 5 6 15,3 3 5-15,6-2-10 16,4 1 2-16,0-3-4 15,0-5 0-15,0-8 3 16,4-10-3-16,6-14 0 16,6-14 1-16,-12-13-1 0,-4-12-3 15,0-7 2-15,0-4-4 16,0-2 2-16,-27 0 6 16,-22 0 5-16,-11 0-2 15,-9 0 0-15,10-14-6 16,6-10 0-16,13-6-6 15,8-11 5-15,14-7-14 16,9-2-4-16,9 3-2 16,0 3-2-16,39-1 12 15,14-1 4-15,20 1 2 16,10-5 0-16,9-6 2 0,7-11 3 16,7-8 1-1,2-10 2-15,-5-7-3 0,-12 5 0 16,-22 13 2-16,-28 11 4 15,-25 16 4-15,-16 4 13 16,0 5 7-16,-19 4-21 16,-19 2 13-16,-4 2-9 15,3 5-12-15,9 8 11 16,7 3-12-16,7 7 0 16,9 7-2-16,4 0 0 15,-1 0-6-15,-12 21-8 16,2 19 5-16,2 16 5 15,8 8 4-15,4-1-6 16,11-5 7-16,35-6-18 16,3-8 9-16,1-10 5 0,-8-11-9 15,1-9 8-15,-10-7-9 16,3-7 9-16,1 0 4 16,-2 0 4-16,-1-4 2 15,8-16-1-15,-5-4-2 16,-1-6 6-16,-6-5-5 15,-11-4-1-15,-12-2 6 16,-3 2-5-16,-1 6 2 16,-3 15 2-16,0 8-1 15,0 8 10-15,0 2-15 16,0 0-7-16,0 0 2 16,0 10-19-16,0 14 22 15,0 6-1-15,0 5 6 0,20 1-5 16,3-4 2-16,0-2 0 15,3-8-3-15,-10-9 2 16,-2-4 0-16,-5-6 1 16,-2-3-1-16,9 0 1 15,5 0 1-15,11-1 4 16,9-15 7-16,-2-6-12 16,3-3 4-16,-8-2 4 15,-11-2-7-15,-4 10 7 16,-8 2-5-16,-7 7-1 15,1 9 15-15,-5 1-17 16,0 0-1-16,3 0-1 16,1 0-18-16,7 7 10 15,-3 14-6-15,7 1 16 0,0-5-3 16,-4 0 1-16,1-5-2 16,-1-3 3-16,-11-4-8 15,4-5 8-15,-4 0 1 16,0 0 0-16,5 0 9 15,2 0-3-15,9-16 3 16,-2-6-9-16,9-3 5 16,-7 7-6-16,-2 6 1 15,-5 6 0-15,-5 6-5 16,-1 0-2-16,8 0-13 0,8 5-8 16,4 11 5-1,7 2 13-15,-2-1-1 0,-6-2 4 16,1-7 7-16,-4-2-8 15,1-6 8-15,3 0-1 16,-4 0 3-16,-1 0 0 16,-6 0 3-16,-1-16-2 15,-2-6 7-15,-6-7-6 16,-3 1 1-16,0 2 4 16,0 4-6-16,0 6 4 15,-7 4-1-15,-12 7-3 16,-1 5-3-16,1 0-6 15,-1 0-4-15,3 10 6 16,-10 15-15-16,-1 7 10 16,6-2 1-16,7-1-1 0,11-5 7 15,4-8-8-15,0-6 0 16,0-6 4-16,0-1-3 16,14-3 9-16,9 0 2 15,4-3 1-15,-8-17 8 16,8-6 1-16,-8-8-5 15,-8-7 6-15,1-3-8 16,-5-6 4-16,-3 1-2 16,1-2-1-16,-5-1 9 15,0 4-14-15,0 4 2 16,0 10 8-16,0 7-8 16,0 9 3-16,0 11-3 0,0 6-2 15,0 1-2-15,0 0-5 16,0 22-11-16,0 23 10 15,0 19 6-15,0 14 1 16,0 0 0-16,0-2 1 16,0-7-4-16,7-11 3 15,13-10-9-15,6-12-5 16,-6-11-12-16,-3-14 8 16,10-8 10-16,5-3 8 15,14-6 6-15,7-21-1 16,7-13-2-16,-11-3 7 15,-6-7-6-15,-17 0 6 16,-15-2-2-16,-11 2-5 16,0 8 8-16,0 6-5 0,0 16-4 15,-4 10 5-15,-3 8-7 16,4 2-4-16,-1 2-6 16,1 30-4-16,-3 12 12 15,3 8 2-15,3 1 0 16,0-8-1-16,0-7 2 15,16-11-3-15,3-9 2 16,-5-8-8-16,-1-4 7 16,-6-6-1-16,9 0 2 15,-2 0 5-15,13-15 0 16,4-11 6-16,3-6-1 0,-4-6-5 16,-3 0 13-1,4 0-10-15,-4 4-8 0,-9 15 6 16,-6 8-6-16,-5 7 0 15,-3 4-1-15,8 2-10 16,7 18 2-16,-1 8 5 16,5 2-2-16,-3 1-1 15,-1-6-5-15,4-5-2 16,-3-4-2-16,6-6-9 16,1-3-2-16,3-6-1 15,0-1 8-15,-4 0 4 16,-6-14-8-16,-20-9-10 15,0-4-23-15</inkml:trace>
  <inkml:trace contextRef="#ctx0" brushRef="#br0" timeOffset="146587.77">28265 8233 66 0,'0'0'38'0,"0"0"-18"16,0 0 1-16,0 0-2 16,0 0-17-16,0 0-2 15,-3-14-3-15,3 14-5 16,0 10 4-16,0 4 4 16,0-4 0-16,17 0-1 15,6-1 1-15,0-6 0 16,-3 0 4-16,-4-3 0 15,-9 0 12-15,-4-3 10 16,1-9-3-16,-4-4 1 0,0 2-9 16,0 3-9-16,-30-2-6 15,-13 5-12-15,-3 4-10 16,6 4-2-16,1 0-10 16,12 0 6-16,1 8-19 15,10 9-13-15</inkml:trace>
  <inkml:trace contextRef="#ctx0" brushRef="#br0" timeOffset="172622.685">10458 13552 101 0,'0'0'59'0,"0"0"-9"16,0 0 10-16,0 0-4 16,0 0-11-16,0 0 1 15,0 0-12-15,0 0-1 16,17-93-11-16,-17 92-4 0,0 1-5 15,-7 0-13-15,-16 0 0 16,-7 0-3-16,-9 13-7 16,2 9 9-16,2 10-11 15,8 8-7-15,13 9 3 16,14 1 1 0,0 0 3-16,11-6-8 0,35-2-6 15,10-6 1-15,3 0 9 16,-6-2 2-16,-7 0 7 15,-20-2 2-15,-15-2 4 16,-11-4 1-16,0-6 0 16,0-3-1-16,-23-5 1 0,-23 0 0 15,-7 0 0 1,-16-6-4-16,-4 1-16 0,-3-2-14 16,4-5-7-16,15 0-3 15,18 0 8-15,25-12-4 16,14-21 1-16,43-17-6 15</inkml:trace>
  <inkml:trace contextRef="#ctx0" brushRef="#br0" timeOffset="174167.077">10755 13539 91 0,'0'0'40'15,"0"0"-4"-15,0 0 6 0,0 0-5 16,0 0-15-1,0 0-7-15,0-24-4 0,0 24-7 16,0 6-1-16,3 20-2 16,1 14 7-16,-4 10 1 15,0 9 3-15,0-2-1 16,-20-2-3-16,-2-9-3 16,11-9-1-16,2-10-4 15,6-12-2-15,3-8-3 16,0-7-6-16,0 0 7 15,0 0 4-15,0 0 0 16,23-12 1-16,26-18 5 16,16-8-3-16,-8-2 3 15,-7 6-6-15,-19 14 2 0,-16 7-2 16,-8 12 1-16,-7 1-2 16,5 0-3-16,6 0-5 15,8 14 5-15,8 6-7 16,-1 2-2-16,4 3 10 15,6-6-12-15,-3-1 3 16,3-5 3-16,-10-6 4 16,-8-7 5-16,1 0 2 15,-12 0 14-15,2-1 13 16,-5-16 6-16,-1-8 1 16,4 2-1-16,-1-7-13 15,-6 2-6-15,0 2-5 16,0 6 2-16,-6 3-7 0,-24 10-1 15,4 1-10 1,-8 6 3-16,2 0-11 0,2 0 12 16,0 9-17-16,7 12 0 15,4 5-7-15,8 0 4 16,11 2 2-16,0-8 4 16,0-1 0-16,20-11 4 15,17-1-5-15,5-7 7 16,-5 0 9-16,-1 0 0 15,-6-7 6-15,-4-10 7 16,-3-3 3-16,-3 0 4 16,-10 0-4-16,-1 2 3 0,-9 6-5 15,0 2-3-15,0 6 6 16,0 4-6-16,0 0-10 16,0 0-2-16,0 0-8 15,0 1-8-15,0 16 3 16,14 1 2-16,13-2 4 15,-4-3-2-15,7-2-5 16,-7-5 14-16,0-4-2 16,0-2 3-16,-7 0 0 15,10 0 2-15,4-10 9 16,6-10 2-16,1-4 5 16,-14 2 6-16,-7 4-4 15,-16 4 3-15,0 3 10 16,0 6-15-16,0 1 22 15,0 4-17-15,-4 0-20 0,-12 0-3 16,-7 26-21-16,-3 19 20 16,-8 18-3-16,6 15 8 15,7 8-4-15,12 0 1 16,5 1 1-16,1-5 5 16,3-8-7-16,0-6 0 15,0-13-3-15,0-15 8 16,0-19-5-16,0-15 0 15,0-6 1-15,0 0 9 16,0-6 13-16,0-28 3 16,0-11-15-16,0-20-8 15,0-5 1-15,0-8-4 0,3-1 3 16,1 4-5-16,-4 5 2 16,0 5 0-16,0 9 0 15,0 2 0-15,0 8 0 16,12 8-19-16,15 7-9 15,-1 13 15-15,8 11-17 16,12 4 12-16,11 3 4 16,4 0-10-16,-4 9 17 15,-4 9-5-15,-10 1 0 16,-17-2 3-16,-6 0-4 16,-20 0 4-16,0 5 7 15,0 2-8-15,-50 2 10 16,-3-2-4-16,-4-4-6 0,6-6-1 15,25-4-3-15,15-6 1 16,11 0 0-16,0-4-2 16,16 0-3-16,40 0 2 15,31-10 16-15,17-12 2 16,3-4-2-16,-8-4 0 16,-11-2 0-16,-8-5 2 15,-8-2-1-15,-12-1 5 16,-17-5-1-16,-17 5 8 15,-19 6 1-15,-7 6-1 16,0 6 8-16,-21 10-5 16,-18 2 5-16,0 8-14 0,6 2-4 15,-10 10-6 1,6 28-8-16,2 14 11 0,21 6-2 16,14 0 0-16,3-8 1 15,47-13 0-15,10-9-9 16,9-10 4-16,0-9-2 15,0-9-1-15,-13 0-2 16,-13 0-19-16,-24-9-23 16,-19-7-42-16,-9-2-19 15</inkml:trace>
  <inkml:trace contextRef="#ctx0" brushRef="#br0" timeOffset="177360.364">2648 15383 105 0,'0'0'38'16,"0"0"-3"-16,0 0 10 0,0 0-5 16,0 0-6-1,0 0 4-15,0 0-4 0,-42-96 6 16,42 96-16-16,-4 0-17 16,-8 3-6-16,-2 23 0 15,-13 8-1-15,-5 12 4 16,2 4 0-16,7 2-4 15,0 2 0-15,16-4-4 16,7 3 1-16,0-7-5 16,11-8-4-16,35-6 2 15,12-14-20-15,9-9 14 16,9-9 1-16,2 0 14 16,-5-17 1-16,-10-10 1 15,-10-9 9-15,-7 3 10 16,-10-5-5-16,-19 2 11 0,-8-1-2 15,-9 1-6-15,0 10 14 16,0 8-15-16,0 8 12 16,-3 9 12-16,-3 1-23 15,6 0-18-15,0 0-2 16,-3 15-30-16,3 11 32 16,0 11-3-16,0-5 3 15,0-1-3-15,0 0-4 16,16-7 5-16,7-4-1 15,0-3-8-15,0-10 10 16,0-3-15-16,0-4 12 16,3 0 1-16,8-6 6 0,5-16 7 15,-6-4-2 1,-6-2-8-16,-11-2 12 0,-5-6-12 16,-8-3 0-16,-3-1 4 15,0 6 1-15,0 9-5 16,0 13 0-16,0 6 4 15,0 6-10-15,0 0 4 16,0 0-15-16,0 7 0 16,16 9-10-16,14 4 24 15,0-2-3-15,2-2-12 16,-6 0 13-16,-3-5-4 16,-5 0 9-16,-2 3-3 15,-4-5 2-15,-4 1 1 0,-5-2 0 16,4-3 1-1,2 4-2-15,-2-1 1 0,4 2 0 16,5-6-2-16,0-1 4 16,-6 2-3-16,-3-5 1 15,-1 0 0-15,1 0 1 16,3 0-1-16,13-8 4 16,4-14 6-16,12-10-7 15,0-8 0-15,-2-4-1 16,-2-3 0-16,-1 3 5 15,-8 6-7-15,-6 14 0 16,-10 16-1-16,-1 2 2 16,-2 6-2-16,0 0-6 15,9 0-3-15,7 19 8 0,-3 0-3 16,-3 7-5-16,3-4 4 16,-1-4-18-16,-12-8 6 15,0-4 10-15,-1-3 6 16,-3-3 2-16,-3 0 0 15,0 0 3-15,0 0 17 16,0-10-11-16,0-9-1 16,-16 1-7-16,-3 0 0 15,-4 6 5-15,2-3-6 16,-2 8 0-16,-6 6-4 16,8 1 2-16,-2 0-7 15,-3 13 1-15,6 24-4 16,1 3 10-16,12 1-2 15,7 3-10-15,0-5-2 16,30-7-6-16,23-10 13 0,9-8 7 16,1-8 2-16,3-6 0 15,3 0 2-15,-2-23-1 16,2-9 7-16,-4-7-6 16,-11-5 7-16,-12-6 11 15,-19-4-7-15,-16-9 5 16,-7 5-4-16,0-1-8 15,-30 12 10-15,-9 14-13 16,9 11 13-16,3 12 5 16,12 10-21-16,7 0 0 0,1 4-6 15,7 32-15-15,-3 14 18 16,3 16 3-16,0 7 0 16,0-3-1-16,18-8-6 15,20-10 0-15,8-14-6 16,0-11-11-16,4-13 16 15,-4-10-3-15,-5-4 11 16,1 0-2-16,8-12 4 16,-4-19 2-16,3-2-2 15,-12-8 0-15,-5-1 7 16,-14 1-9-16,-13-5 2 16,-5 11 1-16,0 9 0 15,-5 12 6-15,-13 14 2 0,-5 0-11 16,-9 22-1-1,-1 23-10-15,-1 10 11 0,2 5-2 16,25-6 2-16,7-12 0 16,23-11-6-16,34-14-10 15,8-7 7-15,8-10-2 16,6 0-1-16,6-5 1 16,-9-14-22-16,-26-3-6 15,-36 4-3-15,-14 0-2 16,-44 2-20-16,-68 4-45 15</inkml:trace>
  <inkml:trace contextRef="#ctx0" brushRef="#br0" timeOffset="177847.543">3292 15093 22 0,'0'0'19'0,"0"0"1"16,0 0 1-16,0 0-14 16,0 0-3-16,0 0-1 15,-138-27 2-15,134 27 6 16,4 0-4-16,0 0-1 0,0 0-4 15,0 0-2-15,0 0 0 16,0 0 1-16,0 17 0 16,0 2 2-16,0 4-3 15,0 4 1-15,0-6 3 16,-3-1-3-16,3-5 2 16,0-5 3-16,0-6-5 15,0-4 2-15,16 0 2 16,1 0 6-16,-1-9 7 15,0-5 1-15,-9-9 4 16,-7 1-2-16,0-5 2 16,0 5-2-16,-12 0-7 0,-29 4-4 15,-8 8-10-15,-10 9-1 16,3 1-3-16,6 7-15 16,17 15-15-16,24 10-7 15,9-1-14-15,76-5-29 16</inkml:trace>
  <inkml:trace contextRef="#ctx0" brushRef="#br0" timeOffset="178639.991">5064 15137 97 0,'0'0'36'0,"0"0"-1"16,0 0 2-1,-244-126-7-15,168 83-10 0,4-7-9 16,8-3-6-16,9-10 0 16,6 1-3-16,11 1-2 15,19-4 0-15,12-3 0 16,7 8 0-16,19 10-1 15,34 10 2-15,16 21-2 16,8 7 1-16,22 11-3 16,19 1 2-16,8 0 0 15,6 0 0-15,3 0 1 16,-6 0-1-16,-7 1 1 16,-12-1 0-16,-25 0 0 15,-32 0 0-15,-27 0 1 16,-22 0 0-16,-4 0 5 15,0 0 5-15,0 0 10 16,-30-10-10-16,-9-8-10 0,-11 0 2 16,-14-2-3-16,-5 4 0 15,-7-1 0-15,11 4-1 16,12 3 1-16,10 6 0 16,20-2 1-16,13 4-2 15,10 2 1-15,0 0-2 16,0 0 1-16,0 0-8 15,10 0 3-15,36 0 2 16,8 0 4-16,4 0 0 16,11 0 0-16,-5 0 0 0,-3 2 0 15,3 12-2-15,-9 3 2 16,-2 0 1-16,-12 4-1 16,-6-2 9-16,-8 1-7 15,-11-2 3-15,-9 5-3 16,-7 4-2-16,-16 7-1 15,-60 7-29-15,-30 5-38 16,-17 3 3-16,8-4-25 16</inkml:trace>
  <inkml:trace contextRef="#ctx0" brushRef="#br0" timeOffset="183416.332">12287 15396 58 0,'0'0'26'0,"0"0"-3"16,0 0 5-16,0 0-4 16,0 0-5-16,0 0-2 15,0 0 3-15,0 0 2 16,0-22-5-16,0 22-2 16,0 0-3-16,0 0-3 0,0 0-4 15,0 0 2-15,0 0-4 16,0 0 0-16,0 0-1 15,0 0-1-15,0 0-1 16,0 0 0-16,0 0 1 16,0 0 0-16,0 0-1 15,0 0 0-15,0 0 2 16,0 0-2-16,0 0 2 16,0 0-1-16,0 0 1 15,0 0-1-15,0 0-1 16,0 0 0-16,0 0 0 15,0 0 0-15,0 0 0 16,0 0 0-16,0 0 2 16,0 0-2-16,0 0 0 15,0 0 0-15,0 0 1 0,0 0 0 16,0 0 1-16,0 0-1 16,0 0-1-16,0 0 3 15,0-4-1-15,0 4-1 16,0 0-1-16,0 0-1 15,-4-2 0-15,-6 0 1 16,-3 0 0-16,6 0 1 16,0 2-1-16,2 0 0 15,-2 0-2-15,-4 0-2 16,-5 8 4-16,6 12 0 16,-3 4 0-16,13 2 0 15,0 2 0-15,0 2 0 0,0-4-2 16,16-2 2-16,7 2-2 15,7-3 0-15,4-5-4 16,8-6 6-16,4-2-4 16,7-10 1-16,-3 0 1 15,-4 0 3-15,-13 0-1 16,-1-8 2-16,-14-3-2 16,-2-5 3-16,-6 7 0 15,-1-5-2-15,-9 0 4 16,4 6-4-16,-4 3 0 15,0 1 5-15,0 4-6 16,0 0 0-16,0 0-2 16,0 0-8-16,0 9 4 0,3 8-2 15,13 10 8 1,7-4-1-16,4-2 1 0,3-5-1 16,3-9 1-16,-1 2-5 15,-2-9 5-15,-3 0-2 16,-1 0 2-16,5-12 2 15,-5-6-2-15,-3 0 4 16,-3 0-2-16,-13-6 1 16,-7 8 4-16,0-3-3 15,0 5 3-15,0 6 2 16,-11 5-7-16,-1 0 3 16,8 3-5-16,1 0-5 15,-1 10-1-15,0 21 4 16,4 15 2-16,0 5 1 0,0 14 0 15,0-3 2-15,23 4-3 16,8 2 0-16,-5-1 2 16,1 5-2-16,3-5 0 15,-2 4 1-15,2-4 1 16,-3-10-2-16,-8-7 1 16,-12-15-1-16,-3-13 1 15,-4-12-1-15,0-2-2 16,-11-6 2-16,-31-2 3 15,-15 0 5-15,-21 0-5 16,-1-18-3-16,-1-14 0 16,7-8-8-16,20-15-9 15,18-1 6-15,28-4-4 16,7-6 2-16,30-6-1 16,39-8-3-16,23-5 7 0,11-9 1 15,3 5 3-15,-7 3 6 16,-14 11 0-16,-25 12 0 15,-21 12 2-15,-20 6-1 16,-12 4 5-16,-7 8 1 16,0 3 0-16,-16 8 3 15,-10 4-3-15,3 0 1 16,0 8-1-16,2 2-6 16,5 3 6-16,3 5-7 15,6 0-4-15,-3 0 2 0,-10 28-5 16,-6 17 7-16,-1 17 0 15,15 4 1-15,12 2-1 16,0-2 1-16,12-7-1 16,25-7 1-16,9-6 0 15,4-16 1-15,-8-10-2 16,4-7-1-16,-12-11 1 16,1-2 7-16,-5 0-6 15,-3-11 4-15,3-13-1 16,-7-2 1-16,-7-7-1 15,-9 0-3-15,-7 1 5 16,0-4-3-16,0 9-2 16,0 5 2-16,0 10-1 0,0 10-2 15,0 2 2-15,0 0-2 16,0 0 0-16,0 0-8 16,0 14-1-16,0 12 6 15,3 2 1-15,17 4 2 16,-1 3 0-16,8-9 2 15,-1-2-2-15,-6-8 0 16,-3-6 0-16,-4-7-2 16,-6-3 3-16,5 0-1 15,-5 0 4-15,9-3-1 16,-2-15 3-16,2 0-4 16,4-8-2-16,-6 0 4 0,5 2-4 15,-6 1 0 1,1 10 1-16,2 9 1 15,-9-1-4-15,-3 5 1 0,8 0-7 16,6 5 3-16,5 12 0 16,8 2 5-16,-8-1 0 15,-5-2-1-15,-2-2 1 16,-5-4 0-16,-3-6 0 16,-4-4-1-16,0 0 3 15,-1 0-2-15,-3 0 4 16,4 0-2-16,4 0 5 15,0-14-5-15,7 0-1 16,0 2-2-16,1-2 2 0,-6 10-1 16,-6 0 0-1,1 4-3-15,6 0 1 0,5 0-3 16,7 0 1-16,3 4 3 16,4 10-2-16,4-7 1 15,1-1 1-15,2 3-2 16,-10-5 3-16,-4-4-1 15,-7 0 1-15,-9 0-1 16,2 0 2-16,-2 0 0 16,0-19 5-16,-7-1-6 15,0 1 5-15,0-8-3 16,0-1-2-16,-4 2 8 16,-15 1-7-16,-4 6 0 15,5 5 1-15,2 10 0 0,0 4-4 16,2 0-3-16,-5 0-5 15,-1 22 9-15,1 4-2 16,8 6 3-16,11 0-2 16,0 0-1-16,0-6 3 15,11-5-1-15,21-7-1 16,-6-4 0-16,-3-10 3 16,0 0-1-16,-9 0 5 15,2-6-4-15,-2-15 6 16,2-6-2-16,-9-13 0 15,6-9 4-15,-10-5-8 16,-3-10 6-16,0-2-2 16,0-4-3-16,-3 9 1 0,-13 14-1 15,-4 16-2 1,6 18 9-16,7 4-6 0,-2 9 2 16,2 0-5-16,0 22-12 15,2 28 2-15,5 19 8 16,0 13 4-16,0-2-2 15,19 1 2-15,8-15-2 16,5-8 0-16,-2-8 1 16,-4-18-1-16,1-11 0 15,-11-13-1-15,-2-4-1 16,2-4 3-16,-2 0-1 16,14 0 8-16,-1-15-3 0,6-9 3 15,-6-6-4 1,-1 1-2-16,-6-9 5 15,-13 2-7-15,2 4 1 0,-9-3 2 16,0-1-1-16,0 13-1 16,0 9-1-16,0 10 0 15,0 4 0-15,0 0 0 16,0 0-4-16,-4 0 0 16,4 0-9-16,-5 14 2 15,-2 12 8-15,3 11 3 16,1-2 1-16,3 0-1 15,0-3 0-15,0-9-2 16,0-2 2-16,7-7-1 0,5-13-2 16,-1-1 0-1,5 0 3-15,10 0 1 0,8-11 3 16,12-14 2-16,3-3-5 16,1 1 1-16,-4 1-1 15,-12-1 0-15,-8 10 1 16,-6 4-2-16,-8 7 0 15,-1 6 0-15,1 0-5 16,6 0-3-16,5 22 7 16,-4 0-2-16,1 5 1 15,-1 1 2-15,-8-11 0 16,5 2-2-16,-6-11 3 16,6 2-1-16,-2-6 0 15,6-1 1-15,-1-3-1 0,4 0 1 16,4 0-1-16,3-16-2 15,0-7-15-15,-2-4-10 16,-10-2-22-16,-15 0-10 16,-3 8 8-16,0-2-8 15,-26 6-9-15</inkml:trace>
  <inkml:trace contextRef="#ctx0" brushRef="#br0" timeOffset="183971.964">13735 15205 5 0,'0'0'22'0,"0"0"-4"0,0 0 1 15,0 0-1-15,0 0-6 16,0 0-1-16,0-1-3 16,0 1-4-16,0 0 1 15,0 0-3-15,0 9 4 16,13 0-3-16,-6-5-2 16,5-3 2-16,-5-1 0 15,-3 3 0-15,3-3 2 16,-2 0-2-16,-1 0 2 15,3 0 4-15,5-4 2 16,-5-9 5-16,-7-4-3 16,0 3-3-16,0-9 1 15,0 10-6-15,-26-4-3 0,-20 7-2 16,-7 4-9-16,-6 6-1 16,3 0-6-16,17 0-10 15,12 0-7-15,17 10-28 16</inkml:trace>
  <inkml:trace contextRef="#ctx0" brushRef="#br0" timeOffset="184789.59">14156 14811 20 0,'0'0'46'15,"0"0"-22"-15,0 0 2 16,0 0-2-16,0 0 1 16,0 0-7-16,22-77-5 15,-22 47-4-15,-22-2-5 16,-24-7 4-16,-19-3-6 15,-15-3 2-15,-27-4-2 16,-10 5-2-16,-21-4 4 16,-4 4-4-16,-13 2 0 0,-17 6-1 15,-15 5 1 1,-4 8 0-16,12 10-1 0,14 8 3 16,26 5-1-16,11 0-1 15,19 3 0-15,13 10 1 16,20 3 0-16,26-1-1 15,24-8 0-15,14-3 3 16,8-2-4-16,4-2 1 16,0 0 0-16,0 0 5 15,0 0-4-15,0 0 5 16,0 0 3-16,0 0 1 16,0 0 7-16,0 0-8 15,0 0-2-15,0 0 3 16,0 0-8-16,0 0 1 0,0 0-3 15,0 0 0-15,0 0-1 16,0 8-2-16,12 6-5 16,11 14 8-16,4 10 0 15,3 0 0-15,4 1 0 16,-3-3 3-16,0-12-4 16,-5 0 1-16,-10-10 0 15,-2-7 0-15,-10-1 0 16,-4-6 0-16,0 0 6 15,0 0-5-15,0 0 9 16,0-13-3-16,-7-15-7 0,-20-12 1 16,-7-3-1-1,-1-3 0-15,-7 1 0 0,4 2 2 16,-8 1-3-16,4 9 1 16,12 8 0-16,10 13-1 15,10 4 1-15,10 8-1 16,0 0 0-16,0 0-10 15,30 0 6-15,50 0 1 16,42 0-2-16,31 0 1 16,37-4-26-16,13-6-36 15,-21-8-23-15</inkml:trace>
  <inkml:trace contextRef="#ctx0" brushRef="#br0" timeOffset="200065.298">27510 14153 73 0,'0'0'57'0,"0"0"-35"16,0 0 24-16,0 0 0 15,0 0-12-15,0 0-10 0,0 0-4 16,3-39 4 0,-3 36-4-16,0 3-7 0,0 0-5 15,0 0-2-15,0 0-5 16,0 0-1-16,0 0-4 15,0 3 1-15,0 11-1 16,0 9 2-16,0 7 0 16,0 5-7-16,0 7 7 15,0-3-1-15,7 1 3 16,6 0-2-16,-10-3 0 16,4-8 1-16,-7 0-3 15,0-8-1-15,0-2-1 16,0-5 3-16,-17-1-12 15,-19-6 2-15,-6-1-6 16,1-5-8-16,2-1-8 0,6 0-5 16,13 0 11-16,4-13 1 15,16-5-6-15,0-5 2 16,27-4 9-16,35-9-13 16</inkml:trace>
  <inkml:trace contextRef="#ctx0" brushRef="#br0" timeOffset="201551.662">27791 14185 28 0,'0'0'30'0,"0"0"0"16,0 0 2-16,0 0-4 16,0 0-5-16,0 0-3 15,50-57-5-15,-50 57-4 16,0 0-5-16,0 0-4 16,0 13 1-16,0 7 6 0,0 6 3 15,0 6-4-15,0 1-6 16,-4 2 0-16,1-3 0 15,-1 1 0-15,4-8-1 16,0-11-1-16,0-3 1 16,0-10-1-16,0-1 1 15,0 0 0-15,0 0 0 16,0 0 1-16,0 0 0 16,7-7 2-16,20-12-1 15,12-6-2-15,-6 2 0 16,-6 9-1-16,-8 4 0 15,-6 7 0-15,-13 0 0 0,0 3 0 16,0 0-2-16,3 0-1 16,1 6-3-16,3 10 6 15,5 2-1-15,-1-2 2 16,-2-7-3-16,1-4 2 16,-3-1-3-16,2-4 1 15,2 0 2-15,5 0 0 16,-2 0 0-16,2-9 0 15,3-6 1-15,-8 3-1 16,-2-6 3-16,-2 2-2 16,-4 0-1-16,-3 4 1 15,0 2 2-15,0 4-3 0,0 5 1 16,-10 1-1 0,-22 0-6-16,-2 0 5 0,-1 13-2 15,5 5 2-15,10 1 0 16,13-2-1-16,7-5-2 15,0 0-3-15,0-6 2 16,0-3 1-16,4 0 4 16,5-3 0-16,1 0 2 15,3 0 0-15,-6 0 3 16,0-6 2-16,5-3 2 16,-8 2 3-16,-1 5-4 15,-3 2-1-15,0 0-4 16,0 0-3-16,0 0-2 15,0 0-4-15,7 0 0 16,2 0 4-16,2 6-1 0,12 3 1 16,7-3 1-16,12-5 0 15,11 1 1-15,4-2-1 16,1 0 1-16,-12 0 2 16,-16 0-2-16,-14-6 3 15,-9-2 4-15,-7 2 6 16,0 2 11-16,0 0 3 15,0 3 2-15,0 1-4 16,0 0-5-16,0 0-13 16,0 0-7-16,0 17-12 15,-7 20 8-15,-12 13 4 16,-4 11 1-16,7 4 1 0,12 6-2 16,4-2 1-16,0 0-1 15,0-11 1-15,16-8-1 16,-2-16 0-16,-1-14 0 15,-6-8 1-15,-7-12 1 16,0 0-2-16,0 0 5 16,0 0 5-16,0-23 3 15,-11-12-8-15,-5-14 0 16,9-9 0-16,4-4-4 16,3-6 0-16,0-6-2 15,0 1 0-15,17 7 1 16,10 8 0-16,-1 12 0 15,-3 15-1-15,0 8-4 16,-3 8 0-16,-1 9 4 16,8 0-8-16,3 6 4 0,12 0 0 15,1 0-3-15,10 12 4 16,-11 7-7-16,-8 9 3 16,-15 4 1-16,-19 2-2 15,0 3 2-15,-15-8-5 16,-31-4-4-16,5-4 2 15,9-11-3-15,9-3 4 16,16-5 5-16,3-2-1 16,4 0 3-16,0 0 0 15,0 0 0-15,30-11 2 16,27-9 1-16,21-4 3 16,12-2 0-16,6 1 0 0,-8-4 0 15,-8-1 2 1,-15-2-1-16,-15-4 3 0,-13 0 4 15,-11 0-2-15,-13 5 5 16,-10 10-8-16,-3 7 4 16,0 8 3-16,-10 3 3 15,-19 3-6-15,-8 3-7 16,-2 25-2-16,-7 6 2 16,16 6-2-16,23 6 2 15,7-4 1-15,0-2-1 16,43-5 0-16,6-8 0 15,11-4 1-15,9-11 0 16,7-12-1-16,0 0-1 16,-3-5-8-16,-4-12-11 0,-20-11-8 15,-22-3-15-15,-27-5-41 16</inkml:trace>
  <inkml:trace contextRef="#ctx0" brushRef="#br0" timeOffset="203761.865">20845 16106 22 0,'0'0'33'16,"0"0"-19"-16,0 0 3 16,0 0 9-16,0 0 0 15,0 0-4-15,0-102-1 16,3 88 9-16,-3 4 3 16,0 6-5-16,0 4 0 15,0 0-9-15,0 0-7 16,0 0-12-16,0 0 0 15,-26 28-2-15,-20 8 1 0,-7 16 2 16,3 6-1-16,15-8 0 16,21-2 0-16,14-3 0 15,0-8-6-15,17-6 2 16,22-13-5-16,0-10-5 16,2-8 8-16,1 0 6 15,-3-8 0-15,2-15 2 16,-6 0 0-16,-5-4 1 15,-3-6 1-15,-8 4 0 16,-5 8 2-16,-1 6-2 16,-10 11 4-16,-3 4 0 15,0 0-6-15,0 0-2 16,0 0-2-16,0 0-6 16,0 8 3-16,7 11 3 0,6 2 2 15,1-2 0 1,2-6 0-16,0-4 0 0,-2-4-1 15,-2-1-4-15,-1-4 3 16,5 0 0-16,-2 0 2 16,9 0 2-16,0-8-1 15,4-10 1-15,1-6 0 16,2 2-2-16,-7 2 2 16,-5 4-1-16,-10 8 0 15,-4 3 4-15,-4 3-4 16,0 2 0-16,0 0-1 15,0 0-3-15,0 0 0 16,0 0-1-16,3 2 0 0,13 17 2 16,4 4 2-16,1-2 0 15,2 2 1-15,0-6 0 16,0 1-1-16,-3-3 0 16,-10-2-1-16,-1-5 1 15,-5 1-3-15,-4-8 0 16,0-1-2-16,0 0-5 15,0 0 5-15,0 0 1 16,0 0 4-16,0 0-1 16,-4-1 1-16,-8-13-3 15,5-2-1-15,7-7-9 16,0 0 0-16,3-12-7 0,47-1 0 16,12 4 8-16,-2 6 2 15,-7 4 9-15,-11 8 0 16,-15 1 2-16,-11 7-1 15,-9 3 2-15,-7 3 5 16,0 0 4-16,0 0-4 16,0 0-2-16,0 0-5 15,0 9 2-15,0 12-2 16,-4 1 6-16,1 2-6 16,-1-5 3-16,4 2-3 15,0 2 1-15,0-12 0 16,4-1-1-16,15-6 1 15,8-2-1-15,3-2 1 16,3 0 2-16,10-20-1 16,-1-6 1-16,8-10-1 0,-10-3 0 15,-1-6 0-15,-5-5 2 16,-11 6 0-16,-11 9 2 16,-5 16 2-16,-7 6 3 15,0 8 1-15,0 5-4 16,0 0-3-16,0 0-5 15,0 9-7-15,-10 19 4 16,-3 13 3-16,13 6 1 16,0-3-1-16,9-7-3 15,32-9 1-15,12-7-3 16,5-8-3-16,-1-13 4 16,-4 0-1-16,-3 0 5 0,-8-13 2 15,-12-10-2-15,-7 2 4 16,-7-6 0-16,-12 1 1 15,-4 2 4-15,0 6-6 16,0 6 1-16,0 12 7 16,0 0-6-16,-16 0-5 15,-7 26-6-15,-7 10 6 16,3 9-1-16,11-6 1 16,13-7 0-16,3-9-7 15,0-15-7-15,0 1 0 16,8-5 0-16,7-4-13 15,11 0-7-15,1 0-15 16,-8-21-6-16,-15-6-33 0</inkml:trace>
  <inkml:trace contextRef="#ctx0" brushRef="#br0" timeOffset="204165.832">21294 15754 30 0,'0'0'47'0,"0"0"-41"15,0 0 16-15,0 0 9 16,0 0-17-16,0 0-10 16,-4 0-3-16,-19 7-1 15,0 7 6-15,4 0-4 16,5-4-1-16,14-3-1 16,0-7 0-16,0 0-2 15,0 0 2-15,0 0 0 16,10 0 3-16,17-13 9 15,0 1 2-15,-12 2 0 0,-8-2-5 16,-7 7-5 0,0-4-4-16,0 3-10 0,-30 2-31 15,-12 4-34-15</inkml:trace>
  <inkml:trace contextRef="#ctx0" brushRef="#br0" timeOffset="206979.823">29585 15562 94 0,'0'0'34'0,"0"0"-13"15,0 0 10-15,0 0-4 16,0 0-18-16,0 0-4 16,-195 93 8-16,142-43 6 15,14 4-3-15,20 2-11 16,19-2-4-16,0-4 0 15,0-1-1-15,3-13 0 16,24-10-2-16,5-13-7 16,1-8-1-16,10-5 4 0,3 0 6 15,7-14 1-15,-4-12 3 16,-6 4-2-16,-10-5 4 16,-10 8 2-16,0 6 3 15,-16 4 0-15,-3 6 0 16,-4 3 0-16,0 0-4 15,0 0-7-15,0 0-1 16,0 3-4-16,0 15-4 16,0 0 8-16,0 5 1 15,0-2 0-15,0-6-2 16,19 2-8-16,12-10 3 16,7-1-7-16,5-1 7 15,6-5 4-15,-4 0 3 16,1-8 1-16,-7-6 3 0,-6-8-1 15,-13 4 10 1,-8 4 2-16,-8 5 2 16,-4 5 2-16,0 4 0 0,0 0 0 15,0 0-1-15,0 0-10 16,0 0-2-16,-20 13-6 16,-10 19 3-16,-5 7 5 15,1 10-2-15,-1 9-4 16,5 4 0-16,7 16-1 15,15 6 2-15,8 4-3 16,0-2 1-16,11-19-2 16,21-13 0-16,2-24 1 0,-15-11-1 15,-3-14 0 1,-9-2 1-16,-7-2 0 0,0 3 0 16,0-4-1-16,0 0 4 15,0 0-2-15,-30 0 4 16,-20-4-4-16,-22-10-1 15,-1 0-4-15,1-4-2 16,13 0 4-16,19-3 0 16,17-6-3-16,23-9 2 15,0-12-10-15,23-6 4 16,40-8-1-16,26-6 0 16,17 5 8-16,16 2 1 15,0 6 1-15,-3 3-2 16,-20 6 5-16,-20 2-2 15,-20-1 4-15,-22 10 1 0,-14 2 6 16,-7 3-8-16,-13 6 5 16,1 8-1-16,-4 2-8 15,0 1 3-15,0 8 1 16,0-2 0-16,0 7 9 16,0 0-7-16,0 0-5 15,0 0-1-15,0 2-12 16,-23 27 4-16,-11 11 8 15,-8 12 0-15,3-2 2 16,12 7-2-16,20-7 0 16,7-5-1-16,0-10-1 15,0-9 2-15,27-6 0 0,3-4-7 16,9-11 4-16,0-5-7 16,10 0 4-16,1 0 6 15,-6-17-1-15,2-7 1 16,-11-2 1-16,-12-4 1 15,-5 2 2-15,-9 6-4 16,-6 4 2-16,-3 10 3 16,0 4-4-16,0 4 4 15,0 0-5-15,0 0-5 16,0 0 0-16,0 0-4 16,0 16 1-16,-12 1 5 15,5 2 3-15,7-5-2 16,0 2 0-16,0-2 0 0,0 0 1 15,3-5-4 1,10-8 2-16,1-1-2 0,5 0 0 16,4 0 5-16,4-1 3 15,8-20 0-15,-1-2 2 16,0-4-4-16,-11 4-1 16,-4 6 3-16,-12 7-1 15,-2 6 0-15,-5 4-2 16,0 0-2-16,0 0 0 15,0 0-8-15,0 0 0 16,0 10 3-16,0 6 6 16,0-6-5-16,4-2-13 0,-1-4 1 15,1-2 4-15,0-2 2 16,-4 0 5-16,3 0 1 16,-3 0-1-16,4 0 5 15,-4 0 2-15,8 0 1 16,-4 0 2-16,7 0-3 15,-3-2 2-15,0-2-2 16,7 4 0-16,-11 0-1 16,10 0-1-16,2 0-3 15,4 0 0-15,3 0-4 16,7 0-2-16,0 4-3 16,-4 2 4-16,-3-2 2 15,4 0 2-15,-4-4 3 16,-4 0 2-16,1 0 1 15,-10 0 1-15,3-8 6 0,-10-7-2 16,-3 2 3-16,0-9 3 16,0 6-3-16,0 2 4 15,0 4-1-15,-7 6-4 16,-5 4 1-16,1 0-2 16,-12 0-6-16,0 0-2 15,-7 18 1-15,-2 4 0 16,15 4 0-16,4-4 0 15,13-2-1-15,0-5-3 16,0-9-1-16,4 3 3 16,22-9-1-16,1 0 1 0,8 0 3 15,2-17 4-15,-1-10 0 16,-3-9 3-16,-10-4 4 16,-7 0 6-16,-9-6-4 15,-7 4-1-15,0 0 1 16,0 11-3-16,0 8 6 15,-16 6-4-15,9 9-3 16,0 6 1-16,7 2-10 16,-3 0 1-16,-6 0-1 15,5 0-8-15,-10 6-1 16,-9 19-6-16,0 8 15 16,-9 9 0-16,15 4-3 15,13-1 3-15,4-5-3 16,0-9-6-16,14-4-1 15,16-10-3-15,2-8 7 16,5-7 2-16,9-2 3 0,0 0 1 16,0-5 4-16,-3-14-3 15,1-3 3-15,-9-4-4 16,-1-1 4-16,-11 1-1 16,-7 7-2-16,-13 2 1 15,-3 11 2-15,0 2-4 16,0 4 3-16,0 0-3 15,0 0-6-15,0 0-3 16,-7 9 3-16,-12 9 4 16,-1 0 2-16,10 6-5 0,10-4 1 15,0-2-3 1,0-9 1-16,0-9 4 0,7 0 2 16,23 0 3-16,12 0-2 15,11-7 0-15,0-3 1 16,-3-8-2-16,-11 0 2 15,-5 0 3-15,-11 1-4 16,-8 8 5-16,-4 0-2 16,1 8-3-16,-1 1-1 15,9 0-3-15,-1 0-3 16,8 0-4-16,-4 0-9 16,0 6-5-16,3 6-12 15,4-8 1-15,4-3 5 16,1 3-2-16,-8-4-17 15</inkml:trace>
  <inkml:trace contextRef="#ctx0" brushRef="#br0" timeOffset="207497.628">30720 15745 0 0,'0'0'53'0,"0"0"-36"15,0 0 14-15,0 0-6 16,0 0-9-16,0 0-9 16,0-2-7-16,0 2 1 15,0 0-1-15,-10 13 1 16,-6 2 0-16,0-5-1 0,12-2 1 15,4 1-1-15,0-8-1 16,4 2 1-16,19-3 3 16,7 0 9-16,-7 0 9 15,0 0 8-15,-4-9 3 16,-3-5-3-16,-9 1-8 16,-7 1-4-16,0-7-8 15,0 5-9-15,-26 5-7 16,-13 2-35-16,-5 7-23 15,1 0-4-15,13 11-49 16</inkml:trace>
  <inkml:trace contextRef="#ctx0" brushRef="#br0" timeOffset="209319.872">27666 13940 12 0,'0'0'38'0,"0"0"-19"16,0 0 5-1,0 0-4-15,0 0-5 0,0 0-7 16,-27-4-2-16,27 4-3 16,0 0-2-16,0 0 0 15,0 0-1-15,0 0 2 16,0 0-1-16,0 0 3 15,0 0 2-15,0-2 2 16,0 2 2-16,0 0 2 16,0 0-4-16,0-1-1 15,0 1-3-15,0 0-1 16,0 0 1-16,0 0-4 16,0 0 4-16,0 0-4 15,0 0 0-15,0 0 0 16,0 0 1-16,0 0-1 0,0 0 0 15,0 0 0-15,0 0-1 16,0 0 1-16,0 0-4 16,0-3 4-16,0 3-3 15,0 0 3-15,0 0 1 16,0-2 0-16,0 1 1 16,0-2 2-16,0 1 2 15,0-4 0-15,0 2 0 16,0 2 1-16,0 2 5 15,0 0-3-15,0 0-3 16,0 0-5-16,-7 0-1 16,-9 0-2-16,-3 0 2 0,1 0-3 15,-2 14 3-15,4 3-2 16,6 6 2-16,-3-3-2 16,10-2-1-16,-4 1 1 15,3-6-2-15,1-3 2 16,3-2 2-16,0-3-1 15,0-1-1-15,0 0-1 16,0 0 0-16,0-1 0 16,0-1 3-16,0 1 0 15,0-3 1-15,3 0-1 16,1 0 0-16,-1 1 0 16,1-1 0-16,-4 2 0 15,3 1 0-15,-3-3 0 0,6 1-1 16,-6 4 1-1,0-3-2-15,0 2 1 0,0-2-3 16,0 2-4-16,0 2-5 16,0 1-1-16,0-2-4 15,0 0-2-15,0 2 16 16,0-1-22-16,0-2-22 16,0 2 3-16</inkml:trace>
  <inkml:trace contextRef="#ctx0" brushRef="#br0" timeOffset="209764.906">27913 13962 12 0,'0'0'41'16,"0"0"-19"-16,0 0 8 16,0 0-4-16,0 0-16 15,0 0-6-15,-60-22-3 16,37 22-1-16,4 0-1 15,-4 0-11-15,8 1-15 16,3 12-5-16,12-1-2 16</inkml:trace>
  <inkml:trace contextRef="#ctx0" brushRef="#br0" timeOffset="210498.804">27913 13962 29 0,'-125'27'34'0,"133"-33"2"16,-4 0-10-16,-1 0-5 15,1 1-8-15,-4 1-1 16,0 0-2-16,0 3-5 16,0-4-1-16,4 1 1 15,-1 0-2-15,-3 1 3 16,5 1-1-16,-1-1-3 16,-1 1 1-16,-3 2 0 15,0 0 2-15,0 0 3 16,0 0-3-16,0 0 0 15,0 0-1-15,0 0-4 0,0 0 0 16,0 0 0-16,0 7-1 16,0 14 1-16,0 1 2 15,0 9 1-15,0 5 3 16,0 6-2-16,0 6 3 16,-12 0 2-16,5-2-4 15,0-2-1-15,7-12-4 16,-4-2 4-16,4-10 0 15,0-4-4-15,0-11 0 16,0-4 2-16,0-1-2 16,0 0 1-16,0 0 2 15,0 0 2-15,0 0 7 0,0 0 4 16,0 0 4 0,0-10-5-16,0-5-9 0,0-2 2 15,0 1-5-15,0 0-2 16,0 4 1-16,0 2-2 15,0 2 0-15,0 0 0 16,4 2 0-16,3 0 0 16,-3 5 0-16,4 1 0 15,-4-5-4-15,3 5 1 16,4 0 2-16,5 0-2 16,-1-1 1-16,0 1 1 15,1 0-4-15,3 0 4 16,0 0-2-16,-1 12 1 0,2 3-1 15,-4-5 3-15,-9 3 0 16,0 0 0-16,-7 4-2 16,0 0 0-16,0 2 2 15,0-5 0-15,0 0 0 16,0-8-1-16,0 0 1 16,0 0-2-16,0-1 2 15,0 2-2-15,0-1-24 16,-14-1-26-16,-9 5-9 15,-4-2-6-15,0 5-37 16</inkml:trace>
  <inkml:trace contextRef="#ctx0" brushRef="#br0" timeOffset="213617.583">27666 12129 68 0,'0'0'40'16,"0"0"-8"-16,0 0 1 15,0 0 0-15,3-106-4 16,-3 86-5-16,-14 2-2 16,-2 8 1-16,-7 4-10 15,-4 1-5-15,-10 5-5 16,-18 0-3-16,-1 0-2 15,-4 11-3-15,1 11 3 16,19 6-6-16,11 3-8 0,22 2 4 16,7 6-5-16,7 1 4 15,43 0 7-15,8 4-3 16,6 0 2-16,1-1 2 16,-3-1 0-16,-12-2 3 15,-9-4 1-15,-10 0 0 16,-16-4 1-16,-7-6-1 15,-8-8 0-15,0-4 0 16,0-6-1-16,-31 0 2 16,-30-2 0-16,-24-2 5 15,-17-4-5-15,-4 0 0 16,7 0-15-16,14 0-7 0,28-10-4 16,24-2 3-16,24 0-1 15,9-6-8-15,19-8 0 16,54-7 2-16</inkml:trace>
  <inkml:trace contextRef="#ctx0" brushRef="#br0" timeOffset="-214177.765">28028 12374 10 0,'0'0'31'0,"0"0"0"15,0 0 8-15,0 0-2 0,0 0-10 16,0 0-10-16,-10-34 6 16,-10 18-5-16,-3 4-7 15,0 0-3-15,0 6-3 16,-3 2-5-16,3 4 0 16,0 0-2-16,-4 0-2 15,-3 16-3-15,-2 6-4 16,14 2-6-16,6 2 5 15,12-4-1-15,0-1 4 16,12-6 2-16,15-3 5 0,-1-6 1 16,-3-3 1-1,0-2 1-15,-8-1 0 0,-3 0 2 16,-1 0 6-16,-3 0 5 16,-4 0 4-16,3 0 1 15,-3 0-7-15,-4 0-3 16,0 0-3-16,0 0-5 15,0 0-1-15,0 10-6 16,3 11-1-16,2 11 6 16,-1 9 2-16,-4 8 0 15,0 1 0-15,0 3-1 16,-9-6 0-16,-5-5 1 16,2-8 0-16,5-12 0 15,3-9-1-15,4-9 0 16,0-4 1-16,0 0 3 0,0 0 8 15,0-15 22-15,0-17 3 16,14-14-25-16,18-15-7 16,2-2-2-16,5-1 0 15,-9 3-3-15,-7 10 2 16,-9 4-2-16,-2 9 0 16,-1 12-1-16,-6 12 2 15,-1 10-2-15,-4 4 0 16,0 0-6-16,0 0-6 15,0 18-7-15,0 13 6 16,3 9 11-16,4 0-7 16,-3-2 6-16,8-6-2 0,2-8 1 15,2-8 1 1,0-6 0-16,-9-8 0 0,-3-2 4 16,-1 0 0-16,10 0 3 15,1 0 1-15,9-21 0 16,3-4 2-16,-6-1 0 15,3-3 2-15,-7 3-3 16,3 2-3-16,-8 9 1 16,-4 4-2-16,-4 7-1 15,-3 4 0-15,0 0-1 16,0 0-3-16,0 0-2 16,9 15-4-16,-2 3 6 15,9 2 1-15,4 0-1 0,1-6 1 16,2-3 0-1,0-2 1-15,-4-6 1 0,4 0 0 16,-3-3 1-16,6 0 0 16,-3 0 1-16,4-6 1 15,-4-10-1-15,0-6 2 16,-4-7-1-16,-5-1 1 16,-1-1 0-16,-10 0 1 15,-3 5 0-15,0 6 2 16,0 6 1-16,0 4-6 15,-8 8-1-15,-3 2-3 16,4 0-3-16,-13 6-1 16,-3 21 4-16,0 4 1 15,4 3-2-15,8 1 1 0,11-2 0 16,0-5 0-16,0-6 0 16,0-5 1-16,0-7-2 15,0-6 1-15,4-4 2 16,6 0 1-16,6 0 3 15,0 0 0-15,2-16 6 16,-2-4-1-16,0-5 1 16,-9 1 1-16,0 2-5 15,-7 6-2-15,0 6 1 16,0 6-1-16,0 4-2 16,0 0-1-16,0 0-6 15,0 0 0-15,0 18-3 16,0 8 8-16,4 6 0 0,1 1 1 15,5-5-1-15,3-6 0 16,-3-7-3-16,3-4 1 16,-6-7 0-16,0-2 0 15,-3-2 3-15,-1 0 0 16,6 0 3-16,5-2 3 16,6-14 0-16,6-8-3 15,9-1 2-15,-8 3 0 16,3 3-2-16,-7 7-3 15,-12 3 1-15,-2 8-1 16,-6 1-4-16,4 0 0 16,9 12-4-16,-2 9 5 15,6 6 1-15,-1-3 1 16,1-2 0-16,6-4 1 0,1-8-2 16,-4-1 2-16,0-8-1 15,3-1 2-15,1 0 3 16,3-4-2-16,0-16 7 15,2-6 4-15,-6-8 1 16,-3-7 1-16,-3-3 0 16,-20-2-8-16,0 6 4 15,0 8-7-15,-13 10 3 16,-6 12 2-16,5 8-9 16,-18 2 0-16,-9 6-14 15,-21 28 8-15,2 9 4 0,11 7 0 16,26-5 0-1,23-1 1-15,0-3-4 0,37-5 4 16,16-10-2 0,19-6 0-16,10-10 2 0,-6-8-1 15,-7-2-9-15,-20 0-13 16,-22-6-26-16,-27-12-24 16,0-2-41-16</inkml:trace>
  <inkml:trace contextRef="#ctx0" brushRef="#br0" timeOffset="-212740.549">29756 11995 65 0,'0'0'18'16,"0"0"0"-16,0 0 10 0,0 0-3 15,0 0-3-15,0 0-4 16,-5-6-5-16,5 2 0 16,23 0 0-16,12-2-5 15,15-3 1-15,10 2 1 16,9-1 1-16,4-2-3 16,-8 0-4-16,-15 0-2 15,-24 3 1-15,-15 1-2 16,-11-1 4-16,0-5-3 15,-11-5-2-15,-24 2-2 16,-2 3-2-16,-2 1 4 16,9 3 0-16,7 4 0 0,12 1-1 15,2 3 1-15,6-3-4 16,3 3 4-16,0 0 0 16,0-1-1-16,0 1 1 15,0 0-2-15,0 0 1 16,19 0-3-16,11 0 1 15,16 0 3-15,7 0 0 16,0 10 1-16,-3 2-1 16,-8 4 0-16,-3 0 0 15,-16-2 2-15,-16 2-2 16,-7 0 1-16,0 2-1 16,-33 0 0-16,-26 2 0 15,3-4 0-15,-6-4-1 16,12-2-24-16,10-3-3 15,1 0-15-15,5 1 0 0,15 0-33 16</inkml:trace>
  <inkml:trace contextRef="#ctx0" brushRef="#br0" timeOffset="-212302.7">30641 11899 58 0,'0'0'61'0,"0"0"-31"16,0 0 0-1,0 0 4-15,0 0-8 0,0 0-17 16,3-23-7-16,-3 23-2 16,0 0-4-16,11 15 0 15,5 9 4-15,3 4 0 16,8 10 1-16,6 9-1 15,10 3 0-15,-4-2 0 16,-2-6 1-16,-14-13 0 16,-7-10-1-16,-16-11-1 15,0-4 0-15,0-4-2 16,-32 0-4-16,-12 0 7 16,-11-4 0-16,5-11 1 15,17 0 2-15,13-3-1 16,20 0-1-16,0-4 2 0,27-2 1 15,38-6-4 1,19 0-1-16,11-1 1 0,-3 7 0 16,-12 8 0-16,-18 6-3 15,-13 10-16-15,-12 0-20 16,-1 0-12-16,-6 10-31 16</inkml:trace>
  <inkml:trace contextRef="#ctx0" brushRef="#br0" timeOffset="-211640.474">31437 11947 95 0,'0'0'40'0,"0"0"-5"0,0 0 10 16,0 0-6-16,0 0-13 15,0 0-8-15,-60-72-11 16,60 72-7-16,0 0-6 15,0 22-2-15,10 10 8 16,13 5 1-16,13 5-1 16,4-1 1-16,10-3-1 15,5-6-4-15,-6-7-18 16,-8-10-7-16,-6-6-9 16,-21-8-1-16,-5-1 6 15,-9 0 11-15,0-16-5 0,0-8 14 16,0-5 11-1,0-2 2-15,0 3 3 16,0 3 10-16,0 6 1 0,0 7 8 16,0 6 0-16,0 2 3 15,0 1-7-15,0 2-9 16,0 1-8-16,-9 0-1 16,-17 18 0-16,-17 12 3 15,3 4-2-15,-3 0 0 16,1 1 1-16,12-7-2 15,7-5 0-15,9-6-15 16,8-10-15-16,6-1 4 0,0-6 9 16,0 0 10-1,0-6 1-15,23-22 3 0,13-4 3 16,-3-5 4-16,-6-7 6 16,-4 0 5-16,-11-4 7 15,-1-1-2-15,-11 6-3 16,3 14 5-16,-3 11-1 15,0 12 10-15,0 3-22 16,0 3-9-16,0 18-8 16,0 20 3-16,0 15 5 15,-14 1 1-15,-2 0 0 16,6-4 0-16,10-4-1 16,0-6-11-16,0-12-25 15,3-5-9-15,11-9-3 16,-5-9 3-16,-9-4 1 15</inkml:trace>
  <inkml:trace contextRef="#ctx0" brushRef="#br0" timeOffset="-211474.356">31350 12182 17 0,'0'0'32'0,"0"0"-7"15,0 0-2-15,0 0-18 16,0 0 0-16,0 0 1 15,248-18-2-15,-162 16-3 16,3-1-1-16,-6 3-10 16,2 0-45-16</inkml:trace>
  <inkml:trace contextRef="#ctx0" brushRef="#br0" timeOffset="-211092.467">32044 12001 82 0,'0'0'26'0,"0"0"2"16,0 0 3-16,0 0-9 15,0 0-7-15,0 0-14 16,-4-39 0-16,38 39 0 16,15 0 2-16,-3 10 1 15,0 9-2-15,-7 4 2 16,-5-2-3-16,-8 2 0 15,-10-2-1-15,-12-3 0 0,-4 0-1 16,0-1 0-16,-27-3-3 16,-12-7 2-16,2-1-11 15,2-6 10-15,12 0 3 16,0 0 3-16,19-9 0 16,4-13 1-16,4-9-2 15,54-4-2-15,22-6 1 16,19-5-1-16,19 2-1 15,-15 4 1-15,-15 6-2 16,-28 10-1-16,-24 10-16 0,-10 10-19 16,-22 4-26-1</inkml:trace>
  <inkml:trace contextRef="#ctx0" brushRef="#br0" timeOffset="-210216.269">29615 14352 93 0,'0'0'30'0,"0"0"-21"15,0 0 5-15,0 0 0 16,0 0-6-16,0 0-3 16,23-3 0-16,-4 1 2 15,15 2 0-15,19-1 1 16,12-2 1-16,4-1-1 15,-1 2-4-15,-14-6-1 0,-16 2 0 16,-15-1 1-16,-11 2 2 16,-12-7 4-16,0-4-1 15,0-2-1-15,-9-2-8 16,-32 2 0-16,-5 0 0 16,0 4 0-16,4 4 0 15,15 6 0-15,12 0 0 16,4 4 0-16,11 0-1 15,0 0-1-15,0 0 2 16,0 0-4-16,0 0 1 16,0 0 0-16,26 14 3 15,17 0 0-15,17 3 1 0,20 2 0 16,1 1 1-16,-8-2-2 16,-20 0 1-16,-23-4-3 15,-14 0 0-15,-16 0 2 16,0 5 0-16,-4-4 0 15,-35 8-2-15,-7-10-1 16,0 1-15-16,6-1-26 16,4-3-8-16,17-1-24 15</inkml:trace>
  <inkml:trace contextRef="#ctx0" brushRef="#br0" timeOffset="-209885.453">31205 14119 124 0,'0'0'34'16,"0"0"9"-16,0 0 10 16,0 0-9-16,0 0-20 15,0 0-10-15,0-35-9 16,-3 44-5-16,-10 17-1 15,-1 4 1-15,2 8 3 16,1 0-2-16,6 1 0 16,1-4 1-16,1-5-2 0,3-4 0 15,0-8-1-15,0-9-1 16,0-1-14-16,-4-2-14 16,1-5-5-16,-5 4-12 15,0-2-5-15,-3 6 11 16,-1-8-9-16,1 3-8 15</inkml:trace>
  <inkml:trace contextRef="#ctx0" brushRef="#br0" timeOffset="-209539.654">31334 14193 46 0,'0'0'29'0,"0"0"-2"16,0 0-2-16,0 0 6 16,0 0-12-16,0 0 4 15,50-82 0-15,-47 82-8 16,-3 0-9-16,0 0-6 16,4 0-3-16,-4 8-3 15,5 16 0-15,-5 10 6 16,0 5 4-16,0 6-2 15,0 2 2-15,-12-3 0 16,1-5-2-16,-1-4 0 16,5-8-1-16,7-8 0 15,0-9-1-15,0-3 0 0,0-7-1 16,-7 0-16-16,-16 0-28 16,-9-9-12-16,-9-18-40 15</inkml:trace>
  <inkml:trace contextRef="#ctx0" brushRef="#br0" timeOffset="-209308.155">30968 14074 63 0,'0'0'52'15,"0"0"-31"-15,0 0 12 16,0 0 6-16,0 0-15 0,0 0-12 15,145-91-7-15,-42 79 3 16,31 3-3-16,22-1 1 16,5 2-1-16,-6 5-5 15,-17 2-1-15,-24 1-28 16,-26 0-47-16,-19-1-67 16</inkml:trace>
  <inkml:trace contextRef="#ctx0" brushRef="#br0" timeOffset="-119496.84">23659 4672 72 0,'0'0'40'15,"0"0"-22"-15,0 0 6 16,0 0 0-16,0 0-2 16,0 0-6-16,0 0-3 15,4-11 4-15,-17 9-4 0,-33-4-8 16,-18 1-3-16,-5 1-2 16,-7 4 0-16,11 0 0 15,5 0 0-15,1 0-1 16,19 9 1-16,1 2 0 15,9 3-2-15,10 4 1 16,1 2-3-16,8 2 3 16,4 4-1-16,-2 4 1 15,9 4 1-15,0 9 0 16,0 4 0-16,0 6 1 16,0 4-1-16,4 0 2 15,-4 9 1-15,0 6 0 16,0 9 2-16,0 7 0 0,0 4 0 15,-4 5-1-15,1-5 0 16,3-6 4-16,0-4 3 16,0-6-7-16,0-1-1 15,0-1 0-15,0-2-1 16,0 1 1-16,-7-2 1 16,-2-6-1-16,2-8-1 15,0-2-2-15,3-7 2 16,-5 0 2-16,-1 0-1 15,-3-4 3-15,6 0-2 16,0-1-2-16,4-8-1 16,3-7-1-16,0-9 1 0,0-12 0 15,0-2-1 1,0-4 1-16,0-1-1 0,0 3 0 16,0-1 1-16,0-2-1 15,0 0 1-15,0 0 0 16,0 0 1-16,0 0 1 15,10 0-1-15,20 0 0 16,16-5-1-16,7-2-1 16,9 2 0-16,4 4 0 15,1-5-1-15,2 2 0 16,11-5-2-16,19-3 1 16,12-1 1-16,4-2-2 15,-19 3-6-15,-33 5-18 16,-33 3-10-16,-30-1-15 15,0 5-15-15,-21 0-24 16</inkml:trace>
  <inkml:trace contextRef="#ctx0" brushRef="#br0" timeOffset="-102143.02">30559 12553 25 0,'0'0'66'15,"0"0"-45"-15,0 0-10 16,0 0 13-16,0 0-4 16,0 0-1-16,0 0-1 0,-21 0 2 15,21 0 0-15,0 0 4 16,18 0 0-16,54 0-5 15,59-2-3-15,71-10 4 16,53-5-12-16,38 2-2 16,28 1-6-16,-5-1-1 15,-13 5 0-15,-45 3-11 16,-71 0-2-16,-65 7-3 16,-65 0-16-16,-41 0-10 15,-16 0-8-15,-58 0 7 16,-91 0 0-16</inkml:trace>
  <inkml:trace contextRef="#ctx0" brushRef="#br0" timeOffset="-101889.566">30899 12683 26 0,'0'0'30'0,"0"0"13"15,0 0 0-15,0 0-2 16,313 0-1-16,-92-17 3 15,62-4-15-15,22-2-12 16,1 0 2-16,-25 2-6 16,-37 2-3-16,-42 3 2 15,-38 4-9-15,-31 3 0 16,-29 6-2-16,-44 0-10 16,-17 2-12-16,-20 1-17 15,-20 0-17-15,-3 0-11 0,-7 0 3 16,-42 0-21-16</inkml:trace>
  <inkml:trace contextRef="#ctx0" brushRef="#br0" timeOffset="-99303.955">25012 15290 56 0,'0'0'45'16,"0"0"-42"-16,0 0-1 16,0 0 3-16,0 0 15 15,0 0-3-15,-3-6-7 16,17 6 1-16,32 0 6 15,35 0 2-15,36-8 2 16,44-10-6-16,41-4-8 16,35-5-2-16,7 4 0 15,-16 2-5-15,-41 8 2 16,-61 7-2-16,-54 1 0 16,-41 1-1-16,-31 4 0 15,0 0 0-15,-66 0 1 16,-56 9-10-16,-53 10-1 15,-46 3 2-15,-30 3 9 0,-13-3-2 16,-3-2 3-16,12-4-1 16,8-2 2-16,22 0-1 15,41-6 3-15,62-2-4 16,65-2 3-16,57-4 3 16,57 0-6-16,104-6-2 15,87-17 1-15,72-6 2 16,46-7-2-16,7 1-4 15,-33 2-3-15,-54 4 8 16,-61 6-2-16,-61 4 2 0,-47 7-1 16,-44 6-4-16,-41 2-3 15,-32 4-1-15,-6 0 5 16,-70 0-5-16,-46 0-17 16,-46 0-8-16,-57 0 15 15,-52 5 11-15,-36 16 5 16,-23 0-1-16,31 4 4 15,65 1 1-15,84-8 10 16,87-5-3-16,69-7-8 16,57-6-9-16,91 0 6 15,66-10 3-15,50-17-1 16,21-7-9-16,-2 6-15 16,-36 4-8-16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7T13:52:20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6925 18758 24 0,'0'0'19'0,"0"0"4"16,0 0 13-16,0 0-9 15,0 0-9-15,0 0 8 16,0 0-5-16,0 0-3 15,168 54-4-15,-92-41-6 16,20-3-2-16,12-6-2 16,9 1-2-16,20 0 3 15,5-5 5-15,-6 0-1 16,-1 0-1-16,-17 0-2 16,-8 0-1-16,5 0 4 15,3-10-2-15,8-2-2 0,7-3 0 16,8 2-3-16,-8 6 0 15,-2 0 0-15,-2 3-2 16,3-2 0-16,6 4 2 16,18 0-2-16,5 0 2 15,7 2 0-15,7-7 0 16,4 7 3-16,5-4-3 16,7 4 3-16,-2-3-2 15,-5 0 0-15,-5 3-2 16,-11 0 0-16,3 0-1 15,5-3 0-15,7-5 1 16,3 2-1-16,2-2 0 16,-1 4 1-16,2 0-1 15,3-1 0-15,-5 2 1 0,4 3 0 16,-5-3 1-16,8 0-2 16,13 3 0-16,2-8 1 15,-7 8-2-15,-11-2 0 16,-7 2 1-16,-9 0-1 15,-7 0 1-15,-2 0 0 16,-5 0 0-16,4 0 0 16,6 0 0-16,8 2 0 15,12 9 0-15,0-5 0 16,-9-1 2-16,-3-1-3 16,-8 0 1-16,-6-4-1 15,-1 0-1-15,-15 0 0 16,-13 0 1-16,-8 0-1 15,-12 0-4-15,6 0-1 0,6 0-3 16,8 4-1-16,-2 10 7 16,-1-4-3-16,-7 4-1 15,-11-8 1-15,-20-4-8 16,-12 2-9-16,-17-4-25 16,-17 0-7-16,-22 0-17 15</inkml:trace>
  <inkml:trace contextRef="#ctx0" brushRef="#br0" timeOffset="2336.864">17869 18712 13 0,'0'0'33'16,"0"0"-19"-16,0 0 6 15,0 0-3-15,0 0-6 16,198 11 1-16,-102 3 0 16,23 0-3-16,22-7-1 15,8-3-2-15,-13-4-1 16,-14 0 2-16,-11 0 3 15,1 0 3-15,-3 0-1 16,10 0-4-16,10-4 2 0,13 1 4 16,13-3-5-16,29-2-3 15,11 4-3-15,10 0-1 16,2-2-1-16,-9 6-1 16,-9 0 0-16,2 0-1 15,0 0 1-15,4 0 1 16,0 0-1-16,-4 6-2 15,-2-2-3-15,-9 0 4 16,-24-4 1-16,-15 0 0 16,-18 0 0-16,-21-4 1 15,-10-2 0-15,-16-6-1 16,-7 1 3-16,-9 0-2 16,6 1 1-16,3 0 0 15,-6-3-2-15,10 5 0 0,-4 3 0 16,-4 1-1-16,-4-1 1 15,-8 5 0-15,5-4 0 16,2 4 0-16,2-1 0 16,-2 1 0-16,-7 0 0 15,-17 0 0-15,-17 0 1 16,-12 0 0-16,-7 0 0 16,0 0 3-16,0 0-1 15,0 0 0-15,0 0-1 16,4 0-2-16,-4-2 3 15,0 2-2-15,0 0 0 16,0 0 1-16,0 0-1 16,0 0 0-16,0 0 2 0,0 0-3 15,0 0 3 1,0 0-2-16,0 0 0 0,0 0-2 16,0 0 1-16,0 0 0 15,3 0 0-15,-3-2 0 16,4-7 2-16,5-1-1 15,-2-2 0-15,0-6 3 16,2-4 0-16,-2-2 3 16,-7-10 0-16,0-1-5 15,0-10 0-15,0 0-2 16,0-8 1-16,0-1 2 16,0-5 1-16,0-3 1 15,7-4 5-15,5-7-2 0,-5 6 4 16,0-4 1-1,-7 9-3-15,0 12 1 0,0 6-3 16,0 7 2-16,0 12-5 16,0 3-3-16,9 4 0 15,-2 4 0-15,0-1 0 16,6 0 1-16,-3-5 3 16,10-6 5-16,-4 4-2 15,-6-1 3-15,-3 1 3 16,-1 0-2-16,-3 4-7 15,-3 4 3-15,0-4-7 16,0 0-1-16,0 4 2 16,0-2 0-16,0 2-2 15,0 6-1-15,0 2 1 0,0-1 1 16,0-2-2-16,-3 3 0 16,-10-2-2-16,3 4 1 15,-3-2 0-15,3 2 1 16,-3 4 0-16,6-5-4 15,0 2 3-15,-2 3 0 16,-5-5-1-16,-12 0-2 16,-17-3-3-16,-10 2 7 15,-12-2-8-15,-11-1 5 16,0 8-4-16,-1-4 0 16,-4 2 5-16,-2-1-3 15,-6 4 0-15,-10 0 1 16,-10 0 0-16,-6 0-2 0,-4 0 0 15,-3 0-1-15,5 0 5 16,-5 0-6-16,0 0 6 16,0-4-1-16,4 4-5 15,3-4 8-15,9 4-8 16,-6 0 2-16,-1 0 2 16,5-2-9-16,13 2 11 15,19 0 0-15,7-4 4 16,8 4-4-16,-8 0 4 15,-7 0-2-15,-16 0 0 16,-14 0 0-16,-5 0 0 16,1 0 0-16,8 0 1 0,10 0-3 15,12 0 3-15,11 0-1 16,19 0 0-16,20 0-1 16,14 0 1-16,13 0 0 15,3 0-2-15,0 0 1 16,0 0-1-16,0 0 1 15,-9 0-1-15,2 0 1 16,-4 0 1-16,-5 0-1 16,1 4 2-16,0-4 0 15,7 0-1-15,4 0 0 16,0 0-1-16,4 2-2 16,0-2 3-16,0 4-1 15,0-4-5-15,0 0 6 0,0 0-2 16,0 4-2-16,0 8 4 15,-7-2 0-15,4 8 2 16,-6-1-1-16,-2 2 0 16,8 6 1-16,-6-2-1 15,2 4 0-15,7 4 2 16,-7-3-1-16,7 6-1 16,-7-2 1-16,-2 4-1 15,-2 9-1-15,-1-1 1 16,5 6 0-16,0 4 1 15,1-2-2-15,-1-2 0 16,4-1 5-16,-4 4-3 0,-2 6 3 16,2 3-1-1,-9 7 4-15,5-8 3 0,1-4-6 16,1-12 2-16,-2 0-3 16,2-9-4-16,6 3 3 15,-1-2 0-15,1-1-1 16,3-2 1-16,0-2-3 15,0-3 2-15,0-4 4 16,0 6-6-16,0-5 4 16,0-2 5-16,0-2 0 15,0-4-1-15,3 0-6 16,1 4 0-16,-1-5 7 16,3 0-8-16,-3-7 2 15,-3-1 0-15,0-8-2 16,0 3 0-16,0-1-1 0,4-3 0 15,-4 4 0-15,3-1 2 16,-3-1-2-16,0-2 1 16,0 0-1-16,0 0 4 15,0 0-3-15,0 0 1 16,0 0 0-16,0 0-2 16,0 0 0-16,0 0 1 15,0 0 1-15,0 0 0 16,0 0 0-16,4 0 1 15,-4 0-3-15,3 0 0 16,3 0 0-16,24 0-4 16,30 0-29-16,48 0-34 0,58 0-49 15,34-2 8-15</inkml:trace>
  <inkml:trace contextRef="#ctx0" brushRef="#br0" timeOffset="6196.792">23643 17088 83 0,'0'0'75'0,"0"0"-59"0,0 0 15 16,0 0 29-16,0 0-10 15,0 0-10-15,0 0-3 16,-3-36-3-16,3 24 1 16,0-5-13-16,-8-6-9 15,0-1 1-15,-3-6-13 16,-5-6 1-16,-3 0 0 16,1-1 3-16,6 2-7 15,4 5 2-15,8 1-5 16,0 4 4-16,0 3-2 15,0-1 2-15,8 5 0 16,22 5-11-16,12-6 8 16,20 11-3-16,21-1-10 0,32 8 16 15,14 1-6-15,20 0 7 16,6 0-1-16,-9 6 2 16,-24 2 0-16,-30-4-1 15,-31-2 0-15,-27-2 0 16,-18 0 1-16,-12 0 2 15,-4 0 4-15,0 0-1 16,0 0 13-16,0-2-4 16,0-16-4-16,-23-4-11 15,-8 6-5-15,0 3 2 16,1 2-8-16,7 7 4 16,7 0-4-16,9 4-9 0,7-4 10 15,0 4 1-15,0 0 0 16,0-2 5-16,0 2-8 15,7 0 5-15,12 0 2 16,8 0 2-16,12 0 3 16,7 0 0-16,-4 6 1 15,-5 7 1-15,-3 0-1 16,1 1 1-16,-5 4 3 16,-7 0-4-16,-3 0 2 15,-13-1-3-15,-7 0 0 16,0 1 0-16,-14 0-3 15,-41 1-9-15,-12 3-34 16,-15-8-26-16,6-6-5 0,23-2-2 16,26-2-47-1</inkml:trace>
  <inkml:trace contextRef="#ctx0" brushRef="#br0" timeOffset="7241.473">25523 16383 26 0,'0'0'128'16,"0"0"-108"-16,0 0 16 0,0 0 2 16,0 0-21-16,0 0-15 15,137-62 0-15,-75 47 7 16,-13 7-6-16,-7-2 4 15,-15 6-3-15,-13 4-1 16,-5 0 3-16,-9 0-2 16,0 0-3-16,0 0-1 15,0 0-1-15,0 14-5 16,0 12 3-16,0 11 3 16,0 7 6-16,0 0-3 15,0-2-3-15,0 2 2 16,-9-14-1-16,2 3 0 15,4-4-1-15,-1-5 0 16,0-2 1-16,4-9-1 16,-5-3 0-16,2-2-1 0,3-8 1 15,0 0 0 1,0 0 1-16,0 0-1 0,0 0 5 16,0 0 1-16,0 0-3 15,0-5-3-15,0-2-3 16,0-2 3-16,0 3-2 15,16-8-1-15,10 2 2 16,13-2 0-16,2-8 1 16,8 5 1-16,4 2-1 15,-10 3 0-15,-17 6 5 16,-13 2 0-16,-13 4 6 16,0 0-3-16,0 0-6 0,0 0 1 15,0 0-3 1,0 4-4-16,0 10 1 0,0 5 3 15,0-2 3-15,0-3-3 16,7-1 0-16,-7-4 2 16,3-5-1-16,-3-4-1 15,0 0 0-15,0 0 0 16,7 0 3-16,2 0-3 16,2 0 2-16,12-4 2 15,16-5-2-15,1-8 5 16,3 7-5-16,-13 0-2 15,-11 3 0-15,-6 2 0 16,-6 5 0-16,-7 0 0 16,0 0-2-16,7 0-5 15,5 0 1-15,8 8 3 0,6 6 1 16,1-2 2-16,-1-2-1 16,1-5-1-16,-4-5 2 15,-4 0 0-15,4 0 1 16,4 0 1-16,3-27 7 15,-4-5 1-15,-6-8 1 16,-9-14 9-16,-3 2-2 16,-4-6 11-16,-4 3-14 15,0 15-10-15,0 6 13 16,0 15-6-16,0 14 6 16,0 2 10-16,0 3-16 15,0 0-12-15,0 0 0 0,-4 7-17 16,-15 25-2-16,-1 17 14 15,1 14 5-15,12 0-10 16,7-1-23-16,0-13-8 16,0-12-14-16,7-7 0 15,16-8 9-15,-7-11-20 16,-5-4 8-16,1-7 8 16,-12 0 0-16</inkml:trace>
  <inkml:trace contextRef="#ctx0" brushRef="#br0" timeOffset="9583.944">26579 16565 7 0,'0'0'37'16,"0"0"-7"-16,0 0 8 0,0 0-6 15,0 0-21-15,0 0-10 16,73-26 2-16,22 22 3 16,5-6 2-16,-1-3 1 15,-20 0 4-15,-17-1 2 16,-25 2-1-16,-17-2 5 15,-17 0 7-15,-3 0 0 16,0 1-8-16,0 0-9 16,-23 5-7-16,0-1 5 15,0 9-7-15,6 0-1 16,-3 0 1-16,-3 0-1 16,0 17 1-16,4 5-1 0,8 6 2 15,2 2-2-15,9-6 1 16,0-4-1-16,0-1-1 15,0-11-5-15,0-3 7 16,13-1-4-16,1-4 4 16,2 0 0-16,3 0 1 15,8 0 1-15,-1-4 5 16,17-9-3-16,-3-10 5 16,3 4-5-16,-4 2-3 15,-6 5 1-15,-6 3-1 16,-4 3-1-16,-7 6 0 15,-6 0-1-15,-1 0 0 16,-5 0-3-16,3 6 1 0,-4 15 2 16,10 2 1-16,-3 0 2 15,3-4-2-15,4-2 0 16,6-9-1-16,9 0 1 16,2-6-2-16,12-2 2 15,0 0 4-15,-5-14-3 16,-6-12 5-16,-16-11 0 15,-15-8 14-15,-4-4 9 16,0-1 2-16,-4 3 2 16,-27 2 5-16,0 9 5 15,-2 4-10-15,1 5-5 16,14 14 22-16,2 9-20 16,13 0-6-16,3 4-6 15,0 0-18-15,-4 0-12 0,-8 26-22 16,-8 14 17-16,-1 24 17 15,-11 20 0-15,-1 9 1 16,-6 11-2-16,-7 6 2 16,-7 7-2-16,7-1 1 15,12 4-16-15,24-7-15 16,10-19-1-16,21-18 29 16,41-28-2-16,3-20 1 15,-5-12 4-15,-3-10 0 16,1-6 4-16,-5-6 1 15,0-24 0-15,-10-6 3 16,-13-14-8-16,-14-8 0 16,-16-4-12-16,0-9-7 0,-43-1-12 15,-22 0 9-15,-15 1-12 16,1 14 5-16,6 11 6 16,20 16 9-16,14 7 7 15,20 14 1-15,12 5 6 16,7 4 1-16,0 0-1 15,0 0-6-15,0 0-7 16,0 0-2-16,0-5 8 16,16-3 0-16,21 2-2 15,21-7 7-15,22 0 2 16,15-5 0-16,11 0 1 16,9-4 0-16,-5-6 1 0,2 2 1 15,-13 0 4-15,-16-3 6 16,-14 8 0-16,-23 3-2 15,-20 10 3-15,-15 4-2 16,-11 4-5-16,0 0-7 16,0 0-2-16,0 0 0 15,0 0-2-15,0 0-1 16,5 4 3-16,-1 4 2 16,-1-7 2-16,1 4-2 15,-4-5 1-15,0 0 2 16,0 0 0-16,0 0 1 15,0 0 8-15,0 0-5 16,0-11 4-16,0 4-10 16,-11-3 0-16,-8 2-2 15,-1 2-4-15,-3 4-1 0,-3 2 1 16,-4 0-8-16,-6 12 9 16,3 14-5-16,6 6-7 15,11 4-1-15,16 0 5 16,0-2 5-16,0-6-3 15,27-13 1-15,-1-8 7 16,-3-3 2-16,0-4 0 16,0 0 6-16,4-17 5 15,-1-10 9-15,6-5 4 16,-14-3-7-16,-2-1-3 16,-9 9 3-16,-2 4-3 15,-1 10 9-15,-4 9-6 0,0 4-6 16,0 0-11-16,0 0-5 15,0 0-4-15,0 4-4 16,0 14-2-16,0 10 15 16,0 4 0-16,10 2 0 15,13-6-2-15,13-2-2 16,-3-8 4-16,1-5 0 16,-2-8 0-16,-11-5 3 15,7 0 1-15,9 0 2 16,2-24 10-16,11-5-10 15,-9-13 5-15,1 3 2 16,-7-1-5-16,-5 10 2 16,-7 10-10-16,-3 11 0 0,-13 6-4 15,-3 3-5 1,3 0-5-16,1 0 3 0,7 14-1 16,1 6 7-16,-2 4-6 15,-5-6 6-15,-6-3 4 16,4-4-3-16,-7-7 1 15,4 0 2-15,-4-4 1 16,0 0 4-16,0 0 0 16,0 0 3-16,0-4 5 15,0-11-12-15,-7 4 1 16,-13-3-3-16,2 1 2 16,3 7 0-16,2 6-3 0,3 0-8 15,-6 0 3-15,1 0-3 16,-11 19 4-16,-1 6 5 15,8 8-11-15,7-1 3 16,12 2 3-16,0-2-7 16,8-4-3-16,33-6 2 15,5-5 2-15,4-12 13 16,-1-5 0-16,-3 0 3 16,-3-4 1-16,-6-15-1 15,-5-8 7-15,-15-13 7 16,-4 0-4-16,-13-8 0 15,0 8-6-15,0 8-1 16,0 14 7-16,0 14-3 16,0 4-4-16,0 0-6 15,0 0-10-15,-4 8 1 0,-5 20-7 16,-5 3 16-16,-2 4 0 16,13-3-4-16,3-2-2 15,0-2 1-15,16-2-3 16,21-12 6-16,9-2-3 15,3-12 3-15,8 0 2 16,-2 0 2-16,1-18 4 16,-6-8-2-16,-11-10-2 15,-6 0 3-15,-17-8 7 16,-9 0-4-16,-7 8 2 16,0 4-1-16,0 11-1 15,0 16-1-15,-7 1-6 0,2 4-1 16,1 0-9-16,1 8-9 15,-1 14 3-15,4 6 12 16,0 2-11-16,0 2 10 16,7-2-4-16,9 2 4 15,-2-6 3-15,-1-2-5 16,3 2 6-16,-6-4-3 16,1-4 3-16,1 1-1 15,-8-2 1-15,-1-7 0 16,1 3 2-16,-4-6-2 15,0-1 0-15,0-1-2 16,-18 3-13-16,-47-8-46 16,-34 6-14-16,-20-2-6 0,-13 0-16 15</inkml:trace>
  <inkml:trace contextRef="#ctx0" brushRef="#br0" timeOffset="9937.512">24715 17237 71 0,'0'0'57'0,"0"0"-45"16,0 0 6-16,0 0 17 15,0 0-2-15,0 0-18 16,4 0-11-16,190 0 20 16,100-6 3-16,83-13-9 15,65 2-2-15,42-5-8 16,35 0-5-16,8 0-3 16,-16 4 0-16,-58 4 2 15,-87 5 0-15,-106 9-2 16,-108 0 0-16,-92 0-22 15,-60 0-49-15,-113 4-31 16,-94 15-47-16</inkml:trace>
  <inkml:trace contextRef="#ctx0" brushRef="#br0" timeOffset="10143.556">24784 17405 82 0,'-230'0'47'0,"104"0"-30"16,84 0 7-16,69 0 17 15,167 0-19-15,149-13-12 16,177 0 21-16,117 3-3 16,76-3-3-16,37-4-14 15,-9-5-3-15,-60-2 0 16,-120 2 4-16,-156 13-12 16,-161 1-1-16,-122 3-4 15,-92-3-37-15,-30 2-28 0,-102-2-57 16</inkml:trace>
  <inkml:trace contextRef="#ctx0" brushRef="#br0" timeOffset="20083.384">11528 6807 136 0,'0'0'64'16,"0"0"-38"-16,0 0 19 16,0 0 5-16,0 0-1 15,0 0-22-15,0 0-19 16,0 0 35-16,-103 165 5 15,31-95-27-15,6 1 7 16,10-3-14-16,13-8-4 16,17-13-2-16,12-14-4 15,10-16 3-15,4-8-7 16,0-7 5-16,0-2 7 16,0 0 4-16,0-24 22 0,37-30 31 15,25-31-63 1,18-15 2-16,-1-8-8 0,6-7 0 15,-9 5-8-15,-12 18 8 16,-18 23 0-16,-16 32 4 16,-14 23 7-16,-13 12-13 15,-3 2 2-15,0 6-39 16,0 48 15-16,0 28-2 16,0 22 26-16,0 9 10 15,0-11-5-15,16-8-5 16,4-10 0-16,6-11-24 15,-8-15-45-15,-2-16-38 16,-9-14 13-16,-2-16 8 16,-5-12 0-16,0 0 19 0,-16-13-2 15</inkml:trace>
  <inkml:trace contextRef="#ctx0" brushRef="#br0" timeOffset="20268.842">10845 7164 36 0,'0'0'64'0,"0"0"-26"16,0 0-9-16,0 0 11 16,290-11 6-16,-99-4-7 15,30-3-15-15,13-3-4 16,-2 0-12-16,-11 2-5 16,-30-2-3-16,-23 1-5 15,-20-1-39-15,-19-2-46 16,-14-3-51-16</inkml:trace>
  <inkml:trace contextRef="#ctx0" brushRef="#br0" timeOffset="21432.133">20542 6749 85 0,'0'0'48'0,"0"0"-23"0,0 0 38 15,0 0 2-15,0 0-26 16,0 0-14-16,-10 14-10 16,-13 26-14-16,-4 16 16 15,1 8-4-15,6 10-11 16,1-1 6-16,4-1-6 15,-4-1 1-15,-8-7 0 16,8-12-2-16,0-9 2 16,8-18-3-16,7-9 0 15,-4-10 1-15,4-6 1 16,-3 0 5-16,0-8 21 16,-2-25-2-16,2-17-1 15,7-13-23-15,0-10 2 0,0-5-4 16,26-4 0-16,13 3 0 15,-1-1 0-15,4 13-5 16,-5 10 3-16,2 10 0 16,3 14-4-16,-4 9 0 15,8 14-2-15,3 9-4 16,4 1 5-16,-7 21-19 16,-7 26 12-16,-21 12-1 15,-18 12 4-15,0 1 9 16,-30 0-2-16,-27-6 4 15,-8-14-3-15,5-10-13 16,10-14 8-16,11-14-1 16,9-6 3-16,14-8 5 15,6 0 1-15,2 0 1 0,8-8 6 16,0-13-5-16,18-5-3 16,35-5 1-16,13 8-2 15,6 6 0-15,1 10 1 16,-1 7-2-16,-3 0 3 15,0 19-6-15,-5 15 5 16,-11 7 0-16,-7 6-1 16,-20 3-2-16,-13 1 4 15,-13-5 0-15,0-2-2 16,-62-1 5-16,-28-5-3 16,-29-5 3-16,-15-10-3 15,1-12 0-15,11-11-3 16,16 0-15-16,17-8-11 0,36-20-8 15,41-14 1-15,16-18-11 16,88-11-86-16</inkml:trace>
  <inkml:trace contextRef="#ctx0" brushRef="#br0" timeOffset="22362.641">16477 12387 127 0,'0'0'49'0,"0"0"-10"16,0 0 8-16,0 0-2 0,0 0 1 15,0 0-14-15,-67-98-4 16,44 93 7-16,-12 5-1 16,-22 0-8-16,-28 0-10 15,-21 28-9-15,-27 14 12 16,-12 14-9-16,-3 11-5 16,6 13 10-16,24 6-12 15,35 4 0-15,51 2-3 16,32-8 0-16,72-9 0 15,66-12 0-15,30-19-5 16,27-21 5-16,-1-21 0 16,-8-2-1-16,-37-25-13 15,-50-4-45-15,-48 0-7 0,-47-2-23 16,-4-5-29-16,-69-2-39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7T13:54:00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14853 4598 53 0,'0'0'37'15,"0"0"-11"-15,0 0 9 16,0 0-2-16,0 0-8 16,0 0-5-16,0 0 2 15,0 0-2-15,13-100 0 16,-13 87-8-16,-20 6-3 16,-6-1-7-16,-6 4-2 15,-2 1-4-15,8 3 0 16,-4 0-5-16,7 3-1 15,7 15-12-15,12 4 2 0,4 1-3 16,0 2 10-16,20-3 3 16,17-8-7-16,2-6 7 15,3-4 8-15,-5-4 1 16,2 0 1-16,-9-4 4 16,-3-12 8-16,-8-2 5 15,-8-3 3-15,-2 1-4 16,-9 4 3-16,0 5-2 15,0 4-3-15,0 6-5 16,0 1-4-16,0 0-5 16,0 0-2-16,0 11-9 15,0 24 6-15,-13 15 4 16,6 10 2-16,-1 5-2 16,8 0 1-16,0 3-1 15,0 0 1-15,0 1-4 0,15-7 1 16,12-11-3-16,0-9 0 15,-8-17 5-15,-12-12-3 16,-2-7 3-16,-5-5-1 16,0-1 2-16,0 0 3 15,-39-7-2-15,-17-14-2 16,-17-7 1-16,-3-9-2 16,7-2-3-16,11-3-3 15,21 0-2-15,14 4 3 16,19-1-1-16,4 4 1 15,11 2 1-15,38 3-2 16,24 6 1-16,12-2 5 0,1 4 1 16,-1 2 1-16,-9 0 1 15,-12 3-1-15,-14-4 6 16,-4 0 1-16,-15 2 2 16,-4-1 6-16,-13-1-2 15,-1 6 1-15,-10-1-5 16,-3 6-2-16,0 1 5 15,0 4-9-15,-12-1-3 16,1 2-1-16,-5 1 0 16,6 3 0-16,-3 0-1 15,-1 0-3-15,-2 0 0 16,5 18-2-16,-4 3-4 16,11 3 5-16,4 2-1 0,0-2 2 15,0-6 0-15,30-6-1 16,13-6-4-16,3-6 7 15,0 0 3-15,-6 0 3 16,3-12 0-16,-4-10 10 16,-6-9 2-16,-6-3 1 15,-1-7 0-15,-10-1-7 16,-9-5 2-16,-7 3 0 16,0 2-1-16,0 4 1 15,-7 6-5-15,-5 6-3 16,1 12 4-16,8 8-5 15,3 6 1-15,0 0-3 16,0 6-10-16,-4 27-6 0,-1 17 15 16,1 13 1-16,4 4-1 15,0-4 1-15,0 0 0 16,4-9-3-16,22-10-9 16,-3-8-9-16,0-12-7 15,-3-10-13-15,-8-8 3 16,-8-6-1-16,-4 0-7 15,0-2 8-15</inkml:trace>
  <inkml:trace contextRef="#ctx0" brushRef="#br0" timeOffset="138.209">15388 4520 4 0,'0'0'20'16,"0"0"-2"-16,0 0 10 15,0 0-13-15,0 0-13 16,201-28-2-16,-89 25-7 15,-6-1-18-15,-11 1-24 16</inkml:trace>
  <inkml:trace contextRef="#ctx0" brushRef="#br0" timeOffset="571.571">16283 4265 29 0,'0'0'42'16,"0"0"-25"-16,0 0 8 0,0 0 5 16,0 0-10-16,0 0-8 15,-30-102-4-15,3 98-3 16,1 4-4-16,-8 0-1 16,2 0-2-16,2 14 2 15,0 8-1-15,10 0 0 16,5 2 1-16,7 0-3 15,8 0 2-15,0 2 0 16,0 0-4-16,31 0 5 16,7 2-1-16,16 0-1 15,-1 1 2-15,5-5 0 16,-12-2 1-16,-12-6-1 16,-15-2 1-16,-12-3-3 0,-7 0 2 15,0 0 0-15,0 1-2 16,-33-1 2-16,-13 1 0 15,-8-6 0-15,-4-2-4 16,9-4-5-16,11 0-10 16,12 0-5-16,13 0 6 15,13-14 2-15,0-5-4 16,20-4 4-16,37-4 2 16</inkml:trace>
  <inkml:trace contextRef="#ctx0" brushRef="#br0" timeOffset="2400.968">16612 4405 21 0,'0'0'24'0,"0"0"4"16,0 0 6-16,0 0-6 15,0 0-19-15,0 0-2 16,-80-59-1-16,48 52 1 16,9 4-3-16,6 2-2 15,1 0-2-15,5 1 0 16,-12 0-2-16,0 0 0 15,-3 11-3-15,3 5-4 16,10 1-4-16,13-2 3 16,0 1-7-16,0-4 4 15,13-1 1-15,13-8 11 16,-6-2 0-16,-3-1 1 0,-8 0 2 16,-2 0 7-1,-3 0 3-15,-4 0-1 16,0 0-3-16,0 5-5 0,0 2-1 15,3 6 0-15,6 5 8 16,2 6-2-16,-4 5 0 16,2 5-1-16,-6 2-1 15,1 2 3-15,-1 0-5 16,4-5 0-16,-1-2-1 16,-3-9 0-16,1-6-3 15,-1-8 1-15,4-5-1 16,-3-3 1-16,5 0 5 0,10 0 19 15,11-19 7 1,13-9-14-16,10-6-6 16,-4-6-7-16,-3-7-1 0,-5 0-2 15,-6-1-1-15,-12 8 2 16,-12 8-2-16,-8 10-1 16,-3 9 6-16,4 9-3 15,1 4-3-15,-5 0 0 16,0 0-3-16,4 0-3 15,3 6-5-15,0 14 4 16,9 4 6-16,-9 1-2 16,-4-3 0-16,3-7 3 15,-3-2-4-15,1-5 4 16,-4-4-2-16,3-4 2 16,-3 0 0-16,0 0 2 0,4 0 3 15,-1 0 4 1,6-8-2-16,2-10-1 0,1-3-4 15,-5 2-2-15,0-2 3 16,2 6-3-16,-5 4 1 16,-1 5-1-16,1 5 0 15,-4 1-1-15,3 0-2 16,1 0-5-16,5 15 1 16,5 12 2-16,2 4 3 15,3 0 1-15,4-5 1 16,-8-6 0-16,0-8-1 15,5-4 1-15,-13-6 0 0,0-2 0 16,5 0 0 0,8 0 4-16,1-18 3 0,18-10 0 15,0-3 2-15,-5 0-7 16,-4-1 0-16,-4 7 0 16,-10 7-1-16,0 11-1 15,-12 4 0-15,3 3-2 16,0 0-2-16,9 19-8 15,0 5 10-15,-6 2-6 16,3-5-1-16,-3-1 5 16,-3-4-4-16,6-5 4 15,-6-5 0-15,-4-2 2 16,1-4 2-16,1 0 0 0,-1 0 0 16,3 0 7-1,-4-17 0-15,4-4-1 0,-7-8 5 16,0 3-4-1,0 0-2-15,-10 4-1 0,-17 6-2 16,1 6-1-16,3 6-1 16,0 4-3-16,7 0 2 15,-7 9-5-15,0 14 1 16,5 8 5-16,2 1-5 16,13 0 5-16,3-6-1 15,0-2-3-15,0-8-1 16,0-6-1-16,3-4 1 15,9-6 3-15,3 0 2 0,4 0 2 16,1 0 1-16,6-20 2 16,1-2-1-16,-4-5 2 15,0 0-1-15,-9 4 1 16,-5 3-3-16,-9 9 5 16,0 6-5-16,0 3 0 15,0 2-3-15,0 0-3 16,0 7-6-16,0 18 2 15,0 8 7-15,10 0 0 16,6 0-1-16,4-3 1 16,-3-6-1-16,6-8 0 15,-3-5 1-15,-1-8 2 16,4-3-2-16,4 0 15 16,6-16 13-16,6-8 3 0,-2-4-4 15,2-3-7 1,-5-3 3-16,-2 4-14 0,-6 9-5 15,-3 5 0-15,-9 9-4 16,-10 6-1-16,5 1-1 16,5 0-14-16,5 1 6 15,4 16-5-15,0 1-1 16,4 1 9-16,-1 4-1 16,1-3 3-16,3-5 1 15,-2 0 0-15,-10-5 3 16,2-4 0-16,-8-4 2 15,-1-2 1-15,4 0-1 0,0 0 6 16,8-15 1 0,0-7-4-16,-4-7 8 0,-3-3-4 15,-12-3-4-15,-4 2 3 16,0 0-4-16,0 9 1 16,0 4 2-16,-16 5-5 15,0 11-2-15,2 0-3 16,6 4-6-16,3 0 2 15,-2 11-6-15,4 23 0 16,3 10 13-16,0 0 0 16,37-2 1-16,32-7 2 15,7-12-2-15,12-6 4 16,-8-11-3-16,-8-6 0 16,-10 0 6-16,-12-5-7 15,-20-13 0-15,-7-5-6 0,-20-1-5 16,-3-2-20-16,0 1-14 15,-46 5-7-15,-10 9-8 16,-10 7 8-16,-3 4-25 16</inkml:trace>
  <inkml:trace contextRef="#ctx0" brushRef="#br0" timeOffset="9469.266">2453 10615 20 0,'0'0'20'0,"0"0"3"15,0 0-2-15,0 0 3 16,0 0-2-16,0 0 3 0,0 0-5 16,41 0 4-1,-32 0 4-15,-2 0 1 0,4 0-1 16,1-6-2-16,-5-7-1 16,2-4 2-16,-9 1-2 15,0-4 4-15,-5 1-8 16,-29-2-4-16,0 5 0 15,-8 4-14-15,0 2 5 16,-1 8-8-16,-1 2-1 16,5 0 1-16,-3 0-8 15,1 22 4-15,5 5-4 16,6 7-4-16,4 6 0 16,10-2 2-16,12 0-6 15,4-4 7-15,0-8-10 16,23-5 6-16,20-13 4 0,10-8-2 15,3 0 10-15,10-1 1 16,-9-17 1-16,-8-5 2 16,-14 2 0-16,-12 1 5 15,-12 1 8-15,-7-4-5 16,-4-2 5-16,0 3-1 16,0 5-5-16,0 5 6 15,0 4-3-15,0 1-2 16,0 5 3-16,0 0-14 15,0 2 4-15,0 0-2 16,0-2 2-16,0 2-4 16,0-4 1-16,0-2 1 0,0 2 0 15,0-2-1-15,0 4-1 16,0 1 7-16,0-2-7 16,3 3 5-16,-3 0-5 15,0 0 3-15,0 0-2 16,0 0 0-16,0 0-1 15,5 0 0-15,-5 0 4 16,0 0 0-16,0 0 1 16,0 0-1-16,0 0-1 15,0 0-3-15,0 0-6 16,0 0 0-16,0 15-11 16,11 4 17-16,5 7 0 15,2 1 1-15,1-2-1 0,1-3 0 16,10-2 0-16,0-1 0 15,5-7-10-15,-1-4 5 16,5-4-5-16,-6-4 5 16,6 0 5-16,-5 0 0 15,-4-10 1-15,-7-11 5 16,0-6-6-16,-4-6 0 16,-3-2 6-16,-5-2-2 15,-11 6-4-15,0 6 3 16,0 7-2-16,0 6 6 15,-14 4-7-15,-2 4 0 16,9 0-1-16,7 4-3 16,-6 0 1-16,6 0-4 15,0 0-11-15,0 0 13 0,0 14-7 16,0 8 11-16,0 4 0 16,0 5-1-16,9-3 2 15,11 2 0-15,1-4 0 16,11-2-2-16,-2-4 4 15,0 0-2-15,-4-6 0 16,-3-1 2-16,-10-3-6 16,-10-5 4-16,-3-1-8 15,0-2-6-15,-3 0-12 16,-29-2 14-16,2 0 4 16,-4 0 2-16,15 0 5 15,3-13-3-15,2-1 3 0,5-7-2 16,9-4-7-16,0 0-1 15,0-3 3-15,39-3 0 16,10 4 2-16,4 0 3 16,0 7 3-16,-7 4-1 15,-7 5 2-15,-5 0-1 16,-11 3 0-16,0 2 1 16,-11 4-1-16,-8 0 1 15,-4 2 0-15,0 0 2 16,0 0-1-16,0 0 8 15,-12 0-4-15,-19 0-3 16,-7-2 0-16,16 2-3 16,-1 0 1-16,7 0-1 0,4 0-2 15,1 10-1-15,8 12 0 16,3 6 2-16,0 3 0 16,0-2 0-16,19 0 1 15,15-6 0-15,0-4-1 16,8-5 1-16,-3-7-2 15,2-6 2-15,-2-1 3 16,-9 0-2-16,8 0 2 16,-11-10 2-16,0-11-3 15,-1-1 6-15,-10-4 0 16,-2 1-2-16,2 0 1 16,-9 5-6-16,6 6 0 15,-6 6 0-15,-4 4-1 0,4 4 0 16,9 0-4-16,4 0-4 15,3 8 6-15,0 4-4 16,-4 5-4-16,-5-5 8 16,2-3-2-16,-9 0 3 15,-3-5-1-15,-4-3 1 16,0-1 1-16,0 0 1 16,0 0 1-16,0 0 5 15,0 0-2-15,0-12-3 16,-20 1 3-16,-1-6-1 15,2 3 0-15,-8 2-4 16,4 2 0-16,0 7 3 0,4 3-3 16,3 0-3-1,2 0 1-15,-2 3-5 0,-4 17 7 16,6 7-4 0,2 2-1-16,5 2 4 0,7-8-2 15,0 0 1-15,0-10-5 16,7-4 4-16,9-5 3 15,7-4 1-15,3 0 1 16,1-8 5-16,-4-10 2 16,0-6 8-16,-7-2-2 15,1-1-3-15,-4 1 3 16,-3 6-1-16,-6 6-3 16,1 6 3-16,-5 5-5 15,0 3-3-15,0 0-6 0,4 0-11 16,3 13-2-16,0 11 8 15,9 5 5-15,3-2 1 16,4 1 0-16,4-1-1 16,3-7 0-16,9-5-3 15,-6 0-8-15,10-7-19 16,-6-4-13-16,2-4-3 16,-6 0-18-16,-6-14-13 15,-4-12-12-15</inkml:trace>
  <inkml:trace contextRef="#ctx0" brushRef="#br0" timeOffset="9767.718">4321 10218 86 0,'0'0'41'15,"0"0"-8"-15,0 0 5 16,0 0 1-16,0 0-11 15,0 0-2-15,-65-60-1 16,61 60-3-16,1 0-12 16,-4 26-8-16,-9 15 0 15,5 13 14-15,2 4 6 16,6 4-5-16,3-4-3 16,0-2-9-16,0-1 2 15,16-8-6-15,14-3-2 16,0-7-13-16,0-9-30 15,2-3-12-15,9-14-18 16,20-11-1-16,19 0-1 0</inkml:trace>
  <inkml:trace contextRef="#ctx0" brushRef="#br0" timeOffset="10047.348">4902 10244 95 0,'0'0'42'0,"0"0"0"15,0 0 11-15,0 0-10 0,0 0-16 16,0 0-9-16,-43-48-6 16,54 70-9-16,35 11 22 15,7 4 0-15,9 7 3 16,-2 3-7-16,-5 5-7 15,-18 2-4-15,-34 3-9 16,-3 4-1-16,-90 4-25 16,-67 3-47-16,-38-3-28 15,-10-8-35-15</inkml:trace>
  <inkml:trace contextRef="#ctx0" brushRef="#br0" timeOffset="12730.568">19368 10176 84 0,'0'0'51'0,"0"0"-21"16,0 0 13-16,0 0 3 0,0 0-11 15,-41-108-12 1,14 89-5-16,4 4-1 0,-3 5-9 16,-9 4 4-16,-3 6-8 15,-4 0-1-15,-1 0-3 16,-3 20-1-16,0 8 0 15,9 12-1-15,7 4-8 16,11 5 2-16,19-4-4 16,0-7-8-16,3-5 13 15,36-10 1-15,5-8 1 16,2-9 0-16,4-6 5 16,0 0 1-16,-4-10 4 0,-4-10 9 15,-3-6 11 1,-9-3-8-16,-7-8 4 0,-9 0 5 15,-5 4-8-15,-9 3 9 16,0 5-3-16,0 9-4 16,0 7 3-16,0 4-9 15,0 3-3-15,0 2-9 16,0 0-2-16,0 0-4 16,0 0-13-16,0 10-8 15,0 10 13-15,0 8 8 16,7 2-1-16,4 1 4 15,5 1-4-15,3-6 3 16,4-4-7-16,0-4-2 16,-5-10 2-16,5-2-5 15,-4-6 13-15,4 0 1 16,0 0 7-16,4-18 4 0,-4-6 3 16,0-8 0-16,-7-6 5 15,-6-7-11-15,-3-5 0 16,2 2-2-16,-9 2-5 15,4 10 3-15,-1 16 0 16,-3 10 1-16,0 6 2 16,0 4-7-16,0 0-7 15,0 0 2-15,4 0-14 16,5 19 6-16,8 10 9 16,10 7 4-16,19 4 0 15,7-3 0-15,12 2 0 0,8-1-4 16,-4-4 3-1,-9-3-2-15,-14-5 0 16,-16-8 0-16,-14-6 2 0,-9-4-1 16,-7-6 0-16,0 0 0 15,0-2 1-15,-34 0 1 16,-28 0 6-16,-8 0-6 16,1 0-1-16,16-6-8 15,17-5 9-15,17-1-2 16,15-3 2-16,4-5-1 15,0-5-6-15,20-1-3 16,26-3 1-16,19-6 0 16,2 3 8-16,-1 0-1 0,-6 1 3 15,-2-2-1 1,-15 3 0-16,-6 2 0 0,-10 4 2 16,-12 6-2-16,-7 4 1 15,-8 4 6-15,0-1-4 16,0 1 4-16,0 1 1 15,0 1-6-15,0-1 3 16,0 1-4-16,0 7 1 16,0 1-2-16,0 0-2 15,-8 0-3-15,-4 1-4 16,-2 20-7-16,-9 2 16 16,3 8-1-16,5-1 1 15,7 3 0-15,8 0-2 16,0-1 1-16,0-4 1 15,8-4-5-15,18-4 5 0,6-6-5 16,-2-8 2-16,4-2 2 16,1-4 2-16,2 0 2 15,9 0 1-15,-3-16 0 16,-6-4 5-16,5-6 0 16,1-6 0-16,3-4 1 15,0-7-10-15,-2 5 2 16,-2 3-2-16,-6 11 1 15,-6 7-2-15,-7 12-2 16,0 5-5-16,0 0 3 16,3 0-7-16,1 15 4 15,-8 3 2-15,-5 9-2 0,-1-3 6 16,-10-6-3 0,1-3 4-16,-1-10 1 0,-3-5-3 15,0 0 3-15,0 0 4 16,0 0-2-16,0 0 7 15,0-12 4-15,-14-6 3 16,-18-6-13-16,2-4-3 16,0 6 2-16,4 1-2 15,-1 11 0-15,11 6-1 16,6 4-5-16,-3 0-2 16,3 3 1-16,-10 22-10 15,-3 15 11-15,-3 11-1 0,3 3-6 16,3 1 12-1,10-8-3-15,10-9-13 16,0-10 11-16,0-12-3 0,0-10 6 16,23-6 3-16,14 0 5 15,12-28 9-15,8-10 6 16,-2-8 0-16,-11-2 0 16,-12-4-3-16,-18 5-3 15,-5 8 4-15,-9 10-1 16,0 18 0-16,0 7-6 15,0 4-9-15,0 0-2 16,0 18-22-16,0 20 9 16,3 8 12-16,24 4 2 15,15-6-1-15,11-6 0 16,16-4-6-16,7-12-11 16,4-10-23-16,3-6-8 0,-5-6-7 15,-18 0-46-15,-10-10 9 16</inkml:trace>
  <inkml:trace contextRef="#ctx0" brushRef="#br0" timeOffset="13001.19">21920 9639 83 0,'0'0'63'15,"0"0"-26"-15,0 0 15 16,0 0 3-16,0 0-14 15,0 0-1-15,-39-80-10 0,39 80-22 16,-3 16-8 0,-4 16 0-16,-2 12 1 0,5 8 9 15,4 8-6-15,0 5 5 16,0-3-9-16,0-2 1 16,13-10-1-16,10-6-18 15,-2-8-26-15,7-12-16 16,16-8-9-16,15-14-7 15,13-2-16-15</inkml:trace>
  <inkml:trace contextRef="#ctx0" brushRef="#br0" timeOffset="13240.527">22461 9593 81 0,'0'0'65'0,"0"0"-34"15,0 0 22-15,0 0-12 16,0 0-31-16,0 0-10 16,69 26 9-16,2 17 12 15,14 7 13-15,2 7 1 16,-6 6-11-16,-24 5-8 16,-22-5-13-16,-35 0-3 15,-23-2-19-15,-81-2-45 0,-45 3-39 16,-33-1-86-1</inkml:trace>
  <inkml:trace contextRef="#ctx0" brushRef="#br0" timeOffset="20438.239">15731 14802 156 0,'0'0'28'15,"0"0"9"-15,0 0 11 16,0 0-8-16,0 0-11 15,0 0-8-15,0 0 3 16,-16-98-1-16,-4 92-12 16,-1 2-4-16,-7 4-7 15,-6 0-3-15,-5 0 3 0,-5 8-11 16,2 17-2 0,-1 0-8-16,10 12 1 0,13 4 7 15,17 0-9-15,3-3-1 16,7-12-4-16,35-7 1 15,11-11 0-15,0-8 8 16,-3 0 14-16,-4 0 4 16,-4-7 1-16,-12-9 12 15,-3-1 13-15,-8 0 7 16,-8-11-4-16,1-2 0 16,-12-6-6-16,0-3 3 15,0 7-9-15,0 8-2 16,0 10 5-16,0 10-5 15,0 4 2-15,0 0-2 0,0 0-10 16,-3 0-5 0,-1 0-9-16,-1 6-4 0,1 17 5 15,4 4-6-15,0 9 14 16,0 3-4-16,0-3-8 16,27-6 9-16,8-3-3 15,2-8-4-15,2-11 6 16,-5-3 0-16,-2-5 0 15,-2 0 4-15,0 0 1 16,-4-5 3-16,1-13 2 16,-8-4 4-16,1-4 7 15,-9-6 0-15,-8-3-1 16,2-2 0-16,-5 2-1 16,0 5-3-16,0 10-4 15,0 12-2-15,0 6 3 0,-5 2-8 16,2 0-1-16,3 0-4 15,0 0-6-15,0 0-9 16,0 0-14-16,0 6-1 16,8 16 20-16,22 0 13 15,8 6-4-15,1 3 1 16,3 5-2-16,2 0 6 16,2-4 0-16,-3-2-1 15,-10-8-1-15,-4-5 1 16,-19-4-2-16,-6-7 2 15,-4-2-6-15,0-4 7 16,-4 2-8-16,-29 2-5 0,-13-4 6 16,0 0-7-16,7 0 8 15,12-2 5-15,17-12 1 16,1-3-1-16,9-4 0 16,0-9-2-16,12-9 1 15,22 0 0-15,8-1 2 16,-3 8 1-16,-9 4 0 15,-7 3-1-15,-9 7 3 16,2 0-3-16,-9 6 5 16,6 4 0-16,-6-3 0 15,0 4 0-15,2 2-5 16,-9 3 2-16,0 2 0 16,0 0-1-16,0 0 1 0,0 0 0 15,0 0-2-15,0 0 0 16,0 0 0-16,0 0-2 15,0 0 0-15,0 0-3 16,0 0 0-16,0 12 0 16,-13 9 5-16,6 9 0 15,4 2-2-15,-1 4 1 16,4 0 1-16,0-1-3 16,4-13 3-16,22-5-2 15,1-8 0-15,6-3 2 16,-1-2 0-16,2-4 3 15,8 0-2-15,-5-6 2 0,6-10 2 16,-1-6 0-16,-5-5 3 16,-1 1 3-16,-3-6-5 15,1 1 3-15,-2 0-5 16,-6 7-4-16,-6 10 0 16,-10 8 0-16,-2 4-2 15,4 2 0-15,-1 0-7 16,4 0-1-16,1 4 1 15,-1 14-7-15,-3-6 7 16,-1-2-3-16,-4 0 5 16,-2-6 7-16,-2-4-2 15,1 0 2-15,0 0 2 16,-1 0 1-16,-3 0 4 16,0 0 8-16,0-10 4 15,0-8-5-15,0-6-13 0,0 2-1 16,-3 4 0-16,-8 2 3 15,-5 7-3-15,4 7 0 16,1 2-3-16,0 0 0 16,-8 0-11-16,-4 11 2 15,0 18-6-15,3 6-4 16,10 5 14-16,10 0-4 16,0 0 7-16,7-9-3 15,27-9 0-15,4-8 2 16,-4-10 3-16,-2-4 2 15,-6 0 1-15,1 0 3 16,-4-22 9-16,-5-4 21 0,1-10-2 16,-3 1-7-1,-12 3-5-15,-4 7-4 0,0 4 2 16,0 9-1-16,0 7-3 16,-4 5 1-16,4 0-14 15,-4 0-12-15,4 5-3 16,-3 21-11-16,3 10 18 15,0-4-2-15,3-1-5 16,35-4 7-16,1-1-6 16,-2-9-5-16,2-1-5 15,-6-5-16-15,-1-2-19 16,-14 1-21-16</inkml:trace>
  <inkml:trace contextRef="#ctx0" brushRef="#br0" timeOffset="20768.439">18149 14222 113 0,'0'0'39'15,"0"0"-5"-15,0 0 13 0,0 0-15 16,0 0-21-16,0 0-9 16,-149 27-2-16,103 27 8 15,7 8-1-15,2 9 7 16,9-5-1-16,14 2-7 16,10-4-1-16,4 0-5 15,0-1 2-15,18-12-2 16,21-6-3-16,7-11-31 15,10-10-33-15,6-10-23 16,2-12-34-16</inkml:trace>
  <inkml:trace contextRef="#ctx0" brushRef="#br0" timeOffset="21042.837">18519 14225 18 0,'0'0'71'16,"0"0"-34"-16,0 0-11 15,0 0-2-15,0 0-7 16,0 0 0-16,99 56 10 16,-39-10 1-16,12 9 1 15,-6 3-10-15,-6-1 2 16,-18 6-10-16,-22 1 3 0,-20 3-10 15,0 8-3-15,-62 0-2 16,-21-5-25 0,-16-10-30-16,-4-10-32 15,18-16-3-15</inkml:trace>
  <inkml:trace contextRef="#ctx0" brushRef="#br0" timeOffset="22170.191">19506 13727 58 0,'0'0'70'16,"0"0"-41"-16,0 0 11 16,0 0 4-16,0 0-22 15,-271-1-21-15,34 1 0 16,-71 8 1-16,-54 11 1 16,-28 4-1-16,-13 3 1 15,14 2-1-15,30 2-1 0,39 1-1 16,45 0-2-1,42-5 2-15,38-2 2 0,40-3-2 16,10-3 0-16,7-2 0 16,-7 1 0-16,-11-4-1 15,7-1-3-15,11-4 0 16,36-5 3-16,38 0 1 16,36-2 1-16,24-1-1 15,4 3-2-15,0 5-3 16,0 4 0-16,16 8 5 15,-5 4 1-15,-6 3-1 16,-5 9 7-16,0 8-3 16,0 9 5-16,0 15 5 15,-5 11 0-15,5 15 10 16,0 10-3-16,0 11-5 0,0 7 0 16,9-4-5-1,-2-4 6-15,0-5-2 0,-7-9 2 16,0-7-1-16,0-16-11 15,3-15 0-15,3-10-1 16,1-11-3-16,0-13 1 16,-4-6 4-16,6-10-5 15,-9-2 1-15,4-10-2 16,-1 0 0-16,4 0 0 16,2 0 2-16,2 0-2 15,15 0-9-15,40 0-4 16,52-15 13-16,65-6 3 0,57-6-3 15,31-4-1 1,22 0-5-16,20 9 4 0,18 9 2 16,21 4 0-16,14 4 1 15,18-4-1-15,-5 4-1 16,-9 0 0-16,-20 1 1 16,-34-1 1-16,-45-3-1 15,-53-1 3-15,-50-1 4 16,-46 6-2-16,-46-6 6 15,-30 6 4-15,-20 0-6 16,-22 4 9-16,-1 0 5 16,-3 0-1-16,0 0 3 15,0-3 6-15,0 3-1 16,0-4 10-16,0-7 9 16,0-11 54-16,0-8-52 0,-7-10-39 15,-12-4 21-15,-4-6-13 16,0-14-4-16,-7-7-2 15,-4-18-11-15,-1-14 0 16,-2-28-3-16,-6-13 0 16,-10-14-10-16,-12-15 4 15,-4 7-11-15,9-9 0 16,17 14-16-16,20 38 15 16,12 38 7-16,8 39 3 15,-2 32 2-15,1 12 6 16,4 2-28-16,-7 0-32 15,3 0-65-15,-3 0 5 0,-16 2 31 16,-19 25-6-16,-27 14 25 16,-37 14-20-16,-39-5-18 15</inkml:trace>
  <inkml:trace contextRef="#ctx0" brushRef="#br0" timeOffset="31192.439">11478 12940 110 0,'0'0'32'0,"0"0"-16"16,0 0 15-16,-14-125 8 0,5 71-9 15,6-12-9-15,3-13-9 16,0-12-4-16,-4-12 1 16,-12-9 3-16,-1-8-5 15,-10-11-1-15,-12-9-1 16,-14-3-3-16,-32 4 1 16,-37 8-3-16,-30 21 1 15,-16 17 2-15,12 16 5 16,18 19 7-16,25 8-5 15,21 7-3-15,16 9 0 16,14 8-4-16,22 8-2 16,20 5 1-16,11 5-1 15,9 4 0-15,0 3-1 16,0 1 0-16,0-3 0 16,0 2 0-16,0-2 0 15,0 1 2-15,0-2-1 16,0 0 0-16,-10-1 3 0,-1-1-4 15,2 2 0-15,6 2 2 16,3 2-2-16,0 0 2 16,0 0-2-16,0 0 0 15,0 0 0-15,0 0 0 16,0 0 0-16,0 0 0 16,0 0-1-16,0 0 1 15,0 0-1-15,0 0 0 16,0 0 0-16,0 3-3 15,0 21 3-15,7 13 1 0,9 9 1 16,3 4 1 0,1-2-2-16,-3-6 1 0,10-8-1 15,-8-10 0-15,1-7 1 16,-10-8-1-16,-4-7 1 16,-6-2 0-16,0 0 1 15,0 0 3-15,0 0 2 16,0 0 7-16,0-17 7 15,-9-14-8-15,-25-12-6 16,4-8-3-16,-9-7-3 16,2-7 1-16,2 1-2 15,1 1 0-15,7 4 0 16,12 13 0-16,-1 8 0 16,12 13 0-16,1 11-1 15,3 5 0-15,0 7 0 0,0 0-6 16,0 0-4-16,19-2-5 15,38-4 3-15,22-2 10 16,10 4-8-16,3 3-10 16,3 3-10-16,-5 0-11 15,-8 6-11-15,-29 9-33 16,-27-1 24-16</inkml:trace>
  <inkml:trace contextRef="#ctx0" brushRef="#br0" timeOffset="32397.649">12204 12752 32 0,'0'0'36'0,"0"0"-26"15,0 0 13-15,0 0 7 16,0 0-6-16,0 0-4 15,-43-15-2-15,36 3 5 16,-2-2 2-16,2-2-8 16,0-4 2-16,-5-6-5 15,1-7 5-15,4-8-8 16,-2-12-2-16,2-11 3 0,4-10-3 16,3-16-3-1,0-10-4-15,0-12 0 0,0-1-2 16,23 3 1-16,0 12-1 15,-6 18 1-15,-1 13-1 16,0 19 2-16,7 6 3 16,4 8-1-16,6 3-1 15,13 6-3-15,16 3-1 16,14 2 0-16,14-4 0 16,15 2-1-16,1 1 1 15,-11 2 2-15,-8 5-1 16,-18 0 0-16,-11-2 0 0,-8 3 2 15,-16-1-2 1,-1 1 0-16,-6 5 0 0,-8-1 1 16,1 3 0-16,-8-2 0 15,-1 2-1-15,-1 0-1 16,3 2-1-16,-10 0 2 16,1 2 2-16,-4 2-1 15,0-1-1-15,0 1 2 16,0-3-1-16,0-5 2 15,0 0-3-15,0-2-2 16,-14-1 2-16,-6 1-1 16,-10-5 1-16,-2 5 0 15,-5-5 0-15,-5 2-1 16,-8 1 1-16,4-2-2 16,9 3 2-16,14 8-2 0,11-1 2 15,12 4 0 1,0 0-4-16,0 0-1 0,0 0-2 15,23 0 1-15,26 4 4 16,24 8 2-16,6-1 1 16,-6 0-1-16,-8-1 1 15,-15 2 0-15,-11 2-1 16,-9 6 1-16,-7 2-1 16,-13 6-2-16,-10 4 2 15,0 4 0-15,-23 6-4 16,-23 1-15-16,-3 1-25 15,-4 2-15-15,7 2 9 0,12 4 3 16,8 2-24-16</inkml:trace>
  <inkml:trace contextRef="#ctx0" brushRef="#br0" timeOffset="32869.303">13039 11901 91 0,'0'0'14'0,"0"0"-7"0,0 0 16 16,0 0-4-16,122-107-11 15,-89 96-3-15,-6 6 1 16,-4 5 1-16,0 0-3 15,0 0-3-15,0 5 0 16,-4 9 1-16,-12 8-1 16,-7 8 2-16,0 4 2 15,-3 5-1-15,-43-2 1 16,0-3 2-16,5-6-2 16,6-3 0-16,12-2-1 15,9 1 2-15,-2-2-1 16,9 3-1-16,-6-3 0 15,3-2 0-15,1-5 0 16,5-3-1-16,1-1-2 0,3-3 2 16,0-2-2-16,0 0-1 15,0 1 0-15,0 4 0 16,0-1-2-16,0 2-10 16,0 4-11-16,0 4-10 15,0 5-1-15,0 4-7 16,-7 1-1-16,-1-3 0 15</inkml:trace>
  <inkml:trace contextRef="#ctx0" brushRef="#br0" timeOffset="33190.199">13049 12539 6 0,'0'0'45'0,"0"0"-26"15,0 0 11-15,0 0 0 16,0 0-9-16,0 0-9 15,0 0-4-15,-3 0-5 16,3 0-2-16,-7 2 0 16,7 10-1-16,0 0 0 15,0-2 0-15,0 2 0 16,0-4 0-16,26-2 0 16,4-2 1-16,9-4 1 15,-2 0 5-15,-1 0 4 16,-10-10 2-16,-6-7 3 15,-13 0 4-15,-7-5-1 0,0 2-10 16,-39-1-5-16,-11 6-4 16,-3 7 0-16,7 4-7 15,5 4-14-15,15 0-34 16,6 0-18-16</inkml:trace>
  <inkml:trace contextRef="#ctx0" brushRef="#br0" timeOffset="36797.139">15886 13305 2 0,'0'0'110'0,"0"0"-87"15,0 0 3-15,0 0-3 16,0 0-8-16,0 0-8 15,-139-48-1-15,93 74-5 0,0 13 2 16,7 10-3-16,12 7 1 16,8 4 0-16,8 0-1 15,11-2 1-15,0-4 0 16,0-4 0-16,0-10-1 16,27-9-1-16,-1-9 1 15,4-10-2-15,9-2 2 16,-5-10 2-16,8 0 0 15,-3 0 1-15,2-8 0 16,-2-14 9-16,-2-4 4 16,5-6-2-16,1-1-1 15,-2 2-6-15,1 0-1 16,-7 4-2-16,-5 6-3 16,-15 10-1-16,1 6 0 15,-9 5-2-15,5 0-2 0,2 0-1 16,6 12 3-16,-1 7-2 15,-3-1-1-15,-5-3 0 16,-4-3 3-16,-2-6 0 16,-1-3 0-16,-1-3 2 15,-3 0 2-15,0 0 1 16,0 0 3-16,0-3 2 16,0-10-4-16,-12-4-1 15,-6 3 2-15,-5 1-1 16,-4 2-1-16,1 6-2 15,3 2-1-15,-9 3-4 16,2 0 2-16,0 10-3 0,-5 15 4 16,8 4-5-16,13 8-9 15,10-1 4-15,4-4 0 16,0-4 0-16,15-8 5 16,7-10 2-16,1-8 3 15,-3-2 1-15,3 0 3 16,-4-16 3-16,8-8 9 15,-9-4 3-15,1 0-6 16,1-1 1-16,-13 4-2 16,-4 4-5-16,-3 9 3 15,0 6-2-15,0 2-1 16,0 4-6-16,0 0-2 16,0 0-5-16,5 4-5 0,3 19 8 15,7 4 4-15,3-3 0 16,5-1 0-16,4-11 0 15,-1-4-2-15,-3-4-1 16,6-4 3-16,-8 0 2 16,7-4 1-16,2-14 1 15,-3-7-2-15,-4-4 4 16,0-7 2-16,-4-7 1 16,-5-7-2-16,-7-12 2 15,-1-7 0-15,-6-6-4 16,0 4-3-16,-6 13 1 15,-11 18 3-15,-3 17-5 0,4 15 3 16,9 3-4 0,-5 5-5-16,-9 18-6 0,-11 30 7 15,5 24 4-15,8 9-2 16,19-1 2-16,0-5-3 16,9-13 3-16,28-12-2 15,9-12 0-15,3-13-3 16,-3-8-2-16,-3-12 0 15,-3-5 7-15,6 0 0 16,0-13 4-16,0-15 0 16,-3-7 0-16,-10-9-1 15,-6-4 1-15,-11-11 1 16,-9-5-3-16,-7-10 4 0,0 2-5 16,-7 8 3-16,-16 16-3 15,0 20 0-15,3 14-2 16,10 10 0-16,-10 4-4 15,-10 29-8-15,-9 34 9 16,-1 21 2-16,11 13 2 16,22-8 0-16,7-12 0 15,16-12 0-15,30-14 0 16,4-11 2-16,6-12-2 16,1-9 0-16,1-12 0 15,-1-7 2-15,-8 0 0 16,5-6 3-16,-8-19-1 15,0-7 1-15,-9-5-2 0,-9-7-1 16,-14 0 1-16,-10 2-3 16,-4 8 2-16,0 14-2 15,0 12 0-15,0 8-2 16,0 0-5-16,0 8-9 16,0 20 10-16,0 6 4 15,5-4 2-15,13-2-4 16,8-6 0-16,1-4 2 15,1-6 2-15,-1-3-1 16,-4-7 1-16,-6-2 1 16,6 0 1-16,4 0 0 15,-1-2 3-15,6-12-1 16,-2-7 1-16,0-3-1 0,-7-3 4 16,4-2-2-16,-4-1-2 15,-7 10-1-15,-6 6 2 16,-6 7-3-16,-4 4-2 15,0 3-3-15,0 0-10 16,9 8-2-16,-2 12 7 16,5 5 8-16,2-4-1 15,2-3 1-15,4-6 0 16,-3-2 2-16,-1-3-4 16,-5-7 2-16,5 0 0 15,7 0 2-15,7 0-1 16,12-5 5-16,8-13-1 15,-1-4-5-15,-3-1 2 0,-8 2-1 16,-7 3 2-16,-13 4-3 16,-2 6 1-16,-4 2-1 15,-8 6-1-15,-1 0-3 16,5 0-5-16,7 4-5 16,12 14 11-16,0 2-2 15,3 0-1-15,5-4 5 16,-1-2 0-16,-1-4-1 15,10-4 1-15,-1-3 1 16,1-3 3-16,-6 0 0 16,-4-15 2-16,-10-7 0 15,0-8 2-15,-10-6 1 16,-10-8-4-16,-3-2 3 16,0 6-1-16,-12 8 1 15,-18 11-3-15,0 10-2 0,-4 11-2 16,-5 0-5-16,-3 19-1 15,12 20 2-15,10 3 4 16,20-2-4-16,0-6-1 16,32-8 0-16,12-8 0 15,2-10 1-15,0-6 4 16,-3-2 1-16,-13 0 5 16,0-14 0-16,-11-10 2 15,-3-2 5-15,-12 0 2 16,-4-1-3-16,0 6 1 0,0 4 5 15,0 10-2 1,0 5-4-16,0 2-12 0,0 0-10 16,0 34-10-16,-7 15 18 15,-13 18 2-15,1 10 0 16,-1 4 2-16,6 4-2 16,-9-3 0-16,0-5 2 15,-3-6-4-15,3 2 3 16,3-5-2-16,4-4 1 15,6-8 0-15,-3-7 2 16,3-20-2-16,-10-5 0 16,-6-12-2-16,-12-8 2 15,-11-4 5-15,-20 0-1 16,-16 0 4-16,2-12-8 16,-2-6-11-16,18-10-2 0,17-6-1 15,15-14-12-15,31-11-5 16,4-8 3-16,39-11-5 15,37 3 6-15,15 8-3 16,-3 10 3-16,-8 13 0 16,-18 12-9-16,-32 6-15 15,-18 6-38-15</inkml:trace>
  <inkml:trace contextRef="#ctx0" brushRef="#br0" timeOffset="37220.633">17493 13064 39 0,'0'0'39'15,"0"0"-20"-15,0 0 4 16,0 0-3-16,0 0-7 16,0 0-8-16,-158-54-5 15,132 70 0-15,-1 10 0 0,16 0-1 16,11 4 1-16,0-4-1 16,4-7 0-16,30-6-1 15,12-13 2-15,3 0 7 16,1-4 11-16,-4-17 1 15,-4-4-1-15,-12-2 2 16,-7-6-2-16,-7-1 3 16,-16 1-4-16,0 2-6 15,0 5-7-15,-35 10-4 16,-11 9-5-16,-14 7-22 16,-9 17-32-16,0 19-7 15,5 20-80-15</inkml:trace>
  <inkml:trace contextRef="#ctx0" brushRef="#br0" timeOffset="91719.554">23597 9705 130 0,'0'0'33'16,"0"0"-28"-16,0 0 7 15,0 0 17-15,0 0-5 16,202-80-13-16,-107 76 1 0,4 4 1 16,-7 0-3-16,-12 0 3 15,-22 0-4-15,-21 0 0 16,-14 0 3-16,-10 0-3 15,-10 0 1-15,-3 0 0 16,0 0-6-16,0 0 7 16,0 0-5-16,4 5-4 15,12 12 2-15,10 8 2 16,-3 4 7-16,4 7-2 16,-4 6-9-16,0 8 6 15,-5 8-2-15,1 8-5 16,0 9 4-16,1 7-5 0,-2 6 0 15,1 6 3 1,-7 5 0-16,-5 9-3 0,-3 6 1 16,-4 7 8-16,0-2 2 15,-7 0-9-15,-20 12 4 16,4 11 2-16,4 20-6 16,3 11 17-16,5 2-6 15,4-1-13-15,-1-6 7 16,4-1-6-16,0-3 1 15,-3-5 0-15,-5-5 2 16,1-1-3-16,-1-3-1 16,5-6-1-16,3-7 1 15,4-15 0-15,0-10 0 16,0-8 0-16,0-5-4 16,0-1 4-16,0-8 0 0,0-9 3 15,0-15-3-15,-7-22 0 16,-5-22 0-16,1-12-2 15,6-10 6-15,1 0-4 16,1 0 7-16,3 0-6 16,0 0 1-16,0 0-2 15,0 0-1-15,0 0 0 16,0 2 0-16,0-2 1 16,0 0 3-16,0 1 0 15,0-1-4-15,0 0 1 16,0 0 0-16,0 0 0 15,0 0 3-15,0 0-3 0,0 0 0 16,0 0 4 0,0 0-4-16,0 0 0 15,0 0 0-15,0 0 7 0,0 0-7 16,0 0 6-16,0 0 2 16,0 0-7-16,0 0 5 15,0 0-6-15,0 0 0 16,0 0-2-16,0 0 2 15,0 0 0-15,0 5 0 16,0-5 6-16,-4 0-6 16,4 0 2-16,0 0 2 15,0 0 5-15,0 0-6 16,0 0 15-16,0 0 3 16,0 0-18-16,0 1 9 15,0 4-10-15,0-1 0 0,-3 2 3 16,-1 2-2-16,4 5-1 15,-3 0 8-15,-3 3-8 16,3 5 2-16,-4-2-3 16,0 3-1-16,1 2 4 15,-1-4-4-15,7 4 0 16,-3-6 0-16,3 0 6 16,0 3-6-16,0-4 0 15,0 0 4-15,0 1-8 16,0-3 4-16,0 4 0 15,0-1 0-15,0 0 8 16,0 0-10-16,0 3 2 0,0-2 0 16,0-7-2-16,0 2 2 15,0-4 0-15,0 2 0 16,0-2 2-16,3-1-2 16,1-2 0-16,-1 0 0 15,-3-2 2-15,6-3-2 16,-6 0 0-16,0-2 0 15,0 0 6-15,0 0 0 16,0 0-6-16,-43 14 10 16,-75 11-8-16,-80 7 2 0,-108 12-8 15,-82 2-16 1,-66-6-63-16,-22-2-16 16,55-6-1-16,120-4-15 0,156-6-31 15</inkml:trace>
  <inkml:trace contextRef="#ctx0" brushRef="#br0" timeOffset="93214.144">25836 11215 1 0</inkml:trace>
  <inkml:trace contextRef="#ctx0" brushRef="#br0" timeOffset="98255.188">25191 11055 109 0,'0'0'36'0,"0"0"-11"0,0 0 8 16,0 0-5-1,0 0-13-15,0 0-15 0,0 4-1 16,0 28 1-16,0 5 7 16,-11 4 4-16,-1-5-5 15,1-10 0-15,8-4-4 16,-1-10 0-16,4-6-2 16,0-4 1-16,0-2 0 15,0 0 4-15,0 0 9 16,0-2 13-16,0-22 9 15,0-18-5-15,0-14-27 16,0-15-3-16,18-8 1 16,14-16-1-16,8-5-1 15,3-3 2-15,-4 15-2 0,-9 22 0 16,-11 26 2-16,-8 22-2 16,-8 14 0-16,1 4 0 15,-1 4-6-15,6 40-13 16,-2 24 19-16,-3 21 0 15,-4 10 1-15,3-6 0 16,3-4 1-16,8-9-2 16,9-12 0-16,3-15-4 15,-3-11-7-15,0-17-9 16,-7-11-21-16,-9-8-1 16,-7-3-3-16,0-3 9 15,0 0 4-15,-15-11-17 16,-35-11-56-16</inkml:trace>
  <inkml:trace contextRef="#ctx0" brushRef="#br0" timeOffset="99740.735">24894 11182 37 0,'-7'0'35'0,"7"0"-12"16,0 0 0-16,0 0-6 15,30 0-8-15,35-10-4 16,31-11 1-16,36-9 3 15,17-7 1-15,-4 1-2 16,-23 5-3-16,-26 7 7 16,-43 7-2-16,-27 8 6 15,-14 4 9-15,-12 4 1 0,0 1-6 16,0 0-3-16,0 0-9 16,0 0 2-16,0 0-10 15,0 1-6-15,0 24-5 16,0 12 6-16,0 8 5 15,-8 0 3-15,4-6-3 16,4-10 0-16,0-6 0 16,0-10 0-16,0-9 0 15,0-1-1-15,0-3 1 16,4 0 3-16,8 0-1 16,11-24 9-16,7-9 2 15,9-13-5-15,-2 2 2 16,-7 10-4-16,-7 14 0 0,-10 7 1 15,-6 10-5 1,-7 3-2-16,7 0-8 0,9 23-6 16,3 7 10-16,1 8 0 15,-6 0 3-15,-2-4 1 16,2-4 0-16,-5-9 0 16,-2-6-1-16,4-9-3 15,-8-4 1-15,3-2-1 16,1 0 4-16,-4 0 5 15,4-6 0-15,16-21 4 16,9-13-9-16,9 0 1 16,1 5 0-16,-12 7-1 15,-10 7 1-15,-8 12 0 0,-8 2 0 16,-1 7-2-16,-3 0-1 16,0 0-4-16,7 0 2 15,9 0-9 1,7 12 1-16,4 9 12 0,-1-2-5 15,-3 4 4-15,0-5-2 16,0-4 0-16,-9-6 1 16,2-4-3-16,0-4 4 15,-5 0 0-15,12 0 2 16,7-10 0-16,12-17 6 16,4-12-5-16,0-5 0 15,-15-6-1-15,-5-3 2 0,-15-3 8 16,-6-2-3-16,-5 4 6 15,0 7-1 1,0 12-2-16,-9 10 7 0,-1 12-3 16,2 6 0-16,3 6 1 15,5 1-15-15,0 0-1 16,0 1-10-16,0 28-3 16,0 15 12-16,0 14 1 15,0 10 0-15,5 6 1 16,-1-2 0-16,0 1-2 15,-4-3 1-15,3-6 0 16,4-12 0-16,2-16 0 16,-5-17 0-16,-1-14 0 15,-3-2 2-15,0-3-2 16,0 0 6-16,0-3 3 0,0-21 11 16,0-8-18-16,0-6-2 15,0-3 0-15,0-3-1 16,11-1-1-16,15 11 2 15,-3 7-9-15,4 14 7 16,8 8-7-16,2 5-5 16,6 0-1-16,6 17-1 15,-3 11 10-15,-12 6-1 16,-11 0-4-16,-18-2 5 16,-5-2 2-16,0-8 1 15,-9-6-1-15,-17-4-4 16,-20 0 3-16,-11 0 1 15,-8 2-6-15,8-3 7 0,24-6-1 16,17-3 3-16,16-2 1 16,0 0 1-16,0 0 1 15,0 0 0-15,33-18-2 16,22-6 1-16,9-4-1 16,12-1 0-16,-7 2 1 15,-7 0 0-15,-13 4 0 16,-12-5 2-16,-7 1 0 15,-7 2 6-15,-10-4 3 16,-10 6 3-16,-3 0-3 16,0 7-1-16,0 9 8 15,0 4-4-15,0 3-10 0,0 0-5 16,0 0-4-16,-12 26-15 16,1 11 15-16,4 8 4 15,4 4 1-15,3-3 2 16,0-5-2-16,0-8 1 15,21-6-2-15,18-6-3 16,3-7 3-16,8-7-4 16,-1-7-4-16,8 0 0 15,5-19-10-15,-6-12-16 16,-10-12-9-16,-19-2-11 16,-16 0-2-16,-11 3-2 15,0 4-4-15,-15 4 5 16</inkml:trace>
  <inkml:trace contextRef="#ctx0" brushRef="#br0" timeOffset="100072.107">27513 10743 1 0,'0'0'32'16,"0"0"-10"-16,0 0-3 15,0 0-1-15,0 0-4 16,0 0-4-16,-95-30-4 15,95 30-4-15,0 0-2 16,0 0-5-16,0 0 0 16,0 0 5-16,0 5-1 15,0-3 2-15,3-2-1 0,13 0 3 16,4 0 4-16,-1 0 7 16,-5 0 3-16,-1-11 5 15,-6-2 0-15,-7-3 1 16,0-2 4-16,0 2-9 15,0 2-2-15,-23 4-12 16,-4 3-4-16,-3 7-4 16,-2 0-11-16,2 0-4 15,7 21-12-15,13 6-17 16,10 6-4-16,7-1-41 16</inkml:trace>
  <inkml:trace contextRef="#ctx0" brushRef="#br0" timeOffset="101960.844">27998 11081 5 0,'0'0'29'16,"0"0"7"-16,0 0-1 16,0 0-5-16,0 0-6 15,0 0-2-15,0 0-4 16,20-42-5-16,-20 29 2 16,0-1 0-16,0 3-3 15,0 0 2-15,0 5-5 16,-13-2-7-16,-1 4-2 15,-2 3-3-15,-3 1-3 16,-8 0-3-16,-12 10 5 16,-2 16-4-16,-1 6 1 0,8 4-6 15,19-2-3-15,7-6 5 16,8-6-1-16,0-9 0 16,11-9 3-16,16-4 7 15,-4 0 2-15,0 0 2 16,3-12 1-16,1-7 6 15,4-1 1-15,-4 0 8 16,-4 2 1-16,-5 4 2 16,-6 8 0-16,-8 3 3 15,-4 3-4-15,0 0-1 16,0 0-11-16,0 0-4 16,0 0-4-16,0 3-5 15,0 21-4-15,0 17 9 16,0 16 4-16,0 16 0 15,7 16 0-15,-4 18-2 16,3 13 8-16,-3 5-2 0,1-3-3 16,6-6-3-16,-1-10 1 15,2-9-2-15,1-15 0 16,-1-14-1-16,-8-15 1 16,1-11-1-16,-4-17 1 15,0-11-1-15,0-6 1 16,0-1 1-16,-37-6 8 15,-16-1 10-15,-20 0-9 16,-15 0-9-16,-8-8-2 16,-7-16-3-16,4-10-11 15,16-14-6-15,21-12 0 0,39-20 5 16,23-21 5-16,36-16-13 16,54-12 8-16,25-6 6 15,11 5 3-15,-4 10 5 16,-7 18 0-16,-13 11 1 15,-19 15 0-15,-17 13 2 16,-20 18 0-16,-23 12 6 16,-13 16 8-16,-6 3 3 15,-4 4-8-15,0 4 0 16,0 4 2-16,0 0-4 16,0 2-5-16,0 0 3 15,0 0-7-15,0 0 0 16,0 0-1-16,0 0-7 15,0 0-1-15,0 15-4 0,0 16 9 16,0 8 1-16,0-2 6 16,0-3-3-16,5-6 0 15,9-8-5-15,2-6 5 16,4-8-7-16,-13-5 1 16,-4-1 6-16,13 0 0 15,4-3 3-15,10-23 1 16,7-8-2-16,-2-4 2 15,-1-2-4-15,-8 3 0 16,-6 8 3-16,-10 11-3 16,-4 8 0-16,-3 7 3 0,-3 3-3 15,0 0-1 1,0 0-8-16,0 0-1 0,0 17 0 16,0 7 6-1,4 4 2-15,6-5 2 0,3-4-1 16,1-5-1-16,5-4 0 15,1-4 0-15,-1-6 1 16,4 0 1-16,0 0 3 16,4-16 0-16,-1-9 1 15,-6 0 0-15,-6-2 1 16,-5 6 0-16,-9 7 5 16,0 6 3-16,0 6-4 0,0 2-1 15,0 0-8 1,0 0 0-16,0 0-9 0,0 0 1 15,0 2-3 1,0 17-1-16,23 5 12 0,3 1 0 16,8-6-3-16,12 0 2 15,0-7-1-15,0-5 2 16,-2-6 1-16,-5-1 0 16,7-1 5-16,4-29-1 15,-8-10 1-15,-1-7 1 16,-15-7 6-16,-10-7 1 15,-9-3 1-15,-7-5-2 16,0-8 5-16,-14-2-1 16,-16-2-9-16,7 8 3 15,-5 15 11-15,7 20-18 16,5 19 14-16,3 14-5 0,10 5-9 16,-4 0-4-16,0 38-30 15,-6 29 23-15,3 22 6 16,10 11 2-16,0-4-2 15,0-9-2-15,30-9-13 16,19-13 0-16,1-14-21 16,-8-15 2-16,-12-14-3 15,-10-9-5-15,-13-10-10 16,-4-3-3-16,-3-9 19 16,0-21-18-16,0-2-21 15</inkml:trace>
  <inkml:trace contextRef="#ctx0" brushRef="#br0" timeOffset="102651.56">29268 10882 17 0,'0'0'28'0,"0"0"-2"16,0 0-3-16,0 0-3 16,0 0-15-16,0 0-2 15,122-10 10-15,-16 6 3 16,9-4-2-16,-9-3 0 16,-17 1-1-16,-36-1 6 15,-27 3-2-15,-18 4 0 16,-8 2 8-16,0 0-1 15,0-3-2-15,0 2-11 16,0 0-9-16,0 3-3 16,0 0 1-16,0 0-5 0,0 0-1 15,0 17-5-15,0 5 8 16,8 4 3-16,37-3-1 16,17-6 1-16,10-5 2 15,8-9 1-15,-1-3 2 16,-13 0 0-16,-20-13 0 15,-16-5 12-15,-14-6 11 16,-13-3 5-16,-3-2 0 16,0 1-6-16,-12 8 13 15,-6 7-15-15,2 8 5 16,13 5-25-16,-4 5-5 16,-13 28-24-16,-6 22 17 15,-13 20 7-15,5 16 3 16,-1 13-3-16,1 7 1 0,11 18-2 15,23 8 0-15,0 5 1 16,20 3-2-16,22-19 1 16,-8-20-2-16,-8-26-4 15,-10-22-2-15,-12-17-4 16,-1-11 11-16,-3-3 2 16,0-8 0-16,0-7 1 15,0-6 1-15,0-6-1 16,0 0 8-16,-49 0 23 15,-31-24-2-15,-28-10-24 16,-14-12-6-16,-7-8-7 16,0-8-4-16,14-1-1 15,19-1-8-15,47-1 15 0,49-8-7 16,7-10-12-16,71-3 2 16,15 1-5-16,15 7 13 15,-5 19-3-15,-11 9-4 16,-12 12-3-16,-24 7-17 15,-13 9-3-15,-17 4-19 16,-10 2-6-16,-9 3-21 16</inkml:trace>
  <inkml:trace contextRef="#ctx0" brushRef="#br0" timeOffset="103234.826">28585 10624 53 0,'0'0'24'16,"0"0"-3"-16,0 0 3 15,0 0-7-15,0 0-5 16,0 0-4-16,0-37-4 16,0 37-4-16,0 0-2 15,0 10 2-15,-7 8-1 16,-2 4 1-16,9-2 0 16,0-3 1-16,0-5-1 15,0-4 0-15,9-6 1 16,12-2 0-16,-1 0 5 0,-1 0 9 15,-3-14 10-15,-9-6 1 16,-3-5 0-16,-4 0-6 16,0-4-5-16,0 2-2 15,-23 2-7-15,0 7-5 16,-7 11-1-16,-13 7-8 16,-3 0-26-16,-3 18-8 15,-4 17-17-15,10 7 3 16,13 3-40-16</inkml:trace>
  <inkml:trace contextRef="#ctx0" brushRef="#br0" timeOffset="105387.038">24860 12212 109 0,'0'0'24'0,"0"0"-10"15,0 0 9-15,0 0-10 16,281-30-7-16,-10 7 4 15,118-7-4-15,83-2-1 16,71 0 0-16,52 4-3 16,6 5-2-16,15 4 3 15,-29-1-2-15,-51 4-1 16,-65-2-1-16,-105-1 1 16,-81 2-1-16,-79-1 1 0,-69 6 1 15,-61 3-1 1,-41 8-2-16,-28 0-4 0,-7 1-11 15,-37 0-25-15,-67 2-18 16</inkml:trace>
  <inkml:trace contextRef="#ctx0" brushRef="#br0" timeOffset="105716.919">24979 12691 8 0,'0'0'28'16,"-303"10"-14"-16,216-6 11 0,41-4 6 16,38 0-6-1,8 3-19-15,69-3-2 0,102 0-2 16,112-9 27-16,143-25-10 16,112-9 0-16,92 4-7 15,67-1-3-15,21 4-1 16,6 0-4-16,-38 4 0 15,-95 3-1-15,-110 9-3 16,-134 7 0-16,-123 4 1 16,-79 5-1-16,-60 2 0 15,-44 2 1-15,-18 0-2 16,-14 0-4-16,-9 10-21 16,0 8-13-16,-46 2-4 15,-39 6-13-15</inkml:trace>
  <inkml:trace contextRef="#ctx0" brushRef="#br0" timeOffset="108689.345">26487 13183 54 0,'0'0'60'0,"0"0"-14"15,0 0-6-15,-113-103 2 0,85 91-7 16,5 6-8-16,-4 6-11 16,-3 0-10-16,-7 16-1 15,-18 28-5-15,2 14 1 16,-3 15 7-16,10-1 0 15,12 0-3-15,15 0-2 16,12-6-1-16,7-1-2 16,0-10 0-16,14-7-5 15,25-11 2-15,1-15-4 16,10-12-1-16,5-8 8 16,5-2 0-16,12-8 5 15,4-18 2-15,0-9 1 0,-3-2 6 16,-11-8-5-16,-6 5-3 15,-17 6 3-15,-12 8-5 16,-13 11-3-16,-5 9 3 16,-9 3-4-16,7 3-3 15,4 0-4-15,12 0-11 16,8 3 10-16,3 6-9 16,-4 1 6-16,-3-2 3 15,-11-4-1-15,-6-2 4 16,-1-2 0-16,-5 0 5 15,-4 0 3-15,0 0 1 16,0-12 6-16,0-9-3 16,0-2 2-16,0 3 1 15,-20 0-6-15,6 6 0 0,-5 4 2 16,-1 6-6-16,4 4 0 16,-2 0-4-16,-5 8-3 15,-3 22 0-15,-2 10 2 16,10 12 1-16,2 3-2 15,12-1 2-15,4-2-3 16,0-8 0-16,31-7-2 16,7-14 0-16,-4-9 3 15,1-10 1-15,-1-4 5 16,0 0 2-16,-2-18 0 16,-6-10 4-16,-3-6 6 0,-12-13-1 15,-11-4 6 1,0-6-9-16,-4-5-2 15,-31 7-3-15,1 12-1 0,1 7 3 16,6 18-3-16,4 7-2 16,11 11-2-16,-3 0-7 15,3 8-1-15,-4 28 1 16,2 7-5-16,7 8 12 16,7 0 1-16,0-1 0 15,0-6 1-15,30-7-1 16,0-9-1-16,4-13 0 15,5-6-3-15,0-9 5 16,5 0 1-16,-2-6 4 16,4-19-1-16,0-3 7 15,-9-2-1-15,-1 1-4 0,-10 0 2 16,-6 9-2-16,-10 6-4 16,-6 8-2-16,-1 6 0 15,6 0-2-15,-2 0-6 16,9 20 0-16,2 4 1 15,1 2 2-15,1 1 3 16,3-4 0-16,-4-8 2 16,1-9-2-16,-3-5 2 15,-1-1 3-15,0 0 2 16,2-4 4-16,1-15-2 16,1-8-2-16,-4 4 2 15,-9 1-3-15,0 5 1 0,-4 9-3 16,-3 6-1-16,4 2-1 15,5 0-3-15,1 0-6 16,13 0-3-16,8 2 3 16,7 10 0-16,8 1 2 15,0-4 6-15,7 0 1 16,-3-4 1-16,3-5 0 16,-3 0-1-16,-4 0 2 15,-4-5 1-15,-12-13 0 16,-7-7 1-16,0-9 5 15,-9-10 2-15,2-10-2 16,-3-13-1-16,-10 2 2 16,-3-3 4-16,0 6 0 15,0 12-1-15,-9 12 16 16,-8 13-4-16,1 11-4 0,5 8 14 16,6 3-15-16,1 3-20 15,-6 23-12-15,-6 33-7 16,-7 20 16-16,3 22 6 15,13 5-2-15,7 8-1 16,0 13 0-16,0 10 0 16,0 8 1-16,13 7 0 15,1-1 1-15,-7-1-2 16,-7-3-2-16,0-6-5 16,0-18-17-16,-11-27-11 0,8-39 1 15,3-28 8 1,0-22 12-16,7-4 14 0,42-15 1 15,24-30 11-15,19-24-2 16,0-15-4-16,-13-5-4 16,-22-4-2-16,-31 4-3 15,-26 3-13-15,-17 4-27 16,-65 8 14-16,-24 14-1 16,-12 12 15-16,-1 12-8 15,6 5 6-15,17 9 2 16,20 7 11-16,27 5 3 15,26 4 1-15,14 3 1 16,9 1 0-16,0 2-1 16,0-1 0-16,20-4-1 15,41-4 0-15,26-4 1 0,16-4 1 16,5-6-1-16,-9-9 1 16,-16-1 2-16,-14-9 7 15,-16 1 7-15,-27-3 2 16,-13 1-4-16,-13 1 5 15,0 8-7-15,0 10 2 16,-13 13-8-16,3 5 2 16,6 6-6-16,1 0-3 15,3 0-6-15,0 0-1 16,-9 17-3-16,9 10 8 16,0 9 1-16,0 4-3 15,0-4 4-15,12-3-2 16,25-8 1-16,6-8-1 15,3-10 2-15,0-7 3 0,0 0 3 16,-13 0-2-16,-3-14 3 16,-3-9 1-16,-11-4 4 15,-9-3-2-15,-7-2 3 16,0 1-9-16,0 6 5 16,0 8-4-16,0 9 2 15,0 7-7-15,0 1 0 16,0 0-5-16,0 0-8 15,0 14-3-15,0 12-4 16,19 4 16-16,8 2-1 16,7-7-2-16,1-4-1 15,-5-7 4-15,-3-9 1 16,-8-5 3-16,4 0 2 0,0-8 4 16,0-19-1-16,0-10-1 15,-12 4 4-15,-3-2-1 16,-4 5 1-16,-4 6 1 15,0 10-5-15,0 4-1 16,4 8-1-16,-1 2-2 16,-3 0-2-16,0 0-5 15,4 0-7-15,8 20-5 16,6 10 16-16,5 5 0 16,9 4 3-16,8-2 0 15,-1-1 0-15,-2-9 1 16,6 0-2-16,-17-5 0 15,1-6 1-15,-11-6 0 0,-16-2-3 16,0-5-1-16,0-3-5 16,-7 1-2-16,-20-1 10 15,-12 0-2-15,0 0 3 16,16 0 0-16,2 0 1 16,9-12 0-16,12-4 0 15,0-6-1-15,19-8 0 16,34-4-3-16,20-8 3 15,-1-1-1-15,-3 5 1 16,-9 4 1-16,-10 2 0 16,-11 11 2-16,-16 10 8 15,-9 3-2-15,-5 8 1 0,-6 0-10 16,8 11-3-16,1 22-1 16,-5 12 4-16,-3 2 0 15,-4 6 0-15,0-9 1 16,0-8 1-16,4-11-2 15,1-4 0-15,-2-9-1 16,1-6-1-16,-1-3-12 16,1-2-13-16,3-1-8 15,9 0 3-15,14-20-11 16,12-11-32-16</inkml:trace>
  <inkml:trace contextRef="#ctx0" brushRef="#br0" timeOffset="109078.391">29756 13248 52 0,'0'0'37'0,"0"0"-4"16,0 0-9-16,0 0-11 16,0 0-5-16,0 0-2 15,-8-15-2-15,8 15-4 16,0 10 1-16,0 4 0 15,0 4 0-15,-8 1 0 16,-2-2 1-16,1-3 2 16,5-6-3-16,4-7-1 0,0-1 0 15,0 0 1-15,0 0 0 16,16 0 5-16,2-1 18 16,10-13 3-16,-13-4-2 15,0-5-1-15,-11-4-11 16,-4-8-5-16,0 2-3 15,0 6-2-15,-12 11-3 16,1 10-1-16,-5 6-7 16,2 0-2-16,-6 26-20 15,1 14 8-15,5 7-12 16,1 4-6-16,10 3-6 16,3-1-10-16</inkml:trace>
  <inkml:trace contextRef="#ctx0" brushRef="#br0" timeOffset="109923.914">30248 13662 30 0,'0'0'53'0,"0"0"-19"15,0 0-1-15,0 0-6 16,0 0-1-16,0 0-5 15,0-69-2-15,-3 63-5 16,-10 5-5-16,6 1-9 16,-5 0-1-16,-6 0-3 15,-5 7 2-15,-12 15 0 0,-2 4 2 16,1 6 0-16,10 3 0 16,11-7 0-16,15-8 0 15,0-4-1-15,0-8 1 16,22-5 0-16,6-3 2 15,6 0 3-15,-1 0 1 16,3-21-1-16,-6-7 4 16,-7-7 1-16,-7-5 3 15,-9-4-4-15,-7 2 3 16,0 0 2-16,-36 6-8 16,-4 6-1-16,4 12 5 15,6 12-4-15,11 6-6 0,1 0-5 16,-5 14-3-1,-4 18 5-15,-1 8 2 0,14 4 1 16,10 0 0-16,4-1 0 16,0-7 0-16,18-8 0 15,18-9 2-15,1-7 0 16,5-7 0-16,1-5 1 16,13 0 3-16,6-2-3 15,2-15 2-15,-6-8-2 16,-8 1 0-16,-13-4 1 15,-2 2-2-15,-8 4 0 16,-10 4-2-16,-1 8 2 16,-12 6-1-16,-1 4-1 15,-3 0-4-15,0 0-2 16,6 4-7-16,-3 13 3 0,8 7 9 16,1-1 1-16,-1-5-1 15,1-4-3-15,-5-6 2 16,0-4 2-16,-3-4 0 15,1 0 0-15,2 0 5 16,7 0 2-16,9-12 3 16,4-8-6-16,5-2-3 15,-2 0 2-15,4 1-2 16,-3 6-1-16,-1 4 0 16,-7 5-1-16,0 6 0 15,-3 0-3-15,1 0-1 16,2 4 2-16,0 9-2 0,-3 5-1 15,3 4-5-15,-4 2-10 16,11 3-8-16,9 2-16 16,5-4-8-16,11-6 3 15,-2-7-17-15</inkml:trace>
  <inkml:trace contextRef="#ctx0" brushRef="#br0" timeOffset="110203.101">31033 12932 85 0,'0'0'33'16,"0"0"8"-16,0 0-2 16,-65-104 15-16,62 99-22 15,3 5-15-15,0 2-17 16,65 37-5-16,48 25 5 15,41 24 10-15,18 18 16 16,-10 11-2-16,-17 3-8 16,-33-2-1-16,-48 2-8 15,-41-5-7-15,-23-3-6 16,-57-14-39-16,-58-8-28 16,-34-9-32-16</inkml:trace>
  <inkml:trace contextRef="#ctx0" brushRef="#br0" timeOffset="111124.986">25824 12923 41 0,'0'0'40'0,"0"0"-8"0,0 0-5 15,0 0-9-15,0 0-12 16,0 0 5-16,-34 39 1 16,-4 23 25-16,-8 24-2 15,-11 20-10-15,-8 21 7 16,-4 9 0-16,19 7-14 16,32-7-2-16,18-11-13 15,80-18-3-15,76-14-27 16,81-15-21-16,72-18-23 15,57-16-34-15</inkml:trace>
  <inkml:trace contextRef="#ctx0" brushRef="#br0" timeOffset="124555.144">16139 7863 70 0,'0'0'29'0,"0"0"-12"15,0 0 16-15,0 0 0 0,0 0-3 16,0 0-7 0,0 0-6-16,-46 18 0 0,30-18 2 15,-7 0-1-15,-19 0-3 16,-52 0 5-16,-70 0-5 15,-73 0-9-15,-68 4 3 16,-20 18 8-16,-2 2 3 16,3-2-2-16,27 0-3 15,10-4-12-15,13-4-2 16,7 0-1-16,-11 0-1 16,-31 2 1-16,-34 2 1 15,-43-1 0-15,-40 2 1 16,-20-2 1-16,-12-7-3 15,7-3-4-15,17-5 4 16,19-2-2-16,18 0-1 0,3 0-1 16,17-12 4-16,11 1 0 15,12-8-8-15,18 2 6 16,12 2 2-16,4 1-1 16,4 4 0-16,10-2 1 15,16 0 0-15,19 0 3 16,20-1-1-16,26 0-1 15,27 3-2-15,26 2 0 16,27 3 1-16,16 4 0 16,11 1 0-16,15 0-4 15,18 0 6-15,13 1-3 16,15 4 1-16,7-1-2 0,4 1 2 16,-3-1 1-16,-1 6-1 15,-11 3-1-15,-7 5-1 16,-20 6 2-16,-27 9 0 15,-18 4-1-15,-8 1 1 16,8-2-1-16,34-8 1 16,21-2 0-16,22-2 0 15,10-2 0-15,5 0 0 16,9-4 0-16,9-3 0 16,5-1-2-16,2 0 1 15,1-2 0-15,0 2 1 16,7-1 0-16,-3-2 0 15,7-3 0-15,1-4-1 16,-6 2 1-16,5 0 0 16,-3 2 0-16,-5 4 1 0,-2-2 1 15,-6 4 0-15,-3-3-1 16,0-2 2-16,0-1-2 16,0 2 0-16,9 0-1 15,-9-4 2-15,4 3 1 16,3-4-3-16,-7 1 0 15,5 2 1-15,-5 6-1 16,0 3 0-16,-9 4 0 16,2 3 0-16,0-1 0 15,-3 1 0-15,6-2 0 16,-1 0-1-16,5 1-2 16,9 4 3-16,-2 5-1 0,-4 4 1 15,-1 4 0-15,-2 8 2 16,-9 3-1-16,9-4-1 15,-3 6 2-15,-1-1 0 16,-3 5-1-16,-9 8 2 16,6-1-1-16,2 5-1 15,5 3 1-15,3 6 0 16,3 14-1-16,-3 6 1 16,8 5-2-16,-3 1 4 15,-2 12 2-15,1 9-4 16,3 5 1-16,9 0 3 15,7-2 15-15,0 6-6 16,0 6-10-16,0 4 2 0,0 0 4 16,12 2-1-16,2 7-3 15,-1 7-1-15,-6 6-3 16,-4-2-1-16,1-1 2 16,5-6-3-16,5-9 5 15,-2-8 3-15,-5-3 7 16,1 0-3-16,0-1-13 15,-1 0 6-15,9 2 5 16,2 8-11-16,5 1 7 16,0 6 2-16,-7 1-8 15,-5-1 1-15,-3-5-2 16,-8-6 0-16,0-7 7 16,0-9-5-16,0-7-1 0,-5 1-1 15,-13 0 4-15,-1-2-2 16,-4 2-1-16,4 1 6 15,-1-5 0-15,2 1-5 16,-1-10 3-16,-1 4 13 16,10-9-18-16,-3-3 16 15,10-10-12-15,3-4-2 16,0-9 4-16,0-14 2 16,0-8 0-16,0-10-8 15,7-8 2-15,9-9-6 16,-5-5 4-16,1-8-4 0,4 0 4 15,-9 0-2 1,7 2 2-16,-2 1 0 0,8 6 0 16,-6-2-4-16,6 12 2 15,3-1 2-15,0 2 0 16,10 3 0-16,13 2-6 16,7 2 2-16,20 9 4 15,8 0 0-15,6 7 0 16,8 0 4-16,4 1-8 15,9 4 4-15,-2-3 0 16,0-1 0-16,6-4-2 16,-2 0 2-16,1-6 0 15,-1 2 0-15,-6 2-6 0,-5 3 8 16,0-2-2 0,4 1 0-16,-1-1 2 0,5-13-6 15,11-3 2-15,8-6-4 16,15-9 2-16,15-4-4 15,12-4 0-15,16-10 4 16,17 1-11-16,21-2 15 16,22-3-9-16,3 0 4 15,13 0 0-15,15 0-6 16,15 0 8-16,23 0-2 16,21-8-2-16,22-10 6 15,33-8-1-15,30-6 2 16,27-8 0-16,38-4-7 15,12-6-1-15,15 2-6 16,7 2-4-16,-3 1 6 0,-7 5-3 16,-24 4-4-16,-18 4 12 15,-21 2-4-15,-18 11 10 16,4 2 1 0,-12 9 0-16,-3-2 0 0,-4 6 0 15,-19-1-2-15,-7 2 0 16,-17-2 0-16,-15 0 1 15,2 5 0-15,-13 0 0 16,-20 0-2-16,-2 0 3 16,-21 0-7-16,-10 10 6 15,-3-2 0-15,-13-4 1 16,0 0-4-16,-17-4-1 16,-13 0-1-16,-12 0 3 15,-27 0-2-15,-18 0 4 0,-26 0 0 16,-28 0 1-16,-14-4-2 15,3-5 4-15,7 1-2 16,16-1 1-16,3 1-1 16,1 2 0-16,-15-2 1 15,-24 3-1-15,-21 4 0 16,-20-4 0-16,-9 5 3 16,16-3-3-16,19-1 3 15,43 4-1-15,37-4 0 16,16 4-2-16,4-4 3 15,-20 4-2-15,-19 0-1 16,-34 0 0-16,-34 0 1 16,-35 0 2-16,-33 0-3 0,-17 0 1 15,-3 0 6-15,0 0-3 16,0-2 2-16,0 2-6 16,0 0 2-16,0 0-2 15,-3-4 1-15,3 4-1 16,0-4 3-16,0 0-2 15,0 4 0-15,0-6 2 16,0-3-1-16,0 2 2 16,0-7-3-16,0 0 0 15,0-4 2-15,0-5-1 16,0 1-2-16,3-4 0 16,4-1 3-16,-7-4-2 0,0-9 1 15,0-6 1-15,0-2 2 16,0-14-4-16,0-5 2 15,0-1-3-15,0-8 4 16,0 3-6-16,13-2 2 16,-3-4 0-16,-3 0 2 15,2-4-1-15,-5-1-1 16,-4-6 1-16,0 1 2 16,0-5-3-16,0-8 0 15,-16 0 1-15,-7-4-1 16,-4-3 1-16,1-3-1 15,-1-4 0-15,8-5 2 0,5 1-2 16,8-1 0 0,6-1-2-16,0 0 1 0,0-5 1 15,0-1 0-15,0-6-2 16,0-2 2-16,0 3-2 16,0-6 2-16,0-3 0 15,0 4-1-15,0-1 1 16,6-3 0-16,11 6 0 15,6 2 3-15,4-3-7 16,5 5 4-16,-6 2 0 16,1 4 0-16,-1 5-4 15,-3 6 4-15,4 3 2 16,3 2 1-16,-4-2-6 0,6-1 3 16,-9 8 0-16,-1 5 0 15,-7 3 0-15,-2 5 0 16,-3 7-1-16,-2 7 4 15,0 6-2-15,3 5-1 16,-4 3 1-16,2 2-2 16,-2 0 1-16,-3 2 0 15,-1 0-3-15,-3 0 5 16,0-1-2-16,0 1 0 16,0-2 2-16,0 0-2 15,0-4 0-15,0 2-2 16,0 3 0-16,0 1 4 15,0 2-2-15,0 0 0 16,0 2 0-16,0 3 1 16,0 1-1-16,0-4 0 0,0 1 1 15,0-6-1-15,0 0 0 16,0-4-1-16,0-3 6 16,0-2-10-16,0-7 5 15,4 5 0-15,8-1-1 16,-5 2 2-16,-3 5-1 15,-4 7 0-15,0 9 3 16,0 10-5-16,0 6 2 16,0 4 0-16,0 0-1 15,0-1 1-15,0-2 0 16,0-3 0-16,0-8 0 16,0-5-1-16,0-1 1 0,0 0-2 15,-7 6-1-15,3 11 4 16,0 10-1-16,4 9 0 15,0 8 1-15,0-1-2 16,-3-4 1-16,-6 1 0 16,2-5-5-16,-4 2 5 15,-1-1 0-15,-7 2-3 16,-4 1 1-16,-15-1 0 16,-15-1-1-16,-28-1-1 15,-22 0-2-15,-33 0 6 16,-44-3-4-16,-56 4 0 15,-66 0-12-15,-64 3 4 0,-57 5 0 16,-35-2-5-16,-44 2 8 16,-26 3 2-16,-13-4-1 15,-16-1-5-15,-2 1 2 16,-18 0 7-16,-10 0 4 16,-7-1 0-16,3 4 0 15,4-6-5-15,3 4 5 16,-16 5 3-16,-1 0-3 15,10 0-2-15,11 0-15 16,39 0-34-16,33 0 4 16,39 0 8-16,53 0-3 15,50 22-15-15,57 11-27 16</inkml:trace>
  <inkml:trace contextRef="#ctx0" brushRef="#br0" timeOffset="125259.595">2277 13291 139 0,'0'0'15'15,"-87"-141"9"-15,80 121 16 16,7 20-4-16,86 6-8 15,109 52 0-15,111 45 23 16,101 31 3-16,55 28-23 0,22 13-23 16,8 9 1-1,-16 13 27-15,-22 9 3 0,-45 18-27 16,-62 8-12-16,-73-16-11 16,-64-17-32-16,-61-39-28 15,-43-39 20-15,-30-40 14 16,-30-32-12-16,-12-43-22 15,-11-11-9-15,-7-49-20 16</inkml:trace>
  <inkml:trace contextRef="#ctx0" brushRef="#br0" timeOffset="125529.329">6849 12244 136 0,'0'0'41'16,"0"0"-23"-16,-159 152 8 16,-55 24 34-16,-106 71-1 15,-89 70-17-15,-109 63-6 16,-89 56 1-16,-53 35-24 15,-10-11-13-15,60-35-42 16,75-46-37-16,90-54-29 0,82-26-28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14T16:35:39.8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7T14:29:19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21865 9453 18 0,'0'0'100'0,"0"0"-69"16,0 0-7-16,0 0 15 15,0 0 6-15,0 0-16 0,0 0-1 16,0-50-5 0,0 47-7-16,0 3 10 0,0 0-15 15,0 0-5-15,0 0-3 16,0 0-3-16,0 3-4 15,0 19-4-15,0 11 8 16,0 12-2-16,0 3 2 16,0-4 0-16,20-7-1 15,3-7 0-15,0-11-3 16,-7-7-3-16,-9-6-3 16,3-6 9-16,3 0-6 15,6 0 7-15,1-17 14 16,1-8-14-16,2-7 9 15,0-6-2-15,3-8-6 0,-3 2 2 16,0 8-1-16,-7 7-2 16,-9 15 6-16,-7 9-4 15,0 2 9-15,0 3-3 16,0 0-5-16,0 0-6 16,0 7-4-16,0 22-1 15,0 12 2-15,0 7 11 16,0 4-5-16,0 6 0 15,-7 9 1-15,-23 10-5 16,-12 12 4-16,-4-4 0 16,-4-2 0-16,4-19 4 15,13-18-4-15,6-15 0 16,15-15 1-16,5-8-3 0,3-7 2 16,1-1 0-1,-17 0-6-15,-10 0 13 0,-12 0-3 16,-8 0-4-16,4 0 2 15,4 0-5-15,5-12-7 16,1-4 0-16,10 3 6 16,3-2-14-16,12 2 1 15,2 1-3-15,9-2-11 16,0-2-3-16,13 2-19 16,36-7-11-16,20 1-34 15</inkml:trace>
  <inkml:trace contextRef="#ctx0" brushRef="#br0" timeOffset="719.872">22118 9821 59 0,'0'0'35'16,"0"0"-28"-16,0 0 6 15,0 0 2-15,0 0-3 16,0 0-5-16,140-21-3 16,-112 13 7-16,-5-3-2 15,4 1-1-15,-4-4 4 0,-5 4-4 16,-6-2 3-16,-9 3 2 16,-3 4-4-16,0-1 1 15,0 3-6-15,-23-2-4 16,0 3 0-16,-3 2 0 15,-13 0-3-15,5 2 2 16,-5 17-1-16,2 11 2 16,11 3 0-16,3 7 0 15,10 5-2-15,13-1 1 16,0-11-1-16,20-2 1 16,19-12-8-16,7-6 7 15,7-7 1-15,0-6 1 0,4 0 3 16,-4-14-2-1,-7-10 3-15,0-9 4 0,-4-4-3 16,-5-6 2-16,-1-2-2 16,-10 0-3-16,-10 3 2 15,-5 8-4-15,-8 13 1 16,1 10 1-16,-4 8-1 16,0 3-1-16,0 0 0 15,0 0-5-15,0 0 3 16,0 0-8-16,0 8-7 15,0 21 12-15,0 8 2 16,0 0 2-16,0 2 0 16,9-1-3-16,24 0 2 15,6 2 1-15,-2-4 0 16,-7-6 0-16,-10-4-2 0,-17-8 2 16,-3-5 0-16,0 0-1 15,-10-7 1-15,-29 0 1 16,-7-6 1-16,-4 0 2 15,-3 0-2-15,4 0-1 16,8 0 0-16,2-6-18 16,9-6-10-16,14-3-7 15,13-6-1-15,3-8-14 16</inkml:trace>
  <inkml:trace contextRef="#ctx0" brushRef="#br0" timeOffset="5393.586">6552 10674 54 0,'0'0'19'15,"0"0"-8"-15,0 0 9 0,0 0 4 16,0 0-7-16,0 0-12 16,0 0-5-16,-96-41 6 15,50 37-3-15,-10 4 1 16,-17 0-4-16,-10 0 1 16,-12 0-2-16,-10 11 1 15,-1 5 0-15,7 2-1 16,20-2 2-16,25-5-1 15,28 0 0-15,14-1 0 16,8 0-1-16,4 2-1 0,0 4 2 16,0 4 0-1,0 4 0-15,0 4 0 0,0 2 4 16,-4 8 1-16,-4 5 10 16,1 1 3-16,-1 6-1 15,8-3-2-15,0 4-7 16,0-4 5-16,0 0 0 15,0-7-9-15,20-2 7 16,-6-6-10-16,-2-2 0 16,-1-3 3-16,-4-4-1 15,-2 0-2-15,-1-6 2 16,-4-4-1-16,0-5 0 16,0-2-2-16,0-3 0 15,0-3 0-15,0 0 2 16,4 0-2-16,3 0 0 0,9 0-1 15,7 4-1-15,19-3 2 16,11 1 0-16,14-1-1 16,18 2 3-16,18-2-2 15,22 1 0-15,20 1 2 16,20-3-2-16,14 0 0 16,5 0 0-16,-6 0-1 15,-17 0 2-15,-18 0-1 16,-15 0 0-16,-3 0 3 15,5 0-6-15,-1-3 3 16,5 1 0-16,2-2-1 16,9 0 3-16,9-5-3 15,13 3 1-15,4-2 0 16,1 0-1-16,-11-1 1 0,-9 2 0 16,-4-3-1-16,1 2 4 15,5-1-3-15,5 6 0 16,6-5 2-16,10 1-3 15,3 3 1-15,10-1 0 16,-6 5-2-16,-5 0 5 16,-14 0-3-16,-11 0 0 15,-7 0 1-15,12-5-5 16,6 0 4-16,14 1 0 16,-2-2 0-16,-7 2 0 15,-12 0 0-15,-11-1 0 0,-16 5 2 16,-11 0-4-1,-11 0 3-15,-3 0-1 0,2 0 0 16,9 0 0 0,7 6 0-16,11 1 0 0,8-1 2 15,1-1-2-15,3-2 0 16,-13 1 0-16,-17 0-2 16,-12-2 5-16,-20 2-4 15,-14-3 1-15,4 1 0 16,-4 4-2-16,0-1 2 15,10-1 0-15,4 0-2 16,6-3 5-16,-2 2-3 16,-3-1 0-16,-4 0 0 15,-7 0-1-15,-8 0 1 0,-5 1 0 16,-1-3 0 0,-10 3 1-16,4-3-1 0,4 0 0 15,5 0 1-15,1 0-1 16,3 0 0-16,-1 0 0 15,-1 0-1-15,1 0 3 16,-4-3-2-16,-7 2 0 16,-4-1 0-16,-9 2-1 15,-3 0 1-15,-4-2 0 16,-4 2 0-16,-2-2 2 16,-17 2-2-16,5-2 0 0,7 0 1 15,7-1 3 1,20-1-4-16,3-1 0 0,0 5 1 15,0-5 1-15,-7 2-1 16,-4 0-1-16,-3-3 1 16,-9 5 0-16,-10-3-1 15,-10-1 0-15,3 1 4 16,-3-1-3-16,1-4 1 16,-2 2-1-16,-2-2 0 15,-7-2 1-15,0-3-1 16,0 0-1-16,0-4 4 15,0 0-4-15,-4-1 9 16,-15-1-5-16,-1 2-4 16,6-2 14-16,2 0-11 0,5-4 1 15,3-2-2-15,4 0 2 16,0-6-5-16,0 0 1 16,0-1 0-16,0-3 1 15,4-2-1-15,-4-2 0 16,0-3 1-16,0-1 3 15,0 1 0-15,0-1-4 16,3 0 3-16,10 0-3 16,1-1 0-16,5 1 0 15,-8 4 0-15,5 5 4 16,-13 4-3-16,-3 7-1 16,0 4 2-16,0 3 1 15,0 4-1-15,0 3 6 0,-3 4-4 16,-4 0 2-1,3 2-2-15,-5-1-4 0,2 2 1 16,0-1 3-16,-2 0-2 16,2 2 0-16,-3-2-2 15,-6 2 3-15,-18 0-5 16,-15 0 2-16,-17 2-2 16,-6 0-3-16,-4 0 5 15,-4 0 0-15,-8 0-3 16,-12 4 8-16,-11 7-5 15,-2-4 0-15,-2 0 0 16,-11 4-2-16,-8-1 4 0,-9-1-2 16,-18-2 0-1,-11 3 3-15,-19 0-6 0,-7 0 3 16,-20 3 0-16,-10-2 0 16,0-1 0-16,10 0 0 15,34-4-2-15,43 1 2 16,28-6-1-16,17 4 1 15,11-4 0-15,2 1-3 16,-5 1 3-16,-3-2-5 16,-8 3 5-16,-5-2-10 15,-2 2 9-15,3 0-3 16,11-2 3-16,6-2-4 16,4 0 2-16,10 0 3 15,-1 0-3-15,-6 0 1 16,-8 0 0-16,-14 0 2 0,2 0 0 15,-7 0-2 1,3 0 3-16,1 0-1 0,-6 0 0 16,2 0 3-16,-6 0-3 15,6 0 0-15,-4-4 0 16,-5 0-5-16,4 0 5 16,-6 4 0-16,-5 0-3 15,0 0 5-15,0 0-4 16,7 0 2-16,16 0 0 15,11 0-2-15,15 0 4 16,1 0-2-16,-5 0 0 16,-9 0 4-16,-10 0-5 15,-15 0 1-15,-11 0 0 0,0 0-3 16,0 0 4-16,12 0-1 16,14 0 0-16,8 0 5 15,8 0-3-15,8-4-2 16,3 3 0-16,5-2-4 15,-1 3 5-15,5 0-1 16,-2 0 0-16,-11 0 2 16,1 5-5-16,-15 6 3 15,-5-1 0-15,-7 2-3 16,-4 0 3-16,3 4 0 16,-3-2-1-16,7 3 3 15,1 1-4-15,1-4 2 0,-1-1 0 16,-1 2-2-1,8-3 5-15,12-3-3 0,0-5 0 16,10 0 2-16,2 1-3 16,-1-4 1-16,-4 4-2 15,0 1-3-15,2-2-1 16,1 0 6-16,13 0 0 16,14 0 0-16,16-4-3 15,13 0 3-15,10 0 0 16,0 0-4-16,0 2 6 15,0-2-2-15,0 0 0 16,0 0-7-16,0 2 6 16,0-2-7-16,-13 5-2 15,-4 2 6-15,-15 0-10 0,-2 4 6 16,4-1-9 0,7 0-23-16,0-3-12 0,0 8-4 15,0-5-7-15,4-2-18 16</inkml:trace>
  <inkml:trace contextRef="#ctx0" brushRef="#br0" timeOffset="34776.11">21759 11125 112 0,'0'0'53'0,"0"0"-26"15,0 0 3-15,0 0 14 16,0 0-3-16,0 0-4 16,0 0-13-16,-46-82-12 15,46 82 0-15,0 0 2 16,0 0-14-16,0 24 4 15,0 10-4-15,0 12 11 16,-7 4 14-16,-9-2-14 16,6-1 2-16,-3-11 0 15,13-7-13-15,0-7 4 16,0-7-4-16,0-12 0 0,0-3 4 16,0 0-3-16,0 0 5 15,0-1 11-15,0-19-3 16,9-17 17-16,14-15-26 15,4-16-4-15,3-8 7 16,0-2-7-16,0 6-1 16,2 16 0-16,-15 13 5 15,-1 19-5-15,-9 12 1 16,-1 5 1-16,-3 7-4 16,-3 0 1-16,0 0-8 15,4 0-3-15,6 23-11 16,10 15 12-16,10 14 10 0,9 9 1 15,7-2 3-15,0-2-2 16,-6-7-1-16,-1-10 0 16,-9-12 1-16,0-8-3 15,-10-12 2-15,-8-3 0 16,-8-5-3-16,-1 0 6 16,4-5 9-16,6-23 8 15,-3-12-14-15,-1-15 7 16,-5-12-7-16,-1-6-3 15,-3-2-2-15,0 4 4 16,0 11-5-16,0 8 0 16,0 12 1-16,0 10-2 15,0 12 1-15,0 9-3 16,0 9 1-16,0 0-24 16,0 0-21-16,0 0-44 0,-3 23-22 15,-6 15 31 1,2 10 4-16,-4 8-27 0</inkml:trace>
  <inkml:trace contextRef="#ctx0" brushRef="#br0" timeOffset="35183.291">22583 11109 15 0,'0'0'63'0,"0"0"-42"16,0 0-2-16,0 0 7 16,0 0-5-16,0 0-8 15,27-33-6-15,-27 33-1 16,0 0-4-16,0 5-2 16,0 11 2-16,0 8 2 15,0 4-1-15,14 2-1 16,6 3 0-16,6-8-2 15,6 0 1-15,2-9-1 16,-4-11 1-16,-4-1 2 16,-3-4 4-16,0 0 4 15,4-16 10-15,-1-14 8 16,-10-4-3-16,-16-1 2 0,0 2-11 16,-33 3-1-16,-29 8-8 15,-4 6-7-15,3 9-1 16,1 7-7-16,16 0-17 15,1 0-40-15,10 17-23 16,9 3 3-16</inkml:trace>
  <inkml:trace contextRef="#ctx0" brushRef="#br0" timeOffset="42228.146">7410 10507 15 0,'0'0'6'16,"0"0"4"-16,0 0 20 15,-209-1 1-15,124 1-8 16,2 0-4-16,7 0-4 16,7 0 0-16,11 0-3 15,1 0-3-15,4 0 2 0,0 6-5 16,-9 6-3-16,-10 3 1 16,-12 5-4-16,-8 0 3 15,-7 2 1-15,4-1-3 16,-1-1 5-16,6 0 3 15,5 4-2-15,6-1 0 16,-1 4-2-16,11-1 2 16,4 2 1-16,11 0-7 15,5 0 6-15,7 2-3 16,8 0 0-16,7 1 1 16,4 3-3-16,4-4 3 15,3 0 5-15,5-2-6 0,8 0 5 16,3 3-6-1,0 0 3-15,0 2 3 0,0 3-7 16,10-1 2-16,10-1 0 16,3 0-4-16,7-2 6 15,-3 2-5-15,8 2 2 16,2 0 3-16,5 2-4 16,8 2 4-16,3-3-3 15,13 1-2-15,10-6 5 16,3-2-6-16,13-6 4 15,4-4-2-15,-1-1 0 16,1-5 1-16,3-3-2 16,0 2 0-16,-4-4 3 15,-4 1-4-15,-3 1 2 0,-8-4 0 16,5 0 0-16,1-5 2 16,10-2 0-1,10 0-4-15,12-2 8 0,8-10-7 16,8-4 1-16,-1 3-1 15,-11 4 1-15,-19-2-1 16,-18 6-1-16,-20-1 0 16,-12 2 1-16,-7-5 1 15,4 1-2-15,3-4 5 16,3-8-5-16,10-2 6 16,3-4-5-16,-6-2-1 15,3 3 4-15,-9 0-4 16,-4 0 0-16,-7 2 0 0,-11-3 2 15,-5-2 1-15,-7-2-2 16,4-9 0-16,-4-2 0 16,0-8-1-1,0-5-3-15,0 2 2 0,-6 2-4 16,3 4 5-16,-4 5 0 16,-9 2 0-16,0 3-1 15,-7 1-2-15,0 2 3 16,0-1-1-16,-21-2-2 15,-15 1 1-15,3-3 2 16,-6 0-1-16,-4-2-2 16,2 2 3-16,-5 0 0 15,-3 1-1-15,-8 6 2 0,-5-1-1 16,-7-1 0 0,0 1-2-16,2 2 0 0,2 4 2 15,12 2 0-15,0 4-1 16,-9 2 4-16,-11 1-6 15,-6 0 3-15,-17 4-1 16,-10 7-1-16,-16 5-5 16,-13 1 6-16,6 0 0 15,-5 10-1-15,12 4 2 16,12 1 0-16,11 0 0 16,11-1-2-16,5 0 2 15,-1 2 0-15,3 2-2 16,9 0 4-16,-5 4-4 0,-2 3 2 15,-1 2 0-15,-12 3-3 16,4 1 3-16,5-4 0 16,10-1 0-16,8 1 2 15,8-4-2-15,8 2 0 16,-1-2 1-16,1 2-5 16,6-4 4-16,-6 4 0 15,-1-3 0-15,0 4 2 16,1-1-2-16,3 0 0 15,4-1 0-15,15 1-4 16,0-1 4-16,10 2 0 16,4 2-2-16,3 0 2 15,1 2-1-15,9 4 1 16,0 3 0-16,0 6-1 0,0 0 1 16,0-2 0-16,0 1-1 15,0-1 3-15,19-5-2 16,8 0 0-16,3-4 1 15,5 0-2-15,-5 2 1 16,-3-3 0-16,-4 2 0 16,0-1 3-16,7 3-5 15,-3-7 2-15,11 1 0 16,12-3 0-16,10-1 0 16,9-4 0-16,7 0 1 15,6-7 0-15,-6 0-2 16,-4-2 2-16,-8 0 0 0,-2 0-1 15,-2-3 0 1,-2 1 0-16,6 1 1 0,1-3-1 16,8 0 1-16,-4-2-1 15,7 0 0-15,4-6 3 16,3 1-3-16,9-1 0 16,3 0 2-16,1 0 0 15,-8 0-2-15,-12-7 0 16,-7 1 0-16,-9-2 1 15,-3-2 0-15,1 0-1 16,6-1 1-16,1-4 0 16,4-1 0-16,4-1-1 15,0 2 0-15,-6-2-1 0,-5 2 1 16,-9 0 0-16,-11 0-1 16,-12 1 2-16,0 0-1 15,-3-3 0-15,-4 4 0 16,3-4 0-16,6 1 0 15,2-1 0-15,1 0 0 16,2-1 1-16,-3 2-2 16,1 4 1-16,-5 0 0 15,-7 0-2-15,0 2 4 16,0-4-2-16,-3-3 3 16,6 0-1-16,-3-3-1 15,7 1-1-15,4 0 1 0,1-3-3 16,8-1 4-1,-10 4-2-15,1-3 0 0,-7-2 4 16,-8-1-3-16,1 1 4 16,-10 0-5-16,3 1 10 15,-3 4-8-15,-1 1 2 16,2 1 2-16,-4-2-3 16,-2 1 0-16,2-2-3 15,-3-2 0-15,-1-2 5 16,1 0-4-16,-4 0 1 15,0-3 7-15,0-2-9 16,0-1 9-16,0-2-5 16,0-1-3-16,0 6 12 15,0-5-12-15,0 5 7 0,0 0-5 16,0-2-1-16,-23-1 5 16,-7-2-7-16,-16-4 3 15,-15 0 7-15,-18-7-10 16,-29-1 2-16,-25 3-2 15,-35 4-2-15,-46 11 2 16,-37 14 0-16,-50 12-17 16,-47 0 5-16,-45 38-49 15,-33 24-25-15,-6 13-22 16,40-8-39-16</inkml:trace>
  <inkml:trace contextRef="#ctx0" brushRef="#br0" timeOffset="44497.99">6373 10463 21 0,'0'0'9'15,"0"0"1"-15,0 0 5 16,0 0-4-16,0 0-4 16,-210 16-2-16,187-4-2 15,-7 9-1-15,-9 4 1 16,-18 9-1-16,-19 8-2 0,-12 2-8 16,-6-5-25-1</inkml:trace>
  <inkml:trace contextRef="#ctx0" brushRef="#br0" timeOffset="44853.912">6278 10476 30 0,'0'0'33'0,"0"0"-30"15,0 0-3-15,0 0 4 16,0 0 11-16,0 0-11 16,-115 37-4-16,85 6 3 15,-9 7-1-15,-2 0 3 16,-1-3-2-16,3 0-3 15,5-8 0-15,8-6 0 16,3-5 0-16,7-4-1 16,5-5-7-16,8-6-7 15,3-7 0-15,0-6-7 16,14 0 3-16</inkml:trace>
  <inkml:trace contextRef="#ctx0" brushRef="#br0" timeOffset="45106.192">6117 10565 19 0,'0'0'8'16,"0"0"-4"-16,0 0 10 16,0 0 3-16,-218 0-8 15,169 10-1-15,-4 12-2 16,-11 9 3-16,-1 9-2 15,-1 5-5-15,6 4-1 0,10-1-1 16,15-7 0-16,21-5-1 16,14-9-5-16,0-10-11 15,30-9 0-15,27-8-7 16,12 0-9-16</inkml:trace>
  <inkml:trace contextRef="#ctx0" brushRef="#br0" timeOffset="45361.679">5965 10601 34 0,'0'0'5'16,"0"0"-4"-16,0 0 7 15,0 0 10-15,0 0-7 16,0 0-6-16,-221 131-4 15,191-97 1-15,10-4 0 16,4 0-2-16,2 0 0 16,10-2 0-16,-4 0-3 15,8-1-3-15,0-8-3 16,0-5-6-16,26-8-10 16</inkml:trace>
  <inkml:trace contextRef="#ctx0" brushRef="#br0" timeOffset="45602.744">6120 10571 38 0,'0'0'16'16,"0"0"-8"-16,-254-28 11 16,171 28 10-16,1 20-8 15,10 17-14-15,8 7-4 16,11 6-3-16,17 0 0 15,14-4 0-15,14-2 0 16,8 0-1-16,0-4-6 16,0 0 1-16,0-4-5 15,4-6-2-15,8-7-6 16,-1-9-21-16</inkml:trace>
  <inkml:trace contextRef="#ctx0" brushRef="#br0" timeOffset="45789.049">5724 10686 7 0,'0'0'4'16,"0"0"-4"-16,0 0 3 15,-168 115 0-15,142-73-2 16,8-4-1-16,5-2-1 15,10-3-11-15</inkml:trace>
  <inkml:trace contextRef="#ctx0" brushRef="#br0" timeOffset="51116.31">21759 11522 8 0,'0'0'20'15,"0"0"-6"-15,0 0 9 16,0 0 2-16,0 0-10 16,0 0-5-16,0 0-1 15,-72 2-2-15,72-2 2 16,0 0-2-16,0 0 0 16,26 0 1-16,36 0-2 15,28-2 1-15,29-8-4 16,26-5 0-16,16 2-1 15,10-1-2-15,1 3 1 16,-16 3-1-16,-18 1 1 0,-39 5-1 16,-39 0 0-16,-34-1 0 15,-26 3 0-15,-10 0 2 16,-82 0 1-16,-50 0-3 16,-52 13-2-16,-34 3 0 15,-13-2-4-15,6-1 3 16,21-6 2-16,35-4 1 15,34 2 0-15,46-5 1 16,37 2-1-16,48-2 2 16,14 0-2-16,90 0-2 15,59 0 2-15,61 0 0 0,45-17-1 16,15-4-24-16,-17 2-45 16</inkml:trace>
  <inkml:trace contextRef="#ctx0" brushRef="#br0" timeOffset="67998.888">6823 12016 11 0,'0'0'5'16,"0"0"-3"-16,0 0 1 15,0 0 8-15,0 0-4 0,0 0-1 16,0 0 2-16,-160-10 3 16,111 5 0-16,-17 3-8 15,-6 2 1-15,-11 0-3 16,-6 0-1-16,1 0 3 15,8 0-1-15,11 0 1 16,13 0 3-16,6 2-1 16,8 5 1-16,-1 1-5 15,13 4 0-15,7-1 1 16,16 3 1-16,7 4-3 16,11 4 6-16,35 4 7 15,16 5-5-15,7 1 0 16,-2 4 0-16,-2 2 4 0,-3 3 0 15,-9 6-1 1,-3 0 5-16,-10 6-2 0,-8 1 1 16,-9 3 3-16,-5 2 4 15,-9-2-1-15,-2-1-8 16,-7-2 0-16,0-3 6 16,0-5-9-16,0-8 0 15,0-7-2-15,0-2-7 16,0-5 5-16,0-8-4 15,0-2-1-15,0-3 0 16,0-5 3-16,3-3-4 16,1-1 0-16,-4-2 1 15,0 0-1-15,0 0 2 0,0 0-2 16,0 0 1 0,0 0 1-16,0 0 2 15,0 0-4-15,0 0 0 0,0 0-4 16,0 0 4-16,0 0 0 15,0 0 0-15,9 0-3 16,9 0-1-16,13 0 3 16,19 0 1-16,7 0 0 15,12 0 0-15,7 0 0 16,12 0-1-16,6 0-1 16,7 0 1-16,1-5 0 15,4 2 0-15,16-1-4 16,27-2 4-16,26-2 1 15,23 2 0-15,13-2-2 0,-10 2 1 16,-6 0-1-16,-11 6-3 16,-9 0 4-1,-12 0-13-15,-6 0 3 0,-21 0 0 16,-14 0 0-16,-7 0 8 16,-12 0 0-16,1 0 1 15,-1 0 1-15,7-3-1 16,5-3 2-16,0 1-1 15,-2 1 2-15,2-2-3 16,-6 4 2-16,14 2 0 16,7 0-1-16,0 0 2 15,2 0-2-15,-4 0 1 16,-6 0-2-16,-6 0 2 0,6 0 0 16,6 2 0-16,1-2-2 15,-3 0 4 1,3 0-2-16,-7 0 0 0,9 0 0 15,-6 0 0-15,8 0 0 16,8 0 0-16,8 0 0 16,7 0 1-16,5-2-1 15,-9-4 0-15,-7 0 1 16,-4 2-3-16,-12 2 2 16,6-1 0-16,-6 3-1 15,-11 0 1-15,-4 0 0 16,-6-1-1-16,-6-1 1 15,-3-2-2-15,0-2 3 16,-7 2-1-16,-9 0 0 0,-7 2 1 16,-10 0-2-16,-9 0 1 15,-11 2 0-15,0 0 0 16,0 0 0-16,3 0 0 16,4 0 0-16,4 0 0 15,-2 0 0-15,-6 0 0 16,-8 0 0-16,-2 0 1 15,-13 0-1-15,-10 0 0 16,-5 0 0-16,-8 0 0 16,-3 0 0-16,4 0 0 15,12 2 0-15,10 0-1 16,13 0 2-16,14 2-1 0,4-3 0 16,5 2 1-1,-2-2-1-15,-2 4 0 0,-8-4 1 16,-6 2-3-16,-5-1 2 15,-13-1 0-15,-3-1 1 16,-15 0 0-16,0 0-1 16,7 0 0-16,11 0 1 15,24 0-3-15,8 0 3 16,6 0-1-16,1 0 0 16,-15 0 1-16,-17 0-1 15,-6 0 0-15,-11 0 0 16,-9 0 0-16,-2 0 1 15,-5 0-1-15,0 0 4 16,0 0-3-16,0 0 4 0,0 0-1 16,0 0-2-16,0 0 2 15,0 0-4-15,0 0 0 16,0 0 2-16,0 0 0 16,0-1 0-16,4-7-1 15,-1 0 3-15,1-5-5 16,-4 4 1-16,3-8 0 15,1-1 0-15,1-3 2 16,-1-8-2-16,3-1 0 16,-4-8 0-16,-3-2-2 15,0-9 2-15,0-1 0 0,-26-1 0 16,-17-5-1 0,-10-1 1-16,0-1 0 0,11-1 1 15,12 7 0-15,26-1 0 16,4 3-1-16,0 4 0 15,14-1 2-15,9 7-2 16,0 3 0-16,-7 6 0 16,-5 1 2-16,-2-3-1 15,-6 4-1-15,-3 0 0 16,0 2 3-16,0 6-1 16,0 10 0-16,0 0-1 15,0 8 3-15,0-1-4 16,0 4 0-16,0 0 1 15,0 0 2-15,0 0-2 16,-3-3 3-16,-6 2-1 0,2-1 3 16,-4-3-6-16,-8 4 0 15,-1-5-1-15,-6 2 2 16,-4-3-1-16,-16 3 0 16,-20 3 0-16,-14-1-4 15,-22 2 4-15,-17 0-2 16,-6 0 1-16,-10 0-6 15,-1 0 7-15,-5 0-2 16,3 0-8-16,-2 0 9 16,5 0 0-16,10 2-3 15,-4 3 3-15,-2 2-1 16,-9 0 0-16,-21 2 2 0,-21 1-3 16,-9 0 0-16,0-2-1 15,16 2-5-15,23-3 9 16,17 4-8-16,17-3 7 15,12 0-1-15,3-2-5 16,-12 1 7-16,-11 2-6 16,-15-3 3-16,-11 4 1 15,-7-2 2-15,-10 2 0 16,5-3 0-16,3 3 1 16,18-3-4-16,15-1 2 15,19 0-5-15,6-4-1 16,11 0-7-16,4-2 4 0,-3 0 2 15,-1 0-4-15,-7 0 11 16,-8 0-4 0,-10 0 1-16,-14 0 1 0,-2 0 0 15,-1 9 3-15,1-1 0 16,11-2 0-16,16 1-1 16,7-3 2-16,7-2-1 15,0-2 0-15,0 0-3 16,-4 0 3-16,-3 0-2 15,-3 0 2-15,-11 0-1 16,-10 0 1-16,-4 0 0 16,-2-6 0-16,3-1 1 15,11 0-1-15,20 1 0 0,12 0 1 16,14 2 0 0,5 2-1-16,-8 0 0 0,-1 2 0 15,-8 0-1 1,-2-2 1-16,-6 0 0 0,2-2 1 15,-1 0-2-15,1-3 1 16,-1 2 0-16,-8-2 0 16,-6-2 1-16,-1 3-1 15,-5 2 0-15,6 2-1 16,10 0 0-16,5 0 1 16,7-4 0-16,8-1 1 15,6 3 1-15,4-2-2 16,9 5 0-16,7 1-1 0,9 0-1 15,11 0 3 1,3 0-1-16,7 0 0 0,5 10-1 16,-1-2 1-16,1 0 0 15,4-4 0-15,-2 0-1 16,6 0 1-16,-4-2 0 16,-2 4 0-16,2-1 2 15,-4 1-2-15,6 1 0 16,5 1-2-16,0 2 1 15,0 2 1-15,0 1 0 16,0 2 1-16,12-1-1 16,8 1 2-16,-10 2 0 15,3 3-2-15,-3 5 5 16,-3 0-4-16,-7 5 5 0,0 5 2 16,0 5-5-16,0-1 5 15,-3 10-1-15,-8 5-3 16,-5 2 5-16,2 6-4 15,-5 3 1-15,-1 1 2 16,1 4-5-16,-1-2 3 16,3-3-3-16,1-8-2 15,0-4 7-15,9-12-7 16,0-5 2-16,7-9 0 16,0-4 0-16,0-4-1 15,0-3-2-15,0-1 0 16,0-4 2-16,0-3-2 15,0-2 0-15,3-2 0 0,1-2 3 16,-4-2-3 0,3 0 0-16,-3 0 0 0,0 0 1 15,0 0 0-15,0 0-1 16,4 0 0-16,-4 0 3 16,5 0-5-16,2 0 2 15,13 0 0-15,13 0 0 16,24 0 1-16,21 0-1 15,28 0 1-15,23 0 1 16,20-2-1-16,19-6-1 16,0 6 0-16,-13 2 2 15,-20 0-2-15,-40 0-1 16,-38 8-3-16,-27 9-40 16,-27 0-32-16,-3-5-16 0</inkml:trace>
  <inkml:trace contextRef="#ctx0" brushRef="#br0" timeOffset="99562.663">21458 12218 97 0,'0'0'62'16,"0"0"-51"-16,0 0 12 0,0 0 18 15,0 0-21-15,0 0-17 16,0 0-2-16,-12 38 1 15,9 2 18-15,-1 3 2 16,0-4-10-16,4-7-1 16,0-6-1-16,0-5-4 15,0-10 0-15,0-7-2 16,0-1-1-16,0-3 5 16,0 0 4-16,0 0 7 15,0 0 5-15,0 0 6 16,0-18 10-16,0-18-8 15,0-15-24-15,-19-9-3 16,0-3 1-16,-4 7-5 16,8 9 1-16,3 11 3 15,5 15 5-15,3 9-7 0,4 6 3 16,0 6-2-16,0 0-4 16,0 0 0-16,0 0-9 15,0 0-12-15,20 17 2 16,21 12 11-16,24 12 8 15,0 5 1-15,-1-2 0 16,2-1-1-16,-17-8 0 16,-3-9-1-16,-12-6 1 15,-11-9-2-15,-7-8 2 16,-9 0 1-16,-4-3 0 16,1 0 4-16,-4 0 1 15,5 0 3-15,6-17 5 16,-1-19 3-16,6-14-15 15,-12-6 3-15,-4-4-2 0,0-2 1 16,0 2-4-16,-11 11 2 16,-1 16-4-16,5 12 2 15,7 15 0-15,0 6-1 16,-4 0-16-16,4 0-15 16,0 0-26-16,0 0-12 15,0 21-2-15,14 10 20 16,22 11-5-16,1 6-7 15,-2 1-12-15</inkml:trace>
  <inkml:trace contextRef="#ctx0" brushRef="#br0" timeOffset="99936.772">22274 12250 35 0,'0'0'62'16,"0"0"-31"-16,0 0 6 15,0 0 4-15,0 0-7 16,0 0-16-16,-60-74-3 16,54 74-5-16,3 0-7 15,-8 0-3-15,-8 8-3 16,-1 16 2-16,-3 9-3 16,13 4-1-16,10-1 0 15,0-6 1-15,3-6 0 16,27-8 2-16,6-9 1 0,-6-4 1 15,3-3 0-15,-6 0 3 16,1-13 5-16,-6-8 5 16,-10-2 1-16,-9-8 3 15,-3-1 3-15,0 2-5 16,-3 8-7-16,-20 6 3 16,-7 7 2-16,-6 8-10 15,-10 1-3-15,-3 0-2 16,-4 1-12-16,7 16-23 15,5-1-11-15,9 6-12 16,15 4-5-16,1 6-9 16</inkml:trace>
  <inkml:trace contextRef="#ctx0" brushRef="#br0" timeOffset="100184.83">21382 12722 41 0,'0'0'26'0,"0"0"-1"16,0 0 9-16,0 0-6 15,0 0-14-15,0 0 0 16,-42 15 0-16,111-15-3 16,37 0-4-16,43-16 4 15,26-6-1-15,16-2-9 0,-13 7-1 16,-27 2-3-1,-49 9-20-15,-45 6-12 0,-41 0-17 16,-16 8-32-16</inkml:trace>
  <inkml:trace contextRef="#ctx0" brushRef="#br0" timeOffset="100340.937">21301 12984 37 0,'0'0'32'0,"0"0"-15"15,0 0 23-15,0 0-8 16,303 16-10-16,-132-32-11 16,11-4-8-16,-7 3-3 0,-33 6-10 15,-43 7-46 1</inkml:trace>
  <inkml:trace contextRef="#ctx0" brushRef="#br0" timeOffset="102980.356">8772 11887 26 0,'0'0'30'0,"0"0"-17"15,-207-54 15 1,120 46 2-16,-5 2-8 16,4 6-3-16,8 0-2 0,8 2-1 15,3 20-6 1,-4 10-7-16,1 9 0 0,5 15 0 16,1 18-2-16,20 9 0 15,12 12-1-15,22 3 0 16,12 1 3-16,0-1-2 15,23-3 2-15,27-6-3 16,19-5 0-16,10-6 1 16,13-13-1-16,0-13 1 15,7-12-2-15,0-16 2 16,11-12-1-16,24-12 0 16,22-4 0-16,16-34 3 0,3-14-2 15,-7-6 0 1,-23-5 1-16,-20-2-1 0,-17-4 1 15,-25-3 1-15,-14-6-2 16,-19-4 2-16,-23-5 0 16,-20-7 0-16,-7-5 1 15,-11-1-3-15,-51 9 0 16,-28 11-1-16,-38 19 0 16,-38 18 8-16,-32 14-2 15,-28 12-4-15,5 16 0 16,19 1-1-16,34 12 2 15,35 22-2-15,25 16 0 16,13 14 0-16,1 15-1 16,2 10 0-16,0 5 1 15,9 5 2-15,10-1-3 16,11 1 0-16,22 3 0 0,17 2-1 16,23-1 1-16,3-5 0 15,73-2 0 1,46-6 1-16,43-5 2 0,28-12-3 15,17-19 0-15,8-24-1 16,3-25 1-16,-7-7 0 16,-9-40-1-16,-21-17 2 15,-32-11-1-15,-33-10 0 16,-33-10 1-16,-20-17 3 16,-17-10-3-16,-15-10 3 15,-18-5 2-15,-16 3-2 0,-19 3 1 16,-61 10 2-1,-39 11-3-15,-29 17 6 0,-17 16-9 16,-3 20 1-16,13 20-2 16,25 20 1-16,23 12-3 15,27 9 1-15,4 38-4 16,3 17 5-16,-6 20-5 16,-6 19 5-16,2 6 0 15,-2 10-4-15,18-1 2 16,8-2 1-16,22-1 1 15,25-8-1-15,12-5-1 16,35-12 2-16,52-12 0 0,28-12-3 16,17-10 3-1,13-14-4-15,9-20 0 16,-2-19-2-16,8-3-2 0,4-45 0 16,4-17 1-16,-9-12 4 15,-17-11 2-15,-24-6 1 16,-41-12 0-16,-35-13 0 15,-31-12 1-15,-11-12 1 16,-50 0-1-16,-49 14 1 16,-50 20 2-16,-49 28 0 15,-49 19 2-15,-24 24-1 16,-8 20-4-16,20 15 1 16,31 15-2-16,41 31 3 0,49 22-6 15,58 22 2 1,50 21-2-16,30 15 3 0,42 8-1 15,45-2 1-15,32-7 0 16,10-9 1-16,19-15-3 16,13-17 1-16,14-18 1 15,4-26-5-15,1-22-3 16,-1-18 2-16,-11-14 2 16,-3-33-2-16,-13-20 6 15,-16-13 0-15,-17-19 1 16,-27-13 0-16,-27-10 1 15,-39-9-2-15,-26 3 1 16,-42 6 0-16,-69 14 2 16,-42 15-2-16,-29 21 3 15,-25 18-1-15,-14 18 1 0,0 20-1 16,4 16-3-16,11 14 1 16,12 36-3-16,12 18 2 15,24 21-1-15,33 16 0 16,36 15-1-16,52 7 2 15,37 4 0-15,14-7-1 16,75-6-1-16,36-14 2 16,27-11-1-16,20-17-2 15,5-18-3-15,-2-18 3 16,-12-17-4-16,-18-22-10 16,-18-1-1-16,-24-30 4 15,-13-22 5-15,-9-16 4 0,-8-16 2 16,-17-14 3-1,-17-17 1-15,-12-13 0 0,-27-13 3 16,0-5-1-16,-46 7 1 16,-62 20 3-16,-51 21-1 15,-43 29 7-15,-28 23-9 16,9 26 0-16,35 20 2 16,45 3-5-16,42 47-1 15,33 24 0-15,17 24-1 16,19 25 1-16,23 16 0 15,7 7 0-15,7-1-1 16,53-15 1-16,21-11 0 16,22-24-1-16,22-16 0 0,17-21 1 15,17-24-1-15,13-19-6 16,-4-15-1-16,-4-9 1 16,-12-30 4-16,-14-12 1 15,-25-17 2-15,-21-11 2 16,-30-12 1-16,-35-16-3 15,-27-11 3-15,-9-15 0 16,-71-1 0-16,-42 6 0 16,-33 15-1-16,-36 31 6 15,-30 28 2-15,-16 35-4 16,-8 19 3-16,-2 37-5 16,22 38 4-16,38 27 4 0,61 17-10 15,69 14 3 1,57 8-3-16,27 2 0 0,76-12-1 15,45-17-1-15,36-21-1 16,34-29-7-16,6-28-5 16,-3-24 3-16,-15-12-10 15,-22-25-8-15,-16-28 15 16,-29-15 2-16,-24-14 6 16,-32-15 4-16,-40-14 2 15,-36-13 0-15,-7-14 1 16,-57-4-2-16,-49 7 14 15,-55 25 1-15,-47 32 0 16,-40 38 5-16,-28 38-8 16,2 14 4-16,33 46-9 15,47 27-6-15,72 19-2 16,81 17-29-16,41 0-71 0</inkml:trace>
  <inkml:trace contextRef="#ctx0" brushRef="#br0" timeOffset="108075.367">6929 13200 71 0,'0'0'40'0,"0"0"-32"15,0 0 17 1,0 0-3-16,0 0 6 0,0 0-10 16,-239-17-8-16,135 17 4 15,-18 0-4-15,-8 0-3 16,-2 10 0-16,-13 1-3 15,-13 3 2-15,-8 7-2 16,-2 1-3-16,11-3 6 16,34-1-3-16,40-5-2 15,37-3 4-15,30-6-5 16,16-1-1-16,0-3 0 16,0 3-4-16,0 3 4 15,0 4-2-15,0 4 2 16,-7 6 3-16,-3 2-3 15,-3 8 9-15,-1 6 4 0,-2 9 0 16,-3 10 6-16,-1 8-4 16,3 13 1-16,-10 12 7 15,-1 6-2-15,1 5 2 16,4-4-2-16,9 2-2 16,5-3 6-16,9-4-16 15,0 0-5-15,16-2 5 16,18-2-8-16,1-7 6 15,-1-10-4-15,-2-8-3 16,-11-4 5-16,2-15-5 16,-4-2 0-16,-3-9 1 15,-2-12 2-15,2-3-3 0,-3-7 0 16,1-3-4 0,2 1 2-16,10-3-4 0,17 2 3 15,20-4 3-15,37-2 0 16,41 0 0-16,47-2 0 15,33-15-7-15,30-4 7 16,19 0-6-16,8 4 6 16,2 7-1-16,-6-2 3 15,-23 3 5-15,-21 3-7 16,-21-5 1-16,-8-1-2 16,13-5-2-16,50-4 3 15,56-6-3-15,53-4 3 16,43 3 0-16,19 6 3 0,4 6-2 15,-23 5 1 1,-20 7-2-16,-37 3 0 0,-42 1-3 16,-24 0 0-1,-27 0 3-15,-17 0 0 0,-10 0 0 16,17-4 6-16,15-1-6 16,3 1 1-16,-7 4-2 15,-23 0 1-15,-30 0 0 16,-19 0 0-16,-13 0-2 15,-10 0-3-15,-1-8 9 16,-3 2-4-16,4-1 0 16,3 1 4-16,-3 1-4 0,-11 1 0 15,-29 4 2 1,-29 0-2-16,-34 0 2 0,-27 0-2 16,-15 0 6-1,-11 0-5-15,-6 0 9 0,6 0-3 16,-5 0-7-16,1 0 14 15,-8 0-11-15,-4 0 4 16,3 0 5-16,-3 0-11 16,0 2 8-16,0-2-3 15,0 0-4-15,11 0 4 16,12 0-5-16,9 0 8 16,5 0-4-16,-2 0 0 15,-14 0 4-15,-5 0-7 16,-12 0 1-16,-4-6 9 15,3-12 2-15,-3-4-14 16,9-5 0-16,-5 0 6 0,-1-7-8 16,13-5 2-16,-9-3 0 15,9-4-2-15,2-5-3 16,-9-4 5-16,-2 1 3 16,-7-4-3-16,0 0 2 15,0 0 0-15,0-6 2 16,-16-1 2-16,5-3-6 15,4-2 10-15,7-8-10 16,0-5 2-16,0-3 4 16,0-4-6-16,0 0 0 15,0-1-6-15,0 0 10 0,0 4-4 16,0 9 0 0,0 12 8-16,0 10-6 0,0 9-2 15,0 10 0-15,4 8 6 16,-1 9-4-16,-3 8 19 15,0 7-12-15,0 1-4 16,0 1 6-16,0 0-11 16,0 0 0-16,0 1-2 15,0 2 7-15,0-2-5 16,0 2 0-16,0 0-12 16,0 0 8-16,0 0-3 15,0 0-5-15,0 0 8 16,-23 0-8-16,-39 4 12 15,-31 6 0-15,-45 2 0 16,-41 2-4-16,-35-2 4 0,-27 0 0 16,-13 3-4-16,-3-4 0 15,-5 1-4-15,-13 3-20 16,-16-2 1-16,-20 5 18 16,-21 3 9-16,-12 1 0 15,-2-2 0-15,-5-2-12 16,-1-2 10-16,2-4-6 15,14-2-12-15,12-2 13 16,8 0-5-16,15-2 12 16,22-1-4-16,8-2-1 15,16 2 2-15,8 1 2 16,-5 3-10-16,3 3 9 0,-2-2-3 16,3 1 5-16,8 0-4 15,15-3 9-15,11 2-6 16,12-1 1-16,11-6 0 15,13 0-2-15,17-3 2 16,24 0-1-16,12 0-3 16,3 1 3-16,10-1 1 15,6 0 0-15,11 0-4 16,10 0 3-16,5 0-7 16,4 0-2-16,0 5-6 15,-12 4-13-15,-6 7 12 16,-11 6-7-16,-4 4-11 15,-6 6 4-15,-7 2-20 0,7-1 4 16,9-1-18 0,22-10-13-16,26-10-38 0</inkml:trace>
  <inkml:trace contextRef="#ctx0" brushRef="#br0" timeOffset="112806.102">12345 4616 3 0,'0'0'42'16,"0"0"-35"-16,0 0 4 15,0 0 15-15,0 0-2 16,41-110-7-16,-41 102-8 15,0 6 4-15,0-1 1 16,-14 2-2-16,-52 1-6 16,-36 0-6-16,-36 0 0 15,-34 10 0-15,-26 10 2 16,-23 4-1-16,-7 2-1 16,-2-2 0-16,24-4 0 0,31-6 0 15,27-4 1-15,26-4-1 16,23-2 0-16,17-1 1 15,19 0-1-15,4 0 0 16,10-1 0-16,4 1 0 16,3-1 0-16,3 2 0 15,9-2 0-15,4 4-1 16,3 2 1-16,3 9-1 16,1 2 0-16,4 10 2 15,-4 2 0-15,8 7-1 16,6 5 1-16,2 7 4 15,-1 8-1-15,-7 7 2 16,-1 8 5-16,-7 2 6 0,4-2-5 16,7-1-7-1,8-7-1-15,0-5 4 0,0-11-7 16,8-10 0-16,12-7 1 16,3-8-1-16,-2-5 0 15,-1-8-1-15,-1-3 2 16,4-5-5-16,11 0 3 15,20-3 0-15,22 0-1 16,34 0 3-16,32 0-2 16,40 0 1-16,39 0 0 15,32 0-2-15,21 0 1 16,16 0 0-16,-5 0-3 16,-6 6 5-16,-8 5-3 15,-13-2 1-15,2 5-2 16,0-4 2-16,18 2-1 0,23-1 1 15,16-5 1-15,3 0 0 16,5-4-2-16,-17-2 0 16,-14 2-3-16,-11-2 4 15,-16 0-2-15,-5 3 2 16,-6-3 0-16,2 0 1 16,6 0-1-16,6 0 0 15,10 0 1-15,1 0-3 16,-3-5 2-16,1-2 0 15,-1 0 0-15,-11 1 0 16,-19 0 0-16,-11 3 0 16,-12 0 0-16,-11 1 0 0,-6 2 0 15,-1 0 0-15,-9 0 0 16,-12 0 0-16,-14 0 0 16,-8 8 0-16,-12-2 0 15,6 2-1-15,-6-3 0 16,0 4 1-16,5-4 0 15,3 6 1-15,-3-1-1 16,-1-2 0-16,-1 2 1 16,-10-1-1-16,-7-4 0 15,-19-2 0-15,-13 2 0 0,-14 1 1 16,-9-4-1 0,2 0 0-16,-5-2 1 0,-4 0-3 15,3 0 2-15,-3 0 0 16,-7-4 0-16,-12-4 1 15,-15-2-1-15,-15-4 0 16,-4-2 0-16,0-5 5 16,-4-9-5-16,1 3 0 15,-2-5 1-15,1 1 2 16,1 1-3-16,-8 0 0 16,-1-2 1-16,-4-2 1 15,-4-4-2-15,-3-3 0 16,0-8 6-16,0-5-4 15,0-7 3-15,-21-3-2 16,-14 5-3-16,1 2 8 16,-1 7-4-16,8 4 3 0,4 2 1 15,9 1-7-15,-2 3 5 16,0 1 2-16,2 0-7 16,-2 3 3-16,-4 2-3 15,-3 1-1-15,2 6 3 16,-14-1 0-16,-2 1-2 15,-9 2-1-15,-7 3 0 16,-2 1 1-16,5 8-1 16,4 0 0-16,2 4-3 15,-11 3 2-15,-5-3 0 16,-9 4-1-16,-14 1 2 0,-16 0-2 16,-35 1 2-16,-35 1 0 15,-43 0-2-15,-41 0 4 16,-40-2-2-16,-24 1 0 15,-17-3 0-15,-10-3-3 16,-2 3 1-16,6 0 1 16,1 2-1-16,-5 2-2 15,-8 2 3-15,-17 0 1 16,-15 0-3-16,-28 0 3 16,-20 8-4-16,-7 8 4 15,-6 0-2-15,13 4 0 16,29-1 1-16,37-1 0 15,42 0 0-15,41-3-1 16,32-2 2-16,22-1 0 16,26-5-1-16,21-2 1 15,14-1 0-15,3 2 0 0,-13-3-1 16,-13 4-1-16,-8-1-1 16,5-4 0-16,15-2-2 15,27 0-9-15,30 0 8 16,23-4-11-16,34-7-16 15,11 4-13-15,12 1-17 16,-4 4-21-16</inkml:trace>
  <inkml:trace contextRef="#ctx0" brushRef="#br0" timeOffset="138945.327">11075 14181 16 0,'0'0'46'16,"0"0"-22"-16,0 0-5 15,0 0 6-15,-221 28-4 16,189-21-4-16,11-7-2 16,12 5-4-16,5-5 0 15,4 0 0-15,0 0 7 16,0 0-4-16,0 0-7 16,0 0-3-16,0 0-1 15,20 0-3-15,26 0 4 16,14 4-4-16,20 2 0 15,8-2 3-15,15 2-2 16,-1 0-1-16,3-6 0 0,-22 0 0 16,-18 0 4-16,-24 0-2 15,-22 0 0-15,-19 0 4 16,0 0-2-16,0 0 2 16,-23 0-1-16,-33 0-3 15,-27 0-2-15,-25 0 0 16,-14 11 0-16,-4-3-1 15,-3 5 1-15,3-5-1 16,11 4 1-16,9 0-1 16,7 0 0-16,27-3-1 15,29-4 2-15,27-3 0 16,16-2 0-16,46 0-6 16,60-10 4-16,48-8 2 15,25 4 1-15,12-4-1 16,-19 5 0-16,-31 6 0 0,-42 6 1 15,-42-5-1-15,-31 3 1 16,-22 3-1-16,-4 0 2 16,0 0-1-16,-30 0 3 15,-46 0-2-15,-50 4-1 16,-54 18-2-16,-25 6 2 16,-1-2-2-16,22-3 1 15,55-7-2-15,50-7 2 16,40-4 0-16,28-4-1 15,11-1-1-15,30 0-7 0,66 0 2 16,56-10 7-16,42-14-1 16,20-2 1-16,-24 2 1 15,-45 8 0-15,-64 8 2 16,-47 4 0-16,-31 4 1 16,-3 0 2-16,-3 0-1 15,-43 0-2-15,-34 0-3 16,-35 0 1-16,-23 4-2 15,2 8-1-15,7 4-10 16,21 0-15-16,21 2-41 16,15-12-24-16</inkml:trace>
  <inkml:trace contextRef="#ctx0" brushRef="#br0" timeOffset="141840.296">16546 4650 43 0,'0'0'42'0,"0"0"-19"16,0 0 5-16,0 0 3 15,0 0 0-15,0 0-2 16,-76 0-7-16,83 0-10 16,29-8 0-16,17-2-9 15,16 1-3-15,23 3 1 16,17 0-1-16,10 5 0 0,-9 1 0 15,-18 0 0-15,-31 0-2 16,-34 0 1-16,-16 0-2 16,-11 0 1-16,0 0-5 15,-11 0 5-15,-54 1 2 16,-31 5 0-16,-19 3 2 16,5-3-2-16,15-2 3 15,26 0 3-15,19-4-4 16,20 0 2-16,4 0-3 15,6 0 0-15,10 0 3 16,10 0-2-16,0 0 1 16,0 0-1-16,14 0-2 15,48 0-1-15,30-2 1 16,33-10 2-16,15-3 2 16,-13 6-4-16,-28-1 0 0,-35 4 1 15,-37 6 0-15,-19 0 1 16,-8 0 0-16,0 0-2 15,-12 0 2-15,-45 0 0 16,-34 0-2-16,-24 0 0 16,5 8 2-16,11 0-2 15,33-1 0-15,29-5 0 16,21 1 0-16,13-1 1 16,3-2-1-16,0 0 0 15,0 0-1-15,16 0 1 16,28 0-3-16,18 0 3 15,17 0 2-15,-3-5-1 0,-10 0-1 16,-20 1 2-16,-16 2 0 16,-11 2-2-16,-11 0 0 15,-5-2 0-15,-3 2 0 16,0 0 1-16,0 0-1 16,0 0 2-16,0 0-2 15,-19 0 1-15,-19 0-1 16,-11 0-2-16,-8 0 2 15,-8 0-4-15,-1 0-3 16,3 0-2-16,1 0-3 16,16 0 2-16,19 2 0 15,13-2 3-15,9 0 4 16,1 0-2-16,1 0 5 0,-8 0 1 16,-1 0-1-1,1 0 1-15,-5 0-1 0,9 0 0 16,-5 0 0-16,8 0 0 15,4 0 0-15,0 0 0 16,0 0 0-16,0 0 1 16,-10 0-1-16,-6 0 0 15,0 0 0-15,12 0 0 16,1 0 0-16,3 0 0 16,0 0 1-16,0 0-1 15,0 0 0-15,0 0 0 16,0 0 1-16,0 0-1 0,0 0 0 15,-7 10 2 1,-2 2 1-16,-2-2 3 0,4 8 0 16,-5 2 1-16,1 6 2 15,-1 8 3-15,1 4-2 16,-5-3 0-16,6 0 2 16,-6-2 3-16,5-6-8 15,2 0-1-15,6-7 1 16,-4-6-7-16,7-4 3 15,-4-4-2-15,4-4 0 16,0 0 1-16,0-2-2 16,0 0 2-16,0 0 6 15,0 0-2-15,0 0 8 16,0 0 0-16,0-6-3 16,0-6 0-16,0-7-9 0,0 2-1 15,11-4 1-15,-2 3 0 16,-2 3-2-16,0-3 0 15,-4 1 1-15,1 1-3 16,5 5 2-16,-6 5 0 16,-3 6 0-16,0-2-1 15,0 2 1-15,0 0-7 16,0 0-3-16,0 0 4 16,0 3-2-16,4 13 8 15,-1 9-1-15,1 1 0 16,-4 6 1-16,0 4 0 15,0 6 1-15,0 5-2 0,0 6 2 16,-11 7-1-16,-12 2 2 16,-3 1-2-16,3-6 8 15,3-7-2-15,13-3-6 16,4-7 4-16,3-6-4 16,0-6 0-16,0-6 1 15,0-5 0-15,0-4 0 16,0-6-1-16,0-4 1 15,0-3-1-15,0 0 1 16,0 0 0-16,0 0 3 16,0 0-2-16,0 0 2 15,0 0-2-15,0 0-1 16,0 0 1-16,0 0-2 0,0 0 0 16,0 0 0-16,0 0-4 15,0 4 1-15,0 0-1 16,0 2 4-16,0 0-1 15,0 0-1-15,10 2 1 16,17-2 1-16,12 2 0 16,7 1-1-16,10-2 2 15,1 2-1-15,5-3 6 16,-2-1-5-16,-5-2 0 16,-6-3-1-16,-8 0 1 15,-9 0-1-15,-2 0 0 16,-7 0 1-16,3 0 0 15,1 0-1-15,3 0 0 16,0 0 0-16,2 0-2 16,-14 0 2-16,1 0 0 0,-7 0 2 15,-5 0-2-15,1 0 1 16,4 0 0-16,-1-3 4 16,1-6-4-16,-1-3 3 15,1-7-2-15,-1-3 0 16,4-6 7-16,3-6-8 15,-2-4 1-15,0-4-1 16,2-8 1-16,1-8-2 16,4-2 0-16,4-7 1 15,-4 4-2-15,0-4 7 16,0 4-6-16,-4 8 8 16,-5 3-5-16,-1 0 5 15,-13-1 4-15,0-1-6 16,0-2 11-16,0 6-13 0,-23 9 3 15,3 16 9-15,1 9-12 16,5 6 11-16,6 4-7 16,3 1-5-16,5 4 8 15,0 1-8-15,-3 0-3 16,3-3 0-16,-4 2 6 16,-3-3-5-16,-2 0-1 15,-17-1 0-15,-12 5-4 16,-34 0-11-16,-43 0 9 15,-30 17 6-15,-30 5-10 0,3 2-1 16,8 6-48-16,15 6-28 16,1 9-15-16,3 6-8 15,-4-3-23-15</inkml:trace>
  <inkml:trace contextRef="#ctx0" brushRef="#br0" timeOffset="144545.298">11376 13291 30 0,'0'0'36'15,"0"0"-12"-15,0 0 2 16,0 0 3-16,0 0-8 16,0 0-3-16,0 0-3 15,0-8-1-15,0 8 0 16,0 0 0-16,-30-5-5 16,-20 4-7-16,-15 1 0 0,-11 0-2 15,-7 0 2 1,1 0-1-16,15 1 1 0,9 5-1 15,12 1-1-15,15-1 1 16,5-2-1-16,10 2-1 16,5-4 0-16,8 1 1 15,3 6 1-15,0 4-1 16,0 10 0-16,0 11 9 16,3 6-2-16,8 4 0 15,1 8 5-15,-12 4-1 16,0 7-2-16,0 5 9 15,-16 2 0-15,-14-2 0 0,0-2 1 16,4-6-6 0,6-5 2-16,1-4-6 0,3-4 1 15,2-1 1-15,1-9-3 16,6-8 1-16,0-6 2 16,4-4-8-16,-3-5 9 15,6-4-6-15,0-4-1 16,0-2 4-16,0-4-8 15,0 0 0-15,0 0-1 16,0 0 1-16,0 0-2 16,20 0 4-16,15 0 5 15,15 0-1-15,6 0-5 16,20 0 3-16,20-10-2 0,14 0-1 16,17-2-4-1,2 0 0-15,-3-4-1 0,-15 4 2 16,-21 0-3-16,-24 8 4 15,-20 0 0-15,-16 2-1 16,-18 2-2-16,-5-3 1 16,-3 3 2-16,-4 0 0 15,0 0 2-15,0-1 1 16,0 1 0-16,0 0-3 16,0 0 5-16,0 0-3 15,0 0-1-15,0 0 3 16,3-2-2-16,-3 2-2 15,0 0 0-15,4 0 1 0,-4 0-1 16,0-3 0 0,0-2 5-16,0-5 0 15,0-8-4-15,0-6 1 0,0-2-1 16,0-10 0-16,-7-4-1 16,-16-9 3-16,-4-5-3 15,1-2 0-15,3-3-3 16,0-4 3-16,7 3 0 15,-2-1-5-15,6 2 5 16,-2 4 0-16,5 1 0 16,2 6-3-16,7 2 2 15,0-2 1-15,0 4 0 16,0 4-4-16,0 9 4 16,0 15 0-16,0 10 0 0,-4 6 3 15,4 0-3 1,-3 0-4-16,-3 0 3 0,3 0-9 15,-1 0 8-15,4 0-4 16,0 0 6-16,0 0-4 16,0 0 5-16,-3 0-1 15,-24 0 0-15,-29 17-7 16,-49 9 6-16,-40 6 1 16,-37 0-4-16,-9-6-2 15,0 2-29-15,12-2-34 16,24 8-28-16,13 3-16 15,13-6-22-15</inkml:trace>
  <inkml:trace contextRef="#ctx0" brushRef="#br0" timeOffset="151250.388">21607 13389 165 0,'0'0'14'0,"0"0"5"16,0 0 33-16,0 0-2 16,0 0-35-16,0 0-4 15,0 0-2-15,4-8-4 16,-1 26-2-16,10 5 3 16,1 4 2-16,12-1-4 15,6-4-3-15,-2-4 0 16,4-2-1-16,1-8-3 15,2-6 0-15,-1-2-1 0,-6 0 4 16,0-4 6-16,-11-12 1 16,-5-3 14-16,-5-8 10 15,-5-3 12-15,-1 1 2 16,-3 8-31-16,0 4 13 16,0 10-2-16,0 2-9 15,0 4 16-15,0 1-25 16,0 0-7-16,0 4-16 15,0 35-23-15,0 17 39 16,-7 15 3-16,-9 17-3 0,2 9 6 16,-5 7-6-1,-4 11 13-15,0-3-7 16,7-8 0-16,9-10 13 0,7-16-17 16,0-22-1-16,0-20-1 15,0-18 4-15,0-12-4 16,0-6 10-16,0 0 11 15,-11-2 42-15,-28-21 8 16,-14-8-71-16,-12-1-16 16,-4-2-49-16,1 2-40 15,7 7 6-15,22 2 9 16,24 3 9-16,15 2-3 16,20 0 3-16,44-1-9 15</inkml:trace>
  <inkml:trace contextRef="#ctx0" brushRef="#br0" timeOffset="151931.264">22083 14055 55 0,'0'0'42'0,"0"0"-8"16,0 0-7-16,0 0-10 15,0 0-3-15,0 0 4 16,131-51 1-16,-98 37 3 15,-3-2 2-15,-7-4-5 16,-3-1-1-16,-9-4-1 16,-11 1-5-16,0 4-5 15,0 6 4-15,0 4 2 16,-18 9-7-16,-14 1-6 0,2 0-3 16,-4 7-5-16,-5 17 3 15,6 6-3-15,-3 3-10 16,10 5 18-16,12-1-5 15,5 3-1-15,9-4 5 16,0-5 0-16,12-9-2 16,22-6 2-16,5-10-5 15,7-6 4-15,3 0 2 16,8-8 5-16,0-21 0 16,8-6 9-16,-12-8-1 15,-7-3-4-15,-12-2-1 0,-15 2 0 16,-10 2-5-16,-9 10 1 15,0 8 4-15,0 15 3 16,0 5 2-16,0 6-13 16,0 0-6-16,-9 1-12 15,-5 23-12-15,-2 8 29 16,5 0 0-16,11 2 0 16,0 0-1-16,0 0 0 15,34 3-2-15,8-1 1 16,-1-3 0-16,2 1-2 15,-10-7 3-15,-4-4-2 16,-19-9 3-16,-6-1 0 16,-4-5-4-16,0 1 2 15,-20-1 3-15,-29-3 8 0,-8 1 7 16,-3-2-13-16,-2-2 3 16,2-2-5-16,5 0-4 15,2 0-2-15,12-6-10 16,13 1-11-16,10 4-14 15,9 1-4-15,9 0-15 16,0 0-40-16</inkml:trace>
  <inkml:trace contextRef="#ctx0" brushRef="#br0" timeOffset="152187.269">21020 14824 86 0,'0'0'49'0,"0"0"-20"15,0 0 7-15,0 0-2 16,214-26-23-16,74-11-6 16,98-8 0-16,49 1-2 15,-12 5-1-15,-71 10-1 16,-110 11-1-16,-100 11-7 15,-89 4-15-15,-53 3-12 16,-15 0-26-16,-96 13-21 16</inkml:trace>
  <inkml:trace contextRef="#ctx0" brushRef="#br0" timeOffset="152320.073">21313 15008 94 0,'-201'39'47'0,"86"-17"-8"15,81-14 4-15,34-8-18 16,126-8-8-16,136-40 10 15,139-24 6-15,133-18-33 16,48 2-17-16,-25 7-46 16,-72 5-91-16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7T14:32:40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6816 14727 2 0,'0'0'0'16,"0"0"-1"-16,0 0 0 16,0 0 1-16,0 0 0 15</inkml:trace>
  <inkml:trace contextRef="#ctx0" brushRef="#br0" timeOffset="1530.951">6671 14721 7 0,'0'0'13'0,"0"0"-3"15,0 0-4-15,228 9-4 16,-110-9-2-16,11 0 1 16,16-3-1-16,8-3 3 15,0 1-1-15,7 3 0 16,-8 0 2-16,-2-2 5 16,-21-4-5-16,-26 4 0 15,-20-1-2-15,-25 4-1 16,-28 1 1-16,-23-4-1 15,-7 4-1-15,-14 0 5 0,-55 0 1 16,-37 0-6 0,-39 5-7-16,-39 12-2 0,-14-3 3 15,-7 3 4-15,1-4 0 16,6 1-1-16,13 0 1 16,13-4 2-16,27-2-1 15,46-4 1-15,41-4 0 16,43 0 0-16,15 0-3 15,50-5-7-15,42-9 5 16,33 2 5-16,24 2 3 16,7 1-1-16,1 0-2 15,-1-1 0-15,-8-1 1 16,1 3 5-16,-4-4 4 16,-7 0-2-16,-12-1-1 0,-20-4 2 15,-30 7-1-15,-27 1-3 16,-22 8-4-16,-27 1-1 15,0 0-2-15,-41 0 2 16,-44 10 0-16,-24 12-1 16,-22-4-2-16,-9 6-4 15,-5-2-6-15,7-1-3 16,19-4-13-16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9493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9553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2410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542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4314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1509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816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8889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324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690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17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0015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9818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2151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6445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5782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5166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8340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582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8381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3430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6320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1911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8142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217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83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5A6B6AB-9194-4F8D-90C4-94D396626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8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9DF7-22FA-4E8E-95F3-48D8B09B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863C-8214-4BF6-AA16-8C4CE9A8D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8864C-178B-49FF-B3FE-5335F9148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F9C28-FE38-4401-86F2-58205E4C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F4494-7507-4B83-AEC3-7BF9AD21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6DDA7-6A06-4C39-8B7D-14688D92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70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80D-6AD2-47F8-B79D-2847E558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2AB7B-76DA-4AC3-A7A3-388690978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C329-5292-4934-999C-F68CF7AA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6C95-E1AE-44D4-9B36-20467F63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695A-1D6B-4B52-9792-2CE2405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80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458DE-2702-4CE1-9B1A-AFECCAAAF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DCF7-9AA3-4432-A25D-97EB5999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6B231-1D67-44AC-9094-49C47285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E97E-E968-4CDF-8D1E-E09403BF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D66C-E614-4FEE-8939-006A8406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89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5A6B6AB-9194-4F8D-90C4-94D396626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97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49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1386-A407-4D40-BE34-F92D61DA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3CE6-3DE6-4F4F-8ECB-16BB815C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420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2685-FC8B-4BC9-BB92-C3A7EA07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542D6-C2F7-488F-8953-B1A1AF6B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47464-D567-47B4-BD25-80783F6D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F0B9-CCAA-4093-BA90-26CB71C1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CF5C-80CD-42F3-A681-F1E261C2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832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2D82-14C5-49E3-B00B-4744A67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4102-E4BD-4ECF-A43F-7B7AC4C9D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D34BE-BE93-4581-B51E-28A79970F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3E89D-1775-4C99-8F1F-78A8EE08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5B4BC-8C70-4C9D-9CD8-2EE55766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C9BA2-3182-4CB2-9884-13EC2EF5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53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E881-6A38-4DFF-9D30-D061D5A1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FDFA-6F99-4B05-BE44-B4FF77E24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CCFB-10AF-4E29-9480-A74D269A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476B-3F48-41D3-BC06-A416EF7AA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362D4-1383-48E3-8E25-2E8198980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E45A2-EBB4-4224-A680-FE88A186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AFF8C-64D5-4BA6-A502-738952A6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E6F82-17B9-4294-9CC7-82100694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23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D5D1-0D9E-4E99-8EB4-42C85D0A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9F816-CFFC-40F8-9262-1BC85930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203ED-0C16-4BB4-89C7-C6F65E1A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AE5C-B397-4DAB-9441-87A0424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83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158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CB8A7-D0DC-4C30-AE9E-7BACD998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FFCF7-8FC2-4ED7-AE18-EE51FF47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9581-1F39-45FF-A2A0-FD8E411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305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1BFF-B874-4A06-94B9-2E679D48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CCF3-97C5-4215-8269-ECEE0AB6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AA4C3-C500-487D-81CE-A996D73C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A17E2-BBD0-44AC-8505-85AAE099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1785-5A75-4474-9E0B-D9872275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9F120-5F46-4A10-8461-00CD66B3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751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9DF7-22FA-4E8E-95F3-48D8B09B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863C-8214-4BF6-AA16-8C4CE9A8D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8864C-178B-49FF-B3FE-5335F9148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F9C28-FE38-4401-86F2-58205E4C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F4494-7507-4B83-AEC3-7BF9AD21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6DDA7-6A06-4C39-8B7D-14688D92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224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80D-6AD2-47F8-B79D-2847E558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2AB7B-76DA-4AC3-A7A3-388690978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C329-5292-4934-999C-F68CF7AA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6C95-E1AE-44D4-9B36-20467F63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695A-1D6B-4B52-9792-2CE2405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174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458DE-2702-4CE1-9B1A-AFECCAAAF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DCF7-9AA3-4432-A25D-97EB5999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6B231-1D67-44AC-9094-49C47285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E97E-E968-4CDF-8D1E-E09403BF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D66C-E614-4FEE-8939-006A8406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2548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1_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7413" y="3486223"/>
            <a:ext cx="10517200" cy="8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5333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6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0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0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82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1386-A407-4D40-BE34-F92D61DA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3CE6-3DE6-4F4F-8ECB-16BB815C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2685-FC8B-4BC9-BB92-C3A7EA07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542D6-C2F7-488F-8953-B1A1AF6B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47464-D567-47B4-BD25-80783F6D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F0B9-CCAA-4093-BA90-26CB71C1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CF5C-80CD-42F3-A681-F1E261C2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50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2D82-14C5-49E3-B00B-4744A67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4102-E4BD-4ECF-A43F-7B7AC4C9D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D34BE-BE93-4581-B51E-28A79970F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3E89D-1775-4C99-8F1F-78A8EE08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5B4BC-8C70-4C9D-9CD8-2EE55766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C9BA2-3182-4CB2-9884-13EC2EF5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9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E881-6A38-4DFF-9D30-D061D5A1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FDFA-6F99-4B05-BE44-B4FF77E24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CCFB-10AF-4E29-9480-A74D269A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476B-3F48-41D3-BC06-A416EF7AA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362D4-1383-48E3-8E25-2E8198980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E45A2-EBB4-4224-A680-FE88A186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AFF8C-64D5-4BA6-A502-738952A6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E6F82-17B9-4294-9CC7-82100694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54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D5D1-0D9E-4E99-8EB4-42C85D0A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9F816-CFFC-40F8-9262-1BC85930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203ED-0C16-4BB4-89C7-C6F65E1A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AE5C-B397-4DAB-9441-87A0424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96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CB8A7-D0DC-4C30-AE9E-7BACD998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FFCF7-8FC2-4ED7-AE18-EE51FF47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9581-1F39-45FF-A2A0-FD8E411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1BFF-B874-4A06-94B9-2E679D48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CCF3-97C5-4215-8269-ECEE0AB6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AA4C3-C500-487D-81CE-A996D73C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A17E2-BBD0-44AC-8505-85AAE099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1785-5A75-4474-9E0B-D9872275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9F120-5F46-4A10-8461-00CD66B3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09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A6C4CE3-2ADC-4052-8414-F22AE371226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896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D4A78-605F-4B85-85D0-14B8552EC95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6842E05C-16FE-463C-B42C-E8EE2260DA9B}"/>
              </a:ext>
            </a:extLst>
          </p:cNvPr>
          <p:cNvSpPr txBox="1">
            <a:spLocks/>
          </p:cNvSpPr>
          <p:nvPr userDrawn="1"/>
        </p:nvSpPr>
        <p:spPr>
          <a:xfrm>
            <a:off x="440267" y="1354667"/>
            <a:ext cx="5181600" cy="5062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02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A6C4CE3-2ADC-4052-8414-F22AE371226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896112"/>
          </a:xfrm>
          <a:prstGeom prst="rect">
            <a:avLst/>
          </a:prstGeom>
        </p:spPr>
      </p:pic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6842E05C-16FE-463C-B42C-E8EE2260DA9B}"/>
              </a:ext>
            </a:extLst>
          </p:cNvPr>
          <p:cNvSpPr txBox="1">
            <a:spLocks/>
          </p:cNvSpPr>
          <p:nvPr userDrawn="1"/>
        </p:nvSpPr>
        <p:spPr>
          <a:xfrm>
            <a:off x="440267" y="1354667"/>
            <a:ext cx="5181600" cy="5062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4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emf"/><Relationship Id="rId5" Type="http://schemas.openxmlformats.org/officeDocument/2006/relationships/customXml" Target="../ink/ink8.x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1A1AA4-8732-4263-B174-20BA5B838B06}"/>
              </a:ext>
            </a:extLst>
          </p:cNvPr>
          <p:cNvSpPr txBox="1"/>
          <p:nvPr/>
        </p:nvSpPr>
        <p:spPr>
          <a:xfrm>
            <a:off x="457200" y="1710267"/>
            <a:ext cx="46948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27823F"/>
                </a:solidFill>
                <a:latin typeface="Montserrat" panose="00000500000000000000" pitchFamily="2" charset="0"/>
              </a:rPr>
              <a:t>Welcome to </a:t>
            </a:r>
          </a:p>
          <a:p>
            <a:pPr algn="ctr"/>
            <a:r>
              <a:rPr lang="en-IN" sz="6600" dirty="0">
                <a:solidFill>
                  <a:schemeClr val="bg1"/>
                </a:solidFill>
                <a:latin typeface="Montserrat" panose="00000500000000000000" pitchFamily="2" charset="0"/>
              </a:rPr>
              <a:t>CIPHER</a:t>
            </a:r>
          </a:p>
          <a:p>
            <a:pPr algn="ctr"/>
            <a:r>
              <a:rPr lang="en-IN" sz="6600" dirty="0">
                <a:solidFill>
                  <a:schemeClr val="bg1"/>
                </a:solidFill>
                <a:latin typeface="Montserrat" panose="00000500000000000000" pitchFamily="2" charset="0"/>
              </a:rPr>
              <a:t>SCHOOLS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A092F-BEA0-4D1F-80E4-AC990A3AA99B}"/>
              </a:ext>
            </a:extLst>
          </p:cNvPr>
          <p:cNvSpPr txBox="1"/>
          <p:nvPr/>
        </p:nvSpPr>
        <p:spPr>
          <a:xfrm>
            <a:off x="4603530" y="31532"/>
            <a:ext cx="758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 - </a:t>
            </a:r>
            <a:r>
              <a:rPr lang="en-IN" sz="4400" b="1" dirty="0">
                <a:solidFill>
                  <a:srgbClr val="27823F"/>
                </a:solidFill>
                <a:latin typeface="Montserrat" panose="00000500000000000000" pitchFamily="2" charset="0"/>
              </a:rPr>
              <a:t>Data Structures</a:t>
            </a:r>
            <a:endParaRPr lang="en-IN"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78B6B-DF20-4959-BD03-E9066827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707" y="1710267"/>
            <a:ext cx="6474482" cy="449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2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Types of Inheritance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085270C6-9644-45AA-9226-8C9BB722F236}"/>
              </a:ext>
            </a:extLst>
          </p:cNvPr>
          <p:cNvSpPr txBox="1"/>
          <p:nvPr/>
        </p:nvSpPr>
        <p:spPr>
          <a:xfrm>
            <a:off x="192378" y="849207"/>
            <a:ext cx="5546270" cy="69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667" dirty="0">
                <a:solidFill>
                  <a:srgbClr val="FFFFFF"/>
                </a:solidFill>
                <a:latin typeface="Montserrat" panose="00000500000000000000" pitchFamily="2" charset="0"/>
              </a:rPr>
              <a:t>5. Multiple Inheritance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491AD8-16F1-49A7-83CF-61F78106A2A2}"/>
              </a:ext>
            </a:extLst>
          </p:cNvPr>
          <p:cNvGrpSpPr/>
          <p:nvPr/>
        </p:nvGrpSpPr>
        <p:grpSpPr>
          <a:xfrm flipV="1">
            <a:off x="3514764" y="2175323"/>
            <a:ext cx="4771123" cy="2868600"/>
            <a:chOff x="1535288" y="1207911"/>
            <a:chExt cx="5655735" cy="257478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8509205-5FEC-4E4B-ACFB-887BB6C226CB}"/>
                </a:ext>
              </a:extLst>
            </p:cNvPr>
            <p:cNvSpPr/>
            <p:nvPr/>
          </p:nvSpPr>
          <p:spPr>
            <a:xfrm>
              <a:off x="3420533" y="1207911"/>
              <a:ext cx="1885245" cy="903111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70666B9-EA66-44E1-9558-A83441F71E03}"/>
                </a:ext>
              </a:extLst>
            </p:cNvPr>
            <p:cNvSpPr/>
            <p:nvPr/>
          </p:nvSpPr>
          <p:spPr>
            <a:xfrm>
              <a:off x="1535288" y="2879581"/>
              <a:ext cx="1885245" cy="903111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2EE1EE0-05AA-486A-8E05-2E2562572F69}"/>
                </a:ext>
              </a:extLst>
            </p:cNvPr>
            <p:cNvSpPr/>
            <p:nvPr/>
          </p:nvSpPr>
          <p:spPr>
            <a:xfrm>
              <a:off x="5305778" y="2879580"/>
              <a:ext cx="1885245" cy="903111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D9C7422B-DA3C-4072-8E7D-8F14D0F07CE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21494" y="1568724"/>
              <a:ext cx="768559" cy="18852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27FD5E40-734D-4898-A595-A7B8A5E74E4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36252" y="1568724"/>
              <a:ext cx="768559" cy="18852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4BF0E-1EAB-4F97-927C-45EE9EC51851}"/>
              </a:ext>
            </a:extLst>
          </p:cNvPr>
          <p:cNvCxnSpPr>
            <a:cxnSpLocks/>
          </p:cNvCxnSpPr>
          <p:nvPr/>
        </p:nvCxnSpPr>
        <p:spPr>
          <a:xfrm>
            <a:off x="8338248" y="3429000"/>
            <a:ext cx="2260600" cy="22606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30FC26-3742-48C2-AABD-9EDDED735F10}"/>
              </a:ext>
            </a:extLst>
          </p:cNvPr>
          <p:cNvCxnSpPr>
            <a:cxnSpLocks/>
          </p:cNvCxnSpPr>
          <p:nvPr/>
        </p:nvCxnSpPr>
        <p:spPr>
          <a:xfrm flipV="1">
            <a:off x="8338248" y="3429000"/>
            <a:ext cx="2260600" cy="22606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3371F8-47E3-46E7-8910-24F73FF7DFAA}"/>
              </a:ext>
            </a:extLst>
          </p:cNvPr>
          <p:cNvSpPr txBox="1"/>
          <p:nvPr/>
        </p:nvSpPr>
        <p:spPr>
          <a:xfrm>
            <a:off x="2406741" y="6119281"/>
            <a:ext cx="7972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FFFF"/>
                </a:solidFill>
                <a:latin typeface="Montserrat" panose="00000500000000000000" pitchFamily="2" charset="0"/>
              </a:rPr>
              <a:t>Not Allowed in Java through classes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900517-B822-4875-99A1-CB865E28F812}"/>
                  </a:ext>
                </a:extLst>
              </p14:cNvPr>
              <p14:cNvContentPartPr/>
              <p14:nvPr/>
            </p14:nvContentPartPr>
            <p14:xfrm>
              <a:off x="2493000" y="2354040"/>
              <a:ext cx="8434800" cy="4431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900517-B822-4875-99A1-CB865E28F8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83640" y="2344680"/>
                <a:ext cx="8453520" cy="445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063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Diamond Problem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085270C6-9644-45AA-9226-8C9BB722F236}"/>
              </a:ext>
            </a:extLst>
          </p:cNvPr>
          <p:cNvSpPr txBox="1"/>
          <p:nvPr/>
        </p:nvSpPr>
        <p:spPr>
          <a:xfrm>
            <a:off x="192378" y="849207"/>
            <a:ext cx="3935748" cy="69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2667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8509205-5FEC-4E4B-ACFB-887BB6C226CB}"/>
              </a:ext>
            </a:extLst>
          </p:cNvPr>
          <p:cNvSpPr/>
          <p:nvPr/>
        </p:nvSpPr>
        <p:spPr>
          <a:xfrm>
            <a:off x="3483055" y="5002624"/>
            <a:ext cx="1590374" cy="100616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class 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0666B9-EA66-44E1-9558-A83441F71E03}"/>
              </a:ext>
            </a:extLst>
          </p:cNvPr>
          <p:cNvSpPr/>
          <p:nvPr/>
        </p:nvSpPr>
        <p:spPr>
          <a:xfrm>
            <a:off x="1892681" y="3140193"/>
            <a:ext cx="1590374" cy="100616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class B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EE1EE0-05AA-486A-8E05-2E2562572F69}"/>
              </a:ext>
            </a:extLst>
          </p:cNvPr>
          <p:cNvSpPr/>
          <p:nvPr/>
        </p:nvSpPr>
        <p:spPr>
          <a:xfrm flipH="1">
            <a:off x="5073430" y="3140194"/>
            <a:ext cx="1590374" cy="100616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class C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9C7422B-DA3C-4072-8E7D-8F14D0F07CEA}"/>
              </a:ext>
            </a:extLst>
          </p:cNvPr>
          <p:cNvCxnSpPr>
            <a:cxnSpLocks/>
          </p:cNvCxnSpPr>
          <p:nvPr/>
        </p:nvCxnSpPr>
        <p:spPr>
          <a:xfrm flipV="1">
            <a:off x="4278238" y="4128486"/>
            <a:ext cx="1590375" cy="85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7FD5E40-734D-4898-A595-A7B8A5E74E44}"/>
              </a:ext>
            </a:extLst>
          </p:cNvPr>
          <p:cNvCxnSpPr>
            <a:cxnSpLocks/>
          </p:cNvCxnSpPr>
          <p:nvPr/>
        </p:nvCxnSpPr>
        <p:spPr>
          <a:xfrm flipH="1" flipV="1">
            <a:off x="2687867" y="4128486"/>
            <a:ext cx="1590375" cy="85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42FC8A2-4AE6-4E77-8D2A-93A123FEAAF2}"/>
              </a:ext>
            </a:extLst>
          </p:cNvPr>
          <p:cNvSpPr/>
          <p:nvPr/>
        </p:nvSpPr>
        <p:spPr>
          <a:xfrm flipH="1">
            <a:off x="3525317" y="1295640"/>
            <a:ext cx="1590374" cy="100616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class A</a:t>
            </a:r>
          </a:p>
        </p:txBody>
      </p:sp>
      <p:cxnSp>
        <p:nvCxnSpPr>
          <p:cNvPr id="21" name="Connector: Elbow 16">
            <a:extLst>
              <a:ext uri="{FF2B5EF4-FFF2-40B4-BE49-F238E27FC236}">
                <a16:creationId xmlns:a16="http://schemas.microsoft.com/office/drawing/2014/main" id="{5B179494-9E66-48AD-AC6C-EA266EB35AB9}"/>
              </a:ext>
            </a:extLst>
          </p:cNvPr>
          <p:cNvCxnSpPr>
            <a:cxnSpLocks/>
            <a:stCxn id="16" idx="0"/>
            <a:endCxn id="20" idx="2"/>
          </p:cNvCxnSpPr>
          <p:nvPr/>
        </p:nvCxnSpPr>
        <p:spPr>
          <a:xfrm flipH="1" flipV="1">
            <a:off x="4320504" y="2301809"/>
            <a:ext cx="1548113" cy="83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Elbow 17">
            <a:extLst>
              <a:ext uri="{FF2B5EF4-FFF2-40B4-BE49-F238E27FC236}">
                <a16:creationId xmlns:a16="http://schemas.microsoft.com/office/drawing/2014/main" id="{8691E322-6B8D-47A1-9B8F-CC0B3D9F544F}"/>
              </a:ext>
            </a:extLst>
          </p:cNvPr>
          <p:cNvCxnSpPr>
            <a:cxnSpLocks/>
            <a:stCxn id="15" idx="0"/>
            <a:endCxn id="20" idx="2"/>
          </p:cNvCxnSpPr>
          <p:nvPr/>
        </p:nvCxnSpPr>
        <p:spPr>
          <a:xfrm flipV="1">
            <a:off x="2687868" y="2301809"/>
            <a:ext cx="1632636" cy="83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B2FB53-A110-4027-A363-5F11AA59F119}"/>
                  </a:ext>
                </a:extLst>
              </p14:cNvPr>
              <p14:cNvContentPartPr/>
              <p14:nvPr/>
            </p14:nvContentPartPr>
            <p14:xfrm>
              <a:off x="402480" y="1497240"/>
              <a:ext cx="11108880" cy="4918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B2FB53-A110-4027-A363-5F11AA59F1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120" y="1487880"/>
                <a:ext cx="11127600" cy="49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290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220362" y="163804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6933"/>
            <a:r>
              <a:rPr lang="en-US" sz="4800" b="1" dirty="0" err="1">
                <a:solidFill>
                  <a:srgbClr val="27823F"/>
                </a:solidFill>
                <a:latin typeface="Montserrat" panose="00000500000000000000" pitchFamily="2" charset="0"/>
              </a:rPr>
              <a:t>Hashcode</a:t>
            </a:r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 in Java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DC0CF7-425E-4EBD-8698-C06FCCC8715E}"/>
              </a:ext>
            </a:extLst>
          </p:cNvPr>
          <p:cNvSpPr/>
          <p:nvPr/>
        </p:nvSpPr>
        <p:spPr>
          <a:xfrm>
            <a:off x="2403988" y="2153264"/>
            <a:ext cx="2359742" cy="25514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Object - 1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5708C-5581-4F84-BC1A-5944807F0228}"/>
              </a:ext>
            </a:extLst>
          </p:cNvPr>
          <p:cNvSpPr txBox="1"/>
          <p:nvPr/>
        </p:nvSpPr>
        <p:spPr>
          <a:xfrm>
            <a:off x="2716038" y="4704735"/>
            <a:ext cx="1735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86AF4B-6CD5-4D77-8249-4B5C468056AD}"/>
              </a:ext>
            </a:extLst>
          </p:cNvPr>
          <p:cNvCxnSpPr/>
          <p:nvPr/>
        </p:nvCxnSpPr>
        <p:spPr>
          <a:xfrm>
            <a:off x="1799305" y="3443747"/>
            <a:ext cx="604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045B6EA-94A4-4583-B921-D0DA8572A4BD}"/>
              </a:ext>
            </a:extLst>
          </p:cNvPr>
          <p:cNvSpPr/>
          <p:nvPr/>
        </p:nvSpPr>
        <p:spPr>
          <a:xfrm>
            <a:off x="1035793" y="3089804"/>
            <a:ext cx="5549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7B8CA-D280-47FE-899A-1CFE498CA41D}"/>
              </a:ext>
            </a:extLst>
          </p:cNvPr>
          <p:cNvSpPr/>
          <p:nvPr/>
        </p:nvSpPr>
        <p:spPr>
          <a:xfrm>
            <a:off x="519599" y="1094591"/>
            <a:ext cx="10335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code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an unique integer value that is associated with each object in Java.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5924BD-BA4A-498D-A12D-787ADFE8E23F}"/>
              </a:ext>
            </a:extLst>
          </p:cNvPr>
          <p:cNvSpPr/>
          <p:nvPr/>
        </p:nvSpPr>
        <p:spPr>
          <a:xfrm>
            <a:off x="7116220" y="2153264"/>
            <a:ext cx="2359742" cy="25514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Object - 2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CF2C41-EC28-4381-883A-EE1F8D18EF16}"/>
              </a:ext>
            </a:extLst>
          </p:cNvPr>
          <p:cNvSpPr txBox="1"/>
          <p:nvPr/>
        </p:nvSpPr>
        <p:spPr>
          <a:xfrm>
            <a:off x="7428272" y="4704735"/>
            <a:ext cx="1735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291D35-5068-481D-AFCD-89F37096FFD5}"/>
              </a:ext>
            </a:extLst>
          </p:cNvPr>
          <p:cNvCxnSpPr/>
          <p:nvPr/>
        </p:nvCxnSpPr>
        <p:spPr>
          <a:xfrm>
            <a:off x="6511537" y="3443747"/>
            <a:ext cx="604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17D252-B26E-4F27-8ECC-E23E2D799807}"/>
              </a:ext>
            </a:extLst>
          </p:cNvPr>
          <p:cNvSpPr/>
          <p:nvPr/>
        </p:nvSpPr>
        <p:spPr>
          <a:xfrm>
            <a:off x="5748025" y="3089804"/>
            <a:ext cx="526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1599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242427" y="167360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6933"/>
            <a:r>
              <a:rPr lang="en-US" sz="4800" b="1" dirty="0" err="1">
                <a:solidFill>
                  <a:srgbClr val="27823F"/>
                </a:solidFill>
                <a:latin typeface="Montserrat" panose="00000500000000000000" pitchFamily="2" charset="0"/>
              </a:rPr>
              <a:t>Hashcode</a:t>
            </a:r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 in Java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DC0CF7-425E-4EBD-8698-C06FCCC8715E}"/>
              </a:ext>
            </a:extLst>
          </p:cNvPr>
          <p:cNvSpPr/>
          <p:nvPr/>
        </p:nvSpPr>
        <p:spPr>
          <a:xfrm>
            <a:off x="4748982" y="2153264"/>
            <a:ext cx="2359742" cy="25514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Object - 1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86AF4B-6CD5-4D77-8249-4B5C468056AD}"/>
              </a:ext>
            </a:extLst>
          </p:cNvPr>
          <p:cNvCxnSpPr>
            <a:cxnSpLocks/>
          </p:cNvCxnSpPr>
          <p:nvPr/>
        </p:nvCxnSpPr>
        <p:spPr>
          <a:xfrm>
            <a:off x="4085303" y="2875935"/>
            <a:ext cx="663679" cy="56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045B6EA-94A4-4583-B921-D0DA8572A4BD}"/>
              </a:ext>
            </a:extLst>
          </p:cNvPr>
          <p:cNvSpPr/>
          <p:nvPr/>
        </p:nvSpPr>
        <p:spPr>
          <a:xfrm>
            <a:off x="3584703" y="2451955"/>
            <a:ext cx="5549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ABCFC7-2A7A-4BF0-B257-BEA5A15EF8C4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4085303" y="3429000"/>
            <a:ext cx="663679" cy="56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07F7B-2066-4331-9767-E60ACA1E9C54}"/>
              </a:ext>
            </a:extLst>
          </p:cNvPr>
          <p:cNvSpPr/>
          <p:nvPr/>
        </p:nvSpPr>
        <p:spPr>
          <a:xfrm>
            <a:off x="3607249" y="3644850"/>
            <a:ext cx="5549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7D3814-F5E3-42B8-93FA-93442EEC225F}"/>
              </a:ext>
            </a:extLst>
          </p:cNvPr>
          <p:cNvSpPr txBox="1"/>
          <p:nvPr/>
        </p:nvSpPr>
        <p:spPr>
          <a:xfrm>
            <a:off x="7618774" y="3151359"/>
            <a:ext cx="3758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lang="en-IN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X</a:t>
            </a:r>
          </a:p>
        </p:txBody>
      </p:sp>
    </p:spTree>
    <p:extLst>
      <p:ext uri="{BB962C8B-B14F-4D97-AF65-F5344CB8AC3E}">
        <p14:creationId xmlns:p14="http://schemas.microsoft.com/office/powerpoint/2010/main" val="1146217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211370" y="163804"/>
            <a:ext cx="11486644" cy="5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Object Creation of Inherited Class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E6F154-9FF2-4CC1-ABE7-1FF5E3589236}"/>
              </a:ext>
            </a:extLst>
          </p:cNvPr>
          <p:cNvSpPr/>
          <p:nvPr/>
        </p:nvSpPr>
        <p:spPr>
          <a:xfrm>
            <a:off x="4839170" y="1330330"/>
            <a:ext cx="2513660" cy="120414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class Shape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87FB1E-43D6-4BF1-918D-0DB080DB90CB}"/>
              </a:ext>
            </a:extLst>
          </p:cNvPr>
          <p:cNvSpPr/>
          <p:nvPr/>
        </p:nvSpPr>
        <p:spPr>
          <a:xfrm>
            <a:off x="4839170" y="3763085"/>
            <a:ext cx="2513660" cy="120414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class Circle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F4C021A-087F-461E-AADC-0C97679CF320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6096000" y="2534478"/>
            <a:ext cx="0" cy="1228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BB61A3-2BE9-4A25-932D-AA8BCEACF985}"/>
              </a:ext>
            </a:extLst>
          </p:cNvPr>
          <p:cNvSpPr txBox="1"/>
          <p:nvPr/>
        </p:nvSpPr>
        <p:spPr>
          <a:xfrm>
            <a:off x="1625728" y="4134326"/>
            <a:ext cx="2750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Circle c=new Circle()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48F034-411F-4375-8E15-64854F982946}"/>
              </a:ext>
            </a:extLst>
          </p:cNvPr>
          <p:cNvSpPr txBox="1"/>
          <p:nvPr/>
        </p:nvSpPr>
        <p:spPr>
          <a:xfrm>
            <a:off x="980447" y="1348288"/>
            <a:ext cx="4041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the object of Parent class[Shape] automatically created??</a:t>
            </a:r>
          </a:p>
        </p:txBody>
      </p:sp>
    </p:spTree>
    <p:extLst>
      <p:ext uri="{BB962C8B-B14F-4D97-AF65-F5344CB8AC3E}">
        <p14:creationId xmlns:p14="http://schemas.microsoft.com/office/powerpoint/2010/main" val="39672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224630" y="163804"/>
            <a:ext cx="11788694" cy="5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6933"/>
            <a:r>
              <a:rPr lang="en-US" sz="3600" b="1" dirty="0">
                <a:solidFill>
                  <a:srgbClr val="27823F"/>
                </a:solidFill>
                <a:latin typeface="Montserrat" panose="00000500000000000000" pitchFamily="2" charset="0"/>
              </a:rPr>
              <a:t>Object Creation of Inherited Class - Observation</a:t>
            </a:r>
            <a:endParaRPr sz="36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085270C6-9644-45AA-9226-8C9BB722F236}"/>
              </a:ext>
            </a:extLst>
          </p:cNvPr>
          <p:cNvSpPr txBox="1"/>
          <p:nvPr/>
        </p:nvSpPr>
        <p:spPr>
          <a:xfrm>
            <a:off x="519600" y="1427988"/>
            <a:ext cx="11493724" cy="526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chemeClr val="bg1"/>
                </a:solidFill>
                <a:latin typeface="Montserrat" panose="00000500000000000000" pitchFamily="2" charset="0"/>
              </a:rPr>
              <a:t>When we create the object of subclass, a separate object of super class is not created.</a:t>
            </a:r>
          </a:p>
          <a:p>
            <a:pPr marL="380990" indent="-38099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  <a:latin typeface="Montserrat" panose="00000500000000000000" pitchFamily="2" charset="0"/>
              </a:rPr>
              <a:t>Only a subclass object is created that has properties and behavior of the parent class.</a:t>
            </a:r>
            <a:endParaRPr lang="en-IN" sz="3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697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</a:rPr>
              <a:t>Polymorphism</a:t>
            </a:r>
            <a:endParaRPr sz="4800" b="1" dirty="0">
              <a:solidFill>
                <a:srgbClr val="27823F"/>
              </a:solidFill>
            </a:endParaRP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085270C6-9644-45AA-9226-8C9BB722F236}"/>
              </a:ext>
            </a:extLst>
          </p:cNvPr>
          <p:cNvSpPr txBox="1"/>
          <p:nvPr/>
        </p:nvSpPr>
        <p:spPr>
          <a:xfrm>
            <a:off x="519601" y="849208"/>
            <a:ext cx="11446623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</a:rPr>
              <a:t>“Poly” – “morphism”</a:t>
            </a:r>
          </a:p>
          <a:p>
            <a:pPr algn="ctr">
              <a:lnSpc>
                <a:spcPct val="150000"/>
              </a:lnSpc>
            </a:pPr>
            <a:endParaRPr lang="en-IN" sz="2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</a:rPr>
              <a:t>Multiple		Forms</a:t>
            </a:r>
          </a:p>
          <a:p>
            <a:pPr algn="ctr">
              <a:lnSpc>
                <a:spcPct val="150000"/>
              </a:lnSpc>
            </a:pPr>
            <a:endParaRPr lang="en-IN" sz="2400" dirty="0">
              <a:solidFill>
                <a:schemeClr val="bg1"/>
              </a:solidFill>
            </a:endParaRP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This word is made of 2 words, Poly means multiple and Morphism means forms.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i="1" dirty="0">
                <a:solidFill>
                  <a:schemeClr val="bg1"/>
                </a:solidFill>
              </a:rPr>
              <a:t>Polymorphism is the ability to exist in multiple forms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Polymorphism is an important feature of Object Oriented Programming.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50A241-2AB9-4939-8A2D-F094333A5ACE}"/>
              </a:ext>
            </a:extLst>
          </p:cNvPr>
          <p:cNvCxnSpPr>
            <a:cxnSpLocks/>
          </p:cNvCxnSpPr>
          <p:nvPr/>
        </p:nvCxnSpPr>
        <p:spPr>
          <a:xfrm flipH="1">
            <a:off x="4831645" y="1490134"/>
            <a:ext cx="481659" cy="707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B6F57-5899-4A32-9BA5-711282A10746}"/>
              </a:ext>
            </a:extLst>
          </p:cNvPr>
          <p:cNvCxnSpPr>
            <a:cxnSpLocks/>
          </p:cNvCxnSpPr>
          <p:nvPr/>
        </p:nvCxnSpPr>
        <p:spPr>
          <a:xfrm>
            <a:off x="6863645" y="1490134"/>
            <a:ext cx="481660" cy="707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77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Types of Polymorphism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204952" y="849208"/>
            <a:ext cx="11987048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Run-time Polymorphism / Method Overriding/ Dynamic(Late) Binding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Compile-time Polymorphism / Method Overloading/Static(Early) Binding</a:t>
            </a:r>
          </a:p>
          <a:p>
            <a:pPr>
              <a:lnSpc>
                <a:spcPct val="150000"/>
              </a:lnSpc>
            </a:pP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1. Method Overriding</a:t>
            </a:r>
          </a:p>
          <a:p>
            <a:pPr lvl="2"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We already know that a derived class inherits all the non private members and variables of a super class. But sometimes we want to change the behaviour of some method in the derived class. Hence we have to rewrite the method body keeping the </a:t>
            </a:r>
            <a:r>
              <a:rPr lang="en-IN" sz="2400" b="1" i="1" dirty="0">
                <a:solidFill>
                  <a:schemeClr val="bg1"/>
                </a:solidFill>
                <a:latin typeface="Montserrat" panose="00000500000000000000" pitchFamily="2" charset="0"/>
              </a:rPr>
              <a:t>same signature </a:t>
            </a: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(by signature we mean name, arguments, return type). This is called Method Overriding.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13032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Method Overriding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0949911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Rules: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overriding method should have same signature as the method to be overridden.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Method having high level of accessibility cannot be overridden by method having lower level of accessibility. For e.g. A public method cannot be overridden by a protected or private method.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Final Method cannot be overridden.</a:t>
            </a:r>
          </a:p>
          <a:p>
            <a:pPr>
              <a:lnSpc>
                <a:spcPct val="150000"/>
              </a:lnSpc>
            </a:pP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631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Method Overriding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0949911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Let’s look at some examples:</a:t>
            </a:r>
          </a:p>
          <a:p>
            <a:pPr lvl="0" algn="ctr"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public int fun(int I, float f, String s)</a:t>
            </a:r>
          </a:p>
          <a:p>
            <a:pPr lvl="0"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Check if the following are valid or not for overriding above method:</a:t>
            </a:r>
          </a:p>
          <a:p>
            <a:pPr lvl="0" algn="ctr">
              <a:lnSpc>
                <a:spcPct val="150000"/>
              </a:lnSpc>
            </a:pP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74757B-C8EE-423D-B2A6-6D4C8130E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117600"/>
              </p:ext>
            </p:extLst>
          </p:nvPr>
        </p:nvGraphicFramePr>
        <p:xfrm>
          <a:off x="2032000" y="2751667"/>
          <a:ext cx="8128000" cy="2472265"/>
        </p:xfrm>
        <a:graphic>
          <a:graphicData uri="http://schemas.openxmlformats.org/drawingml/2006/table">
            <a:tbl>
              <a:tblPr firstRow="1" bandRow="1"/>
              <a:tblGrid>
                <a:gridCol w="4064000">
                  <a:extLst>
                    <a:ext uri="{9D8B030D-6E8A-4147-A177-3AD203B41FA5}">
                      <a16:colId xmlns:a16="http://schemas.microsoft.com/office/drawing/2014/main" val="23915952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3374367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FFFFF"/>
                          </a:solidFill>
                        </a:rPr>
                        <a:t>Yes/No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269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900" dirty="0">
                          <a:solidFill>
                            <a:srgbClr val="FFFFFF"/>
                          </a:solidFill>
                        </a:rPr>
                        <a:t>public int fun(int I, float f, String s)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49374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900" dirty="0">
                          <a:solidFill>
                            <a:srgbClr val="FFFFFF"/>
                          </a:solidFill>
                        </a:rPr>
                        <a:t>protected int fun(int I, float f, String s)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42961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900" dirty="0">
                          <a:solidFill>
                            <a:srgbClr val="FFFFFF"/>
                          </a:solidFill>
                        </a:rPr>
                        <a:t>public float fun(int I, float f, String s)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64824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900" dirty="0">
                          <a:solidFill>
                            <a:srgbClr val="FFFFFF"/>
                          </a:solidFill>
                        </a:rPr>
                        <a:t>public int fun(int d, float y, String str)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6857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28E76CB-D2F6-43F8-9A52-C9F565A9A6E7}"/>
                  </a:ext>
                </a:extLst>
              </p14:cNvPr>
              <p14:cNvContentPartPr/>
              <p14:nvPr/>
            </p14:nvContentPartPr>
            <p14:xfrm>
              <a:off x="8509959" y="3480619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28E76CB-D2F6-43F8-9A52-C9F565A9A6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0959" y="34716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4B87CC-37B4-4B60-8902-548537BB5B88}"/>
                  </a:ext>
                </a:extLst>
              </p14:cNvPr>
              <p14:cNvContentPartPr/>
              <p14:nvPr/>
            </p14:nvContentPartPr>
            <p14:xfrm>
              <a:off x="1762560" y="1583640"/>
              <a:ext cx="6845400" cy="3844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4B87CC-37B4-4B60-8902-548537BB5B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53200" y="1574280"/>
                <a:ext cx="6864120" cy="386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42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5" y="-1"/>
            <a:ext cx="537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4" y="1142709"/>
            <a:ext cx="94435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Implementation of Objects &amp; Classes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Types of Variables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Inheritance &amp; Types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Diamond Problem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Polymorphism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Constructors</a:t>
            </a:r>
            <a:b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endParaRPr lang="en-IN" sz="32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857250" indent="-857250">
              <a:buFont typeface="Courier New" panose="02070309020205020404" pitchFamily="49" charset="0"/>
              <a:buChar char="o"/>
            </a:pPr>
            <a:endParaRPr lang="en-IN" sz="3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66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Method Overriding</a:t>
            </a:r>
            <a:b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</a:b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0949911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Let’s look at some examples:</a:t>
            </a:r>
          </a:p>
          <a:p>
            <a:pPr lvl="0" algn="ctr">
              <a:lnSpc>
                <a:spcPct val="150000"/>
              </a:lnSpc>
            </a:pPr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public int fun(int I, float </a:t>
            </a:r>
            <a:r>
              <a:rPr lang="en-IN" sz="2400" dirty="0" err="1">
                <a:solidFill>
                  <a:srgbClr val="FFFFFF"/>
                </a:solidFill>
                <a:latin typeface="Montserrat" panose="00000500000000000000" pitchFamily="2" charset="0"/>
              </a:rPr>
              <a:t>f,String</a:t>
            </a:r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 s)</a:t>
            </a:r>
          </a:p>
          <a:p>
            <a:pPr lvl="0">
              <a:lnSpc>
                <a:spcPct val="150000"/>
              </a:lnSpc>
            </a:pPr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Check if the following are valid or not for overriding above method:</a:t>
            </a:r>
          </a:p>
          <a:p>
            <a:pPr lvl="0" algn="ctr">
              <a:lnSpc>
                <a:spcPct val="150000"/>
              </a:lnSpc>
            </a:pPr>
            <a:endParaRPr lang="en-IN" sz="2400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74757B-C8EE-423D-B2A6-6D4C8130E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84835"/>
              </p:ext>
            </p:extLst>
          </p:nvPr>
        </p:nvGraphicFramePr>
        <p:xfrm>
          <a:off x="1115126" y="2790498"/>
          <a:ext cx="9758856" cy="3689131"/>
        </p:xfrm>
        <a:graphic>
          <a:graphicData uri="http://schemas.openxmlformats.org/drawingml/2006/table">
            <a:tbl>
              <a:tblPr firstRow="1" bandRow="1"/>
              <a:tblGrid>
                <a:gridCol w="4879428">
                  <a:extLst>
                    <a:ext uri="{9D8B030D-6E8A-4147-A177-3AD203B41FA5}">
                      <a16:colId xmlns:a16="http://schemas.microsoft.com/office/drawing/2014/main" val="2391595264"/>
                    </a:ext>
                  </a:extLst>
                </a:gridCol>
                <a:gridCol w="4879428">
                  <a:extLst>
                    <a:ext uri="{9D8B030D-6E8A-4147-A177-3AD203B41FA5}">
                      <a16:colId xmlns:a16="http://schemas.microsoft.com/office/drawing/2014/main" val="3433743673"/>
                    </a:ext>
                  </a:extLst>
                </a:gridCol>
              </a:tblGrid>
              <a:tr h="552991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rgbClr val="FFFFF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</a:rPr>
                        <a:t>Yes/No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2695"/>
                  </a:ext>
                </a:extLst>
              </a:tr>
              <a:tr h="784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900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</a:rPr>
                        <a:t>public int fun(int I, float f, String s)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</a:rPr>
                        <a:t>Yes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493747"/>
                  </a:ext>
                </a:extLst>
              </a:tr>
              <a:tr h="784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900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</a:rPr>
                        <a:t>protected int fun(int I, float f, String s)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</a:rPr>
                        <a:t>No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429615"/>
                  </a:ext>
                </a:extLst>
              </a:tr>
              <a:tr h="784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900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</a:rPr>
                        <a:t>public float fun(int I, float f, String s)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</a:rPr>
                        <a:t>No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648241"/>
                  </a:ext>
                </a:extLst>
              </a:tr>
              <a:tr h="784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900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</a:rPr>
                        <a:t>public int fun(int d, float y, String str)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</a:rPr>
                        <a:t>Yes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6857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46F008C-418F-4C91-9DBC-C15059F51861}"/>
                  </a:ext>
                </a:extLst>
              </p14:cNvPr>
              <p14:cNvContentPartPr/>
              <p14:nvPr/>
            </p14:nvContentPartPr>
            <p14:xfrm>
              <a:off x="2329920" y="5270400"/>
              <a:ext cx="719280" cy="58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46F008C-418F-4C91-9DBC-C15059F518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0560" y="5261040"/>
                <a:ext cx="738000" cy="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5724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11367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400" b="1" dirty="0">
                <a:solidFill>
                  <a:srgbClr val="27823F"/>
                </a:solidFill>
                <a:latin typeface="Montserrat" panose="00000500000000000000" pitchFamily="2" charset="0"/>
              </a:rPr>
              <a:t>Method Overriding – Covariant Return</a:t>
            </a:r>
            <a:endParaRPr sz="44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0949911" cy="240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IN" sz="2000" dirty="0">
                <a:solidFill>
                  <a:srgbClr val="FFFFFF"/>
                </a:solidFill>
                <a:latin typeface="Montserrat" panose="00000500000000000000" pitchFamily="2" charset="0"/>
              </a:rPr>
              <a:t>The return type of overriding method can be a sub class of the return type of the overridden method. This type of return for the overriding method is called covariant return type.</a:t>
            </a:r>
          </a:p>
          <a:p>
            <a:pPr lvl="0">
              <a:lnSpc>
                <a:spcPct val="150000"/>
              </a:lnSpc>
            </a:pPr>
            <a:r>
              <a:rPr lang="en-IN" sz="2000" dirty="0">
                <a:solidFill>
                  <a:srgbClr val="FFFFFF"/>
                </a:solidFill>
                <a:latin typeface="Montserrat" panose="00000500000000000000" pitchFamily="2" charset="0"/>
              </a:rPr>
              <a:t>Example: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F2F9F7-C761-450B-914A-4F54DBC0EF6A}"/>
              </a:ext>
            </a:extLst>
          </p:cNvPr>
          <p:cNvSpPr/>
          <p:nvPr/>
        </p:nvSpPr>
        <p:spPr>
          <a:xfrm>
            <a:off x="2588131" y="2456795"/>
            <a:ext cx="6096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FFFF"/>
                </a:solidFill>
                <a:latin typeface="Montserrat" panose="00000500000000000000" pitchFamily="2" charset="0"/>
              </a:rPr>
              <a:t>class shape </a:t>
            </a:r>
          </a:p>
          <a:p>
            <a:r>
              <a:rPr lang="en-IN" sz="2000" b="1" dirty="0">
                <a:solidFill>
                  <a:srgbClr val="FFFFFF"/>
                </a:solidFill>
                <a:latin typeface="Montserrat" panose="00000500000000000000" pitchFamily="2" charset="0"/>
              </a:rPr>
              <a:t>{</a:t>
            </a:r>
          </a:p>
          <a:p>
            <a:pPr lvl="2"/>
            <a:r>
              <a:rPr lang="en-IN" sz="2000" dirty="0">
                <a:solidFill>
                  <a:srgbClr val="FFFFFF"/>
                </a:solidFill>
                <a:latin typeface="Montserrat" panose="00000500000000000000" pitchFamily="2" charset="0"/>
              </a:rPr>
              <a:t>	shape fun()</a:t>
            </a:r>
          </a:p>
          <a:p>
            <a:pPr lvl="2"/>
            <a:r>
              <a:rPr lang="en-IN" sz="2000" dirty="0">
                <a:solidFill>
                  <a:srgbClr val="FFFFFF"/>
                </a:solidFill>
                <a:latin typeface="Montserrat" panose="00000500000000000000" pitchFamily="2" charset="0"/>
              </a:rPr>
              <a:t>	{</a:t>
            </a:r>
          </a:p>
          <a:p>
            <a:pPr lvl="3"/>
            <a:r>
              <a:rPr lang="en-IN" sz="2000" dirty="0">
                <a:solidFill>
                  <a:srgbClr val="FFFFFF"/>
                </a:solidFill>
                <a:latin typeface="Montserrat" panose="00000500000000000000" pitchFamily="2" charset="0"/>
              </a:rPr>
              <a:t>	//Overridden Method</a:t>
            </a:r>
          </a:p>
          <a:p>
            <a:pPr lvl="3"/>
            <a:r>
              <a:rPr lang="en-IN" sz="2000" dirty="0">
                <a:solidFill>
                  <a:srgbClr val="FFFFFF"/>
                </a:solidFill>
                <a:latin typeface="Montserrat" panose="00000500000000000000" pitchFamily="2" charset="0"/>
              </a:rPr>
              <a:t>	}</a:t>
            </a:r>
          </a:p>
          <a:p>
            <a:r>
              <a:rPr lang="en-IN" sz="2000" dirty="0">
                <a:solidFill>
                  <a:srgbClr val="FFFFFF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sz="2000" b="1" dirty="0">
                <a:solidFill>
                  <a:srgbClr val="FFFFFF"/>
                </a:solidFill>
                <a:latin typeface="Montserrat" panose="00000500000000000000" pitchFamily="2" charset="0"/>
              </a:rPr>
              <a:t>class </a:t>
            </a:r>
            <a:r>
              <a:rPr lang="en-IN" sz="2000" b="1" dirty="0" err="1">
                <a:solidFill>
                  <a:srgbClr val="FFFFFF"/>
                </a:solidFill>
                <a:latin typeface="Montserrat" panose="00000500000000000000" pitchFamily="2" charset="0"/>
              </a:rPr>
              <a:t>rect</a:t>
            </a:r>
            <a:r>
              <a:rPr lang="en-IN" sz="2000" b="1" dirty="0">
                <a:solidFill>
                  <a:srgbClr val="FFFFFF"/>
                </a:solidFill>
                <a:latin typeface="Montserrat" panose="00000500000000000000" pitchFamily="2" charset="0"/>
              </a:rPr>
              <a:t> extends shape</a:t>
            </a:r>
          </a:p>
          <a:p>
            <a:r>
              <a:rPr lang="en-IN" sz="2000" dirty="0">
                <a:solidFill>
                  <a:srgbClr val="FFFFFF"/>
                </a:solidFill>
                <a:latin typeface="Montserrat" panose="00000500000000000000" pitchFamily="2" charset="0"/>
              </a:rPr>
              <a:t>{</a:t>
            </a:r>
          </a:p>
          <a:p>
            <a:r>
              <a:rPr lang="en-IN" sz="2000" dirty="0">
                <a:solidFill>
                  <a:srgbClr val="FFFFFF"/>
                </a:solidFill>
                <a:latin typeface="Montserrat" panose="00000500000000000000" pitchFamily="2" charset="0"/>
              </a:rPr>
              <a:t>	</a:t>
            </a:r>
            <a:r>
              <a:rPr lang="en-IN" sz="2000" dirty="0" err="1">
                <a:solidFill>
                  <a:srgbClr val="FFFFFF"/>
                </a:solidFill>
                <a:latin typeface="Montserrat" panose="00000500000000000000" pitchFamily="2" charset="0"/>
              </a:rPr>
              <a:t>rect</a:t>
            </a:r>
            <a:r>
              <a:rPr lang="en-IN" sz="2000" dirty="0">
                <a:solidFill>
                  <a:srgbClr val="FFFFFF"/>
                </a:solidFill>
                <a:latin typeface="Montserrat" panose="00000500000000000000" pitchFamily="2" charset="0"/>
              </a:rPr>
              <a:t> fun() //Valid</a:t>
            </a:r>
          </a:p>
          <a:p>
            <a:r>
              <a:rPr lang="en-IN" sz="2000" dirty="0">
                <a:solidFill>
                  <a:srgbClr val="FFFFFF"/>
                </a:solidFill>
                <a:latin typeface="Montserrat" panose="00000500000000000000" pitchFamily="2" charset="0"/>
              </a:rPr>
              <a:t>	{</a:t>
            </a:r>
          </a:p>
          <a:p>
            <a:r>
              <a:rPr lang="en-IN" sz="2000" dirty="0">
                <a:solidFill>
                  <a:srgbClr val="FFFFFF"/>
                </a:solidFill>
                <a:latin typeface="Montserrat" panose="00000500000000000000" pitchFamily="2" charset="0"/>
              </a:rPr>
              <a:t>	//Overriding Method</a:t>
            </a:r>
          </a:p>
          <a:p>
            <a:r>
              <a:rPr lang="en-IN" sz="2000" dirty="0">
                <a:solidFill>
                  <a:srgbClr val="FFFFFF"/>
                </a:solidFill>
                <a:latin typeface="Montserrat" panose="00000500000000000000" pitchFamily="2" charset="0"/>
              </a:rPr>
              <a:t>	}</a:t>
            </a:r>
          </a:p>
          <a:p>
            <a:r>
              <a:rPr lang="en-IN" sz="2000" dirty="0">
                <a:solidFill>
                  <a:srgbClr val="FFFFFF"/>
                </a:solidFill>
                <a:latin typeface="Montserrat" panose="00000500000000000000" pitchFamily="2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954E35-7503-43BE-B656-AD71D1C4FA04}"/>
                  </a:ext>
                </a:extLst>
              </p14:cNvPr>
              <p14:cNvContentPartPr/>
              <p14:nvPr/>
            </p14:nvContentPartPr>
            <p14:xfrm>
              <a:off x="2814840" y="638280"/>
              <a:ext cx="6670080" cy="5596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954E35-7503-43BE-B656-AD71D1C4FA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5480" y="628920"/>
                <a:ext cx="6688800" cy="56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657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Method Overloading</a:t>
            </a: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0949911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IN" sz="2400" b="1" dirty="0">
                <a:solidFill>
                  <a:srgbClr val="FFFFFF"/>
                </a:solidFill>
                <a:latin typeface="Montserrat" panose="00000500000000000000" pitchFamily="2" charset="0"/>
              </a:rPr>
              <a:t>2. Method Overloading/Compile Time Polymorphism/Early Binding</a:t>
            </a:r>
          </a:p>
          <a:p>
            <a:pPr lvl="0">
              <a:lnSpc>
                <a:spcPct val="150000"/>
              </a:lnSpc>
            </a:pPr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Defining multiple methods with same name inside a class is called method overloading.</a:t>
            </a:r>
          </a:p>
          <a:p>
            <a:pPr lvl="0"/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Rules: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Number of parameters can be different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If number of parameters are same, data type of parameters must be different.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Just having different return types is not considerable for method overloading.</a:t>
            </a:r>
          </a:p>
          <a:p>
            <a:pPr lvl="1" algn="ctr"/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void fun(</a:t>
            </a:r>
            <a:r>
              <a:rPr lang="en-IN" sz="2400" dirty="0" err="1">
                <a:solidFill>
                  <a:srgbClr val="FFFFFF"/>
                </a:solidFill>
                <a:latin typeface="Montserrat" panose="00000500000000000000" pitchFamily="2" charset="0"/>
              </a:rPr>
              <a:t>int,char</a:t>
            </a:r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)</a:t>
            </a:r>
          </a:p>
          <a:p>
            <a:pPr lvl="1" algn="ctr"/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int fun(</a:t>
            </a:r>
            <a:r>
              <a:rPr lang="en-IN" sz="2400" dirty="0" err="1">
                <a:solidFill>
                  <a:srgbClr val="FFFFFF"/>
                </a:solidFill>
                <a:latin typeface="Montserrat" panose="00000500000000000000" pitchFamily="2" charset="0"/>
              </a:rPr>
              <a:t>int,int</a:t>
            </a:r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)  //valid</a:t>
            </a:r>
          </a:p>
          <a:p>
            <a:pPr lvl="1" algn="ctr"/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int fun(</a:t>
            </a:r>
            <a:r>
              <a:rPr lang="en-IN" sz="2400" dirty="0" err="1">
                <a:solidFill>
                  <a:srgbClr val="FFFFFF"/>
                </a:solidFill>
                <a:latin typeface="Montserrat" panose="00000500000000000000" pitchFamily="2" charset="0"/>
              </a:rPr>
              <a:t>int,char</a:t>
            </a:r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)  //invalid</a:t>
            </a:r>
          </a:p>
          <a:p>
            <a:pPr lvl="1" algn="ctr"/>
            <a:endParaRPr lang="en-IN" sz="2400" dirty="0">
              <a:solidFill>
                <a:srgbClr val="FFFFFF"/>
              </a:solidFill>
              <a:latin typeface="Montserrat" panose="00000500000000000000" pitchFamily="2" charset="0"/>
            </a:endParaRPr>
          </a:p>
          <a:p>
            <a:pPr lvl="1"/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Best example of Method Overloading: </a:t>
            </a:r>
            <a:r>
              <a:rPr lang="en-IN" sz="2400" b="1" dirty="0" err="1">
                <a:solidFill>
                  <a:srgbClr val="FFFFFF"/>
                </a:solidFill>
                <a:latin typeface="Montserrat" panose="00000500000000000000" pitchFamily="2" charset="0"/>
              </a:rPr>
              <a:t>println</a:t>
            </a:r>
            <a:r>
              <a:rPr lang="en-IN" sz="2400" b="1" dirty="0">
                <a:solidFill>
                  <a:srgbClr val="FFFFFF"/>
                </a:solidFill>
                <a:latin typeface="Montserrat" panose="00000500000000000000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6154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5;p24">
            <a:extLst>
              <a:ext uri="{FF2B5EF4-FFF2-40B4-BE49-F238E27FC236}">
                <a16:creationId xmlns:a16="http://schemas.microsoft.com/office/drawing/2014/main" id="{9957ED65-D98F-4F0F-ABA7-4E6E24619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9599" y="130935"/>
            <a:ext cx="8036571" cy="718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Analysis &amp; Self – Study 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8D9AFCAE-52AE-45FD-8F4E-D0DE1B300D2F}"/>
              </a:ext>
            </a:extLst>
          </p:cNvPr>
          <p:cNvSpPr txBox="1"/>
          <p:nvPr/>
        </p:nvSpPr>
        <p:spPr>
          <a:xfrm>
            <a:off x="1531682" y="1159329"/>
            <a:ext cx="7926330" cy="27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SzPts val="1800"/>
            </a:pPr>
            <a:r>
              <a:rPr lang="en-IN" sz="3733" b="1" dirty="0">
                <a:solidFill>
                  <a:srgbClr val="FFFFFF"/>
                </a:solidFill>
                <a:latin typeface="Montserrat" panose="00000500000000000000" pitchFamily="2" charset="0"/>
              </a:rPr>
              <a:t>Differentiate between:</a:t>
            </a:r>
          </a:p>
          <a:p>
            <a:pPr marL="609585" indent="-457189">
              <a:buSzPts val="1800"/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FFFFFF"/>
                </a:solidFill>
                <a:latin typeface="Montserrat" panose="00000500000000000000" pitchFamily="2" charset="0"/>
              </a:rPr>
              <a:t>Method Overloading</a:t>
            </a:r>
          </a:p>
          <a:p>
            <a:pPr marL="609585" indent="-457189">
              <a:buSzPts val="1800"/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FFFFFF"/>
                </a:solidFill>
                <a:latin typeface="Montserrat" panose="00000500000000000000" pitchFamily="2" charset="0"/>
              </a:rPr>
              <a:t>Method Overriding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sz="3733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29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Constructors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085270C6-9644-45AA-9226-8C9BB722F236}"/>
              </a:ext>
            </a:extLst>
          </p:cNvPr>
          <p:cNvSpPr txBox="1"/>
          <p:nvPr/>
        </p:nvSpPr>
        <p:spPr>
          <a:xfrm>
            <a:off x="176681" y="849207"/>
            <a:ext cx="10715908" cy="523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67" dirty="0">
                <a:solidFill>
                  <a:srgbClr val="FFFFFF"/>
                </a:solidFill>
                <a:latin typeface="Montserrat" panose="00000500000000000000" pitchFamily="2" charset="0"/>
              </a:rPr>
              <a:t>In java, constructors are blocks of code similar to methods used to initialize the object.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FFFFFF"/>
                </a:solidFill>
                <a:latin typeface="Montserrat" panose="00000500000000000000" pitchFamily="2" charset="0"/>
              </a:rPr>
              <a:t>The new operator also invokes the class </a:t>
            </a:r>
            <a:r>
              <a:rPr lang="en-US" sz="2667" b="1" i="1" dirty="0">
                <a:solidFill>
                  <a:srgbClr val="FFFFFF"/>
                </a:solidFill>
                <a:latin typeface="Montserrat" panose="00000500000000000000" pitchFamily="2" charset="0"/>
              </a:rPr>
              <a:t>constructor.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67" dirty="0">
                <a:solidFill>
                  <a:srgbClr val="FFFFFF"/>
                </a:solidFill>
                <a:latin typeface="Montserrat" panose="00000500000000000000" pitchFamily="2" charset="0"/>
              </a:rPr>
              <a:t>It calls the default constructor if no constructor is available (</a:t>
            </a:r>
            <a:r>
              <a:rPr lang="en-US" sz="2667" dirty="0">
                <a:solidFill>
                  <a:srgbClr val="FFFFFF"/>
                </a:solidFill>
                <a:latin typeface="Montserrat" panose="00000500000000000000" pitchFamily="2" charset="0"/>
              </a:rPr>
              <a:t>Java compiler provides a default constructor by default</a:t>
            </a:r>
            <a:r>
              <a:rPr lang="en-IN" sz="2667" dirty="0">
                <a:solidFill>
                  <a:srgbClr val="FFFFFF"/>
                </a:solidFill>
                <a:latin typeface="Montserrat" panose="00000500000000000000" pitchFamily="2" charset="0"/>
              </a:rPr>
              <a:t>).</a:t>
            </a:r>
          </a:p>
          <a:p>
            <a:pPr lvl="0">
              <a:lnSpc>
                <a:spcPct val="150000"/>
              </a:lnSpc>
            </a:pPr>
            <a:endParaRPr lang="en-IN" sz="2667" dirty="0">
              <a:solidFill>
                <a:srgbClr val="FFFFFF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2667" dirty="0">
                <a:solidFill>
                  <a:srgbClr val="FFFFFF"/>
                </a:solidFill>
                <a:latin typeface="Montserrat" panose="00000500000000000000" pitchFamily="2" charset="0"/>
              </a:rPr>
              <a:t>There are 2 types of constructors: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667" dirty="0">
                <a:solidFill>
                  <a:srgbClr val="FFFFFF"/>
                </a:solidFill>
                <a:latin typeface="Montserrat" panose="00000500000000000000" pitchFamily="2" charset="0"/>
              </a:rPr>
              <a:t>Default Constructor(without arguments)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667" dirty="0">
                <a:solidFill>
                  <a:srgbClr val="FFFFFF"/>
                </a:solidFill>
                <a:latin typeface="Montserrat" panose="00000500000000000000" pitchFamily="2" charset="0"/>
              </a:rPr>
              <a:t>Parameterized Constructor</a:t>
            </a:r>
            <a:endParaRPr sz="2667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AutoShape 2" descr="Business man standing next to thought bubble drawn over head">
            <a:extLst>
              <a:ext uri="{FF2B5EF4-FFF2-40B4-BE49-F238E27FC236}">
                <a16:creationId xmlns:a16="http://schemas.microsoft.com/office/drawing/2014/main" id="{D76161E8-84C5-4D6D-A65B-6565FC4FC1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17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Constructors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085270C6-9644-45AA-9226-8C9BB722F236}"/>
              </a:ext>
            </a:extLst>
          </p:cNvPr>
          <p:cNvSpPr txBox="1"/>
          <p:nvPr/>
        </p:nvSpPr>
        <p:spPr>
          <a:xfrm>
            <a:off x="224808" y="810526"/>
            <a:ext cx="10619657" cy="523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IN" sz="2667" b="1" dirty="0">
                <a:solidFill>
                  <a:schemeClr val="bg1"/>
                </a:solidFill>
                <a:latin typeface="Montserrat" panose="00000500000000000000" pitchFamily="2" charset="0"/>
              </a:rPr>
              <a:t>Properties of Constructors:</a:t>
            </a:r>
          </a:p>
          <a:p>
            <a:pPr marL="380990" indent="-38099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667" dirty="0">
                <a:solidFill>
                  <a:schemeClr val="bg1"/>
                </a:solidFill>
                <a:latin typeface="Montserrat" panose="00000500000000000000" pitchFamily="2" charset="0"/>
              </a:rPr>
              <a:t>Constructor name must be same as class name.</a:t>
            </a:r>
          </a:p>
          <a:p>
            <a:pPr marL="380990" indent="-38099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667" dirty="0">
                <a:solidFill>
                  <a:schemeClr val="bg1"/>
                </a:solidFill>
                <a:latin typeface="Montserrat" panose="00000500000000000000" pitchFamily="2" charset="0"/>
              </a:rPr>
              <a:t>Constructor must have no</a:t>
            </a:r>
            <a:r>
              <a:rPr lang="en-US" sz="2667" i="1" dirty="0">
                <a:solidFill>
                  <a:schemeClr val="bg1"/>
                </a:solidFill>
                <a:latin typeface="Montserrat" panose="00000500000000000000" pitchFamily="2" charset="0"/>
              </a:rPr>
              <a:t> explicit </a:t>
            </a:r>
            <a:r>
              <a:rPr lang="en-US" sz="2667" dirty="0">
                <a:solidFill>
                  <a:schemeClr val="bg1"/>
                </a:solidFill>
                <a:latin typeface="Montserrat" panose="00000500000000000000" pitchFamily="2" charset="0"/>
              </a:rPr>
              <a:t>return type.</a:t>
            </a:r>
          </a:p>
          <a:p>
            <a:pPr marL="380990" indent="-38099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667" dirty="0">
                <a:solidFill>
                  <a:schemeClr val="bg1"/>
                </a:solidFill>
                <a:latin typeface="Montserrat" panose="00000500000000000000" pitchFamily="2" charset="0"/>
              </a:rPr>
              <a:t>Cannot be abstract, static, final, and synchronized.</a:t>
            </a:r>
          </a:p>
          <a:p>
            <a:pPr marL="380990" indent="-38099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667" dirty="0">
                <a:solidFill>
                  <a:schemeClr val="bg1"/>
                </a:solidFill>
                <a:latin typeface="Montserrat" panose="00000500000000000000" pitchFamily="2" charset="0"/>
              </a:rPr>
              <a:t>Constructors are automatically called by the new keyword when instantiating the class.</a:t>
            </a:r>
            <a:endParaRPr lang="en-IN" sz="2667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AutoShape 2" descr="Business man standing next to thought bubble drawn over head">
            <a:extLst>
              <a:ext uri="{FF2B5EF4-FFF2-40B4-BE49-F238E27FC236}">
                <a16:creationId xmlns:a16="http://schemas.microsoft.com/office/drawing/2014/main" id="{D76161E8-84C5-4D6D-A65B-6565FC4FC1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336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This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AutoShape 2" descr="Business man standing next to thought bubble drawn over head">
            <a:extLst>
              <a:ext uri="{FF2B5EF4-FFF2-40B4-BE49-F238E27FC236}">
                <a16:creationId xmlns:a16="http://schemas.microsoft.com/office/drawing/2014/main" id="{D76161E8-84C5-4D6D-A65B-6565FC4FC1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773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Constructor Overloading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085270C6-9644-45AA-9226-8C9BB722F236}"/>
              </a:ext>
            </a:extLst>
          </p:cNvPr>
          <p:cNvSpPr txBox="1"/>
          <p:nvPr/>
        </p:nvSpPr>
        <p:spPr>
          <a:xfrm>
            <a:off x="176681" y="1069777"/>
            <a:ext cx="10811172" cy="12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667" dirty="0">
                <a:solidFill>
                  <a:srgbClr val="FFFFFF"/>
                </a:solidFill>
                <a:latin typeface="Montserrat" panose="00000500000000000000" pitchFamily="2" charset="0"/>
              </a:rPr>
              <a:t>For having more than one class constructor with different parameters</a:t>
            </a:r>
          </a:p>
          <a:p>
            <a:pPr marL="380990" indent="-38099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667" dirty="0">
                <a:solidFill>
                  <a:srgbClr val="FFFFFF"/>
                </a:solidFill>
                <a:latin typeface="Montserrat" panose="00000500000000000000" pitchFamily="2" charset="0"/>
              </a:rPr>
              <a:t>Compiler differentiates them by the number of parameters in the list and their types.</a:t>
            </a:r>
          </a:p>
        </p:txBody>
      </p:sp>
      <p:sp>
        <p:nvSpPr>
          <p:cNvPr id="3" name="AutoShape 2" descr="Business man standing next to thought bubble drawn over head">
            <a:extLst>
              <a:ext uri="{FF2B5EF4-FFF2-40B4-BE49-F238E27FC236}">
                <a16:creationId xmlns:a16="http://schemas.microsoft.com/office/drawing/2014/main" id="{D76161E8-84C5-4D6D-A65B-6565FC4FC1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096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Super Keyword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AutoShape 2" descr="Business man standing next to thought bubble drawn over head">
            <a:extLst>
              <a:ext uri="{FF2B5EF4-FFF2-40B4-BE49-F238E27FC236}">
                <a16:creationId xmlns:a16="http://schemas.microsoft.com/office/drawing/2014/main" id="{D76161E8-84C5-4D6D-A65B-6565FC4FC1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382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1A1AA4-8732-4263-B174-20BA5B838B06}"/>
              </a:ext>
            </a:extLst>
          </p:cNvPr>
          <p:cNvSpPr txBox="1"/>
          <p:nvPr/>
        </p:nvSpPr>
        <p:spPr>
          <a:xfrm>
            <a:off x="3748578" y="2875002"/>
            <a:ext cx="4694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27823F"/>
                </a:solidFill>
                <a:latin typeface="Montserrat" panose="00000500000000000000" pitchFamily="2" charset="0"/>
              </a:rPr>
              <a:t>Thank You</a:t>
            </a:r>
            <a:endParaRPr lang="en-IN" sz="6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1596DB-91F7-4DE8-A262-8ECD8BAE642D}"/>
                  </a:ext>
                </a:extLst>
              </p14:cNvPr>
              <p14:cNvContentPartPr/>
              <p14:nvPr/>
            </p14:nvContentPartPr>
            <p14:xfrm>
              <a:off x="6039360" y="269100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1596DB-91F7-4DE8-A262-8ECD8BAE64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0000" y="2681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955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Implementation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39941C-A884-4262-A162-1C3515B69DF1}"/>
              </a:ext>
            </a:extLst>
          </p:cNvPr>
          <p:cNvSpPr/>
          <p:nvPr/>
        </p:nvSpPr>
        <p:spPr>
          <a:xfrm>
            <a:off x="519600" y="1684139"/>
            <a:ext cx="6096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class Student {</a:t>
            </a:r>
          </a:p>
          <a:p>
            <a:r>
              <a:rPr lang="en-IN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int rollno;</a:t>
            </a:r>
          </a:p>
          <a:p>
            <a:r>
              <a:rPr lang="en-IN" sz="2000" dirty="0">
                <a:solidFill>
                  <a:schemeClr val="bg1"/>
                </a:solidFill>
                <a:latin typeface="Montserrat" panose="00000500000000000000" pitchFamily="2" charset="0"/>
              </a:rPr>
              <a:t>String name;</a:t>
            </a:r>
          </a:p>
          <a:p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public static void main(String[] args) {</a:t>
            </a:r>
          </a:p>
          <a:p>
            <a:r>
              <a:rPr lang="en-IN" sz="2000" dirty="0">
                <a:solidFill>
                  <a:schemeClr val="bg1"/>
                </a:solidFill>
                <a:latin typeface="Montserrat" panose="00000500000000000000" pitchFamily="2" charset="0"/>
              </a:rPr>
              <a:t>Student s1=</a:t>
            </a:r>
            <a:r>
              <a:rPr lang="en-IN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new Student();</a:t>
            </a:r>
          </a:p>
          <a:p>
            <a:r>
              <a:rPr lang="en-IN" sz="2000" dirty="0">
                <a:solidFill>
                  <a:schemeClr val="bg1"/>
                </a:solidFill>
                <a:latin typeface="Montserrat" panose="00000500000000000000" pitchFamily="2" charset="0"/>
              </a:rPr>
              <a:t>Student s2=</a:t>
            </a:r>
            <a:r>
              <a:rPr lang="en-IN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new Student();</a:t>
            </a:r>
          </a:p>
          <a:p>
            <a:r>
              <a:rPr lang="en-IN" sz="2000" dirty="0">
                <a:solidFill>
                  <a:schemeClr val="bg1"/>
                </a:solidFill>
                <a:latin typeface="Montserrat" panose="00000500000000000000" pitchFamily="2" charset="0"/>
              </a:rPr>
              <a:t>Student s3=</a:t>
            </a:r>
            <a:r>
              <a:rPr lang="en-IN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new Student();</a:t>
            </a:r>
          </a:p>
          <a:p>
            <a:r>
              <a:rPr lang="en-IN" sz="2000" dirty="0">
                <a:solidFill>
                  <a:schemeClr val="bg1"/>
                </a:solidFill>
                <a:latin typeface="Montserrat" panose="00000500000000000000" pitchFamily="2" charset="0"/>
              </a:rPr>
              <a:t>s1.rollno=1;</a:t>
            </a:r>
          </a:p>
          <a:p>
            <a:r>
              <a:rPr lang="en-IN" sz="2000" dirty="0">
                <a:solidFill>
                  <a:schemeClr val="bg1"/>
                </a:solidFill>
                <a:latin typeface="Montserrat" panose="00000500000000000000" pitchFamily="2" charset="0"/>
              </a:rPr>
              <a:t>s2.name="Alex";</a:t>
            </a:r>
          </a:p>
          <a:p>
            <a:r>
              <a:rPr lang="en-IN" sz="20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</a:t>
            </a:r>
            <a:r>
              <a:rPr lang="en-IN" sz="2000" b="1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out.println</a:t>
            </a:r>
            <a:r>
              <a:rPr lang="en-IN" sz="2000" b="1" i="1" dirty="0">
                <a:solidFill>
                  <a:schemeClr val="bg1"/>
                </a:solidFill>
                <a:latin typeface="Montserrat" panose="00000500000000000000" pitchFamily="2" charset="0"/>
              </a:rPr>
              <a:t>(s1.rollno);</a:t>
            </a:r>
          </a:p>
          <a:p>
            <a:r>
              <a:rPr lang="en-IN" sz="20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</a:t>
            </a:r>
            <a:r>
              <a:rPr lang="en-IN" sz="2000" b="1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out.println</a:t>
            </a:r>
            <a:r>
              <a:rPr lang="en-IN" sz="2000" b="1" i="1" dirty="0">
                <a:solidFill>
                  <a:schemeClr val="bg1"/>
                </a:solidFill>
                <a:latin typeface="Montserrat" panose="00000500000000000000" pitchFamily="2" charset="0"/>
              </a:rPr>
              <a:t>(s2.name);</a:t>
            </a:r>
          </a:p>
          <a:p>
            <a:r>
              <a:rPr lang="en-IN" sz="20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</a:t>
            </a:r>
            <a:r>
              <a:rPr lang="en-IN" sz="2000" b="1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out.println</a:t>
            </a:r>
            <a:r>
              <a:rPr lang="en-IN" sz="2000" b="1" i="1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en-IN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s3.name);</a:t>
            </a:r>
          </a:p>
          <a:p>
            <a:r>
              <a:rPr lang="en-IN" sz="2000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sz="2000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085270C6-9644-45AA-9226-8C9BB722F236}"/>
              </a:ext>
            </a:extLst>
          </p:cNvPr>
          <p:cNvSpPr txBox="1"/>
          <p:nvPr/>
        </p:nvSpPr>
        <p:spPr>
          <a:xfrm>
            <a:off x="176682" y="1069776"/>
            <a:ext cx="5483139" cy="54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SzPts val="1800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1. Main within the same class</a:t>
            </a:r>
            <a:endParaRPr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endParaRPr sz="3733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6F509C-FB6D-45FC-9040-0AF5432938FB}"/>
              </a:ext>
            </a:extLst>
          </p:cNvPr>
          <p:cNvSpPr/>
          <p:nvPr/>
        </p:nvSpPr>
        <p:spPr>
          <a:xfrm>
            <a:off x="6438919" y="1679623"/>
            <a:ext cx="6096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class Student {</a:t>
            </a:r>
          </a:p>
          <a:p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int rollno;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String name;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class </a:t>
            </a:r>
            <a:r>
              <a:rPr lang="en-IN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MainClass</a:t>
            </a:r>
            <a:endParaRPr lang="en-IN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public static void main(String[] args){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Student s1=</a:t>
            </a:r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new Student();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Student s2=</a:t>
            </a:r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new Student();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Student s3=</a:t>
            </a:r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new Student();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s1.rollno=1;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s2.name="Alex";</a:t>
            </a:r>
          </a:p>
          <a:p>
            <a:r>
              <a:rPr lang="en-IN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</a:t>
            </a:r>
            <a:r>
              <a:rPr lang="en-IN" b="1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out.println</a:t>
            </a:r>
            <a:r>
              <a:rPr lang="en-IN" b="1" i="1" dirty="0">
                <a:solidFill>
                  <a:schemeClr val="bg1"/>
                </a:solidFill>
                <a:latin typeface="Montserrat" panose="00000500000000000000" pitchFamily="2" charset="0"/>
              </a:rPr>
              <a:t>(s1.rollno);</a:t>
            </a:r>
          </a:p>
          <a:p>
            <a:r>
              <a:rPr lang="en-IN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</a:t>
            </a:r>
            <a:r>
              <a:rPr lang="en-IN" b="1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out.println</a:t>
            </a:r>
            <a:r>
              <a:rPr lang="en-IN" b="1" i="1" dirty="0">
                <a:solidFill>
                  <a:schemeClr val="bg1"/>
                </a:solidFill>
                <a:latin typeface="Montserrat" panose="00000500000000000000" pitchFamily="2" charset="0"/>
              </a:rPr>
              <a:t>(s2.name);</a:t>
            </a:r>
          </a:p>
          <a:p>
            <a:r>
              <a:rPr lang="en-IN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</a:t>
            </a:r>
            <a:r>
              <a:rPr lang="en-IN" b="1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out.println</a:t>
            </a:r>
            <a:r>
              <a:rPr lang="en-IN" b="1" i="1" dirty="0">
                <a:solidFill>
                  <a:schemeClr val="bg1"/>
                </a:solidFill>
                <a:latin typeface="Montserrat" panose="00000500000000000000" pitchFamily="2" charset="0"/>
              </a:rPr>
              <a:t>(s3.name);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EB8413EE-4B32-4F38-903C-C65EAA3629EE}"/>
              </a:ext>
            </a:extLst>
          </p:cNvPr>
          <p:cNvSpPr txBox="1"/>
          <p:nvPr/>
        </p:nvSpPr>
        <p:spPr>
          <a:xfrm>
            <a:off x="6096001" y="1065260"/>
            <a:ext cx="4970719" cy="54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SzPts val="1800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2. Main in different class</a:t>
            </a:r>
            <a:endParaRPr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endParaRPr sz="3733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BC4BDC-B7E6-4174-9485-1EE9F1CA037B}"/>
              </a:ext>
            </a:extLst>
          </p:cNvPr>
          <p:cNvSpPr/>
          <p:nvPr/>
        </p:nvSpPr>
        <p:spPr>
          <a:xfrm>
            <a:off x="1245697" y="6419026"/>
            <a:ext cx="9821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Save the file name with the class name which has main() method.</a:t>
            </a:r>
            <a:endParaRPr lang="en-IN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02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Types of Variables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39941C-A884-4262-A162-1C3515B69DF1}"/>
              </a:ext>
            </a:extLst>
          </p:cNvPr>
          <p:cNvSpPr/>
          <p:nvPr/>
        </p:nvSpPr>
        <p:spPr>
          <a:xfrm>
            <a:off x="519600" y="1711430"/>
            <a:ext cx="6096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class Student {</a:t>
            </a:r>
          </a:p>
          <a:p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int rollno;</a:t>
            </a:r>
          </a:p>
          <a:p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String name;</a:t>
            </a:r>
          </a:p>
          <a:p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class </a:t>
            </a:r>
            <a:r>
              <a:rPr lang="en-IN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MainClass</a:t>
            </a:r>
            <a:endParaRPr lang="en-IN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{</a:t>
            </a:r>
          </a:p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public static void main(String[] args) {</a:t>
            </a:r>
          </a:p>
          <a:p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Student s=</a:t>
            </a: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new Student();</a:t>
            </a:r>
          </a:p>
          <a:p>
            <a:r>
              <a:rPr lang="en-IN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s.rollno</a:t>
            </a: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=1;</a:t>
            </a:r>
          </a:p>
          <a:p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s.name="Alex";</a:t>
            </a:r>
          </a:p>
          <a:p>
            <a:r>
              <a:rPr lang="en-IN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</a:t>
            </a:r>
            <a:r>
              <a:rPr lang="en-IN" sz="2400" b="1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out.println</a:t>
            </a:r>
            <a:r>
              <a:rPr lang="en-IN" sz="2400" b="1" i="1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en-IN" sz="2400" b="1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s.rollno</a:t>
            </a:r>
            <a:r>
              <a:rPr lang="en-IN" sz="2400" b="1" i="1" dirty="0">
                <a:solidFill>
                  <a:schemeClr val="bg1"/>
                </a:solidFill>
                <a:latin typeface="Montserrat" panose="00000500000000000000" pitchFamily="2" charset="0"/>
              </a:rPr>
              <a:t>);</a:t>
            </a:r>
          </a:p>
          <a:p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085270C6-9644-45AA-9226-8C9BB722F236}"/>
              </a:ext>
            </a:extLst>
          </p:cNvPr>
          <p:cNvSpPr txBox="1"/>
          <p:nvPr/>
        </p:nvSpPr>
        <p:spPr>
          <a:xfrm>
            <a:off x="176682" y="1069776"/>
            <a:ext cx="4970719" cy="54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SzPts val="1800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1. Local Reference Variable</a:t>
            </a:r>
            <a:endParaRPr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endParaRPr sz="3733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47688-0DA0-42C3-816A-4FBFD3E4770D}"/>
              </a:ext>
            </a:extLst>
          </p:cNvPr>
          <p:cNvSpPr txBox="1"/>
          <p:nvPr/>
        </p:nvSpPr>
        <p:spPr>
          <a:xfrm>
            <a:off x="6615600" y="1069776"/>
            <a:ext cx="46359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Declared within the method in a class or taken as an argument.</a:t>
            </a:r>
          </a:p>
          <a:p>
            <a:pPr marL="380990" indent="-38099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Occupy memory on stack.</a:t>
            </a:r>
          </a:p>
          <a:p>
            <a:pPr marL="380990" indent="-38099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Will be destroyed when the control leaves the method and the associated object will be eligible for garbage collection.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E4F4F-02DC-4EE5-885E-C78716FCA5C6}"/>
              </a:ext>
            </a:extLst>
          </p:cNvPr>
          <p:cNvSpPr txBox="1"/>
          <p:nvPr/>
        </p:nvSpPr>
        <p:spPr>
          <a:xfrm>
            <a:off x="6967696" y="5534504"/>
            <a:ext cx="5012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In the above case,  “s” is a local reference variable, as it is the main method. </a:t>
            </a:r>
          </a:p>
        </p:txBody>
      </p:sp>
    </p:spTree>
    <p:extLst>
      <p:ext uri="{BB962C8B-B14F-4D97-AF65-F5344CB8AC3E}">
        <p14:creationId xmlns:p14="http://schemas.microsoft.com/office/powerpoint/2010/main" val="209733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Types of Variables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39941C-A884-4262-A162-1C3515B69DF1}"/>
              </a:ext>
            </a:extLst>
          </p:cNvPr>
          <p:cNvSpPr/>
          <p:nvPr/>
        </p:nvSpPr>
        <p:spPr>
          <a:xfrm>
            <a:off x="519600" y="1711429"/>
            <a:ext cx="6096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class Student {</a:t>
            </a:r>
          </a:p>
          <a:p>
            <a:pPr marL="241294"/>
            <a:r>
              <a:rPr lang="en-IN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int rollno;</a:t>
            </a:r>
          </a:p>
          <a:p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class Helper</a:t>
            </a:r>
          </a:p>
          <a:p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{</a:t>
            </a:r>
          </a:p>
          <a:p>
            <a:pPr marL="241294" lvl="2"/>
            <a:r>
              <a:rPr lang="en-IN" sz="1600" u="sng" dirty="0">
                <a:solidFill>
                  <a:schemeClr val="bg1"/>
                </a:solidFill>
                <a:latin typeface="Montserrat" panose="00000500000000000000" pitchFamily="2" charset="0"/>
              </a:rPr>
              <a:t>Student s=</a:t>
            </a:r>
            <a:r>
              <a:rPr lang="en-IN" sz="1600" b="1" u="sng" dirty="0">
                <a:solidFill>
                  <a:schemeClr val="bg1"/>
                </a:solidFill>
                <a:latin typeface="Montserrat" panose="00000500000000000000" pitchFamily="2" charset="0"/>
              </a:rPr>
              <a:t>new Student();</a:t>
            </a:r>
          </a:p>
          <a:p>
            <a:pPr marL="241294" lvl="2"/>
            <a:r>
              <a:rPr lang="en-IN" sz="1600" b="1" u="sng" dirty="0">
                <a:solidFill>
                  <a:schemeClr val="bg1"/>
                </a:solidFill>
                <a:latin typeface="Montserrat" panose="00000500000000000000" pitchFamily="2" charset="0"/>
              </a:rPr>
              <a:t>void set(int </a:t>
            </a:r>
            <a:r>
              <a:rPr lang="en-IN" sz="1600" b="1" u="sng" dirty="0">
                <a:solidFill>
                  <a:schemeClr val="bg1"/>
                </a:solidFill>
                <a:highlight>
                  <a:srgbClr val="F0D8A8"/>
                </a:highlight>
                <a:latin typeface="Montserrat" panose="00000500000000000000" pitchFamily="2" charset="0"/>
              </a:rPr>
              <a:t>n)</a:t>
            </a:r>
          </a:p>
          <a:p>
            <a:pPr marL="241294" lvl="2"/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{	</a:t>
            </a:r>
            <a:r>
              <a:rPr lang="en-IN" sz="1600" dirty="0" err="1">
                <a:solidFill>
                  <a:schemeClr val="bg1"/>
                </a:solidFill>
                <a:latin typeface="Montserrat" panose="00000500000000000000" pitchFamily="2" charset="0"/>
              </a:rPr>
              <a:t>s.rollno</a:t>
            </a:r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=</a:t>
            </a:r>
            <a:r>
              <a:rPr lang="en-IN" sz="1600" dirty="0">
                <a:solidFill>
                  <a:schemeClr val="bg1"/>
                </a:solidFill>
                <a:highlight>
                  <a:srgbClr val="D4D4D4"/>
                </a:highlight>
                <a:latin typeface="Montserrat" panose="00000500000000000000" pitchFamily="2" charset="0"/>
              </a:rPr>
              <a:t>n; </a:t>
            </a:r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pPr marL="241294" lvl="2"/>
            <a:r>
              <a:rPr lang="en-IN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void show()</a:t>
            </a:r>
          </a:p>
          <a:p>
            <a:pPr marL="241294" lvl="2"/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{	</a:t>
            </a:r>
            <a:r>
              <a:rPr lang="en-IN" sz="16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</a:t>
            </a:r>
            <a:r>
              <a:rPr lang="en-IN" sz="1600" b="1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out.println</a:t>
            </a:r>
            <a:r>
              <a:rPr lang="en-IN" sz="1600" b="1" i="1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en-IN" sz="1600" b="1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s.rollno</a:t>
            </a:r>
            <a:r>
              <a:rPr lang="en-IN" sz="1600" b="1" i="1" dirty="0">
                <a:solidFill>
                  <a:schemeClr val="bg1"/>
                </a:solidFill>
                <a:latin typeface="Montserrat" panose="00000500000000000000" pitchFamily="2" charset="0"/>
              </a:rPr>
              <a:t>); </a:t>
            </a:r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class </a:t>
            </a:r>
            <a:r>
              <a:rPr lang="en-IN" sz="16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MainClass</a:t>
            </a:r>
            <a:endParaRPr lang="en-IN" sz="16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{</a:t>
            </a:r>
          </a:p>
          <a:p>
            <a:pPr marL="241294"/>
            <a:r>
              <a:rPr lang="en-US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public static void main(String[] args) {</a:t>
            </a:r>
          </a:p>
          <a:p>
            <a:pPr marL="241294"/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Helper </a:t>
            </a:r>
            <a:r>
              <a:rPr lang="en-IN" sz="1600" dirty="0" err="1">
                <a:solidFill>
                  <a:schemeClr val="bg1"/>
                </a:solidFill>
                <a:latin typeface="Montserrat" panose="00000500000000000000" pitchFamily="2" charset="0"/>
              </a:rPr>
              <a:t>obj</a:t>
            </a:r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=</a:t>
            </a:r>
            <a:r>
              <a:rPr lang="en-IN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new Helper();</a:t>
            </a:r>
          </a:p>
          <a:p>
            <a:pPr marL="241294"/>
            <a:r>
              <a:rPr lang="en-IN" sz="1600" dirty="0" err="1">
                <a:solidFill>
                  <a:schemeClr val="bg1"/>
                </a:solidFill>
                <a:latin typeface="Montserrat" panose="00000500000000000000" pitchFamily="2" charset="0"/>
              </a:rPr>
              <a:t>obj.set</a:t>
            </a:r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(1);</a:t>
            </a:r>
          </a:p>
          <a:p>
            <a:pPr marL="241294"/>
            <a:r>
              <a:rPr lang="en-IN" sz="1600" dirty="0" err="1">
                <a:solidFill>
                  <a:schemeClr val="bg1"/>
                </a:solidFill>
                <a:latin typeface="Montserrat" panose="00000500000000000000" pitchFamily="2" charset="0"/>
              </a:rPr>
              <a:t>obj.show</a:t>
            </a:r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();</a:t>
            </a:r>
          </a:p>
          <a:p>
            <a:pPr marL="241294"/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085270C6-9644-45AA-9226-8C9BB722F236}"/>
              </a:ext>
            </a:extLst>
          </p:cNvPr>
          <p:cNvSpPr txBox="1"/>
          <p:nvPr/>
        </p:nvSpPr>
        <p:spPr>
          <a:xfrm>
            <a:off x="176682" y="1069776"/>
            <a:ext cx="6096000" cy="54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SzPts val="1800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2. Instance Reference Variable</a:t>
            </a:r>
            <a:endParaRPr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endParaRPr sz="3733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47688-0DA0-42C3-816A-4FBFD3E4770D}"/>
              </a:ext>
            </a:extLst>
          </p:cNvPr>
          <p:cNvSpPr txBox="1"/>
          <p:nvPr/>
        </p:nvSpPr>
        <p:spPr>
          <a:xfrm>
            <a:off x="6615600" y="1069776"/>
            <a:ext cx="4635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Declared outside the methods in a class.</a:t>
            </a:r>
          </a:p>
          <a:p>
            <a:pPr marL="380990" indent="-38099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Occupy memory on heap.</a:t>
            </a:r>
          </a:p>
          <a:p>
            <a:pPr marL="380990" indent="-38099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Will be retained in memory till the object is alive.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E4F4F-02DC-4EE5-885E-C78716FCA5C6}"/>
              </a:ext>
            </a:extLst>
          </p:cNvPr>
          <p:cNvSpPr txBox="1"/>
          <p:nvPr/>
        </p:nvSpPr>
        <p:spPr>
          <a:xfrm>
            <a:off x="6811275" y="4470111"/>
            <a:ext cx="5012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In the above case,  “s” is a instance reference variable, as it not inside any method in the Helper class.</a:t>
            </a:r>
          </a:p>
        </p:txBody>
      </p:sp>
    </p:spTree>
    <p:extLst>
      <p:ext uri="{BB962C8B-B14F-4D97-AF65-F5344CB8AC3E}">
        <p14:creationId xmlns:p14="http://schemas.microsoft.com/office/powerpoint/2010/main" val="232296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Inheritance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085270C6-9644-45AA-9226-8C9BB722F236}"/>
              </a:ext>
            </a:extLst>
          </p:cNvPr>
          <p:cNvSpPr txBox="1"/>
          <p:nvPr/>
        </p:nvSpPr>
        <p:spPr>
          <a:xfrm>
            <a:off x="519599" y="849208"/>
            <a:ext cx="10949911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One of the most important features of OOP.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Using inheritance, we can create new classes from already existing classes. 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Existing classes from which new classes are derived are called </a:t>
            </a:r>
            <a:r>
              <a:rPr lang="en-IN" sz="2400" b="1" i="1" dirty="0">
                <a:solidFill>
                  <a:schemeClr val="bg1"/>
                </a:solidFill>
                <a:latin typeface="Montserrat" panose="00000500000000000000" pitchFamily="2" charset="0"/>
              </a:rPr>
              <a:t>base/parent/super</a:t>
            </a: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 classes.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New classes are called </a:t>
            </a:r>
            <a:r>
              <a:rPr lang="en-IN" sz="2400" b="1" i="1" dirty="0">
                <a:solidFill>
                  <a:schemeClr val="bg1"/>
                </a:solidFill>
                <a:latin typeface="Montserrat" panose="00000500000000000000" pitchFamily="2" charset="0"/>
              </a:rPr>
              <a:t>derived/child/sub</a:t>
            </a:r>
            <a:r>
              <a:rPr lang="en-IN" sz="2400" i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classes.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Derived class inherits all the fields and methods from base class and can add their own elements.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Code Reusability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is the main benefit of Inheritance.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C0F011-F23E-4059-AEB4-81482F7E478B}"/>
                  </a:ext>
                </a:extLst>
              </p14:cNvPr>
              <p14:cNvContentPartPr/>
              <p14:nvPr/>
            </p14:nvContentPartPr>
            <p14:xfrm>
              <a:off x="980640" y="2091240"/>
              <a:ext cx="10119240" cy="3429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C0F011-F23E-4059-AEB4-81482F7E47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1280" y="2081880"/>
                <a:ext cx="10137960" cy="344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04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Inheritance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D76BEE-6EC0-49FD-BF7E-7839708ECD9E}"/>
              </a:ext>
            </a:extLst>
          </p:cNvPr>
          <p:cNvSpPr/>
          <p:nvPr/>
        </p:nvSpPr>
        <p:spPr>
          <a:xfrm>
            <a:off x="4560711" y="1610549"/>
            <a:ext cx="2513660" cy="120414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class Shape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6433C9-F176-45AF-A66B-A5CC003DB2F5}"/>
              </a:ext>
            </a:extLst>
          </p:cNvPr>
          <p:cNvSpPr/>
          <p:nvPr/>
        </p:nvSpPr>
        <p:spPr>
          <a:xfrm>
            <a:off x="2047051" y="3839442"/>
            <a:ext cx="2513660" cy="120414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class Circle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FF7D95-6908-46BC-8BC1-1E3CF1A4633B}"/>
              </a:ext>
            </a:extLst>
          </p:cNvPr>
          <p:cNvSpPr/>
          <p:nvPr/>
        </p:nvSpPr>
        <p:spPr>
          <a:xfrm>
            <a:off x="7074371" y="3839441"/>
            <a:ext cx="2513660" cy="120414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class Cylinder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755661B-1CA1-42B5-8A5A-ED199A082EB4}"/>
              </a:ext>
            </a:extLst>
          </p:cNvPr>
          <p:cNvCxnSpPr>
            <a:stCxn id="6" idx="0"/>
            <a:endCxn id="2" idx="2"/>
          </p:cNvCxnSpPr>
          <p:nvPr/>
        </p:nvCxnSpPr>
        <p:spPr>
          <a:xfrm rot="5400000" flipH="1" flipV="1">
            <a:off x="4048339" y="2070241"/>
            <a:ext cx="1024745" cy="2513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BC90925-FAA8-4FB3-9AD7-CB9127708D5F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61998" y="2070240"/>
            <a:ext cx="1024745" cy="2513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079E2E-0A6C-4BEF-ACC1-766BD9F57510}"/>
              </a:ext>
            </a:extLst>
          </p:cNvPr>
          <p:cNvCxnSpPr>
            <a:stCxn id="2" idx="3"/>
          </p:cNvCxnSpPr>
          <p:nvPr/>
        </p:nvCxnSpPr>
        <p:spPr>
          <a:xfrm flipV="1">
            <a:off x="7074371" y="2212622"/>
            <a:ext cx="296521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96BBFA-F6C5-467E-998C-5DD6B1383A65}"/>
              </a:ext>
            </a:extLst>
          </p:cNvPr>
          <p:cNvSpPr txBox="1"/>
          <p:nvPr/>
        </p:nvSpPr>
        <p:spPr>
          <a:xfrm>
            <a:off x="10009482" y="1863809"/>
            <a:ext cx="1807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Base/Parent Class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83BB1E-DB08-4ACB-9158-0176747E36D9}"/>
              </a:ext>
            </a:extLst>
          </p:cNvPr>
          <p:cNvCxnSpPr>
            <a:stCxn id="6" idx="2"/>
          </p:cNvCxnSpPr>
          <p:nvPr/>
        </p:nvCxnSpPr>
        <p:spPr>
          <a:xfrm>
            <a:off x="3303881" y="5043590"/>
            <a:ext cx="2513659" cy="7363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C545FE-CBAB-40F8-AB57-388640257E39}"/>
              </a:ext>
            </a:extLst>
          </p:cNvPr>
          <p:cNvCxnSpPr>
            <a:cxnSpLocks/>
          </p:cNvCxnSpPr>
          <p:nvPr/>
        </p:nvCxnSpPr>
        <p:spPr>
          <a:xfrm flipH="1">
            <a:off x="5817540" y="5043590"/>
            <a:ext cx="2513659" cy="7363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E6DC2B-5B97-4485-BFBE-D2AE097F5088}"/>
              </a:ext>
            </a:extLst>
          </p:cNvPr>
          <p:cNvSpPr txBox="1"/>
          <p:nvPr/>
        </p:nvSpPr>
        <p:spPr>
          <a:xfrm>
            <a:off x="4900463" y="5769506"/>
            <a:ext cx="2391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Derived/Child classes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68C762-C4D6-44A3-B6BD-213B40294B87}"/>
              </a:ext>
            </a:extLst>
          </p:cNvPr>
          <p:cNvSpPr/>
          <p:nvPr/>
        </p:nvSpPr>
        <p:spPr>
          <a:xfrm>
            <a:off x="234760" y="2814695"/>
            <a:ext cx="4421403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67" b="1" dirty="0">
                <a:solidFill>
                  <a:schemeClr val="bg1"/>
                </a:solidFill>
                <a:latin typeface="Montserrat" panose="00000500000000000000" pitchFamily="2" charset="0"/>
              </a:rPr>
              <a:t>Using </a:t>
            </a:r>
            <a:r>
              <a:rPr lang="en-IN" sz="2667" b="1" i="1" dirty="0">
                <a:solidFill>
                  <a:schemeClr val="bg1"/>
                </a:solidFill>
                <a:latin typeface="Montserrat" panose="00000500000000000000" pitchFamily="2" charset="0"/>
              </a:rPr>
              <a:t>extends </a:t>
            </a:r>
            <a:r>
              <a:rPr lang="en-IN" sz="2667" b="1" dirty="0">
                <a:solidFill>
                  <a:schemeClr val="bg1"/>
                </a:solidFill>
                <a:latin typeface="Montserrat" panose="00000500000000000000" pitchFamily="2" charset="0"/>
              </a:rPr>
              <a:t>keyword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C5EBC2-85D0-49D3-A283-8BFD3F0B7D83}"/>
              </a:ext>
            </a:extLst>
          </p:cNvPr>
          <p:cNvSpPr/>
          <p:nvPr/>
        </p:nvSpPr>
        <p:spPr>
          <a:xfrm>
            <a:off x="8863659" y="5103674"/>
            <a:ext cx="33283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Inheritance represents the </a:t>
            </a:r>
            <a:r>
              <a:rPr lang="en-US" b="1" i="1" dirty="0">
                <a:solidFill>
                  <a:schemeClr val="bg1"/>
                </a:solidFill>
                <a:latin typeface="Montserrat" panose="00000500000000000000" pitchFamily="2" charset="0"/>
              </a:rPr>
              <a:t>IS-A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relationship which is also known as a </a:t>
            </a:r>
            <a:r>
              <a:rPr lang="en-US" b="1" i="1" dirty="0">
                <a:solidFill>
                  <a:schemeClr val="bg1"/>
                </a:solidFill>
                <a:latin typeface="Montserrat" panose="00000500000000000000" pitchFamily="2" charset="0"/>
              </a:rPr>
              <a:t>parent-child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relationship.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0263FF-AA88-45E1-93DB-5544AF873180}"/>
              </a:ext>
            </a:extLst>
          </p:cNvPr>
          <p:cNvSpPr txBox="1"/>
          <p:nvPr/>
        </p:nvSpPr>
        <p:spPr>
          <a:xfrm>
            <a:off x="6453967" y="303795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is-a relationship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5921446-8955-4834-BC0B-E6C3B27BFD7B}"/>
                  </a:ext>
                </a:extLst>
              </p14:cNvPr>
              <p14:cNvContentPartPr/>
              <p14:nvPr/>
            </p14:nvContentPartPr>
            <p14:xfrm>
              <a:off x="217080" y="688680"/>
              <a:ext cx="11821320" cy="5884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5921446-8955-4834-BC0B-E6C3B27BFD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720" y="679320"/>
                <a:ext cx="11840040" cy="590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745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Implementation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39941C-A884-4262-A162-1C3515B69DF1}"/>
              </a:ext>
            </a:extLst>
          </p:cNvPr>
          <p:cNvSpPr/>
          <p:nvPr/>
        </p:nvSpPr>
        <p:spPr>
          <a:xfrm>
            <a:off x="519601" y="1166387"/>
            <a:ext cx="59193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class Shape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{</a:t>
            </a:r>
          </a:p>
          <a:p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double pi=3.14;</a:t>
            </a:r>
          </a:p>
          <a:p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double </a:t>
            </a:r>
            <a:r>
              <a:rPr lang="en-IN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getSquare</a:t>
            </a:r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(double r)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{</a:t>
            </a:r>
          </a:p>
          <a:p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return r*r;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class Circle extends Shape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{</a:t>
            </a:r>
          </a:p>
          <a:p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void area(double R)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double </a:t>
            </a:r>
            <a:r>
              <a:rPr lang="en-US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ar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=pi*</a:t>
            </a:r>
            <a:r>
              <a:rPr lang="en-US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getSquare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(R);</a:t>
            </a:r>
          </a:p>
          <a:p>
            <a:r>
              <a:rPr lang="en-IN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</a:t>
            </a:r>
            <a:r>
              <a:rPr lang="en-IN" b="1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out.println</a:t>
            </a:r>
            <a:r>
              <a:rPr lang="en-IN" b="1" i="1" dirty="0">
                <a:solidFill>
                  <a:schemeClr val="bg1"/>
                </a:solidFill>
                <a:latin typeface="Montserrat" panose="00000500000000000000" pitchFamily="2" charset="0"/>
              </a:rPr>
              <a:t>("Circle: "+</a:t>
            </a:r>
            <a:r>
              <a:rPr lang="en-IN" b="1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ar</a:t>
            </a:r>
            <a:r>
              <a:rPr lang="en-IN" b="1" i="1" dirty="0">
                <a:solidFill>
                  <a:schemeClr val="bg1"/>
                </a:solidFill>
                <a:latin typeface="Montserrat" panose="00000500000000000000" pitchFamily="2" charset="0"/>
              </a:rPr>
              <a:t>);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0F67-F847-43C6-917A-91B921795F15}"/>
              </a:ext>
            </a:extLst>
          </p:cNvPr>
          <p:cNvSpPr/>
          <p:nvPr/>
        </p:nvSpPr>
        <p:spPr>
          <a:xfrm>
            <a:off x="6438919" y="1166387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class Cylinder extends Shape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{</a:t>
            </a:r>
            <a:endParaRPr lang="fr-F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fr-FR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void</a:t>
            </a:r>
            <a:r>
              <a:rPr lang="fr-FR" b="1" dirty="0">
                <a:solidFill>
                  <a:schemeClr val="bg1"/>
                </a:solidFill>
                <a:latin typeface="Montserrat" panose="00000500000000000000" pitchFamily="2" charset="0"/>
              </a:rPr>
              <a:t> volume(double </a:t>
            </a:r>
            <a:r>
              <a:rPr lang="fr-FR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R,double</a:t>
            </a:r>
            <a:r>
              <a:rPr lang="fr-FR" b="1" dirty="0">
                <a:solidFill>
                  <a:schemeClr val="bg1"/>
                </a:solidFill>
                <a:latin typeface="Montserrat" panose="00000500000000000000" pitchFamily="2" charset="0"/>
              </a:rPr>
              <a:t> H)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double vol=pi*</a:t>
            </a:r>
            <a:r>
              <a:rPr lang="en-US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getSquare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(R)*H;</a:t>
            </a:r>
          </a:p>
          <a:p>
            <a:r>
              <a:rPr lang="nl-NL" dirty="0">
                <a:solidFill>
                  <a:schemeClr val="bg1"/>
                </a:solidFill>
                <a:latin typeface="Montserrat" panose="00000500000000000000" pitchFamily="2" charset="0"/>
              </a:rPr>
              <a:t>System.</a:t>
            </a:r>
            <a:r>
              <a:rPr lang="nl-NL" b="1" i="1" dirty="0">
                <a:solidFill>
                  <a:schemeClr val="bg1"/>
                </a:solidFill>
                <a:latin typeface="Montserrat" panose="00000500000000000000" pitchFamily="2" charset="0"/>
              </a:rPr>
              <a:t>out.println("Cylinder: "+vol);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class run {</a:t>
            </a:r>
          </a:p>
          <a:p>
            <a:endParaRPr lang="en-IN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public static void main(String[] </a:t>
            </a:r>
            <a:r>
              <a:rPr lang="en-US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args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) {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Circle c=</a:t>
            </a:r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new Circle();</a:t>
            </a:r>
          </a:p>
          <a:p>
            <a:r>
              <a:rPr lang="en-IN" dirty="0" err="1">
                <a:solidFill>
                  <a:schemeClr val="bg1"/>
                </a:solidFill>
                <a:latin typeface="Montserrat" panose="00000500000000000000" pitchFamily="2" charset="0"/>
              </a:rPr>
              <a:t>c.area</a:t>
            </a:r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(10.5);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Cylinder </a:t>
            </a:r>
            <a:r>
              <a:rPr lang="en-IN" dirty="0" err="1">
                <a:solidFill>
                  <a:schemeClr val="bg1"/>
                </a:solidFill>
                <a:latin typeface="Montserrat" panose="00000500000000000000" pitchFamily="2" charset="0"/>
              </a:rPr>
              <a:t>cyl</a:t>
            </a:r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=</a:t>
            </a:r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new Cylinder();</a:t>
            </a:r>
          </a:p>
          <a:p>
            <a:r>
              <a:rPr lang="en-IN" dirty="0" err="1">
                <a:solidFill>
                  <a:schemeClr val="bg1"/>
                </a:solidFill>
                <a:latin typeface="Montserrat" panose="00000500000000000000" pitchFamily="2" charset="0"/>
              </a:rPr>
              <a:t>cyl.volume</a:t>
            </a:r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(12.5,7.8);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83AF65-3D36-4B5D-BA57-FA8DE5B1A90A}"/>
                  </a:ext>
                </a:extLst>
              </p14:cNvPr>
              <p14:cNvContentPartPr/>
              <p14:nvPr/>
            </p14:nvContentPartPr>
            <p14:xfrm>
              <a:off x="4583880" y="1936800"/>
              <a:ext cx="1184040" cy="95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83AF65-3D36-4B5D-BA57-FA8DE5B1A9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4520" y="1927440"/>
                <a:ext cx="1202760" cy="9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79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Types of Inheritance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085270C6-9644-45AA-9226-8C9BB722F236}"/>
              </a:ext>
            </a:extLst>
          </p:cNvPr>
          <p:cNvSpPr txBox="1"/>
          <p:nvPr/>
        </p:nvSpPr>
        <p:spPr>
          <a:xfrm>
            <a:off x="192378" y="849207"/>
            <a:ext cx="3935748" cy="69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133" dirty="0">
                <a:solidFill>
                  <a:schemeClr val="bg1"/>
                </a:solidFill>
              </a:rPr>
              <a:t>1. Single Level Inheritance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5C3F1D-B5B5-4ADC-8E2A-3252FB746ADA}"/>
              </a:ext>
            </a:extLst>
          </p:cNvPr>
          <p:cNvCxnSpPr/>
          <p:nvPr/>
        </p:nvCxnSpPr>
        <p:spPr>
          <a:xfrm>
            <a:off x="6096000" y="849208"/>
            <a:ext cx="0" cy="600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1CC37B-24B4-442B-AC91-FE04EFD76AD8}"/>
              </a:ext>
            </a:extLst>
          </p:cNvPr>
          <p:cNvCxnSpPr/>
          <p:nvPr/>
        </p:nvCxnSpPr>
        <p:spPr>
          <a:xfrm>
            <a:off x="0" y="371780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46;p24">
            <a:extLst>
              <a:ext uri="{FF2B5EF4-FFF2-40B4-BE49-F238E27FC236}">
                <a16:creationId xmlns:a16="http://schemas.microsoft.com/office/drawing/2014/main" id="{847177D4-1E8B-4779-B574-5B0A93529B24}"/>
              </a:ext>
            </a:extLst>
          </p:cNvPr>
          <p:cNvSpPr txBox="1"/>
          <p:nvPr/>
        </p:nvSpPr>
        <p:spPr>
          <a:xfrm>
            <a:off x="6096001" y="849207"/>
            <a:ext cx="3935748" cy="69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133" dirty="0">
                <a:solidFill>
                  <a:schemeClr val="bg1"/>
                </a:solidFill>
              </a:rPr>
              <a:t>2. Multi-Level Inheritance</a:t>
            </a:r>
          </a:p>
        </p:txBody>
      </p:sp>
      <p:sp>
        <p:nvSpPr>
          <p:cNvPr id="11" name="Google Shape;146;p24">
            <a:extLst>
              <a:ext uri="{FF2B5EF4-FFF2-40B4-BE49-F238E27FC236}">
                <a16:creationId xmlns:a16="http://schemas.microsoft.com/office/drawing/2014/main" id="{426141A4-9DFD-40B5-BACC-A278799CAC33}"/>
              </a:ext>
            </a:extLst>
          </p:cNvPr>
          <p:cNvSpPr txBox="1"/>
          <p:nvPr/>
        </p:nvSpPr>
        <p:spPr>
          <a:xfrm>
            <a:off x="192377" y="3717808"/>
            <a:ext cx="3935748" cy="69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133" dirty="0">
                <a:solidFill>
                  <a:schemeClr val="bg1"/>
                </a:solidFill>
              </a:rPr>
              <a:t>3. Hierarchical Inheritance</a:t>
            </a:r>
          </a:p>
        </p:txBody>
      </p:sp>
      <p:sp>
        <p:nvSpPr>
          <p:cNvPr id="12" name="Google Shape;146;p24">
            <a:extLst>
              <a:ext uri="{FF2B5EF4-FFF2-40B4-BE49-F238E27FC236}">
                <a16:creationId xmlns:a16="http://schemas.microsoft.com/office/drawing/2014/main" id="{F1A0E2EB-56C9-48EF-8A57-2A582C1A8164}"/>
              </a:ext>
            </a:extLst>
          </p:cNvPr>
          <p:cNvSpPr txBox="1"/>
          <p:nvPr/>
        </p:nvSpPr>
        <p:spPr>
          <a:xfrm>
            <a:off x="6095999" y="3717808"/>
            <a:ext cx="3935748" cy="69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133" dirty="0">
                <a:solidFill>
                  <a:schemeClr val="bg1"/>
                </a:solidFill>
              </a:rPr>
              <a:t>4. Hybrid Inheritance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94E4F9-7BEC-4D93-9DA3-097A658B5D81}"/>
              </a:ext>
            </a:extLst>
          </p:cNvPr>
          <p:cNvGrpSpPr/>
          <p:nvPr/>
        </p:nvGrpSpPr>
        <p:grpSpPr>
          <a:xfrm>
            <a:off x="2506444" y="1698413"/>
            <a:ext cx="857961" cy="1444776"/>
            <a:chOff x="2506444" y="1698413"/>
            <a:chExt cx="857961" cy="144477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248A9B2-813A-4F26-8624-0666D589C272}"/>
                </a:ext>
              </a:extLst>
            </p:cNvPr>
            <p:cNvSpPr/>
            <p:nvPr/>
          </p:nvSpPr>
          <p:spPr>
            <a:xfrm>
              <a:off x="2506448" y="1698413"/>
              <a:ext cx="857957" cy="379056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class A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5D872FE-E2E1-45D8-903D-06A309C258CE}"/>
                </a:ext>
              </a:extLst>
            </p:cNvPr>
            <p:cNvSpPr/>
            <p:nvPr/>
          </p:nvSpPr>
          <p:spPr>
            <a:xfrm>
              <a:off x="2506444" y="2764133"/>
              <a:ext cx="857957" cy="379056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class B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95A2A25-A387-43C3-8172-5705AF76339F}"/>
                </a:ext>
              </a:extLst>
            </p:cNvPr>
            <p:cNvCxnSpPr>
              <a:stCxn id="17" idx="0"/>
              <a:endCxn id="13" idx="2"/>
            </p:cNvCxnSpPr>
            <p:nvPr/>
          </p:nvCxnSpPr>
          <p:spPr>
            <a:xfrm flipV="1">
              <a:off x="2935423" y="2077469"/>
              <a:ext cx="4" cy="686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743E7C-8A8E-4CDF-8E04-D634C6D967F2}"/>
              </a:ext>
            </a:extLst>
          </p:cNvPr>
          <p:cNvGrpSpPr/>
          <p:nvPr/>
        </p:nvGrpSpPr>
        <p:grpSpPr>
          <a:xfrm>
            <a:off x="8715019" y="1539823"/>
            <a:ext cx="745369" cy="1754029"/>
            <a:chOff x="8715019" y="1539823"/>
            <a:chExt cx="745369" cy="175402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C8D6A8E-C4F0-414D-9261-3096E8C029FF}"/>
                </a:ext>
              </a:extLst>
            </p:cNvPr>
            <p:cNvSpPr/>
            <p:nvPr/>
          </p:nvSpPr>
          <p:spPr>
            <a:xfrm>
              <a:off x="8715021" y="1539823"/>
              <a:ext cx="745367" cy="286496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IN" sz="1400" dirty="0">
                  <a:solidFill>
                    <a:schemeClr val="bg1"/>
                  </a:solidFill>
                </a:rPr>
                <a:t>class A</a:t>
              </a:r>
            </a:p>
            <a:p>
              <a:pPr algn="ctr"/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89AA57E-F3A1-4566-9059-2476117B5DFA}"/>
                </a:ext>
              </a:extLst>
            </p:cNvPr>
            <p:cNvSpPr/>
            <p:nvPr/>
          </p:nvSpPr>
          <p:spPr>
            <a:xfrm>
              <a:off x="8715019" y="2286907"/>
              <a:ext cx="745367" cy="286496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</a:rPr>
                <a:t>class B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DFC75F0-C070-432D-B402-C483C0A53383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9087704" y="1826319"/>
              <a:ext cx="0" cy="4587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D718934-A393-43F2-ADF4-5914B398A5C1}"/>
                </a:ext>
              </a:extLst>
            </p:cNvPr>
            <p:cNvSpPr/>
            <p:nvPr/>
          </p:nvSpPr>
          <p:spPr>
            <a:xfrm>
              <a:off x="8715019" y="3007356"/>
              <a:ext cx="745367" cy="286496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</a:rPr>
                <a:t>class C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08B30D6-8509-4F5A-A71B-EEE7A7C2AF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7704" y="2546768"/>
              <a:ext cx="0" cy="4587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8A4B735-C292-48AA-B7EA-093785D44675}"/>
              </a:ext>
            </a:extLst>
          </p:cNvPr>
          <p:cNvGrpSpPr/>
          <p:nvPr/>
        </p:nvGrpSpPr>
        <p:grpSpPr>
          <a:xfrm>
            <a:off x="1611017" y="4791092"/>
            <a:ext cx="2648811" cy="1426809"/>
            <a:chOff x="1535288" y="1207911"/>
            <a:chExt cx="5655735" cy="257478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049A767-89BD-4113-B67E-92D2EC40DC1A}"/>
                </a:ext>
              </a:extLst>
            </p:cNvPr>
            <p:cNvSpPr/>
            <p:nvPr/>
          </p:nvSpPr>
          <p:spPr>
            <a:xfrm>
              <a:off x="3420533" y="1207911"/>
              <a:ext cx="1885245" cy="903111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class A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EEBFB4C-F33F-4445-8E53-A5843F2945CD}"/>
                </a:ext>
              </a:extLst>
            </p:cNvPr>
            <p:cNvSpPr/>
            <p:nvPr/>
          </p:nvSpPr>
          <p:spPr>
            <a:xfrm>
              <a:off x="1535288" y="2879581"/>
              <a:ext cx="1885245" cy="903111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</a:rPr>
                <a:t>c</a:t>
              </a:r>
              <a:r>
                <a:rPr lang="en-IN" dirty="0">
                  <a:solidFill>
                    <a:schemeClr val="bg1"/>
                  </a:solidFill>
                </a:rPr>
                <a:t>lass B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7C44024-2E21-4D11-AFAC-40D2C9920888}"/>
                </a:ext>
              </a:extLst>
            </p:cNvPr>
            <p:cNvSpPr/>
            <p:nvPr/>
          </p:nvSpPr>
          <p:spPr>
            <a:xfrm>
              <a:off x="5305778" y="2879580"/>
              <a:ext cx="1885245" cy="903111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</a:rPr>
                <a:t>c</a:t>
              </a:r>
              <a:r>
                <a:rPr lang="en-IN" dirty="0">
                  <a:solidFill>
                    <a:schemeClr val="bg1"/>
                  </a:solidFill>
                </a:rPr>
                <a:t>lass c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3D5E2C5D-63B6-420D-B243-CBC2116CD30A}"/>
                </a:ext>
              </a:extLst>
            </p:cNvPr>
            <p:cNvCxnSpPr>
              <a:stCxn id="33" idx="0"/>
              <a:endCxn id="32" idx="2"/>
            </p:cNvCxnSpPr>
            <p:nvPr/>
          </p:nvCxnSpPr>
          <p:spPr>
            <a:xfrm rot="5400000" flipH="1" flipV="1">
              <a:off x="3036254" y="1552680"/>
              <a:ext cx="768559" cy="18852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9B318C0-AC1F-46AE-9518-F978EE01DBC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921498" y="1552679"/>
              <a:ext cx="768559" cy="18852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8A87703-EFB2-4ADB-BC93-51AA6953E36B}"/>
              </a:ext>
            </a:extLst>
          </p:cNvPr>
          <p:cNvGrpSpPr/>
          <p:nvPr/>
        </p:nvGrpSpPr>
        <p:grpSpPr>
          <a:xfrm>
            <a:off x="7899507" y="4319106"/>
            <a:ext cx="2648811" cy="2147259"/>
            <a:chOff x="7899507" y="4319106"/>
            <a:chExt cx="2648811" cy="214725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530988C-A9C3-4839-A68D-412C08EE3D66}"/>
                </a:ext>
              </a:extLst>
            </p:cNvPr>
            <p:cNvGrpSpPr/>
            <p:nvPr/>
          </p:nvGrpSpPr>
          <p:grpSpPr>
            <a:xfrm>
              <a:off x="7899507" y="5039556"/>
              <a:ext cx="2648811" cy="1426809"/>
              <a:chOff x="1535288" y="1207911"/>
              <a:chExt cx="5655735" cy="2574781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F69740A3-8E42-42A6-8BF1-9BFFC4FADE28}"/>
                  </a:ext>
                </a:extLst>
              </p:cNvPr>
              <p:cNvSpPr/>
              <p:nvPr/>
            </p:nvSpPr>
            <p:spPr>
              <a:xfrm>
                <a:off x="3420533" y="1207911"/>
                <a:ext cx="1885245" cy="903111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bg1"/>
                    </a:solidFill>
                  </a:rPr>
                  <a:t>c</a:t>
                </a:r>
                <a:r>
                  <a:rPr lang="en-IN" dirty="0">
                    <a:solidFill>
                      <a:schemeClr val="bg1"/>
                    </a:solidFill>
                  </a:rPr>
                  <a:t>lass B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8BCA6485-823D-46FB-9F1E-6ED8A608AEBA}"/>
                  </a:ext>
                </a:extLst>
              </p:cNvPr>
              <p:cNvSpPr/>
              <p:nvPr/>
            </p:nvSpPr>
            <p:spPr>
              <a:xfrm>
                <a:off x="1535288" y="2879581"/>
                <a:ext cx="1885245" cy="903111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bg1"/>
                    </a:solidFill>
                  </a:rPr>
                  <a:t>c</a:t>
                </a:r>
                <a:r>
                  <a:rPr lang="en-IN" dirty="0">
                    <a:solidFill>
                      <a:schemeClr val="bg1"/>
                    </a:solidFill>
                  </a:rPr>
                  <a:t>lass C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79B3DE1-3268-4651-A995-8DA22BDC7250}"/>
                  </a:ext>
                </a:extLst>
              </p:cNvPr>
              <p:cNvSpPr/>
              <p:nvPr/>
            </p:nvSpPr>
            <p:spPr>
              <a:xfrm>
                <a:off x="5305778" y="2879580"/>
                <a:ext cx="1885245" cy="903111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bg1"/>
                    </a:solidFill>
                  </a:rPr>
                  <a:t>c</a:t>
                </a:r>
                <a:r>
                  <a:rPr lang="en-IN" dirty="0">
                    <a:solidFill>
                      <a:schemeClr val="bg1"/>
                    </a:solidFill>
                  </a:rPr>
                  <a:t>lass D</a:t>
                </a:r>
              </a:p>
            </p:txBody>
          </p: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B774F45C-1C34-4AC6-9D1D-C883BDD6EAEE}"/>
                  </a:ext>
                </a:extLst>
              </p:cNvPr>
              <p:cNvCxnSpPr>
                <a:stCxn id="39" idx="0"/>
                <a:endCxn id="38" idx="2"/>
              </p:cNvCxnSpPr>
              <p:nvPr/>
            </p:nvCxnSpPr>
            <p:spPr>
              <a:xfrm rot="5400000" flipH="1" flipV="1">
                <a:off x="3036254" y="1552680"/>
                <a:ext cx="768559" cy="188524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F78B6BA0-5312-4029-B52B-F7FD8E96B61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921498" y="1552679"/>
                <a:ext cx="768559" cy="188524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2A0BA50-B783-454B-9FE3-01AB1ACCD808}"/>
                </a:ext>
              </a:extLst>
            </p:cNvPr>
            <p:cNvSpPr/>
            <p:nvPr/>
          </p:nvSpPr>
          <p:spPr>
            <a:xfrm>
              <a:off x="8782444" y="4319106"/>
              <a:ext cx="882937" cy="460677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</a:rPr>
                <a:t>c</a:t>
              </a:r>
              <a:r>
                <a:rPr lang="en-IN" dirty="0">
                  <a:solidFill>
                    <a:schemeClr val="bg1"/>
                  </a:solidFill>
                </a:rPr>
                <a:t>lass A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270618A-878E-46DE-809B-A58B339A68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1418" y="4756318"/>
              <a:ext cx="12493" cy="409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32B061-637A-47A8-AE49-E7DCA504DA9B}"/>
                  </a:ext>
                </a:extLst>
              </p14:cNvPr>
              <p14:cNvContentPartPr/>
              <p14:nvPr/>
            </p14:nvContentPartPr>
            <p14:xfrm>
              <a:off x="876240" y="1409760"/>
              <a:ext cx="11214360" cy="4613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32B061-637A-47A8-AE49-E7DCA504DA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880" y="1400400"/>
                <a:ext cx="11233080" cy="463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041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1453</Words>
  <Application>Microsoft Office PowerPoint</Application>
  <PresentationFormat>Widescreen</PresentationFormat>
  <Paragraphs>286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Montserrat</vt:lpstr>
      <vt:lpstr>Times New Roman</vt:lpstr>
      <vt:lpstr>Trebuchet MS</vt:lpstr>
      <vt:lpstr>Wingdings</vt:lpstr>
      <vt:lpstr>Office Theme</vt:lpstr>
      <vt:lpstr>1_Office Theme</vt:lpstr>
      <vt:lpstr>PowerPoint Presentation</vt:lpstr>
      <vt:lpstr>PowerPoint Presentation</vt:lpstr>
      <vt:lpstr>Implementation</vt:lpstr>
      <vt:lpstr>Types of Variables</vt:lpstr>
      <vt:lpstr>Types of Variables</vt:lpstr>
      <vt:lpstr>Inheritance</vt:lpstr>
      <vt:lpstr>Inheritance</vt:lpstr>
      <vt:lpstr>Implementation</vt:lpstr>
      <vt:lpstr>Types of Inheritance</vt:lpstr>
      <vt:lpstr>Types of Inheritance</vt:lpstr>
      <vt:lpstr>Diamond Problem</vt:lpstr>
      <vt:lpstr>Hashcode in Java</vt:lpstr>
      <vt:lpstr>Hashcode in Java</vt:lpstr>
      <vt:lpstr>Object Creation of Inherited Class</vt:lpstr>
      <vt:lpstr>Object Creation of Inherited Class - Observation</vt:lpstr>
      <vt:lpstr>Polymorphism</vt:lpstr>
      <vt:lpstr>Types of Polymorphism</vt:lpstr>
      <vt:lpstr>Method Overriding</vt:lpstr>
      <vt:lpstr>Method Overriding</vt:lpstr>
      <vt:lpstr>Method Overriding </vt:lpstr>
      <vt:lpstr>Method Overriding – Covariant Return</vt:lpstr>
      <vt:lpstr>Method Overloading</vt:lpstr>
      <vt:lpstr>Analysis &amp; Self – Study </vt:lpstr>
      <vt:lpstr>Constructors</vt:lpstr>
      <vt:lpstr>Constructors</vt:lpstr>
      <vt:lpstr>This</vt:lpstr>
      <vt:lpstr>Constructor Overloading</vt:lpstr>
      <vt:lpstr>Super Keyword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270</cp:revision>
  <dcterms:created xsi:type="dcterms:W3CDTF">2020-04-22T15:02:33Z</dcterms:created>
  <dcterms:modified xsi:type="dcterms:W3CDTF">2020-07-07T15:06:58Z</dcterms:modified>
</cp:coreProperties>
</file>