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2"/>
  </p:notesMasterIdLst>
  <p:sldIdLst>
    <p:sldId id="256" r:id="rId2"/>
    <p:sldId id="260" r:id="rId3"/>
    <p:sldId id="280" r:id="rId4"/>
    <p:sldId id="282" r:id="rId5"/>
    <p:sldId id="283" r:id="rId6"/>
    <p:sldId id="284" r:id="rId7"/>
    <p:sldId id="285" r:id="rId8"/>
    <p:sldId id="286" r:id="rId9"/>
    <p:sldId id="264"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5126" autoAdjust="0"/>
  </p:normalViewPr>
  <p:slideViewPr>
    <p:cSldViewPr snapToGrid="0">
      <p:cViewPr>
        <p:scale>
          <a:sx n="88" d="100"/>
          <a:sy n="88" d="100"/>
        </p:scale>
        <p:origin x="470"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3:57:36.173"/>
    </inkml:context>
    <inkml:brush xml:id="br0">
      <inkml:brushProperty name="width" value="0.05292" units="cm"/>
      <inkml:brushProperty name="height" value="0.05292" units="cm"/>
      <inkml:brushProperty name="color" value="#FF0000"/>
    </inkml:brush>
  </inkml:definitions>
  <inkml:trace contextRef="#ctx0" brushRef="#br0">16154 5931 62 0,'0'0'44'0,"0"0"-29"0,0 0 0 15,0 0 9-15,0 0-3 16,0 0-9-16,0 0 2 15,0 0-4-15,-137-80 6 16,75 65 1-16,-10 2-6 16,-8-3 4-16,-5 1-8 15,-1 1 0-15,-6-3 4 16,-7 4-9-16,-7 7 3 16,-17 5-2-1,-18 1-1-15,-20 4-1 0,-18 16-1 16,-19 6 0-16,-16 2 3 15,-7 0-3-15,0-2 1 16,16 0-1-16,17 3 3 16,13 0 7-16,20 9-7 15,6 2-2-15,11 4 8 16,16 3-9-16,0 3 5 16,3 2-3-16,4 2 0 15,-1 2 3-15,8 0-5 16,17-2 0-16,10-4 0 0,12-3 3 15,9-3-3-15,-2 1 0 16,5-1 1-16,1 1-1 16,-3-2 1-16,6-2-1 15,7-5 1-15,2 1 0 16,9-6-1-16,1 4 0 16,11 1 0-16,4 4-4 15,3 8 4-15,9 6 0 0,3 8 1 16,4 7 1-16,0 0 2 15,0 2 1-15,20 0-4 16,17-4 8-16,12 2-8 16,20-1 6-16,11-2 0 15,15 1-5-15,24-2 5 16,7-1-1-16,4-3-5 16,3-3 13-16,-7-6-9 15,-8-4-3-15,-3-4 9 16,-2-1-11-16,13 1 9 15,24-2 2-15,22-3-11 16,17-3 17-16,29-7-13 0,15-3 0 16,15 0 2-16,-7-6-4 15,3-2-2-15,-16-4 0 16,-7-3 2-16,-11 0-4 16,-8-1 2-16,3 0 0 15,9-2 3-15,23-2 3 16,18-1-4-16,16-5-1 15,15 0 5-15,-1 0 0 16,-14 0-6-16,-11 0 0 16,-23-2-1-16,-16-7 2 15,0-1-1-15,-9 0 0 16,-1-3 4-16,-6 1-2 16,-5-5-2-16,-6 1 0 0,-8-2 2 15,-2-5-1-15,-2 2 1 16,2-3-2-16,-12 0 11 15,-16-2-17-15,-19 0 6 16,-11 2 0-16,3-2-3 16,13 3 6-16,17 1 0 15,5 0-3-15,1 0-3 16,-13-2 3-16,-10-4 0 16,-17-4 4-16,-12-2-4 15,-5 0 5-15,-12-2-5 16,-10 2 0-16,-9-4 3 15,-16-2-2-15,-11-7-1 16,-8-1 0-16,-1 0-1 16,2-1 2-16,6-1-1 15,1 2 0-15,-4-2 1 16,-4 3-2-16,-12-3 4 16,-7-1-3-16,-12-5 1 0,-11-2 5 15,0-5-7-15,0-7 1 16,0-4 0-16,-7-9 5 15,-13 2-5-15,-3 1 0 16,-3 8-1-16,-4 5 1 16,0 11 0-16,-9 6 3 15,1 6-3-15,3 4 7 16,5 0-2-16,7 0-1 16,-7-1-4-16,0 5 2 15,-9 0-2-15,-7 2 0 16,-7-4 1-16,-23-4-7 15,-16-2 6-15,-23-3 0 16,-18 3 5-16,-5 0-5 16,-7 1 0-16,9 6-3 15,17 4 6-15,10 2-8 16,4 7 5-16,6-1-3 16,4 4-1-16,5 1 1 15,-6 3 3-15,-3-2 0 16,-12 2-2-16,-15 3-3 15,-15-2 6-15,-12 5-1 0,-6-4 0 16,2 4-4-16,21-2 3 16,1 4 1-16,17 0-1 15,8 4-3-15,7 1 4 16,15 2 0-16,-4-2-3 0,5 4 8 16,-5-3-5-16,-14 3 0 15,-21 0 3-15,-18 0-2 16,-18 0-1-16,-12 0 0 15,3 4 0-15,8 1 8 16,29-5-8-16,33 1 0 16,26-1 0-16,23 0-4 15,14 0 5-15,9 0-1 16,-8 0 0-16,-16 0 0 16,-22 0-5-16,-23 3 4 15,-27 2-4-15,-16 2 3 16,-10-1-5-16,-3-1 6 0,-3 2-3 15,22-3 6-15,14-2-2 16,26-1 0-16,24 2-7 16,22 1 0-16,11 2 14 15,9-3-12-15,4 2 5 16,-1-1-21-16,-3-4-14 16,-5 0-1-16,-2 0-16 15,-9 0-5-15,-16 0-12 16,-11 10 11-16,-17 2-15 15</inkml:trace>
  <inkml:trace contextRef="#ctx0" brushRef="#br0" timeOffset="29334.962">11970 6429 174 0,'0'0'50'0,"0"0"-23"0,0 0-11 16,0 0 22-16,0 0 42 16,0 0-12-16,-113-11-17 15,70 7-3-15,-3-3-9 16,0-2 9-16,-7 0 7 16,-16-6-51-16,-14 0 42 15,-28-3-41-15,-25 1-3 16,-32 2 5-16,-27-2 2 15,-12 3-9-15,2-3 0 16,14 4 7-16,19-1-14 16,20 2 7-16,19 1 0 15,29 6-11-15,28 3 20 16,35 2-9-16,18 0 0 0,7 0-4 16,6 7 4-16,-3 8 0 15,6 1 0-15,4-4-10 16,3 0 17-16,0 0-7 15,0 1 0-15,23 0 14 16,7 3-12-16,7 5-2 16,5-2 0-16,-3 3 10 15,-9 0 8-15,-3 1-9 16,-8-3 4-16,1-4-10 16,-9-7 28-16,-4 3-31 15,-4-11 16-15,-3 0-11 16,0 2 20-16,0-3-25 15,0 0 15-15,0 0 9 16,-10 0 22-16,-29-12-39 16,-11-8-4-16,-3-5 0 15,3-4 17-15,4-7-20 16,6-4 0-16,1-5 20 16,9 5-37-16,3 8 17 0,11 8 0 15,6 10-20-15,10 6 20 16,0 4-9-16,0-2-11 15,30-4-63-15,39-4 56 16,26-2-74-16,15-1-13 16,9 4 18-16,3-2-17 15,-4 6 5-15,-19-1 19 16,-35-1-21-16</inkml:trace>
  <inkml:trace contextRef="#ctx0" brushRef="#br0" timeOffset="30101.418">6545 5813 181 0,'0'0'51'0,"0"0"-24"16,0 0 34-16,0 0 9 15,0 0-1-15,0 0 28 16,-39-98-50-16,35 98 13 16,4 0-21-16,-7 0-31 15,-5 20 18-15,-7 14-18 16,1 8-8-16,2 8 17 16,5 2 3-16,6 1-17 15,5-3 3-15,0-5 15 16,5-4-21-16,32-9 0 0,13-12 0 15,15-10-7 1,8-10 19-16,19-11-12 0,7-32 16 16,-5-7 5-1,-9-4-8-15,-29 5-13 0,-33-1 0 16,-23 4 35-16,-3-6-14 16,-43 4 3-16,-14 5-24 15,-2 10 20-15,-2 12 6 16,-1 10-26-16,11 6 0 15,8 5-13-15,1 0 43 16,11 0-50-16,-5 0 20 16,12 6-96-16,4 3 43 15,16 5-83-15,7 1 25 16,0 8 15-16,34 1-13 0,28-2 11 16,14-5 23-16,4-11-27 15</inkml:trace>
  <inkml:trace contextRef="#ctx0" brushRef="#br0" timeOffset="30975.377">7231 5456 142 0,'0'0'38'16,"0"0"-19"-16,0 0 4 15,0 0 15-15,0 0 37 0,0 0 11 16,-26-56-20-16,26 56 12 16,-4 0-20-16,-1 0-11 15,-2 20 34-15,-4 14-51 16,2 10 58-16,-1 6-20 16,6 8-44-16,4 4 34 15,0 6-52-15,0 1 1 16,14-1 26-16,9-5 0 15,0-6-33-15,4-12 0 16,-1-11-4-16,6-9-21 16,-5-8-62-16,-10-8-53 15,-1-4 30-15,4-5-28 0,10 0 58 16,4-24-12-16,8-13-24 16,7-1 53-16,-3 2 8 15,-7 4-2-15,-12 6 8 16,-13 7 25-16,-14 0 24 15,0 6 29-15,0-2 7 16,-11 1-1-16,-15 0-7 16,3 2 2-16,3 0 1 15,5 2-9-15,7 4 8 16,1 0 6-16,7 0-10 16,0 1 5-16,0-6-21 15,0 3-1-15,27-2 0 16,-1 2-5-16,5 3 6 0,-8 4-1 15,-4 1-8 1,-3 0 7-16,2 0-7 0,-6 6 5 16,-1 14 13-16,-3 5-16 15,-4 6 25-15,-4-1 8 16,0 1-35-16,0-4 37 16,0-4-29-16,0-8 3 15,0-3 15-15,0-7-19 16,0-5 3-16,0 0 4 15,0 0-10-15,0-14 71 16,4-15-65-16,11-5-2 16,8-2 1-16,-1 0 17 0,10 3-27 15,-6 4 0 1,1 9 23-16,-8 6-46 16,-5 10 23-16,-5 2 0 0,-2 2-2 15,4 0 16-15,8 10-14 16,4 12 0-16,0 6 3 15,-3 2-22-15,-6 1 19 16,2 2 0-16,-9-5-5 16,2-3 5-16,-2-12-7 15,-4-5-39-15,4-6-63 16,-1-2 17-16,-6-2-24 16,0-24-13-16,0-13 32 15,0-10-11-15</inkml:trace>
  <inkml:trace contextRef="#ctx0" brushRef="#br0" timeOffset="31238.032">8017 5372 108 0,'0'0'87'16,"0"0"-50"-16,0 0-19 15,0 0 25-15,0 0 36 16,0 0-14-16,-27-62-10 15,27 88-44-15,23 16 33 16,7 10 37-16,0 10-55 16,-7 10 40-16,-7 11-21 15,-9 5-45-15,-7 5 54 0,0-5-49 16,-30-2-10 0,-39 0-14-16,-46 2-125 15,-53 2-26-15,-53 4-50 0,-50 0-36 16</inkml:trace>
  <inkml:trace contextRef="#ctx0" brushRef="#br0" timeOffset="40276.091">17401 10108 99 0,'-225'-52'8'0,"-46"10"-8"16,-38 16 1-16,-34 14 4 15,-15 8 11-15,-17 4 6 16,-1 24-5-16,2 30-4 0,-4 27 3 16,4 19-4-1,19 26 1-15,35 20 7 0,58 19-20 16,64 17 3-16,71 11 2 15,82 15-2-15,52 19 10 16,138 3-9-16,96-1 2 16,109-20 1-16,82-37-6 15,70-36 3-15,52-46-4 16,14-43 1-16,12-35-1 16,-9-12 1-16,-33-31-1 15,-50-20 0-15,-65-17-1 16,-68-21 1-16,-61-22 0 15,-46-23 0-15,-39-38 4 16,-34-31-3-16,-37-19 5 16,-59-15 5-16,-75 7-9 15,-68 5 5-15,-157 13-1 16,-131 13-4-16,-113 17-1 16,-91 33-1-16,-47 37-1 15,-7 40 0-15,38 40-27 16,65 25 3-16,75 7-13 15,94 42-36-15,75 19-68 16</inkml:trace>
  <inkml:trace contextRef="#ctx0" brushRef="#br0" timeOffset="41499.148">19868 10471 119 0,'0'0'33'0,"0"0"-20"16,0 0 0-16,0 0 6 15,0 0 8-15,0 0-2 16,214 22-17-16,-131-40 0 16,-3-6 5-16,-4-3 1 15,-3-10 4-15,-4-3 2 16,-16-6-4-16,-11-8 17 0,-19-11 6 15,-19-11-12-15,-4-12 6 16,-27-6-9-16,-49-2-8 16,-27 5-3-16,-15 11-6 15,6 11 27-15,22 7-13 16,18 4-2-16,17 8-11 16,18 6-7-16,7 7 13 15,3 6-9-15,1 7 6 16,-6 4 6-16,-5 4-10 15,-6 0-2-15,-6 4-5 16,6 1 4-16,13 4-4 16,7 3 0-16,13 2 0 15,4 0 4-15,6 2-4 0,0 0-2 16,0 0 0 0,-3 4-21-16,-4 20 23 15,-4 7-2-15,6 2 9 16,1-1-14-16,4 2 13 15,0-2-6-15,0-4 0 16,0-1 6-16,0-7-9 0,0-6 3 16,0-6 0-16,4-6-2 15,1-2 2-15,-5 0 0 16,4 0 11-16,-4 0-10 16,7-9 7-16,-4-17 12 15,4-12-12-15,-7-2-6 16,0 2 8-16,0 1-6 15,0-5-4-15,0 3 6 16,-7-4-8-16,7 4 2 16,0 6 0-16,0 11 0 15,0 10-4-15,0 9 4 0,4 3-4 16,-1 0-18-16,10 0 20 16,24 0-10-16,25 0-46 15,26 0-13-15,15 0-83 16,-13 0-5-16,-25 0-33 15</inkml:trace>
  <inkml:trace contextRef="#ctx0" brushRef="#br0" timeOffset="45649.857">21145 9356 45 0,'0'0'69'0,"0"0"-32"0,0 0-1 15,0 0-4-15,0 0 11 16,0 0 10-16,0 0 9 16,0-56-4-16,0 52-17 15,0 2-2-15,0 2 14 16,-3 0-41-16,3 0 10 15,-4 0-22-15,-15 13-22 16,-11 24 22-16,-6 12 4 16,-1 2-2-16,2-2 5 15,12-7 6-15,9-8-13 16,5-8 0-16,5-10-19 16,4-8 19-16,0-6-18 15,0 1 6-15,0-3 11 16,0 0-2-16,0 0 3 15,0-13 15-15,0-19-6 16,0-15-2-16,20-10-7 16,3-4 0-16,-4-4-1 0,1-2 9 15,-3 5-8 1,-1 5 0-16,0 16 0 0,-2 11-7 16,2 13 7-16,-12 11 0 15,-1 3-3-15,-3 3 2 16,4 0-2-16,12 3 0 15,3 29-9-15,4 11 6 16,0 12 6-16,-9 2 0 16,-1-1 6-16,1-4-4 15,-2-3-2-15,3-5 0 16,4-11 4-16,-7-6-13 16,-1-12 6-16,-4-4-39 15,-2-5-10-15,-5-6-11 0,0 0 26 16,0-5 2-16,-23-13-41 15,-19-3 23-15,-4 3 6 16,-7 2 18-16,0 2-1 16,-2 1-11-16,5 1 23 15,10 1 14-15,-3-4 4 16,10 5 13-16,1 4 9 16,5-2-2-16,10 2 5 15,8 4-9-15,5 0-3 16,4 2-3-16,0 0-8 0,0 0 3 15,16 0-4-15,25 0 13 16,14 2 0-16,12-2-5 16,5 0 9-16,4 0 1 15,-7-2-4-15,-3-10 4 16,-13 1-4-16,-11-4 1 16,-8-1 10-16,-7-1-5 15,-8 6 20-15,-7 1-5 16,-8 6-9-16,-4 2 8 15,0 2-8-15,0 0-6 16,0 0-17-16,0 0-4 16,0 0-4-16,0 8-7 15,7 11 11-15,0 8-7 16,5-4 7-16,-4 0 0 16,4-4 0-16,-5-6 8 15,0-5-8-15,-3-4 0 16,-1-1-1-16,2-3-9 0,-5 0 11 15,4 0-1-15,3 0 5 16,16-7 0-16,4-11-1 16,12-4-4-16,-9 4 0 15,-11 6-3-15,-5 2 3 16,-10 6 0-16,5 4-1 16,-9 0 2-16,3 0-4 15,8 0-2-15,1 0-16 0,4 0 18 16,-2 4-35-1,2 11-3-15,-2 3-38 0,-1 2-2 16,-10-3-24-16</inkml:trace>
  <inkml:trace contextRef="#ctx0" brushRef="#br0" timeOffset="47248.734">22095 9294 96 0,'0'0'47'0,"0"0"-29"0,0 0 10 16,0 0 1-16,0 0-10 15,0 0-7-15,0 0-10 16,20-18 1-16,-17 18 2 15,4-2-4-15,4 0 1 16,5 0-2-16,0 0 1 16,-6 0 1-16,-6 0-2 15,-4-5 5-15,0 0 3 16,0 0-6-16,0-4 4 16,0 3 8-16,0 2-4 15,-7 1 0-15,0 4-7 16,-6 1 1-16,6 0-4 0,-12 0-2 15,-8 8 2-15,1 10 0 16,3 4 0-16,12-4-2 16,6-2 1-16,5 0 1 15,0-2-1-15,28-1-3 16,22-7 4-16,10-6 0 16,9 0 3-16,3 0-2 15,-8-15 5-15,-9-6-6 16,-14 1 2-16,-10-7 0 15,-8-1 6-15,-12-4 10 16,-7-2 6-16,-4-2 9 16,0 2-5-16,0 1-3 15,0 5 21-15,-4 11-25 16,-3 6 31-16,3 7-17 16,-1 4 0-16,5 0-14 15,0 0-21-15,0 15-7 0,0 27 3 16,0 14 8-16,0 12 3 15,0 5-7-15,0 10 0 16,-3 9 9-16,-8 8-7 16,-1 3-2-16,5-1 0 15,7-3 10-15,0-11-26 16,7-13 11-16,31-23-6 16,5-16-3-16,-2-19-27 15,8-11 29-15,-3-6 9 16,7 0 6-16,-10-17 3 15,-13-16-5-15,-11-7 1 16,-19-10-2-16,0-8 4 16,-16-3-11-16,-21 2-2 15,-2 2-18-15,-1 4 23 16,-6 6-4-16,-4 0-10 0,-12 8 3 16,5 5-23-16,1 9 17 15,13 10 2-15,17 7-4 16,17 6 19-1,9 0-2-15,0 2-9 0,0 0-9 16,28-2 8-16,10-5 16 16,8-4 0-16,3-10 4 15,20-2-5-15,0-8 1 16,-5 1 0-16,-6-2 9 16,-5-2 1-16,-16 0 9 15,-5-4-3-15,-18-2 15 0,-14-2 5 16,0-1-22-16,0 3-8 15,-30 2 28-15,0 9-31 16,4 4 8-16,6 11 11 16,8 9-17-16,12 5 24 15,0 1-29-15,0 37-3 16,0 18-3-16,19 13 12 16,17 9-1-16,4 5-5 15,3 0 12-15,-4 7-11 16,-13 3-1-16,-19-1 0 15,-7 0 2-15,0-4 0 16,0-7-2-16,-3-15 0 0,3-16-17 16,0-20 15-1,0-12-11-15,7-13 6 0,19-5-5 16,13-17 24-16,7-23-11 16,7-10-1-16,-16-11-1 15,-10 2-13-15,-18-4 8 16,-9 1-24-16,0-2 11 15,-43 4-22-15,-17 4 15 16,-18 9 1-16,-1 10 1 16,6 12 21-16,20 11 0 15,20 6-7-15,20 6 6 16,13 2-1-16,0 0 2 16,0-2-8-16,20 0-2 15,36-3 11-15,20-8 3 16,9-3-1-16,-5-4 0 0,-18-1 3 15,-18-4 2-15,-9 0 7 16,-15-2-1 0,-6 5 16-16,-11 2-10 15,-3 3-3-15,0 9 17 0,0 1-25 16,0 5 18 0,0 2-10-16,0 0-11 0,0 0 1 15,0 0-4-15,0 11-11 16,13 22 9-16,6 9 4 15,8 2-2-15,6-4 0 16,10-6 4-16,-1-8-8 16,-1-8 4-16,-9-6 0 15,-6-8-1-15,-15-2-20 16,-7-2-25-16,-4-2-24 0,0-21-35 16,-7-12-5-16,-43-1-24 15</inkml:trace>
  <inkml:trace contextRef="#ctx0" brushRef="#br0" timeOffset="47556.672">23022 9003 89 0,'0'0'21'0,"0"0"1"16,0 0 1-16,0 0-4 15,0 0-11-15,0 0-7 16,0 36 12-16,4-13-2 15,10-7-7-15,5-2 6 16,4-6-6-16,7-7 0 16,6-1 6-16,4 0-6 15,-1-18 5-15,-9-5 1 16,-7-4-8-16,-7 0 8 16,-16 0-3-16,0 1-4 15,0 5 7-15,0 4-9 16,-23 7-2-16,-3 6-2 0,3 4-13 15,3 0-6 1,4 6-6-16,13 18 1 0,3 4-5 16,0 2-7-16,35 5 22 15,11-3-19-15</inkml:trace>
  <inkml:trace contextRef="#ctx0" brushRef="#br0" timeOffset="48998.108">23831 9176 84 0,'0'0'41'0,"0"0"-20"0,0 0 9 15,0 0-6-15,-50-105 1 16,27 94-8-16,0 4 2 16,0 5 1-16,0 2-12 15,0 0-2-15,4 0-5 16,-1 17 3-16,10 3-5 15,2 5 1-15,3 8 0 16,5 1 0-16,0-1 3 16,0 3-3-16,23-5 0 15,13-5 1-15,1-10-3 16,5-4 2-16,1-8 0 16,6-4 0-16,1 0 2 15,-4 0 0-15,-9-16 1 0,-11-6-2 16,-3-2 8-1,-7-2-4-15,-5 0 13 0,-6 6 4 16,-1 6-8-16,-1 6 6 16,1 6-12-16,-4 2-3 15,3 0-5-15,10 0 0 16,1 0-6-16,9 14 3 16,0 5 4-16,3 4-1 15,1 1 0-15,-4-4-1 16,3-1 0-16,1-6 1 15,-1-3 0-15,-3-4-1 16,0-4 2-16,-3-2-1 16,-1 0 2-16,4-4 2 15,-3-18 2-15,-6-4-4 16,-5-6-2-16,-9-1 3 16,0 0-1-16,0 2 0 15,-20 0-1-15,-6 6 4 0,3 10 3 16,7 8-6-16,9 5-1 15,7 2-1-15,0 2-7 16,0 23 1-16,0 9 5 16,0 2 2-16,3-2 3 15,20-4-4-15,7-4 0 16,1-6-3-16,0-6 8 16,-1-4-2-16,-7-6-3 15,-3-4 3-15,-2 0 6 16,5 0-9-16,-4-10 4 0,0-8-1 15,-4-2 6-15,-3 0-4 16,-5 0 6-16,2 4-5 16,-2 6-12-16,4 4 6 15,5 6 0-15,3 0-2 16,4 0-1-16,-5 0 3 16,1 10-3-16,-6 3 1 15,-10 2-2-15,1-1 0 16,-4 0 4-16,7-2-1 15,-2 0 1-15,2-4 0 16,0-2 0-16,0-4-8 16,2 1 6-16,-5-3 2 0,6 0 0 15,6 0 5 1,0-11-5-16,7-3 5 0,-9 2-5 16,-1 2 2-16,-3 2-4 15,-3 4 2-15,2 2 0 16,5 2-2-16,6 0-14 15,-1 0 13-15,4 0-10 16,-3 8-11-16,3 2 13 16,-9-3-9-16,5 0 1 15,-8-1 11-15,-2-4-1 16,-6-2 9-16,8 0 0 16,8 0 1-16,1-22 3 15,-4-8-2-15,-9-8 11 16,-7-6 23-16,0-6-13 15,-13-6 5-15,-20-5-8 0,-6 3-4 16,5 8 8-16,4 11 4 16,11 8-9-16,3 13-7 15,5 8 3-15,8 6-15 16,3 4 0-16,0 0-11 16,0 26 7-16,0 18-10 15,0 14 14-15,0 6 1 16,0 1 8-16,7-8-10 15,26-8 1-15,13-11-10 16,9-12-8-16,5-13-37 16,6-7 5-16,-10-6-20 15,-13 0 3-15,-17 0 36 0,-19-11 9 16,-7-9-23-16,0-2 7 16,-30-2 18-16,-19 0 3 15,-10 4 7-15,-1 2 8 16,0 6 1-16,14 2 1 15,20 6 2-15,20 4 16 16,6 0-3-16,0 0-9 16,46-4 8-16,20-1 11 15,10 0 1-15,3-4-11 16,-6 3-13-16,-8 3 3 16,-12 0-5-16,-14 2-1 15,-24 1-14-15,-15 0-21 16,0 0-20-16,-23 0-25 0</inkml:trace>
  <inkml:trace contextRef="#ctx0" brushRef="#br0" timeOffset="49342.261">24124 8843 54 0,'0'0'62'16,"0"0"-34"0,0 0-8-16,0 0 10 0,0 0 2 15,0 0-19-15,0 0-3 16,-5-52-10-16,1 58 0 16,-3 10 3-16,7 2-3 15,0-4 2-15,4-6-2 16,31-2 2-16,-1-6 4 15,5 0-4-15,-9 0 10 16,-11-6-3-16,-5-10-5 16,-14-2 4-16,0 2-7 15,-10 0-1-15,-49 5-2 16,-13 10-37-16,-11 1-3 16,7 0-19-16,19 10-54 15</inkml:trace>
  <inkml:trace contextRef="#ctx0" brushRef="#br0" timeOffset="52601.406">25969 9028 118 0,'0'0'50'0,"0"0"-21"0,0 0 0 16,0 0 4-16,0 0 9 15,0 0-10-15,0-71-10 16,4 71-22-16,3 9-2 16,16 18 2-16,-4 8 5 0,8-1-3 15,-4 0 4 1,-11-4-4-16,2-6-2 0,-1-2 0 15,-10-8 2-15,4-8-3 16,-3-2 1-16,1-4 0 16,2 0-1-16,4 0 5 15,15 0-2-15,6-12 5 16,2-10-5-16,-1-2 8 16,-1-7-10-16,-2 2 0 15,-7-2 5-15,0 3-2 16,-9 8-1-16,-5 9-1 15,-2 4 1-15,-7 7 9 16,0 0-11-16,0 0-6 16,4 0 4-16,-4 16-11 0,0 8 13 15,0 1 0-15,3-2 6 16,3-2-7-16,1-4 1 16,0-5 0-16,0-5-3 15,2-3 7-15,-2-2-4 16,0-2 0-16,16 0 2 15,16 0 0-15,3-10 1 16,-5-6-2-16,-6 0 3 16,-19 1 0-16,-5 3 0 15,-3 5-4-15,-4 1 5 16,0 2-4-16,0 4-1 16,0 0-2-16,0 0-2 15,8 0-1-15,3 0 1 0,5 0 2 16,3 7 4-1,-1 0-7-15,-2-1 5 0,-5-4-2 16,-6-1-1-16,-2-1-2 16,-3 0 5-16,0 0 0 15,0 0 3-15,4 0 2 16,-4-6-5-16,4 0 0 16,-1 0 2-16,1 5 3 15,4 1-5-15,7 0 0 16,8 0-3-16,3 0 0 15,1 0 3-15,-4 0 0 16,-7 0-4-16,0 0 3 16,1 0 1-16,-1 0 0 15,-5 3 1-15,1 0-3 16,-1-3 2-16,-2 0 0 16,1 0-2-16,6 0 5 0,-2 0-3 15,2 0 4-15,0-14 2 16,-9-4 2-16,0 0 3 15,2 1 10-15,-9 4 24 16,0 6-30-16,0 6 28 16,0 1-4-16,0 0-36 15,0 0-6-15,0 24-3 16,0 13 6-16,0 13 11 16,0 4-7-16,0 5 13 15,0-1 2-15,7 2-14 16,-3-3 24-16,3-6-24 15,-4-4-3-15,3-11-4 16,-3-11 22-16,1-8-20 0,-4-11 0 16,0-6 12-1,0 0-2-15,0 0 8 0,0-17 65 16,0-16 18-16,0-16-86 16,-13-7-9-16,-1-4-6 15,-2-4 20-15,9 0-28 16,7-2 8-16,0 1-18 15,0 6 9-15,37 6-45 16,2 14 49-16,-5 12-3 16,-2 12-16-16,-6 12 6 15,4 3 3-15,0 0-8 16,2 6 23-16,-5 16-37 0,-4 3 29 16,-9 6 6-16,-7 1-20 15,-7 1 16-15,0-4-6 16,-14-3-11-16,-25-3 18 15,-7-10-34-15,9-2-1 16,-2-5 21-16,12-6 3 16,13 0 10-16,2 0-2 15,12 0 8-15,0 0 4 16,0 0 0-16,0 0-8 16,0 0 0-16,19 0 4 15,27 0-5-15,11-4 5 0,15-12 0 16,1-7 1-16,-4-2 4 15,-13-8-5-15,-17-7 0 16,-9-4 2-16,-10-6 2 16,-13 0-1-16,-7 4 0 15,0 4 20-15,-16 4-22 16,-18 7 23-16,4 8-9 16,4 5-14-16,3 8 14 15,10 4-13-15,3 4-2 16,10 2 0-16,-4 6-11 15,1 28 11-15,3 16-3 16,0 10 13-16,0 4-13 0,37-1 6 16,12-6-3-1,-3-5 0-15,8-10 2 0,-5-9-2 16,9-11 0-16,-5-8 10 16,-7-10-15-16,-1-4 10 15,-6 0-5-15,-9-10 9 16,-11-23 1-16,-8-4 4 15,-11-7-14-15,0 0 9 16,0 2-16-16,-27 9 7 16,1 9 0-16,-1 12-4 15,8 6 8-15,8 4-13 16,4 2 6-16,3 0-23 16,-4 26 26-16,1 12-5 15,3 11 5-15,4 1 0 16,0-5 5-16,4-2-5 0,22-7 0 15,-3-10 9-15,4-8-9 16,-4-6 0-16,-4-5 0 16,-1-6-2-16,1-1 14 15,13 0-5-15,-2-22-2 16,4-7 7-16,-4-4-8 16,-4-4-4-16,-3 5 0 15,0 4-4-15,-3 8 20 16,-8 10-16-16,-8 6 0 15,-1 4-6-15,1 0-7 16,-1 0-3-16,1 16 13 16,1 8-4-16,-1 7 7 0,-4-4 0 15,0-3 0-15,3-3 3 16,1-7-11-16,3-6 8 16,-4-4 0-16,3-2-2 15,-3-2 12-15,4 0-10 16,13 0 5-16,10-10 9 15,9-10-9-15,-2-5-5 16,-7 2 0-16,-2 1-1 16,-14-1 18-16,2 6-17 15,-9 4 0-15,0 9 0 16,-7 4-16-16,6 0 15 16,-3 0-13-16,1 19 14 15,-1 2-17-15,-3 3 17 16,0-1 0-16,0-8 5 15,0-4-14-15,0-5 9 16,0-5 0-16,0-1-5 0,0 0 14 16,0 0-9-16,7 0 10 15,2-6-7-15,2-7 1 16,8 1-4-16,1-2 0 16,-2 2-2-16,1 1 9 15,-3 6-9-15,-5 1 2 16,1 4-27-16,-1 0 25 15,4 0-29-15,1 1 22 16,-1 12 3-16,0-3 1 0,0-1 0 16,1-1 5-1,-4-1-1-15,-1-5-4 0,-1-2 5 16,6 0 0-16,14 0-3 16,2-14 17-16,-2-8-12 15,-3-6 4-15,-17-3-4 16,-5 2 19-16,-5-2-13 15,0 7 13-15,0 6 3 16,-8 4-14-16,-3 8-8 16,2 2-2-16,-1 4-4 15,-6 8-4-15,-2 22-10 16,2 8 18-16,0 3 0 16,16-5 14-16,0-7-14 15,0-3 0-15,27-9 9 16,4-6-11-16,3-5 4 0,0-6-2 15,8 0 5-15,1 0 9 16,-1-16-4-16,-1-3-10 16,-2-3 8-16,-9-2-10 15,-7 5 2-15,-4 3 0 16,1 7-8-16,-10 4 28 16,-10 5-28-16,4 0 8 15,5 0-24-15,-2 5 20 16,0 13-5-16,0 1 9 15,2-1-2-15,-6-1 9 16,4-3-7-16,-3-9 0 16,1-1 0-16,-1-4-5 15,-4 0 5-15,7 0 0 16,12 0 11-16,8-8-1 16,3-7 0-16,0 1-10 0,-14 3 2 15,0 5-12 1,-6 2 10-16,-3 4 0 0,2 0-6 15,-5 0 0-15,-1 0 0 16,8 0-13-16,1 3 3 16,11 7 8-16,-7-2-3 15,-2-1 11-15,-1-3-1 16,-10-1 4-16,1-3-3 16,-1 0 0-16,10 0 2 15,1-18 15-15,5-14-10 16,-3-7-7-16,-9-7 36 15,-3-3-34-15,-4-1 44 16,0-2-16-16,0-5-21 0,0 3 23 16,0 4-24-16,0 5 0 15,-11 14 13 1,-5 8 2-16,9 15-15 16,2 6-8-16,5 2-3 15,-11 10-4-15,1 34-38 0,-13 18 45 16,10 12 5-16,13 3 21 15,0-5-20-15,0-8-6 16,13-5 2-16,10-12-31 16,-2-10-40-16,2-9-44 15,-3-10-21-15,-13-10-49 16,-7-8 79-16,0 0 8 16</inkml:trace>
  <inkml:trace contextRef="#ctx0" brushRef="#br0" timeOffset="53691.023">29500 8831 38 0,'0'0'83'0,"0"0"-61"16,0 0 14-16,0 0 3 15,0 0-14-15,0 0 13 16,157 10-9-16,-77-6-4 16,3-4 9-16,5 0-18 15,-8 0 3-15,-7 0-4 16,-17 0-14-16,-6-2 13 0,-18 0-2 15,-15 2-6-15,-4-3 13 16,-13 3-18-16,0 0 10 16,0-1-7-16,0-1 4 15,0 2-8-15,0 0 0 16,-30-3 0-16,-9 3-10 16,-4 0 10-16,3 0 0 15,1 15 0-15,9 3 1 16,3 4-6-16,8 3 5 15,15-5-12-15,4-1 9 16,0-2-16-16,0-9 16 16,4-1 3-16,19-2-9 0,7-5 9 15,5 0 4-15,-8 0-3 16,-1-13 11-16,-6-3-10 16,-6 2 1-16,2 0 5 15,-6 2-6-15,-1 8 16 16,-5 1-18-16,-4 3 2 15,3 0-7-15,-3 0-1 16,11 0 5-16,5 0-3 16,0 12 2-16,7-1 2 15,-9-3 0-15,2 0 0 16,-2-2-2-16,-5-4 6 16,5-2-4-16,9 0 0 15,9 0 3-15,8-10 11 16,-1-13-13-16,-2-8 13 15,-10-7 30-15,-11-8-19 0,-9-7 14 16,-7-1 42-16,0-4-57 16,0 5 57-1,-14 9-41-15,1 13-3 0,6 14 20 16,4 13-48-16,3 4 14 16,0 0-23-16,-4 0-29 15,-5 19 23-15,2 16-9 16,-9 18 15-16,6 6-3 15,6 0 18-15,1 1-15 16,3-4 0-16,0-1 18 0,3-9-48 16,27-9 4-1,9-6-89-15,-5-10 55 0,5-7-65 16,-6-13 8-16,-3-1-5 16,-7-4 36-16,-16-22 16 15,-7-6 11-15,0-2 5 16,-37 0-17-16,-12 2 71 15,-1 6 13-15,1 3 35 16,-1 12-13-16,1 3-9 16,10 4-4-16,9 4 2 15,19 0-2-15,11 0-9 16,0 0-3-16,14 0-3 16,43 0-2-16,21 0 10 15,12 0-5-15,5 0 2 0,-6 0 8 16,-6-2-6-16,-10-4 5 15,-20 0 6-15,-11 2-12 16,-19-2 14-16,-12 2-2 16,-6-1-3-16,-5 3 5 15,0 2-22-15,0 0 22 16,0 0-17-16,0 0-10 16,0 11 0-16,0 15-9 15,0 8 9-15,0 2 3 16,0-4 7-16,0-4-10 15,0-7 0-15,0-7-6 16,0-1-6-16,0-7-60 16,0-2-15-16,0-4 30 0,0 0 1 15,0-7 17-15,0-17-47 16</inkml:trace>
  <inkml:trace contextRef="#ctx0" brushRef="#br0" timeOffset="54033.359">31007 8617 15 0,'0'0'19'0,"0"0"6"16,3-111 3-16,-3 85-3 15,0 9-1-15,0 10-4 16,0 5-6-16,-15 2-3 16,0 3-10-16,-4 20 2 15,0 3 7-15,8 2-8 16,11-4 7-16,0 0-2 0,0-5-7 15,7-3 4-15,27-5-3 16,4-7 4-16,5-4 3 16,-13 0-6-16,-7 0 6 15,-12-4 1-15,1-16-4 16,-8-6 0-16,-4-2-5 16,0-2-3-16,0 6 3 15,0 4-7-15,0 10-4 16,0 6-1-16,-8 4-11 15,-7 12-11-15,-8 26 1 16,-4 10-17-16</inkml:trace>
  <inkml:trace contextRef="#ctx0" brushRef="#br0" timeOffset="54816.061">31423 8895 71 0,'0'0'64'16,"0"0"-33"-16,0 0-4 16,0 0 8-16,3-120-7 15,-3 100-7-15,-3 3-2 16,-20 8-2-16,7 5 0 16,5 4-9-16,-12 0-6 15,0 13-2-15,0 12 0 16,0 5 1-16,11 2-2 0,12-2 1 15,0-4 0-15,0-4 1 16,9-7 1-16,10-7-2 16,-1-2 1-16,5-3 1 15,12-3 4-15,-5 0-5 16,4-16 1-16,-2-10 6 16,-6-6-4-16,-12-4-3 15,-5-4 1-15,-9-1 1 16,0 5 3-16,-16 6-3 15,-14 10 9-15,7 8-6 16,-3 9-6-16,3 3 0 16,0 6 0-16,3 21-1 0,10 8-1 15,1 3 2-15,9-2 0 16,0-2 3-16,16-6 2 16,17-6-5-16,17-6 5 15,-1-10-3-15,1-6 6 16,-1 0-8-16,1 0 6 15,-1-22 4-15,6-4-10 16,-10-2 4-16,-7-2 0 16,-4 6-3-16,-11 1 8 15,-7 7-5-15,-9 9 19 16,-7 5 4-16,0 2-24 16,0 0-6-16,0 8-4 0,0 12-4 15,0 6 10-15,0 2 1 16,0-4 0-1,4-2-5-15,15-4 9 0,-3-6-4 16,7-7 0-16,3-5 9 16,5 0 0-16,7-1-5 15,0-21 0-15,4-2 9 16,4-2-9-16,0 4-4 16,-16 4 0-16,0 10 3 15,0 4-5-15,6 4 2 16,1 0 0-16,5 0-7 15,-3 7-4-15,-5 10 4 16,-11 3-12-16,-7 0-34 16,-13 3 24-16,-3 2-60 15,0-3 25-15,-12-6-10 0,-38-5-92 16</inkml:trace>
  <inkml:trace contextRef="#ctx0" brushRef="#br0" timeOffset="55546.054">26392 8497 126 0,'0'0'39'0,"0"0"-30"15,0 0-6-15,0 0 6 16,0 0-9-16,0 0-12 16,-119-46 5-16,116 46 5 15,-1 0 2-15,-3 0 3 16,-12 0-1-16,-8 3 12 16,1 0-4-16,-4 6 2 15,-2-3 3-15,9 4-9 0,2 7 5 16,1-2-8-1,11 5-1-15,9 0 0 0,0-4-2 16,0-2 0-16,20-5 6 16,15-6-5-16,-1-3 16 15,-1 0 2-15,13-8 0 16,-7-14 11-16,4-4-14 16,-10-7 15-16,-17 0 12 15,-16 3-28-15,0 2 14 16,-28 11-29-16,-22 8-4 15,-13 9 2-15,-3 6-49 16,10 28-48-16,6 10 29 16,15 4-46-16</inkml:trace>
  <inkml:trace contextRef="#ctx0" brushRef="#br0" timeOffset="56774.037">21320 10896 37 0,'0'0'81'0,"0"0"-53"0,0 0 4 15,0 0 3-15,0 0 1 16,54-112 0-16,-49 92 3 16,-2 0 8-16,1 4 10 15,-4 1-25-15,0 9 10 16,0 2 9-16,0 4-26 16,0 0 11-16,-4 0-36 15,-22 0 0-15,-10 25-14 0,6 9 7 16,15 4-2-1,15 2-1-15,0-4-16 0,26-6 24 32,32-5-2-32,6-12 1 0,5-11-7 15,4-2 15-15,3-2-5 0,0-21 0 16,-7-8 3-16,-16-5-3 16,-21-4 0-16,-25 0 0 15,-7-4 8-15,-20 4-1 16,-29 7-4-16,-11 12 11 15,-6 9-11-15,13 6 15 16,4 6-18-16,13 0-4 0,10 0-5 16,3 18 9-1,16 3 0-15,7 6 0 0,0-2-3 16,26 4-5-16,43-7 8 16,23-8 0-16,18-10-4 15,12-4 13-15,-11-4-8 16,-8-20 8-16,-24-6-4 15,-13-6 20-15,-29 1-4 16,-21-1 20-16,-16 6 51 16,0 4-41-16,-4 6 29 15,-15 11 3-15,8 5-53 16,6 4 59-16,1 5-89 16,4 31 0-16,-3 17 4 15,-4 15 3-15,-2 12 11 0,-12 12 27 16,-11 17-30-16,-5 13 40 15,-6 20-55 1,-10 14 4-16,0 8 0 0,-9 6-4 16,9-22-19-16,20-34-56 15,17-38-99-15,16-35 153 16,7-29-6-16,39-12 27 16,10-4 27-16,13-35-15 15,4-18-3-15,3-12-9 16,5-8-39-16,-5 0 3 15,-19 2-90-15,-23 9 23 16,-34 2 33-16,-7 6 7 16,-73 2 14-16,-26 2 9 0,-22 7 11 15,-1 6 26 1,7 6-2-16,23 7 5 0,34 10 2 16,31 4 1-16,31 3-3 15,10 1 0-15,92-3 1 16,49-5-2-16,40 5-9 15,-1 0-25-15,-15 3-61 16,-39 0-17-16</inkml:trace>
  <inkml:trace contextRef="#ctx0" brushRef="#br0" timeOffset="57150.448">24147 10546 204 0,'0'0'40'16,"0"0"6"-16,0 0 23 15,0 0 42-15,0 0-52 16,0 0-40-16,-5-18-7 0,5 53-6 16,16 15 65-16,0 9-14 15,-2 3-21-15,-5-2 31 16,-9-4-62-16,0-3 38 16,0-7-43-16,0-11-13 15,0-8-52-15,0-12-67 16,0-7-5-16,-6-8-2 15,-17 0 35-15,-3-26 3 16</inkml:trace>
  <inkml:trace contextRef="#ctx0" brushRef="#br0" timeOffset="57410.274">23848 10489 115 0,'0'0'31'0,"0"0"0"16,-3-107-1-16,22 88 8 0,34 5-17 15,23 8-4-15,23 6 4 16,13 0-4-16,-3 10 16 16,-1 16-9-16,-16 8-12 15,-21 4 8-15,-9 0-17 16,-20 2 8-16,-19 0-9 16,-19-3 5-16,-4-1-7 15,-30-2 0-15,-48-3 0 16,-16 2-3-16,-14-5-20 15,16-2-31-15,25 0 0 16,35-2-12-16,32-8-13 16,6-8-57-16</inkml:trace>
  <inkml:trace contextRef="#ctx0" brushRef="#br0" timeOffset="58052.442">24883 10703 158 0,'0'0'52'0,"0"0"-18"16,0 0 17-16,0 0 54 15,0 0-47-15,0 0-26 16,67-17-16-16,-61 23-13 16,-3 15 22-16,4 10-3 0,-3 1-6 15,5-1 11-15,-2 2-23 16,3-5 7-1,3-7-11-15,-3-6 9 0,6-7-7 16,4-3-2-16,6-5 0 16,11 0 22-16,9-17-17 15,11-13 9-15,1-8-14 16,-8-4 12-16,-8-10-6 16,-15-6-6-16,-13-10 0 15,-14-7-4-15,0-5 16 16,-27 2-12-16,-22 10 0 15,-1 11 12-15,-3 18-26 16,0 14 14-16,0 13 0 0,-5 12-13 16,-6 0 4-16,-14 29 9 15,8 15 0-15,4 8 9 16,13 2-15-16,14-2 6 16,16-2 0-16,23-3-8 15,0-6 18-15,16-1-10 16,34-5 0-16,3-7 7 15,3-6-10-15,3-4 3 16,1-2 0-16,9-2-6 16,7 2 15-16,-4-1-9 15,-6 4 0-15,-10 0 8 16,-10-2-16-16,0 3 8 16,-9 0 0-16,6 0-7 0,3 1 12 15,0-4-5-15,3 1 0 16,5 0 12-16,-5 0-27 15,1-1-8-15,-8 2-72 16,-8-2-30-16,-4-4-27 16,2-12 44-16</inkml:trace>
  <inkml:trace contextRef="#ctx0" brushRef="#br0" timeOffset="58184.243">26273 10820 155 0,'0'0'69'15,"0"0"-32"-15,0 0 16 0,0 0 39 16,0 0-51 0,0 0-41-16,-26-56-24 0,-20 66-97 15,2 9 19-15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4:01:26.189"/>
    </inkml:context>
    <inkml:brush xml:id="br0">
      <inkml:brushProperty name="width" value="0.05292" units="cm"/>
      <inkml:brushProperty name="height" value="0.05292" units="cm"/>
      <inkml:brushProperty name="color" value="#FF0000"/>
    </inkml:brush>
  </inkml:definitions>
  <inkml:trace contextRef="#ctx0" brushRef="#br0">4206 4528 22 0,'0'0'41'0,"0"0"-18"15,0 0 4-15,0 0 1 16,0 0-3-16,0 0-9 15,0 0-2-15,0 0 5 16,-3 0-8-16,3 0 0 16,0 0 4-16,0 0 4 15,0 0-4-15,7 1-7 16,21 2 6-16,16 3 16 16,15-2-9-16,5 2-11 15,24-2-6-15,18-2 0 16,25 0-2-16,18-2-1 15,10 0 0-15,5 0 0 16,-15 0-1-16,-20 0 4 16,-18 0-4-16,-11 0 4 0,-5 0-2 15,15 0 0-15,21 0 2 16,28 0 5-16,28 0 1 16,22-2-2-16,12-2-2 15,0 2-4-15,-17 2 3 16,-22 0-4-16,-26 0-1 15,-22 0 0-15,-15 2 0 16,-1 4 0-16,4-2-1 16,7-3 4-16,20 4-5 15,22-4 3-15,28 2-2 0,18-3-1 16,8 2 2 0,-11-2 0-16,-20 0 1 0,-31 0 1 15,-21 0-2-15,-24 0 1 16,-12 0-1-16,-10 0 0 15,-1 1-1-15,8 8 0 16,8-1-1-16,11 2-6 16,20 0 3-16,10 0 0 15,13 0-2-15,-3 0-6 16,-8 0-5-16,-21 0 8 16,-4 0 5-16,-11 0-2 15,1 0 4-15,-4-2 0 16,7-2 2-16,0 0 1 15,11-5 0-15,12 4 0 16,3-1 0-16,4-4 1 0,-6 0-1 16,-17 0 0-16,-14 0 0 15,-23 0 2-15,-20 0-1 16,-3 0-2-16,4-3 1 16,20 2 0-16,29-1 2 15,36-2-2-15,21 3 1 16,12-1 0-16,-9-1-1 15,-14 2-1-15,-23 1-2 16,-20 0 3-16,-20 0 0 16,-29 0 1-16,-16 0-1 15,-7 0 0-15,5-3 0 16,15 1 1-16,26 0-1 0,27 0 0 16,15 2 2-16,15 0-2 15,-4 0 0-15,-3-2 1 16,-15 0 0-16,-21 2-1 15,-17-2 0-15,-11 2 1 16,-9 0-1-16,0 0 0 16,-7 0 0-16,3 0 0 15,11 0-2-15,29 0 2 16,13 0 3-16,8 2-3 16,-7 2-1-16,-22-2-2 15,-21 2 3-15,-26-4 1 16,-22 0 0-16,-21 0 0 15,-10 0 4-15,8 0 8 16,15 0 5-16,19 0-8 16,49 0-9-1,38 0 0-15,31-2 1 16,31 0-2-16,-4 2 0 16,-12 0 1-16,-27 0 0 15,-34-2-1-15,-29 0 1 16,-33 0 1-16,-6-4-2 15,-1 0 1-15,8 0 1 16,12 0-2-16,11 1 0 0,5 4-1 0,-2 0 1 16,-11 1 0-16,-10 0 1 15,-12 0 0-15,-17 0-1 16,3-5 0-16,-10 1 2 16,1 2 2-16,3-2 5 15,-4 0-5-15,-3 2 5 16,-7-2-4-16,-5 2 3 15,1 0 1-15,-1 0-2 0,-4 2-3 16,5 0-4-16,-5-2 0 16,-3 2 2-16,-1 0 0 15,3 0-2-15,-6 0 0 16,3 0-2-16,1 0 1 16,-4 0 1-16,0 0 2 15,0 0-2-15,0 0 0 16,0 0 0-16,0 0 1 15,0 0-1-15,0 0 0 16,0 0-1-16,0 0 0 16,0 0-2-16,0 0-1 15,0 0 3-15,0 0 0 0,0 0-1 16,0 0-3-16,0 0-4 16,0 0-18-16,-13 0-65 15,-10-4-45-15</inkml:trace>
  <inkml:trace contextRef="#ctx0" brushRef="#br0" timeOffset="2388.005">20103 4654 4 0,'0'0'84'15,"0"0"-52"-15,0 0-6 16,0 0-2-16,0 0-3 16,0 0-4-16,0 0-2 15,73-14 11-15,-23 10 2 16,4 4 2-16,10 0-7 16,5 0-4-16,4 0-7 15,6 0 1-15,3 0-4 16,-3 0-6-16,13 0 4 15,4-2-1-15,6 2-6 16,4 0 9-16,6-2-4 16,-3 2-4-16,6 0 6 15,11-2-3-15,7 0 0 16,5 0 0-16,7 2-2 0,0 0 2 16,3 0-4-1,1 0 2-15,15 0 0 0,31 0 1 16,14 0-3-16,12 0 6 15,0 0 4-15,-14 0-7 16,-9 0-1-16,4 0 0 16,-1 0-1-16,6 0 1 15,-5 0-2-15,-7 0 3 0,-1 0-3 16,1 0 1 0,-4 0 1-16,-5-4 1 0,-3-2 1 15,-4 1-4 1,-14 4 4-16,-26 1-3 0,-27 0-1 15,-33 0 0-15,-29 0 4 16,-11 0-2-16,-2 0 2 16,9 0-3-16,23 0 6 15,46 0 5-15,44-4 1 16,36 0-8-16,22 0-1 16,-11 4-3-16,-23 0 4 15,-23 0-5-15,-29 0 3 16,-22 0-2-16,-13 0 2 15,-1 0-2-15,4 0 0 16,20 0 2-16,22 0-1 16,22 0-2-16,14 0 0 15,2 0 7-15,-24 0-7 16,-33 0 0-16,-42 0-8 16,-38-2 8-16,-19 0 3 0,-10 0 19 15,-6 0-3-15,12-2 9 16,11 0-28-16,13 1 4 15,3 0-2-15,-2 0-1 16,-5 3 3-16,-9 0-4 16,5 0 8-16,-4 0-8 15,-1 0 0-15,0 0 6 16,-4 0-6-16,3 0 1 16,-3 0 1-16,-3 0-2 15,-9 0-2-15,2 0-3 0,-9 0-61 16,-3 0-19-16,-4 0-25 15,0 0-42-15</inkml:trace>
  <inkml:trace contextRef="#ctx0" brushRef="#br0" timeOffset="3329.913">4093 5573 95 0,'0'0'36'0,"0"0"-13"0,0 0 2 16,0 0 3-16,0 0-12 15,0 0-4-15,-99 24-12 16,99-17 1-16,34 3 0 16,26 4 17-16,32-3 2 15,56-2 1-15,67-3-3 16,68-1-1-16,47-4-10 16,26-1 2-16,-18 3-8 15,-29-2 1-15,-35 3 1 16,-36-1 1-16,-24-1 2 15,-32 0 1-15,-11-2-5 16,-19 0 1-16,-14 0-1 0,-28 0 0 16,-29 0 0-16,-40-2-2 15,-25 0 0-15,-16-1-1 16,0 3 0-16,0 0-47 16,-7 0-48-16,-20 0-3 15</inkml:trace>
  <inkml:trace contextRef="#ctx0" brushRef="#br0" timeOffset="29587.407">14979 13327 63 0,'0'0'88'0,"0"0"-45"15,0 0-1-15,0 0 9 16,0 0-7-16,-232-40-10 16,186 40-12-16,0 0 8 15,0 10-14-15,0 20-13 16,-3 14 12-16,6 7-12 15,6 12-1-15,4 4 1 0,20 0 0 16,13 0-6-16,13-4 3 16,63-6-4-16,30-11 1 15,23-12 1-15,16-14-1 16,0-14 3-16,-7-6 2 16,-16-4 1-16,-16-26 3 15,-17-9 1-15,-13-17 24 16,-13-18-3-16,-17-12-4 15,-23-8-3-15,-23 2-7 16,0 10-1-16,-63 20-9 16,-29 17-2-16,-27 15-4 15,-19 16 10-15,-7 14-16 16,5 0-11-16,9 24-62 16,32 14-17-16,23 8-18 0,27 3 3 15,19 6-60 1</inkml:trace>
  <inkml:trace contextRef="#ctx0" brushRef="#br0" timeOffset="30428.642">14602 13891 48 0,'0'0'73'0,"0"0"-40"16,0 0 1-16,0 0-4 15,0 0 1-15,0 0-1 16,4-27 1-16,-4 27-9 15,0 0-1-15,0 0-13 16,0 13-5-16,-16 10 11 16,-21 11 6-16,-16 4 5 15,-6 6 2-15,-4 9-4 16,-19 5 4-16,3 4-15 16,-13 2-1-16,5-1 14 15,11 0-14-15,7-6 2 0,23-4 1 16,7-8-10-16,12-9 3 15,13-15-2-15,-2-8-5 16,13-7 4-16,-1-6 4 16,4 0-2-16,0 0-1 15,-3 0 0-15,-3-14 9 16,-4-2-11-16,-1 0 1 16,-5 4-1-16,0-1 2 15,2 0-6-15,-5 5 1 16,-4 2 0-16,0 2-6 15,-4 4 5-15,-3 0 1 16,-9 0-5-16,-7 26 3 0,-3 4 2 16,-4 10 0-16,0 8 2 15,0 8 1-15,-2 8-3 16,5 5 0-16,10 3 2 16,13 4 3-16,18 1-7 15,9 3 4-15,9-4-2 16,44-11 0-16,11-15-2 15,17-13 2-15,6-20-2 16,12-12 6-16,23-5-6 16,19-17 4-16,8-21-2 15,-4-10 7-15,-23-2-2 16,-23-11-2-16,-26-6-3 16,-24-1 11-16,-36-11-11 0,-13 4 0 15,-66-2-9 1,-56 9 9-16,-27 10-7 0,-3 18-7 15,11 8 13-15,22 11-29 16,24 15-23-16,26 6 5 16,28 0-26-16,32 0-28 15,9 9-26-15,92 1 2 16</inkml:trace>
  <inkml:trace contextRef="#ctx0" brushRef="#br0" timeOffset="31300.214">15395 13870 162 0,'0'0'36'16,"0"0"-5"-16,0 0 9 16,0 0-8-16,0 0-10 15,0 0 30-15,129 157-6 16,-37-100 2-16,19 6-9 16,2-5-9-16,-1-2-2 15,-10-6-11-15,-10-6-1 16,-8-2-7-16,-12-3-6 15,-6-7 3-15,-13-3-3 16,-11 0 0-16,-12-8-3 0,-7-2 4 16,-7-5-4-16,-9-10 5 15,-3-2-5-15,-4-2 7 16,0 0-7-16,0 0 0 16,0 0 34-16,0-7 5 15,0-6-7-15,0 0-4 16,-11 6-5-16,-1 1 16 15,1 0-12-15,-5 6-14 16,-3 0-3-16,-8 0-7 16,-3 18-3-16,-3 19 0 15,-6 7 9-15,9 6-6 16,7 1-3-16,3 4 0 16,9-3-3-16,6 0 8 0,5 4-5 15,0-8 0 1,39 2 3-16,44-10-6 0,39-8 6 15,36-14 3-15,10-9 0 16,-9-9-3-16,-21 0 9 16,-43 0-12-16,-31-13 12 15,-25-11-9-15,-20-2 14 16,-11-14 16-16,-8-4 26 16,-16-10-23-16,-48-17 29 15,-28-5-45-15,-14-6-1 16,-2 2-3-16,16 14-16 15,19 14 0-15,24 20 0 16,15 14 0-16,15 9-31 16,12 9-176-16,3 0-32 0,4 3 1 15,0 21 38-15,0 6 23 16</inkml:trace>
  <inkml:trace contextRef="#ctx0" brushRef="#br0" timeOffset="32507.572">13633 15450 108 0,'0'0'47'0,"0"0"-12"0,0 0 13 16,0 0 1-16,0 0 0 15,0 0-15-15,-27-32-6 0,27 32-5 16,39 23-15 0,18 13 27-16,15 3 0 0,8 6-14 15,8 12 9-15,-4 2-15 16,-3 9 0-16,-17 2 1 16,-11 2-12-1,-11-5 2-15,-3-9-6 0,-9-8 8 16,-3-10-7-16,-4-11-1 15,-7-10 2-15,-2-9-5 16,-11-6 7-16,1-4-5 16,-4 0 2-16,0 0 4 15,0 0 16-15,0-10-6 16,-11-7-13-16,-19 0 8 16,-5-1-4-16,-6 3 1 15,9 2-3-15,6 5-2 0,3 0 4 16,0 6-4-1,-7 2-2-15,-13 0 0 16,-1 10 0-16,-6 16-2 16,8 13-4-16,0 9 4 15,8 7-2-15,7 9 4 0,11-1 0 16,16 3-2-16,8-8-5 16,53 0 7-16,23-8-2 15,0-10 2-15,3-14-2 16,5-8-10-16,0-9 4 0,14-9 6 15,6 0-1 1,-10-5 3-16,-10-21 5 0,-19-6-2 16,-20-8 14-16,-16-12-4 15,-18-11 3-15,-19-12 16 16,0-7-17-16,-69-6-4 16,-21 7-6-16,-28 19-1 15,-17 19-1-15,-10 19-3 16,-3 15 0-16,11 9-14 15,19 0-103-15,26 18-58 16,19 12-50-16</inkml:trace>
  <inkml:trace contextRef="#ctx0" brushRef="#br0" timeOffset="37518.038">13145 15384 38 0,'0'0'67'0,"0"0"-51"0,0 0 7 16,0 0 12-16,0 0-12 15,0 0-10-15,0 0 0 16,16-5 3-16,-16 5 0 16,0 0-4-16,0 0-3 15,0 0-6-15,0 0 3 16,0 0-5-16,3 0 10 16,-3 5-2-16,0 2-1 15,0 2 0-15,0-1-2 16,-3-2 4-16,-4-2-6 15,1 1 2-15,6-5-3 16,-3 0 2-16,3 0-3 16,0 0 9-16,0 0-2 0,0 0 0 15,0 0 3-15,0 0 2 16,0 0-1-16,0 0 6 16,0 0-13-16,0 0 5 15,0 0-10-15,0 0 7 16,0 0-8-16,0 0 1 15,0 0 0-15,0 0-1 16,0 0 0-16,0 0 0 16,0 0 7-16,0 0-6 15,0 0 1-15,0 0 0 0,0 0-2 16,0 0-1 0,0 0-12-16,0 0 8 0,0 0-23 15,0 0-12-15,-4 0-12 16,1 0-14-16,-1 0 4 15,4 0-15-15,-3 0-46 16</inkml:trace>
  <inkml:trace contextRef="#ctx0" brushRef="#br0" timeOffset="41588.147">13194 15390 35 0,'0'0'40'0,"0"0"-14"16,0 0 3-16,0 0-1 15,0 0-4-15,0 0-5 16,0 0 1-16,-7-6-5 16,7 5 0-16,0 1 5 15,0 0-2-15,0 0 3 16,0 0-2-16,0 0-4 16,-19 0-8-16,-11 27-5 15,-23 11 13-15,-16 12-5 16,-8 4-5-16,-7 5 6 15,-3 3 0-15,-2-4 1 16,10-4-5-16,13-4-6 16,13-8 9-16,11-6-5 0,12-3-4 15,3-11 1-15,13-4-1 16,2-11-1-16,8 4 2 16,1-11-1-16,3 4 2 15,0-4-3-15,0 0 1 16,-4 0 1-16,4 0 0 15,0 0 0-15,0 0-1 16,0 0-1-16,0 0 0 16,0 0 0-16,0 0-2 15,0 0-1-15,0 0-2 0,0 0-4 16,0 0-7 0,0 0 6-16,0 0 4 0,0 0 1 15,0 0 5-15,0-4 19 16,0-4-10-16,0 2-4 15,0-3-2-15,-9 4-2 16,-14 1 0-16,0 0 1 16,-10-1 4-16,-1 0-2 15,-8 5-3-15,-1 0 4 16,-6 0-4-16,-12 22-1 16,-7 16 0-16,-9 18 0 15,5 7 0-15,6 14 0 16,20-3 0-16,20-1-2 15,19-11 1-15,7-12-2 16,26-2-1-16,40-8-4 16,13-14 6-16,13-7-11 15,7-10 6-15,1-9 1 0,-1 0-2 16,0-9 4 0,-4-14 4-16,-5-6 7 0,-5-13-5 15,-12-8 5-15,-4-11 5 16,-13-16 2-16,-13-7 1 15,-25 4-6 1,-18 7-4-16,-11 16-5 16,-55 17 0-16,-17 8-5 15,-12 10 3-15,-4 9 2 16,16 9-1 0,10 4-18-16,18 0-31 0,22 23-25 15,17 8-12-15,16 4-22 0</inkml:trace>
  <inkml:trace contextRef="#ctx0" brushRef="#br0" timeOffset="43266.259">16688 15276 50 0,'0'0'43'0,"0"0"-16"0,0 0 5 15,0 0 1-15,0 0-9 0,0 0-4 16,7-36 3 0,-7 36 1-16,0 0-6 15,0 0-7-15,0 0-3 0,-11 22 2 16,-24 6 24-16,-6 11-10 15,-8 6-4-15,-13 10 3 16,-7 6 10-16,-7 10-5 16,-7-3-4-1,-2 2-13-15,5-10 7 0,11-4-4 16,12-10-7-16,15-5-7 16,15-12 6-16,8-6-3 15,8-14 1-15,8 0 1 16,3-9-2-16,-4 0-3 15,4 0 0-15,0 0 1 16,-5 0-1-16,1 0 2 16,-3 0-2-16,0 0-8 15,-5-13-15-15,-2 3 16 16,1-2 4-16,6 6 3 0,4-2 0 16,-6 8 1-16,5-4 2 15,1 4-3-15,-4 0-4 16,-9 0-5-16,-7 0 1 15,-14 21 3-15,-13 11 3 16,-5 9 1-16,6 20 1 16,5 7 1-16,21 8-1 15,14 0 0-15,9-5 1 16,19-9-1-16,43-8 0 16,18-8 1-16,22-6-2 15,13-9 1-15,4-10 0 0,-2-7 0 16,-10-10 1-1,-11-4 4-15,-16 0-2 0,-4-4 5 16,-7-18 9 0,-6-10 11-16,-1-12 9 15,-9-10-1-15,-3-22 2 0,-11-12-24 16,-16-11 12-16,-23 5-20 16,0 13 3-16,-55 18-9 15,-35 14-5-15,-25 17-9 16,-23 25 12-16,-18 7-14 15,-16 21 2-15,8 29-89 16,28 5-47-16,37 3-39 16,60 0-57-16</inkml:trace>
  <inkml:trace contextRef="#ctx0" brushRef="#br0" timeOffset="51697.355">4288 13475 57 0,'0'0'90'0,"0"0"-51"15,0 0-3-15,0 0-2 0,0 0 8 16,0 0 3-16,0 0-13 16,14-104 14-16,-21 102 2 15,-9 2-28-15,-11 0 34 16,-10 14-49-16,-5 17-2 16,-11 8 15-16,-6 11-13 15,3 11 18-15,-1 4-21 16,8 3 4-1,13 3 6-15,22-3-12 0,14-4 0 16,11-7-6 0,42-10-27-16,9-8 27 15,-6-16-14-15,-3-9-24 0,-3-11 44 16,-1-3-12-16,1-3 12 16,-8-20 3-16,-8-4 8 15,-11-5-9-15,-7-4-2 16,-16-2 10-16,0 0-9 15,0 4-1-15,-39 6-1 16,-14 10-7-16,-11 8-38 16,-1 10-4-16,-4 0-9 15,12 14-14-15,4 16 27 0,14 4-2 16,16 4-26-16</inkml:trace>
  <inkml:trace contextRef="#ctx0" brushRef="#br0" timeOffset="53932.986">4893 13883 100 0,'0'0'53'16,"0"0"-27"-16,0 0-1 16,0 0-4-16,0 0-4 0,0 0-17 15,32-13 0-15,-6 13 5 16,8 0-3-16,5 0 4 16,-2 0-6-16,2 0 0 15,1-2-1-15,-8-2 4 16,-5-2-3-16,-13-2 0 15,-9-2 3-15,-5-2 3 16,0-4 5-16,0 0-8 16,-5 3 12-16,-22 0-10 15,-3 5 6-15,-3 2-2 16,1 3-7-16,2 3 7 16,0 0-9-16,3 0 2 15,4 15-5-15,0 7 3 16,7 6 0-16,9 6-2 0,7 0 1 15,0 2-1 1,11-6 0-16,24-5-7 16,8-5 6-16,6-9-6 0,4-7 4 15,0-4 5-15,7 0 0 16,-5-4 0-16,2-15 0 16,-4-8 0-16,-7-11 14 15,0-2-10-15,-9-10 10 16,-9-4 5-1,-10-8-10-15,-9-4 21 0,-9 3-20 16,0 11-1-16,0 14 17 16,-20 14-22-16,5 13 18 15,7 6-14-15,1 5 3 16,-1 0-22-16,-7 5 0 16,-4 26 11-16,-1 13-3 15,-2 10 8-15,7 6-5 16,10-1 0-16,2-3 8 0,3-4-13 15,0-4 5-15,0-8-7 16,15-9 0-16,8-8-9 16,7-7 11-16,-3-5 5 15,8-7-8-15,6-4 8 16,2 0 0-16,6-9 1 16,4-11-1-16,-7-5 7 15,0-6-6-15,-9-5 5 16,-8 0 2-16,-12-3 11 15,-11 8-18-15,-6 6 7 0,0 10 7 16,0 5-10-16,-6 6-3 16,3 4-2-16,-1 0-7 15,4 4 0-15,0 20 5 16,0 8 2-16,0 4-4 16,0 0 12-16,0-3-8 15,0-6 0-15,16-4-1 16,-2-9-6-16,6-3 7 15,-1-6-2-15,8-5-7 16,6 0 17-16,6 0-8 16,4 0 2-16,-3-13 4 0,-4-3 8 15,-3-2-12-15,-10-2 1 16,0 2 14-16,-3 2-9 16,-6 4 0-16,-2 7-8 15,-1 5 1-15,1 0-17 16,-1 0 16-16,5 0 0 15,0 8-6-15,-6 9-5 16,-6-1 11-16,-4 2 0 16,0-2 5-16,0-3-17 15,3-4 15-15,-3-4-3 16,4 0 0-16,1-5-4 16,-1 0 1-16,6 0 3 15,3 0 0-15,1-2 5 16,5-12 0-16,1 0-2 15,-6-2-3-15,2 5 9 0,-4 0-8 16,-1 5-1-16,-4 4 0 16,9 2-16-16,0 0 14 15,-5 0-2-15,4 8 2 16,-4 4-24-16,-4 2 22 16,2-2-1-16,-2-4-4 15,-3 1 2-15,-4-8 6 16,3 1 1-16,-3-2-7 15,5 0 13-15,-1 0-6 16,3 0 4-16,9-2-3 16,7-10 4-16,0-4-3 15,-5 4-2-15,5 2 1 0,-4 4 9 16,-8 2-10-16,5 2 0 16,-4 2-1-16,-1 0-11 15,5 0 12-15,-2 0 0 16,-2 2-5-16,2 8-1 15,2-3 2-15,0 6 4 16,-2-9-10-16,2 2 7 16,-5-2-7-16,1-4 10 15,-1 0-4-15,-2 0 8 16,5 0-4-16,2-12 0 16,-2-5 2-16,-2-8 3 15,-5-3-2-15,-7-2 0 0,0 2 5 16,0 2-3-16,0 10 8 15,-3 6-8-15,-4 10-5 16,-6 0 0-16,3 0-11 16,-13 15 8-16,0 14-6 15,3 3 16-15,10-4-10 16,10-4 3-16,0-6 0 16,0-1-6-16,0-6 2 15,0-1 4-15,17-6 0 16,12 0-2-16,1-4 1 15,7 0 1-15,2 0 0 16,-2-10 3-16,2-2 1 16,-9-1-4-16,-4 0 0 0,-6 3 8 15,-8 4-5 1,-5 4-3-16,-7 2 0 0,0 0-7 16,0 0 5-16,0 0 0 15,0 0 2-15,0 0-15 16,0 2 15-16,0 8-21 15,0-2 3-15,0 0 8 16,0 2-3-16,0-4-8 16,0-2 15-16,0 0-2 15,0-4 5-15,11 0 3 16,24 0 0-16,8-6 4 16,-3-6-1-16,-4 0-2 0,-18 6 6 15,-6 2-5 1,-5 0 17-16,-7 2-14 0,4 2-4 15,-4 0-1 1,8 0 0-16,-1 0 0 16,9 0-1-16,-2 10-3 0,2 5-1 15,-5-2 5-15,1 1 0 16,-1-2-4-16,8-1 8 16,1-5-4-16,3-5 0 15,0-1 5-15,3 0-1 16,8-4-3-16,1-16 2 15,-1-6 24-15,-7-10-2 16,-11-6 7-16,-13-8 2 16,-3-7-20-16,0-1 31 15,0 2-35-15,0 6 7 0,-7 14 15 16,-5 12-22-16,5 14 4 16,3 10-14-16,-1 0 3 15,-6 22-15-15,-5 22 4 16,-2 16 8-16,6 2-4 15,9 1 16-15,3-5-12 16,0-5 0-16,0-9-68 16,0-5 25-16,0-9-61 15,15-10-19-15,-7-8 28 16,-5-7-56-16</inkml:trace>
  <inkml:trace contextRef="#ctx0" brushRef="#br0" timeOffset="54444.305">7498 13768 98 0,'0'0'30'16,"0"0"2"-16,0 0-14 16,0 0-13-16,0 0 2 15,259-27-7-15,-171 20 4 16,-8-5 9-16,-8-2-8 15,-10 0 16-15,-18-3-5 16,-12 2-4-16,-18-3 14 16,-10 3-6-16,-4 4 0 0,0 2 2 15,0 5-20-15,-18 4 0 16,-17 0-2-16,-6 4 2 16,-5 16-7-16,14 1 6 15,15 1-1-15,8-3 0 16,9 2-1-16,0 1 1 15,0 0 0-15,23 5-9 16,12-2 5-16,2 1-6 16,6 4-1-16,-4-4 8 15,-6 0-8-15,-6 2 10 16,-17-1 1-16,-4-8 0 16,-6-7-6-16,0-6 5 15,0-6 1-15,-23 0 13 16,-23 0 23-16,-13-10-9 0,-8-10-12 15,-9 4-8-15,4-6 22 16,10 9-29-16,19 2 3 16,29 5 0-16,14 4 5 15,0 0-16-15,0 2-2 16,42 0-63-16,29 0-10 16,18 0-48-16</inkml:trace>
  <inkml:trace contextRef="#ctx0" brushRef="#br0" timeOffset="54916.448">3994 14453 14 0,'0'0'146'16,"0"0"-130"-16,0 0-14 16,0 0 26-16,0 0 11 15,198 0-4-15,-3-16-1 16,63 1-23-16,55-5 17 16,57 0 2-16,30 3-28 15,1 7 10-15,-1 1-12 16,-30 6 0-16,-34 3 1 15,-43 0 3-15,-61 0-4 16,-71 3 0-16,-69 6-38 16,-55 0-9-16,-37 0-16 15,-19 4 1-15,-80-2-27 16</inkml:trace>
  <inkml:trace contextRef="#ctx0" brushRef="#br0" timeOffset="55260.562">4516 14668 76 0,'0'0'51'0,"0"0"-30"0,0 0 2 15,0 0 11 1,0 0 4-16,0 0-19 0,-103-18 5 15,160 2-3-15,62 2-13 16,72-2 7-16,67 3-10 16,66-2 2-16,35 3-4 15,19 0 3-15,-1-1-2 16,-23 2 3 0,-29 3-5-16,-31 4 20 0,-39 0-9 15,-41 4 2-15,-59 0-8 16,-56 0-7-16,-56 0-16 15,-40 0-53-15,-3 0-31 16,-65 0 2-16</inkml:trace>
  <inkml:trace contextRef="#ctx0" brushRef="#br0" timeOffset="117085.404">21600 13177 99 0,'0'0'41'0,"0"0"-6"15,0 0-3-15,0 0 2 16,0 0-8-16,0 0 4 16,0 0 8-16,-35-87-16 15,12 73 5-15,-4 4 5 16,-7 2-23-16,-4 4 16 16,-5 4-17-16,-14 0-5 0,-8 10-2 15,-2 20 3 1,-9 6-4-16,7 8 5 0,7 3 0 15,12 7-7 1,13 5 2-16,14 4 0 0,11 6-5 16,12 2 4-16,23-3-17 15,56-5-8-15,33-13-8 16,17-10 29-16,16-14-4 16,0-10 9-16,-7-10-1 15,-9-6 5-15,-14-6-2 16,-12-24 10-16,-17-14-1 15,-13-14 18-15,-15-17-10 16,-21-10-3-16,-24-9 8 16,-13 2-21-16,-30 14 6 15,-55 8-7-15,-25 18-2 0,-21 16-3 16,-5 16-18 0,-2 20-35-16,5 12-44 0,18 28-12 15,23 8-54-15</inkml:trace>
  <inkml:trace contextRef="#ctx0" brushRef="#br0" timeOffset="118630.279">25881 13006 64 0,'0'0'69'0,"0"0"-24"16,0 0-4-16,0 0-2 15,0 0 20-15,0 0-8 16,0 0-8-16,0 0-7 16,-73-47-22-16,36 47 12 15,-16 15-10-15,-5 17-16 16,-6 8 14-16,6 10-12 15,17 7-2-15,14-2 4 16,27 3 1-16,0 3-9 16,30-1 4-16,43-4 0 15,14-2-2-15,12-10 2 16,9-8 0-16,-2-10-3 0,-4-10 9 16,-6-12-2-16,-11-4 4 15,-6-8-7-15,-10-25 14 16,-9-16-7-16,-10-13 5 15,-27-8 19-15,-19-10-30 16,-4-7 17-16,-34 7-19 16,-42 9 0-16,-16 12-10 15,-7 15 8-15,0 11-29 16,0 14-8-16,16 7-33 16,14 12-3-16,10 0-16 15,15 16 15-15,5 16-14 16</inkml:trace>
  <inkml:trace contextRef="#ctx0" brushRef="#br0" timeOffset="119158.466">25709 13746 69 0,'0'0'64'0,"0"0"-32"16,0 0-2-16,0 0 13 15,0 0-15-15,0 0-9 16,0-44 6-16,0 41 6 0,0 3-3 16,0 0 13-16,0 0-29 15,0 0 5-15,0 0-5 16,0 0-8-16,-14 13-7 15,-32 19 6-15,-27 15 0 16,-6 12 11-16,-10 3-9 16,3 3 20-16,1 1 1 15,-2-4-17-15,-5 2 13 16,0-2-10-16,0-6-6 16,9-10 5-16,21-6-3 15,18-17-5-15,16-10-3 16,21-4 13-16,7-8-22 15,0-1 9-15,0 3-10 0,0-2-21 16,0 2-64-16,19 3 9 16,4 2-28-16,-12 1 14 15</inkml:trace>
  <inkml:trace contextRef="#ctx0" brushRef="#br0" timeOffset="119619.205">24563 14694 135 0,'0'0'60'0,"0"0"-32"15,0 0 17-15,0 0 14 16,0 0-22-16,0 0-7 15,-138-80-9-15,104 82-18 16,-15 22 5-16,-6 16-1 16,2 7-7-16,0 9 14 15,14 2-14-15,12 6 3 16,27 2-3-16,0 6-4 16,62-2 3-16,44-1 1 15,36-8-13-15,26-18 13 16,11-19-7-16,-4-14 7 0,-11-10 6 15,-19-8-6 1,-26-24 24-16,-29-16 31 0,-17-16 6 16,-24-21 10-16,-17-19-33 15,-25-16-6-15,-7-9-10 16,-46 13-7-16,-53 26-20 16,-39 32 5-16,-37 32-36 15,-43 23 16-15,-36 3-93 16,-24 39-13-16,14 11-24 15,27 7-12-15</inkml:trace>
  <inkml:trace contextRef="#ctx0" brushRef="#br0" timeOffset="120760.255">28890 13022 5 0,'0'0'162'15,"0"0"-125"-15,0 0-6 16,0 0 1-16,0 0 9 15,0 0-14-15,0 0-15 16,-149-92 0-16,89 92-5 16,-9 14-6-16,0 14 5 0,9 8-1 15,5 8-5-15,21 1 0 16,18 12 4-16,16 3-7 16,6 1 4-16,57 1-1 15,22-8 0-15,11-6 5 16,10-10-2-16,0-12-3 15,-7-14 2-15,0-12 4 16,-3 0-5-16,-8-28 4 16,-5-10 14-16,-17-14-10 15,-20-12 25-15,-16-12-11 0,-20-10-22 16,-10-2 12 0,-7 1-13-16,-49 17 0 0,-17 16-1 15,-6 19-9-15,-6 17 1 16,9 17-32-16,0 1-23 15,-4 23-28-15,-5 26 9 16,-2 17-32-16</inkml:trace>
  <inkml:trace contextRef="#ctx0" brushRef="#br0" timeOffset="121178.141">28707 13439 68 0,'0'0'91'15,"0"0"-60"-15,0 0 5 16,0 0 8-16,0 0 3 15,0 0-28-15,0-17-12 16,-26 36 7-16,-27 19 12 16,-25 16 5-16,-21 15-11 15,-14 11-7-15,-6 6 41 16,1 6-21-16,3 2-11 16,5 4 16-16,2 3-20 15,9-7 21-15,19-14-38 16,24-20 6-16,20-20 2 15,19-14-6-15,8-15-3 0,5-9 0 16,4-2 6-16,0 0-15 16,0 0-5-16,0 0-65 15,0 0-27-15,27 0-53 16,8 0 36-16</inkml:trace>
  <inkml:trace contextRef="#ctx0" brushRef="#br0" timeOffset="121661.275">27738 14574 120 0,'0'0'40'0,"0"0"-13"15,0 0 10-15,0 0 2 16,0 0 0-16,0 0-9 15,-163-92-4-15,128 92-9 16,-2 0 5-16,-6 0-16 16,-6 14 1-16,-8 10 5 15,-1 8-7-15,-2 7 4 16,1 9-5-16,13 9-1 16,13 9-6-16,22 1 3 15,11-1 0-15,7-7-4 0,59-5-6 16,27-8 10-16,29-13-6 15,29-5 4-15,15-14 2 16,6-10 0-16,-8-4 3 16,-19 0 3-16,-19-25-3 15,-24-17 15-15,-20-16 17 16,-15-21-4-16,-28-20 8 16,-23-17-24-16,-16-2-9 15,-23 8 1-15,-39 20-5 16,-18 21-2-16,4 21 0 15,-3 14-23-15,-10 14 0 16,1 6-44-16,5 14-7 0,14 0-16 16,23 11 4-16,42 25-34 15</inkml:trace>
  <inkml:trace contextRef="#ctx0" brushRef="#br0" timeOffset="122499.545">29553 13495 91 0,'0'0'58'0,"0"0"-17"16,0 0-4 0,0 0 1-16,0 0-23 0,0 0-12 15,19 28 0-15,47 24 32 16,21 13-3-16,20 9 0 16,12 6-15-16,-6 3 3 15,2 2-6-15,-9-4-11 16,-7-9 6-16,-10-6-7 15,3-8-2-15,-13-16 0 16,-13-12 6-16,-13-12-3 16,-27-8-3-16,-11-8 1 15,-10-2 3-15,-5 0-2 0,0 0 27 16,0 0 27 0,0 0-24-16,0-2 5 15,0-8-34-15,-13 2 4 16,-6 2-14-16,-4-1 5 0,-4 1-1 15,-10 6 0 1,-9 0-7-16,-7 0 10 0,-16 7 0 16,-3 17 1-16,3 11-5 15,12 6 2-15,15 9 2 16,15 13-3-16,24 6-4 16,3 4 4-16,14-1-13 15,48-1 1-15,26-10 11 16,25-11-16-16,25-9 20 15,14-15-8-15,1-12 8 16,-19-14 0-16,-28 0 3 16,-14-31 7-16,-19-21 33 15,-20-23 0-15,-20-23-5 0,-33-12 21 16,-17-3-43 0,-72 16 9-16,-17 26-19 15,-16 22-6-15,-12 29-27 0,-8 20-123 16,-1 14-50-16,8 36-27 15</inkml:trace>
  <inkml:trace contextRef="#ctx0" brushRef="#br0" timeOffset="123818.262">27193 15191 98 0,'0'0'43'0,"0"0"-7"16,0 0 3-16,0 0-5 15,0 0-2-15,0 0 3 16,99-86 3-16,-88 74 3 16,-6 6 2-16,-1 2 17 15,-4 0-3-15,0 4 4 16,0 0-17-16,0 0-34 0,0 0 1 16,-4 8-11-1,-31 20 2-15,-6 12 26 16,-17 9-8-16,-11 9-5 15,-11 4 5-15,-15 1-17 0,-4 8 17 16,3-6 4-16,16-8-24 16,15-4 7-16,16-9-1 15,15-9 1-15,14-8-7 16,6-10 0-16,9-7-5 16,5-5-3-16,0-5-11 15,0 0 19-15,0 0-16 16,0 0 16-16,0-5 0 15,0-5-9-15,0-1 9 16,0 1-12-16,-27 2-25 16,-13-1 7-1,-22 7-9-15,-30 2 34 16,-18 0-2-16,-15 11 12 16,3 16-6-1,-1 8 1-15,-2 18-11 0,-2 10 10 0,10 12 1 0,25 7 0 16,39 2-2-16,44 1 5 15,9 8-3-15,72-2 0 16,20-15 6-16,11-6-12 16,5-20 12-16,14-10-6 15,11-14 3-15,15-11-3 0,17-15 14 16,-13 0-9 0,-11-15-3-16,-15-16 12 0,-20-10-12 15,-10-21 12-15,-1-8 0 16,-6-16-6-16,-20-13 12 15,-32-3-18-15,-37 3 1 16,-20 10-6-16,-63 6-15 16,-16 16-8-16,0 12 14 15,7 16-55-15,4 16-35 16,17 10-3-16,9 13-2 16,5 5-11-16</inkml:trace>
  <inkml:trace contextRef="#ctx0" brushRef="#br0" timeOffset="124677.5">28497 15065 114 0,'0'0'72'16,"0"0"-42"-16,0 0-7 16,0 0 17-16,0 0-13 15,0 0-12-15,125 94 19 16,-48-31-6-16,-5 6-1 15,9 10 10-15,3 5-18 16,-8 0 12-16,5-7-17 16,-10-13-8-16,-6-12 1 0,-15-12-4 15,-15-13-1 1,-12-10-2-16,-12-7 7 0,-1-2-7 16,-10-8 0-16,0 0 1 15,0 0 24-15,0 0 3 16,0 0 14-16,0 0-16 15,0 0-23-15,0-12 11 16,-17 6-14-16,-22-3-17 16,-14 5 11-16,-16 4 5 15,-11 0-6-15,0 13 7 0,8 20-7 16,10 11 7 0,16 13-2-16,12 2-1 0,8 7-4 15,10 2-4-15,16 2 2 16,0 6-18-16,0-3-17 15,35-11 22-15,33-4 6 16,31-14 1-16,39-8 11 16,10-14 4-16,4-7 5 15,-14-15-5-15,-28 0 3 16,-18-13 6-16,-16-18 7 16,-11-17 16-16,-15-21 14 15,-11-20-16-15,-21-15-4 16,-18-9-11-16,0-2-15 15,-57 4 0-15,-19 12 0 16,-9 20-13-16,-2 17-10 0,-1 21-50 16,12 19-17-16,7 17-42 15,5 5 14-15,-5 0-68 16</inkml:trace>
  <inkml:trace contextRef="#ctx0" brushRef="#br0" timeOffset="125589.812">31357 15105 45 0,'0'0'133'0,"0"0"-107"16,0 0 4-16,0 0 30 16,0 0-3-16,0 0-24 15,39-12-33-15,-74 44 0 16,-25 19 10-16,-16 13 10 15,-9 4-2-15,1 10 2 16,-4 4-6-16,16 2-2 16,8-9-5-16,18-15 3 15,14-12-10-15,14-12 0 16,9-9-1-16,9-14 2 16,0-3-1-16,0-6 0 0,0-4 0 15,0 0 3-15,0 0 1 16,0-4 7-16,16-15 8 15,-5-6-10-15,-6 2-17 16,-5 0 8-16,0 4-2 16,0 11 2-16,0 3-11 15,0 5 11-15,-12 0-7 16,-11 0-16-16,-7 10 22 16,-13 20-4-16,6 16 10 15,5 12-7-15,15 4 2 16,8 5 0-16,2-2 2 15,7 4-2-15,0 2 0 16,0-4-3-16,10-9-8 0,22-9 0 16,14-12 4-16,11-7-4 15,22-3 10-15,13-5 1 16,18-8-1-16,-2-10 1 16,-2-4 0-16,-7-8 7 15,-10-22 2-15,-10-16 29 16,-10-17 2-16,-16-13-12 15,-19-9-8-15,-34-8-12 16,0-1-2-16,-67 6-12 16,-38 7 12-16,-8 14-12 15,-9 17 2-15,0 14-9 16,-4 19-7-16,11 4-46 0,13 13-13 16,22 3-31-1,18 18 23-15,29 12-11 0</inkml:trace>
  <inkml:trace contextRef="#ctx0" brushRef="#br0" timeOffset="126436.549">31407 15021 97 0,'0'0'78'15,"0"0"-55"-15,0 0-6 0,0 0-4 16,0 0-7-16,0 0-4 16,69 66 13-16,17-7 8 15,13 0-7-15,20 12-1 16,7-1-3-16,15 8 8 15,8 0-1-15,-8-1-17 16,-15-11-1-16,-24-7 1 16,-20-14-1-16,-29-5-1 15,-7-4 0-15,-13-6 0 16,-3-6 4-16,-7-5-4 16,-14-12 1-16,-5-3-1 15,-4-4 4-15,0 0 18 16,0 0 15-16,-16-17 4 15,-21-6-16-15,-9 2-23 16,-4-2 4-16,8 9 2 16,15 7 3-16,8 2-11 0,3 5-3 15,-11 0-6-15,-13 12 9 16,-10 10 0-16,-19 14 2 16,-3 8-2-16,-1 2 1 15,1 7-4-15,6 1 3 16,25 4 0-16,6 4-8 15,32 0-13-15,3 1 10 16,38-9 2-16,46-4-9 16,18-6 18-16,20-12-2 15,4-6-1-15,-15-8 2 16,-5-14 0-16,-14-4 1 0,-23 0 12 16,4-14 11-16,-20-20 25 15,-4-16 3-15,-15-20 13 16,-22-17 1-16,-12-11-43 15,0 4 0-15,-46 6-22 16,-10 21 5-16,-10 22-18 16,1 12 5-16,1 26-73 15,-12 7-53-15,-9 13-25 16,-10 24 33-16,12 7-61 16</inkml:trace>
  <inkml:trace contextRef="#ctx0" brushRef="#br0" timeOffset="127712.018">25755 16772 86 0,'0'0'61'0,"0"0"-21"0,0 0-4 15,0 0-2-15,0 0 1 16,0 0-13-16,12-4-1 16,-12 4 3-16,0 0-2 15,0 0 4-15,0 0-2 16,0 0-14-16,-8 16 5 15,-37 20 23-15,-16 10 52 16,-16 6-34-16,5 10-50 16,-1-2 25-16,13 2-16 0,11 1-15 15,10-5 12-15,16-10-12 16,7-8 8-16,12-12-8 16,4-6 0-16,0-10-10 15,0-6-15-15,0-6 0 16,0 0 15-16,0 0 10 15,0 0 0-15,0-6 0 16,0-11-3-16,0 4-1 16,0-1 2-16,-10 2-16 15,-29-1 5-15,-11 4-17 16,-10 3 14-16,-9 6 7 16,-3 0-5-16,-8 4 13 0,-1 20-3 15,5 7 3-15,7 8-2 16,19 7 3-16,13 10-2 15,21 9-1-15,16 5 2 16,12 6-3-16,64 4 4 16,39 7-10-16,34-7 9 15,30-6-8-15,22-24 9 16,13-17 1-16,0-18 1 16,-19-15 0-16,-29-4-2 15,-31-32 0-15,-40-22 8 16,-31-16-1-16,-29-17 6 15,-35-7 6-15,-3 0-14 16,-70 10 6-16,-22 9-4 0,-8 13-1 16,-8 12-6-16,1 6 0 15,-1 8-7-15,1 14-11 16,14 12-30-16,1 14-31 16,3 0-51-16,-4 11 35 15,13 14-36-15</inkml:trace>
  <inkml:trace contextRef="#ctx0" brushRef="#br0" timeOffset="128506.249">26762 16655 178 0,'0'0'20'16,"0"0"-3"-16,0 0 30 0,0 0-11 15,0 0-26-15,0 0-7 16,46 67 7-16,0-9 28 16,7 4-7-16,12 2-2 15,11 3-2-15,7 0-5 16,6-1-6-16,3-7-8 15,0-6-4-15,-2-4 3 16,-18-12-7-16,-10-12 7 16,-16-6-5-16,-23-11-2 15,-12-8 2-15,-11 0-2 0,0 0 17 16,0 0 32 0,0 0 20-16,0-17-38 0,-4 3-21 15,-11 0-10-15,-8 7-10 16,-8-2 7-16,-7 3-8 15,-16 6 8-15,-6 0-2 16,-9 4 8-16,4 20-3 16,8 7 0-16,11 8-7 15,13 11 4-15,10 8-2 16,16 9 5-16,7 8-2 16,0 11 5-16,3 11-3 15,38-6 0-15,17-15 2 16,15-18-2-16,6-18 0 15,4-19 0-15,6-16-2 16,3-5 1-16,7-22 1 0,7-22 8 16,0-16 4-16,-1-14 0 15,-10-13-6-15,-22-7 12 16,-29-7-2-16,-39-6-8 16,-14 8 2-16,-83 9-2 15,-33 16 6-15,-8 20-28 16,11 22 6-16,11 24-22 15,12 8-98-15,8 18-80 16,22 17 36-16</inkml:trace>
  <inkml:trace contextRef="#ctx0" brushRef="#br0" timeOffset="162473.185">14721 13547 76 0,'0'0'49'0,"0"0"-16"16,0 0-4-16,0 0-4 15,0 0-1-15,0 0-6 16,0 0 4-16,-43 0 0 16,43 0-1-16,0 0 1 15,0 0-17-15,11-1 5 16,21-10-1-16,1-1-6 15,17-2 6-15,6 0-7 16,-6 0-2-16,-8-1 4 16,-15 8-2-16,-18 1-2 0,-6 4 9 15,-3 0 7-15,0 2 0 16,0 0-6-16,0 0-9 16,0 0 3-16,0 0-4 15,0 0-7-15,0 12 5 16,-3 10 2-16,-10 6 3 15,6 4-1-15,4 0-2 16,-6 2 0-16,5-2 2 16,1-5-2-16,3-4 0 15,0-5-6-15,0-5 6 16,0-8-12-16,0-5 6 16,0 0 3-16,0 0 3 15,-4 0-1-15,-19 0-2 16,-16 3 3-16,-1-3 7 0,-3 0-5 15,8 0-2-15,17 0 4 16,9 0-1-16,9 0-6 16,0 0 3-16,0 0-8 15,6 0-14-15,34 4-12 16,22 1 18-16,18-3 7 16,3 3-9-16,-2-2-32 15,-12 4 1-15,-12-1-28 16,-20 0-52-16</inkml:trace>
  <inkml:trace contextRef="#ctx0" brushRef="#br0" timeOffset="163322.32">13507 14811 100 0,'0'0'46'0,"0"0"-25"0,0 0 18 16,0 0-14-16,0 0-19 15,0 0-6-15,27-28 5 16,-1 28 1-16,6 0-4 16,-5 0-1-16,-1 14 7 15,1 1-1-15,-17 3 1 16,3 3-4-16,-13-1 1 16,0 4 3-16,-9-1-4 15,-28 4 1-15,-6-6 4 16,-3 2-5-16,0-4 1 15,13-11-2-15,10 3-1 16,12-7 1-16,11-4-3 0,0 0 0 16,0 0-3-16,23 0-9 15,53 0 12-15,23 0 0 16,27 0-24-16,-4 0-32 16,-20-6-49-16</inkml:trace>
  <inkml:trace contextRef="#ctx0" brushRef="#br0" timeOffset="164361.173">16536 14660 92 0,'0'0'39'0,"0"0"-15"15,0 0 1-15,0 0-1 16,0 0-8-16,0 0-5 0,69-36 2 15,-43 32 0 1,1 2-6-16,6 2 1 0,-6 0-8 16,-1 0 2-16,-10 0-2 15,-5 9 0-15,-2 4-1 16,-9 1 0-16,0 4 0 16,0-4 0-16,0 0-4 15,-9 0 5-15,-14 2 0 16,-7-7 1-16,0 0-1 15,7-5 2-15,0-2-2 16,7 2 3-16,9 0-3 16,3-4 1-16,4 0-1 15,0 0 0-15,4 0-2 16,22 0 2-16,13 4 3 0,4-4-1 16,1 5 0-1,-5 1 0-15,-6 0-2 16,-6 4 1-16,-4-1-2 0,-4 4 1 15,-6 1 0 1,-10 4-1-16,-3 0 0 0,0-4 0 16,0 0 0-16,-23-2 0 15,-19-2 1-15,-8-3 3 16,-3-2-2-16,0-5 3 16,4 0-4-16,6 0 0 15,13 0-5-15,11 0-16 16,8-12-19-16,11-4-32 15</inkml:trace>
  <inkml:trace contextRef="#ctx0" brushRef="#br0" timeOffset="165587.122">12223 16131 117 0,'0'0'40'16,"0"0"-8"-16,0 0-6 16,0 0-4-16,0 0-12 15,0 0 4-15,-35 0 0 0,28 11-5 16,7-1 2-16,-4 6-1 16,4-3-6-16,0 6 1 15,0-1-4-15,0-2 1 16,0-2-2-16,0-4-5 15,7-6 4-15,16 1 1 16,7-5 0-16,0 0 5 16,-1 0-3-16,-6-5 3 15,-6-9-3-15,-1 2 3 16,-5-1 0-16,-6 0 1 16,-5 3 14-16,0 0 5 15,0 6-9-15,0-1 6 16,0 5-9-16,0 0-6 0,0 0-7 15,0 0 1-15,0 0-2 16,0 9-3-16,0 9 4 16,-12 8 3-16,1 7-1 15,2 2-2-15,2 6 0 16,7-5-4-16,0 0-35 16,0-4-35-1,0-6-8-15,7-8-16 0</inkml:trace>
  <inkml:trace contextRef="#ctx0" brushRef="#br0" timeOffset="166404.119">14296 16214 126 0,'0'0'46'15,"0"0"-7"-15,0 0-5 16,0 0 2-16,0 0-7 15,0 0-12-15,-7-6 6 16,7 2-7-16,0 4 1 16,0 0-3-16,0 0-8 15,-3 0 1-15,-1 0-7 16,-5 6 0-16,6 10 1 16,3 2 0-16,0 0 1 15,0 0-2-15,0 0 2 16,23 1-1-16,-4-3 3 0,8-2-4 15,-4 4 9 1,0 4-8-16,-7 0-1 16,-2-4 2-16,-7 2 3 15,-7 0-5-15,0-2 0 0,0-4-1 16,0-4 1-16,-27 2 0 16,-3-6 4-16,0 2-4 15,0-8 3-15,-5 0-6 16,1 0-5-16,-1 0-16 15,12 0-6-15,9 0-1 16,6-10-15-16,8-6-8 16,0-6-11-16,18-3-27 0</inkml:trace>
  <inkml:trace contextRef="#ctx0" brushRef="#br0" timeOffset="166616.574">14332 16234 114 0,'0'0'37'16,"0"0"4"-16,0 0 4 15,0 0-28-15,0 0-9 16,0 0-1-16,113-11 0 16,-55 11-6-16,2 0-1 15,-10 0-16-15,-20 0-33 16,-14 3-26-16</inkml:trace>
  <inkml:trace contextRef="#ctx0" brushRef="#br0" timeOffset="167387.134">16111 16152 96 0,'0'0'71'16,"0"0"-30"-16,0 0 5 16,0 0 24-16,0 0-9 15,0 0-8-15,0-90 3 16,0 84-7-16,0 2-4 15,0 4-8-15,0 0-13 16,0 0-21-16,0 10 4 16,-14 12-5-16,-2 14-2 0,-7-2 27 15,9 6-25 1,-2 2 0-16,9 2-2 16,7 5 4-16,0-10-2 15,18-2-2-15,28-9-2 16,12-10 0-16,-1-10 0 0,4-8 2 15,-11 0 2-15,-9 0-2 16,-6-12 14 0,-17-8-12-16,-9-14-2 0,-9-3 30 15,-4-2-16-15,-51-2-14 16,-5 5-5-16,-5 10 0 16,12 16 1-16,15 10-26 15,7 4-80-15,4 22-38 16,8 11-21-16,4-2 8 15</inkml:trace>
  <inkml:trace contextRef="#ctx0" brushRef="#br0" timeOffset="175165.691">8238 15123 32 0,'0'0'70'0,"0"0"-43"16,0 0 9-16,0 0-5 15,0 0-9-15,0 0-5 16,102-34-3-16,-102 32 13 15,-7-2 8-15,-58 4-24 16,-38 0-8-16,-52 0-1 16,-29 0-1-16,-18 14-1 15,-12-3 2-15,-4 0-2 16,-13 2 0-16,-17-4 1 16,-9 5-1-16,-1-1 0 15,-2-4 0-15,16 0 2 16,7-4-2-16,16 3 2 15,19-3-1-15,38 0-1 0,47 4 2 16,52-5-1-16,42-4 0 16,19 0-1-16,4 0 0 15,0 0 0-15,0 5 0 16,0 8 0-16,4 1-2 16,11 12 3-16,3 2-1 15,5 7 9-15,4 12-4 16,12 9 9-16,7 14-2 15,0 1-5-15,0 4 5 16,-9 2-8-16,-7-1-3 16,-11 1 10-16,-15-6-8 15,-4 2 2-15,0-3 4 0,-34-3-7 16,4-4 3-16,7-9-3 16,7-14-1-16,9-14-2 15,4-14 5-15,3-6-4 16,0-6 0-16,0 0 1 15,0 0 8-15,0 0-9 16,0-3 5-16,40-12-5 16,36-3 1-16,32-3-1 15,25-6 0-15,12 4 3 16,19-4-5-16,12 5 2 16,8 4-1-16,8-3 0 15,8 2 2-15,9 1-2 16,9 5 1-16,13-2 0 15,22 11 0-15,37 0-11 16,27 4 11-16,14 0-7 0,8 0 12 16,-26 8-6-1,-22 7 1-15,-21-7 0 0,-31 5-3 16,-9-3 3-16,-21-6 0 16,-18 5 2-16,-13-1-1 15,-13-3-1-15,-1 3 0 16,-11 2 0-16,-24-6 1 15,-34-2-1-15,-36-2 0 16,-36 2-2-16,-16-2 1 16,-7 0 1-16,0 0 0 15,0 0 3-15,0 0-4 16,0 0 5-16,0 0-5 16,0 0 1-16,0 0 0 15,0 0 2-15,0 0-2 0,3 0 2 16,1 0-2-16,3-8 4 15,-2-10-4-15,-1-4 11 16,-4-8-9-16,0-2 2 16,0-8-4-16,0-6 2 15,3-7-2-15,8-11 2 16,-2-2-2-16,-9-6 5 16,0-2-4-16,0 5-2 15,0-1 0-15,0 6 1 16,0 9 3-16,0 0-3 15,0-3 0-15,-9 4-3 0,-2-4 9 16,-1 1-5 0,1 12-1-16,8 4 0 0,-4 9 6 15,1 11-2-15,-1 6-2 16,0 3 2-16,-2 6 1 16,6 3-6-16,3 2 1 15,-4 1 0-15,1 0 0 16,-1 0-2-16,-19 0 2 15,-19 0-4-15,-24 0 9 16,-24 8-8-16,-21-2 3 16,1 2 0-16,-16 3-6 15,-8-6 8-15,-11 7-2 16,-14-4 0-16,-9 0-6 0,-11 4 2 16,2 0-8-16,-5 2-11 15,-2 2 8-15,12 1-15 16,6-6-16-16,12-3-1 15,18-6 8-15,21-2 15 16,19 0-1-16,20-10 8 16,11-7-4-16,15-6-37 15,20 5-48-15</inkml:trace>
  <inkml:trace contextRef="#ctx0" brushRef="#br0" timeOffset="176512.301">5344 15677 23 0,'0'0'48'16,"0"0"-30"-16,0 0 4 16,0 0 1-16,0 0 0 15,0 0-4-15,0 0-2 16,-9 0 5-16,9 0 2 15,0 0 0-15,0 0 11 16,0 0 1-16,0 0-6 16,0 0 0-16,5-4-18 15,13-8-4-15,9 2-6 16,-4-4 1-16,-4 0-2 0,-7 2 0 16,-1-1-1-16,-4 3 4 15,-2 5 1-15,-1 1-5 16,-1-1 0-16,-3 5 1 15,0 0-3-15,0 0 2 16,0 0-7-16,0 5 6 16,0 14-6-16,0 12 7 15,0 2 0-15,0 4 1 16,-12-1-1-16,5-9 0 16,0 4 0-16,-2-9-2 15,6-4 5-15,-8-3-3 16,7-8 0-16,-4-3 1 15,4-4 2-15,0 0-2 0,-6 0 2 16,-3 0-1-16,-2 0 4 16,4-4-6-16,0 1 0 15,2-1 0-15,6 4-2 16,-1 0 2-16,4 0 0 16,0 0-1-16,0 0-1 15,0 0 0-15,11 0-2 16,28 0 3-16,14 0-2 15,4 0-7-15,4 0-52 16,-4 0-25-16,-11 0-13 16</inkml:trace>
  <inkml:trace contextRef="#ctx0" brushRef="#br0" timeOffset="176946.569">6350 15548 111 0,'0'0'27'16,"0"0"-7"-16,0 0 3 0,0 0 3 15,0 0-12-15,0 0-10 16,145-14 3-16,-118 18 1 16,-4 15-5-16,-12 3-2 15,-11 0 2-15,0 6-2 16,-4 2 1-16,-35-2-2 16,-5 1 2-16,-6-8-1 15,8-2-1-15,6-4 1 16,15-7-1-16,5 2 1 15,13-6-1-15,3 2 0 16,0-1 0-16,0 2 0 16,30-3-1-16,12-4 0 0,18 0-6 15,13 0-13 1,12 0-46-16,-2-13-71 0</inkml:trace>
  <inkml:trace contextRef="#ctx0" brushRef="#br0" timeOffset="177463.933">7060 15579 34 0,'0'0'51'0,"0"0"-33"16,0 0 5-16,0 0 0 15,0 0-8-15,0 0-4 0,79-22-4 16,-63 22-3-16,-2 0 2 16,2 5-3-16,-5 12-2 15,-2 1 2-15,-6 0-2 16,-3 4 0-16,0-4 0 16,0 0 0-16,-19 0-1 15,8-8 1-15,-1 1 0 16,12-7-1-16,0-2 0 15,0-2 1-15,0 0-1 16,0 0 0-16,0 0 0 16,0 0 0-16,12 0 0 15,15 3 0-15,3-1 2 0,0 2-3 16,5 0 2-16,-1 2-1 16,-1 2 0-16,3 3 1 15,-10 4-1-15,-6 3 0 16,-10-1 1-16,-6 2-1 15,-4-2 1-15,0-4 8 16,-4-3 0-16,-26-2-2 16,-5-2-2-16,-2-2 0 15,-13-4-4-15,-6 0 1 16,-6 0-2-16,9 0-1 16,7 0-11-16,30 0-18 15,16-6-14-15,9-6-73 16</inkml:trace>
  <inkml:trace contextRef="#ctx0" brushRef="#br0" timeOffset="178021.233">8066 15523 138 0,'0'0'39'0,"0"0"-13"0,0 0 5 15,0 0-2-15,0 0 3 16,0 0-13-16,-26-29-15 15,22 29 3-15,-5 18-5 16,6 8-2-16,3 1 0 16,0 5 3-16,0-5-5 15,0 0 3-15,23-1-1 16,23-8 0-16,3-8 2 16,4-3-4-16,-7-7 1 15,-3 0-1-15,-6 0 2 16,-11 0 1-16,-10-3 1 15,-5-11 2-15,-2-4-1 16,-6 0 6-16,-3 2 5 0,0 6 4 16,0 6 11-16,0 2-14 15,0 2 1-15,0 0-1 16,0 0-14-16,0 0-1 16,0 10-2-16,0 14 2 15,0 6 0-15,4 6 0 16,3 3-2-16,2-1-20 15,-2-5-80-15,0-1-34 16</inkml:trace>
  <inkml:trace contextRef="#ctx0" brushRef="#br0" timeOffset="178487.35">9083 15602 111 0,'0'0'77'16,"0"0"-48"-16,0 0 3 16,0 0 14-16,0 0-8 15,0 0-28-15,-44-31-2 16,44 31 4-16,0 0-6 15,0 0 2-15,-9 0-8 16,2 8-3-16,0 10 3 0,2 3 1 16,5-2 3-16,0-1-4 15,5 0 2-15,29 0 0 16,8 0-2-16,11 0 0 16,4 0 0-16,5 3 4 15,-9 2-4-15,-7-6 0 16,-16 2 0-16,-14-5 0 15,-9-1 0-15,-7-4 1 16,0-1 1-16,0 0 1 16,-27-2 2-16,-19-2 16 15,-7-4-7-15,-12 0 1 16,5 0-14-16,-6 0 1 0,13 0-1 16,0-4-1-16,4-4-4 15,6-2-39-15,13 0-49 16,30-10 6-16,0 0-31 15</inkml:trace>
  <inkml:trace contextRef="#ctx0" brushRef="#br0" timeOffset="178689.402">9050 15562 128 0,'0'0'41'0,"0"0"-11"15,0 0 4-15,0 0-10 0,0 0-17 16,0 0-2-16,99-5-4 16,-50 5 0-16,20 0-1 15,7 0 0-15,13 0-47 16,-10 0-96-16</inkml:trace>
  <inkml:trace contextRef="#ctx0" brushRef="#br0" timeOffset="179248.167">10399 15498 98 0,'0'0'21'0,"0"0"12"15,0 0 11-15,0 0-5 16,0 0-1-16,0 0 2 0,-42-40 7 15,35 40 0-15,0 0-14 16,-6 0-8-16,-1 0 6 16,-12 0-23-16,-6 19 7 15,-5 6 2-15,-9 7-5 16,7 8 11-16,5 4-17 16,15 6-3-16,12 0 3 15,7 3-2 1,0-9-4-16,33-4 1 0,13-8 5 15,7-6-6-15,-3-12 0 16,-1-10 0-16,-3-4 11 16,-10 0-11-16,-19 0 0 0,-4-8 10 15,-13-10-8-15,0-6 8 16,-16 4-10-16,-41 2 0 16,-26 4-2-16,-12 4-60 15,-1 7-36-15,16 3-19 16,22 0-2-16,25 13-23 15</inkml:trace>
  <inkml:trace contextRef="#ctx0" brushRef="#br0" timeOffset="179678.307">9683 15075 161 0,'0'0'24'0,"0"0"6"0,0 0 17 16,72 168 19-16,-68-82-2 15,-4 12-16-15,4 2 21 16,-4 2-16-16,0-4-9 15,0-6-15-15,0-2-27 16,0-13 10-16,19-5-12 16,4-14-7-16,4-10-3 15,-8-20-125-15,-12-10-55 16,-7-10 22-16</inkml:trace>
  <inkml:trace contextRef="#ctx0" brushRef="#br0" timeOffset="180181.358">8542 15125 154 0,'0'0'34'0,"0"0"-9"16,0 0 10-16,0 0 2 15,0 0-18-15,0 0 9 0,46 145 24 16,-46-49-9-1,0 18 7-15,0 12-12 0,0 3-5 16,0-9 13-16,12-12-41 16,6-13 1-16,-6-17-6 15,-1-14-21-15,-2-16-97 16,-9-20-104-16</inkml:trace>
  <inkml:trace contextRef="#ctx0" brushRef="#br0" timeOffset="180709.669">7597 15083 123 0,'0'0'52'0,"0"0"-26"16,0 0-4-16,0 0 13 15,0 0 6-15,0 0 4 16,34 113-8-16,-18-47 7 15,-9 13 0-15,-7 16-13 16,0 7-3-16,0 11 1 16,0-2-22-16,-4 0 17 15,4-4-22-15,0-3-2 16,46-9-3-16,18-3-87 16,2-16-68-16,-17-14-19 15</inkml:trace>
  <inkml:trace contextRef="#ctx0" brushRef="#br0" timeOffset="181284.51">6655 15243 95 0,'0'0'42'0,"0"0"-19"16,0 0 8-16,0 0 0 15,0 0-22-15,0 0-3 16,53 5-6-16,-53 27 0 16,0 14 17-16,-7 15 9 15,-23 18-2-15,3 12 12 16,11 7-14-16,16 1-3 0,0-1-15 15,0-8 3 1,12-10-5-16,19-10-2 0,-1-12-4 16,-4-12-63-16,-6-6-58 15</inkml:trace>
  <inkml:trace contextRef="#ctx0" brushRef="#br0" timeOffset="181851.21">5869 15190 87 0,'0'0'53'0,"0"0"-13"15,0 0-1-15,0 0-14 16,0 0 20-16,23 140 9 0,-23-56 19 16,0 9-21-1,0 2 0-15,0 2 6 0,7-3-36 16,13-6-5-16,10-6-17 16,2-5-11-16,-2-7-70 15,-11-6-61-15,-5-2-22 16</inkml:trace>
  <inkml:trace contextRef="#ctx0" brushRef="#br0" timeOffset="199264.558">5068 1227 100 0,'0'0'56'15,"0"0"-26"-15,0 0 0 16,0 0-4-16,0 0-1 15,0 0 8-15,55-72-4 16,-45 58-4-16,-3 0 23 16,2 0-27-16,-5-4 8 15,-1 0 0-15,-3 2-15 0,0 3 8 16,0 3-15-16,0 6 0 16,0 4 14-16,0 0-16 15,0 0-9-15,0 0 4 16,0 0-19-16,0 3 19 15,0 8 0-15,0 5 2 16,0 1-13-16,0 1-4 16,0 0 11-16,0-2-11 15,13 2 2-15,4-5 9 16,3-4-11-16,3-3-13 16,0-2 16-16,0-4-25 15,-4 0-10-15,-8 0 1 16,-4 0 5-16,-7-4 12 15,0-11-7-15,0 2-7 0,-7-3-7 16,-20-2-24-16</inkml:trace>
  <inkml:trace contextRef="#ctx0" brushRef="#br0" timeOffset="199722.574">5186 869 62 0,'0'0'48'0,"0"0"-20"16,0 0-4-16,0 0-2 15,0 0-4-15,0 0 4 16,0-6-8-16,0 6 4 15,0 0 5-15,0 0-16 16,0 0-6-16,0 0-1 16,0 0-4-16,0 6 2 15,0 1 2-15,0 1-3 16,0 0 2-16,0-2-5 16,4 0 5-16,12-6-4 15,3 0 5-15,-5 0-3 16,-1 0 6-16,6 0-3 0,-12-6 4 15,-3-4 3-15,-4-2 16 16,0 0 1-16,0 0 3 16,-4 2 8-16,-26 0-33 15,-12 5-2-15,-8 4 0 16,4 1-12-16,9 0-16 16,14 4-40-16,20 14 0 15,3 1-25-15</inkml:trace>
  <inkml:trace contextRef="#ctx0" brushRef="#br0" timeOffset="200205.349">5351 706 146 0,'0'0'52'0,"0"0"-20"16,0 0 0-16,0 0-1 16,0 0-12-16,-214-39-2 15,164 49-14-15,-6 25-1 16,-13 9-2-16,-7 8 0 16,7 7 1-16,5-2-3 15,14 5 5-15,15 4-3 0,9 3 0 16,15-1 1-16,11-6-5 15,11-11 1-15,58-9-7 16,23-17 4-16,10-12-1 16,4-12 7-16,-10-1 4 15,3 0 0-15,-4-18 27 16,4-14 15-16,-7-6 3 16,-12-13 5-16,-18-10-16 15,-25-8 25-15,-17-8 0 16,-20-6-26-16,0 3 28 15,-27 8-40-15,-26 16-16 16,-9 16 15-16,-14 11-24 16,-16 15 0-16,-11 10-15 0,4 4-49 15,11 0-17 1,28 14-32-16,26 12-10 0,34 8-13 16,11-1-4-1</inkml:trace>
  <inkml:trace contextRef="#ctx0" brushRef="#br0" timeOffset="200896.101">7120 708 110 0,'0'0'78'0,"0"0"-24"15,0 0 19-15,0 0 17 16,0 0-13-16,0 0 9 16,3-32-12-16,-3 32-22 15,0 0 26-15,0 0-50 0,0 0-14 16,0 0-14-16,0 6-14 15,0 14 14-15,0 11-3 16,-7 10 6-16,-3 1 13 16,10 2-8-16,0 0-8 15,0-2 0-15,0-4-3 16,23-8-11-16,3-7 2 16,4-8-16-16,0-4 26 15,9-5-21-15,2-5 21 16,1-1 0-16,1 0-70 15,-10 0 17-15,-10 0-48 16,-10-1-8-16,-10-13-13 16,-3-7 4-16</inkml:trace>
  <inkml:trace contextRef="#ctx0" brushRef="#br0" timeOffset="201262.631">7711 712 126 0,'0'0'73'0,"0"0"-22"16,0 0 7-16,0 0 4 16,0 0-11-16,0 0-24 0,0-24 6 15,0 24 3 1,-7 0-28-16,-20 0 15 0,-12 0-23 15,-5 14 2-15,-11 11-6 16,2 10 5-16,7 3-1 16,16 0 0-16,14-2 0 15,16-2-9-15,0-2 9 16,5-3 0-16,32-6-2 16,13-4 4-16,3-6-4 15,9-3-11-15,-5-6-25 16,-4-1-1-16,1-3-22 15,-4 0-5-15,7-7 6 16,8-8-13-16,-5-8-46 16</inkml:trace>
  <inkml:trace contextRef="#ctx0" brushRef="#br0" timeOffset="201512.188">8070 796 110 0,'0'0'59'0,"0"0"-20"16,0 0-2-16,0 0 7 15,0 0-1-15,0 0-16 16,-23-7-1-16,23 7-23 16,23 0 9-16,16 0-12 15,14 0 1-15,23 0 3 0,16 0-4 16,7 0-9-16,-20 0-44 15,-26 0-41-15,-33 0 14 16,-20 0-60-16</inkml:trace>
  <inkml:trace contextRef="#ctx0" brushRef="#br0" timeOffset="201678.281">8298 930 103 0,'0'0'37'16,"0"0"3"-16,0 0-16 0,276 8-18 15,-200-8-6-15,-23 0-96 16</inkml:trace>
  <inkml:trace contextRef="#ctx0" brushRef="#br0" timeOffset="207154.595">13999 13227 0 0,'0'0'121'0,"0"0"-70"16,0 0-6-16,0 0 4 0,0 0-9 15,0 0 11-15,0 0-4 16,19-83-23-16,-19 80 15 16,0 3-31-16,0 0-2 15,0 0-6-15,-15 3-7 16,-12 13 2-16,-3 7 5 16,11 1-18-16,4-1 17 15,10 4-26-15,5-4 2 16,0-2 20-16,16-6-20 15,23-4 19-15,2-7-1 16,1-4 7-16,-8 0 5 16,-3 0-3-16,-8-15 24 15,-8-7 16-15,-3-1-20 16,-8-5 13-16,-4-4-20 0,0-1-11 16,-13 3 2-16,-20 6-6 15,2 12-1-15,-7 12-24 16,-5 0-63-16,-10 27-7 15,0 14-4-15,-4 7-69 16</inkml:trace>
  <inkml:trace contextRef="#ctx0" brushRef="#br0" timeOffset="207476.327">12977 13796 152 0,'0'0'50'16,"0"0"8"-16,0 0 19 15,0 0-11-15,0 0-19 0,0 0-36 16,0 6-8 0,0 22 8-16,0 6-3 0,-11 6 10 15,0 0-18-15,-5 5-6 16,-3 0 0-16,0 4-84 16,-4 1-41-16,12-5-3 15</inkml:trace>
  <inkml:trace contextRef="#ctx0" brushRef="#br0" timeOffset="208080.273">16978 14037 129 0,'0'0'41'0,"0"0"-9"16,0 0-6-16,0 0-3 15,0 0-8-15,0 0-14 16,106-26 7-16,-71 26-3 16,-1 0-2-16,-7 0-4 15,-15 19 1-15,-12 12-5 0,0 1 0 16,-16 2 2-16,-26-2 3 15,-1-10 0-15,13-4 1 16,11-9-3-16,11-6 2 16,8 0-4-16,0-1 3 15,13-2-1-15,47 5-3 16,39 5 4-16,27 4-11 16,8 2-43-16,-15 2-63 15</inkml:trace>
  <inkml:trace contextRef="#ctx0" brushRef="#br0" timeOffset="208844.276">12589 15191 70 0,'0'0'92'0,"0"0"-57"16,0 0 2 0,0 0-14-16,0 0 2 0,0 0-14 15,-5-23-3-15,5 23 13 16,0 0-15-16,0 0-4 16,0 0 5-16,5 0-4 15,-5 0-3-15,0 0 0 16,0 0-6-16,0 0 2 15,0 9-13-15,-16 7 11 16,-14-1-2-16,4-5 11 16,-1 4-3-16,4-3 0 15,7-2-5-15,4 1 4 16,8-4-1-16,4-2-2 16,0 4-7-16,27-4-1 15,12-1 12-15,3 1-1 0,-5-2 3 16,-10 3-4-1,-8-1 2-15,-3-4 0 0,-12 2 1 16,-4-2 2-16,0 4-1 16,0 4 2-16,0 0-3 15,-13 2 5-15,-20 4-6 16,-10 0 2-16,-10-2-2 16,-3 0-7-16,3-7-17 15,3 0-28-15,11-5-24 16</inkml:trace>
  <inkml:trace contextRef="#ctx0" brushRef="#br0" timeOffset="209352.609">14540 15248 31 0,'0'0'171'0,"0"0"-130"15,0 0-4-15,0 0 31 16,0 0-19-16,0 0-31 16,9-8-18-16,-9 16 5 15,-16 10-5-15,6 0 1 16,10 0 4-16,0 0-6 16,0-8 1-16,10 1-7 15,13-6-1-15,7-3 4 16,-3-2 4-16,-1 0 0 15,6 0 1-15,-5 0 6 0,-4-2-6 16,-13-3 3-16,-3 1 11 16,-7 4-14-16,0 0 12 15,0 0-13-15,0 0-6 16,0 0 5-16,0 25-16 16,-7 4 14-16,-16 13-43 15,9 2-41-15,9-5 24 16,5 2-6-16</inkml:trace>
  <inkml:trace contextRef="#ctx0" brushRef="#br0" timeOffset="209917.376">16555 15597 171 0,'0'0'55'16,"0"0"-5"-16,0 0 29 15,0 0-9-15,0 0-12 16,0 0-18-16,7-17-29 0,-3 17 6 16,-1 0-17-16,4 0-5 15,2 0 1-15,-2 8 7 16,6 2-3-16,-3 3 8 16,6 0-2-16,2 4 3 15,5 1-5-15,0 4 1 16,3 2 5-16,1 2-10 15,1 2 0-15,-7 2 1 32,2-4 8-32,-10-4-9 0,-6-7 0 0,-4-6 0 15,-3-5-6-15,0 0-7 16,0-4 9-16,-26 0-19 16,-24 0 10-16,-13 0-8 15,-3-4-32-15,10-9-14 16,10 3-10-16,14-3 17 15,32-5 12-15,0 0-44 16</inkml:trace>
  <inkml:trace contextRef="#ctx0" brushRef="#br0" timeOffset="210050.514">16695 15583 109 0,'0'0'65'0,"0"0"-24"16,0 0-10-16,0 0-6 15,0 0-12-15,0 0-11 0,145-35 3 16,-103 35-5 0,-5 0-2-16,-14 0-1 0,-3 0-15 15,-13 4-24-15,-2 5-66 16</inkml:trace>
  <inkml:trace contextRef="#ctx0" brushRef="#br0" timeOffset="211057.582">5583 15054 70 0,'0'0'52'15,"0"0"-19"-15,0 0 0 0,0 0-9 16,0 0 0 0,0 0-3-16,-38-73 3 0,38 67 16 15,0 2-3-15,0 1-4 16,0 3-3-16,0 0-11 16,0 0 4-16,-3 0-23 15,-1 0 10-15,-4 0-21 16,-7 4 5-16,-4 13 6 15,3 2 0-15,5-2-24 16,8 5-6-16,3-4 15 16,0-4-15-16,0 0-11 15,26-2 10-15,12-4 24 16,4-6-30-16,0-2 23 16,-4 0 14-16,-12 0 5 15,-6-13-3-15,-17-6 21 0,-3 1 12 16,0-4 7-16,-46 0-15 15,-10 5-21-15,-5 2-3 16,3 11-3-16,12 4-12 16,9 0-28-16,7 4-30 15,7 15-1-15,10 2-47 16</inkml:trace>
  <inkml:trace contextRef="#ctx0" brushRef="#br0" timeOffset="211357.365">6193 14933 121 0,'0'0'60'0,"0"0"-16"16,0 0 6-16,0 0-9 15,0 0-5-15,0 0-18 16,0-24-14-16,0 24 7 16,0 6-11-16,0 14 0 15,-4 4 20-15,-3 2-20 16,4-3 10-16,-1-2-10 16,-1-1-3-16,1 0 0 15,4-2-83-15,-3 0-8 16,3 0-90-16</inkml:trace>
  <inkml:trace contextRef="#ctx0" brushRef="#br0" timeOffset="211777.433">7150 14855 132 0,'0'0'78'0,"0"0"-42"0,0 0 31 16,0 0-20-16,0 0-17 15,0 0-30-15,28-48 4 16,9 48-7-16,-1 0 6 15,-6 0-3-15,-4 5 0 16,-10 12 6-16,-5-5-6 16,-8 6 0-16,-3 0-2 15,0-2-2-15,-10 2 4 16,-22 0 0-16,-2-2 0 16,1-3 5-16,13-5-5 15,13-3 0-15,7-1-5 0,0-2-1 16,14 2-19-16,32 0 6 15,23-4 14-15,18 0-35 16,12 0-14-16,-3-13-52 16</inkml:trace>
  <inkml:trace contextRef="#ctx0" brushRef="#br0" timeOffset="212317.25">8367 14793 145 0,'0'0'34'0,"0"0"-11"16,0 0 15-16,0 0-3 15,0 0-18-15,0 0 0 16,115-85-3-16,-73 79-8 16,-1 6 8-16,-6 0-14 15,-5 0 0-15,-10 0 0 16,-9 6 1-16,-8 2-3 16,-3 6-2-16,0 0-3 15,0 4 6-15,-30 3-11 16,-4-3 1-16,-1-3 10 0,12-2-14 15,16-5 2 1,7-2-1-16,0-2 2 0,0 0 5 16,0-3-15-16,0-1 9 15,0 3 12-15,19-3 1 16,8 0 0-16,-1 0 0 16,-3 2 0-16,4 0 0 15,0 4 2-15,-1 0-2 16,-3 0 0-16,-7 0 0 15,-5-2 0-15,-8 0 1 16,-3 0 0-16,0 0 6 16,0 2-4-16,-34 2 4 0,-15 1-3 15,-8-4-4-15,3 1-13 16,13-2-21-16,9 4-33 16</inkml:trace>
  <inkml:trace contextRef="#ctx0" brushRef="#br0" timeOffset="212733.448">9122 14754 102 0,'0'0'87'0,"0"0"-37"16,0 0 20-16,0 0-11 15,0 0-28-15,0 0-15 16,0-18-14-16,-3 36-2 16,-17 5 0-16,10 1 8 15,1-1-9-15,9-6 1 16,0-3-10-16,0-4 6 16,3-4-11-16,29-3 1 15,2-3 10-15,1 0-1 16,-8 0 5-16,-4 0 1 15,-6-6 0-15,-1-3 10 16,-9 2-11-16,-3 6 17 16,-4 1 2-16,0 0-18 15,0 0 1-15,0 0-2 0,0 0-12 16,0 8 10-16,-14 12 0 16,-6 0 0-16,1 3-43 15,-1 0-13-15,3-6-22 16,-6 6-40-16</inkml:trace>
  <inkml:trace contextRef="#ctx0" brushRef="#br0" timeOffset="213209.244">9987 14727 121 0,'0'0'82'0,"0"0"-48"15,0 0 3-15,0 0 19 16,0 0-16-16,0 0-1 16,20-41-18-16,-20 41-17 15,0 0 22-15,0 0-21 16,0 0-1-16,0 0-4 15,0 4-3-15,0 6 3 16,0 4 0-16,0 2 6 16,0-3-9-16,12-2 3 0,6 1 0 15,5-4-1-15,3 7 9 16,-3-3-8-16,-3 5 0 16,3 6 7-16,-4 1-14 15,-5-2 7-15,6-4 0 16,-8-1 0-16,-5-4 8 15,-7 1-9-15,0-5 1 16,0-1-7-16,0-3 0 16,-33 3 1-16,-13-2 5 15,-4-2-1-15,-8-4-46 16,13 0 4-16,3 0-10 16,7 0-7-16,8 0 8 15,13-8-38-15</inkml:trace>
  <inkml:trace contextRef="#ctx0" brushRef="#br0" timeOffset="213388.596">10030 14722 6 0,'0'0'107'15,"0"0"-77"-15,0 0-7 16,0 0-11-16,217-14-4 15,-144 14-8-15,-17 4-8 16,-20 11-26-16,-22-8-39 0</inkml:trace>
  <inkml:trace contextRef="#ctx0" brushRef="#br0" timeOffset="-214659.722">6839 1382 125 0,'0'0'22'0,"0"0"-14"16,0 0-6-16,0 0 10 15,0 0-6-15,240 1 7 16,-74-1 3-16,25 0-11 16,16 0 5-16,-5 0-3 15,-23 0-7-15,-31 0 1 16,-40 0-1-16,-44 0 0 16,-45 6-15-16,-19-4-34 15,-60 1-32-15</inkml:trace>
  <inkml:trace contextRef="#ctx0" brushRef="#br0" timeOffset="-214466.344">6510 1521 38 0,'0'0'45'0,"0"0"-3"15,244 17-11-15,-60-17-5 16,51 0-1-16,48 0-16 15,11 0-5-15,-31 0-4 16,-58 0-4-16,-67 8-19 16,-74-2-31-16,-52-4-42 15</inkml:trace>
  <inkml:trace contextRef="#ctx0" brushRef="#br0" timeOffset="-204960.293">7010 1951 170 0,'0'0'68'0,"0"0"-15"15,0 0 6-15,0 0 22 16,0 0-11-16,0 0-52 0,0 0 6 16,7 1-21-16,-7 22 1 15,0 7 63-15,0 4-59 16,0 6 21-16,0 2 5 16,0-1-28-16,0 0 30 15,0 0-36-15,4-6 0 16,5-2-10-16,1-12-4 15,-3-6-34-15,-7-7-44 16,0-6-20-16,0-2 15 16,0 0-3-16,-23-4 8 15,-10-18-55-15</inkml:trace>
  <inkml:trace contextRef="#ctx0" brushRef="#br0" timeOffset="-204479.866">6971 1887 123 0,'0'0'74'15,"0"0"-34"-15,0 0-4 16,0 0 9-16,0 0 3 16,16-103-9-16,-5 102-38 15,12-2 5-15,16 3-6 16,17 0 4-16,17 12-4 15,6 15 0-15,10 3 5 16,-13 2-11-16,-14 1 6 16,-29-1-6-16,-17-1 6 0,-16-3-27 15,-9 0 10 1,-44 0 15-16,-16-4-4 16,-3-2 2-16,-1-8-5 0,17-2 3 15,10-1 2-15,16-6-17 16,14-1 20-16,9 0 0 15,7 1 1-15,0-4-4 16,0 5 2-16,33 2 2 16,17 0 9-16,12 5-9 15,7-2 12-15,7 7 5 16,7-1-7-16,5 3 7 16,-8-5-15-16,-7 0-2 15,-20-3 1-15,-18-4-1 0,-21-2-5 16,-14-6-50-1,-3 0-22-15,-40 0-23 0</inkml:trace>
  <inkml:trace contextRef="#ctx0" brushRef="#br0" timeOffset="-204126.315">8181 1867 131 0,'0'0'81'0,"0"0"-43"0,0 0 14 16,0 0 10-16,0 0-9 16,0 0-11-16,-58-29-42 15,5 29 11-15,-16 14-3 16,0 15 3-16,9 7-8 15,7 5 2-15,10 3-5 16,9 0 0-16,11 1 6 16,11-4-6-16,12-4 0 15,0-3 8-15,27-5-23 16,38-4 18-16,27-3-3 16,18-5 0-16,12-7 10 0,0-9-22 15,-7-1-8 1,-29 0-33-16,-20-9-23 0,-24-10-9 15,-19-4-1-15</inkml:trace>
  <inkml:trace contextRef="#ctx0" brushRef="#br0" timeOffset="-203895.785">8558 1994 143 0,'0'0'59'0,"0"0"-25"0,0 0 5 0,0 0-16 16,0 0-15-16,0 0 0 15,194-33-5-15,-110 33-3 16,-12 0 0-16,-13 0-5 16,-19 0-21-16,-17 6-17 15,-10 2-21-15,-13 5-27 16</inkml:trace>
  <inkml:trace contextRef="#ctx0" brushRef="#br0" timeOffset="-203735.429">8604 2109 76 0,'0'0'42'0,"0"0"-12"15,0 0-6-15,258 10-1 0,-139-6-17 16,-8 0-6-16,-12 1-3 15,-26-4-62-15</inkml:trace>
  <inkml:trace contextRef="#ctx0" brushRef="#br0" timeOffset="-202773.268">9152 556 82 0,'0'0'76'0,"0"0"-30"16,0 0-4-16,0 0 6 0,0 0-5 15,0 0-6-15,0-83-21 16,20 79-4-16,10 4-10 16,5 0 2-16,2 0-4 15,2 20 0-15,-12 8-4 16,-8 6-1-16,-15 1 2 15,-4 2-3-15,-13 3 4 16,-27 0-18-16,-15-4 17 16,11-4-3-16,1-7-4 15,13-7 5-15,14-6-18 16,13-6 11-16,3 0 4 16,0-4-10-16,0 0 13 15,19-2-1-15,18 0 6 0,6 0-1 16,6-4 2-16,4-15 3 15,0-8 9-15,-7 1-8 16,-7 2 13-16,-12 2 2 16,-13 1-12-16,-2 5 18 15,-8 0-10-15,-1 7 5 16,-3-1 4-16,0 1-11 16,0 3 19-16,0 4 0 15,0 2-29-15,0 0-4 16,0 2-4-16,-7 24-15 15,-19 9 12-15,3 7 9 16,7-1-2-16,16-4 0 16,0-9 0-16,9-6-12 0,24-4 10 15,1-8-7-15,8-2 5 16,1-6-21-16,3-2 7 16,-5 0-33-16,-3-4-30 15,0-17 19-15,-7-6-28 16</inkml:trace>
  <inkml:trace contextRef="#ctx0" brushRef="#br0" timeOffset="-202368.177">9492 449 65 0,'0'0'60'0,"0"0"-36"16,0 0-15-16,0 0 0 15,0 0-9-15,0 0 3 16,-27 24 1-16,27-12-3 16,0-1 1-16,0-1 0 15,16-1 1-15,7-5 1 16,4-2 1-16,-4-2-3 15,0 0 10-15,-9-2-1 16,-2-12 2-16,-5 3 7 16,-7-4-11-16,0 5 9 0,0-1 0 15,0 5-10-15,-16 0-4 16,-10 1-4-16,-1 1-4 16,-3 2 3-16,7 2-21 15,-7 0-7-15,7 2-12 16,7 16-22-16,13 4-56 15</inkml:trace>
  <inkml:trace contextRef="#ctx0" brushRef="#br0" timeOffset="-202096.559">9851 713 146 0,'0'0'45'16,"0"0"-29"-16,0 0 16 16,0 0-7-16,195-14 2 15,-135 9-14-15,5 3-11 16,-12-2-3-16,-10 4 1 15,-24 0-22-15,-15 0-7 16,-4-2-26-16,0-2-9 0,-27-1-70 16</inkml:trace>
  <inkml:trace contextRef="#ctx0" brushRef="#br0" timeOffset="-201859.294">10026 613 60 0,'0'0'63'0,"0"0"-17"15,0 0-4-15,0 0-12 16,0 0-7-16,0 0-9 16,-3-5-13-16,6 5 7 15,17 5 0-15,-6 9 7 16,2 4 6-16,-6 3-19 16,-1 5 8-16,-5 2-10 15,-4 4 0-15,3 2-3 16,-3 0-27-16,7 0-22 0,2-4-28 15,2-4-70 1</inkml:trace>
  <inkml:trace contextRef="#ctx0" brushRef="#br0" timeOffset="-201591.832">10491 451 152 0,'0'0'61'0,"0"0"-24"16,0 0 3-16,0 0-3 16,0 0-24-16,0 0 4 15,-12 94 19-15,12-40-10 16,0 10 7-16,0 3-32 15,0-1 18-15,0-2-19 16,0-4-12-16,0-9-31 16,0-6-73-16,0-6 8 15</inkml:trace>
  <inkml:trace contextRef="#ctx0" brushRef="#br0" timeOffset="-198678.569">9591 1764 128 0,'0'0'74'0,"0"0"-35"16,0 0-1-16,0 0 9 16,0 0 4-16,0 0-18 15,0 0-26-15,118-70 4 16,-64 70-9-16,-5 6 4 15,4 15-4-15,-7 10 3 16,-11 5-6-16,-12 7 1 16,-12-3 0-16,-11 0-4 15,0-5 3-15,0-4-3 16,-7-1-3-16,-25-8-17 16,-5-5 9-16,-2-2-5 0,9-5 6 15,7-4 6-15,16-1 0 16,7-4 8-16,0 1 0 15,0 1 0-15,42 0 0 16,15 1 4-16,16 0-2 16,3-2 0-16,0-2 0 15,-11 0-1-15,-15 0 2 16,-8 0-1-16,-12-5 11 16,-3-6 4-16,-1-5-3 15,1-4 6-15,-1-6-2 16,-3 4-2-16,-10 0 6 15,-6 4 4-15,-7 3 21 16,0 6-3-16,0 1-17 0,0 4 21 16,0 4-36-16,0 0 5 15,0 0-17-15,0 0-6 16,0 0 6-16,0 12-8 16,0 8 8-16,0 8-3 15,0 2 3-15,0 1-2 16,19 0 0-16,11-7-29 15,0-4 19-15,13-6-18 16,-1-1-6-16,3-8 23 16,1-1-9-16,3-4 4 15,-7 0-22-15,1-6-44 16,-13-15-26-16,-14-8 4 0,-16-3-65 16</inkml:trace>
  <inkml:trace contextRef="#ctx0" brushRef="#br0" timeOffset="-198282.929">10564 1688 50 0,'0'0'72'0,"0"0"-33"15,0 0-6-15,0 0-4 16,0 0-11-16,0 0 0 15,-66-30-11-15,52 30-1 16,2 0-4-16,5 5-2 16,0 3-1-16,7 7 0 0,0-1 2 15,0 0 0-15,0 2 1 16,14-4 4-16,16 1 3 16,2-5-7-16,1-5 2 15,-3-3 2-15,-3 0 3 16,-8 0 21-16,-3-3-1 15,-9-14 3-15,-7 1 2 16,0-1-13-16,0 0-11 16,-19 1-10-16,-8 5-14 15,4 2 9-15,9 7-26 16,-2 2-18-16,6 0-13 16,1 19 0-16,9 11-22 0,3 7-77 15</inkml:trace>
  <inkml:trace contextRef="#ctx0" brushRef="#br0" timeOffset="-197981.155">11036 1965 165 0,'0'0'37'0,"0"0"-16"16,0 0 5-16,0 0 9 0,0 0-8 16,271-2-6-1,-179 2-18-15,-4 0-3 0,-24 0-8 16,-22 0-32-16,-22 0-6 16,-20 0-17-1,0-2-26-15</inkml:trace>
  <inkml:trace contextRef="#ctx0" brushRef="#br0" timeOffset="-197800.294">11287 1802 3 0,'0'0'138'0,"0"0"-88"0,0 0-10 16,0 0-3-16,0 0 7 15,0 0-13-15,0-22-16 16,0 26 1-16,0 20-7 15,0 9 14-15,0 3 4 16,0 4-18-16,0-2 5 16,0 2-14-16,0-8 0 15,6 0-17-15,1-3-65 16,0-8-16-16,2 3-24 16</inkml:trace>
  <inkml:trace contextRef="#ctx0" brushRef="#br0" timeOffset="-197405.128">11868 1860 83 0,'0'0'128'0,"0"0"-77"16,0 0-2-16,0 0 18 15,0 0-11-15,0 0-26 16,72-90-8-16,-42 90-21 16,9 0 2-16,-5 4 2 15,8 23 0-15,1 3-4 16,-6 6-1-16,-11-1 2 16,-10 2 5-16,-16 1-7 0,0-2 0 15,-33 2 2-15,-22-6-1 16,-13-2 3-16,10-5-2 15,17-10 1-15,13-2 0 16,28-3-3-16,0-1 0 16,46 1-1-16,58-2 1 15,36-2 0-15,18-6-6 16,-13 0-23-16,-36 0-21 16,-40 0-34-16,-23 0 11 15,-19 0-1-15,-11 0-67 16</inkml:trace>
  <inkml:trace contextRef="#ctx0" brushRef="#br0" timeOffset="-195620.547">23864 1127 144 0,'0'0'37'15,"0"0"-10"-15,0 0-3 16,0 0 11-16,0 0-6 16,0 0-10-16,106-4 17 15,-70-5-6-15,-6 0-5 16,0-5 21-16,9-3-20 15,-2-2 20-15,2-8-18 16,0 1-23-16,-13 4 28 0,-12 0-18 16,-1 6 3-16,-10 6 27 15,-3 2-45-15,0 3 24 16,0 0-24-16,0 1 12 16,0 2-12-16,0 1 0 15,0 1 0-15,0 0-8 16,0 0-4-16,0 0-9 15,0 10-7-15,-12 9 20 16,1 6 1-16,8-2 7 16,3 1 0-16,0-4-5 15,3-2-5-15,31-1 1 16,21-2 9-16,1-2-3 0,8-3-9 16,9-6 14-16,-4-2-2 15,0-2 0-15,-4 0-45 16,-5-8-23-16,-10-8-30 15,-20-4-14-15,-18-1 14 16</inkml:trace>
  <inkml:trace contextRef="#ctx0" brushRef="#br0" timeOffset="-195257.131">24517 727 57 0,'0'0'83'0,"0"0"-42"0,0 0-10 16,0 0 2 0,0 0-9-16,0 0-12 0,-119-47-6 15,107 47-6-15,1 0-4 16,-1 14 4-16,5 0-7 16,7 4 5-16,0-2 1 15,0-2-6-15,0-1 5 16,26-5 2-16,1-2 1 15,0-3 12-15,-4-3 0 16,-8 0 5-16,1 0-1 16,-9-4-9-16,-7-9 16 15,0-4-2-15,0 1-12 16,-7 0-10-16,-28 2-9 16,1 6-12-16,-1 4 7 0,1 4-30 15,11 0 3-15,13 16-26 16,10 6-70-16</inkml:trace>
  <inkml:trace contextRef="#ctx0" brushRef="#br0" timeOffset="-194650.911">25233 764 202 0,'0'0'58'16,"0"0"-3"-16,0 0 21 0,0 0-3 16,0 0-35-1,0 0-38-15,-30-11-26 0,30 46 17 16,0 7 9-16,0 4 3 16,0-2 2-16,0-3-4 15,0-10-2-15,0-7-1 16,0-7-17-16,0-12-8 15,0-2 15-15,0-3 12 16,0 0 5-16,0 0 8 16,0-3 2-16,0-11-4 15,0-5-11-15,0-6 5 16,0-1 2-16,0-4-4 16,0-2 8-16,0 4 6 15,4 4-4-15,-4 8 5 0,0 6-5 16,3 6 3-16,1 2-4 15,-4 2-12-15,12 0-6 16,6 0-16-16,14 18-1 16,14 10 23-16,10 2 0 15,4-1-3-15,2-2-2 16,-5-4-2-16,-15-8 7 16,-11-5 0-16,-19-10-2 15,-5 0 2-15,-3 0 11 16,-1-14 19-16,1-14-5 15,-4-4 18-15,0-11-12 0,0-4-14 16,-15-1-5 0,-8 4-7-16,4 7 1 0,3 13-2 15,5 12-4-15,8 6 0 16,-1 4-32-16,4 2-65 16,0 0-23-16,0 22-25 15,0 13 71-15,0 3-26 16</inkml:trace>
  <inkml:trace contextRef="#ctx0" brushRef="#br0" timeOffset="-194254.48">25808 921 8 0,'0'0'165'0,"0"0"-132"0,0 0-4 15,0 0 3-15,0 0-5 16,0 0-22-16,-14-29-2 16,7 29-3-16,-5 0 0 15,8 4-3-15,4 10 1 16,0-3-4-16,0 4-3 16,7-3 7-16,20-2 0 15,4-4 2-15,-9-4-1 16,-6-2 2-16,-4 0 1 15,-8 0 0-15,-4-2 4 16,0-8-3-16,0-4 3 16,0-5 1-16,0 5-2 15,0 1-4-15,-4 3-1 16,-1 6 0-16,5 4-7 0,0 0-18 16,0 0-25-16,5 8 2 15,18 8-8-15,-2 4-68 16</inkml:trace>
  <inkml:trace contextRef="#ctx0" brushRef="#br0" timeOffset="-193540.274">26252 944 105 0,'0'0'43'0,"0"0"-8"0,0 0 0 0,0 0-6 15,0 0-7-15,0 0-7 16,-122-77-5-16,94 74-7 16,1 3-3-16,1 0-1 15,6 5 0-15,3 12-10 16,4 5-1-16,13 0-3 16,0 0 5-16,0 0 4 15,0-6 2-15,16-1 0 16,7-6-4-16,0-7 1 15,0-2 4-15,-5 0 3 16,1 0 2-16,1-11 10 16,-4-10 10-16,1-6 0 0,-1-10-6 15,4-1 8-15,-6-2 13 16,-14 0-2-16,0 0-1 16,0 4-5-16,0 9 5 15,0 10-10-15,0 11-12 16,0 3-5-16,0 3-7 15,0 0-1-15,0 0-10 16,0 25-8-16,0 15 0 16,-4 16 17-16,4 4 2 15,0-1-8-15,0-6-13 16,16-11-5-16,21-8 5 16,6-12-10-16,-1-9 2 15,1-7 24-15,-6-6 5 0,2 0 1 16,-9-2 3-16,4-21 3 15,-3-7 2-15,-13-2 10 16,-6-6 3-16,-12 0 5 16,0 6-3-16,-16 4-3 15,-10 12-3-15,12 8 2 16,1 5-18-16,6 3-2 16,-5 3-18-16,-7 24 18 15,1 4-2-15,5 5-2 16,10 0-6-16,3-1-2 15,0-6-1-15,23-4-13 16,16-7-14-16,1-7 7 0,6-4 3 16,0-6 13-16,0-1 4 15,-3 0-1-15,-13 0-6 16,-11-1-9-16,-19-6-13 16,0 1-23-16</inkml:trace>
  <inkml:trace contextRef="#ctx0" brushRef="#br0" timeOffset="-193301.056">25108 1244 131 0,'0'0'71'0,"0"0"-44"15,293-25 4-15,-141 13 19 16,17 0-10-16,29 2-16 16,7 2-13-16,2 2-11 15,-36 4 0-15,-57 2-8 16,-53 0-66-16,-53 0-9 16,-16 0-48-16</inkml:trace>
  <inkml:trace contextRef="#ctx0" brushRef="#br0" timeOffset="-193066.302">25055 1367 119 0,'0'0'56'0,"277"0"-15"16,-66-6-2-16,28-6-5 15,14-1-13-15,-15 0-16 16,-34 3 1-16,-56-1-6 16,-64 8-7-16,-54-1-12 15,-30 4-35-15,-22 0-59 16</inkml:trace>
  <inkml:trace contextRef="#ctx0" brushRef="#br0" timeOffset="-192392.85">24581 1871 197 0,'0'0'48'16,"0"0"-9"-16,0 0 61 15,0 0 5-15,0 0-32 16,0 0-39-16,-38 2-30 15,35 36 16-15,-9 8 19 16,1-2-6-16,-1 0-5 16,-3-6-6-16,-4-6-6 15,3 1 3-15,2-8-12 16,-2-4-3-16,9-8-4 16,2-3 5-16,5-6-5 15,0-1 0-15,0-3-5 0,0 0 5 16,0 0 2-16,0-8 12 15,0-23 3-15,0-9-6 16,0-14-1-16,12-10-10 16,-1-8 6-16,1-5-1 15,-1 6 0 1,4 6-2-16,1 15-3 0,-1 15 0 16,0 10-3-16,0 12-2 15,4 2-11-15,8 7 13 16,8 4-17-16,6 0-6 15,8 0-6-15,10 17 4 16,-6 12 8-16,-4 7-2 16,-6 8 6-16,-13 9-2 15,-14-3 6-15,-16-2 2 16,0-8-21-16,-23-6 10 0,-27-4-20 16,-12-8-21-16,-10-4-33 15,-1-5-18-15,13-5 16 16,10 7-71-16</inkml:trace>
  <inkml:trace contextRef="#ctx0" brushRef="#br0" timeOffset="-190918.154">25276 2096 63 0,'0'0'140'15,"0"0"-94"-15,0 0 3 16,0 0 32-16,0 0-5 16,0 0-32-16,-55-100-9 15,28 87-8-15,4 1-7 16,6 4-5-16,1 6-15 16,0 2-2-16,2 0-6 15,-13 0-4-15,-8 8 9 16,-6 17 1-16,-1-2 1 15,12 5-2-15,10-2-9 16,17-1-4-16,3-2-6 0,10-4-7 16,33-8-4-1,6-3 13-15,-3-6 17 0,0-2 3 16,-9 0 0-16,-10-2 3 16,-8-16 18-16,-6-4 22 15,-13-6 16-15,0-6-1 16,0 0-2-16,0 2-8 15,0 8 6-15,-6 8-7 16,6 11 3-16,-3 5-15 16,3 0-11-16,0 0-24 15,0 0-12-15,0 13-20 16,0 18 17-16,0 0 15 0,0 5 7 16,0-6-7-16,12-6-15 15,11-3-12-15,-9-6-19 16,2-7 2-16,-2-4 6 15,-5-4 34-15,-2 0 4 16,6 0 0-16,4-4 12 16,15-17 2-16,5-4-12 15,6-3 6-15,-1 1-4 16,-5 6-2-16,-1-1-2 16,-10 8 0-16,-8 2-2 15,-6 6 9-15,-4 4-9 16,-5 2 2-16,2 0-11 15,-1 0-7-15,3 0 0 16,4 16 6-16,5 4 12 16,-1 2 0-16,8 0 0 0,8-2 0 15,2-4-8-15,-1-2-6 16,-6-6 2-16,-3-4 12 16,-5-4 2-16,2 0 3 15,3-6 0-15,0-14 4 16,0-6-7-16,-7-1 7 15,-13-6 9-15,-3-1-6 16,0 2 14-16,0 1-21 16,0 12 9-16,0 8 2 15,0 7-16-15,0 4-5 16,0 0-20-16,-9 25-14 16,2 8 35-16,-3 6 4 15,10-5 0-15,0-1 0 16,0-10 0-16,3 1-2 0,17-8-4 15,1-6-10 1,7-2 1-16,6-6 15 16,-4-2 0-16,5 0 6 0,-1 0-6 15,8-16 6-15,4-4 1 16,-2 0 1-16,-8 0-4 16,-13 8 2-16,-13 2-4 15,-6 8 16-15,-4 2-12 16,0 0-8-16,9 0 2 15,-6 0-30-15,13 0 20 16,-9 10-1-16,4 4 7 16,-2-4 4-16,-6 2 0 15,4-6-3-15,-3-4-6 16,5 0-11-16,-9-2-1 16,0 0 6-16,7 0 15 0,0 0 0 15,9 0 3-15,3 0 9 16,8-8-9-16,-1-2-1 15,-3 2-4-15,-5 3 4 16,-2 5-2-16,0 0 0 16,-6 0-15-16,6 0 13 15,-1 5-4-15,0 5 6 16,5 0-3-16,-6-2-4 16,9 1 4-16,0-6 3 15,4-3 0-15,8 0 1 16,-5 0 2-16,0-14 2 15,-10-11 4-15,-4-4 21 16,-13-13 13-16,-3-12-1 16,0-6-4-16,0 1 6 15,0 8-9-15,-12 14-3 0,1 13 6 16,4 10-17-16,-2 9 27 16,9 5-45-16,0 0 0 15,0 0-6-15,0 15-39 16,-7 13 42-16,-9 10-9 15,-2 6 15-15,3 3-6 16,2-1 0-16,10-2-33 16,3-4-73-16,0-4 11 0,8-6-19 15,38-8-4 1,15-7-43-16,4-12 39 0</inkml:trace>
  <inkml:trace contextRef="#ctx0" brushRef="#br0" timeOffset="-190757.419">26675 1914 105 0,'0'0'46'0,"0"0"-16"15,0 0 5-15,0 0-1 16,0 0-5-16,0 0-29 16,-35-43-1-16,112 43 1 0,22 0 0 15,15 0-16-15,8 0-24 16,0 0-36-16,-4 0-69 15</inkml:trace>
  <inkml:trace contextRef="#ctx0" brushRef="#br0" timeOffset="-189785.046">28840 2133 201 0,'0'0'27'0,"0"0"-9"16,0 0 34-16,0 0 0 0,0 0-28 15,0 0-15-15,58-45 13 16,-43 30 7-16,1-1-5 15,-6-2-8-15,-1-6 2 16,-9-2 4-16,0-5 0 16,0 2-7-16,0 1-2 15,-5 8 0-15,-2 10 0 16,3 6-10-16,4 4 1 16,0 0-4-16,-3 0-16 15,-1 2 1-15,-8 16 13 16,1 9-3-16,-5 3 6 15,2 1-1-15,2-1 0 16,12-4 0-16,0-5 0 0,0-2 0 16,12-2-8-1,29-2-2-15,21-3-3 0,21-4-7 16,19-1-18-16,10-7-40 16,-17 0-45-16,-31-11 28 15,-32-13-22-15</inkml:trace>
  <inkml:trace contextRef="#ctx0" brushRef="#br0" timeOffset="-189377.115">28883 1634 109 0,'0'0'27'0,"0"0"-9"16,0 0 11-16,0 0 1 16,0 0-15-16,0 0-7 15,-57-24-7-15,41 24 1 16,5 9 1-16,-1-1 0 16,8 5-3-16,4-3 0 15,0-2 1-15,0-2 2 16,0-1 2-16,4-5 10 15,3 0 9-15,9 0 6 0,-5 0 4 16,1 0 0 0,-1-11-1-16,-6-3-6 0,-5 2 3 15,0-1-12-15,0 0-18 16,0 1-1-16,-5 1-6 16,-22 4-44-16,-3 5-6 15,3 2-6-15,-3 0 5 16,7 6 6-16,20 14-23 15,3 10-49-15</inkml:trace>
  <inkml:trace contextRef="#ctx0" brushRef="#br0" timeOffset="-188965.445">29553 1931 40 0,'0'0'53'0,"0"0"-36"0,0 0 4 16,0 0 16-16,0 0-4 15,0 0-4-15,-14-2-4 16,14 0 1-16,-4 0 4 16,4 0-1-16,0 2-13 15,0-4-3-15,0 4-10 16,23 0-2-16,11-2 2 15,3 2-3-15,9 0-33 16,9 0-37-16,-2-3-6 16,0-9-40-16</inkml:trace>
  <inkml:trace contextRef="#ctx0" brushRef="#br0" timeOffset="-188668.194">30004 1676 14 0,'0'0'171'0,"0"0"-141"15,0 0 3-15,0 0 25 16,0 0 12-16,0 0-25 16,0-46-13-16,0 46-1 15,0 0-5-15,0 0-16 16,0 6-10-16,0 22 4 15,0 8 6-15,0 10 21 0,0 2-18 16,0 3 2 0,-4 0-12-16,-1-1 9 0,5-1-3 15,0-6-9-15,0-10-9 16,0-3-51-16,0-5-47 16,0-7-32-16,-7-3-10 15</inkml:trace>
  <inkml:trace contextRef="#ctx0" brushRef="#br0" timeOffset="-188333.55">28523 2348 178 0,'0'0'35'0,"0"0"-9"15,0 0 13-15,0 0 16 16,0 0-18-16,237-6-15 16,-76 4-8-16,25-2-7 15,12 0-6-15,-7-7 1 16,-16 2-2-16,-30-1-6 15,-42 0-2-15,-30 1-13 16,-31 5-12-16,-26 4-13 16,-9 0 8-16,-7 0-15 0,0 0-37 15</inkml:trace>
  <inkml:trace contextRef="#ctx0" brushRef="#br0" timeOffset="-188015.865">29305 2470 133 0,'0'0'42'0,"0"0"-11"15,0 0 15 1,0 0-2-16,0 0-11 0,0 0-12 16,39 0-12-16,-9 0 10 15,0 4-7-15,-10 8-6 16,-4 3 0-16,-16-2-2 15,0 5-4-15,0 1 0 16,-27 3 1-16,-15-3 7 16,3 3-8-16,9-1 3 15,10-5-3-15,20 0 0 16,0-4-5-16,20-4 2 16,52-4 0-16,43-4 0 15,25 0-26-15,21-4-70 16,-9-19 7-16,-26-6-68 15</inkml:trace>
  <inkml:trace contextRef="#ctx0" brushRef="#br0" timeOffset="-187563.31">29965 1492 122 0,'0'0'36'0,"0"0"0"16,0 0-5-16,0 0-6 16,0 0-5-16,0 0 6 15,-34-59 8-15,31 53 9 16,-2-1-14-16,1 0-5 16,1 6 15-16,-1-3-12 15,0-1 17-15,4 5-20 16,0-2 0-16,-3 2 0 15,3 0-24-15,0 0-5 16,-4 0-1-16,4 0-43 0,-5 0 7 16,5 0-29-16,0 12-29 15,0 7 8-15,0-2-11 16</inkml:trace>
  <inkml:trace contextRef="#ctx0" brushRef="#br0" timeOffset="-187219.203">30259 1430 138 0,'0'0'47'0,"0"0"-14"0,0 0 14 16,0 0 28-16,0 0 5 16,0 0-33-16,-30-32-30 15,30 32-10-15,0 22 0 16,0 21 23-16,26 20 30 16,27 21-4-16,16 19 0 15,11 11-7-15,5 11-10 16,-13 0-11-16,-42 0-15 15,-30-3-13-15,-23-4-41 16,-92-3-45-16,-63-11-96 16,-66-14-38-16,-54-18 24 0</inkml:trace>
  <inkml:trace contextRef="#ctx0" brushRef="#br0" timeOffset="-179069.684">28837 1363 34 0,'0'0'29'16,"0"0"-4"-16,0 0 6 15,0 0 0-15,0 0-5 16,0 0-3-16,23-25 4 16,-23 25-16-16,0 0 5 15,-16 0 2-15,-25 0-9 16,-12 0 7-16,-9 17-6 15,2 14-4-15,-2 4 6 0,2 14-2 16,-9 5 6-16,7 10 2 16,5 18-6-1,4 12 10-15,0 11-17 0,4 1 5 16,-6-2-4-16,14 0-5 16,6 5 4-16,15-3-5 15,20 0 4-15,0-6-11 16,32-8 2-16,37-3-10 15,18-13-5-15,8-10-35 16,8-11-8-16,-4-17 7 16,-14-16-57-16</inkml:trace>
  <inkml:trace contextRef="#ctx0" brushRef="#br0" timeOffset="-178560.216">27342 2088 22 0,'0'0'57'0,"0"0"-27"15,0 0-4-15,0 0 7 16,0 0-8-16,0 0-9 16,0-9 1-16,0 9-4 15,0-2 3-15,0-2 2 16,26 0-8-16,13-2-1 15,11 0-9-15,6 1 2 16,1 2-4-16,8 0 1 16,1 2-14-16,-9 1-27 15,-12 0-16-15,-18 0 1 16,-23 0-35-16</inkml:trace>
  <inkml:trace contextRef="#ctx0" brushRef="#br0" timeOffset="-178328.052">27335 2229 35 0,'0'0'38'0,"0"0"-5"16,0 0 2-16,0 0 7 15,0 0-4-15,0 0-9 16,10 0 7-16,20-9-28 15,16 1-8-15,16 2 0 16,25 3-2-16,17 3-8 0,10 0-28 16,-7 0-42-1,-23 13-56-15</inkml:trace>
  <inkml:trace contextRef="#ctx0" brushRef="#br0" timeOffset="-153565.072">5087 7706 98 0,'0'0'44'0,"0"0"-14"15,0 0 2-15,0 0 2 16,0 0-5-16,0 0 11 15,0 0-10-15,-129 18 2 16,129-18-5-16,0 0-3 16,0 0-1-16,0 2 3 15,46 6-13-15,34-2 15 16,49 1 17-16,62-7-17 16,57 0-8-16,45 0-2 15,27 0-4-15,6-9-7 16,-15 5 7-16,-24-2-9 15,-32 6 2-15,-22 0 3 16,-28 0-10-16,-24 0 6 16,-26 0-4-16,-26 2-2 15,-21 2 0-15,-17-2 0 0,-10-2-2 16,-12 2 2-16,-20-2-4 16,-19 0 2-16,-15 0 2 15,-15 0-45-15,0 0-2 16,0 0-26-16,0 0 6 15,-4 0-4-15,-22 0-3 16,-8 0-8-16,7 0-39 16</inkml:trace>
  <inkml:trace contextRef="#ctx0" brushRef="#br0" timeOffset="-152616.057">5526 10866 55 0,'0'0'30'0,"0"0"-10"16,0 0 2-16,0 0-3 16,0 0-13-16,-228 0-2 15,192 0-2-15,6 0-2 16,11 0 0-16,12 0 3 16,7 0 13-16,0 0-3 0,0 0 1 15,0 0-14-15,56 0 6 16,49 0-3-16,61 0 18 15,64 0 7 1,51 0-11-16,32 0-4 0,11 0-3 16,-11 8 15-16,-19 2 2 15,-24 0-2-15,-40-1 6 16,-40-4 0-16,-36-1-6 16,-48 1-8-16,-37-5-2 15,-32 0-5-15,-18 0-9 16,-15 0 5-16,-4 0-6 15,0 0-46-15,-46 0-120 0,-34 0 23 16</inkml:trace>
  <inkml:trace contextRef="#ctx0" brushRef="#br0" timeOffset="-140205.175">16661 7644 112 0,'0'0'18'16,"0"0"-10"-16,0 0 5 0,0 0 13 15,0 0-8-15,0 0-3 16,205 0 10-16,-63 0-3 16,22 0 3-16,12 0-6 15,-1 0-5-15,-7 0 8 16,-4 0-8-16,-5 0-2 15,2 0-5-15,-1 0 0 16,4-2-1-16,8-2-4 16,-1-1-1-16,8 2 3 15,-4-1-3-15,-3-3-1 16,-4 1 7-16,-7 0-7 16,3-1 7-16,-5-1-3 0,9 2 6 15,0-1-7 1,4 3 4-16,7 1-3 0,8 0-3 15,-1 1 2-15,1 2-3 16,-15 0 1-16,-7 0 4 16,-13 0-4-16,-4 0 0 15,4 0 0-15,9 0-1 16,-5 0 0-16,5 0 1 16,-5 0 6-16,-1 0-7 15,3 0-2-15,-6 0 2 16,-11 0 1-16,-12 0-1 15,-22 0 2-15,-12 2-4 16,1 4 2-16,3 2 0 0,16 1 0 16,17 1 0-1,29-1 0-15,7 2 0 0,4 3-4 16,0-1 4-16,-13-2 0 16,-5-1 0-16,-6-2 2 15,-3-2-1-15,-16-2 1 16,-7 0-2-16,1-2 1 15,2-2-1-15,8 2 5 16,5-2-4-16,0 4-2 16,-13-1 0-16,-11 0 0 15,-14-2 1-15,-13 2 0 16,-2-3 0-16,9 0-3 0,17 0 3 16,15 0 0-1,26 0-3-15,9 0 2 0,10 1 1 16,-6 4 0-16,-13 1-5 15,-26-2 5-15,-20 0 0 16,-21-2 0-16,-13 0 0 16,-12-2 0-16,9 0 0 15,11 0 1-15,15 0-5 16,12 0 7-16,15-2-3 16,0 0 1-16,-4 0-1 15,-3 0 0-15,-16 2-1 16,-7-2 1-16,-9 0-1 15,-7 0-1-15,-7-2 0 16,-3-5 1-16,3 2 1 16,14-1 0-16,16-2-7 15,20 2 7-15,3 2 0 16,-9 1-2-16,-18 2 4 16,-10 0-2-16,-16 0 0 15,-9-1 0-15,-10 0-3 16,-8 0 6-16,-5-2-3 0,6 2 0 15,-1 0 6-15,15 0-6 16,5-1 0-16,-13 5 3 16,8-1-12-16,-4-1 14 15,0 2-5 1,-7-3 1-16,-3 1-1 0,-10-2 0 16,-1 4 0-16,2-1 1 15,-4 1-1-15,5 0 1 16,-5 0-2-16,4 0 2 15,-2 0-2-15,-6 0-4 16,-12 0-16-16,-10 0-70 0,-4 0 9 16,0 5-5-16,-7-5-67 15</inkml:trace>
  <inkml:trace contextRef="#ctx0" brushRef="#br0" timeOffset="-137039.238">5222 8682 57 0,'0'0'57'0,"0"0"-19"15,0 0-7-15,0 0 2 16,0 0-3-16,0 0-11 16,0 0-9-16,-82 25-2 15,82-25-7-15,0 0-1 16,0 0-1-16,9 1 0 0,21-1 1 16,23 3 12-16,27-3-8 15,35 0 7-15,34 0-7 16,19 0-2-1,19-3 3-15,8-2-3 0,-13-2-1 16,-7 5 2-16,-18 2-2 16,-27 0 0-16,-21 0 0 15,-24 0 0-15,-16 0-1 16,-12 0 1-16,-4 6 2 16,0 1-3-16,9-1 0 15,10 2 1-15,8-3-1 16,12 0 1-16,3 1 0 15,1 0-1-15,3-2 0 16,-9 0-1-16,6-4 3 16,-1 0-4-16,8 0 2 15,5 0 0-15,10 0 2 16,15-10-2-16,23-5-1 0,24-3 1 16,15 1 0-16,10 1 1 15,-4 4-6-15,-6 3 10 16,-7 4-5-1,-17-1 0-15,-12 0 2 0,-17 0-3 16,-20-1 4-16,-11 1-3 16,-5 1 0-16,-7 0 2 15,8-2-2-15,8 0 0 16,7 1 0-16,7 0-2 16,-2 2 2-16,-14 0 0 15,2-2 0-15,-9 4 3 16,2-4-2-16,-5 2-1 15,0-1 0-15,3 1-2 16,2 0 2-16,1-1 0 0,3-1-1 16,1 2 8-16,-2 4-11 15,-5-2 4-15,-6 2 0 16,-8-2 1-16,3 2 0 16,-6-2-1-16,-3 0 0 15,-1 0 0-15,-9 2 0 16,-3 0 0-16,-6 0 0 15,2 0 0-15,0 0 2 16,3 0-2-16,-3 0 0 0,0 2 2 16,-8 0-4-1,-8 2 2-15,-4 0 0 0,-17-2-2 16,2 0 2-16,-11 1 0 16,0-2-1-16,7-1 4 15,5 5-5-15,18-4 2 16,16 4 0-16,18-3-5 15,12-2 8-15,7 3-3 16,2-3 0-16,-9 0-1 16,-16 0 1-16,-18 0 0 15,-22 0 0-15,-17 0 0 16,-11 0 2-16,-7 0-3 0,0 0 1 16,7 0 0-1,0 0 1-15,11 0-1 0,1 0 0 16,12 0-1-16,3 0 4 15,4 0-3-15,-5 0 0 16,-2 0 2-16,-9 0-5 16,-11 0 3-16,-3 0 0 15,-2 0-1-15,-1 0 4 16,1 0-3-16,9 0 0 16,0 0 0-16,10 0-2 15,19 0 2-15,8 2 0 16,12 4-1-16,1 0 4 15,-8-2-3-15,-5 2 0 16,-10 0 1-16,-4 1-4 16,-12-2 3-16,1-1 0 0,2 0 0 15,6-2 2-15,3 2-2 16,10-1 0-16,6 1 0 16,-2-1-2-16,-1 1 2 15,-3 3 0-15,1-3 0 16,-4 2 2-16,5-3-2 15,-5 2 0-15,4-4 0 16,8 2-4-16,8 1 4 16,14-4 0-16,17 0 1 15,6 0-1-15,5 1 0 16,-13 1-1-16,-3 1 2 16,-19 1-3-16,-4 0 2 15,-11 0 0-15,-8-1 0 16,5 0 1-16,-6-2-1 15,10 2 0-15,-1-3 1 16,3 0-4-16,9 2 4 16,-1-1-1-1,1 4 0-15,-5-2 2 16,4 4-2-16,-7-2 0 16,4 0 1-16,-1 0-4 0,-12-1 5 15,6 0-3-15,-6 1 1 0,9-4 0 16,7 2-1-16,7-1 1 15,2-1 0-15,-5 4 2 16,-8-1-2-16,-3 0 0 16,-9-2 0-16,6 2 3 15,-4-3-3-15,-2 2 0 16,2-1 0-16,-2-2-5 16,12 0 5-16,4 2 0 15,9 0-1-15,-2 0 2 0,-7 0-1 16,-3-2 0-16,-16 3 0 15,-8-3-2-15,-3 0 0 16,4 0 2-16,8 0 0 16,2 0 0-16,6 0-1 15,6 0 1-15,15 0 0 16,5 0-2-16,7 0 3 16,3 0-1-16,-10 0 0 15,-3 1 2-15,-2-1-6 16,-11 1 5-16,5 4-1 15,-1-4 0-15,-4 4 0 0,0-4 0 16,-4 2 0-16,-3-1 4 16,-16-2-5-16,-10 0 1 15,-17 0 0-15,-12 0-1 16,-5 0 3-16,2 0-2 16,15 0 0-16,20 0 0 15,34 0-3-15,24 0 3 16,15 0 0-16,6 0 1 15,1 0-1-15,-7 0 0 16,-6 0 0-16,-11 2 1 16,-10 0-1-16,-19-2 0 0,-11 2 3 15,-9 0-7 1,0 2 4-16,12 0 0 0,8 4-2 16,7-1 5-1,15 0-3-15,1-1 0 0,6 0 0 16,-3 0-4-16,-3-2 5 15,-13 0-1-15,-7-2 0 16,-7 0 0 0,0-2 3-16,3 0-3 15,4 0-1-15,-7 0 0 16,0 0 2-16,-15 0-1 0,-8 0 0 16,-9 0 3-16,-11 0-5 15,-3 0 2-15,-7 0 0 16,4 0-1-16,3 0 1 15,7 0 0-15,19 0 0 16,20 0 3-16,14 0-4 16,2 0 1-16,-12 4 0 15,-20 0-3-15,-27-2 4 0,-12 1-1 16,-8-3 0-16,-3 0 3 16,-3 0-4-16,0 0 1 15,0 0 0-15,0 0-3 16,0 0 2-16,0 0-2 15,0 1-17-15,0 3-27 16,0-2 9-16,0 2 14 16,0 0-11-16,0-2-18 15,0-2-29-15</inkml:trace>
  <inkml:trace contextRef="#ctx0" brushRef="#br0" timeOffset="-133780.819">25279 8865 47 0,'0'0'20'15,"0"0"-7"-15,0 0 11 0,0 0-7 16,0 0-2-16,0 0-2 15,46-27 1-15,-39 24-2 16,-3-3-2-16,3 2 4 16,2 0-8-16,-2 2-1 15,-4-2-2-15,6 2 3 16,-2 0-5-16,7 0 0 16,6 0-1-16,6 0 1 15,10 0-1-15,5 2 0 16,17 0 0-16,11 0 5 15,14 0-4-15,16 0 3 16,23 0-3-16,20 0 0 0,10 0 1 16,12 0-1-16,-8 0 1 15,-7 0-1-15,-11 0-1 16,-13 0 1-16,-10 0-1 16,-19 0 1-16,-10 0 0 15,-6 0-1-15,1 0 0 16,6-6 0-16,8-3 1 15,5 3-1-15,2 0 0 16,2 5 0-16,-13 1 0 16,-3 0 0-16,-8 0 0 15,-4-1 0-15,-7-4 1 16,0 1-1-16,0 0 0 16,-6 0 1-16,3 2-1 15,-1 0 0-15,3 0 0 0,9 2 0 16,14 0 2-16,4 0-2 15,1 0 0-15,-13 0 0 16,-21 0-1-16,-20 0 2 16,-24 0-1-16,-9 0 0 15,-9 0-1-15,0 0 0 16,0 0-6-16,0 0-5 16,0 0 0-16,10 0-12 15,13 0-15-15,0 0-18 16</inkml:trace>
  <inkml:trace contextRef="#ctx0" brushRef="#br0" timeOffset="-131039.276">5169 9715 51 0,'0'0'31'0,"0"0"-20"0,0 0-1 16,0 0-1-16,0 0-1 15,239-3-3-15,-167 3-3 16,13 0 4-16,18 0-3 15,12 0 4-15,10 0 2 16,4 0 2-16,4 0 0 16,8-7-6-16,4 1 2 15,4-2-4-15,0-1 5 16,-1 3 1-16,-10 1-7 16,-9-1 5-16,-7 3-2 15,-10 0-4-15,-6-1 3 0,-7 2-4 16,4-2 2-16,-4 2-2 15,9 0 0-15,10-4 0 16,4 2 0-16,7-2 4 16,0 1-4-16,9-1 2 15,-1-1-2-15,4 1 7 16,-6 0-4-16,-3 0 2 16,3 1-1-16,1-1-4 15,5 5 4-15,11-4-4 16,6 4 2-16,8-3 1 15,2 0-3-15,4-2 1 16,3 2 1-16,-3-2-1 16,-1 2 3-16,-3 1-1 0,-16 0-2 15,-10 0 4-15,-8 3-4 16,-5-3 1-16,9 0-1 16,7-3-1-16,4 1 2 15,3 1-2-15,13-5 1 16,-3 4 1-16,13 1-2 15,2 2 1-15,-5 2 2 16,-9 0-2-16,-11 0 2 16,-11 6-3-16,-6 3 0 15,-6 3-1-15,9-5 0 0,14 3 1 16,4 0 1 0,12-2-1-16,-4 0 0 0,4-1 0 15,4-5 1 1,-1 3-2-16,1-4 1 15,-6 4 0-15,2-1 0 16,-7 0 0-16,7 2 0 16,7 0-1-1,8 0 3-15,11 2 0 16,13 2-2-16,14 0 0 16,7-2-1-16,-3 0 2 15,-7-2-2 1,-11 0 2-16,-6-1-1 0,-3-3 0 15,1 3 0-15,2-4 0 16,6 4 0-16,5 1 1 0,2 2-2 16,8 0 1-16,-1 2 0 15,0 0 0-15,-4 3 3 16,-3-4-3-16,-19 2 0 16,-9-4-2-16,-6 2 2 15,6-4 0-15,12 4 0 16,9-1-1-16,-2-1 3 0,-3 4-3 15,-2-4 1-15,-6 4 0 16,-12-4 1-16,-6 4 0 0,2-3-1 16,6 2 0-16,14-4 0 15,7 2-1-15,10 2 0 16,-1-5 1-16,-6 3 0 16,3 2 0-16,-6-1 0 15,-2-3 0-15,-13-2 2 16,1-2-2-16,0 0 0 0,0 0 0 15,-5 3 1-15,-2-4-1 16,3 3 0-16,2-2 0 16,9-2 1-16,2 1-1 15,-14-1 0-15,-14 0-1 16,-20 0 1-16,-11 0 0 16,-15 0 0-16,-4 0 0 15,-4 0 0-15,1-3 0 16,3-2 0-16,4-2 0 15,8 5 1-15,9 2-1 16,11 0 0-16,-5 0 0 16,-8 0 0-16,-15 0 2 15,-13 0-2-15,-5 2 0 16,-9 0-1-16,-3-2 1 16,-1 0 0-16,-5 0 0 0,-8-4 2 15,-15-2-2-15,-9 0 0 16,-5 4-1-16,-7 0 0 15,0 0 1-15,-5-1 0 16,-6 2 0-16,-5-4 1 16,-3 1-1-16,-8-4 1 15,1-1 1-15,-13-3 2 16,-4-5-2-16,1-3 13 16,-4 1-5-16,0-4-7 15,0 1 0-15,0 0 4 16,0 2-5-16,0 2 11 15,0-2-6-15,0-3-1 16,0 0 2-16,0-1-7 16,12-4 5-16,-1 1-2 15,-7-6-1-15,-1-3 1 16,-3-1-3-16,0 0-1 0,0 0 2 16,0 6 0-16,0 2-2 15,0 1 2-15,0 0 1 16,0 0-5-16,0-2 3 15,-11 0-1-15,-4 2 0 16,-12 2-5-16,-10 2-1 16,-21 2-2-16,-19 6-4 15,-25 8 3-15,-24 8-19 16,-15 0-19-16,-8 9 2 16,4 9-40-16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4:07:57.063"/>
    </inkml:context>
    <inkml:brush xml:id="br0">
      <inkml:brushProperty name="width" value="0.05292" units="cm"/>
      <inkml:brushProperty name="height" value="0.05292" units="cm"/>
      <inkml:brushProperty name="color" value="#FF0000"/>
    </inkml:brush>
  </inkml:definitions>
  <inkml:trace contextRef="#ctx0" brushRef="#br0">18110 3160 44 0,'0'0'147'15,"0"0"-124"-15,0 0-12 16,0 0 20-16,0 0 12 16,0 0 8-16,-69-4-18 0,69 2-11 15,9 2-2-15,74 0-16 16,78 0 17-16,90 0 26 15,73 0-21-15,31-2-11 16,-11-4 0-16,-24 0-6 16,-43 2-3-16,-32 2-3 15,-35-2 0-15,-51 1 0 16,-40 2-3-16,-50 1 0 16,-39 0 0-16,-20 0-25 15,-10 0 2-15,0 0-22 16,-17 0-40-16,-42 0-19 15,-20 0 11-15,-24 0-71 16</inkml:trace>
  <inkml:trace contextRef="#ctx0" brushRef="#br0" timeOffset="631.098">19152 3278 173 0,'0'0'60'0,"0"0"-14"16,0 0 26-16,0 0 5 16,0 0-19-16,0 0 6 15,7-48-34-15,-7 48-4 16,0 0-15-16,-27 22 5 0,-35 14-7 15,-21 14 24-15,4 4-10 16,1 2 15-16,2 1-18 16,9-7-15-16,-2-2 24 15,3-3-26-15,6-11 6 16,14-9 0-16,7-9 1 16,16-10-4-16,13-3-6 15,6-3 0-15,4 0-3 16,-9 0 19-16,2 0-8 15,-4-15-3-15,-4-4 11 16,2 0-6-16,3-1-10 16,-6 2 0-16,1 0 5 0,3 0-2 15,1 1-3-15,4 4 0 16,2 5 17-16,2 4-22 16,-1 4 5-16,0 0 0 15,4 0-6-15,-3 0-26 16,-9 2 19-16,-3 17-14 15,-11 10 3-15,3 6 24 16,3-1-18-16,20 0 16 16,0-8-5-16,20-4 0 15,29-7 5-15,12-8-5 16,15-7 4-16,9 0-1 16,1 0 4-16,-4-10-27 0,-15-9-47 15,-25 0-52-15,-26 1 20 16,-16 1 2-1,0 7 19-15,-23 6 0 0,-16 4 2 16</inkml:trace>
  <inkml:trace contextRef="#ctx0" brushRef="#br0" timeOffset="1731.901">11868 4359 91 0,'0'0'62'16,"0"0"-48"-16,0 0 37 0,0 0 8 15,0-111-2-15,0 88 5 16,-8 5 19-16,5 6-13 16,3 6 29-16,-4 6-9 15,4 0-60-15,0 0-28 16,0 32-4-16,0 14 4 15,0 15 20-15,0 9-20 16,0-1 16 0,0 3-16-16,11-5 14 0,0-13-30 15,5-10 5-15,3-14-68 16,0-11-14-16,-11-12-28 16,-5-7 41-16,-3 0 27 15,0-3 7-15,0-20 5 16,-26-4 23-16,-13-10 17 0,-11-3-1 15,-7-4-18-15,8 6 19 16,-1 7 1-16,17 12 5 16,6 5 5-16,4 8 7 15,7 6-11-15,6 0-6 16,1 0 0-16,2 1 0 16,7 12-2-16,0-2 2 15,0 2 1-15,26-3-1 16,20-4 0-16,7-4 2 15,4-2-2-15,5 0 2 16,-5-6 0-16,1-12-2 16,-5-3 16-16,-7-2 11 15,-9-2 12-15,-2-3-2 16,-1-3-7-16,-7-5 3 0,-4 3 8 16,0 1-7-16,-13 6 15 15,-1 7-12-15,-9 10 9 16,0 7 38-16,0 2-38 15,0 0-37-15,0 10-9 16,0 26-23-16,-9 14 23 16,2 13 18-16,7-4-13 15,0 4 2-15,0-3 7 16,23-6-21-16,11-8 7 0,-8-8-67 16,-6-8-24-1,-4-10-46-15,-13-4-20 0,1-2 37 16,-4-6-7-16</inkml:trace>
  <inkml:trace contextRef="#ctx0" brushRef="#br0" timeOffset="2025.291">12435 4594 39 0,'0'0'149'15,"0"0"-100"-15,0 0-10 16,0 0 4-16,0 0-14 16,0 0-18-16,13-15-11 0,-10 36 3 15,4 1-1-15,-3 4 33 16,5-4-33-16,1-2 5 16,3 0-6-16,-3-6-2 15,3-2-1-15,-6-4-13 16,0-4-18-16,-7-4-23 15,0 0 5-15,0 0 7 16,0 0-16-16,0 0-26 16</inkml:trace>
  <inkml:trace contextRef="#ctx0" brushRef="#br0" timeOffset="2398.797">12435 4594 10 0,'73'-142'117'0,"-77"129"-73"16,1 6-8-16,-1-2-10 16,1 3-9-16,-1 0 1 15,-1 4-8-15,1 0-7 16,1 2-3-16,-4 0-3 16,3 0-5-16,-5 0 4 15,2 6 0-15,4 4-1 16,3-5-1-16,0-1 0 15,0-2 3-15,0-2-3 16,0 0 5-16,0 0 1 16,0 0 0-16,0 0 4 15,0-15 1-15,3 1 1 0,13-7 5 16,-5-2-2-16,-4 4-1 16,2 6-7-16,-9 9 0 15,0 2 1-15,0 2-2 16,0 0-4-16,0 0 0 15,0 0-14-15,0 13 2 16,0 6-18-16,14-1-28 16,-2 2-43-16</inkml:trace>
  <inkml:trace contextRef="#ctx0" brushRef="#br0" timeOffset="4137.399">12920 4561 70 0,'0'0'61'16,"0"0"-23"-16,0 0 1 16,0 0-8-16,0 0-4 15,0 0-19-15,-30-94 2 16,3 94 11-16,-8 0-14 15,5 0-5-15,-4 6-2 16,8 13-4-16,-1 9-3 16,4 0-9-16,7 3 10 15,13 0 4-15,3-9 1 16,0-1 0-16,33-14-6 0,6-3-9 16,4-4 12-1,-10 0 4-15,-3-3 0 0,-10-10 2 16,-9-1 10-16,-6-3 4 15,-5-4 17-15,0 1 6 16,0 1 15-16,0 5-41 16,0 9 15-16,0 1 23 15,0 4-27-15,0 0-15 16,0 8-9-16,0 29-12 16,-13 20 12-16,-10 16 0 0,9 10 1 15,2 17-1 1,8 15 7-16,4 6 0 15,-3 0 14-15,-10-6-15 0,-4-5 5 16,-11-7-11-16,-3-16 0 16,5-22 2-1,-1-21-1-15,8-25-1 0,5-8 0 16,-18-11-3-16,-2 0 3 16,-15-17 12-16,-8-22-12 15,8-16-7-15,3-10-43 16,10-8 15-16,19-3-1 15,17-2 0-15,0-8 7 16,56-6-3-16,36-8-3 16,21-3-1-16,22 7 7 15,5 9 11-15,-2 11 6 16,-9 6 8-16,-18 6 4 16,-24 2 0-16,-25 4 1 15,-29 1 16-15,-20 6 3 16,-13-2-2-16,0 9 13 0,-27 6-5 15,-8 11 15-15,1 12-4 16,4 7 1-16,4 8-16 16,-1 0-22-16,4 18 0 15,0 22-1-15,7 12 1 16,9 7 0-16,7 2 1 16,0-1 4-16,0-2-5 15,0-3 2-15,0-10-2 16,0-3 0-16,11-15 1 15,1-10-7-15,6-7-7 16,1-10-6-16,8 0 15 16,-1 0 8-16,1-10-1 15,-4-9 2-15,3-6-4 16,3 0 5-16,-6 3-2 16,-6 6-4-16,-4 10 0 0,-6 4-1 15,5 2 1-15,6 0-5 16,5 0 0-16,7 0 5 15,2 8-15-15,5 2 0 16,2-1 3-16,-6-2-18 16,-6-6 21-16,-4-1 4 15,0 0 5-15,-7 0-1 16,-2-3 4-16,-2-13 1 16,-5-10 16-16,2-4 7 15,-5-6-1-15,-4-3-14 16,0 10-2-16,0 7 15 0,-13 8-8 15,3 10 8-15,-3 4-10 16,-1 0-15-16,2 15-5 16,-8 20 4-16,6 6-22 15,11 8 19-15,3-3 3 16,0-4-2-16,37-8 2 16,9-10-18-16,0-7 2 15,0-11-2-15,-4-6-6 16,-4 0 25-16,-5-6 0 15,10-17 3-15,-13-5 16 16,5-6-10-16,-16 0 3 0,-8 2 0 16,-11 2-9-16,0 10 26 15,0 8-24-15,0 3 2 16,0 9-5-16,0 0-2 16,0 0-9-16,0 17-38 15,0 16 23-15,0 10 0 16,0 2 15-16,16-2 8 15,-2-6 1-15,6-8-18 16,-8-7 2-16,-8-9 2 16,-4-4-8-16,0-6-1 15,0-3 17-15,-16 0-1 16,-30 0 7-16,-7-5 0 0,3 1 1 16,11 0-1-1,21 3-4-15,15 1 2 0,3 0-6 16,18 0 0-16,31 0 7 15,13 0 1-15,2 0 0 16,-6 0 0-16,-1 0 0 16,1-3 1-16,-1-19 0 15,6-8 12-15,6-13 15 16,-3-9-9-16,-6-11 6 16,-18-5 10-16,-15-1 2 15,-27 5 18-15,0 4-13 0,-23 11-3 16,-18 14 25-16,9 15-33 15,9 12 41-15,16 8-72 16,-9 6-12-16,6 32 10 16,-6 16 0-16,5 14 2 15,11 4 2-15,0 2 14 16,0-3-21-16,7-7 5 16,23-12-55-16,2-10 5 15,-5-12-55-15,-8-13-7 16,-1-8-21-16,-9-6 62 15,-9-3 9-15,0 0 4 16,-13-22-36-16</inkml:trace>
  <inkml:trace contextRef="#ctx0" brushRef="#br0" timeOffset="4287.336">14156 4611 16 0,'0'0'73'15,"0"0"-32"-15,0 0-1 16,0 0-19-16,0 0-20 15,216-5 3-15,-48 5-4 16,16 0-14-16,-9 0-30 16,-26-4-61-16</inkml:trace>
  <inkml:trace contextRef="#ctx0" brushRef="#br0" timeOffset="4588.383">15596 4417 115 0,'0'0'118'0,"0"0"-57"16,0 0 19-16,0 0-16 15,0 0-49-15,0 0-14 16,29 19-1-16,-19 29 16 15,-3 6-8-15,-7 4 5 16,0 0-10-16,0-2-2 16,0-5-1-16,-23-2-11 15,9-11-23-15,-5-9-47 16,3-11-25-16,5-10 5 0,-1-7-36 16</inkml:trace>
  <inkml:trace contextRef="#ctx0" brushRef="#br0" timeOffset="4827.418">15227 4309 95 0,'0'0'41'0,"0"0"-9"16,0 0 2-16,-27-117 3 16,50 106-10-16,46 5-14 15,23 6-12-15,21 0 2 0,9 17-3 16,-3 18 0-16,-8 9 1 15,-20 4 1-15,-30 0-2 16,-34 4 3-16,-27 1-3 16,-27-2 0-16,-56-1 0 15,-25-1 0-15,-7-7-5 16,6-6-15-16,20-4-8 16,29-7-34-16,30-4-68 15</inkml:trace>
  <inkml:trace contextRef="#ctx0" brushRef="#br0" timeOffset="5346.198">15879 4740 135 0,'0'0'63'16,"0"0"-22"-16,0 0-2 15,0 0-1-15,0 0-6 16,0 0-27-16,76-23-1 15,-14 26-4-15,18 13 1 16,-4 7 0-16,0 0 0 16,-10 5 0-16,-13-2-2 15,-20 1 0-15,-10-8 1 16,-10-3-1-16,-13-5-4 16,0-6-25-16,-4-2 11 0,-31-3-9 15,-2 0 21-15,1 0 6 16,13-3 1-16,16-7 1 15,7-8-1-15,0-5 0 16,34-6 1-16,21-2-1 16,5 2 0-16,0 3 0 15,-9 6 0-15,-14 6-1 16,-14 9 2-16,-3 3 7 16,-10 2 2-16,10 0-9 15,-4 2 0-15,-6 19-1 16,-6 6 1-16,-4 8-1 15,0 1 8-15,0 4-3 16,0-4-2-16,0-4-2 0,0-3-1 16,0-13 0-1,0-6-19-15,0-9-3 0,0-1-10 16,0 0 8-16,0-27-6 16,0-15-7-16,0-8-72 15</inkml:trace>
  <inkml:trace contextRef="#ctx0" brushRef="#br0" timeOffset="5629.829">16596 4550 32 0,'0'0'60'0,"0"0"-23"16,0 0-3-16,0 0 1 15,0 0-12-15,0 0-14 16,-53-84-9-16,49 88-1 0,4 15 0 16,0 3 1-1,0 5 1-15,0-4-1 0,0 2 2 16,4-9-2-16,22-4 0 15,-3-6 0-15,7-6 1 16,-3 0 1-16,-1 0 9 16,-3-9 4-16,-3-10 5 15,-8-1-9-15,-12-2-6 16,0 1-2-16,0 3-3 16,-23 6 0-16,-9 11-4 15,6 1-16-15,3 0 2 16,5 19-4-16,9 14-21 15,9 7-40-15,9 6 33 16</inkml:trace>
  <inkml:trace contextRef="#ctx0" brushRef="#br0" timeOffset="6429.288">17073 4901 33 0,'0'0'76'15,"0"0"-24"-15,0 0-1 16,0 0-17-16,0 0 9 15,0 0-9-15,-12-78-12 16,-22 71 0-16,-5 5-8 16,6 2 0-16,3 0-14 15,3 13-2-15,4 13 2 16,14 6-10-16,9 4 10 0,0 0-2 16,0-4-3-16,43-10 3 15,3-5-4-15,10-11-3 16,3-6 9-16,-6 0 0 15,-7-3 2-15,-9-15 3 16,-14-9-5-16,-16-5 7 16,-7-1-1-16,-3-3-6 15,-43 4 0-15,0 2 0 16,1 10-10-16,6 3-12 16,13 11-11-16,6 6 10 15,20 0-6-15,0 0-7 16,0 0-5-16,39 11 18 15,7-4 10-15,-1 4 7 16,-3-6 5-16,-7-3 1 0,-8-2 1 16,-9 0 8-1,-6 0 17-15,-5 0 0 0,2 0 3 16,-6 0-2-16,1 0-9 16,0 0 4-16,3 0-6 15,16 0-12-15,16 0 1 16,10 0-3-16,11 15 1 15,-5 2-1-15,-2 3 0 16,-16 4-1-16,-1-2-1 16,-6-1 0-16,-14-5 2 15,-6-6-2-15,-3-4-2 16,-7-2 2-16,0-2-10 16,0-2-4-16,-10 0 0 15,-13 0-1-15,7 0 4 0,9-2 3 16,7-15 8-16,0-5 0 15,0-1 1-15,30-1-1 16,16-2 0-16,-4 5 0 16,1 6 0-16,-10 6 1 15,-3 4 2-15,-7 0 8 16,-3 5-3-16,3 0-4 16,0 0-4-16,-4 16 2 15,-5 6-4-15,-1 4 1 16,-6 3 1-16,0-3-2 15,-4-4 3-15,3-4-2 16,-6-8-9-16,0-8-18 16,0-2-3-16,-16 0-15 0,-14-8 22 15,-6-23-8-15,3-4 5 16</inkml:trace>
  <inkml:trace contextRef="#ctx0" brushRef="#br0" timeOffset="6698.055">17783 4666 16 0,'0'0'31'16,"0"0"5"-16,0 0-2 15,-27-112 0-15,27 106-2 16,0 6-18-16,0 0-10 16,0 0-4-16,0 0-2 15,0 8 1-15,0 9 1 16,0 2-4-16,4 0 0 16,29-2 4-16,13-7 2 0,-3-4 1 15,-6-6 4-15,-11 0 3 16,-6 0 9-16,-4-12 7 15,-9-10-12-15,0-2-5 16,-7-2 0-16,0 1-5 16,0 6-3-16,-27 2-1 15,-6 11-6-15,-6 6-11 16,2 0-22-16,10 0-21 16,18 13-36-16</inkml:trace>
  <inkml:trace contextRef="#ctx0" brushRef="#br0" timeOffset="7600.435">18407 4520 111 0,'0'0'92'16,"0"0"-29"-16,0 0 18 15,0 0 11-15,0 0-37 16,0 0-20-16,0-32-35 15,0 61 2-15,0 14 17 16,0 7-12-16,0 0 0 16,0 1 0-16,4 2-3 15,1-3-1-15,-5-5-3 16,0-9-10-16,0-13-1 0,0-5-31 16,0-7-14-1,0-11-1-15,0 0 16 0,0 0 30 16,0-18 7-16,-5-14-4 15,-22-6 7-15,-6-5-12 16,-13 5-1-16,-4 4 10 16,4 12 1-16,12 9 2 15,18 7 1-15,9 3 0 16,7 3 5-16,0 0-5 16,20 0 0-16,24 0 0 15,14 3 0-15,11 3 1 16,11-1 0-16,-7-2 5 15,-13 2 6-15,-18-5-4 16,-19 0 5-16,-16 0 3 16,-3 0-6-16,-4 0 9 0,0 0-6 15,0 0-9-15,0 0 0 16,0 0-4-16,0 4-2 16,5 0-3-16,6 2-10 15,15 2 11-15,8-1-1 16,8-1-1-16,1-4 6 15,-10-2-5-15,3 0 5 16,-10 0 0-16,-3 0 1 16,-9-6 5-16,-8-11 17 15,-6 1 11-15,0 0 28 16,0 4-4-16,0 6 14 16,0 4 8-16,0 2-46 0,0 0-9 15,0 2-25 1,-13 28 0-16,-13 18-2 0,-13 16 7 15,5 15 4-15,4 11-9 16,0 8 9-16,7 6-7 16,0 7-2-16,4 5 0 15,12-1 5-15,-2-6 4 16,9-12-2-16,0-16-7 16,0-23 5-16,0-16 3 15,0-21-8-15,-7-15 3 16,-16-6 18-16,-23-6 0 15,-23-27 32-15,-22-18-53 16,-13-13-51-16,5-8 9 16,9-7-67-16,24 2-3 15,40 2 21-15,26 7-24 16,60 5-9-16,67 3 10 16</inkml:trace>
  <inkml:trace contextRef="#ctx0" brushRef="#br0" timeOffset="9628.346">19644 4797 79 0,'0'0'60'0,"0"0"-30"0,0 0 7 15,235-38-8-15,-163 26-4 16,-6-1-10-16,-13-1 7 16,-20-3 15-16,-20-2 8 15,-13-1 7-15,0 0-24 16,-43 4-14-16,-6 8 1 16,-1 4-15-16,1 4 0 15,-4 0-3-15,3 18 0 16,1 12-1-16,3 9 3 15,12 2-3-15,11 7 2 16,11 2-10-16,12-1-4 16,3-5-1-16,52-10-6 0,28-6 17 15,23-12-4-15,16-14 10 16,9-2 0-16,-2-14 1 16,-10-20 1-16,-20-6 5 15,-19-6-7-15,-18-4 17 16,-22-5 0-16,-17-7 5 15,-14 1 6-15,-9-2-3 16,-5 8-8-16,-32 13 12 16,-9 12 2-16,7 15 7 15,5 6-15-15,8 9-23 16,3 0-2-16,0 18-7 16,-4 24-6-16,1 16 11 0,6 15 7 15,13 6-3 1,7-2 0-16,0 0-5 0,19-9-4 15,22-10 0-15,5-13-8 16,-3-16 5-16,-1-13-22 16,-1-11 23-16,1-5 4 15,4-5 7-15,4-23 0 16,-8-6 6-16,-8-10-1 16,-15-6 10-16,-15-6 1 15,-4-1 10-15,0 7 1 16,-7 14-14-16,-13 12 12 15,4 12-8-15,6 8-12 16,1 4-5-16,-5 0-28 0,1 26 21 16,-1 15 1-1,5 11 4-15,9 4-2 0,0 2 4 16,20-6 0-16,10-6 0 16,5-13-16-16,-5-8 16 15,0-13-9-15,6-12-3 16,-6 0 12-16,9 0 0 15,1-20 10-15,6-10 8 16,0-8-16-16,-7-5 4 16,-9-1 16-16,-7 5-18 15,-3 6 6-15,-10 13-7 16,-2 12-3-16,-5 4 0 16,2 4 2-16,2 0-5 15,0 0-9-15,6 10-20 0,-6 15 20 16,0 7 6-16,2-1 6 15,-2 0-2-15,0-3 7 16,5-6-4-16,-1-9-1 16,1-4-3-16,-1-7 0 15,5-2 5-15,7 0-2 16,7-6 16-16,7-13-14 16,6-11 4-16,-4-1 2 15,-9-3-8-15,-4 1 14 16,-3 5-12-16,-7 10 0 15,-2 11-2-15,-5 2 1 16,2 5-4-16,1 0-6 16,-1 6-20-16,-1 17 23 0,-1 1-19 15,-9 3 22-15,4-4-3 16,-1-3-3-16,1-6 7 16,-1-10-15-16,3-2-6 15,-3-2 20-15,4 0 3 16,13-2 3-16,6-16 6 15,8 1-8-15,5-1 7 16,-6 3-8-16,-10 4 3 16,-7 5 0-16,-5 5-3 15,-8 1 3-15,3 0-3 16,1 0-8-16,3 0 6 16,6 6-8-16,4 8-13 0,-1-2-29 15,2 0-1 1,2-5 36-16,0-1 5 0,-3-3 5 15,-1-3 7-15,1 0 1 16,3-18 4-16,0-6 11 16,-6-9-2-16,-8-4 14 15,-9-5-4-15,0-3 2 16,0 4 12-16,-9 12-5 16,-14 7-16-16,0 11 4 15,16 10-21-15,0 1-7 16,0 18 5-16,7 21-11 15,-5 14 7-15,5 1 6 16,0-4 0-16,5-7-1 16,16-9 0-16,2-10-3 15,0-10 2-15,0-6-7 16,-3-8 9-16,10 0 0 16,12 0 3-16,4-8 9 0,0-10-11 15,-5 0 4-15,-6 0 12 16,-8 0-16-16,-4 2 17 15,-9 3-18-15,-5 7 7 16,-5 5-5-16,-1 1-2 16,-3 0-15-16,4 0 15 15,4 5-26-15,3 12 18 16,-4-2 2-16,2-1-23 16,-2 1 25-16,0-8 3 15,2-2-12-15,2-1 11 16,1-4 3-16,2 0-1 15,6 0 3-15,-1 0-2 16,11-6 19-16,0-3-2 16,6-3-7-16,-3 3 1 15,-3 0-11-15,-7 1 8 16,-7 4-9-16,-12 4 0 0,3 0-6 16,5 0 0-16,-1 0-5 15,1 0-2-15,6 4-18 16,-2 3 23-16,3-3 3 15,4-4 5-15,4 0 0 16,10 0 1-16,12-11 3 16,1-13 3-16,-4-9 2 15,-4-13 28-15,-15-11-6 16,-4-11-6-16,-20-4 14 0,-3 0-4 16,0 5 37-1,-30 11-2-15,-3 14-46 0,1 15 71 16,18 16-16-16,1 10-53 15,6 1-26-15,-12 2-19 16,-15 29-8-16,-5 15 14 16,9 12 6-16,14 10 4 15,16 7-33-15,0-1-38 16,32-2-28-16,28-8-50 16,13-11-1-16,-4-16 5 15,-16-15 37-15,-11-19-35 16</inkml:trace>
  <inkml:trace contextRef="#ctx0" brushRef="#br0" timeOffset="9746.293">22877 4616 18 0,'0'0'156'0,"228"0"-123"15,-67 10-21-15,6 0-8 16,-14 2-4-16,-23-1 0 15,-24-4-52-15</inkml:trace>
  <inkml:trace contextRef="#ctx0" brushRef="#br0" timeOffset="10366.22">24589 4578 127 0,'0'0'140'16,"0"0"-51"-16,0 0 21 15,0 0-12-15,0 0-25 0,0 0-28 16,-26-61-45-16,6 78-9 15,-3 10 9-15,-3 12 0 16,6-3 21-16,8 0-21 16,12-5-2-16,0-6 0 15,0-5-22-15,28-7-2 16,10-2 14-16,4-11-5 16,0 0 17-16,-1 0 6 15,-2-8-3-15,-5-14 17 16,-4-10-20-16,-2-6 11 15,-10-4 3-15,-9-2-14 16,-9 6 19-16,0 6-13 16,0 9 0-16,0 9 12 0,0 8-16 15,0 5-4-15,0 1-4 16,-4 0-20-16,-5 1 7 16,-1 18-26-16,1 6 45 15,5 4 3-15,4 3 1 16,0 1-4-16,0 4 0 15,16-3 7-15,11-2-9 16,3-6 4-16,-4-2-2 16,-6-6 0-16,-8-3 7 15,-12-6-9-15,0-1 2 16,0-2-14-16,-49-6 11 16,-24 0-14-16,-8 0-52 15,-6-10-14-15,-1-12 5 16,11-9 4-16,12-10-21 0,12-8-73 15</inkml:trace>
  <inkml:trace contextRef="#ctx0" brushRef="#br0" timeOffset="10689.736">24283 4265 134 0,'0'0'23'0,"0"0"21"15,0 0 7-15,0 0-18 16,0 0-2-16,0 0-5 15,43-83-18-15,-63 83-8 16,-22 3-3-16,-8 16 2 0,10 6-1 16,17-3 2-1,23 0 0-15,3-3-1 0,50-2 1 16,9-5 0-16,11-5 4 16,-2-7 2-16,-13 0-2 15,-12 0 11-15,-23-21 18 16,-20-5 16-1,-3-7-17-15,-3 0-18 0,-43 0-12 16,-4 10-2-16,1 9-6 16,3 10-17-16,3 4-58 15,6 7-6-15,21 22 7 16,16 5-39-16</inkml:trace>
  <inkml:trace contextRef="#ctx0" brushRef="#br0" timeOffset="11649.262">25985 4296 225 0,'0'0'85'16,"0"0"-8"-16,0 0 31 15,0 0 11-15,0 0-47 16,0 0-68-16,4 23 0 16,-4 19 0-16,-13 10 0 0,6 1 10 15,7-3-12 1,0-6-2-16,0-8 0 0,0-10-26 16,0-8-38-16,0-8 1 15,0-6-15-15,0-4 12 16,0 0 9-16,-16-10 19 15,-10-24 3-15,-24-12-21 16,-19-2 31-16,-10 4 17 16,3 8 8-16,22 16 0 15,19 9 9-15,24 9 4 16,8 2-13-16,3 0 0 16,0 8-3-16,30 10 3 0,39 6 1 15,26 1 2 1,15-4 1-16,12-6 3 0,-10-9 7 15,-13-6-7-15,-13 0 17 16,-8-13 19-16,-21-12-3 16,-15-8 19-16,-24-3-6 15,-13-4-11-15,-5-4 14 16,-5 4-25-16,-22 6 11 16,-3 10-14-16,11 10 1 15,8 10 9-15,4 4-38 16,-5 0-10-16,-8 21-4 15,-6 16 2-15,-1 11 12 16,8 9 0-16,12-4 2 16,7-3-12-16,0-6 10 15,0-10-23-15,0-9 7 0,0-13-32 16,10-6 36-16,3-4-1 16,-6-2 13-1,2 0 2-15,-2-6 0 16,3-12 5-16,3-3-5 0,-3 2 16 15,3 7-17-15,-6 6-1 16,0 6-4-16,5 0 4 16,11 0-24-16,7 8 5 15,9 7-18-15,-5-1-30 16,-4 1 30-16,9-5 12 0,-2-4 11 16,5-4 9-1,-3-2 5-15,-5 0 0 0,0-2 7 16,-3-14-6-16,-8-10 29 15,-8-3-2-15,-12-4-2 16,-3-2 19-16,0 7 0 16,0 6-8-16,-18 8 7 15,-1 11-34-15,0 3 2 16,3 0-12-16,1 9-13 16,3 16 4-16,12 7-29 15,0 4 13-15,23 0-19 16,58 0-34-16,36-2-36 15,41-8-21-15,17-8-63 16</inkml:trace>
  <inkml:trace contextRef="#ctx0" brushRef="#br0" timeOffset="12404.476">27941 4389 129 0,'0'0'56'15,"0"0"-28"-15,0 0 3 16,0 0 7-16,0 0-18 15,0 0-6-15,-28-16-12 16,28 16 0-16,16 11 1 16,30 10 3-16,14 8 9 15,18 3 0-15,5 5-7 16,-3-2 0-16,-11-1-6 16,-16-10 1-16,-27-9-3 15,-10-6 0-15,-16-7 0 16,0-2-12-16,-30 0-25 15,-28 0 24-15,-15-18-2 16,10-2 4-16,10 2 11 0,21 2 0 16,25 0 1-16,7 2-1 15,19 0 0-15,38-4 0 16,19 0 1-16,3 1-1 16,-10 0 1-16,-16 7 0 15,-17 1 10-15,-17 5 14 16,-12 4 3-16,-7 0-5 15,0 0-14-15,0 0-7 16,4 0-4-16,-1 0 1 16,6 6 1-16,-5 11-4 15,-4 10-9-15,0 2 11 16,0-1 1-16,0-2 1 16,0-5-1-16,19-4-3 15,11-5 4-15,4-6-4 16,15-2 4-16,10-4 2 15,-6 0 0-15,0-6 8 0,-11-12 5 16,-8-7 0-16,-18-3 19 16,-16-5-14-16,0-6 12 15,-23 1-11-15,-30 3-12 16,2 8 2-16,1 11-2 16,13 10-8-16,10 6-2 15,1 0-18-15,-1 0-34 16,1 11-10-16,3 10-27 15,3 1 42-15,17 0 6 16,3 1-19-16,10-1-6 16,43-5-1-16</inkml:trace>
  <inkml:trace contextRef="#ctx0" brushRef="#br0" timeOffset="12757.614">29008 4510 61 0,'0'0'62'0,"0"0"-32"15,0 0 5-15,0 0-4 16,202-51-3-16,-179 33-5 15,-7 3 6-15,-9 2 17 16,-7 3-5-16,0 5-4 16,-4 0-18-16,-29 5-19 15,1 0-5-15,2 2 3 16,0 20 2-16,10 4-2 16,10 4 2-16,10 0 0 15,0 1 0-15,0-5-2 16,10-2-3-16,20-6 0 15,9-6 0 1,4-4-4-16,-3-4 7 16,6-4 2-16,0 0 2 15,0-10 6-15,-7-16-8 16,-18-4 6 0,-15-7 2-16,-6-1-6 15,-13 2-2-15,-43 3-1 16,-17 6-16-16,-15 14-48 0,8 8-18 15,8 5 22 1,34 0-33-16</inkml:trace>
  <inkml:trace contextRef="#ctx0" brushRef="#br0" timeOffset="13240.47">29889 4182 207 0,'0'0'66'0,"0"0"2"15,0 0 30-15,0 0-24 16,0 0-25-16,0 0-49 0,-46 7 3 16,23 39 20-1,0 10-11-15,5-1 6 0,2 0-11 16,9-3-4-16,2-6 1 15,5-6-3-15,0-7-1 16,0-9 0-16,0-9-27 16,12-6 8-16,4-6 1 15,2-3 6-15,5 0 5 16,9-3 7-16,-2-23-4 16,-7-4-9-16,-12-6-5 15,-11 0 18-15,0 3-4 16,-20 6-15-16,-17 6 18 15,-13 8-5-15,8 4 4 16,12 5-3-16,14 4 8 16,16 0-6-16,0 0-10 15,9 4-20-15,47 10 31 0,24 2-2 16,16-3 4-16,-4-4-1 16,-20-2-8-1,-26-7-13-15,-28 0-31 16,-9 0-17-16,-9 0 9 15,3 0-65-15</inkml:trace>
  <inkml:trace contextRef="#ctx0" brushRef="#br0" timeOffset="13417.626">30614 4590 187 0,'0'0'71'0,"0"0"25"0,0 0-16 16,0 0-51-16,0 0-29 16,0 0-14-16,7 0-114 15,-14 0-47-15</inkml:trace>
  <inkml:trace contextRef="#ctx0" brushRef="#br0" timeOffset="41356.473">23238 6880 139 0,'0'0'41'0,"0"0"-19"0,-198-7 2 16,180 6 10-16,9-2-4 0,9 3-2 15,0 0 1 1,0 0-5-16,0 0 3 0,0 0 2 16,0 0-15-16,46 0 8 15,73-2-13-15,75-6 15 16,84-8-8-16,65-2-10 16,32 3-5-16,6 2 2 15,-19 5-1-15,-35 3 5 16,-29 0-7-16,-42-1 2 15,-51 0 4-15,-44 0 1 16,-46-2-7-16,-35 4 0 16,-24 0 2-16,-17 1-2 15,-21 0 0-15,-9 3-2 16,-9 0-5-16,0-1-31 16,0 1-4-16,0 0-24 0,-23 0-13 15,-4 0 15-15,4 0-7 16,0 0-45-16</inkml:trace>
  <inkml:trace contextRef="#ctx0" brushRef="#br0" timeOffset="41871.365">27282 6359 78 0,'0'0'63'0,"0"0"-27"16,0 0-3-16,0 0 15 16,0 0 1-16,0 0 8 15,-16-17-15-15,16 17-23 16,0 0-2-16,0 18-3 0,16 7 2 16,10-1 10-1,8 2-17-15,5 0-4 0,-2-2 0 16,-2-4 0-16,-1-4-3 15,-4-1-2-15,-7-6 1 16,0-1-1-16,-4-6 2 16,-4-2-2-16,-3 0 7 15,7 0-4-15,11-21 17 16,16-16 4-16,11-12-18 16,8-8 9-16,4-12-15 15,8-9 0-15,29-10-22 16,42-12-73-16,59-15-47 0,67-15 4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4:08:51.787"/>
    </inkml:context>
    <inkml:brush xml:id="br0">
      <inkml:brushProperty name="width" value="0.05292" units="cm"/>
      <inkml:brushProperty name="height" value="0.05292" units="cm"/>
      <inkml:brushProperty name="color" value="#FF0000"/>
    </inkml:brush>
  </inkml:definitions>
  <inkml:trace contextRef="#ctx0" brushRef="#br0">11379 3148 94 0,'0'0'34'0,"0"0"-1"0,0 0-1 16,0 0 3-16,0 0-4 16,0 0 1-16,0 0-3 15,-37-2 2-15,37 0-8 16,0 2-6-16,0 0 3 16,0 0-3-16,0 0-8 15,0 0 4-15,0 0-8 16,0 0-5-16,0 0 0 15,0 0 0-15,18 0 4 16,24 0 1-16,20 0 9 16,14 0 17-16,11 0-15 15,8-2 2-15,5-2-10 16,-5 0 1-16,1 0 3 0,-1 1-10 16,8 2 2-16,-1-2-4 15,6 3 2-15,-2 0 4 16,-7-2-4-16,0 2-2 15,-3 0 3-15,-1 0-3 16,12 0 0-16,1 0 6 16,1 0-4-16,-6 0-2 15,-4 0 1-15,-4 0 1 16,4 0-2-16,6 0 3 16,8 0-6-16,2 0 3 15,-5 0 0-15,-6 0 1 16,-5 0-1-16,-3 0 2 15,3 0-8-15,0 0 6 0,7 0 0 16,5-1 0-16,6-3 0 16,2 2 1-16,3 1-1 15,0-2 0-15,7 1 0 16,5 0 0-16,8 0-4 16,6 0 4-16,4 0 7 15,-7 0-4-15,-15 2-3 16,-15 0 0-16,-20 0-3 15,-12 0 11-15,2-2-8 16,-2 0 3-16,16-2-3 16,16 2 0-16,11-3 1 0,12 1 1 15,5 2-4 1,-1 1-8-16,-1-2 8 16,1 1 2-16,-6 1 0 0,-5 0 0 15,-6 1-3-15,-6 0 2 16,7 0-2-16,6 0 3 15,13 0 4-15,16 0-4 16,5 0 2-16,11-5-5 16,-5 3 3-16,-4-3 0 15,-9 4 0-15,-10-1-6 16,-11 2 1-16,-13 0 4 16,-15-2 2-16,-6 2-8 15,-17-2 6-15,1 0 1 0,-1 0 0 16,2-2-3-1,6 1 1-15,11 2 2 0,9 1-3 16,4 0 3-16,-2 0 0 16,-3 0 2-16,-11 0-5 15,-18 0 3-15,-12 0 0 16,-24 0 1-16,-12 0 1 16,-10 0-2-16,-4 0 1 15,3 0-1-15,13 0 0 16,7 0 2-16,7 0-2 15,4 0 0-15,-2-2 1 16,-6 2-1-16,1 0 0 16,-10 0 0-16,3 0-9 15,-4 0 17-15,-9 0-8 16,3 0 0-16,-6 0 0 0,0 0 1 16,4 0-1-16,-1 0 0 15,-3 0 0-15,0 0 0 16,-4 0 0-16,-4 0 0 15,0 0-3-15,-4 0 3 16,0 0-3-16,5 0 3 16,3 0 0-16,-2 0 6 15,7 0-6-15,-1 0-1 16,-4 0 1-16,0-4-2 16,-9 1-2-16,-1 3 4 15,-6 0 4-15,0 0-4 16,-7 0 0-16,0-2-7 0,0 2 7 15,3 0-3-15,6-1 0 16,-2 1 0-16,4 0 0 16,-6 0-2-16,2-3 5 15,-3 3 0-15,-4 0 2 16,3 0-2-16,-3 0 0 16,0-2 2-16,0 2-2 15,4-4 1-15,1 3 2 16,-5-5-3-16,4-1 2 15,-4 0-6-15,0-4 4 16,0-1 0-16,0-4 2 16,0 0 0-16,0-2-1 15,0-4 1-15,0 0 3 16,0-2 3-16,0-2 1 0,0-2 5 16,0 0-2-16,-4-1-10 15,-5-2 14-15,-1 3 5 16,-3-3-7-16,-1 0 9 15,5-1-1-15,2-2 2 16,7 1-2-16,0 1 1 16,0 3-12-16,0 2 1 15,0-1 0-15,0 0 6 16,13 2 0-16,-3-2-15 16,-3 0 7-16,-3-3 14 15,1-3-4-15,-5-1-5 0,0-1-6 16,0 0 0-16,0-1 0 15,0-1-6-15,-5 0 24 16,-9 0-27-16,-2 4 0 16,2 1 3-16,1 8-3 15,10 2 7-15,3 8-4 16,-4 3-3-16,4-1 0 16,0 3 23-16,0 1-39 15,0-4 26-15,0 1-17 16,0 0 14-16,0 0-7 15,0-2 0-15,0 2-4 16,0-4 1-16,0 0 3 0,0 2 0 16,0 0 13-1,0 2-19-15,0 0 9 0,0 4-6 16,-7 1-4-16,2 1 1 16,-2 4-1-16,0-1 7 15,3 1 3-15,-1 1-3 16,1-2-10-16,1 1-11 15,-1 0 9-15,1 0-6 16,-5-2 0-16,-11 2 18 16,-8 0-29-16,-15-2 8 15,-11 2-8-15,-16 2 14 16,-11 0-2-16,-8 0-15 16,-11 0 4-16,-7 0 20 15,-16 0-16-15,-20 0 12 16,-13 0-4-16,-22 0-12 15,-6 0 21-15,-1 0-12 16,18 0 8-16,12 0-10 0,18 0 12 16,5 0-10-16,-5 0 10 15,-13 0-7-15,-15 0 7 16,-4 0 4-16,0 0 0 16,5 0 5-16,2-7-4 15,2 1 8-15,-2 0-1 16,5-1-3-16,2 1-3 15,15 0 3-15,1 0 7 16,0-1-7-16,5 0 0 16,-5 1 3-16,2 0-3 0,1 0 0 15,-1 2 4-15,5 0-4 16,-1-4 0 0,-1 2 1-16,-5 0-1 15,5-3 0-15,-1-1-1 16,8 1 0-16,8-4 1 0,3 4 0 15,-2-1-1-15,-10 0 1 16,-10 2 0-16,-4 1 1 16,-1 4-1-16,3 3-3 15,11 0 3-15,6 0 7 16,16 0-7-16,7 0 1 16,4 0-1-16,-1 1 1 15,-10 3-1-15,0-2 0 16,-9-2 0-16,0 0 0 15,2 0 0-15,-15 0 0 16,-1 0 3-16,0 0-2 16,-5 0-1-16,8 0 1 15,7 0-6-15,13 0 7 16,7 0-9-16,11 0 10 16,5 0-5-16,-6 0 4 0,-13 0-4 15,-24 0 1-15,-35 0 1 16,-18 0 0-16,-6 11-1 15,13 0 1-15,31-2 0 16,33-4 6-16,25 2-4 16,17-2-2-16,13 0 0 15,0-4 2-15,0 3-2 16,-5-1 1-16,1-2-1 0,4 3 0 16,3 1-1-16,1-1 1 15,-4 2 0-15,0 0 1 16,-13 1-1-16,-10 0 0 15,0 3-1-15,0-2 1 16,4-2 4-16,10 0-4 16,19-3 0-16,13 2-6 15,16-5 3-15,14 0 3 16,0 2-1-16,0-2-3 16,0 0-4-16,0 0 2 15,0 0 5-15,0 0-10 16,0 0 10-16,-9 8 0 15,-5 4 1-15,-6 4 1 16,1 0 1-16,0 0-2 16,-1 2 1-16,2 2 0 0,-5 4 3 15,4 7-4-15,-8 6 1 16,4 6 0-16,0-2 1 16,0 2 1-16,-3-3-1 15,3 0-4-15,0-2 0 16,0 4 2-16,0 2 4 15,9 2-4-15,1 4 4 16,3 3-1-16,6 5 2 16,-1-2 1-16,5-2 10 15,0-6-12-15,0-6 5 16,0-4 4-16,0-6-10 16,0-2 13-16,0-4-16 0,0 1 6 15,0-4 2-15,0 0-3 16,0 3-5-16,0-4 7 15,0 1-2-15,0 0 0 16,0-2 0-16,-4 2-3 16,1-1 3-16,3-4 0 15,-4-1-5-15,4-4 0 16,0-1-1-16,0-4 1 16,0 0-2-16,0 1 4 15,0-2-2-15,0 8 3 16,0-4 1-16,0 3-8 15,0 1 4-15,0-1 0 0,0-2 0 16,7 0 0-16,6-2-2 16,-6 0 1-16,9 0 1 15,-6-2 1-15,3-2 1 16,-3 0-2-16,-3-3 0 16,6 1 2-16,-6-1-4 15,0-1-1-15,2 2-1 16,-6-2 4-16,4 0 0 15,-3 2 0-15,1-2 0 16,2 2 0-16,0 3 0 16,6-1 0-16,5-2 0 15,5 5-2-15,0-3 2 16,12 2-3-16,-2-2 3 0,10 0 2 16,3 0-2-16,7 0-2 15,-3 0 2-15,-8 2 0 16,-8-4 2-16,-8 2-2 15,1-2-7-15,-1 0 5 16,13-4 0-16,11 0-3 16,19 0-2-16,26 0 7 15,18-10 2-15,22-5 0 16,5 2-4-16,-2 3-3 16,-16 4-37-16,-27 2-33 15,-22 4-59-15,-17-2 2 16,-6-4 2-16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4:12:31.820"/>
    </inkml:context>
    <inkml:brush xml:id="br0">
      <inkml:brushProperty name="width" value="0.05292" units="cm"/>
      <inkml:brushProperty name="height" value="0.05292" units="cm"/>
      <inkml:brushProperty name="color" value="#FF0000"/>
    </inkml:brush>
  </inkml:definitions>
  <inkml:trace contextRef="#ctx0" brushRef="#br0">11979 5209 84 0,'0'0'66'0,"0"0"-45"0,0 0 1 16,0 0 3-16,0 0 7 15,0 0-17-15,0 0-2 16,23 0 14-16,-16-2 5 16,0 2 2-16,-7 0 3 15,0 0-17-15,0-1 11 16,0 1-1-16,0-3-17 15,0 2 22-15,-19-2-34 0,-26 3-1 16,-20 0 0 0,-15 0-2-16,-8 3-2 0,-4 8 4 15,2 2 0-15,-9-1-1 16,-6-1-1-16,3 1-4 16,10-1 0-16,19-4-4 15,24-2 7-15,22-4 3 16,17 2 0-16,10-3-5 15,0 0 13-15,-8 0-8 16,-7 0 1-16,-8 0 2 16,-8 0-3-16,8 0 0 15,0 0 0-15,8 0-8 16,4 0 11-16,2 0-3 16,6 0 0-16,3 0 3 15,-4 0-5-15,0 0 2 0,-3 0 0 16,-5 0-3-16,1 0 6 15,-5 0-3-15,2 0 0 16,-2 0 0-16,4 4-6 16,5-3 6-16,3 6-4 15,4 0 1-15,0 2-2 16,0 1 5-16,0 0 0 16,0 2-3-16,4-4 3 15,0 0 14-15,-1-5-8 16,2 0 6-16,-1 0-8 15,-4 4 2-15,3 1 12 16,-3 4-13-16,4-2 8 0,-4 6 29 16,3-2-34-16,-3 6 8 15,0 6-16-15,0 6 10 16,0 3-10-16,0 3 11 16,0-5-11-16,0 0 0 15,0-8 0-15,0 0-2 16,0-10 5-16,0-1-3 15,0-5 0-15,0-6 9 16,0 0-14-16,0-3 5 16,0 0 0-16,0 0 10 15,0 0-1-15,0 0-9 16,0 0 21-16,0 0-9 16,0 0 4-16,0 0-10 15,0 0 0-15,0 0-12 0,0 0 4 16,4 0 2-16,8 0 0 15,-1 4 6-15,8 0-6 16,4 0 0 0,4 0 0-16,3 4 0 0,5-4 6 15,-1 2-6-15,1 0 0 16,6-2-2-16,9-1-4 16,8-3 6-16,9 0 0 15,15 0-10-15,4 0 8 16,3 0 2-16,-6 0 0 15,-2 0 12-15,-1-1-24 16,-4-4 12-16,-7 2 0 16,-5-1-8-16,-6 0 0 15,-9 1 8-15,-3-2 0 16,-1 3-24-16,-6 0 22 0,3 0-17 16,-5 0-1-16,-1 0 16 15,-6 0-17-15,-4 2 15 16,-6 0 0-16,3 0-19 15,3-2 23-15,4 2-17 16,9 0 13-16,-2 0-2 16,13-2 7-16,12-2 1 15,10-1 0-15,8 4 5 16,-4-4-6-16,-14 2 1 16,-13 0 0-16,-15 2-2 15,-18 0 9-15,-5-2-7 16,-8 3 12-16,-3-2-12 0,4 2 22 15,4 0-22-15,3 0 3 16,5 0-7-16,7 0 8 16,-5-2-4-16,1 2 0 15,-3 0 4-15,-5 0-9 16,1 0 5-16,-1 0 0 16,5 0-6-16,-1 0 7 15,-4 0-1-15,0 0 0 16,1 0 5-16,-8 0-8 15,-1 0 3-15,-3 0 0 16,0 0 4-16,0 0 3 16,0 0-2-16,0-9 8 15,0 2-10-15,0-4 24 0,-7 2-17 16,-9-1 4 0,6-4 20-16,2 1-32 15,0-2 8-15,4-6-10 0,4 0 14 16,0-6-8-16,-3-1-6 15,3-4 0-15,-4 0 8 16,1-4 1-16,3-3-9 16,-6-3 0-16,3 4 2 15,3 0 8-15,0 6-10 16,0 1 0-16,0 7-5 0,0 4 14 16,-4 5-9-1,1 7 0-15,-4 4 9 0,3 0 1 16,-1 2-10-16,1 2 0 15,4 0-5-15,0 0 14 16,0 0-9-16,0 0 0 16,-3 0 7-16,-4 0-14 15,-9 0 7-15,-14 0-4 16,-36 0-19-16,-26 0 23 16,-34 8 0-16,-19 12 0 15,-3-7-27-15,8 4 13 16,18-3-45-16,18-3-38 15,21-4-21-15,3-3-54 0,-1-4 31 16</inkml:trace>
  <inkml:trace contextRef="#ctx0" brushRef="#br0" timeOffset="8970.401">8466 8925 57 0,'0'0'36'0,"0"0"-15"0,0 0 6 16,0 0 6-16,0 0-6 16,0 0-6-16,0 0-2 15,-27 0 4-15,17 0 1 16,-6 0 3-16,0 0 9 16,2 0-4-16,10 0 6 15,-1 0-7-15,5 0-12 16,0 0-6-16,0 0-12 15,5 0-1-15,32 0-2 16,29 1 2-16,29 2 19 16,38-1-3-16,32-2-6 15,29 0 5-15,27-5-8 16,20-6-7-16,-2 1 2 0,-6 2 7 16,-12 0-6-16,-3 4-2 15,22 0 0-15,27-1 4 16,38 0-4-16,31-3 1 15,18-4-4-15,15-2 2 16,10 2 0-16,-17-2 0 16,-24 0 2-16,-32 2 1 15,-39 1-3-15,-42-2 0 16,-46-1 0-16,-48 2-8 16,-32 2 8-16,-13 2 0 15,-1-1 3-15,11 4-6 16,17 1 3-16,16-1 0 15,-2 4 2-15,-10 1 1 16,-21 0 1-16,-34 0-2 0,-25 0-2 16,-18 0 0-16,-15 0-2 15,-4 0-5-15,0-2-40 16,0 2-49-16,-30-3-24 16,-23 3 5-16</inkml:trace>
  <inkml:trace contextRef="#ctx0" brushRef="#br0" timeOffset="11361.976">8370 8983 39 0,'0'0'36'0,"0"0"-2"16,0 0 0 0,0 0-2-16,0 0-7 0,0 0-3 15,0-17-2-15,0 14-1 16,0 2 1-16,0 1-1 16,0 0 3-16,0 0 1 15,0 0-4-15,0 0-5 16,0 0-9-16,0 0 2 15,0 0-3-15,0 0-3 16,0 0 5-16,0 12-5 16,0 7 13-16,4 12 7 15,5 1 6-15,-2 4 10 16,0 2-21-16,5 0 0 16,-8 1-6-16,-1 3-1 0,1 2 3 15,-4-3-4-15,0 6 3 16,0 3 0-16,0 1 3 15,-11 2 1-15,-12 0 13 16,0-2-20-16,7-9 21 16,9-5-5-16,7-8-18 15,0-1 6-15,0-3-12 16,0-4 2-16,0 0-2 16,0-6 0-16,0 0 8 15,0-5-6-15,0-2 3 16,0-2-5-16,0-2 0 15,0 0 0-15,0-1 0 16,0 2 0-16,0-1 0 16,0 2 4-16,0-2 1 0,0-2-7 15,0 0 4-15,4 2-4 16,-4-2 2-16,3 2 0 16,6 0-5-16,-2 1 5 15,13-3-5-15,6 1 3 16,20-3-2-16,18 0 4 15,28 0 0-15,19 0 6 16,11 0-3-16,-5-4-3 16,2-2 0-16,-15 2 4 15,-14-2-4-15,-5 2-13 16,-9 0 7-16,11-3-22 16,24 0 26-16,31-4-4 0,33 0 4 15,30-1 2 1,16-3 2-16,13 3 0 0,1 1-2 15,-14-1 4-15,-14 2 0 16,-28-1-4-16,-18 4-14 16,-21-1 10-16,5-1 2 15,16 0-4-15,17-2 4 16,33 1-3-16,20-1 5 16,14 0 4-16,-1 1-4 15,-14 2 1-15,-22 2 1 16,-17 0-2-16,-12 2 6 15,-14-2-6-15,-10 2 0 16,3-2-4-16,-3-1 4 16,17 1 0-16,7 0-9 0,5-3 9 15,-13 3 0-15,-15-2 4 16,-31 1-3-16,-20 4 1 16,-26-1-2-16,-10 0 0 15,0-2 0-15,7 2 0 16,20-2 2-16,14 2-2 15,5 2 4-15,3 0 0 16,-12 2-4-16,-19 0-2 16,-15 0 2-16,-26 0 0 15,-23 0 0-15,-10 0 0 16,-10 0 6-16,1 0-8 16,6 0 4-16,3 0-4 15,10 0 4-15,0 0-2 0,0 0 0 16,0 0-4-16,-9 0 4 15,2 0 2-15,-9 0 6 16,-4 0-6-16,-3-4 12 16,0-2 17-16,0-5-8 15,0 2-19-15,0-5 10 16,6-1-5-16,-6-2-4 16,7 1-3-16,0-4-2 15,-4 2 7-15,10-3-4 16,-10 0-1-16,-3-1 3 15,4-5-2-15,-4 0-3 16,0-4 0-16,0-5 0 0,0-2 3 16,0 1 4-16,0-1-12 15,0 5 8-15,12-3-3 16,-1 2 16-16,5 1-11 16,-6-1-3-16,6 4 33 15,-9-2-29-15,-3 2 20 16,5-2-14-16,-9-2-9 15,0 0 12-15,0 2-9 16,0 4-3-16,0 3 2 16,0 7-5-16,0 2 3 15,-9 6-3-15,-2 3 10 16,8 0-10-16,-6 3 7 16,2 1-4-16,0-1-3 0,-2 4 0 15,5 0 3 1,-6 0-9-16,-10 0 2 15,-13 0-12-15,-13 0 13 0,-16 0-2 16,-11 0 5-16,1 0-3 16,-4 0-3-1,7 4-9-15,2 3-3 0,-6 0 12 16,-5 0-11-16,-5 2 0 16,-9-2 7-16,-11 2-1 15,-6-4-15-15,-13 2-3 16,-9-4 8-16,-5 1-30 15,5-1 43-15,5-2-18 16,24 4 5-16,13-5 18 16,29 0-13-16,21 0 2 15,18 0 7-15,8 0-12 16,6 0-15-16,4 0-19 0,-6-2-9 16,-2-5-5-16,-1 3-14 15,5 4 19-15,0 0 12 16,-2 0-30-16,2 0-26 15</inkml:trace>
  <inkml:trace contextRef="#ctx0" brushRef="#br0" timeOffset="12251.952">9241 9038 104 0,'0'0'33'0,"0"0"-3"0,0 0-1 16,0 0 1-16,0 0-4 16,0 0 0-16,0 0 5 15,0-3-1-15,0 10-12 16,0 14 2-16,3 12 15 15,8 4-5-15,5 10 0 16,0 3-5-16,1 7-9 16,-1 2-9-16,-3 5 4 15,-6 2-1-15,-7-1-8 16,0-5 5-16,0-6-7 16,0-10 1-16,0-8 0 15,0-3-1-15,0-9-7 0,0-6-9 16,3-9-32-1,4-7-43-15,2 1-5 0,-2-3 31 16,9 0-12-16</inkml:trace>
  <inkml:trace contextRef="#ctx0" brushRef="#br0" timeOffset="12757.15">10056 9043 102 0,'0'0'36'0,"0"0"-3"16,0 0 1-16,0 0-9 15,0 0-8-15,0 0-8 16,4 19 18-16,5 5 7 16,1 3-7-16,3 10 3 15,1 7-8-15,-2 8-3 16,-8 6 0-16,-4 5-7 16,0 2-4-16,0 6-4 15,-13-5-3-15,3-6 2 16,3-8-3-16,7-8-5 15,0-12-7-15,0-8-43 0,0-9-45 16,0-11-26 0</inkml:trace>
  <inkml:trace contextRef="#ctx0" brushRef="#br0" timeOffset="13182.238">10999 8963 110 0,'0'0'48'0,"0"0"-23"0,0 0-7 16,0 0 17-16,0 0-6 16,0 0-1-16,50 129 5 15,-50-79-6-15,0 7 2 16,0 1 3-16,0 9-20 15,-20-1 4-15,-6 1-8 16,6-3-5-16,9-6-3 0,3-8 0 16,8-11-1-1,0-12-19-15,0-10-33 16,0-8-48-16,0-5 0 0,0-4-76 16</inkml:trace>
  <inkml:trace contextRef="#ctx0" brushRef="#br0" timeOffset="13597.991">11903 8909 79 0,'0'0'61'16,"0"0"-34"-16,0 0-11 15,0 0 18-15,0 0-4 16,0 112-1-16,7-59 3 15,7 3-5-15,-9 2 8 0,3 3-8 16,-8-3-6 0,0 2-5-16,0-5-5 0,0 4-4 15,-4-8-3 1,-5-2-4-16,2-11 0 0,7-8-17 16,0-4-44-1,0-6-47-15,0-3-8 16</inkml:trace>
  <inkml:trace contextRef="#ctx0" brushRef="#br0" timeOffset="14008.887">12798 8943 128 0,'0'0'49'0,"0"0"-21"15,0 0 6-15,0 0-5 16,0 0-7-16,0 0-5 0,-4 58 25 16,-3-17-6-16,-2 7-16 15,2 8 14-15,0 5-15 16,-1 8-6-16,-3 4-2 16,-1-1-11-16,4 0 1 15,1-4-1-15,4-11-28 16,3-7 4-16,0-15-59 15,0-9-12-15,0-10-56 16</inkml:trace>
  <inkml:trace contextRef="#ctx0" brushRef="#br0" timeOffset="14382.94">13741 8807 136 0,'0'0'51'16,"0"0"-31"-16,0 0 18 16,0 0 20-16,0 0-8 0,44 118-11 15,-25-69 1-15,1 2-1 16,-1 7-8-16,-4 3 0 16,-7 5-13-16,-1 0 3 15,-7-2-5-15,4-1-13 16,5-9-3-16,-6-6-14 15,8-10-52-15,-4-10-37 16,-2-6-47-16,-1-6 5 16</inkml:trace>
  <inkml:trace contextRef="#ctx0" brushRef="#br0" timeOffset="14765.352">14586 8779 136 0,'0'0'69'0,"0"0"-41"15,0 0 16 1,0 0 16-16,0 0-10 0,0 0-7 16,-7 122-8-16,7-66 10 15,0 5-10-15,0 3-2 16,0 0-8-16,0 0-7 16,0 4 7-16,0-3-22 15,7-2 2-15,9-4-1 16,-2-7-4-16,-1-12-14 15,1-10-59-15,-2-10-51 16,-1-8-56-16,-6-5 49 16</inkml:trace>
  <inkml:trace contextRef="#ctx0" brushRef="#br0" timeOffset="15108.84">15128 8779 67 0,'0'0'125'15,"0"0"-96"-15,0 0-1 16,0 0 23-16,0 0 7 15,0 0-18-15,69 136-6 16,-57-85 4-16,-1 2 12 16,-4 3-15-16,-4 5-6 0,2-1-5 15,-5 4 0-15,0-2-16 16,0 3 8-16,0-8-14 16,0-2 1-16,0-10-3 15,0-7-34-15,0-11-38 16,0-7-59-16,4-8-33 15,3-2 18-15</inkml:trace>
  <inkml:trace contextRef="#ctx0" brushRef="#br0" timeOffset="15447.065">15986 8805 106 0,'0'0'100'0,"0"0"-81"15,0 0 3-15,0 0 46 16,0 132-2-16,12-70 0 15,-1 8 4-15,4 7 3 16,0 1 0-16,0 2-24 0,1-3 13 16,7-5-36-16,4-10 6 15,-1-8-32-15,5-10-65 16,-5-2-133-16,-10-8-91 16</inkml:trace>
  <inkml:trace contextRef="#ctx0" brushRef="#br0" timeOffset="21882.528">8641 9479 35 0,'0'0'38'0,"0"0"-27"0,0 0 7 16,0 0 6-16,0 0-8 16,0 0 7-16,-14-33-1 15,10 30 0-15,-4-5 4 16,0-1-3-16,-2 5 12 16,1-1 6-16,-2 2-10 15,8 3 10-15,3 0-1 16,0 0-19-16,0 0 3 15,0 0-24-15,0 4 0 0,0 15 12 16,10 2-4 0,3 6 15-16,-6 0-14 0,-4 5-1 15,-3 0 2-15,0 3-7 16,0-1 2-16,0-4-3 16,-3-4 2-16,-4-3-8 15,7-8-7-15,-5-5-35 16,5-2-49-16,0-2-24 15,0-1 35-15,0-2-22 16</inkml:trace>
  <inkml:trace contextRef="#ctx0" brushRef="#br0" timeOffset="22374.005">8763 9557 76 0,'0'0'41'0,"0"0"-23"16,0 0 8-16,0 0 3 15,0 0-9-15,0 0-8 16,0-8 1-16,0 8-1 0,-11 0-4 16,-1 6-2-16,1 6-2 15,8 3 0-15,-4 2 1 16,7 2-5-16,0 0 0 16,0 1 0-16,0-1 3 15,3 2-6-15,20-5 5 16,4-4-2-16,-1-4 0 15,-3-6 0-15,0-2 2 16,4 0-1-16,-4 0 7 16,-5-16 18-16,-2-6 11 15,-9-4-10-15,2-4-2 16,-6-4-21-16,-3-2 4 16,0 6-8-16,0 6 1 0,-3 8-2 15,-24 9-8 1,-8 6-25-16,-8 1-30 0,-6 0 5 15,-4 10-38-15</inkml:trace>
  <inkml:trace contextRef="#ctx0" brushRef="#br0" timeOffset="23204.18">9789 9354 94 0,'0'0'44'0,"0"0"-13"16,0 0 9-16,0 0-2 16,0 0-12-16,0 0-3 15,-7-11 5-15,7 11 3 16,0 0-2-16,0 0-10 15,0 0-8-15,0 0-4 16,0 6-6-16,-7 8 7 0,2 1-1 16,-6 1-6-16,4-2 5 15,-2-1-6-15,6-6 0 16,-1-3 0-16,4-1 2 16,0-3-2-16,0 0 1 15,0 0 2-15,0 0 2 16,0 0-3-16,0 0-1 15,0 0-2-15,0 0 1 16,7 0 0-16,20 0 4 16,1 0-2-16,-2 0 2 15,1 2-4-15,0 5 0 16,-1-1-2-16,1 5 3 16,-4-1-1-16,-4 0 0 0,-8 3-6 15,-11 0 6 1,0 4-4-16,0-3 4 0,0 3-2 15,-27-3 5-15,-3-2-3 16,0 0 0-16,-9-6 3 16,9 0-4-16,0-2 1 15,2-4-17-15,6 0-11 16,3 0-29-16,3 0-10 16,9-2 6-16,7-14-4 15,0-4-20-15</inkml:trace>
  <inkml:trace contextRef="#ctx0" brushRef="#br0" timeOffset="23405.889">9793 9351 72 0,'0'0'39'16,"0"0"-12"-16,0 0 12 15,0 0-5-15,0 0-12 16,0 0-3-16,0-21-10 15,8 19-5-15,15 0-2 16,8 2-2-16,-1 0-11 16,5 0-25-16,-5 0-40 15</inkml:trace>
  <inkml:trace contextRef="#ctx0" brushRef="#br0" timeOffset="24119.1">10412 9266 86 0,'0'0'42'0,"0"0"-10"16,0 0 3-16,0 0-5 15,0 0-16-15,0 0-6 16,49-38-3-16,-19 36-1 16,-3 2 1-16,-1 0-4 15,-6 0 2-15,-6 4-2 16,-2 9 0-16,-12 4 10 16,0 1-6-16,0 3 6 0,0 0-6 15,0-3-3 1,-12 0-1-16,5-4 0 0,-4-2 1 15,-5-4-2-15,13-4 2 16,-4-2-4-16,7-2 3 16,0 0-1-16,0 0 7 15,0 0-1-15,0 0-4 16,0 0 9-16,0 0-11 16,10 0 0-16,17 3-1 15,8 1 3-15,-5-1-2 16,0 4 0-16,4 1 0 15,-6-1-2-15,-5 3 2 0,-9 2-2 16,-1 1 2 0,-10 3 1-16,1-5 1 0,-4 2 9 15,0-5-6-15,0-2 9 16,0 1 1-16,-23-6-6 16,-7 3 7-16,-13-4-10 15,-3 0-6-15,0 0-4 16,6 0-38-16,8 0-22 15,18 0-21-15,14-3-54 16</inkml:trace>
  <inkml:trace contextRef="#ctx0" brushRef="#br0" timeOffset="24857.996">11547 9249 76 0,'0'0'61'0,"0"0"-37"16,0 0 9-16,0 0 2 16,0 0-5-16,0 0-6 0,-60-21-1 15,60 17 9-15,0 0-9 16,0 2-1-16,14-3-5 15,6 5-6-15,-1 0 3 16,4 0-1-16,4 0-6 16,-1 0 6-16,1 5-11 15,-1 11 2-15,-6 1 3 16,-6 6-6-16,-14 3 10 16,0 2-10-16,0 0 1 15,-30 1 9-15,-7-4-10 16,-9 2 2-16,-7-1 6 15,-9 1-7-15,-11 0 1 16,13-6 1-16,11-4-3 0,22-7 16 16,18-8-13-16,9-2-2 15,0 0-4-15,9 0-1 16,41 0 3-16,22 0-2 16,18 0 2-16,9 0-12 15,-10-8-44-15,-13 6-48 16,-11 0-22-16,-8 2-11 15</inkml:trace>
  <inkml:trace contextRef="#ctx0" brushRef="#br0" timeOffset="25596.873">12451 9184 137 0,'0'0'35'15,"0"0"-2"-15,0 0 18 16,0 0-1-16,0 0-22 16,0 0-19-16,-16-12 3 15,16 18 16-15,0 10 2 16,0 6 4-16,0 2-7 15,0 2 3-15,0 4-1 16,-10-2-19-16,-10 2 6 16,4-3-1-16,2-4-14 15,7-2 11-15,7-8-12 16,0-2 0-16,0-3-1 16,0-4 3-16,0-2-2 15,0-2 0-15,0 0-8 0,14 0 8 16,2 0 3-16,4 0 2 15,1 0-2-15,7-5 2 16,2-3-2-16,0 1-3 16,4-4 3-16,-2 1-2 15,-15 2 1-15,-1-2-2 16,-3 0 12-16,-10 1-11 16,-3-4 13-16,0 1 5 15,0 2 3-15,0 3 19 16,-3 1-13-16,-6 1 4 15,5 5 13-15,4 0-19 16,0 0-2-16,0 0-24 16,0 0-11-16,0 8 8 0,0 15 3 15,0 4 0-15,0 5 6 16,0 4-1-16,0 3-5 16,0-4 0-1,0 4-24-15,-3-1-122 0,3-6-37 16,0-8-64-16</inkml:trace>
  <inkml:trace contextRef="#ctx0" brushRef="#br0" timeOffset="91337.925">21522 6846 109 0,'0'0'38'0,"0"0"-16"0,0 0 14 15,0 0-5-15,0 0-8 16,0 0-7-16,0 0 1 15,-18-10 9-15,26 10-7 16,25 0-8-16,17 0 10 16,12 0-3-16,17 0 3 15,20 0-11-15,23 0-3 16,23 0 6-16,16 0-12 16,-1 0 4-16,-3 0 5 15,-17 0-5-15,-6 0 10 16,-8 0 6-16,-11 0-14 15,-6 0 11-15,-10-4-11 0,0-5 4 16,4-1-1-16,1 4-10 16,10 1 0-16,1 0 0 15,7 4 5-15,7-2-5 16,5 3 0-16,-8-1 2 16,-1 1-4-16,-3-3 9 15,11 2-7-15,21-5 0 16,18 2 4-16,22-1-2 15,8-1-2-15,0 5 0 16,-8-2-4-16,-12 3 3 16,-14 0 1-16,-23-2-2 15,-19 1-5-15,-22 1 5 16,-10-3 2-16,-5 3 0 16,6-1-11-16,4 1 15 15,20 0-4-15,13 0 0 0,10-3 2 16,-1 3-1-1,4-4-1-15,-12 2 0 0,-4 0-4 16,-10-1 9-16,-4 0-5 16,0 2 0-16,1 1 3 15,-1 0-3-15,0 0 0 16,-1 0 0-16,-7 0 0 16,8 0 1-16,-1 0-1 15,1 0 2-15,-6 0 4 16,-10-4-10-16,-7-1 4 15,-3 1 0-15,10-2-4 16,11 0 3-16,15 2 1 0,6 0-2 16,-2 2 2-16,-10 2 0 15,-20 0 0-15,-7 0 0 16,-25 0-1-16,-2 0 5 16,-12 0-4-16,-3 0 0 15,-1 0 1-15,1 0-2 16,12 0 2-16,10 0-1 15,12 0 4-15,8 0-1 16,-9 0-3-16,-2 0 0 16,-24 0 1-16,-8-1-2 15,-10-4 1-15,-5-1 0 16,-1 1 6-16,13 0-5 16,7-1-1-16,16 0 0 0,16 0 8 15,14 6-10-15,11 0 2 16,-7 0 0-16,-11 0-1 15,-30 0 5-15,-29 0-4 16,-13 0 0-16,-17 0 0 16,1 0-4-16,-1 0-7 15,10 0-24-15,6 0-5 16,-1 0-18-16,-9 0 7 16,-9 0-5-16,0 0-1 15,-16 0-22-15</inkml:trace>
  <inkml:trace contextRef="#ctx0" brushRef="#br0" timeOffset="94666.107">9030 8685 92 0,'0'0'44'16,"0"0"5"-16,0 0-4 0,0 0-1 16,0 0 3-16,0 0 12 15,0 0-6-15,-99 47 8 16,99-47-9-16,0 0-15 15,0 0 15-15,0 0-21 16,0-10 7-16,0-9-24 16,0-3-8-16,0-5-6 15,0 1 8-15,0-2 2 16,0-4-10-16,13 2 0 16,-6-2 0-16,3 4-8 15,3 7 10-15,-6 10-2 16,-4 5 0-16,3 4-4 0,-6 2-6 15,3 0 4-15,4 0-20 16,9 0 20-16,11 0-7 16,10 0 13-16,25 0 0 15,30 0 7-15,24 0-8 16,33 0 1-16,19-14 0 16,12-4 1-16,-4 2 5 15,-17 0-6-15,-14 4 0 16,-20 1 6-16,-10 0-18 15,-8 3 12-15,4 0 0 16,-1-3-3-16,1 1-13 16,-5 3 15-16,2-1-5 15,-5-1-6-15,-1 2 11 0,-3-2-6 16,-3-1 7 0,-8 0-14-16,-12 0 19 0,-19 2-5 15,-18 2 0-15,-16 0 5 16,-16 6-3-16,-3-2-2 15,-4 2 0-15,0 0-2 16,0 0 6-16,0-2-4 16,0 2 0-16,0 0 10 15,0 0-15-15,3 0 5 16,-3 0 0-16,12 0-5 16,-1 0-4-16,1 0 9 15,3 0 2-15,0 0 3 16,-4-2-5-16,-2 0 0 15,-9 2 0-15,3-2 0 0,-3 2 7 16,4 0-7 0,0 0 0-16,3-2 3 0,1 0-6 15,3 0 3-15,5 2 0 16,3-2-7-16,-4 2 12 16,4 0-5-16,-8 0 0 15,5 0 5-15,-6 0-10 16,-1 0 5-16,-2 0 0 15,0 0 0-15,-7 0 5 16,6 0-5-16,-6 0 0 16,3-2 4-16,4 2-1 15,-3-2-3-15,-1 2 0 16,3-2-8-16,-3 2 16 0,-3 0-8 16,4 0 0-1,-1 2-7-15,1 25 4 0,-1 8 3 16,-3 12 0-16,0 3 2 15,0 0 5-15,0-4-7 16,-7-2 0-16,0-6-26 16,4-4-69-16,-17-5-51 15,-15-6 2-15,-18-5-20 16</inkml:trace>
  <inkml:trace contextRef="#ctx0" brushRef="#br0" timeOffset="95873.179">10205 6966 138 0,'0'0'46'0,"0"0"-14"16,0 0 0-16,0 0-6 16,0 0 18-16,0 0-4 15,-20-30 4-15,17 26-10 16,-1 2-6-16,4 2 23 15,0-2-23-15,0 2-5 16,0 0 11-16,0 0-29 16,0 0 10-16,0 0-15 15,0 0 1-15,0 12 1 16,0 4-2-16,0 2 0 16,0 0 0-16,0 1 7 0,20 4 0 15,6-1-7-15,8 0 2 16,5 0-16-16,0 0 24 15,-2 3-10-15,-4-4 0 16,-4-3 11-16,-12 3-11 16,-4-1 0-16,-13 2 0 15,0 0-14-15,0 2 7 16,-4-4 7-16,-31-3 0 16,-2-4-26-16,-6-3 10 15,10-6-11-15,-3-4-22 16,6 0 11-16,7-2-20 15,-3-23-18-15,13-10-1 0,10-13-25 16</inkml:trace>
  <inkml:trace contextRef="#ctx0" brushRef="#br0" timeOffset="96044.394">10281 6876 80 0,'0'0'36'16,"0"0"-8"-16,0 0-2 15,0 0-8-15,0 0-10 16,0 0-5-16,161-22-3 16,-101 22 0-16,9 2-7 15,-4 11-33-15,-15 6-45 16</inkml:trace>
  <inkml:trace contextRef="#ctx0" brushRef="#br0" timeOffset="98300.147">10850 7120 94 0,'0'0'36'0,"0"0"2"16,0 0-5-16,0 0-11 15,0 0-6-15,0 0-14 16,209-111 5-16,-196 88 4 0,-13 4-7 15,0 5 8 1,0-1-8-16,-29 7-2 0,-1 6 0 16,-3 2-2-16,2 0 0 15,5 6 0-15,3 16 1 16,7 8-2-16,12 8 0 16,4 4 1-16,0-2-1 15,31-4 3-15,11-6-2 16,4-5 0-16,4-11 3 15,-1-8-5-15,-3-6 2 16,-2 0 0-16,-1-4 1 16,-1-21 1-16,1-6-2 15,-6-8 5-15,-2-2-5 16,-14-4 8-16,-15-1-2 16,-6 0 2-16,0 2 6 0,-23 2-9 15,-13 5 12-15,3 12 3 16,3 6-7-16,7 9 20 15,7 7-21-15,9 3-11 16,3 0-1-16,4 28-2 16,0 18 2-16,0 10 0 15,7 2 4-15,23-2-5 16,9-6 1-16,-2-7 0 16,2-9-5-16,-2-11 4 15,-5-9-2-15,-5-5-6 0,-10-9-13 16,3 0 20-1,-4 0 4-15,0-20-2 16,-9-5 5-16,-4-4 0 16,-3-2-3-16,0 1 2 0,0-2-3 15,-10 6 10-15,-6 3-8 16,3 10 1-16,6 5 10 16,4 6-13-16,3 2 3 15,0 0-4-15,0 18-6 16,0 10 4-16,10 4 2 15,13-1 0-15,9-10-1 16,-2-1 4-16,4-8-3 16,-4-6 0-16,2-3 5 15,-6-3-6-15,1 0 2 16,-1-6-1-16,1-11 7 0,-8-1-4 16,-3-6-1-16,-1-2 1 15,0-4 0-15,0 1 4 16,-3 2-2-16,-5 8 3 15,-3 10 15-15,-1 5-7 16,-3 4-3-16,9 0-13 16,-2 3-9-16,5 17 8 15,3 7 0-15,0-1 1 16,-4-3 0-16,5-4 6 16,0-1-6-16,-2-7 0 15,-7-5 9-15,6-3-9 16,-10-3 0-16,1 0 0 0,8 0 2 15,2-6 2-15,6-12 4 16,-1 0-8-16,4-4 5 16,-9 2-2-16,2 1-3 15,-3 2 0-15,-3 7-2 16,1 4 7-16,1 6-5 16,-1 0 0-16,1 0-3 15,2 0-6-15,2 0 9 16,7 12-3-16,4 4-5 15,3-1 3-15,5 2 5 16,-5-3-7-16,0-4-12 16,-3-4 19-16,-8-5-11 15,-3-1 2-15,-2 0 6 16,-1 0 2-16,1-8 1 16,5-15 0-16,-3-3 3 0,-2-2-1 15,-8 0-2-15,-6 2 0 16,0 6 8-16,0 6-5 15,0 8 7-15,-13 3-10 16,3 3-4-16,-6 0-1 16,0 13 0-16,-2 12 5 15,6 4-4-15,12 1 9 16,0-3-5-16,0-4 0 16,26-7-2-16,13-4-4 15,-2-6 4-15,-1-5 2 16,-3-1-3-16,-6 0 9 15,0 0-5-15,1-8-1 0,-7-7 3 16,-2-1 1-16,1-2-4 16,-1 2 0-16,-8 1-1 15,5 8 4-15,-9 1-3 16,0 2 0-16,5 4 3 16,-1 0-10-16,1 0 7 15,4 0 0-15,-1 0-6 16,-8 7 6-16,5 2 0 15,-5-1 0-15,-3-2-17 16,1-2 16-16,-5-2-12 16,3 0 7-16,-3-2 4 15,0 0-3-15,4 0 5 16,0 0 0-16,-1 0-1 0,4 0-3 16,2 0 4-16,5 0 0 15,2 0-2-15,-5 0 5 16,5 0-3-16,0 0 0 15,-2 0 0-15,5 0-6 16,1 0-2-16,3 0 0 16,3 0 8-16,1 0-6 15,3-10 6-15,-4-4 0 16,-6-3 2-16,-8-6-1 16,-8-3 1-16,-4-11-2 15,0-8 19-15,0-10-8 16,-9-7 7-16,-18 4 0 15,4 6-9-15,9 16 8 16,2 13-6-16,8 12 5 16,4 11-12-16,0 0-4 15,0 34-5-15,0 20 2 16,4 12 3-16,12 7 0 0,0-8 0 16,7-4 0-16,3-13-5 15,-8-13-32-15,1-8-3 16,-6-11-12-16,-10-9-35 15,-3-5 36-15,0-2 18 16,0 0 8-16,-9-2-6 16,-12-15 1-16,-7-5 3 15,-2-2 5-15,3 2 20 16,8 0 2-16,5 6 12 16,10 6 2-16,-1 1 3 0,5 7-2 15,0 2 2-15,0-1-12 16,9 1-2-16,31-5-2 15,15 1 5-15,5-6 9 16,13-2-1-16,3-6-4 16,-4-6 4-16,-3-2 1 15,-16 0-2-15,-10-2 6 16,-17 6-6-16,-15 0 3 16,-11 4 9-16,0 3-17 15,-4 4 5-15,-26 7-8 16,0 2-2-16,4 2-1 15,6 0-2-15,8 2 1 0,5 13-4 16,7 12 5-16,0 3-2 16,0 2 0-16,19 0 1 15,18-1-3-15,9-6 2 16,4-3 0-16,-4 3-3 16,-4-3 5-16,-11-2-2 15,-16 0 0-15,-7-4 1 16,-8 0-7-16,-4 0 1 15,-42-6 1-15,-19-2 1 16,-12-6-7-16,10-2-2 16,9 0-16-16,12 0-6 15,16 0 11-15,14-14-10 16,9-8-12-16</inkml:trace>
  <inkml:trace contextRef="#ctx0" brushRef="#br0" timeOffset="100834.007">13458 8226 49 0,'0'0'19'0,"0"0"4"16,0 0 9-16,0 0-3 15,0 0-4-15,0 0-2 16,-50-69-1-16,43 63 3 15,4 2 0-15,-3 2-2 16,6 2 5-16,0 0-14 16,0 0-7-16,0 4-7 15,0 21 0-15,0 10 1 16,0 7 3-16,13 7 0 16,-3-3 5-1,-1-4-8-15,-5-4 2 0,-4-8-1 16,0-6-2-16,0-10 0 15,0-7 2-15,0-2-2 16,0-5 0-16,0 0 2 16,0 0 8-16,-4-5-7 0,-19-8 2 15,-9-1-5-15,11-4 2 16,-2 4-2-16,7 4 0 16,6 4 7-16,4 6-11 15,6 0 6-15,0 0-4 16,0 0 1-16,0 8-10 15,0 12 4-15,0 6 6 16,16-5-2-16,18-6-5 16,8-7-3-16,-3-4 2 15,-2-4 3-15,-7 0-8 16,-1 0-1-16,-19-4-2 16,-10-13-14-16,0-4-21 0,-33-11-42 15</inkml:trace>
  <inkml:trace contextRef="#ctx0" brushRef="#br0" timeOffset="101322.428">13286 7724 88 0,'0'0'62'16,"0"0"-38"-16,0 0 3 16,0 0 11-16,0 0-10 15,0 0 0-15,-3-42 2 16,-1 42-10-16,4 0 4 16,0 0-17-16,-3 0-2 15,3 0-5-15,-6 0 2 16,6 0-3-16,0 0 1 15,0 0-7-15,0 0 6 16,0 2-7-16,0 10 8 16,0 5 0-16,0 2 0 15,20-1 0-15,3 2-2 0,3 0 8 16,4-4-7-16,-1-2 1 16,-3-2 0-16,-8-1-1 15,-6-4 4-15,-5 1-3 16,-7-6 0-16,0 1 1 15,0 2-5 1,-3 4 8-16,-27-1-4 0,-20 1 5 16,-8-3-5-16,-2-2-1 15,-2-1-16-15,5-2-52 16,8-1 13-16,15 0-7 16,7 0-15-16</inkml:trace>
  <inkml:trace contextRef="#ctx0" brushRef="#br0" timeOffset="101415.921">13286 7724 82 0</inkml:trace>
  <inkml:trace contextRef="#ctx0" brushRef="#br0" timeOffset="101498.181">13286 7724 82 0,'-122'-102'36'0,"152"93"-13"0,9 2 1 0,-2 3-4 16,6 2-9-16,-8 2-10 15,-1 0-1-15,5 0-4 16,-2 6-31-16,5 10-37 15</inkml:trace>
  <inkml:trace contextRef="#ctx0" brushRef="#br0" timeOffset="103058.256">13912 7736 98 0,'0'0'64'16,"0"0"-37"-16,0 0 6 16,0 0 15-16,0 0-10 15,0 0-7-15,-39-56-21 16,39 56-2-16,0 0-8 16,0 8-8-16,0 15 7 15,16 4 1-15,7 3 0 0,7-4 0 16,-3-2 0-16,-1-6 0 15,-3-7-3-15,-3-4-11 16,-1-5 3-16,3-2 2 16,-3 0 1-16,4 0 8 15,0-3 0-15,-7-14 2 16,2-5 8-16,1 1-6 16,-3-6 6-16,-5 5 5 15,-6 4-10-15,-1 5 15 16,-4 7-6-16,3 6 5 15,-3 0-19-15,4 0-1 16,-4 0-2-16,3 19-4 16,4 5 1-16,6 0 6 0,-3-4-13 15,3-4 0-15,-3-6-2 16,-1-8-10-16,-2 0 15 16,-3-2 4-16,-1 0 6 15,1 0-3-15,1-2 5 16,6-10-2-16,5-4 8 15,-2 0-2-15,5-2 3 16,-3 2-9-16,2 2 1 16,1 6 0-16,1 2-1 15,3 3-2-15,0 3 2 16,3 0-5-16,-3 0 3 16,4 5 2-16,-1 7-5 0,-3-2 5 15,4-1-7 1,-8-4 2-16,1-3 4 0,-6-2-3 15,-5 0 4-15,1 0 0 16,-3-2 0-16,-1-12 6 16,-6-4-5-16,0-4 6 15,0-2 0-15,0-2 0 16,-13 4 7-16,-10 4-5 16,0 5-1-16,-3 8 6 15,3 5-13-15,0 0-1 16,0 4 0-16,12 19-7 15,4 7 6-15,7 1-14 16,0 0 6-16,0-4 9 16,18-9-15-16,8-6 6 0,1-10 0 15,1-2 4 1,-5 0 5-16,-5-13 0 0,1-8 2 16,-3-8 21-16,-2-4-7 15,2-11-4-15,-5 0 10 16,-6-3-20-16,-5 3 17 15,0 6-10-15,0 10 3 16,0 6 12-16,-9 10-8 16,6 8 11-16,-1 4-16 15,4 0-11-15,0 10-5 16,0 20-11-16,0 14 16 16,4 5-1-16,22-1 5 15,10-4-4-15,4-6 0 0,6-10-9 16,0-7-2-16,-3-11-13 15,-6-5-1-15,-5-5 13 16,-6 0 6-16,-3-8 6 16,0-18 5-16,-5-6-2 15,-5-4 1-15,-13-1-4 16,0 5 0-16,0 4 5 16,-16 11-5-16,1 7 11 15,7 6-3-15,4 4-6 16,1 0-4-16,3 9-10 15,-4 18 12-15,4 5 0 16,0-2 3-16,0-6-6 0,0-4 2 16,14-6-10-16,9-4 0 15,0-7-1-15,-3-3 10 16,3 0-1-16,-4 0 6 16,4-8-2-16,-5-11 4 15,5 0-5-15,0-2 11 16,-7 0-6-16,0 5 1 15,-6 6 9-15,-10 6-7 16,0 3 10-16,4 1-7 16,-1 0-11-16,13 0-4 15,4 14-5-15,10 8 9 16,9 1-4-16,1-1 4 16,6-3-3-16,0-7 1 0,-7-5-12 15,-9-3 13 1,-16-2-9-16,-5-2-13 0,-9 0-2 15,0 0-22-15,-12 0-9 16,-15-2 6-16,1-7 7 16,3-3 9-16,12 2-20 15,-1-2 33-15,12 0 21 16,0-2 10-16,0 0 18 16,0 2 2-16,0 2-4 15,0 6 4-15,0-1-7 16,0 4-2-16,0 1 4 15,0 0-15-15,0 0-6 16,0 14-4-16,-14 14 0 16,-9 8 8-16,-9 1-2 0,-5 2-6 15,-2-3 0-15,5-2-6 16,-1-4-28-16,5-8-58 16</inkml:trace>
  <inkml:trace contextRef="#ctx0" brushRef="#br0" timeOffset="103576.152">14022 7502 101 0,'0'0'23'16,"0"0"1"-16,0 0 4 0,0 0-4 16,0 0-11-16,0 0-13 15,-136-21 2-15,127 37-2 16,9 3 2-16,0-2-2 16,0 2 0-16,4-8 0 15,19-2 0-15,0-7 1 16,0-2 4-16,0 0 3 15,-4 0 2-15,-5-14 1 16,-2-3-6-16,-4-1-1 16,-8 3-3-16,0 0 0 15,0 5-2-15,0 8-9 16,0 2-28-16,0 0-14 16,0 0-45-16</inkml:trace>
  <inkml:trace contextRef="#ctx0" brushRef="#br0" timeOffset="104077.234">15253 7342 124 0,'0'0'6'16,"0"0"12"-16,-270-109-2 15,144 83-3-15,-19 10-6 0,-14 13 2 16,-9 3 4 0,-11 12-7-16,-12 21 5 0,-7 11 4 15,7 10-12-15,-4 10 0 16,20 4-3 0,18 4 0-16,35 0-1 0,42 3 1 15,46 0 0-15,34 4 0 16,15-5-3-16,69-3 2 15,39-7-3-15,22-8 2 16,26-12 0-16,20-14-3 16,14-19 3-16,27-11 1 15,18-7 0-15,1-31 1 16,0-12 0-16,-23-9 5 16,-25-2 17-16,-43-3 12 15,-38 0 23-15,-37-1 3 0,-32 3-9 16,-27 0-1-16,-26 0-28 15,0-1-4-15,-33 3-2 16,-45 4-11-16,-25 4-5 16,-26 6 0-16,-27 8-6 15,-28 12 3-15,-14 13-26 16,-12 13-13-16,-15 11-21 16,1 26-54-16,13 8 25 15,32-2-115-15</inkml:trace>
  <inkml:trace contextRef="#ctx0" brushRef="#br0" timeOffset="186211.141">22435 9010 71 0,'0'0'54'0,"0"0"-16"15,0 0-2-15,0 0 4 16,0 0-7-16,0 0 13 15,49-117-12-15,-49 99 1 16,0-2 3-16,0 3-10 0,-3 3 3 16,-29-1-3-1,-9 1-25-15,-17 4 15 0,-18 7-18 16,-11 3 0-16,-17 3 4 16,-9 25-4-16,5 12 1 15,9 10-3-15,7 6 2 16,16 6 0-16,12 3 2 15,22-1 1-15,15-4-6 16,27-2 1-16,0-4-12 16,27-2 0-16,52-8-8 15,29-5 10-15,32-11 7 16,24-12 5-16,11-9 3 0,6-7 0 16,-18 0 4-1,-22-20 14-15,-26-11-2 0,-19-12 16 16,-24-8 1-16,-12-16-4 15,-21-11 14-15,-21-8-27 16,-18-3-7-16,-7 9 0 16,-62 12-8-16,-21 14-4 15,-32 20 0-15,-24 18-32 16,-22 16 30-16,-16 0-62 16,9 26-47-16,20 20 14 15,29 12-34-15,34 6 31 16</inkml:trace>
  <inkml:trace contextRef="#ctx0" brushRef="#br0" timeOffset="186900.287">21961 10321 168 0,'0'0'52'0,"0"0"-16"0,0 0 25 15,0 0 4-15,-239-39-17 16,158 44-19-16,1 23-6 15,-3 12-6-15,-6 10 6 16,-3 14-8-16,1 13 13 0,-3 10-16 16,2 14 14-16,7 5 8 15,21 7-27-15,22-1 14 16,35-6-21-16,7-8 0 16,46-5 0-16,33-13 0 15,20-14-7-15,7-23 1 16,13-22-9-16,10-19 8 15,13-2 5-15,6-37 2 16,10-22 14-16,-19-13-5 16,3-16-8-16,-20-8 29 15,-14-7-14-15,-37-9 14 16,-52-5 3-16,-26-3-8 0,-99-1 29 16,-48 5-41-1,-18 14-11-15,20 28 6 0,30 24-5 16,43 25-6-16,29 17 3 15,15 8-56-15,13 0-37 16,-6 27-50-16,5 10-2 16,13 6-20-16,6 1 23 15</inkml:trace>
  <inkml:trace contextRef="#ctx0" brushRef="#br0" timeOffset="187704.638">23808 10469 146 0,'0'0'69'0,"0"0"-36"16,0 0 14-16,0 0 18 15,0 0-13-15,0 0-12 16,0-16-24-16,-36 32 7 15,-20 10-11-15,-28 8 21 16,-8 5 5-16,-7 0-21 0,-3 0 7 16,-6-3-6-16,12-6-16 15,13-4 9-15,18-8-11 16,15-6 0-16,17-4 12 16,13-6-12-16,17-2 0 15,3 0 7-15,0 0-2 16,0 0-10-16,10-16 5 15,33-14 0-15,10-8 1 16,-4-3 6-16,-6 3-7 16,-17 9 15-16,-10 6-11 15,-12 11 20-15,-4 7-6 16,0 5 4-16,0 0-20 16,0 0 1-16,0 0-6 15,0 4-1-15,-27 17-10 0,-15 9 14 16,-15 9 11-16,-5 3-11 15,13-2 0-15,12 0 10 16,31-3-10-16,6-6 0 16,46-5 0-16,43-4-14 15,26-6 21-15,7-6-7 16,-13-10 0-16,-24 0-102 16,-40-11-59-16,-33-28-38 15,-12-8-5-15</inkml:trace>
  <inkml:trace contextRef="#ctx0" brushRef="#br0" timeOffset="194557.682">24290 8841 93 0,'0'0'88'15,"0"0"-37"-15,0 0 3 16,0 0 39-16,0 0-4 16,0 0-2-16,0 0 14 15,0 0 1-15,36-30-2 16,-33 30 21-16,-3 0-38 15,4 0 0-15,-4 0-45 16,0 0-38-16,3 0 16 16,-3 0-16-16,0 15-27 15,0 14 11-15,0 9 16 16,0 6 12-16,6 2-12 0,1 0 19 31,3-4-38-31,10-3 11 0,3-7-50 16,3-8 8-16,5-6-41 0,4-8 12 15,11-5 1-15,14-5-6 16,9 0 18-16,0 0-23 16,-16-15-6-16,-23-6-17 15,-30-4-11-15,0-6 5 16</inkml:trace>
  <inkml:trace contextRef="#ctx0" brushRef="#br0" timeOffset="194970.539">24531 8664 81 0,'0'0'39'0,"0"0"-1"0,0 0-2 16,0 0-3-16,0 0-6 16,0 0-13-16,-41-38 5 15,36 38-13-15,5 0 1 16,0 0 9-16,0 0-10 15,0 0-5-15,0 0-1 16,-7 0-2-16,-4 0-3 16,-8 12 5-16,-4 4 0 15,7 2-1-15,12-2 1 16,4-1-7-16,0-5 6 16,0-2-5-16,23-7 6 0,4-1 0 15,0 0 1-15,-1 0 1 16,-3-11 5-16,-4-6 7 15,-3 1 6-15,-9-2 3 16,-7 1 1-16,0 0-3 16,0 5-16-16,0-1 5 15,0 8-10-15,-7 2-1 16,-16 3-5-16,-7 0-25 16,-12 0-38-16,3 11-5 15,5 11-43-15</inkml:trace>
  <inkml:trace contextRef="#ctx0" brushRef="#br0" timeOffset="195253.368">25099 8981 51 0,'0'0'125'0,"0"0"-100"16,0 0 0-16,0 0 12 15,0 0-6-15,0 0-11 0,-34-7-14 16,34 7-5-16,39 0 0 16,21 0 4-16,16 5-1 15,9-1-4-15,5 1-36 16,-8-5-26-16,-10 0-19 15,-19 0-43-15</inkml:trace>
  <inkml:trace contextRef="#ctx0" brushRef="#br0" timeOffset="195501.141">25732 8769 106 0,'0'0'51'0,"0"0"-10"0,0 0 2 15,0 0 18-15,0 0 1 16,0 0-1-16,9-58-29 16,-9 58-7-16,0 0-13 15,0 4-12-15,0 19 0 16,0 14-3-16,0 9 3 16,7 7 0-16,0-1 7 15,-3 3-7-15,1 2 0 16,-2-7-4-16,1-6-18 15,0-2-63-15,-1-10-40 16,1-6 7-16</inkml:trace>
  <inkml:trace contextRef="#ctx0" brushRef="#br0" timeOffset="195820.363">24260 9387 130 0,'0'0'46'16,"0"0"-21"-16,0 0 6 15,0 0-3-15,0 0-17 0,0 0 2 16,275 7 25-16,-91-7-4 15,24 0-11-15,10 0-16 16,-11 0-5-16,-32 0 0 16,-42 0-2-16,-49 0-25 15,-46 5-23-15,-33 2-21 16,-5 5-9-16,-23 1-69 16</inkml:trace>
  <inkml:trace contextRef="#ctx0" brushRef="#br0" timeOffset="196112.915">25111 9561 93 0,'0'0'70'0,"0"0"-51"16,0 0-7-16,0 0 16 15,0 0-3-15,0 0-18 16,191 38 1-16,-164-28 11 15,-4-1-8-15,-16-2-8 16,-7 0-2-16,0 6-1 16,0 4 1-16,0 0 1 15,-16 3-2-15,9-4 3 16,7-5-3-16,0 0 0 16,0-5 0-16,0 0 1 15,35-4 0-15,29-2-1 0,35 0-6 16,43-8-14-16,36-17-22 15,26-11-50-15</inkml:trace>
  <inkml:trace contextRef="#ctx0" brushRef="#br0" timeOffset="196505.17">26445 8578 142 0,'0'0'39'0,"0"0"-4"0,0 0 9 15,-193-58 30-15,161 56 2 16,18 2-36-16,14 0-20 15,0 14-18-15,7 30 9 16,39 30-11-16,23 27 20 16,11 19-14-16,3 16 8 15,-14 6-13-15,-27-3 0 16,-31-10-2 0,-11-9-1-16,-23-14-20 0,-53-7-16 15,-34-9-37-15,-42-4-47 16,-25-11 0-16</inkml:trace>
  <inkml:trace contextRef="#ctx0" brushRef="#br0" timeOffset="196911.536">23735 8809 126 0,'0'0'51'16,"0"0"-26"-16,0 0 8 15,0 0 14-15,0 0 12 16,0 0-4-16,-42-80-44 16,19 125-11-16,-20 28 0 0,-21 27 20 15,-17 16 24 1,-2 3-8-16,10-1-14 0,20 0 6 15,30-7-20-15,23-5-4 16,11-4-8-16,67-6-19 16,21-7-55-16,14-7-53 15,9-16 13-15</inkml:trace>
  <inkml:trace contextRef="#ctx0" brushRef="#br0" timeOffset="213555.502">22621 11323 57 0,'0'0'44'15,"0"0"-6"-15,0 0 3 16,0 0 12-16,0 0-12 15,0 0 12-15,0 0-3 16,-15 0-5-16,15 0-12 0,0 6-1 16,0 16-23-16,0 10 26 15,0 7 5-15,23 1-12 16,8 1-19-16,2-1 16 16,6-7-16-16,7-3 0 15,4-3-8-15,-1-7 6 16,-3-6-5-16,-12-5 7 15,-8-4-8-15,-13-3-1 16,-10-2-39-16,-3 0-9 16,0-2 0-16,-3-15-48 15,-33-3-13-15,-6-4 18 16,-2 1 16-16,-6-2 10 16</inkml:trace>
  <inkml:trace contextRef="#ctx0" brushRef="#br0" timeOffset="214002.455">22571 11357 64 0,'0'0'41'0,"0"0"-14"16,0 0 8-16,0 0-2 15,0 0-4-15,0 0-6 16,-23-48 3-16,23 48 8 16,0 0 1-16,-3 0-7 15,3 0-6-15,-4 0-1 16,4 0-9-16,-7 0 4 15,-9 9-16-15,-10 15 6 0,-5 6 5 16,0 7-2 0,1 0-3-16,7-3 1 0,5-4-7 15,5-10 3-15,10-6 0 16,3-8-3-16,0-5 0 16,0 2 0-16,0-3 1 15,0 0 9-15,3-3 20 16,28-18 26-16,11-16-24 15,4-9-3-15,3-7-12 16,1-5-10-16,-4 5-5 16,-9 7 9-16,-5 14-5 15,-14 14-6-15,-9 12 10 16,-6 4-4-16,1 2-6 16,-1 0-4-16,10 8-25 15,1 17 29-15,9 6 0 0,3 5-31 16,10 3-36-16,4 2-32 15,15 6-15-15,-5-3-9 16,3 0 0-16</inkml:trace>
  <inkml:trace contextRef="#ctx0" brushRef="#br0" timeOffset="-214055.09">23395 11612 155 0,'0'0'83'0,"0"0"-30"16,0 0 30-16,0 0 13 16,0 0-10-16,0 0-27 15,0-56-16-15,0 56-19 16,0 8-24-16,0 17 2 15,0 4 10-15,0 6-4 16,0-1 0-16,16-7-6 16,11-1-2-16,-4-5-2 15,3-7 2-15,-3-5 0 16,4 0 0-16,-1-8-4 16,-6-1 4-16,1 0 8 0,2-10-2 15,0-12 4-15,13-6 0 16,-6-6 6-16,3 1 3 15,3-1-17 1,-13 7 21-16,-9 11-4 0,-11 9 2 16,-3 7-2-16,0 0-19 15,0 0 0-15,0 1-27 16,9 19 20-16,-5 9 7 16,3-2 2-16,2 0-2 15,-2-10 5-15,3-3-5 16,3-4-5-16,-3-5 5 15,-1-5-2-15,2 0-4 16,5 0 6-16,1 0 6 0,6-8 4 16,0-6 1-16,4-3-6 15,-4 1-3-15,-4 2-2 16,1 4 0-16,-1 2-2 16,-1 5 2-16,1 3-5 15,8 0-19-15,5 0-3 16,-2 10 2-16,-4 5 0 15,4 4 10-15,0-2-1 16,2 0 0-16,-5-5 2 16,3-2 1-16,-7-6 13 15,0-3 0-15,0-1 4 16,-4 0 1-16,-1-8-1 16,5-10 6-16,-7-8-6 15,-9-2 10-15,-7-3 4 0,0-5 6 16,-19 9-6-1,-19 3 8-15,3 11-5 0,1 4-10 16,8 9-11-16,-1 0-8 16,4 9 5-16,4 14-11 15,8 6 4-15,8 0-1 16,3 1-10-16,0-6 3 16,23-7 11-16,3-10-1 15,1-5 8-15,-1-2 6 16,-3 0-2-16,4-8 12 15,-8-14 0-15,8-9 21 16,-9-9-3-16,1-6-18 16,-7-8 13-16,-12-1-6 15,0 0 10-15,0 10-3 16,0 12-1-16,0 16 14 16,0 8-11-16,0 9-21 0,0 0-11 15,0 0-15 1,0 29-26-16,0 16 38 0,-3 16 3 15,3 1 0 1,0-2-7-16,0-6-3 0,30-11-26 16,16-9 6-16,0-11-3 15,7-9 21-15,4-8 1 16,5-6 11-16,-2 0 6 16,-7-2-4-16,-7-20 7 15,-13-6 6-15,-20-6-9 16,-13-4 12-16,0-1-15 0,-7 2 6 15,-20 9 12-15,-1 10-1 16,14 9 0-16,7 9-20 16,1 0-3-16,3 15-24 15,-1 14 24-15,-3 8 0 16,7-1 3-16,0 0 0 16,0-4 0-16,0-8-13 15,23-3 1-15,7-10 0 16,4 0 6-16,5-8 6 15,-2-3 0-15,-2 0 3 16,-1-2 6-16,-8-16-1 16,1-5 2-16,-11-8-1 0,-6-1 11 15,-10 4-3-15,0 2 6 16,0 12-10-16,0 13 23 16,6 1-36-16,17 0-4 15,10 21-31-15,13 13 35 16,7 5 0-16,0-4 0 15,-3 1 0-15,-4-3 3 16,-4-8-3-16,4-3-13 16,-8-5-14-16,0-7-36 15,-7-5-65-15,-16-2-42 16,-11-3 3-16,-4 0 24 16,0-18 24-16,-7-8-1 15</inkml:trace>
  <inkml:trace contextRef="#ctx0" brushRef="#br0" timeOffset="-213866.419">25649 11580 148 0,'0'0'46'0,"0"0"-7"0,0 0 12 16,0 0 28-16,0 0-11 15,0 0-3-15,-65-98-16 16,50 98-33-16,-16 21-12 16,-14 15-4-16,-20 5 10 15,-8-1-4-15,1 2-6 16,6-6-25-16,17 0-75 15,22-3-54-15,17-6 29 16</inkml:trace>
  <inkml:trace contextRef="#ctx0" brushRef="#br0" timeOffset="-213284.151">23468 11233 129 0,'0'0'48'0,"0"0"-7"15,0 0 10-15,0 0 7 16,0 0-8-16,0 0-10 16,-73-38-16-16,43 38-14 0,-2 12-9 15,6 12-1-15,12 4 2 16,14 0-2-16,0 0-1 16,37-4 1-1,25-6 6-15,7-10 8 0,-5-8 16 16,-15 0 12-16,-14-15 9 15,-17-10-7-15,-18 0-13 16,0-6-6-16,-23 5-25 16,-37 4 0-16,-20 4-45 15,-1 8-42-15,8 8-25 16,17 2-32-16,26 0 14 16,30 14-48-16</inkml:trace>
  <inkml:trace contextRef="#ctx0" brushRef="#br0" timeOffset="-212206.131">22778 8641 129 0,'0'0'31'0,"0"0"12"0,0 0-1 15,0 0 26-15,0 0 6 16,0 0-3-16,14-13-4 16,-14-2-2-16,4-2-4 15,1-3 0-15,13-5-10 16,21-2 5-16,33-9-22 15,34-3-5-15,20-10-27 16,15-5 10-16,4-4-12 16,1 1-9-1,-21 9 6-15,-10 8 3 0,-16 15-10 16,-16 8-1-16,-14 7 3 16,-19 7-7-16,-24 3 7 15,-10 0 3-15,-12 0-27 16,-4 0 0-16,0 0-9 15,0 0 15-15,0 0 16 0,0 0 2 16,0 0 8 0,-27 0 0-16,-8 0 0 0,-2-3 0 15,3-7 2-15,-1 2 0 16,12 0 0-16,9 2-2 16,5 2 2-16,5 0-4 15,4 2 8-15,0 2-2 16,0 0-4-16,0 0-12 15,0 0 5-15,23 0-10 16,23 0 15-16,20 10 0 16,10 6 2-16,0 0 2 15,-4 2-2-15,-15-2 0 16,-18 0 0-16,-21-4-4 16,-18-2-2-16,0 1-17 0,-23-4-7 15,-31 3-26 1,-2 0-50-16,10-2 10 0,3 0 25 15,17-1 19-15,12-3-21 16</inkml:trace>
  <inkml:trace contextRef="#ctx0" brushRef="#br0" timeOffset="-211743.651">24703 7900 154 0,'0'0'52'0,"0"0"-11"0,0 0 18 16,0 0 21-16,0 0-21 16,0 0-20-16,0-44-19 15,0 73-13-15,0 8 33 16,-4 4 2-16,1 1-15 16,3-4-8-16,0-5-6 15,0-2 0-15,0-7-12 16,0-4 4-16,0-8-1 15,0-3-1-15,0-7 3 0,0-2-2 16,0 0 12 0,0-11 12-16,0-20 14 0,0-10-26 15,0-5-9-15,-20-5-7 16,-6 1 0-16,-5 0 5 16,5 0-5-16,3 6 12 15,3 4-12-15,10 10 0 16,10 7 0-16,0 12-7 15,0 5 0-15,14 6-9 16,32 0 9-16,11 0-3 16,8 17 8-16,-3 6 0 15,-5 1-12-15,-11 4-1 16,-13-2 3-16,-10 0-6 16,-19 0-4-16,-4-1-14 15,-4 0-11-15,-45 1-37 0,-27 3-28 16,-4 3-17-1,7-4 36-15,20 0-19 0</inkml:trace>
  <inkml:trace contextRef="#ctx0" brushRef="#br0" timeOffset="-210422.464">25069 8103 164 0,'0'0'52'16,"0"0"-17"-16,0 0 17 0,0 0 11 16,0 0-27-16,0 0-21 15,-87-84-7-15,52 82 2 16,1 2-1-16,8 0-8 16,3 0 0-16,3 7-1 15,4 7-2-15,6 7 2 16,-1-1-1-16,11-2-2 15,0-4 2-15,0-3-5 16,7-7-1-16,20-4 6 16,-1 0 1-16,4 0 4 15,-7-1-2-15,0-15 4 16,-7 0 6-16,-9-2 8 16,-7-2 18-16,0 0-7 15,0 0-5-15,0 4-7 16,-7 2-3-16,-2 4 0 0,6 7 4 15,3 3-9-15,0 0-8 16,0 0-3-16,0 19-14 16,0 9 14-16,0 0 4 15,0 1-4-15,0-2 5 16,19-6-5-16,4-6-9 16,0-5 2-16,0-8 2 15,0-2 5-15,0 0 7 16,7-10 3-16,0-12-1 15,0-4-2-15,-1-2 2 16,-3 1-9-16,1 6 3 16,-10 7 2-16,3 8-5 0,-1 6-2 15,8 0-3-15,3 0-10 16,5 11 6-16,-8 12 0 16,-8-3-1-16,-5 3-7 15,2-11 4-15,-5 1 7 16,5-5 2-16,3-6 4 15,-8-2 0-15,5 0 0 16,-2 0 8-16,2-14 3 16,3-7-7-16,-8-8 5 15,-2-3 3-15,-9-2 0 16,0 4 7-16,0 2-12 16,-27 6 18-16,-1 8-5 15,10 7-8-15,6 6-10 0,5 1-2 16,7 8-8-16,0 20 0 15,0 9 8-15,0 6 0 16,26-4 2-16,17 0-2 16,6-5-2-16,-3-8-2 15,-8-10-12-15,-3-6 16 16,-9-10 0-16,-3 0 0 16,-5 0 0-16,-2-12 18 15,4-11-4-15,-6-6 6 16,5 3-2-16,1 2-15 15,-4 7 22-15,-2 6-25 16,-2 7 7-16,-1 1-7 0,1 3-7 16,-1 0-7-16,1 0 12 15,-1 9-7-15,-1 0 2 16,-1 3 7-16,-5-3-12 16,3 1 6-1,5-2 0-15,2 1 4 0,6-4 0 16,-1-2-4-16,8-3 0 15,3 0 8-15,0 0-2 16,5 0 0-16,-5-11 6 16,-7 1 8-16,-7 2-14 15,-9 4 0-15,-3 2 0 16,-1 2 0-16,13 0-6 16,4 0 0-16,13 0 2 15,13 4 2-15,11 0 2 16,-2 0 0-16,-2-4-4 15,-12 0-4-15,-3 0 16 16,-7-14-2-16,-5-10-6 0,-10-12 20 16,-12-11 12-16,-4-6 7 15,0-8 8-15,-4-6-9 16,-19 9 29-16,4 3-15 16,4 17-12-16,3 15 21 15,5 14 10-15,3 9-39 16,-8 0-32-16,-2 32-28 15,-14 19 17-15,1 18 11 16,16 5 0-16,11-4 0 16,0-2-4-16,30-13-89 0,13-7-56 15,3-13-8-15,-9-8 5 16,-5-8-14-16,-14-12 13 16,-10-7 52-16,-8 0 13 15</inkml:trace>
  <inkml:trace contextRef="#ctx0" brushRef="#br0" timeOffset="-210286.422">26599 7944 119 0,'0'0'30'16,"0"0"-11"-16,0 0 16 15,0 0 3-15,0 0-11 16,0 0-21-16,-66-51-6 16,119 51-33-16,43 0-11 15,46 0-50-15</inkml:trace>
  <inkml:trace contextRef="#ctx0" brushRef="#br0" timeOffset="-208725.458">27358 7811 133 0,'0'0'79'0,"0"0"-52"15,0 0 13-15,0 0 34 16,0 0-29-16,0 0-34 15,17-47-2-15,29 44-2 16,13 3-1-16,-3 0-1 0,1 0 0 16,-11 0-1-16,-11 0-3 15,-20 0 1-15,-7 0 4 16,-8 0 1-16,0 0 13 16,0 5 6-16,-12 9-14 15,-22 12 0-15,-1 12 7 16,5 9-8-1,10 3-6-15,10-3-2 0,6-3 3 16,4-2-4-16,0-11-2 16,0-4 3-16,0-8-2 15,0-7-1-15,0-6 0 16,0-6 0-16,0 0 0 16,-12 0-6-16,-18 0-14 15,-9-6 17-15,-2-4-16 16,2 4-2-16,16-2 8 15,13 5 9-15,6 3 4 16,4 0 0-16,0-1-8 0,11 1-20 16,31-4 15-16,15-2 13 15,-1 3 4-15,10-6-3 16,-13-1-1-16,-11-2 0 16,-4-4 6-16,-7 2 4 15,-13 0 15-15,-6 2 2 16,-8 2 1-16,-4 2 0 15,0-1 8-15,0 8-10 16,0 1-5-16,0 0-11 16,0 0-10-16,0 1 0 15,-11 17 0-15,-4 3 0 16,4 1 0-16,2-3 3 16,6 0-1-16,3-1 3 15,0-7-5-15,0 0 2 0,0-5-2 16,0-2-2-16,0-4-10 15,0 0-3 1,0 0 6-16,15 0 9 16,12-10 12-16,7-6-3 15,1-2-7-15,-1 4 1 16,-4 1-3-16,-4 6-5 16,-6 4 0-1,-8 3-1-15,-5 0-6 0,4 5 2 16,5 9 7-16,0 2 1 15,1-1 2-15,6 2-2 16,4-7 0-16,8-2 1 16,2-6 1-16,2-2 0 15,-2 0 3-15,-1 0 1 0,-6-18 2 16,-11-1-2-16,-3-4 5 0,-12-4-4 16,-4 2-5-16,0 0 7 15,-9 6 3-15,-21 5-1 16,-4 6-8-16,-1 5-1 15,1 3-1-15,-5 3-8 16,9 23 7-16,7 8-3 16,16 3-4-16,7 3 4 15,0-9-2-15,20-5-10 16,13-10 11-16,-3-8 0 16,2-8 0-16,2 0 6 15,-1-8 6-15,3-22 3 16,-3-9 3-16,-3-8 2 0,-7-3 11 15,-7-7-2-15,-9-1 3 16,-7-2 3-16,0 9-1 16,0 5 14-16,-3 19-8 15,-11 10 9-15,1 14-17 16,6 3-26-16,-12 8-6 16,-8 28-26-16,-3 14 32 15,-9 13 3-15,16-2 0 16,13 4-3-16,4-7-6 15,6-8-20-15,0-8-16 16,39-9-7-16,11-8 6 0,3-10 9 16,12-13 19-16,1-2 15 15,-10-7 3-15,-6-18 3 16,-13-4 6-16,-14-6-4 16,-7-6 2-16,-16 1 12 15,0 2 7-15,0 3 1 16,-7 10 4-16,-13 13-15 15,8 6-14-15,1 6-5 16,1 0-11-16,-10 25-12 16,-3 10 20-16,4 5 1 15,8 0-1-15,11-4-1 16,0-6-6-16,0-6-15 16,11-7 0-16,19-8 14 15,-4-5 1-15,6-4 10 0,-2 0 0 16,0-6 10-16,-3-16-2 15,-4-6 4-15,-11 0 9 16,-5 3 4-16,-3 10-3 16,-4 5 17-16,0 8-6 15,4 2-33-15,8 0-9 16,14 8-12-16,17 14 21 16,14 2 3-16,6 4-1 15,6-4-2-15,7 0-2 0,2-6-40 16,-14-2 1-16,-15-7-15 15,-22-5-56-15,-27-4-23 16,0 0-17-16,-14 0 56 16,-29-25-36-16</inkml:trace>
  <inkml:trace contextRef="#ctx0" brushRef="#br0" timeOffset="-208552.535">29120 7950 144 0,'0'0'57'0,"0"0"-7"15,0 0 10 1,0 0-24-16,0 0-22 0,0 0 55 16,-112 129-36-1,70-76-10-15,-11 6-12 0,-16-1-11 16,-15-4-64-16,5-7-105 16,13-14-52-16</inkml:trace>
  <inkml:trace contextRef="#ctx0" brushRef="#br0" timeOffset="-204949.541">13596 15718 120 0,'0'0'42'16,"0"0"-8"-16,0 0-5 16,0 0-7-16,0 0-1 0,0 0 3 15,0 0 4 1,7-100 0-16,-37 83 0 0,-13 3-1 16,-3-2 3-16,-7 2 9 15,-9-3-1-15,6 6-11 16,-1 3-7-16,4 3-6 15,4 5 3-15,3 0-14 16,-4 0 3-16,-3 22-4 16,-5 5-2-16,1 9 0 15,0 6 0-15,8 6 1 16,6 2-1-16,17 7 0 16,17-3 2-16,9 3-4 0,0-3 7 15,50-1-7 1,18-7 2-16,28-6 0 0,26-5 2 15,16-8 1-15,14-14 1 16,0-9 1-16,-3-4 1 16,-4-2 11-16,-7-21 20 15,-20-4 12-15,-19-9-1 16,-22-9-11-16,-28-13 13 16,-19-9-4-16,-30-14-28 15,0-5-3-15,-60 3 3 16,-44 3-15-16,-22 10 5 15,-15 20-8-15,-3 13-8 16,13 19-7-16,13 18-35 16,12 0-81-16,14 9-48 15,16 22 10-15,23 9-8 0,19 9-62 16</inkml:trace>
  <inkml:trace contextRef="#ctx0" brushRef="#br0" timeOffset="-203595.298">15365 15523 88 0,'0'0'60'0,"0"0"-12"16,0 0 8-16,0 0 2 15,0 0 9-15,0 0 2 0,102-50 0 16,-102 45 10-1,0 5-14-15,0-2-4 0,0 2-4 16,-7 0-23-16,-39 0-5 16,-19 0-16-16,-22 11-8 15,-21 6-2-15,-5 5-3 16,5 0 8-16,9-3 10 16,23-2-18-16,19 2 0 15,18-7-5-15,16-2-11 16,16-7 3-16,7 0-8 15,0-3-4-15,0 0 20 16,0 0 7-16,0 0-2 16,0 0 7-16,0 0 6 15,20-15 3-15,10-7-11 16,3-1-2-16,6-8-3 0,0 3 2 16,2 3-10-16,-9 2 19 15,-11 9-11-15,-2 4 0 16,-15 7-8-16,-4 3 8 15,0 0 3-15,0 0-3 16,0 0-11-16,0 0 8 16,0 6-24-16,-18 15 27 15,-21 5 0-15,-7 2 4 16,-3 4-1-16,-1-1-3 16,8-5 0-16,15-5 2 15,17-6-2-15,6-5 0 16,4-2-16-16,0 0 13 0,0-5-8 15,27 3-31-15,22 3-53 16,20-3-12-16,11-2-29 16,3 0-23-16,-2-4 1 15</inkml:trace>
  <inkml:trace contextRef="#ctx0" brushRef="#br0" timeOffset="-190956.073">15906 15329 125 0,'0'0'37'16,"0"0"-3"-16,0 0 3 15,0 0 3-15,0 0-2 16,0 0-2-16,0 0-9 16,-106-13-2-16,106 13-6 15,0 0 1-15,26 0 1 16,43 0 11-16,30 0-3 16,18 0-13-16,10 0-7 15,-24-6-2-15,-30 0-4 16,-24 0-3-16,-29 6-2 15,-17-7-8-15,-3 6 5 16,0-3-19-16,-26 2-22 0,-24 2-8 16,-15 0 12-16,3 0 11 15,5 0 9-15,11 0 17 16,9 0 5-16,10 7 0 16,8 8 0-16,3 8 0 15,5 4 1-15,3 13 3 16,4 5 5-16,4 12 1 15,0-3 3-15,-4 5 4 16,1-11-3-16,-1-3-1 0,1-10 2 16,-6-3-3-1,5-14-1-15,4-8-7 0,-3-5 5 16,-1-5-3 0,1 0 4-16,-6 0 10 0,-9 0 0 15,-13 0-9-15,0-11-9 16,1 3 1-16,4 2-3 15,13 2 0-15,3 4-1 16,10 0-4-16,0 0-1 16,0-4-3-16,3-1-14 15,43-2-14-15,30-3 37 16,23-8 8-16,8-1-8 16,-8-2-1-16,-18-2 1 0,-21 6 2 15,-10-7 2 1,-24 2 2-16,-6 1 12 0,-13 3 8 15,-7 4 6-15,0 0 0 16,0 5-6-16,0 3-10 16,-7 4 5-16,7 2-8 15,0 0-13-15,-4 0-7 16,1 17 1-16,3 11 6 16,-9 3 6-16,9 1-4 15,-4 0 0-15,4-2 1 16,0-5-3-16,0-4 0 15,0-2 0-15,0-4 2 16,0-9-4-16,0-2-1 16,0-4-2-16,0 0-4 0,0 0 4 15,16 0 5-15,14-15 2 16,9-6 17 0,-2-3-11-16,-1 2-1 0,-13 2-3 15,-6 9-1-15,-4 4-1 16,-3 5-2-16,3 2-9 15,1 0-6-15,5 0 13 16,4 6 0-16,7 12-5 16,-1 3 4-16,1 2-2 15,0-1 3-15,-4-5-1 16,4-4 2-16,-3-3-1 16,-4-6 2-16,4 1-4 15,4-5 7-15,7 0-3 0,0-17 4 16,-7-5-1-1,-8-2 11-15,-16-6-14 0,-7 2 5 16,0-2-2-16,-23 4-3 16,-18 2 9-16,-5 6 7 15,3 4-16-15,13 10 8 16,4 4-8-16,6 0-5 16,-3 0 0-16,4 23-2 15,-4 11 5-15,9-1 0 16,10 1 1-16,4-3-1 15,0-4-8-15,7-9 10 16,20-4-2-16,-1-12-5 16,4-2 5-16,6 0 2 0,5-6 9 15,5-26 10-15,0-6-17 16,-8-8 8-16,-15-8 8 16,-12 0 8-16,-11-3-12 15,0 3 16-15,-16 1-7 16,-14 4 12-16,4 8 14 15,-1 11-28-15,16 10-6 16,3 11 20-16,8 7-32 16,0 2-3-16,0 11-18 15,3 26 0-15,24 9 13 16,4 11 10-16,3 8-5 16,8-1 3-16,1-2-3 0,1-9 0 15,-1-12-25 1,3-8 9-16,-4-7-10 0,-5-14 3 15,6-6 6-15,-10-6 13 16,3 0 4-16,-6-10 2 16,-4-16 14-16,-6-10-8 15,-13-4 0-15,-7-6-6 16,0 2 1-16,-4 5 5 16,-19 8-3-16,0 12-5 15,13 9 16-15,-3 6-16 16,6 4-19-16,-5 0 19 15,-6 24-35-15,-1 14 35 16,3 7 4-16,5 1-4 0,11-6-9 16,0-5 9-16,4-4-2 15,26-7 2-15,12-8-14 16,8-6 0-16,3-10 14 16,9 0 12-16,-6-8-10 15,-6-15 2-15,-11-4 3 16,-16-9 3-16,-13-1 7 15,-10-7 4-15,0-3-21 16,0 4 10-16,-19 13 9 16,8 9 11-16,8 12-18 15,3 9-12-15,0 0-29 16,0 17 21-16,26 19 8 16,11 3-5-16,6 6 7 15,3-4-2-15,7 0 0 0,0-7 0 16,9 1 3-16,5-8-3 15,2 0 0-15,4-8-52 16,-8-2-53-16,-15-8-27 16,-20-5-20-16,-18-4-7 15,-12 0 70-15,0 0 12 16</inkml:trace>
  <inkml:trace contextRef="#ctx0" brushRef="#br0" timeOffset="-190746.364">18358 15484 49 0,'0'0'38'16,"0"0"-4"-16,0 0 15 0,0 0-18 16,0 0-10-16,0 0-2 15,79-57 3-15,-70 80 10 16,-9 7 3-16,0 6 11 16,-42 5-5-16,-11 0-4 15,-9 4 8-15,5-1-27 16,0 4-3-16,-1-6-15 15,-2 0-47-15,-2-2-143 16,2-3 28-16</inkml:trace>
  <inkml:trace contextRef="#ctx0" brushRef="#br0" timeOffset="-173896.37">12966 14205 79 0,'0'0'63'0,"0"0"-26"16,0 0-3-16,0 0 1 0,0 0-1 15,0 0 8 1,0 0-11-16,76-103-5 0,-118 88 2 15,-15-1-4 1,-12 2 3-16,-7 0-3 0,-4 1 2 16,1 5-5-16,-3 2-5 15,3 6-4-15,-4 0-5 16,1 5-4-16,6 17 0 16,0 9-1-1,7 14-1-15,5 0-1 0,-1 7 3 16,5 3 0-16,10 1 0 15,8 3 0-15,15-4-2 16,19 0-1-16,8 1 2 16,12 2-1-16,53 0-1 15,22-4 5-15,28-2-5 16,27-11 1-16,10-9 4 16,7-11-5-16,2-10 6 0,-6-7-2 15,-2-4 4-15,-8-2 11 16,-11-22 13-16,-12-15 21 15,-19-8-12-15,-20-22 1 16,-21-11 1-16,-32-8-11 16,-30-9-10-16,-20-1-1 15,-79 0-18-15,-60 2 0 16,-39 8 0-16,-12 11-3 16,15 24-6-16,46 16-6 15,43 27-49-15,25 10-117 16,17 34-59-16,2 20 16 15</inkml:trace>
  <inkml:trace contextRef="#ctx0" brushRef="#br0" timeOffset="-161808.406">24837 13856 57 0,'0'0'57'16,"0"0"-13"-16,0 0-2 15,0 0-1-15,0 0 4 16,0 0 17-16,46-116 4 16,-35 98-6-16,-8 5 14 15,6 3-2-15,-9 7 4 16,4 3 9-16,-4 0-24 16,0 0-19-16,3 0-10 15,1 12-29-15,-1 16-3 0,4 8 9 16,-1 4 9-1,-3 0-6-15,1-1-4 16,-1 0-1-16,-3-3-7 0,4-4 3 16,-4-8-16-16,0-3-40 15,0-7-119-15,0-2 11 16,0-3-21-16,0 0 15 16,0-3-31-16</inkml:trace>
  <inkml:trace contextRef="#ctx0" brushRef="#br0" timeOffset="-161322.191">25561 13812 42 0,'0'0'144'15,"0"0"-103"-15,0 0 0 16,0 0 21-16,0 0 6 15,0 0-22-15,0-32-15 16,0 32 4-16,0 0 0 16,0 0-19-16,0 0-9 15,0 0 0-15,-8 0-4 16,-11 0-1-16,0 9-1 16,1-1 5-16,2 5-6 15,9 1 0-15,3 2-1 16,4 0 5-16,0 5-4 0,23-2 4 15,18 1-4 1,5 3 0-16,-4-4 0 0,-8 0 5 16,1-2-1-16,-8 1-2 15,-13 0-1-15,-2 0-1 16,-12 3 0-16,0-1 0 16,0 0 2-16,-8-2-2 15,-14-4-3-15,-9-2 3 16,1-6 3-16,-4 0 3 15,-1-6-6-15,1 0 0 16,4 0-6-16,-2 0-9 16,5-6-42-16,1-12-20 15,3 1-34-15,12-2 17 16,11-6 6-16</inkml:trace>
  <inkml:trace contextRef="#ctx0" brushRef="#br0" timeOffset="-161089.587">25603 13684 119 0,'0'0'48'0,"0"0"1"16,0 0-6-16,0 0 4 16,0 0-10-16,0 0-11 15,205-57-8-15,-109 57-3 16,19 0-9-16,0 0-6 15,-16 2 1-15,-36 6-1 16,-31 5-21-16,-28 5-49 0,-4 4-9 16,-39 8-27-16</inkml:trace>
  <inkml:trace contextRef="#ctx0" brushRef="#br0" timeOffset="-160396.386">24950 14639 116 0,'0'0'60'15,"0"0"-16"-15,0 0-9 16,0 0 6-16,0 0 25 15,0 0-11-15,50-103-18 16,-50 103-13-16,0 0-5 16,0 4-12-16,-27 26-2 15,-26 10 9-15,-16 12 16 16,-14 8 0-16,-5 1 2 16,-15 7-3-16,-3-6 9 15,-6 0-22-15,13-4 6 16,20-8-6-16,22-10-8 15,25-11 2-15,25-12-8 16,4-9 0-16,3-3 5 0,0-5-7 16,0 0 2-16,0 0-2 15,0 0 0-15,0 0-49 16,0 0-70-16,0 0-32 16,-20 0-18-16,-13 0 52 15</inkml:trace>
  <inkml:trace contextRef="#ctx0" brushRef="#br0" timeOffset="-159893.116">23105 15374 50 0,'0'0'157'0,"0"0"-101"15,0 0 24-15,0 0 17 16,0 0 4-16,0 0-22 16,43-72-31-16,-40 72 4 15,-3 0-5-15,0 0-10 0,0 0-25 16,0 0 9-16,0 0-21 16,0 0 0-16,0 8-3 15,0 11 3-15,-16-2 3 16,2 1 0-16,2 1 2 15,8-6-5-15,1 1 5 16,3-1-7-16,0 0 2 16,19-3-3-16,31 2 3 15,3-4 0-15,0 3 8 16,-4-5-8-16,-10 1-13 16,-16 1 10-16,-5 2 3 15,-2 3 0-15,-5 0 3 16,-3 0-3-16,-4 1 0 15,-4-4 0-15,0 3 0 16,0 0 0-16,0 1 2 0,-20-7 6 16,-10-1-10-16,0-1 7 15,-12-5-10-15,-4 0-6 16,0 0-38-16,0 0-29 16,9-8-2-16,-2-2-19 15,19-4-4-15,17-4-14 16,3-13 42-16,26-1-61 15</inkml:trace>
  <inkml:trace contextRef="#ctx0" brushRef="#br0" timeOffset="-159814.368">23105 15374 137 0</inkml:trace>
  <inkml:trace contextRef="#ctx0" brushRef="#br0" timeOffset="-159690.935">23105 15374 137 0,'145'-142'50'0,"-145"136"-5"0,0 2 7 0,0 0 9 16,39 4-26-16,21 0-18 15,24 0 3-15,20 0 1 16,13 0-8-16,5 0-10 16,-14 4-1-16,-25 6-4 15,-37 1-26-15,-34 8-72 16,-12 3-13-16,-23 10-70 16</inkml:trace>
  <inkml:trace contextRef="#ctx0" brushRef="#br0" timeOffset="-159258.32">22660 16004 91 0,'0'0'46'0,"0"0"-8"0,0 0 0 16,0 0 6-1,0 0-8-15,0 0 5 0,95-81 8 16,-95 81-3-16,0 0-13 16,0 0-13-16,0 8-7 15,-32 19 3-15,-24 11 44 16,-13 9-4-16,-7 12-17 15,-4 12-1-15,-8 6-4 16,1 3-9-16,11-5-7 16,7-13 3-16,12-12-4 15,15-11-9-15,6-10 2 16,13-9-7-16,13-10 5 16,6-6-8-16,4-4-3 15,0 0-23-15,0 0-55 16,0 4-61-16,0 2-27 15,4 7-5-15,-1 0-33 16</inkml:trace>
  <inkml:trace contextRef="#ctx0" brushRef="#br0" timeOffset="-158869.294">21535 16837 186 0,'0'0'36'0,"0"0"-2"0,0 0 18 15,0 0 5-15,0 0-30 16,0 0-13-16,37-25-10 16,-9 25-3-16,2 0 2 15,0 0 1-15,-7 14-1 16,-3 2-2-16,-10 8 3 15,-10 2 8-15,0 6 4 16,-14 2-3-16,-35-2-5 16,-10 1 2-16,-1 0-5 15,-2-5 1-15,9-6-5 16,19-4 1-16,15-5-2 16,15-8 0-16,4 0 0 15,0-5 0-15,23 0 2 16,38 0 0-16,27 0-2 15,22-10-18-15,24-12-88 0,18-9-25 16,13-5-6-16</inkml:trace>
  <inkml:trace contextRef="#ctx0" brushRef="#br0" timeOffset="-158321.358">23284 16013 55 0,'0'0'83'0,"0"0"-43"16,0 0 1-16,0 0-2 16,0 0 3-16,0 0 9 15,0-76 8-15,0 75-17 16,0 1-8-16,0 0-22 0,0 0-3 15,0 0-9 1,26 18 3-16,36 18-1 0,22 10 18 16,23 16 14-16,12 14 12 15,10 8-14 1,-7-4-11-16,-16-3-2 0,-10-15-11 16,-17-12 2-16,-17-10 0 15,-12-9-6-15,-13-10 0 16,-5-3 2-16,-9-7-2 15,-5 0-2-15,-6-5 13 16,-5 2-15-16,-3-4 0 16,-4 0 0-16,0-2-7 0,0 7-143 15,-23 3-15 1,-11 6-5-16,4 0-13 0</inkml:trace>
  <inkml:trace contextRef="#ctx0" brushRef="#br0" timeOffset="-157838.281">24547 16968 200 0,'0'0'54'0,"0"0"7"16,0 0 39-16,0 0-13 15,0 0-15-15,0 0-14 0,0-28-19 16,0 28-22-16,-4 18-11 16,-11 10 8-16,0 6-2 15,3 2 0-15,8 5-4 16,4-1-6-16,0-9 5 16,4-4-7-16,35-4 2 15,10-10 5-15,8-3-4 16,8-10 6-16,-4 0 0 15,1 0-4-15,-9 0 1 16,-13-14 8 0,-11-1 9-16,-15-2 26 0,-5 1 12 15,-6 5-16-15,-3-1 25 0,0 11 5 16,0 1 1-16,0 0-8 16,0 0-39-16,0 1-29 15,0 30-50-15,-16 5 50 16,-3 16 17-16,8-2-13 15,2 0-8-15,9 2-13 16,0-6-128-16,0-2-8 16,0-7-50-16,6-7-78 15,-6-16 6-15</inkml:trace>
  <inkml:trace contextRef="#ctx0" brushRef="#br0" timeOffset="-156714.155">26167 14543 64 0,'0'0'40'0,"0"0"-3"0,0 0 9 15,0 0-7-15,-171-103-2 16,134 85-5-16,-6 5 17 16,4 3-3-16,9 7 0 15,14 3-6-15,16 0-8 16,0 0-13-16,0 0-12 15,59 22 6-15,40 13 18 16,49 14 11-16,27 13 18 16,20 8 2-16,-4 4-39 0,-5 2 9 15,-6-8-32 1,-8-4 10-16,-13-9-1 0,-18-11 9 16,-26-7-18-16,-24-12 3 15,-22-5 5-15,-11-4-5 16,-21-6 2-16,-10-6 0 15,-15-4-8-15,-12 0 3 16,0 0-48-16,0 0-91 16,0 0-22-16,0 5-13 15,0 0 33-15</inkml:trace>
  <inkml:trace contextRef="#ctx0" brushRef="#br0" timeOffset="-155648.855">28806 15615 211 0,'0'0'36'0,"0"0"32"16,0 0 59-16,0 0-8 16,0 0-26-16,0 0-13 15,-23-22-24-15,8 30-22 16,-12 18-29-16,-10 9 45 15,-13 12-25-15,1 3-10 16,-6 7-3-16,-2 4-3 16,4 2 6-16,4-5-9 15,3-4 6-15,7-14-3 16,12-3 1-16,10-14-10 0,4-2-6 16,10-8-101-16,-1 1-74 15,4-4-15-15,0 3-1 16,0-10 35-16</inkml:trace>
  <inkml:trace contextRef="#ctx0" brushRef="#br0" timeOffset="-155063.039">27625 16535 198 0,'0'0'60'0,"0"0"-15"16,0 0 22-16,0 0-6 15,0 0-24-15,0 0-21 16,166-67-8-16,-120 67-6 15,-11 0-1-15,-4 13 0 16,-5 5 0-16,-6 0-1 16,-1 8 0-16,-8-4 5 0,-11 0-11 15,0 2 11 1,0-6-8-16,-38-1 3 0,0-4-16 16,7-3 10-16,16-2 4 15,11-8 0-15,4 4-1 16,0-4-3-16,0 0 4 15,23 5 2-15,19 1 0 16,19-2 2-16,8 4-1 16,10-3 1-16,-3 8 0 15,-3 1 0-15,-8 4 2 16,-12 4 11 0,-10 0 6-16,-17 6-4 0,-6 2 15 15,-20 6 15-15,0-8-1 16,0 2-2-16,-27-7-6 15,-15-6-7-15,-17-9-17 0,-8-8 23 16,-21 0-21-16,-4-4-16 16,-7-14-28-16,3-8-88 15,17 5-68-15,22-16-26 16,34-7 4-16</inkml:trace>
  <inkml:trace contextRef="#ctx0" brushRef="#br0" timeOffset="-153172.259">28361 14981 119 0,'0'0'52'0,"0"0"-9"16,0 0 2-16,0 0 2 16,0 0-2-16,0 0-19 15,30-44-13-15,-30 44-8 16,0 0 1-16,0 0 9 15,0 18-9-15,0 6 3 16,0 6 14-16,0 8-15 0,0-2-5 16,0 4 0-16,7 0-3 15,2-4 0-15,-2-5-15 16,0-7-48-16,-4-8-44 16,-3-2 16-16,0-11-83 15</inkml:trace>
  <inkml:trace contextRef="#ctx0" brushRef="#br0" timeOffset="-152808.018">28638 15049 125 0,'0'0'49'16,"0"0"-18"-16,0 0-7 15,0 0-5-15,0 0-10 16,0 0-9-16,0-2 0 16,0 20 0-16,-7 4 0 15,-9 4 0-15,13 2 1 16,3-1 0-16,0-4-1 16,3-1 0-16,27-5 0 15,13-4 0-15,-1-7 1 16,-1-3 0-16,5-3-1 15,0-3 4-15,0-16 14 0,-7-12 36 16,-9-5-12-16,-19-4-8 16,-8 0-9-16,-3 0-13 15,-10 8-12-15,-36 12-4 16,-7 14-33-16,-4 6-70 16,-1 0 7-16</inkml:trace>
  <inkml:trace contextRef="#ctx0" brushRef="#br0" timeOffset="-149890.1">26579 13508 80 0,'0'0'41'0,"0"0"-11"15,0 0 1-15,0 0 3 0,-38-103-11 16,-3 79-4-16,-14-2-7 16,-16-2 1-16,-17-1 0 15,-11 2 2-15,-4-1-1 16,-15 1-3-16,-12 4-2 15,-7-2-2-15,-16 7 5 16,-11 2 3-16,-8 6 5 16,-6 6 3-16,6 4 0 15,18 0-7-15,11 7 4 16,5 14-4-16,9 8-14 16,-6 6 9-16,10 11-7 15,10 8 2-15,12 11 1 16,8 7-7-16,12 4 5 15,6 2 0-15,12-1 5 16,15 1-10-16,24 0 4 0,26 4-3 16,0-2 2-16,42 2-2 15,31 2 2-15,22-7-3 16,-1-9 0-16,14-4 0 16,5-11 0-16,9-3 0 15,6-4 7-15,-6-6-7 16,-9-9 0-16,-5-2-1 15,-6-5 1-15,8-2 9 16,12-6-9-16,13 0 3 16,17-8-2-16,12-2 4 15,4-4 2-15,-1-2-1 16,-3 0-2-16,-8-8-1 0,-2-16 5 16,-15-10-1-16,-1-19 7 15,-8-10 13-15,-5-9-9 16,-10-8-13-16,-12-5 9 15,-18-3-12-15,-29-2 4 16,-26 5-4-16,-30-1 12 16,-14 2-8-16,-71-2 0 15,-37-2-4-15,-18 1-2 16,-13 11 2-16,7 8-6 16,24 14-20-16,29 14-42 15,27 14-14-15,27 9-23 16,22 14-53-16,4 0 60 15,13 3-41-15</inkml:trace>
  <inkml:trace contextRef="#ctx0" brushRef="#br0" timeOffset="-149183.518">28622 13453 163 0,'0'0'45'0,"0"0"-27"16,0 0-5-16,0 0 2 16,0 0-4-16,0 0 6 15,-129 58 11-15,46-28-12 16,-12-2-2-16,-17-1 10 0,-1-1 2 15,-5-7-10-15,3-2-8 16,12-6-4-16,23 0 0 16,22-5-2-16,24-2-1 15,18-3 4-15,16 2-4 16,0-3-1-16,0 0 2 16,0 0 2-16,9-4 2 15,21-18-3-15,4-6-3 16,8-4 0-16,-4-3 1 15,-3 5-1-15,-1 3 0 16,-3 6 0-16,-4 7 0 16,-9 2 0-16,-10 8 0 15,-8 4 1-15,0 0-1 16,0 0-5-16,0 10-2 0,-38 18 3 16,-16 8 4-1,-7 4 1-15,-7 0-1 0,6 0 0 16,2-2 0-16,14 1 0 15,7-7 0-15,16-3 0 16,20-2 0-16,3-4 0 16,0-4-1-16,49-1 0 15,31-2-2-15,35-2-20 16,30-1-41-16,16-6-25 16,-2-7-36-16</inkml:trace>
  <inkml:trace contextRef="#ctx0" brushRef="#br0" timeOffset="-147302.355">29249 13225 86 0,'0'0'54'15,"0"0"-30"-15,0 0 3 0,0 0 3 16,0 0-12-16,0 0-5 16,-30-48-4-16,26 48 0 15,4 0-2-15,0 0-2 16,0 0-5-16,0 0 1 15,0 0-1-15,21 0-2 16,25 0 2-16,13 0 3 16,-3 0-3-16,1 0 2 15,-15-3-1-15,-12 1 2 16,-10 1-1-16,-17-2 4 16,1 1 4-16,-4-2-3 15,0 2 7-15,0 0-8 16,0 2-1-16,0 0 0 15,0 0-5-15,0 0 0 16,0 0-1-16,0 0-2 16,0 0-1-16,0 0 3 15,-23 6 1-15,-4 10 1 0,-6 8-1 16,-1 6 0-16,6 8-1 16,-2 5 1-16,7 1 0 15,5 0 1-15,-1-4-1 16,10-6 0-16,-2-3 0 15,4-10 1-15,2-4 0 16,-2-8-1-16,3-3 0 16,1-6 0-16,-1 0 0 15,-5 0 0-15,-1 0 2 16,3 0 0-16,-2 0 2 16,5 0-3-16,-3 0 0 15,4 0 0-15,-1 0-1 16,4 0 1-16,0-2-1 15,0 2-1-15,0 0-2 0,7 0-9 16,23-1 0-16,13-2 12 16,-1-5 3-16,-1-2-2 15,5-4-1-15,-7 0 1 16,-6-2 1-16,-10 0-1 16,-12-2 10-16,-2 2-2 15,-6 0 0-15,-3 3 2 16,0 0-2-16,0 7 9 15,0 4-8-15,0 2-4 16,0 0-5-16,0 0-1 16,0 6-12-16,-3 16 11 15,-17 4-1-15,10 4 4 16,4-2-2-16,6-6 0 0,0-3 0 16,0-7-1-16,0-9 0 15,0 0-1-15,6-3-2 16,4 0 3-16,10-5 2 15,3-15 11-15,7-4-10 16,0-2 0-16,-4 2 0 16,1 2 0-16,-4 8-2 15,-7 6 0-15,-13 6 0 16,5 2-4-16,4 0-4 16,-1 18 0-16,8 10 8 15,0 0-4-15,4-2 4 0,0-2 0 16,4-3-5-16,-1-8-3 15,-3-4-1-15,0-4 0 16,0-5 4-16,0 0 4 16,0 0 1-16,4-9 2 15,-4-12 2-15,-5-3-2 16,-2-5 1-16,-9-4 2 16,-4 5 3-16,-3 2-3 15,0 4 0-15,0 8 1 16,-14 4-2-16,-9 4 0 15,4 6-4-15,-8 0-3 16,1 0-4-16,3 8 6 16,-4 12-4-16,8-1 5 15,11 2-2-15,8 0 0 16,0-2-5-16,0-3 5 0,20-6 0 16,6-4-2-1,5-6-1-15,7 0 5 16,3-6 3-16,2-16 0 0,-4-6 0 15,-13-9 0-15,-3-2 8 16,-12-10 6-16,-8-4-1 16,-3-4-2-16,0 7 1 15,0 9 5-15,0 11 9 16,-10 17-2-16,-3 7-8 16,10 6-14-16,-1 0-3 15,1 0-2-15,-1 11-12 0,-1 20 0 16,5 13 12-1,0 3 1-15,0 3-1 0,19 0 0 16,27 3 0-16,11-3 3 16,8-6-3-1,-3-9-6-15,-9-9 1 0,-16-12 0 16,-14-8 3-16,-10-6 1 16,1 0 1-16,2-8 5 15,-6-14 3-15,-1-8-2 16,-9-2-3-16,0-1-1 15,0 0 1-15,0 4-3 0,-12 8 0 16,1 6 1-16,2 11-1 16,2 3 0-16,4 1-3 15,-1 0-7-15,-8 16-3 16,-2 14 13-16,5 2 0 16,9 0 0-16,0-2-1 15,0-4-2-15,23-1-2 16,12-8 2-16,2-5 0 15,2-4-4-15,-5-8 5 16,5 0 2-16,-9 0 0 16,-7-14 4-16,0-9 3 15,-7-8-5-15,-9-3 4 16,-7 0-6-16,0 0 2 16,0 6-2-16,0 8 3 15,0 10-1-15,0 6-1 16,0 4-1-16,0 0-3 0,0 14-11 15,0 16 7-15,19 8 7 16,19 2 0-16,11 0 0 16,17-1 0-16,-6-8 0 15,2-1-4-15,-9-13-28 16,-20-7-40-16,-10-9-3 16,-14-1-5-16,-9-1-3 15</inkml:trace>
  <inkml:trace contextRef="#ctx0" brushRef="#br0" timeOffset="-147102.487">31053 13322 120 0,'0'0'31'0,"0"0"-7"16,0 0-3-16,0 0-10 16,0 0-6-16,0 0 14 15,0 42-8-15,0-21-3 16,-9 9-3-16,-14 4-1 15,0 10-2-15,0 2-2 16,5 2 0-16,3 1-29 16,7-9-57-16</inkml:trace>
  <inkml:trace contextRef="#ctx0" brushRef="#br0" timeOffset="-146774.219">28860 14012 116 0,'0'0'59'0,"0"0"-32"0,224-14 3 16,-36 9 15-16,43-2-12 16,33-1-17-16,23 1-6 15,-6-2-2-15,-18 1-2 16,-49 2-6-16,-69-1 0 16,-69 6-7-16,-53 1-23 15,-23 0-16-15,-58 0-38 16,-48 8 0-16</inkml:trace>
  <inkml:trace contextRef="#ctx0" brushRef="#br0" timeOffset="-146575.082">28975 14195 167 0,'0'0'39'0,"212"-36"-2"15,-58 20 11-15,31 6-2 16,26 4-15-16,21 6-11 16,21 0-9-16,-6 0-11 15,-29 4-3-15,-47 6-77 16,-49-10-43-16</inkml:trace>
  <inkml:trace contextRef="#ctx0" brushRef="#br0" timeOffset="-121416.612">2952 12416 85 0,'0'0'32'0,"0"0"-1"16,0 0 11-16,0 0-4 15,0 0-5-15,0 0-1 16,0 0 5-16,-23 15 1 15,23-15-2-15,0 0 1 16,0 0-4-16,0 0 5 16,0 0 5-16,0 0 1 15,0 0 8-15,0 0 1 16,16-9 13-16,18-15-4 16,12-8-46-16,7-6-3 15,-7 0 5-15,-4 0 2 0,-12 4-12 16,-3 3 1-1,-11 12 6-15,-9 9-3 0,-4 5 0 16,-3 5-6-16,0 0-6 16,0 0-9-16,0 20-12 15,-7 16 3-15,-19 11 18 16,-10 7 0-16,10 0 3 16,3 3-3-16,9-6 3 15,5-1-3-15,5-6 0 16,4-3 0-16,0-11 0 15,0-6 0-15,0-10-3 16,0-6-9-16,0-6-8 16,-7 0 20-16,4-2 6 0,-20 0-6 15,-13 0 11 1,-4 0-8-16,-10 0-3 0,8 0 3 16,15 0-3-16,11 0 0 15,13 0-3-15,3 0 0 16,0 0-11-16,0 0-7 15,0 0-11-15,12 0-16 16,29 0 6-16,14 0 36 16,21 2-4-16,7-2-18 15,12 0-6-15,12-2-39 16,0-10-20-16,-4-2-13 16,-11 6-13-16,-32 4 21 0,-24 4-21 15</inkml:trace>
  <inkml:trace contextRef="#ctx0" brushRef="#br0" timeOffset="-120896.237">3701 12603 67 0,'0'0'54'16,"0"0"-23"-16,0 0 13 15,0 0-11-15,0 0-5 16,0 0-2-16,-115-31 5 16,107 30 4-16,8 1-11 15,0-2-3-15,0 2-7 0,0 0-6 16,4 0-2 0,37 0-3-16,24 0 5 0,27-3-5 15,11-2 3-15,3-1-2 16,-11-1-2-1,-22 0 1-15,-24 0-2 0,-22 1 4 16,-15 5-3-16,-12-5 3 16,0-4 6-16,0-4 5 15,-7-2-10-15,-32-4-6 16,-10 2 1-16,-8 3-1 16,2 3 0-16,15 4 0 15,8 4 0-15,18 3 1 16,7 1-1-16,7 0 0 15,0 0-2-15,0 0-9 0,7 0-1 16,30 1 12-16,12 13 8 16,10 1-3-16,-10 0 5 15,-3 5 1-15,-9 1-6 16,-10 1-1-16,-15 1-4 16,-12 4-2-16,0 1 2 15,-42-1-7-15,-41 0-50 16,-16-4-117-16,-20 4-99 15</inkml:trace>
  <inkml:trace contextRef="#ctx0" brushRef="#br0" timeOffset="-118558.688">4516 12268 152 0,'0'0'57'0,"0"0"-12"0,0 0 46 16,0 0 0-16,0 0-33 15,0 0-20-15,0 0-13 16,-12-6-10-16,12 27-15 16,0 6 0-16,0 13 11 15,0 4-6-15,0 1 3 16,5 0-5-16,-2-2-3 15,1-8 0-15,0-8-11 16,-1-11-44-16,1-6-40 0,1-10 17 16,-2 0 19-16,1 0 32 15,10-28 15-15,-1-8 3 16,-6-11-30-16,-7 0 7 16,0-4 19-16,-4-1-20 15,-30 0 17-15,-1 0 16 16,5 4 4-16,3 2 4 15,8-1 9-15,5 7 5 16,5 2-1-16,5 13 2 16,1 8-7-16,3 7 3 15,0 7-4-15,0 3-9 16,11 0-6-16,38 0 0 16,20 15 0-16,11 9 0 0,8 8 0 15,4 3 0 1,-12-2 0-16,-18-1 0 0,-25-3 0 15,-21-2-2-15,-16 0 0 16,-4 1 1-16,-65 3-1 16,-10-2 0-16,-17 0-1 15,11-4-14-15,39-6-14 16,28 0-27-16,18-2-73 16</inkml:trace>
  <inkml:trace contextRef="#ctx0" brushRef="#br0" timeOffset="-117213.184">5133 12466 141 0,'0'0'63'15,"0"0"-20"-15,0 0 16 16,0 0 7-16,0 0-11 15,0 0-20-15,-129-106 2 16,117 104-17-16,8 2-7 16,1 0-13-16,-8 0-7 15,-5 19 4-15,0 7-1 16,2 5-4-16,14-1-2 16,0-1-8-16,0-7-5 15,7-4-1-15,20-8-8 0,-1-6 15 16,1-4 8-1,5 0 9-15,-6 0 2 0,8-16 2 16,-8-7 17-16,-3-2-3 16,-7-4-7-16,-9 3 26 15,-7 4-11-15,0 5-13 16,0 6 14-16,0 7-11 16,0 4 0-16,0 0-15 15,0 0-1-15,0 0-10 16,0 16-4-16,0 8 14 15,0 2 0-15,7 0-3 16,16-3-7-16,7-5-4 16,2-9-3-16,2-4 8 15,1-5 3-15,2 0 6 0,-3 0 1 16,5-14 6-16,-5-7 13 16,-3-3 0-16,-8 2-6 15,-5 0 10-15,-6 4-10 16,-4 5-12-16,-5 7 1 15,1 6-3-15,4 0-3 16,3 0-11-16,12 8-22 16,4 9 32-16,-1 4-17 15,-3-4 7-15,0 0 5 16,0-7-4-16,-7-4 6 16,-2-6 4-16,-1 0 1 15,3 0 2-15,-6-5 1 16,1-14 5-16,1-3 3 0,-8-5-8 15,-4 1 11-15,0 0 8 16,0 4-9-16,0 6 2 16,-4 8-5-16,-3 4-2 15,-2 4-2-15,9 0-4 16,-7 0-11-16,4 14-1 16,-1 10 12-16,1 4 3 15,3 0-3-15,0 0 0 16,0-6-2-16,17-4 0 15,6-4-5-15,4-8 2 16,-1-1-2-16,3-5 4 16,-3 0 2-16,-8 0 1 0,1 0 6 15,1-14-2-15,3-3 5 16,0-2 0-16,0 1-9 16,0 1 9-16,-6 4-5 15,-1 9 2-15,-9 1-6 16,2 3-8-16,-2 0 7 15,0 0-14-15,6 5 8 16,-6 6 1-16,0-1 5 16,2 1-2-16,1-4 2 15,-1-1-1-15,-2-4 0 16,4 1 1-16,-2-3 1 16,5 0 0-16,2 0 3 15,3 0 3-15,-5 0 1 16,2-6-7-16,-9 1 3 15,0 1-2-15,6 4-1 16,-3 0-4-16,6 0-3 16,4 0 1-16,6 10-2 0,-3 0-14 15,4 3 6-15,3-8 1 16,-3 1 1-16,-4-6 10 16,7 0 4-16,1 0 0 15,3-20 5-15,1-6-3 16,-5-7 20-16,-19-10 15 15,-7-3 9-15,-4-7 2 16,-4 2 6-16,-33 1 5 16,-2 7-4-16,5 13-9 15,11 13 2-15,11 10-13 16,9 7-18-16,-1 0-17 16,0 7-3-16,1 26-32 0,-1 15 35 15,4 12 0-15,0-1-6 16,0-5-30-16,7-4-35 15,24-10-7-15,2-7-29 16,6-9-11-16,0-9-8 16,2-6 38-16,-6-6-11 15</inkml:trace>
  <inkml:trace contextRef="#ctx0" brushRef="#br0" timeOffset="-117056.318">6357 12333 151 0,'0'0'33'0,"0"0"-10"16,0 0 24-16,0 0 4 16,0 0-32-16,222-39-18 15,-85 31-1-15,-7 2-6 16,-15 4-36-16,-25 2-30 16,-21 0-57-16</inkml:trace>
  <inkml:trace contextRef="#ctx0" brushRef="#br0" timeOffset="-114996.403">7574 12403 91 0,'0'0'42'0,"0"0"9"15,0 0-3-15,0 0 7 16,0 0 11-16,0 0-9 16,-3-107 0-16,-29 95 8 15,-5 6-23-15,2 4-5 16,4 2-33-16,-2 0 8 15,3 8-12-15,-9 16-2 16,5 5-2-16,11 6-6 0,14-1-18 16,9 0 2-1,9-2-12-15,41-10 27 16,13-8-9-16,6-7 4 0,-3-7 14 16,-10 0 2-16,-6-21 4 15,-11-9 28-15,-9-12 13 16,0-8 15-16,-10-4 4 15,-5-4-5-15,-15 0-9 16,0 6-7-16,0 10 9 16,-12 13 0-16,-4 14-10 15,9 10 10-15,4 5-22 16,3 0-23-16,0 0-7 16,-4 9-33-16,-8 20 3 15,-6 15 30-15,-2 6 10 16,13 5-7-16,7-4-3 0,0-1-23 15,34-7 3-15,23-6 12 16,15-14-13-16,1-9 21 16,3-7-15-16,0-7-6 15,-4 0 21-15,1-7 3 16,-1-13 0-16,-6-3-3 16,-10-2 3-16,-10 1-3 15,-7 4 9-15,-12 7-6 16,-8 2-3-16,-8 5 6 15,-4 4-12-15,-3 2 6 16,4 0-15-16,-4 0-8 16,-1 0-43-16,5 10 42 0,-3-1 1 15,-2-4-7-15,-3-3-4 16,0-2 18-16,0 0 16 16,0 0 4-16,0 0 10 15,0-9-4-15,-26-10-2 16,3 3-6-16,-4 3 6 15,8 2-4-15,-1 7-4 16,1 4-6-16,1 0-8 16,-1 0 2-16,-1 20 8 15,4 10 0-15,9 6-8 16,4 2 8-16,3-2 0 16,0-8-2-16,7-4-18 15,23-9-7-15,2-9-4 0,1-6 22 16,-6 0 12-16,-4 0 1 15,-7-10 7-15,-6-12-2 16,-6-5-3-16,-4-3 10 16,0-4-10-16,-4 4 7 15,-19 4 3-15,-7 6 4 16,0 9 6-16,7 5-18 16,0 6-4-16,0 0-9 15,4 5 9-15,-1 17 0 16,6 4-2-16,11 7-1 15,3-2 3-15,3-3-9 16,43-3-1-16,11-9-8 16,3-9 9-16,5-7-5 15,1 0 14-15,3-1 0 0,-5-20 5 16,-15-1 2-16,-10-2-4 16,-20-2 21-16,-15-2-2 15,-4 0 8-15,-4 4 6 16,-27 5-10-16,-3 11 11 15,0 5-21-15,-1 3-13 16,12 0-3-16,4 14 0 16,8 12 0-16,11 6-3 15,0 3 3-15,0-6-11 16,19-2-5-16,15-9-12 16,5-7 8-16,7-6-10 0,-2-5 26 15,2 0 4 1,0-5 4-16,-7-13 0 0,-9-3 2 15,-14-4-6-15,-12 1 12 16,-4 0 8-16,0 4-12 16,0 6 15-16,-13 6-4 15,10 6-8-15,3 2-11 16,0 0 0-16,0 2-23 16,16 19 23-16,10 0 0 15,1 3-11-15,-1-2-6 16,1 0 9-16,-8-4 0 15,-8 0-10-15,-11-1 8 0,0-5-4 16,0-2-6 0,-27-5-7-16,-13-2 3 0,-6-3 9 15,7 0-25-15,16 0 22 16,12 0 17-16,11 0 1 16,0 0-5-16,4 0-14 15,22-3-25-15,8-1 17 16,5 1 0-16,-6-1 1 15,3 1 7-15,-6-1 16 16,-4-2 3-16,1-1 2 16,-4-6-2-16,3-1 6 15,1-2 11-15,-4 0 7 16,-11 2 4-16,-8 1 9 16,-4 6 6-16,0 0-6 15,0 2-3-15,0 3-3 16,-4 2-15-16,1 0-10 15,-3 0-2-15,6 0-4 16,0 0-5-16,0 0 5 0,0 13 1 16,0 2 3-16,0 1 1 15,0 4-3-15,0 0 0 16,0-2-2-16,0 0 0 16,0-5 0-16,0-4 0 15,6-5-2-15,4-4 0 16,6 0 2-16,2 0 10 15,5-1-3-15,0-13 3 16,3-3-6-16,1 4-2 16,-4-1 4-16,-4 3-4 15,1 4 2-15,-4 2-8 16,1 5 2-16,3 0-4 16,-1 0 6-16,4 0-8 0,-8 5 6 15,-7 6-11-15,-1 0-43 16,-7 0-46-16,0 0-70 15,-10-5 7-15</inkml:trace>
  <inkml:trace contextRef="#ctx0" brushRef="#br0" timeOffset="-112449.342">9202 12106 51 0,'0'0'41'0,"0"0"-27"16,0 0 7-16,0 0 2 16,0 0-2-16,0 0-9 15,3 0 4-15,6 0 6 16,-9 0 0-16,4 0-4 16,-4 0-4-16,0 0-4 15,0 0-1-15,0 0-5 16,0 0-2-16,3 8-1 15,-3 6 4-15,0-1-2 16,0 2-2-16,0 1 1 16,0-2-2-16,0 3-1 0,-16 2-15 15,-1 0-32-15,-3 0-32 16</inkml:trace>
  <inkml:trace contextRef="#ctx0" brushRef="#br0" timeOffset="-112059.968">9828 12073 112 0,'0'0'28'0,"0"0"7"16,0 0 1-16,0 0-1 15,0 0-18-15,0 0-11 16,4 5-5-16,-4 17 7 16,-8 7 12-16,-15 4-8 15,4-1-5-15,-4 2 0 16,7-4-4-16,5 1 0 15,4-6-3-15,7-2 0 16,0-6 0-16,0-5 0 0,7-1-7 16,27-5-11-16,12-5-10 15,-3-1-2-15,-10 0-16 16,-13-7-26-16,-20-12-28 16</inkml:trace>
  <inkml:trace contextRef="#ctx0" brushRef="#br0" timeOffset="-111915.423">9725 12244 59 0,'0'0'28'0,"0"0"-16"16,0 0 11-16,0 0 0 16,0 0-1-16,0 0-14 15,103-8 8-15,7 8-11 16,12-4-4-16,-18-4-1 0,-37 2-8 16,-40 0-61-1</inkml:trace>
  <inkml:trace contextRef="#ctx0" brushRef="#br0" timeOffset="-110837.075">4493 13064 130 0,'0'0'47'0,"0"0"-20"16,0 0 0-16,0 0-3 16,0 0-2-16,0 0-7 15,-27-10-1-15,50 3-5 16,4-1 3-16,7-5-8 15,-3 1 3-15,-4-5 6 16,-9 2-6-16,-6-3 5 16,-8-2 1-16,-4 6-4 15,0 0-8-15,-4 6-1 16,-26 3-10-16,-5 5 5 16,-6 0 1-16,-2 15 4 15,5 17 0-15,0 8-17 16,12 6 0-16,6 4 8 0,13-3-5 15,7-9 9 1,0-5 0-16,34-10 0 0,12-11 2 16,7-8 1-16,0-4 2 15,4 0 0-15,-6-10 1 16,-10-12 6-16,-6-5 1 16,-5-1 4-16,-3-1 7 15,-8-4-3-15,-8 5 0 16,-2 2 0-16,-6 8 2 15,1 6 4-15,-4 5 2 16,0 7 1-16,0 0-10 16,10 0-15-16,17 19-11 15,15 11 4-15,20 4 7 16,5 2 0-16,2-4 3 16,0-6-3-16,-3-3-3 0,-10-5 1 15,-3-6-38-15,-10-2-26 16,-9-9-21-16,-11-1 13 15,-8 0-11-15</inkml:trace>
  <inkml:trace contextRef="#ctx0" brushRef="#br0" timeOffset="-110701.929">5446 13068 88 0,'0'0'63'0,"0"0"-33"0,0 0 1 15,0 0 12-15,0 0-9 16,-194-16-8-16,151 44-10 15,-6 6-9-15,-4 5-6 16,3 1 3-16,8-3-4 16,12-2-25-16,7-3-16 15,23-7-26-15,0-6-21 16</inkml:trace>
  <inkml:trace contextRef="#ctx0" brushRef="#br0" timeOffset="-110443.326">5583 13060 133 0,'0'0'40'0,"0"0"-2"0,0 0 15 16,0 0 16-16,0 0-35 16,0 0-21-16,12 4-8 15,-24 26 15-15,-6 9 20 16,2-4-16-16,5 0-4 15,3-8-13-15,4 1 3 16,0-8-10-16,4-4-2 16,0-1-17-16,0-9-33 15,0-6-34-15,0 0 14 16,4 0 20-16,19-24-30 0</inkml:trace>
  <inkml:trace contextRef="#ctx0" brushRef="#br0" timeOffset="-110120.23">5572 12903 86 0,'0'0'51'15,"0"0"-28"-15,0 0 5 16,0 0-4-16,0 0-10 16,0 0-13-16,-50-12 0 15,50 27-1-15,0-2 0 16,27 0 1-16,19-5 0 15,7-7 0-15,0-1 2 0,-3 0-1 16,-15-5 0 0,-12-12 7-16,-12-2 9 0,-11-3-5 15,0 0-3-15,0 2-3 16,-27 5-4-16,-3 5-3 16,-5 10-2-16,1 0-3 15,-5 0-17-15,6 26-11 16,10 5-27-16,7 3-81 15</inkml:trace>
  <inkml:trace contextRef="#ctx0" brushRef="#br0" timeOffset="-109752.326">6067 13089 152 0,'0'0'52'0,"0"0"-22"0,0 0 10 16,0 0 5-16,0 0-10 16,-136-107-19-16,113 107-6 15,4 0-10-15,-4 0-1 16,3 9 0-16,6 12-1 16,5 3-2-16,9 0 0 15,0 0 0-15,0 2-1 16,23-3 3-16,13 4 2 15,-6-1 0-15,-4 0 0 16,-6-2 0-16,-13-2 3 0,-4-5-3 16,-3-1 0-1,0-5-2-15,0-1 2 0,0 0 3 16,-26-1 0 0,-11-6 1-16,-13 0 0 0,1-3-2 15,3 0-2-15,3 0-26 16,17 0-24-16,10-9-7 15,16-8-9-15,3-10-17 16</inkml:trace>
  <inkml:trace contextRef="#ctx0" brushRef="#br0" timeOffset="-109327.315">6163 12934 147 0,'0'-6'49'0,"0"4"-5"0,0 2 18 15,0 0-6-15,0 0-35 16,0 0-15-16,0 24-6 16,0 15 7-16,0 6 17 15,-4 4-5-15,-12 1-5 16,6-6-13-16,-3-7 2 16,10-3-1-16,-1-7-2 15,4-9-1-15,0-9-1 16,0-4-33-16,0-5-7 15,0 0 15-15,0 0-1 16,-14-13-16-16,-5-9 9 16,-1 3 20-16,1-1 14 15,8 3 1-15,-1 5 0 0,5 6 1 16,3 2 2-16,4 4 4 16,0 0 0-1,0 0-4-15,0 0-3 0,23 0-2 16,30 0 2-16,20 0 5 15,6 0-2-15,-3 0-1 16,-10 0-2-16,-20 0 0 16,-13 0-37-16,-6 4-82 31</inkml:trace>
  <inkml:trace contextRef="#ctx0" brushRef="#br0" timeOffset="-108818.188">6541 13183 143 0,'0'0'57'16,"0"0"-42"-16,0 0 17 15,0 0 12-15,0 0-21 16,0 0-23-16,-12-9 0 15,65 9 0-15,20 0 3 16,15 0 0-16,-1 0 6 16,1 0-1-16,-8 0 0 15,-15-8 4-15,-15-4 1 0,-24-1-3 16,-19 5 5-16,-7-5 9 16,0-1-13-16,-30-2-11 15,-23 2-8-15,-3 2 8 16,-3 6-1-16,10 2 1 15,19 4 0-15,14 0 0 16,12 0 0-16,4 0 0 16,0 4-6-16,20 8-6 15,29 2 12-15,11 2 4 16,2-4 0-16,-5 3-1 0,-15-3 3 16,-8-3 6-1,-11 3 0-15,-7-1 3 0,-6 4-6 16,-4 3-2-16,-6 3-5 15,0 2 2-15,-13-2-4 16,-24-1-4-16,-21 2-11 16,-22-2-35-16,-12 0-59 15,-10 0-21 1</inkml:trace>
  <inkml:trace contextRef="#ctx0" brushRef="#br0" timeOffset="-108262.98">7819 13008 59 0,'0'0'101'15,"0"0"-55"-15,0 0 6 16,0 0 30-16,-54-106 1 15,54 104-20-15,0 2 16 16,0 0-19-16,0 0-41 0,0 18-2 16,0 8-10-16,0 14 11 15,0 6 0-15,8 4-10 16,-1-2 4-16,1-2-8 16,-8-6-4-16,0-3 0 15,0-11-82 1,0-9-74-16,0-6-20 0,0-7 59 15,-5-4-11-15</inkml:trace>
  <inkml:trace contextRef="#ctx0" brushRef="#br0" timeOffset="-107675.237">7734 12934 95 0,'0'0'30'15,"0"0"3"-15,0 0 5 0,0 0-5 16,-15-113-4-16,33 106-11 15,33 1-6-15,13 6-4 16,9 0-4-16,-1 10 0 16,-6 22-3-16,-20 9-1 15,-23 8 0-15,-23 1 0 16,0-1-1-16,-23-8 0 16,-16-3 1-16,0-6-2 15,9-8-5-15,3-4-9 16,17-3-3-16,1-7 2 15,9-1 7-15,0-3 4 16,9-3 4-16,31-2 0 16,15-1 1-16,5 0 1 0,13-1 1 15,-1-13 0-15,-6-4 16 16,-13-3-1-16,-16 1 2 16,-18 0 7-16,-12 2 12 15,-7 4-5-15,0 4-1 16,-3 2-4-16,-24 3-11 15,-3 5-11-15,0 0-5 16,4 15 0-16,3 15-1 16,10 5 1-16,10-2-1 15,3 2 0-15,0-8-1 0,7-4-5 16,32-7 4 0,10-9-4-16,4-3 4 15,0-4 3-15,6 0 2 0,-10-5-2 16,-11-15 3-16,-15-6-2 15,-23-6 12-15,0-3-3 16,-20-1-3-16,-24 7-7 16,-7-2 0-16,6 12-2 15,10 6-11-15,8 11-36 16,17 2-37-16,1 6 8 16,9 16 6-16,0 4-47 15</inkml:trace>
  <inkml:trace contextRef="#ctx0" brushRef="#br0" timeOffset="-107345.258">8680 13177 151 0,'0'0'39'0,"0"0"-6"16,0 0 4-16,0 0-4 15,0 0-14-15,0 0-11 16,-138-27 1-16,124 49-7 15,5 2 1-15,9 2 0 16,0 3-3-16,12-8 0 16,41-2 6-16,4-5-5 15,12-10 2-15,0-4 3 16,-12 0 0-16,-8-2 7 16,-17-16 18-16,-18-6 0 0,-14-5-3 15,0-3-4-15,-19 0-9 16,-31 1-15-16,-6 8 0 15,6 7 0 1,13 5-12-16,17 6-31 0,12 5-35 16,8 0-24-16,0 4-4 15</inkml:trace>
  <inkml:trace contextRef="#ctx0" brushRef="#br0" timeOffset="-106953.309">9000 12919 175 0,'0'0'43'0,"0"0"3"16,0 0 30-16,0 0 1 0,0 0-17 15,0 0-17-15,0-28-25 16,0 60-18-16,-7 13 17 16,-2 3-7-16,6 0 2 15,3-2-5-15,0-3-1 16,0-7-6-16,0-9 0 15,0-3-6-15,3-7-25 16,13-9-34-16,-5-4-27 16,1-4 6-16,-8 0 30 15,-4-3 12-15,0-15 8 16,-4 0 17-16,-26 0 16 16,-2 6 3-16,6 2 0 15,12 4 6-15,5 2 14 16,5 2 10-16,4 1-3 0,0-2-4 15,16 1-6-15,44-2-7 16,29 0-6-16,6 2-4 16,-8 2-1-16,-18 0-30 15,-20 0-37-15,-17 0-57 16</inkml:trace>
  <inkml:trace contextRef="#ctx0" brushRef="#br0" timeOffset="-105825.491">9508 13150 128 0,'0'0'44'0,"0"0"-3"16,0 0 4-16,0 0-5 0,0 0 5 15,0 0 5-15,-4-44-11 16,4 42 6-16,0 2 1 16,0 0 0-16,0 0-19 15,-12 8-23-15,-8 14-2 16,-6 8 14-16,-1-4-11 15,13 0 0-15,2-3-3 16,8-5-2-16,4-3 0 16,0-7-2-16,0-1-1 15,0-5-2-15,0-2-4 16,0 0 3-16,30 0 6 16,13-18 0-16,6-6 12 0,4-1-11 15,-7-1 1-15,-3 4 1 16,-10 4-3-16,-10 6 0 15,-12 7 2-15,-2 2-2 16,-9 3 0-16,0 0-5 16,0 0-1-16,0 10-8 15,3 8 10-15,5 2 2 16,-5-1 2-16,6-1-10 16,2-5 9-16,-4-4 1 15,5-5-5-15,-5-3 5 16,2-1-9-16,-2 0 6 15,0 0 3-15,9 0 0 16,-9-4 6-16,5-7-1 0,-4-1-2 16,-5 2 4-16,1 2-4 15,-4 1 4-15,0 7-5 16,0 0 2-16,0 0-4 16,0 0-7-16,0 7-9 15,3 15 14-15,10 0-2 16,6 0-6-16,4-7 5 15,-2-2-7-15,7-8 2 16,-13-5 4-16,4 0-2 16,-8 0 8-16,1-1 0 15,-5-17 2-15,-7-4 2 16,0-5-1-16,0 0 1 16,0-2 1-16,-19 4-4 15,-3 6 4-15,-1 7-4 16,4 10-2-16,0 2-4 15,-1 0-8-15,1 10 11 16,5 13-15-16,10 2-41 0,4 1-48 16,0 0 18-16,11-3 4 15,24-4-58-15</inkml:trace>
  <inkml:trace contextRef="#ctx0" brushRef="#br0" timeOffset="-105163.189">10208 13251 136 0,'0'0'45'0,"0"0"-15"16,0 0 11-16,0 0 10 16,0 0-6-16,0 0-18 15,-102-83-1-15,79 83-2 16,0 0-14-16,5 0-7 15,2 9-3-15,0 8 0 16,9 5-1-16,4 2 0 16,3 1 0-16,0-6 1 15,0-1-1-15,10-5 0 16,22-7 1-16,2-5-1 16,3-1 1-16,2 0 1 0,-6-11 6 15,-1-13-4-15,-5-9 0 16,-8-5 1-16,-5-10 2 15,-10-6 8-15,-4-4 23 16,0 4 7 0,0 10-4-16,0 16 4 0,0 12-14 15,-4 14-5-15,1 2-3 16,3 0-18-16,-7 11-4 16,-9 19-14-16,0 14 14 15,2 3 0-15,7 0 2 16,7-5-2-16,0-7 0 15,14-5 0-15,28-10 0 16,8-5 0-16,-1-9-4 16,1-5 4-16,3-1 0 15,-4 0 4-15,-6-7-4 0,-13-15 8 16,-11-3 2 0,-15-3-8-16,-4-6 4 0,0 0 2 15,0 6-8-15,-16 7 13 16,-11 10-3-16,4 9-6 15,-3 2-4-15,8 13-14 16,-1 24 14-16,6 7-4 16,13 6 1-16,0-6 6 15,36-3-3-15,27-11 0 16,14-6-13-16,11-7-17 0,4-8-42 16,-12-5-78-1,-27-4-29-15,-50 0 54 0</inkml:trace>
  <inkml:trace contextRef="#ctx0" brushRef="#br0" timeOffset="-104134.368">2945 14221 163 0,'0'0'31'16,"0"0"9"-16,0 0-8 15,0 0-6-15,0 0-6 16,0 0-8-16,106-56-10 0,-86 84-1 16,-1 8-1-1,-8 4 4-15,-4 0-1 0,-2-3 0 16,-5-6-1-16,0 0 0 15,-28-3 0-15,-22-2-1 16,-13 1 3-16,-10-8-4 16,11-3 3-16,13-6 0 15,22-10-1-15,20 0 8 16,7 0 32-16,0-22-5 16,0-6-8-16,7-3 0 15,25 0 5-15,2 5-6 16,-4 3 6-16,-7 5-5 15,-7 10-3-15,-9 7-12 16,3 1-9-16,19 0-5 16,4 12 0-16,13 9-5 15,-3 3 3-15,-3 3 2 16,6 2 5-16,-3 1 6 0,6-3-11 16,-3 3-4-16,0-6-74 15,-8-3-45 1,-12-2-29-16,-6-13 14 15</inkml:trace>
  <inkml:trace contextRef="#ctx0" brushRef="#br0" timeOffset="-103626.407">3509 14453 168 0,'0'0'43'0,"0"0"-5"0,0 0 12 15,0 0 2-15,0 0-36 16,0 0-12-16,119-17 4 16,-39 17-2-16,6 0 10 15,3-4-5-15,-6 2-8 16,-18-5 1-16,-26 6-2 16,-25-3-1-16,-14 0 4 15,0-2 3-15,0-6 5 16,-37-2-13-16,-16 0-1 15,-9 1-2-15,9 4 2 16,11 0 1-16,19 5 1 16,19 3 0-16,4 1-1 15,0 0 0-15,0 0-1 0,0 0-9 16,0 0 1 0,0 0 1-16,30 0 5 0,13 11 3 15,3 4 3-15,-4 4-3 16,-5 0 0-16,-1 3 0 15,-13 0 0-15,-9 0 2 16,-7-2-2-16,-7-3 0 16,0 2 2-16,-14-3-2 15,-32-4-7-15,0 0-22 16,3 0-44-16,13-2-4 16,27-1-23-16</inkml:trace>
  <inkml:trace contextRef="#ctx0" brushRef="#br0" timeOffset="-103115.647">4760 14283 178 0,'0'0'70'0,"0"0"-7"0,0 0 45 15,0 0-7-15,0 0-16 16,0 0-57-16,0-42 2 16,0 42-18-16,0 20-9 0,0 8 13 15,-3 8 24-15,-10 4-11 16,6 4 8-16,0 2-10 16,2 1-1-16,1-6-8 15,4-5-15-15,0-9 2 16,0-13 0-16,0-7 1 15,0-5-6-15,0-2 3 16,0 0 20-16,0-25 1 16,0-13 12-16,0-10-26 15,-14-6-10-15,-5-5 10 16,-1 3-4-16,6 4-6 16,9 0 0-1,5 6 0-15,0 6-3 16,9 9 0-16,13 8 3 15,-7 9-7-15,1 6 4 16,3 5-25-16,11 3-2 16,23 0 3-16,16 11-13 0,0 17 16 15,-5 0 1-15,-18 6 11 16,-16 1 3-16,-14 2-12 0,-16-5-2 16,-7-1-42-16,-59 0-20 15,-22-1-18-15,-15-2-41 16,8-1 40-16,27-1 1 15</inkml:trace>
  <inkml:trace contextRef="#ctx0" brushRef="#br0" timeOffset="-101726.798">5400 14524 175 0,'0'0'61'0,"0"0"-38"0,0 0 30 16,0 0 28-1,-129-115-16-15,113 108-31 0,-3 2-9 16,5 5-9-16,-9 0-1 15,-16 5-15-15,-4 16 2 16,-6 11-1-16,8 3 1 16,11 1 0-16,14-4-2 15,13-4-10-15,3-4 8 16,0-14-7-16,23-1 4 16,14-9 5-16,9 0 0 15,7-13 0-15,-4-12 7 16,-6-6-7-16,-4 1 7 15,-22-3 0-15,-4 8-5 16,-10-1 6-16,-3 6 10 16,0 9 15-16,0 5 15 0,0 6-1 15,0 0-31-15,0 0-16 16,0 6-16-16,0 16 12 16,-10 9 4-16,1 0 0 15,5 4 2-15,4-7-4 16,0-4 4-16,0 0-4 15,0-12 2-15,16-1-8 16,11-11 0-16,10 0 8 16,5 0 2-16,8-19 0 15,7-9 4-15,1-6 2 16,2-2-6-16,-7 4 12 16,-14 3-14-16,-9 10 2 0,-14 2 2 15,-5 7 0-15,-8 4-4 16,-3 6 0-16,9 0 0 15,2 0-16-15,5 11 10 16,7 2 4-16,-4 9 2 16,-5 1-6-16,2-9-4 15,-5 2 10-15,5-6 0 16,-9-6-13-16,2-4 11 16,-6 0 0-16,-3 0 2 15,4-8 7-15,-4-16-1 16,0-7 2-16,0-3-4 15,0 2 0-15,0 6-2 16,-27 4 10-16,4 8 8 0,0 5-7 16,7 8-6-1,6 1-7-15,-3 0-14 0,6 0 8 16,-9 17 2-16,9 9-10 16,7 6 4-16,0 0-2 15,0 1-16-15,4-4 12 16,22-5-9-16,6-4 1 15,2-7-10-15,-1-2 22 16,-1-11 1-16,2 0 10 16,-8 0 2-16,1-6-1 15,-1-12 2-15,1 2 0 16,-4-3 4-16,-4 2-2 0,1 3-4 16,-10 5 1-1,-1 3 13-15,-5 5-14 0,-4 1 0 16,3 0-3-16,1 0-8 15,3 1 9-15,-2 11 0 16,-1 1 1-16,-1-3 0 16,-3-2 2-16,4-2-1 15,3-3 0-15,-2-3-6 16,-1 0 6-16,-1 0 6 16,4 0-6-16,6 0 5 15,4 0 0-15,6-9 3 16,0-4-4-16,-3 8-2 15,-10-3-2-15,-1 6 0 16,2 2-2-16,-2 0-2 16,8 0-4-16,3 2 3 0,3 10 4 15,3-6-6 1,-3 1 4-16,4-6 1 0,3-1 0 16,2 0 2-16,2-10 0 15,4-15 1-15,-4-8 8 16,-7-10 0-16,-8-7 32 15,-12-8 5-15,-7-4 16 16,0-4-13-16,0 3-5 16,0 17-1-16,0 19 8 15,0 14-6-15,0 12 1 16,0 1-46-16,-7 9-23 16,-5 32-3-16,-6 17 26 0,-5 6 9 15,0 4 0-15,4-4-18 16,3-6 6-16,9-10-3 15,3-4-118-15,4-7-18 16,0-5-23-16,30-12-38 16,20-9 43-16</inkml:trace>
  <inkml:trace contextRef="#ctx0" brushRef="#br0" timeOffset="-101559.851">6499 14283 188 0,'0'0'37'0,"0"0"1"0,0 0 13 16,0 0-24-16,0 0-25 15,251-18-2-15,-178 18-9 16,-17 0-47-16,-6 1-34 16</inkml:trace>
  <inkml:trace contextRef="#ctx0" brushRef="#br0" timeOffset="-98953.236">7265 14346 135 0,'0'0'37'16,"0"0"-7"-16,0 0 26 15,0 0 12-15,0 0-10 16,0 0-16-16,12-9-16 0,-12 9-10 16,0 0-13-16,0 9 2 15,0 10-5-15,0 12 5 16,-16-5-4-16,0 5 0 16,9-4-1-16,7-5 0 15,0-4 0-15,0-8 0 16,0-6-1-16,27-4 1 15,12 0 3-15,1-6 6 16,10-14-5-16,0-8 1 16,-15 1 0-16,-9-7-3 15,-10 5 6-15,-12-3-2 16,-4 1-2-16,0 6 6 16,0 6-2-16,0 5-2 15,0 9-3-15,-4 5-3 0,4 0 0 16,-9 0-9-16,2 2-8 15,-3 19 13-15,-6 7 3 16,12-6 0-16,4 2 1 16,0-2-8-16,0 0 4 15,20-1-4-15,6-1 4 16,1-2 2-16,-9-2 1 16,-6-3-1-16,-9-7 0 15,-3-2-5-15,0-1 4 16,0-1-12-16,-23 2-23 15,-10-4 11-15,-10 0-18 16,5 0 1-16,4 0 9 16,4-4 5-16,-6-11-3 15,3-1-23-15,-1-6-60 0</inkml:trace>
  <inkml:trace contextRef="#ctx0" brushRef="#br0" timeOffset="-98592.938">7357 14111 137 0,'0'0'39'0,"0"0"-14"0,0 0 10 16,0 0 0 0,0 0-4-16,0 0-19 0,0-34-12 15,-20 37-1-15,-10 18 1 16,0-3 3-16,11-2-3 15,6-2 0-15,10-2 1 16,3-2-1-16,0-3 1 16,0-2 1-16,0-5 0 15,12 0 3-15,2 0-1 16,2 0 0-16,4 0 1 16,-1-12-3-16,-5 0 0 15,2-6 0-15,-12 8-1 16,-1 1 0-16,-3 6-1 15,0 3-1-15,0 0-5 16,0 0-33-16,0 3-31 0,0 20-5 16,0 3-54-1</inkml:trace>
  <inkml:trace contextRef="#ctx0" brushRef="#br0" timeOffset="-96165.09">8195 14402 149 0,'0'0'80'0,"0"0"-41"0,0 0 21 16,0 0 15-1,0 0-14-15,0 0-30 0,-23-97-16 16,0 95 6-16,-10 2-21 15,-6 0 0-15,-11 0-2 16,-3 16 1-16,4 11-7 16,12 0-1-16,5 5-1 15,25-5-6-15,7-1 4 16,0-8-2-16,3-5-6 16,27-9-2-16,9-4 22 15,-5 0-1-15,-2 0 1 16,-6-11 2-16,-3-7 3 15,4-6 11-15,-4-1 5 16,0 1-5-16,-13 6-1 16,3 0 2-16,-6 6-8 15,-7 8 5-15,0 4 2 16,0 0-11-16,0 0-5 0,0 0-16 16,0 16 5-1,0 11 11-15,0-1 0 0,0-2 0 16,19-7-8-16,8-7 1 15,3-5 0-15,3-5 7 16,3 0 1 0,1-11-1-16,5-16 3 0,1-3 3 15,-10-11-5-15,-6 1 12 16,-8-9-2-16,-8-1 4 16,-11 0 15-16,0 5 10 15,0 8 8-15,0 14-11 16,0 10 2-16,-4 8-5 15,1 5 12-15,-4 0-46 0,-9 14-8 16,-7 20 5-16,0 12 6 16,5 6-1-16,6 0 1 15,8-4 0-15,4-5-3 16,0-6 0-16,0-7-8 16,0-3 0-16,11-10-10 15,1-2 15-15,4-7-6 16,-5-2 0-16,8-6 9 15,15 0 0-15,12 0 12 16,7-14-8-16,0-7 1 16,-7-2 13-16,-7 5-18 15,-13-5 8-15,-6 5 5 16,-6 4-13-16,-2 6 0 0,-4 7 0 16,-5 1-3-16,-3 0 1 15,4 0-14 1,1 1-7-16,2 18 21 0,0 2 2 15,0 2-16 1,2-5 2-16,2-5 12 0,-3-3-5 16,3-6-16-16,1-2 13 15,3-2 8-15,11 0-2 16,13 0 4-16,-2-7 6 16,2-11 0-16,-5-4-6 15,-8-10 2-15,-10 1-2 16,-12-3 16-16,-4 1-12 15,0 6 8-15,0 4-1 16,-23 8-4-16,3 7 0 16,6 8-7-16,-2 0-14 15,-3 8-2-15,-4 20 7 16,-7 9 9-16,7 5 0 16,16-4 0-16,7-5 0 15,0-4-12-15,0-7-2 16,23-9-4-16,10-7 12 15,-1-2 0-15,2-4 0 16,-1 0 6-16,6-7 6 0,-5-13-6 16,5-1 6-16,-6-1-2 15,6-2-2-15,-9 4 0 16,0 2-2-16,-10 8 0 0,-4 4-2 16,-13 6-2-1,1 0 4-15,-4 0-8 0,0 0-10 16,0 10-4-16,0 0 15 15,0-2 2-15,0-2 1 16,0-6 4-16,0 0 4 16,0 0-1-16,0 0 1 15,0 0 8-15,0-2 2 16,0-12-11-16,-7-1-3 16,-2 4-2-16,-5-3 1 15,-6 6 1-15,-3 4-14 16,-3 4 3-16,-1 0-6 15,1 4 2-15,-1 18 1 0,8 8 4 16,3 2 9 0,9-1-2-16,7-7-6 15,0-8-24-15,0-6 7 0,23-7 9 16,0-3 8-16,0 0 9 16,7-3 1-16,-4-15 1 15,1-7-1-15,-4 5 3 16,-7-2-2-16,-6 6-1 15,-6 6 3-15,1 8 3 16,-5 2-1-16,0 0-6 16,4 0-3-16,-1 10-9 15,4 11 12-15,2-2-7 16,2 3 7-16,8-6 3 16,4-5-3-16,4-5-4 0,6-6 2 15,6 0 2-15,-2 0 5 16,2-10-4-16,-5-10 2 15,-11-3-3-15,-7-1 4 16,-9-2 4-16,-7 0 0 16,0 2-2-16,0 4 13 15,-23 4 6-15,-4 4-3 16,4 10-22-16,-3 2-3 16,3 0-1-16,-7 16-2 15,-4 10 4-15,2 5 2 0,13-1 0 16,12-4 0-1,7-5-10-15,0-4 4 0,12-10 6 16,18-2-9-16,0-5 9 16,6 0 1-16,-3-18 4 15,1-11-4-15,1-5 2 16,-5-6 8-16,-3 0-11 16,-8-4 15-16,-8 2 7 15,-7 5 16-15,-4 8-16 16,0 8 4-16,0 9-10 15,0 7-6-15,0 5-6 16,0 0-4-16,-4 9-30 16,-7 22 16-16,-8 13 14 0,0 2-2 15,8 0 14-15,4-4-20 16,7-9 16-16,0-4-8 16,0-11 0-16,10-5-10 15,13-8 0-15,0-5 5 16,4 0 5-16,7 0 1 15,1-21 8-15,-5 1-6 16,-10-1 1-16,-10 7-2 16,-6 2 0-16,-4 6-2 15,0 2 2-15,0 4-2 16,0 0 0-16,5 0-10 16,9 0-2-16,6 12 0 0,10 4 7 15,5-3-2-15,9-2-5 16,2-5 7-16,9-6 5 15,-5 0 2-15,-10 0-1 16,-1-8-1-16,-9-9 4 16,-10-4 4-16,-10 0-1 15,-10 2 34-15,0 3-7 16,0 6 0-16,0 5-2 16,-3 5-1-16,-11 0-31 15,-22 31 5-15,-6 13-5 16,-8 14 13-16,6 11-5 15,2 10 2-15,-1 13 19 16,-3 2 9-16,0 2-11 0,-3-3 26 16,3 1-7-16,5-2-25 15,11-3 8-15,14-2-15 16,4-13 1-16,8-16-12 16,4-16 23-16,0-20-26 15,0-12 16-15,-3-10-5 16,-5 0 44-16,-11-11 110 15,-15-22-30-15,-20-15-135 16,-10-7-18-16,-9 2-121 16,8-5-15-16,22 3 25 15,36 5 36-15,7 0-5 16,69-5-42-16,30-4 17 16,20-2 21-16,-1-1-13 15,4 6-30-15,-19 6 12 0</inkml:trace>
  <inkml:trace contextRef="#ctx0" brushRef="#br0" timeOffset="-93925.691">5024 15480 65 0,'0'0'67'0,"0"0"-39"0,0 0 18 15,0 0-6-15,0 0-1 16,0 0 9-16,0 0-9 16,10-93 13-16,-10 74-6 15,-3 7-3-15,-13-3-6 16,2 8-3-16,-6 2-16 15,1 2-3-15,-4 3-15 16,-7 0-14-16,-13 4 11 16,-3 16 2-16,0 4-5 15,20 2 3-15,15-3-12 16,11-6 5-16,0 1-3 0,7-8-14 16,29-5 14-1,10-5 8-15,7 0 4 0,-4 0 1 16,1-15 1-16,-13-7 2 15,-11 0 5-15,-3-2 12 16,-7 2 20-16,-9 6 19 16,2 5 4-16,-5 4 2 15,-1 7 25-15,-3 0-49 16,0 0-41-16,0 3 0 16,0 22-14-16,0 9 14 15,0 11 17-15,0 12 0 16,0 2-5-16,0 7 3 15,0 6 5-15,0 4-20 16,0 1 19-16,0-2-19 16,0-2 10-16,0-3-10 0,0-7 0 15,0-11 10-15,0-10-7 16,0-15 4-16,0-10-7 16,0-13-7-16,-12-4 7 15,-18 0 10-15,-20 0 27 16,-22-13-16-16,-11-15-21 15,-2-8-41-15,9-4-9 16,19-4 5-16,18 4-18 16,29-4 18-16,10-6 11 15,56 1-12-15,47-9 5 16,19-5-2-16,12-2 39 16,-8-3 2-16,-17 1-3 15,-4 1 5-15,-26 9 0 16,-13 3 2-16,-22 12 1 0,-16 15 1 15,-13 8 10-15,-12 11 7 16,1 4 1-16,-4 4-2 16,0 0-20-16,0 0-8 15,8 8-8-15,3 15 14 16,5 1 2-16,3-2 0 16,-4 1 2-16,-3-2 0 15,-1 6-2-15,-8-6 0 16,-3 2 0-16,0-6 0 15,0 2 2-15,5-5-2 16,-1-2 2-16,7-7-2 0,-4 0 0 16,2-5 0-1,14 0 0-15,14-9 0 0,9-14 12 16,3-4-2-16,-10-9-5 16,-9 0 4-16,-14-3-4 15,-12-1-1-15,-4 5 8 16,0 11-7-16,0 4 6 15,-13 9 1-15,-1 5 0 16,2 5-2-16,5 1-10 16,-6 0-15-16,3 0 8 15,-10 22 0-15,1 7 7 16,5 8 0-16,5-7-5 0,9 2 3 16,0-4 2-1,9-6-12-15,21-8 5 0,0-2-6 16,5-12 3-16,-1 0 1 15,5 0 9-15,5 0 5 16,7-18-1-16,6-3-1 16,-4-4 1-16,0 4-4 15,-7 0 3-15,-13 11-3 16,-10-2 0-16,-14 11 0 16,-5 1 0-16,-4 0-5 15,0 0-2-15,0 0-12 16,7 0-5-16,2 1 22 15,-2 11 2-15,0-8 0 16,-7 0-14-16,3-4-11 16,-3 0 6-16,0 0 13 0,0 0 6 15,0 0 4 1,0-8-4-16,0-4-12 0,0 2-2 16,-23 4 2-1,6 4-14-15,-6 2 12 0,-4 0 9 16,-5 18 0-16,2 12-9 15,4 0 4-15,6 3 2 16,13-8-5-16,7-3-3 16,0-6-6-16,7-4-3 15,20-7 2-15,-1-5 7 16,1 0 16-16,1 0 0 16,2-14 0-16,-3-6 3 15,-4-3-1-15,-4 3-2 16,-8-2 7-16,-4 4 1 15,-7 5 5-15,5 4 2 0,-5 9 13 16,0 0-11-16,0 0-17 16,0 0-4-16,0 12-8 15,0 12 12-15,0 2-1 16,4-6 1-16,14 1 0 16,10-8 2-16,13-4-2 15,5-9 2-15,3 0 4 16,4-5-3-16,-3-21 2 15,-4-6 0-15,-16-8 0 16,-7-4 5-16,-14-9 13 16,-9 0 28-16,0-3 3 15,0 4-21-15,0 6 13 16,-4 12-11-16,-5 15-10 0,2 11-11 16,4 8 24-16,3 8-38 15,0 28-42-15,0 18 42 16,0 13 4-16,0 1-4 15,0 3-2-15,0-6 2 16,3-5-9-16,13-7-3 16,11-13-75-16,10-14-51 15,16-12-35-15,9-14 11 16</inkml:trace>
  <inkml:trace contextRef="#ctx0" brushRef="#br0" timeOffset="-93383.962">6701 15396 171 0,'0'0'41'15,"0"0"-37"-15,0 0 6 16,0 0 8-16,0 0-3 16,0 0 14-16,221 14 3 15,-113-14-7-15,-15 0 3 16,-11 0-7-16,-26 0 6 15,-17-6 9-15,-16-7 3 0,-12 1 12 16,-8-1-8 0,-3 3 9-16,0-5-16 0,0 7-4 15,-14-1-20-15,-5 9-12 16,-8 0 4-16,1 0-6 16,-6 6 2-16,5 20-16 15,4 4 16-15,4 7 0 16,15-6 0-16,4-1-2 15,0-2 2-15,0-6 0 16,9-4-2-16,14-9 0 16,7-5 2-16,7-4 6 15,6 0-2-15,3 0-2 16,7-13 8-16,-4-9-8 16,1 0 4-16,-4 0-4 0,-7 2 2 15,-9 4-4-15,-4 6 6 16,-10 3-12-16,-5 4 4 15,-7 3 0-15,-4 0-10 16,3 18-10-16,2 14 22 16,-5 4 0-16,7 0 0 15,8-1 0-15,13-7 0 16,9-6 6-16,16-16-4 16,23-6 2-16,23 0-4 15,9-16-12-15,-5-14-77 16,-27-6-16-16,-34-4-11 15,-38-1 4-15,-4 1 8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4:37:41.306"/>
    </inkml:context>
    <inkml:brush xml:id="br0">
      <inkml:brushProperty name="width" value="0.05292" units="cm"/>
      <inkml:brushProperty name="height" value="0.05292" units="cm"/>
      <inkml:brushProperty name="color" value="#FF0000"/>
    </inkml:brush>
  </inkml:definitions>
  <inkml:trace contextRef="#ctx0" brushRef="#br0">13230 9166 4 0,'0'0'50'16,"0"0"-23"-16,0 0 1 15,0 0 1-15,0 0 10 16,0 0-12-16,0 0-3 16,0 0 13-16,0-30-2 15,0 30-5-15,0-3-9 16,0 3 2-16,0 0-10 15,0 0-4-15,0 0 1 0,0 0-9 16,0 0 4-16,0 0-5 16,0 0 2-16,0 0-2 15,0 0 2-15,0 0-1 16,0 0 3-16,0 0-4 16,0 0 4-16,0 0-4 15,0 0 4-15,0 0-4 16,0 0-3-16,0 0 3 15,0 0 1-15,0 0 3 16,0 0-4-16,0 0 1 16,0 0-1-16,0 0 0 15,0 0 3-15,0 0-2 16,0 0 2-16,0 0-3 16,0 0 1-16,0 0-2 0,0 0 7 15,0 0-5-15,0 0-1 16,0 0-1-16,0 0-1 15,0 0-1-15,0 0 3 16,0 0 4-16,0 0-3 16,0 0-1-16,0 0 0 15,0 0 0-15,0 0 0 16,0 0-1-16,0 0 3 16,0 0-2-16,0 0 1 15,0-1 1-15,0 1-2 16,0 0-1-16,0 0 1 0,0 0 1 15,0 0 0 1,0 0-2-16,0 0 1 0,0 0 0 16,0 0 0-16,0 0 0 15,0 0 0-15,0 0 0 16,0 0 0-16,0 0 0 16,0 0 1-16,0 0-1 15,0 0-3-15,0 0 2 16,0 8 1-16,0 12 0 15,-9 4 0-15,-2 4 0 16,-8 6 0-16,-1 7 2 16,-3 4-1-16,-3-1-1 15,-4-2-1-15,3-7-1 16,8-9 2-16,-1-6 0 16,10-7-30-16,6-4-8 0,0-5-12 15,4-3-21-15,0-1 19 16,0 0-13-16,0 0-36 15</inkml:trace>
  <inkml:trace contextRef="#ctx0" brushRef="#br0" timeOffset="511.635">13320 9150 59 0,'0'0'47'15,"0"0"-32"-15,0 0 3 16,0 0 4-16,0 0-10 16,0 0-5-16,32-8 0 15,-32 8 3-15,3 0 2 16,-3 0-3-16,0 0-3 15,0 0-3-15,0 0 2 16,0 0 1-16,0 8-2 16,0 4-2-16,0 0-1 15,0 4 1-15,0 0 1 16,0 2 1-16,4 1-4 16,6 0 1-16,10-1 3 0,3 2-2 15,3-2 0-15,-3-2 2 16,0-1 3-16,-7-1-1 15,-2-3-1-15,-5 0 2 16,-9 0 6-16,0-4-10 16,0 0 0-16,0 1 10 15,-19-1-12-15,-15-1-1 16,-8 0 4-16,-1-5-4 16,-3 1-2-16,9-2-17 15,2 0-13-15,8 0-7 16,8 0-3-16,8-2 0 15,8-11-18-15,3-9-26 16</inkml:trace>
  <inkml:trace contextRef="#ctx0" brushRef="#br0" timeOffset="685.052">13279 9140 68 0,'0'0'29'16,"0"0"-4"-16,0 0 7 15,0 0-4-15,0 0-11 16,0 0-11-16,221-43-1 16,-125 38-4-16,-17 1-1 15,-22 4-38-15,-34 0-72 16</inkml:trace>
  <inkml:trace contextRef="#ctx0" brushRef="#br0" timeOffset="36592.807">16279 5350 71 0,'0'0'55'0,"0"0"-30"16,0 0 5-16,0 0 4 15,0 0 1-15,0 0-6 0,9-71 3 16,-9 58-8-16,-16 3-1 16,-3-1 5-16,-4 5-17 15,3 2 8-15,6 0-14 16,-5 4-2-16,-1 0-5 15,2 0 2-15,-1 3 0 16,-4 15-1-16,3 3 3 16,17 8-5-16,3 1 3 15,3 4 0-15,51 6-5 16,18 0 6 0,13 2-1-16,-5-4 1 0,-8-3 5 15,-15-1-6-15,-15-5 0 16,-15-5 0-16,-17-4-2 15,-10-2 2-15,0-1-2 16,0-3-2-16,-14-2-1 0,-25-5 2 16,-10-2-14-16,-8-5-30 15,8 0 13-15,6 0-25 16,17-5 18-16,19-13 7 16,7-3-11-16,3-12 3 15,54-4 3-15</inkml:trace>
  <inkml:trace contextRef="#ctx0" brushRef="#br0" timeOffset="36840.871">16695 5400 32 0,'0'0'59'0,"0"0"-27"15,0 0 3 1,0 0-5-16,0 0-14 0,0 0-13 16,0 11 1-16,0 18 7 15,0 3 20-15,0 5-10 16,0-4-5-16,0-1-2 15,0-3-1-15,0-5-13 16,9-6 6-16,-2-4-6 16,0-6-3-16,2-7-17 15,-6-1-27-15,4 0-1 16,0-1-2-16,9-21-42 16</inkml:trace>
  <inkml:trace contextRef="#ctx0" brushRef="#br0" timeOffset="37149.668">16645 5223 60 0,'0'0'32'0,"0"0"-17"16,0 0 3-16,0 0 9 16,0 0-17-16,0 0-10 15,-33-14 0-15,26 21 1 16,1 3-1-16,6-1 0 15,0-5-3-15,0 2 3 16,0-3 0-16,16-3 1 16,18 0 11-16,5 0 5 15,3 0 1-15,-15-6-1 0,-4-8-3 16,-16-1 5 0,-7-3-6-16,0 2-3 0,0-2 1 15,-4 6-11-15,-19 4 0 16,-3 6-2-16,-4 2-5 15,-6 0-16-15,13 10-27 16,9 13-7-16,14 4-35 16</inkml:trace>
  <inkml:trace contextRef="#ctx0" brushRef="#br0" timeOffset="37582.694">16925 5367 60 0,'0'0'50'16,"0"0"-30"-16,0 0 8 15,0 0-4-15,0 0-6 16,0 0-16-16,7-7 0 16,23 7 7-16,5 0-8 15,-5 0 2-15,-3 0 3 16,-8 0-6-16,-4 0 4 15,-3 10-4-15,-9 4 0 16,1 5 1-16,-4 1-1 16,0 5 0-16,-19 3 4 15,-22 2-3-15,-2 2 3 16,4-4-4-16,9-3 1 16,11-6 0-16,15-5-1 0,4-2 0 15,0-1 0-15,4-5 4 16,28-5-2-16,8-1 0 15,6 0-1-15,8 0 5 16,11-1-6-16,8-17 0 16,6-4 0-16,-3-3-42 15,-17 1-28-15,-26 1-25 16</inkml:trace>
  <inkml:trace contextRef="#ctx0" brushRef="#br0" timeOffset="37787.153">17394 5403 53 0,'0'0'38'0,"0"0"-24"0,0 0 4 16,0 0 1-16,0 0-16 16,0 0-1-16,148-9 0 15,-88 7 0-15,-1 2-2 16,-13 0 0-16,-20 0-10 15,-15 0-15-15,-11 0-18 16,0 0-6-16</inkml:trace>
  <inkml:trace contextRef="#ctx0" brushRef="#br0" timeOffset="37927.879">17394 5497 3 0,'0'0'6'0,"0"0"11"0,0 0 13 15,0 0-9-15,0 0-17 16,205 13-1-16,-129-13-3 16,5 0 0-16,-14-7-41 15</inkml:trace>
  <inkml:trace contextRef="#ctx0" brushRef="#br0" timeOffset="38343.873">18011 5256 60 0,'0'0'47'16,"0"0"-16"-16,0 0 2 15,0 0 5-15,0 0-15 16,0 0-10-16,-20-27-5 16,6 27-8-16,-5 10 4 15,-8 17 3-15,-5 5-1 16,11 2 2-16,5 0-6 15,9 4 1-15,7-2 2 16,0-2-3-16,4-5-2 16,29-10 0-16,10-7 0 15,3-5-1-15,0-7 2 16,-2 0 2-16,2 0 2 16,-7-17-2-16,-13 2 1 15,-6-2 4-15,-17-3 2 16,-3-2 7-16,-7 2-17 15,-39 1-3-15,-16 11 2 0,6 5-5 16,6 3 3 0,11 0-25-16,13 4-10 0,12 14-3 15,5 0-12-15,5-2-16 16</inkml:trace>
  <inkml:trace contextRef="#ctx0" brushRef="#br0" timeOffset="38954.157">17275 5423 61 0,'0'0'22'16,"0"0"6"-16,0 0 8 16,0 0-14-16,0 0-4 15,0 0-6-15,0-17-9 16,11 9 6-16,5 0-6 16,-1 2-2-16,-4-2 3 15,1 4-3-15,-8-2 0 16,-4 0 2-16,0 0-2 15,0-2 0-15,0 2-1 16,0-2-1-16,-9 5 1 0,-12 2 1 16,-7 1-1-16,-10 0 2 15,-7 0 1-15,-9 12-3 16,5 7 0-16,-4 2 0 16,14 5-1-16,16 0 1 15,0 2 0 1,16 0 1-16,0-2 1 0,7 1-1 15,0-7-1-15,10 1 1 16,33 0-1-16,10-10 0 16,12-1 0-16,8-3 2 15,-13-6-2-15,-7-1-2 16,-14 0-22-16,-28 0-41 0,-11-5-57 16</inkml:trace>
  <inkml:trace contextRef="#ctx0" brushRef="#br0" timeOffset="40233.737">13564 8895 68 0,'0'0'25'0,"0"0"-1"16,0 0 5-16,0 0-7 0,0 0-2 16,-179-110-4-16,130 106-9 15,-17 4 8-15,-10 0-9 16,0 12 6-16,-3 14 1 15,10 6-9-15,3 4 8 16,9 3-6-16,8 6-6 16,7 5 7-16,11 7-5 15,5 5 3-15,10 4 5 16,9 6-7-16,3 1 5 16,4 1-7-16,0-9 1 15,23-2 0-15,23-7-2 16,14-8 0-16,9-8-1 15,8-11 4-15,-1-6-3 16,0-10 0-16,1-10 2 16,0-3 0-16,-5 0 1 0,-8-8-1 15,1-16 14 1,-8-10 2-16,1-8 6 0,-5-6-8 16,-3-12-11-16,-8-13 17 15,-24-9-22-15,-9-11 2 16,-9-4 2-16,-23 3 1 15,-43 3-5-15,-22 13 0 16,-29 16-6-16,-17 14 3 16,-8 18-3-16,6 17-24 15,10 13-16-15,27 7-30 16,22 27 1-16,27 11-17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6T16:36:15.270"/>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4:53:16.926"/>
    </inkml:context>
    <inkml:brush xml:id="br0">
      <inkml:brushProperty name="width" value="0.05292" units="cm"/>
      <inkml:brushProperty name="height" value="0.05292" units="cm"/>
      <inkml:brushProperty name="color" value="#FF0000"/>
    </inkml:brush>
  </inkml:definitions>
  <inkml:trace contextRef="#ctx0" brushRef="#br0">8393 7947 46 0,'0'0'8'0,"0"0"-7"15,0 0 6-15,0 0 16 16,241 3-6-16,-112 1-5 16,25 0 0-16,12-1-3 15,11-3-2-15,2 0-1 16,3 0-2-16,13 0 0 15,8-4 0-15,13 0 1 16,33 1 2-16,40 3-3 16,36 0 1-16,32 0 2 0,13 0-4 15,-14 0 1-15,-17-3-3 16,-42-3 0-16,-38 0 1 16,-45-2-1-16,-34-2 0 15,-28 1 0-15,-16 1-1 16,2 2 0-16,0 0 0 15,-5 4 1-15,5 2-1 16,-9 0 0-16,0 0 0 16,-10 0 2-16,-17 2-2 15,-20 3 0-15,-22-1 1 16,-26-2-1-16,-22-2 0 16,-12 0 0-16,0 0 0 15,0 0-5-15,-39 0-27 0,-34 0-4 16,-33-6-32-16</inkml:trace>
  <inkml:trace contextRef="#ctx0" brushRef="#br0" timeOffset="3913.301">9709 8113 106 0,'0'0'46'0,"0"0"-18"16,0 0 7-16,0 0 9 15,0 0-9-15,0 0-7 16,0-68-2-16,0 66-5 0,0 0-5 16,0 2-3-16,0 0-2 15,0 0-3-15,0 0-5 16,4 6-2-16,3 14 2 15,5 12 11-15,-1 8 7 16,-2 7 3-16,-6 12-1 16,5 8-1-1,-8 4-4-15,0 3-2 0,0-5 0 16,0-4 9-16,0-13-23 16,0-8 5-16,0-9-4 15,7-6 0-15,-2-5-3 16,2-6 0-16,4-4-31 15,-3-4-31-15,-4-2-21 16,-4-7-19-16,0-1-7 16,0 0 6-16</inkml:trace>
  <inkml:trace contextRef="#ctx0" brushRef="#br0" timeOffset="4374.359">10191 8357 106 0,'0'0'42'16,"0"0"-16"-16,0 0 7 16,0 0 11-16,0 0-4 0,0 0-12 15,-27-17-3-15,22 17-7 16,-2 0-6-16,0 14-4 15,-6 6-2-15,6 2 3 16,0 0-6-16,2 2 1 16,1 0 0-16,4 0-1 15,0 0-2-15,0-1 2 16,9-2-1-16,18-1-2 16,3-2 1-16,3-1 1 15,-1-2-2 1,-5 0 1-16,-8-1 2 0,-8-3-2 15,-8-1 1-15,-3-1-2 16,0-3 1-16,0 0 3 16,0-2-2-16,-30 1 5 15,-9-2-3-15,-10-1-4 16,-1-2-3-16,-6 0-25 16,-1 0-18-16,7-5-13 15,5-10-14-15,13-6 18 0,25-7-28 16</inkml:trace>
  <inkml:trace contextRef="#ctx0" brushRef="#br0" timeOffset="4554.683">10095 8372 82 0,'0'0'7'16,"0"0"13"-16,0 0 11 0,0 0-10 16,0 0-14-16,0 0-3 15,205-89-2-15,-166 85-2 16,-12 3 0-16,-8 1-2 15,-8 0-4-15,-4 0-10 16,-4 0-18-16,6 0-28 16</inkml:trace>
  <inkml:trace contextRef="#ctx0" brushRef="#br0" timeOffset="4866.609">10647 8008 133 0,'0'0'63'0,"0"0"-33"0,0 0 24 16,0 0 18-16,0 0-24 15,0 0-32-15,-30-9-10 16,30 35 14-16,0 10 19 15,0 12-12-15,0 12-3 16,0 9-3-16,0 9 1 16,0 2-13-16,-7-2 6 15,-13-3-11-15,1-11-2 0,8-9 4 16,8-12-6 0,-3-11-5-16,6-10-32 0,-3-5-56 15,3-4-21-15,0-13-15 16,0 0 14-16</inkml:trace>
  <inkml:trace contextRef="#ctx0" brushRef="#br0" timeOffset="5373.638">10808 8332 136 0,'0'0'25'16,"0"0"-17"-16,0 0 14 0,0 0 7 16,0 0-15-16,0 0-7 15,175-44 0-15,-141 44 5 16,-11 9-3-16,-4 10-2 16,-12 1 0-16,-1 4-1 15,-6-4 0-15,0 1-3 16,0-2-1-16,-29-5 3 15,-8-2-5-15,-2-2 5 16,6 0-3-16,2-6 1 16,19 0-3-16,9-2 0 15,3-2 0-15,0 0 0 16,0 2 0-16,15 2 0 0,16 0 3 16,7 3 3-16,-7-1 0 15,-8 1 2-15,0-1-3 16,-9 4 3-16,2 2 3 15,0 4-9-15,-9 0 5 16,-4 2-6-16,-3-1 11 16,0-1-5-1,0-5-3-15,-16-1-2 0,-14-5 7 16,-12-2-8-16,-8-3-1 16,6 0-16-16,1 0-13 15,17 0-3-15,10 0-16 16,16-8-12-16,16-13-7 15</inkml:trace>
  <inkml:trace contextRef="#ctx0" brushRef="#br0" timeOffset="5828.694">11501 8362 136 0,'0'0'21'0,"0"0"8"15,0 0 16-15,0 0-4 0,0 0-13 16,0 0-5-16,-37-50-2 16,37 44-10-16,7 3-4 15,20 3-1-15,-1 0-2 16,13 0-1-16,-5 0-1 15,-1 16-2-15,-1 3 2 16,-9 0-2-16,-5 2 2 16,-6 1-2-16,-8-2 0 15,-4 0 0-15,0 2 4 16,-11 0-4-16,-24-2 7 16,-2 0-2-16,10-4-4 15,11-6 3-15,9-4-4 16,7-2 0-16,0 2 0 15,0-2-2-15,0 0 0 16,41-4 2-16,17 0 1 0,6 0-1 16,1 0-18-16,-11 0-19 15,-12-4-14-15,-12-4-7 16,-3 2 6-16,-12-3-23 16</inkml:trace>
  <inkml:trace contextRef="#ctx0" brushRef="#br0" timeOffset="6406.596">11234 8047 9 0,'0'0'12'16,"0"0"16"-16,0 0 0 15,0 0-1-15,0 0-3 16,0 0 4-16,0-62-1 0,0 56-7 16,0 2 3-16,0 1 1 15,0 2 9-15,0 1-8 16,-3 0-5-16,3 0-11 16,0 8-7-16,-7 18 3 15,0 10 13-15,1 8 7 16,3 10 5-16,3 8-10 15,0 12 4-15,0 2 1 16,0 5 2-16,0-9 5 16,0-6-12-16,0-5-11 15,3-7 10-15,17-1-10 0,3-3 0 16,0-6 24 0,3-2-23-16,-6-17-5 15,-6-5-3-15,2-7-2 0,-9-4-5 16,2-3-45-16,-6-2-18 15,1-4-13-15,12 0-20 16,1-4-13-16,12-24-5 16</inkml:trace>
  <inkml:trace contextRef="#ctx0" brushRef="#br0" timeOffset="7042.473">12154 8091 15 0,'0'0'61'15,"0"0"-40"-15,0 0-4 16,0 0 25-16,0 0-17 16,0 0-4-16,4-48-1 15,-4 48 4-15,0 0-3 16,0 0-4-16,0 12-6 15,0 14 14-15,0 8 8 16,0 12-7-16,0 9-3 16,0 7 11-16,-13 6-5 15,6-1-5-15,-7 4-2 0,2-5-2 16,1-2-4-16,6-2-7 16,5-6 13-16,0-9-13 15,0-11-3-15,0-14-6 16,16-10-7-16,-4-4-41 15,2-4-46-15,-1 0 9 16,1-4-8-16,5 0 8 16,1-12-63-16</inkml:trace>
  <inkml:trace contextRef="#ctx0" brushRef="#br0" timeOffset="8243.406">13191 7957 105 0,'0'0'41'0,"0"0"-23"0,0 0 18 16,0 0 4-16,0 0 6 16,0 0-17-16,0-57-19 15,0 84 3-15,0 11 17 16,0 12 9-16,0 9-17 15,0 3-5-15,3 11 6 16,-3 1-2-16,0 3-5 16,0-5-7-16,0-4-1 15,0-8-2-15,0-3-3 16,0-14-1-16,0-10-2 0,0-13-20 16,9-8-25-16,2-5-4 15,8-1-33-15,11-6-33 16,9 0-13-16</inkml:trace>
  <inkml:trace contextRef="#ctx0" brushRef="#br0" timeOffset="8604.346">13721 7864 103 0,'0'0'62'0,"0"0"-39"0,0 0 5 16,0 0 23-16,0 0-2 15,0 0-28-15,0 27-16 16,0 14 34-16,0 13-5 15,-3 9 11-15,3 6-13 16,0 8 3-16,0 2-11 16,0-2-7-16,3 0-1 15,11-8-10-15,2-6-3 16,0-9-3-16,-2-8-3 16,-1-7-42-16,-6-7-82 0,-7-5-20 15,0-4 13-15</inkml:trace>
  <inkml:trace contextRef="#ctx0" brushRef="#br0" timeOffset="9004.064">14450 7886 156 0,'0'0'48'0,"0"0"-34"0,0 0 10 16,0 0 36-16,0 0-16 15,0 0-28-15,-28 24-12 16,24 20 27-16,4 10 3 16,0 9-2-16,0 5 3 15,0 6-9-15,0 2-3 16,4 3-13-16,-4-3-3 0,5-8 0 16,-1-4-3-1,-4-9-4-15,0-14-50 0,3-5-53 16,1-9-48-16,3-7 34 15</inkml:trace>
  <inkml:trace contextRef="#ctx0" brushRef="#br0" timeOffset="9435.574">14883 7941 77 0,'0'0'49'0,"0"0"-24"16,0 0 6-16,0 0 11 16,0 0-11-16,0 0-18 15,-14-24-5-15,18 50 15 16,3 12 21-16,5 7-8 16,-12 10 2-16,0 7 5 0,0 8-4 15,0 5-4-15,0-1-4 16,0-6-10-16,0-5-7 15,0-12-6 1,0-7-2-16,0-6-6 0,0-10-14 16,4-6-38-16,-1-4-44 15,-3-1-29-15,0-3-22 16</inkml:trace>
  <inkml:trace contextRef="#ctx0" brushRef="#br0" timeOffset="28906.552">8871 4066 114 0,'0'0'46'0,"0"0"-27"16,0 0 14-16,0 0 3 15,0 0 1-15,0 0-5 16,0 0-14-16,0-13 9 16,0 11-6-16,0 2-9 15,0 0 6-15,0 0-17 16,0 0 9-16,0 0-9 15,0 0 6-15,0 0-8 0,0 0 1 16,0 0 0-16,0 0-3 16,0 0-2-16,0 0 5 15,0 0 0-15,0 12-1 16,-9 2 0-16,-1 0 1 16,2-4 0-16,0-2-1 15,4 0 3-15,1-1-2 16,-1 1 0-16,4-3 2 15,0-3-4-15,0 0 2 16,0-1 0-16,0 2-2 16,0-2-5-16,0-1 2 15,0 5 0-15,0-2-13 0,14 6 16 16,22 1-4 0,1-1-1-16,5 4 5 0,-12 1-3 15,-3 0 5-15,-8 4 0 16,-3-2 0-1,-9 2-4-15,2 2 4 16,-9 2 0 0,0 2-1-16,0-2 2 15,0 0-1-15,-5-4 0 16,-13-2 3-16,-5-3-6 16,-3-9 3-16,-6 1-2 15,-2-5 2-15,4 0-16 16,-2 0 2-16,9 0-10 0,9-12-9 15,2-1 5-15,8-4-8 16,4-4-3-16,0-8-2 16,27-5-48-16</inkml:trace>
  <inkml:trace contextRef="#ctx0" brushRef="#br0" timeOffset="29113.857">8954 4063 49 0,'0'0'29'15,"0"0"-10"-15,0 0-4 16,0 0-7-16,0 0-1 16,0 0-5-16,0-12-2 0,27 7 0 15,19 0 2-15,23-2 0 16,7 1-2-16,12 1-7 16,-5 0-18-16,-7 0-44 15</inkml:trace>
  <inkml:trace contextRef="#ctx0" brushRef="#br0" timeOffset="29738.689">9892 4084 57 0,'0'0'45'0,"0"0"-27"16,0 0 4-16,0 0 3 16,0 0-4-16,0 0-12 15,0-50 1-15,0 46-7 16,0-2 0-16,0 6 6 15,12-1-9-15,15 1 0 16,3 0 0-16,9 0 0 16,-2 9-1-16,-2 10 1 15,-8 4 0-15,-8 7-1 0,-12 3 0 16,-7-2 1-16,0-1 0 16,0-3 1-16,-26-4-4 15,-1-4 3-15,1-5 0 16,3-6 0-16,10-6 0 15,6-1 0-15,0-1 0 16,7 0 0-16,-4 0 0 16,4 0 0-16,0 0 0 15,0 0-3-15,15 0-10 16,11 0 12-16,1 0 1 16,-1 4-2-16,1 9 1 15,-8 1-2-15,1 2 3 16,-8 0-1-16,-5 0 2 0,-7-1-1 15,0 0 0-15,0-5 0 16,0-2-1-16,0-1-1 16,-26-4 2-16,-20-3 5 15,-7 0-5-15,-6 0 2 16,3 0-2-16,-1 0-7 16,11 0-4-16,7-1-18 15,16-1-9-15,12 2-5 16,11-3-17-16</inkml:trace>
  <inkml:trace contextRef="#ctx0" brushRef="#br0" timeOffset="30170.219">10666 4132 95 0,'0'0'22'15,"0"0"3"-15,0 0 6 16,0 0-2-16,0 0-10 16,0 0-15-16,-15-15-1 15,43 15-3-15,5 14 1 0,1 8 1 16,-11 2-2-1,-4 6 0-15,-19-1 0 0,0 4 1 16,-3-1-1-16,-40-1 1 16,-6-2 1-16,-1-5 0 15,17-8-2-15,6-6 0 16,15-5 1-16,8-4 0 16,4-1-1-16,0 2 0 15,0 0 0-15,0 3-1 16,27-5 0-16,30 0 1 15,27 0-2-15,23-17-20 16,0-7-38-16,3-2-56 16</inkml:trace>
  <inkml:trace contextRef="#ctx0" brushRef="#br0" timeOffset="30605.547">11337 4121 83 0,'0'0'40'0,"0"0"-14"16,0 0 7-16,0 0-3 15,0 0-9-15,0 0-1 16,-30-37-11-16,30 37 1 16,0 0-7-16,-7 3 0 15,-9 17-3-15,2 5 0 16,-6 6 0-16,4-3-1 15,13-2 3-15,3-4-4 16,0-2 1-16,19-4-18 16,15-5 8-16,8-5 2 15,-3-3 6-15,2-3 1 0,-6 0 1 16,-5 0 1-16,-7-4 3 16,-9-6-3-16,-5-2 7 15,-5 4 3-15,-1 2-1 16,-3 2 7-16,0 4-9 15,0 0-1-15,0 0-6 16,0 14-11-16,0 10 11 16,-3 10 0-16,-10 4 2 15,-1 2 0-15,-2 4-2 16,2 3-8-16,-5-4-67 0</inkml:trace>
  <inkml:trace contextRef="#ctx0" brushRef="#br0" timeOffset="64137.52">8818 7078 126 0,'0'0'55'16,"0"0"-27"-16,0 0 17 15,0 0 18-15,0 0-14 16,0 0-23-16,0 0 2 16,-5-50-1-16,-2 36 0 15,3-3 1-15,-3-4-5 16,-5-2-12-16,4-8 1 0,1 3-3 16,2 1-6-16,5 10-3 15,0 1 0-15,0 7 4 16,0 6-12-16,0-6 7 15,32 6-4-15,21-7 5 16,23-2 0-16,16 3 5 16,18 2-5-16,12 2 2 15,26 1-7-15,24 4 5 16,19 0-2-16,7 0-1 16,-3 0-2-16,-11 0 4 15,-22 0 1-15,-17 0-8 16,-3 0 7-16,-4 0 2 15,-5-3-1-15,-1-10 0 0,3-5-4 16,-6-8 2 0,-4 2 2-16,-3 0 0 0,-10 4 1 15,-13 4-1-15,-23 4 0 16,-26 6-1-16,-20 2 5 16,-18-1-4-16,-8 4 0 15,-1-4 0-15,13 4-4 16,11 1 5-16,22-1-1 15,20 1 0-15,11 0 6 16,-1 0-2-16,-6 0-4 16,-11 0 0-16,-13 0 1 15,-19 0-1-15,-10 0 0 0,-13 0 2 16,-7 0 2-16,0 0 2 16,0 0 4-16,0 0-2 15,0 0 14-15,0 0-11 16,0 0 1-16,0 0-6 15,0 0-5-15,0 0-2 16,0 7-8-16,0 7-12 16,7 9 15-16,5 2 6 15,-1 3 4-15,-4 0-4 16,5-3 6-16,-8-2-3 16,3-1-3-16,-2 1-19 15,-5 0-48-15,0-2-59 16,0-4-26-16,-46-4-49 15</inkml:trace>
  <inkml:trace contextRef="#ctx0" brushRef="#br0" timeOffset="89261.776">12656 7832 8 0,'0'0'36'16,"0"0"-19"-16,0 0-2 15,0 0 2-15,0 0-2 16,0 0-9-16,0 0 9 16,0 0-1-16,0 0-5 15,0 0 1-15,0 0 0 16,0 0 1-16,0 0-2 15,0-2-3-15,0 2 5 16,0 0 1-16,0-2-2 16,0 1 1-16,0-4 1 0,0-1-5 15,6 0 5 1,-6 0-2-16,0-1 5 0,0 0-6 16,0-1-2-16,0-2 6 15,0-1-3-15,0 3-3 16,0-2 4-16,-9-3-9 15,2 1 9-15,-6 0-5 16,3-2-2-16,-10-2 8 16,1-3-7-16,-4 2 0 15,-7-4 1-15,3 2-4 16,-3-2 2-16,0-1 1 16,-2 3-5-16,2-3 13 15,0 1-10-15,4 1 0 16,3 4 6-16,0 2-8 15,3 0 8-15,-3 0-5 0,0 0-3 16,0 2 5-16,0 0-1 16,0 0-5-16,2 0 1 15,-7-1 5-15,1 3-6 16,-3-3 0-16,0 1 5 16,-12-3-6-16,-1 4 6 15,-1-1-5-15,-2 4 0 16,0 0 9-16,3-1-9 15,1 3 0-15,5-1 1 16,-2 3-4-16,2-1 3 0,1 4 0 16,-1-2 0-1,-2 2 2-15,-1 1-2 0,-6 0 0 16,-4 0 2-16,-5 0-10 16,2 0 12-16,4 0-4 15,3 0 0-15,9 0 8 16,-2 0-11-16,2 0 3 15,-2 0 0-15,-4 0-4 16,-6 0 4-16,-1 0 0 16,-10 0 0-16,3 0 0 15,11 0-4-15,0 0 4 16,7 1 0-16,2 2-3 16,5 1 10-16,2-2-6 15,4 2-1-15,-1 0 0 16,1-1-6-16,-1 3 6 0,4 1 0 15,0-1-3 1,4-2 7-16,5-2-5 0,1 2 1 16,-6 3 0-16,1 0-1 15,-10 0 1-15,-2 2 0 16,0 1 2-16,0-2 3 16,-6-2-5-16,3 2 0 15,-6-1 3-15,-6 4-5 16,-6 1 2-16,2 3 0 15,-4 0-2-15,12-1 4 16,2 0-2-16,5 0 0 16,3 0 2-16,0 4-6 0,-2 0 4 15,1 0 0-15,5-1-6 16,-3-4 11-16,4 5-5 16,-4-2 0-16,0 4 4 15,-6-1-6-15,6-3 2 16,4-2 0-16,-1 0 1 15,4-3-1-15,4 0 0 16,3-3-2-16,2 4 5 16,-2 0-3-16,-4-1 0 15,-3 4 2-15,6-3-4 16,-6 0 6-16,0 2-4 16,3 0 0-16,-6 2 5 15,3-2-10-15,7-2 5 16,5-4 0-16,4-4-2 15,2-2 3-15,5-2-1 0,0 0 0 16,0 0 2-16,0 2-4 16,0-2 2-16,-4 0 0 15,4 0-1-15,0 0 7 16,0 0-6-16,0 0 0 16,0 0 4-16,0 0-2 15,0 0-2-15,0 0 0 16,0 0 6-16,0 0 1 15,0-8-5-15,-3-6 5 16,-8-1-2-16,2-2-2 16,6 1-3-16,-4 0 0 15,0-2-6-15,1 2 12 16,3-4-6-16,-1 4 0 16,1 2 5-16,3 2-6 0,0 7 1 15,-4-2 0 1,4 1-3-16,0 2 7 0,0 2-4 15,0 0 0-15,0 2 1 16,0 0-4-16,0 0 3 16,0 0 0-16,0 0-3 15,0 0 12-15,0 0-10 16,0 0 1-16,0 0 0 16,0 0-5-16,0 0 5 15,-3 0-4-15,3 0 0 16,0 0-19-16,-6 8 17 15,6 10 2-15,-3 8 4 16,-1 4-1-16,-3 0 1 16,7 0 0-16,0 3 0 15,0-4 5-15,0 2-5 16,0-6 0-16,4-5 1 16,15-1-11-16,4-8 6 0,14-2-8 15,29-7-3-15,36-2-27 16,47-11-22-16,31-28-51 15,-1-16-16-15</inkml:trace>
  <inkml:trace contextRef="#ctx0" brushRef="#br0" timeOffset="104828.491">8416 8017 3 0,'0'0'26'15,"0"0"-3"-15,0 0-11 16,0 0-2-16,0 0 10 16,0 0 0-16,-23-10-6 15,23 10 0-15,0-2-3 16,0 2-4-16,0 0-3 15,0 0-1-15,0 0-1 16,-3 0 0-16,-1 12-1 0,-8 16 2 16,5 9 7-16,-4 6-4 15,8 4-2-15,-3 5 1 16,6 3 0-16,0 8 0 16,0 1-1-16,0-2-1 15,-3-2-2-15,-1-6 1 16,1-4 0-16,-1-4-1 15,1-2-1 1,-6 1 1-16,2-1 0 0,-9 0 1 16,5-4 2-16,-5-6-1 15,9-6-2-15,7-4 1 16,-3-8-2-16,3-1 0 16,0-8 1-16,0-1-1 15,0-3 0-15,0-3 1 16,0 0-1-16,0 1 0 0,0-1 1 15,0 0-1 1,0 0 0-16,0 0-1 0,14 0 1 16,28 0 0-16,11 0 2 15,9 0-2-15,14-5 0 16,4-3 1-16,5 2-1 16,2 2 0-16,-3-1 0 15,-4 5 0-15,0 0 1 16,-4 0-1-16,-4 0 0 15,4 0 0-15,0 0 0 16,6 0 0-16,1-4 0 16,12-4 0-16,8-5 0 15,5 3 0-15,-5-3 0 16,-8 5 0-16,-12 2 0 0,-17 4 1 16,-10 0-1-16,-13-1 1 15,-10 3-1-15,-6 0 0 16,5 0 0-16,-2 0 0 15,3-1 0-15,10-4 0 16,3 3 0-16,10-4 0 16,1 0 0-16,1 1 0 15,-5 1 1-15,-7 2-1 16,-8 0 0-16,-3 2 0 0,-9 0-2 16,1-2 2-1,0 2 0-15,11-2 1 0,8-2-1 16,15 0 0-16,18-2 0 15,10-1 0 1,17-2 0-16,-4-1 0 16,6 0 0-16,-16 2-2 15,-9 0 2-15,-10 4 0 16,-13-2 1-16,-2 2-1 16,-4-2-1-16,2 2 1 15,2 0 0 1,15 0 0-16,7 2 0 15,15-5 1 1,8 4-1-16,-1-3 1 16,-3 1-1-1,-10 0 0-15,-10 1 0 0,-13 0 0 16,-13 0 0-16,-11 4 0 16,-12 0 1-1,1 0-1-15,2 0 0 16,6 0-1-16,11 0 1 15,3 0 0-15,12-2 1 16,4-2-1-16,4 2 0 16,-1-3 0-16,-8 5 1 15,1-1-1 1,-8 1 0-16,-4 0 0 16,-4-2 0-16,-3 2 0 15,-3 0 0 1,-1 0-1-16,-4 0 1 15,0 0 0-15,0 0 0 16,4 0 0-16,-3 0 0 16,-5 0 0-16,-4 0 0 15,-4 0 0 1,-3 0 0-16,-7 0 0 0,7 0 0 16,-3 0 0-1,3 0 0-15,7 2 0 16,7-1 0-16,5-1 0 0,4 0 0 15,4 0 0-15,-1 0 0 16,8 0 0-16,5 0 0 16,7 0 0-16,-13 0 0 0,-3 0 0 15,-10 0-1-15,-17 0 1 0,-10 0 0 16,-5-1 0-16,1-1 0 0,6-1 0 16,9 2 1-16,19-4-1 0,7 2 1 15,16-4-1-15,3 2 0 0,-3-1 0 16,-3 2 0-16,-13-3 0 15,-20 6 0-15,-13-2 0 16,-13 1 0-16,-7 2 0 0,0 0 1 16,0-1 2-16,0-4-3 0,0 4-15 0,-30-1-38 15,-7-7-43-15</inkml:trace>
  <inkml:trace contextRef="#ctx0" brushRef="#br0" timeOffset="106086.614">8875 8268 50 0,'0'0'21'0,"0"0"-5"15,0 0 4-15,0 0 1 16,0 0 9-16,0 0-15 15,10-19-8-15,-10 19 2 16,0 0 0-16,0 0-3 16,0 0-4-16,0 0-2 15,0 14 0-15,0 15 1 16,-14 4 2-16,-5 5-3 16,-1 0 3-16,6-1-3 15,2-1 0-15,1-4 1 16,-1-1-1-16,8-6 1 15,0-7-1-15,4-2-1 16,0-8 1-16,0 1-1 0,0-8 1 16,0 3-2-16,0-4 1 15,11 0-2-15,12 0 2 16,0 0 1-16,4-4 0 16,-8-4 0-16,4 1 0 15,0-4 0-15,0 1 0 16,4-2 1-16,-1 0-1 15,1 2 0-15,-11 0 0 16,-6 0 0-16,-6 0 2 16,-4 0-1-16,0 0 0 15,0-2 3-15,0 2-1 16,0 0 2-16,0 2 0 16,0 3 2-16,-4 0-3 15,1 3 3-15,-1 0-4 0,4 2 0 16,-3 0-2-16,3 0-1 15,-4 4-2-15,-5 20-2 16,6 12 4-16,-4 7 0 16,3-3 1-16,4 4-1 15,0 0 0-15,0-2-12 16,0-2-41-16,-5-6-92 16</inkml:trace>
  <inkml:trace contextRef="#ctx0" brushRef="#br0" timeOffset="108489.474">12656 8179 14 0,'0'0'71'0,"0"0"-46"16,0 0 6-16,0 0-6 15,0 0 0-15,0 0-5 16,-30-28-13-16,30 28-4 16,0 0-2-16,-3 0-1 15,-4 8 1-15,-2 9 3 16,-2 6 7-16,-1 2-8 15,5-2 1-15,0 8 2 16,-6-2 0-16,6 6-6 16,-3-3 1-16,4-2 0 0,3-4-1 15,-1-6 0-15,4-4 2 16,0-4-2-16,0-2-2 16,0-1-5-16,0-6-22 15,0-2-13-15,0-1-19 16,0 0-37-16</inkml:trace>
  <inkml:trace contextRef="#ctx0" brushRef="#br0" timeOffset="109030.575">12756 8307 14 0,'0'0'10'16,"0"0"14"-16,0 0-2 15,0 0-8-15,0 0 0 16,0 0-5-16,0-1-2 15,0 1-2-15,0 0-5 16,0 1 0-16,0 8 0 16,0-1 2-16,0 4-1 0,0-2-1 15,0 4 2-15,0 2 1 16,0-2-2-16,0-4 0 16,0 0-1-16,0-8 2 15,19-2 0-15,0 0 2 16,4 0 0-16,-7 0 7 15,-2 0 0-15,-1-12 3 16,-6-6-4-16,-4-4 5 16,-3-5 1-16,0-3-3 15,0-1 1-15,0 1-2 16,-3 6 12-16,-9 9-8 0,4 7-2 16,1 6 2-16,0 2-16 15,-12 0-4-15,-11 0-14 16,-16 12 3-16,0 2-11 15,3 0-9-15,10 0-4 16,13 2-25-16</inkml:trace>
  <inkml:trace contextRef="#ctx0" brushRef="#br0" timeOffset="111289.253">9057 9140 72 0,'0'0'53'0,"0"0"-20"16,0 0 2-16,0 0 3 15,0 0-6-15,0 0-2 16,0-12-4-16,0 10 5 0,0 2 0 16,0 0-6-16,0 0 0 15,0 0-3-15,0 0-8 16,0 0 7-16,0 18-17 16,0 10 13-16,0 6 21 15,-11 0-1-15,-5-2-18 16,6-3 10-16,-3-2-3 15,10-1-14-15,-1-4-9 16,4 1 4-16,0-1-3 16,0-3-4-16,0-2 8 15,0-3-14-15,0-6 8 16,0-2-2-16,0-3 0 0,0-1 4 16,0-2-18-16,4 0 9 15,-1 0 5-15,10 0-2 16,1 0 1-16,14 0 1 15,9 0 5-15,16 0-2 16,13 0-3-16,17 0 0 16,9 0 0-16,7 0 8 15,0-2-8-15,0 1 2 16,-7-1 2-16,0 2-4 16,-2 0 0-16,-1 0 0 15,3 0 0-15,-9 0 2 16,5 0-2-16,-5 0-4 15,2 0 4-15,-2 0 8 0,-3 0-4 16,-4 0-6 0,-11 0 10-16,1-3-10 0,-2 2 2 15,-6-1 0-15,-5-1-4 16,0 2 2-16,-3 1 2 16,3 0 0-16,0-3 0 15,-4 2-2-15,-6-2 4 16,-4 2-4-16,-9 1-2 15,-4-2 4 1,-3 0 0-16,-7 0-6 16,-2-1 6-16,-1 2 0 15,-6 1 6-15,3-3 0 16,3 2-6-16,-3 1-6 16,-1-3 6-16,-5 3 8 15,-1 0-8-15,4-1-6 0,6 1 2 16,6-5 4-16,4 1 2 15,7-1 0-15,4 1-2 16,-8-1 0-16,-10 1 4 0,0 3-4 16,-9-2 0-16,4 2-4 15,8-2 6-15,1 2-2 16,-1-2 2-16,-1 1 4 16,-9 0-4-16,-2 0-2 15,-3 2 0-15,-4-1 0 16,3-2-6-16,2 3 14 15,-1 0-4-15,-4-1-2 16,3-2-2-16,1 3 0 16,-4-2-2-16,4 2 2 15,-1-1 4-15,-3 1-4 0,4 0 0 16,1-3 4 0,-5 3-2-16,3-3-2 0,-3-2 4 15,4-3 4-15,0-2-8 16,-4 0 4-16,0-4 3 15,0-2-3-15,0-2 8 16,0-10-8-16,0-1-1 16,0-8 1-16,-8-6 8 15,0 2-5-15,1-4-7 16,3 8 0-16,0 3 0 0,4 7 0 16,-3 8 0-1,-6 0-23-15,-5 4-124 16,-21 1-51-16,-15-1 6 0</inkml:trace>
  <inkml:trace contextRef="#ctx0" brushRef="#br0" timeOffset="132641.372">13504 8243 49 0,'0'0'18'0,"0"0"-8"16,0 0 7-16,0 0-2 15,0 0-5-15,0 0-4 16,0 0-1-16,0-4-1 16,0 4 0-16,0 0 6 15,0 0 0-15,0 0 2 16,0 0-3-16,0 0-4 15,0 0 0-15,-4 0-4 0,-8 12 0 16,1 6 4 0,4 1-5-16,7-1 0 0,0 1 0 15,0-2 1-15,0-2-1 16,0-3 0-16,0-3 2 16,0-4-4-16,11 0 2 15,-1-1-2-15,3-4 1 16,-6 0-2-16,2 0 3 15,1 0 0-15,1 0 2 16,-2-14 2-16,1-2-1 16,-6-3 2-16,1-5 5 15,-1 1-5-15,-4 1 2 16,0-1-7-16,0 7 3 0,0 3-5 16,-9 2 2-1,-14 3 0-15,2 4-1 0,-8 4-4 16,8 0-5-16,-2 0-7 15,4 12-19-15,3 6-28 16</inkml:trace>
  <inkml:trace contextRef="#ctx0" brushRef="#br0" timeOffset="133188.063">14068 8245 14 0,'0'0'27'0,"0"0"-13"15,0 0 2 1,0 0 1-16,0 0-7 0,0 0-6 16,0-6-2-16,0 6-1 15,-7 3 0-15,3 12-1 16,4 3 1-16,0 4-2 15,0 0 2-15,0 1 0 16,4-8-1-16,7 0 1 16,1-5-1-16,-1-4 0 15,-4-4 0-15,1-2 0 16,0 0-5-16,2 0 5 16,-1 0 7-16,2-8-3 15,1-2 3-15,-8-2-2 16,-1-5 0-16,-3-1-1 15,0 0-4-15,0 0-5 16,-7 3 3-16,-12 1-12 16,-1 3 10-16,6 5-7 0,-2 6-1 15,4 0-14-15,1 0-24 16</inkml:trace>
  <inkml:trace contextRef="#ctx0" brushRef="#br0" timeOffset="133784.006">14639 8292 11 0,'0'0'16'16,"0"0"6"-16,0 0-4 0,0 0 1 16,0 0-6-1,0 0-10-15,0-7 2 0,0 7 0 16,0 0-1-16,0 0-3 16,0 0-1-16,0 0 0 15,0 12 1-15,-3 4 0 16,-4 0-1-16,7 1 1 15,0 0 0-15,0-2-1 16,0-1 0-16,14-6 0 16,5-1 0-16,-3-2 1 15,0-5-1-15,-5 0 0 16,-1 0 4-16,3 0 7 16,-10-5 1-16,4-8-1 15,-7-5-4-15,0-1-7 0,6 2 2 16,-6-1-1-16,0 3 0 15,0 1-2-15,0 3-15 16,0 3-25-16</inkml:trace>
  <inkml:trace contextRef="#ctx0" brushRef="#br0" timeOffset="137037.594">12368 8235 29 0,'0'0'14'0,"0"0"-4"16,0 0 16-16,0 0 1 16,0 0-15-16,0 0-9 15,0 0 1-15,-49 47 12 16,49-47-1-16,10 0-1 15,24-10 5-15,12-6-4 0,7-9 1 16,12-7-7-16,18-8-4 16,25-8 3-16,14-10-7 15,8-2 1 1,-5 8-2-16,-26 11 2 0,-30 18-2 16,-30 13 0-16,-28 10-5 15,-11 0 2-15,0 0-31 16,0 5 5-16,-34 17 8 15,-24 9-53-15</inkml:trace>
  <inkml:trace contextRef="#ctx0" brushRef="#br0" timeOffset="137347.931">12253 8660 13 0,'0'0'37'0,"0"0"-17"15,0 0 2-15,0 0 3 16,0 0-3-16,0 0-6 0,225-100 3 15,-93 46-5 1,49-16-4-16,40-16-4 0,27-7-5 16,6 1-1-16,3 12 0 15,-33 12 0-15,-48 16-4 16,-51 15-12-16,-56 16-4 16,-33 8-4-16,-29 12-6 15,-7 1-7-15</inkml:trace>
  <inkml:trace contextRef="#ctx0" brushRef="#br0" timeOffset="137723.636">12761 8779 27 0,'0'0'9'0,"0"0"6"15,0 0 33-15,0 0-40 16,0 0-5-16,0 0 9 16,-138 96 0-16,138-95-11 15,0-1 2-15,0 0 17 16,46-13 0-16,37-24 0 15,48-10-3-15,40-19-1 16,45-16-15-16,48-21 0 16,26-15-1-16,14 1-11 15,-1 15-4-15,-29 29-2 16,-64 26 4-16,-73 21-3 0,-81 17-14 16,-56 9-6-1,-56 0-25-15</inkml:trace>
  <inkml:trace contextRef="#ctx0" brushRef="#br0" timeOffset="138050.756">13603 8843 43 0,'0'0'30'0,"0"0"-26"16,0 0 8-16,0 0 25 16,0 0-2-16,0 0-19 15,115-28-4-15,25-11 5 16,47-15-6-16,47-11-8 15,27-14-3-15,29-17-4 16,8-4-16-16,-15 14-14 0,-52 23-16 16,-89 33 17-1</inkml:trace>
  <inkml:trace contextRef="#ctx0" brushRef="#br0" timeOffset="194756.981">23891 8029 62 0,'0'0'124'0,"0"0"-93"16,0 0 9-16,0 0 16 15,0 0 4-15,0 0-2 16,0 0-27-16,19-54 8 15,-19 54 2-15,0 0-18 16,0 0 9-16,0 0 3 0,0 0-30 16,-19 18 9-1,-4 8-6-15,-7 10-6 0,7 6 3 16,7 4 2-16,9 0-7 16,3-2 0-16,4-5-2 15,0-10 1-15,11-5-46 16,28-6 11-16,7-5 18 15,-4-7 0-15,-12-5 15 16,-10-1-2-16,-6 0 5 16,-7-12 3-16,5-11-2 15,-5-5 0-15,-7-3 1 16,0 5 3-16,0 5-10 0,0 4 0 16,0 5-9-1,0 5 14-15,0 6 0 0,0 1-8 16,0 0 5-16,0 0-15 15,0-2 2-15,13 0 15 16,10 0 1-16,0 2 1 16,-13 0-1-16,-6 0 0 15,-4 0 9-15,0 0-8 16,0 6 2-16,9 16 10 16,1 6 13-16,6 3 14 15,-2 3-22-15,6 4 9 16,-1 0 11-16,-5 4-28 15,-1 3 5-15,-6 4-3 16,-7 5-6-16,0 8 8 16,0 1-12-16,0-10-2 15,0-6 4-15,-4-14-4 16,4-12-2-16,0-7-62 0,0-2-56 16,-7-8 14-16,-5-4-19 15,1 0 18-15,2-14-55 16</inkml:trace>
  <inkml:trace contextRef="#ctx0" brushRef="#br0" timeOffset="196083.088">24276 8278 89 0,'0'0'89'0,"0"0"-66"0,0 0 14 15,0 0 8-15,0 0-1 16,0 0-21-16,7-36-1 16,-7 36-6-16,0 0-10 15,7 0-2-15,6 0-2 16,3 9 1-16,7 8 3 16,-2 3-6-16,7 5 0 15,6 5 4-15,12 7-2 16,7-5 0-16,-4-4-2 15,-3-2 2-15,-12-8-1 16,-14-5-1-16,-13-9-3 16,-7-1-3-16,0-1-18 0,0-2 3 15,-38 0-5-15,-4 0 21 16,5-5 4-16,9-10-2 16,21-5 3-16,7-6 0 15,0-7-3-15,19 0-3 16,11 2 5-16,-7 6-8 15,-4 4 6-15,-4 6-1 16,-3-1 4-16,4-1 3 16,-2-3-3-16,2 0 0 15,-5-3 1-15,5 5 1 16,-6-3 5-16,-1 6-4 0,-5 7-3 16,-4 3 12-1,0 4-5-15,0 1 3 0,0 0-10 16,-20 4 5-16,-6 15-9 15,3 3 8-15,3 1-4 16,17 0 0-16,3 1-2 16,0 0 2-16,0 1 0 15,30 0 0-15,16-4 0 16,7-7 1-16,5-9 0 16,-1-5 6-16,-1 0-7 15,-6 0 15-15,-8-15 2 16,-6-5-2-16,-10-3 6 15,-8 0-2-15,-9-4 3 16,-6 7-3-16,-3 2-12 16,0 10 6-16,0 6 6 15,0 2-16-15,0 0-3 16,0 0-12-16,0 2-7 0,0 18 12 16,0 0 3-16,0-2 1 15,0 0-8-15,4-8-8 16,3-4 16-16,-7-2-17 15,0-4 9-15,0 0 9 16,0 0 4-16,0 0 3 16,0-14-5-16,0-4 5 15,-23-1-10-15,-4-1 5 16,-3 5-3-16,0 5 2 16,4 8-6-16,6 2 7 15,4 0-8-15,6 12 1 16,3 11 7-16,1 4 0 15,6-2 0-15,0-7-2 16,0-2 3-16,13-6-4 16,10-3 2-16,0-3-8 15,-4-4 8-15,2 0 1 16,2 0 0-16,0-5 3 0,-3-16-2 16,-4-3 4-16,-6-3 2 15,-6 0 7-15,-4 5 12 16,0 10-14-16,0 8 7 15,0 4 4-15,0 0-22 16,0 0-2-16,0 16-10 16,0 8 11-16,0 5 1 15,16-1 0-15,7-4 0 0,3-7 2 16,13-3 1 0,-2-6-4-16,9-3 1 0,0-5 1 15,4 0 5-15,-4-6-7 16,-5-16 4-16,-10-10 5 15,-13-8-6-15,-9-15 8 16,-9-7-7-16,0 2-4 16,0 6 9-16,0 17-3 15,0 17 13-15,0 13 9 16,0 7-12-16,0 0 2 16,0 0-18-16,0 20-27 15,0 10 27-15,0 8 0 16,0 8 5-16,0 2-5 0,0 2 7 15,0-1-19-15,14-8 12 16,14-6-54-16,2-10 4 16,-3-6-34-16,-8-9 5 15,-4-6-6-15,-12-4 11 16,-3 0 1-16,0-16-33 16</inkml:trace>
  <inkml:trace contextRef="#ctx0" brushRef="#br0" timeOffset="196569.909">25557 8168 59 0,'0'0'40'0,"0"0"-15"0,0 0-1 16,0 0 8 0,0 0-11-16,0 0-12 0,-7-27-7 15,49 27 1-15,26 0 9 16,8 0-2-16,9 0-3 16,-9 0 0-16,-11 0 3 15,-12 0 3-15,-19-15 8 16,-15-2 6-16,-12-6 8 15,-7-2-16-15,0 2-9 16,0 6 17-16,-14 4-18 16,-12 10 6-16,-13 3-7 15,5 0-7-15,-8 26 3 16,8 8-3-16,6 8 0 16,17 4 6-16,11-4-6 15,0-2 2-15,4-12-3 16,22-6 5-16,13-10-5 0,-2-9 0 15,13-3 0-15,5 0 9 16,5-22-8-16,5-9 5 16,-12 0-2-16,-10 1-1 15,-10 9 4-15,-13 7-6 16,-10 6 3-16,-1 8 7 16,-5 0-10-16,6 0-1 15,13 12 0 1,4 14 0-16,12 4-2 0,-6 2 2 15,10-6 0-15,-6-2-3 16,-2-7-1-16,3-5-36 16,4-10-14-16,11-2-55 15,20 0-18-15</inkml:trace>
  <inkml:trace contextRef="#ctx0" brushRef="#br0" timeOffset="198264.839">27616 8136 103 0,'0'0'64'0,"0"0"-38"0,0 0 8 16,0-107 11-16,-4 89 8 16,-19 6-14-16,0 4-24 15,-10 8 12-15,-6 0-19 16,-7 0-5-16,-4 17 7 15,10 13-5-15,8 8 5 16,21 10-9-16,11 2 4 16,0 0-8-16,43-8 6 15,13-8-3-15,6-9 0 16,5-10 0-16,2-8 0 0,-3-7 0 16,-6 0 1-1,-7-9 0-15,-7-19 0 0,-11-13 3 16,-8-12 3-16,-16-10-4 15,-11-2 3-15,0 6 1 16,0 6 5-16,-7 15 16 16,-13 14 0-16,6 10-6 15,5 11 27-15,2 3-20 16,3 0 5-16,4 0-28 16,-3 10-6-16,-2 19-6 15,1 16 3-15,4 12 3 16,0 6 5-16,0-3 3 0,9-2-8 15,17-9 0 1,5-14 8-16,-8-9-20 16,-4-12 12-16,-5-7-6 0,-1-7 1 15,1 0-19-15,12 0 19 16,13-18 3-16,7-11 4 16,-3 0-1-16,-13-2-1 15,-4 6-1-15,-6 10-5 16,-10 9-2-16,3 6-3 15,-3 0-14-15,6 12-2 16,-2 8 19-16,-1 2-5 16,-3 1 13-16,3-4-1 15,6 0 1-15,-1-6 0 16,5-2-1-16,3-7-3 0,1-4 1 16,5 0 6-16,-2-2 0 15,0-20 4-15,-7-6-7 16,-7-9 8-16,-13-3 3 15,-3 4-11-15,0 4 23 16,0 13-2-16,0 10-13 16,0 7 20-16,0 2-27 15,0 0-2-15,0 2-8 16,-3 24-15-16,3 8 23 16,0 4 1-16,0-2 0 15,0-6-5-15,23-2 4 0,7-6-4 16,3-8-2-16,10-3-5 15,3-11 8-15,0 0 2 16,3 0 2-16,-6-25 0 16,-6-7 0-16,-7-12 0 15,-10-8 0-15,-20-8 13 16,0-2-16-16,0 9 6 16,-27 13 0-16,1 15 20 15,3 14-3-15,12 8-6 16,2 3 2-16,6 0-13 15,-8 11-6-15,-1 17-16 16,4 17 19-16,5 6 3 16,3 3 1-16,0-1 3 15,34-9-7-15,8-8 3 16,-1-9-5-16,1-13 2 16,-3-6 0-16,2-8 4 15,-2 0-1-15,-6 0 2 0,-1-11 5 16,-5-8-10-16,-1-3 10 15,8-5-10-15,-4 7-12 16,-2 8 4-16,-10 4-30 16,-13 8 10-16,6 0 3 15,-8 0-9-15,1 0 27 16,-1 8-16-16,-3-4-4 16,0 1 16-16,0-5 0 0,0 0 11 15,0 0 0 1,0 0 2-16,0 0 7 0,-10-11-6 15,-10-1-2 1,1 4 7-16,5-1-4 0,5 7-4 16,-2 2 0-16,8 0-5 15,-10 0 1-15,-4 0-2 16,-3 7 1-16,-6 19 1 16,-1 9 5-16,11-3-1 15,0 0 0-15,16-9-1 16,0-2-3-16,0-8 4 15,9-4-3-15,14-7 3 16,0-2 0-16,4 0 0 16,3-8 6-16,3-16-4 15,6-15 15-15,-12-11-9 16,-11-10 16-16,-9-8 0 16,-7 4-16-16,0 10 13 0,0 14 7 15,0 20-6-15,-7 11 4 16,7 9-12-16,0 0-9 15,0 0-5-15,0 11-7 16,0 16-3-16,0 14 8 16,0 9 2-16,0 5 7 15,0-2-7-15,23 1 0 16,30-5-9-16,16-9-43 16,7-12 15-16,3-11-6 15,-10-11-9-15,-12-6 7 16,-18 0-17-16,-29-18-17 15,-10-17 11-15,-30-18-56 0</inkml:trace>
  <inkml:trace contextRef="#ctx0" brushRef="#br0" timeOffset="198692.277">28147 7928 88 0,'0'0'28'0,"0"0"2"0,0 0 2 15,0 0-3-15,0 0-10 16,0 0 0-16,-4-29-4 15,4 29 4-15,0 0-4 16,-3 4-15-16,-3 10 1 16,6 4 2-16,0 1 6 15,16-2-2-15,27-3-3 16,3-6 21-16,0-7-10 16,-9-1-3-16,-4 0 4 0,-4-1-1 15,-3-13 1-15,-3-4 3 16,-9-5-8-16,-5-1 1 15,-9 3-10-15,0 0 2 16,-12 9-8-16,-25 6-1 16,-2 6-45-16,-11 0-42 15,1 4-9-15,-4 15-36 16</inkml:trace>
  <inkml:trace contextRef="#ctx0" brushRef="#br0" timeOffset="199448.875">25389 7395 173 0,'0'0'16'0,"0"0"2"16,0 0 18-16,0 0-4 15,0 0-14-15,0 0-14 16,92-40-1-16,7 40-3 16,20 0 3-16,-5 0-2 15,-11 0 5-15,-23 0-6 16,-31 0 0-16,-29 0-1 15,-13 0 3-15,-7 0-4 16,0 0 1-16,-7-2-13 16,-29-4-2-16,3 0 9 15,3 3-2-15,7 3 8 16,7 0-1-16,5 0 1 16,-5 11 1-16,-3 9 0 0,5 4 2 15,1 5 1-15,6 1 7 16,4-3 4-16,3 4-9 15,0-2 5 1,0-2-4-16,0 0-6 0,0-2 2 16,0-5-2-16,0-4-5 15,0-2-29-15,0-2-20 16,0-6-26-16,0-2-43 16</inkml:trace>
  <inkml:trace contextRef="#ctx0" brushRef="#br0" timeOffset="200464.423">26171 7524 106 0,'0'0'40'16,"0"0"-12"-16,0 0 4 16,0 0-2-16,0 0-15 15,0 0-8-15,-69-41 0 16,55 41-4-16,-6 0-3 15,1 9 1-15,-1 6 0 16,10 0-1-16,6-2 0 16,4-2 0-16,0-4-5 15,0 0 5-15,7-6 0 16,20-1 0-16,-4 0 1 0,0 0 3 16,-4 0-2-1,-3 0-2-15,-2-5 6 0,-7 1-5 16,-1 2 3-16,-6 2 3 15,0 0 0-15,0 0-3 16,0 0-4-16,3 0-6 16,4 0 4-16,9 0-7 15,7 0 9-15,11 3 0 16,5 4 1-16,10-4-1 16,4-3 0-16,4 0 2 15,-4 0 2-15,-7-6-3 16,-16-12 1-16,-11-5 9 15,-15-10 10-15,-4-5 12 16,0 2-7-16,-4 2-4 16,-19 8 5-16,9 6-9 0,2 10 5 15,5 6 5-15,7 4-24 16,-4 0 8-16,4 0-12 16,-8 2-15-16,-3 26 0 15,-9 9 15-15,-3 16 1 16,4 0 3-16,8-2-3 15,4-7 1-15,4-8-2 16,3-11 0-16,0-9 0 16,0-10-2-16,0-4 1 15,0-2-6-15,0 0 4 16,0 0 3-16,3-12 2 16,24-11 3-16,3-4-5 0,4 0-2 15,-6 8-1-15,-2 2 1 16,-12 9-12-16,-1 5 13 15,-10 0-15-15,1 3-8 16,3 0 2-16,-3 0-3 16,1 6 16-16,-5 6-21 15,0-2 2-15,0 0 8 16,0 1 7-16,-16-3 3 16,5-2 6-16,2-1 3 15,6 2 1-15,3-4 0 16,0 1-7-16,0-2 3 15,34-2 0-15,24 0 4 16,18 0 1-16,4-11 0 16,-4-5 1-16,-18-4 3 15,-17 0 7-15,-15-4 7 16,-10 4 1-16,-12-1-5 16,-4 7 15-16,0 4-16 15,-7 2 5-15,-20 6-12 0,-3 2-3 16,2 0 0-16,1 8-3 15,10 16-1-15,8 4 3 16,9 7-1-16,0-2-2 16,26-1 4-16,33-1-3 15,10-8 0-15,10-2-1 16,1-7-16-16,-11-3-32 0,-20-5-52 16,-26-1-13-16</inkml:trace>
  <inkml:trace contextRef="#ctx0" brushRef="#br0" timeOffset="201629.862">25088 9144 185 0,'0'0'73'16,"0"0"-33"-16,0 0 36 16,0 0 31-16,-79-111-31 15,75 102-6-15,4 4-17 0,0 4-25 16,-5 1 43 0,5 0-26-16,0 0-40 0,-4 20-5 15,1 10 5-15,-1 3 1 16,4 2 2-16,0-5-3 15,0-4-3-15,16-5-2 16,14-4 0-16,4-4-7 16,5-7-7-16,-2-5 14 15,-2-1-5-15,2 0 13 16,9-24 8-16,4-10-14 16,-1-8 1-1,-10-2 5-15,-12 4 0 0,-20 3-6 16,-7 7-2-16,0 7 17 15,0 6-11-15,-4 5 8 16,1 8-8-16,-1 2 21 0,4 2-24 16,0 0-6-1,0 0-9-15,0 21-18 0,0 6 30 16,0 8 0-16,20-2-3 16,13 2-2-16,13-9-17 15,0-2-4-15,0-9 10 16,-1-6-19-16,1-6 35 15,-4-3 0-15,-8 0 0 16,-8 0 3-16,-6-6 1 16,-4-7 13-16,-9-4-11 15,0 3 4-15,-2 5-5 16,-1 6 6-16,-4 2-9 0,0 1 4 16,3 0-6-1,1 0 0-15,-1 13-6 0,6 14 6 16,2 7 21-1,-4 2-21-15,5 4 0 0,8 4 6 16,3 0 5-16,3-6-5 16,-12-6 2-16,-1-11-8 15,-6-10 18-15,-4-4-18 16,1-7 0-16,-4 0 27 16,0 0-24-16,0-4 31 15,3-23 29-15,6-8-42 16,-2-14 0-16,6-5-21 15,-6-6 0-15,-4-4 11 16,-3 4 0-16,0 3-11 16,0 9 4-16,0 10 21 15,-7 13-50-15,-2 12 21 16,9 9 0-16,0 4-10 0,0 0-52 16,0 0 30-16,36 14-23 15,17 12 26-15,16 8 28 16,0 1-12-16,-6-3-10 15,-17-5 17-15,-7-4-21 16,-21-7 31-16,-13-6-3 16,-5 0-27-16,0-2 28 15,-19-1-28-15,-38 2 21 16,-15 1-51-16,-1-2-18 16,18 2 13-16,15 2-22 15,17 0-20-15,7 2 16 16,2 0 24-16,-2-3-48 0</inkml:trace>
  <inkml:trace contextRef="#ctx0" brushRef="#br0" timeOffset="201965.042">24368 9657 93 0,'0'0'64'0,"0"0"-45"0,0 0 10 16,0 0 20-16,0 0-3 16,0 0-26-16,248-8 3 15,10-10 3-15,52-4-5 16,13-2-7-16,-6 4-13 15,-30 2 2-15,-43 6 5 16,-50 3-8-16,-57 7 0 16,-49 2 0-16,-46 0-16 15,-42 0-39-15,-15 2-42 16,-100 15 21-16,-68 7-48 16</inkml:trace>
  <inkml:trace contextRef="#ctx0" brushRef="#br0" timeOffset="202145.024">24336 9874 157 0,'0'0'31'0,"0"0"-6"15,0 0 11-15,0 0 56 16,425 33-27-16,-101-50-42 16,38-11-1-16,12-1-3 15,-28 8 0-15,-45-2-19 16,-64 9-2-16,-72 8-58 15,-70 2-52-15,-58 4-23 16</inkml:trace>
  <inkml:trace contextRef="#ctx0" brushRef="#br0" timeOffset="-201169.461">21848 10893 186 0,'0'0'42'15,"0"0"-4"-15,0 0 7 16,0 0 2-16,0 0-3 16,0 0-29-16,0 0-8 15,0 15-6-15,0 26 12 16,-16 7 12-16,-4-1-7 16,6-4-2-16,5-5-4 15,9-8-8-15,0-9-2 16,0 0-2-16,32-9-15 15,18-2-20-15,13-3-4 16,19-4-9-16,11-3-3 0,3 0-6 16,-8 0 22-1,-12-11 11-15,-15-2 12 0,-10-5 5 16,-14 2 5-16,-3-4 2 16,-11 0 0-16,-4-2 3 15,-12 0 8-15,-7 4 6 16,0-4 1-16,0 3 1 15,-3 3 10-15,-24 3-10 16,-3 4 4-16,-9 6-18 16,2 3 0-16,7 0-5 15,-2 0 1-15,9 3-3 16,2 15 2-16,1 5-3 0,4 1 1 16,9-1-8-1,7 0-5-15,0-5 9 0,15-5-16 16,23-6-1-16,5-5 11 15,3-2 5-15,-5 0 6 16,-3 0 1-16,-4-16 2 16,-7 0 3-16,-1-6 8 15,-6 4 4-15,-4 0-2 16,-13 1 8-16,-3 8-2 16,0 3 2-16,0 2-7 15,-11 4-15-15,-1 0-1 16,-4 0-1-16,2 0 1 15,2 17-2-15,8 10 2 16,4 1-2-16,0 0 2 16,7-8 0-16,32-4-3 15,0-8 1-15,2-5-10 16,1-3 12-16,1 0-1 0,-3 0 1 16,3-17 4-1,-8-3-3-15,-5 0 2 0,-10-3-2 16,-3 6 5-16,-4-1-4 15,-6 5 3-15,0 7-5 16,-2 4 0-16,6 2 0 16,1 0-6-16,2 0 3 15,9 11-1-15,4 3 0 16,-4 2 2-16,3-1-6 16,-3-2 6-16,4-3-10 15,-1-4-6-15,10-3 6 16,-3-2-3-16,-6-1 8 15,-1 0 4-15,-6-1 3 0,-4-16 2 16,-2-4-2-16,-2 0 1 16,-8-3 4-16,-4 1-1 15,0 5 4-15,0 6 5 16,-16 9-5-16,-18 0-8 16,-8 3-5-16,-4 0 3 15,0 17-1-15,12 5 3 16,11 1-12-16,23 7 1 15,0-10 4-15,23-1 2 16,30-7 3-16,9-6 0 16,-2-2 0-16,6-4 2 15,-9 0 0-15,-11 0 1 16,-8-16 6-16,-20 0 5 16,-5-1 14-16,-13 2 5 0,0 2-4 15,0 2-1-15,0 5-2 16,0 1-11-16,-8 5-9 15,3 0-4-15,-5 15-5 16,-1 22 5-16,-1 16 1 16,1 11-1-16,2 10 7 15,6 21-5-15,-1 9 1 16,4 2 5-16,-4 3 5 16,-8-14-9-16,1-9 0 15,-1-17-4-15,-2-19 3 0,-2-17 1 16,5-14-2-1,-1-11-2-15,-2-8 2 0,-22 0-2 16,-13-24 34-16,-24-20-34 16,-10-15 0-16,4-6-8 15,6-5-37-15,24-3 8 16,36 2-4-16,13-8-4 16,53-1 9-16,46-6 3 15,23-5 4-15,13 5 5 16,-2 8 7-16,-11 10 15 15,-27 14 2-15,-26 14 3 16,-32 11 11-16,-14 11 8 16,-10 7 1-16,-13 0 3 0,0 4-17 15,0-2 32 1,0 3-15-16,0 4-9 0,0 2-17 16,0 0 0-1,0 0-10-15,-7 5 5 0,-22 16 5 16,3 10 3-16,-1-2-2 15,17-3 1-15,1 1 1 16,9-5-3-16,0-4-1 16,0-4-1-16,5-5-1 15,22-4 3-15,3-5-1 16,0 0 1-16,5 0 4 16,-1 0-1-16,-4-14 0 15,5-2-2-15,-5-2 1 16,0-2-2-16,0 3 2 0,-7 6 0 15,-3 2-2 1,-8 7 0-16,-1 1-3 0,-1 1 3 16,10 0-2-16,-1 0-1 15,4 16 3-15,-12 8-2 16,1 8-1-16,-1 2 2 16,5-3 1-16,3-10 0 15,4-5 0-15,4-7-1 16,-4-5 1-16,3-4 0 15,4 0 4-15,1-4-2 16,7-21 1-16,-4-5-2 16,-2-1-1-16,-11 1-11 15,-9 8-48-15,-1 4-6 16,-2 7-28-16</inkml:trace>
  <inkml:trace contextRef="#ctx0" brushRef="#br0" timeOffset="-199308.632">25055 10750 70 0,'0'0'52'15,"0"0"-18"-15,0 0-8 16,0 0 10-16,0 0 1 16,0 0 3-16,-13-97-8 15,-1 97-29-15,-14 23-2 16,-9 19-1-16,-6 10 11 16,6 4-2-16,11-1-8 0,13-2 0 15,13-3 2-15,0-3-3 16,16-11-3-16,34-12 2 15,10-10-2-15,5-12 2 16,8-2 1-16,6-6 3 16,4-26 0-1,6-11 0-15,-10-8 2 0,-13-7-5 16,-24-5 8-16,-19 2 5 16,-16 2-2-16,-7 11-2 15,0 13 9-15,0 17 9 16,-7 9 11-16,2 9-27 15,2 0 3-15,-5 0-14 16,-15 20-11-16,-7 20 9 0,-5 16-1 16,5 3 5-1,10-4-2-15,13-1 1 0,7-5-1 16,0-7 0-16,0-13 0 16,4-6-11-16,19-7-2 15,0-8 1-15,3-7-2 16,1-1 12-16,5 0-3 15,1 0 5-15,1-11 1 16,1-3 3-16,-12 2-8 16,-8 5 6-16,-3 3-6 15,-1 4-3-15,1 0 2 16,6 0-14-16,10 0 2 16,-2 4 6-16,5 5 7 15,-1-2-7-15,0 0 2 16,-7-5 9-16,-7-2 0 15,-6 0 2-15,-1 0-2 16,-2-2 1-16,-3-16 7 16,5-8-2-16,-9-4-1 0,0-1 3 15,0 3 1-15,0 9 11 16,0 9-9-16,0 6 15 16,0 4-10-16,0 0-16 15,0 0-5-15,-9 1-9 16,-2 17 14-16,-1 6 0 15,12 5 0-15,0 3-2 16,0-1 1-16,42-7-4 16,11-3 4-16,13-8-2 0,6-6 1 15,-8-5 2-15,1-2-1 16,-3 0-1-16,-9-20 2 16,0-14 3-16,-10-6 0 15,-10-11-2-15,-10-2 0 16,-16-6 1-16,-7 1 1 15,0 4 9-15,-3 8-8 16,-20 12 9-16,-4 10 4 16,4 9-8-16,9 9 1 15,5 5-9-15,-1 1-2 16,-6 13-1-16,-11 24-4 16,4 16 6-16,9 1 1 0,5 5 1 15,9-3-1-15,0-6-1 16,16-6 1-16,14-7-2 15,4-12-3-15,-6-8-2 16,-6-5-5-16,6-6 2 16,-5-6 8-16,-2 0 1 15,7-2 2-15,-1-14 6 16,-1-4-7-16,4-2 0 16,4-5-1-16,5 4 1 15,3 0-2-15,-4 7-3 16,-3 9-7-16,-12 7 10 15,-5 0-9-15,-2 0 0 16,0 0 1-16,-6 0 2 0,-3 0 3 16,-3 1 4-1,-4-1 0-15,0 0-2 0,0 0 2 16,0 0 3-16,0 0-2 16,0 0 6-16,0 0-2 15,0-1-5-15,0-3 0 16,-14 4 0-16,-9 0-24 15,-11 0 16-15,-5 15 8 16,9 10-8-16,7 3 7 16,14-2 1-16,9-2-3 15,0-7-1-15,28-7 0 16,10-3 2-16,4-7 2 16,1 0 4-16,6-8-3 15,4-18 3-15,-3-10 1 16,-10-6-2-16,-11-7 10 15,-19-2 4-15,-10-6 3 0,0-1-6 16,-23 2 8-16,-10 10-4 16,1 16-6-16,14 12 4 15,2 13 4-15,9 5-3 16,-9 10-17-16,-7 30-19 16,0 17 19-16,13 7 0 15,10 0 0-15,3-4 0 16,50-3-6-16,16-10-6 15,20-11-23-15,20-8-8 16,10-9 1-16,3-9-6 16,-27-4-21-16,-38-6 3 15,-45 0-6-15,-12-14-21 0</inkml:trace>
  <inkml:trace contextRef="#ctx0" brushRef="#br0" timeOffset="-198960.85">26065 10653 106 0,'0'0'16'0,"0"0"2"15,0 0 10-15,0 0-14 16,0 0-7-16,0 0 5 15,-122 3-2-15,102 10-5 16,13 0-4-16,7-3 0 16,0-3 1-16,0-6-1 15,0-1 0-15,0 0 3 16,7 0 7-16,13 0 9 16,-4-6 1-16,-9-8 0 15,-4 0-5-15,-3-1-3 16,0 8-9-16,0 0-4 15,0 7-18-15,20 0-27 16,29 0-16-16,27 3-14 0</inkml:trace>
  <inkml:trace contextRef="#ctx0" brushRef="#br0" timeOffset="-198484.633">28654 10568 188 0,'0'0'48'0,"0"0"-5"16,0 0 11-1,0 0 12-15,0 0-11 0,0 0-39 16,0-18-13-16,0 18-3 15,0 0-1-15,-9 12 1 16,-17 4 6-16,3-1-2 16,5 1-1-16,2-1-2 15,0-2 0-15,9 1-1 16,7 1 1-16,0 1-2 16,0 3 0-16,4 2 1 15,22 1 4-15,10 2 1 16,-3-2-2-16,-3 0 6 15,-3-4-3-15,-4-2 4 16,-7-2-5-16,0-2 1 16,-9-2 1-16,-4 1 0 15,-3-4 0-15,0 3-7 0,0-2 1 16,0 0-1-16,-15-2 1 16,-16 1-1-16,-6-6-4 15,-18-1-22-15,-1 0-20 16,-4 0-33-16,-6-12-30 15,10-6 16-15,13-8-60 16</inkml:trace>
  <inkml:trace contextRef="#ctx0" brushRef="#br0" timeOffset="-198303.202">28582 10503 128 0,'0'0'45'16,"0"0"-14"-16,0 0 8 15,0 0-2-15,0 0-14 16,0 0-19-16,63-38-4 16,-13 38-6-16,8 9-12 15,6 4-26-15,-2 3-22 16,-9 0-22-16</inkml:trace>
  <inkml:trace contextRef="#ctx0" brushRef="#br0" timeOffset="-198018.668">27995 11231 67 0,'0'0'120'0,"0"0"-87"15,0 0 15-15,0 0 14 16,0 0-26-16,323-40-28 16,-141 24-6-16,2 6-1 15,-28 7-1-15,-41 3-15 16,-42 0-26-16,-40 0-25 16,-33 3 7-16,-3 8-20 15</inkml:trace>
  <inkml:trace contextRef="#ctx0" brushRef="#br0" timeOffset="-197870.624">28364 11403 197 0,'0'0'9'0,"0"0"8"16,0 0 29-16,209-27-8 16,-91 10-30-16,28 1-8 15,18 1-14-15,-8-4-38 16,-15-3-15-16,-19-6-77 15</inkml:trace>
  <inkml:trace contextRef="#ctx0" brushRef="#br0" timeOffset="-193338.438">19562 8132 46 0,'0'0'41'0,"0"0"-19"0,0 0 6 15,0 0 4-15,0 0-8 16,0 0-7-16,-3-6-5 16,3 4 5-16,0-4 12 15,0-7 1-15,0-1-15 16,9-3-3-16,5-2-2 16,2 2 4-16,3 3 3 15,-1-3-11-15,1 1 7 16,-3 1-4-16,4 4-2 15,-10 3 6-15,1 4-11 16,-6 4 8-16,-5 0 0 0,0 0-9 16,0 0 0-1,0 0-1-15,0 4-7 0,0 18 7 16,-16 7 0-16,9 1 4 16,4 7-3-16,3-1 4 15,0 0-3-15,0 2-2 16,0-7 0-16,0-4 1 15,0-2 3-15,0-8-4 16,0-1 0-16,0-4 2 16,0 0-6-16,0-1 4 15,0-1 0-15,0-5-1 16,-6 1 5-16,3-1-5 0,3-5 1 16,0 0 0-16,-4 0-2 15,1 0-8-15,-20 0 4 16,0 0 6-16,0 0 1 15,3 0 1-15,17 0-2 16,3 0 2-16,0 0-6 16,0 0 4-16,19 0-8 15,57 0-10-15,46 0 18 16,39 0 0-16,-5 0 5 16,-15 0-5-16,-42 0 0 15,-42-5 2-15,-30 4-3 16,-24 1 1-16,-3 0-17 15,0 0-36-15,-3 0-31 16,-31 0 31-16,-12 0-18 16,0 0-51-16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4:59:16.464"/>
    </inkml:context>
    <inkml:brush xml:id="br0">
      <inkml:brushProperty name="width" value="0.05292" units="cm"/>
      <inkml:brushProperty name="height" value="0.05292" units="cm"/>
      <inkml:brushProperty name="color" value="#FF0000"/>
    </inkml:brush>
  </inkml:definitions>
  <inkml:trace contextRef="#ctx0" brushRef="#br0">27087 9025 186 0,'0'0'41'0,"0"0"-29"0,0 0 1 15,0 0 38-15,0 0-2 16,0 0-30-16,0 0-7 16,0 0-8-16,0-1 3 15,0 1-5-15,0 5 3 16,0 13-5-16,0 4 5 15,0-1-4-15,0-1 0 16,0-6-1-16,18-5 0 16,1-2-2-16,4-3 6 15,0-4-4-15,4 0 5 16,3 0 1-16,2-4 4 0,1-12-6 16,-6-8 2-16,-1-5 12 15,-13-4-1-15,-10-4 17 16,-3 2-10-16,0 1-6 15,0 7 10-15,-12 7-15 16,-2 4 9-16,1 8 5 16,6 4-13-16,4 4 18 15,-1 0-12-15,-1 0-20 16,-9 8 0-16,-9 26 6 16,0 16-6-16,0 11 14 15,16 4-14-15,7 6 19 16,0 3-19-16,0 5 0 15,0-4 16-15,0 1-14 0,0-5 0 16,0-7-2 0,0-4-4-16,0-6 2 0,0-6-23 15,0-8-25-15,0-12 13 16,0-7-16-16,26-7 12 16,4-8 18-16,9-5 3 15,2-1 20-15,5-1 3 16,3-23 2-16,1-8 7 15,-15-11-12-15,-12 1 7 16,-23-4-7-16,0-2-6 16,-35 1-2-16,-25-2-8 15,-6 6-3-15,-3 7 6 16,13 8 3-16,13 10 4 16,17 6 6-16,12 5-5 15,14 4 0-15,0 3-13 0,0 0-21 16,0-4-3-16,14-2-14 15,21-2 8-15,6-2 1 16,8-3-5-16,4-6-13 16</inkml:trace>
  <inkml:trace contextRef="#ctx0" brushRef="#br0" timeOffset="653.944">26827 8793 58 0,'0'0'41'16,"0"0"-19"-16,0 0-11 0,0 0-2 16,0 0-1-16,0 0-4 15,0 0 0-15,0 8-4 16,0 4 13-16,0-1-6 16,0-6-6-16,0-2 6 15,0-3-2-15,0 0-1 16,0 0 3-16,0 0 2 15,0 0 1-15,0 0 8 16,0 0-6-16,0 0 1 16,0-6 3-16,0-3-2 15,0-1 1-15,0 0-9 16,0 0-1-16,-3 2 3 16,-1 3-6-16,-8 2 1 15,1 1-3-15,-5 2-4 16,-10 0 4-16,-1 0 0 15,4 16-1-15,7 0 1 16,16 7-5-16,0-2 0 0,12 3 5 16,31-4-6-16,6-6 5 15,-11-4 2-15,-8-5 1 16,-14-5 1-16,-9 0 2 16,-7 0 2-16,0-19 4 15,0-1-6-15,0 2 2 16,-4 0-7-16,-22 4 4 15,3 4-8-15,-4 4 4 16,4 6-33-16,0 0-29 16,0 0 1-16,5 8-26 15</inkml:trace>
  <inkml:trace contextRef="#ctx0" brushRef="#br0" timeOffset="1408.873">28467 8875 94 0,'0'0'50'15,"0"0"-12"-15,0 0-3 16,-202-30 9-16,186 30-5 16,13 0-15-16,3 0-15 0,0 0-9 15,39 18 0 1,37 4 20-16,30 2 0 0,26-4 1 15,10-2-20-15,-8-2 9 16,-17 0-7-16,-12-2 2 16,-33-6-5-16,-22 1 1 15,-33-7 2 1,-17-1 1-16,0 4-3 0,-26 2-2 16,-34 6 2-16,-29 5 10 15,-13 4 4-15,-5 0-13 16,0 2 1-16,20-4-3 15,21-1 0-15,24 2-33 16,19-4-49-16,19 2-4 16,4 1 5-16,46-9-44 15</inkml:trace>
  <inkml:trace contextRef="#ctx0" brushRef="#br0" timeOffset="1941.955">29988 8915 217 0,'0'0'36'0,"0"0"-15"0,0 0 43 15,0 0-6-15,0 0-24 16,-76 106 2-16,76-49-10 15,0 1 6-15,23 5-9 16,4-5-5-16,-4-5-15 16,-8-12-2-16,0-10 8 15,-7-13 1-15,-8-10-8 16,0-6-1-16,0-2-1 16,0 0 14-16,0-7-2 15,-35-26 11-15,-2-15-2 16,-9-12-17-16,3-12 8 15,13-8-12 1,14-6 9-16,16 1-11 0,0 5 2 16,0 12 0-16,4 18-4 15,8 16 6-15,8 14-2 16,-2 8 0-16,17 5-19 16,14 7 17-16,15 0-8 0,18 20 8 15,4 21-8-15,-10 6 1 16,-17 6 6-16,-29 0-16 15,-23-3-2-15,-7-3 3 16,-23-7 1-16,-37-6-8 16,-13-4-6-16,1-3-38 15,6-5-16-15,20 0-18 16,32-2 0-16</inkml:trace>
  <inkml:trace contextRef="#ctx0" brushRef="#br0" timeOffset="3259.849">30713 9236 106 0,'0'0'63'0,"0"0"-28"0,0 0-6 16,0 0 8-16,-99-114-5 16,53 92-16-16,7 10 9 15,13 6-16-15,3 6-4 16,-7 0-5-16,-9 14-4 15,-2 14 3-15,-1 2 1 0,12 2 0 16,10 0 0 0,17-1-2-16,3-6 0 0,0-5-2 15,33-4-4-15,10-6 5 16,-6-6-5-16,2-4 8 16,-16 0 4-16,-4 0 3 15,-8-14 8-15,-8-8 14 16,3 2-3-16,-6-2-7 15,0 4-7-15,0 8 5 16,0 4 4-16,0 4-6 16,0 2-4-16,0 0-11 15,0 0-6-15,0 0-6 16,0 12-6-16,0 9 18 16,0 0 2-16,0 2 0 0,0-9-4 15,10 1 2-15,13-5-11 16,0-6 8-16,0-4 3 15,0 0 3-15,4 0 3 16,3-10-4-16,3-10 8 16,6-2 0-16,-9 1-8 15,-3 4 4-15,-8 7-6 16,-6 4 0-16,1 6 0 16,-2 0-5-16,6 0-8 15,10 0 12-15,-1 10-8 16,-1 2 9-16,-3-2-5 15,-5 0 3-15,5-2 0 16,0-4-7-16,0-2 9 0,4-2 0 16,-8 0 0-1,4 0 6-15,0-16-2 0,-3-10 1 16,-10-5 1-16,-1 0-5 16,-9-1 6-16,0 4 0 15,0 5-5-15,-9 9-1 16,-5 6-1-16,5 5-4 15,2 3 1-15,-4 0-5 16,-1 20 2-16,1 8 5 16,6 6 2-16,5 0-1 15,0 0 3-15,0-3-3 16,23-4 0-16,4-9-1 16,1-5-2-16,2-4-10 15,-7-7 12-15,4-2 0 16,-1 0 2-16,1 0 5 0,3-14 0 15,5-6-6-15,-12-2 8 16,7-2-6-16,-3 4-1 16,-1 6 0-16,-10 6 0 15,-5 6-2-15,-8 2 1 16,1 0-16-16,5 0 5 16,1 0 7-16,3 10 3 15,-6-1-3-15,3 2 3 16,3-3 1-16,-6 0 0 15,5-2-4-15,-5-2 3 16,0-3 1-16,-3 2 0 16,1-3-1-16,2 0 4 15,0 0-2-15,9 0 4 16,-2 0-4-16,6-3 3 16,-1 1-4-16,4-1 0 0,-3 1-3 15,-6 2 2-15,-5 0 1 16,-6 0 0-16,1 0 1 15,-1 0-1-15,-3 0 0 16,4 0 4-16,8-1 5 16,3-4 3-16,4-3 10 15,7-2 1-15,1-6-19 16,-8-8 24-16,-3-5-3 16,-9-9 1-16,-3-4 1 15,-4-8-2-15,0-2-10 16,0-4 14-16,-14-2-23 0,-2 4 18 15,9 11-20-15,-6 14 0 16,10 15 31-16,-1 7-21 16,1 7-7-16,3 0-7 15,-9 5-30-15,-2 25 27 16,-4 12 1-16,-8 10 2 16,8 4 0-16,12 2 0 15,3-2-7-15,0 0-1 16,26-1-105-16,15-10-2 15,17-7 9-15,-1-9-11 16,-4-13 49-16,-3-11-7 16,-15-5-33-16</inkml:trace>
  <inkml:trace contextRef="#ctx0" brushRef="#br0" timeOffset="3433.854">31757 8988 78 0,'0'0'85'0,"0"0"-44"16,0 0-23-16,0 0 13 16,210-26 2-16,-118 26-25 15,-1 0-5-15,4 0-3 16,-13 0-15-16,-15 6-34 0,-21 0-29 16,-27-5-57-1</inkml:trace>
  <inkml:trace contextRef="#ctx0" brushRef="#br0" timeOffset="142209.046">6816 13372 64 0,'0'0'41'0,"0"0"-11"0,0 0 15 16,0 0-10-16,0 0 3 15,-36-119 8-15,6 99-6 16,0 3 1-16,0 8 0 16,3 2-7-16,-8 7-5 15,-11 0-14-15,-11 8-3 16,-12 23 0-16,-10 7-6 16,-1 10-3-16,8 5 4 15,10 10-3-15,9 5-4 16,19 6 0-16,18-2 4 15,16 0-4-15,4-5 0 0,58-7-4 16,24-8 2 0,22-6-8-16,5-9-1 0,18-10 1 15,2-13-6-15,5-7 14 16,-2-7 1-16,-7 0 1 16,-14-16 8-16,-12-16-7 15,-11-7 6-15,-12-11 6 16,-12-9 1-16,-18-10 7 15,-31-13-11-15,-19-11-6 16,-3-7 7-16,-63 0-5 16,-17 8-6-16,-19 14 0 15,-6 15 1-15,-11 13-4 16,6 14 3-16,2 18-1 16,15 16-13-16,13 2 4 15,14 26-55-15,9 17-42 16,10 4-21-16,15 1 21 15</inkml:trace>
  <inkml:trace contextRef="#ctx0" brushRef="#br0" timeOffset="158496.445">6625 14027 120 0,'0'0'33'0,"0"0"-16"16,0 0 1-16,0 0 2 15,0 0-5-15,0 0-1 0,-54 45 6 16,31-15-5-1,0 9 3-15,-7 1 9 0,-9 8-4 16,-10 4-11-16,-17 6 10 16,-13 5-5-16,-13 7 4 15,2 1-5-15,-6 4-10 16,8-3 11-16,5-5-7 16,14-13 0-16,16-6 14 15,14-12-24-15,12-9 7 16,8-10-3-16,12-7 2 15,3-8-4-15,4-2-1 16,0 0-1-16,0 0 10 16,0 0-7-16,0 0 2 15,0 0 4-15,0 0-8 16,0 0 9-16,0 0-7 0,0 0 2 16,0 0-1-16,0 0 0 15,0 0 8-15,0-2-12 16,-7-8-1-16,-2 4-2 15,-9 0 3-15,-13 1-11 16,-15-2 11-16,-22 5-18 16,-17 2 18-16,-21 0-2 15,-19 18-1-15,-17 10 3 16,4 6 0-16,9 8-5 16,11 10 4-16,4 10-7 15,-20 16 8-15,-15 11 0 16,8-3-1-16,15 0-3 0,34-8 4 15,43-3 0-15,35 0-9 16,14 7 9-16,33-3 0 16,52 2-5-16,32-2-7 15,28 4-16-15,16-11 17 16,10-10-18-16,8-14 26 16,-7-16-10-16,-4-14 13 15,-16-5-2-15,-18-13-4 16,-15-4 6-16,-6-27 4 15,2-15-4-15,0-15 15 16,2-12-14-16,-9-3 10 16,-18-5 3-16,-18-3-5 15,-22-10 8-15,-27-5-10 16,-23-6-6-16,-7-2 18 16,-66 7-16-16,-26 8-3 0,-7 7 0 15,-9 13 3-15,0 8-13 16,2 12-6-16,-6 12-21 15,-3 12 22-15,-7 11-67 16,-5 8-34-16,24-1-18 16</inkml:trace>
  <inkml:trace contextRef="#ctx0" brushRef="#br0" timeOffset="176063.687">3800 16677 178 0,'0'0'42'15,"0"0"-25"-15,0 0 7 16,0 0 5-16,0 0 1 16,0 0-17-16,0 0-13 15,-76-31 0-15,231 22 2 16,89-5 17-16,73-3-14 15,37 4 2-15,5 3-5 0,-13-2 0 16,-32 6-4-16,-44 2-3 16,-61-1-10-16,-64 5 4 15,-60 0-16-15,-66 0 2 16,-19 5-5-16,-85 17 2 16,-74 6 11-16,-67-2-28 15,-39-4-36-15</inkml:trace>
  <inkml:trace contextRef="#ctx0" brushRef="#br0" timeOffset="176282.451">4566 16704 0 0,'-314'9'38'16,"28"1"-5"-16,28 3-10 16,51-6 0-16,70-1-3 15,76-1 1-15,61-1-21 0,31 0-14 16,106-4 14-16,87 0 6 16,86 0 5-16,95-19-1 15,48-2 5-15,19-5-3 16,-14 3-1-1,-49 5 1-15,-47 0 4 0,-64 4 4 16,-77 6 3-16,-82 8-17 16,-77 0-6-16,-58 0-3 15,-11 4-35-15,-85 14-28 16,-50 4-54-16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02-08-2020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28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02-08-2020</a:t>
            </a:fld>
            <a:endParaRPr lang="en-IN"/>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28207" y="0"/>
            <a:ext cx="9572319" cy="77188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813"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Lst>
  <p:txStyles>
    <p:titleStyle>
      <a:lvl1pPr algn="ctr" defTabSz="457200" rtl="0" eaLnBrk="1" latinLnBrk="0" hangingPunct="1">
        <a:spcBef>
          <a:spcPct val="0"/>
        </a:spcBef>
        <a:buNone/>
        <a:defRPr sz="40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customXml" Target="../ink/ink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15.png"/><Relationship Id="rId12" Type="http://schemas.openxmlformats.org/officeDocument/2006/relationships/image" Target="../media/image18.emf"/><Relationship Id="rId2" Type="http://schemas.openxmlformats.org/officeDocument/2006/relationships/image" Target="../media/image14.png"/><Relationship Id="rId1" Type="http://schemas.openxmlformats.org/officeDocument/2006/relationships/slideLayout" Target="../slideLayouts/slideLayout4.xml"/><Relationship Id="rId11" Type="http://schemas.openxmlformats.org/officeDocument/2006/relationships/customXml" Target="../ink/ink9.xml"/><Relationship Id="rId5" Type="http://schemas.openxmlformats.org/officeDocument/2006/relationships/customXml" Target="../ink/ink7.xml"/><Relationship Id="rId10" Type="http://schemas.openxmlformats.org/officeDocument/2006/relationships/image" Target="../media/image17.emf"/><Relationship Id="rId4" Type="http://schemas.openxmlformats.org/officeDocument/2006/relationships/image" Target="../media/image16.png"/><Relationship Id="rId9" Type="http://schemas.openxmlformats.org/officeDocument/2006/relationships/customXml" Target="../ink/ink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7CC-AE60-4ABC-A1A2-3C97F03C9B4D}"/>
              </a:ext>
            </a:extLst>
          </p:cNvPr>
          <p:cNvSpPr>
            <a:spLocks noGrp="1"/>
          </p:cNvSpPr>
          <p:nvPr>
            <p:ph type="ctrTitle"/>
          </p:nvPr>
        </p:nvSpPr>
        <p:spPr>
          <a:xfrm>
            <a:off x="3377384" y="746610"/>
            <a:ext cx="5437230" cy="1134534"/>
          </a:xfrm>
        </p:spPr>
        <p:txBody>
          <a:bodyPr/>
          <a:lstStyle/>
          <a:p>
            <a:r>
              <a:rPr lang="en-IN" b="1" dirty="0"/>
              <a:t>Data Structures</a:t>
            </a:r>
          </a:p>
        </p:txBody>
      </p:sp>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2214420"/>
          </a:xfrm>
        </p:spPr>
        <p:txBody>
          <a:bodyPr>
            <a:noAutofit/>
          </a:bodyPr>
          <a:lstStyle/>
          <a:p>
            <a:pPr algn="ctr"/>
            <a:r>
              <a:rPr lang="en-IN" sz="3600" b="1" dirty="0"/>
              <a:t>Priority Queues</a:t>
            </a:r>
          </a:p>
          <a:p>
            <a:pPr algn="ctr"/>
            <a:r>
              <a:rPr lang="en-IN" sz="3600" b="1" dirty="0"/>
              <a:t>&amp;</a:t>
            </a:r>
          </a:p>
          <a:p>
            <a:pPr algn="ctr"/>
            <a:r>
              <a:rPr lang="en-IN" sz="3600" b="1" dirty="0"/>
              <a:t>Heaps</a:t>
            </a:r>
          </a:p>
        </p:txBody>
      </p:sp>
      <p:sp>
        <p:nvSpPr>
          <p:cNvPr id="4" name="TextBox 3">
            <a:extLst>
              <a:ext uri="{FF2B5EF4-FFF2-40B4-BE49-F238E27FC236}">
                <a16:creationId xmlns:a16="http://schemas.microsoft.com/office/drawing/2014/main" id="{70AC1935-DDDD-49E8-B7B8-D00020F285E5}"/>
              </a:ext>
            </a:extLst>
          </p:cNvPr>
          <p:cNvSpPr txBox="1"/>
          <p:nvPr/>
        </p:nvSpPr>
        <p:spPr>
          <a:xfrm>
            <a:off x="8657304" y="6150077"/>
            <a:ext cx="3419590" cy="523220"/>
          </a:xfrm>
          <a:prstGeom prst="rect">
            <a:avLst/>
          </a:prstGeom>
          <a:noFill/>
        </p:spPr>
        <p:txBody>
          <a:bodyPr wrap="none" rtlCol="0">
            <a:spAutoFit/>
          </a:bodyPr>
          <a:lstStyle/>
          <a:p>
            <a:r>
              <a:rPr lang="en-IN" sz="2800" b="1" dirty="0"/>
              <a:t>By: Sehajpreet Singh</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83B10DD-CE5A-47C2-B72E-A98D7EBB41EC}"/>
                  </a:ext>
                </a:extLst>
              </p14:cNvPr>
              <p14:cNvContentPartPr/>
              <p14:nvPr/>
            </p14:nvContentPartPr>
            <p14:xfrm>
              <a:off x="2309040" y="1911600"/>
              <a:ext cx="9409680" cy="2625840"/>
            </p14:xfrm>
          </p:contentPart>
        </mc:Choice>
        <mc:Fallback>
          <p:pic>
            <p:nvPicPr>
              <p:cNvPr id="5" name="Ink 4">
                <a:extLst>
                  <a:ext uri="{FF2B5EF4-FFF2-40B4-BE49-F238E27FC236}">
                    <a16:creationId xmlns:a16="http://schemas.microsoft.com/office/drawing/2014/main" id="{F83B10DD-CE5A-47C2-B72E-A98D7EBB41EC}"/>
                  </a:ext>
                </a:extLst>
              </p:cNvPr>
              <p:cNvPicPr/>
              <p:nvPr/>
            </p:nvPicPr>
            <p:blipFill>
              <a:blip r:embed="rId3"/>
              <a:stretch>
                <a:fillRect/>
              </a:stretch>
            </p:blipFill>
            <p:spPr>
              <a:xfrm>
                <a:off x="2299680" y="1902240"/>
                <a:ext cx="9428400" cy="2644560"/>
              </a:xfrm>
              <a:prstGeom prst="rect">
                <a:avLst/>
              </a:prstGeom>
            </p:spPr>
          </p:pic>
        </mc:Fallback>
      </mc:AlternateContent>
    </p:spTree>
    <p:extLst>
      <p:ext uri="{BB962C8B-B14F-4D97-AF65-F5344CB8AC3E}">
        <p14:creationId xmlns:p14="http://schemas.microsoft.com/office/powerpoint/2010/main" val="108754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3416320"/>
          </a:xfrm>
          <a:prstGeom prst="rect">
            <a:avLst/>
          </a:prstGeom>
          <a:noFill/>
        </p:spPr>
        <p:txBody>
          <a:bodyPr wrap="square" rtlCol="0">
            <a:spAutoFit/>
          </a:bodyPr>
          <a:lstStyle/>
          <a:p>
            <a:r>
              <a:rPr lang="en-US" sz="2400" dirty="0"/>
              <a:t>A Heap is a special Tree-based data structure in which the tree is a complete binary tree. Generally, Heaps can be of two types:</a:t>
            </a:r>
          </a:p>
          <a:p>
            <a:endParaRPr lang="en-US" sz="2400" dirty="0"/>
          </a:p>
          <a:p>
            <a:pPr marL="342900" indent="-342900">
              <a:buFont typeface="Wingdings" panose="05000000000000000000" pitchFamily="2" charset="2"/>
              <a:buChar char="Ø"/>
            </a:pPr>
            <a:r>
              <a:rPr lang="en-US" sz="24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r>
              <a:rPr lang="en-US" sz="2400" dirty="0"/>
              <a:t>Min-Heap: In a Min-Heap the key present at the root node must be minimum among the keys present at all of it’s children(descendants). The same property must be recursively true for all sub-trees in that Binary Tree.</a:t>
            </a:r>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7D9AAD0-410B-417F-9BF5-21DF0D908235}"/>
                  </a:ext>
                </a:extLst>
              </p14:cNvPr>
              <p14:cNvContentPartPr/>
              <p14:nvPr/>
            </p14:nvContentPartPr>
            <p14:xfrm>
              <a:off x="1385640" y="156600"/>
              <a:ext cx="10536120" cy="6366600"/>
            </p14:xfrm>
          </p:contentPart>
        </mc:Choice>
        <mc:Fallback>
          <p:pic>
            <p:nvPicPr>
              <p:cNvPr id="2" name="Ink 1">
                <a:extLst>
                  <a:ext uri="{FF2B5EF4-FFF2-40B4-BE49-F238E27FC236}">
                    <a16:creationId xmlns:a16="http://schemas.microsoft.com/office/drawing/2014/main" id="{B7D9AAD0-410B-417F-9BF5-21DF0D908235}"/>
                  </a:ext>
                </a:extLst>
              </p:cNvPr>
              <p:cNvPicPr/>
              <p:nvPr/>
            </p:nvPicPr>
            <p:blipFill>
              <a:blip r:embed="rId3"/>
              <a:stretch>
                <a:fillRect/>
              </a:stretch>
            </p:blipFill>
            <p:spPr>
              <a:xfrm>
                <a:off x="1376280" y="147240"/>
                <a:ext cx="10554840" cy="6385320"/>
              </a:xfrm>
              <a:prstGeom prst="rect">
                <a:avLst/>
              </a:prstGeom>
            </p:spPr>
          </p:pic>
        </mc:Fallback>
      </mc:AlternateContent>
    </p:spTree>
    <p:extLst>
      <p:ext uri="{BB962C8B-B14F-4D97-AF65-F5344CB8AC3E}">
        <p14:creationId xmlns:p14="http://schemas.microsoft.com/office/powerpoint/2010/main" val="312847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1F13E22F-670C-493C-8441-8A503F8D194A}"/>
                  </a:ext>
                </a:extLst>
              </p14:cNvPr>
              <p14:cNvContentPartPr/>
              <p14:nvPr/>
            </p14:nvContentPartPr>
            <p14:xfrm>
              <a:off x="4155840" y="1125360"/>
              <a:ext cx="6868080" cy="1351800"/>
            </p14:xfrm>
          </p:contentPart>
        </mc:Choice>
        <mc:Fallback>
          <p:pic>
            <p:nvPicPr>
              <p:cNvPr id="7" name="Ink 6">
                <a:extLst>
                  <a:ext uri="{FF2B5EF4-FFF2-40B4-BE49-F238E27FC236}">
                    <a16:creationId xmlns:a16="http://schemas.microsoft.com/office/drawing/2014/main" id="{1F13E22F-670C-493C-8441-8A503F8D194A}"/>
                  </a:ext>
                </a:extLst>
              </p:cNvPr>
              <p:cNvPicPr/>
              <p:nvPr/>
            </p:nvPicPr>
            <p:blipFill>
              <a:blip r:embed="rId5"/>
              <a:stretch>
                <a:fillRect/>
              </a:stretch>
            </p:blipFill>
            <p:spPr>
              <a:xfrm>
                <a:off x="4146480" y="1116000"/>
                <a:ext cx="6886800" cy="137052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DD689E7-6808-40E9-8101-35D3B5174484}"/>
                  </a:ext>
                </a:extLst>
              </p14:cNvPr>
              <p14:cNvContentPartPr/>
              <p14:nvPr/>
            </p14:nvContentPartPr>
            <p14:xfrm>
              <a:off x="3776760" y="503280"/>
              <a:ext cx="4433400" cy="649800"/>
            </p14:xfrm>
          </p:contentPart>
        </mc:Choice>
        <mc:Fallback>
          <p:pic>
            <p:nvPicPr>
              <p:cNvPr id="3" name="Ink 2">
                <a:extLst>
                  <a:ext uri="{FF2B5EF4-FFF2-40B4-BE49-F238E27FC236}">
                    <a16:creationId xmlns:a16="http://schemas.microsoft.com/office/drawing/2014/main" id="{7DD689E7-6808-40E9-8101-35D3B5174484}"/>
                  </a:ext>
                </a:extLst>
              </p:cNvPr>
              <p:cNvPicPr/>
              <p:nvPr/>
            </p:nvPicPr>
            <p:blipFill>
              <a:blip r:embed="rId3"/>
              <a:stretch>
                <a:fillRect/>
              </a:stretch>
            </p:blipFill>
            <p:spPr>
              <a:xfrm>
                <a:off x="3767400" y="493920"/>
                <a:ext cx="4452120" cy="668520"/>
              </a:xfrm>
              <a:prstGeom prst="rect">
                <a:avLst/>
              </a:prstGeom>
            </p:spPr>
          </p:pic>
        </mc:Fallback>
      </mc:AlternateContent>
    </p:spTree>
    <p:extLst>
      <p:ext uri="{BB962C8B-B14F-4D97-AF65-F5344CB8AC3E}">
        <p14:creationId xmlns:p14="http://schemas.microsoft.com/office/powerpoint/2010/main" val="238536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7B1C4164-DEE8-444A-B107-7F539AB71CE9}"/>
                  </a:ext>
                </a:extLst>
              </p14:cNvPr>
              <p14:cNvContentPartPr/>
              <p14:nvPr/>
            </p14:nvContentPartPr>
            <p14:xfrm>
              <a:off x="991440" y="1852200"/>
              <a:ext cx="10638360" cy="4483440"/>
            </p14:xfrm>
          </p:contentPart>
        </mc:Choice>
        <mc:Fallback>
          <p:pic>
            <p:nvPicPr>
              <p:cNvPr id="2" name="Ink 1">
                <a:extLst>
                  <a:ext uri="{FF2B5EF4-FFF2-40B4-BE49-F238E27FC236}">
                    <a16:creationId xmlns:a16="http://schemas.microsoft.com/office/drawing/2014/main" id="{7B1C4164-DEE8-444A-B107-7F539AB71CE9}"/>
                  </a:ext>
                </a:extLst>
              </p:cNvPr>
              <p:cNvPicPr/>
              <p:nvPr/>
            </p:nvPicPr>
            <p:blipFill>
              <a:blip r:embed="rId6"/>
              <a:stretch>
                <a:fillRect/>
              </a:stretch>
            </p:blipFill>
            <p:spPr>
              <a:xfrm>
                <a:off x="982080" y="1842840"/>
                <a:ext cx="10657080" cy="4502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E4024172-35D1-4892-93FD-5A75D926A632}"/>
                  </a:ext>
                </a:extLst>
              </p14:cNvPr>
              <p14:cNvContentPartPr/>
              <p14:nvPr/>
            </p14:nvContentPartPr>
            <p14:xfrm>
              <a:off x="4561920" y="1850040"/>
              <a:ext cx="1992240" cy="1665720"/>
            </p14:xfrm>
          </p:contentPart>
        </mc:Choice>
        <mc:Fallback>
          <p:pic>
            <p:nvPicPr>
              <p:cNvPr id="7" name="Ink 6">
                <a:extLst>
                  <a:ext uri="{FF2B5EF4-FFF2-40B4-BE49-F238E27FC236}">
                    <a16:creationId xmlns:a16="http://schemas.microsoft.com/office/drawing/2014/main" id="{E4024172-35D1-4892-93FD-5A75D926A632}"/>
                  </a:ext>
                </a:extLst>
              </p:cNvPr>
              <p:cNvPicPr/>
              <p:nvPr/>
            </p:nvPicPr>
            <p:blipFill>
              <a:blip r:embed="rId8"/>
              <a:stretch>
                <a:fillRect/>
              </a:stretch>
            </p:blipFill>
            <p:spPr>
              <a:xfrm>
                <a:off x="4552560" y="1840680"/>
                <a:ext cx="2010960" cy="168444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p:spTree>
    <p:extLst>
      <p:ext uri="{BB962C8B-B14F-4D97-AF65-F5344CB8AC3E}">
        <p14:creationId xmlns:p14="http://schemas.microsoft.com/office/powerpoint/2010/main" val="352552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416320"/>
          </a:xfrm>
          <a:prstGeom prst="rect">
            <a:avLst/>
          </a:prstGeom>
          <a:noFill/>
        </p:spPr>
        <p:txBody>
          <a:bodyPr wrap="square" rtlCol="0">
            <a:spAutoFit/>
          </a:bodyPr>
          <a:lstStyle/>
          <a:p>
            <a:r>
              <a:rPr lang="en-US" sz="24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Replace the root or element to be deleted by the last element.</a:t>
            </a:r>
          </a:p>
          <a:p>
            <a:pPr marL="342900" indent="-342900">
              <a:buFont typeface="Wingdings" panose="05000000000000000000" pitchFamily="2" charset="2"/>
              <a:buChar char="Ø"/>
            </a:pPr>
            <a:r>
              <a:rPr lang="en-US" sz="2400" b="1" dirty="0"/>
              <a:t>Delete the last element from the Heap.</a:t>
            </a:r>
          </a:p>
          <a:p>
            <a:pPr marL="342900" indent="-342900">
              <a:buFont typeface="Wingdings" panose="05000000000000000000" pitchFamily="2" charset="2"/>
              <a:buChar char="Ø"/>
            </a:pPr>
            <a:r>
              <a:rPr lang="en-US" sz="2400" b="1" dirty="0"/>
              <a:t>Since, the last element is now placed at the position of the root node. So, it may not follow the heap property. Therefore, </a:t>
            </a:r>
            <a:r>
              <a:rPr lang="en-US" sz="2400" b="1" dirty="0" err="1"/>
              <a:t>heapify</a:t>
            </a:r>
            <a:r>
              <a:rPr lang="en-US" sz="2400" b="1" dirty="0"/>
              <a:t> the last node placed at the position of root.</a:t>
            </a:r>
            <a:endParaRPr lang="en-IN" sz="2400" dirty="0"/>
          </a:p>
        </p:txBody>
      </p:sp>
    </p:spTree>
    <p:extLst>
      <p:ext uri="{BB962C8B-B14F-4D97-AF65-F5344CB8AC3E}">
        <p14:creationId xmlns:p14="http://schemas.microsoft.com/office/powerpoint/2010/main" val="297646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D47C645C-DA9B-4DF8-9DFD-010B71D851CF}"/>
                  </a:ext>
                </a:extLst>
              </p14:cNvPr>
              <p14:cNvContentPartPr/>
              <p14:nvPr/>
            </p14:nvContentPartPr>
            <p14:xfrm>
              <a:off x="3107181" y="452915"/>
              <a:ext cx="360" cy="360"/>
            </p14:xfrm>
          </p:contentPart>
        </mc:Choice>
        <mc:Fallback xmlns="">
          <p:pic>
            <p:nvPicPr>
              <p:cNvPr id="18" name="Ink 17">
                <a:extLst>
                  <a:ext uri="{FF2B5EF4-FFF2-40B4-BE49-F238E27FC236}">
                    <a16:creationId xmlns:a16="http://schemas.microsoft.com/office/drawing/2014/main" id="{D47C645C-DA9B-4DF8-9DFD-010B71D851CF}"/>
                  </a:ext>
                </a:extLst>
              </p:cNvPr>
              <p:cNvPicPr/>
              <p:nvPr/>
            </p:nvPicPr>
            <p:blipFill>
              <a:blip r:embed="rId8"/>
              <a:stretch>
                <a:fillRect/>
              </a:stretch>
            </p:blipFill>
            <p:spPr>
              <a:xfrm>
                <a:off x="3098181" y="44391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8CAA5327-F71C-4586-A17C-59837554ECE4}"/>
                  </a:ext>
                </a:extLst>
              </p14:cNvPr>
              <p14:cNvContentPartPr/>
              <p14:nvPr/>
            </p14:nvContentPartPr>
            <p14:xfrm>
              <a:off x="2973960" y="1444680"/>
              <a:ext cx="7768440" cy="2891160"/>
            </p14:xfrm>
          </p:contentPart>
        </mc:Choice>
        <mc:Fallback>
          <p:pic>
            <p:nvPicPr>
              <p:cNvPr id="2" name="Ink 1">
                <a:extLst>
                  <a:ext uri="{FF2B5EF4-FFF2-40B4-BE49-F238E27FC236}">
                    <a16:creationId xmlns:a16="http://schemas.microsoft.com/office/drawing/2014/main" id="{8CAA5327-F71C-4586-A17C-59837554ECE4}"/>
                  </a:ext>
                </a:extLst>
              </p:cNvPr>
              <p:cNvPicPr/>
              <p:nvPr/>
            </p:nvPicPr>
            <p:blipFill>
              <a:blip r:embed="rId10"/>
              <a:stretch>
                <a:fillRect/>
              </a:stretch>
            </p:blipFill>
            <p:spPr>
              <a:xfrm>
                <a:off x="2964600" y="1435320"/>
                <a:ext cx="7787160" cy="2909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2635CA66-684F-471F-B134-9EEAEFA5C4A6}"/>
                  </a:ext>
                </a:extLst>
              </p14:cNvPr>
              <p14:cNvContentPartPr/>
              <p14:nvPr/>
            </p14:nvContentPartPr>
            <p14:xfrm>
              <a:off x="1189080" y="3120480"/>
              <a:ext cx="10496520" cy="2914200"/>
            </p14:xfrm>
          </p:contentPart>
        </mc:Choice>
        <mc:Fallback>
          <p:pic>
            <p:nvPicPr>
              <p:cNvPr id="7" name="Ink 6">
                <a:extLst>
                  <a:ext uri="{FF2B5EF4-FFF2-40B4-BE49-F238E27FC236}">
                    <a16:creationId xmlns:a16="http://schemas.microsoft.com/office/drawing/2014/main" id="{2635CA66-684F-471F-B134-9EEAEFA5C4A6}"/>
                  </a:ext>
                </a:extLst>
              </p:cNvPr>
              <p:cNvPicPr/>
              <p:nvPr/>
            </p:nvPicPr>
            <p:blipFill>
              <a:blip r:embed="rId12"/>
              <a:stretch>
                <a:fillRect/>
              </a:stretch>
            </p:blipFill>
            <p:spPr>
              <a:xfrm>
                <a:off x="1179720" y="3111120"/>
                <a:ext cx="10515240" cy="2932920"/>
              </a:xfrm>
              <a:prstGeom prst="rect">
                <a:avLst/>
              </a:prstGeom>
            </p:spPr>
          </p:pic>
        </mc:Fallback>
      </mc:AlternateContent>
    </p:spTree>
    <p:extLst>
      <p:ext uri="{BB962C8B-B14F-4D97-AF65-F5344CB8AC3E}">
        <p14:creationId xmlns:p14="http://schemas.microsoft.com/office/powerpoint/2010/main" val="216382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102355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282</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vt:lpstr>
      <vt:lpstr>Parallax</vt:lpstr>
      <vt:lpstr>Data Structures</vt:lpstr>
      <vt:lpstr>Heaps</vt:lpstr>
      <vt:lpstr>Types of Heaps</vt:lpstr>
      <vt:lpstr>Insertion in Heaps</vt:lpstr>
      <vt:lpstr>Insertion in Heaps</vt:lpstr>
      <vt:lpstr>Insertion in Heaps</vt:lpstr>
      <vt:lpstr>Deletion in Heaps</vt:lpstr>
      <vt:lpstr>Deletion in Heaps</vt:lpstr>
      <vt:lpstr>Array Implementation</vt:lpstr>
      <vt:lpstr>Array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cp:lastModifiedBy>
  <cp:revision>143</cp:revision>
  <dcterms:created xsi:type="dcterms:W3CDTF">2019-11-15T04:23:07Z</dcterms:created>
  <dcterms:modified xsi:type="dcterms:W3CDTF">2020-08-02T05:17:09Z</dcterms:modified>
</cp:coreProperties>
</file>