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59" r:id="rId6"/>
    <p:sldId id="361" r:id="rId7"/>
    <p:sldId id="265" r:id="rId8"/>
    <p:sldId id="344" r:id="rId9"/>
    <p:sldId id="348" r:id="rId10"/>
    <p:sldId id="349" r:id="rId11"/>
    <p:sldId id="358" r:id="rId12"/>
    <p:sldId id="359" r:id="rId13"/>
    <p:sldId id="350" r:id="rId14"/>
    <p:sldId id="351" r:id="rId15"/>
    <p:sldId id="352" r:id="rId16"/>
    <p:sldId id="353" r:id="rId17"/>
    <p:sldId id="354" r:id="rId18"/>
    <p:sldId id="355" r:id="rId19"/>
    <p:sldId id="360" r:id="rId20"/>
    <p:sldId id="369" r:id="rId21"/>
    <p:sldId id="370" r:id="rId22"/>
    <p:sldId id="37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3:18:58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 1792 77 0,'0'0'36'0,"0"0"-17"16,0 0 12-16,0 0 11 16,0 0-3-16,0 0-15 15,0 0-6-15,0 0 6 16,42-66-11-16,-42 66-5 16,4 0-2-16,-4 0-5 15,0 0 0-15,0 0-1 16,0 0-1-16,0 0 0 15,0 0-2-15,0 2-4 16,3 14 3-16,1 9 4 16,3 2 1-16,2 1-1 0,-2 3 1 15,-4-3-1 1,6-3 0-16,2-2 0 16,-8-3-2-16,5-6 5 0,-3-4-3 15,-5-2 0-15,3-2 1 16,1-1-1-16,-4-4 0 15,0-1 0-15,0 0-2 16,3 0 4-16,1 0-2 16,-4 0 2-16,0 0 0 15,4 0-2-15,-4 0 0 16,8 0-1-16,-1 0 0 16,6 0 2-16,13 0-1 15,8 0 0-15,19 0 2 0,20 0-1 16,19 4-1-16,10-1 0 15,17 2 0-15,-1-1 2 16,-5 2-1-16,2 0-1 16,-8-2-2-16,0 4-1 15,-4 1 1-15,-7-2 2 16,3 1-2-16,-7 0 1 16,-2-2 1-16,5 3-1 15,13 0 3-15,14-1-3 16,18 2 1-16,9 0 0 15,-4-2-3-15,-7 3 7 16,-6-1-4-16,3 1 0 16,-10 1 0-16,1 0 0 15,-1 3 0-15,-10-4 1 16,-3 1-2-16,-6-1 2 0,-10-4-1 16,3 2 0-16,0-1 0 15,-4 0-1-15,4 2-1 16,-7-2 2-16,-2-1 0 15,6 2-4-15,3-3 4 16,4 2 0-16,-4-4 2 16,-14 1-2-16,-16-2 0 15,-20 0 0-15,-19-1-2 16,-10 1 6-16,-13-3-4 16,5 0 0-16,-1 0 0 15,12 0 2-15,14 0-2 16,5 0 0-16,8 0-3 15,-1 0 3-15,1 1 0 0,-1 4-1 16,-3 1 3-16,7-2-2 16,-3 0 0-16,0 0 0 15,-4-2-3-15,-4 3 5 16,4-2-2-16,0 1 0 16,3 0-2-16,-3-2 0 15,-1-1 2-15,1 2-2 16,-11-3 0-16,-5 0 2 15,-10 0 0-15,-1 0 0 16,-1 0 4-16,5 0-4 16,9 0 0-16,17 0 0 15,18 0-3-15,22 0 3 0,10 0 0 16,-4 0 0 0,-8 0 0-16,-22 0 0 0,-11 0 0 15,-19 0 0-15,-17-4 3 16,-2 2-2-16,-13-1 1 15,6 2-1-15,5-3 1 16,-2 2-3-16,3-2 1 16,11-2 0-16,1 2-3 15,15-4 1-15,24-1 2 16,3 5 0-16,-9 2-4 16,-14 1 4-16,-20 1 0 15,-13 0 0-15,-6-2-1 16,-4 2 2-16,-3 0-1 15,7-3 0-15,2 3 0 16,-2 0 0-16,9 0 0 16,-5 0 0-16,5 0-1 0,-2 0 2 15,-5-1-1-15,-2 1 0 16,-4 0 2-16,1 0-3 16,5 0 1-16,-2 0 0 15,-4 0-3-15,8 0 4 16,-2 0-1-16,-2 0 1 15,0 0 0-15,-2 0-1 16,-5 0 0-16,0 0 0 16,0 0 1-16,4 0 1 15,-4 0 0-15,0-1-2 0,3-2 3 16,-3 1-2-16,4 0 0 16,3-4-1-16,5-4 4 15,-5-7 0-15,6-6-4 16,-6-7 8-16,-7-7-6 15,0-8 4-15,0-4-3 16,0 3-3-16,-20 2 4 16,1 8-3-16,1 4-1 15,-5 3 0-15,-3 2-8 16,-6 4-1-16,-2 3-18 16,-5 5-11-16,-1 6-16 15,-6 9-12-15,0 0-9 16</inkml:trace>
  <inkml:trace contextRef="#ctx0" brushRef="#br0" timeOffset="787.916">4550 2400 68 0,'0'0'34'15,"0"0"-9"-15,0 0 11 0,0 0 8 16,0 0-7-16,0 0-15 15,0-100-4-15,0 100-8 16,0 0-1-16,0 0-9 16,0 6-1-16,0 28-2 15,0 14 3-15,-7 14 3 16,-4 7 4-16,-1 3-6 16,-8 4 2-1,6-4-1-15,2-2 0 0,4-8-1 16,1-12-1-16,2-12 0 15,5-14 0-15,-3-11 0 16,3-7 0-16,-4-6 4 16,0 0-4-16,-8 0 12 15,-6-17 7-15,-8-15 3 0,-13-8-10 16,0-2-12-16,-2 4 3 16,6 6-3-16,5 8 4 15,7 10-4-15,12 8 0 16,8 6 3-16,3 0-6 15,-9 0-5-15,-2 18-4 16,2 12 11-16,9 9-4 16,0-4 4-16,46 2 1 15,39-5 0-15,29-7 2 16,24-6-1-16,14-12-1 16,5-7 7-16,-17 0-5 15,-25-14 1-15,-27-8 0 16,-31-9 2-16,-24-6 3 0,-24-5-8 15,-9-4-17-15,-12 4-29 16,-52 4-33-16,-8 7-28 16</inkml:trace>
  <inkml:trace contextRef="#ctx0" brushRef="#br0" timeOffset="2182.05">1355 4307 98 0,'0'0'48'16,"0"0"-24"-16,0 0 23 15,0 0-8-15,0 0-20 0,0 0-10 16,0 0-8-16,129-4 6 16,-7 2 3-16,27-3-3 15,3 0 0-15,-4-1-7 16,-2 2 0-16,-19 1 0 15,-17 3-5-15,-27 0-21 16,-28 0-18-16,-38 0-22 16,-17 0-8-16</inkml:trace>
  <inkml:trace contextRef="#ctx0" brushRef="#br0" timeOffset="2496.703">1949 3976 54 0,'0'0'35'16,"0"0"0"-16,0 0 4 15,0 0-6-15,0 0-14 16,0 0-11-16,-3 28-5 15,3 12 27-15,7 8-1 16,9 2-12-16,3 3 2 16,-5 0-8-16,2 8-3 15,-9-1-3-15,-3 5-3 16,-4-3-1-16,0-8-1 0,0-4-4 31,0-10-8-31,0-8-39 0,0-6-18 16,0-8-29-16</inkml:trace>
  <inkml:trace contextRef="#ctx0" brushRef="#br0" timeOffset="2827.502">2998 4399 94 0,'0'0'29'15,"0"0"-16"-15,0 0 17 16,0 0 1-16,0 0-13 16,0 0-14-16,69-1 1 15,-16 1 11-15,20 0-5 16,19 0 1-16,18 0-5 15,8-3-6-15,4-6 0 16,-12 1-1-16,-22-1-16 16,-26 1-21-16,-41 0-18 15,-21 1-8-15,0 0-38 16</inkml:trace>
  <inkml:trace contextRef="#ctx0" brushRef="#br0" timeOffset="3088.081">3451 4139 77 0,'0'0'48'16,"0"0"-9"-16,0 0 8 16,0 0-4-16,0 0-17 15,0 0-14-15,0-15-2 16,0 23-10-16,0 19 3 15,5 9 8-15,10 10 2 16,0 4-11-16,0 5 4 0,-3 4-5 16,-8-3-2-16,-1-3-3 15,-3-3-17-15,0-4-14 16,0-6-21-16,4-8-9 16,1-7-25-16</inkml:trace>
  <inkml:trace contextRef="#ctx0" brushRef="#br0" timeOffset="3729.904">4242 4329 104 0,'0'0'43'15,"0"0"-10"-15,0 0 14 16,0 0-16-16,0 0-14 16,-27-114-5-16,38 90-12 15,22 1 7-15,6 8-7 16,4 4 2-16,-2 10-4 16,5 1 0-16,3 0 1 15,1 20 1-15,-4 8-3 16,-11 8 1-16,-8 4 2 15,-17 4-2-15,-10 0 1 16,0 1-3-16,-14-4 4 16,-21-7 0-16,8-8-7 0,4-11 3 15,12-7-3-15,11-8 6 16,0 0 1-16,0 0 3 16,0-19 8-16,18-14-7 15,21-11-3-15,14-9-1 16,13-5 0-16,6-2 0 15,-3-4 2-15,-5 8-1 16,-6 5-1-16,-14 11 0 16,-12 12 0-16,-14 8 5 15,-9 10 3-15,-9 6 3 16,0 4 2-16,0 0-10 16,0 0-2-16,0 10-2 15,-9 21-3-15,-5 10 4 16,-9 9 2-16,10 3 2 15,3-1 3-15,6 0-5 0,4-4 0 16,0-2-1-16,0-8 1 16,20-7-3-16,10-6 1 15,7-6-2-15,12-5-1 16,17-10-9-16,10-4-9 16,4 0-33-16,-11-18-33 15,-16-7-39-15</inkml:trace>
  <inkml:trace contextRef="#ctx0" brushRef="#br0" timeOffset="3979.132">6080 4534 80 0,'0'0'29'0,"0"0"4"15,0 0 11-15,0 0 3 16,0 0-14-16,14 112-2 16,-51-80-4-16,-22 1-3 15,-27 4-8-15,-40 3-16 16,-42 8-23-16,-50 1-55 0,-33 1-51 16</inkml:trace>
  <inkml:trace contextRef="#ctx0" brushRef="#br0" timeOffset="12570.101">6819 4307 97 0,'0'0'17'0,"0"0"-3"0,0 0 8 16,0 0 14-16,0 0-14 15,0 0-11-15,0 0 7 16,0 0-8-16,96-88 0 15,-50 73-2-15,3 6-6 16,-3 3 1-16,-2 6-3 16,-5 0-1-16,0 2-2 15,-2 20 0-15,-1 10 1 16,-15 8 2-16,-9 10-4 16,-12 1 4-16,0-1 0 15,-26-2 0-15,-10-12-3 0,6-6 1 16,4-13 1-16,10-6 0 15,5-7-5-15,11-2 5 16,0-2 1-16,0 0 0 16,0 0 6-16,7-12-5 15,36-17 1-15,22-11-2 16,15-7 1-16,3-8-1 16,9-1 0-16,-4 2 3 15,-8 2-4-15,-11 5 1 16,-19 12 0-16,-17 6 2 15,-13 11 0-15,-13 11 0 16,-4 2 1-16,-3 5-2 16,0 0-1-16,0 0 0 0,0 0-5 15,-17 25 1 1,-22 15 1-16,-11 14 3 0,4 4 0 16,9-1 1-16,17-5 0 15,13-2 0-15,7-12-1 16,0-7 0-16,30-2 3 15,16-7-2-15,18-6 0 16,12-4 1-16,20-6 0 16,12-6-2-16,-2 0-5 15,-4-4-16-15,-13-19-59 16,-13 0-9-16</inkml:trace>
  <inkml:trace contextRef="#ctx0" brushRef="#br0" timeOffset="12843.93">8535 4325 49 0,'0'0'30'16,"0"0"-14"-16,0 0 4 15,0 0-2-15,0 0-6 16,0 0-5-16,23-16 11 15,37 12 2-15,32 0-14 16,19-2 2-16,15 0-8 0,0 2 1 16,-11 4-1-1,-13 0-4-15,-19 0-6 0,-21 0-22 16,-25 0-17-16,-28 0-22 16</inkml:trace>
  <inkml:trace contextRef="#ctx0" brushRef="#br0" timeOffset="13118.907">8974 4101 17 0,'0'0'60'0,"0"0"-30"15,0 0-8-15,0 0 4 16,0 0-4-16,0 0-10 15,0-6 1-15,0 29-6 16,0 12 10-16,3 10 7 16,1 10-13-16,-4 3 5 15,0 0-5-15,0-1-10 16,0-4 5-16,0-4-5 16,0-5-1-16,0-2 0 15,16-6-22-15,7-4-41 16,14-7-58-16</inkml:trace>
  <inkml:trace contextRef="#ctx0" brushRef="#br0" timeOffset="13422.343">9904 4246 87 0,'0'0'18'0,"0"0"3"0,0 0 5 16,0 0-6 0,260-21-10-16,-138 17-9 0,4 2 2 15,-1 2-3-15,-3 0 1 16,-19 0-4-16,-20 0-1 15,-33 0-8-15,-27 0-7 16,-23 0-13-16,0 0-11 16</inkml:trace>
  <inkml:trace contextRef="#ctx0" brushRef="#br0" timeOffset="13678.684">10350 3988 65 0,'0'0'33'0,"0"0"-9"0,0 0 7 15,0 0-6-15,0 0-10 16,0 0-4-16,0 21-10 16,0 24 9-16,0 18 10 15,3 6-5-15,17 4 5 16,3 2-13-16,0-4-3 15,0-4 0-15,0-7-4 16,0-8-7-16,-4-4-45 16,-5-13-117-1</inkml:trace>
  <inkml:trace contextRef="#ctx0" brushRef="#br0" timeOffset="42165.88">1256 4684 70 0,'0'0'30'0,"0"0"-17"16,0 0 19-16,0 0-1 16,0 0-4-16,0 0-8 15,0 0-2-15,0 0-2 16,0-6 0-16,3 6-4 16,1 0 0-16,3 4 3 15,2 10 0-15,-2-1 2 16,0 2-3-16,2 3-2 15,-6 0-2-15,5 0-3 16,-5 5-3-16,1-1 2 16,1 2-4-16,-5 2 2 15,3 2-2-15,5-2 2 16,-1 1-2-16,1-4 0 16,7-3-1-16,1-4 0 15,-1-6 1-15,-4-4-1 16,-4-4 0-16,-7-2 1 0,4 0-1 15,-4 0 1-15,0 0-1 16,0 0 2-16,0 0-1 16,0 0 1-16,0 0-1 15,0 0-1-15,0 0 0 16,8 0 0-16,12 0 0 16,6 0 1-16,19 0-1 15,10 0 0-15,21 5 1 16,23 1-1-16,19-1 1 15,22-1-1-15,17 0 0 16,11-2 0-16,15 2-1 16,1 0 0-16,-2 0 1 15,-7 0 0-15,-7 1 0 0,-16-4 0 16,-3 1 0-16,-8-2 0 16,4 0 1-16,0 3 0 15,4-2-1-15,-4 5 0 16,-7 2 1-16,-16 2-1 15,-9 0 0-15,-5 0 0 16,5 0 1-16,2 0-2 16,-5 0 2-16,-2-2-1 15,-16 1 0-15,-13-4-2 16,-6 0 2-16,-13 0 0 16,-18-3-1-16,-15 0 1 15,-15-2 0-15,-12 0 1 0,0 0 1 16,0 0-2-16,0 0 3 15,0 0 0-15,0 0-1 16,0 0 0-16,0 0 2 16,0 0-3-16,0 0 4 15,0-9-2-15,0 1 2 16,0-7 4-16,0-5-5 16,0-4 6-16,0-6-2 15,0-6-6-15,7-8-2 16,27-6 0-16,5 0-1 15,-2 5-7-15,-5 12-32 0,-18 5-12 16,-14 7-24 0,0 0-33-16,-41 0-37 0</inkml:trace>
  <inkml:trace contextRef="#ctx0" brushRef="#br0" timeOffset="44586.985">1808 5492 108 0,'0'0'41'16,"0"0"-24"-16,0 0 12 0,0 0 5 16,0 0-13-16,0 0-20 15,0 0 5-15,19 52-3 16,-12-22 16-16,-1 9 1 16,1-2-9-16,0 2 5 15,-4 1-1-15,-3-4-13 16,6-6 5-16,-6-6-6 15,0-7 1-15,0-6 0 16,0-7-1-16,3-4-1 16,1 0 1-16,-4 0 2 15,0 0 3-15,0-10 3 16,0-16-2-16,0-11 17 16,0-19-24-16,0-7 0 15,0-10 0-15,0-2 4 16,0 4-4-16,0 4 0 15,0 16 1-15,0 8-3 0,0 16 2 16,-4 6 0-16,1 7 0 16,-3 8 2-16,6 6-3 15,0 0 1-15,0 0-14 16,16 5 8-16,30 7-11 16,14 8 9-16,13 4 5 15,-4 2-11-15,-20 10 9 16,-10 2 2-16,-28 4-6 15,-11 3 9-15,-4-6-4 16,-65 1 0-16,-30-4 3 16,-19-1-14-16,-11-5-9 15,23-6-11-15,24-6-14 16,42-4-1-16,31-5-14 0,9-2-8 16</inkml:trace>
  <inkml:trace contextRef="#ctx0" brushRef="#br0" timeOffset="45906.846">2186 5586 41 0,'0'0'26'0,"0"0"-14"0,0 0 15 15,0 0-4-15,0 0-15 16,0 0-6-16,73 14 5 15,-36 0 5-15,9 3-3 16,-4 2-6-16,-4 2 1 16,-7-1-3-16,-4-2 0 15,-4-2 0-15,-12-6-1 16,-4-3 0-16,-2-4 0 16,-5-3-4-16,0 0 4 15,0 0-3-15,-23 0 0 16,-4 0-5-16,-1-6-2 15,14-4 9-15,7-1 0 16,7-3 1-16,0-4 0 16,0-4-4-16,3 3-2 15,24-2-2-15,0 6 3 0,6 3 4 16,3-1 1-16,1 3 0 16,-2 0 0-16,-5 2 3 15,-7 2 1-15,-9 4 5 16,-8 1 2-16,-3 1 3 15,-3 0-1-15,0 0-5 16,0 0-1-16,0 0-2 16,0 0-5-16,0 0 0 15,0 1-2-15,0 15 0 16,-12 2 1-16,-2 4 2 16,5 1-1-16,9-3 0 15,0 0 1-15,0-5-2 0,0 1 2 16,5-3-1-1,22-6 0-15,17-4-3 0,14-3 1 16,18 0 0 0,4-18 2-16,-4-4 0 0,-11-5-1 15,-19 0 1-15,-12-3 3 16,-11-6-2-16,-20 5 12 16,-3 1 4-16,0 4 1 15,0 5 8-15,-7 4-4 16,-3 4 1-16,-3 10 3 15,6 3-11-15,4 0 4 16,3 0-6-16,-6 0-12 16,3 2-1-16,-4 18-5 15,-9 14 5-15,-7 16-3 16,-4 12 7-16,1 14-4 16,-1 15 0-16,1 7 2 0,-4 6 0 15,3 8-2-15,-5 5 0 16,2-5 0-16,7-6 2 15,9-18-2-15,14-21 0 16,0-19 2-16,0-20-4 16,0-14 2-16,11-8-2 15,8-6 2-15,11 0-3 16,13-21 3-16,10-14 0 16,3-11-11-16,-1-6 3 15,-14-8-10-15,-15-4 6 16,-20-7 5-16,-6-1 0 0,-16-2 6 15,-46 0-4-15,-21 8-3 16,-13 5 8-16,1 13-3 16,8 12 3-1,18 14-2-15,27 8 3 0,28 9-1 16,14 0 0-16,0 5 0 16,0-1-2-16,7-6-7 15,42 1-9 1,31-6 18-16,22-5-5 0,10 2 4 15,-10-1 1-15,-6 2 0 16,-17 0 1-16,-13 4 0 16,-13 0-1-16,-7 1 6 15,-19 3-4-15,-8 3 6 16,-8 0 3-16,-11 2 0 16,0-2 8-16,0 0-5 0,0-1 0 15,0 0-2-15,0 1-9 16,0 3-1-16,0 0-2 15,0 0-5-15,0 0 3 16,-8 13-12-16,-7 15 14 16,0 5-2-16,7 3 5 15,8-1-3-15,0-6 0 16,0 2 2-16,26-7-4 16,6-5 2-16,9-7 0 15,-2-9 0-15,3-3-14 16,8 0-7-16,-4-12-9 15,-9-14-15-15,-14-6-11 0,-23-1-13 16,0-4-33-16</inkml:trace>
  <inkml:trace contextRef="#ctx0" brushRef="#br0" timeOffset="46267.081">3467 5472 13 0,'0'0'13'0,"0"0"-1"16,0 0 9-16,0 0 1 16,0 0-14-16,0 0 0 0,-37-66-3 15,28 66-3-15,2 0 1 16,0 0-2-16,-5 0-1 16,-4 3 0-16,5 11 0 15,11 7 2-15,0 2 2 16,0-2 3-16,23 0 4 15,11-6-4-15,1-5 1 16,-1-6 0-16,-4-4-5 16,-11 0 1-16,1 0 1 15,-10-4 2-15,-5-12 5 16,-5-4-9-16,0 0-2 16,0 2-1-16,-23 2-2 15,-12 4-9-15,-2 8-10 16,10 4-9-16,8 0-4 0,12 8-20 15</inkml:trace>
  <inkml:trace contextRef="#ctx0" brushRef="#br0" timeOffset="46556.949">3787 5715 69 0,'0'0'40'16,"0"0"-14"-16,0 0 10 15,0 0 6-15,0 0-22 0,0 0-13 16,-23-18-4-16,23 18-3 16,13 7 0-16,20 16 0 15,17 5 2-15,15 3 3 16,-1 2-5-16,8-3 0 15,-3-1 0-15,-7-6 0 16,-12-7-8-16,-20-5-12 16,-14-5-14-16,-16-6-12 15,0 0-20-15</inkml:trace>
  <inkml:trace contextRef="#ctx0" brushRef="#br0" timeOffset="46766.167">4044 5592 82 0,'0'0'10'15,"0"0"7"-15,0 0 9 16,0 0-15-16,0 0 7 16,0 0-1-16,-73 123-4 15,50-81 0-15,-9 2-9 16,-1 4-3-16,-6 2-1 15,9-2-40-15,10-6-47 16</inkml:trace>
  <inkml:trace contextRef="#ctx0" brushRef="#br0" timeOffset="57452.834">7403 5063 34 0,'0'0'2'0,"0"0"0"15,0 0 5-15,0 0 13 16,0 0 0-16,0 0-7 16,0 0-1-16,0 0 7 15,3 0 4-15,4 0 0 16,-3 0 2-16,-4 0-3 15,5 0 6-15,-5 0-10 16,0 0-2-16,0 0 2 16,0 0-12-16,0 0 6 15,0 0 1-15,0 0-8 16,0 0 8-16,0 0-13 0,0 0 0 16,0 0 0-1,0 0-4-15,0 0 2 0,0 4-2 16,0 14 0-16,0 6 4 15,0 2 1-15,0 5-1 16,0-6 2-16,0 4 2 16,0-4-3-16,0-4-1 15,0-3 0-15,0-4 0 16,0-6 0-16,0-3 0 16,0-2 0-16,0-3 3 15,0 0-3-15,0 0 0 16,0 0 1-16,0 0 0 15,0 0-1-15,0 0 0 16,0 0 0-16,7 0-3 0,36 0 3 16,33 2 1-16,53-1-1 15,46-1 3-15,39 0-3 16,34 0 0-16,15 0-1 16,-1 0-7-16,-21-1 8 15,-34-8-1-15,-48 6 1 16,-37-3-2-16,-27 4 3 15,-15-2-1-15,-14 0 0 16,-10 0 4-16,-13-1-3 16,-17 2-1-16,-10 0 1 15,-9 3 4-15,-7 0-5 16,4 0 1-16,-4 0-1 16,3 0 1-16,6 0-3 0,2 0 2 15,5 0 0 1,-2 0 0-16,5 0 1 0,4 0-1 15,0 0 0-15,-3 0 3 16,-10 0-3-16,3 0 0 16,-6 0 1-16,5 0-4 15,6 0 4-15,5 0-1 16,3 0 0-16,13 0 1 16,-9 0-1-16,6 0 0 15,-3 0 2-15,-3 0 3 16,6 0-5-16,-6 0 5 15,-4 0 2-15,-3 0-6 16,-12 0 6-16,5 0-7 16,0 0 3-16,-6 0-2 15,10-1 0-15,6-1-1 0,1-1 1 16,3 3 5-16,-7-1-6 16,0 1 0-16,-7 0 1 15,-9-2-2-15,0 2 1 16,-7 0 0-16,5 0 0 15,-1 0 5-15,6 0-5 16,6 0 0-16,-1 0 3 16,-3 0-5-16,4 0 2 15,-2 0 0-15,2 0-1 16,-2 0 1-16,-2 0 0 16,-1 0 0-16,-2 0 3 15,2 0-9-15,1 0 6 16,2 0 0-16,2 2-3 0,-2 2 4 15,6-2-1-15,-1 4 0 16,-3-5 4-16,-5 2-8 16,-4-1 4-16,2-2 0 15,-2 0 0-15,-4 0 5 16,-3 0-2-16,0 0 8 16,0 0 3-16,0 0 23 15,0 0-4-15,0 0 8 16,0 0 12-16,4 0-21 15,5-11 23-15,1-10-35 16,3-8-2-16,-6-3-30 0,0-10 12 16,-7-4-14-16,0-9-61 15,0 4-67-15,-4 8 10 16,-45 16-1-16,-17 10-23 16</inkml:trace>
  <inkml:trace contextRef="#ctx0" brushRef="#br0" timeOffset="60135.494">7716 6061 24 0,'0'0'102'16,"0"0"-57"-16,0 0 1 16,0 0-7-16,0 0-3 15,0 0-15-15,0 0-7 16,-12-15-9-16,12 15-3 15,0 0-4-15,0 1 1 16,0 24-6-16,0 7 7 16,0 8 3-16,0 6-2 15,0-2 3-15,-4 2-3 16,-3-8 3-16,-2-3-4 16,6-7 1-16,-1-6-1 15,0-8 1-15,1-4-1 16,3-8 0-16,0-2 2 0,0 0 1 15,0 0 4-15,0-4-2 16,-4-23 14-16,-8-12-10 16,1-11-9-16,-1-9 0 15,-7-7 0-15,8-2 0 16,4-5 0-16,7 8 2 16,0 9-7-16,3 7 3 15,24 17-4-15,-4 10 5 16,0 6-9-16,3 8-1 15,1 5 0-15,3 3-14 0,9 0 4 16,7 13 1 0,-2 16 9-16,-5 9 4 0,-12 6-8 15,-15 3 1-15,-12 1 3 16,-9-2-5-16,-44-3 0 16,-26-3-11-16,-13-2-8 15,-8-5 2-15,17-4-9 16,21-5 0-16</inkml:trace>
  <inkml:trace contextRef="#ctx0" brushRef="#br0" timeOffset="61154.355">7974 6184 23 0,'0'0'43'0,"0"0"-12"16,0 0-5-16,0 0-5 16,0 0-12-16,0 0-3 15,0-4-6-15,0 4-1 16,-7 10 1-16,-16 11 1 16,0 6 0-16,7 1 2 15,6 0-3-15,10-2 1 16,0-4-1-16,0-1 0 0,26-6 1 15,17-2-1-15,10-7 0 16,10-6 2-16,6 0-2 16,-3-5 0-16,-13-13-1 15,-14-6 2 1,-16-6 0-16,-16-4-1 0,-7-2 1 16,0-3 3-16,-23 4-3 15,-16 5 3-15,-2 6 0 16,2 6-2-16,6 7 7 15,-3 8-9-15,10 3 2 16,3 0-4-16,-4 0 1 16,8 14 1-16,1 10-3 15,15 7 1-15,3 0 1 16,0-4-2-16,7-2 2 16,35-3 1-16,8-6-3 0,13-5 3 15,10-10-1-15,3-1 1 16,0 0 0-16,-7-18 0 15,-11-2 0-15,-17-2 2 16,-6-4-1-16,-12 2 1 16,-16 1 1-16,-7-2-1 15,0 5 2-15,0 3-3 16,0 8-1-16,0 5 2 16,-3 4-1-16,3 0-2 15,-4 0-2-15,4 16 0 16,-5 10 2-16,5 4 1 15,0 2 0-15,0-3 0 16,12 2 1-16,8-5-2 16,-2-2 1-16,-2-6-1 0,-13-6 0 15,-3-4-1 1,0-2-6-16,0-1-2 0,-14-4-2 16,-9 1 9-16,0-2 1 15,11 0 4-15,4 0 0 16,8 0-1-16,0 0 0 15,0-12-1-15,16-6-6 16,34-2-1-16,10-6-2 16,13-1 5-16,-4-6 3 15,-4-1 2-15,-12-2-1 16,-16-6 6-16,-1-3-1 16,-10-6 7-16,-15-2 0 15,-2 9-3-15,-9 7 9 0,0 10 4 16,0 11 4-16,-9 8 0 15,2 4-8-15,3 4-2 16,1 0-16-16,-6 4-2 16,-2 26 0-16,4 14 1 15,2 6 1-15,5 4 1 16,0 1 2-16,0-5-3 16,0-1 0-16,16-8-2 15,0-9-3-15,-2-5-25 16,2-10-18-16,10-11-5 15,1-6-12-15</inkml:trace>
  <inkml:trace contextRef="#ctx0" brushRef="#br0" timeOffset="61953.073">8844 6017 15 0,'0'0'4'0,"0"0"12"15,0 0 15-15,209 0-13 16,-87 0-11-16,13 0-3 16,-10-1-3-16,-15-9 0 15,-34-1 5-15,-26 4 7 16,-27-3 15-16,-15-2 5 16,-8 1 3-16,0-3-3 0,0 1-4 15,0 1-1 1,0 3 0-16,-12 1-8 0,8 6 10 15,4 0-5-15,-3 2-17 16,3 0-1-16,0 0-7 16,-4 10-10-16,-4 21 2 15,-7 18 8-15,-1 16 2 16,2 4-2-16,2 15 2 16,-4 4-3-16,2 6 1 15,-9 10 0-15,0 4 0 16,3-2 3-16,-3-9-6 15,20-24 0-15,3-20-14 0,0-19 8 16,3-16-1 0,29-12-4-16,21-6-2 0,15-8 0 15,16-22 16-15,5-13-5 16,-9-6-5-16,-24-8-1 16,-21-2-6-16,-27-10 1 15,-8-1-2-15,-27 2-5 16,-42 4 3-16,-19 11 1 15,-15 9 1-15,-3 8 6 16,3 11 7-16,18 4 3 16,32 9 2-16,30 6 0 15,23 0 3-15,0 1-2 16,27-4-1-16,35-1-4 0,17-2-1 16,8-2 5-16,-6 0-2 15,-8 0 4-15,-16-2-2 16,-11 0 8-16,-13 2 4 15,-10 2 8-15,-7 1 6 16,-12 5 5-16,-1 4-3 16,-3 2-12-16,0-3 3 15,0 3-3-15,0 0-9 16,0 0-5-16,0 0-2 16,0 0-7-16,0 5 1 15,0 18-1-15,0 7 7 16,0-2 0-16,0 2 1 15,0-5 1-15,27-4-2 16,4-3 0-16,10-7-2 16,12-5-21-16,9-6-8 15,-2 0-18-15,-14-15-10 0,-14-14-16 16,-25-10 7-16</inkml:trace>
  <inkml:trace contextRef="#ctx0" brushRef="#br0" timeOffset="62278.716">9924 5829 33 0,'0'0'29'0,"0"0"-2"0,0 0-13 16,0 0-10-16,0 0-4 16,0 0 0-16,-59 12 0 15,52 0 0-15,7 2 1 16,0 3 1-16,0-6 2 15,0-1 0-15,7-4 2 16,9-4-2-16,4-2 4 16,-6 0 3-16,2 0-1 15,-1 0 5-15,-7-10-5 16,-5-4-4-16,-3-2-5 16,0 2-1-16,-7 0-3 15,-28 4-6-15,1 4-4 16,0 6-3-16,-1 0-8 15,12 5-10-15,20 14-19 0</inkml:trace>
  <inkml:trace contextRef="#ctx0" brushRef="#br0" timeOffset="62553.742">10406 5981 28 0,'0'0'43'0,"0"0"-7"15,0 0-21-15,0 0-11 16,0 0-3-16,0 0 1 0,36 48 13 16,-3-20-2-16,13 5-1 15,0-1 0-15,7 0-7 16,9-6-3-16,-5-2-2 15,-4-6-2-15,-7-8-16 16,-7-8-21-16,-5-2-20 16</inkml:trace>
  <inkml:trace contextRef="#ctx0" brushRef="#br0" timeOffset="62723.097">10674 5911 47 0,'0'0'24'0,"0"0"-9"0,0 0 3 16,0 0-4-16,0 0 18 16,-107 128-7-16,65-70-8 15,1 6 2-15,-8 1-17 16,-13 3-2-16,-18-3-8 16,-12-7-71-16</inkml:trace>
  <inkml:trace contextRef="#ctx0" brushRef="#br0" timeOffset="68462.975">15067 4520 63 0,'0'0'26'16,"0"0"3"-16,0 0 11 15,0 0 1-15,0 0-7 16,0 0-8-16,0 0-2 16,-38-13 1-16,38 12-5 15,0-7-1-15,15-5-6 0,12-2-12 16,7-2-2 0,8 0 1-16,1 7-3 0,-3 1 3 15,-1 8-4-15,-9 1 1 16,-3 0-6-16,-4 18-6 15,-7 7-1-15,-13 5 3 16,-3 4 3-16,0 0 2 16,-10-1 1-16,-17-7-1 15,4-10 1-15,11-6-2 16,5-6 5-16,7-4 2 16,0 0 2-16,0 0 2 15,0-6-1-15,0-18-1 16,30-10 0-16,9-5-1 15,1-1 1-15,-1 0 1 16,-2-2 1-16,-1 5 1 16,-6 2-2-16,-7 14 2 15,-13 8 4-15,-10 9-3 0,0 4 3 16,0 0-3-16,0 0-3 16,0 0-1-16,0 8-6 15,0 19 2-15,-17 12 4 16,1 8 0-16,5-6 1 15,6 0-1-15,5-5 0 16,0-4 0-16,32-5 0 16,14-10-3-16,10-5-9 15,24-10-21-15,15-2-19 16,12-8-9-16,-8-20-21 16</inkml:trace>
  <inkml:trace contextRef="#ctx0" brushRef="#br0" timeOffset="68668.242">15982 4313 30 0,'0'0'19'0,"0"0"2"16,0 0 6-16,0 0-10 16,0 0-12-16,0 0-5 15,39-4 1-15,30 4 2 16,18 0-1-16,8 0-1 15,-3 0-1-15,-16 0-9 0,-16 0-3 16,-17 2-15-16,-24 2-13 16</inkml:trace>
  <inkml:trace contextRef="#ctx0" brushRef="#br0" timeOffset="68817.837">15890 4488 22 0,'0'0'8'0,"0"0"9"16,0 0 3-16,0 0-10 15,302 4-10-15,-165-12-1 0,11-9-35 16</inkml:trace>
  <inkml:trace contextRef="#ctx0" brushRef="#br0" timeOffset="69438.307">16806 4461 49 0,'0'0'50'0,"0"0"-30"15,0 0 13 1,0 0 3-16,0 0-7 0,0 0-12 16,-12-32-8-16,24 24-4 15,11 0 1-15,4 0-5 16,6 1 1-16,-3 4-2 16,6 1-1-16,1 2 0 15,5 0-2-15,4 14-2 16,-12 11 2-16,-11 2 1 15,-19 6-4-15,-4 1 1 16,-4 1-1-16,-33-2 3 16,-6-10-4-16,1-6-4 15,12-7 5-15,10-8 0 16,10-2 5-16,10 0 1 16,0 0 0-16,0-18 7 0,30-12-7 15,27-8 3-15,12-2-1 16,-4-2 0-16,-5-1 5 15,-14 3 3-15,-7 6 0 16,-9 7 5-16,-14 4-1 16,-9 10-6-16,0 6 3 15,-7 5-1-15,0 2-4 16,0 0-6-16,0 0-1 16,0 2-1-16,0 20-4 15,0 10 6-15,0 5 2 16,0 0-2-16,0-3 1 15,13 1-1-15,10-7 1 16,3-5-1-16,4-1 0 16,4-7-7-16,12-9-15 15,16-6-24-15,14 0-15 0,7-22-24 16</inkml:trace>
  <inkml:trace contextRef="#ctx0" brushRef="#br0" timeOffset="69670.891">17829 4355 59 0,'0'0'26'0,"0"0"-23"16,0 0 4 0,0 0 8-16,0 0-8 0,0 0-3 15,238-14-1-15,-153 5 0 16,-5-4-3-16,-7 1-2 15,-17 0 2-15,-13 1-20 16,-17-4-21-16,-10-1-23 16</inkml:trace>
  <inkml:trace contextRef="#ctx0" brushRef="#br0" timeOffset="69890.099">18080 4153 16 0,'0'0'33'16,"0"0"-11"-16,0 0 2 0,0 0-3 16,0 0-8-16,0 0-4 15,0 15-3-15,0 18 15 16,7 2-6-16,0 7-3 16,9-1-2-16,-4-3-6 15,2-4-3-15,2-6-1 16,4-4-6-16,-2-4-21 15,-3-5-26-15,8-9-33 16</inkml:trace>
  <inkml:trace contextRef="#ctx0" brushRef="#br0" timeOffset="70140.463">18559 3970 73 0,'0'0'48'0,"0"0"-38"16,0 0-1-16,0 0 7 15,0 0 19-15,69 162-13 16,-42-87-2-16,-4 4-3 16,-11 4-2-16,-8-3-5 15,-4-6-7-15,0-3-3 16,0-6-23-16,0-14-31 15,0-8-42-15</inkml:trace>
  <inkml:trace contextRef="#ctx0" brushRef="#br0" timeOffset="-78690.36">5031 8392 92 0,'0'0'43'0,"0"0"-39"0,0 0 22 16,0 0 15-16,0 0-14 15,0 0-6-15,0 0-13 16,0 0 3-16,-13-24 1 15,13 24-10-15,0 0 4 16,0 0-6-16,0 0-2 16,0 4-1-16,-10 18-2 15,-6 14 5-15,2 10 0 16,-6-2 3-16,13-2-2 16,7-5-1-16,0-10 0 15,18-7-3-15,28-3 2 16,7-8 1-16,12-5-2 15,1-4 6-15,6 0-3 16,-8-9 1-16,-6-15-1 0,-8-6 6 16,-4-9-6-16,-5-7 4 15,-3-2 5-15,-7 2-7 16,-12 6 8-16,-12 9-3 16,-7 14 1-16,0 9 12 15,0 3-11-15,0 5 2 16,0 0-10-16,0 0-2 15,0 10 0-15,0 23-9 16,-11 15 9-16,3 12 2 16,4 7-2-16,4 20 0 15,0 13 0-15,0 17 3 16,0 9-2-16,-11 3-1 0,-8 1 0 16,-15-2-1-16,-8-6 2 15,-4-11-1-15,-4-15 2 16,4-15 1-16,0-12-3 15,6-10 2-15,-6-14 0 16,0-8-1-16,-7-9 3 16,-16-7-3-16,-16-9 2 15,-9-11-1-15,-7-1 3 16,2 0-3-16,5-30-1 16,6-18-2-16,12-18 1 15,10-15-10-15,33-11 0 16,20 0-14-16,13 0 7 15,23 6-4-15,46 10-2 0,23 7-3 16,41 7-8-16,32 2-5 16,29 4-20-16,15-5-27 15</inkml:trace>
  <inkml:trace contextRef="#ctx0" brushRef="#br0" timeOffset="-78397.174">6076 8631 74 0,'0'0'20'15,"0"0"-13"-15,0 0 23 16,0 0-10-16,0 0-17 15,0 0-2-15,34-14-1 16,31 14 2-16,15 0-1 16,15 0-1-16,11 0 0 15,2 0-2-15,-14 0-18 16,-16 0-10-16,-29 1-17 16,-34 3-9-16</inkml:trace>
  <inkml:trace contextRef="#ctx0" brushRef="#br0" timeOffset="-78221.382">6202 8717 30 0,'0'0'2'0,"0"0"7"16,0 0 9-16,0 0-1 16,0 0-5-16,0 0-7 15,86 21 6-15,-13-18-1 16,22-1-5-16,8-2-3 15,9 0-2-15,-13 0-14 16,-20 0-29-16</inkml:trace>
  <inkml:trace contextRef="#ctx0" brushRef="#br0" timeOffset="-77974.448">7219 8675 53 0,'0'0'9'15,"0"0"7"-15,0 0 11 16,0 0-17-16,0 0-10 16,0 0 2-16,42-4 0 15,15 4 1-15,15 0-3 16,17 0 0-16,13 0 0 15,5-4-12-15,-12 1-14 0,-19 2-13 16</inkml:trace>
  <inkml:trace contextRef="#ctx0" brushRef="#br0" timeOffset="-77686.104">7344 8504 14 0,'0'0'49'16,"0"0"-23"-16,0 0-5 15,0 0 2-15,0 0-10 16,0 0-9-16,-7 26 18 16,11 4-5-16,5 4-4 15,5 4 3-15,-2 6-9 16,2 5-1-16,2 1-3 15,-5-1-3-15,1-4-1 16,-5-2-25-16,-3-8-22 16,0-3-43-16</inkml:trace>
  <inkml:trace contextRef="#ctx0" brushRef="#br0" timeOffset="-77414.067">8135 8610 58 0,'0'0'28'0,"0"0"-25"15,0 0 6-15,0 0 11 16,0 0-9-16,232-6-10 15,-153 6 1-15,3 0-1 16,-6 0-1-16,-7 0 0 16,-16 0 0-16,-23-5-2 15,-11-1-11-15,-19-3-12 0,0-1-15 16</inkml:trace>
  <inkml:trace contextRef="#ctx0" brushRef="#br0" timeOffset="-77194.08">8416 8420 32 0,'0'0'37'0,"0"0"-9"15,0 0-2-15,0 0-7 16,0 0-15-16,0 0-1 16,-10 30 5-16,20 2 2 15,10 4-4-15,3 0-2 16,7 3-3-16,-4-4 0 15,-3 1-1-15,0-1-1 0,-3-2-14 16,-9 0-37-16,-3-5-59 16</inkml:trace>
  <inkml:trace contextRef="#ctx0" brushRef="#br0" timeOffset="-76596.301">8935 8582 75 0,'0'0'34'0,"0"0"-14"16,0 0 9-16,0 0-9 16,0 0-9-16,0 0-8 15,164-83-3-15,-111 78 3 16,6 4-3-16,-3 1 0 15,-6 0 0-15,-8 8-1 16,-12 15 0-16,-14 3-1 16,-16 2 1-16,0 4 1 15,-5 1 0-15,-25-5-1 16,0-5 0-16,3-6 0 16,11-7 1-16,9-5 0 15,7-2 2-15,0-3-1 16,0 0 3-16,0-22 3 15,20-14-5-15,13-11-2 0,6 1 2 16,-5 5-2-16,-8 4 1 16,-3 7 2-16,-3 6 0 15,-6 6-1-15,-2 3 4 16,-5 6 0-16,2 5 4 16,-9 0-3-16,0 4-4 15,0 0-2-15,0 0-1 16,0 8-5-16,0 22 5 15,0 8 5-15,0 4 1 16,0-5-2-16,0-1-3 16,7-5 4-16,16-5 0 0,14-2-3 15,6-5 2 1,6-7-3-16,13-4 0 0,2-8 2 16,5 0-3-1,0 0 0-15,-9-16-12 0,-17-7-22 16,-13-4-12-16,-27-4-11 15,-3-9-39-15</inkml:trace>
  <inkml:trace contextRef="#ctx0" brushRef="#br0" timeOffset="-74479.422">15144 8019 80 0,'0'0'62'16,"0"0"-44"-16,0 0 15 15,0 0 9-15,0 0-12 0,0 0-7 16,0 0-4-16,0-66-3 15,0 66 2-15,0 0-13 16,0 0-5-16,-4 5-1 16,-5 19 1-16,9 9-2 15,0-1 2-15,0-3 0 16,9-2 0-16,28-5-5 16,9-4 2-16,12-4-1 15,10-6 3-15,4-5-1 16,4-3 4-1,-14 0-1-15,-16-13 3 0,-12-7-3 16,-8-6 6-16,-3-4 1 16,-7-2 3-16,-5 0 6 0,-2 5-2 15,-9 10 9-15,0 7 14 16,0 3-10-16,0 7 3 16,0 0-14-16,0 0-16 15,0 0-2-15,0 13-9 16,0 17 10-16,0 16-2 15,0 18 5-15,-13 15-3 16,10 23 1-16,-1 10 3 16,4 4-7-16,0 3 6 15,0-7-3-15,0-4 4 16,-3-6-3-16,-10-12 3 16,-1-9-3-16,-2-13-1 0,-3-13 1 15,-1-10 2 1,-3-13-2-16,0-9-1 0,-3-7 3 15,-18-9 1-15,-15-7 5 16,-24 0-3-16,-25-2 4 16,-14-26-10-16,-14-10 0 15,-2-17-15-15,12-4-14 16,24-9 8-16,29-5-8 16,34-3 2-16,39-6-3 15,6 0-11-15,84 0 2 16,62-1-10-16,43 7-19 15,15 10-6-15,-5 11-27 16</inkml:trace>
  <inkml:trace contextRef="#ctx0" brushRef="#br0" timeOffset="-74217.102">15989 8147 53 0,'0'0'39'0,"0"0"-26"15,0 0 14-15,0 0 0 16,0 0-16-16,0 0-9 16,150-22 0-16,-36 22 1 15,27 0 0-15,15-1-3 0,-2-4 0 16,-22 5-19-1,-36 0-20-15,-54 0-20 0</inkml:trace>
  <inkml:trace contextRef="#ctx0" brushRef="#br0" timeOffset="-74063.089">16203 8260 0 0,'0'0'14'16,"0"0"-5"-16,0 0 6 15,0 0-3-15,0 0-7 16,0 0-2-16,230 36-1 0,-97-36-2 16,8 0-26-1</inkml:trace>
  <inkml:trace contextRef="#ctx0" brushRef="#br0" timeOffset="-73526.653">17282 8119 28 0,'0'0'65'0,"0"0"-34"16,0 0 5-16,0 0 2 16,0 0-7-16,0 0-10 15,-11-66-8-15,31 58-2 16,3-1-6-16,3 4-4 0,5-1 1 15,-1 5-2-15,0 1-2 16,5 0 2-16,-5 5-2 16,-3 21 0-16,-8 7 2 15,-12 10 0-15,-7 2-2 16,0 3 2-16,0-6-2 16,-26-7 2-16,-1-8-5 15,4-12 1-15,7-8-2 16,9-6-2-16,4-1 8 15,-1 0 2-15,4-19 5 16,0-17-1-16,0-13-5 16,46-7-1-16,14-3 1 15,2 1-1-15,-9 3 2 16,-10 7-2-16,-17 13 2 0,-12 13 10 16,-5 12-4-16,-5 6 1 15,-4 4-2-15,0 0-3 16,0 0-4-16,0 3-1 15,0 19 1-15,0 10 2 16,0 4-1-16,0 2 4 16,0-2-5-16,0 0 1 15,19-3-2-15,22-4 1 16,17-3-13-16,29-10-26 16,24-10-36-16,11-6-23 15</inkml:trace>
  <inkml:trace contextRef="#ctx0" brushRef="#br0" timeOffset="-73281.499">18423 8024 110 0,'0'0'28'16,"0"0"0"-16,0 0 12 0,0 0-17 15,0 0-20 1,0 0 1-16,255-39 2 0,-117 26-2 16,17-1-3-16,-2-1-1 15,-26 3-6-15,-40 2-19 16,-52-3-15-16,-35 2-8 16,-9-5-52-16</inkml:trace>
  <inkml:trace contextRef="#ctx0" brushRef="#br0" timeOffset="-73029.134">18690 7724 91 0,'0'0'28'16,"0"0"6"-16,0 0 1 0,0 0-10 15,0 0-19 1,0 0 0-16,-3 58 21 0,3-18-5 15,0 6-6-15,10 3-6 16,6-1-8-16,-2 2 0 16,2-2-2-16,4 0-21 15,3-2-31-15,-9-4-30 16,2-6-50-16</inkml:trace>
  <inkml:trace contextRef="#ctx0" brushRef="#br0" timeOffset="-72744.959">19621 7810 101 0,'0'0'10'0,"0"0"0"16,0 0 13-16,0 0-9 16,0 0-8-16,240-2 6 15,-118 2-3-15,18 6-3 16,5 0-5-16,-16-2-1 16,-33 0-2-16,-38-2-18 15,-31-2-12-15,-27 0-10 16,-4 0-32-16</inkml:trace>
  <inkml:trace contextRef="#ctx0" brushRef="#br0" timeOffset="-72507.104">19902 7607 68 0,'0'0'34'0,"0"0"-2"16,0 0 3-16,0 0-16 15,0 0-18-15,0 0 3 16,0 67 23-16,0-15 0 0,23 8 0 16,0 7-11-1,0-2-4-15,3-1-6 0,-6-5-6 16,-10-3 0-16,-1-6-44 16,-9-8-39-16,0-13-41 15</inkml:trace>
  <inkml:trace contextRef="#ctx0" brushRef="#br0" timeOffset="-68922.088">4875 7086 88 0,'0'0'26'0,"0"0"-5"16,0 0 10-16,0 0-2 16,0 0-12-16,0 0-8 15,0 0-7-15,103-58 7 16,-57 54-7-16,-2 2-1 16,-5 2-1-16,-6 0 0 15,-1 0-1-15,-14 18-1 16,-13 10-7-16,-5 7 6 15,0 3-3-15,-19-1 1 16,-20-2 4-16,5-10-6 16,15-8-2-16,8-9 0 15,11-6 1-15,0-2 8 16,0 0 1-16,0 0 1 16,4-8 8-16,33-22-4 0,21-11-6 15,9-1 3-15,6-2-3 16,-4 0 2-16,-11 2 1 15,-5 0 2-15,-15 8 1 16,-12 7 0-16,-10 12 4 16,-12 9 0-16,-4 4-5 15,0 2 0-15,0 0-5 16,0 0-3-16,0 21 1 16,-27 10 2-16,0 7 2 15,4-2 0-15,13 0-1 16,5-2 0-16,5-4-1 15,0-2 0-15,23-6 0 0,15-4 0 16,16-6-2-16,15-6-3 16,19-6-15-16,22 0-5 15,1-23-7-15,-1-12-10 16,-18-1-15-16</inkml:trace>
  <inkml:trace contextRef="#ctx0" brushRef="#br0" timeOffset="-68719.393">6129 6944 18 0,'0'0'29'16,"0"0"-5"-16,0 0 7 0,0 0-5 15,0 0-10 1,0 0-6-16,-49-4-6 0,56 4-4 16,32 0 2-16,21 0-1 15,25 0 2-15,-2 0-3 16,-4 0-12-16,-20 0-16 15,-29 0-15-15,-30 0-14 16</inkml:trace>
  <inkml:trace contextRef="#ctx0" brushRef="#br0" timeOffset="-68574.399">6034 7094 15 0,'0'0'37'0,"0"0"-19"15,0 0 3-15,251 16-8 16,-143-16-6-16,-6-6-7 16,-22-7-5-16,-27 0-50 15</inkml:trace>
  <inkml:trace contextRef="#ctx0" brushRef="#br0" timeOffset="-68053.828">6785 6926 50 0,'0'0'33'0,"0"0"-4"0,0 0 1 16,0 0-7-16,0 0-7 16,0 0-2-16,0-6-3 15,0 6-1-15,0 8-1 16,0 10-1-16,-12-1 8 15,-4 6-8-15,-2-3-6 16,3 0 3-16,-5 1-4 16,6-4-1-16,2-3 1 15,5-6 0-15,7-3-1 16,0-4 0-16,0-1 0 16,0 0-1-16,0 0 1 15,0 0 0-15,15 0 1 16,12 0 1-16,7 0-1 15,-4 0-1-15,0 0 2 0,2 0-3 16,-6 0 1-16,4 12-1 16,-3 4 0-16,3 5-1 15,-7 1 1-15,-4 1 1 16,-12 2 0-16,-1 0 0 16,-6 0 1-16,0-5-1 15,-16 0 3-15,-30-4-3 16,-11-2 3-16,-8-7-3 15,-4 0-10-15,5-7-14 16,9 0-22-16,18 0 2 16,21-9 4-16,16-26 0 15</inkml:trace>
  <inkml:trace contextRef="#ctx0" brushRef="#br0" timeOffset="-67852.827">6865 6884 22 0,'0'0'38'0,"0"0"-20"16,0 0 5-16,0 0 1 15,0 0-17-15,0 0-5 16,152-6 3-16,-60 1 0 16,7-1-3-16,7-2-1 15,-10-4-1-15,-31 7-6 16,-31 1-20-16,-22 2-14 0,-12-2-8 15</inkml:trace>
  <inkml:trace contextRef="#ctx0" brushRef="#br0" timeOffset="-67066.046">7030 6661 8 0,'0'0'20'0,"-299"-27"3"15,78 16-5-15,-41 7-2 16,-32 4-4-16,-8 0-4 16,8 9 3-16,27 8 2 15,42 5-5-15,34 0 3 16,39 2-6-16,34 1-2 16,27-2-1-16,10 1-1 0,21 2-1 15,14-1 0-15,12-2-1 16,18-6 1-16,13 5-1 15,3 6 1-15,0 5 8 16,14 5 2-16,21-1 4 16,-1 7 0-16,-2 0 1 15,-6 1 6-15,-8 5-1 16,-9 2-4-16,-6 3 7 16,-3 2-5-16,0 1-5 15,0-2 5-15,0-4-11 16,0 1 2-16,0-7-8 15,14-6 0-15,9-6 2 0,9-7-1 16,5-8-2-16,17-1 0 16,22-5 2-16,46-7-2 15,49-6 0-15,63 0 1 16,59-17-3-16,51-9-3 16,25-2 4-16,20 2 0 15,-22 6-2-15,-40 2 3 16,-44 2 0-16,-59 2 0 15,-40-2 1-15,-35-2-1 16,-43-3 2-16,-26 1 0 16,-31-1-2-16,-10-5 12 0,-16-1 1 15,-12-3 6 1,-11-1-1-16,0-4-2 0,0 1-5 16,-14-1-1-16,-6-4-8 15,-3-2 6-15,4-3-8 16,-1-2 1-16,3-5-3 15,-3-8 4-15,-3-7-2 16,-3-1 0-16,-6-1 5 16,-9 7-4-16,-12 1-1 15,-19 4 1-15,-20 1-3 16,-31 7-1-16,-29 2 2 16,-69 10-1-16,-65 12-4 15,-70 11 4-15,-54 13-6 16,-2 13-25-16,19 28-16 0,30 26-35 15,59 15-28 1,32 5-65-16</inkml:trace>
  <inkml:trace contextRef="#ctx0" brushRef="#br0" timeOffset="-54093.997">7307 8985 17 0,'0'0'42'0,"0"0"-40"15,0 0 8-15,0 0 16 16,0 0-10-16,0 0-10 0,0 0 5 15,0 0 4-15,0 0-3 16,0 0-1-16,0 0-1 16,0 0 3-16,0 0-6 15,0 0-4-15,0 0 7 16,0 0-6-16,0 0 0 16,0 0 0-16,0 8 4 15,0 6-3-15,0 3 18 16,0 2-8-16,0 1-5 15,0 3 1-15,0 1-1 16,0 2 2-16,0 1-6 16,0 4 1-16,0-1-2 15,0 2-5-15,0-1 5 16,0-6-4-16,0 0-1 16,0-8 3-16,0-3-3 15,0-4 1-15,0-1-1 0,0-8 2 16,0 1-2-16,0-2 1 15,4 0 1-15,3 0 7 16,9 0-1-16,0 0 4 16,1 0 3-16,3-3-7 15,-8 1 2-15,-1-1-7 16,8 2-1-16,11-2-1 16,13-1-1-16,13 2 0 15,17-2-1-15,23-1 2 0,29 0-2 16,24 3 1-16,26 0-7 15,16-1 5-15,7 3-4 16,0 0 6-16,-7 0-1 16,-3 0-1-16,-13-2 2 15,-7-3 0-15,-9-1 0 16,-10 2 3-16,-15 0-2 16,-8 0 0-16,-15 0-1 15,-8 2 1-15,-17 0-1 16,-13 0 0-16,-11 0 0 15,-22 0 1-15,-8 2-1 16,-18 0 0-16,-10 0 0 16,1 0 1-16,-5 0 1 15,0 0-2-15,4 0 1 16,-4 0-3-16,0 0 2 0,3 0 0 16,-3 0 0-1,0 0 1-15,0 0-1 0,0-2 2 16,0 2 0-16,0 0 2 15,0-3 5-15,0-3 4 16,0-5 8-16,0-7-8 16,0-10 5-16,7-9 8 15,16-10-21-15,0-12 7 16,8-17-12-16,4-12 0 16,-5-12 5-16,-4-5-3 15,-6 1-2-15,-1 6 0 16,-19 19-14-16,0 20-23 15,-35 23-50-15,-52 20-16 0,-31 16-16 16,-24 0-17 0</inkml:trace>
  <inkml:trace contextRef="#ctx0" brushRef="#br0" timeOffset="-52577.138">6525 9310 0 0,'0'0'41'16,"0"0"-19"-16,0 0 6 16,0 0-3-16,0 0-8 15,0 0-6-15,-7-23-2 16,2 23-2-16,2 0 1 16,-1 0-3-16,-7 0-4 15,-5 12 2-15,1 9 11 0,-3 5-1 16,5 6-7-16,3 4-3 15,-3 4 7-15,6 7-4 16,4 1 1 0,3 0-2-16,0 0-5 0,7 2 2 15,28 2-1-15,10 7 0 16,13 3 0-16,6 2-1 16,13 0 1-16,-1-4-1 15,8-8 0-15,-5-11-2 16,-3-12-1-16,-3-13-2 15,-8-10 3-15,-3-6 2 16,2 0 1-16,1-1 3 16,-1-16-1-16,5-3 6 15,3-4 5-15,1-2-5 16,-4-2 0-16,-9 0-3 0,-9 2-1 16,-6 3 1-1,-10 4-4-15,-12 3 2 0,-9 1-1 16,-5 8-1-16,-9 3 2 15,0 2 3-15,0 2-3 16,0-2 2-16,0 0-4 16,0-2 1-16,0 0-3 15,-5 0 2-15,-2 4-2 16,7-2 0-16,-4 2 0 16,4 0 2-16,0 0-2 15,0-2 0-15,0 0 3 16,0-1-3-16,0 2 0 0,-3-1 0 15,3 2-8-15,-7 0-20 16,-9 0-32-16,-11 0-13 16,-12 8 6-16</inkml:trace>
  <inkml:trace contextRef="#ctx0" brushRef="#br0" timeOffset="-51740.136">6506 9322 38 0,'0'0'24'16,"0"0"3"-16,0 0-2 15,0 0-8-15,0 0-6 16,0 0 1-16,0 0-2 16,4-10 1-16,-4 10-2 0,0 0-6 15,-4 0-1 1,-38 20-2-16,-15 11 7 0,-12 2 1 16,-4 8-1-16,1-3 3 15,8-1-3-15,11-5-4 16,18-7 0-1,15-9-3-15,17-8 0 0,-1-6 0 16,4-2 1-16,0 0 0 16,0 0 2-16,0 0 5 15,16-13 11-15,25-16-9 16,21-12-1-16,10-6-2 16,4-1-6-16,-10-1 6 15,-10 9 0-15,-13 6-3 16,-10 6 5-16,-2 6 4 15,-12 6-6-15,-7 6-1 16,-5 5-1-16,1 5 3 16,11 0-8-16,4 9-3 0,7 18-1 15,13 8 5-15,-1 9-1 16,2 2 4-16,6 5-4 16,-4-1 2-16,-4-1-2 15,-12-4-19-15,-7-5-29 16,-19-6-27-16,-4-8-15 15</inkml:trace>
  <inkml:trace contextRef="#ctx0" brushRef="#br0" timeOffset="-51111.57">7905 9739 18 0,'0'0'22'16,"0"0"9"-16,0 0 2 15,0 0-9-15,0 0-3 16,0 0-3-16,13-21 3 15,-10 18-2-15,4 3-9 16,-3 0-2-16,5 0 0 16,-2 0-1-16,-4 0-3 15,1 9-1-15,-4 14 2 16,0 9 2-16,-18 7 0 16,-28 0 0-16,-12 4-6 15,-10-1-1-15,-16-2-16 16,-23 2-38-16,-11 0-23 15,-20 0-50-15</inkml:trace>
  <inkml:trace contextRef="#ctx0" brushRef="#br0" timeOffset="-35895.232">5024 11767 38 0,'0'0'31'0,"0"0"1"0,0 0-2 15,0 0 0-15,0 0-1 16,0 0 2-16,0 0-1 16,0 0 1-16,-55-109-5 15,48 101 6-15,7 4-11 16,0 1 1-16,0 3-7 16,0 0-8-16,0 0-6 15,0 0-1-15,0 0-6 16,0 1 0-16,0 19-1 15,3 6 6-15,20 5-3 16,7 1-6-16,6-4 7 16,6-2-7-16,-1-8-3 15,5-9 11-15,0-2-5 16,0-7 5-16,-9 0 1 16,-5 0 2-16,-6-19 1 15,-3-6 0-15,-8-10 1 16,-7-1 6-16,-8-6-1 0,0 8 4 15,0 6 3-15,-19 7-2 16,3 10 7-16,2 8-1 16,9 3-3-16,1 0 3 15,-3 0-19-15,-4 19 0 16,-12 21 1-16,0 18 1 16,4 10 4-16,6 13-2 15,13 9-3-15,0 13 3 0,0 4-1 16,0 10 1-16,0 0-2 15,0 0-1 1,0 1 4-16,0-3-5 0,0-9 1 16,0-12 0-16,0-9-1 15,-14-16 0-15,-2-16 0 16,2-19 1-16,-2-16 1 16,-7-7-2-16,-16-10 0 15,-10-1 13-15,-27 0-6 16,-20-14-1-16,-13-24-6 15,-13-16-10-15,3-12-23 16,16-6-2-16,19-2-2 0,27 3 18 16,30 1-2-1,27 4 3-15,0-1-3 0,39 4-4 16,34 0 0-16,21 1 2 16,24 2-20-16,20-2-18 15,4 2-20-15</inkml:trace>
  <inkml:trace contextRef="#ctx0" brushRef="#br0" timeOffset="-35577.139">5652 11776 68 0,'0'0'23'0,"0"0"-8"0,0 0 9 16,0 0-6-16,0 0-10 16,0 0 2-16,270-45 0 15,-155 32-4-15,0 3-3 16,-19 6-3-16,-29 4-1 15,-25 0-8-15,-29 0-14 16,-13 0-19-16,-9 8-19 16</inkml:trace>
  <inkml:trace contextRef="#ctx0" brushRef="#br0" timeOffset="-35418.164">5549 11926 5 0,'0'0'22'0,"0"0"9"16,260 0-2-16,-134 0-6 16,3-10-12-16,-4 2-5 15,-13-3-4-15,-33 5-2 16,-22 2-16-16,-18 0-36 16</inkml:trace>
  <inkml:trace contextRef="#ctx0" brushRef="#br0" timeOffset="-30678.292">7086 11333 38 0,'0'0'44'0,"0"0"-11"0,0 0 4 15,0 0 0-15,0 0-6 16,0 0-4-16,-69-62-4 15,66 60-2-15,-1 2-2 16,-8 0-14-16,-11 20-5 16,-23 27 0-16,-14 17 6 15,-9 12 7-15,5 6-6 16,2 0-3-16,16-1 3 16,12 3-6-16,15-2 0 0,15 3 2 15,4-1-3 1,0-11 0-16,38-6-2 0,1-16 0 15,6-8 1-15,1-13-3 16,0-10-1-16,-1-10-1 16,-3-8 3-16,8-2 3 15,-4 0 3-15,7-22 4 16,-7-8 1-16,-7-6 3 16,-16-4 3-16,-13-4-4 15,-10 1-3-15,-3 6-3 16,-54 6 0-16,-24 8-4 15,-18 10-2-15,0 9-3 16,3 4 4-16,17 0-8 16,18 8-16-16,22 13-25 15,20 7-11-15,19 4-22 0,0 0-28 16</inkml:trace>
  <inkml:trace contextRef="#ctx0" brushRef="#br0" timeOffset="-30452.431">7955 12222 96 0,'0'0'39'15,"0"0"-25"-15,0 0 22 0,-60 119-24 16,7-69-10-16,-16 7-2 15,-16 6-7-15,-18 7-28 16,-30 4-41-16</inkml:trace>
  <inkml:trace contextRef="#ctx0" brushRef="#br0" timeOffset="-26225.271">8466 11825 86 0,'0'0'33'0,"0"0"-9"0,0 0 12 16,0 0 11-16,0 0-10 16,0 0-16-16,0 0-2 15,-37-13 1-15,37 2-2 16,3-9-6-16,20-8-11 16,14 0-1-16,6 3-1 15,10 3 0-15,12 8 0 16,1 4-2-16,-6 9 2 15,-7 1-1-15,-10 0 0 16,-13 9-3-16,-7 16 2 16,-11 5 1-16,-12 1 0 15,0 2 1-15,0 1-1 16,-28-4 1-16,1-6 0 0,-3-4-7 16,11-10 3-1,8-4 4-15,7-3 1 0,4-3 0 16,0 0 5-1,0 0 1-15,0-11-2 0,11-20-4 16,28-9-2-16,11-5 2 16,3-10 2-16,3-3-2 15,-6 4 1-15,-8 6-2 16,-12 12 2-16,-10 16 2 16,-13 11 0-16,-2 5 1 15,-5 4 3-15,0 0-5 16,0 0-2-16,0 0-1 0,0 6-5 15,0 21 0 1,-12 11 6-16,-8 6 1 0,6 0 0 16,5-2 0-16,9-7-1 15,0-6 0-15,0-2 0 16,32-7-1-16,2-7-1 16,12-2-5-16,0-7-27 15,7-4-11-15,7 0-11 16,5-15-25-16</inkml:trace>
  <inkml:trace contextRef="#ctx0" brushRef="#br0" timeOffset="-26016.262">9492 11570 44 0,'0'0'27'0,"0"0"1"16,0 0-3-16,0 0-9 15,0 0-13-15,0 0 0 16,99-2 16-16,-7-4 0 16,7-5-11-16,-3-1-3 15,-17 6-5-15,-26 3-7 16,-21 3-13-16,-32 0-12 16,0 14-28-16</inkml:trace>
  <inkml:trace contextRef="#ctx0" brushRef="#br0" timeOffset="-25865.645">9488 11791 26 0,'0'0'28'16,"0"0"-8"-16,0 0 8 16,0 0-4-16,275-10-13 15,-176 0-5-15,3 1-5 16,-10 1-1-16,-23 5-3 15,-23 0-39-15</inkml:trace>
  <inkml:trace contextRef="#ctx0" brushRef="#br0" timeOffset="-25391.397">10528 11312 101 0,'0'0'45'0,"0"0"-10"16,0 0 10-16,0 0-3 16,0 0-20-16,0 0-10 15,-14-33-4-15,-12 37-8 16,-13 27 2-16,-14 11-2 0,-4 14 0 15,11 8 0-15,16 0 0 16,18 4-1-16,12-4 0 16,0-8 0-16,0-9 0 15,30-13-4 1,12-10 1-16,15-10-6 0,1-8 0 16,-8-6 5-16,-13 0 5 15,-18 0 0-15,-6 0 2 16,-10-12 4-16,-3-1 2 15,0 0-1-15,0-4 1 16,0 6-3-16,-32-1-4 16,-1 2-1-16,-10 3-1 15,3 6-6-15,-6 1 0 16,3 0-11-16,6 0-10 0,14 0-10 16,14 0-3-16,9 0-14 15,4 0-34-15</inkml:trace>
  <inkml:trace contextRef="#ctx0" brushRef="#br0" timeOffset="-24078.361">10590 10876 26 0,'0'0'13'0,"0"0"-3"16,0 0 14-16,0 0-2 16,-3-104-6-16,3 98 6 15,0 4-2-15,0 0 9 16,0 0-2-16,-9-5-1 16,-51 4-8-16,-43 2-17 15,-45 1-1-15,-56 0 1 16,-50 11 0-16,-47 9 0 15,-32 1 1-15,-6 4-1 16,-12-2 3-16,-2 2 3 16,-3 7 0-16,-17 8 1 15,-9 4-7-15,9 5-1 0,3-4 0 16,23 2 1 0,22-2-1-16,17 1 0 0,18 0-1 15,26-7-1-15,32-4-1 16,29-12 1-16,37-2 2 15,21-10 0-15,19 1 0 16,22-5 0-16,21-5 0 16,17-2 0-16,29 0 2 15,14 0-2-15,11 0 1 16,12 1-1-16,-4-1 0 16,4 3 2-16,0-3-1 15,0 1 1-15,0 2-2 16,-3-1-2-16,-1 2 2 15,0 6-2-15,-8 12 2 16,1 11 0-16,-4 20 3 0,-5 7 0 16,9 13 3-16,4 5 1 15,-1 10 6-15,1 18 2 16,3 12-5-16,-3 18 7 16,-2 11-7-16,2 0 3 15,0-7 0-15,2-14-5 16,5-13 5-16,0-11 2 15,0-6-4-15,0 1-1 16,-4-9-4-16,-3-10-3 16,0-16 1-16,-2-16-4 0,9-18 2 15,0-12-2-15,0-8-2 16,0-6 2-16,0-2-5 16,0 0 4-16,4 0-2 15,38 0-1-15,38 0 4 16,58-2 4-16,53-20-2 15,60-12 1-15,69-8-2 16,50-6 4-16,49-8-5 16,28-5-5-16,6-2 0 15,-2 2 2-15,-21 9 2 16,-11 8 1-16,-13 8 0 16,-10 5-1-16,0 1-1 15,-14 3-1-15,-9-1 3 16,-26 1 0-16,-45 5 0 15,-40 5 1-15,-37 0 0 0,-30 3 1 16,-24-1-2-16,-26 0 1 16,-26 1-1-16,-27 1 0 15,-23 2-1-15,-16 3 1 16,-4 0 1-16,1-2-1 16,-4 2 1-16,-9 0 2 15,-5 0-2-15,-9 2 2 16,-13 2 0-16,-6 0 2 15,-1 2 1-15,1-7 4 16,8 0 5-16,-5-7-2 16,6-6-6-16,-6-2 4 15,0-6-1-15,-4-7-3 0,-3 0 2 16,0-8 0 0,0-5 2-16,0-6-3 0,0-12 5 15,-17-13-7-15,-10-7 0 16,-5-11 0-16,-1-3-5 15,-1-11 4-15,-5-4-2 16,0-1-3-16,-5 3 0 16,2 7 2-16,-8 10 0 15,-3 4 4-15,-9 5-6 16,-14 9 2-16,-3 10-2 16,-6 15-2-16,1 14 1 15,5 11-6-15,-2 10-6 16,-10 10 7-16,-17 10-9 15,-37 0-17-15,-33 22-29 16,-36 14-31-16,-38 10-11 0,-18-2-16 16,-24-8-42-16</inkml:trace>
  <inkml:trace contextRef="#ctx0" brushRef="#br0" timeOffset="-20387.395">15727 7499 62 0,'0'0'44'0,"0"0"-1"16,0 0-7-16,0 0-3 16,0 0-12-16,0 0-10 15,-221-24 7-15,106 24-2 16,-10 0 1-16,-1 6 3 16,-5 8-10-16,2 1-1 15,3 0 0-15,11 6-7 16,16-1 4-16,16 0-6 15,21 0 1-15,22-4-4 16,17 2 3-16,19-1-5 16,4 6 2-16,0 4 1 15,0 9 2-15,0 7 0 16,0 9 0-16,0 14 5 16,0 12-1-16,-23 14 7 0,-12 10 12 15,-6 11 0-15,2 4-1 16,5-3 3-16,11-6-1 15,15-5 4-15,8-8-18 16,0-3-2-16,0-15 11 16,23-10-18-16,7-17 4 15,2-13-5-15,5-14 2 16,-5-9-4-16,1-10 2 16,20-4 0-16,20 0 9 15,33-10-6-15,39-13 6 16,32-1-9-16,32 1-2 15,28-4-1-15,30 4 0 0,26-2 3 16,19 2-1-16,40 0 7 16,21 2-6-16,16-4 0 15,27 1 0-15,3-2-5 16,-7 1-6-16,-16 0 3 16,-37 7 2-16,-24 2-1 15,-22 4 5-15,-30 2 1 16,-28-2 1-16,-38-2 0 15,-35-4-3-15,-17-3 3 16,-24 2 0-16,-15 3 1 16,-23 0-1-16,-15 2 0 15,-15 1 2-15,-17 1 4 16,-13 2-4-16,-10 1-2 16,-6-3 0-16,-8 5 3 15,1 0 6-15,-10-2-7 16,10-1-2-16,-1 0 4 0,4-1-4 15,-3-4 0-15,3-3 3 16,-2-3-1-16,-2-9 2 16,-3-7 5-16,-2-9-3 15,-14-15 13-15,0-7-17 16,0-8 1-16,0-4 0 16,-26 0 4-16,3-7-7 15,9 0 0-15,7-1-4 16,7-5 4-16,0 2 0 15,14 0 0-15,12 2-6 16,-3 3 6-16,-10 10 0 16,-13 9 0-16,0 11 0 0,-27 11-5 15,-42 6 1-15,-30 3-8 16,-46 5 8-16,-42 4-8 16,-58 10 6-16,-52 6 3 15,-62 11-8-15,-44 0 9 16,-55 6-15-16,-38 18-3 15,-25 9 18-15,-26 16-29 16,-17 15 14-16,-4 15-2 16,11 6-1-16,24 6-4 15,49-5-1-15,71-6-1 16,81-12 1-16,81-12-14 0,83-12 2 16,62-11-6-16,56-9-9 15,38-18-10-15</inkml:trace>
  <inkml:trace contextRef="#ctx0" brushRef="#br0" timeOffset="-9706.676">15800 10178 74 0,'0'0'68'15,"0"0"-37"-15,0 0 11 0,0 0-3 16,0 0-3 0,0 0-5-16,0 0-7 0,17-41-1 15,-17 41-3-15,0 0-6 16,0 0-3-16,0 0-11 15,0 0-4-15,0 6-3 16,0 9-4-16,-3 9 11 16,-1 6 1-16,4 1-1 15,0-3-6-15,7-2-2 16,32-4-2-16,11-7-5 16,7-4-1-16,1-9 10 15,-2-2 3-15,-6 0 3 16,-4-9 2-16,-9-8 1 15,-1-3 0-15,-10-5 11 16,-6-2 0-16,-10-5 9 0,-1-3-3 16,-9 2 0-16,0 4 12 15,0 5-5-15,-5 12-5 16,-2 6 7-16,3 6-5 16,4 0-23-16,0 0-1 15,-3 18-23-15,-6 18 20 16,-5 16 1-16,1 15 4 15,6 14 3-15,0 16-4 16,7 16 4-16,0 4-4 16,-4 4 1-16,4-2 1 15,-5-3 0-15,5-10 0 16,0-13-3-16,0-14 1 16,0-16 1-16,0-16-2 15,0-13-1-15,0-15 1 16,0-11 0-16,0-6 0 15,-33-2 16-15,-21 0 7 16,-22 0 0-16,-23-16-13 16,-5-12-8-16,-6-8-2 0,8-8-8 15,13-6-7-15,26-9-11 16,31-3-7-16,28-4-9 16,4 0 7-16,50-1-9 15,42-1-3-15,23-2-1 16,21-2-18-16,5 4 0 0,-3 3-2 15,-5 7-23 1</inkml:trace>
  <inkml:trace contextRef="#ctx0" brushRef="#br0" timeOffset="-9446.406">17031 10184 90 0,'0'0'19'16,"0"0"1"-16,0 0 3 15,0 0-8-15,0 0-8 16,0 0-3-16,-80 16-4 16,80-12 1-16,41 3-1 0,32-3 4 15,19-1-3-15,14-3 2 16,2 0-2-16,-16 0-1 15,-29 0-9-15,-27 0-19 16,-26 0-21-16,-10 0-20 16</inkml:trace>
  <inkml:trace contextRef="#ctx0" brushRef="#br0" timeOffset="-9283.73">16942 10375 12 0,'0'0'19'0,"0"0"-6"0,0 0-1 16,0 0 4-16,0 0-2 16,287 1 0-16,-172-1 9 15,4 0-19-15,-10 0-4 16,-20 0 0-16,-22 0-27 16,-16 0-39-16</inkml:trace>
  <inkml:trace contextRef="#ctx0" brushRef="#br0" timeOffset="-8749.183">18050 10138 59 0,'0'0'39'0,"0"0"-3"0,0 0-3 16,0 0-4-16,0 0-4 15,0 0 0-15,17-16-2 16,-17 16-6-16,0 0-2 16,0 0-2-16,0 0-7 15,0 0 0-15,0 0-4 16,-10 4 3-16,-17 10 2 16,4 2-3-16,0-1 1 15,7-2 1-15,9-3-5 16,4-4 1-16,3-2-1 0,0-1-1 15,0-3 0 1,0 1 1-16,0 2-1 0,10 1 1 16,13 2 0-16,4 2 5 15,5 3-6-15,1 0 0 16,1 3 1-16,5 2-1 16,-2 4 0-16,2 4 3 15,-5 2-3-15,-6 4 1 16,-10 1-1-16,-2-2 0 15,-13-2 1-15,-3-6 2 16,0 2-1-16,0-7 0 16,-26-1 1-16,-28 1 6 15,-22-4-4-15,-16 0-2 16,-3-3-2-16,3-8-1 16,16-1-14-16,23 0-6 15,23-7-15-15,30-28-10 16,10-17-30-16,75-16-59 0</inkml:trace>
  <inkml:trace contextRef="#ctx0" brushRef="#br0" timeOffset="-8525.321">18103 10030 64 0,'0'0'56'15,"0"0"-27"-15,0 0 12 16,0 0-3-16,0 0-24 15,0 0-11-15,87-24-1 0,38 19 3 16,6 0-5-16,-25 3 0 16,-30 2 0-16,-37 0-21 15,-16 0-12-15,-16 13-9 16,-3 8-3-16,-1 7-12 16</inkml:trace>
  <inkml:trace contextRef="#ctx0" brushRef="#br0" timeOffset="-8284.337">19277 10447 125 0,'0'0'31'15,"0"0"-1"-15,0 0 6 0,0 0-4 16,0 0 3-16,-3 132-11 15,-43-89-3-15,-20 1-7 16,-13-3 2-16,-20 3-12 16,-13-2-4-16,-13-9-13 15,-8-1-39-15,-1-8-28 16,8-6-32-16</inkml:trace>
  <inkml:trace contextRef="#ctx0" brushRef="#br0" timeOffset="-6270.548">18156 7503 100 0,'0'0'18'16,"0"0"-11"-16,0 0 19 15,0 0 6-15,0 0-7 16,0 0-4-16,0 0-11 15,-119-70-6-15,10 70-4 16,-26 0 2-16,-6 3-2 16,-4 18 1-16,16 1 0 15,30-2 0-15,26 0 0 16,27 0-1-16,20 4 0 0,18 5-1 16,8 5 0-1,0 3 1-15,34 3 0 16,9-3 2-16,-1 1 0 0,-5 2 11 15,-2 0 4-15,-4 5-6 16,-8-1 3-16,-13 6 3 16,-10 4-2-16,0 6 15 15,0 10-15-15,-18 6-2 16,-17 3 13-16,-2 1-15 16,9-3 3-16,10-10 1 15,14-9 8-15,4-9-9 16,0-9-14-16,0-9 0 0,22-6 0 15,1-9 3 1,8-7-3-16,10-4 0 0,18-5 1 16,24 0 13-1,35-12-12-15,38-16 3 0,28-7-4 16,25-1 3-16,8 3-4 16,1 1 0-16,6 3-4 15,13 5 2-15,4 0-3 16,17 6 5-16,2-3-1 15,0 6 4-15,-28-1-3 16,-34 2 0-16,-33 2-1 16,-43 2-4-16,-27 4 5 15,-19 0 0-15,-26 0-1 16,-8 0 7-16,-15-3-6 16,-10 2 0-16,-4 1 4 15,-3 0 2-15,-4 0-2 16,1-2-4-16,3-6 14 0,3-4-13 15,1-6 6-15,-2-10-2 16,-8-6-4-16,-4-9 10 16,0-8-9-16,0-1-2 15,-34-15 0-15,-21-6 1 16,-12-7-1-16,-9-7 0 16,-9 0 0-16,6 3-4 15,3 13 4-15,7 13 0 16,0 12-5-16,0 16 7 15,5 6-2-15,-1 12 0 16,-8 9-16-16,-23 9 14 16,-40 0-16-16,-51 23-5 0,-50 21-17 15,-34 10-23 1,-10 4-3-16,1-1-3 0,36-10-12 16,43-7 4-16</inkml:trace>
  <inkml:trace contextRef="#ctx0" brushRef="#br0" timeOffset="-5339.473">18044 7417 42 0,'0'0'23'0,"0"0"7"15,0 0 6-15,0 0-8 16,0 0-7-16,0 0 1 16,238-106 1-16,-166 60-2 15,16-12-3-15,19-11-8 16,2-9-2-16,-4-10 3 0,-6-18-5 15,-23-11 7-15,-23 2-7 16,-30 2 9 0,-23 10 0-16,-13 7-15 15,-54 0 3-15,-25 0-3 0,-10 5-1 16,-13 5-1-16,-4 11 2 16,6 8 0-16,-2 13-4 15,0 12 4-15,9 9 0 16,0 11 0-16,10 7-5 15,8 9 2-15,19 3 2 16,19 3-1 0,17 0 0-16,13 0-5 15,10 0 4-15,4 0 0 0,6 0-1 16,0 0 4-16,0 0 0 16,0-1 0-16,0-2 4 15,0 3-2-15,0-1 1 16,0 1 4-16,0-3-6 0,0 2 11 15,0-2-8-15,-3 2-4 16,3-2 4-16,-4 3-2 16,4-2-2-16,-3 2 0 15,3 0 1-15,0 0-4 16,0 0 2-16,0 0 1 16,0 0-2-16,0 0-2 15,0 0 3-15,0 10-3 16,0 16 3-16,0 11-2 15,16 6 3-15,-2-2 0 16,2-1 0-16,-2-6 2 16,2-5-2-16,3-8 0 0,-8-3 2 15,1-4-4 1,-8-6 2-16,-4-6 0 0,0-2 4 16,0 0-2-16,0 0 1 15,0 0 6-15,0-16 3 16,0-10 0-16,0-10-10 15,-13-6 0-15,-1-6 0 16,-2-7 0-16,2 0-2 16,-2-4 0-16,0 2 3 15,9 0-3-15,4 5 0 16,3 14 0-16,0 11-5 0,0 14 5 16,0 9 0-1,0 4 0-15,10 0-11 0,45 0 7 16,44 20 0-16,44 7-23 15,41 2-10-15,41 0-26 16,16 2-11-16,6-7-23 16</inkml:trace>
  <inkml:trace contextRef="#ctx0" brushRef="#br0" timeOffset="-2495.821">20330 10287 69 0,'0'0'33'16,"0"0"-6"-16,0 0 6 16,0 0 3-16,0 0-3 15,0 0-4-15,-99-29-10 16,99 24-1-16,0-8-1 0,0-6-13 15,26-6 7 1,20 1-11-16,11 2 0 0,8 6 0 16,-4 6 0-16,0 6 0 15,-4 4 0-15,-7 0 1 16,-8 11-1-16,-8 12 0 16,-11 10-2-16,-13 6-1 15,-4 4 5-15,-6-1-2 16,0 0 0-16,-20-8-2 15,-3-9 2-15,4-11 0 16,8-5-8-16,6-7 5 16,5-2 3-16,0 0 4 15,0 0 6-15,0-22-10 16,5-12 3-16,29-10-3 16,12-5 0-16,7-1 1 0,9 2-1 15,-9 4 0-15,-4 6 0 16,-12 8 2-16,-10 8-2 15,-15 10 4-15,-5 6-4 16,-7 5 9-16,0 1-8 16,0 0 1-16,0 0-2 15,0 0-4-15,0 13 1 16,0 13-3-16,-14 8 6 16,-5 2 3-16,3 0-2 15,5-1-1-15,11 1 2 16,0-2 0-16,0-4-2 15,14-4 0-15,22-6 2 0,1-7-2 16,9-2 0-16,7-7 0 16,2-4 3-16,8 0 0 15,6 0-5-15,-3-15 2 16,1-8-28-16,-1-4-33 16,-10-5-20-16,-10-4-12 15</inkml:trace>
  <inkml:trace contextRef="#ctx0" brushRef="#br0" timeOffset="-2305.295">21908 10022 76 0,'0'0'31'0,"0"0"-17"15,0 0 3-15,0 0-5 16,0 0-5-16,0 0-6 15,240-36 5-15,-130 24-4 16,-2 6-2-16,-25 0 0 16,-33 6-24-16,-31 0-28 15,-19 0-38-15</inkml:trace>
  <inkml:trace contextRef="#ctx0" brushRef="#br0" timeOffset="-2130.201">22000 10244 17 0,'0'0'33'0,"0"0"-20"16,0 0 20-16,0 0 0 15,0 0-9-15,198 3-4 16,-103-3-7-16,8-3-9 16,3-9-2-16,-2-2-2 15,-13 4-19-15,-10 2-44 16,-17-2-47-16</inkml:trace>
  <inkml:trace contextRef="#ctx0" brushRef="#br0" timeOffset="-1440.987">23597 9569 73 0,'0'0'46'0,"0"0"-11"16,0 0 9-16,0 0-7 16,0 0 2-16,0 0-8 15,-53-61-13-15,53 61 2 16,-7 0-14-16,-2 4-5 15,-9 21 6-15,-17 12-5 16,-7 10 16-16,-3 11 0 16,-1 8-9-16,4 8 8 15,15 3-14-15,1-5-3 16,17-6 4-16,9-10-4 16,0-8-1-16,39-10 1 15,10-6-11-15,13-11 10 0,6-6-7 16,4-8 5-16,1-7 3 15,-11 0 0-15,-9 0 6 16,-4-19-3-16,-6-2-1 16,-3-8 5-16,-8 0-5 15,-14-4 1-15,-13 1 14 16,-5 0-8-16,-16 2 0 16,-46 3-9-16,-14 8-7 15,-7 11 5-15,-9 6 0 16,9 2-12-16,3 0 2 15,11 6-21-15,16 8-7 16,14-3-5-16,9 4-13 0,11-1-3 16,12-1 7-1,7-5-11-15</inkml:trace>
  <inkml:trace contextRef="#ctx0" brushRef="#br0" timeOffset="671.942">24124 9018 69 0,'0'0'45'0,"0"0"-29"16,0 0 18-16,0 0-2 15,0 0-14-15,0 0-5 0,-226 0 0 16,104 10-1-1,-22 1-4-15,-36 6-6 0,-18 2 2 16,-11 2-4-16,-1 1 2 16,12 0-2-16,14-5 0 15,1 2 0-15,-1-3 0 16,-1 2 2-16,-22 0-2 16,-18 3 0-16,-26 0 0 15,-20 3-1-15,-19 2 3 16,-14 3-2-16,5-2 0 15,2 1-1-15,19 3 1 16,27-5 0-16,21-2 0 16,21-4-2-16,22-4 3 15,8-2-1-15,0-2 0 16,-8 4 2-16,-4 0-3 0,-7 2 1 16,0 3 0-16,3-2-3 15,11 6 3-15,9-5 0 16,16 3 0-1,10 1 0-15,1 3 0 0,-1 2 0 16,-1 1 0-16,1 2-2 16,9-3 2-16,15-5 0 15,13-8 0-15,20-8 3 16,20-6-3-16,15-2 0 16,8 0 1-16,10 0 0 15,-2 0-1-15,-5 0 0 16,-12 0 0-16,-18 0 0 15,-11 6 0-15,-21 12 0 16,-5 2-1-16,1 3-1 16,13-9 2-16,13 1 0 15,13-5-1-15,11-2 3 0,13-2-2 16,15-2 0-16,11-3 1 16,11 2-2-16,8-1 1 15,4-2 0-15,0 0 0 16,0 0-2-16,0 0 2 15,0 1 0-15,-3 4-2 16,-4 3 0-16,-2 6 2 16,-2 6 0-16,4 2 1 15,-5 2 1-15,5 2 1 16,-2 6 0-16,-2 3-2 16,4 4 10-16,-2 8-5 15,-5 5 2-15,2 4 5 0,1 2-9 16,-5 3 8-16,2-4-4 15,-2 4-5-15,0-1 11 16,2-4-9-16,-2 3 1 16,5-5 4-16,3-3-9 15,0-2 7-15,1-8-6 16,4-3-2-16,3-9 5 16,0-8-5-16,0-6 0 15,0-3 0-15,0-2 5 16,14-3-5-16,9 4 0 15,7-3 0-15,13 2-1 16,18-1 1-16,16-4 0 16,25-2 1-16,24-3 4 0,35 0-4 15,24 0-1-15,26 0 2 16,14 0-4-16,12-3 5 16,-2-2-3-16,2-2 0 15,-9 1 4-15,6 2-4 16,10-2 0-16,7 2 1 15,20-2 2-15,12 0-3 16,10-1 0-16,4-6 0 16,4 1 2-16,-7-5-2 15,-17 2 1-15,-20-1 1 0,-17-1 0 16,-24 4 0-16,-9 1-1 16,-2-2 0-16,-1 1 3 15,5-1-4-15,15-5 0 16,20-3 1-16,13-5 3 15,5 1-2-15,-13 2-1 16,-14 2 0-16,-21 4 3 16,-31 3-2-16,-19 2-1 15,-26 3 3-15,-16 0-3 16,-9 3-1-16,-1 1 1 16,3 0-1-16,-9-3 2 15,0 1-2-15,2 0 0 16,-6-1 0-16,-6 5-3 0,-9-1 3 15,-15 1 0 1,-13 4-1-16,-19-2 2 0,-8 2-1 16,-14 0 0-16,1 0 1 15,-6 0-2-15,-3 0 1 16,3 0 0-16,-6-2 0 16,0 2 2-16,-4 0-2 15,1-2 3-15,-4 2 1 16,5 0 0-16,-5 0-4 15,0-2 1-15,4 2-1 16,3-2 4-16,12-4-4 16,1-2 0-16,6-5 1 15,1 0 4-15,-8 1-3 16,-5-3-2-16,-1 2 12 16,-6-4-11-16,0-3 17 15,-4-1-2-15,-3-9-13 0,0-1 16 16,0-1-17-16,0-5 1 15,-14-4 3-15,-2-5 2 16,6-3-6-16,-3-1-2 16,6 0 2-16,4 0-6 15,-4 0 4-15,-6 0 0 16,3-4-1-16,-6-5 6 16,-4-3-5-16,-6-3 0 15,-4 3 5-15,0 1 1 0,7 1-6 16,7 2 2-1,12-6-2-15,4 1 7 16,0-1-7-16,0 6 0 16,0 6 3-16,0 7-4 0,0 6 3 15,0 7-2-15,-16 4 12 16,2 2-6-16,5-1 8 16,-1 5-4-16,-3 3-5 15,6 1 6-15,4 5-11 16,-4 4 0-16,1 3-4 15,6 2 14-15,-3 4-10 16,3-3 0-16,0 3-10 16,-4 0 3-16,1 0-3 15,3 0 10-15,0 0-11 16,-4 0 5-16,4 0 1 16,0 0 5-16,0 0-3 15,-3 0-9-15,-13 0 10 0,-18 0-12 16,-28 7-6-16,-25 8-72 15,-35 6 9-15,-35 4-8 16,-25 10-11-16,-20 3 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2:59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2738 9559 24 0,'0'0'26'0,"0"0"-14"15,0 0 7-15,0 0 1 16,0 0-4-16,230-21 0 16,-170 20-5-16,13-4-1 15,3 4 4-15,9-1-3 16,5 2-1-16,6 0 1 16,6 0-6-16,13 0 2 15,4 0-4-15,10 6-1 0,-4 3 5 16,6 4-7-1,2-3 2-15,5-1 3 0,11 2-3 16,6-5 3-16,-3 2-3 16,9 0-1-16,4-2 3 15,13 0-1-15,21-2 2 16,15-3-2-16,10 4-2 16,1 3 2-16,0 4-3 15,4 2 1-15,0 3 4 16,-1-2-4-16,9 1 1 15,23-4 1-15,11-4-1 16,22-2 0-16,15-3-2 16,5-3 1-16,7 1-3 0,9-1 3 15,-9 0-1-15,-12 4 0 16,2 0 2-16,-6 5-1 16,-7-1-1-16,9 3 1 15,4-3-4-15,-6 2 2 16,9 0 1-16,0 1 0 15,-1 0 1-15,4 0-1 16,8 0 0-16,1 3 1 16,-8 1-2-16,-6-3 1 15,-12 0-1-15,-14-3 0 16,2 2 0-16,-10-3 1 16,6-2 0-16,-1-2 0 15,4-2-3-15,15 0 4 16,1 2-1-16,-1-3 0 0,0 2 0 15,-4 0-2-15,-7-1 2 16,4 5 0-16,-8-3-1 16,-4 4 1-16,-3-4 0 15,2 2-1-15,2-1 1 16,-5-4 0-16,1 4 0 16,-13-5-1-16,-6 0-2 15,3 0 3-15,-4 0 0 16,-3 1 0-16,2 0 1 15,-8 4-1-15,1-1 0 16,4 0 0-16,5-2 0 16,-2-2 0-16,-5 0 0 15,-21 0 0-15,-11 0-2 0,-7 0 0 16,-12 0 2-16,-8 0 0 16,-3 0-1-16,4 0 2 15,3 0-1-15,0 2 0 16,0 4 1-16,-3-2-1 15,3 0 0-15,0-4 1 16,-14 0-3-16,-21 0 2 16,-22 0 0-16,-22 0 0 15,-13 0 1-15,-7 0-1 16,2 0 0-16,-2-2 0 0,-6-2-1 16,3-4 1-16,-15 0 0 15,-17 2 0-15,-14 1 2 16,-19-1-2-16,-4-5 0 15,-9 1-3-15,-2-8-3 16,-9-2-26-16,-7-2-16 16,0-4-4-16,-23-3-5 15,-22 1-8-15</inkml:trace>
  <inkml:trace contextRef="#ctx0" brushRef="#br0" timeOffset="8516.134">2652 6356 93 0,'0'0'16'16,"0"0"-16"-16,0 0 3 15,0 0 17-15,0 0 1 16,0 0-10-16,0 0-7 16,194 3 5-16,-134-3-3 15,20 0 0-15,24-9 4 16,13-9-7-16,21-3 3 0,7 2-2 16,7 1-1-1,-7 3-1-15,-7 4-1 16,-16 5-1-16,-12 2 0 0,-2 0 3 15,-2 0-3-15,12 2 0 16,19-2 0-16,20 0 3 16,18 0-2-16,16-1 6 15,18 0 0-15,16 2-2 16,12-2 4-16,7 5-5 16,-11-2-3-16,-17 2 2 15,-5 0-2-15,-17 0-1 16,-6 0 0-16,-6 0 2 0,5 0-2 15,8 0 0 1,7 0 1-16,-4 0-1 0,-4 0 0 16,-6-4 0-16,-13-2 0 15,-7 0 0-15,-16-1-1 16,-16 4 1-16,-8-3 0 16,-19 3 0-16,-3-2 0 15,6 2 0-15,-2-2 0 16,12-3 2-16,9 2-2 15,5-2 0-15,2-1 0 16,0 2-1-16,1-1 3 16,10-1-2-16,12 2 0 15,3-1 2-15,5-1-4 16,-3 1 2-16,-2-1-1 16,8-1 0-16,3-3 1 15,9 4 0-15,5-1 0 16,-1-1 1-16,-1 4-1 0,-1-1 0 15,-2 2 0 1,-2-2-2-16,-5 1 2 0,-5-1 0 16,-10 2 1-16,3 2 1 15,6-2-2-15,-6 6 0 16,-9 0 0-16,-4 0-2 16,-11 0 1-16,8 0 1 15,3 0 0-15,16 0 0 16,7 0 0-16,6 0 0 15,-6 0 1-15,0 0-3 16,-4 0 2-16,-3 0 0 16,-15 0 0-16,-12 4 2 15,-15 2-2-15,-8-2 0 0,-8 4 0 16,1-2-1-16,-1-1 1 16,1 1 0-16,-4-3 0 15,4 1 1-15,-1 4-2 16,1-2 1-16,-1 5 0 15,-2-4-3-15,-9-1 3 16,-4 0 0-16,-8 0 0 16,-11 1-1-16,-4-3 1 15,-6 0 0-15,-6-2-2 16,2 0 1-16,-5 1 1 16,1 1 0-16,9 1-1 15,-1-4 2-15,6 4-1 0,-6-4 0 16,-6 1 0-1,-4 1-3-15,-6-2 3 0,-1 2 0 16,-10-1-1-16,0 2 3 16,-2-2-3-16,-1 0 1 15,4 2 0-15,10 0-2 16,8 2 2-16,6-2 0 16,-2 0-2-16,-9 1-2 15,-7-1 4-15,-12 1 0 16,-4-1-1-16,-11-2-1 15,-3-2 2-15,-9 2 0 16,0-2-1-16,-1 2 3 0,8 0-2 16,5 0 0-16,4 0 1 15,0 2-3 1,4-2 2-16,-4 2 0 0,-7-2 0 16,-6-2-2-16,-6 3 1 15,-4-3 0-15,3 0 1 16,-3 0-2-16,9 1 2 15,2 0 0-15,8 2-1 16,15-1 1-16,5-1 0 16,7 2 0-16,0-1-3 15,-9-1 2-15,-11-1-5 16,-6 0 5-16,-10 0 1 16,-4 0-2-16,-3 0 2 15,-3 0 0-15,0 0 1 0,4 0-2 16,6 0 1-16,13 0-2 15,16 0 2-15,7 0-6 16,0 0 6-16,-5 3-2 16,-9-1-1-16,-9 0 2 15,-2-2 0-15,-5 0 1 16,0 2-2-16,-2-2 3 16,-2 0-1-16,8 2 0 15,1 0 0-15,7 0-1 16,6 0 1-16,0-2 0 15,5 4 0-15,7 0-3 16,-4 1 2-16,2-2-2 16,-1 1-2-16,-10 0 4 0,10-1-3 15,-1 0 2-15,8-1 0 16,10 0-4-16,5 0 4 16,4 0-1-16,0-2 1 15,-5 0 0-15,-2 0 2 16,-9 0 0-16,-7 0 0 15,0 2 1-15,-5 0-1 16,8 2 0-16,13-2 0 16,4 2-1-16,10-2 1 15,3 1-1-15,-3 0 1 16,-3 0-5-16,-4 3 4 16,-13-4-1-16,-3 3 0 15,-7-1 1-15,-7-2 0 0,-5 0 1 16,-8 0 0-1,-3-2 1-15,-3 0-1 0,-1 0 0 16,4 0 0-16,0 0-1 16,7 0 1-16,4 0-1 15,-2 0-2-15,-6 0-6 16,-8 0 6-16,2 0 2 16,-12 0-2-16,-1 0 3 15,-3 0-1-15,-4 0 1 16,0 0-1-16,0 0 1 15,0 0 0-15,0 0-4 16,0 0-6-16,0 0 3 0,4 0 2 16,-1 0 4-16,-3 0 1 15,0 0-2-15,0 0 2 16,0 0 0-16,0 0 1 16,0 2-2-16,0 0 1 15,0-2-1-15,0 2 0 16,0 0-2-16,0 0-3 15,0 0 1-15,0 1-3 16,4-3 1-16,1 0 0 16,-5 1 2-16,0-1 2 15,0 2-2-15,0 1-1 16,0-3 2-16,0 1 1 16,-16-1 2-16,5 0-2 0,3 2 2 15,8 1-2-15,0-3-2 16,0 0-2-16,0 0 2 15,0 0 5-15,0 0 0 16,0 0 5-16,0 0 10 16,0 0 3-16,-4 0-2 15,4 0 0-15,-4 0 1 16,4 0-4-16,0 0 1 16,0 0-5-16,0 0-3 15,0 0 1-15,0 0-5 16,0 0 0-16,0 0 0 15,0 0-1-15,0 0 2 16,0 0-3-16,0 0 1 16,0 0 2-16,0 0-3 0,0 0 1 15,0 0-1-15,0 0 1 16,0 0-3-16,0 0 2 16,0 0 0-16,0 0 1 15,0 0 0-15,0 0 0 16,0 0 1-16,0 0-1 15,0 0 4-15,0 0-2 16,0 0 0-16,0 0 5 16,0 0-1-16,0 0 3 15,0 0-3-15,0 0-4 16,0 0 4-16,0 0-4 0,0 0-1 16,0 0 2-1,0 0-3-15,0 0 0 0,0 0-1 16,0 0 2-16,0 0-3 15,0 0 1-15,0 0 0 16,0 0-1-16,0 0 3 16,0 0-2-16,-3 0 0 15,3 0 1-15,-4 0-2 16,4 0 1-16,0 0 0 16,0 0 0-16,0 0 2 15,-5 0-2-15,5 0 0 16,0 0 2-16,0 0-3 15,0 0 1-15,0 0 0 16,0 0-1-16,0 0 1 0,0 0 0 16,0 0 0-1,0 0 1-15,0 0-2 0,0 0 1 16,-3 0 0-16,3 0 0 16,0 0 1-16,0 0-1 15,0 0 0-15,0 0 1 16,0 0-1-16,0 0 0 15,0 0 0-15,0 0 0 16,0 0 1-16,0 0-1 16,0 0 0-16,0 0 1 15,0 0-3-15,15 0 1 16,5-3 1-16,-2 0-1 16,-6 3-2-16,-8 0 3 15,-1 0-1-15,-3 0-3 0,0 0 2 16,0 0 0-16,0 0 2 15,0 0-1-15,0 0 2 16,0 0-2-16,0 0 0 16,0 0 1-16,0 0-2 15,0 0 2-15,0-3 0 16,0 3-1-16,0 0 2 16,0 0-1-16,0 0 0 15,4 0-1-15,12 0 0 16,7 0 0-16,15 0-1 15,3 0 1-15,9 0-7 16,3 0 3-16,2 0-1 16,5 0-3-16,-4 3 9 15,3 3-3-15,-3 0 0 0,1-1 2 16,5-1-2-16,7 2 3 16,7 0-1-16,3-2-2 15,6 0 3-15,2-1-4 16,-7 0 1-16,-3 0 2 15,-9-2-1-15,1 1 2 16,0-2 0-16,0 0 1 16,7 0-2-16,3 0 1 0,6 0 0 15,5 0 0 1,6 0 1-16,12 6-1 0,2 1 0 16,1-2 0-16,2-1-1 15,-5-2 1-15,2-2 0 16,-8 0 0-16,10 0 1 15,-6 0-1-15,2 4 0 16,-2 0 1-16,-3 3-2 16,3-4 1-16,2 2 0 15,14-4 0-15,3-1 1 16,17 2-2-16,-6-2 1 16,2 4 0-16,-9 1 1 15,-7-1-1-15,-3-3 0 16,-1-1-1-16,11 0 1 15,13 0 0-15,10 0-1 16,12 0 3-16,-4 3-3 0,-6-2 1 16,-18 6 0-16,-11-3-1 15,-3-1 2-15,0-3-1 16,9 0 0-16,6 0 1 16,-3 0 0-16,2 0-1 15,-1 0 0-15,-3 0-1 16,6 0 2-16,-16-3-1 15,-8 3 0-15,-15 0-1 16,-18 0 0-16,-12 0 1 16,-16 0-7-16,-16 0-5 15,-14 0-20-15,-23 0-22 16</inkml:trace>
  <inkml:trace contextRef="#ctx0" brushRef="#br0" timeOffset="9734.785">2183 8059 55 0,'0'0'28'15,"0"0"-24"-15,0 0 4 0,0 0 6 16,209-27 5-1,-22 10 0-15,48-5-5 0,48-4 1 16,30 2 1-16,8 6-3 16,6 7 7-16,-3 7-7 15,-15 4-4 1,-15 0 2-16,-17 0-9 0,-20 0 4 16,-20 0-2-16,-32-3-4 15,-37-10 5-15,-39 1-3 16,-40 2-2-16,-33 1 6 15,-26 2-4-15,-14 0 8 16,-5-4 7-16,8 0-8 16,1-6 1-16,10-3-6 15,0-9-4-15,5-6 6 16,-8-11-6-16,-8-15 3 16,-8-12-1-16,-11-20 1 15,0-11-3-15,0-7 0 0,-11 4-4 16,-15 4-3-16,-2 9-11 15,1 12-10-15,13 9-23 16,5 11-28-16,9 18-4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3:43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7512 5907 97 0,'0'0'31'0,"0"0"-23"16,0 0 10-16,0 0 11 15,218 90 1-15,23-80-2 16,105-6-9-16,93-4-4 16,72 0 2-16,54 0-4 15,32-12-9-15,7 2-2 16,-17 2-1-16,-39 6-1 16,-63 1-1-16,-69-2 1 15,-73 3 2-15,-57-2-2 0,-61 1 1 16,-53-4-1-16,-57 4-2 15,-62 1-1-15,-27-3-4 16,-26-3-8-16,-23 2-18 16,-79-6-27-16,-63 1 2 15,-53 3-21-15</inkml:trace>
  <inkml:trace contextRef="#ctx0" brushRef="#br0" timeOffset="208.317">10488 5919 3 0,'0'0'21'0,"0"0"-17"15,201 33 29-15,17-28-8 16,56-5-15-16,43 0-7 16,19 0-1-16,18-4 0 15,12-10-2 1,4-3 0-16,-24 0-17 0,-20 3-42 15</inkml:trace>
  <inkml:trace contextRef="#ctx0" brushRef="#br0" timeOffset="11798.647">14593 7441 23 0,'0'0'23'0,"0"0"-17"16,0 0 0-16,0 0 16 16,0 0-2-16,264 0-14 15,-179-6 1-15,10-1 0 16,12 1 2-16,22-3 2 0,19 7-4 16,20-2-1-1,16 4 1-15,14 0-2 0,8 0 2 16,8 0-4-1,10 0 2-15,17 0 2 0,10-2-6 16,9 0 1-16,11-2-2 16,-4 0 1-16,7 0-2 15,12-1 2-15,-4 5-1 16,1 0 0-16,-18 0 1 16,8 0 0-16,1 0 0 15,-4 0-1-15,-6-1 1 16,-13-3-1-16,-16 1 0 15,2-1 0-15,-3 2 1 16,5-1 0-16,-2 3-1 0,7 0 0 16,-4 0 1-16,-3 0 0 15,2 0-1-15,2-4 1 16,-13-2 0-16,-5 0-1 16,-30-2 0-16,-9-1 0 15,-9 2-2-15,-4 2 3 16,1 0-1-16,-8 1 1 15,-8 2 1-15,2 0 1 16,4 0 1-16,6 2-2 16,16 0 5-16,-2 0-7 15,-6 0 0-15,-8 0 2 16,-16 0-1-16,-11 0 1 16,-15 0-2-16,-24 0 1 0,-20 0-1 15,-33 0 1-15,-15 0 0 16,1 0 3-16,6 0-3 15,21 0 4-15,18 2-5 16,15 2 1-16,4 2 0 16,-3-2-1-16,-27 0 0 15,-32-2 0-15,-18-1-2 16,-19-1 0-16,0 0-12 16,-7 0-19-16,-55 0-16 15,-21-13-63-15</inkml:trace>
  <inkml:trace contextRef="#ctx0" brushRef="#br0" timeOffset="15580.059">4535 7447 75 0,'0'0'20'0,"0"0"-4"16,0 0 12-16,271 82 2 0,-119-68 5 15,39-4-13-15,27-3-7 16,40-7-4-16,36 0-5 15,42 0 8-15,34 0-8 16,3 0-2-16,9 0-2 16,-12 0-1-16,-31 0 1 15,-35 0-2-15,-56 0 0 16,-53 0-1-16,-50 0 1 16,-57 0-1-16,-45 0 0 15,-36 0-5-15,-7 0-1 16,-76-3-8-16,-66-1-14 15,-68 1-4-15,-79 3-3 16,-59 0 4-16,-33 0 0 0,-15-3 7 16,7 3 2-1,11 0 0-15,17-1 4 0,18 1 15 16,17 0 4 0,25 0 6-16,38 0 14 0,58 0 1 15,70 0 2-15,75 1-4 16,60 15-9-16,69 3-3 15,117-1 13-15,97-5-4 16,86-4-5-16,63-9-9 16,28 0-1-16,18-3-1 15,-3-10 1-15,-13-1 0 16,-39 5 0-16,-38 1 0 16,-48 5 0-16,-51 0-1 15,-42 0-1-15,-62 0 0 0,-60-3-13 16,-65-4-22-16,-57-4-43 15</inkml:trace>
  <inkml:trace contextRef="#ctx0" brushRef="#br0" timeOffset="27890.074">13329 1351 110 0,'0'0'30'16,"0"0"-4"-16,0 0 1 15,0 0-2-15,0 0-16 16,0 0-8-16,19-49 0 16,15 49 1-16,8 0-4 15,4 17 2-15,4 9-1 0,-10 11 1 16,-1-2 1-16,-16 6-1 16,-16-3 0-16,-7-7-2 15,0 0 2-15,-10-7-1 16,-17-8-3-16,8-4 4 15,-1-3-7-15,13-8 1 16,7-1 4-16,0 0 2 16,0 0 6-16,0-16 8 15,11-12-3-15,31-12-4 16,15-7-4-16,8-1 0 16,4-4 0-16,-1 4 1 15,-7 2 3-15,-7 8 2 0,-16 8 0 16,-20 10 9-1,-6 12-5-15,-8 4-2 0,-4 4-3 16,0 0-8-16,0 0-3 16,0 1-6-16,0 20 0 15,-23 7 9-15,-4 9 1 16,5-2-1-16,-1 1 0 16,8-1 2-16,7-3-2 15,8-4 0-15,0-5 0 16,3-5-1-16,20-4 1 15,9-7 0-15,9-3-2 16,17-4-3-16,6 0 0 16,8-11-15-16,-3-10-15 0,-12-8-26 15,-2-4-7 1</inkml:trace>
  <inkml:trace contextRef="#ctx0" brushRef="#br0" timeOffset="28700.644">16879 1221 71 0,'0'0'76'15,"0"0"-42"-15,0 0 11 16,0 0 5-16,0 0-14 15,0 0-24-15,0-64-5 16,0 64-7-16,-13 0-6 16,3 16 4-16,-3 6-1 15,10 6 3-15,3-2 0 0,0-2-3 16,19-3 3-16,27-6 0 16,14-5 2-16,6-4 1 15,3-6 0-15,-5 0-2 16,-10 0 9-1,-4-14 2-15,-13-6 11 0,-7-4 3 16,-2-5-3-16,-10-4 12 16,-5-1-18-16,-10 4 5 15,-3 8 12-15,0 8-21 16,0 8 3-16,-3 3-9 16,-6 3-7-16,-5 0 0 15,-9 21-23-15,-11 14 11 16,-12 20 11-16,4 9 2 15,3 6 2-15,9 10-3 16,7 7-4-16,19 9 3 0,4 8 1 16,0 2 0-16,23 3-9 15,7-5 15-15,-7-8-6 16,0-6 0-16,-7-9 0 16,-9-15 0-16,0-16 0 15,-7-18 0-15,0-14-2 16,-7-9-2-16,-39-9 4 15,-23 0 13-15,-21 0-8 16,-22-23 11-16,-3-9-16 16,6-8-4-16,17-10 2 15,28-12-29-15,22-11 5 16,33-5-9-16,9-2-12 0,28 6 6 16,39 12-14-16,15 8-5 15,-3 11-6-15,-6 8 0 16,-17 5-26-16</inkml:trace>
  <inkml:trace contextRef="#ctx0" brushRef="#br0" timeOffset="29132.022">15605 655 95 0,'0'0'70'15,"0"0"-29"-15,0 0-8 0,0 0-7 16,0 0-22-16,-26 127-1 16,-47-23 37-16,-35 23-7 15,-32 6 5-15,-17 4-1 16,-2 0-15-16,5-7-4 15,18-10-13-15,17-14 2 16,31-11-3-16,24-20-4 16,11-14-40-16,-9-13-55 15,-7-20-28-15,-18-28-40 16</inkml:trace>
  <inkml:trace contextRef="#ctx0" brushRef="#br0" timeOffset="32651.276">19739 1137 77 0,'0'0'59'0,"0"0"-31"16,0 0 15-16,0 0-2 15,0 0-11-15,0 0-14 16,0 0-16-16,221-67 3 16,-171 67-3-16,-10 7-3 15,3 17 0-15,-10 3 4 16,-10 8-1-16,-7-2 1 0,-16 4 1 15,0-5 0-15,0-3-2 16,-26-8 2-16,-1-7-5 16,4-5 3-16,4-6-3 15,15-3 3-15,1 0 0 16,3 0 1-16,0 0 5 16,0-16-3-16,33-15 7 15,26-11-8-15,8-3 0 16,9-10 2-16,2 2-3 15,-6-4 0-15,-1 7 9 16,-9 8-5-16,-19 13 11 16,-17 15-6-16,-15 7 3 15,-11 7 8-15,0 0-21 16,0 0 6-16,0 0-6 0,0 13-16 16,-27 14 13-16,-6 13 0 15,1 6 3-15,21-2-1 16,11 0-2-16,0-3 1 15,16-5-8-15,30-4-13 16,11-6 0-16,12-8-16 16,14-8-7-16,12-10-1 15,1 0-12-15,-13-2-45 16</inkml:trace>
  <inkml:trace contextRef="#ctx0" brushRef="#br0" timeOffset="32847.091">21195 992 61 0,'0'0'40'15,"0"0"-12"-15,0 0-13 16,0 0-2-16,198-16 6 16,-106 16-5-16,7 0-6 15,0 0-6-15,-19 0-2 16,-27 0 0-16,-30 0-25 15,-23 7-13-15,0 0-11 16,-27 4 2-16</inkml:trace>
  <inkml:trace contextRef="#ctx0" brushRef="#br0" timeOffset="32997.917">21287 1092 39 0,'0'0'25'0,"0"0"-2"16,0 0-6-16,0 0-2 15,0 0-4-15,232 10-6 16,-114-10-2-16,11 0-3 16,-1 0-7-16,-26 0-33 15,-22 0-49-15</inkml:trace>
  <inkml:trace contextRef="#ctx0" brushRef="#br0" timeOffset="33502.067">22320 984 53 0,'0'0'54'0,"0"0"-13"15,0 0-4-15,0 0 5 16,0 0-13-16,0 0-8 16,0-14-4-16,0 14-11 15,0 0 2-15,0 0-7 16,0 0 1-16,-16 13-1 15,-7 2-1-15,-7 3 0 16,7-1 1-16,9-5 2 16,5-2-4-16,9-2 1 15,0-5 0-15,0 4-4 0,0-3 3 16,0 3 1-16,9 4 0 16,17 1 2-16,8 4-1 15,-4 2 0-15,5 2 0 16,-8 0 1-16,3 1 0 15,-3 2-2-15,-4-2 4 16,3 4-4-16,-10-2 7 16,-2 0-3-16,-5-1-3 15,-9 0 4-15,0-3-5 16,0-4 0-16,-9-1 4 16,-24-3-3-16,-13-5 1 15,-11-2-2-15,-12-4-20 16,0 0 1-16,5-3-24 15,9-12-2-15,18-8 6 0,21-11 10 16,16-12-7-16,4-8-63 16</inkml:trace>
  <inkml:trace contextRef="#ctx0" brushRef="#br0" timeOffset="33668.039">22313 942 68 0,'0'0'28'0,"0"0"15"16,0 0-9-16,0 0-6 15,0 0-4-15,0 0-8 16,46-23-1-16,-2 18-9 16,34 1-5-16,9 4 2 0,8 0-3 15,-12 0-3 1,-10 7-14-16,-27 10-32 0,-23 7-7 16,-23 4-25-16</inkml:trace>
  <inkml:trace contextRef="#ctx0" brushRef="#br0" timeOffset="34380.004">20010 1887 79 0,'0'0'45'16,"0"0"-16"-16,0 0 6 16,0 0 2-16,0 0-7 15,0 0-18-15,-32-35-7 16,32 35 0-16,0 0-5 15,0 17 0-15,0 10-1 16,0 9 3-16,0 5-2 16,0-3 0-16,23-3 0 15,12-6-1-15,15-9-6 0,3-10 5 16,7-8 0-16,5-2 2 16,-8-2 3-16,-7-18-1 15,-11-2 13-15,-9-6 9 16,-14-2-3-16,-9 2 5 15,-4 0-2-15,-3 10-8 16,0 8 16-16,0 3-18 16,0 7 0-16,0 0-11 15,0 0-3-15,0 0-1 16,0 27-15-16,-30 20 7 16,-9 24 7-16,-5 15 2 15,5 15 0-15,9 3 0 16,10 0 2-16,13 2-2 15,7-3 0-15,0-5 1 0,0-10-3 16,15-14 2-16,0-14 0 16,-11-17-1-16,-4-15 2 15,0-11-1-15,-7-9 0 16,-28-4 3-16,-19-4 8 16,-18 0-11-16,-24 0 2 15,-13-7-2-15,-10-12-5 16,1 0 4-16,15-5-9 15,20-5-13-15,21-4 7 16,28-16-19-16,34-10-13 16,4-20-11-16,79-9-10 15,48-5 8-15,41 1-59 16</inkml:trace>
  <inkml:trace contextRef="#ctx0" brushRef="#br0" timeOffset="34593.163">21007 1981 75 0,'0'0'45'15,"0"0"-13"-15,0 0 2 16,0 0-9-16,195-24-15 16,-100 18 2-16,1 1-2 0,-11 3-9 15,-18 2-2-15,-21 0-5 16,-16 0-19-16,-14 0-10 15,-16 7-10-15,0 9-10 16,-49 6 5-16</inkml:trace>
  <inkml:trace contextRef="#ctx0" brushRef="#br0" timeOffset="34753.103">21126 2121 22 0,'0'0'29'0,"0"0"-6"15,0 0 3-15,0 0-6 16,0 0-9-16,0 0-2 15,171 12-4-15,-40-12 0 16,18 0-5-16,3-7-13 0,-7 2-25 16,-9-5-15-1</inkml:trace>
  <inkml:trace contextRef="#ctx0" brushRef="#br0" timeOffset="35070.94">22601 1994 30 0,'0'0'75'16,"0"0"-48"-16,0 0 8 16,0 0 7-16,0 0-22 15,0 0-5-15,-120-25-12 16,88 27-3-16,2 18 0 16,3 4-2-16,8 5 2 15,12 0 0-15,7-1 0 0,0-2-2 16,26-8 2-1,17-4 0-15,-2-10-1 0,1-1 2 16,-12-3 6-16,-3 0 0 16,-1 0 7-16,-10-13 5 15,0-7-10-15,-5-4 0 16,-11-3-8-16,0-9-1 16,0 5-9-16,-11 1-15 15,-16 6-7-15,-4 7-4 16,8 2-16-16,1 0-17 15</inkml:trace>
  <inkml:trace contextRef="#ctx0" brushRef="#br0" timeOffset="38484.045">23609 588 44 0,'0'0'23'0,"0"0"4"16,0 0 7-16,0 0-13 15,0 0-15-15,0 0 1 16,-61-13 6-16,-8 13 2 16,-27 0 7-16,-33 0-9 15,-53 0-4-15,-52 0-6 16,-44 2 0-16,-45 16-3 0,-29 0 0 16,-21 0 0-1,-1-1 0-15,35-6 0 0,38 0 0 16,37-5 1-16,34 0 1 15,18 1-2-15,14-1 0 16,7 2 0-16,12-1-3 16,-1-1 3-16,1-1 0 15,18 1-1-15,22 0 5 16,20-1-4-16,34-4 0 16,32-1 1-16,23 0-1 15,23 0 0-15,7 0 0 16,0 0 0-16,0 0-1 0,0 0 1 15,0 0 1 1,0 0 0-16,0 3-1 0,-5 4 0 16,-2 10 0-16,-1 9-1 15,-7 6 4-15,4 7-2 16,-1 0-1-16,8 9 0 16,4 9 1-16,0 9-1 15,0 12 0-15,0 15 2 16,0 14-1-16,0 19 6 15,-30 16 12-15,-36 8 3 16,-6 18-3-16,-8 10-10 16,-3 5-2-16,2 5 8 15,5-11-14-15,12-17 4 16,13-21-4-16,10-28 2 16,11-24 7-16,2-27 7 0,10-11 2 15,2-20-6-15,6-8-7 16,1-9 8-16,5-9-8 15,1-3-4-15,3 0 6 16,0 0-8-16,0 0 4 16,0 0 6-16,0 0-5 15,0 0 2-15,0 0-7 16,7 0-10-16,46-10 7 16,39-5 0-16,65-3 3 15,48-3-3-15,59 2 0 16,56 2 3-16,37 3 0 15,59 7 0-15,19 3-7 16,20-1 1-16,1 3-9 0,-24 0 7 16,-36 2-5-16,-44 0 13 15,-48 0 0-15,-33 0 1 16,-27 2-2-16,-23-2 2 16,-16 0-1-16,-14 0 0 15,-10 0 2-15,-15-8-2 16,-5-2 0-16,-19 2 2 15,-13 1-6-15,-27 1 6 16,-26-1-2-16,-23 3 0 16,-17 0 4-16,-17 0-4 15,8-2 3-15,10-5-2 16,9-3 8-16,4-11-8 16,-5-3-1-16,-6-9 13 0,-5-9-12 15,-11-8 14-15,-12-12-1 16,-11-12-7-16,0-12 13 15,0-11-14-15,-7-11 16 16,3-14 23-16,4-22-22 16,0-3 34-16,19-4-13 15,4 11-40-15,-8 13 64 16,-3 2-50-16,-8 8 31 16,-4 5-17-16,0 6-25 15,0 11 24-15,-8 16-16 16,-18 12 6-16,-6 17 2 0,2 12-20 15,-9 6 4-15,5 8 6 16,-3 2 10-16,-9 0-23 16,-3 1 0-16,-17-7 13 15,-13 1-42-15,-26-6 29 16,-31-3-23-16,-42 8 16 16,-59 5-85-16,-73 20-15 15,-56 7-13-15,-73 7-50 16,-40 38 42-16,-9-1-15 15,19-6-9-15</inkml:trace>
  <inkml:trace contextRef="#ctx0" brushRef="#br0" timeOffset="96550.051">4626 10443 63 0,'0'0'24'0,"0"0"-22"15,0 0 8-15,0 0 13 16,0 0-5-16,0 0-8 16,0 0-4-16,62 2 5 15,-16 0 6-15,17-2-3 16,22 0 0-16,14 0-4 15,16 0-3-15,11 0 2 16,14 0-4-16,13 0-1 16,15 0 2-16,-1 0-4 15,-10 0 3-15,-12 0-4 16,-23 0-1-16,-12 6 1 16,-7 0-1-16,-4 0 1 0,12 0-1 15,11-1-1-15,20 2 1 16,13-3 0-16,17 2-4 15,22 4 4-15,20 2-3 16,15 2 1-16,4 4 2 16,-1-2 0-16,-7-4 0 15,-11-1-1-15,0-5 0 16,-9-2 0-16,-4-3-1 16,3-1-1-16,-2 0 3 15,-1 3-4-15,-3-2 2 16,-3 1 1-16,-4 1 1 15,7-2 0-15,0 1 0 0,-7 1 0 16,-9-3-1 0,-5 0 1-16,-2 0 0 0,4 0 0 15,0 0 0-15,1 0 0 16,-5 0-1-16,0 0 1 16,4 1 0-1,16 5 0-15,-4-3 0 16,3 3 0-16,-6-5 0 0,-10 2 1 15,1 1-1-15,-4-4 0 16,-3 0 0-16,-11 0 0 0,-6 0-1 16,6 0 2-1,-5 0-1-15,12 0 0 0,7-4-2 16,9 1 2-16,-2 2-1 16,-1 1 0-16,-18 0 0 15,-10 0-3-15,-16 0 3 16,-15 0 0-16,-7 0 1 15,3 0-1-15,8-6 2 16,19-3-2-16,14 5 1 16,6-2 0-16,3 3-1 15,3-1 0-15,1-2 0 16,-1-2-1-16,1 0 0 16,-4-1 1-16,-12 6 0 15,-8-2 1-15,-10 4 0 16,-5-2 1-16,1 1-1 15,-8 1 0-15,3-3 0 16,-3 0 0-16,-1-1 0 0,10 1 0 16,-3 4 0-16,6-2 0 15,-5 2 0-15,-8 0 1 16,-10 0-1-16,-8-3 0 16,-7-1 0-16,-6-5 0 15,-2 1 0-15,4 0 0 16,10-2 0-16,5 2 0 15,8 1 0-15,3 1 0 16,-9 0 0-16,-5-1 0 16,-5 3 1-16,-8-2-1 0,-3 0 0 15,-5 2 1-15,-11-2 0 16,-4-2-1-16,-6 2 1 16,3 0-1-16,-6 0 1 15,3 0-1-15,6 2 0 16,-3 0 0-16,0 0 1 15,-1 0 0-15,1 2-1 16,-4-2 0-16,-1 3 1 16,8-2-2-16,6 1 2 15,2-2-1-15,3 2 1 16,5 0-1-16,-1 0 4 16,8 2-3-16,4 0-1 15,9 0 1-15,-5 0-1 16,0 0-1-16,-1 0 1 15,3 0 0-15,1 0 0 0,12 0 0 16,4 12 0-16,0-1-1 16,0 4 1-16,-8 0 0 15,-15-3 0-15,-7-4 0 16,-13-1 0-16,-3-3 1 16,-7-4 0-16,4 0-1 15,-4 0 0-15,7 0 1 16,3 0-1-16,10 0 1 15,3 0-1-15,3 0 1 16,4 0-1-16,4 0 1 16,3 0-1-16,9 0 0 15,4 0 0-15,-1 0 1 16,-5 0-1-16,-1 0 0 0,-10 0 1 16,-3 0-2-16,-7 0 2 15,-5 0-1-15,2 0 0 16,-1 0 0-16,2 0 0 15,6 0 0-15,-4 0 0 16,7 2-1-16,-4 6 1 16,-3 2 0-16,2-4-1 15,2 1 1-15,-1 0 0 16,-3-3 0-16,0-2 0 16,-9 0 0-16,-3 0 0 15,1-2 0-15,-1 0-1 16,-1 2 1-16,1 0 0 0,-8 2 0 15,6-2 1 1,-2-2-2-16,-8 0 2 0,-3 0-1 16,-12 0 0-16,-7 0 1 15,-7 0-1-15,-5 0 0 16,1 0 1-16,-1-2 1 16,-1-2-2-16,6 0 0 15,-9 0 2-15,6 4 0 16,-6-2 0-16,-4 0 0 15,1 0-2-15,-4 0 3 16,3 0-1-16,4-1 0 16,9 3 1-16,4 0-2 15,1 0-1-15,-2 0 0 16,-3 0 1-16,-12 0 0 0,-4 0 0 16,-5 0 1-1,-6 0 2-15,-9-1-3 0,1 0 5 16,0 1-4-16,-4 0-1 15,5 0-2-15,-5-3 1 16,0 3 0-16,0-2-1 16,0 1-1-16,0-4-1 15,0-5-4-15,0-4-11 16,-16-6-11-16,-14-2-7 16,-13-4-6-16,-3 0-23 15</inkml:trace>
  <inkml:trace contextRef="#ctx0" brushRef="#br0" timeOffset="99045.014">2220 11995 86 0,'0'0'24'16,"0"0"-21"-16,0 0 8 16,0 0 15-16,0 0-5 15,0 0-7-15,-126 17-3 16,146-14-3-16,26 3 15 15,14 1 4-15,12-6-7 16,8 3 3-16,16-2-2 16,6 0 0-16,17 0-1 15,12-2-4-15,8 2 2 16,19-2 0-16,5 0-10 16,13 0 8-16,10 0-7 0,5 0 0 15,11 0 9 1,1 0-8-16,-1 0 8 0,7 0 6 15,8 0-13-15,4-2 6 16,20-4-17-16,3 1 14 16,11-7-4-16,5 4-5 15,0-1-1-15,-9-1-1 16,-14 6-2-16,-12 0 7 16,-17 2-4-16,6 2-4 15,-3 0 3-15,5 0-1 16,-2 0-4-16,3 0 1 0,4 2 1 15,4 4-5-15,5-4 8 16,-9 0-6-16,-9 0 3 16,-8-2 0-16,-6 0 5 15,-7 0-5-15,2 0 0 16,-2 0 6-16,7 0-6 16,16 0 4-16,11 0-4 15,12 0-4-15,-6 0 2 16,-4 0 1-16,-6 0 1 15,-12-4-2-15,1 0 1 16,2 0-1-16,11 2 1 16,-2-1-1-16,1 2-2 15,-10-2 2-15,5 3 2 16,1 0-1-16,-4 0 1 0,-9 0-3 16,-7 0 3-1,0 0-3-15,1 3-1 0,18 5 2 16,10-2 2-16,1 0-1 15,9-2-7-15,-6-2-4 16,-6 0 5-16,0 1-7 16,5 0 10-16,10 3 4 15,8 0 0-15,3 1 0 16,4 0-10-16,8 4 10 16,12-1-2-16,4 2-18 15,-8 2 12-15,-13 1 8 16,-9 3-8-16,-13 3 8 15,4-1 0-15,-3-3 1 16,-1-3-1-16,1-1 0 16,-9-4-1-16,5-2-6 0,-5 1 4 15,6 0-2-15,-6 1 1 16,-3 3 3-16,-11-1 1 16,-5-1 0-16,-3 0 2 15,9 2-2-15,29 2 0 16,21 0 2-16,11 2-2 15,2-4-10-15,-18 0-15 16,-16-4 6-16,-16-6 7 16,-26-2-5-16,-24 0 11 15,-36 0 1-15,-40-8 1 0,-33-12 4 16,-30-4-27 0,-19-4-49-16,-10-8-18 0,-6-4 6 15</inkml:trace>
  <inkml:trace contextRef="#ctx0" brushRef="#br0" timeOffset="122539.988">25637 15004 103 0,'0'0'16'15,"207"0"-16"-15,-66 4 2 16,15-3 3-16,12 6 7 15,10 4 4-15,21 5 0 16,18-1 4-16,17 2 2 0,10-3-9 16,-5 2 1-1,-2-2-1-15,3-4 2 16,4 7 4-16,4-4 1 16,7-3-3-16,8 3-2 0,-3-4-3 15,-16-1 0-15,-8-3-4 16,-19-4 1-16,4-1-1 15,-7 3-5-15,-16-3 1 16,-7 0 0-16,-19 0-2 16,-4 0 0-16,-5-3 4 15,-6-11-5-15,-15-1 3 16,-13-2-3-16,-14-1 1 16,-9 2-1-16,4 2 1 15,-6 0 0-15,13 0-2 16,14-4-1-16,1 7-1 15,6 0 2-15,-12 5-2 0,-11 2 2 16,-25 0-5-16,-17 0 3 16,-24 4-3-16,-22-4-9 15,-15 4-2-15,-12 0-14 16,0-5-19-16,0 5-10 16,0-4-9-16,-46 0-7 15</inkml:trace>
  <inkml:trace contextRef="#ctx0" brushRef="#br0" timeOffset="124356.207">1893 16722 64 0,'0'0'31'0,"0"0"-24"0,0 0-4 16,0 0 5-16,194 0 5 15,-61 0 0-15,35 0-3 16,30 0-2-16,36 0 0 16,40 0 3-16,46 5 2 15,60-1 0-15,75 5-3 16,63-6-5-16,55 3-3 16,29 7-2-16,1-3 1 15,-9-2 0-15,-49-2-1 16,-71-6 1-16,-97 0-1 0,-117 0 0 15,-115-2-1-15,-88-14-4 16,-57-9-10-16,-50-9-28 16,-65-6-50-16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6:23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7893 93 0,'0'0'38'0,"0"0"-29"16,0 0 1-16,0 0 12 15,0 0-1-15,0 0-7 16,0 0-6-16,-118 100-2 16,141-85 0-16,39 2 6 15,28-1 3-15,41-4-4 16,44-2-4-16,46 2-1 16,43-5-1-16,43-1-2 15,49-3 3-15,44-3-3 16,45 0-3-16,30-3 3 0,30-6-3 15,10-1 2-15,-7 4-2 16,-13 0 0-16,-33 4 0 16,-34 2 1-16,-39 0-1 15,-35 0 2-15,-50 0 0 16,-31 10 0-16,-45 1-2 16,-34 1 0-16,-19-3 0 15,-10-3 1-15,-6-4 0 16,-1-2-1-16,-10 0 1 15,-15 0 1-15,-18 0-2 16,-32-2 0-16,-21-4 1 16,-25 0 0-16,-14 3 0 0,-7 0-1 15,-5 0 0 1,-3 2 0-16,3-4 0 0,-4 3-3 16,-2-7-21-16,-5 1-18 15,-5-2-23-15,-52-6-22 16</inkml:trace>
  <inkml:trace contextRef="#ctx0" brushRef="#br0" timeOffset="7462.882">24772 1824 103 0,'0'0'40'0,"0"0"-27"16,0 0 21-16,0 0 12 15,0 0-17-15,0 0-7 16,-92-114 2-16,74 90 0 15,-10-2-1-15,-2-4-1 16,-4-2-9-16,-8 3 4 16,-1-7-4-16,-6-1-6 15,-5-1 8-15,-6-3-14 16,-2 4 10-16,-1 2 1 0,-10 3-9 16,-8 4 12-1,-6 4-10-15,-8 2 5 16,-8 2-1-16,-15 0-7 15,-8 2 7-15,-19 0 2 0,-13 6-11 16,-8 2 9-16,-14 6-9 16,1 4 0-16,-5 0-1 15,-2 0 1-15,6 18 0 16,17 4 0-16,18 9-2 16,7 6-1-16,9 9 0 15,7 7 3-15,0 8-2 16,0 1 7-16,0 4-4 15,-11 7-1-15,-5 5 2 16,-7 7 4-16,4 1-4 16,4 0-2-16,15-8 8 0,14-8-4 15,13-4 6 1,8 0-5-16,8 2-1 16,13 6 8-16,4-3-9 0,6 3-2 15,3 6 5-15,0 1-3 16,3 2-1-16,11 3-2 15,6-1 3-15,13-1-3 16,4 1 0-16,6-3 0 16,6 3-3-16,4 2 6 15,0 4 1-15,0 3-2 16,0 2-2-16,23 0 7 16,4 2-1-16,3 1-6 15,0-3 0-15,5 1 5 16,2-6 0-16,2-3-5 0,4-1 2 15,6-5-6-15,8 3 8 16,12-3-4-16,14 0 0 16,12 0 5-16,1-1-5 15,-1-3 0-15,-8-4-2 16,-6-4-3-16,-1-6 5 16,-7-6-2-16,6-9 2 15,6-4-3-15,5-4 3 16,9-3 0-16,6-2-5 15,4-1 5-15,3 1 1 16,1-5 3-16,-2 0-1 16,-1-2-3-16,-2-3 2 15,2 1-2-15,5-4 3 16,7-1 1-16,3 1-4 16,4-3 5-16,2-4-3 0,-5-2-1 15,7-4 5-15,5-4-6 16,10 3 1-16,-6-4 1 15,-13-2-2-15,-11 0 0 16,-15-3 0-16,0 0 2 16,-1 0-4-16,10-6 4 15,10-8-2-15,10-8 0 16,10-2 2-16,3-2-1 16,0-6-1-16,-4 0 2 15,-8-4 1-15,-4-3-3 16,-14-3 4-16,-9-2 1 15,-7-6-3-15,-7-5 8 0,-3-2-8 16,-6-6 0-16,-3 8 2 16,1-2-2-16,-5 7-2 15,0 1 0-15,-3 2 0 16,3-6 0-16,-4-4 2 16,8-10 2-16,-4-7-8 15,-7-6 2-15,3-2 0 16,-6-2-4-16,-3 3-2 15,-4 5 6-15,-6 6-9 16,-11 2 4-16,-8 2 7 16,-4 2-3-16,-7 1 3 0,0 3 0 15,-7-2 2-15,-5-5-1 16,4-2-1-16,-4-7-3 16,-2-4 3-16,-2 3 2 15,0 1-2-15,2 7 0 16,-6 9 0-16,-3 6 1 15,0 3 3-15,0-4-3 16,0-1-1-16,0 0 4 16,-15-3-4-16,-8-1 2 15,-4-2-1-15,0 0 1 16,1 2-2-16,-8 2 4 16,-5 1-8-16,-10 3 8 15,-4 3-4-15,0 1 2 16,-9 0 0-16,-4 1-2 15,-1 3 0-15,-5 1-2 16,-1-1 2-16,8-2 0 0,8 1 0 16,-1-6-2-16,1 3 2 15,-3 0-2-15,2 0 0 16,-6 4-1-16,-5 2 1 16,-11 1 0-16,-15 4-5 15,-13-3 6-15,-11 5-8 16,-3-3 9-16,-7 0 0 15,-7 2-7 1,-6-1-2-16,-10 8-11 16,-2 2 3-16,9 3-11 0,13 6-16 15,10 4-11-15,19 5-28 16,11 5-17-16,0 1-4 16,-10-2-2-16</inkml:trace>
  <inkml:trace contextRef="#ctx0" brushRef="#br0" timeOffset="9067.883">21020 2977 139 0,'0'0'67'0,"0"0"-53"15,0 0-11-15,0 0 31 16,0 0-7-16,-7 131-16 0,-39-68 12 15,-16 10 2 1,-11 7 2-16,-6 0 6 0,-1 5-8 16,11-13-4-16,16-16-7 15,18-22-10-15,20-19 5 16,7-12-8-16,8-3-1 16,0 0 4-16,0-35 7 15,39-28 21-15,17-23 4 16,17-12-34-1,6-9 0-15,3-2 2 0,-3-2-3 16,1-4-1-16,-8 11-4 16,-6 15 4-16,-20 28-3 15,-13 22 3-15,-13 22 2 16,-13 13-2-16,-7 4 0 16,0 0 0-16,0 14-9 0,0 35 1 15,0 24-14-15,-14 25 22 16,1 10 0-16,6 2 3 15,4-5-3-15,-1-5 0 16,4-14 0-16,0-9-6 16,0-13-17-16,0-14-27 15,-5-14-14-15,-2-14-1 16,-4-11 1-16,-15-11-4 16,-13 0 8-16,-14-17-14 15</inkml:trace>
  <inkml:trace contextRef="#ctx0" brushRef="#br0" timeOffset="9843.635">20291 3364 88 0,'0'0'31'0,"0"0"-27"16,0 0 13-16,202-19 5 15,-25 1-16-15,38-11 0 16,19-5-3-16,-13-6 3 15,-26-8 1-15,-36-2-1 16,-44-3-2-16,-36 3 3 16,-29 3 3-16,-27 3 5 15,-23 0 1-15,0 7 2 16,0 5 0-16,-14 12-6 16,-2 10 1-16,9 4 5 0,3 6-3 15,-1 0 1 1,5 0-7-16,0 0-8 15,0 26-1-15,0 18-11 16,0 20 11-16,-4 11 5 0,-3 3-5 16,-3 2 8-1,1-4-3-15,-2-6-1 0,-1-9 2 16,1-9-4-16,-1-15 5 16,1-10-6-16,4-12 1 15,2-10-2-15,5-5 0 16,0 0-11-16,0-18 2 15,0-18-3-15,0-14-13 16,19-7-5-16,20 3 2 16,2 0 12-16,1 4 3 15,1-1 7-15,3 4 4 0,3 3-1 16,4 4 3-16,0 4 0 16,0 7 0-16,-10 7-1 15,-4 11 1-15,-9 5 0 16,-4 6-1-16,-6 0-5 15,-9 3-20-15,-11 18-8 16,0 6 1-16,-15 1 3 16,-43 3 3-16,-22-3 4 15,-15 0-2-15,-4-5 4 16,0-4 11-16,19-5 10 16,15-5 0-16,22-7 14 0,26 0 8 15,4-2 2-15,13 4-4 16,0 3-2-16,13 3-6 15,36 2-4 1,24 1 8-16,13-2-1 0,17-3-3 16,5 0-5-16,-2 0-1 15,-14-2-5-15,-20 0 0 16,-15-1-1-16,-18 4 0 16,-9-3-4-16,-11 0-6 15,-8-4-14-15,-4-2-7 16,-2 0-18-16</inkml:trace>
  <inkml:trace contextRef="#ctx0" brushRef="#br0" timeOffset="10196.127">22686 2957 6 0,'0'0'59'0,"0"0"-37"16,0 0 1-16,0 0 12 15,0 0-1-15,0 0-12 16,-30-84 0-16,30 84-4 15,0 16-14-15,0 21-1 16,0 13 1-16,0 12 6 16,0 2 6-16,-19 0-12 15,-1-9 3-15,1-6-5 16,-4-9-1-16,5-9 0 16,2-9-1-16,9-8 0 15,3-10-2-15,4-4 2 16,0 0 0-16,0 0-1 15,0-21-1-15,34-11-3 0,16-2-4 16,-1 3-3-16,-3 4 0 16,-9 11-14-16,-10 6-2 15,-4 7 9-15,-4 3 5 16,-6 0 0-16,1 0-5 16,-2 3-4-16,-8 6-17 15</inkml:trace>
  <inkml:trace contextRef="#ctx0" brushRef="#br0" timeOffset="10640.628">22706 3160 19 0,'0'0'30'16,"0"0"-17"-16,0 0-1 15,0 0-4-15,0 0 0 16,201-8 3-16,-112-2-3 16,1-5 1-16,-5-2-1 15,-13-5-3-15,-8-4 2 16,-18 0 1-16,-16 0 4 16,-11 1 1-16,-10 7-1 15,-9 0 12-15,0 2-5 16,0 2 0-16,0 4 4 0,-9 4-4 15,2 1-9-15,7 2 2 16,-3 3-7-16,3 0 4 16,0 0 0-16,0 0-9 15,-4 10-1-15,-12 20-3 16,-3 11 2-16,-4 9 2 16,0 0 1-16,0 1 0 15,-4-1 1-15,1-1 0 16,-1-6-3-16,1-8 1 15,6-2-14-15,-3-10-15 16,20-2-17-16,3-15-17 16,0-6-10-16</inkml:trace>
  <inkml:trace contextRef="#ctx0" brushRef="#br0" timeOffset="11127.858">23792 3044 6 0,'0'0'80'0,"0"0"-62"16,0 0 17-16,0 0 4 15,0 0-17-15,0 0-15 16,3 35 3-16,-3-1 17 0,0 1-3 16,-26 3-8-16,-4 6-4 15,-9-4 2-15,5-1-6 16,4-7-3-16,7-9 12 15,7-10-13-15,9-8-1 16,7-5-1-16,0 0-1 16,0-1 4-16,0-23 6 15,0-10 5-15,23-15-6 16,11-5-9-16,5-2 1 16,1-4-2-16,3 2 5 15,6 0-4-15,4 5-1 16,-3 13 0-16,-8 14-3 15,-19 14 3-15,-12 8 0 16,-11 4-2-16,0 0-4 16,0 10 6-16,0 25-7 15,0 16 3-15,0 14 4 0,0 4 0 16,-18-2 0-16,6-10 2 16,5-13-2-16,7-8-2 15,0-9-22-15,0-4-16 16,0-6-4-16,0-7-23 15,0-10 8-15,0 0-14 16</inkml:trace>
  <inkml:trace contextRef="#ctx0" brushRef="#br0" timeOffset="11796.942">23627 3232 3 0,'0'0'14'16,"0"0"-1"-16,0 0 16 0,0 0-2 15,0 0 0-15,0 0-5 16,-106-42-8-16,159 42-7 15,20 0-1-15,19 0-1 16,3 0 10-16,1 0 3 16,-10-10 0-16,-4-4-1 15,-15-6 0-15,-9-5 6 16,-5-4 3-16,-16-1 5 16,-5 0-4-16,-18 4 0 15,-5 3 5-15,-5 6 9 16,-4 7-5-1,3 3-11-15,-3 7 12 16,0 0-23-16,0 0 6 0,0 3-17 16,0 22-3-16,-3 12-8 0,-20 6 6 15,0 8 2 1,0-3 9-16,7-4-6 0,5-2 0 16,4-10-3-16,2-4 4 15,1-7-10-15,4-13 3 16,0-5-3-16,0-3 5 15,0 0-6-15,0 0 7 16,0-7 7-16,0-18-3 16,0-11 2-16,0-9-6 15,23-7-1-15,4-4-2 16,-4 5 3-16,0 9 0 16,-4 11 0-16,-3 13 1 15,-5 6-2-15,0 5 1 16,-3 3-5-16,-4 4 5 0,7 0-13 15,12 0 9-15,12 15-14 16,11 11 8-16,-2 2 10 16,2 3-2-16,-11 0 0 15,-15 0 0-15,-9-1-10 16,-11-1 10-16,0-2-1 16,-11 1 2-16,-40 0-3 15,-17-2 0-15,-16 3-9 16,-12-8-21-16,13 2-30 15,10-7 12-15,27-5 9 16,23 0 0-16,20-9-5 0,3-2 1 16,30 0-6-1,42-10-37-15</inkml:trace>
  <inkml:trace contextRef="#ctx0" brushRef="#br0" timeOffset="12285.692">25108 3073 86 0,'0'0'49'0,"0"0"-32"0,0 0 26 15,0 0 10 1,0 0-28-16,0 0-15 0,0-13 4 16,0 30-4-16,-9 14-8 15,-12 5 14-15,-15 2 3 16,-1 1-4-16,2-3-2 15,5-9-2-15,7-4-1 16,12-7-8-16,2-11 2 16,6-1 0-16,-1-4-4 15,4 0 8-15,0 0 6 16,0 0 7-16,0-18 16 16,0-16 3-16,0-16-6 15,20-11-25-15,17-6-6 16,12 1 3-16,13 3-6 15,7 11 2-15,-5 13-4 0,-11 10 1 16,-21 17 1 0,-18 9-2-16,-11 0 4 0,-3 3 1 15,6 0-3 1,1 3-6-16,9 20 3 0,1 10-6 16,6 5 9-16,-3 7 3 15,-10 1 0-15,-4 2-2 16,-6-3-1-16,0-3-5 15,0-8-22-15,0-6-32 16,3-6 0-16,-3-7-8 16,0-8-14-16,0-2-9 15,-23-5 12-15</inkml:trace>
  <inkml:trace contextRef="#ctx0" brushRef="#br0" timeOffset="12482.958">25072 3207 1 0,'0'0'73'16,"0"0"-52"-16,0 0 6 16,0 0 6-16,221-3-4 15,-122-3-7-15,2-2 1 16,-7-2-4-16,-5 0-14 16,-6 0-4-16,-2 0-1 15,-24 0-27-15,-27 0-33 16,-30 1-40-16</inkml:trace>
  <inkml:trace contextRef="#ctx0" brushRef="#br0" timeOffset="20445.088">18565 9472 116 0,'0'0'33'0,"0"0"-30"16,0 0 3-16,0 0 12 15,182 110-2-15,-37-97-2 16,53-13-6-16,42 0-2 16,35-16 6-16,34-10-8 15,15-2 0-15,26 0-2 16,6-1-2-16,-10 4 2 16,-6-4-1-16,-36 5 1 15,-47 1-1-15,-56 2 1 16,-63 5-2-16,-58 4 1 15,-34 6-1-15,-28 0 0 0,-13 1-2 16,-5 0-7-16,0-4-14 16,0-4-12-16,-5-4 0 15,-9-4-2-15,-2-2-7 16</inkml:trace>
  <inkml:trace contextRef="#ctx0" brushRef="#br0" timeOffset="21090.936">22465 9079 65 0,'0'0'47'0,"0"0"-37"15,0 0 6-15,0 0 7 16,0 0-5-16,0 0-12 15,110-134 0-15,-15 71 1 16,17-2-1-16,10-8 1 16,-4 0 1-16,-5-2-1 15,-10-1 1-15,-11-4-3 16,0-4 1-16,-12 0-4 16,-8-3-1-16,-10 7 4 15,-16 13 4-15,-16 11-1 16,-7 17-1-16,-12 14 0 0,-3 10 3 15,-4 6-3 1,0 6-5-16,-1-2-2 0,-3 4 2 16,0-2-1-16,0 2-2 15,0 1 2-15,0-3 0 16,0 3-1-16,0 0 0 16,0 0 0-16,0 0 0 15,0 0 0-15,0 0 1 16,-23 0-1-16,-19 0-2 15,-4 0 2-15,-4 0-3 16,9 0 3-16,10 0-1 16,9 0 1-16,14 0-1 15,8 0 1-15,0 0-3 0,0 0-2 16,26 0-5 0,43-6 3-16,27-6 6 0,6-1 1 15,-6 2 0-15,-24 7 0 16,-19 2 2-16,-14 2 4 15,-19 0-6-15,3 4 4 16,-9 15 1-16,5 6-4 16,-8 10 1-16,1 6-2 15,-5 6 0-15,-7-1 0 16,0-2-13-16,0-6-10 16,0-4-19-16,0-4-8 15,7-10-16-15</inkml:trace>
  <inkml:trace contextRef="#ctx0" brushRef="#br0" timeOffset="22530.18">29150 4948 30 0,'0'0'46'0,"0"0"-35"16,0 0 6-16,0 0 12 15,0 0-7-15,-191-103-9 16,145 86-4-16,-4 0 11 16,4 4 1-16,-11 1-2 15,-8 2-4-15,-15 2-7 16,-15 1 3-16,-15 6 6 15,-15 1-6-15,-17 0 9 16,-19 4-4-16,-2 16 2 16,2 6 16-16,13 6-10 15,10 8 3-15,9 9-1 0,7 4-9 16,7 4 15-16,9 5-13 16,3 2-8-16,0 8 20 15,-8 0-24-15,-27 11 15 16,-21 5 15-16,-9 4-12 15,3 5 20-15,20-5-13 16,39 2-11-16,19-2 6 16,22 1-3-16,22 1 2 15,13 2 0-15,7 0-23 16,4 3 35-16,5-1-5 16,-2 0-33-16,-4-2 52 15,10 2-48-15,10 1 5 0,0-5 8 16,17-4-14-1,42-4 7-15,10-3 10 0,-2-7-17 16,-1-4 19-16,-13-1-15 16,-4-6 0-16,1 4-7 15,8-3 4-15,6-1 3 16,8-4-7-16,17 2 0 16,6-5 29-16,8 0-25 15,6-6-4-15,6-2 0 16,0-6-8-16,7-4-6 15,11-8 18-15,12-4-4 16,13-5 7-16,4-6 0 16,6 1-3-16,4-5-4 15,0-1 7-15,-8-2-3 16,-8-2-4-16,-4-2 3 0,-14-6 13 16,0 0-16-16,-6 0 15 15,10-10-11-15,17-10 4 16,13-3 4-16,8-1-12 15,-1-2 4-15,-11 1-8 16,-12-2-4-16,-8-1 8 16,-6-4 0-16,-8-4 4 15,-5-6 8-15,-3-8-12 16,3-3 4-16,2-3 8 16,-2-2-5-16,-7 0-3 15,-12 0-4-15,-18-5 8 16,-13-2-4-16,-10-5 13 15,-7-9-17-15,-9-7 8 0,-10-4-4 16,-3 0-4-16,-10-3 0 16,6-5 17-16,-6 2-25 15,0-2 8-15,5 3 0 16,-8 7 0-16,-4 0 21 16,-13-1-21-16,-10 1 0 15,0 0 4-15,0-2 13 16,-45-1-17-16,-12-3 0 15,-19-6 0-15,-16-2 4 16,-14-6-4-16,-13 1 0 16,-6 2 8-16,-1 0-24 15,0 3 16-15,-4 7 0 16,-10 11 0-16,-14 22 0 16,-25 18-30-16,-26 18-3 0,-32 8 0 15,-37 4 10-15,-32 3-28 16,-11 11-117-16,13 0-29 15,17 0-39-15,36 12 94 16,30 14 22-16,26 9 1 16,31 1-1-16</inkml:trace>
  <inkml:trace contextRef="#ctx0" brushRef="#br0" timeOffset="23557.694">27200 5591 63 0,'0'0'48'0,"0"0"-13"0,0 0 5 15,0 0 3-15,0 0-9 16,0 0-6-16,53-91-4 16,-53 79 1-16,0 2-2 15,0 2-7-15,0 4-5 16,-3-1-6-16,-20 3-5 15,-11-1-4-15,-15 3-3 16,-13 0 0-16,-5 14 4 16,1 14-2-16,13 2-1 15,11 3 6-15,12 4-8 16,17 0 3-16,10-1 2 16,3-3-10-16,0 2 5 15,8-1 0-15,23 2 3 16,11 0 5-16,2 3-2 15,6-4 2-15,-1 5 0 16,-3-2-1-16,-3-1 1 16,-13-2 2-16,-7-7 1 15,-14-3 6-15,-9-9-3 0,0-1 1 16,0-7-1-16,-16-2-5 16,-30 0 0-16,-11-3 7 15,-8-3-2-15,5 0-6 16,1 0 0-16,22-12-6 15,2-4 0-15,15-6-4 16,20-7-4-16,0-4-31 16,36-6-19-16,40 7 8 15,12 6 4-15,2 11-2 16</inkml:trace>
  <inkml:trace contextRef="#ctx0" brushRef="#br0" timeOffset="24830.524">27616 5939 7 0,'0'0'36'16,"0"0"1"-16,0 0-2 16,0 0-1-16,0 0 1 15,0 0 2-15,23-54-13 0,-23 38-1 16,0 0-3 0,0-1-1-16,-7 6-12 0,-9 1-1 15,-3 4-2 1,4 0-1-16,-4 6-3 0,-4 0-4 15,-7 0 3-15,-13 16-6 16,6 10 4-16,-2 4 2 16,6 0-1-16,10-1 1 15,7-4-3-15,9-5-4 16,7-4-1 0,0-5-5-16,0-7 1 0,3-3 6 15,24-1 7-15,-1 0 0 16,13 0 7-16,2-16 0 15,-2-4 8-15,0-3-5 16,-9 2 4-16,-11 7-2 16,-12 4-3-16,0 4 8 15,-7 4-2-15,0 2-4 0,0 0-6 16,0 0-5 0,0 0-6-16,0 0 2 0,0 10-10 15,0 9 11-15,0 2 2 16,8 3 2-16,11 0 1 15,4-1-2-15,4-5 0 16,8-6 0-16,-5-5-1 16,7-7 1-16,6 0 6 15,3 0-2-15,3-15 3 16,-3-10-2-16,-7 1-4 16,-9-3 8-16,-7 0-5 15,-9 7 8-15,-5 10 4 0,-9 8-6 16,0 2 0-16,0 0-10 15,0 0-11-15,4 9-4 16,-1 11 4-16,1 5 11 16,3 2 1-16,-2-5 0 15,6-7 1-15,1-1-2 16,-1-1 0-16,-1-8-2 16,3 2 0-16,-3-7 2 15,3 0 2-15,1 0-2 16,5 0 9-16,8-7-1 15,12-11-6-15,-2 1 2 16,2-2-2-16,3 4-3 16,-5 2 1-16,-1 4-2 15,-10 2 2-15,-6 5 0 16,-13 2-3-16,-4 0 3 0,1 0-4 16,8 0-1-16,2 0 0 15,6 6 0-15,6 9 5 16,1 2-3-16,3 4-1 15,5-2-4-15,-1 0-3 16,1-4 3-16,-1-2 2 16,-7-7 1-16,-4-4 5 15,0-2 0-15,0 0 1 16,0-6 7-16,-4-12-5 16,-5-6 3-16,-1-7 0 15,-10-1 0-15,-3-2 4 16,0 0-7-16,0 4-1 15,-16 6 4-15,-7 3-6 16,0 10-2-16,2 5-1 0,5 6-6 16,-3 0 4-16,-12 10-5 15,-4 18 4-15,-6 4 3 16,10 2 1-16,13-2-4 16,14-8-2-16,4-4-1 15,0-5 2-15,0-9 1 16,11-6 6-16,19 0 0 15,5 0 3-15,6-21 5 16,5-8-3-16,-7-7-2 16,-5-5 4-16,1-7 5 15,-12-5-1-15,-5-4 4 0,-2-1-9 16,-13 4 4 0,-3 9 3-16,0 15-9 0,0 14 14 15,0 12-10-15,0 4-4 16,0 0-4-16,0 13-17 15,0 27-4-15,0 20 21 16,0 14 0-16,12 2 0 16,15 0 0-16,3-8-11 15,4-8-27-15,1-8-15 16,6-11-5-16,-2-12-9 16,0-10 6-16,-2-15-12 15</inkml:trace>
  <inkml:trace contextRef="#ctx0" brushRef="#br0" timeOffset="24999.764">29447 5903 21 0,'0'0'56'0,"0"0"-26"16,0 0-2-16,0 0-14 15,0 0-13-15,0 0-1 16,247-17 0-16,-174 17-4 15,-16 0-29-15,-11 0-29 16</inkml:trace>
  <inkml:trace contextRef="#ctx0" brushRef="#br0" timeOffset="25703.615">29912 5781 67 0,'0'0'18'0,"0"0"3"16,0 0 23-16,0 0-11 15,0 0-19-15,0 0-4 16,-4-20-6-16,4 43-1 16,0 4-1-16,-7 9 11 15,-1-2-3-15,-3-2-4 16,-1-2 1-16,4-3 1 16,1-8-6-16,-1-5-1 15,4-7 1-15,4-3-2 16,0-4 0-16,0 0 5 0,0 0 1 15,0-8 13-15,0-17 8 16,0-7-21-16,0-12-6 16,0-8 1-16,0-6-1 15,0-3 1-15,0 0 0 16,0 5-1-16,0 7 0 16,19 15 0-16,12 9-1 15,7 10-6-15,8 11 2 16,4 4 2-16,0 0-5 15,-1 10 4 1,-15 14 0-16,-8 5-5 0,-10 4 8 16,-12 8-4-16,-4 0 3 15,0 4 1-15,-30-3-1 0,-9-6-2 16,2-6-5-16,-6-6 2 16,13-10 3-16,7-1-2 15,7-7 2-15,13-6 4 16,3 0 0-16,0 0 2 15,0 0 1-15,0 0-2 16,7 0-1-16,19 0 0 16,17 0-1-16,3 0 1 15,-4 3-2-15,-1 11 0 16,-6 4 1-16,-5 3-3 16,-10 2 4-16,-13 5-1 15,-7 4 0-15,0 1 1 0,0-4 2 16,-20 1 1-16,-13-9-1 15,-6-5 1-15,-14-6 2 16,-7-6-4-16,-6-4 2 16,-3 0-3-16,5 0-11 15,15-4-2-15,17-12-6 16,32-5-7-16,0-6-19 16,46-5-50-16</inkml:trace>
  <inkml:trace contextRef="#ctx0" brushRef="#br0" timeOffset="26103.614">30407 5867 56 0,'0'0'36'0,"0"0"0"16,0 0-3-16,0 0-14 16,0 0-9-16,0 0-4 15,0-2-6-15,0 9-5 16,-10 12 5-16,-17 6 0 15,8 2 3-15,3 2-2 16,9-4 0-16,7-5-1 16,0-3 0-16,0-8 1 15,0-5 0-15,7-1-1 16,9-3 5-16,0 0 6 16,1 0 15-16,10-16 3 15,-8-8-7-15,-3-5-2 16,-5-3-2-16,-11-4-5 0,0 1 4 15,0-1-10-15,-23 7-1 16,-18 7-4-16,2 6-2 16,2 8-1-16,14 6-2 15,7 2-5-15,0 0 0 16,-1 8-19-16,1 11-7 16,3 6-12-16,6 3-12 15,7-4 5-15,0-2-20 16</inkml:trace>
  <inkml:trace contextRef="#ctx0" brushRef="#br0" timeOffset="26177.874">30407 5867 80 0</inkml:trace>
  <inkml:trace contextRef="#ctx0" brushRef="#br0" timeOffset="26362.629">30407 5867 80 0,'99'17'33'0,"-95"-20"1"0,-4 3-2 0,0 0-7 16,5 0-8-16,-1 0-6 15,10 0-4-15,9 3-1 16,16 10 1-16,10 6 6 16,4 0-5-16,0 3-6 15,6 0 1-15,-3-2-3 16,-6 1 0-16,-4-7-4 16,-12-2-17-16,-15-6-8 15,-12-4-16-15,-7-2-4 16,0 0-6-16,0-8-14 15</inkml:trace>
  <inkml:trace contextRef="#ctx0" brushRef="#br0" timeOffset="26550.927">30876 5907 23 0,'0'0'27'15,"0"0"1"-15,0 0 17 16,0 0-9-16,0 0-11 16,0 0 3-16,-37-42-4 15,33 44-15-15,-4 24-6 16,-7 10 4-16,-8 10 13 15,-7 1-3-15,-2-2-8 16,-1-1-9-16,-1-1 0 16,-5-1-26-16,-3-2-27 15,-4-6-11-15,9-10-8 16</inkml:trace>
  <inkml:trace contextRef="#ctx0" brushRef="#br0" timeOffset="41258.948">2430 10910 30 0,'0'0'31'0,"0"0"-28"16,0 0 8-16,0 0 9 15,0 0 8-15,0 0-3 16,0 0-1-16,27 74-5 16,30-69 6-16,35-4 0 15,49-1-2-15,54 0-2 16,59 0-9-16,63 0-6 15,49 0-4-15,34 0 1 16,19 0-2-16,0 0-1 16,-3 0 3-16,-7 0-3 15,-27 9-1-15,-13 3 0 0,-32 1 2 16,-37-5 0-16,-22 1 3 16,-21-6 2-16,-29-3-1 15,-27 0 0-15,-43 0-3 16,-36 0 4-16,-35 0-2 15,-22-5 0-15,-12 0 3 16,-7 2-3-16,-12-2 3 16,5 3-5-16,-2-1 1 15,12 1 0-15,17 2-3 16,13 0 0-16,3 0-1 16,-3 0 1-16,-22 0-1 15,-27 0-13-15,-21 0-24 0,-9-7-7 16,-43-4-15-1,-45-14-22-15</inkml:trace>
  <inkml:trace contextRef="#ctx0" brushRef="#br0" timeOffset="81995.639">6559 13958 30 0,'0'0'12'0,"0"0"7"0,0 0 9 16,0 0-2-1,0 0 2-15,0 0-4 0,0 0 1 16,122 0 4-16,-79 0-6 15,3 0-5-15,10 0-4 16,13 0-2-16,23 0-2 16,14 0-4-16,16 0 1 15,16 0-2-15,11 0-4 16,22 0 2-16,12 0 1 16,8 0-3-16,0 0-1 15,0-6 1-15,7-2 0 16,0 0 0-16,7 2 1 15,-1 3-1-15,-3-2 1 16,8 5 1-16,12 0 2 16,20 0 4-16,10 0 2 15,12 0 0-15,-3 0-4 0,-8 0-2 16,-8 0 1-16,-20 0 0 16,-13 0-4-16,-20 0 3 15,-12 0-1-15,-15 0-1 16,-5-4 1-16,6 2 1 15,-6-2-1-15,2 2 2 16,-5-2-2-16,-8 2-1 16,-10-4-1-16,-9 4 0 15,-14 0 2-15,-12-1-4 16,-11 2 2-16,-12 1-2 16,-24-1 0-16,-5-2 0 15,-17 3 0-15,-15 0 0 16,-8-2-1-16,-11 2-14 0,0-1-33 15,-14-4-44-15,-64 1-39 16</inkml:trace>
  <inkml:trace contextRef="#ctx0" brushRef="#br0" timeOffset="85521.087">15253 11089 121 0,'0'0'36'16,"0"0"-18"-16,0 0 23 0,0 0 3 15,0 0-20-15,0 0-14 16,0 0-4-16,0-14-5 16,13 46 0-16,13 12 5 15,8 19 4-15,-8 10-1 16,3 9-5-16,-8 5 7 16,-5 0-5-16,-4-10-2 15,-8-10-3 1,-4-17-1-16,0-15-8 0,0-14-22 15,0-13-19-15,0-8 7 16,0 0 3-16,0-4 12 16,0-26 0-16,0-11-9 15,-13-9 0-15,-17 2 13 16,-19 3 7-16,-20 5 16 16,-7 3 4-16,-4 9 7 0,4 3 5 15,14 9-3-15,25 7 6 16,17 4 0-16,17 4-1 15,3 1-7-15,0 0-9 16,7 0-1-16,39 12 4 16,23 4 1-16,14-7-2 15,20 0 6-15,15-9 2 16,-3 0 3-16,-9-10 0 16,-7-18-4-16,-26-15 6 15,-15-5 4-15,-28-10-2 16,-19-5-4-16,-11-4-1 15,0-2-3-15,-4 13 8 16,-19 11-7-16,9 18 7 16,2 17 9-16,5 9-7 0,-2 1 0 15,2 3-21-15,0 35-6 16,0 22 0-16,-6 21 6 16,13 13 5-16,0 10-3 15,0 1-1-15,0-5-1 16,7-12-1-16,20-10-16 15,5-14-21-15,-2-11-19 16,0-17 24-16,5-14-51 16,-8-13-4-16,3-9-14 15</inkml:trace>
  <inkml:trace contextRef="#ctx0" brushRef="#br0" timeOffset="86674.896">16062 11576 34 0,'0'0'16'16,"0"0"6"-16,0 0 2 15,210 0-10-15,-134 4-2 16,0-4 1-16,-14 0 0 16,-12 0-4-16,-10-10-3 15,-17-6 3-15,-3-5 1 0,-13-11 1 16,-7-1-3-1,0-1-3-15,0 6 2 0,-18 8 5 16,-8 6-1-16,-6 7-5 16,5 7-3-16,-3 0-1 15,-9 25-1-15,6 15-1 16,3 6 1-16,14 6-1 16,16-4 0-16,0-2 0 15,3-8 0-15,33-9 0 16,1-10-2-16,5-5-2 15,4-8 3-15,4-6 1 16,-1 0 3-16,4-6 1 16,4-20-1-16,-2-12 1 15,-2-14 0-15,-4-11 2 16,-12-14 2-16,-1-10-2 16,-10 1-1-16,-6 7 0 15,-17 12-4-15,-3 15 6 0,0 16 0 16,0 9 3-16,-16 14 0 15,2 9-2-15,5 4-2 16,2 0-6-16,-5 0-1 16,-9 26-5-16,-15 15 5 15,6 12 1-15,7 11 0 16,13 5 1-16,10 9-1 16,0-1 1-16,0-6-1 15,21-11-2-15,14-17-1 16,-1-12-5-16,1-11-1 0,2-10-3 15,6-8 8-15,3-2 4 16,7-2 0-16,0-25 3 16,0-15 0-16,-7-17 0 15,-7-13-3-15,-12-7 2 16,-13-3 0-16,-9 4 3 16,-5 8-3-16,0 14 1 15,0 14 0-15,-23 16 3 16,0 16 4-16,11 7 0 15,5 3-4-15,-4 0-6 16,-5 22 0-16,-11 19 0 16,-3 12 2-16,-1 10 1 15,16 5 0-15,12 6-2 0,3 5-1 16,0-7 2 0,18-9-2-16,8-14 0 15,6-12 0-15,-6-16-1 0,-3-4-4 16,0-7-1-16,0-8 2 15,4-2 3-15,-4 0 1 16,7-5 4-16,-3-15 0 16,3-12-1-16,-4-1-2 15,-6-2 0-15,-4 7-1 16,-6 8 4-16,-6 10-4 16,-4 6 0-16,0 4 0 15,0 0-5-15,0 0-3 16,3 7 0-16,6 16-2 15,9 5 10-15,10 1-1 0,6-8-1 16,8-1 0 0,-1-10 0-16,1-5 2 0,1-5 0 15,-6 0 3-15,2-6 1 16,-9-13 3-16,-7-5 8 16,-11 0-2-16,-12-3 5 15,0-4-5-15,-5 1 0 16,-36-1-3-16,-17 7-10 15,1 9-1-15,4 4 0 16,14 11-4-16,13 0-19 16,6 6-23-16,10 17-11 15,3 4-7-15,7 4-4 16,0-1-9-16</inkml:trace>
  <inkml:trace contextRef="#ctx0" brushRef="#br0" timeOffset="88125.355">18156 11422 74 0,'0'0'24'0,"0"0"-15"16,0 0 22-16,0 0 4 16,0 0-2-16,-30-103-8 15,56 65-5-15,27-2 0 16,13 2-10-16,1 3 1 16,2-1-2-16,11 3-4 15,8 1 0-15,8 4-4 0,10 4-1 16,-2 12 0-1,-5 6-1-15,4 6 1 16,3 0 0-16,12 7 0 16,5 13 0-16,-5-1 0 15,-12 3 0-15,-14-5 1 0,-26-2-1 16,-22-3 0-16,-21-6-2 16,-14-2-1-16,-9-4-1 15,0 0-2-15,0 0 1 16,0 0 5-16,0 0 2 15,-20 0 0-15,-10-4 0 16,4-8 0-16,-3-4 1 16,-1-4-1-16,-7 0 1 15,-5-2 0-15,-8 0 0 16,1 1-1-16,6 7 2 16,10 3-1-16,10 3 4 15,10 3-4-15,13 4 0 0,0 1-1 16,0 0-2-16,0 0 0 15,0 0-2-15,0 0-4 16,36 3-3-16,10 18 9 16,17 2 2-16,13 6-2 15,6 3 2-15,-3-2 1 16,-3-2-1-16,-14-2 1 16,-21-6-3-16,-22-3-2 15,-19 4 2-15,-7 0-7 16,-69 4-3-16,-28 5-14 15,-18 2-27-15,5 0-22 16,22 3-15-16</inkml:trace>
  <inkml:trace contextRef="#ctx0" brushRef="#br0" timeOffset="88877.56">20661 11187 45 0,'0'0'43'0,"0"0"-16"16,0 0 11-16,0 0 10 16,0 0-4-16,0 0-13 15,-46-84-12-15,46 84-5 16,5 6-9-16,52 22-5 16,22 11 5-16,24 14-1 15,1 3-4-15,-1 5-1 16,-13-1 0-16,-21-7-4 15,-19-9-14-15,-19-7-18 16,-20-13-32-16,-11-12-17 16</inkml:trace>
  <inkml:trace contextRef="#ctx0" brushRef="#br0" timeOffset="89097.725">21317 11087 88 0,'0'0'29'16,"0"0"-20"-16,0 0 15 16,0 0-2-16,0 0 1 15,0 0 0-15,-156 146-10 16,117-86-10-16,-3 6-3 16,5 3 0-16,14-4-21 0,19-14-42 15,4-19-61-15</inkml:trace>
  <inkml:trace contextRef="#ctx0" brushRef="#br0" timeOffset="89648.031">22003 11164 131 0,'0'0'19'0,"0"0"14"0,0 0 12 15,0 0-23-15,0 0-22 16,0 0-1-16,23 12 0 16,16 13 1-16,11-1 2 15,3 0-1-15,7-5-1 16,2-8 0-16,-6-7-1 16,1-4 1-16,5 0 0 15,-5-12 4-15,-8-10-1 16,-6-2 1-16,-13-2 6 15,-22-2 5-15,-8 2 6 16,0 6 11-16,0 6-3 16,-19 6-6-16,0 4-4 15,3 4-4-15,-11 0-9 16,-19 19-4-16,-3 12 1 0,-8 17-3 16,11 14 4-1,12 16-4-15,18 17 4 0,16 7-2 16,0 3-2-16,36 0 4 15,13-4-4-15,1-13 1 16,-16-18 2-16,-15-21-3 16,-16-22 0-16,-3-6 0 15,0-7-2-15,0-2 2 16,0-5 1-16,-42-4-1 16,-22-3 6-16,-35 0-1 15,-32-14-2-15,-14-17-3 16,-3-7-12-16,22-3-9 15,38-5-8-15,47 1-15 0,41-4-2 16,27-1-19-16,72-3-25 16,39-4-34-16</inkml:trace>
  <inkml:trace contextRef="#ctx0" brushRef="#br0" timeOffset="90854.495">22976 11273 99 0,'0'0'26'0,"0"0"1"15,0 0 11-15,0 0-9 0,0 0-19 16,0 0-3-16,110-22-6 16,-15 22 0-16,17 0-2 15,-17 0 1-15,-22 0-1 16,-32 0 1-16,-26 5 0 15,-15 1-1-15,0 3-2 16,-53 12-4-16,-39 5 7 16,-14 3 0-16,2 3 0 15,17 1 0 1,29-3-2-16,21-4 1 0,14-4 1 16,16-6-1-16,7-4 0 15,0 0 0-15,30-2-2 16,69-3-1-16,33-3-4 15,26-4-3-15,1 0-16 16,-24 0-1-16,-26 0 3 16,-24 0 1-16,-28-8 0 15,-18-2 11-15,-22 3 10 0,-4-3-3 16,-10 4 6-16,1-3 3 16,3 2 7-16,2-3 4 15,-6 0 1-15,1-2-1 16,3-3 7-16,-2 2 3 15,2-3-4-15,-3-2 3 16,-4-3 0-16,0 1-5 16,0-2 0-16,0 3-8 15,0 4-1-15,0 5 7 16,0 6-6-16,-7 4-5 16,-13 0-4-16,-13 0-1 15,-10 17-2-15,-10 6 2 0,11 7-2 16,12 1 1-16,10-2-1 15,20-2 0-15,0-5-5 16,0-4-7-16,11-4 0 16,21-4-1-16,1-6 3 15,1-4 11-15,-2 0-2 16,-6-6 3-16,-3-9 2 16,-9-2-1-16,-5 5 1 0,-5 6 1 15,-1 4-3 1,-3 2 1-16,0 0-1 15,4 0-3-15,3 0 0 0,9 2-4 16,7 12 5 0,19 3 2-16,11-6-1 0,7-1-1 15,6-4 1-15,3-6 1 16,-9 0-3-16,-2-6 3 16,-1-20 3-16,-8-8-1 15,-3-7 1-15,-8 0 11 16,-15-6 2-16,-11-1-2 15,-12 4 2-15,0 6 5 16,0 11-1-16,-12 6 3 16,-3 13-5-16,3 4 8 15,9 4-8-15,-5 0-10 16,-7 12-8-16,-12 21 1 0,0 13-1 16,1 10 7-16,10 3-1 15,9 4 1-15,7-5-3 16,0-8 0-16,0-11-3 15,0-10 0-15,0-12-1 16,0-9 2-16,0-5-2 16,0-3-1-16,0 0 1 15,4 0 7-15,26-7 2 16,16-12-3-16,12-5-6 16,6 0-1-16,1 4 0 15,-12 6-8-15,0 7-1 16,-14 7-3-16,-9 0 4 15,0 1 1-15,-10 21 3 0,-4 6-1 16,-9 4 1-16,-7 0 4 16,0-5 0-16,0-5 0 15,-11-7 0-15,-35-2-10 16,-23-7-6-16,-26-4-26 16,-24-2-9-16,-14-2-9 15,3-23 6-15,20-3-15 16</inkml:trace>
  <inkml:trace contextRef="#ctx0" brushRef="#br0" timeOffset="107443.883">26586 11436 9 0,'0'0'26'16,"0"0"-20"-16,0 0 1 16,0 0 13-16,0 0 0 15,0 0-11-15,0 0 4 16,-56-68 0-16,56 57 3 16,0-3-3-16,0-1 2 15,19-6-8-15,41-1 0 0,20-4-4 16,16 4-3-16,15 0 0 15,4 0 1-15,2 1-1 16,8 2 2-16,3 5-2 16,-3 1 0-16,-6 6 1 15,-6 3-1-15,2 4 1 16,-5 0-1-16,-2 0 1 16,-2 0-1-16,-4 4 2 15,6 9-2-15,-9 4 0 16,-3 2 1-16,-20 0-1 15,-12 1 0-15,-15-2 0 16,-3 0-1-16,-11-2 1 16,-4-6 0-16,-12 0 0 15,-5-4-1-15,-9-4 2 16,-5 0-1-16,0-2 1 16,0 0 0-16,0 0 2 0,0 0 1 15,0-10-1-15,0-12-2 16,-5-9-1-16,-18-2 0 15,-7-5-1-15,-7 1 2 16,-2 0-1-16,2 4 1 16,5 9 0-16,18 7 0 15,1 9-1-15,13 3 1 16,0 5 0-16,0 0-1 16,0 0-1-16,0 0 1 15,0 0-3-15,0 0-1 16,4 14 0-16,23 10 3 0,15 11 1 15,15 7 1 1,8 8-1-16,4 0 0 0,0-2 0 16,-9-2 0-16,-14-10 0 15,-19-6 0-15,-20-5-1 16,-7-10-2-16,-64-1-18 16,-51-5-28-16</inkml:trace>
  <inkml:trace contextRef="#ctx0" brushRef="#br0" timeOffset="110574.004">29995 10699 96 0,'0'0'6'0,"0"0"6"16,0 0 23-16,0 0 5 16,0 0-11-16,0 0-8 15,0-57-13-15,-10 57-7 16,-10 24 0-16,1 17-1 16,-8 18 10-16,4 5-5 15,5 0-4-15,2 4 0 16,9 1 0-16,-5-1-1 15,5-5 0 1,-5-10 0-16,1-9-2 0,4-11-8 16,2-13-9-16,-2-9-8 0,3-9-8 15,-15-2 5 1,-15 0-11-16,-16-19 8 16,-8-12-4-16,-2-1 6 0,10-4 29 15</inkml:trace>
  <inkml:trace contextRef="#ctx0" brushRef="#br0" timeOffset="110948.698">29344 11105 1 0,'0'0'17'16,"0"0"-5"-16,0 0-12 16,0 0 0-16,0 0 0 15,0 0 10-15,76 16 0 16,-19-6-6-16,8-2 5 16,1-2 3-16,6-6-4 15,-4 0-2-15,8 0 3 16,-4-20 1-16,-3-4 4 15,-7-10-3-15,-12-2 5 0,-17-5-7 16,-10 0 2-16,-10-2 4 16,-13-1-5-16,0 0 2 15,0 4-4-15,0 11-1 16,0 8 0-16,0 15 2 16,0 6-9-16,0 0 0 15,0 12-8-15,0 24 6 16,0 14 1-16,0 11 0 15,-16 2 1-15,-14 1 0 16,-2 1 1-16,5-7-1 16,4-7 0-16,9-8 0 0,5-6-2 15,2-10 0-15,7-4-9 16,0-6-11-16,0-7-8 16,0-3-5-16,20-7-23 15</inkml:trace>
  <inkml:trace contextRef="#ctx0" brushRef="#br0" timeOffset="112237.463">30492 11131 3 0,'0'0'7'0,"0"0"11"0,0 0 4 16,0 0-4-16,99-119-2 15,-102 96 4-15,-33 1-7 16,-1 8-1-16,2 4-3 16,8 10-5-16,4 0-2 15,-10 0-2-15,-6 19 0 16,-7 12 4-16,-4 4 0 15,10 10 0-15,1 3 5 16,5-1-5-16,15-3-1 16,12-9-3-16,7-4 2 15,0-12-2-15,23-4 1 16,33-8 1-16,13-7 9 16,11 0-2-16,3 0-1 15,-7-18 1-15,-4-8-5 16,-6-4 4-16,-1-8-2 15,-8-7-4-15,-4-6 5 16,-3-3-5-16,-4 0-1 16,-4 4 0-16,-8 5 0 15,-4 9 0-15,-11 8 2 0,-3 6 0 16,-12 7 7-16,-4 8-1 16,0 7 4-16,0 0-5 15,0 0-8-15,0 0-3 16,0 0-2-16,0 14-5 15,-27 18 10-15,-7 12 0 0,-4 12 0 16,4 5 1 0,-1 3-1-16,12-4 0 0,3-6 1 15,9-6 0-15,8-12-2 16,3-5 1-16,0-10-3 16,0-6 0-16,14-8-3 15,9-4 6-15,9-3 4 16,5-4-4-16,9-23 6 15,-4-9-4-15,-8-10-2 16,1-11 2-16,-8-4 0 0,3-7-2 16,0 2 0-1,-7 3 3-15,0 13-3 0,-3 8 0 16,-10 12 0 0,6 10 0-16,-12 10 1 0,-4 8-1 15,0 2 0-15,0 0-5 16,0 0 4-16,0 0-6 15,0 12-2-15,-16 18 9 16,-21 14-2-16,-6 6 2 16,1 8-2-16,5 3 4 15,6-4-1-15,0 2-1 16,16-12 0-16,7-7 0 16,8-6 0-16,0-9 0 15,0-6-1-15,0-5 2 16,12-9-2-16,-1-3 2 15,-3 0-1-15,3-2 3 0,12 0-2 16,4 0 3-16,15-9-1 16,-5-5-2-16,-1-5 1 15,-3 3-2-15,-1 2 1 16,-14 2-2-16,-2 4 1 16,-13 6 0-16,1 2 0 15,-4 0 2-15,0 0-4 16,0 0 2-16,0 0-4 15,0 0 1-15,0 0-6 16,0 10 0-16,0 4 8 16,0 2 0-16,0-4 1 15,0 0 0-15,0 2 0 16,0-2-2-16,0-2 2 0,0 0 0 16,0-2 0-16,9-2-1 15,-2 3 0-15,3-6 1 16,-1-3 0-16,2 0 2 15,8 0-2-15,4 0 1 16,7-8 3-16,-3-10-2 16,3-6 1-16,-7 2-3 15,-7 0 1-15,-13-2 0 16,-3 3-1-16,0 2-2 16,0 1-3-16,-23 1-11 15,-10 4-14-15,-3 7 4 16,-17 6-2-16,4 12-31 15</inkml:trace>
  <inkml:trace contextRef="#ctx0" brushRef="#br0" timeOffset="113032.692">30163 11262 0 0,'0'0'10'0,"0"0"15"15,0 0-1-15,0 0-13 16,0 0-4-16,0 0-6 16,0-27 1-16,0 23 0 15,0 2-2-15,0 2 4 16,0 0 1-16,0-3-5 15,0-1 3-15,16 1-2 16,14-4-1-16,6-2 1 16,1-3-1-16,9 0 0 15,-4-3 3-15,-1-4-1 16,1-4 8-16,-6-4 1 16,-10-3-3-16,1-4 4 15,-4 0-10-15,-6 4 0 16,-1 6 1-16,0 3-2 15,-2 5 1-15,2 0-2 0,0 2 0 16,-5 4-1-16,-4 0-10 16,-7 4-20-16,0 0-11 15,0 5-24-15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9:09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2864 6353 37 0,'0'0'22'16,"0"0"-4"-16,0 0 5 0,0 0 0 16,0 0-6-16,0 0-5 15,0 0-2-15,0 0-1 16,0 0 1-16,0 0-1 15,0 0-4-15,0 0-2 16,16 0 0-16,37 0 0 16,35-6 8-16,38-5 11 15,26-5-12-15,9 2-3 16,2 0-2-16,1 2-4 16,4 4 0-16,0 0 1 15,4 3 0-15,3-4-2 16,16 6 0-16,-5 0 0 15,8 1 1-15,1 0-1 16,0 0 0-16,-1-4 2 0,-3 2-5 16,-16 2 5-16,-7-2-3 15,-12 2 2-15,-2-2-1 16,-14 2 0-16,1-1 0 16,-3 2 0-16,-2 0 1 15,6 1-1-15,6 0 0 16,13 0-2-16,18 0-1 15,19 0 0-15,4 0 2 16,5 0-5-16,-13 0 4 16,-15 0-2-16,-4 0 2 15,-10 0 1-15,-6 0-2 0,2 2 0 16,-6 1-3 0,-6 0-1-16,5 2 1 0,-2-1 3 15,4 4 0 1,-2 0 1-16,-2 3 0 0,0 0 2 15,0-1 0-15,0 2 1 16,13 0-1-16,-8-1 0 16,2 0-2-16,-3-1 1 15,8 1-4-15,8-4 1 16,7-1-1-16,1-1 1 16,-1-1 3-16,-15 0-2 15,-5-1 3-15,-10-1 0 16,-7-2 0-16,-1 2 0 15,-3 1-2-15,-5 1 2 16,5 1 3-16,1 0-3 0,6 1 0 16,13 0 0-16,-6 0 0 15,-7-1 0-15,-9 2 0 16,-14-6 0-16,6 2 0 16,-6-3-2-16,10 0 1 15,6 0 0-15,2 0 0 16,5 0 0-16,4 4 1 15,5-2 0-15,-2-1-2 16,-4 2 1-16,1-3 1 16,-8 0 0-16,-1 0 2 15,-2 0-2-15,0 0 0 16,2 0 0-16,10 0 0 16,2 0 0-16,4 1 0 15,1-1 0-15,-8 0 0 0,0 0 1 16,3 3-1-16,7-1 1 15,5 1-2-15,12 1 1 16,-1 2 0-16,5 3-1 16,-5-1 1-16,7 0 2 15,-5-3-2-15,-5 0 1 16,0 0 1-16,6-1 0 16,13 5-1-16,14-3-1 15,-6 0 1-15,-8 3-1 16,-20-3 0-16,-19-1 0 15,-3-2 0-15,-8 0 0 16,-11-3 0-16,7 0 1 16,-4 0 1-16,9-4-2 15,10-3 0-15,2-2 0 0,1 3 2 16,1 4-2-16,-2 2-1 16,-9 0 1-16,-5 0 1 15,-2 0-1-15,0 0 0 16,5 8 0-16,14 2-1 15,3 3 1-15,1 4-4 16,3 2 2-16,-15-4-7 16,-10 1-3-16,-8-3-8 15,-25-6-8-15,-21-6-8 16,-28-1-32-16</inkml:trace>
  <inkml:trace contextRef="#ctx0" brushRef="#br0" timeOffset="6754.425">2892 7872 1 0,'0'0'2'15,"0"0"3"-15,0 0 15 16,0 0 0-16,0 0-9 16,0 0-2-16,0 0 1 15,0 0 6-15,7 2-6 16,-3-2-2-16,-4 0 2 16,0 0 1-16,0 0 1 15,0 0-2-15,10 0-4 16,22 0 0-16,18 0 1 0,19 0 0 15,17-4 0-15,13 2-4 16,16-2 4 0,11 3-2-16,7 1 0 0,12 0-1 15,9 0 2-15,1 0-3 16,6 0 0-16,18 0 0 16,16 0 1-16,22 5 2 15,11-1-2-15,9 2-1 16,2-3-3-16,-2-2 2 15,0 3-1-15,-5 3 0 16,1 0 0-16,19 6-1 16,15-1 4-16,23-2-2 15,23-1 0-15,-2 1-1 16,-5-3-1-16,-12 0 1 16,-27-3-2-16,-23-1 2 0,-12-2-2 15,-15-1 1 1,-15 0 0-16,1 0 1 0,-10 0-1 15,7 0 1-15,12 0-1 16,18 5 0-16,22 0 1 16,8 2-1-16,-9 1 0 15,-7-2 0-15,-12-2-1 16,5 0 1-16,-6 0 0 16,6-2 0-16,-12 2 1 15,-7-3-1-15,-8 2 0 16,-1-1 1-16,5-1-1 15,7 3 1-15,-3-2-1 16,-20 3-1-16,-23-1 1 0,-27 2 0 16,-10 0 0-1,-9 2-1-15,-3 0 1 0,0 2 0 16,-4-2 1-16,9 0-1 16,1-2 1-16,-3 0-1 15,2 0 1-15,-9 0 0 16,-12 0-1-16,-18-2 0 15,-23 0 0-15,-23-4 1 16,-16 0 2-16,-16 0 0 16,2 0 4-16,4 0 3 0,10 0-2 15,0-8-6 1,5 2-1-16,-5-1 0 0,0-4 1 16,-3-3 0-16,-4 2-1 15,-4 2 2-15,-6 0 2 16,-3 2-1-16,1 0 1 15,-6 1 0-15,2 1-1 16,-3 0-1-16,-1 4-2 16,6-7 1-16,-9-1 0 15,4-4 1-15,-4-5-3 16,0-6 7-16,0-12 0 16,0-6-2-16,0-13 1 15,0-8-3-15,0-13 0 16,7-7-3-16,26-7 0 15,10-5 0-15,6-6-4 0,4-7-9 16,16-2 5-16,0 1-27 16,0 15 29-16,-12 12-5 15,-23 22-34-15,-15 18-4 16,-19 13-19-16,0 10-56 16</inkml:trace>
  <inkml:trace contextRef="#ctx0" brushRef="#br0" timeOffset="8192.206">23963 6536 10 0,'0'0'10'0,"0"0"11"16,234 0-1-16,-158 0-4 15,-13 0-5-15,-4 0-2 0,-6 0 1 16,0 0-4 0,12 0 0-16,15 0-3 0,26 0 0 15,16 0-2-15,27 0-1 16,31 0 2-16,15 0-1 15,22 0 0 1,19 3 0-16,11 3 0 0,6 2 0 16,13 0-1-16,6-2 0 15,6 2 0-15,8-5 0 16,-12-3 0-16,-15 0 0 16,-19 0 2-16,-15-5 0 15,-11-5 3-15,-7 0 2 16,-5-1-3-16,-17 3 0 15,-17-3 0-15,-10 3 1 0,-26 0-3 16,-2-2 0-16,-15 2-1 16,-9 3-1-16,-21-4 0 15,-25 5 0-15,-25 0 0 16,-17 2 0-16,-13 0 0 16,-5 0-5-16,0-2-7 15,0-3-13-15,0-1-7 16,0 2 5-16,0 5 5 15,0-2-2-15,0 3 0 16</inkml:trace>
  <inkml:trace contextRef="#ctx0" brushRef="#br0" timeOffset="9001.519">24200 6503 6 0,'0'0'10'0,"0"0"5"0,0 0-1 16,0 0-4-16,0 0-4 16,0 0-1-16,0-11 0 15,-12 11 2-15,-22 0 0 16,-28 0-3-16,-14 0 0 16,-23 0-3-16,-10 0 0 15,-10 5-1-15,1 1 0 16,-1 0-1-16,9 0-2 15,22-2-4-15,28 2-3 16,24-3 7-16,29 0-3 16,7-3-8-16,11 0-6 15,44 0 7-15,24 0-5 16</inkml:trace>
  <inkml:trace contextRef="#ctx0" brushRef="#br0" timeOffset="49425.185">2530 9453 55 0,'0'0'13'0,"0"0"-7"16,0 0 13-16,0 0-3 15,0 0 1-15,0 0 1 16,0 0 2-16,0 0 1 15,240 29 0-15,-199-29-3 16,-9 0-2-16,-2 0-3 0,-7 0 0 16,3 3-2-1,1-1 0-15,3 1-1 16,12 0-2-16,8-2-1 16,15 2 0-16,15-3 0 0,15 2 0 15,12-2-2 1,11 0 0-16,8 2-2 15,3 0-1-15,2 0 2 0,-2 0-2 16,0-2-2-16,0 0 2 16,9 0-2-16,4 0 3 15,-6 0 0-15,5 0-2 16,4 0 1-16,-3 0-2 16,6 0 0-16,5 0 1 15,7 0 0-15,0 0 3 16,-3 0-1-16,-5-2-1 15,-3 0 0-15,-1 0 0 16,8-5-2-16,1 1 2 0,-1 3-1 16,5-1 0-16,-2-1-1 15,9 0 2-15,7-1 1 16,1-2-1-16,11 0 0 16,-3-3-2-16,-9-1 0 15,0-1 0-15,0-1 0 16,9 0 0-16,-1-3 0 15,-1 3 0-15,-5 3 0 16,-6 2 4-16,-12 1-4 16,2 2 1-16,-8 2 1 0,-1 0-1 15,0 2 1 1,2-1 0-16,12 2-2 16,21-1 2-16,28 2-2 15,-1 0 0-15,-9 0 0 16,-23 0-1-16,-18 0 0 0,-18 0 1 15,-5 0-1-15,-5 0 1 16,6 2 1-16,10 2-1 16,5 0 0-16,8-2 0 15,1 0 0-15,2-2 1 16,-7 2-1-16,-19 0 2 16,-13 0-1-16,-20 0-1 15,3 0 0-15,3-2 1 16,2 4-1-16,5 1 0 15,3 1-1-15,-3-3 0 16,-3 0 1-16,-4-1 0 16,7 1 0-16,0-1 0 0,-4 2-2 15,-8-4 2-15,-11 3 0 16,-3-3 0-16,-4 0 0 16,0 0 0-16,3 0 1 15,-5 0 0-15,-8 0-1 16,-10 0 0-16,-8 0 1 15,-6 0-1-15,-1 0 0 16,-4 0 0-16,4 0 0 16,-3 0 0-16,10 0 0 15,2 0 0-15,-6 0 1 16,-11 1-1-16,-13-1 1 16,-17 3-1-16,-8-3 0 0,-8 0 2 15,-3 0-2-15,0 0 0 16,0 0 0-16,4 0 0 15,5 0 0-15,5 0-1 16,5 0 1-16,4 0 0 16,-7 0 1-16,-5 0-1 15,-8 0 1-15,-3 0-2 16,0 0 2-16,0 0 0 16,0 0 3-16,0 0-1 15,0 0 7-15,0 0 3 16,0 0-11-16,0 0-2 0,0 0-2 15,0 0-2-15,0 0 2 16,0 0-1-16,0 0-1 16,4 0 4-16,-4 0 0 15,0 0 0-15,0 0 0 16,0 0 0-16,0 0 0 16,0 0-1-16,0 0 0 15,0 0 2-15,0 0-1 16,0 0 1-16,0 0-1 15,0 0 0-15,0 0 0 16,0 0 0-16,0 0 0 16,0 0-1-16,0 0 0 15,0 0 0-15,0 0 0 16,0 0 1-16,0 0 2 16,0 0 0-16,0 0 3 15,0 0-4-15,0 0 0 0,0 0 0 16,0 0 0-16,0 0-1 15,0 0 1-15,0 0 1 16,0 0 1-16,0 0 1 16,0 0 2-16,0 0-5 15,0 0 2-15,-4 0-1 16,4 0-2-16,0 0 0 16,0 0 0-16,-3 0-2 15,3 0 2-15,0 0 0 16,0 0-1-16,0 0 0 15,0 0 0-15,0 0 0 0,19 0 1 16,18 0 0 0,2 0 0-16,7 0 0 0,11 0 0 15,12 0 0-15,3 0 0 16,1 0 1-16,-8 0 0 16,-8 0-1-16,3 0 1 15,2 0-2 1,2-3 1-16,8 2-1 15,6-2 1-15,2 1-2 0,12 2 2 16,14 0-1-16,12 0 0 16,4 0 1-16,0 0 0 15,-8 0 0-15,-7 0 0 16,3 2 0-16,-2 1 1 16,-2 1-1-16,-7-1 0 0,-3-1 1 15,-8 0-1-15,-5 2 0 16,-3-1 1-16,0 1-1 15,1 1 0-15,-2-1 0 16,5 2 0-16,11 2 1 16,1 2-1-16,6-2 0 15,3 3-1-15,-6-4 1 16,-13-1 0-16,-4 2-1 16,-22-3 1-16,-21-1 0 15,-6-3-2-15,-10-1 2 16,4 0 0-16,-4 0 0 15,7 0 0-15,-3 0 0 16,-1 0 1-16,1 0-1 0,-11 0 0 16,-1 0 0-16,-7 0 0 15,-5 0 2-15,1 0 1 16,-4 0-1-16,0 0 0 16,0 0-2-16,0 0 0 15,3 0-1-15,6 0-2 16,10 0-1-16,4 0 2 15,-1 0-4-15,6 0 6 16,-10 0-2-16,5 0-1 16,3 0 3-16,1 0-2 15,8 0 2-15,-1 0-1 16,5 0 1-16,1 0-2 0,6 0 1 16,0 3-1-1,-7-3 1-15,-2 0 1 0,6 0 0 16,-1 0 0-16,4 0 0 15,7 0 1-15,0 0-1 16,13 0 0-16,6 0 0 16,-4 0-1-16,9 0 1 15,-6 0-2-15,-5 4 2 16,-10 2 0-16,-10-2 0 16,-10-2 1-16,-13-2-1 15,-13 1 1-15,-3-1 0 0,-7 0 1 16,0 0 2-1,9 0-1-15,-5 0-2 0,6 0-1 16,6 0-1-16,-5 0-1 16,1 0 0-16,4 0-2 15,-9 0-8-15,9 0-34 16,2 0-17-16,-2 0-5 16,0 0-8-16,-9 6 6 15,-7 1-19-15</inkml:trace>
  <inkml:trace contextRef="#ctx0" brushRef="#br0" timeOffset="60775.459">21943 9532 4 0,'0'0'5'16,"0"0"2"-16,0 0 0 16,0 0 0-16,0 0 0 15,0 0-1-15,0 0-2 16,-32 0-1-16,18 0 0 15,-5 0-1-15,-4 0-1 16,0 0 2-16,3 0-1 16,1 0 0-16,12 0 0 0,0 0 0 15,7 0 0 1,0 0 0-16,0 0 0 0,0 0 2 16,0 0 2-16,0 0-1 15,0 0 0-15,0 0 1 16,0 0 2-16,0 0 0 15,0 0-1-15,0 0 0 16,0 0 1-16,0 0-5 16,3 0 2-16,36 0-3 15,21 0 2-15,32 0 0 16,18 0 1-16,15 0 0 16,13 0-1-16,8 0-1 15,6 0 0-15,16 0 1 16,10 0 0-16,6 0 1 15,11 0-3-15,-4 0 3 0,3 0-3 16,5 0 1-16,2 0 1 16,1 0-3-16,5 0 0 15,-5 0 4-15,3-3-3 16,-4-2 4-16,-1 0-1 16,-14 1-1-16,-7 0 3 15,-2 0-3-15,12-2 0 16,11-1 1-16,-7 3-2 15,6 1 1-15,-13 1-2 16,5 2-2-16,4 0 4 16,-1 0-2-16,1 0 0 15,-4 0-1-15,-2 0 0 0,-1 3 0 16,-17 2 0 0,-3-4 0-16,-16-1 2 0,-14 0-2 15,-5 0 2-15,-11 0-1 16,4 0-2-16,-4 3 3 15,-4-1-2-15,-3-2 0 16,-9 0 0-16,1 0 1 16,0 0-2-16,3 0 1 15,5 0 0-15,4 0 0 16,-13 0-1-16,2-2 0 16,-18-2 1-16,-5-2 1 15,-13 1-2-15,-12-1 0 16,-14 1 0-16,-3-1 2 15,-9-1-2-15,-4 2 0 16,9-2 1-16,-1-1-1 16,0 2 0-16,0 0-1 0,-7 1-3 15,-8-2 4-15,-9 3-5 16,-2-2-10-16,-1 2-16 16,-11-3-25-16,0-5-20 15</inkml:trace>
  <inkml:trace contextRef="#ctx0" brushRef="#br0" timeOffset="76876.171">10304 12196 6 0,'0'0'13'0,"0"0"-6"16,0 0-4-16,0 0 1 0,0 0 2 15,0 0-3 1,0 0-2-16,0-40-1 0,0 36 0 16,0 2 0-16,0-2 0 15,-11 4-10-15,-8 0-23 16</inkml:trace>
  <inkml:trace contextRef="#ctx0" brushRef="#br0" timeOffset="79888.41">10304 12196 2 0,'-191'-105'17'0,"203"97"3"15,-1 0-1-15,-2 2-1 16,-2-1 0-16,0-2 0 16,-2-1-1-16,2 0-2 15,0 2-1-15,0-2 2 0,-1 1-1 16,1-2-3-16,-4 1 3 15,4 1-2-15,2 4-2 16,2-2-5-16,1 1-3 16,-5-1 1-16,4 1-3 15,-2 0 2-15,-2 2 1 16,-4 2 1-16,-3 0 4 16,0 0 5-16,0 2-5 15,0 0-1-15,0 0-2 0,0 0-2 16,0 0-4-1,0 0-1-15,0 6-2 0,0 14 2 16,0 8 1-16,0 8 1 16,0 4-1-16,0 1 1 15,0-1 1-15,0-4-1 16,0-3 0-16,0-1 0 16,0-3 0-16,0-8 0 15,0-2-1-15,0-5 0 16,0-5 0-16,0-5 0 15,0-1 0-15,0-2-1 16,0-1 1-16,0 3-1 16,0-1 1-16,0 2-1 15,0 0 1-15,0 0 0 16,0-2 1-16,0-2-1 16,0 2 1-16,0-2 0 15,0 0-1-15,0 0 1 0,0 0 0 16,0 0 0-1,0 0-1-15,0 0 1 0,0 0 0 16,0 0-1-16,0 0 0 16,0 0 0-16,30 0-1 15,13 0 1-15,19 0 2 16,5-4-2-16,11 0 1 16,8-4-1-16,13 2 2 15,4-4-2-15,12 2 0 16,-3 2 0-16,4 0-1 15,3 2 0-15,12 0-2 16,12-4 3-16,18 0-1 0,7-4-2 16,0 0 3-16,-12 3-1 15,-8 0-1-15,-6 1 1 16,6 2-1-16,8 0-1 16,9 2 1-16,10 4-5 15,16 0 1-15,10 0-1 16,13 0 5-16,0 4 1 15,-8 2-2-15,-19 0-1 16,-19-2 3-16,-9-4-1 16,-7 0 1-16,2 0 1 15,-1 0-1-15,6 0 1 16,2 0 0-16,10 0 0 16,-3-4-2-16,-5 4 1 15,-6 0 1-15,-11-2-1 16,-21 2 1-16,-19 0 0 0,-7 0 0 15,-14 0 0-15,2-4 1 16,5 2-1-16,-4-2 1 16,11 0-1-16,-3 0 0 15,-9 2-1-15,1 2 0 16,-1 0 1-16,-6 0 0 16,-1 0 0-16,-1 0 0 15,-3 0-1-15,0 0 1 16,-7 0 0-16,4 0-1 15,3 6 1-15,5 2 0 16,-1 0 1-16,3 0-1 16,2-2 0-16,-2 0 0 0,0-2 0 15,2-2 0-15,-9 0 0 16,0-2 0-16,-7 2 1 16,-3-2-1-16,-6 0 0 15,-4 0 0-15,3 0 0 16,1 0 0-16,2 0 1 15,-5 0-1-15,4 0 0 16,-8 0 0-16,-7 0 0 16,-5 2-1-16,-2 2 1 15,-5-4 0-15,-8 2 1 16,-6-2-1-16,-8 0 0 16,-5 0 1-16,-7 0-1 15,4 0 0-15,8 0 0 0,9 0 1 16,8 0-2-16,8 0 0 15,2 0 1-15,-6 0 0 16,6 0 0-16,-5 0 0 16,-1 0-1-16,-10 0 1 15,-3 0 0-15,-13-2-1 16,-7 2 2-16,0 0-1 16,5 0 0-16,-5 0-1 15,4 0 1-15,15 0-3 16,8 0-6-16,13 0 1 15,10 0 3-15,5 0 4 16,-11 0-1-16,-9 0 1 0,-8 2 0 16,-11-2 1-16,-6 2-1 15,-10-2 0-15,0 0-3 16,0 0 2-16,0 0-3 16,0 0-1-16,0 0 1 15,0 0-6-15,0 0 5 16,0 0 6-16,0 0 0 15,0 0 2-15,0 0 0 16,0 0 1-16,0-2 6 16,0 0-2-16,0-4-3 15,0 2 5-15,0-5-2 16,0 2-4-16,0-3 3 16,0-2-2-16,0-3 2 15,0-3-4-15,0-1 2 16,0-6 0-16,0 0-3 0,0-6 6 15,0-2-1 1,0-4-1-16,0-3 5 0,0-2-1 16,0 0-2-16,4 0-2 15,0-2 0-15,4 2 3 16,-4-2-3-16,-1-3 2 16,5-3 3-16,0-4-8 15,-4 0 0-15,3 0 8 16,5 4-4-1,3 6 0-15,4 0 0 0,8 5-3 16,-8 1 6-16,0 1-2 16,-4-2-1-16,-3-4 4 15,-5 4-8-15,-7-1 4 0,4-1 6 16,-4 5-5-16,0 4 6 16,0 0-7-16,0 7 1 15,0-2 5-15,0 4-10 16,0 0 6-16,0 3-5 15,0 4 0-15,0 4 5 16,0 3-8-16,-7 3 1 16,3 5-1-16,0 0-1 15,-8 1 0-15,-11 0-5 16,-14 0-2-16,-25 0 4 16,-7 0 6-16,-7 0-2 15,-11 8 0-15,-5 3 1 16,-23 1-2-16,-10 2 1 15,-20-4-5-15,-7-2 3 0,-20-2 2 16,-16-2 0-16,-20 0-4 16,-26 0-1-16,-17 0 5 15,-9-1-1-15,-14-1-6 16,-13-2 6-16,-6 0-4 16,4 0 4-16,19 0-2 15,17 0 0-15,17 0 1 16,10 5 1-16,-2 2-7 15,0 4 6-15,-9-1-2 16,-15 2-3-16,-4 0 6 0,5 2-4 16,7-2 5-16,15-2 0 15,12 2-2-15,15-6 1 16,18 1-1-16,29-6-3 16,24-1 4-16,18 0-5 15,24 0 2-15,13 0 1 16,3-1-8-16,-6-6 4 15,-13 1-6-15,-7 2-2 16,-16 3 9-16,-7 1 0 16,-7 0 5-16,-8 0 0 15,0 0 2-15,7 0-1 16,8 0 0-16,14 4 2 16,9-3-1-16,16-1-1 0,11 0 0 15,10 0 0-15,12 0 2 16,4 0-2-16,2 0 0 15,-2 0 0-15,-12 0-3 16,1 6 2-16,-3-2 1 16,2 0 0-16,4 0-1 15,5 1 1-15,-1 0 0 16,4-1-2-16,4 1 0 16,8-2 2-16,4 3-2 15,11-2 1-15,8-1 0 16,-1-1 0-16,8 0 1 15,-3 0-1-15,-2-1 1 16,-1 2-3-16,-3 1 3 16,-10 0 0-16,0 5-3 0,2-1 2 15,-11 1 1-15,15-2 0 16,-3 2-2-16,8-5 2 16,5 0 0-16,3 0 0 15,4-4-1-15,0 2 1 16,0 0 0-16,0-2 0 15,-3 3-3-15,-6 5 3 16,-2 5 0-16,-1 4-1 16,-2 1 1-16,-2 1 0 15,5-1 0-15,-1 0 1 16,5 0-2-16,0-2 1 16,1-2 0-16,3 2 0 15,3-2 0-15,-4 2 0 0,1 3 0 16,-1 0 1-16,4 5-1 15,0 5 1-15,0 0 0 16,0 7 2-16,0 3-3 16,0 1 3-16,0 6-1 15,0 2-2-15,0 4 3 16,-12-2 0-16,5 0 0 16,3-3 0-16,4 1-2 15,0-2 3-15,0 0-2 16,0-2-1-16,0 0 0 15,0-2 0-15,4-2-1 16,8-3 0-16,-1-6 1 0,5-4-1 16,-6-5 0-1,10-2-4-15,-6-4-12 0,5-2-38 16,1-9-23-16,-1-5 10 16,1 0-22-16</inkml:trace>
  <inkml:trace contextRef="#ctx0" brushRef="#br0" timeOffset="94551.125">2361 14346 50 0,'0'0'24'16,"0"0"-15"-16,0 0 0 15,0 0 24-15,241 57-13 16,-112-55-9-16,27-2 0 16,28 0-1-16,21 0 4 15,28 0-7-15,22-9-3 16,19-8 1-16,32 2-3 16,22 3 3-16,31 6-2 15,44 6 1-15,32 0-3 16,27 6 3-16,10 15-2 15,6 2-1-15,-13-5 0 16,-23-13-1-16,-23-5-1 16,-29 0 1-16,-28-10 0 15,-12-3 1-15,-13-6 1 16,-10 0 4-16,-7 0-5 0,-19 3-1 16,-22 2 0-16,-15 8 0 15,-29 0 0-15,-14 6 1 16,-3 0-1-16,-8 0 0 15,-5 0 1-15,-3 0-1 16,-7 0 1-16,-20 0-1 16,-21 0 0-16,-22 0 1 15,-20 0-1-15,-13 0 1 16,-20 0 2-16,-22 0-2 16,-25 0-1-16,-22 0-3 15,-10 0-14-15,0 0-22 16,-38-8-19-16,-16-2-57 0</inkml:trace>
  <inkml:trace contextRef="#ctx0" brushRef="#br0" timeOffset="97365.365">25564 12569 83 0,'0'0'2'16,"0"0"-1"-16,0 0 5 15,253-25 11-15,-101 22-6 16,30 1-5-16,22 2-2 15,4 0 6-15,3 0 1 16,-6 0 3-16,-1 0-4 16,1 0-5-16,9 0 7 15,7 0-5-15,0 2 1 16,4 4 2-16,3 0-6 16,12 0-1-16,15-3 0 0,-2 4-1 15,-2-1 3-15,-14 0-5 16,-16-4 0-16,-19-1 2 15,-23 4-1-15,-22-5-1 16,-35 4 2-16,-23-4-2 16,-30 0 2-16,-24 2-2 15,-19-2 2-15,-17 0 2 16,-6 0-4-16,-3 0 4 16,0 0-4-16,0 0-1 15,16 0 1-15,11 0-5 0,7 0-13 16,12 0 7-1,-9 0-3-15,5 0 0 16,-7 0 4-16,-12 0 0 0,-5 0 0 16,2 0-8-16,3 0-7 15,3 0-10-15,-3 0-33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41:03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11712 2400 111 0,'0'0'40'0,"0"0"-7"0,0 0 13 16,0 0 4-16,0 0-12 15,0 0 1-15,0 0 10 16,0 0-5-16,79-96 6 16,-75 96-9-16,-4 0-14 15,0 0-1-15,0 0-17 16,0 0-4-16,0 8-5 16,0 18 7-16,0 12-7 15,-7 7 2-15,-16 5 1 0,0 2 5 16,0-2-8-16,7-6 0 15,5-4 0-15,11-8-7 16,0-2 6-16,0-8-5 16,0-6-11-16,27-4 3 15,3-6-12-15,12-4 7 16,8-2 14-16,15 0 3 16,15 0 2-16,0-16 5 15,-8 0-4-15,-13 2 4 16,-22-2-2-16,-7 0 2 15,-11-4 6-15,-3-1-7 16,-5-2 8-16,-2 1 1 16,-9 0-4-16,0 1 13 15,0 3-3-15,0 8 6 16,0 2 16-16,0 6-17 16,0 2 11-16,0 0-23 15,0 0-12-15,0 0-10 0,0 6-15 16,-9 16 1-16,-5 9 22 15,-2 9 2-15,0 6 2 16,2 2-2-16,-2 0 0 16,0-2-2-16,2 0-56 15,1-4-64-15,6-8-2 16,0-4 25-16,7-12-1 16,0-8 4-16</inkml:trace>
  <inkml:trace contextRef="#ctx0" brushRef="#br0" timeOffset="235.532">12540 2725 61 0,'0'0'45'0,"0"0"-10"16,0 0-1-16,0 0 2 15,0 0-20-15,0 0-11 16,76-23 2-16,-4 17 1 15,24 1 3-15,21 1-2 16,1-2-6-16,-6 0-3 16,-22 0 0-16,-32 1-6 15,-31 2-17-15,-20-1-23 0,-7-1 7 16,-4-2-10 0,-38-3-42-16</inkml:trace>
  <inkml:trace contextRef="#ctx0" brushRef="#br0" timeOffset="458.173">12950 2502 81 0,'0'0'42'0,"0"0"-11"16,0 0 3-16,0 0-1 16,0 0-20-16,0 0 5 15,0 122 13-15,0-64-10 0,0 1-11 16,5-4-4-16,-5 0-4 15,0-8-2-15,0-6 0 16,0-10-30-16,-8-7-20 16,0-6-16-16,8-13-18 15</inkml:trace>
  <inkml:trace contextRef="#ctx0" brushRef="#br0" timeOffset="916.268">13610 2537 31 0,'0'0'69'0,"0"0"-35"15,0 0 4-15,0 0 8 16,0 0-9-16,0 0-14 16,0-41-1-16,0 41 1 15,0 0-6-15,0 0-11 16,0 0-6-16,0 0-2 15,0 11 0-15,0 5 2 16,0 3 3-16,0 2 0 16,0-2-3-16,0 3 2 15,0-2-1-15,9 1-1 16,8 1 4-16,3 0-4 16,6 0 0-16,1 0 3 15,-4 0-2-15,3-2 1 16,-6 0-1-16,-4 2-1 15,-6 0 1-15,-1 0 0 0,-9 0 0 16,0 0-1-16,0-1 0 16,0-6 0-16,-28 3 0 15,-13-4 1-15,-21-4-1 16,-10 1-9-16,-1-7-13 16,10-3-7-16,13-1-3 15,15 0-7-15,12 0 0 16,19-14 9-16,4-18-6 15,4-16-47-15</inkml:trace>
  <inkml:trace contextRef="#ctx0" brushRef="#br0" timeOffset="1105.879">13520 2471 67 0,'0'0'61'15,"0"0"-37"-15,0 0-4 16,0 0 1-16,0 0-2 15,0 0-6-15,198-45-1 16,-119 45-3-16,1 0-5 16,0 1-4-16,-11 12 0 15,-8 4-13-15,0 0-33 16,-3 7-10-16,-1 4-30 16</inkml:trace>
  <inkml:trace contextRef="#ctx0" brushRef="#br0" timeOffset="1357.959">14487 2733 60 0,'0'0'46'0,"0"0"-24"15,0 0 5-15,0 0-2 16,0 0-12-16,0 0-1 15,207 0 1-15,-108 0-6 16,0 0-5-16,-3 0-2 16,-13 0-4-16,-18 0-11 15,-24 0-13-15,-21 0-6 16,-20 0-5-16,0-4-13 0</inkml:trace>
  <inkml:trace contextRef="#ctx0" brushRef="#br0" timeOffset="1591.144">14965 2621 45 0,'0'0'33'0,"0"0"9"16,0 0-4-16,0 0-5 16,0 0 1-16,0 0-9 0,-23-20-4 15,18 20-11-15,1 12-6 16,0 12 5-16,1 8 5 15,3 1-5-15,0 6-1 16,0 1-7-16,0 2-2 16,0 0-6-16,0 2-24 15,0-4-23-15,0-4-19 16,0-11-38-16</inkml:trace>
  <inkml:trace contextRef="#ctx0" brushRef="#br0" timeOffset="2043.148">15810 2352 139 0,'0'0'44'0,"0"0"-2"16,0 0 7-16,0 0 3 15,0 0-23-15,0 0-18 16,-56-32 1-16,52 44-8 16,-8 20-3-16,-11 17 3 15,-4 8 3-15,-3 5 2 16,0 5-1-16,-2-3-6 16,15 2 1-16,8 0-3 15,9-4 1-15,0-6-1 16,9-12-3-16,21-9-1 15,0-15-3-15,0-9-2 16,2-7 5-16,-2-4 4 0,-4 0 1 16,1 0 6-16,-4-11-3 15,-7-11 6-15,-9-9-1 16,-7 1-4-16,0 0 0 16,-7 3-5-16,-32 8-2 15,-7 7-3-15,-4 8-5 16,-6 4-14-16,-13 0-26 15,3 0-19-15,10 8-11 16,17 8 4-16,25 4-39 16</inkml:trace>
  <inkml:trace contextRef="#ctx0" brushRef="#br0" timeOffset="2364.02">16421 2761 48 0,'0'0'62'0,"0"0"-41"16,0 0 10-16,0 0 8 16,0 0-19-16,0 0-20 0,-27-20 0 15,50 20 0 1,23 0 0-16,23 0 5 0,21 0-1 15,25 0 0-15,18 0-4 16,-6 3 0-16,-21-1-1 16,-33 1-3-16,-39-3-10 15,-31 0-8-15,-3 0 1 16,-53-14-27-16,-37-8-36 16</inkml:trace>
  <inkml:trace contextRef="#ctx0" brushRef="#br0" timeOffset="2565.067">16626 2588 62 0,'0'0'28'15,"0"0"-9"-15,0 0 6 0,0 0-1 16,0 0 2-16,0 0 5 16,62 69-3-16,-43-44-5 15,-5 6-4-15,-1 2-6 16,-6 6-6-16,0 3-6 15,-7-2-1-15,0 0-9 16,0-2-31-16,0-6-21 16,5-11-22-16</inkml:trace>
  <inkml:trace contextRef="#ctx0" brushRef="#br0" timeOffset="2986.681">17622 2276 132 0,'0'0'48'0,"0"0"-24"16,0 0 10-16,0 0-5 15,0 0-16-15,0 0-10 16,178-5-1-16,-82 5 1 16,-8 0-2-16,-28 0 2 0,-28 0 2 15,-18 0 1 1,-14 0 4-16,0 0-1 0,0 0 2 16,0 0-3-16,0 5-8 15,0 15 0-15,0 13 0 16,0 18 6-16,0 5 4 15,0 9-2 1,0 0 1-16,0 1-2 0,4-4-6 16,1-10 2-16,-1-3-3 15,-1-11-5-15,4-8-27 16,-3-8-20-16,-4-9-22 16,0-10 1-16,0-3-15 15</inkml:trace>
  <inkml:trace contextRef="#ctx0" brushRef="#br0" timeOffset="3178.862">17859 2601 65 0,'0'0'30'0,"0"0"-11"16,0 0 13-16,231 9-3 15,-100 2-12-15,-1-5-7 16,-28-2-5-16,-29-3-5 15,-31-1-8-15,-28 0-31 16,-14 0-59-16</inkml:trace>
  <inkml:trace contextRef="#ctx0" brushRef="#br0" timeOffset="18935.923">11072 2406 40 0,'0'0'29'0,"0"0"-4"16,0 0 3-16,0 0-2 16,0 0-8-16,0 0-4 0,0 0 1 15,0-22 0 1,10 12 2-16,6-1-1 0,-5-2 2 16,1-4-3-16,-1-4 0 15,5-8 1-15,-2-6-7 16,5-6 6-16,8 0-9 15,-4-2-4-15,3 8 4 16,-3 2-5-16,-3 5 3 16,-4 8 3-16,-6 7-5 15,1-2 9-15,-2 9-9 16,-6 2-1-16,1 2 4 16,-4 2-5-16,3 0 0 15,-3 0 0-15,13-2-3 16,10 0 2-16,23-3-1 0,24-1 0 15,42 5 2-15,33-4-3 16,34 4 3-16,28 1-1 16,10 0 5-16,8 0-6 15,-1 0 2-15,1 0 0 16,-7 0 3-16,-17 0-3 16,-33 0 1-16,-49 0-1 15,-54 0 2-15,-35 0-2 16,-23 0 0-16,-7 0 0 15,0 0-2-15,0 0 2 16,0 0 0-16,0 0 0 16,0 0 3-16,0 0-4 15,0 0 1-15,0 0 0 16,0 0 0-16,0-1 2 16,0 1-2-16,0 0 1 0,0 0 1 15,0 0-3-15,16 0 1 16,7 0-4-16,15 0 2 15,15-5 3-15,-4 5-1 16,-6-4 0-16,-20 1 1 16,-11 3-1-16,-12-1 0 15,0 1 0-15,0 0 0 16,7 0 0-16,4 0 0 16,5 0 0-16,10 0 1 15,-6-2 1-15,3 2-2 0,-4 0 0 16,-8 0-5-16,-4 0 7 15,2 0-2-15,-6 0 0 16,1 0 2-16,-1 0-2 16,-3 0 1-16,0 0 1 15,0 0-3-15,0 0 2 16,0 0-1-16,0 0 0 16,0 0 1-16,0 0-1 15,0 0 0-15,0 0 0 16,0 0-1-16,0 0 1 15,0 0 0-15,0 0-1 16,0 0 4-16,0 0-3 16,0 0 0-16,0 0-4 15,0 0 2-15,0 0-5 16,0 17-2-16,4 12 7 16,8 11 2-16,-8 6 2 15,-4 4-1-15,0 5 2 0,0 3-6 16,-16 6 2-16,-34 8-55 15,-10 6-36-15,-25-2-47 16</inkml:trace>
  <inkml:trace contextRef="#ctx0" brushRef="#br0" timeOffset="20133.383">15193 2216 22 0,'0'0'39'16,"0"0"-25"-16,0 0 15 15,0 0 3-15,0 0-10 16,0 0-1-16,0 0-4 16,0 0 3-16,0 0-1 15,0-3-4-15,0-8 6 16,4-6-12-16,11-1 0 16,0-1 5-16,-7-2-7 15,0-5 4-15,-5-10-1 16,-3-6-5-16,0-6 4 15,0-6-8-15,0-3 0 16,0 3 4-16,0 7-5 16,-3 3 1-16,3 9 3 15,0 8-1-15,0 8-1 16,0 5 1-16,0 6-2 0,0 2 3 16,0 4-3-16,0 0-1 15,0 2 0-15,0-2 1 16,15 0-3-16,23-4 2 15,38 2-1-15,55 0-2 16,58-1 3-16,64 5 0 16,32 0-2-16,28 0 7 15,0 0-3-15,-23 0-2 16,-35 0-1-16,-54 0 1 16,-52 0 2-16,-41 0-2 15,-32 0 0-15,-20 0 0 16,-13 0 2-16,-10 0-1 0,3-3-1 15,10-3 5 1,10 1-4-16,13 0-1 0,18 1 0 16,12 2-1-16,0 2 0 15,-7 0 1-15,-19 0 0 16,-31 0 1-16,-19 0 0 16,-12 0-1-16,-8 0 0 15,-3 0 3-15,0 0-2 16,0 0-1-16,0 0 1 15,0 0-1-15,0 0 0 16,0 0 0-16,0 0 2 16,0 0 0-16,0 0 3 15,0 0-2-15,0 0-2 16,0 0 6-16,0 0-6 16,0 0-1-16,0 0 0 0,0 0-4 15,0 0 4-15,0 8-3 16,9 12 1-16,2 14-1 15,5 10 5-15,3 16-2 16,4 10 1-16,7 13 3 16,4-2-4-16,5 5 0 15,-2 0-6-15,-2 0-27 16,-5 4-55-16,-14-4-15 16,-16-9-40-16</inkml:trace>
  <inkml:trace contextRef="#ctx0" brushRef="#br0" timeOffset="34060.202">14201 3848 95 0,'0'0'40'16,"0"0"-34"-16,0 0 8 16,0 0 12-16,0 0 0 15,0 0-10-15,191 0-2 16,-96 0-1-16,4 0-6 16,16 0-3-16,0-4-4 15,2-2 2-15,2 0-1 16,-8 0-2-16,-21-3-5 0,-24 4-11 15,-33-1-23-15,-33 2-22 16,0-5-35-16</inkml:trace>
  <inkml:trace contextRef="#ctx0" brushRef="#br0" timeOffset="34320.992">14876 3493 104 0,'0'0'32'0,"0"0"-20"0,0 0 10 15,0 0 3-15,0 0-16 16,0 0 3-16,-3 99 7 16,3-43-1-16,0-1-6 15,0 8 1-15,3-1-6 16,17 0-3-16,3-4-4 15,-9-3 0-15,-5-10-1 16,1-2-22-16,-6-10-37 16,0-4-37-16</inkml:trace>
  <inkml:trace contextRef="#ctx0" brushRef="#br0" timeOffset="35229.93">16219 3601 91 0,'0'0'41'16,"0"0"-19"-16,0 0 12 15,0 0 11-15,0 0-14 16,0 0-12-16,0-38-7 16,0 38-1-16,0 14-6 15,4 12-1-15,6 12 6 16,-1 6 0-16,2 6-2 15,-3 1-3-15,-4 1-3 0,3-2-1 16,-7-2-1-16,0-4-3 16,0-6-8-16,0-3-33 15,-3-11-31-15,-20-9-21 16</inkml:trace>
  <inkml:trace contextRef="#ctx0" brushRef="#br0" timeOffset="35786.455">16668 3607 99 0,'0'0'12'15,"0"0"-1"-15,0 0 18 16,0 0-9-16,198-65-15 15,-162 64 0-15,1 1 1 16,2 0-2-16,-6 0 0 16,6 18-1-16,-5 2 0 15,-7 6 0-15,-12 3-3 16,-11-4 1-16,-4 1-1 16,0 1 0-16,-42-4 1 15,-15 2 2-15,-9-3-3 16,10-4 4-16,6-6-3 0,17-4 0 15,13-5 0-15,17-3 0 16,3 0 0-16,0 0 0 16,3 0 0-16,34 0-1 15,18-2 2-15,16-7 2 16,2 3-3-16,-1 6-1 16,-6 0 0-16,-20 0 0 15,-4 11-1-15,-5 12 0 16,-2 3 0-16,-4 4 1 15,-5 0 1-15,-15 1 1 16,-11-4 0-16,0 2 3 16,0-8-1-16,-50 2 3 0,-10-7-3 15,-25-2 0-15,-9-9-4 16,-5-1-2-16,-2-4-4 16,15 0-18-16,17 0-17 15,19-18-14-15,24-14-42 16</inkml:trace>
  <inkml:trace contextRef="#ctx0" brushRef="#br0" timeOffset="38291.556">13104 3521 32 0,'0'0'30'15,"0"0"-7"-15,0 0 13 16,0 0 0-16,0 0-9 15,0 0 2-15,4-26-3 0,-4 10-10 16,0 0 3 0,0-1-10-16,-20 3-9 0,-6 0 4 15,-1 7-4-15,-12 3 2 16,2 4-1-16,-6 0-1 16,-3 2 0-16,0 20-1 15,0 12-2-15,6 8 3 16,4 8-1-16,10 2-1 15,15 1-3-15,11-9-4 16,0-11-2-16,27-8 0 16,19-13 4-16,10-11 4 15,13-1 1-15,7-11 2 16,1-20 4-16,-8-2-2 16,-9-10 6-16,-14-3 8 15,-16 4-4-15,-14 2 4 0,-13 7 0 16,-3 16 10-16,0 9 5 15,0 6-10-15,0 2 2 16,0 0-15-16,0 27-8 16,0 26 0-16,0 19 8 15,-3 12 12-15,-8 1-7 16,-1-1-4-16,5-3 7 16,7-10-12-16,0-8-4 15,0-9 0-15,3-17-31 16,17-4-43-16,-10-9-29 15,-6-12-30-15</inkml:trace>
  <inkml:trace contextRef="#ctx0" brushRef="#br0" timeOffset="39616.018">18536 3194 136 0,'0'0'14'0,"0"0"-11"16,0 0 23-16,0 0 9 15,0 0-20-15,0 0-9 16,0 0-2-16,69-20 6 16,20 16 8-16,6 3-2 15,4 1 1-15,-12 0-7 16,-25 0 1-16,-16 0 0 16,-16 11-5-16,-14 1-5 15,-2 9 4-15,-5 8-1 16,-6 17 4-16,-3 17 4 15,0 17-1-15,0 6 0 16,-3 0-1-16,-13-1-4 16,-4-9 2-16,10-6-4 0,6-1 3 15,4-8-3-15,0-5 0 16,0-8 1-16,0-12-3 16,0-9 2-16,0-7 1 15,0-7 1-15,0-4 4 16,0-5 1-16,0-2 0 15,-5 0 1-15,-32 2 2 16,-25-3 5-16,-21 2-17 16,-16-3-2-16,-9 0-26 15,9 0-18-15,16 0-2 16,26 0-3-16,22-8-11 16,35-14 6-16,3-13-24 15,66-11-32-15</inkml:trace>
  <inkml:trace contextRef="#ctx0" brushRef="#br0" timeOffset="40123.311">19281 3712 92 0,'0'0'22'16,"0"0"-2"-16,0 0 14 0,0 0-4 15,271-6-6-15,-172 2-3 16,3-5-5-16,1 0 0 16,-15-2-7-16,-28 0-2 15,-24 4-2-15,-26 1 0 16,-10 0 3-16,0-2 3 16,0-1-3-16,0-2-4 15,-14 1-4-15,-12 1 1 16,-1 1-1-16,-5-1 0 15,2 1-2-15,-3 2 2 16,6 0 0-16,-1 2-1 16,7 1 1-16,8 3 0 15,6 0 0-15,7 0 0 0,0 0 0 16,0 0 0 0,0 0-2-16,20 0 2 0,33 0 0 15,19 17 3-15,18 3 4 16,6 6-1-16,-8 0-1 15,-19 0 1-15,-23-2-2 16,-16-2 0-16,-15 0-4 16,-10-4 1-16,-5-1-1 15,-9-1 0-15,-44-2-1 16,-20 0-9-16,-10-2-25 0,-2-4-8 16,13-2-25-1,31-2 3-15,25-4-7 0</inkml:trace>
  <inkml:trace contextRef="#ctx0" brushRef="#br0" timeOffset="40561.994">20997 3425 54 0,'0'0'33'0,"0"0"-16"15,0 0 13-15,79-112 7 16,-75 91-6-16,-4 3-6 15,0 3 1-15,0 2 0 16,0 5 1-16,-27 2-7 16,1 2-5-16,-4 2-7 15,-9 2-2-15,2 0-2 0,-6 6-4 16,10 22-2-16,1 13 0 16,21 15 2-16,11 10-2 15,0 2 2-15,27 2-1 16,29-4 0-16,6-5 1 15,7-6-1-15,-12-5 1 16,-8-1 0-16,-15-7 0 16,-18-5 0-16,-13-4-1 15,-3-9 1-15,0-4-2 16,-30-5 2-16,-16-5 0 16,-10-7 0-16,-17-3-3 15,4 0-8-15,0 0-6 16,16-8-6-16,14-9-3 15,22-13-5-15,17-7-24 16,7-9 13-16,55-2-7 16,21 6-4-16</inkml:trace>
  <inkml:trace contextRef="#ctx0" brushRef="#br0" timeOffset="41705.09">21466 3703 11 0,'0'0'29'16,"0"0"7"-16,0 0 0 15,0 0-4-15,0 0 0 16,0 0 3-16,38-50 2 16,-38 32-8-16,0 2-9 15,-23 0-6-15,-12 4-2 0,1 6-5 16,-8 5-2-16,0 1-4 16,1 0-1-16,2 11-3 15,9 15 3-15,3 4-2 16,11 4 2-16,13 1-1 15,3-2 1-15,0-2-2 16,23-5 1 0,7-10 1-16,2-6-3 0,-2-6 0 15,-4-4 3-15,1 0 2 16,-4 0 0-16,0-6 3 16,-4-12 2-16,-4-5-3 15,0 0 3-15,-11-1 1 16,-4 4-1-16,0 6 2 15,0 5-1-15,0 8-1 0,0 1-2 16,0 0-5-16,0 0-2 16,4 0-6-16,3 7-1 15,5 18 5-15,7 5 4 16,-1 4 1-16,10 0 1 16,-1-2-2-16,3-6 1 15,-3-6 0-15,3-9-1 16,0-4 0-16,-2-7 2 15,2 0 1-15,7-2 2 16,2-20 1-16,0-4 2 16,-5 0-1-16,-4 0 1 15,-11 4 1-15,-3 6 0 0,-12 7-3 16,-1 3-3-16,-3 6-3 16,0 0 0-16,0 0-9 15,0 0 0-15,7 6 3 16,0 15 1-16,9 5 5 15,0 2 0-15,7-2 3 16,4-3-3-16,-4-6 0 16,0-5 0-16,0-4 0 15,-6-6 0-15,3-2 3 16,3 0-1-16,0 0 2 16,3-16 3-16,1-6-4 15,-4-4 1-15,0 0-2 16,0 2 0-16,-7 8-1 15,-6 6-1-15,-6 8 0 16,0 2-3-16,4 0-8 0,-1 0 3 16,9 0 0-16,-1 10 2 15,0 1-2-15,-4 0-6 16,-2-1 6-16,-2 0-4 16,0-3-1-16,5-3 9 15,3-3 1-15,4-1 2 16,0 0 1-16,4 0 0 15,8-4 4-15,-5-8-2 16,-3 0-1-16,-3 5-1 16,-13 4 0-16,1 0 0 15,0 3 0-15,-1 0-3 0,12 0-1 16,1 0-1 0,13 0-5-16,13 0 2 15,11 0 3-15,1 0 1 16,-1 0 1-16,-8-3 2 15,-6-5 1-15,-3-6 1 0,-4-5 1 16,-6-7 0-16,-4-6 1 16,-6 0-1-16,-10 2 2 15,-10 9 5-15,0 6 6 16,-3 11 2-16,-17 4-10 16,-1 0-7-16,-11 4-3 15,-1 18 0-15,-3 9 3 16,10 2 0-16,15 0 0 15,11-2 0-15,0-2-1 0,27-2-1 16,38-2-8-16,34-6-11 16,27-4-8-16,22-7-12 15,5-8-27-15,-12 0-9 16</inkml:trace>
  <inkml:trace contextRef="#ctx0" brushRef="#br0" timeOffset="42148.076">24554 3324 118 0,'0'0'11'0,"0"0"-1"0,0 0 16 16,0 0-13-16,0 0-12 15,0 0 1-15,237-8 1 16,-122 5 0-16,-9 0-1 16,-23 0-2-16,-28-2 0 15,-28 4 1-15,-20-2-1 16,-7 1 0-16,0-2-1 16,-34 0-5-16,-24 0 4 15,1 4 1-15,4 0 0 16,11 12 0-16,19 16 1 0,7 5 0 15,12 6 2-15,4 4 1 16,0 3 3 0,0 3 1-16,0 5 3 0,0-1 2 15,0 4-3-15,0-3-1 16,0-2-2-16,0-6-4 16,-14-6-1-16,5-4 0 15,-1-9-2-15,3-6-11 16,-2-5-21-16,2-3-17 15,0-6-28-15</inkml:trace>
  <inkml:trace contextRef="#ctx0" brushRef="#br0" timeOffset="42434.183">25260 3864 16 0,'0'0'84'0,"0"0"-52"16,0 0-5-16,0 0 18 15,0 0-8-15,0 0-10 16,56-71 1-16,-56 71-3 16,0 0-11-16,0 0-12 15,0 14-2-15,0 11 0 16,0 7 5-16,0 0 0 16,0 0-4-16,0-3 2 15,0-8-2-15,0-5-1 0,0-1-8 16,-3-8-21-16,-1 0-17 15,-3-6-17-15,-5-1 0 16,8 0-5-16</inkml:trace>
  <inkml:trace contextRef="#ctx0" brushRef="#br0" timeOffset="42739.876">25233 3626 48 0,'0'0'40'0,"0"0"-18"15,0 0 7 1,0 0-2-16,0 0-14 0,0 0-5 16,-39-23-4-1,32 23-1-15,0 6-2 16,-5 12-1-16,5 3 2 0,3-2-1 16,4-2 0-16,0-6 0 15,0 0 0-15,23-5 0 16,4-5 2-16,-1-1-2 15,1 0 3-15,-4 0-2 16,-4-7 5-16,-5-10 7 16,-5-5-9-16,-5 0-2 15,-4-2-3-15,0 4-3 16,0 3-22-16,-13 8-16 16,-4 9-7-16,1 0-25 15</inkml:trace>
  <inkml:trace contextRef="#ctx0" brushRef="#br0" timeOffset="43636.107">25470 3828 30 0,'0'0'66'0,"0"0"-40"16,0 0 7-16,0 0-2 15,0 0-11-15,0 0-9 16,0-26-2-16,0 26-2 16,0 0-5-16,0 0-2 15,0 0-1-15,0 5-2 0,0 14 1 16,0 5 2-16,0 2 2 16,0 1-1-16,0-4-1 15,0-7 1-15,0-5-1 16,0-4 0-16,0-7 1 15,0 0 0-15,0 0 0 16,0 0 2-16,11 0 6 16,8-16 17-16,11-11-15 15,1-4-5-15,-5 1-1 16,-3 3 1-16,-3 5 2 16,-5 7-1-16,-4 7-3 15,-2 3 2-15,-6 5-5 0,-3 0-1 16,8 0-5-16,-1 0-1 15,1 14 3-15,3 7 3 16,-7-1-2-16,-1 2 2 16,6 0-1-16,-5-6 1 15,3-1 0-15,0-10 0 16,-2-5-2-16,-2 0 2 16,1 0 1-16,3 0-1 15,9 0 4-15,3-10-1 16,8-8-1-16,-4-2 0 15,0 2 2-15,-9 2-4 16,6 4 0-16,-8 6 0 0,-1-1 0 16,-4 7-2-1,2-1 0-15,-2 1 0 0,3 0-1 16,10 0 2-16,-1 0-6 16,4 10 4-16,11 6-1 15,5 2 2-15,3-4-2 16,-5-5 3-16,-7 0 0 15,-3-9 0-15,5 0 2 16,1 0-1-16,6-18 3 16,-9-8 1-16,-7-6-1 15,-9-3 4-15,-14-1 1 16,0 4 5-16,-3 6 6 16,-24 8-4-16,-3 7 0 15,0 4-9-15,4 7-6 0,-6 0-2 16,5 16-3-16,4 18 1 15,13 4 3-15,10 3 0 16,0 1 1-16,56-2-1 16,17-4 1-16,12-7 0 15,-6-6-17-15,-3-9-18 16,-7-8-10-16,-12-6-12 16,-11 0-4-16,-16-6-15 15</inkml:trace>
  <inkml:trace contextRef="#ctx0" brushRef="#br0" timeOffset="46170.929">13988 4877 135 0,'0'0'49'15,"0"0"-42"-15,0 0-1 16,0 0 36-16,0 0 4 16,0 0-22-16,0 0-9 15,-8 0 2-15,31 0-5 16,31 0-6-16,22-9-1 16,27 0-3-16,16-3-2 15,13 1 0-15,10-1-1 0,-24 4-17 16,-31 2-21-1,-41 6-14-15,-46 0-13 16,-7 0 4-16,-62 24 1 0</inkml:trace>
  <inkml:trace contextRef="#ctx0" brushRef="#br0" timeOffset="46350.104">14160 5071 30 0,'0'0'32'15,"0"0"-11"-15,0 0 6 16,324-20 3-16,-153 3-15 0,24-6-9 16,-1 4-6-16,-15 4-3 15,-37 1-25-15,-43 8-35 16</inkml:trace>
  <inkml:trace contextRef="#ctx0" brushRef="#br0" timeOffset="46753.142">15731 4786 0 0,'0'0'116'0,"0"0"-74"0,0 0-6 15,0 0 7-15,0 0-14 16,0 0-15-16,83-110-8 15,-30 100-1-15,2 4-3 16,5 6 1-16,-3 0-3 16,1 4 0-16,-12 16 0 15,-5 6 0-15,-18 4-1 16,-20 2 0-16,-3 6 0 16,-14 5 1-16,-39 1 2 15,-13 0 0 1,-10 0-2-16,0-4 0 0,0-6 0 15,23-7 0-15,18-8 0 16,21-11 0-16,14-6-3 16,0 0 0-16,14-2-5 15,39 0 3-15,32-8 4 16,21-16 0-16,16-8-5 0,0 0-23 16,-16 2-17-16,-21 2 0 15,-16 6-1-15,-12 4-12 16</inkml:trace>
  <inkml:trace contextRef="#ctx0" brushRef="#br0" timeOffset="47159.826">16748 4760 28 0,'0'0'56'15,"0"0"-19"-15,0 0-6 0,0 0 0 16,0 0-9-16,0 0-9 15,69-104 0-15,-23 101-2 16,3 0-3-16,1 3-2 16,3 0-2-16,-3 9 4 15,-8 10-4-15,-12 7-4 16,-21 4 0-16,-9 6-1 16,-20 3 1-16,-41 5 3 15,-23 0-2-15,-4 1 0 16,5-2 0-16,21-9 0 15,25-8-1-15,17-12 0 16,20-4-3-16,0-6-2 16,23 1-2-16,34-5 5 15,35 0 2-15,42-13 1 0,18-16-1 16,16-4-1-16,-15-3-13 16,-28 1-10-16,-29 0-12 15,-27 2-2-15,-23 1-11 16,-23 3-21-16</inkml:trace>
  <inkml:trace contextRef="#ctx0" brushRef="#br0" timeOffset="63958.743">21443 6318 55 0,'0'0'36'0,"0"0"-19"15,0 0 10-15,0 0 3 16,0 0-9-16,0 0 0 16,0 0-2-16,0 0 0 15,30-4 2-15,42 1-4 16,50 2 10-16,46-3-2 0,23 2-10 16,7 1-1-16,1 1-4 15,-8 0-6 1,0 0 8-16,3-5-8 0,1-1 2 15,-6-4 6-15,-5 0-8 16,-16 2-2-16,11-2 6 16,-1 4-7-16,3 2 8 15,-10 2-5-15,-15 0-3 16,-14-2 9-16,-13-2-8 16,-4 0 2-16,-3-1 2 15,-3 1-4-15,-1 4 7 16,-8-3-6-16,-6 1-3 15,-1 0 9-15,-4 0-9 16,4 2 0-16,8 0 3 16,-1-2-2-16,5 2 4 0,-9 0-5 15,-11 0-1-15,-11 2-4 16,-7 0 5-16,3 0 0 16,3 0 0-16,6 0 5 15,10 0-5-15,-7-2 0 16,-6-1-2-16,-10 3-2 15,-7-1 5-15,-7 1-1 16,2 0 2-16,8 0-1 16,10 0-1-16,4 0 0 15,3 0 0-15,-2 0 0 16,-6 0 4-16,-17 0-4 16,-15 0 0-16,-19 0 1 0,-10 0-1 15,-11 0 0-15,-6 0 0 16,1 0 1-16,6 0 2 15,13 0-3-15,4 0 0 16,15 0 0-16,4 0 0 16,7 0 0-16,0 0 2 15,-3 0-6-15,-11 0 5 16,-6 0-1-16,-6 1 0 16,-4-1 0-16,-4 3 0 15,1-1 0-15,-1-2 1 16,-5 0 0-16,-1 0 0 15,-6 0-1-15,0 0 0 16,2 0 4-16,1 0-4 16,10 0 0-16,6 0 1 0,8 2-6 15,8 0 3-15,4 2 2 16,0-2 0-16,0 0 7 16,-5 0-7-16,-2 0 0 15,-12-2 1-15,-8 0-2 16,-8 0 6-16,1 0-5 15,2 0 0-15,9 0 5 16,13 0-3-16,27 0-2 16,26 0 4-16,17 0-5 15,16 0 1-15,-7 6 0 16,-13-2 0-16,-22-2 4 0,-18-2 0 16,-16 0 1-1,-9 0-4-15,-5 0 9 0,-2 0-7 16,12 0 3-16,8 0-2 15,14 0 4-15,12 0-10 16,9 0 2-16,-2 0 0 16,-7 0-7-16,-11 4 5 15,-19 0 2-15,-12-1 3 16,-11 0 3-16,-7-3-6 16,3 0 0-16,-8 0 0 15,5 0 3-15,-2 0 2 16,-2 0-2-16,-5 0-2 15,-3 0 8-15,-1 0-9 16,-3 0 0-16,0 0-7 16,0 0-11-16,0 0-75 0,-30 0-25 15,-53 0-12-15,-65 0-8 16</inkml:trace>
  <inkml:trace contextRef="#ctx0" brushRef="#br0" timeOffset="66165.054">2399 7827 28 0,'0'0'35'16,"0"0"-11"-16,0 0 3 16,0 0 2-16,0 0-8 15,0 0 4-15,23-34 3 16,-18 27-1-16,-2 1 1 16,-3 0-7-16,4 4 3 15,-4-2-3-15,0 2-12 16,4 2 9-16,-1-2-17 15,-3 2 0-15,12 0-1 16,6 0 1-16,21 0-1 16,18-3 0-16,19 2 2 0,16-3 0 15,19-2-1 1,15 0-1-16,15-2 2 0,4 0 4 16,4 4-6-16,-9 2 0 15,-6 2 2-15,-5 0-4 16,0 0 2-16,-1 0 0 15,1 8 2-15,0 0 2 16,16-2-4-16,20 0 0 16,17-3 3-16,28-3-6 15,18 0 3-15,20-3 0 16,5-11 3-16,2 0 2 16,-18-1-2-16,-21 7-3 15,-17 1 2-15,-20-1 0 0,-23 4-2 16,-11 0 0-16,-7 0-1 15,3 0 7-15,18-4-5 16,25 0-1-16,22 0 2 16,11-4-6-16,4 2 4 15,-12-2 0-15,-6 2 0 16,-20 2 4-16,-31 2-4 16,-14 3 0-16,-16 2 2 15,-4 1-5-15,4-3 5 16,8 3-2-16,4 0 1 15,6 0 4-15,-9 0-7 16,-2 0 2-16,-7 0 0 16,-7 0 2-16,-13 0-2 0,-3 0 0 15,-3 0 0 1,-1 4 0-16,15 3 0 0,9-1 0 16,13 2 1-1,17-5-5-15,19 1 4 16,12-2 0-16,3 1-1 15,-8-1 4-15,-14 2-3 16,-20 0 0-16,-19 2 0 16,-19-5-2-16,-11 4 2 0,-6-1 0 15,10-2 0-15,10 0 3 16,9 1-2-16,7-3-1 16,4 0 0-16,-1 0 2 0,6 0-1 15,9 0-1-15,9 0 0 16,-1 0 3-16,6 0-5 15,-5 0 2-15,-1 0 0 16,8 0-4-16,5 0 4 16,2 0 0-16,5 0 0 15,-4 3 0-15,8-1-1 16,-8 1 1-16,4 1 0 16,-9 3 0-16,-6-1 2 15,-8 0-2-15,-7-2 2 16,-9 2 1-16,5-2-3 15,2 1 0-15,6-1 1 16,-4-1-2-16,-2-2 1 16,-7 2 0-16,-7-2 0 15,6 1-2-15,-6 3 1 0,-6-1 1 16,-1 0 0-16,4 0 0 16,-1 0 0-16,12 2 0 15,11-2 0-15,11 5 0 16,20-2 0-16,3 3 0 15,5 0 1-15,-13-2 1 16,-6 1-2-16,-6 0 0 16,3-1-1-16,4 0 5 15,6-2-6-15,-10 2 2 16,-6-1 0-16,-19 0-2 16,-2-3 2-16,-2-2 0 15,0 2 0-15,5-1 1 0,-1 1-1 16,1-3 0-16,3 1-1 15,1 0-1-15,10 0 4 16,4 2-1-16,16 3-1 16,4 1 0-16,-1 3 2 15,5-1-2-15,-1 1 1 16,-4 0 1-16,-6 0-1 16,-13 0 2-16,-11-1-1 15,-11-2-1-15,-8 1-2 16,-11-3 1-16,-15 0-8 15,-29-4-39-15,-35-2-59 0,-32-18-61 16</inkml:trace>
  <inkml:trace contextRef="#ctx0" brushRef="#br0" timeOffset="79980.842">7353 9282 17 0,'0'0'18'0,"0"0"-7"16,0 0 3-16,0 0-1 0,0 0-1 16,0 0-2-16,0 0-3 15,0 0 1-15,-9 0 2 16,9 0-1-16,0 0-1 16,0 0-1-16,0 0-1 15,0-2 1-15,0 2-2 16,0-2 3-16,0 0-1 15,36-2-4-15,20-2 4 16,20 2-1-16,16-1-1 16,15 4 2-16,8-4-4 15,14 3 0-15,9-3 2 16,3-1 0-16,4 2 0 16,4-4-2-16,3 4-3 15,4-2 6-15,-8 3-2 16,1 2-3-16,5-1 3 0,8 2-3 15,37-3 4 1,27 0-1-16,22-1 1 0,19-2 0 16,10 0-5-16,1 0 1 15,2 0 0-15,-13 2-1 16,-23 1 0-16,-16 3 0 16,-7-1 0-16,-10 1-1 15,-3 0 1-15,10 0 0 16,0 0 0-16,6 0 3 15,4 0-3-15,2 0 0 0,-1 0 0 16,-8 0 0 0,-14 0 0-16,-29 0-1 0,-6 0 1 15,-8 0 0-15,8 0 1 16,7 0-1-16,12 0 0 16,14 0 0-16,9 0 1 15,7 0-1-15,-12 0 0 16,-6 0 1-16,-14 0-1 15,-5 0 0-15,7 0 0 16,-5 0 0-16,-2 0 0 16,-5 0 0-16,1 0 0 15,-8 0-1-15,3 0 1 16,-4 0 0-16,-8 0-1 16,-5 0 1-16,-3 0 0 15,-6 0 1-15,-1 0-1 0,-6 0 0 16,-1 0 0-16,-8 0 0 15,-2 0 0-15,5 0 0 16,6 0-1-16,3 4 1 16,-9 4 0-16,-9-2 0 15,-13 0 0-15,-15-2 0 16,0-1 0-16,-4-3 0 16,13 0 0-1,5 0-1-15,18 0 0 0,9 0 0 16,5 0 0-16,-3 0-1 15,-4 0 2-15,-6 0-1 16,-3 0 1 0,9 0-2-16,-5-3 2 0,8-1-5 15,1 2 3-15,-1 2-7 16,5 0-3-16,2 0 6 16,-3 6 2-16,4 2 0 0,-17-2 2 15,-13 0 0-15,-9-2-2 16,1 0 1-16,15-2 3 15,19 2 2-15,10 0-2 16,13-2 0-16,0 2 0 16,4-1-2-16,-7-2 2 15,-13-1 0-15,-7 0-1 16,-7 0 1-16,-6 0-1 16,-6 0 1-16,8 0 0 15,3 0 1-15,20 2-2 16,15 9 1-16,17 0-1 15,2-1-1-15,-16-1-8 16,-7-6 3-16,-10-3-2 0,-3 0 0 16,1 0-1-16,1 0 6 15,-8-12 1-15,-1 0-1 16,-3 0-1-16,1 2 1 16,-10 2 4-16,-2 0 0 15,-8 2 1-15,-8-3-1 16,-8 3 0-16,1 0-1 15,3 4-4-15,-3 2 4 0,0 0-3 16,-11 0 0 0,-7 0 1-16,-11 2-1 15,-10 9-9-15,-12-3 4 16,-10 0-11-16,-1 0-1 0,1-4-14 16</inkml:trace>
  <inkml:trace contextRef="#ctx0" brushRef="#br0" timeOffset="80834.057">3147 10989 19 0,'0'0'11'0,"0"0"6"0,0 0 7 16,0 0 6-16,0 0-7 16,0 0-6-16,-188 22 0 15,188-22-2-15,0 0-3 16,0 0-7-16,0 0-4 16,0 0-1-16,9 0 0 15,74 0-4-15,69-18 4 16,93-7 2-1,61 1 0-15,37 2-2 0,26 6 1 16,-6 4 0-16,-23 5-1 16,-29-6-1-16,-54 1 1 15,-45-4-23-15,-48-8-20 16,-52 1-53-16</inkml:trace>
  <inkml:trace contextRef="#ctx0" brushRef="#br0" timeOffset="119636.804">22224 15798 77 0,'0'0'11'16,"0"0"-5"-16,0 0 9 0,0 0 9 15,0 0-7-15,0 0-5 16,0 0 0-16,184 1 1 15,2-1 6-15,88-10-4 16,89-8-1-16,88-4-5 16,71 0-1-1,30-4-5-15,14 6-1 0,-41 4-1 16,-63 10-1-16,-66 2 0 16,-83 4 0-16,-78 0 0 15,-74 0 0-15,-81 0 1 16,-48 0 0-16,-29 0 0 15,-3 0 3-15,-12-4 5 16,-64 0-5-16,-66-5-2 16,-79 0-2-16,-90 1-2 15,-91 2-4-15,-59 6-5 0,-42 0-2 16,3 3 5 0,43 16 7-16,68 6 1 0,76 4 1 15,65-8-1-15,50 2 0 16,37-9 0-16,36-4 1 15,33-3-1-15,42-7 0 16,33 0 0-16,17 0 4 16,10 0-4-16,102-10-4 15,73-19 4-15,105-7 1 16,103-8 0-16,88 2-1 16,71 8 0-16,55 6 0 15,-16 8 1-15,-64 9 0 16,-101 7-1-16,-129 4-1 15,-116 0 0-15,-98 8 1 16,-76 6-2-16,-37 8-6 0,-135 5 8 16,-102 5 5-16,-132 0-3 15,-113-10-2-15,-82-14 0 16,-66-8-6-16,16 0 3 16,22-22 3-16,70-6 0 15,90 2 0-15,112 8 0 16,136 5 0-16,125 8 0 15,121 1 0-15,189 4-16 16,156 0 14-16,154 0 0 16,106 0-9-16,63 17-9 15,32-7-6-15,-19-7-8 16,-49-3-4-16,-72 0 21 16,-105-7 17-16,-109 6 0 0,-134-4-23 15</inkml:trace>
  <inkml:trace contextRef="#ctx0" brushRef="#br0" timeOffset="121030.988">7981 17267 40 0,'0'0'24'16,"0"0"-15"-16,0 0-5 15,0 0 11-15,0 0-9 16,0 0 5-16,382 0 7 16,-38 0 1-16,114 0 0 0,86-5-13 15,70-1-3 1,16 4-2-16,-13-3 0 15,-36 1-1-15,-70 0 0 16,-74 0-1-16,-71 2 1 0,-73 2 0 16,-59 0 1-16,-66-4-1 15,-65 4 0-15,-57 0 0 16,-39 0 0-16,-7 0 0 16,-110 0-2-16,-93 4-4 15,-118 23-17-15,-108 10-19 16,-95 3-5-16,-63 0 5 15,-57 0 28-15,-23 0 14 16,-5 0 10-16,5 0 11 16,53-3 9-16,66-7-1 15,100-12 0-15,117-12-9 0,103-2-9 16,83-4-7 0,67 3-3-16,61-3-1 0,40 0-7 15,122 0 1-15,102 0 6 16,111-17 1-16,93-5 0 15,78-4 1-15,54-7-2 16,51 6 0-16,29-8 0 16,23-5 2-16,1 4-1 15,-47 4-1-15,-60 2-1 16,-99 8-1-16,-123 4 2 16,-121 4-4-16,-119 4-2 15,-114 2-5-15,-77 8-2 16,-148 0 0-16,-99 4-9 15,-99 14 3-15,-62 4-1 16,-38 0 9-16,-45-7 11 0,-30 2 3 16,-13-3 11-16,11-6 7 15,47 3-2-15,107-8 3 16,156-3-6-16,164 4 2 16,145 10-18-16,210-2-1 15,140 6-1-15,119-8-17 16,92 3-13-16,33-8 14 15,9 4 1-15,-5-2-6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43:4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5034 7804 114 0,'0'0'23'16,"0"0"-21"-16,0 0 10 15,0 0 17-15,0 0-8 16,0 0-11-16,0 0 0 16,46 0 2-16,7-4 5 0,23 1-3 15,23-4 2-15,20-1-1 16,22-2-3-16,19-2-4 16,24 2 0-16,10-2-5 15,8 4-1-15,-4 4-1 16,-7 2 0-16,-16 2 0 15,-10 0-1-15,-13 0 2 16,9 0-1-16,28 0 0 16,45 0 0-16,29 0 0 15,18 2-1-15,9 0-1 16,-7 4 1-16,2-2 0 16,-2 1 0-16,-16 1 0 15,-12-5 0-15,-14 2 1 16,-10-3 0-16,10 0-1 15,7 0 1-15,8 0 0 0,2 0-1 16,-5 0-2-16,-14 0 1 16,-2 0 1-16,-16 0-4 15,-7-3 4-15,4 2-1 16,-1 1 1-16,8 0-1 16,-4 0 0-16,4 0-1 15,-8 0 2-15,-8 0-1 16,-5 0-1-16,-10 0-1 15,1 0 1-15,6 0 2 16,1 0 0-16,0 0 0 16,-4 0 0-16,2 0 0 15,-7 0 0-15,-6 0 0 0,-15 0 0 16,-11 7 0-16,-13-2 1 16,-8 4-1-16,5-5 0 15,4 0 2-15,1-2-2 16,-7-2-2-16,-1 2 2 15,-1 2-1-15,4 3 0 16,4-1 0-16,-1-1 1 16,-3 1-1-16,-12 0 1 15,-11-4 0-15,-3-2 0 16,-1 0 0-16,1 0-1 16,6 0 1-16,13 0-3 15,7-7-2-15,-5 2 2 0,2-1-1 16,-13 3 4-16,-7-1-2 15,0 1-1-15,0 1 1 16,3 2 1-16,-2 0 1 16,4 0-1-16,-10 0 0 15,-2 0 1-15,3 0-3 16,8-2-2-16,-1 0 0 16,4 2 1-16,2 0-1 15,-12 0-1-15,3 0-1 16,0 0 2-16,0 0-5 15,7 0-4-15,13 0-2 16,6 0 6-16,8 0-2 16,-4 0-2-16,5 10 1 0,-17 0 4 15,2 2 6 1,-4-1 3-16,-9-6 0 0,0 1 0 16,-14-6 0-16,-12 0 1 15,-8 0-1-15,-6 0 1 16,-3 0-1-16,6 0-1 15,11-2 1-15,-1 0 0 16,3 2-1-16,-6 0 0 16,-9 0 0-16,-2 0 1 15,1 0-1-15,1 0 1 16,9 0-1-16,6 0 0 16,1 0 0-16,3 0 1 15,-1 0 0-15,-2 0 0 0,-3 0-1 16,-4 0 2-1,-3 0-1-15,-8 0 1 0,-5 0-1 16,6-6 2-16,-1 0 0 16,2 0 1-16,6 1-1 15,-1-2 1-15,4 2 1 16,-10-1 4-16,-10 1 2 16,-10 3 8-16,-9 2-1 15,2 0-4-15,-5 0 0 16,5 0-1-16,2 0 1 15,5 0 0-15,14 0-5 16,2 0 2-16,1 0 0 16,3 0-4-16,3 0 0 15,-6 0 0-15,-4 0 1 16,-3 2-1-16,-3 3-3 0,1 1 2 16,7-1-2-16,0 1 0 15,-1 0-1-15,2-2-2 16,-6 3 1-16,4-6 1 15,6-1-1-15,10 2 1 16,0 0-2-16,3 4 0 16,6-1 0-16,-5 2 0 15,0 1 0-15,-1 1 0 16,-6 1 0-16,-1 1-1 16,-6 0-3-16,-13 0 2 15,-7 0 0-15,-6-4-1 16,3 6 1-16,6-4-4 15,8 2-3-15,8-1-1 16,-12-5-5-16,-3 1 7 0,-4-2 2 16,-5 1-1-16,-6-3 5 15,-5-2 2-15,-7 0 0 16,0 0 0-16,14 0 0 16,23-11 1-16,9 4-1 15,7-1 0-15,-7 2-1 16,-19 2 1-16,-1 0-36 15,-11 0-4-15,0 2-12 16,8-1 10-16,-15 2-2 16,-5 1 7-16</inkml:trace>
  <inkml:trace contextRef="#ctx0" brushRef="#br0" timeOffset="1601.582">2563 9463 4 0,'0'0'34'0,"0"0"-16"16,0 0-1-16,0 0 7 16,0 0 0-16,0 0-1 15,0 0 2-15,20 25 3 16,49-12 2-16,26-2 9 16,45 2-12-16,54-7 8 15,66-6-4-15,54 0-9 0,32-16 4 16,31-11-5-1,12-3-3-15,-7 4 12 16,-16 4-5-16,-49 6 16 16,-59 4-6-16,-60 8 0 15,-67-2-17-15,-51 4-13 0,-38 0 2 16,-24-2-7-16,-6 0-27 16,-8-2-37-16,-4 2-32 15,0 3 1-15,0 1-4 16,-4 0-7-16</inkml:trace>
  <inkml:trace contextRef="#ctx0" brushRef="#br0" timeOffset="32405.394">10063 11043 26 0,'0'0'31'15,"0"0"-8"-15,241 4 7 16,-139-4-6-16,10 0-3 15,17-6-6-15,28-9-2 16,22 0 2-16,12-6-1 16,7 6-5-16,11-3-1 15,-2 1-1-15,7 3-2 16,2 5-1-16,-9 2-2 16,-6 1 1-16,-10 2-3 15,-3 3 2-15,-9 1-1 16,-8 0 0-16,4 0 1 15,0 0-2-15,6 0 1 16,8 0-1-16,-5 0 0 0,-12 0 0 16,-4 0 0-16,-9-5 0 15,5 0 0-15,15-3 1 16,5-3-1-16,2 1 0 16,5 0 2-16,0 3-3 15,-5 1 2-15,-6-3-2 16,-1 7 1-16,-8-2 0 15,-3 0 2-15,4 4-2 16,-1-4 0-16,12 2 0 16,1-3 0-16,3 2-1 15,-1-2 0-15,1 0 2 16,-4 1-1-16,-12 1 0 16,-6 0 0-16,-10-1 0 0,-1 4 0 15,-2-2 0-15,4 0 1 16,5 2-1-16,-2 0 0 15,2 0 0-15,4 0 0 16,1 0 0-16,-2 0 0 16,-6 0 0-16,-18 0 0 15,-10 0-1-15,0 0 0 16,2 2 1-16,10 2 0 16,10-2 0-16,9 3 0 15,3 0 0-15,3 0 0 0,-3-3-1 16,-8 3 1-1,-2-1 2-15,-6-2-2 0,1 2 1 16,-1 2-1-16,5-2 0 16,-1 0 0-16,19 3 0 15,6-1 1-15,-2 2-1 16,-12 1 0-16,-14-1-2 16,-15 0 2-16,-12-2 0 15,-3 2 0-15,-1-2 1 16,-5 1-1-16,2-4 0 15,0 1 0-15,-1-2 0 16,1 3 0-16,3-4 0 16,-5 2 0-16,9 1 0 15,0-1 0-15,9 1 0 16,5 4 0-16,10 1 0 0,11 0 0 16,2 4 0-16,9-2 0 15,4 0 0-15,-11-1 0 16,-9-2-1-16,-16-2 1 15,-5 1 0-15,-9-5-1 16,4 4 1-16,-1-1 0 16,8-3 0-16,12 2 0 15,0 0 0-15,7 2 0 16,2 2-1-16,2 0 1 16,-4-1-1-16,5 4 1 15,-8-3 1-15,-9-2 0 0,-2-4-1 16,3-2 1-16,4 0-1 15,7 0 0-15,4 0 0 16,-11 0-1-16,-11 0 0 16,-12 2 1-16,0 2 0 15,1 1 0-15,-5-1 0 16,-5-4 0-16,-5 0 0 16,-5 0 0-16,-8 0-1 15,-15 0 0-15,-1 0-4 16,-13 0-6-16,-13-7-2 15,-19 1 3-15,-18 2-5 16,-9 0 1-16,-7 2-6 16,0-2-8-16,0 2-18 15,-34-5-22-15</inkml:trace>
  <inkml:trace contextRef="#ctx0" brushRef="#br0" timeOffset="33418.193">2724 12739 113 0,'0'0'12'0,"0"0"-11"0,0 0-1 16,301 0 2-1,-123 0 5-15,40 0 6 0,26 4-1 16,23 2 2-16,27-3-3 16,23-3 1-16,15 0-2 15,29 0-2-15,17-17-1 16,12-3 1-16,13 2 2 15,2 6 2-15,2 4-3 16,-14 6-4-16,-18 2-3 16,-25-3-1-16,-19-3-1 15,-29-5 1-15,-24-3-1 16,-22-2 0-16,-31-2 2 16,-27 0-2-16,-26-2 1 15,-31-2 0-15,-24 0-1 0,-29 1 2 16,-22 3-1-16,-29 7 0 15,-25 2-1-15,-12 0 0 16,-16 0-7-16,-44 1-33 16,-18 7 1-16,8 1 8 15,8 0-1-15,19 11-20 16,26 5-17-16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47:52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10769 3310 55 0,'0'0'24'0,"0"0"-5"16,0 0 7-16,0 0 0 16,0 0-5-16,0 0-2 0,0 0-11 15,-72-70-5-15,8 62 0 16,-18 2-3-16,-20 4 0 15,-20 2 1-15,-14 0-1 16,-13 0 0-16,4 2 1 16,18 4-1-16,33-2 1 15,35-2 0-15,29-2-1 16,20 2 0-16,4 0-2 16,-1 2 1-16,0 7 0 15,-9 6 1-15,2 7 1 16,-2 10-1-16,0 11 6 15,9 5 1-15,4 12-3 16,3 6 7-16,0 1-3 0,0 3-1 16,0 0 2-1,0 0-3-15,10 2 1 0,-1 2 0 16,-5 0-1-16,-1 1 4 16,1-9 5-16,8-6-8 15,2-3-4-15,2-8-1 16,-2-2 1-16,2-10-3 15,-5-5 0-15,1-9 2 16,-5-9-1-16,-3-8-1 16,1-7 0-16,-5-1 1 15,0 0 2-15,0 0-2 16,0 0 0-16,4 0 5 16,-1 0-6-16,-3 0 0 15,7 0-1-15,9 0-5 0,18 0 6 16,28-1 4-1,28-9-4-15,25-2 5 0,20 1-5 16,17 2 0-16,26 2-3 16,40 6 3-16,30 1 0 15,15 0 0-15,11 0-2 16,-7 0 2-16,4 0-7 16,7 0 0-16,8 0 6 15,8 0-5-15,-4 0 5 16,-3 4 0-16,-6 3-3 15,2 2 2-15,-2-6-4 16,-1 2-1-16,-10-5 3 16,-8 0-2-16,-2 0 6 15,7 0-1-15,4 0 1 16,7 0-2-16,5 0 3 16,1 0-1-16,-8 0 2 0,-21 0-2 15,-18-2 0-15,-25-2 0 16,-12 2-2-16,-11-2 0 15,-5 2 2-15,-12 2 0 16,-13 0-1-16,-1 0 0 16,-3 0 1-16,13 0 0 15,8 0 0-15,-8 0 1 16,-7 6-1-16,-18 0 0 16,-5 1-1-16,-9 2 2 15,-4-3-1-15,-6 1 0 16,-11-1 0-16,-21 3-2 15,-6-3 3-15,-10 2-1 16,-2 2 0-16,7 0-2 0,-4 0 1 16,4 0 1-16,-7-4 0 15,-10-4 3-15,-26 0-3 16,-13 0 0-16,-13-2 3 16,-7 0 0-16,0 0 4 15,0 0 4-15,0 0-1 16,3 0 5-16,1 0-10 15,8 0-3-15,-1 0-2 16,8-10 2-16,4-6-1 16,7-2-1-16,-3-8 1 15,0-7 3-15,-8-7-2 16,-3-10 4-16,-5-8 2 0,1-8-2 16,-1-8 8-16,4-2-3 15,5-4-11-15,3-2 9 16,-5 3-8-16,-3 4 6 15,-11 2-2-15,-4 4-3 16,0 3 9-16,-19 6 3 16,-15 4-2-16,7 5 10 15,4 6-5-15,4 7 3 16,12 4-3-16,0 8-15 16,2 1 13-16,5 7-5 15,-4 7-6-15,4 0 15 0,0 5-17 16,-4 2 2-1,4 1-1-15,-3 0 4 0,-1 3-7 16,4 0 0-16,-3 0-1 16,-2 0-3-16,1 0-4 15,0 0-1-15,-3 0 1 16,-19 0-11-16,-33 0 9 16,-47 6 9-16,-49 2 2 15,-63-2 1-15,-42-6-2 16,-34 0 0-16,-26-2 0 15,-16-13-24-15,-7-2 13 16,-4 3-3-16,1 1 1 16,-1 4 12-16,4 3-9 15,-20 6 8-15,-3 0-5 0,-20 0-11 16,-17 0 7-16,-2 0 2 16,-5 0-4-16,12 3 9 15,24-3-3-15,35 2 0 16,45-2-2-16,46 1-10 15,57 2 15-15,43-3-2 16,31 1 0-16,13-1 5 16,1 0-3-16,-7 0 4 15,-8 0-1-15,-13 0-4 16,-12 0 4-16,-11 0-1 16,-5 0 2-16,-9 0 0 15,12 10 0-15,18 0 0 0,32-2 0 16,24 1 2-1,29-8-2-15,16-1 1 16,2 0 0-16,5 0 1 0,-4 0-2 16,-5 0 1-16,-10 0-1 15,-8 0-1-15,-15 0 1 16,-13 0 0-16,-7 0 0 16,-7 0-1-16,15 0 1 15,15 0 0-15,16 0 0 16,15 0 2-16,4-4-2 15,0-4 0-15,-1-2 1 16,-6 4-3-16,-1 2 0 16,-4 0 0-16,0 4 1 15,12-2-2-15,2 2 1 0,11 0-27 16,5 0-45-16,9 0-7 16,2-4-37-16</inkml:trace>
  <inkml:trace contextRef="#ctx0" brushRef="#br0" timeOffset="17749.705">10049 4728 69 0,'0'0'51'0,"0"0"-31"15,0 0 12-15,0 0 15 16,0 0-9-16,0 0-10 15,0 0-2-15,0-6 3 16,4 6 4-16,-4 0-6 16,3 0-1-16,1 0 3 15,-4 0-2-15,0 0 4 16,0 0-10-16,0 0 1 16,0 0 2-16,0 0-10 15,0 0-2-15,0 0-3 16,0 10-9-16,0 9 5 15,0 8 3-15,0 5 8 16,-4 6-4-16,-6 0-12 0,1 3 12 31,-2-5-5-31,4-2-5 0,-2-6 9 16,6-2-9-16,3-4 4 16,0-6 2-16,0-4-8 15,0-4 0-15,0-6 4 16,0 2 0-16,0-4-4 0,0 0 2 15,0 0 6-15,0 0-2 16,0 0-6-16,0 0 14 16,0 0-12-16,0 0 3 15,0 0 7-15,0 0-12 16,0 0 0-16,0 0 0 16,0 0-7-16,16 0 0 0,10 0 4 15,11 0 3-15,22 0 3 16,17 0-1-16,16 0-2 15,10 0 0-15,8-2-17 16,5-6 7-16,3 2-10 16,-4 2-7-16,1-2 22 15,-7 2-14-15,-2 0 8 16,12 1 6-16,11 3-7 16,32 0 9-16,25 0 3 15,12 0-6-15,13 0 6 16,-10 0-8-16,-13 1-1 15,-20 6 0-15,-25 4-8 16,-16-1 5 0,-20-4 5-16,-12 3 1 15,-19-5 5-15,-10-4 1 16,-20 3 0-16,-13-3 0 0,-10 0 1 16,-3 0-1-16,-6 0 1 0,-2 0 0 15,-8 0 3-15,-1 0-3 16,-3 0 1-16,0 0 3 15,0 0-5-15,0 0 4 16,0 0 0-16,0 0-3 16,0 0 2-16,0 0-3 15,0 0-1-15,0 0 1 16,0 0-6-16,0 0 5 16,4 0 1-16,3 0 0 15,5 0-5-15,4 0 5 16,11 0 0-16,6-1-2 15,-3-1 1-15,2-1 0 16,-9 3 1-16,-9-1 0 0,-1 1-2 16,-3-3 2-16,3 3 0 15,-3 0 0-15,-3 0 2 16,2 0-2-16,-9 0 0 16,0 0 0-16,0 0 5 15,0 0-5-15,0 0 0 16,0 0 0-16,4 0 1 15,-1-2-2-15,1 2 1 16,8-4 0-16,-5 2 4 0,8-4-3 16,4-7 2-1,0-4 9-15,4-7-11 16,-7-8 9-16,-5-6 2 16,-4-2-10-16,-2-4 8 0,-5 0-10 15,0 1 0 1,0 1-1-16,0 0-5 0,0 2-5 15,-23 4-22-15,4 9-48 16,-1 13 5-16,5 7 7 16,0 7 1-16,-8 4-13 15,-3 24-1-15</inkml:trace>
  <inkml:trace contextRef="#ctx0" brushRef="#br0" timeOffset="18564.014">11491 5697 71 0,'0'0'55'0,"0"0"-39"0,0 0 5 16,0 0 21-16,0 0-9 16,0 0-16-16,26-47 3 15,-3 32 8-15,0-2 0 16,11-3-5-16,-1 0-5 16,6 1-7-16,0-2 7 15,-9 1 0-15,0 0-3 0,-10 6 7 16,-9 2-4-16,-3 6 12 15,-4 6-2-15,-4 0-7 16,0 0-8-16,0 0-13 16,0 0 5-16,0 0-5 15,0 6 0-15,0 14 3 16,7 12 6-16,0 8 8 16,2 6 6-16,2 3 1 15,1-1-6 1,-1-4-10-16,1-4-6 0,-5-8 5 0,0-4-7 15,-7-7 2 1,0-7 4-16,0-3-4 0,0-5 2 16,0 0-2-16,0-4-2 15,0-2 12-15,-7 0-2 16,-27 0 0-16,-8 0-6 16,-8 0-4-16,1 0-4 15,13 0-8-15,13 0-2 16,16 0 10-16,7 0-10 15,0 0-2-15,0 0 5 16,0 0-8-16,20 0 4 16,36 0 1-16,40 0 14 15,30-12-3-15,15-6-28 16,1 0-18-16,-17 2-21 16,-33 4-12-16,-25 2 3 15,-24 4 0-15,-17 2-4 16,-6 0-45-16</inkml:trace>
  <inkml:trace contextRef="#ctx0" brushRef="#br0" timeOffset="20323.019">15747 3090 61 0,'0'0'40'0,"0"0"-15"16,0 0 9-16,0 0 3 15,0 0-8-15,0 0-6 16,0 0-4-16,0 2 3 16,0-2-4-16,0 0 2 0,0 0 2 15,0 0-2-15,0 0 1 16,0 0-3-16,0 0-6 15,0 0 6-15,0 0 2 16,0-15 13-16,3-5-15 16,4-5-3-16,4-9 3 15,5-8-8-15,0-5-4 16,-2-3-3 0,2 2-3-16,-9 2 7 15,2 6-4-15,-6 9-1 16,-3 10-2-16,0 9 3 0,0 8 1 15,0 1 12-15,0 3-14 16,0 0 7-16,0 0-9 16,4 0-3-16,-4 0 1 15,3 0-1-15,-3 0-6 16,7 0 6-16,13 0-11 16,15 0 8-16,18 0 3 15,30 0 6-15,32 4-2 16,34-4 2-16,37 5-3 15,37-4 0-15,15-1 0 0,10 0-1 16,-7 3 1-16,-24-3-9 16,-19 2 7-16,-17 0 2 15,-15 0-3-15,-5-2 3 16,4 0 0-16,-3 0 0 16,15 0-1-16,5 0 6 15,-3 0-5-15,-7 0 0 16,-18 0 1-16,-32 0-1 15,-43 0 0-15,-36 0 0 16,-26 0-1-16,-13 0-3 16,-4 0 4-16,0 0 0 0,5 0 2 15,6 0-4-15,-4 0 5 16,9 0-3-16,-6 0 0 16,3 0 1-16,-6 0-1 15,5 0 0-15,11 0-1 16,7 0 1-16,16 0 1 15,4 0 2-15,3 0-3 16,-7 0 2-16,0 0 0 16,0 0-2-16,-5 0-2 15,-6 0 1-15,-5 0 1 16,-11 0 0-16,-11 0 0 16,-5 0 1-16,-3 0 5 15,0 0-3-15,0 0-3 0,0 0 5 16,0 0-5-16,0 0 0 15,0 0 0-15,0 0 3 16,0 0-6-16,0 0 1 16,0 0-1-16,0 2 2 15,0 5-9-15,0 10-6 16,0 13 13-16,0 8 3 16,-14 8 7-16,-2 0-6 0,4-4 1 15,5-2-1-15,3 1 0 16,4-7-2-16,0-4-5 15,0-3-58-15,0-6-43 16,0-5-3-16,0-6-6 16,0-7-28-16</inkml:trace>
  <inkml:trace contextRef="#ctx0" brushRef="#br0" timeOffset="21067.098">17450 2109 90 0,'0'0'56'0,"0"0"-19"0,0 0 13 16,0 0-5-16,0 0-20 16,0 0-7-16,36-68-4 15,-10 66-5-15,4 2-3 16,4 0-5-16,5 6 2 16,-2 12-3-16,-5 8 0 15,-15 0 0-15,-4 4 3 16,-13 2-3-16,0 0 4 15,-20 3-1-15,-26-3-1 16,-10-2 0 0,-13-3-2-16,0-6 1 0,9-9-2 15,14-7-2-15,12-5-3 16,11 0 2-16,11 0 4 0,8 0 0 16,0-5 0-1,4-13-1-15,0-4 0 0,0-2-1 16,11 1 1-16,9 10 1 15,-5 4 0-15,-4 5 2 16,1 4-2-16,3 0-2 16,8 0 2-16,12 4-1 15,-1 13 1-15,5 1 0 16,-2 4 0-16,-4 0 0 16,3-2 0-16,-6 1 0 15,-4-2-1-15,-3-5-13 16,4 0-17-16,-1-2-18 15,6-4-18-15,9-2 10 16,5-6-26-16</inkml:trace>
  <inkml:trace contextRef="#ctx0" brushRef="#br0" timeOffset="21584.887">17938 1644 51 0,'0'0'42'0,"0"0"-19"15,0 0 8-15,-217-58-1 16,164 58-12-16,-4 0-8 16,-12 16 2-16,0 16 2 15,0 11 1-15,5 13-2 16,6 12-8-16,2 12 0 15,6 8 4-15,0 0-7 16,12 3 2-16,15-10-4 16,19 0 1-1,4-11-1-15,35-6-1 0,41-12 0 16,15-11 0-16,13-12 1 16,9-13 0-16,6-10 2 15,10-6 0-15,2 0 2 0,-6-19 2 16,-10-8 4-16,-21-5-2 15,-9-9 7-15,-12-12 6 16,-13-13-7-16,-14-13 0 16,-23-9 0-16,-23-4-4 15,-15-4 2-15,-62 0-7 16,-26 5 5-16,-26 13 2 16,-16 17-11-16,-16 16 2 15,-5 17-2-15,1 12-2 16,24 10 1-16,26 6-18 15,32 9-35-15,26 35-22 16,7 23-20-16,8 12-23 16</inkml:trace>
  <inkml:trace contextRef="#ctx0" brushRef="#br0" timeOffset="23241.791">14201 4295 80 0,'0'0'61'0,"0"0"-37"16,0 0 16-16,0 0 12 16,0 0-15-16,0 0-17 15,5-14-10-15,-1 14 4 16,3 3-2-16,5 11 3 15,2 13 2-15,-1 9-1 16,1 6 3-16,2 12 1 16,7 9-7-16,7 5-2 15,0 5 1 1,9 4-3-16,7-1-4 0,0 2 5 16,10-1-5-16,17 5 0 15,22 6 1-15,24 1 1 16,17-6 2-16,16-6-4 0,9-11 3 15,7-4-4 1,-3-5 0-16,-10-3-1 0,-13-6-3 16,-20-8 3-16,-20-10-3 15,-22-8 0-15,-18-8-1 16,-12-9-1-16,-1-2 0 16,1-3 2-16,6 0 0 15,6-4 2-15,-9-10 0 0,-7 0-1 16,-12-1 2-1,-11 0 0-15,-16-1 1 0,-7-3 1 16,0 0-2 0,0 0-3-16,-4 1-2 0,-15 0-4 15,-4 3 0 1,0 3 2-16,0 2 3 0,5 2-2 16,-5 1 3-16,4 1-1 15,-1 2 0-15,10 1-1 16,1 3 0-16,9 0-2 15,0-3-2-15,0 3-2 16,0 0-1-16,0 0 4 16,0 0-1-16,0 0 0 15,5 3 5-15,25 12 1 0,4 1 3 16,5 4-1-16,7 3 2 16,3 0 6-16,11 9 4 15,9 4-3-15,-9-1-3 16,-5-2 5-16,-32-2-7 15,-23-3-6-15,-49 2-7 16,-63 4-20-16,-13-2-45 16,10-3-17-16,35-10 7 15,31-5 0-15,26-6 7 16,12-2-39-16</inkml:trace>
  <inkml:trace contextRef="#ctx0" brushRef="#br0" timeOffset="23875.605">17671 5503 114 0,'0'0'52'0,"0"0"-45"0,0 0 17 16,0 0 19-1,0 0-18-15,0 0-13 0,165-11 0 16,-96 7 6-16,-2 4-7 16,2-2-5-16,-7 2-2 15,-13 0-1-15,-15 0 0 16,-15 0-1-16,-15 0-2 15,0 0 1-15,-4 0-1 16,0 8 0-16,0 2 1 16,-31 6 6-16,-22 6-1 15,-5 0 2-15,-6-2-4 16,8 0-1-16,10-6 3 16,14-4-4-16,14-6 1 15,13-1-3-15,5-2-1 16,0-1-2-16,0 3 2 15,12-1 0-15,22-1 1 0,5 4 3 16,-2-2 0-16,5 6-3 16,1 0 1-16,-1 4-2 31,3 3 3-31,-3 2-3 0,0 3 1 0,-11 6-1 16,-12-4 1-1,-12 4 0-15,-7-5 2 16,0-4 3-1,-3-2-2-15,-40-6 4 0,-14-3 1 16,-19-2-4-16,-16-5-4 16,-7 0-12-16,7 0-19 15,20 0-7-15,28-7-2 16,31-18-2-16,13-13-19 16,39-18-19-16</inkml:trace>
  <inkml:trace contextRef="#ctx0" brushRef="#br0" timeOffset="24303.627">18282 5153 93 0,'0'0'30'0,"0"0"-8"15,-66-136 17-15,36 110 1 16,-4 10-14-16,-12 10-11 16,-10 6 6-16,-13 6 3 0,-16 30-7 15,-5 20-3-15,-6 16-2 16,-3 15 6-16,7 7-7 15,13 3 0-15,17 10-6 16,16 4-1-16,28 5 0 16,18 5-3-16,0-8 0 15,57-10-1-15,29-13 1 16,36-21-1-16,32-24 0 16,28-19 0-16,25-22 6 15,9-4 3-15,5-38 3 16,-14-16 6-16,-21-12 1 15,-22-8 14-15,-34-13 2 16,-38-11-7-16,-39-12-9 16,-48-6-1-16,-25 1-1 15,-87 7-7-15,-33 13-10 16,-25 16-1-16,-3 17-3 16,0 11 1-16,0 17-39 15,13 14-35-15,6 14 4 0,11 6 4 16,19 10-18-16,17 24-17 15,6-1-15-15</inkml:trace>
  <inkml:trace contextRef="#ctx0" brushRef="#br0" timeOffset="30530.728">1550 7976 44 0,'0'0'28'0,"0"0"6"16,0 0 4-16,0 0-5 15,0 0 2-15,0 0 4 16,0 3-7-16,0-3 1 15,0 0-2-15,0 0-9 16,7-11 3-16,9-3-9 16,1-4-2-16,12-4-13 15,4-4 3-15,6 5 0 16,2-3-4-16,-6 1 0 16,-1 3 3-16,-4 2 0 15,-11 6-3-15,-6 3 6 16,-10 5-5-16,1 3 9 15,-4 1-8-15,0 0-1 0,0 0-1 16,0 0 0-16,0 0 0 16,0 4-3-16,0 20-10 15,0 8 13-15,0 8 2 16,0 1 0-16,0-2-3 16,7 4 1-16,-4 2 0 15,6 0 1-15,-5-3 2 16,-1-4-4-16,4-6 1 15,-3-6 0-15,-4-7 0 16,0-2 0-16,0-7 0 16,0-6 0-16,0 1 1 15,0-4-1-15,0-1 0 0,0 3 1 16,-14-3 7 0,-13 0-6-16,-12 0 2 15,-3 0 1-15,-8 0-3 0,1 0-2 16,8 0 0-16,2 0-3 15,13 0-1-15,3 2-1 16,12-1 2-16,11 2-2 16,0-3-8-16,0 2 3 15,11 2-6-15,51-3 13 16,24-1 3-16,29 0 0 16,14 0 4-16,6-11-4 15,-6-6 2-15,-23 4-1 16,-21 0-1-16,-21 7 0 15,-18 0 0-15,-23 2 2 16,-7 4-4-16,-16-2 2 0,0 2-38 16,0 0-26-1,-4 0 2-15,-24 0-19 0,1 0 16 16,4 0-42-16</inkml:trace>
  <inkml:trace contextRef="#ctx0" brushRef="#br0" timeOffset="33142.489">2457 7321 146 0,'0'0'21'0,"0"0"-14"16,0 0 44-16,0 0 8 15,0 0-25-15,0 0-14 16,0 0 0-16,0-6-3 16,0 6-5-16,0 0-9 15,0 0-3-15,30 21 0 0,20 17 2 16,26 12 8-1,16 11-1-15,10 10-2 0,-3 11 9 16,-7 14-8-16,-23 19 1 16,-19 18 18-16,-40 26 19 15,-10 16 8-15,-86 6 22 16,-82 4-44-16,-69-4-30 16,-68-11-2-16,-34-4-146 15,-8-19-15-15,27-25-21 16</inkml:trace>
  <inkml:trace contextRef="#ctx0" brushRef="#br0" timeOffset="35962.186">4233 7602 93 0,'0'0'34'15,"0"0"-8"-15,0 0 11 16,0 0 2-16,0 0-7 16,0 0-10-16,-7-91 6 15,-16 83-1-15,3 4-4 16,3 4-3-16,-12 0-14 16,-8 25 1-16,-12 20-7 15,-13 19 1-15,5 13 2 0,8 7-3 16,10 4 0-1,21-2 0 1,15-5-1-16,3-15-6 16,3-16-8-16,34-14-1 15,16-11 6-15,9-9-7 16,11-13-3-16,3-3 7 0,0 0 10 16,-7-12 3-16,-4-5 1 15,-15-2-1-15,-9-2 4 16,-15 2-3-16,-10-2 4 0,-12 3 1 15,-4-1-5-15,0 1 4 16,-4 2 2-16,-15 0-6 16,-1 2 7-16,6 4-8 15,2 4 6-15,8 4 3 16,4 0-2-16,0 2-3 0,0 0-4 16,0 0-4-1,0 0 1-15,0 0-3 0,16 6 5 16,14 9-2-16,9 6 4 15,2 3-2-15,-2 0 1 16,-2 3 0-16,-2 2-1 16,2 5 1-16,-1-3 0 15,-10 3 0-15,-10-6-2 16,-16-4 1-16,0-7-4 16,0 0-9-16,-46-1-7 15,-7-9-8-15,-5 2-2 16,12-9 5-16,23 0 12 15,19 0 13-15,4-22 1 16,30-9-2-16,59-9 2 0,26-10 0 16,21 0 1-16,-2 0-1 15,-15 3 1-15,-29 8 7 16,-28 5 5-16,-25 4 2 16,-18 2 1-16,-11 2-2 15,-8 3 1-15,0 6-2 16,0 4 0-16,-11 7-1 15,-12 4 4-15,-4 2-11 16,-12 0-4-16,-1 12-1 16,1 19 0-16,2 10-3 15,8 8 3-15,22 3 0 16,7-2 0-16,0-2-2 16,30-4 2-16,13-8 0 15,6-1-1-15,1-11-2 0,3-9 2 16,-3-9 1-16,-4-6 1 15,-1 0-1-15,5-20 4 16,3-7-2-16,2-6 1 16,-2-3 2-16,0-2-2 15,-3 3 4-15,-1-1-5 16,1 13-1-16,-11 5 1 16,-13 6-2-16,-12 8-1 15,-1 2 0-15,-3 2-4 16,3 0 0-16,-3 2 1 15,-3 10-7-15,2 4 6 16,-2-1-2-16,0-3-2 16,2-3-3-16,-5-3-1 15,-1-4 8-15,1-2 2 0,-4 0 3 16,0 0 0-16,0 0 4 16,0-6-1-16,0-10-1 15,0-2-2-15,-20 2 3 16,3 4 2-16,-12 2 3 15,-4 6-1-15,-10 4-5 16,-3 0-2-16,2 4 0 0,2 16-2 16,-1 10 0-1,10 8 2-15,2 8-2 0,16 2-2 16,15-2-1-16,0-7-5 16,7-15 0-16,32-8-2 15,7-16 2-15,0 0 7 16,-2-8 3-16,-2-19 2 15,-3-1 6-15,-9-6 7 16,-7-2 5-16,-3-2-4 16,-10 1-1-16,-3 4 0 15,-1 7-3-15,-3 10 2 16,-3 12 0-16,0 2-4 16,4 2-10-16,-4 0-4 15,7 14-7-15,0 14 7 16,5 9 4-16,8 2 0 15,6 1 1-15,11-3-1 16,6-9 3-16,-1-11-3 0,-5-8 0 16,-1-5 0-16,1-4 0 15,5-3 4-15,8-27-2 16,7-9 0-16,-3-13 6 16,-9-7-5-1,-14-7 7-15,-20-10 10 16,-11-9 0-16,0-2-5 15,-3-1 7-15,-24 15-10 16,-3 13 13-16,3 17-1 16,8 18-5-16,-1 12 19 15,13 9-9-15,4 4-17 0,-2 0-12 0,1 32-36 16,0 25 33-16,1 17 0 16,3 6 6-16,0 2-8 15,0-1 5-15,3-8 0 16,17-7-13-16,-6-13-35 15,2-13-6-15,0-14-25 16,-9-9-11-16,0-8 18 16,2-6 2-16,-6-3 11 15,-3 0-6-15</inkml:trace>
  <inkml:trace contextRef="#ctx0" brushRef="#br0" timeOffset="37262.886">6327 7994 16 0,'0'0'12'15,"0"0"6"-15,0 0 6 16,0 0-2-16,0 0-16 16,0 0 7-16,30 11 8 15,36-8-6-15,10 0 1 16,4-3-3-16,8 0-1 16,-1-12-1-16,-11-11-3 15,-11 0 3-15,-15-2 5 16,-20 1 4-16,-14-2 9 15,-16 4-11-15,0 2 2 16,0 6 0-16,0 6 0 16,-4 4-2-16,-5 4-11 15,6 0-6-15,-1 0-1 16,1 6-3-16,-4 21 3 16,-2 8-2-16,5 5 4 0,4 0 1 15,0-1-3-15,0-5 0 16,0-4-1-16,0-6 1 15,16-8-2-15,4-6 1 16,3-6 1-16,0-4-2 16,7 0 4-16,-4 0-2 15,4-16 5-15,4-7-3 16,-2-4 0-16,-2-5 0 16,-7 0-2-16,-4 0 2 15,-5 7-2 1,-1 14 1-16,-10 7 0 15,1 4-1-15,-4 0-4 0,0 0 1 16,0 4-7-16,0 17 10 16,0 6-2-16,0 2 4 15,0 1-4-15,0-5 2 0,3-5 0 16,1-7 0-16,5-4-3 16,-6-5 0-16,1-4 1 15,8 0-3-15,2 0 5 16,13-4 2-16,8-20 1 15,6-7-3-15,5-4 1 16,-4 2-1-16,-8 8 2 16,-15 7-2-16,-6 10 0 15,-6 4 0-15,-4 4-3 16,1 0 0-16,3 1-4 0,9 13 7 16,-9 5 0-1,9 1-2-15,3-2 2 16,1 2 0-16,10-6-2 15,4-4 0-15,1-3-1 0,2-2 3 16,-7-5 0-16,-7 0 0 16,4 0 3-1,1-10-3-15,-5-10 2 0,-5-5 2 16,-6 0-3-16,-12-4 4 16,0 4 0-16,0 3-1 15,-12 5 4-15,-18 7-4 16,-4 6 2-16,2 4-6 15,-1 0-4-15,-6 23 0 16,-6 14 2-16,7 7 1 16,7 1-1-16,16-7-2 15,15-8-7-15,0-10 4 0,7-6-2 16,16-6 4-16,0-8 1 16,8 0 4-16,3 0 1 15,9-10 0-15,3-12 0 16,-9 0 0-16,-7-5 1 15,-4 0 2-15,-3-2 3 16,-10 3 1-16,-10 11 6 16,-3 5-7-16,0 6 7 15,0 4-1-15,0 0-13 16,0 0-2-16,0 22-4 16,-33 17 6-16,-17 22-1 0,-12 21 2 15,2 22-1-15,14 21 1 16,7 7 0-16,13 6 1 15,10-1 2-15,12-5-3 16,4-7 3-16,0-10-4 16,0-16 8-16,0-21 1 15,0-21-1-15,0-25 2 16,0-17-3-16,-26-8-6 16,-24-7 14-16,-19 0 0 15,-18-25-10-15,-15-11-5 16,-13-8-28-16,-4-6 4 15,10-3-8-15,13 0 4 16,31-6 13-16,35-3-4 0,30-9 6 16,30-8-6-16,62-7-8 15,37-4-5-15,12-1-10 16,4 1-11-16,-26 8-4 16,-43 10-50-16</inkml:trace>
  <inkml:trace contextRef="#ctx0" brushRef="#br0" timeOffset="37987.202">6708 7524 12 0,'0'0'14'0,"0"0"4"0,0 0 1 15,0 0-9-15,0 0 1 16,0 0 4-16,0 0-4 16,19-8-1-16,-15 8-4 15,4 0 1-15,0-3-1 16,-1 1-3-16,1-2 0 16,-4 3 2-16,-4-2 3 15,0 2 1-15,0-2-1 16,0 1-1-16,0-3 2 15,0-2-2-15,0 1 0 16,0-1 1-16,0-2-2 16,0 3 2-16,0-2 2 15,0 4-4-15,0 0 1 16,0 4-1-16,0 0 0 0,0 0-3 16,0 0-3-1,0 0-4-15,0 0 0 0,0 2 1 16,0 8 3-16,0 0 0 15,4-1 0-15,15-2-1 16,8-3 2-16,3-2 0 16,3-2 2-16,3 0-3 15,-10 0 3-15,-3 0 0 16,-12-4-2-16,-2-8 5 16,-2-2 1-16,-7-5 1 15,0 2-1-15,0-3-1 16,0 3-3-16,-27 7-3 15,-3 1-3-15,-2 7 2 16,-1 2-6-16,3 0-17 0,7 4-17 16,14 17-15-16,9 6 7 15,39 1-27-15</inkml:trace>
  <inkml:trace contextRef="#ctx0" brushRef="#br0" timeOffset="38688.951">8977 7830 65 0,'0'0'52'0,"0"0"-27"15,0 0 6-15,0 0 14 16,-56-112-6-16,52 101-17 15,4 7-3-15,0 1 4 16,0 3-7-16,0 0-6 16,0 0-10-16,0 18-1 15,0 17 0-15,0 11 2 0,4 5 1 16,10 6-2 0,5-3 4-16,-3-4-6 15,-2-8 2-15,6-13 0 16,-8-8 2-16,2-13-2 15,-5-4 0-15,-2-4 1 16,9 0 1-16,5-20 5 16,15-16 3-16,1-12-8 15,2-5 3-15,-9-2-5 0,0 1 0 16,-7 9-1-16,0 11-3 16,-7 17-5-16,-13 8-20 15,1 9-10-15,-1 0-6 16,3 3-20-16,8 18 15 15,2 5-6-15,7 4-25 0</inkml:trace>
  <inkml:trace contextRef="#ctx0" brushRef="#br0" timeOffset="39605.72">9571 7918 26 0,'0'0'51'16,"0"0"-22"-16,0 0 9 15,0 0-4-15,0 0-3 0,0 0-9 16,-49-110-7 0,26 102-3-16,0 8-5 0,2 0-1 15,-2 0-6-15,-4 10 0 16,-1 14 0-16,1 9-1 16,10 0 1-16,8 3-1 15,9-4 0-15,0-7-2 16,19-10-1-16,20-4-1 15,-2-6 0-15,6-5-4 16,3 0 6-16,-9-5 3 16,-2-13 2-16,-5-4-2 15,-14-7 3-15,-5-3 1 16,-8 0 4-16,-3 2 0 16,0 10 3-16,0 8 2 15,0 8 0-15,-3 4-1 16,-1 0-10-16,1 0-2 15,-1 23-3-15,-5 11 2 0,9 3 1 16,0-1 2-16,0 0-2 16,13-9-1-16,13-8 1 15,4-6-2 1,1-11 2-16,4-2 0 16,-5 0 1-16,12-16 3 0,-4-10-1 15,-8-7 0-15,-2-3 6 16,-17 3 2-16,-4 0 3 15,-7 4 0-15,0 6 0 16,0 9-1-16,0 7-8 16,0 3 0-16,0 4-5 15,0 0-4-15,3 0 1 16,13 0-3-16,7 4 0 16,7 13 4-16,9 10 2 0,-2 6 0 15,6 6-2-15,-1 1 4 16,4 1-2-16,4 0 0 15,6-7-2-15,-10-6 0 16,-9-10 1-16,-21-8 0 16,-12-6-1-16,-4-4-7 15,0 0-6-15,-23 0 3 16,-18 0 4-16,-5-7-2 16,11-12-1-16,12-5 9 15,19-8-2-15,4-10 0 16,4-5-1-16,35 2 3 15,3 4 2-15,-5 7 0 16,-1 12 0-16,-10 6 0 16,-3 2 0-16,0 6 1 15,-5 2 0-15,8 4-1 0,3 2 0 16,-3 0 3-16,-8 0-2 16,1 12 0-16,1 14 0 15,-9 7 1-15,-3 4 5 16,-4 2-2-16,-4-2-1 15,0-5 2-15,3-5-6 16,1-8 0-16,0-6 0 16,1-7 0-16,-2-2-7 15,-3-4-25-15,0 0-22 0,0-4-3 16,0-22-8-16</inkml:trace>
  <inkml:trace contextRef="#ctx0" brushRef="#br0" timeOffset="39968.099">10498 7547 22 0,'0'0'38'15,"0"0"-17"-15,0 0 6 16,0 0-7-16,0 0-13 16,0 0-5-16,-14-8-2 15,14 22 4-15,0 7 8 0,0-2-6 16,4 4 1-16,26-7-4 15,3-4-2-15,10-6 5 16,-4-6 3-16,-2 0 6 16,-10 0 6-16,-8-18 5 15,-12-3-3-15,-7-2 0 16,0-5-2-16,0 1 0 16,-34 5-11-16,-12 4-9 15,-7 6-1-15,0 9-1 16,0 3 0-16,11 0-5 15,12 15-19-15,14 20-8 16,16 9-22-16,0 12 12 16,49 4-14-16,20-1-29 15</inkml:trace>
  <inkml:trace contextRef="#ctx0" brushRef="#br0" timeOffset="41418.455">10994 7968 26 0,'0'0'72'0,"0"0"-43"0,0 0 1 16,9-105 1-16,-9 83 0 15,0-1-10-15,0 5-5 16,-9 8 2-16,-2 0-6 16,4 8-2-16,-2 0-5 15,-1 2-5-15,-10 0 0 0,-10 6 0 16,-5 18-2-16,1 6 2 15,7 2-1-15,12 4-2 16,15-2 2-16,0-5-6 16,35-11 1-16,14-10 2 15,5-8 4-15,2 0 0 16,-3-12 1-16,2-11 5 16,-9-7 3-16,-12-1 3 15,-8-2 4-15,-13-1 3 16,-13 7 1-16,0 0 0 15,0 8-10-15,-9 9 9 16,-11 6-12-16,3 4-7 16,4 0 0-16,6 11-2 15,4 21-1-15,3 9 1 16,0 4 4-16,0 0-1 16,3-4 1-16,20-5-2 15,4-6 0-15,3-11-1 0,0-5-5 16,9-8 1-16,-2-6 1 15,9 0 3-15,9-4 1 16,1-19 2-16,-3-10 1 16,-7-7-3-16,-3-10 0 15,-13-9 5-15,-4-7-5 16,-10-4 7-16,-2-2-4 16,-1 4-1-16,-6 6 4 0,0 9-2 15,-3 12-3-15,1 8 9 16,-2 11 1-1,-3 6 12-15,0 6 0 16,0 5-11-16,0 5 2 16,0 0-13-16,0 0-1 0,0 0 0 15,0 0-14-15,0 19 3 16,0 21 2-16,-8 18 9 16,-3 11 7-16,4 2-7 15,-2 6 1-15,5-4-1 16,4 0 2-16,0-8-2 15,0-11 0-15,0-13-1 16,4-14 1-16,5-13-1 16,-6-6 3-16,1-8-4 15,-4 0 4-15,0 0 1 16,11-4 5-16,8-26 0 16,16-12-8-16,3-10-1 15,0-1 1-15,0 3-3 16,-3 10 0-16,-5 12 1 15,-7 9-2-15,-4 15-10 16,-1 4 4-16,2 0-8 0,6 3 2 16,-3 25 11-16,-3 6-5 15,-17 6 7-15,-3 1-1 16,0-5-1-16,0-7-4 16,-23-5-15-16,-7-8-13 15,-4-7-6-15,-12-7 11 16,-3-2 11-16,-1 0 11 15,1-4 2-15,14-8 6 16,12 4 2-16,8 2 0 16,12 3 2-16,3 3 1 0,0 0-1 15,0 0 0-15,0 0-2 16,0 0 0-16,14 0-1 16,16 4 1-16,9 4 2 15,18-2-1-15,12-6 0 16,10 0 2-16,6-3-2 15,-2-17 3-15,-7-4 1 16,-10-9 5-16,-13-3 5 16,-11-8 1-16,-12-10-4 15,-14-8-4-15,-9-10 8 16,-7-5-5-16,0 4-4 16,0 6 0-16,0 14 12 15,-3 18-8-15,-13 12 6 16,5 12-8-16,4 11-2 0,-2 0-7 15,-5 25 0-15,-9 23-4 16,7 19 4-16,13 8 0 16,3-1 1-16,0-2-1 15,3-10 2-15,17-10-3 16,-1-10 1-16,-1-16-8 16,1-10-7-16,4-8-5 15,4-8 6-15,3 0 5 16,5-8 6-16,-5-15 3 15,0-12 1-15,-10-3 0 16,-8 0-2-16,-8 0 4 16,-4 10-3-16,0 10 1 15,0 10 1-15,0 8 5 0,0 0-7 16,0 15-11-16,0 20 9 16,0 5 2-16,0 2 0 15,3-4 0-15,43-4-2 16,23-4-17-16,22-4-49 15,11-5-4-15,-6-10-11 16</inkml:trace>
  <inkml:trace contextRef="#ctx0" brushRef="#br0" timeOffset="42789.906">14388 7321 90 0,'0'0'60'0,"0"0"-28"15,0 0 3-15,0 0 9 16,0 0-15-16,0 0-16 16,0 0-10-16,-33 8-2 15,33 42 0-15,0 23 10 16,0 13-2-16,0 6-3 16,0 6-3-16,0-2 0 15,0-13 0-15,0-18-1 16,0-24-2-16,0-19-1 0,0-16-1 15,0-6-4-15,0 0 4 16,0-30 1-16,0-16-1 16,0-12-15-16,0-5 3 15,0 5 13-15,0 10-5 16,-32 10 0-16,-5 16 4 16,-6 10 1-16,6 7-1 15,-2 5-5-15,-3 0 2 16,-4 11 4-16,5 11 0 15,9 0-1-15,18 2 1 16,14-7-3-16,11 0 1 16,58-3 3-16,19-8 0 15,18-6 2-15,6 0 1 16,-10-4 2-16,-6-12 1 0,-20-4 1 16,-20 2 2-16,-10-2 7 15,-19 4-2-15,-8 4 4 16,-15 4-2-16,-4 6 0 15,0 2-2-15,0 0-8 16,0 0-6-16,0 0 0 16,-20 14-7-16,-13 16 7 15,3 9 1-15,10 4 0 16,13-4-2-16,7-5 0 16,0-11 0-16,18-9-2 15,21-10-2-15,10-4 5 16,8 0 3-16,15-21-1 15,8-16 0-15,1-9 2 16,-17-4-2-16,-25-4 1 16,-28 1-2-16,-11 7 1 15,-11 10-1-15,-42 14-1 16,-20 11-3-16,-6 11-4 0,1 0 2 16,11 5-10-16,12 20-11 15,18 3-19-15,24 4-13 16,13 2-20-16,0-1-23 15</inkml:trace>
  <inkml:trace contextRef="#ctx0" brushRef="#br0" timeOffset="43186.802">15533 7604 93 0,'0'0'22'0,"0"0"-7"0,0 0 21 16,125-115 5-16,-121 107-11 15,-4 6-10-15,0 1 4 16,0 1-10-16,-4 0-5 16,-19 0-7-16,-7 11-1 15,4 10-1-15,3 4 0 16,10 1-1-16,13 3 0 16,0 0 1-16,0 1 0 15,36-3 0-15,4 1-1 0,6-4 1 16,-3-2 0-1,-10-4 1-15,-10-4 0 16,-10-2-1-16,-13-2-1 16,0 2-1-16,0-1 1 15,-46-2 0-15,-16 2-4 0,-2-8-13 16,2 0-4 0,16-3-12-16,20 0 1 0,15 0 4 15,11-6-1-15,20-23-12 16,43-9-6-16</inkml:trace>
  <inkml:trace contextRef="#ctx0" brushRef="#br0" timeOffset="44235.774">16081 7397 22 0,'0'0'39'15,"85"-114"-1"-15,-71 78 6 0,-5 14 5 16,-6 10-4-16,-3 6-10 16,0 6 4-16,0 0-13 15,0 0-18-15,0 15-8 16,0 24 0-16,0 17 6 15,0 9 2-15,0 6-2 16,0 0 2-16,0-5-2 16,0-6-6-16,0-10 1 15,0-12 0-15,0-8-2 16,0-10-2-16,0-9-9 16,11-6-2-16,-7-5-6 15,-4 0 0-15,0 0 5 16,0-10 4-16,0-16-9 15,-15-2-1-15,-23-1-2 16,-5 6 11-16,-1 3 9 0,1 6 2 16,5 4 0-16,15 4-1 15,12 1 1-15,11 2 1 16,0 3 0-16,19 0-3 16,41-2 2-16,29-4 1 15,17-3 1-15,-7 2 0 16,-14-2 0-16,-32 4 6 15,-26 1 4-15,-17 2 3 16,-10-1 4-16,0-1 4 16,0 0 2-16,0 1-9 15,0-2 1-15,0 5-9 16,-10 0 0-16,-20 0-7 16,-9 8-1-16,-4 19-1 0,10 4 1 15,10 8 1 1,19-4 0-16,4 1-1 0,0-11 0 15,27-7 0-15,15-10-5 16,-1-8 3-16,-2 0 3 16,-2 0 0-16,-2-18 3 15,-8-8 1-15,-4-8-4 16,-7-6 2-16,-9-3 1 16,-7 2-1-16,0 6-1 15,-13 10 0 1,-20 9 5-16,3 10-3 15,-6 6-3-15,6 0-2 16,4 7 0-16,3 22 0 16,7 4 1-16,9 4 0 15,7-3 0-15,0-4 1 16,12-6-1-16,11-6-5 16,4-6-1-16,3-10 0 15,0-2 4-15,9 0 3 0,-2-4 0 16,5-15 1-16,4-2 1 15,-9-1 1-15,2 2-3 0,-9 3 1 16,-7 6 0-16,-7 7-1 16,-5 4-1-16,8 0-3 15,-3 0 1-15,-2 0 0 16,-1 10-1-16,-3 4 3 0,3 1 1 16,1 0 0-1,9-3 0-15,3-6 1 0,6-2-1 16,5-4 0-16,2 0 0 15,2 0 1-15,2-18 0 16,-1-6-1-16,-8-6 3 16,-11-6-3-16,-8-3 3 15,-7-1 3-15,-8 7-1 16,0 8 3-16,0 11 4 16,-11 8 0-16,-12 6-3 15,-16 0-8-15,-7 28 0 16,-3 14-1-16,6 9 2 15,17-4-2-15,22-4-2 16,4-7 2-16,4-8 0 16,38-6-3-16,15-5-21 0,15-11-19 15,20-6-22-15,0 0-31 16</inkml:trace>
  <inkml:trace contextRef="#ctx0" brushRef="#br0" timeOffset="44574.025">18591 7178 149 0,'0'0'31'0,"0"0"-7"16,0 0 24-16,0 0-15 15,0 0-23-15,0 0-9 16,0 25 0-16,0 16 12 16,0 12 4-16,0 7-8 15,0 0 0-15,0 1-6 16,-3-4 0-16,-6-4-1 16,5-11-2-16,1-9-5 15,3-8-28-15,0-10-19 0,-4-7-16 16,1-6 12-1,-10-2 11-15,-10-2 0 0</inkml:trace>
  <inkml:trace contextRef="#ctx0" brushRef="#br0" timeOffset="45234.923">18271 7507 14 0,'0'0'31'0,"0"0"-6"16,0 0-3-16,0 0-11 15,0 0-8-15,0 0 1 16,18 6 10-16,40 6 0 15,15-2 0-15,10-6-5 16,9-4 2-16,-6 0-2 16,-13 0 1-16,-11-15 3 15,-20-6 4-15,-15-4 5 0,-13-6 2 16,-14-3-2-16,0-5-2 16,-4 0 1-1,-22 3-6-15,3 11 4 0,7 9 3 16,9 11-10-16,3 3-2 15,4 2-10-15,0 0-4 16,-10 20-3-16,-6 18 5 16,-11 14 1-16,4 0 2 15,0 1 1-15,7-3 2 16,9-10-4-16,7-8 0 16,0-10-2-16,0-10 2 15,0-6-3-15,20-4 0 16,10-2 3-16,9 0 2 15,10-2-2-15,1-16 1 0,-1-2 0 16,-8-3-2-16,-6 6-1 16,-12 5-1-16,-9 6-1 15,-8 6 4-15,-3 0-3 16,8 0-2-16,1 0-6 16,11 10 9-16,4 5 1 15,-1 2-4-15,8-3-5 16,8-2 3-16,1-6 3 15,6-5 3-15,1-1 1 16,-1 0 0-16,-4-15 2 16,-3-14 1-16,-12-2-1 15,-14-4 4-15,-12 4 2 16,-4 1 7-16,-7 11 5 16,-32 5 3-16,-11 8-6 15,4 6-8-15,2 0-8 16,9 10-1-16,12 18-5 15,12 6 5-15,11 3-1 0,0-4 1 16,11-3 0-16,35-6 0 16,10-4-1-16,13-5-10 15,0-7-28-15,0-6-11 16,-12-2-27-16,-11 0-27 16</inkml:trace>
  <inkml:trace contextRef="#ctx0" brushRef="#br0" timeOffset="47483.564">21099 7319 93 0,'0'0'48'16,"0"0"-23"-16,0 0 20 0,0 0 2 16,0 0-27-1,0 0-7-15,7-62 5 0,-10 62-9 16,-27 0 7-16,-9 0-14 16,-2 6-1-16,-1 16 0 15,5 6-1-15,8 4-1 16,15 2 1-16,14-4 0 15,0-4-1-15,11-4-2 16,31-7-9-16,1-8 2 16,-3-7 2-16,-4 0 6 15,-10 0 2-15,-6-7 2 16,-10-13 2-16,-10-8-1 16,0-5-2-16,0 1 0 15,-7 4 0-15,-28 6 1 16,1 4 0-16,-8 8-1 15,5 6 1-15,1 4-2 16,6 0-2-16,7 0 1 0,9 11-2 16,14 18-1-16,0 1 1 15,27 2 1-15,36-6 2 16,13-7 0-16,13-12-2 16,-1-7 2-16,-1 0 2 46,-7-12-1-46,-8-16 3 0,-14-10 6 0,-24-8 14 16,-22-8 11-16,-12-7 5 0,0 5-2 0,-35 6 12 16,-2 13-4-16,5 10 13 15,18 15 17-15,2 6 1 16,12 6-8-16,0 0-50 16,0 0-19-16,0 5-34 0,0 18-4 15,0 13 38-15,0 13 9 16,0 2-6-16,12 8 6 15,-1-1-9-15,4-5 0 16,-4-5 0-16,1-9 0 16,-4-9 0-16,-5-10-9 15,-3-10 4-15,0-6-9 16,0-4 12-16,4 0 2 16,4 0 14-16,3-8 2 15,9-14-16-15,3-6-12 16,3 0 8-16,1 4-5 15,-1 6-1-15,-3 6-15 16,-3 5 3-16,6 6-4 16,1 1-29-16,3 0 9 0,2 0 19 15,-2 16-7-15,-4 5 6 16,1 0 6-16,-11 4 7 16,-9-8-2-16,-7 1 2 15,0-3-9-15,0-6-4 16,-39 0 6-16,-18-8 6 15,-8-1-8-15,1 0-6 16,15 0 14-16,13 0 10 16,18-1 6-16,13-3 3 15,5 4 0-15,0-3 0 16,0 3 1-16,0 0-3 0,32 0-1 16,9-2 1-16,21 0 0 15,7-4 0-15,10-2 0 16,-3-2-1-16,-7-4 2 15,-12-1-2-15,-11-4 2 16,-7-1 4-16,-9-6 6 16,-16 1-2-16,-9 2 9 15,-5 3-2-15,0 4 5 16,0 8 0-16,0 4-10 16,0 2 2-16,0 2-7 15,0 0-7-15,0 0-4 16,0 0-4-16,0 12 0 15,0 14 8-15,0 9 0 16,-5 6 2-16,-6 5-2 0,8 7 2 16,-6 2-1-16,2 9-1 15,0 2 2-15,-6 5 0 16,-4 3 0-16,-3-1-1 16,4-4-1-16,9 0 1 15,7-6-1-15,0-2 0 16,0-7 5-16,0-8-5 15,0-15 2-15,4-12-1 16,-4-11-1-16,0-8 1 16,0 0 2-16,-27-1-2 15,-35-25 2-15,-21-10-3 16,-9-9-18-16,6-1 4 0,13 0-8 16,20-2 7-1,30 0 2-15,23-7-2 16,23-1-6-16,57-2 4 15,26 6 4-15,16 6 5 0,-4 4 3 16,-6 6 4-16,-10 2 1 16,-10 0 1-16,-16 2 3 15,-8-3 9-15,-14-2-1 16,-16 1 4-16,-8-5-1 16,-14 8-5-16,-13 4 8 15,-3 8-4-15,0 6 2 16,0 5-2-16,-14 4-8 15,-14 6-6-15,-2 0-2 16,-8 0 0-16,0 10-2 16,4 11 3-16,7 6 1 0,15 3-4 15,12 4 4 1,0 0 0-16,0-2 0 0,35-6 0 16,10-5 1-16,1-10-1 15,3-7 0-15,4-4 1 16,6 0 1-16,4-23 4 15,-1-9-4-15,-9-7-1 16,-7-5-1-16,-12 2 3 16,-2 6-1-16,-18 8-1 15,-2 13 0-15,-5 10-1 16,-3 5-2-16,-4 0-3 16,3 0-3-16,6 3-4 15,-2 16 8-15,4 1 3 0,-2-3 1 16,1-2 0-1,3-5-3-15,-10-2-2 0,4-5 0 16,-3-3-1-16,-1 0 4 16,-3 0 2-16,6 0 4 15,-6 0 2-15,0-17-5 16,0-2-1-16,0 2 0 16,-6 3-3-16,-20 4 1 15,-11 1-2-15,1 9-3 16,-4 0 2-16,1 3 2 15,12 23-1-15,8 10 2 16,15 8 1-16,4 0 0 0,27 0-3 16,38-8-8-1,15-8-3-15,5-9 9 0,1-9 6 16,-10-9 0-16,-7-1 0 16,-3 0 2-16,-13-22 0 15,-4-11 6-15,-11-14 9 16,-7-10 0-16,-20-12 4 15,-7-5 1-15,-4 4 0 16,0 9 4-16,0 11 8 16,-4 14-15-16,1 10 5 15,-1 6-6-15,0 12 2 16,4 7 10-16,0 1-30 16,0 0-3-16,-8 5-18 0,1 25-8 15,-13 18 29 1,2 14 2-16,-1 5-2 0,3-2 1 15,16-4 3-15,0-7-4 16,0-10-2-16,16-4-13 16,21-9-27-16,18-12-25 15,5-11-7-15,6-8-5 16,-10-8-13-16,-26-24-20 16</inkml:trace>
  <inkml:trace contextRef="#ctx0" brushRef="#br0" timeOffset="47672.261">23238 7188 45 0,'0'0'44'0,"0"0"-41"0,0 0 5 16,272 4 14-16,-155 3-14 16,-9-6-6-16,-21 2-2 15,-25-3-1-15,-32 0-10 16,-30-4-25-16</inkml:trace>
  <inkml:trace contextRef="#ctx0" brushRef="#br0" timeOffset="48062.083">21961 6873 53 0,'0'0'39'15,"0"0"-19"-15,0 0 18 16,0 0-9-16,0 0-17 16,0 0-12-16,-27 0 0 0,17 23 1 15,-3 3 5 1,10-2-3-16,3-4 0 15,0-2 0-15,0-3 1 16,16-10 6-16,7 0 9 0,3-5 0 16,8 0 2-16,-4-6 2 15,-2-15-3-15,-10-2-5 16,-18-6-8-16,0-1-7 16,0 2 0-16,-18 2-19 15,-24 5-15-15,-4 9-8 16,-7 9-21-16,-9 3-5 15,-2 0-20-15</inkml:trace>
  <inkml:trace contextRef="#ctx0" brushRef="#br0" timeOffset="62276.71">24665 7265 116 0,'0'0'28'0,"0"0"2"0,0 0 10 16,0 0 0-16,0 0-12 15,0 0-3-15,0 0-2 16,0-2 2-16,0 2-5 16,0 0-5-16,0 0-6 15,0 0-8-15,0 0-1 16,11 4-8-16,19 8 0 15,13 10 8-15,6 2 0 16,4 4 0-16,9 1-1 16,4 0-4-16,-3-4-4 15,-1 0 4-15,-12-7-4 16,-20-5-1-16,-20-10-6 16,-4 1-13-16,-6-4 4 0,0 0 3 15,-23 3-2-15,-16-3 8 16,0 0 0-16,5 0 8 15,11-3 8-15,9-7 0 16,9 0 3-16,5-2 0 16,0-3 3-16,0-6 1 15,23-9 0-15,26-4-6 16,17-4-1-16,6-3 1 0,4 6 0 16,-3 0 4-1,-17 8 5-15,-13 7 1 0,-20 3 10 16,-12 7 3-16,-11 4-8 15,0 3-3-15,0 3-5 16,0 0-5-16,0 0-3 16,0 0-1-16,0 0-5 15,0 0 0-15,-11 12-1 16,-9 12 0-16,6 2 7 16,9-1-4-16,5 0 0 15,9-5-1-15,24-4 3 16,13-7 0-16,4-4 0 15,0-5 2-15,3 0 2 16,0-6 2-16,1-16 1 16,0-6 0-16,-5-9 0 15,-12-4 1-15,-5-8-3 16,-18-1 1-16,-10 4 1 0,-4 10 7 16,0 8-2-16,0 10 9 15,0 10-3-15,0 2-3 16,-4 6-1-16,1 0-3 15,-1 0-7-15,4 0-2 16,-3 24-10-16,-6 24 3 16,-2 24 7-16,-5 21 2 15,6 11 0-15,-3 11 0 16,6-5 1-16,4-5-2 16,-1 2-1-16,1-4 0 0,-1-7 0 15,-1-14 0 1,5-18 0-16,0-16-6 0,0-16-1 15,5-8-2-15,16-10-9 16,2-8 0-16,4-6 7 16,1 0 9-16,6-10 2 15,8-25 0-15,4-18-6 16,-2-7-11-16,-5-10 0 16,-23-4 3-16,-16 1-5 15,0 3 11-15,-46 7 2 16,-26 12 4-16,-4 8 1 15,-6 11 1-15,19 7 1 16,9 7-1-16,23 4 0 16,13 5 1-16,13 6 0 15,5-2 2-15,0 3-3 0,23-5-1 16,26-4 1-16,20-1 0 16,11-4 2-16,-2-2-1 15,-8-2 1-15,-1-6 2 16,-10-2 7-16,-15-2 0 15,-9-3-2-15,-19 6 1 16,-12 3 2-16,-4 5-4 16,0 2 1-16,0 3-6 15,0 1 0-15,0 4-1 16,0 2 0-16,0 6-2 16,-4 1 0-16,4 0-1 15,-9 0-1-15,-5 0-2 0,-9 11-5 16,-3 15 5-1,3 10-1-15,10 5 4 0,13-3 0 16,0-2 0-16,4-9-1 16,31-4 2-16,-1-9-2 15,1-4-1-15,-8-6 3 16,3-4 1-16,3 0 1 16,13 0 4-16,7-14 2 15,-3-10-2-15,3-6-4 16,-7-4 1-16,-7-2-1 15,-5 2-1-15,-8 7 5 16,-6 11-6-16,-12 10 3 16,-4 6-3-16,-4 0-4 0,7 0-2 15,13 0-3-15,10 14 0 16,9 9 8-16,1-1 0 16,-1 4-4-16,-5 2 2 15,-4 0 2-15,-2 0 0 16,-7-4-2-16,2-7 1 15,-7-6 0-15,-3-5-1 16,-6-6 3-16,-4 0 1 16,4 0 5-16,13-6 2 15,3-18-4-15,7-13-1 16,0 0-3-16,-11-3 0 16,-3-2 1-16,-12 1-1 0,-4 7 6 15,0 10-1-15,0 10 2 16,0 8-1-16,0 4-6 15,0 2-1-15,0 0-1 16,-7 0-3-16,-6 7-5 16,-1 18 2-16,-2 15 7 15,9 7-3-15,7 0 3 16,0 0-1-16,14-11 0 16,18-10 0-16,-5-11 0 15,-4-8 1-15,0-5-1 16,3-2 2-16,8 0 6 15,12-12 3-15,3-10-4 16,-3-6 3-16,0-4-4 0,-8-2-1 16,-3 2 0-16,-9 8 0 15,-8 9 3-15,-9 11-2 16,-6 2 0-16,-3 2-4 16,0 0-7-16,0 0-7 15,0 14 0-15,8 8 12 16,7 3 2-16,1-1 0 15,-1-4 2-15,0-6-1 16,-4-4 0-16,1-4 2 16,-4-3-2-16,-5-3 0 15,9 0 5-15,3 0-1 16,11-9 1-16,10-11 0 16,4-1-1-16,-1-2-1 15,-5 3-3-15,-6 6 3 16,-14 6-2-16,-1 6-2 15,-10 2-3-15,-3 0-4 0,11 0-5 16,5 15-2-16,3 7 8 16,4 1 6-16,-2-2 2 15,2-2-1-15,-3-7-1 16,-1-3 3-16,1-6-2 16,-13-2 2-16,5-1 1 15,6 0 2 1,8-4 5-16,13-17-4 15,4-5-3-15,6-4-4 16,-3 1 2-16,-2-2-2 0,11-1 0 16,-10 8 0-16,-3 3 0 15,-15 13-5-15,-15 6 3 16,-9 2-5-16,-3 0-4 0,4 0-5 16,0 0 2-16,-4 6 11 15,3-2 2-15,-3-1 0 16,0-3 1-16,0 0 1 15,0 0 0-15,0 0 3 16,0 0 0-16,0 0 2 16,0-8-5-16,-18-2 0 15,2 2-2-15,1 1 1 16,7 5 0-16,1 2 0 16,-5 0-4-16,-2 0-1 15,-9 4 1-15,-9 19-2 16,2 9 5-16,10 2-3 15,13 2 3-15,7 0 1 0,7-6-4 16,39-2 2-16,16-9 2 16,2-11 1-16,9-5 2 15,12-3 0-15,-6-3-1 16,10-16 5-16,-13-9-5 16,-13-4 3-16,-4-6 3 15,-10-9 0-15,-12 1-4 16,-14 6 3-16,-14 11-1 15,-9 10 3-15,0 15 4 16,0 4-4-16,0 0-9 16,-16 6-7-16,-17 22-4 15,6 12 11-15,4 5 0 0,23-2-1 16,7 1 0-16,69-3-1 16,39-7-9-16,25-7-35 15,17-8-31-15,-1-9-62 16</inkml:trace>
  <inkml:trace contextRef="#ctx0" brushRef="#br0" timeOffset="66479.609">1606 10338 0 0,'0'0'101'16,"0"0"-58"-16,0 0-8 15,0 0 17-15,0 0-5 0,0 0-13 16,0 0-1-16,0 0-3 16,-102-64-7-16,102 55-10 15,10 2-7-15,6 3 6 16,7 3 0-16,7 1-9 15,9 0 3-15,7 0-5 16,4 14 0-16,-1 16-2 16,-15 7-1-16,-11 14 0 15,-23 9 1 1,0 4 1-16,-62 2-1 0,-28 3 1 16,-18-7-8-16,-2-8 4 15,7-13-14-15,19-14 3 16,20-11 2-16,21-11 5 15,17-5 8-15,6 0 2 0,13 0 1 16,7-19 1-16,0-10-1 16,0-10 0-16,11-1-3 15,19 0 1-15,-3 9 0 16,-4 12 1-16,0 9 1 16,0 6-2-16,8 4-1 15,7 0 0-15,4 1 0 16,0 20-2-16,-1 1 2 15,2 4 0-15,-6-1 1 16,5 0-2-16,-3-1-15 16,-2-6-24-16,-1-2-33 15,-13-5 0-15,-9-2 8 16,-11-1-31-16</inkml:trace>
  <inkml:trace contextRef="#ctx0" brushRef="#br0" timeOffset="66825.922">2186 9990 98 0,'0'0'58'15,"0"0"-25"-15,0 0 14 16,0 0 6-16,0 0-12 0,0 0-23 15,-19-44-10-15,58 70-1 16,14 18 17-16,3 12 4 16,6 10-10-16,-9 13 7 15,-7 7-1-15,-15 10 3 16,-21 0-12-16,-10 2-5 16,0-5 4-16,-56-5-7 15,-28-6-7-15,-31-4-36 16,-37-1-38-16,-39-4-29 15,-10 0-6-15,6-9-35 16</inkml:trace>
  <inkml:trace contextRef="#ctx0" brushRef="#br0" timeOffset="68947.829">4031 10187 99 0,'0'0'43'16,"0"0"-16"-16,0 0 14 15,0 0 6-15,0 0-10 0,0-103-10 16,0 103-2-16,0 0-3 16,-3 0-11-16,-4 0-5 15,-9 0-6-15,-14 22 0 16,-13 18 9-16,-6 13-1 15,-1 15 0-15,8 12-3 16,8 8 0 0,8 2 0-16,6 0-2 0,13-2-3 15,7-7-1-15,7-9 1 16,43-10-1-16,12-18-4 16,1-13-3-16,6-13-11 15,-9-17-7-15,9-1 11 16,-7-1 15-16,-5-20 0 15,-8-7 7-15,-10-2 7 16,-9-6 3-16,-3-6 0 16,-11 4-9-16,-2-2 1 15,-5 10-1-15,-6 8-1 0,1 7 2 16,-4 9-9-16,3 4-1 16,1 2-1-16,8 0-6 15,11 0-4-15,7 0-4 16,13 19 7-16,-2 5 0 15,1 6 1-15,-8 3 1 16,-6 3 1-16,-2-3 0 16,-8 3-1-16,2-5 0 15,-4-6 5-15,-6-11 2 16,-1-7-1-16,-5-7-1 16,3 0 2-16,9 0 2 0,14 0 0 15,12-13 1-15,11-9 3 16,7-10-2-16,-1-6-1 15,-6-7 3-15,-16-5 3 16,-14-1-4-16,-23 3 4 16,0 4-1-16,0 10-1 15,-14 9 0-15,-6 9-1 16,4 10-2-16,6 6-1 16,-3 0-3-16,-10 13-13 15,-3 21 9-15,-4 11 3 16,10 7 0-16,13 1 1 0,7-8 0 15,0-3-1-15,0-10 1 16,27-10 0-16,12-7-3 16,-2-7 0-16,12-6-1 15,4-2-2-15,6 0 6 16,1-7 3-16,9-20-3 16,0-1 1-16,-5 1 2 15,-3-8-3-15,-15 5 3 16,-8 6 0-16,-15 6-3 15,-11 12 0-15,-1 6 0 16,-3 0-6-16,10 0-3 16,5 12 2-16,0 7 3 15,-3 2-2-15,-1 0-3 16,-5-6-5-16,-1-3-1 16,-3-6-5-16,-6-1 0 0,-4-5 4 15,0 0 13-15,0 0 3 16,0 0 8-16,0-9-1 15,-14-3-2-15,-13-3 4 16,1 7 0-16,-1-3 1 16,-5 3-2-16,9 4-3 15,5 2-5-15,6 2-1 16,-2 0-2-16,-2 10-5 16,-3 13 7-16,-8 8-3 15,4 5 0-15,4-1 1 0,8-1 1 16,7-10-6-1,4-4-17-15,0-12-18 0,4-7 4 16,26-1 28 0,9 0 11-16,7-18 2 0,11-11 7 15,3-4 11-15,-5-3-4 16,-15 2 4-16,-13 6 2 16,-11 6-3-16,-16 10 1 15,0 8 5-15,0 2-6 16,0 2-12-16,0 0-7 15,0 0-9-15,0 21 3 16,16 2 6-16,10 4 2 16,8-4-2-16,8-5 0 15,-1-6 0-15,-2-5-6 16,-6-7 6-16,3 0 1 16,1-10 4-16,12-25 1 15,10-13 1-15,-6-9 0 0,-11-6 8 16,-24-9 15-16,-18-7-2 15,0-3-6-15,-4 1-3 16,-22 12-5-16,-1 15 2 16,8 16-4-16,8 19 6 15,8 16-5-15,3 3-13 16,0 0 0-16,0 28-19 16,0 20-3-16,7 21 18 15,3 14 6-15,-1-1-4 16,-2-2-3-16,0-12-28 0,9-10-29 15,4-11-15 1,-1-14-5-16,8-15-8 0,-9-5-11 16</inkml:trace>
  <inkml:trace contextRef="#ctx0" brushRef="#br0" timeOffset="69369.941">6071 10637 2 0,'0'0'70'16,"0"0"-47"-16,0 0-10 16,0 0 5-16,0 0 1 15,233-18-10-15,-153 18-4 0,5 0-2 16,2 0-2-16,5-6 1 16,-1-10 3-16,-4-6 11 15,-11-6 0-15,-10-1 2 16,-20-6 5-16,-16 3 2 15,-14 2-3-15,-16 4 4 16,0 7 1-16,-13 8-2 16,-17 3-10-16,-9 8-11 15,2 0-4-15,-5 17-1 16,5 14 1-16,10 11 0 16,15 4 4-16,12 3 0 15,0 1-4-15,19-5 2 0,27 0 0 16,14-9-1-1,6-8 1-15,6-10-1 16,-3-10-2-16,-2-8 0 0,2 0 0 16,-10-2-3-16,-10-17-6 15,-19 2-10-15,-15-5-24 16,-15-2-18-16,0-5-23 16,-18-4-20-16</inkml:trace>
  <inkml:trace contextRef="#ctx0" brushRef="#br0" timeOffset="70787.537">9458 10134 112 0,'0'0'34'16,"0"0"-16"-16,0 0 1 16,0 0 26-16,0 0-3 15,0 0-24-15,-12-58-10 16,12 86-6-16,0 17 5 16,0 13 3-16,0 10-1 15,0 4-1-15,9 2-5 0,-2 0-1 16,-4-4-1-1,-3-6 0-15,4-11-1 16,3-9-2-16,5-14-10 0,-1-10-13 16,5-9-25-16,-9-5 0 15,2-6 18-15,-9 0 17 16,0-11 11-16,-23-15 2 16,-39-4 2-16,-18-2 2 15,-12 1 0-15,-10 10 1 16,10 5 1-16,16 8 2 15,30 3 2-15,23 4-2 16,23 1-1-16,0 0-4 16,16 0 0-16,44 3 0 15,25 8 3-15,21-4-2 16,12-4 1-16,8-3 0 0,5 0 4 16,-2-17 0-16,-14-9 2 15,-12-5-4-15,-20-10 6 16,-21-4 1-16,-29 0 0 15,-26-5 2-15,-7-2 0 16,-10 2-3-16,-33 3-4 16,-3 11 2-16,9 15 8 15,10 8-9-15,12 9 1 16,8 4-9-16,-6 9 0 16,-1 28-7-16,-2 20 7 15,0 11 4-15,13 6-2 16,3-3-1-16,0-6-1 0,16-4 0 15,10-12 0 1,-3-12 0-16,4-10-3 0,-4-12-3 16,-4-7-10-1,4-8 1-15,-5 0 11 0,8-2 4 16,10-25 2-16,-6-4 3 16,5-8-5-16,-1 5 2 15,-11 9-2-15,-4 9 0 16,-12 11 0-16,-3 4 0 15,3 1-3-15,5 0-1 16,8 6-4-16,3 11 6 16,10 4 0-16,1-6-2 0,5-1 1 15,0-3 2-15,1-2-2 16,-1-9 0 0,-2 0 3-16,-1 0 0 0,-13 0 1 15,-5-13 2-15,-10-10 3 16,-8-3-3-16,0-4 2 15,0-3 5-15,-16 4-3 16,-17 5 0-16,1 10 2 16,11 10-2-16,-8 4-7 15,8 2-1-15,-7 28-3 16,1 10 4-16,13 6-1 16,14-2 1-16,4-6 0 15,49-5-7-15,23-7-14 0,19-6-24 16,17-6-38-1,1-9-14-15</inkml:trace>
  <inkml:trace contextRef="#ctx0" brushRef="#br0" timeOffset="72951.739">12188 10382 142 0,'0'0'42'16,"0"0"-4"-16,0 0 14 0,-27-101-10 15,11 87-13 1,6 4-11-16,-1 4-3 0,-8 4-3 16,-8 2-9-16,-15 0-3 15,-8 13-6-15,1 19 6 16,3 8 0-16,23 5 0 15,15 1-1-15,8-3 0 16,4-8-3-16,38-5-2 16,8-12-9-16,3-10-1 15,4-8 2-15,-4 0 10 16,2-6 4-16,-15-18 1 16,-4-4 0-16,-19-5 4 15,-8-9-4-15,-9 5 0 16,0-3 4-16,-39 10-1 15,-10 8-4-15,-1 7 4 16,4 12-3-16,0 3-1 0,5 0-4 16,3 3 1-16,15 22 2 15,16 5-2-15,7 7 1 16,10 1 1-16,48-5 1 16,15-4-2-16,10-10 2 15,2-11-5-15,-2-8 5 16,-3 0 5-16,-8-20-3 15,-3-14 7-15,-9-6 4 16,-8-8 8-16,-19-4 3 16,-13-4 4-16,-20-5-4 0,0-1 4 15,-9 0 3-15,-35 0 4 16,-2 8-2-16,3 13 1 16,13 18-2-16,14 11 1 15,9 10 1-15,7 2-34 16,-9 10-14-16,-5 36-16 15,-9 25 30-15,-3 17 0 16,3 7 7-16,16 2-6 16,7 0 5-16,0-4-6 15,0-9 0-15,17-15-2 16,3-23 2-16,-1-18 0 16,-8-15-4-16,-6-10-8 15,-1-3 12-15,3 0 4 16,19-12 3-16,17-25-7 0,10-7-7 15,0-4-2-15,-4 5 7 16,-10 6-5-16,-12 15-1 16,-8 10 1-16,-12 12-2 15,13 0-20-15,6 2-25 16,4 20 24-16,4 6 17 16,-6 2-2-16,-13 2 10 15,-8-3-5-15,-7-7 4 16,0-4-1-16,0-7-11 15,-30 0 2-15,-24-5 5 16,-2-6 3-16,-6 0-1 16,20 0 6-16,8 0 3 15,14-5 0-15,13 1 1 16,0 1 0-16,7 0 0 16,0 1-1-16,0 2 0 0,0 0-5 15,0 0-2-15,4 0 0 16,38-7-12-16,22-5 8 15,28-8 11-15,11-2 0 16,3-9 2-16,-6 1-1 16,-16-4 0-16,-19 1 15 15,-24-3 8-15,-15 3 2 16,-17 1 2-16,-9 3-3 16,0 6 6-16,0 2-5 15,0 9-6-15,-3 10 4 16,-3-1-5-16,-1 3-14 0,0 0-5 15,-16 17-22-15,-3 26 13 16,-1 23 9-16,18 12 1 16,9 12 2-16,0 4-1 15,39 0-1-15,4 2 1 16,-3-6-1-16,-1-8-2 16,-12-8 1-16,-17-7-2 15,-4-11-1-15,-6-9-1 16,0-9 4-16,0-12-3 15,0-12-3-15,-16-10 5 16,-11-4 1-16,-6 0 9 16,-19-8 1-16,-11-19-10 15,-13-10-6-15,-6-9-17 16,3-12-25-16,10-2-7 16,24-3 8-16,26 8 19 0,19 1 11 15,23 4 7-15,49-2-3 16,35-5 1-16,15-3 7 15,16-4 5-15,-6-6 0 16,-10-3 2-16,-16-1 8 16,-24 10 12-16,-29 8 12 15,-34 12 4-15,-19 12 1 16,0 4 3-16,-8 6-7 16,-19 5-10-16,8 9 5 15,1 4-12-15,9 4-9 0,-9 0-9 16,-5 24-21-1,-9 14 19-15,2 11 1 0,11 8 1 16,15 4 1-16,4-3-1 16,23-8 0-16,34-12 3 15,12-12-3-15,12-12 5 16,6-11-2-16,1-3-2 16,-4-4-2-16,-5-23-5 15,-1-9 4-15,-7-8 1 16,-2-8-4-16,-11-2-2 15,-8 6-2-15,-17 12-2 16,-10 16 6-16,-12 10-1 16,-6 10-2-16,-1 0-12 15,3 0-15-15,5 11-2 0,-1 8 29 16,-1 3-1 0,3-4 1-16,-6-2 1 0,-4-4 2 15,3-6-8-15,-6-4-1 16,0-2 8-16,0 0 6 15,0 0 3-15,0-8 8 16,-13-10-11-16,-10 0 0 16,0-1 3-16,4 4-2 15,5 5 0-15,1 8 1 16,6 2-2-16,0 0-5 16,-5 8-11-16,-15 20 8 15,1 14 6-15,3 2 4 16,16 4-2-16,7-2 0 0,0-10 0 15,37-8 0-15,12-7 2 16,6-14 1-16,12-7 1 16,-1 0-2-16,6-7 5 15,-3-26 3-15,-5-9 1 16,5-16 1-16,0-9-4 16,-12-14 2-16,-3-10-1 15,-16-6-4-15,-8-20 3 16,-14 4 3-16,-16 12-4 15,0 15 9-15,-11 36 14 16,-28 21-7-16,13 13-8 16,3 16 0-16,3 4-15 15,-6 46-24-15,-4 34 24 16,-6 27 5-16,22 7-4 16,10-4-1-16,4-15 0 0,18-13-2 15,25-18-8-15,6-15-37 16,-3-15-28-16,-7-18 3 15,-5-11 5-15,-8-9-5 16,-6 0 20-16,-13-23 0 16,-7-14-14-16</inkml:trace>
  <inkml:trace contextRef="#ctx0" brushRef="#br0" timeOffset="73127.504">14887 10108 62 0,'0'0'6'0,"0"0"7"0,195-7 1 16,-65 2-5-16,10-1-8 16,2 0-1-16,-24 0-1 15,-42 2-2-15,-37 2-4 16,-39 0-10-16,-3-4-4 16,-82-1-35-16</inkml:trace>
  <inkml:trace contextRef="#ctx0" brushRef="#br0" timeOffset="73539.73">13672 9922 84 0,'0'0'29'0,"0"0"1"15,0 0 11-15,0 0-2 16,0 0-14-16,0 0-5 16,-66-63-8-16,47 63-5 15,-4 19-6-15,-4 4 2 16,10 0 0-16,17-3-2 16,0-7-1-16,0 2 3 0,3-7-1 15,15-6 3 1,14-2-1-16,1 0 3 0,6-4 5 15,-5-17-1-15,1-2 2 16,-8-7 3-16,-13-5-3 16,-11 3-2-16,-3 5-7 15,0 9-4-15,-37 9-6 16,-5 9-5-16,-4 0-13 16,16 27-24-16,14 14-27 15,16 9-29-15</inkml:trace>
  <inkml:trace contextRef="#ctx0" brushRef="#br0" timeOffset="75685.535">16965 10193 103 0,'0'0'41'16,"0"0"-16"-16,0 0 19 0,0 0 0 16,0 0-9-16,0 0-12 15,0-92-4-15,0 92-7 16,0 0-12-16,-3 5-1 16,-4 17-9-16,-9 12 10 15,2 7 2-15,1 5-2 16,10-1 0-16,3-1 0 15,0-3 0-15,30-13-1 16,12-10-2-16,8-11-2 16,-4-7 4-16,11 0 1 15,1-23 3-15,-5-11 2 16,-7-4-3-16,-12-2 4 16,-11-3 2-16,-13 0 0 15,-5 4 0-15,-5 10-3 16,0 8 2-16,0 11 8 15,0 8-7-15,0 2-7 16,0 0-1-16,0 0-15 0,-5 18 2 16,-2 12 2-16,4 8 11 15,3 3 0-15,0-4-1 16,33-8-2-16,13-6-4 16,7-6-2-16,6-9-2 15,1-8 5-15,2 0 6 16,-6-14 3-16,-3-12-1 15,-7-9 2-15,-12-3 0 16,-6-7 4-16,-10-4 1 16,-15 4 0-16,-3 0 2 15,0 11 3-15,0 13-4 16,-7 10 4-16,4 9-7 16,3 2-7-16,0 0-5 0,0 18-12 15,0 16 2 1,0 12 15-16,0 2 0 0,7-2 1 15,16-3-1-15,-4-6-5 16,-6-4 3-16,-10-7-4 16,-3-9-8-16,0-4-1 15,-9-7-3-15,-21-2 6 16,-12-4 7-16,1 0 1 16,6 0-1-16,12 0 2 15,12 0 3-15,8-2 1 0,3-2-1 16,0 0 2-1,0 0 0-15,0-1-2 0,7-1-1 16,23 0 1-16,2-1 0 16,5-1 0-16,5-2 0 15,1-7 2-15,6 0 1 16,-5-7-2-16,6-7 3 16,-8 0 1-16,-6-1 0 15,-15-3 10-15,-9 3-3 16,-12 4 4-16,0 4 4 15,0 10-5-15,0 4 0 16,-12 5-8-16,9 5-6 0,3 0-1 16,0 0-6-1,-8 19-8-15,5 11 13 0,-1 10 0 16,1 2 2-16,-2-2-1 16,5 0 1-16,0-3-1 15,0-7 0-15,0-6 0 16,0-10-2-16,0-7 0 15,0-7-2-15,8 0 0 16,3 0 4-16,12-5 5 16,0-15 2-16,7-5-6 15,-7-6 2-15,-3 3-1 16,-5 1 0-16,0 7-1 16,-7 8 0-16,0 9-1 15,-5 3-3-15,1 0 1 16,-1 0-2-16,6 0-9 0,-2 9 3 15,0 10 7-15,6 3-5 16,-3 0 4-16,6-4-2 16,-5-3 4-16,1-4-10 15,2-5-2-15,-1-5 6 16,1-1 6-16,5 0 2 16,1-2 3-16,6-15 0 15,-3-2 0-15,0-2 0 16,0-2-2-16,-3 4-1 15,-6 2 1-15,2 9-2 16,-13 7 1-16,4 1-3 16,9 0-5-16,0 0-1 0,11 5 5 15,-1 5 3-15,8 2-1 16,1-1 1-16,2-4 1 16,2-2 0-16,-9-5 0 15,-3 0 1-15,-1 0 1 16,-6 0 1-16,3-12 1 15,0-11-3-15,-13-3 4 16,-10 0 2-16,0-4 5 16,-7 2-6-16,-32 6-3 15,-1 8-3-15,-3 10-1 16,1 4-3-16,8 0 2 16,8 20-5-16,6 8 5 15,13 6-1-15,7-4 2 0,0-3 0 16,11-8-2-16,19-7 2 15,5-3-3-15,-5-6 0 16,-3-3 4 0,-4 0 2-16,-7 0 0 0,-9 0 6 15,0-2 6-15,-4-5-2 16,-3 2 7-16,0 1-5 16,6 4 5-16,-6 0-19 15,0 0-1-15,0 4-15 16,0 26-4-16,0 19 20 15,-20 21 4-15,1 14 1 16,-4 10 0-16,0 4 2 16,-7-2-7-16,0 2 3 0,-2 1-1 15,2-2 0-15,10-3-1 16,6-9 2-16,2-12 1 16,1-16 2-16,4-16-2 15,-5-15-2-15,-8-9 1 16,-10-11 1-16,-12-6 3 15,-11 0 3-15,-7-9-2 16,-9-21-1-16,0-12-5 16,-4-9 3-16,4-12-5 15,9-3-6-15,25-5-9 16,35-6-17-16,0 0-6 16,81 1 6-16,29 4 4 15,24 2-2-15,-1 0-10 16,1 1-1-16,-28 1 15 15,-26 7-1-15,-31 6-14 16,-36 12-20-16</inkml:trace>
  <inkml:trace contextRef="#ctx0" brushRef="#br0" timeOffset="76093.754">18248 9829 26 0,'0'0'27'0,"0"0"-3"0,-76-108 3 15,60 92 4-15,4 8-8 16,4 4-10-16,8 4 2 16,0 0-4-16,0 0-11 15,0 0-2-15,-3 8 2 16,-1 4 0-16,4 0 2 15,0 0 0-15,0-4 0 16,0 0 2-16,0-1 4 16,15-7 4-16,23 0 12 15,1 0-1-15,-9-13-3 16,-3-8-4-16,-8 2-1 16,-11-6-3-16,-8 2-6 15,0 1-4-15,-8 4-2 16,-34 6-5-16,-4 8-5 15,-7 4-5-15,3 4-14 0,11 18-20 16,16 4-23-16,23 0-45 16</inkml:trace>
  <inkml:trace contextRef="#ctx0" brushRef="#br0" timeOffset="77518.693">19760 10138 85 0,'0'0'40'0,"0"0"-6"15,0 0 24-15,0 0-1 16,0 0-19-16,16-104-3 15,-12 96-1-15,-1 4 3 16,-3 4 1-16,0 0-12 16,0 0-8-16,0 0-18 0,0 12-1 15,0 18 1-15,-7 7 2 16,-9 8-1-16,6-1 3 16,3-5-4-16,7-7 0 15,0-9-2 1,0-10 1-16,0-7-3 0,0-6-6 15,0 0 7-15,0 0 2 16,0 0 2-16,0-4 0 16,14-14-1-16,25-9-1 15,10-1 1-15,4 1 0 16,-7 0-8-16,-7 8 8 16,-12 9-5-16,-10 4-1 15,-1 6-4-15,4 0-9 16,-1 0-2-16,8 12 1 15,-1 6 3-15,1 5 3 16,-1 2-1-16,4-2 5 0,1-3 0 16,-3-4-1-16,2-9 5 15,0-7 6-15,-3 0 0 16,3 0 4-16,1-20 5 16,3-9-5-16,-4-4 6 15,-3-8-4-15,-11 0 4 16,-9-4-5-16,-7 7 1 15,0 5 5-15,0 10 0 16,-15 8-2-16,0 8-1 16,-1 5-8-16,5 2-4 15,-1 2-4-15,-2 22-4 0,-2 12 12 16,9 4 0-16,7 3 0 16,0-4-1-16,10-5 2 15,22-6-2-15,5-6 1 16,2-10-3-16,-2-6 0 15,9-6 0-15,-3 0 3 16,-1-6 2-16,2-16 0 16,-1-3 1-16,-4-8 2 15,-13-1-4-15,-6 2 9 16,-10 4-8-16,-6 6 8 16,-4 12 3-16,0 4-9 15,0 6 2-15,0 0-6 16,0 0-9-16,12 8-7 15,2 13 6-15,6 6 10 16,6-1-2-16,1-2-5 0,-1-3 5 16,1-8-1-1,1-3-5-15,-7-6 1 16,-5-4-2-16,0 0 8 16,2 0 1-16,1-8 0 0,4-14 3 15,4-2-1-15,-8-2-1 16,-6 2 2-1,-10 3-1-15,-3 8 2 0,0 7 5 16,0 6-6-16,0 0-3 16,0 0-10-16,7 18-3 15,9 6 10-15,2 6 3 16,14-6-2-16,5-3 2 16,5-10-1-16,12-3 1 15,-5-5 1-15,1-3 0 16,-1 0 4-16,-3-15 3 15,-7-9-1-15,-9-7 14 0,-16-4-3 16,-8-5 0-16,-6-2-6 16,-23-2-7-16,-39 3-5 15,-14 5-11-15,0 13-3 16,10 8-14-16,29 9-33 16,21 6-11-16,16 0-13 15,23 0-10-15</inkml:trace>
  <inkml:trace contextRef="#ctx0" brushRef="#br0" timeOffset="80832.027">22904 9563 45 0,'0'0'41'0,"0"0"-11"15,0 0 10-15,0 0 1 16,0-109-1-16,0 98-7 16,0 6 3-16,0 5-7 15,0 0-9-15,0 11-20 16,-4 28-1-16,-12 14 1 16,6 11 15-16,-3 5 1 15,13-1-7-15,0 2 5 16,-3-2 3-16,-4-4-7 15,-6-8 1-15,6-13-10 16,0-18 5-16,-2-9-5 16,9-13 0-16,0-3 1 15,0 0 6-15,0 0 8 16,0-15 2-16,0-20 2 0,16-18-19 16,14-12 3-16,0-3-4 15,2 6-4-15,-9 12 4 16,-5 18-2-16,-9 12 2 15,-6 14-3-15,-3 6 2 16,0 0-9-16,11 0-13 16,1 14-13-16,2 12 10 15,-1 10 15-15,-13 7-3 16,0 7 3-16,-46 4 0 16,-16-2-2-16,2-9-4 15,10-14-2-15,15-11 9 16,17-10 3-16,9-5 6 15,9 0 1-15,0-3-1 0,0 0 0 16,23 0-3 0,27 0 4-16,19-4 0 15,19-18 1-15,8-5 2 16,6-8 0-16,-15-1 1 0,-15 0 0 16,-17 1 6-16,-21 6 3 15,-18 3-1-15,-6 3 7 16,-10 4-2-16,0 2 0 15,0 3-6-15,0 3-4 16,-7 4-2-16,-5 3-5 0,1 2 0 16,-1 2 0-1,1 0-4-15,-12 11-9 0,-10 21 3 16,-6 12 10 0,12 10 0-16,11-2-2 15,16-7 1-15,0-3-2 16,36-15-5-16,13-7-8 0,4-10 7 15,4-10 7-15,5 0 2 16,-2-4 1-16,-2-18 3 16,-8-6 0-16,-6-6 1 15,-8-6-2-15,-6-6 6 16,-11 2 1-16,-8 8-3 16,-11 11 8-16,0 16-1 15,0 7-3-15,0 2-11 16,0 0 0-16,0 2-13 15,0 21-4-15,0 10 15 16,0 6-1-16,0 0 3 16,26-7-2-16,20-9 2 15,13-8-5-15,8-7 2 0,5-8 0 16,1 0 3-16,-1-17 2 16,-6-14 4-16,-10-8-3 15,-10-6 5-15,-10-1 0 16,-18-3 6-16,-15 7 3 15,-3 11-4-15,0 8 11 16,0 13-7-16,-11 8 4 16,-4 2-13-16,-8 6-8 15,-4 30-4-15,-3 20 3 0,-7 22 1 16,1 16 8-16,6 15-8 16,4 16 0-16,-1 6 7 15,-5 7 2-15,2-3-8 16,-3-2 5-16,-3-13-6 15,3-12 0-15,6-19 2 16,4-19-1-16,4-16-2 16,-1-20 2-16,3-14-1 15,-10-14 2-15,-15-6 0 16,-15 0 16-16,-16-13-9 16,-4-24-9-16,-3-13 0 15,8-14-15-15,8-14-21 16,21-7-4-16,31-1-10 15,12 2 4-15,32 0 21 16,44 3 10-16,27-1 0 16,19 4 1-16,23 0-3 15,14 1 7-15,5 1 6 0,-3 2 4 16,-16 6 1-16,-31 12-1 16,-38 16 3-16,-34 18 4 15,-30 10 13-15,-12 6 8 16,0-1 0-16,0 0-2 15,0-1-15-15,0-1-1 16,0 5-1-16,0 2-7 16,0 2 4-16,0 0-6 15,0 0-8-15,0 5-8 16,0 14-3-16,0 9 11 16,0 7 8-16,0-5 0 0,0-10 0 15,22-7 0 1,10-4 0-16,1-9-1 0,13 0 1 15,4 0 2 1,3-15 1-16,-4-10 1 0,-3-3-1 16,-12 0 0-16,-15 3 0 15,-6 10 0-15,-10 7 5 16,-3 5-1-16,0 3-2 16,0 0-5-16,0 0-6 15,0 0-9-15,7 3 0 16,9 12 5-16,11 5 9 15,-1 3 0-15,8-5 0 16,-2-4-4-16,-6-4 5 16,-6-4-5-16,-6-4 5 0,-7-2 0 15,5 0 5-15,4-12 5 16,-2-16 2-16,2-11-4 16,-5 1 4-16,-11 4-1 15,0 6 0-15,0 8 0 16,0 7-8-16,-4 4-3 15,-3 7-2-15,-2 2-6 16,9 0-1-16,0 0-16 16,0 0-27-16,0 13-28 15,0 10-8-15,23-1 37 16,16 3 14-16,7-6 3 0,-3-1 7 16,-2-5 4-16,-3-3 10 15,0-7 9-15,-12 0 4 16,-3-3 13-16,-3 0 15 15,-8 0 3-15,-1-8 2 16,1-6-3-16,-9-2 1 16,-3-2 1-16,0 1 1 15,0 2-13-15,0 1 0 16,0 3-1-16,0 5-1 16,0 5-5-16,-3 1-6 15,-2 0-7-15,1 0-2 16,1 0-6-16,-5 18 0 0,5 5 8 15,-2 7 0 1,5 0 1-16,0 5-1 16,0-7 2-16,5 0-2 0,13-8 0 15,-6-8 0-15,-1-4-3 16,1-6-1-16,-5-2 4 16,0 0 1-16,6-17 8 15,-6-10-5-15,-4-9 2 16,-3-3 1-16,0 1 2 15,-10 2-1-15,-24 9-1 16,-5 2 0-16,0 9-1 16,9 8 1-16,11 4 1 15,12 4-1-15,3 0-7 16,4 0-5-16,0 16-7 16,0 12 12-16,0 4 2 0,0 1 2 15,0-2-4-15,16-2 3 16,10-9-3-16,1-5 0 15,7-6-1-15,1-7 1 16,-1-2 1-16,3 0 4 16,-5-9 1-16,-2-10 1 15,0-6 0-15,-4-3-2 16,10-2 2-16,4-3-5 16,-1 6-1-16,0 5 0 15,-5 12-2-15,-11 8-2 16,-4 2-2-16,8 0-7 15,-1 6 5-15,-3 18-2 16,0 7 1-16,-9 7 5 16,-1 1 1-16,1 0 0 15,2-7 3-15,0-8-1 16,-2-8 0-16,2-8 1 16,-9-8-1-16,5 0 2 0,6 0 2 15,14-24 9-15,14-9-6 16,-2-8-2-16,2-2 3 15,-7 1 0-15,3-2-6 16,-1 6 0-16,-2 7-1 16,-9 8-1-16,-10 13 0 15,-13 6 0-15,1 4-1 16,-8 0-5-16,4 0-2 16,7 0-2-16,5 12 2 0,3 7 7 15,-1 0-2-15,-2-1 3 16,-6-5-1-16,-1-5-2 15,-2-3 2-15,-7-5-3 16,0 0 4-16,0 0 5 16,0 0 2-16,0 0 6 15,0-10-3-15,0-6-6 16,-7 4-8-16,-9 1 4 16,0 8 0-16,2 0-2 15,-9 3-6-15,-7 0-7 0,-12 21 12 16,-8 11 1-16,8 7 1 15,11 5 1-15,16-2-2 16,11-2 2-16,4-10 0 16,0-8 0-16,0-11-2 15,7-5-1-15,16-6 3 16,12 0 4-16,11-25 7 16,11-19-4-16,0-10-2 15,-2-11 5-15,-18-3 4 16,-18-2 1-16,-19 2 8 15,0 4 3-15,-3 9-8 16,-33 9 1-16,6 16 6 0,11 16-7 16,5 8-3-16,10 6-8 15,-8 0-7-15,-8 31-26 16,2 19 18-16,-1 16 8 16,15 2 5-16,4 0-2 15,15 0-2-15,43-4-1 16,22-1-7-16,6-3-31 15,10-12-62-15,-4-10 15 16,-9-12 6-16,-14-14-8 16,-16-8-6-16</inkml:trace>
  <inkml:trace contextRef="#ctx0" brushRef="#br0" timeOffset="80972.497">27738 9851 10 0,'0'0'87'0,"0"0"-76"16,0 0-9-16,0 0-2 15,0 0-24-15,0 0-62 16</inkml:trace>
  <inkml:trace contextRef="#ctx0" brushRef="#br0" timeOffset="141498.604">1447 12856 2 0,'0'0'80'0,"0"0"-47"16,0 0 0-16,0 0 0 15,0 0-1-15,0 0-10 0,0 0-2 16,-32-15 1 0,32 11-5-16,0-5-5 15,23-1-3-15,7 0-7 16,13 1 0-16,-4 6-1 15,7 0 1-15,-2 3 0 0,-2 0-1 16,4 0-1-16,-12 3 1 16,-6 10-2-16,-14 6 1 15,-14 0-1-15,0 6-4 16,-26 5 6-16,-24 4 0 16,-3-2 0-16,-3-3 3 15,-3-6-2 1,10-4 1-16,15-8 2 15,11-5-2-15,11-4 4 0,12-2 3 16,0 0 4-16,0 0 6 16,0 0-2-16,0-4-4 15,5-6-11-15,21-1-2 16,5 4-1-16,6 7 0 16,2 0 1-16,0 0-2 0,-2 4 3 15,5 10-1-15,-5 6 0 16,6 6-1-16,-13 2 1 15,-7 2-3-15,-14 0 3 16,-9-5 0 0,0-1-1-16,-16-4 1 15,-27 2 1-15,-13-4 0 16,-13-4-1-16,3-4 2 16,-6-6-2-16,8-4-4 15,15 0-2-15,6 0 2 16,17 0-1-16,6-10-5 15,13-4-3-15,7-8-7 16,0-4-20-16,19-6-35 16,35-5 11-16,11-3-20 15</inkml:trace>
  <inkml:trace contextRef="#ctx0" brushRef="#br0" timeOffset="142077.138">2236 12507 25 0,'0'0'38'16,"0"0"-12"-16,-149-113 10 0,96 85-3 15,-2 6-9-15,-1 8 6 16,-1 4-3-16,-8 6 3 16,-8 4-17-16,-6 0-3 15,-17 18-8-15,-15 26 4 16,-11 18 3-16,-11 23-1 15,-5 12 4-15,12 18-4 16,17 9-4-16,17 9-1 16,30 0-3-16,25-6 2 15,24-4-2-15,13-11 1 16,13-5-3-16,47-7 2 16,21-6 0-16,9-7-1 15,9-12 2 1,6-11-1-16,-6-15 0 0,0-17 0 15,4-15 0-15,3-16 1 16,12-1 2-16,17-18 5 16,13-18 3-16,8-17 12 15,0-9-7-15,1-7-5 16,-8-12 1-16,-4-7 4 0,-16-6-6 16,-11-5 1-16,-29-1-2 15,-33-4-1-15,-33-4-1 16,-23-1 1-16,-39 1-1 15,-56 4 5-15,-34 3-11 16,-16 5 4-16,-15 4-2 16,-8 6 3-16,-16 12-6 15,-10 13 1-15,-4 15-3 16,0 14 2-16,7 16-5 16,15 12 1-16,12 4-4 15,24 12 3-15,22 26-10 16,33 15-21-16,35 10-10 15,36 16-13-15,14 7-5 0,50 2-9 16,49-2-2-16,23-7-24 16</inkml:trace>
  <inkml:trace contextRef="#ctx0" brushRef="#br0" timeOffset="143718.52">2682 13914 59 0,'0'0'36'0,"0"0"-20"0,0 0 2 15,0 0 1-15,0 0 10 16,0 0-4-16,0 60 1 16,0-32-1-16,10 7-7 15,13 6-3-15,0 8-1 16,-3 7-3-16,3 4-1 15,-4 8-3-15,1 8 2 16,-3 14-2-16,-1 17 2 16,0 7 4-16,2 4 0 15,5-3-5-15,9 1 3 16,5 0-2-16,19 1 0 0,13-1-1 16,23-5 0-16,15 0-4 15,15 2 0-15,12 4-1 16,8 3-1-16,1 4-1 15,11 2 1-15,1-1-2 16,17-6 1-16,19-10 0 16,34-3 1-16,31-7-1 15,25-5 1-15,29-6-2 16,24-12 0-16,29-4-1 16,19-10 2-16,2-7 2 15,17-7-1-15,3-4 2 16,8-8-3-16,19-4-1 15,8-10 0-15,21 0 0 16,14-4 0-16,5 0 3 16,-4-8 0-16,-19-6-3 0,-14-4-3 15,-33 0 3-15,-27 0 0 16,-43 0 0-16,-34 0 0 16,-19 0 2-16,-24 0-1 15,-18 0-1-15,-26 0 0 16,-31-5-1-16,-38-8 1 15,-31 8 0-15,-31-7 0 16,-25 3 1-16,-16 3 1 16,-20 2-1-16,-3 4 1 15,-8-4-2-15,4 4-1 16,-3-4 1-16,7-2 0 16,4 6 0-16,10-4 0 15,2 0 0-15,-1 4 0 16,-7-3 1-16,-8 3-1 0,-13-5 5 15,3 5-5-15,-3-1 1 16,10 1-1-16,6 0 1 16,4-5 0-16,6 5-1 15,-3-4 0-15,6 4 4 16,-5-4-3-16,-4 4-1 16,-11 0 1-16,-8-4-1 15,-2 4 1-15,-9 0 0 16,0 0 4-16,0 0 0 15,0-2 2-15,0-6-1 16,0-1-1-16,-20 1-5 16,-6-5 0-16,-13 3-1 15,-2-4 0-15,-21-4 0 16,-14 2-3-16,-19-2 2 16,-11 4 0-16,3 0 0 0,18 1-3 15,32 7 4-15,26 3 1 16,20 3-4-16,7 0-4 15,0 0 3-15,0 0-8 16,0 0-1-16,27 0 0 16,29 18 10-16,28 4 7 15,34 6-5-15,24 1 3 16,29 4-1-16,8 3 4 16,-4 4-3-16,-30-6-1 15,-46 3 2-15,-37-10-2 16,-35-1 3-16,-27-3 0 15,-20 8 0-15,-70 0 2 16,-41 1 1-16,-28-2-6 0,-13-6-21 16,15 2-54-16,21 0-30 15,21 6 0-15,35-6-17 16</inkml:trace>
  <inkml:trace contextRef="#ctx0" brushRef="#br0" timeOffset="145082.435">4166 13133 70 0,'0'0'55'0,"0"0"-26"16,0 0 6-16,-207 0 13 15,187 0-8-15,17 0-11 16,3 0-1-16,0 0 0 15,0 0-5-15,0 1-4 16,30 5-9-16,39 0 1 0,33 2 9 16,33-6-6-1,29-2-9-15,8 0-2 0,3 0-3 32,-30 0-7-32,-46 0-18 0,-46 0-11 15,-46 0-7-15,-7 10-23 16,-63 18 2-16,-49 5 7 0,-26-2-9 15,2-5-25-15</inkml:trace>
  <inkml:trace contextRef="#ctx0" brushRef="#br0" timeOffset="145253.634">3985 13366 39 0,'0'0'31'0,"0"0"2"16,0 0 1-16,0 0-7 15,0 0-3-15,0 0 14 16,274 12 0-16,-132-12-7 15,10-1-6-15,2-7-9 16,-9-2-12-16,-19 3-4 16,-27 2 0-16,-23 1-12 15,-20 2-22-15,-10 2-22 16,-3-2-21-16,-6-3-18 16</inkml:trace>
  <inkml:trace contextRef="#ctx0" brushRef="#br0" timeOffset="145780.656">5282 12547 99 0,'0'0'35'0,"-313"-94"-17"15,157 62 11-15,4 11 10 16,11 12-8-16,11 9-13 15,-1 3-6-15,9 31 2 16,-7 16-5-16,-3 19 4 16,-13 19-2-16,0 16 2 15,0 21-3-15,12 11-5 16,14 4-2-16,27 3 2 16,30 3-5-16,36 4 0 15,26-2 1-15,81-3 4 16,71-19-1-16,69-22-3 15,43-23 1-15,21-25-2 16,12-34 3-16,6-22 0 0,-13-26 2 16,-9-43 0-16,-7-19-4 15,-33-16 4-15,-31-12 3 16,-31-10 19-16,-41-4 0 16,-39-6-10-16,-43 4-1 15,-52-4 0-15,-18-4 5 16,-108-2 1-16,-66 4-14 15,-45 13 0-15,-38 15-6 16,-17 20 1-16,-11 14-3 0,21 17-2 16,23 21 1-1,48 20-5-15,52 18-3 0,43 0-4 16,29 29-35-16,21 21-26 16,18 19 4-1,12 14-14-15,18 5-30 16</inkml:trace>
  <inkml:trace contextRef="#ctx0" brushRef="#br0" timeOffset="175444.532">8839 13183 35 0,'0'0'51'16,"0"0"-23"-16,0 0 3 15,0 0-1-15,0 0 2 16,-166-105 2-16,139 97-7 16,-4 2 1-16,4 4-6 15,-7 2-2-15,-8 0-3 16,-8 10-2-16,1 15-8 0,-4 11-1 15,3 8-2-15,8 9-1 16,12 10 4-16,10 5-6 16,20 0 1-1,0-4-1-15,16-4-1 0,37-10-3 16,16-9-1-16,11-16 0 16,12-7-2-16,18-14 3 15,12-4 3-15,8-1 2 16,-4-21 0-16,-13-13-1 15,-14-1 4-15,-10-8 2 16,-17-10 1-16,-12-10 3 16,-14-19 5-16,-10-11 5 15,-33-4-2-15,-3 4 0 0,-39 14-7 16,-44 13-8-16,-25 13 10 16,-17 17-14-16,-11 11-4 15,-6 11 4-15,9 13-21 16,18 2-22-16,20 0-16 15,26 14-10-15,23 6-5 16,19 4-17-16,20 2-28 16</inkml:trace>
  <inkml:trace contextRef="#ctx0" brushRef="#br0" timeOffset="175986.464">8597 12115 53 0,'0'0'56'16,"0"0"-25"-16,0 0 4 0,0 0 1 15,0 0-6-15,0 0-12 16,-39-32-9-16,12 32-7 16,-12 3 0-16,2 14-2 15,-5 9 2-15,3 1-2 16,18 3 0-16,1 0 0 15,20 0-3-15,0 0 2 16,7 0-2-16,32 3-1 16,7-6 4-16,7 1-2 15,4-1 1-15,0-5 1 16,-3-3-1-16,-9 0 1 16,-10-7 1-16,-21 3 0 15,-9 2-1-15,-5 2 0 16,-8 6 2-16,-45 1 3 15,-20 0-2-15,-14-2 0 16,2-5-3-16,6-8-2 0,10-5-3 16,12-6-6-16,15 0-5 15,15 0-6-15,20-4-6 16,7-28-1-16,60-24-19 16</inkml:trace>
  <inkml:trace contextRef="#ctx0" brushRef="#br0" timeOffset="176216.983">9156 12025 28 0,'0'0'49'15,"0"0"-15"-15,0 0-1 0,0 0-5 16,0 0-8-16,0 0-11 16,23-19 0-16,-7 50 12 15,3 15 3-15,-12 15 8 16,6 1-12-16,-10 2-9 15,8 3-6-15,-4-6-5 16,5-5-20-16,-1-6-40 16,-2-10-30-16,-9-12-51 15</inkml:trace>
  <inkml:trace contextRef="#ctx0" brushRef="#br0" timeOffset="180617.638">20547 12283 10 0,'0'0'31'16,"0"0"-11"-16,0 0 8 16,0 0 6-16,0 0-11 0,-194-63-3 15,125 55-2 1,0 2 10-16,0 2-9 0,12-1-1 16,1 5 0-16,-3 0-5 15,3 0-6-15,-17 0 2 16,-6 19-5-16,-10 6 1 15,-6 10 2-15,-1 1 0 16,-3 4 9 0,-4 2-1-16,1 3-6 0,-6-1 6 15,2 4 1-15,-4 2-5 16,15-3-3-16,3 2-3 16,16 3 4-16,-4 8-3 15,-5 16-4-15,-7 9 21 16,9 9 13-16,10 1-14 15,20-7-5-15,14-3 11 0,9-6-1 16,11-6-11-16,12-6-1 16,7-1 7-16,0 5-10 15,0 0 2-15,0-2 5 16,16 1-15-16,1 0 12 16,6-2-6-16,-3-1 0 15,6-7 4-15,5-4-12 16,4-8 4-16,11-4-6 15,11-3 3-15,3-5-1 16,5-2 0-16,4-4 1 16,-3-7 6-16,-10-1-9 15,-3-3 2-15,-7-3 3 0,0-4-3 16,-3-2-2-16,1-4 2 16,11 0 1-16,17 0 6 15,18-6-2-15,18 1-5 16,9-1 14-16,5 0-16 15,-7 3 5-15,-12 1-5 16,-8 0 0-16,4-2 5 16,4-2-2-16,5 0 5 15,7 0 0-15,-6-2-6 16,-2-10-2-16,-3-6 3 16,-10-4 0-16,-2-4 4 15,-4-2-4-15,-1-7 5 16,-6-2 5-16,-5-6-2 0,-3-1 18 15,-4-3-8-15,-2-2-9 16,2-1 9-16,-7-2-8 16,-2-2-7-16,-7-3 4 15,-7-3-10-15,-3 0 10 16,-6-2-3-16,-5-2 6 16,-2 2-3-16,-14-1 0 15,-6 2-7-15,-10-4 4 16,0-6 0-16,0-6-3 15,-19-6 28-15,-15-2-17 16,-1 2-5-16,-2 5-2 16,-2 6 3-16,-2 4-11 15,-5 1 0-15,-7 3 7 16,-13 0-7-16,-3-1 4 16,-7 2-12-16,0 0 8 15,-3 7 0-15,-3 9-3 16,3 4-12-16,-1 11-3 0,1 6 0 15,-13 6-18-15,-11 4 9 16,-16 5-45-16,-6 0-54 16,6 7-13-16,31 2-31 15,28 0 38-15,37-6 25 16,23-4 6-16,26-10-82 16</inkml:trace>
  <inkml:trace contextRef="#ctx0" brushRef="#br0" timeOffset="182953.843">19608 11583 58 0,'0'0'52'16,"0"0"-31"-16,0 0 0 15,0 0 4-15,0 0 0 16,0 0-9-16,0-21-12 16,0 21 3-16,0 16-5 15,-19 20 0-15,-2 12 9 16,1 4-7-16,8 1-2 16,5-5-1-16,7-2 0 15,0-8-1-15,19-2 0 16,18-12-3-16,6-7 3 15,-10-6-1-15,3-11 1 0,-10 0 0 16,-3-4 2 0,-3-21 3-16,-6-12-2 0,-2-8-2 15,-12-6 2-15,0-9-1 16,0-5 1-16,-9-1-1 16,-14 6-1-1,-7 8-1-15,4 16 0 0,3 16-2 16,0 16-1-16,0 4-3 15,-7 18-1-15,-4 26 4 16,-5 12-5-16,9 4 4 16,14 0-7-16,16-12 1 15,0-7 4-15,20-9 2 16,29-12 4-16,4-8 0 0,9-10 0 16,11-2 1-16,6-4 2 15,1-26-1-15,5-8 2 16,-13-12 2-16,-15-11-2 15,-15-11 5-15,-28-6-3 16,-14 6 8-16,0 5 1 16,0 21-1-16,-26 18 6 15,-1 12-4-15,8 10 0 16,5 6-3-16,5 0-13 16,-5 2 0-16,-9 30-8 15,-4 16 8-15,1 17 1 16,3 9-1-16,10 2 0 0,6-2 2 15,4-4-1 1,3-7-1-16,0-11 0 0,0-10 0 16,0-12-1-16,0-14 1 15,3-8-3-15,4-8 0 16,2 0 3-16,2 0 3 16,19-4 4-16,19-20-2 15,20-9 1-15,4-2-6 16,-4 1 0-16,-16 8 0 15,-19 10 1-15,-11 7-2 16,-11 8 1-16,2 1-6 16,6 5 1-16,3 22 2 15,0 5 1-15,-4 6 1 16,-8 2-3-16,-11 0 4 16,0-4 0-16,0-3-1 15,-7-10 0-15,-31-5-9 16,-16-3-4-16,-14-10-2 0,-9-5 2 15,4 0-1-15,16 0 1 16,20 0 0-16,21-10 5 16,16-3-8-16,11-10-15 15,51-9 6-15,17-6-9 16,10 0-13-16,-9 10 6 16,-15 6 20-16,-16 4 20 15,-8 4 2-15,-5 0 2 16,-10 2 12-16,-3-2 8 15,0-3 1-15,-3 2-6 16,-6 2 2-16,-11 4 6 16,1 4-1-16,-4 4-1 15,0 1 0-15,0 0-3 0,0 0-5 16,0 0-3-16,0 0-6 16,0 0-2-16,0 1-3 15,0 23 1-15,0 7 5 16,0 8 2-16,0 9 2 15,0 5-2-15,0 7 0 16,-4 3-1-16,4-3-5 16,0-4 0-16,0-2-1 15,0-8-1-15,0-2-1 16,4-4 3-16,5-5-3 0,-9-6 2 16,0-5-2-16,0-3 1 15,-39-7 1-15,-18-5-2 16,-8-4-1-16,1-5-8 15,6 0 4-15,12-12 4 16,19-15 1-16,13-7-5 16,14-8-2-16,0-6-7 15,14-4-5-15,32-2-4 16,7 2 2-16,13-1 5 16,3 6 5-16,3 2 6 15,1 7 4-15,-1 6 2 16,1 1-1-16,-1 6 0 0,-8-3 2 15,-15 6 5-15,-13-4 4 16,-22 2 1-16,-11-2 8 16,-3 2-6-16,0 5-3 15,-3 5 4-15,-24 8-4 16,1 5-7-16,-8 1-4 16,-5 0-1-16,2 19-2 15,-2 16 1-15,13 2 1 16,10 4 0-16,16-2 0 15,0-2 1-15,19-5 0 16,31-4 0-16,3-6 0 16,12-10 1-16,-5-7 3 15,6-5-3-15,-4 0 2 16,-6-15 1-16,1-12-1 16,-4-6 0-16,5-7-1 0,-8 0-1 15,-4 6-1-15,-12 10 1 16,-8 10-1-16,-6 10 0 15,-1 4-1-15,-5 0-4 16,6 0 3-16,-4 10-1 16,-2 6 1-16,-2 0 1 15,-1-2 1-15,-8-2-1 16,3-6 1-16,-6-4 0 16,0-2 1-16,0 0-1 15,0 0 4-15,0 0 3 0,0-12-1 16,-6-4-5-1,-8-4-1-15,-5 6 0 16,8 6 1-16,-1 6-1 0,8 2-4 16,-8 0-1-16,-2 2-6 15,-9 21 5-15,-11 14 5 16,2 1 1-16,18 1-1 16,14 1 0-16,0-3-1 15,23-3 1-15,34-6 2 16,8-6 2-16,11-9-1 15,4-10 7-15,-8-3 3 16,1 0 4-16,-8-24 2 16,-8-16 5-16,-8-12-2 15,-12-10-1-15,-14-8 0 16,-7-10 10-16,-12-11-4 16,-4-6-15-16,0 3 4 0,0 9 1 15,-20 19 1-15,-6 21-1 16,3 17 6-16,5 15-8 15,6 8 0-15,8 5-14 16,-8 2-20-16,-9 38-12 16,-11 31 29-16,5 24 3 15,8 14 1-15,15 1-1 16,4-5 0-16,16-10-4 16,34-8-10-16,10-11-15 0,9-15-19 15,3-16 4 1,-6-16-4-16,-17-14 5 0,-11-10-3 15,-15-5-8-15,-7-10 6 16,-16-23-12-16,0-11-22 16</inkml:trace>
  <inkml:trace contextRef="#ctx0" brushRef="#br0" timeOffset="183101.546">22129 11819 19 0,'0'0'29'16,"237"-14"-25"-16,-104 6 0 0,-18 2 11 16,-36 2-6-1,-26 1-9-15,-33 3-3 0,-20 0-23 16</inkml:trace>
  <inkml:trace contextRef="#ctx0" brushRef="#br0" timeOffset="183518.433">20795 11343 38 0,'0'0'29'15,"0"0"-15"-15,0 0 9 16,0 0 5-16,0 0-11 16,0 0-8-16,-134-72-3 15,134 72-2-15,0 0-2 16,0 0 0-16,0 0-1 16,0 0-1-16,0 0 0 15,0 0 1-15,0 0 2 16,0 0 0-16,19 0 1 15,1 0 15-15,3 0 7 16,-9-2-1-16,-11-2-8 16,-3-2-5-16,0-6 1 0,-3-2-13 15,-34-1-5-15,-6 0-16 16,-3 7-9-16,-3 8-3 16,-1 0-7-16,-10 12-17 15</inkml:trace>
  <inkml:trace contextRef="#ctx0" brushRef="#br0" timeOffset="185797.718">17790 13280 41 0,'0'0'26'0,"0"0"-4"16,0 0 8-16,0 0-1 0,0 0-6 15,0 0 1-15,0 0 1 16,-4 0-2-16,4 0-3 16,0 0-1-16,-19-2-3 15,-15-1 0-15,-24-1 0 16,-11-5-3-16,-14 1 1 16,-9-3 1-16,-11-5-2 15,-19-4 1-15,-11-4-5 16,-21-5 0-16,-5-1-3 15,-5 2-5-15,-8 4 3 16,-3 4-2-16,-4 4-1 16,-1 0 3-16,8 2-3 15,6-1 3-15,2 0-2 16,-12-2-1-16,-11 2 3 16,5-1-2-16,-6 2 1 15,1 3 5-15,1 4-7 16,-12-2 5-16,-5 5-4 0,1 3 1 15,0 1-2 1,-5 0-1-16,6 0 0 0,-1 0 4 16,18 0-4-16,25 0 9 15,14 0-5-15,19 1-3 16,11 6 9-16,20-1-8 16,12-2 2-16,10-1 6 15,0 0-8-15,-10 3 6 16,-18-2-7-16,-24 6 0 15,-34 0 4-15,-13-2-2 16,-3 1-2-16,30-3 3 16,37-3-1-16,36-1 0 0,18-2 0 15,21 0-1-15,6 0 4 16,4 0-4-16,-7 0 2 16,-5 0 2-16,-2 0-2 15,-6 0-4-15,1 0 0 16,8 0 2-16,11 0-2 15,4 0 1-15,12 0-1 16,-2 0 5-16,9 0 0 16,0 0-5-16,0 0 0 15,0 0 2-15,-4 0-2 16,4 0 0-16,0 0 0 16,0 0 1-16,0 0 2 0,0 0-3 15,0 0 0 1,0 0 2-16,0 0-4 0,-3 0 2 15,3 0 0-15,0 0 0 16,-4 0 2-16,-3 0-2 16,-5 0 0-16,-11 2-5 15,-7 0 4-15,0 2-2 16,3 0 0-16,4 2 0 16,7 1-4-16,-3-2 4 15,5 1 1-15,-2 0-5 16,-4 2 6-16,2-4 1 15,3-2 0-15,-1 0 4 16,12-2-3-16,1 0 2 0,3 0-1 16,0 0 4-16,0 0-6 15,0 0 0-15,0 0-2 16,0 0-2-16,0 0-2 16,0 0 2-16,0 0-4 15,19-10-17-15,11-8 11 16,13-6 2-16,3-5 5 15,7-3 2-15,-4 2-12 16,-3 3 7-16,-5 0 6 16,-2 5-5-16,-13 4 8 15,4 2-5-15,-3 3 5 16,-1-2-2-16,6 3 2 0,-5-1 1 16,-1 5 0-1,1-3 0-15,-8 5-3 0,-5 2 3 16,2 2-2-16,-9 0 1 15,-3 2-6-15,-4 0 7 16,0 0 0-16,0 0 0 16,0 0 0-16,0 0 0 15,0 0 0-15,-27 2-1 16,-22 21 2-16,-24 6-1 16,-10 12 0-16,-19 0 1 15,3 4 1-15,7-7-2 16,12-4 0-16,22-4-2 15,17-6 2-15,2 0 0 0,13-2-1 16,3-2 2-16,12-4-4 16,11-5 3-16,0 0 0 15,3 3-2-15,47 2 3 16,19 0-1-16,18-3 0 16,19-4-2-16,9 0-1 15,0-8-20-15,-9 7-27 16,-4 2-4-16,-6 7-3 15,-4 4 1-15,0 5-13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52:06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877 2077 36 0,'0'0'33'0,"0"0"-9"0,0 0 0 15,0 0 0-15,0 0-3 16,0 0-4-16,0 0 1 16,-56 0-2-16,56 0-3 15,0 0 3-15,0 0-6 16,0 0-2-16,0 0 0 16,30 0-4-16,32 0 4 15,37 0-1-15,33-6-3 16,56-2 5-16,37-3-7 15,29-3 3-15,19-3-5 16,4-2 2-16,-9 5-2 16,-14 1 0-16,-13 5 0 15,-31 6 0-15,-38 0 0 16,-36 2 0-16,-37 0 1 16,-26-2 1-16,-11-2-1 15,-13-4 0-15,-12 4 5 0,-10-4 4 16,-18 6-5-16,-9 2-2 15,0-3 2-15,0 3-5 16,-27 0 0-16,-42 0-8 16,-46 0-7-16,-33 0 9 15,-35 0-1-15,-27 13 3 16,-15 0 3-16,-8 2-7 16,-2 0 5-16,-3-1-3 15,1-1 0-15,9-5 5 16,11-6-1-16,22-2 2 15,36 0 1-15,21 0 0 16,23 0-1-16,21-2 3 16,16-4-3-16,29 0 2 0,15 2-1 15,24 2 0-15,4-1 1 16,6 3-2-16,0 0-2 16,0-1-1-16,13-1-8 15,47 2 7-15,44-4 3 16,48 0 1-16,57 2 2 15,67-6-1-15,48-2 0 16,33 0 7-16,9 1-4 16,-26 6 4-16,-34 3-4 15,-55 0-1-15,-46 0 0 16,-28 0-2-16,-34 0 4 16,-15 0 0-16,-15 0 0 0,-18 0-1 15,-10 0-4-15,-17 0 0 16,-14 0 0-16,-13 0 1 15,-18 0-1-15,-10 0 0 16,-13 0-3-16,0 0 2 16,0 0-11-16,-46 0-5 15,-43 0 7-15,-40 0-4 16,-39 0 3-16,-34 0 3 16,-22 0-5-16,-21 3 4 15,-15 2-4-15,-10 1 1 16,3-2 3-16,12-2 1 0,11-2 7 15,19 0 1 1,22 0 0-16,28 0 1 0,30 0-1 16,35 0 0-1,22 0 2-15,31-2-1 0,22 2 2 16,24 0-3-16,7 0 0 16,4 0-2-16,0 0-4 15,20 0-2-15,40 0 5 16,55 0 3-16,64 0 0 15,65 0 9-15,60 0 2 16,48-10 4-16,21-1-7 16,9 4-1-16,-8-3-2 15,-31 4-2-15,-46 2 3 16,-46-1-3-16,-44 5 0 16,-44-1 7-16,-45-1-1 0,-38 2-6 15,-38 0-2-15,-26-3 0 16,-12 3-1-16,-4-1 0 15,-27-1 0-15,-79-1-4 16,-71 3 1-16,-70 0 0 16,-61 0 2-16,-51 0 0 15,-23 0 1-15,-18 0 0 16,18 0 0-16,28 0 2 16,37 0-2-16,54 5 1 15,61-1-1-15,64-1 0 16,62 0 0-16,43-3-1 15,20 0 1-15,13 0 0 0,0 0-3 16,0 2-3 0,0 0 2-16,0 4-5 0,28 6 7 15,40 0 2-15,80 0 0 16,82-8 3-16,87-4-1 16,72 0 0-16,27 0-2 15,-9 0 1-15,-41 0-1 16,-66 0 1-16,-66 0 1 15,-66 0 0-15,-53 0 0 16,-44 0-2-16,-29 0 2 16,-26 2-1-16,-16-2-1 15,0 0 4-15,-65 0-4 16,-77-6-5-16,-83-2-9 16,-91-1 3-16,-68 4 7 0,-60 3 1 15,-19 2 3-15,-8 0 0 16,41 0 1-16,45 0 1 15,75 6-2-15,105-2 0 16,83-2 1-16,92 4-1 16,53 0-7-16,125-6-6 15,100 2-3-15,99-2-8 16,58 0-27-16,17 0-29 16</inkml:trace>
  <inkml:trace contextRef="#ctx0" brushRef="#br0" timeOffset="1803.881">6166 2049 28 0,'0'0'56'15,"0"0"-35"-15,0 0-3 16,0 0 1-16,0 0-11 15,0 0-1-15,0 0-3 16,244 0 6-16,-40 0 6 16,61 0-7-16,61 0 0 15,54 0-6-15,13-3-3 16,3 2 3-16,-21 0-3 16,-51-2 0-16,-31 0-1 15,-42-8 3-15,-47 3 0 0,-48-2 3 16,-54 2-4-16,-36 3 5 15,-26 0-5-15,-17 2 3 16,-10-2 0-16,-13-1-2 16,0 0-4-16,-30-2-8 15,-62-6-26-15,-53 2 10 16,-57 2-5-16,-51 2 5 16,-48 6 2-16,-22 2 6 15,-33 0 6-15,-10 4 7 16,16 14 0-16,22 0 3 15,45-2-6-15,52-4 7 16,36-3 1-16,38-7 3 16,27 1 2-16,24-3 2 0,14 0 5 15,20 0 4-15,19 0-5 16,17 0 1-16,22 0 4 16,14 2-5-16,0-2-7 15,14 0-4-15,59 0 0 16,61 0 6-16,75 0 2 15,85-2-1-15,81-6 5 16,74-2-5-16,36 6 1 16,-1 2-5-16,-34 2-1 15,-65 0 2-15,-68 0-4 16,-62 0 0-16,-64 0 0 0,-59 6 2 16,-56-2-2-16,-40 0 0 15,-29-2-2-15,-7-2-5 16,-27 0-8-16,-75 0-4 15,-66 0-3-15,-66 0-10 16,-51 0 3-16,-24 0 6 16,-15 0 4-16,4 0 15 15,3 3 2-15,11 4 1 16,25 3 0-16,33 0-2 16,47-6 3-16,56 2 1 15,53-4 1-15,42 0 4 16,38-2-4-16,12 0 0 15,0 0-2-15,16 0 0 16,40 0 7-16,40-2 4 0,49-12 4 16,65 0 1-16,65-6-6 15,61 0-1-15,30 4-1 16,0 8 1-16,-39 8 4 16,-53 0-3-16,-79 5-6 15,-80 6 2-15,-65-3-6 16,-50-6-1-16,-66-2-4 15,-98 2 1-15,-95 2-6 16,-91 0-1-16,-74 4 8 16,-42 1 3-16,-6-1 4 15,23 3 4-15,63-5 3 0,89 2-6 16,106 0 2-16,95-4-4 16,96 3-3-16,92-4-4 15,144-1 2-15,119-1 2 16,114-1-12-16,65 0-14 15,30 0-3-15</inkml:trace>
  <inkml:trace contextRef="#ctx0" brushRef="#br0" timeOffset="17587.294">19262 3066 29 0</inkml:trace>
  <inkml:trace contextRef="#ctx0" brushRef="#br0" timeOffset="18143.937">18835 1217 95 0,'0'0'8'0,"0"0"-7"16,0 0 9-16,225-2 3 15,-73-6-1-15,43-3-2 16,36 0-8-16,26-3 1 16,3 0-3-16,-18 3 2 15,-38 4-3-15,-59 1 1 16,-62 4-2-16,-44-1-8 16,-39 3-19-16,0 0-15 15,-50-1-26-15</inkml:trace>
  <inkml:trace contextRef="#ctx0" brushRef="#br0" timeOffset="20159.46">18892 1301 17 0,'0'0'28'16,"0"0"-7"-16,0 0 3 15,0 0-8-15,0 0-4 16,0 0-2-16,-4-6-1 15,4 6 2-15,0 0-2 16,0 0-2-16,0 0-3 16,0 0-4-16,0 12 1 15,0 13 7-15,0 6 3 16,0 11 0-16,0 9-1 0,-7 3-3 16,-2 0 3-1,2-2-3-15,7 2-4 0,0-4 0 16,0 4-2-16,0 0 0 15,0 3-1-15,0-5 2 16,0-4-3-16,0-6 1 16,0-10 0-16,16-8-1 15,2-11 3-15,-6-4-2 16,-5-7 0-16,-3 2 2 16,-1-4-2-16,-3 0 2 15,0 2-2-15,0-2 2 16,0 0-1-16,0 2 0 15,0 6-1-15,0 2-2 16,0 1 2-16,0 0 0 16,0-4 0-16,0-3 1 0,0-3 0 15,0-1-1-15,0 2 0 16,0 0 1-16,0 0-3 16,0-2 2-16,0 4 0 15,0-1 0-15,0-3 1 16,0 2-1-16,0-1 0 15,0 1 1-15,0 4-1 16,0 2 0-16,0 6 0 16,0 11 5-16,0 3-3 15,0 0 7-15,0-1 22 16,0-6-22-16,0-3-4 16,0 2-5-16,0-2 2 0,0 0 1 15,0-2 2-15,0-6-3 16,0-4 0-16,0-2-1 15,0-2 1-15,0 1-2 16,0-3 1-16,0 0 2 16,0 0-3-16,0 0 3 15,0 0-3-15,0 0 3 16,0 0-3-16,0 0 0 16,0 0 0-16,0 0 1 15,0 0-1-15,0 0 1 16,0 0-1-16,0 0 1 15,0 0-1-15,0 0 0 16,0 0-1-16,0 0-1 0,0 0 2 16,0 0-3-1,9 0 3-15,25 0-7 0,22 0 7 16,33 0 0-16,14 0 2 16,11 0 0-16,1 0-2 15,-1 0 0-15,4 0-1 16,8-11-1-16,8 1 1 15,-1 1-1-15,5 3-6 16,-2 1 8-16,-5 5-7 16,-14 0 7-16,-6 0 0 15,-12 0-2-15,-3 0 2 16,-4 0 0-16,-13 0 1 16,-13 0-3-16,-17 0 2 0,-19 0 0 15,-19 0 0 1,-2 0 0-16,-9 0 0 0,0 0 0 15,3 0 1-15,-3 0 1 16,0 0-2-16,4 0 0 16,3 0 0-16,5 0-4 15,6 0 4-15,1 0 0 16,1 0 1-16,-1 0-1 16,-4 0 0-1,-3 0 0-15,-5 0 0 0,-7 0 2 0,4 0-2 16,-4 0 0-1,5 0 0-15,-2 0 2 0,1 0-2 16,-1 0 0-16,-3 0 5 16,0 0-5-16,0 0 10 15,0-2 4-15,0-8-2 16,0-6 3-16,0-3-6 16,0-6-4-16,-3-5 5 15,-13-2-6-15,9-6 7 16,-5-3-7-16,4 4-3 15,1 4 10-15,4 3-11 16,-6 2 3-16,9-1 8 16,-7-2-9-16,3-5 5 15,-3-4 0-15,-5-8-6 0,-4-9 8 16,-5 1-7 0,-2-2-2-16,-9 2 0 0,2 5 5 15,3 0-5-15,-3 8 0 16,7 4 2-16,4 4-3 15,-1 7 1-15,6 2 0 16,-2-2 1-16,0 4 6 16,6-2-7-16,-3 4 0 15,6 0 3-15,0 4-6 16,0 2 3-16,2 2 0 16,1 4-5-16,4 1 11 15,-3 6-6-15,-1 0 0 16,1 3 0-16,-1 0-5 0,4 0 5 15,-9 0-6 1,6 0 3-16,-1 0-6 0,1 0 7 16,-1 0 1-16,-5 0-14 15,-5 0 14-15,-21 0-14 16,-22 0 0-16,-19 0-8 16,-9 0-24-16,-1 0-6 15,6 0-13-15,7 3-15 16,15 5-28-16</inkml:trace>
  <inkml:trace contextRef="#ctx0" brushRef="#br0" timeOffset="21034.068">18750 1576 0 0,'0'0'14'0,"0"0"-9"0,0 0-5 15,0 0 0-15,0 0 15 16,0 0 2-16,152 6-4 15,-79-6 6-15,12 0-7 16,7 0-2-16,14 0 2 16,12-6-3-16,19-4-2 15,27 0 0-15,20 0-4 16,14 0 0-16,0 0 3 16,-12 0-6-16,-21 0 3 15,-20 2-3-15,-13-1 0 16,-17 3 0-16,-19 0 1 15,-31 3-1-15,-28 0 0 16,-17-1 2-16,-17 4-2 0,1 0 0 16,-4 0 1-16,0 0-1 15,0 0 0-15,0 0 0 16,4 0 0-16,8 0-2 16,4 0 2-16,2 0-1 15,1 0 2-15,-3 0-2 16,2 0 2-16,-3 0-1 15,1-1 1-15,-5 1-1 16,1-3 0-16,-8 3 0 16,-4 0 1-16,0-1-1 15,0 1 0-15,0 0-4 16,-16 0-10-16,-34 0-19 16,-22 9-5-16,-24 6-19 0</inkml:trace>
  <inkml:trace contextRef="#ctx0" brushRef="#br0" timeOffset="21838.978">18876 1941 7 0,'0'0'19'16,"0"0"-9"-16,0 0-1 0,0 0 3 16,0 0-1-16,0 0-5 15,-18-2-3-15,2 2 3 16,0-2-6-16,13 2 1 15,3 0 3-15,0 0-4 16,0 0 0-16,0 0 0 16,35-5 1-16,18 5 2 15,16 0 2-15,21-1 5 16,18-1-1-16,21-2-4 16,13-4 3-16,26-1 0 15,14 0-1-15,16-1-2 16,0-1-1-16,-14 2-2 15,-24 3 1-15,-35 0-3 16,-29 1 0-16,-20 4 2 0,-14 1 0 16,-13 0 1-1,-6-2-1-15,-6 2 1 0,5-3-1 16,-8-1-1-16,-8 0 0 16,-3 0-1-16,-10 4 1 15,-10 0 1-15,-3 0-2 16,4 0 2-16,-4 0 2 15,7-1-3-15,9-1 2 16,7-2-1-16,16 0-2 16,5 0 1-16,-2-1-1 15,-6 4 0-15,-15 1 0 16,-9-3 0-16,-12 3 0 0,0 0 0 16,0 0 0-16,0 0 0 15,0 0 0-15,0 0-4 16,-15 0-4-16,-3 0-3 15,-10 0-9 1,5 0-3-16,-4 0-2 0,1 4-3 16,-12 6-20-16</inkml:trace>
  <inkml:trace contextRef="#ctx0" brushRef="#br0" timeOffset="22789.877">19116 2202 15 0,'0'0'13'0,"0"0"3"16,0 0-1-16,0 0-3 15,0 0-2-15,0 0-9 16,-37-17 0-16,14 17 1 16,0 0-2-16,-9 0 0 0,-5 0-1 15,-5 0 2 1,1 0-1-16,13 0 0 0,10 0 1 15,9 0-1-15,9 0 0 16,0 0 0-16,0 0 0 16,0 0 0-16,0 0-1 15,0 0 1-15,0 0 0 16,0 0 1-16,0 0-1 16,0 0 1-16,0 0 2 15,0 0-1-15,4 0 1 16,35 0 1-16,17 0 3 15,33 0 5-15,26 0 0 16,21-8-1-16,16 0-3 16,2 1-4-16,-14 0 0 15,-2 0 1-15,-13 3-4 16,1-5 1-16,-4-3-1 16,-3 2-1-16,-4 0 1 15,-9 1-1-15,-4 0 1 16,-10 1-1-16,-12 4 0 15,-15 2-1-15,-15 2 1 16,-17 0 0-16,-4 0 0 16,-12 0 0-16,-1 0 0 15,-5 0 0-15,-6 0 1 0,-1 0 0 16,-4 0 0-16,3 0 0 16,-3 0 0-16,4 0 0 15,8 0-1-15,2 0 1 16,9 0-1-16,4 0 2 15,3 0-2-15,-3-2 1 16,-4 2-1-16,-8 0 0 16,-11 0 0-16,0 0 0 0,-4 0 1 15,5 0-1 1,-5-2 0-16,0 2 0 0,0-2-1 16,0 2 1-16,0 0-12 15,-20 0-22-15,-19-2-11 16,-7-2-17-16</inkml:trace>
  <inkml:trace contextRef="#ctx0" brushRef="#br0" timeOffset="23606.256">19651 1305 44 0,'0'0'28'0,"0"0"-1"0,0 0-3 16,0 0-9-16,0 0-6 15,0 0-7-15,0-10-1 16,0 10-2-16,0 0-2 15,0 0-1-15,0 4 4 16,0 10 0-16,0 2 0 16,0-1 0-16,0-6-1 15,7-3 1-15,2-2-2 16,1-2 0-16,3 0-1 16,4-2 0-16,3 0 3 15,-1 0 1-15,-5 0-1 16,-1 0 3-16,-3-6-3 15,-1-2 2-15,-5 1 1 16,-1 5-1-16,-3-3 7 0,0 5-5 16,0 0-1-16,0 0-3 15,0 0-1-15,0 0 0 16,0 0 0-16,0 0-2 16,0 0 2-16,0 6 0 15,0 8 1-15,0 7 0 16,7-2 0-16,6 3 0 15,1 1-1-15,-2-4 1 16,4 0-7-16,-2 1-20 16,-1-6-22-16,-10 0 6 15</inkml:trace>
  <inkml:trace contextRef="#ctx0" brushRef="#br0" timeOffset="24224.738">19842 1636 27 0,'0'0'18'0,"0"0"-1"15,0 0-1-15,0 0-5 16,0 0-2-16,0 0-1 16,118-34-4-16,-111 34-3 15,4 0-1-15,1 0-1 16,-1 0 0-16,-2 4-1 15,-2 6 1-15,-4 0 0 16,-3 0-2-16,0-2 3 16,0-2-1-16,0-2-1 15,-10 2 2-15,-13 0 0 16,-4-2 0-16,11-3 4 16,0 2-3-16,13-3 1 0,3 0-1 15,0 0 0-15,0 0 3 16,0 0-4-16,0 0 4 15,0 0 1-15,0 0-5 16,3 0 0-16,10 0 0 16,-6 8-2-16,12 4 2 15,-8 4-1-15,1 0 1 16,-1 0-1-16,-11-3 2 16,0-5-1-16,0-5 0 15,0 0-2-15,0-3 1 16,-18 0 1-16,-14 0 2 15,-1 0 2-15,-3 0-4 0,10 0-3 16,8 0-5 0,2 0-9-16,6 0-20 0</inkml:trace>
  <inkml:trace contextRef="#ctx0" brushRef="#br0" timeOffset="24691.784">19743 2057 27 0,'0'0'20'16,"0"0"-9"-16,0 0 0 15,0 0-3-15,0 0-6 16,0 0-1-16,53-16 0 16,-34 16-1-16,-1 0 0 15,-2 0 0-15,-4 0 0 16,-5 5 0-16,-7 1 0 0,0 3 0 15,0 3 0 1,-7-2 0-16,-21 1 9 0,10-6-5 16,6-3-1-16,5-2 1 15,7 0 1-15,0 0 0 16,0 0-1-16,0 0-3 16,0 0 0-16,0 0-1 15,0 2-1-15,16 0 1 16,14 4-1-16,7-2-7 15,9 4-22-15,-11 1-18 16</inkml:trace>
  <inkml:trace contextRef="#ctx0" brushRef="#br0" timeOffset="25340.767">19861 2332 21 0,'0'0'26'16,"0"0"1"-16,0 0 0 15,0 0-8-15,0 0-8 16,0 0-3-16,0 0-5 15,0 0-3-15,0 0-1 16,0 1-5-16,0 12 6 16,0 1 2-16,0 0-2 0,0 2 1 15,0-2-1-15,0-4 1 16,0 0-1-16,0-7 0 16,0 0 0-16,0-1 1 15,4-2 0-15,-4 0 4 16,0 0 7-16,0 0 3 15,0 0 9-15,0-6-5 16,0-6-13-16,-4-2 7 16,-8-4-5-16,5-1 0 15,-2-6-3-15,5 3-4 16,1 4 1-16,-1 6-2 16,1 8 1-16,3-1 0 15,0 5-1-15,0 0 0 0,0 0 0 16,0 0-4-16,0 0 3 15,0 0-3-15,0 0-3 16,0 9 4-16,0 7 2 16,0 2 1-16,7 0 0 15,0-4-2-15,2 0 1 16,-6-6 1-16,4 0-3 16,-7-2 2-16,9-4-3 15,-9 0 1-15,0-2 2 16,4 0-4-16,-4 0-6 15,0 0-16-15,3 0-5 16,4 0-10-16,0 0-36 0</inkml:trace>
  <inkml:trace contextRef="#ctx0" brushRef="#br0" timeOffset="26406.005">19739 2041 4 0,'0'0'20'0,"0"0"-3"15,0 0-8-15,0 0 0 16,0 0 1-16,0 0-3 16,18-12-1-16,-6 10-1 15,-5-2-2-15,0 4 4 16,2-2-4-16,-2 2 0 0,-3 0-1 16,5 0-1-16,-2 0-1 15,0 0 0-15,-4 0-1 16,1 0 1-16,1 0-2 15,-5 2 1-15,4 6 1 16,-4 2 0-16,0 0 0 16,0 0 0-16,0-2 0 15,0-2 1-15,0-2-1 16,0 2 0-16,0-3 0 16,0-2-1-16,0-1 1 15,0 0 0-15,0 0 0 16,0 0 2-16,0 0-2 0,0 0 2 15,0 0 0 1,0 0-2-16,0 0-1 0,0 5-1 16,0 0 2-16,-4 1 3 15,-5 0-3-15,6-2 0 16,3-2 0-16,0 0 0 16,0-2 0-16,0 0 1 15,0 0-1-15,0 0 1 16,0 0-1-16,-4 0 1 15,4 0 3-15,0 0 0 16,0 0 2-16,0 0 1 16,0 0-1-16,0 0-1 15,0 0-5-15,0 0 1 16,0 0-2-16,0 0 2 16,16 0-1-16,11 0 0 0,-4 0 0 15,3 0 0-15,4 0 0 16,0-4 0-16,0 2 0 15,-1 0 1-15,-12-2-1 16,-1 4 0-16,-9 0 1 16,-3-2-2-16,1 2 1 15,-5 0 0-15,0 0-1 16,0-2 1-16,0 2-2 16,0 0-14-16,0 0-14 15,0 0-10-15</inkml:trace>
  <inkml:trace contextRef="#ctx0" brushRef="#br0" timeOffset="40307.22">21931 1073 155 0,'0'0'38'0,"0"0"-2"16,0 0 13-16,0 0 4 15,0 0-6-15,0 0-1 16,0 0 3-16,0 0 12 16,12-16 4-16,-12 16-5 15,0 0 1-15,4 0-18 0,-4 0-9 16,3 0-12-16,-3 0-20 16,0 12-4-16,0 10-1 15,0 8 3-15,0 10 11 16,-16 6-6-16,-3 4-10 15,1-2 5 1,2-4-32-16,16-4 16 16,0-9-19-16,0-7 3 15,4-6 2-15,31-9-27 16,9-6 10-16,22-3 15 16,13 0-7-16,10-4-1 15,-1-10-15-15,-12-1-14 16,-12 6 0-16,-2-2-6 0,-9 7 1 15,-11 4-22-15</inkml:trace>
  <inkml:trace contextRef="#ctx0" brushRef="#br0" timeOffset="41368.326">22752 1344 10 0,'0'0'80'15,"0"0"-37"-15,0 0-7 16,0 0 3-16,0 0-6 16,0 0-13-16,-29-95-6 0,-1 90-5 15,-3-1 5-15,-6 3-13 16,1 3 6-16,0 0-4 16,0 0-3-1,7 11-2-15,8 6 1 0,0 8-4 16,8-2 0-16,3 2-6 15,12-2 3-15,0-5-8 16,0-6 0-16,9-6 6 16,14-3 4-16,7-3 6 15,-3 0 3-15,-1-3 0 16,-3-9 3-16,-7 0 2 16,-5-1 4-16,-4 0 3 15,-2 0-5-15,2 2-1 16,-3 3-4-16,-1 6-1 15,1 2-3-15,-4 0-1 16,0 0-4-16,0 0-4 16,3 0-2-16,2 10 1 0,10 8 6 15,8-2 2-15,3-2 1 16,10-7 0-16,1-3 0 16,5-4 1-16,4 0 0 15,0-13 4 1,0-8-1-16,-9 2-1 0,-10-1 4 15,-11 1 2-15,-9-4-1 16,-4 2 0-16,-3 2 0 16,0 5 4-16,0 5-2 15,0 6-6-15,-3 3-4 16,3 0 0-16,0 0-7 16,-4 0-1-16,-3 6-1 0,4 14 8 15,3 7-1-15,0 4 0 16,0-1 2-16,10-2-2 15,17-4 2-15,-1-6-1 16,-3-2 1-16,-7-7 0 16,-12-4-2-16,-4-1-1 15,0-4-1-15,0 3 0 16,-13-2-9-16,-4 1-5 16,-3-2 9-16,1 0 1 15,15 0 3-15,4 0 5 16,0 0 0-16,0 0 0 0,0 0 0 15,0 0 0 1,0 0 0-16,0 0 2 16,0 0-2-16,0 0 2 0,4 0-1 15,15-7-1-15,8-4 2 16,12-3 4-16,5-4 3 16,2-6 0-16,7-6 5 15,-11 0 4-15,-6-8 1 16,-10-2-2-16,-22-8 4 15,-4-2 0-15,0 1 3 16,-16 11-6-16,-7 13 8 16,0 10 7-16,5 9-2 15,2 6-9-15,4 0-14 16,-2 3-8-16,-6 21-13 16,1 11 10-1,-1 7 3-15,13 5-7 16,7-1 7-16,0-2-12 15,7 0 5-15,29-4-8 16,1-6-31 0,2-10-5-16,-9-5-20 15,0-10-6-15,-11-6-3 16,-6-3 2-16</inkml:trace>
  <inkml:trace contextRef="#ctx0" brushRef="#br0" timeOffset="41506.619">23148 1235 35 0,'0'0'23'0,"0"0"-1"0,0 0-7 15,263-33-3-15,-130 20-9 16,12-1-3-16,-26 3-20 16,-33 5-54-16</inkml:trace>
  <inkml:trace contextRef="#ctx0" brushRef="#br0" timeOffset="42446.962">24200 932 61 0,'0'0'44'0,"0"0"-26"16,0 0-2-16,0 0-4 16,0 0-12-16,0 0-3 15,11-12 3-15,19 6 7 16,16 0 4-16,3-2 4 15,1 0-1-15,-4 0 0 16,-7 1 6-16,-16 1-2 0,-9 2-6 16,-9 1 3-16,-5 3-4 15,0 0-1-15,0 0-2 16,0 0-4-16,0 0-4 16,0 0-4-16,0 0-3 15,-8 16 7-15,-7 14 0 16,-4 12 1-16,3 8 1 15,5 5-1-15,3-5 1 16,8-5 1 0,0-3-3-16,0-15 2 15,-4-7-1-15,4-9-1 0,-4-6 0 16,-3-3 0-16,-1-2 0 16,-7 0-1-16,-4 0 1 15,-4 0 1-15,0 0 0 16,3-2 1-16,10-3 1 0,6 2-1 15,4-1-2-15,0 3 0 16,0-2-4-16,0 0-5 16,20-2-2-16,17-3 4 15,9-2 5-15,3 2 2 16,-3-3 1-16,-12 6 1 16,-2-3 0-16,-11 2 5 15,-5 0 3-15,-4-1 0 16,-5 6 8-16,-7-1-1 15,0 2 3-15,0 0-4 0,0 0-1 16,0 0-8-16,0 0-7 16,0 0-2-16,0 0-5 15,0 0-7 1,0 12-1-16,0 10 15 0,0 4 0 16,0-2 1-16,0 2-1 15,0-3 0-15,0-6 0 16,0-3 0-16,8-6-1 15,-1-3-1-15,-2-5-2 16,2 0 2-16,0 0 2 16,2 0 2-16,5-13 3 15,2-7-1-15,-2-2-1 16,9-2-3-16,-7 6 1 16,0 6-2-16,-5 6 1 15,-4 6-4-15,9 0-1 16,7 0-12-16,10 6 0 15,13 9-5-15,-3 2-15 16,-1-3-29-16,-5 0-25 0</inkml:trace>
  <inkml:trace contextRef="#ctx0" brushRef="#br0" timeOffset="43037.678">26247 910 86 0,'0'0'68'0,"0"0"-37"16,0 0 10 0,0 0 5-16,0 0-19 0,0 0-23 15,-30-12-4-15,30 38 0 16,0 11 5-16,0 4 4 16,16 2 4-16,3-4-6 15,-5-2-1-15,-1-6-2 16,-3-4-2-16,-6-10-1 15,-1-5 0-15,-3-5 0 16,0-5 2-16,0-2-1 16,0 0 3-16,0 0 4 15,0 0 5-15,0-18 7 16,0-12-10-16,-17-8-3 16,-6-9-3-16,7-3-2 15,5-4-3-15,11-2 0 16,0 2 3-1,0 4-3-15,30 1-2 16,13 10 2-16,10 10-1 16,7 12-8-16,2 8-1 15,-6 9-12-15,-3 0-4 0,-14 18-20 16,-16 17-3-16,-12 5-21 0,-11 6-36 16</inkml:trace>
  <inkml:trace contextRef="#ctx0" brushRef="#br0" timeOffset="43343.075">26563 1055 60 0,'0'0'33'16,"0"0"-5"-16,0 0-1 16,253-53-10-16,-176 41-6 15,-17 0-5-15,-18 4 5 16,-22 4 0-16,-17 1 1 15,-3 1 3-15,0-2 0 16,0-1-3-16,0 3-5 16,0 0-4-16,0 2-2 15,0 0 2-15,0 0-3 16,0 0-6-16,-7 9-8 16,-5 8 12-16,-4 10 2 15,5 2 0-15,8-1 1 16,3 1-1-16,0-5 0 15,3-7-5-15,20-1-28 16,4-8-24 0,-4-5-26-16</inkml:trace>
  <inkml:trace contextRef="#ctx0" brushRef="#br0" timeOffset="43673.881">27018 820 35 0,'0'0'44'16,"0"0"-17"-16,0 0-4 0,0 0-10 15,0 0-13 1,0 0-1-16,-42-12-1 0,35 12 2 16,3 0 1-16,-1 4-1 15,5-2 0-15,0-2-1 16,0 0-1-16,0 0 2 15,0 0 0-15,12 0 5 16,4 0 3-16,-5 0 3 16,-4 0-1-16,-7-6-1 15,0 0-1-15,0 4-3 16,0 0-5-16,0 2-12 16,-11 0-8-16,-5 6-18 15,2 16-14-15</inkml:trace>
  <inkml:trace contextRef="#ctx0" brushRef="#br0" timeOffset="44625.8">27204 1026 51 0,'0'0'38'16,"0"0"-12"-16,0 0 5 15,0 0-6-15,0 0-7 16,0 0-9-16,0-25-5 0,0 25-4 16,16 0-2-1,7 6-3-15,7 11 5 0,5 5 1 16,-1 5-1 0,-1 1 0-16,-1-5 0 0,-9-2-1 15,-16-5 1-15,-7-6-4 16,0-2-1-16,0-2-10 15,-33-4-3-15,-10-2-3 16,4 0-12-16,13 0 28 16,15-2 5-16,11-10 7 15,0-4 6-15,0-2 2 16,27-4 0-16,6-4-1 16,3-2 5-16,-3 2 0 15,-6 2-6-15,-8 5 4 16,-3 3 5-16,-5 4-6 15,-8 3 0-15,1 0-2 16,-4 7 0-16,0 0-4 16,0 2-3-16,0 0-7 0,0 0-2 15,0 0-1-15,0 0-6 16,0 4-2-16,0 14 4 16,3 4 7-16,10 4-1 15,-3 1 1-15,3-4 0 16,-3 1 0-16,6-1-4 15,0-3-1-15,2-5-1 16,-2-3-3-16,-9-6-3 16,-3-1 2-16,-4-5 3 0,0 0 5 15,-8 0-14 1,-22 0-5-16,-5 0 17 16,1-6 2-16,4-2 2 15,11 4 0-15,8 2 0 0,6 2 2 16,5-3-2-16,0 3-2 15,0 0-2-15,16 0-1 16,23 0 5-16,5 0 3 16,11-2 1-16,-2-9 1 15,-4-5 3-15,-3-5 6 16,-8-2 5-16,-7-5 6 16,-9-6-1-16,-14-7-4 15,-8-5-4-15,0-1 0 16,-3 6-5-16,-36 3 8 15,-3 6 8-15,1 8 2 16,9 8 11-16,9 7-1 16,16 5-11-16,7 4-1 15,0 0-27-15,0 0-4 16,0 11-12-16,0 18 5 0,0 10 11 16,0 7 0-1,16 0 3-15,10-3-6 16,12-4 3-16,0-3-6 15,1-8-21-15,-1-3-45 0,-8-10-8 16,-7-4-3-16,-11-8 14 16,-12-3 18-16,0 0-10 15</inkml:trace>
  <inkml:trace contextRef="#ctx0" brushRef="#br0" timeOffset="44759.395">27669 932 3 0,'0'0'43'0,"0"0"-15"0,0 0-4 15,0 0-9-15,0 0-1 16,0 0-4-16,200-19-4 16,-101 14-4-16,0 4-2 15,0 1-4-15,14 0-27 16,6 0-79-16</inkml:trace>
  <inkml:trace contextRef="#ctx0" brushRef="#br0" timeOffset="45832.394">28860 733 122 0,'0'0'35'0,"0"0"-5"15,0 0 14-15,0 0-8 16,0 0-16-16,0 0-7 15,-34-25-7-15,22 25-6 16,-3 12-4-16,-8 17 0 16,-12 16 3-16,12 7 0 0,0 4 2 15,12 3-2-15,11-7 1 16,0-7-1-16,4-11-1 16,38-9-5-16,4-11-2 15,4-10-1-15,-1-4 8 16,-3-2 2-16,-1-18 4 15,-3-10 1-15,-12-11 0 16,-10-5 0-16,-20-10-2 16,0-2 3-16,-20-4 1 15,-33-2 7-15,-3 6 0 16,2 9-1-16,12 13-6 16,12 17 5-16,10 13-2 15,1 6-10-15,-15 6 0 16,-15 31-9-16,-4 18 7 15,7 12 1-15,23 1 0 0,23 1-1 16,0-5 0-16,30-10 1 16,23-10 0-16,16-9-1 15,3-14 0-15,17-8-4 16,5-11 1-16,14-2 3 16,-2-6 2-16,-7-20 3 15,-14-4-3-15,-25-7 3 16,-14-3 1-16,-20-2-1 15,-13 2 1-15,-13 7 0 16,0 8 0-16,0 13 4 16,0 6 2-16,-9 4-6 15,-2 2-4-15,-1 0-4 0,1 16-1 16,-5 15 2-16,13 6 0 16,3 1 2-16,0-1-2 15,3-7 3-15,20-10-5 16,4-8-1-16,-4-9 0 15,-7 0 1-15,3-3 5 16,-1 0 4-16,-2-6 3 16,3-15-1-16,-1-1-1 15,-2 0-1-15,0 5 0 16,-9 2-4-16,5 9 4 16,-8 2 1-16,-1 4-5 15,1 0-1-15,-1 0-8 16,13 0-3-16,14 10 4 0,4 8 7 15,12 0 1-15,0 0 0 16,-4-6-1-16,-4-6 1 16,-7-2 0-16,-4-4 0 15,-4 0 1 1,0-1 6-16,0-21 0 0,-5-8 0 16,-9-7 1-16,-9-11-1 15,0-8 3 1,-9-4 2-16,-21 0 10 0,-4 1 0 15,2 4 13-15,11 3-6 16,5 10-2-16,12 17-12 16,1 11 6-16,-2 14-12 15,1 0-9-15,1 4-22 16,3 30-13-16,-4 14 19 16,4 16 16-16,0 3 0 15,27-9-1-15,15-4-5 0,8-8-23 16,-1-10-27-16,-6-3-15 15,-6-14 3-15,-14-7-19 16,-7-6 22-16,-13-6 3 16</inkml:trace>
  <inkml:trace contextRef="#ctx0" brushRef="#br0" timeOffset="45962.71">29923 789 64 0,'0'0'35'0,"0"0"2"16,0 0-2-16,0 0-8 15,0 0-23-15,0 0-1 16,168-29-3-16,-64 22-8 16,2 3-54-16</inkml:trace>
  <inkml:trace contextRef="#ctx0" brushRef="#br0" timeOffset="62120.924">1175 5414 6 0,'0'0'0'0,"0"0"-6"16</inkml:trace>
  <inkml:trace contextRef="#ctx0" brushRef="#br0" timeOffset="88459.599">2922 5727 31 0,'0'0'26'0,"0"0"-6"16,0 0 4-16,0 0 4 15,0 0-4-15,0 0-7 16,0 0 1-16,0 0 3 16,0 0-4-16,0 0-1 15,0 0-6-15,0 0-2 0,0 2-4 16,0 10-2-16,0 8 7 16,0 4-1-16,4 6-2 15,-4 2-3-15,0 6 1 16,0 5 0-16,0 1-2 15,0 0 2-15,0-3-1 16,0 4-1-16,0 1 1 16,0 4 0-16,0 2 0 15,0 4 0-15,3 2-3 16,13 5 1-16,-5 2 1 16,5 12-2-16,-9 13 0 15,0 8 1-15,-7 6 3 0,0-2 2 16,0-6-2-16,0-2 1 15,0 2 2-15,0-3-3 16,0 4 2-16,5-3-2 16,9-3-1-16,2 3 1 15,4-2-1-15,-3 6 3 16,-1-1 1-16,-5 3-4 16,1 4 0-16,-12 5-1 15,4 3 2-15,-4-2-3 16,3-6 2-16,6-5-3 15,2-4 1-15,1 2 0 16,-1-3 0-16,-1 1 0 16,-1-6-1-16,-2-2 1 15,-3-2 0-15,-1-2 0 16,3 4-1-16,1 1 1 16,3 0 0-16,3 5-1 15,-6 2 0-15,5 2 1 16,-5-3-1-16,0-1 1 15,-3-9-1-15,1 3 0 16,-1 1 0-16,-1-3 0 16,4 4 1-16,1-3 1 15,0-4-2-15,-4 3 1 0,-4-3-1 16,0 2 0-16,0 2 2 16,0-2-1-16,0-2 0 15,0-2 0-15,3-1-1 16,1 1 1-16,0 0-1 0,1-2 0 15,-5-4 0 1,0-5 1-16,0-5 0 0,0 1 0 16,0 0-1-16,0 0 0 15,0 1 0-15,-5 2 0 16,-3-4 1-16,8-8-1 16,0-6 0-16,0-7 0 15,0-10 0-15,0-3 1 16,0-5-1-16,0-4 0 15,0-5 0-15,0-5-1 16,8-1 1-16,-3-4 0 16,-2-2 0-16,-3-2 1 15,0 1 0-15,0-3-1 16,0 0 1-16,0 0-1 16,0 0 3-16,0 0 0 0,4 0-1 15,-4 0-2-15,3 0 0 16,1 0-4-16,12 0 0 15,14 0-2-15,20 0 6 16,29-7 6-16,20-1-5 16,13 0-1-16,10 1-1 15,3 1-2-15,1 0 0 16,-8 3 0-16,-3 3 0 16,2 0 2-16,18 0 0 15,20 0 1-15,17 0 0 0,12 0 0 16,1 6-2-16,7 3 2 15,2 4-2-15,-6-5 2 16,-17 2 0-16,-26-3 0 16,-23-1 0-16,-26 1 0 15,-17-1 0-15,-15 0 0 16,-9-2 1-16,-9 0-1 16,-5 0 0-16,-6 1 0 15,-5-4 0-15,-7 3 0 16,-12-4 1-16,-8 0 0 15,2 0-1-15,-5 0 2 16,0 0 2-16,0 0 2 16,0 0 0-16,0 0 3 15,0 0 2-15,0-4-9 16,0-3 5-16,0-2 5 0,-5 1-3 16,2-2-4-1,-1 0-1-15,-3-4 0 0,3-2 0 16,1-3 0-16,-6 0 0 15,6-1 1-15,-1-2-4 16,4 0 5-16,0-3-3 16,0 0-3-16,0-4 4 15,0 0-2-15,0-5-2 16,0 1 0-16,0 2 3 16,0-5 3-16,0 1-1 15,0-5 1-15,0-6-2 16,0-1 4-16,0-1-8 0,0-2 6 15,0 4-3 1,0-2-2-16,0-2 4 0,0 0-4 16,0-4 4-16,0-1-3 15,0-3 1-15,0 2 0 16,7 2-1-16,5 0-1 16,-1-1 2-16,1 4-1 15,-4-3-2-15,-5 1 1 16,-3-1 2-16,0 0-3 15,0-3 5-15,0 4-2 16,0-1 1-16,0 0-4 16,0 1 7-16,0 1-2 15,-7-3 2-15,-5 1 3 16,1 0 1-16,-1-2-8 16,-3-2 2-16,0 4-5 0,0 2 2 15,-4 2-2 1,3 0 3-16,-3 0-3 0,1-3 2 15,2-1 3-15,0-4-3 16,2 0 2-16,-2 1 2 16,5-2 0-16,3 2-6 15,0 3 2-15,5 3 0 16,-1 2 2-16,-1 2-4 16,-2 0 0-16,3 0 0 15,1 0 0-15,3-1 2 16,0-1-4-16,0-1 4 15,0-1-2-15,0-2 0 0,0 1 2 16,0 0 0-16,0-2-2 16,0 0 2-16,0 0-2 15,0-2 0-15,0-3 0 16,0 5 0-16,-4-2 2 16,1 0-2-16,3 0 0 15,0-3 2-15,0-5-6 16,0-6 4-16,0 2 0 15,0-4 0-15,0 6 0 16,-5 4 0-16,1 5 0 16,-3 3 0-16,0-2 2 15,-6 0-2-15,-1 0 0 0,2-3 0 16,1 5 2-16,-1 0-2 16,5 0 2-16,0 2-2 15,1-4 0-15,-1 1 0 16,4 2 0-16,-4-2 0 15,1 3 0-15,-1 2 0 16,4 0 2-16,3-2 2 16,-4 0-4-16,4 0-2 15,0-4 0-15,0 1 0 16,0-1 2-16,0-2 0 16,0-3 0-16,0 2 4 0,0 0-4 15,0 5 2-15,0 1-2 16,0 3 0-16,0 3 0 15,0-3 0-15,0-3 0 16,0 3 2-16,0-2-2 16,0 0 0-16,4 0-2 15,-4 0 0-15,0 4 4 16,3 4-2-16,-3 1 2 16,0 7-2-16,0 4 4 15,0 4-2-15,0 6 0 16,0 2 0-16,-7 4-2 15,-2 2 2-15,6 0-2 16,-1 0-2-16,1 1 2 16,3 2 0-16,0 3-2 15,0 4 2-15,0 2 0 0,0 2-2 16,-4 0-4-16,4 0-18 16,0 0-46-16,0 0-28 15,0 0-4-15,0 6 5 16,27 15 28-16,22 12 3 15,4 1 5-15,-3 4-21 16</inkml:trace>
  <inkml:trace contextRef="#ctx0" brushRef="#br0" timeOffset="91683.002">18582 5075 52 0,'0'0'19'0,"0"0"-3"16,0 0 4-16,0 0 5 15,0 0-4-15,0 0-1 16,-148-100-3-16,114 88 0 16,-12 0 2-16,-11 0-4 15,-12-2-2-15,-10-1-3 16,-3 2 0-16,-1-6-4 16,7 1-1-16,7 3 2 15,0-2-3-15,0 0 2 0,-7 4 0 16,-14 1-1-1,-11 2-3-15,-12 4 1 16,-25 2 2-16,-7 4 0 16,-11 0-2-16,8 0-2 0,19 0 0 15,10 2 1-15,17 12-1 16,1-2-1-16,2 3 1 16,-8 4 0-16,-2 1-1 15,-19 5 0-15,-11 0 2 16,-19 6-1-16,-10 1 2 15,-10 2-1-15,-1 2-1 16,14 0 0-16,27 4 1 16,29-4-1-16,17 2-1 15,9 1 2-15,-2-2-1 16,-2 2 3-16,-16 3 4 16,-8-2 3-16,-7 4-3 15,-1 0 1-15,9-1-5 0,4 4 3 16,11 0-3-16,3 3-2 15,7-3-2-15,5 4 3 16,4-4-2-16,4 6-1 16,6-1 2-16,-1 0-2 15,1 3 0-15,1 1 0 16,-11 6 1-16,-4 0-1 16,-8 7 3-16,1-1-1 15,-1-1-1-15,1 2 1 16,6-1 0-16,8-4 2 15,10 2-3-15,1 2-1 0,5 0 2 16,0 7-2-16,-4 1 2 16,4 4 4-16,-9 2-4 15,6 7-2-15,-2 3 4 16,9 6-3-16,7 2 0 16,9-6 1-16,-2 1-1 15,6-5 3-15,1 0-3 16,2 1-1-16,3-4 1 15,4 1 1-15,4-1-2 16,8 3 0-16,-1 15 0 16,1 1 1-16,-5 6-1 15,-10 1 3-15,-1-3-2 0,-3-4-1 16,-5-2 1-16,5-5-1 16,3-11-1-16,8-2 1 15,8-2 0-15,8 1 0 16,-1 1 1-16,-5 4-1 15,-5 3 0-15,-5 7 1 16,-8 6 0-16,-3 2-2 16,7-2 2-16,7-3-2 15,9-7 1-15,7-2 0 16,0 3 0-16,0-1 0 16,26 2 0-16,1 0-1 15,0 0 1-15,-4 3 0 0,0-1 0 16,3 0-1-16,-6 4 1 15,3 5 1-15,7 3 0 16,0 5-1-16,12-3 0 16,11-2 1-16,4-2 0 15,8-1-1-15,4-3 3 16,7 0-3-16,11-6 0 16,5-3 0-16,7-1 1 15,4-4-1-15,-4 1 0 16,5-5 1-16,-5 0 0 15,4 2 3-15,-4 2-3 16,0 5 2-16,7-5-2 16,2-6-1-16,1-7 1 15,10-4 1-15,3 0-2 16,-3 0 2-16,-1-4-1 0,1-1 1 16,-10-5 0-16,13-7-1 15,4-4-1-15,5-4 2 16,9 0-1-16,1-2-1 15,4 0 0-15,4-2 0 16,6-2-1-16,6-1 1 16,11-5 0-16,15-4 1 15,8-8 3-15,3-7-2 16,7-2 0-16,1-7 2 16,4-1-2-16,1-3 3 15,-6-2-2-15,-4 0-3 16,6-4 6-16,-5 0-6 0,0 0 3 15,-8 0-3 1,-3 0 0-16,4-8 1 0,-4-5-1 16,-5-5 1-16,1-1 2 15,4-12-1-15,-2-1 2 16,11-4 0-16,-10-5-2 16,-10 1 0-16,-5 0 5 15,-3 0-5-15,3-4 0 16,0 0 2-16,-7-4-3 15,-7-6-1 1,-9-2 0-16,-3-5 3 16,-8-3-1-16,4-5-1 15,-5-4-1-15,-6-3 3 0,-1 0-1 16,-11-1-2-16,-7-2 1 16,-5-7-1-16,-11-2 5 0,0-3-5 15,0 0 4-15,2 5 0 16,1-2-1-16,-3-1 3 15,0-1-3-15,-7-1 2 16,-5-1 2-16,-2 1-4 16,-5-3-1-16,-4-3 1 15,-4-3-3-15,8-1 4 16,5-3-3-16,1 0-1 16,3-2 0-16,-6-9-1 15,-7 0-1-15,-10 2 0 16,-6 2 4-16,-11 3 0 15,-10 2-2-15,-5-5 0 16,-11 2 1-16,-7 0 1 0,-9-1 3 16,2-5-3-16,-2-1-2 15,3 0 2-15,6-3-1 16,0-5-1-16,-5-2 0 16,-4 4-1-16,-7 1 1 15,0 6 0-15,0 3 1 16,-11 3-2-16,-12-2 1 15,-3-1 0-15,-1 1 5 16,1 2-5-16,-1-4 2 16,-5 2-1-16,2-1-1 15,-3-6-1-15,-3-2 1 16,-1 1 1-16,-5 6 3 16,-1 6-4-16,-10 3 0 0,0 1 0 15,-13 5 1-15,-1 2-1 16,-5-3-1-16,-10 5 1 15,-1 1 1-15,-5 2-1 16,-2 7 0-16,-2-1-5 16,0 1 5-16,-7 0-1 15,0-5 1-15,-4 5 0 16,-5 2 0-16,5 6 0 16,1 3 1-16,-1 6-1 0,1 1 0 15,3-1 0 1,-6 5 0-16,11 2 0 0,-1 4 0 15,-1 2 0-15,4 1 2 16,-3 3 0-16,3 2-2 16,2 2 0-16,1 2 0 15,10 3 0-15,6-2 5 16,1 3-5-16,3 2 0 16,3 4-2-16,6 3 2 15,-2 5 2-15,9 2-2 16,0 2 2-16,7 2-2 15,0 0 1-15,9 4-1 16,1 0-3-16,-1 2 3 16,2 0 0-16,1 3-4 15,4-2 4-15,-5 1 0 16,1 0-5-16,1 0 4 16,-6 0 1-16,5 0-4 0,-5 2 4 15,-3-2 0 1,5 0-2-16,-9-1 1 0,-4 0-1 15,1 1-2-15,-1 0-4 16,1 2 6-16,6 2 2 16,9 0-2-16,-1-1 1 15,12-1 2-15,-3 2 1 16,-1-2-2-16,-3-3 0 16,0-2 0-16,-9-3-3 15,-3-2-5-15,1 2 1 16,-5-1 2-16,0 2 1 0,-4 1 2 15,1-1 1-15,-1 4 1 16,4 1 0-16,0-1 0 16,4 1 0-16,1 3 0 15,-1-3 0-15,-1-5 1 16,-3 4-1-16,-7-5 0 16,-7 4-1-16,-9 2 1 15,-7-2-6-15,-9 4-12 16,-2 2-49-16,-12 2-24 15,-9 6-18-15,-8 0-25 16</inkml:trace>
  <inkml:trace contextRef="#ctx0" brushRef="#br0" timeOffset="92963.828">4196 13261 91 0,'0'0'45'0,"0"0"-25"0,0 0 5 15,0 0 12-15,0 0-4 16,0 0-7-16,0 0-8 15,-73-93 0-15,54 93-2 16,-8 0-7-16,-3 0-7 16,-12 10-2-16,-1 15 0 15,6 5-2-15,-2 6 1 16,9 4 0-16,4 6-1 16,10 2 2-16,9 4 0 15,7-2 0 1,0-3-1-16,3-3 0 0,27-7 0 15,6 2 1-15,4-8-1 16,6 2-2-16,4-3 0 16,-4-6 0-16,-7 0 3 15,-13-4 0-15,-12 0-1 16,-8-4 1-16,-6 0-1 0,0 2 2 16,-39-4 0-16,-30 4 0 15,-21-2-1-15,-6 0-8 16,1-1-3-16,22-8-6 15,24-3-5-15,26-4-7 16,23 0-2-16,0-16-9 16,46-29-16-16,30-22-38 15</inkml:trace>
  <inkml:trace contextRef="#ctx0" brushRef="#br0" timeOffset="94531.241">4282 13316 66 0,'0'0'46'0,"0"0"-21"16,0 0 1-16,0 0 12 16,0 0 2-16,0 0-16 15,0-54-9-15,0 54-7 16,0 9-8-16,0 22-3 16,-3 18 3-16,-4 15 1 15,3 6 2-15,1 3-1 16,3-5-1-16,0-7-1 15,0-8 1-15,0-15-1 16,0-14 0-16,0-14-1 16,0-8-3-16,0-2-1 0,0 0 4 15,0-6 1 1,0-16 1-16,-6-8-1 16,-15-4 0-16,-7-1 0 15,1 6 0-15,10 4 0 0,4 11 0 16,10 9 1-16,3 2-1 15,0 3-1-15,0 0-5 16,19 0-7-16,27 0 13 16,18 0 0-16,5 0 1 15,0 0 0-15,-5 0-1 16,-13-2 1-16,-14 1-1 16,-17-2 1-16,-10 1 1 15,-6 1 4-15,-4-4 5 16,0 1 3-16,0-2 0 0,0 2-9 15,-7 0 9 1,-16 2-5-16,-7 2-7 0,-1 0-2 16,-4 6-3-16,1 19 0 15,4 4-1-15,11 3 3 16,7 2-1-16,12-3-1 16,0-3 1-16,0-10-5 15,19-7 3-15,4-6-1 16,4-5 1-16,-4 0 3 15,0 0 1-15,0-16 1 16,3-6 5-16,-6-6-3 16,-5 0 2-16,0-2 2 15,-12-1-2-15,1 9-1 16,-4 6 2-16,0 10 4 16,0 6 1-16,0 0-5 0,0 0-6 15,0 0 0-15,0 6-8 16,16 14-1-16,3 10 9 15,8-1 0-15,3-6 1 16,0-2 0-16,5-8-2 16,-1-6 0-16,8-6 0 15,-3-1 1-15,2 0 1 16,5-7-1-16,-4-15 4 16,-5-5-1-16,-1 4 3 15,-6-8-4-15,-4 5-2 16,1 1 2-16,-8 3-2 15,1 7 0-15,-13 7 0 16,0 8-7-16,-7 0 3 0,9 0-4 16,-2 0-2-16,3 0 8 15,3 2-2-15,-10 2 2 16,1-2-4-16,-4-2 4 16,0 0 2-16,0 0 0 15,0 0 4-15,0 0 0 16,0 0 2-16,-11 0 0 15,-12-3-6-15,4 3-1 16,-1 0 1-16,-3 0-1 16,9 3-4-16,-5 21 0 15,6 5 2-15,13 1 2 16,0 0 0-16,13-6-2 0,36-8-5 16,4-6-7-1,9-8 4-15,2-2 8 0,1 0 2 16,4-20 2-16,4-15 0 15,-4-5 0-15,-9-8 3 16,-10-14 2-16,-11-8 6 16,-9-10-3-16,-20-7 4 15,-6 8 3-15,-4 10-5 16,0 19 2-16,-7 17 4 16,-4 18 2-16,2 9-7 15,9 4 5-15,0 2-17 16,0 0-4-16,0 28-11 0,0 28 12 15,0 22 3-15,0 13 2 16,0 2-1-16,0-4 0 16,0-1-1-16,16-6 0 15,0-11 1-15,2-16-1 16,-2-18-1-16,-9-17 1 16,2-10-2-16,-9-10-3 15,0 0 5-15,3 0 0 16,4-22 4-16,16-16-4 15,11-16-9-15,12-8-2 16,3 1 5-16,1-2-7 16,-11 13 8-16,-6 15-3 15,-10 13 1-15,-10 14-4 16,-3 8-1-16,6 0-8 0,-2 8 3 16,-1 16 16-16,-10 8 0 15,-3 6-2-15,-3 5 2 16,-43 0 1-16,0 4 2 15,0-7-2-15,16-8 1 16,14-8-1-16,16-12 0 16,0-3-2-16,58-4 2 15,25-5 0-15,46 0-9 16,32-14-14-16,23-8-16 16,-1 3-7-16,-28 7-7 15,-33 3-58-15</inkml:trace>
  <inkml:trace contextRef="#ctx0" brushRef="#br0" timeOffset="95569.705">15872 3930 182 0,'0'0'51'0,"0"0"-23"16,0 0 4-16,0 0 33 15,0 0-18-15,0 0-35 16,18-70-8-16,-18 76-4 15,0 24-3-15,0 14 3 16,0 17 1-16,0-2 7 16,0 8-8-16,12-2 4 0,11 0-3 15,4-3-1 1,3-8-1-16,-3-8-1 16,-5-8-33-16,-2-10-14 0,-9-7-19 15,-6-13-13-15,-5-6 14 16,0-2-5-16</inkml:trace>
  <inkml:trace contextRef="#ctx0" brushRef="#br0" timeOffset="97188.668">15750 4367 12 0,'0'0'49'15,"0"0"-24"-15,0 0-2 16,0 0 1-16,0 0-6 16,0 0-7-16,-145-44-11 0,165 53 3 15,40 10 5-15,28-1 5 16,22-1 7-16,16-5-2 15,-1-11-5-15,-6-1 5 16,-24 0-5-16,-22-13-3 16,-20-14 16-16,-14-7-3 15,-16-10-5-15,-13-6 11 16,-10-8-18-16,0-1 6 16,0 4-2-16,0 9-12 15,-14 17 32-15,5 15-16 16,2 10-1-16,7 4 4 15,-3 0-16-15,3 0-11 16,-4 0 5-16,-1 30-23 16,1 15 21-16,-3 12 1 15,7 6 1-15,0-3-1 16,0 0 4-16,20-6-3 16,10-5 0-16,0-10-17 0,-7-10-16 15,-4-11-21-15,-8-9-6 16,-2-4-2-16,-9-5-6 15,0 0 29-15,0-11 23 16,0-13-2-16,-13-4 11 16,3-2 1-16,-3 6 5 15,10 8 1-15,-1 6 1 16,4 8 7-16,0 2 2 16,0 0-8-16,0 0-1 15,13 0-1-15,20 10 4 0,13 0 0 16,4-4 2-1,-4-4 9-15,0-2 2 16,-9 0 3-16,-7 0 8 0,-7-6-4 16,-4-10-4-16,-6-6-2 15,-13-3-13-15,0 5 3 16,0-3-4-16,-16 4-2 16,-11 6 1-16,4 5-3 15,4 4 0-15,8 4-2 16,-1 0-6-16,-2 23 5 15,-6 10 2-15,4 5 2 16,6 2-4-16,10-6 3 16,0-6 0-16,0-6-1 0,23-3 3 15,0-10-2 1,3-3 0-16,1-3 2 0,-1-3 1 16,4 0 2-16,9-3 1 15,-2-12 8-15,9-7-6 16,0-5-2-16,-3-1-3 15,3-1 0-15,-5 4 0 16,-6 3-3-16,-9 8 0 16,-11 8-4-16,-7 4 3 15,0 2-2-15,-5 2-3 16,4 19-8-16,-2 11 12 16,3-1 2-16,-5-4 0 15,1-4-2-15,-1-9 2 16,-3-5 0-16,0-7 0 0,0-2 1 15,0 0-1-15,0 0 6 16,0-5-1-16,0-15 2 16,0-4-7-16,-23 0 0 15,2 2 0-15,1 6 3 16,5 6-3-16,4 6 0 16,6 4-1-1,1 0-2-15,-10 0-5 0,-13 25-3 16,1 6 9-16,-6 7 2 15,21-5-2-15,11-3-4 16,0-7-2-16,8-5 8 16,27-5-5-16,-5-5 3 15,0-8 1-15,-3 0 2 0,-8 0 0 16,4-14 3 0,-4-8-4-16,-8-4 6 0,1 1-5 15,-8 5 2-15,-4 6 4 16,0 6-7-16,0 7 5 15,4 1-5-15,-1 0-8 16,8 13 4-16,8 12-3 16,11 9 7-16,9-6 1 15,14-6 1-15,6-8-2 16,-6-9 0-16,-7-5 1 16,-6 0 3-16,-1-5-2 15,-5-18 2-15,-8-3 5 0,-6-3 1 16,-17-6 6-1,-3 3-1-15,0 4-3 16,0 9 16-16,-3 11-12 0,-1 6 5 16,4 2-19-16,0 0-2 15,0 23-8-15,0 21-4 16,0 18 12-16,0 9 4 16,0 3-2-16,-3-2-2 15,-4-3 6-15,-6-7 0 16,6-4-3-16,-2-15-3 15,6-11 3-15,3-9-6 16,0-17 7-16,0-6-4 16,0 0 27-16,0 0 20 15,0-14 50-15,0-20 18 0,0-12-73 16,-4-17-16-16,-3-4-26 16,0-8 0-16,-2-9 0 15,2-2 16-15,0 0-18 16,-2 6 2-16,9 15-19 15,0 17 10-15,0 16-16 16,0 16 4-16,0 9-5 16,9 7-36-16,5 0 25 15,29 0-4-15,13 17-10 16,13 9 48-16,-7-1-13 16,-28 2 9-16,-15-6 7 15,-19-2-21-15,0-1 14 0,-49 2-8 16,-63 4-26-1,-52 2 0-15,-38 2-42 0,8-4-31 16</inkml:trace>
  <inkml:trace contextRef="#ctx0" brushRef="#br0" timeOffset="144383.571">18351 4371 93 0,'0'0'46'16,"0"0"-25"-16,0 0 3 16,0 0 13-16,0 0 3 15,0 0-15-15,0 0 0 16,0 0-6-16,-57 0-1 16,75 0-4-16,21-8-10 15,21-2 1-15,21-1-2 0,22 4-3 16,22-5 3-16,20 0-1 15,4-1-1 1,-8-1-1-16,-27 1 5 0,-33 1-3 16,-40 4 5-16,-22 2 0 15,-19 2 14-15,0-3-14 16,0-4 0-16,-14-1-7 16,-21-3 1-16,-19 1-5 15,-2 3 4-15,-2 3-11 16,1 4 10-16,7 4-10 15,11 0 5-15,13 0 4 16,12 0-10-16,14 0 9 16,0 0-3-16,3 0-3 15,43 0 7-15,18 5 0 0,24 8 2 16,8-1 9-16,7 6-7 16,-1 0 12-16,-10 3-8 15,-19 0-5-15,-20-3 6 16,-20 2-7-16,-13-4 0 15,-17-1-1-15,-3 4-2 16,-7 2 3-16,-58 1 0 16,-29 1-13-16,-28 1 0 15,-16 1-29-15,9-6-4 16,21-6 4-16,41-4-15 16,38-6 2-16,29-3-21 0</inkml:trace>
  <inkml:trace contextRef="#ctx0" brushRef="#br0" timeOffset="144818.886">20456 4057 49 0,'0'0'67'0,"0"0"-30"15,0 0 6-15,0 0 0 16,37-107-14-16,-37 85-5 15,0 7-5-15,-11 5 7 0,-19 5-8 16,-2 5-14-16,-9 0 2 16,-1 0-6-16,0 8 0 15,1 12-2-15,9 7-1 16,9 4 3-16,12 9 0 16,8 6-2-16,3 2-3 15,0 1 5-15,37 1 0 16,9-4 0-16,0-2 3 15,0-2-3-15,-12-6 0 16,-3-4 1-16,-13 0-5 16,-9-5 4-16,-9-5-1 15,0-3-1-15,-39-4-1 16,-26-5 3-16,-19-2-3 16,1-4-11-16,-2-4 8 15,16 0-10-15,25 0 4 16,21-19-1-16,23-10-16 15,0-14 4-15,76-7 2 0,30-4-75 16,16 6-3-16</inkml:trace>
  <inkml:trace contextRef="#ctx0" brushRef="#br0" timeOffset="146714.503">20783 4107 41 0,'0'0'44'0,"0"0"0"15,0 0 1-15,16-115-11 16,-16 90 8-16,0 6-1 0,0 7 3 15,0 4-6 1,0 4 10-16,0 4-10 0,0 0-12 16,0 2-20-16,-16 25 0 15,-4 14-6-15,-3 11 1 16,6 9 2-16,4 0 6 16,6 5-9-16,7-5 0 15,0-7 2-15,0-4 4 16,0-10-6-16,0-9 0 15,0-13 0-15,4-8-6 16,8-5-8-16,-1-5 6 16,12 0 7-16,7 0 2 15,12-18 9-15,4-6-9 16,0-3 5-16,-5 0 0 16,-9 4-6-16,-9 8 0 0,-13 9-1 15,-6 6 0 1,-4 0 0-16,3 0-7 0,-3 0-18 15,9 15 25-15,-2 5-6 16,4-2 7-16,8 0-2 16,-3-3 7-16,4-3-5 15,3-6 0-15,-6-1 1 16,3-5-3-16,10 0 4 16,5 0 0-16,15-9 10 15,6-9-9-15,6-1 4 16,-5-8-7-16,-7 4 5 15,-4 0 1-15,-13 5-6 16,-6 6 0-16,-4 8 0 16,-7 4-11-16,3 0 4 0,-1 0-7 15,5 10-4 1,-4 10 11-16,4-2-10 0,-3 1 8 16,-6-2 7-16,-2-7-14 15,-5-4 12-15,-3-4-3 16,1-2 7-16,-5 0 3 15,0 0 1-15,0-10 7 16,0-12-5-16,0-2-2 16,-12-2-4-16,-15 4 0 15,-3 3 2-15,-5 7-2 16,-2 5 0-16,-2 7-4 16,-2 0 2-16,-1 5-7 15,3 20 5-15,1 7 1 16,12 6 2-16,10-1-4 15,16-5 4-15,0-4-7 0,7-11 7 16,25-3-12-16,2-7 11 16,-1-7 2-16,-1 0 0 15,-2 0 9-15,-7-11-3 16,0-7 9-16,-5-1 8 16,-6-4-14-16,-1 1 6 15,-6 6-3-15,-1 9-12 16,-4 2 9-16,0 3-9 15,0 2-4-15,0 0 4 16,0 7-17-16,0 14 6 0,14 8 10 16,9 1 1-1,9-5 2-15,1-2-2 16,1-10 0-16,1 0-3 0,2-9 7 16,6-4-1-16,6 0 8 15,13-6-9-15,2-15 11 16,-2-5-7-16,-2 1 3 15,-7-4 9-15,-7-1-18 16,-4 4 8-16,-8 6-8 16,-11 10 0-16,-7 6-3 15,-5 4-4-15,1 0-15 16,2 4 15-16,6 18-10 16,-5 6 9-16,-4 2 8 15,1-1-3-15,-4-9-1 16,4-5 4-16,2-6 0 0,2-5-2 15,-2-4 5-15,14 0-2 16,-1 0 11-16,7-10-10 16,-1-8 11-16,-1-7-7 15,-5-6-5-15,-8-4 12 16,-8-5-11-16,-8-2 6 16,-3 2 1-16,0 6-5 15,0 10 2-15,-7 14-6 16,-5 6 0-16,8 4-5 15,1 0 0-15,-1 6-14 16,4 20 7-16,-3 8 8 16,3 4 4-16,0-3 0 0,0-2 3 15,14-9-8-15,12-4 5 16,3-7 0-16,1-4-1 16,-4-5 5-16,8-4-4 15,5 0 5-15,-2 0 1 16,12-8 4-16,1-7-8 15,-1-4-2-15,6-3 0 16,-5 0 8-16,-1-5-8 16,-15 12 0-16,-8 3-6 15,-10 10 3-15,-12 2-19 16,7 0-7-16,1 8 12 16,4 9-1-16,-6 2 10 15,-2-3 1-15,-5-1-1 16,2-6 5-16,-5-5 2 15,4-1 1-15,-4-3-2 0,0 0 6 16,0 0 2-16,0 0 6 16,0-5-6-16,0-9 11 15,0-4-17-15,-20 3 3 16,1 3 0-16,-4 1 0 16,0 7-3-16,-4 4 0 15,-3 0-9-15,-9 6 9 16,2 18-9-16,-2 6 4 15,9 2 4-15,20-7-8 16,10 0 8-16,0-10-8 0,7-6-1 16,19-2 8-16,8-7 0 15,-2 0 2-15,1 0 7 16,6-13-4-16,-2-9 11 16,9-9-1-16,-7-9-2 15,-9-7 11-15,-3-11-14 16,-11-10 3-16,-9-8 8 15,-7-2-19-15,0 11 16 16,0 19-2-16,0 21-7 16,0 19 17-16,0 8-17 15,0 0-7-15,0 5 0 16,-4 27-36-16,1 16 36 16,3 9 0-16,0 1 5 15,0-4-4-15,18-6-1 16,24-6-6-16,-3-9-7 0,5-4-42 15,-1-9 14-15,-4-9-20 16,-13-6-31-16,-6-5-4 16,-13-12-18-16</inkml:trace>
  <inkml:trace contextRef="#ctx0" brushRef="#br0" timeOffset="153921.501">4672 14449 121 0,'0'0'77'16,"0"0"-28"-16,0 0 0 15,0 0 3-15,0 0-15 16,0 0-20-16,0 0-17 16,-11 97 0-16,11-7 11 15,0 18 16-15,-3 3-6 16,3-4 1-16,0 2-2 15,0-4-9-15,0-11-3 0,0-12-1 16,0-16-4 0,0-26 1-16,0-14-4 15,0-16-2-15,0-6 2 0,0-4 3 16,0 0 7-16,-9-8 8 16,-21-20 14-16,-16-16-23 15,-15-14-4-15,3 6-5 16,5 6 1-16,12 16 1 15,13 16-2-15,17 5 1 16,8 9-1-16,3 0-1 16,0 0-14-16,0 3-4 0,0 25-11 15,0 8 23-15,7 4 1 16,32-6-8-16,17-1 6 16,17-16 8-16,7-3 0 15,8-10 3-15,8-4 1 16,-1 0-2-16,-5 0 3 15,2-22 0-15,-3-4 2 16,-13-3 0-16,-7-6 0 16,-20 5-3-16,-19 6-4 15,-19 12-11-15,-11 4-33 16,-7 3-41-16,-43 5-13 16,-12 0-23-16,-5 5-9 15</inkml:trace>
  <inkml:trace contextRef="#ctx0" brushRef="#br0" timeOffset="154530.477">775 16601 87 0,'0'0'72'0,"0"0"-33"0,0 0 28 15,0 0 2-15,0 0-6 16,0 0-2-16,3-40 4 16,-3 40 5-16,0 0-7 15,0 0-25-15,0 0-16 16,0 22-22-16,0 14-16 16,4 22 16-16,1 19 12 15,-1 3-4-15,3 0-2 16,9-8-4-16,10-10-2 15,11-8 2-15,13-18-2 16,-8-9-24-16,8-15-28 16,-1-12-15-16,17 0 25 0,13-30 16 15,5-19-36 1,-7-5-10-16,-27-4-1 16,-32-4-5-16,-18-2 1 15,-37-3-16-15</inkml:trace>
  <inkml:trace contextRef="#ctx0" brushRef="#br0" timeOffset="154718.496">610 16447 45 0,'0'0'59'0,"0"0"-33"15,0 0-2-15,16-118-1 16,41 83-11-16,15 8-5 16,17 0 3-16,-1 5-3 15,-8 12-2-15,-17 2-2 16,-17 8-2-16,-10 0-1 15,-10 23-4-15,-11 16-12 0,-10 20-20 16,-5 7-22 0,-43 9-42-1</inkml:trace>
  <inkml:trace contextRef="#ctx0" brushRef="#br0" timeOffset="155170.796">755 16826 60 0,'0'0'30'15,"0"0"-1"-15,0 0 7 16,264-64-9-16,-149 38-12 0,7 3-6 16,-16 2 4-16,-10 6 3 15,-17-3-3-15,-20 7-2 16,-26 5 0-16,-17-3-2 16,-12 1 5-16,-4 2 4 15,0 2-4-15,0-5 4 16,-16 8-6-16,12 1 3 15,4 0-4-15,0 0-11 16,0 0-1-16,0 20-7 16,16 14 8-16,11 6 3 15,3 7-1-15,3 9 2 16,-1 2-2 0,2-4-1-16,-8-8 0 0,4-8-1 15,-7-10 2-15,-3-14-3 16,-8-6 2-16,-8-8 0 15,-1 0 5-15,11-14 19 0,2-22 26 16,4-12-46-16,-1-10 1 16,-5 0 0-16,2 4-4 15,4 0-2-15,-3 14 0 16,3 13-12-16,-8 14-6 16,-5 4-20-16,-3 9-26 15,8 0-16-15,-1 9-9 16,5 14 23-16,3 13-12 15</inkml:trace>
  <inkml:trace contextRef="#ctx0" brushRef="#br0" timeOffset="156123.731">2323 16954 24 0,'0'0'67'0,"0"0"-24"16,0 0 1-16,0 0 7 15,0 0-15-15,38-132-16 16,-18 100-3-16,-6 4-1 15,2-3 3-15,-5 4-6 16,-6 6-3-16,-2 7 0 16,-3 4-1-16,0 2 2 15,0 3-5-15,0 5 2 16,0 0 3-16,-3 0-11 16,-17 17-5-16,-10 19-2 15,2 8 6-15,17 3 1 16,11 0 0-16,0-3-3 15,0-7 2-15,16-9 1 16,14-10-1-16,8-6 0 16,4-8-1-16,1-4 2 0,6 0 2 15,1-12 0-15,-1-10 3 16,1-10-2-16,-1-3 1 16,-3-1 0-16,-3 9 3 15,-13 9-6-15,-16 10 5 16,-5 4-1-16,-2 4-5 15,3 0-5-15,6 0 2 16,7 0-3-16,-7 18 3 16,-2 4 2-16,2 4 1 15,-5-4 1-15,5-4-1 0,3-4 0 16,-5-6-1 0,9-4 1-16,-3-4-1 0,15 0 2 15,6-8 3-15,8-15 2 16,10-8-3-16,-22 1-2 15,-14 2 2-15,-19 10 0 16,-4 0 1-16,0 10-1 16,0 8 1-16,-8 0 3 15,8 0-6-15,0 0-1 16,0 0-10-16,0 9 0 16,31 8 9-16,11-4 0 15,11-4 0-15,9-7-3 16,5-2 2-16,-1 0 2 15,-10-6 0-15,-6-16 2 16,-11-5 2-16,-9-4-3 0,-11 0 6 16,-8 3-2-16,-11 6 7 15,0 4 9-15,0 10 14 16,0 3-2-16,0 5-1 16,0 0-19-16,0 5-13 15,-14 30-22-15,-16 18 14 16,-20 20 8-16,1 15 2 15,3 6 1-15,7 14-3 16,28 3 0-16,11 5 4 16,4 4-4-16,29-3 24 15,6-1-9-15,-12 0 14 16,-13-4-5-16,-2-5 3 0,-12-30 3 16,0-33-16-1,0-27 3-15,-16-17 1 0,-53-9 29 16,-33-30-8-16,-35-37-39 15,-16-10-76-15,0-11-11 16,21 3-7-16,29 17 4 16,45 6 3-16,44 0 5 15,14 7-1-15,60 2-12 16,42 8-16-16</inkml:trace>
  <inkml:trace contextRef="#ctx0" brushRef="#br0" timeOffset="158624.895">5169 16391 127 0,'0'0'40'16,"-32"-133"-3"-16,28 79 28 15,4 14-6-15,0 13 7 16,0 19-15-16,0 3 3 16,0 5-3-16,0 0-18 15,0 13-29-15,0 40-3 16,0 28-1-16,0 22 18 15,-10 10 13-15,-13 6-9 16,-4 6 7-16,-5 6-17 16,-1 5-2-16,10-5-4 15,0-6-6-15,7-4-2 16,-2-10-12-16,9-21-23 0,9-29-15 16,0-28-7-16,32-29 17 15,41-14 21-15,26-52 19 16,14-23-4-16,-5-13-9 15,-21-6-4-15,-42-2 5 16,-32 8-5-16,-13-1-12 16,-46 11 5-16,-50 12 6 15,-26 12 2-15,-26 16 1 16,-10 11 8-16,10 11 8 16,22 12 0-16,31 6 1 15,31 3 0-15,25 5 0 16,23 0 0-16,13 0 0 15,3 0 0-15,0-4-1 0,53-1-4 16,42 1 4-16,59-6 1 16,18-7 1-16,13-2 3 15,-13-3 2-15,-27-4 2 16,-23-1 5-16,-26 6 7 16,-27 3-2-16,-20 4 7 15,-22 2-2-15,-17 10 0 16,-10 2 0-16,0 0-10 15,0 0-4-15,0 0-6 16,0 0-3-16,0 22-13 16,-3 10 12-16,-11 12 0 15,10 6 2-15,4-6-1 16,0 0 0-16,11-3 0 0,28-9 0 16,1-10 0-16,6-14 0 15,11-6 0-15,1-2 3 16,6-10 2-16,5-17-1 15,-11-9 1-15,-14 0 0 16,-15-4-4-16,-19 1 1 16,-10 6 3-16,0 11-3 15,0 8 2-15,0 10 4 16,0 4-5-16,0 0-3 16,0 0-7-16,0 10-10 15,7 11 6-15,9 10 11 16,0 1 2-16,-2-5-1 0,2 0-1 15,4-4 0 1,3-6 1-16,7-7-1 0,3-2 0 16,3-8 2-16,5 0 4 15,8 0 1-15,1-22 1 16,-4-6-3-16,-11-5-4 16,-9 0 4-16,-11 3 1 15,-7 10 2-15,-4 4 2 16,-4 10 2-16,0 6-2 15,4 0-10-15,-1 0-5 16,1 0-9-16,8 0-2 16,2 11 9-16,9 6 7 15,4 1 2-15,-1 4-2 16,10-4 0-16,-6 1-1 0,-4-8 1 16,-6-1 1-16,-4-6-1 15,-9-4-1-15,3 0 1 16,10 0 4-16,19-18 7 15,1-8-7-15,3 2 0 16,-1-2-4-16,-15 8-1 16,-8 5 1-16,-8 4 0 15,-11 9 0-15,0 0-3 16,0 0-7-16,0 0-4 16,0 9-1-16,12 8 10 15,11 1 5-15,7 4 1 16,16-8 0-16,4 0 0 0,6-5 1 15,10-9 1-15,-2 0 4 16,1 0-4-16,-5-17 3 16,-9-3-2-16,-1-2-1 15,-6-5 2-15,-1-2-2 16,-4 6-3-16,-9 4 0 16,-14 11-5-16,-9 4 4 15,-4 4-6-15,1 0-5 16,-1 0-10-16,10 14-3 15,-6 3 10-15,5-4-5 16,-8-1 1-16,-4-2 0 16,0-6 12-16,0 1-2 15,0-5 1-15,0 0 8 0,0 0 0 16,0 0 5 0,0 0 1-16,-9-13-6 0,-18 3 2 15,1 6-2-15,3 0 0 16,0 4-2-16,12 0 2 15,4 8-6-15,2 16-1 16,5 10 6-16,0 2 1 16,0-4-1-16,39-2 0 15,3-7-4-15,8-9-1 16,3-6-3-16,0-3 5 16,3-5 4-16,3 0 3 15,-6-18 0-15,-7-14-1 16,-13-12 1-16,-10-8 1 15,-10-16 5-15,-13-12 5 16,0-14 1-16,0-5 4 0,0 9-1 16,14 20 13-16,5 20-4 15,-8 24 1-15,-11 11 8 16,0 12 9-16,0 3-4 16,0 0-41-16,0 22-7 15,0 18 1-15,0 20 6 16,0 20 5-16,0 8-4 15,0 6-1-15,0-6 0 16,9-11-1-16,21-10-11 16,4-10-28-16,12-15-24 0,12-11 1 15,6-13 2 1,8-18 1-16,1 0 11 0,-8-14-10 16,-22-17 13-1,-33-13 13-15,-10-2 1 0,-56-2-7 16,-44-2 21-16,-15 2 18 15,4 12 5-15,12 4 15 16,32 14 13-16,21 2 3 16,23 10-1-16,14 2-3 15,9 4-3-15,0 0-4 16,28 0-14-16,45 0-9 16,29 0 0-16,24 0 0 15,3 0 0-15,-14 0-2 16,-28 0 3-16,-29 0 4 15,-24 0 1-15,-18-5 6 16,-13 5 10-16,-3 0-3 16,0 0 3-16,0 0-5 0,0 0-5 15,0 0-5-15,0 5-9 16,0 21-2-16,0 10 2 16,0 8 7-1,0-2-4-15,-3 3-3 16,-10-10 2-16,6-1-5 0,4-6-2 15,3-10-25-15,0-6-24 16,0-6-8 0,0-6-3-16,0 0 8 0,3-24-6 15</inkml:trace>
  <inkml:trace contextRef="#ctx0" brushRef="#br0" timeOffset="158914.937">9133 16200 71 0,'0'0'25'16,"0"0"-1"-16,9-124 13 15,-9 96-1-15,0 2-9 16,0 8-2-16,-4 4-6 16,-8 10 0-16,1-1 0 15,-5 5-7-15,-7 0-9 16,0 17-3-16,4 11-2 16,12 8 0-16,7-2 1 15,16-1 1-15,37-8-1 16,12-2 1-16,-8-10 0 15,-11-9 1-15,-9-4 0 16,-14 0 1-16,-11 0 3 0,-8-15 4 16,-4-4-6-16,0-5-1 15,0 8-2-15,-7 2-11 16,-6 6-14-16,6 6-19 16,4 2-14-16,3 10-3 15,0 20-31-15</inkml:trace>
  <inkml:trace contextRef="#ctx0" brushRef="#br0" timeOffset="159749.596">9694 16445 109 0,'0'0'61'15,"0"0"-23"-15,0 0 14 16,0 0-4-16,0 0-12 16,0-112-8-16,0 103-5 15,0 2-4-15,-8 7-3 16,-15 0-5-16,-14 0-9 16,-18 7-2-16,-5 17-2 15,-5 11 2-15,8 0-3 16,15 2 2-16,15-3 0 15,17-2-2-15,10-5-5 0,0-8-2 16,3-3 3-16,31-6-3 16,8-5 6-16,4-5 0 15,-5 0 4-15,1-9 0 16,1-19 8-16,-6-6-8 16,-2-8 7-16,-8-6-4 15,-20-2-1-15,-7 6 6 16,0 12-1-16,0 14 5 15,0 9 0-15,-4 9 0 16,-15 0-6-16,-8 0-6 16,-10 27-1-16,-9 5-5 15,0 12 3-15,13 0 3 0,4 2-1 16,26 2 1-16,3-8-1 16,0-4-3-16,35-10-2 15,11-7-4 1,-2-14 3-16,11-5 4 0,5 0 3 15,6-9 4-15,-2-22-1 16,-2-1-1-16,-9-8 2 16,-7 0 3-16,-13 3-6 15,-10 12 0-15,-10 11 4 16,-6 6-1-16,-4 8-4 16,-3 0-1-16,0 0-8 15,0 8-4-15,0 18 3 16,0 10 8-16,0 4 2 15,0-4 0-15,9 1 2 16,2-8-2-16,8-5 1 0,4-12 0 16,4-6-1-16,6-6 2 15,13 0 4-15,7-6 1 16,9-20 0-16,-2 0-1 16,6-6-4-16,-6 7 2 15,-11-2-3-15,-6 12 0 16,-20 9-1-16,-11 4-2 15,-5 2-1-15,8 0-6 16,-3 2 2-16,11 17 6 16,-4 4-3-16,-4-4 1 15,0 7-21-15,1 0-51 16,-2-3-14-16,2-10-8 0</inkml:trace>
  <inkml:trace contextRef="#ctx0" brushRef="#br0" timeOffset="161500.864">11883 16561 97 0,'0'0'40'0,"0"0"-8"0,0 0 9 15,0 0-1-15,0 0-9 16,0 0-12-16,149-106 1 16,-92 60 1-16,5-7-1 15,-2-13 0-15,-4-6-5 16,6-10-7-16,-12 0 4 16,-11 0-9-16,-13 6 0 15,-19 9 3-15,-7 17-5 16,0 25 5-1,0 14 4-15,-3 11 6 0,-24 0-7 16,-12 32-9-16,-17 22-7 16,-6 19 4-16,12 11 3 15,27 4-1-15,20 6-2 0,3 0 1 16,16-9-5-16,26-14 3 16,2-16 1-16,-1-16 1 15,-4-16-1-15,-9-10 3 16,0-13 1-16,-7 0 1 15,7 0 5-15,5-31-2 16,6-9-1-16,8-14 5 16,6-17-5-16,-2 7-3 15,-3 2 0-15,-8 17-2 16,-15 24 0-16,-13 11 0 16,-10 10-3-16,1 0-2 15,5 29-16-15,3 18 21 16,5 3 0-16,-3 3 1 15,1-14-1-15,7-6-2 16,-5-7 0-16,2-12 0 0,-1-8 2 16,0-6 1-16,8 0 0 15,10-6 3-15,13-20 6 16,15-10-6-16,4-13 3 16,-5-1-5-16,5-4 2 15,-7 7 2-15,-13 14-5 16,-15 16 0-16,-15 8 0 15,-12 9-5-15,-7 0-3 16,0 0-8-16,0 16-5 16,0 8 10-16,0 2 0 15,0-8-15-15,0-8 10 0,0-1 1 16,0-9 7-16,0 0 7 16,0 0 1-16,0 0 4 15,0-5 6-15,-7-9 3 16,-16-4-6-16,4-4 0 15,-1 0 2-15,6 4-1 16,-2 4-2-16,2 10-1 16,2 4 0-16,-8 0-5 15,-6 4 0-15,-8 28-4 16,-15 16-2-16,10 10 5 16,12-4-1-16,13 0-1 15,14-9-4-15,0-9 0 16,0-14-9-16,34-13 4 15,3 0 0-15,12-9 7 16,3 0 5-16,-3-15 1 0,-5-16 4 16,-1-3-2-16,-8-15 9 15,-5-5 3-15,-7 0 5 16,-12 6-5-16,-8 20-1 16,-3 14-1-16,0 10 1 15,0 4-4-15,-10 0-10 16,-17 28-4-16,1 21-6 15,3 8 10-15,14 6-3 0,9-9 3 16,5-6-7 0,32-12-4-16,20-11-4 15,1-10 0-15,11-15 3 16,7 0 12-16,4-15 0 0,3-18 1 16,-10-11 4-1,-19-2-3-15,-23-8 1 0,-21 1 0 16,-10 7 1-16,0 10 2 15,-3 15-1-15,-13 8 3 16,9 13-5-16,7 0-3 16,0 0-10-16,0 21-3 15,0 21 5-15,0 6 8 16,0 2-1-16,7 0-3 16,9-3 2-16,3-3-2 15,-3-7 3-15,-9-9 0 16,-7-6 1-16,0-6 1 15,0-6-1-15,-12-2 0 16,-41-4 1-16,-11 2 1 16,-14-6-1-16,6 0-1 0,15 0-14 15,23 0-28-15,34 0-14 16,7-18-9-16,96-9-101 16</inkml:trace>
  <inkml:trace contextRef="#ctx0" brushRef="#br0" timeOffset="162059.461">15662 16210 128 0,'0'0'38'15,"0"0"-6"-15,0 0 19 16,0 0-2-16,0 0-12 16,0 0-10-16,0 0-7 15,62-50-7-15,-62 50-12 16,0 19-1-16,0 20-3 16,0 10 3-16,0 13 2 15,0-3 0-15,3 2-1 16,24-11-1-16,15-6 1 0,11-20-1 15,4-8 2 1,0-14-1-16,1-2 0 16,-2-14 1-16,-2-18 4 0,-5-18-1 15,-14-8-1-15,-8-17 4 16,-13-14-3-16,-14-5 4 16,0-9-2-16,0 5 1 15,-26 13 1-15,-1 19 6 16,1 22-4-16,10 23 5 15,9 14-5-15,3 7-3 16,4 0-8-16,-7 44-24 16,-9 18 11-16,0 19 13 15,2 13 1-15,2-4-1 16,8 0-2-16,4-2-5 0,0-12-28 16,9-13-7-1,17-19-12-15,1-13-8 0,3-16-7 16,-3-11 8-16,-1-4-5 15,1-10-17-15</inkml:trace>
  <inkml:trace contextRef="#ctx0" brushRef="#br0" timeOffset="162463.88">16192 16321 37 0,'0'0'31'16,"0"0"-14"-16,0 0 14 15,0 0 5-15,0 0-10 0,0 0-9 16,107-77-12-1,-8 41 0-15,3 2-1 0,-6 2 2 16,-11 0 3-16,-25 1 5 16,-14 4-1-16,-27 1 1 15,-12 8 6-15,-7 3-4 16,0 2-6-16,-26 6 0 16,-17 7-9-16,3 0-1 15,-6 17-4-15,7 15 1 16,9 2 0-16,17 8 3 15,13 2 0-15,0-5-2 16,13 10 2 0,20-8-1-16,6-6 1 0,-5-3 0 15,-8-9 0-15,-10-1 0 0,-9-8 0 16,-7-2 0 0,0-3 0-16,-7 2 0 0,-46 1 2 15,-16-8 4-15,-19 0-6 16,-15-4 0-16,-15 0-6 15,-11 0-8-15,-1 0-17 16,15-4-20-16,23-14 5 16,29-18 1-16,20-8-38 15</inkml:trace>
  <inkml:trace contextRef="#ctx0" brushRef="#br0" timeOffset="162762.849">15494 15879 36 0,'0'0'52'0,"0"0"-32"0,0 0 6 16,0 0-2-16,0 0-6 15,0 0-14-15,-119 8 0 16,96 18 0-16,16-2-1 16,7 2-1-16,0 1 1 15,36-9 5-15,24-4 6 16,9-10-1-16,-6-4 6 15,-8 0-7-15,-25-13-4 16,-14-7 0-16,-12-5-1 16,-4-3-3-16,0-3-4 0,-20 9-10 15,-6 8-18-15,6 6-14 16,20 8-10-16,0 0-44 16</inkml:trace>
  <inkml:trace contextRef="#ctx0" brushRef="#br0" timeOffset="164146.694">18228 16240 93 0,'0'0'45'0,"0"0"-26"0,0 0 22 15,0-111 6-15,0 84-11 16,-23 9-16-16,-7 4-3 16,-12 6-2-16,-4 8 2 15,-4 0-8-15,-15 8-7 16,-11 24-2-16,3 8 0 15,6 8 0-15,18 6 0 16,20 0-3-16,22-5-1 16,7-9-1-16,13-9-4 15,40-8-3-15,7-17 5 16,9-6 2-16,-7 0 5 16,-6-20 2-16,-10-19 2 0,-9-6 1 15,-14-14-4-15,-19 1 3 16,-4-8-1-16,0 8 2 15,-41 10 0-15,-5 12-1 16,-3 11 2-16,3 18-1 16,0 2-1-16,0 5-4 15,-4 5 0-15,-6 25-5 16,-6 16 4-16,9 12 0 16,19 8-1-16,31 2 2 15,3-5-4-15,49-6 3 16,34-16 0-16,29-11-2 0,10-13 3 15,7-17 0 1,-4 0 0-16,-10-15 1 0,-15-17 2 16,-24-9-1-1,-20-3 5-15,-13-2-4 0,-24-4 2 16,-15 6 5-16,-4 10 0 16,0 12 7-16,-7 12-4 15,-9 6-1-15,0 4-6 16,5 0-6-16,-5 11-5 15,-3 26-4-15,5 9 6 16,1 11 2-16,13-4 0 16,0-6-1-16,13-9 2 15,17-6-7-15,9-14-6 16,-2-10 6-16,-2-7-1 0,2-1 8 16,-7 0 0-16,2-6 1 15,2-11 6-15,-1-13-7 16,-1-2 3-16,-9-4-2 15,-16 6 5-15,-7 6-4 16,0 11 2-16,0 6 4 16,0 7 1-16,0 0-9 15,0 0-2-15,7 7-6 16,9 11-6-16,4 8 14 16,10-3 0-16,7-5 0 15,2-4-2-15,0-6-4 16,-2-2 4-16,-11-2-1 15,-10-4 3-15,4 0 0 0,-6-18 7 16,2-13-3 0,-5-11-2-16,-8-6 0 0,-3 0-1 15,0 11 0-15,-7 6 1 16,-4 18 1-16,-1 8 2 16,5 5-2-16,0 0-3 15,-6 0 0-15,3 18-11 16,-3 13 4-16,6 4 5 15,7 5 0-15,0-4-3 16,34-8 3-16,8-7-1 16,8-7-1-16,-11-10 4 15,-2-4 0-15,2 0 2 16,-2-4-1-16,-2-19 4 16,-8-7 0-16,-9-6 3 0,-9 1-4 15,-9 2 2-15,0 11 1 16,0 6-1-16,0 14 1 15,0 2-7-15,0 0 0 16,0 0-8-16,0 23-6 16,0 8 8-16,0 9 6 15,0-4 1-15,3 1-1 16,8-11 0-16,5-8 0 16,-4-8-1-16,6-7 0 15,-2-3 1-15,7 0 3 16,14 0 2-16,9-18 2 0,3-8-1 15,1 2-5-15,-4 2 3 16,-11 9-2-16,-5 4-2 16,0 5-1-16,-10 4-4 15,6 0 1-15,-3 0-2 16,4 22-2-16,3 9-21 16,-4 1-37-16,1-1-19 15,15-4-1-15</inkml:trace>
  <inkml:trace contextRef="#ctx0" brushRef="#br0" timeOffset="164851.195">21650 15859 51 0,'0'0'58'16,"0"0"-34"-16,0 0 2 16,0 0 15-16,129-105-2 15,-129 86-10-15,0 5-2 0,0 5-4 16,0 9 0-16,-7 0-11 16,-6 0 0-16,-13 0-11 15,-13 11-1-15,-2 15-2 16,2 6 0-16,16 2-1 15,13 3-2-15,10 3-1 16,0-5 1-16,26 1 0 16,24-1 2-16,3-3-1 15,9-6 2-15,-13-2 0 16,-15-8 2-16,-11-2 0 16,-16-10-1-16,-7 2 0 15,0 3 1-15,-50-1 1 16,-29 5 8-16,-24 1-6 0,4-5-3 15,23-5-11 1,33-4-9-16,28 0-21 0,15 0-13 16,3-21 7-16,55-15-7 15,26-14-52-15</inkml:trace>
  <inkml:trace contextRef="#ctx0" brushRef="#br0" timeOffset="166286.149">22178 15677 4 0,'0'0'102'16,"0"0"-69"-16,122-115-8 15,-106 93 23-15,-9 9 3 16,-7 7-12-16,4 6-13 16,-4 0-1-16,0 0-13 0,0 13-10 15,0 24 0 1,0 15 6-16,0 12 5 0,-14 5-6 16,-9 0-2-16,0-7-4 15,3-3-1-15,10-15 0 16,4-12 0-16,6-17-1 15,0-4-8-15,0-11-7 16,0 0 1-16,0-8 0 16,0-20 6-16,0-11-16 15,0 2 6-15,0 6 15 16,-3 3 3-16,-24 12 1 16,4 7 0-16,9 0 2 15,5 5 3-15,9 2-5 16,0 2 0-16,0 0 0 15,20 0-6-15,26 0-1 16,19 0 7-16,15 0 1 16,3 0 1-16,-2-4 0 0,-13-4 5 15,-14 2-1-15,-23 2 0 16,-17-5 0-16,-9 5 8 16,-5-5 7-16,0 1-10 15,0 0-8-15,-28 6 2 16,-9-2 1-16,-9 4-4 15,0 0-2-15,-7 8-3 16,7 17 1-16,3 4-2 16,17-1 2-16,15 7 1 15,11-12-3-15,0 0 2 16,19-11-2-16,22-8 4 16,9-4 1-16,-4 0 2 0,-4-3 3 15,-5-12-2-15,2-7 0 16,-5 0-1-16,-11-5-1 15,-7 6 3-15,-6 2-1 16,-4 9-2-16,-6 6 5 16,0 4 1-16,0 0-8 15,0 0-3-15,0 0-1 16,0 14-5-16,0 5 3 16,0 2 6-16,3-3 0 15,8 0 0-15,8-10 0 16,8-2 0-16,12-2 1 15,10-4 3-15,15 0 2 0,12-14 0 16,12-14 0-16,-5 2-3 16,-17 0 1-16,-4 8-4 15,-25 5 0-15,-14 4 0 16,-7 5-2-16,-6 4-3 16,10 0-4-16,6 0-6 15,8 13 2-15,5 0-4 16,-12 1 1-16,-4-6-3 15,-4-4 5-15,-12-2 5 16,-3-2 4-16,-4 0 5 16,0 0 1-16,0 0 4 0,0-6 4 15,-11-8-5-15,-16-1-4 16,-8 4 2 0,-2 1 0-16,-2 10 3 0,2 0-5 15,1 10 0-15,-1 16-3 16,11 10 1-16,10 5 1 15,16-6 1-15,0-7 0 16,42-1-2-16,27-15 2 16,11-2-1-16,3-10 1 15,2 0 1-15,-9-18 1 16,-16-13 2-16,-10-9 0 16,-8-10 8-16,-15-8 6 15,-15-12 1-15,-8 2-2 16,-4-4 6-16,0 15-7 15,0 15 15-15,0 20 7 16,0 10 4-16,0 12-15 0,0 0-12 16,-4 0-15-16,-5 22-17 15,-14 18 1-15,-3 18 16 16,-4 9 1-16,0 1 0 16,10-2 1-16,8 0-2 15,-2-8-4-15,-2-3-1 16,5-15-14-16,2-14-10 15,9-12-7-15,0-14 13 16,0 0 18-16,0 0 5 16,28-12 1-16,17-16 1 15,13-12-2-15,-1-1-3 16,-4 1 3-16,-7 9 0 16,-16 14-4-16,-14 11 2 15,-13 6 1-15,-3 0-3 0,0 0-13 16,0 2 0-16,0 19 5 15,0 10 12-15,-10-5 1 16,1-3-1-16,5-1 0 16,4-4 0-16,0-1 0 15,0-2 0-15,0-1-2 16,23-2-12-16,27-3-17 16,22 0-2-16,34-7-3 15,40-2-23-15,22 0-40 16</inkml:trace>
  <inkml:trace contextRef="#ctx0" brushRef="#br0" timeOffset="168754.522">25569 15789 132 0,'0'0'21'15,"0"0"13"-15,0 0 16 16,0 0-16-16,0 0-2 16,0 0-2-16,-26-66-5 0,26 66-6 15,0 0-9 1,0 0-7-16,0 4-3 0,0 23-7 16,0 12 7-16,0 5 2 15,0 6-1-15,0-6 0 16,0-7-1-16,7-12 0 15,7-6 0-15,2-9 0 16,0-10-5 0,-2 0 0-16,9 0 5 0,12-10 0 15,15-22 10-15,7-2-7 16,-11-7-2-16,-9 5 4 16,-14 9-3-16,-7 10 0 15,-9 7 3-15,-2 10 3 16,-1 0-7-16,-4 0-1 15,0 0-7-15,0 0-2 0,3 14-2 16,4 9 10 0,6 0 1-16,-3 1 0 0,10-4 1 15,3-3-1-15,0-4 3 16,3-4-2-16,-3-9 1 16,4 0-1-16,10 0 3 15,5-12 2-15,8-16-2 16,-1-3-2-16,-3-1-2 15,-7 10 3-15,-16 4-2 16,-5 9-1-16,-9 7 0 16,-6 2-4-16,8 0-11 15,1 0 2-15,11 7 6 16,4 3 5-16,3 2 1 16,-4 3-3-16,13-4 4 0,-5-1-4 15,5-6 2-15,-2-4 2 16,-10 0 0-16,-4 0 0 15,-4 0 5-15,4-21 2 16,0-10-5-16,-9-5-1 16,-5-6 2-16,-9 3 0 15,0 3-2-15,-12 9 5 16,-8 10 6-16,6 11-8 16,2 3 0-16,12 3 0 15,-4 0-4-15,-3 0-6 16,-5 18-7-16,1 8 13 0,0 2-1 15,11-3 1 1,0-2-4-16,0-2 4 0,22-6-2 16,17-3 2-16,3-2 2 15,-1-5-2-15,1-5 4 16,-3 0-2-16,2-5 4 16,1-13 0-16,1-3-3 15,-1-2 3-15,-5 1-1 16,-14 8-3-16,-10 4-2 15,-6 8 1-15,-7 2-1 16,3 0-5-16,4 0-5 16,-3 4 2-16,8 10 3 15,-1 3 5-15,1 4 1 16,8-4-1-16,-3-2 2 0,6-7-2 16,-3-2 2-16,-4-6-1 15,7 0 2-15,3 0 5 16,11-14 0-16,2-8-3 15,-5 0 6-15,-2 0-5 16,-6-2-2-16,-8 5 3 16,-2 8-7-16,-5 3-1 15,-3 3 0-15,-8 5 1 16,4 0-8-16,7 0-7 16,1 9 2-16,7 9 11 15,4 2 1-15,-8-1 1 0,0-5 0 16,5-1 0-16,-6-5-3 15,2-4 2-15,-5-2 0 16,8-2 1 0,16 0 2-16,10-10 7 0,13-13-5 15,2 2 1-15,-14-2-5 16,-16 10 3-16,-14 9-2 16,-9 0-1-16,-7 4 0 15,0 0-4-15,13 0-4 16,1 0-3-16,18 12 4 15,8 2 7-15,10 0-1 16,5 0-2-16,-2-3 2 16,-4-2 0-16,-3-3 0 15,-9-2 1-15,2-4 0 0,-5 0 2 16,5-4 2 0,1-14 0-16,6-4 1 0,8-3-2 15,7 1-3-15,8 4 0 16,-8 4 0-16,-12 11-1 15,-19 1-2-15,-14 4 1 16,-9 0-4-16,-2 0 3 16,-5 0-2-16,0 0-1 15,0 0 1-15,8 0 4 16,-5 0 1-16,4 0 1 16,2 0-1-16,-9 0 1 15,4 0 0-15,-4 0 5 16,0 0 1-16,0 0 3 15,0 0-4-15,0-10-6 16,-4 1 0-16,-28 6 0 0,-1 3-2 16,-17 0-3-16,1 0 0 15,3 22-3-15,3 3 5 16,13 8-1-16,16-5 4 16,9-2 0-16,5 0-4 15,0-8 0-15,19-6 2 16,16-7-1-16,6-5 1 15,-2 0 2-15,3 0 2 16,-4-17 3-16,-5-11 1 16,-5-8-4-16,-17-6 1 15,-11 1 1-15,0 10-3 16,-34 3 5-16,-4 15-1 0,-5 10-2 16,-6 3-3-16,-1 2-4 15,-7 26-3-15,8 12 6 16,15 8-2-16,22-2 1 15,12 2 2-15,0-12-2 16,34-5 0-16,17-16 2 16,2-7 2-16,7-8 3 15,25-4-2-15,5-22 3 16,2-7 0-16,-3-2 0 16,-17-5 2-16,-12-4 2 15,-10 8-7-15,-11 4 1 16,-22 10-1-16,-1 13-1 0,-12 9-2 15,-1 0 0-15,3 0-11 16,1 14-7-16,9 17 15 16,-2-3 2-16,5 2 1 15,4-4 2-15,7-8 0 16,-3-1-2-16,3-11 1 16,-7 3-1-16,0-9 2 15,4 0 3-15,8 0 1 16,2-15 3-16,-2-2-6 15,-1-5 2-15,-18 4-3 16,-9 4 0-16,-3 6 1 16,-4 4-1-16,0 4-4 15,3 0 0-15,6 0-4 0,2 0-10 16,8 0-1-16,11 4 10 16,9 1 7-16,2-2 0 15,1-3 4-15,-6 0-1 16,4-3 0-16,-4-12 1 15,1-6 2-15,2-2 1 16,-13-4 4-16,-3-2-2 16,-3 4 5-16,-13 0 13 15,-4 6-3-15,-3 5 10 16,0 10-4-16,0 4-7 16,0 0-15-16,-37 10-8 15,-32 27-17-15,-23 14 17 16,-7 16 0-16,4 9 3 15,11 6-1-15,0 11-2 16,7 9-2 0,5 18 1-16,6 14-4 15,13 5 4-15,7-5 1 0,2-14-2 16,-14-16-1-16,-2-11 6 0,-13-17-1 16,4-19 1-16,13-15-3 15,1-25 3-15,2-13 0 16,-11-4 10-16,-17-13 12 15,-6-18-25-15,-12-19-5 16,0-7-25-16,7-6-38 16,19-4-10-16,40 0 13 15,33-4-6-15,67 0-6 16,74-10-11-16,47-8-49 0</inkml:trace>
  <inkml:trace contextRef="#ctx0" brushRef="#br0" timeOffset="168893.943">30766 16022 15 0,'0'0'138'15,"0"0"-115"-15,0 0-1 16,0 0 9-16,0 0-13 16,0 0-18-16,-39-54-42 15,-14 54-49-15</inkml:trace>
  <inkml:trace contextRef="#ctx0" brushRef="#br0" timeOffset="-204426.245">25686 6336 52 0,'0'0'69'0,"0"0"-41"16,0 0 8-16,0 0 17 0,0 0-11 15,0 0-15-15,0 0 3 16,5-12-3 0,-5 10 5-16,4 0-2 15,-4-4-3-15,4-4 6 0,-1-3-17 16,4-6-9-16,6-3-2 15,-3 0-5-15,10 0-1 16,-5 4-2-16,0 8-1 16,-7 5 0-16,-8 5-6 15,0 0-10-15,4 0-3 16,7 7-5-16,12 16 2 16,3 10 21-16,1 5 2 15,-8-1 3-15,-3-1-1 16,-9-11-1-16,0-6 1 15,-1-7 1-15,-3-8-2 0,-3-2 2 16,0-2 2 0,0 0-2-16,0 0 7 0,0 0-2 15,4 0 10-15,12-9 3 16,1-13 10-16,19-12-26 16,-10 0-1-16,1 6 3 15,-1 7-4-15,-15 10 2 16,-2 5-2-16,-6 4 0 15,-3 2-5-15,0 0-3 16,4 0-5-16,12 2-4 16,7 13-3-16,0 4 11 15,-2 3 4-15,-5-4-3 16,-4-2 6-16,-1-6-3 16,-8-4 1-16,1-6 1 0,-4 0 3 15,5 0 0-15,-1 0 11 16,6 0-5-16,13-8 9 15,7-16-3-15,9-6-5 16,11-4-1-16,-4 8-6 16,-13 7-2-16,-10 10 2 15,-15 9 0-15,-8 0-2 16,5 0-5-16,5 0-7 16,13 11 0-16,-3 10 13 15,3 1-8-15,-9 2 1 16,-2 1-10-16,-1-1-12 15,-7-1-2-15,-4 1-15 16,0-1-8-16,0-6-21 0</inkml:trace>
  <inkml:trace contextRef="#ctx0" brushRef="#br0" timeOffset="-203353.002">26956 6284 24 0,'0'0'77'16,"0"0"-45"-16,0 0-1 15,0 0 4-15,-23-102-1 16,9 86-19-16,-2 3-2 16,6 4-2-16,1 3-2 0,2 4-8 15,-4 2-1-15,-5 0-3 16,-10 4 0-16,-10 22-1 15,3 12 2-15,6 5-1 16,20 1-1-16,7-3-1 16,0-9-5-1,7-5-2-15,27-11 1 0,5-6-4 16,-6-9 6-16,-6-1 9 16,1 0 0-16,-10-4 8 15,-2-13 8-15,-6-8 3 16,-4-6 3-16,-3-7-5 15,-3-1-1-15,0 3 0 16,0 8-4-16,0 12 1 16,0 8 2-16,0 8-8 0,0 0-7 15,0 0 0-15,0 2-7 16,-3 23-4-16,3 6 10 16,0 9-1-16,0-3-1 15,0 2 0-15,30-7 3 16,0-5-13-16,9-9 2 15,-2-6 5-15,-2-7 1 16,-1-5 5-16,-1 0 2 16,-1 0 5-16,2-13 9 15,-1-14-1-15,10-7 7 16,-4-6-10-16,-6-4 0 16,-3 2 0-16,-10 4-5 15,-4 10-3-15,-13 11 5 16,1 10-6-16,-4 7 1 0,0 0-4 15,0 0-9-15,0 5-2 16,0 22-13-16,3 11 15 16,10 4 9-16,-3-4-9 15,10-4 3-15,-1-5 2 16,-1-10-5-16,5-2 2 16,0-7 4-16,-4-6 2 15,1-3 1-15,-1-1 0 16,8 0 4-16,7-4 2 15,4-13-4-15,3-8 4 16,-2-3-4-16,-5-2 4 0,-8 2 0 16,-10 10-5-16,-9 6 4 15,-7 9 1-15,0 3-4 16,0 0-2-16,0 0-7 16,0 0-3-16,5 3 2 15,3 11 2-15,2 4 5 16,6 0 1-16,4 0-4 15,-1-1 0-15,-5-8 0 16,2 0-3-16,-5-5 3 16,-2-4 0-16,1 0 4 15,6 0 3-15,7 0 4 0,7-15-2 16,4-3 0-16,1-1-4 16,-8 6 2-16,-10 6-2 15,-4 2-1-15,-6 5 0 16,-7 0-3-16,9 0-3 15,1 0-8-15,6 14 2 16,7 4 4-16,4 2-14 16,3-2 1-16,0-2-7 15,-4-3-1-15,-6-6-7 16,-17-2-13-16,-3-5-15 16</inkml:trace>
  <inkml:trace contextRef="#ctx0" brushRef="#br0" timeOffset="-202925.914">27322 5831 50 0,'0'0'23'0,"0"0"5"15,0 0 1-15,0 0-11 16,0 0-10-16,0 0-5 16,-33-18-3-16,29 18-2 15,1 16 1-15,3 4 0 0,0 0 1 16,0-3-1-16,7-2 0 16,16-7-1-1,3-1 2-15,-3-7 0 0,0 0 8 16,-3 0 13-16,-6 0 6 15,2-13 2-15,-2-6-3 16,-2-4-7-16,-5 1 4 16,-3 0-6-16,-4 3 5 15,0 5-4-15,0-1-13 16,-11 7-3-16,-19 4-2 16,-5 2-6-16,-2 2-6 15,-2 0-29-15,12 18-25 16,27 14-12-16,0 4-3 15</inkml:trace>
  <inkml:trace contextRef="#ctx0" brushRef="#br0" timeOffset="-202238.239">28921 5784 113 0,'0'0'42'0,"0"0"-1"15,0 0 13-15,0 0-11 16,0 0-13-16,0 0-7 16,0-3-9-16,0 17-4 15,-15 16-8-15,-5 14 11 16,-3 10 3-16,4 4-9 15,8 8-3-15,4 1 0 16,-2 1-3-16,9-6-1 16,0-6-2-16,0-8-19 15,16-11-25-15,41-12-21 16,24-8-7-16,32-13-8 16,25-4-28-16</inkml:trace>
  <inkml:trace contextRef="#ctx0" brushRef="#br0" timeOffset="-201969.031">29694 5881 32 0,'0'0'68'16,"0"0"-26"-16,0 0-1 15,0 0 7-15,0 0-14 16,0 0-12-16,13-26-10 15,10 38-4-15,14 22-6 16,9 17 13-16,0 8 6 16,0 8-11-16,-16-1-1 15,-19-1-8-15,-11-2-1 16,-7-1-10-16,-70 2-27 16,-60 1-31-16,-42 1-36 0</inkml:trace>
  <inkml:trace contextRef="#ctx0" brushRef="#br0" timeOffset="-199815.099">26256 7253 74 0,'0'0'42'16,"0"0"-20"-16,0 0 8 15,0 0 0-15,0 0-8 16,0 0-6-16,60-68 1 16,-60 60 4-16,0-1-9 15,-30 4-6-15,-16-1-6 16,3 6-1-16,-13 0 0 15,-13 0-2-15,0 14 2 0,2 9 1 16,8 5-3-16,13 3 0 16,23 2 1-16,16 0-5 15,7-3 1 1,0 0 1-16,12-4-1 0,26 0 5 16,8 0 0-16,7-2 1 15,0-2 0-15,-11-3 0 16,-3-2 0-16,-9-4 0 15,-23-5 0-15,-3-2 0 16,-4-3-2-16,0 0-1 16,0 0-10-16,-30 1-1 15,-20 3 14-15,-10-3-2 16,-2-1 0-16,13 1 1 16,6-4-1-16,20 3 2 0,13-3 1 15,6 0 0-15,4 0 0 16,0 0-1-16,0 0-1 15,11 0 0-15,20 0-1 16,7 0 2-16,4 0-1 16,-8 0 1-16,-11 0 0 15,-7 7-2-15,-9 10 2 16,-7 3 0-16,0 6 5 16,0 7 7-16,-23 4 5 15,-11 5-13-15,-5 4 5 16,6 0-2-16,10-2-4 15,15-4-1-15,8-5 0 16,0-7 3-16,8-8-3 0,34-2-1 16,22-8 3-16,21-3 4 15,14-7 1-15,10 0 2 16,6 0-2-16,-5-15-5 16,-11-10-2-16,-21 0-2 15,-29-4-14-15,-22 1-19 16,-27 2-30-16,0-3-26 15</inkml:trace>
  <inkml:trace contextRef="#ctx0" brushRef="#br0" timeOffset="-196848.039">27404 7757 41 0,'0'0'61'0,"0"0"-28"0,0 0 3 16,0 0 13-16,0 0-6 16,0 0-12-16,0 0-4 15,125-83 2-15,-125 83-5 16,0 0-7-16,0 0-7 15,0 0-10-15,0 2 0 16,0 14-7-16,0 5 7 16,0 6 2-16,0 1 0 15,0-2-2-15,0 2 0 16,7 0-1-16,9-1-3 16,2-5 1-16,-2-11 1 15,-5-3-2-15,-3-8-1 16,7 0 1-16,4 0 4 15,11-8 6-15,5-9 3 16,3-9-5-16,-7 0 4 16,-4-4 0-16,-4 5-1 0,-9 5 5 15,-2 7 3-15,-8 7-3 16,-4 3-7-16,0 3 0 16,0 0-5-16,0 0-8 15,0 3-9-15,0 16-3 16,0 5 20-16,0 2 0 15,0-1 0-15,4-6-2 16,3-2 1-16,1-9-2 16,-4-5-3-16,3-3-1 15,5 0 2-15,3 0 4 0,11 0 1 16,10-18 7 0,-3-3 0-16,3-6-3 0,-10 4 1 15,-8 2 2-15,-2 9-2 16,-9 3 1-16,-2 9-5 15,-1 0-1-15,-1 0-4 16,4 0-7-16,6 9-4 16,4 11 11-16,6 2-1 15,0 0 3-15,4-2-1 16,-4-6-4-16,-4-6 7 16,-3-3-2-16,-5-5 2 15,1 0 0-15,-1 0 5 16,8-13 7-16,1-10-5 15,-3-7 5-15,-1-5 4 16,-3-7-1-16,1-8 1 16,2-8-1-16,-2-5-8 15,-5 2 2-15,-6 6 0 0,-3 11-6 16,0 19 9-16,0 10 6 16,0 11-4-1,0 4-10-15,0 0-4 16,0 20-25-16,-3 16-3 0,-17 15 28 15,4 2 1-15,16 6-1 16,0-4-7-16,0-2-15 16,32-7-1-16,5-8-16 15,2-4-7-15,-2-10-4 16,-7-3-3-16,-7-10 1 16,-7-3 3-16,-12-8 3 0,-4 0-3 15,0 0-3-15</inkml:trace>
  <inkml:trace contextRef="#ctx0" brushRef="#br0" timeOffset="-196670.778">28341 7703 26 0,'0'0'27'0,"0"0"-5"16,0 0 17-16,0 0-9 16,0 0-29-16,0 0 2 15,244-25 2-15,-92 13 2 16,1 2-4-16,-28 0-1 15,-43 2-2-15,-52 2-2 0,-30-4-25 16,-69-2-21-16</inkml:trace>
  <inkml:trace contextRef="#ctx0" brushRef="#br0" timeOffset="-196240.476">27025 7399 66 0,'0'0'56'0,"0"0"-33"0,0 0 5 15,0 0 8-15,0 0-11 16,0 0-12-16,0-14-6 15,0 14-7-15,0 0 0 16,0 12-9-16,7 10 9 16,2 2 0-16,14 2 0 15,7-6 1-15,0-3-1 16,9-10 2-16,-2-7-2 16,2 0 4-16,-5 0 1 15,-4-6 4-15,-11-12 10 16,-10-4 2-16,-9-4-7 15,0-4 3-15,-19 0-10 16,-24 2-7-16,-3 6-1 16,9 10-5-16,11 8 2 15,10 2-9-15,16 2-12 0,0 8-34 16,0 20-11-16,10 5 16 16,52 4-51-16</inkml:trace>
  <inkml:trace contextRef="#ctx0" brushRef="#br0" timeOffset="-195460.402">29588 7680 8 0,'0'0'74'0,"0"0"-47"0,0 0 0 15,0 0 7-15,0 0 5 16,0 0-10-16,-92-50-9 16,92 44-7-16,4-2-6 15,12-1-4-15,7 2 1 16,3 0-3-16,1 4-1 15,-1 1 0-15,-3 2-1 16,0 0-2-16,-3 4-1 16,-10 15-2-16,-10 8-3 15,0 3 6-15,-14 2 2 0,-25-4-5 16,0-2-1 0,6-8-2-16,13-8-1 15,13-6-1-15,7-4 8 16,0 0 3-16,0 0 7 0,0-14 1 15,16-11-7-15,21-12 8 16,6-3 0-16,-1-4-1 16,-1-3 0-16,-6 3-1 15,-5 2 4-15,-10 10 3 16,-6 12-1-16,-5 12 2 16,-9 6 0-16,0 2-6 15,0 0-9-15,0 0-8 16,0 14-3-16,0 16 6 15,-20 5 5-15,5 1 3 16,0 1-1-16,10-4-2 0,5-3 1 16,0-2-1-16,0-10-2 15,12-4-13-15,22-4-5 16,12-6-6-16,4-4-3 16,11 0-7-16,3-10-6 15,-2-16-11-15,-5-8-25 16</inkml:trace>
  <inkml:trace contextRef="#ctx0" brushRef="#br0" timeOffset="-195293.824">30068 7497 36 0,'0'0'39'0,"0"0"-22"0,0 0-11 15,0 0-2-15,0 0-2 16,240-8-2-16,-144 8 0 15,-8 0 0-15,-21 0-7 16,-28 0-13-16,-32 0-18 16</inkml:trace>
  <inkml:trace contextRef="#ctx0" brushRef="#br0" timeOffset="-195148.198">30252 7630 8 0,'0'0'9'0,"0"0"3"16,0 0 0-16,277 0-12 15,-188 0-6-15</inkml:trace>
  <inkml:trace contextRef="#ctx0" brushRef="#br0" timeOffset="-194617.109">30922 7409 7 0,'0'0'90'0,"0"0"-61"16,0 0 4-16,0 0 8 15,0 0-5-15,0 0-12 16,0-27-6-16,0 27-4 15,0 0-4-15,0 0-7 16,0 0-2-16,0 0-1 16,0 0-5-16,0 0 1 15,0 7 1-15,-3 3 3 16,-5 0 1-16,5 5-1 16,3-3 0-16,0 5 0 15,0-3 0-15,3 0 1 16,12-2 0-16,4 1-1 15,1-2 3-15,-1 1-3 16,4 5 2-16,0-2-1 16,7 6 1-16,-3 1 2 15,-1 2-1-15,-3 0 0 16,-12-2 3-16,-6-2 0 16,-5-4 0-16,0 0-3 0,0 1-2 15,0-6 0-15,-27 1-1 16,-11 0 0-16,-12-4 0 15,-7 0 0-15,-8-2-4 16,3-3-14-16,13-3-15 16,4 0-13-16,13 0-7 15,6-23 5-15,6-10-19 16</inkml:trace>
  <inkml:trace contextRef="#ctx0" brushRef="#br0" timeOffset="-194439.251">30934 7372 1 0,'0'0'42'0,"0"0"-17"16,0 0 11-16,0 0 1 15,0 0-9-15,0 0-6 16,76-44-3-16,-65 37-7 16,16 5-9-16,15 0-3 15,11 0-2-15,6 2-7 16,-6 0-14-16,-23 0-14 15,-14 0-25-15,-16 10-30 0</inkml:trace>
  <inkml:trace contextRef="#ctx0" brushRef="#br0" timeOffset="-194041.191">31502 7386 72 0,'0'0'43'0,"0"0"-23"15,0 0 7-15,0 0-4 16,0 0-19-16,0 0-4 16,0-5-1-16,0 5-1 0,0 0-1 15,0 0 1-15,0 0 1 16,0 0 1-16,0 0 1 15,4 0-1-15,-1 0 0 16,-3 0 4-16,0 0 2 16,0 0 4-16,0 0 1 15,0 0 0-15,0 0 4 16,0 0-3-16,0 0-5 16,0 0-7-16,-7 0-4 15,-9-2-1-15,2 2-8 16,-2 0-7-16,0 0-18 0,6 7-6 15,3 12-14 1</inkml:trace>
  <inkml:trace contextRef="#ctx0" brushRef="#br0" timeOffset="-193825.074">31490 7856 7 0,'0'0'50'0,"0"0"-21"15,0 0 0-15,0 0 4 16,0 0-7-16,0 0-2 0,-57 105-4 16,4-72-12-16,-12 2-5 15,-11 1-3-15,-20-4-37 16,1-4-53-16</inkml:trace>
  <inkml:trace contextRef="#ctx0" brushRef="#br0" timeOffset="-190571.332">27368 7981 34 0,'0'0'15'0,"0"0"-3"16,0 0 2-16,0 0-2 16,0 0-4-16,0 0 1 15,0 0 1-15,36-27 2 16,-29 26-3-16,0-5-1 16,0 2 0-16,2-1 0 15,-2-1 2-15,5 1-1 16,-1-4 1-16,1-2-1 15,2-2-2-15,6 1 0 16,-1 2-2-16,-5-2 0 16,2 2-1-16,0 3 2 15,-5-4 0-15,0 3 1 16,1 2-3-16,-1-4 1 16,1 5-2-16,-1-4 1 0,-3 1 1 15,-4 0-2 1,-1 0 0-16,-3-1 0 0,0 4-1 15,0 3 1-15,0 1-3 16,0-2-1-16,0 3-2 16,0 0 3-16,0 0-1 15,0 0-2-15,0 0 2 16,0 0 1-16,0 0 0 16,0 0 2-16,0 0 0 15,0 0-2-15,0 0 2 16,0 0 0-16,0 0-1 15,0-3 1-15,0-1 0 16,0-5-2-16,0 3 0 0,0 0 0 16,0 2 0-16,0-3 0 15,-3 3 0-15,-1 1 0 16,-8-2-1-16,5 0 0 16,-5-1 0-16,1 2-1 15,7 2 2-15,4 0 0 16,-3 2-3-16,3 0 3 15,0 0-1-15,0 0-1 16,0 0 0-16,0 0-2 16,0 0 2-16,0 0-1 15,0 0-1-15,0 0 1 16,0 0 1-16,0 0 2 16,0 0-1-16,0 0 0 15,0 0 1-15,0 0 0 0,0-2-1 16,-5 2 1-16,1 0-1 15,0 0-1-15,1 0 1 16,-1 0-1-16,4 0 0 16,-3 0-1-16,-1 0-2 15,-5 6 4-15,-1 10 0 16,1 0 1-16,2 4-1 16,0 0 1-16,3-2-1 15,1 1 1-15,3-2 0 16,0 1 0-16,0 3-1 15,0-3 1-15,0 0 0 16,14-3-1-16,-2-2 1 16,-5-4-1-16,0-3 0 0,-3-2-2 15,-4-1-2 1,5-3-1-16,-1 0 1 0,-1 0-4 16,4 0-3-16,6 0-2 15,5 0-2-15,-3-4-2 16,-2-5 0-16,-6 1-13 15,-4-3-18-15</inkml:trace>
  <inkml:trace contextRef="#ctx0" brushRef="#br0" timeOffset="-189055.048">27421 7425 12 0,'0'0'18'0,"0"0"4"15,0 0 0-15,0 0-1 16,0 0-7-16,0 0-1 16,-37-40-5-16,34 36 0 15,-3 4-3-15,3 0-2 16,-1 0 0-16,1 0-3 16,3 0 0-16,0 0 0 15,0 0-1-15,0 0-1 16,0 1-2-16,0 12 2 15,0 1 0-15,0-4-1 0,16 0 2 16,14-4 0-16,-4-5 1 16,-3-1 1-16,-3 0 1 15,-6 0 4-15,-2 0 2 16,-5-5 3-16,-3-7 3 16,-4-4-2-16,0-2-2 15,0-4 0-15,0-3-1 16,-4 0-1-16,-19-2-1 15,4 6-7-15,1 5 1 16,-1 8-1-16,6 5-3 16,-4 3-2-16,-6 0 5 15,0 0 1-15,0 3-1 16,0 11-3-16,10 2 3 16,10-1-5-16,3 2 1 0,0-1 0 15,0-3-2-15,12 0 0 16,15-3 2-16,3-2 3 15,3-4 0-15,6-2 1 16,0-2 0-16,-5 0 2 16,-4 0-1-16,-7 0 1 15,0-2 1-15,-7-10 0 16,-9-1 3-16,-4 0-1 16,-3-5 0-16,0-2 1 15,0 0-5-15,-23 2 0 16,0 3-1-16,-7 6-1 15,-3 5-1-15,-3 1 2 16,-1 3 0-16,-5 0-2 0,3 7 0 16,2 13 1-16,1 5 1 15,6-2-1-15,16 1 0 16,9-4-2-16,5-4-1 16,0-1-1-16,0-5-2 15,19 1 3-15,11-5 3 16,2-2 1-16,2-4 0 15,-8 0 1-15,1 0 0 16,-8 0 3-16,-3-6 0 16,-2-6 2-16,-5-4 2 15,-9 2 0-15,0-3 0 16,0 4-3-16,0-1-3 0,0 2 0 16,-12 4-2-16,-11 3 0 15,0 2-2-15,-4 3 1 16,4 0 0-16,0 0-2 15,4 0 0-15,1 9 3 16,2 10-2-16,6-1 1 16,4 0-1-16,6-2-2 15,0-1-1-15,9-4 1 16,25-1 2-16,5-4 1 16,1-4 1-16,6-2 0 15,-3 0 3-15,-10 0-1 16,-1-12 2-16,-5-8 2 15,-8-2 2-15,-12-3 0 16,-7-4-2-16,0 4 0 16,0 0-1-16,-23 5-5 0,-7 9 0 15,4 6-1-15,-1 3-2 16,4 2 0-16,0 0 1 16,4 0 1-16,3 11 1 15,9 3-2-15,0 1 1 16,1 3-6-16,6-1-24 15,0 4-1-15,0 0-17 16,23-4-28-16</inkml:trace>
  <inkml:trace contextRef="#ctx0" brushRef="#br0" timeOffset="-187108.198">29496 7510 20 0,'0'0'20'0,"0"0"-2"15,0 0 1-15,0 0-1 16,0 0-6-16,0 0-2 16,-16-17 3-16,16 17-1 15,0 0-1-15,0 0 0 16,0 0 1-16,0-4-2 15,0 3-3-15,6-2-1 16,1 1 0-16,9 0-2 16,1-1-3-16,10 0 2 0,5 0-1 15,1 0-2 1,6 3 2-16,-5 0-1 16,-8 0-1-16,-3 0 0 0,-12 6 0 15,-2 4 0-15,-9 4-1 16,3 3 1-16,-3-1 0 15,0 4 0-15,0 2 0 16,0 1 3-16,-3 2-2 16,-13-3 2-16,9-5-2 15,3 0-1 1,-4-5 0-16,4-3 0 0,-3-1 1 16,3-2-1-16,1 1 0 15,-6-3-1-15,5-2 1 16,1 0 0-16,3-2 1 15,0 0 2-15,0 0 2 16,0 0-2-16,0 0 2 16,0 0 0-16,0 0-3 0,0 0 1 15,0 0-1 1,0 0 1-16,0 0-1 0,0 0 0 16,0 0 1-16,0 0 3 15,0 0 0-15,0 0 3 16,0-2 3-16,3-8-6 15,5-2 0-15,4 0-4 16,-1 0 1-16,1 2 0 16,-5 1-2-16,0 2 2 15,5-3 0-15,4-2 0 16,2-4-3-16,1 2 1 16,4-5-1-16,4 3 1 15,0-4 0-15,-1 2-1 16,1-1 0-16,-4 1 0 0,-4 1 1 15,1 3-1-15,-5 0 0 16,0 2 3-16,-3-1-2 16,-8 0-1-16,-1 3 5 15,1 2-4-15,-4 3 5 16,0 4 0-16,0 1-5 16,0 0-1-16,0 0-5 15,0 0-2-15,-4 0-1 16,-19 8 3-16,-3 10 5 15,-5 4 1-15,5 4-1 16,-2 4 0-16,10 0 0 16,-5 3 0-16,3-3 0 15,1-2 0-15,8 0-2 0,3-6 2 16,4-4 0-16,4-4-1 16,0-3-5-16,0-3 5 15,0-1-1-15,27-1 1 16,8 0 0-16,6-4 1 15,17 0 0-15,2-2 0 16,9 0 0-16,-7 0-4 16,-12-4-13-16,-13-4-13 15,-14-1-10-15,-7 2 6 16,-9 4-2-16,-7-4-9 16,0 3 9-16,0 0-3 15</inkml:trace>
  <inkml:trace contextRef="#ctx0" brushRef="#br0" timeOffset="-185935.121">29648 7574 20 0,'0'0'25'15,"0"0"-5"-15,0 0 3 16,0 0-7-16,0 0-3 16,0 0-2-16,-33-42-2 15,33 38 0-15,0-2 0 0,0 0-3 16,0 1-1 0,0 1 1-16,0 3-2 0,0 1 2 15,0 0-3-15,0 0-1 16,0 0-2-16,0 0-1 15,0 0-4-15,0 0 1 16,0 0-3-16,0 0 2 16,0 0 2-16,0 0 3 15,0 0 3-15,0 0-2 16,0 0 1-16,0-3-1 16,0 3-1-16,0-4-1 15,0 0 1-15,3 1 1 16,8-1 0-16,-2 1-1 0,1 1 1 15,3 0 0 1,-3 2 0-16,6 0 0 0,-1 0-1 16,8 0 0-16,3 0 1 15,-3 8-1-15,4 0 1 16,-8 2-2-16,-3 0 1 16,-5 1-1-16,-6 3-1 15,-5 1 0-15,0 3 2 16,0 4 0-16,-28-1 2 15,1-1-2-15,1-2 3 16,6-6-3-16,6-2 0 16,2-2 0-16,4-2 0 15,1 1 0-15,-1-2 1 16,4-3-1-16,4-2 0 16,0 0 0-16,0 0 1 15,0 0 2-15,0 0 2 0,0 0 1 16,0 0 3-16,0 0 3 15,0-6-4-15,0-4-6 16,12-4 5-16,8-2-2 16,1-2-2-16,11-5-2 15,1 0 0-15,3-10 1 16,-3 2-1-16,1-4 2 16,-2 4-3-16,-9 6 4 15,-2 6 2-15,-1-2 0 16,-1 6 1-16,-8 7 1 15,-2-3-3-15,-6 7 0 16,-3 2 1-16,0 0-2 16,0 2-2-16,0 0-2 0,0 0-1 15,0 0 1-15,0 0-2 16,0 0 1-16,0 0-1 16,0 0-4-16,0 0 1 15,0 4-5-15,-16 12 8 16,-14 8 2-16,-4 6 0 15,-1 3 1-15,-2 3-1 16,5-3 1-16,11-1-1 16,5-3-3-16,9-3 0 15,7-4-2-15,0-5 1 16,0 0-4-16,0-5 1 16,18-3-5-16,20-2-4 15,16-2-5-15,11 0 0 0,8-5-4 16,3 0-11-16,0 0-2 15,-11-16-6-15</inkml:trace>
  <inkml:trace contextRef="#ctx0" brushRef="#br0" timeOffset="-180619.685">27326 8600 65 0,'0'0'31'0,"0"0"-6"0,0 0-2 0,0 0-1 16,0 0-1-1,0 0-5-15,0 0-5 0,-7-80-5 16,-16 80-6 0,-7 0 0-16,-9 0 2 0,-5 10-2 15,-2 11 1-15,10 6-1 16,6 1 0-16,11 3-1 16,12 3 0-16,7 3 1 15,0 8-1-15,23-1 1 16,19 0 1-1,8-3 0-15,3 1-1 0,-4-9-2 16,1-1 2-16,-8-3 1 16,-12-5-1-16,-10 0 0 15,-13-2 0-15,-7-3-1 16,0 4 1-16,-13-4 0 16,-36-2 0-16,-15-3 3 15,-12-4-2-15,-5-1 2 0,1-7-1 16,11-2 0-16,13 0 0 15,13 0 0-15,20 0-2 16,20-2 0-16,3-15-19 16,23-5-26-16,46-6-1 15,14-8-21-15</inkml:trace>
  <inkml:trace contextRef="#ctx0" brushRef="#br0" timeOffset="-178708.991">27520 8731 41 0,'0'0'25'0,"0"0"6"16,0 0 3-16,0 0-9 0,0 0-6 16,0 0-6-16,23-40-4 15,-23 40-4-15,0 2-5 16,-7 20 1-16,-12 7 1 16,8 9 3-16,11 4-3 15,0 2 1-15,0-3-2 16,14-3 1-16,9-4-1 15,-3-8-1-15,-1-5 0 16,-8-10 0-16,1-3-3 16,-8-4-7-16,-4-4 0 15,0 0 4-15,0 0 6 16,0-5 1-16,-12-16 0 16,-19 2-2-16,-6-4 1 0,-5 6-2 15,-1 0 2-15,10 7-1 16,10 3-2-16,7 4 3 15,9 3-1-15,7 0 1 16,0 0-3-16,3 0-2 16,33 0 4-16,8 0 1 15,14 2-1-15,6-1 1 16,-6-1 1-16,-5 0-1 16,-19 0 0-16,-11 0 2 15,-7 0 3-15,-12-11 8 16,-1-3 4-16,-3 0 2 15,0 3 2-15,0 5-1 16,0 5-6-16,0 1-2 16,0 0-2-16,0 0-7 0,0 0-3 15,0 0-2-15,0 0-2 16,0 0-5-16,0 6-1 16,0 10 8-16,0 0 1 15,7-3-3-15,5 0-1 16,4-3-1-16,2-4-2 15,2-2 2-15,3-4 3 16,0 0 2-16,0 0 1 16,3 0 1-16,-6 0 1 15,-1-6 1-15,-12-4 2 16,0-1 1-16,-3 4 4 16,-4 1-2-16,0 5 0 0,0-2-1 15,0 3-4-15,0 0-3 16,0 0-3-16,0 0-3 15,0 0-1-15,5 0-2 16,2 4 1-16,4 6 7 16,1-4-3-16,2-2 1 15,-5-2 2-15,2 0 0 16,-4-2 1-16,2 0 1 16,-6 0 0-16,1 0 3 15,-1 0 1-15,1 0 0 16,-4 0 2-16,5 0-4 15,-5-2 2-15,0 0-2 16,0 2-1-16,0 0-2 0,0 0 0 16,4 0-2-1,3 0-4-15,5 0-4 0,9 0 2 16,2 6 3-16,4-2 0 16,-4 0 1-16,-11-4 2 15,-1 0 2-15,-8 0 0 16,3 0 0-16,1 0 3 15,-4 0 0-15,1-10 2 16,-4-4 1-16,0 0-1 16,0-2 1-16,-14-1-2 15,-6 6-2-15,-3 5-2 16,7 2-1-16,6 4-1 0,-3 0-2 16,3 0-5-16,-6 0 5 15,2 13 2-15,-2 4 1 16,9 4-4-16,7-2-1 15,0-1-1-15,0-4-2 16,30-6 3-16,0-5 3 16,0-3 3-16,-2 0 1 15,-7 0 1-15,-1-5 3 16,-4-11 3-16,-6-6 3 16,3-4 3-16,-6-5-3 15,-7-8 2-15,0-3-4 16,0-2-1-16,0 6 0 15,-4 9-4-15,-3 11 4 16,-2 11-1-16,6 3 3 16,-1 4-7-16,4 0-3 15,0 0-1-15,0 0-4 16,0 0-2-16,0 14-6 0,0 13 0 16,0 11 13-16,0 5-2 15,0-3-4-15,20-4 0 16,13-8 1-16,6-2-4 15,-5-10-1-15,1-6 4 16,-8-4 3-16,-4-6 3 16,-6 0 1-16,-1 0 3 15,-5-6 4-15,1-16-3 16,4-6 4-16,-9-4 1 16,0 0-3-16,-3-3 1 15,-4 8 1-15,0 3-1 0,0 6-4 16,0 8-1-16,0 6-3 15,0 4 0-15,0 0-6 16,-4 0-4-16,-6 14-3 16,-6 10 9-16,9 10-1 15,7 0-5-15,0-1 3 16,0 0 4-16,0-9 0 16,10-4-1-16,10-9-1 15,-1-5 3-15,4-1-1 16,0-5 3-16,-5 0 3 15,1 0-1-15,4-11 5 16,-7-3-2-16,-1-9 3 16,0 3 3-16,-7 0 2 0,0 6-3 15,-4 5-1-15,-1 7-2 16,-3 2-6-16,0 0-1 16,0 0-5-16,0 0-11 15,0 8 4-15,0 9 5 16,0 3 3-16,0 0 0 15,0 0-4-15,8-5 0 16,-5-7-2-16,2-3 4 16,2-3 1-16,-3-2 5 15,0 0 1-15,8 0 3 16,2-7 3-16,6-10-1 16,6-3 4-16,-3 0-3 15,-3 0 0-15,-1 8-3 0,-12 4-1 16,0 5 2-16,-3 3-5 15,-4 0 0-15,0 0-5 16,12 3-4-16,4 11 3 16,5 2 5-16,-1 1 0 15,6 0-1-15,-3-3 0 16,-3-1-5-16,-4 0-6 16,-6-3-8-16,3-2-20 15,-3 1-3-15,6-7-13 16,2-2-44-16</inkml:trace>
  <inkml:trace contextRef="#ctx0" brushRef="#br0" timeOffset="-177926.112">29332 8538 2 0,'0'0'58'15,"0"0"-28"-15,0 0 3 16,0 0-1-16,0 0-4 16,0 0 2-16,9-62-6 15,-9 62-13-15,0 0-2 16,0 0-9-16,0 21-7 15,0 10 4-15,-4 15 3 16,-5 4 3-16,-1 1-1 16,-6 0 3-16,-7-2-5 15,3 0 1-15,6-10 0 16,5-5-2-16,9-7 0 16,0-10-6-16,0-5-12 15,0-8-14-15,6-4 5 0,4 0 7 16,-3-14 10-1,-1-17-10-15,-6-10 1 0,-9-1 1 16,-32 4 6-16,-5 8 5 16,0 6 5-16,4 9 2 15,12 6 1-15,7 3 3 16,7 3 4-16,12 3 1 16,4 0 7-16,0 0-8 15,0 0-7-15,53 0 1 16,29 0 2-16,17 0-1 15,-4 0-2-15,-24 0-3 0,-29 4-24 16,-19-1-28-16</inkml:trace>
  <inkml:trace contextRef="#ctx0" brushRef="#br0" timeOffset="-177410.837">30004 8556 46 0,'0'0'49'0,"0"0"-24"16,0 0 4-16,0 0 0 15,0 0-11-15,0 0-7 16,-4-55-11-16,-19 55-5 16,-8 0 5-16,1 21-2 15,-1 4 2-15,12-2 0 16,5 3-1-16,9-4 1 16,5 1 0-16,0-4 1 15,0-1-1-15,19 0 0 16,8 1 0-16,-4-2 0 15,0 2 2-15,0-1-2 16,-4 0 1-16,-8 0-1 16,1-4 0-16,-8-1 0 15,-4 2 0-15,0-3-1 0,0 0 1 16,0-2 0-16,-8-2-1 16,-23 0 1-16,-10-4 1 15,-5-2-1-15,-4 0 0 16,8-2-1-16,3 0-10 15,21 0-7-15,10 0-13 16,8-4-8-16,0-21-16 16</inkml:trace>
  <inkml:trace contextRef="#ctx0" brushRef="#br0" timeOffset="-177156.005">30195 8628 37 0,'0'0'26'15,"0"0"-4"-15,0 0 1 16,0 0-11-16,0 0-10 16,0 0 4-16,235-2 1 15,-146 2-5-15,-13 0-2 16,-27 2-2-16,-22 5-8 15,-24-4-8-15,-3 2-14 16,-7 1 8-16,-46 3 12 16,-19 5-26-16</inkml:trace>
  <inkml:trace contextRef="#ctx0" brushRef="#br0" timeOffset="-177025.204">30213 8791 35 0,'0'0'36'0,"0"0"-4"15,309 20-8-15,-187-16-10 16,-7-4-8-16,-9 0-5 16,-22 0-1-16,-19 0-30 15,-26 0-49-15</inkml:trace>
  <inkml:trace contextRef="#ctx0" brushRef="#br0" timeOffset="-175817.204">31003 8593 90 0,'0'0'33'15,"0"0"-11"-15,0 0 12 0,0 0 4 16,0 0-15-16,0 0-15 16,0-15-4-16,0 15-4 15,-8 10-4-15,-3 15 1 16,-5 6 3-16,5 3 3 15,-1 1-2-15,9-5-1 16,-1-4 1-16,4-8-1 16,0-4-1-16,0-8-2 15,0-4-2-15,0 0 1 16,0-2 4-16,0 0 0 0,0 0 4 16,11-16 2-1,15-4-4-15,6-2 1 0,-9 1-1 16,0 4 0-16,-9 5-1 15,-2 3 0-15,-8 6 0 16,0 3-1-16,-4 0-2 16,3 0-2-16,1 0-8 15,12 13-6-15,-1 8 10 16,7-2-5-16,1 0 4 16,3-1 2-16,6-6 0 15,-9-6 1-15,4-2 4 16,-8-4 2-16,-1 0 2 15,1 0 5-15,-3-15 3 16,-2-4 5-16,2-6-1 16,-9-1-2-16,-3 1 2 0,-4 3-7 15,0 4 1-15,0 9-1 16,0 6-4-16,0 0-3 16,0 3-4-16,0 0-1 15,0 0-6-15,-7 6-2 16,-4 14 11-16,-5 4 0 15,9 1-5-15,7 0-3 16,0 2 3-16,0-5 4 16,23-2-1-16,4-6 2 15,3-6 2-15,9-5 0 16,-2-3 1-16,2 0 2 16,-9 0-1-16,0-11 7 0,-7-5 2 15,-7-2-5 1,-2-2 4-16,-11 0-4 0,-3 4-1 15,0 3 0-15,0 10-5 16,0 3-1-16,0 0-2 16,0 0-4-16,0 0-7 15,0 16 0-15,0 4 12 16,0 3-3-16,0-6-2 16,0-3 1-16,0-6 3 15,0 0-1-15,13-5 2 16,3-3 2-16,-2 0 1 15,2 0 2-15,-2 0 2 16,-2-9 4-16,-1-3 0 16,1 0-3-16,-8 3 2 0,-1 8-1 15,-3 1-4-15,4 0-3 16,5 0-4-16,1 0-9 16,13 6-2-16,7 6 8 15,6 0 2-15,-10-4 1 16,1-3 2-16,-8-4 2 15,-4-1 0-15,-7 0 2 16,-1 0 2-16,1-8 8 16,4-14 1-16,-9-4-3 15,-3-5-7-15,0 1-3 16,0 0-6-16,0 6 2 16,-19 8-7-16,-4 6-8 15,-11 8-16-15,3 2-32 0</inkml:trace>
  <inkml:trace contextRef="#ctx0" brushRef="#br0" timeOffset="-175460.362">32417 8418 60 0,'0'0'50'0,"0"0"-22"0,0 0-5 16,0 0-3-16,0 0-5 16,0 0-12-16,-30-68-3 15,7 68-3-15,-4 7 3 16,4 16 0-16,0 3-1 16,9 4-1-16,14 2 2 15,0 1 0-15,0 4 1 16,27-1-1-16,10 0 1 15,5-2-1-15,8-7 0 16,-8 1 1-16,-12-2 0 16,-3 0-1-16,-4-3 0 15,-4-4 1-15,-12-5-2 16,-7-2 0-16,0-5-4 16,-33-1-2-16,-36-6-2 0,-16 0-7 15,-2 0-25 1,25 0-7-16,29-7 3 0</inkml:trace>
  <inkml:trace contextRef="#ctx0" brushRef="#br0" timeOffset="-173695.101">32574 8510 31 0,'0'0'43'0,"0"0"-16"15,0 0 9-15,0 0-3 16,0 0-6-16,0 0-2 0,7-98-10 15,-7 98-7 1,0 0-8-16,0 0-2 0,0 8-4 16,0 21-6-16,0 8 12 15,0 7 1-15,0 0-1 16,0-1 1-16,0-10-1 16,0-5 0-16,0-10 0 15,0-7-3-15,0-7-1 16,4-4-8-16,-4 0 5 15,0 0 7-15,0 0 5 16,0-7 3-16,-7-10-7 16,-6-7-1-16,-1 2 0 15,-5 1-1-15,-4 7-1 16,7 4 2-16,9 7-1 0,7 1 0 16,0 2 0-16,0 0-2 15,0 0-2-15,3 0-5 16,33 0-4-16,1 0 11 15,12 2 1-15,4-1 1 16,-3-1 1-16,-15 0 0 16,-12 0 1-16,-9 0 0 15,-5 0 5-15,-5-12 4 16,-1-4 3-16,-3 0-3 16,0 4-1-16,0 2-3 15,0 6-2-15,0 4-1 16,0 0-3-16,0 0-3 15,0 0-4-15,0 0-3 16,0 6 1-16,0 8 5 0,7 2-1 16,9-4-4-16,-5 0 3 15,5-2 3 1,0-4 1-16,-6-5 0 0,-6 2 0 16,0-3 1-16,-4 0 1 15,0 0 2-15,0 0 2 16,0 0 2-16,0-8-4 15,5-1 0-15,-2-2-1 16,1 5 1-16,-1 4 1 16,-3 2-3-16,0 0 0 15,4 0-2-15,8 0-4 0,3 2-2 16,0 10 5 0,5 0-2-16,-6 0-3 0,6-1 0 15,-5-6 1 1,8-1 1-16,-12 1 0 0,8-4 3 15,-3-1 3 1,-9 0 0-16,1 0 3 0,-8 0 4 16,0-4 3-16,0-10-3 15,0-1 2-15,0-4-6 16,0 3 0-16,-11 3-1 16,-1 9-1-16,4 0-1 15,1 4-5-15,-1 0 2 16,4 0-2-16,-7 4 1 15,11 11 3-15,-12 3-1 16,9-2-3-16,3-2 0 16,0-4 2-16,0-2 0 15,0-4-1-15,0-1-2 0,7-3 2 16,1 0 4-16,-1 0 3 16,1-4 6-16,0-17 5 15,-4-2 3-15,-4-6-8 16,0-1 0-16,0-1 0 15,0-4 0-15,0 1-1 16,0 0 3-16,0 2-9 16,0 10 4-16,0 7-2 15,-4 9-1-15,-1 6-3 16,5 0 0-16,0 0-6 16,0 0-3-16,-3 28-5 0,-1 7 9 15,-7 13 5-15,11 0 0 16,0-4-1-16,0-2-2 15,7-10 1-15,20-8-2 16,0-7-4-16,-8-8 0 16,-3-5 2-16,-2-4 3 15,-2 0 3-15,-4 0 1 16,-1 0 3-16,1-9 0 16,-4-14-1-16,-4-2 2 15,4 0-1-15,-4 6 0 16,0 7 1-16,0 5-3 15,0 5 1-15,0 2-3 16,0 0 0-16,0 0-6 16,0 0-4-16,0 10 1 0,0 10 6 15,0 2 2-15,3-6-3 16,-3 1-1-16,7-8 0 16,2-3-1-16,-9-3 2 15,4-3 1-15,-4 0 2 16,0 0 1-16,0 0 2 15,3 0 2-15,4 0 1 16,6-5-1-16,-6-3-3 16,5 4-1-16,-1-2 1 15,-8 4-1-15,1 0-1 16,5 2 1-16,-9 0-2 0,3 0-1 16,1 0-1-16,-1 0 1 15,-3 0 1-15,4 0 2 16,5 0-3-16,-6 4 0 15,4-2-2-15,0-2 0 16,2 3 3-16,-9-3 1 16,7 0 0-16,-3 0 1 15,3 0 4-15,-2 0 3 16,2-14 1-16,-3-7-2 16,-4-1 3-16,0-8-2 15,0-8-2-15,0-4-1 16,0-4 1-16,-4-3 4 0,4 5-1 15,0 11 3 1,0 8-3-16,0 15 0 0,0 10 4 16,0 0-12-16,0 0-5 15,0 12-8-15,0 16 5 16,-3 12 4-16,-1 4 0 16,4-3-3-16,0-3-5 15,0-4-9-15,0-4-2 16,0-6-8-16,-5-10-15 15,-6-7-13-15</inkml:trace>
  <inkml:trace contextRef="#ctx0" brushRef="#br0" timeOffset="-173538.75">33192 8463 12 0,'0'0'19'0,"0"0"-1"0,0 0-1 16,0 0-14-16,0 0-3 15,0 0-4-15,83-7 4 16,-25 7 0-16,-5 0-11 16,0 4-27-16</inkml:trace>
  <inkml:trace contextRef="#ctx0" brushRef="#br0" timeOffset="-173250.405">33577 8235 45 0,'0'0'19'0,"0"0"-2"15,0 0 11-15,0 0-8 16,0 0-9-16,0 0-1 16,-19-34-2-16,19 34-3 15,-7 0-5-15,-6 6-5 16,-3 18 2-16,-1 7 3 15,1 8 1-15,0 6 0 16,5 3 1-16,4 2 0 16,7-4-2-16,-9-2 0 15,9-4 0-15,0-6-6 0,0-7-25 16,9-9-24 0</inkml:trace>
  <inkml:trace contextRef="#ctx0" brushRef="#br0" timeOffset="-172936.675">33554 8262 7 0,'0'0'15'15,"0"0"-2"-15,0 0 3 16,0 0-8-16,0 0-7 0,0 0-1 15,-3-9-1 1,3 9 1-16,14 7 2 0,2 5 3 16,-6 8-2-16,3 7 4 15,-10 10-4-15,-3 6 1 16,0 0 0-16,0 1-1 16,0-4 0-16,-3-2-2 15,-6-3-1 1,5-10 1-16,1 0-1 0,3-10-8 15,-7-3-11-15,3-1-15 16</inkml:trace>
  <inkml:trace contextRef="#ctx0" brushRef="#br0" timeOffset="-172457.385">33706 8466 8 0,'0'0'25'0,"0"0"-17"0,0 0 2 15,0 0-1-15,0 0-4 16,0 0-5-16,0-3 0 16,0 3-2-16,0 0 0 15,0 0 2-15,0 0 1 16,0 0 1-16,0 0 0 16,0 0 3-16,0 0 6 15,0 0 5-15,0 0 0 16,0 0 1-16,0-1-3 15,0 1-2-15,0 0-6 16,0 0-3-16,0 0-3 16,0-2 0-16,0 2-2 15,0 0-2-15,0 0 3 0,0 0 1 16,0 0-2 0,0 0-5-16,-7 6-5 0,-12 12-20 15,-4-1-55-15</inkml:trace>
  <inkml:trace contextRef="#ctx0" brushRef="#br0" timeOffset="-172230.381">33710 8738 3 0,'0'0'25'0,"0"0"-8"16,0 0 0-16,0 0-1 0,0 0 3 16,-106 127-6-16,47-93-5 15,-13-1-2-15,5 4-5 16,-18 0-1-16,5-1-40 16</inkml:trace>
  <inkml:trace contextRef="#ctx0" brushRef="#br0" timeOffset="-171133.966">26003 9810 97 0,'0'0'32'0,"0"0"-7"16,0 0 1-16,0 0 3 16,0 0-18-16,0 0-11 15,127-75 1-15,-83 75 0 16,-8 0-1-16,-10 7-4 15,1 8 1-15,-1 6 1 16,1 1 2-16,-4-1-1 0,-7 4 1 16,-9 3-1-16,-7 2 0 15,0 4-2-15,-27-2 3 16,-6-8 0-16,-3-4 0 16,17-10 0-16,12-8 0 15,7-2-1-15,0 0 0 16,0 0 1-16,0 0-1 15,19 0-1-15,11 0 2 16,13 0 4-16,3 0-1 16,-6-4-2-16,-8-4 2 15,-14 1-2-15,-9 6 3 16,-9 1 3-16,0 0 1 16,0 0 1-16,0 0-2 15,0 0-5-15,0 8-2 0,0 10 0 16,0 6 0-16,7 2 4 15,4 9-1-15,-3 2 1 16,-1 8-2-16,1 5 0 16,4 2 2-16,-1 2 0 15,4 0 0-15,-8 0 1 16,2-8-1-16,-5-5-1 16,-4-5-1-16,0-4 0 15,0-4-1-15,0-2 1 16,-23-6-1-16,-30-5-1 15,-39 0 1-15,-34-5-1 16,-22-4-8-16,-13-4-26 16,5-2-40-16,7-8-68 0</inkml:trace>
  <inkml:trace contextRef="#ctx0" brushRef="#br0" timeOffset="-137445.082">3090 9414 0 0,'0'0'33'0,"0"0"-12"16,0 0-2-16,0 0 5 16,0 0-4-16,0 0-3 15,0 0 0-15,76-47 3 16,-76 38 0-16,0 2 0 16,0 0-9-16,0 3-2 15,4 1-3-15,-1 0-1 16,-3 3 1-16,0 0-3 15,0 0 0-15,0 0 1 16,0 0-1-16,0 0 1 0,0 0 1 16,4 0-1-16,-4 0-1 15,3 0-3-15,3 0 0 16,-6 0 1-16,0 0-1 16,0 0 2-16,0 0 1 15,0 0-2-15,0 0 1 16,14 0-2-16,9 0 0 15,16-4 8-15,10 2-4 16,12-4 2-16,11 2 0 16,27 0-4-1,20-3 4-15,29 4-3 0,27-1 1 16,23 0 0-16,36 1-4 16,24-2 2-16,13-1 0 0,-4 2-2 15,-34 0 0-15,-45 2 0 16,-48 0 0-16,-22-2 5 15,-15 0-3-15,-15-2 6 16,-5 0 1-16,-1 0 0 16,-3-2 3-16,4 2-6 15,2 0 1-15,2 0 1 16,2 1-6-16,-13 4 1 16,-11-1-1-16,-28-1-2 15,-14 3 1-15,-16 0-1 16,-7 0 0-16,16 0-1 15,7 0 4-15,7 0-3 16,9 0 1-16,-5 0-1 0,-11 0 2 16,-7 0-2-16,-13 0 0 15,-3 0 2-15,0 0-2 16,0 0 3-16,0 0-3 16,-26 0-1-16,-10 0-1 15,-1 0-11-15,-9 0-33 16,-7 0-21-16,-16 0-27 15,-7 5-11-15</inkml:trace>
  <inkml:trace contextRef="#ctx0" brushRef="#br0" timeOffset="-136239.215">3547 9731 5 0,'0'0'54'16,"0"0"-28"-16,0 0-4 16,0 0 6-16,0 0-5 15,0 0-2-15,0 0 9 16,0-2-4-16,0-1-1 15,0-2-2-15,0-4-6 16,0-2-12-16,0-1 4 0,12-1-5 16,2 0 3-16,-1 1-2 15,-3 0-5-15,3 4 2 16,1 3-2-16,-2 4-3 16,8 1 2-16,-3 0-5 15,6 4 3-15,-3 18 3 16,-4 8-4-16,-13 7 4 15,-3 2 0-15,0 0 0 16,0-3 4-16,-10-11-4 16,-3-6 0-16,6-12 0 15,7-3 1-15,0-4-1 16,0 0 5-16,0 0 3 16,0-4 10-16,0-17-6 15,11-9-12-15,24-5 0 0,9 1 1 16,6 0 1-16,5 4-1 15,-15 6 0-15,-1 6-1 16,-16 8 0-16,-9 6 0 16,-1 4 0-16,-3 0-7 15,-1 0-2-15,-5 16 3 16,-4 10 4-16,0 2 2 16,0 1 0-16,0-3 3 15,-4-7-3-15,1-3 0 16,3-4 0-16,0-8-2 15,0-2 0-15,0-2 1 16,0 0 1-16,0 0 1 16,0-3 6-16,7-15-3 0,19-8 1 15,8-3-4-15,1 2 1 16,-1 4-1-16,-8 9-1 16,-10 8 0-16,-9 5-1 15,2 1-3-15,-2 0-2 16,4 0-4-16,1 15 10 15,2 3 0-15,-1 6-4 16,-3 2 3-16,3-2-9 16,-6 1-20-16,9-3-23 15,-6-7-14-15,3-4 9 16,5-8-11-16</inkml:trace>
  <inkml:trace contextRef="#ctx0" brushRef="#br0" timeOffset="-135294.249">4477 9800 8 0,'0'0'31'0,"0"0"-5"16,0 0-1-16,0 0-2 16,0 0-5-16,0 0-1 15,55-101-1-15,-55 87 2 16,0 4 3-16,0 0-2 16,0 4 3-16,0 2-10 15,-12 4-3-15,-15 0-5 16,-3 0-4-16,-5 4-3 0,-3 13 1 15,3 10 2 1,12-4 0-16,9 4-2 0,10-5 1 16,4-1-2-16,0-7 1 15,4-5-1-15,22-4-1 16,1-5 4-16,-1 0 0 16,1 0 3-16,-8-3-1 15,-8-11 3-15,1-6 1 16,-8-2 3-16,-4-4 3 15,0 5 5-15,0 0 1 16,0 9 2-16,0 6 1 16,-4 3-4-16,4 3-6 15,0 0-11-15,0 0-12 16,0 19 2-16,0 5 9 0,11-1 2 16,5-2-1-1,-5-1 0-15,1-2 0 0,-5-4-2 16,5-4 1-16,-4-2-2 15,2-4 2-15,-1-4-3 16,2 0 4-16,8 0 4 16,1-12 2-16,6-6 1 15,4-2-3-15,-3-4-2 16,-8 6 3-16,-3 4-5 16,-12 4 6-16,-4 7 4 15,0 3-10-15,0 0 4 16,0 0-4-16,0 0-15 15,0 8 2-15,0 11 10 0,0-1 3 16,10-2 0 0,6-6-6-16,-5-2 4 0,1-4-1 15,-8-2-1-15,-4 2 3 16,7-4-2-16,-4 0 3 16,3 0 0-16,1 0 2 15,3 0 2-15,-1 0-3 16,2 0 1-16,-4 0 1 15,-2 0-3-15,-5 0 0 16,0 0-1-16,0 0-6 16,0 0 5-16,0 0-2 15,7 0-2-15,0 3 6 16,-3-1-6-16,5-1 0 16,-9-1 1-16,0 0-1 0,0 0 6 15,0 0 0 1,3 0 0-16,4 0 2 0,6 0-1 15,1 0 2-15,-2-6-3 16,-1 2 3-16,5 1-2 16,-2-1-1-16,2 1-3 15,3 3 3-15,-5 0-4 16,2 0 1-16,0 0 0 16,-5 4-5-16,-4 5 1 15,-2-5-6-15,-1-1-6 16,-4 3 1-16,3-4-15 15,-3 1-17-15,0-3-10 16</inkml:trace>
  <inkml:trace contextRef="#ctx0" brushRef="#br0" timeOffset="-134915.381">4695 9537 47 0,'0'0'29'16,"0"0"-4"-16,0 0-2 15,0 0-3-15,0 0-5 16,0 0-7-16,3-12-5 0,-3 12 2 16,0 0-5-16,-10 0 1 15,2 1-1-15,0 10 1 16,4-1-1-16,4-2 0 15,0 0-2-15,0-4 1 16,0-2 1-16,20-2 0 16,-1 0 5-16,-5 0-1 15,2 0 8-15,-12 0 6 16,-4-2 2-16,0-6-1 16,0 2-5-16,-4-3-8 15,-22 3-3-15,3 0-3 16,7 6-6-16,5 0-20 15,8 0-33-15,3 3 2 16,0 11-35-16</inkml:trace>
  <inkml:trace contextRef="#ctx0" brushRef="#br0" timeOffset="-134655.312">5183 9406 70 0,'0'0'71'16,"0"0"-32"-16,0 0 6 16,0 0-3-16,0 0-11 15,0 0-14-15,0-34-11 0,0 36-2 16,0 23-2 0,0 8 5-16,0 11 3 0,0 5-6 15,0 1 0-15,0 0-2 16,16-4-2-16,-2-4-5 15,9-10-14-15,0-3-26 16,3-7-32-16,1-12-3 16,5-9-27-16</inkml:trace>
  <inkml:trace contextRef="#ctx0" brushRef="#br0" timeOffset="-134396.41">5499 9385 63 0,'0'0'54'16,"0"0"-19"-16,0 0-3 15,0 0 0-15,0 0-23 16,0 0-9-16,34-13 0 16,-2 44 1-16,5 6 5 15,2 10 1-15,-9-2-3 16,0 4-2-16,-10-5 0 15,-13-1-1-15,-7-8-2 16,0 1-4-16,-18-1-33 16,-37-6-30-16</inkml:trace>
  <inkml:trace contextRef="#ctx0" brushRef="#br0" timeOffset="-133375.315">4879 9778 5 0,'0'0'8'0,"0"0"0"16,0 0 0-16,0 0 8 16,0 0 2-16,0 0-1 15,0 0-2-15,0 0-4 16,0 0 3-16,10-9-5 15,6 2 2-15,4-6 0 0,-3 3-1 16,3 0-3-16,-1 2-1 16,-8 2 0-16,-2 3 1 15,-2 0-2-15,-4 3-1 16,1 0-2-16,-4 0-2 16,3 0-1-16,6 0-2 15,-2 0 0-15,6 0 2 16,-6 10 0-16,0 4 0 15,0 2 1-15,-2 3 0 16,-1-2 1-16,-4 1-1 16,0-2 0-16,0-3 2 15,0-3-2-15,0-5 1 16,0-1 0-16,0-4 0 0,0 0 0 16,0 0 1-16,0 0 3 15,0 0 6-15,0 0 2 16,7-4 4-16,-4-10-6 15,6-1-6-15,-5-2 1 16,6-1-1-16,3 6-4 16,1-2 2-16,-2 2-2 15,2 4 0-15,2 0-1 16,-5 4 0-16,-2 4 0 16,1 0-2-16,3 0-8 15,-6 6 8-15,3 12-2 16,-4 2 4-16,-6 7-1 15,3-4 2-15,-3 1-1 0,0 1 0 16,0-7 0 0,4 0-1-16,-4-4-15 15,0-2-44-15,0-4-41 0</inkml:trace>
  <inkml:trace contextRef="#ctx0" brushRef="#br0" timeOffset="-131444.2">27349 8229 59 0,'0'0'31'0,"0"0"-14"0,0 0 7 16,0 0 10-16,0 0-4 15,0 0-4-15,0 0-2 16,226-7-3-16,-66 4-4 16,41 0 1-16,47-2-7 15,31-3-7-15,26-2 2 16,15-2-1-16,-4-4-3 15,-13 0-2-15,-25-2 0 16,-38 2 1-16,-22 4-1 16,-47 0 1-16,-38 6-1 15,-27 3 1-15,-33 0-1 16,-27 3 0-16,-20 0 0 16,-17 0-1-16,-9 0-3 0,0 0-21 15,0 0-17-15,-46 0-18 16,-57 0 21-16,-65 0-28 15</inkml:trace>
  <inkml:trace contextRef="#ctx0" brushRef="#br0" timeOffset="-131092.932">27666 8143 39 0,'0'0'28'16,"0"0"-22"-16,0 0 9 0,0 0 11 16,0 0-3-16,0 0-11 15,12-8-5-15,90 8-4 16,51 0 9-16,45 0 0 16,26 0-3-16,20 0 0 15,24-3-3-15,8-4-1 16,1-5-4-16,-3-4-1 15,-17 0 0 1,-25-2 0-16,-38 2 0 0,-33 4 2 16,-44 2-2-16,-29 4 0 15,-38 4 1-15,-31 0-1 16,-12 2 1-16,-7 0-1 16,0 0-2-16,-7 0-16 15,-55 0-20-15,-56 0 0 0</inkml:trace>
  <inkml:trace contextRef="#ctx0" brushRef="#br0" timeOffset="-119484.524">3669 10676 40 0,'0'0'56'0,"0"0"-24"16,0 0-2-16,0 0 6 15,0 0 3-15,0 0-12 0,0 0-4 16,0-14-4-16,0 14-5 16,0 0 0-16,0 0-9 15,0 1-1-15,0 14 0 16,0 6 3-16,0 2 3 15,0 4-8-15,0-2 1 16,0 1-2-16,0-2-1 16,0-4 1-16,0-4-1 15,12-4 0-15,-1-6-1 16,1-2-3-16,2-2 2 16,6-2 2-1,6 0 0-15,-3 0 10 0,4-12-6 16,-4-6 1-16,0-6 3 15,-4 1-5-15,-3 3 3 16,-5 3-1-16,-8 7 0 16,1 7 4-16,-4 3-2 15,0 0-6-15,0 0-1 0,0 0-3 16,0 0-3-16,0 0-5 16,0 15 1-16,0 3 10 15,0-1 0-15,3-2-5 16,6-3 2-16,-2-3-5 15,0-6 3-15,2-3 0 16,-2 0 2-16,4 0 3 16,5 0 1-16,7-2 4 15,-4-12 1-15,4-9-4 16,4 0 1-16,-8-5-2 16,-1 4-1-16,-6 8 0 15,-5 9 1-15,-7 7-1 0,0 0 0 16,4 0-6-16,-1 11-5 15,3 15 1 1,-3 4 8-16,1-2 1 0,3-4-10 16,2-3 3-16,5-8 8 15,2-5-3-15,-6-4-1 16,6-4 2-16,0 0 2 16,2 0 2-16,5-16 4 15,3-12 9-15,6-13 4 16,-9-12-3-16,-5-9 1 15,-9-11-7-15,-6-4 5 16,-3 0-7-16,0 6 2 0,0 16 4 16,-19 15-2-16,-4 13 0 15,7 17 7-15,9 9 0 16,0 1-4-16,-2 1-15 16,2 36-25-16,-4 20 25 15,-1 24-1-15,-2 7 2 16,5-2 0-16,5-7-1 15,4-8-1-15,0-13-1 16,0-9-18-16,20-15-10 16,6-10-9-16,4-10-13 15,6-8 3-15,-3-6 2 16,1 0-3-16,-6-18 0 16,-13-10-2-16,-15-4-4 15</inkml:trace>
  <inkml:trace contextRef="#ctx0" brushRef="#br0" timeOffset="-119283.449">4143 10662 22 0,'0'0'23'0,"0"0"7"15,0 0 10-15,0 0-18 16,0 0-15-16,0 0-3 16,152-29 2-16,-50 15 7 15,13 4-9-15,-8-2 1 16,-12 2-3-16,-15 5-2 0,-34-2 0 15,-20 6-1 1,-26-2-12-16,0 1-15 0,-60 1-35 16</inkml:trace>
  <inkml:trace contextRef="#ctx0" brushRef="#br0" timeOffset="-118783.473">3692 10363 19 0,'0'0'15'0,"0"0"8"16,0 0-9-16,0 0-9 16,0 0 10-16,0 0-10 15,-76 52 1-15,56-35 1 16,10 0-2-16,-3-9 5 16,13 0-7-16,0-5-3 15,0 0 0-15,0 0 0 16,16-3 3-16,11 0 3 15,-1 0 4-15,-3 0 4 16,-3-3-4-16,-4-5 1 16,-6-6 4-16,-6 0 1 0,-1-2 2 15,-3-2 3-15,0 4-4 16,0 2-1-16,-14 5-5 16,-12 0-10-16,-13 7-1 15,-4 0-6-15,2 0-1 16,6 0-6-16,9 8-9 15,18 8-18-15,8 2-7 16,0 5-12-16</inkml:trace>
  <inkml:trace contextRef="#ctx0" brushRef="#br0" timeOffset="-117943.137">4703 10640 11 0,'0'0'81'0,"0"0"-53"16,0 0 4-16,0 0-2 16,0 0-6-16,0 0-9 15,-19-33-5-15,33 29 4 16,13-2-9-16,1 6-2 15,6 0-3-15,5 0-1 16,-6 3 1-16,-3 16-1 16,-3 6 0-16,-11 7-2 15,-13-1 3-15,-3 6 0 16,0-3 0-16,-26-6 0 16,-8-4-1-16,11-11 1 15,4-6-4-15,15-7 3 16,4 0 1-16,0 0 4 15,0 0 2-15,0-1-1 0,27-18 0 16,10-7-2 0,9-6 4-16,12-8 1 15,-5-6-3-15,0 0 3 0,-7 3 2 16,-12 11-2-16,-15 13 7 16,-12 8-2-16,-7 7 0 15,0 4 2-15,0 0-9 16,0 0-6-16,0 0 0 15,0 8-10-15,0 15 3 16,0 7 6-16,-7 0 2 16,0-1 1-16,2-4-1 15,5-5-1-15,0-4 0 16,0-4-1-16,9-2-2 16,10-4-1-16,2-2-2 0,8-4 0 15,1 0-20-15,3 0-9 16,3-6-17-16,-10-12-15 15,-8-1-17-15</inkml:trace>
  <inkml:trace contextRef="#ctx0" brushRef="#br0" timeOffset="-117709.409">5239 10629 59 0,'0'0'32'0,"0"0"-23"0,0 0 6 15,0 0 9-15,0 0-8 16,0 0-6-16,200-11-5 16,-150 6-3-16,-9 1-2 15,-10 1-2-15,-13 3-7 16,-6 0-11-16,-12 0-14 16,0 0-9-16,0 0-5 15</inkml:trace>
  <inkml:trace contextRef="#ctx0" brushRef="#br0" timeOffset="-117567.5">5416 10700 26 0,'0'0'17'0,"0"0"2"16,0 0 11-16,0 0-4 16,0 0-7-16,0 0-6 15,206-4-6-15,-137-6-7 16,-4 0-1-16,-12 2-24 15,-19 2-45-15</inkml:trace>
  <inkml:trace contextRef="#ctx0" brushRef="#br0" timeOffset="-117056.607">5998 10421 96 0,'0'0'34'16,"0"0"-5"-16,0 0 9 16,0 0-3-16,0 0-14 15,0 0-4-15,0-18-5 16,0 18 0-16,0 0-5 16,0 0-3-16,0 0-2 15,0 2-1-15,0 12 3 16,0 2-2-16,0 2-1 15,0-2 0-15,0 0-1 16,0-2 0-16,16-4 1 16,0 0 0-16,-2 0 0 15,6-2 0-15,-1 1-1 16,4-2 3-16,0-1-3 16,0 4 1-16,0-1 0 0,0 3 0 15,-5 1-1 1,1 3 1-1,-6 2-1-15,-3 1 2 0,3 3-1 16,-13 0 2-16,0-2 3 16,0 0 1-16,0-3 2 15,0 0 2-15,-13-2-3 0,-10-5-3 16,-10-3-3-16,-6-1 0 16,-7-2-2-16,5-4-19 15,6 0-13-15,12 0-5 16,12 0-9-16,11-23-5 15,4-14 5-15,45-12-37 16</inkml:trace>
  <inkml:trace contextRef="#ctx0" brushRef="#br0" timeOffset="-116907.566">6170 10457 52 0,'0'0'22'0,"0"0"16"0,0 0 0 15,0 0-14-15,0 0-12 16,0 0-4-16,127-78 0 15,-60 68-3-15,-1 4-3 16,-13 2-2-16,-23 4-5 16,-18 0-35-16,-12 0-49 15</inkml:trace>
  <inkml:trace contextRef="#ctx0" brushRef="#br0" timeOffset="-115773.766">7937 4552 157 0,'0'0'39'0,"0"0"-7"16,0 0 9-16,-264-118 0 16,180 97-10-16,7 11-13 0,1 8-6 15,7 2-2-15,-10 4 3 16,-8 27-11-16,-24 17-1 16,-15 11-1-16,4 14 1 15,11 3 1-15,20 0-2 16,22-3-1-16,20-4 0 15,19-4 0-15,14-6 1 16,16-14 0-16,0-13-7 16,0-14-2-16,0-11 1 15,0-2 8-15,0-5 0 16,0 0 5-16,0 0 8 16,-12-15 6-16,-6-19-14 15,-5-3 9-15,-4 1 3 16,4 1-6-16,0 5 4 15,11 8-9-15,1 13 3 16,8 4-2-16,3 4-7 16,-4 1 0-16,-1 0-11 15,1 14-13-15,-6 22 13 0,1 12 10 16,5 4 1-16,4-4 0 16,0-10 1-16,39-7-1 15,11-12 0-15,10-11 0 16,9-8-2-16,7 0 2 15,0-9-7-15,5-26-1 16,-1-13-25-16,-7-10-17 16,-13-5-24-16,-18 1-23 15,-19 8-3-15</inkml:trace>
  <inkml:trace contextRef="#ctx0" brushRef="#br0" timeOffset="-115120.379">7948 3960 119 0,'0'0'56'16,"0"0"-22"-16,0 0 4 15,0 0 6-15,0 0-10 16,0 0-25-16,-60 4-9 16,93 58 3-16,13 19 9 15,-3 7 0-15,-6-2-7 16,-11-10 1-16,-6-14 1 15,-13-15-7-15,-4-20 6 16,-3-10-6-16,0-13 1 16,0-4 9-16,0 0 6 15,0-3 20-15,-10-24 17 16,-17-18-25-16,1-16 0 16,6-19-25-16,1-14-2 15,-1-9 3-15,-6 0-3 16,-1 3 1-16,-3 12 1 15,4 10 0-15,6 12 1 0,6 15-2 16,9 18 1 0,5 14-6-16,0 11 1 0,0 8-1 15,9 0-19-15,47 29-27 16,24 16 29-16,1 14 6 16,-8 5-7-16,-24 0 15 15,-19-2-12-15,-23-6 3 16,-7-2-5-16,-7-4 0 15,-51-6-13-15,-6-5 4 16,-12-6-14-16,-5-5-20 16,24-6 3-16,24-3-12 15</inkml:trace>
  <inkml:trace contextRef="#ctx0" brushRef="#br0" timeOffset="-113904.321">8452 4201 62 0,'0'0'49'0,"0"0"-15"16,0 0-3-16,0 0 5 15,0 0-10-15,0 0-8 0,0-33-13 16,10 33-5-16,13 0 0 16,7 13-3-16,9 9 2 15,-1 4 1-15,0 4-3 16,0 2 3-16,-7 0-1 15,-8-6 1-15,-12-4 0 16,-11-8-8-16,0-4-11 16,-11-6-2-16,-35-2 5 15,-7-2 1-15,-1 0 3 16,9-6 5-16,22-13 7 16,11-8 2-16,12-3 0 15,0-4 3-15,7 0-3 16,32 4-1-16,7 1 2 0,3 8-1 15,-3 4 1 1,-8 5 0-16,-7 7 6 0,-13 3 2 16,-6 2-4-16,-1 0-3 15,5 4-1-15,0 14-3 16,-5 6 4-16,-4 4-1 16,1 2 1-16,-4 2 5 15,0-8-4-15,-1-6 0 16,-3-8-2-16,4-5-3 15,-4-5 2-15,3 0-1 16,2 0 1-16,-1 0 5 16,15 0 0-16,15-17 3 15,12-10-6-15,18-11-3 16,-2-1 0-16,-6 0-1 16,-10 3 1-16,-16 11 1 15,-14 9 2-15,-12 7 6 0,-4 8-1 16,0 1-7-1,7 0-2-15,-2 1-9 0,6 21 1 16,1 5 8-16,-1 3-4 16,-1 0 3-16,3-4 0 15,-3-4-1-15,-1-6 2 16,-2-8-3-16,-7-6 0 16,4-2 0-16,-4 0 3 15,9 0 8-15,-2-10 1 16,7-11-7-16,5-6 0 15,4-3 0-15,-3 4-2 16,-4 7 1-16,-6 5 0 16,-3 10-1-16,-7 4 0 0,4 0-2 15,5 0-3-15,1 0-2 16,10 10 1-16,-4 5 2 16,-2-1-5-16,-2-4-2 15,2-2 3-15,-1-4 1 16,-6-4 2-16,0 0 2 15,5 0 3-15,8 0 1 16,-6-4 1-16,9-10 0 16,0-4-1-16,-4 0 0 15,4-5 1-15,-7 3 0 16,-1 5 1-16,-8 5 0 16,-2 5 4-16,-5 5-1 15,0 0-6-15,0 0-5 16,0 0-2-16,7 9 0 0,0 2 5 15,9 2 0-15,3-6-2 16,-4 1 1-16,4-3 2 16,-3-3 1-16,-5-2 0 15,1 0 2-15,-1 0 3 16,-4-12 7-16,5-9 1 16,-1-3-2-16,1-4-3 15,2 0-4-15,-1 5 5 16,-10 10-3-16,-3 7 3 15,0 4 4-15,0 2-8 16,0 0-5-16,0 0-7 16,0 18-5-16,0 8 10 0,0 4 2 15,0 3 0-15,0-4-1 16,16-2-1 0,2-4-2-16,5-7-7 0,-4-3-10 15,-3-7-3-15,-9-6-7 16,-7 0-6-16,0 0 11 15,0-25-25-15,0-7-9 16</inkml:trace>
  <inkml:trace contextRef="#ctx0" brushRef="#br0" timeOffset="-113658.122">9987 3820 19 0,'0'0'22'0,"0"0"3"0,0 0-2 15,0 0-5-15,0 0-4 16,0 0-6-16,0 0-8 15,-53-24-2-15,53 38 2 16,16-3 0-16,3 2 2 16,-1-3-1-16,-2-4-1 15,-9-2-3-15,2-2 1 16,-2-2 2-16,0 0 2 16,2 0 5-16,-2-6 3 15,-3-8 4-15,-1-1 1 0,1 1-2 16,-1 3-9-1,3 1-2-15,-6 3-2 0,0 4-6 16,0 3-18-16,0 0-22 16,0 0-39-16</inkml:trace>
  <inkml:trace contextRef="#ctx0" brushRef="#br0" timeOffset="-113019.493">10426 3607 88 0,'0'0'44'0,"0"0"-7"0,0 0 13 15,0 0-4-15,0 0-14 0,0 0-4 16,-7-65-22 0,3 72-6-16,1 23-1 0,-3 14 1 15,3 9 4-15,3 3-4 16,0 1 6-16,0 2-6 15,0 2 0-15,9-6 0 16,5-5-4-16,-2-13-11 16,-1-11-8-16,1-12-18 15,-8-9-3-15,-4-5 9 16,0 0 22-16,0-9 11 16,0-19 2-16,-30-8 0 15,-6-3 0-15,3 1-2 16,3 5 2-16,-2 4 2 0,5 9-2 15,4 8 0 1,13 8 2-16,10 0 1 0,0 4 1 16,0 0-4-16,37 0 0 15,21 0 2-15,18 2 0 16,7-2 1-16,6 0-2 16,-10 0 4-16,-13 0 2 15,-20 0 1-15,-23 0 7 16,-16 0 7-16,-7-4 1 15,0 2-1-15,0 2 0 16,0 0-10-16,0 0-12 16,0 0-1-16,0 12-6 0,-7 16 7 15,7 5 1 1,0 2 2-16,0-3 0 16,10-3-2-16,13-8 3 15,-7-5-4-15,-5-5-3 0,-7-8-8 16,-4-3-19-1,0 0-5-15,0-9 1 0,0-22-4 16,0-11-21-16,0-8-9 16</inkml:trace>
  <inkml:trace contextRef="#ctx0" brushRef="#br0" timeOffset="-112859.321">10801 3639 15 0,'0'0'28'15,"0"0"1"-15,0 0 7 0,0 0-8 16,0 0-4-1,0 0-5-15,-39-82 0 0,39 82-5 16,0 0-14-16,0 0-4 16,0 14-8-16,-4 14-11 15,1 2-9-15,3 3-27 16</inkml:trace>
  <inkml:trace contextRef="#ctx0" brushRef="#br0" timeOffset="-112296.344">10980 3802 38 0,'0'0'48'0,"0"0"-12"0,0 0-7 16,0 0-7 0,0 0-17-16,0 0-5 0,26-13-3 15,-10 30 2-15,2 3 1 16,5-2-1-16,3 2 2 15,1 0-1-15,5-4 0 16,-2-2-2-16,3-7 1 16,3-4-2-16,-6-3 3 15,0 0 1-15,-4-3-1 16,1-12 2-16,-11-9 0 16,0-4 1-16,-13-3 2 15,-3 0-2-15,0-1 6 16,-7-1 0-16,-21 12-1 15,10 4 5-15,6 10-7 16,5 7-3-16,3 0-3 0,4 11-12 16,0 13 12-16,0 1 0 15,18-1-3-15,28-2-1 16,12-6-3-16,15-3 1 16,6-7 0-16,-3-6-1 15,-7 0 4-15,-16 0 2 16,-14-13 1-16,-12-11 4 15,-16-2 3-15,-8-5 1 16,-3-3 8-16,0 1-3 16,-23 3-4-16,-7 7-2 15,3 9-2-15,4 10 0 16,8 4-5-16,-7 16-5 16,-6 22 3-16,10 12 2 15,6 4 0-15,12 1 0 16,19-7-4-16,42-4-5 15,8-8-21-15,3-5-6 0,-3-12-10 16,-12-9-24-16</inkml:trace>
  <inkml:trace contextRef="#ctx0" brushRef="#br0" timeOffset="-111799.504">8699 3595 40 0,'0'0'45'15,"0"0"-21"-15,0 0-3 0,0 0-2 16,0 0-11-16,0 0-6 16,-99-50 0-16,73 60-1 15,10 10-1-15,9 6 4 16,7-4-3-16,0 0 4 15,23 2-1-15,18-8-2 16,12-3 4-16,8-8 0 16,-7-5 2-16,-12 0 1 15,-15 0 0-15,-8-8 6 16,-12-8-2-16,-7-1-7 16,0-4-6-16,0 3-4 15,-11 4-13-15,-1 6-13 16,12 8-4-16,0 0-17 15</inkml:trace>
  <inkml:trace contextRef="#ctx0" brushRef="#br0" timeOffset="-111017.325">12623 3437 97 0,'0'0'38'0,"0"0"-3"0,0 0 12 15,0 0-7-15,0 0-13 16,0 0-3-16,-34-50-12 16,34 50 3-16,-9 9-15 15,2 26 2-15,0 9 8 16,2 6-5-16,5 0 7 16,0-6-8-16,0-4-3 15,5-8 3-15,6-11-4 16,-4-10 1-16,-2-8 2 15,-5-3-2-15,0 0 5 16,0 0 4-16,0-10 2 16,0-18 10-16,0-15-16 15,0-7-2-15,0-10-4 16,4-6 4-16,-4-1-4 16,0 7 0-1,0 12 1-15,0 14-1 0,0 12 0 16,0 12 0-16,3 6 0 15,8 4-6-15,12 0-3 0,19 27-11 16,15 14 9-16,15 15 9 16,1 10-3-16,-8 4 5 15,-8-8 0-15,-18-5-3 16,-20-11 2-16,-15-7-4 16,-4-10-6-16,-12-7 3 15,-38-4-1-15,-14-4 1 16,-8-8-3-16,-1-1-16 15,11-5-4-15,20 0-7 16,24 0-4-16,18 0 4 16,0-6 3-16,41-18-19 15</inkml:trace>
  <inkml:trace contextRef="#ctx0" brushRef="#br0" timeOffset="-110617.461">13244 3263 42 0,'0'0'28'16,"0"0"0"-16,0 0 3 0,0 0-10 15,0 0-9-15,0 0-9 16,134-17 0-16,-42 22 3 16,2 3-4-16,1-3-1 15,-10 0 0-15,-28-4-1 16,-31 2-1-16,-22-3 1 15,-4 0-5-15,-14 0 0 16,-36-10-3-16,-8 1 3 16,17 3 5-16,15 6 0 15,20 0-1-15,6 0-1 16,0 9-1-16,0 12 3 16,0 5 0-16,0 7 1 15,0 8 8-15,0 10-2 16,0 4 3-16,0 2 1 15,9-2 2-15,2-3 2 0,8-5 4 16,1-8-10-16,-10-9-3 16,-1-6-6-16,-5-6-7 15,-4-4-36-15,-9-6-18 16</inkml:trace>
  <inkml:trace contextRef="#ctx0" brushRef="#br0" timeOffset="-106695.923">8798 4678 106 0,'0'0'46'0,"0"0"-16"15,0 0 9-15,0 0-6 16,0 0 0-16,0 0-10 16,0 0-10-16,-19-64-1 15,15 64-12-15,-3 26 0 16,-5 10 3-16,5 5-1 16,-2 3 2-16,9-1-4 15,0 0 0-15,0 1 0 16,0-6 1-16,5-4-2 15,13-11 0-15,2-4-9 16,6-11 4-16,9-4-2 16,6-4 8-16,9 0 1 15,5-14 2-15,1-8-3 16,-3-6 2-16,0-4 0 16,-7 0 2-16,-7 3-4 0,-12 7 1 15,-13 8 4-15,-5 8-4 16,-6 2-1-16,4 4 0 15,0 0-5-15,6 0 3 16,6 0-4-16,-5 0 1 16,6 0 4-16,-13 4-5 15,2-2 2-15,-6-2 3 16,-3 0 1-16,0 0 0 16,0 0 2-16,0 0 0 15,0 0 4-15,0 0-5 0,-12-4 2 16,-2-3-3-1,-6 1 4-15,1 4-8 0,5 2 3 16,-9 0-3-16,0 0 3 16,-4 2-3-16,-5 18 3 15,2 8-4-15,7 6-4 16,9-1 2-16,14 3 0 16,0-5-11-16,0-7 4 15,27-5-1-15,13-11 2 16,3-5 3-16,-1-3 8 15,-5 0 2-15,-5-10 2 16,-9-12 0-16,-9-4 9 16,-1-4 3-16,-13-4-2 0,0-2 3 15,0 3-5-15,-23 3 1 16,-13 6-7 0,3 10-2-16,-1 4 4 0,2 8-6 15,2 2 0-15,-3 0-2 16,-6 16-1-16,9 14 2 15,10 4-4-15,13 3-1 16,7 1 6-16,0-7-6 16,27-1 2-16,19-13 0 15,10-9-4-15,6-6 6 16,11-2 2-16,3-8 0 16,3-20 5-16,1-6-4 15,-4-4 4-15,-11-1 2 16,-15-1-6-16,-11 2 7 0,-13 9-2 15,-8 6-6-15,-2 9 3 16,-9 10-3-16,-3 4-2 16,5 0 1-16,1 0-9 15,3 18 5-15,-3 2-4 16,-6 4-5-16,-4-4 7 16,0-4-9-16,0-7-4 15,0-5-1-15,0-4 7 16,0 0 11-16,0 0 3 15,0-7 3-15,0-10 0 16,-7-6-3-16,-23 0 7 16,-6 0 2-16,-1 3-4 0,-2 6 7 15,5 6-1-15,4 6-9 16,7 2 2-16,4 2-4 16,-1 28-5-16,5 12 4 15,4 10 1-15,7 0 0 16,4-2 0-16,0-5-5 15,11-7-2-15,24-8-5 16,3-13 5-16,8-6 0 16,3-9 2-16,4-2 5 15,9-8 2-15,3-17 0 16,-1-8 10-16,-2-1-4 0,-12-2 3 16,-10-4 1-16,-4 6-2 15,-13 6-4-15,-4 8-2 16,-8 9-3-16,-8 10 2 15,1 1-3-15,-1 0-4 16,6 0-2-16,-2 13-1 16,6 6 6-16,-6-4-3 15,0 0-3-15,0-8 5 16,-2 0-3-16,-1-6 1 16,-4-1 3-16,0 0 2 15,0 0 1-15,0 0 2 16,0 0-2-16,0-9-2 0,-23-5 2 15,0 1-1-15,0 8 3 16,-7 1-4-16,-9 1 1 16,2 3-1-16,-2 0 0 15,5 11 0-15,2 11-2 16,6 6-2-16,12 0-1 16,5-1-5-16,9-2-3 15,0-11-6-15,9-4 1 16,17-9 9-16,4-1 2 15,-3 0 7-15,-1-1 1 16,-3-15-1-16,-3-2 8 16,-1-2-1-16,-8-1 0 15,1 8 2-15,-5 5-4 16,-3 1 1-16,-1 7-1 16,-3 0-5-16,9 0-2 15,5 0-2-15,2 9 2 16,7-2 1-16,0-1-6 0,4-1 4 15,-1-5 2 1,4 0 0-16,6-6 1 0,1-16 1 16,-4-6-1-16,6-9 3 15,-16-5 0-15,-7 0 4 16,-9-6 5-16,-7 2 1 16,0 2 1-16,0 6-1 15,0 10 3-15,-7 10 0 16,-5 10-7-16,5 5-2 15,-2 3-7-15,-2 3-5 16,-5 24 0-16,2 14 5 16,-5 5 0-16,12 2-1 0,7-3 1 15,0-7-5-15,7-3-13 16,26-7-25-16,13-6-3 16,8-7-9-16</inkml:trace>
  <inkml:trace contextRef="#ctx0" brushRef="#br0" timeOffset="-106329.887">11254 4376 89 0,'0'0'27'0,"0"0"2"0,0 0 6 15,0 0-2-15,0 0-14 16,0 0-18-16,0-21 3 15,0 59-4-15,0 8 12 16,0 8-10-16,0 1 4 16,0 1-6-16,0-6 0 15,0-6 0-15,0-10 3 16,0-15-3-16,0-9 0 16,7-7 1-16,-2-3-1 0,2 0 4 15,7-10 10 1,9-20 12-16,9-10-17 0,-2-6 0 15,0-6-2-15,-3-5-5 16,-1 0 4-16,10-2-6 16,-3 9-2-16,-3 15 0 15,-3 12-13-15,-4 14-5 16,-11 9-11-16,2 5-22 16,-5 28 16-16,-9 11 7 15,0 1-12-15,0 4 16 16,0-7-6-16,0-6-10 15</inkml:trace>
  <inkml:trace contextRef="#ctx0" brushRef="#br0" timeOffset="-105526.809">11676 4606 39 0,'0'0'36'16,"0"0"0"-16,0 0-3 16,0 0-11-16,0 0-4 15,0-113 2-15,-3 99-4 16,-11 5 1-16,-2 5-7 15,-4 4-10-15,-3 0 0 16,0 4-3-16,-3 15 0 16,6 8 0-16,6 0-2 15,11 2 3-15,3-5-3 16,0-6-6-16,0-6 2 16,14-6-2-16,2-4 2 15,7-2 7-15,-4 0 2 16,4 0 1-16,-5-8 1 15,-6-7 0-15,-1-2 4 0,-2-1 0 16,-9-1 2 0,3 8 1-16,-3 4-5 0,0 6 5 15,0 1-9-15,0 0-4 16,0 0 0-16,7 4-5 16,4 8 4-16,1 0 3 15,4-5-4-15,-2-2 5 16,-1-4 1-16,1-1 0 15,-2 0 1-15,-1 0 0 16,5-6 3-16,-5-7 6 16,4-5-1-16,1-2 3 15,-5 0-2-15,5 2-5 16,-9 6 3-16,-3 6-6 16,-1 3-2-16,1 3 0 0,4 0-3 15,7 0-5 1,4 9 2-16,8 12 0 0,-1 3 2 15,-3-2-4-15,4 3 2 16,-4-3 3-16,0 1-3 16,-7-9 1-16,-6-3 4 15,-6-5-6-15,-4-6 5 16,0 0-2-16,0 0-1 16,0 0 5-16,0-2 3 0,0-13 0 15,0-4-3 1,0-9 1-16,16-5-1 0,30-3 0 15,7-1 0-15,3 1-1 16,-4 7 1-16,-15 9 0 16,-11 8 1-16,-13 6 0 15,-6 6 1-15,-7 0 0 16,0 0-2-16,3 0 1 16,4 6 1-16,6 16-1 15,-6 11 0-15,0 5 0 16,-7 3 2-16,0 2-3 15,0-7 1-15,0-6-2 16,5-10-8-16,-1-6-19 16,-4-10-17-16,0-4-12 15,3 0-13-15</inkml:trace>
  <inkml:trace contextRef="#ctx0" brushRef="#br0" timeOffset="-105326.586">12287 4157 33 0,'0'0'30'0,"0"0"0"16,0 0-1-16,0 0-9 15,0 0-13-15,0 0-6 16,23-75-2-16,0 97-1 16,-4 11-15-16,-8 5-20 15,-2 0-28-15</inkml:trace>
  <inkml:trace contextRef="#ctx0" brushRef="#br0" timeOffset="-103919.176">12733 4378 75 0,'0'0'42'0,"0"0"-10"0,0 0-1 15,0 0-8-15,0 0-12 16,0 0-7-16,-54-71-3 16,17 69-1-16,-5 2 0 15,-1 0-2-15,6 16 1 0,11 4-4 16,10 4 3-16,16-3-7 16,0-4-3-16,3-3 5 15,24-3 2-15,-1-7-5 16,-3-2 5-1,-3-2 0-15,-1 0 5 0,-5 0 2 16,-5 0-2-16,-2 0 4 16,-7-5 1-16,0 5 2 15,0-1 1-15,0 1-5 16,0 0-2-16,4 0-1 16,-1 0-3-16,3 0 0 15,8 0-2-15,2 1 0 16,3 5 1-16,-1-5-1 15,1 4 2-15,8-5 3 16,12 0-3-16,-2 0 3 16,2 0 0-16,-2-6 0 15,-2-13 4-15,-4-8-2 0,-1-5 4 16,-4-8 3-16,-6-6-1 16,-12-4 5-16,-8 0 2 15,0 3-2-15,0 11 8 16,0 8-17-16,0 12 5 15,0 9 0-15,0 7-8 16,0 0-1-16,0 1-6 16,0 31-3-16,0 11 7 15,-8 11 2-15,1 0 0 0,7-2 0 16,-4-2 1-16,4-10-1 16,0-8 0-16,0-10 1 15,0-10-3-15,0-6 2 16,0-5 0-16,0-1 0 15,4 0 1-15,-1 0 3 16,13 0 1-16,7-13-3 16,4-11 1-16,3-2-3 15,3-5 0-15,6 0 0 16,-9 1 0-16,0 4-1 16,-10 7 1-16,-8 10 0 15,-5 7-2-15,-3 2-1 16,-1 0-10-16,6 11-6 15,-5 18 5-15,-4 4 12 16,0 1 0-16,0-5-2 16,0-4 3-16,0-6-1 0,-13-5 2 15,10-5-2-15,-1-5 1 16,-3-4-1-16,4 0-1 16,-10 0 2-16,-3 0 1 15,6-4 5-15,-1-8-2 16,2 1 1-16,6 5-4 15,-1 0 2-15,1 4-2 16,-1 2-2-16,-1 0 2 16,5 0-4-16,0 0-1 15,0 0-6-15,0 0-4 16,9 0 9-16,14 7 0 0,14-6 4 16,5 1 2-16,8-2 0 15,-4 0 0-15,-9-2 3 16,-2-13-3-16,-5-8 6 15,0-6 2-15,-7-7-1 16,-7-5 6-16,-5-5-2 16,-11-4 4-16,0-5 3 15,0-1-5-15,-14 4-3 16,-6 10-1-16,1 8 0 16,3 14 2-16,5 10-9 15,4 8 2-15,-2 2-4 16,-8 8-7-16,-6 24 1 0,-13 14 4 15,10 8 4-15,6 0-6 16,17-8 4-16,3-6-3 16,0-5 1-16,35-9-2 15,11-4 1-15,-5-8 0 16,1-6-4-16,-8-8 6 16,-2 0 2-16,-6 0 1 15,1-8 3-15,-1-12-4 16,1-6 1-16,-8-7 2 15,-12 4-2-15,-7 0 4 16,0 10-5-16,0 8 3 16,0 11-2-16,0 0-2 15,-16 11-5-15,-17 19 0 16,-1 10 5-16,11 0 0 16,23-4 0-16,0-5-2 15,11-4 1-15,35-5-11 16,10-6-1-16,17-6-13 0,3-4-13 15,-3-6 5 1,-19 0-17-16,-39-10-30 0</inkml:trace>
  <inkml:trace contextRef="#ctx0" brushRef="#br0" timeOffset="-101493.99">8505 5595 67 0,'0'0'63'0,"0"0"-35"0,0 0 3 16,0 0-1-16,0 0 0 16,0 0-4-16,10-79-13 15,-10 79-12-15,0 10-1 16,0 20-3-16,0 17 3 15,-3 9 12-15,-17 10-9 16,3 4 1-16,-12 10-1 16,3 2-3-16,-4 7 1 15,3-3-1 1,4-7-3-16,13-12-2 0,10-17-8 16,0-18-2-16,0-18-1 15,44-14 6-15,11-4 10 0,1-30 3 16,1-14 0-16,-18-10 1 15,-13-5-4 1,-18-2 2-16,-8 5-2 0,0 3-1 16,-34 11 0-16,-19 10 1 15,-9 6-7-15,-7 12 5 16,5 5-2-16,6 7 3 16,14 6 1-16,15 0-1 15,19 0-1-15,10 0 2 16,0 0-15-16,0 0-5 15,39 0 9-15,24 0 1 16,22 0 5-16,14 0 5 16,4-15 1-16,-4-3-1 0,-16-6 1 15,-14-4 1-15,-11-1 0 16,-17 2 4-16,-14-1 10 16,-8 6-4-1,-12 4 7-15,-1 5-7 16,-6 5-2-16,0 6 5 0,0 2-12 15,0 0-3-15,0 0-4 16,0 19-5-16,0 6 9 16,0 6 0-16,0-3 0 15,0-4 0-15,17-4 0 16,6-4 0-16,0-4 0 16,4-7 1-16,5-5-1 15,8 0 3-15,6-15-1 0,-3-12 3 16,-1-2-5-1,-15-2 3-15,-10-3 2 0,-4 3-3 16,-10 0 4-16,-3 6-2 16,0 12 0-16,0 6 9 15,0 7-8-15,0 0-3 16,0 0-2-16,7 0-9 16,6 0 2-16,1 13 4 15,9 10 3-15,0-5-1 16,0 0 1-16,-4-4 0 15,-3-5 0-15,-2 0 0 16,-5-6-1-16,-2-3 1 16,-3 0-1-16,3 0 1 0,2 0 1 15,5-6 2-15,5-9 1 16,1-3-3 0,-1 0 0-16,-8 4-1 0,1 3 1 15,-5 5-4-15,-3 6 2 16,-1 0-3-16,1 0 0 15,0 0-11-15,4 10 9 16,-1 6 2-16,-3-4 2 16,0 0 0-16,4-4 2 15,-1 1 0-15,6-5 0 0,-10-3-1 16,4 2 1 0,1-3 0-16,4 0 0 0,2 0 3 15,6-3-1 1,6-11 1-16,1-1-2 0,-1-2 1 15,-6 4-2-15,-1 1 0 16,-8 7 0-16,-2 2-1 16,1 0 1-16,6 3-3 15,-2 0 3-15,6 0-7 16,-1 0 7-16,1 0-2 16,-6 9 0-16,5-2 1 15,-3 0-2-15,-2-3 0 16,6-3 3-16,-8-1-2 15,2 0 2-15,2 0 0 0,0 0 1 16,-2 0 2-16,2-8-3 16,-5-1 0-16,-2 4 3 15,-2-1-2-15,-4-2 0 16,1 0-1-16,-4 0 1 16,0-4-1-16,0 2 0 15,0 0 0-15,0 0-1 16,0 4-2-16,0 2 2 15,-11 4-2-15,-1 0-7 16,-2 0 8-16,-9 2-1 16,0 20-1-16,-4 8 0 15,8 6-3-15,6 0 7 16,13-1 0-16,0-7-4 0,9-9 3 16,28-4-5-1,9-9 3-15,7-6 3 0,6 0 0 16,-3-11 4-16,1-14-1 15,1-10 3-15,-8-9 4 16,-4-6-2-16,-13-4 3 16,-10-8 6-16,-12-1-7 15,-2 4 1-15,-9 11-5 16,0 13-3-16,0 20 10 16,0 8-6-16,0 7-5 15,0 0-2-15,0 16-10 16,0 16 5-16,3 10 3 0,1 9 3 15,-4 5-3-15,0 5 2 16,0-4 0-16,0-3-4 16,0-8-12-16,0-9 0 15,0-11-3-15,0-13-9 16,0-8-1-16,0-5 7 16,0 0 9-16,0-18 9 15,0-13-19-15,0-5-7 16,0 0 18-16,-11 0 3 15,2 5 2-15,6 0 5 16,-1 9 2-16,4 6 4 16,-3 8 4-16,3 4-1 15,0 2 1-15,0 2-3 0,0-3 2 16,0 2-3-16,0-4 1 16,33 0 2-16,6-3-6 15,7 0 2 1,-9 2 0-16,-10 4 3 0,-4-2 4 15,-19 4-1 1,1-2 4-16,-5 2 5 0,0 0 5 16,0 0 1-16,0 0-7 15,0 0-10-15,0 0-7 16,-9 10 1-16,-5 13-1 16,1 2 8-16,3 5-7 15,1 3 6-15,9-4-6 16,0-2 0-16,0-6 0 15,0-4-1-15,0-5-12 0,0-5-16 16,9-4-21 0,-2-3 12-16,4 0-3 0,-3-15-9 15</inkml:trace>
  <inkml:trace contextRef="#ctx0" brushRef="#br0" timeOffset="-101367.277">10845 5270 20 0,'0'0'39'0,"0"0"-19"16,0 0 6-16,0 0 1 16,0 0-5-16,0 0-14 0,58-72-6 15,-58 72-2-15,0 0-10 16,0 0-30-16,0 11-48 16</inkml:trace>
  <inkml:trace contextRef="#ctx0" brushRef="#br0" timeOffset="-100544.02">11158 5364 96 0,'0'0'41'0,"0"0"-15"16,0 0 3-16,0 0 2 0,0 0-9 15,0 0-17-15,-95-41 0 16,75 41-5-16,3 13-3 16,1 7 2-16,0 6-1 15,5 6 2-15,11-2-1 16,0 0-1-16,0-4 2 16,0-8-1-16,0-6-6 15,7-4-2-15,9-8-2 16,4 0 6-16,-3 0 5 15,6-6 2-15,-3-15 0 16,-8-4-1-16,-5-7 1 16,-7-2-1-16,0-2 0 15,0 0 0-15,0 2 1 16,0 12-2-16,-7 9 5 16,-2 10 4-16,2 3-9 15,-3 6 0-15,-13 19-6 16,0 10 6-16,0 5-2 0,14 0 2 15,9-1 0 1,0-3-1-16,0-7 2 16,16-7-1-16,3-10 0 0,-5-8-4 15,2-4 3-15,7 0 1 16,7-3 4-16,9-17 1 16,4-5-5-16,-6-1 3 15,-11 2-3-15,1 6 0 16,-11 4 2-16,-6 6-2 15,-1 4 0 1,-5 4-1-16,-1 0-5 16,1 6 0-16,3 14 4 0,-7-1 2 15,0 2-1-15,0-5 1 16,0-4 0-16,0-2 0 0,0-4 1 16,0-2-1-1,0-4 0-15,0 0 0 0,0 0 3 16,12 0-1-16,11-14 4 15,11-10-3-15,5-4-2 16,-6 4 2-16,-6 6 3 16,-8 6-2-16,-12 6 4 15,-1 5 1-15,-6 1-4 16,0 0-5-16,7 0-4 16,0 0-2-16,5 8 5 15,2 7 0-15,2 1-2 0,4 0-18 16,-3-2-11-1,3-2-8-15,-4-4-11 0,-2-8-25 16</inkml:trace>
  <inkml:trace contextRef="#ctx0" brushRef="#br0" timeOffset="-99298.476">12069 5184 84 0,'0'0'31'0,"0"0"-3"0,0 0 6 15,0 0 4-15,0 0-13 16,0 0-8-16,-44-92-5 16,24 92-11-16,-6 0-1 15,-9 15 0-15,-3 12 0 16,7 2 0-16,13 3 1 15,9 1 0-15,9-5 2 16,0 0-2-16,0-6 5 16,0-11-6-16,0 0 1 15,16-7 1-15,0-4-2 16,7 0 8-16,3 0 7 16,5-3 2-16,2-19 9 0,10-6-4 15,-1-3-14-15,4-6-2 16,-2 2-2-16,-1 0-2 15,-1 3-2 1,-5 7 1-16,-5 8-5 0,-9 9-1 16,-9 8-3-16,2 0 0 15,-5 6-16-15,-2 15 13 16,-6 6 0-16,-3-4 1 16,0 2 9-16,0-2-1 15,0-9 2-15,0-5-1 16,0-7 2-16,0-2-1 15,0 0 3-15,0 0 0 0,0 0 9 16,0-14-8 0,-9-5-2-16,2 0-1 15,-3 3 2-15,1 3-3 0,2 4 0 16,0 7-2-16,3 2 1 16,-8 0-11-16,-11 0 0 15,-11 17 11-15,-8 8-6 16,5 5 7-16,8-6-2 15,15-2-6-15,5-4 4 16,9-5-10-16,0-6 5 16,0-1 0-16,0-3 0 15,0-3 7-15,16 0 2 16,4 0 1-16,-1-12 5 16,8-6-4-16,-1-3 0 15,4-1 2-15,-7-1-4 0,-7 10 8 16,-9 6-2-1,-3 7 0-15,-4 0-4 0,3 0-2 16,-3 0-10-16,0 13 5 16,0 7 5-16,4 1 1 15,1-3-1-15,2-4 1 16,4-2-1-16,1-3 1 16,-1-4-1-16,-2-1 3 15,-2-4-3-15,12 0 5 16,8-6 5-16,6-18 1 15,6-11 3-15,-12-3-5 0,-8-7 3 16,-5-8 4-16,-5 3-8 16,2-4 7-16,-8 8-6 15,1 6-8-15,-4 3 9 16,0 11-10-16,0 8 1 16,0 12-1-16,0 5-3 15,0 1-1-15,0 11-8 16,-14 22-2-16,1 15 13 15,3 10 1-15,6 2 0 16,4-2-1-16,0-7 3 16,0-14-2-16,0-11 0 15,14-8-9-15,2-10 9 16,-2-8-7-16,15 0 7 16,8-8 7-16,9-19-7 15,10-14 4-15,-10-8 0 16,-10-6-3-16,-18-7 7 15,-10-3-7-15,-8 2 3 0,0 4 6 16,0 15-8-16,0 16 13 16,0 14-5-16,0 10-9 15,0 4 10-15,0 8-11 16,-8 28-5-16,-10 19 3 16,-2 7 4-16,17 2 0 15,3-2-2-15,0-7 1 16,23-11-7-16,7-13-16 15,4-9-28-15,1-14-18 0,-17-8-45 16</inkml:trace>
  <inkml:trace contextRef="#ctx0" brushRef="#br0" timeOffset="-90710.318">26956 9549 84 0,'0'0'6'0,"0"0"-5"0,0 0 9 15,0 0 12-15,0 0-9 16,0 0-8-16,0 0 1 16,4 0 14-16,19 0 3 15,19-8-4-15,24-4-11 16,36-2 3-16,43-2 6 15,50-2-6-15,40-5-6 16,29-3 1 0,10-2-3-16,-14 0-1 0,-23 1-1 15,-28 4 0-15,-41 4 1 16,-30 6-1-16,-43 6 0 0,-42 2-1 16,-26 5-1-16,-20 0 1 15,-4-2 0-15,10 2-1 16,6 0 0-16,8 0 0 15,3 0-1-15,-4 0 0 16,-6 4-3-16,-10 0-3 16,-10-2-2-16,0 1-8 15,0 0-8-15,-53 5-10 16,-46 2 1-16,-42-2-8 16,-34 0 1-16</inkml:trace>
  <inkml:trace contextRef="#ctx0" brushRef="#br0" timeOffset="-90323.539">26530 9463 31 0,'0'0'26'16,"0"0"-21"-16,0 0 13 15,198 0-3-15,-46 0-4 16,39 0-3-16,30 0-1 16,27-9 1-16,19-13-3 15,7 0-1-15,-10 0 0 0,-20 2 0 16,-27 8 0 0,-38 2 0-16,-34 4-2 0,-30 3 2 15,-28 3 2-15,-18-3-2 16,-16 3-1-16,-11 0 0 15,-8 0-2-15,-11 0 1 16,-4 0 0-16,-12 0-2 16,-7 0 0-16,6 0 0 15,-6 0-1-15,0 0-1 16,0 0-2-16,0 0-4 16,-23 0-7-16,-43 9-6 15,-36 4-6-15,-43-1 4 0,-30 1 2 16,-24-1-1-1,-27-2-8-15</inkml:trace>
  <inkml:trace contextRef="#ctx0" brushRef="#br0" timeOffset="-89718.383">26735 9414 38 0,'0'0'20'16,"230"-21"-7"-16,-48 4 0 16,46-1-2-16,36-2-5 0,19 2 1 15,7 5-4 1,-19 6-1-16,-27 6 4 16,-19-2-1-16,-20 1 1 15,-18 2-3-15,-31 0 1 0,-38 0 0 16,-42 0-2-1,-30 0-1-15,-26 0 1 0,-17 0-2 16,-3 0 0-16,0 0 1 16,0 0 0-16,0 0 0 15,0 0-1-15,0 0-3 16,0 0-2-16,0 0 4 16,-42 0 1-16,-31 0 2 15,-29 0-1-15,-36 0-1 0,-25 0 2 16,-21 6-2-16,-14 0 1 15,-7 2-1-15,3 2 0 16,15 3 0-16,15-1 1 16,24-1-2-16,18 1 2 15,19 1 0-15,28-4 0 16,17 0-1-16,27-4 0 16,16-3 0-16,13 2 0 15,-1-1 0-15,-1-2 0 16,-4 2 0-16,2-2 0 15,1-1 0-15,-1 0 0 16,-9 0 0-16,-12 0-1 16,-11 0 0-16,-11 0-4 15,-6 0-12-15,4 0-11 16,13 0-10-16,13 0-8 16</inkml:trace>
  <inkml:trace contextRef="#ctx0" brushRef="#br0" timeOffset="-71572.525">3704 11368 72 0,'0'0'47'16,"0"0"-17"-16,0 0 1 16,0 0 1-16,0 0-7 0,0 0-10 15,0 0-4-15,0-35-2 16,0 35-7-16,0 0 0 16,0 0-2-16,0 0-1 15,-19 9 0-15,-4 5 1 16,7 2 0-16,12 4 0 15,4 4-3-15,0 6 3 16,13 4 1-16,17-2-1 16,9 2 2-1,-2 0-2-15,2-2 0 16,-6 2-1-16,1-4 2 16,-2 1-1-16,-6-5 0 0,-6-5 0 15,-6-3 0-15,-11-3 0 16,-3-4 0-16,0 2-2 15,-7 1 2-15,-35 0 1 16,-15-4 0-16,-8-2-1 16,1-4 0-16,6-4-4 15,12 0-1-15,16 0-2 0,10 0-5 16,20-20-7-16,0-20-13 16,69-14-5-16,27-12-71 15</inkml:trace>
  <inkml:trace contextRef="#ctx0" brushRef="#br0" timeOffset="-69679.339">4173 11387 23 0,'0'0'47'0,"0"0"-12"0,0 0-3 16,0 0-7-16,0 0-8 16,0 0-7-16,0-9-3 15,0 14 5-15,0 20-5 16,0 13 11-16,0 9 1 15,0 0-9-15,0 2-2 16,0-5 1-16,0-5-7 16,0-4 0-16,0-11-1 15,10-7 0-15,3-7-2 16,-3-6 0-16,3-4-2 16,-6 0 0-16,5 0-3 15,-5-4 6-15,0-17 0 16,-7-8 0-16,0-1-4 15,-3 2 3-15,-24 6-1 16,-3 6 1-16,-2 5-1 16,2 6 2-16,4 3 0 0,10 2 0 15,12 0-1-15,4 0-1 16,0 0-2-16,4 0-2 16,35 0 6-16,17 3 0 15,13-3 1-15,4 0 0 16,-1 0 2-16,-10-1-2 15,-17-8 1-15,-17-2 2 16,-10 1 3-16,-15 4 4 16,-3 0 8-16,0 2-6 15,0 1 9-15,-3 2-13 16,-15 1-8-16,-2 0-1 0,5 0-1 16,4 8-3-1,2 14 1-15,9 3-1 0,0 0 4 16,0-3 0-16,16-3-1 15,3-8 1-15,8-2-9 16,0-6 2-16,-4-3 3 16,7 0 4-16,-7 0 4 15,-7-6-1-15,-2-10-1 16,-2-2 2-16,-5-4-2 16,5 2 1-16,-8 2-2 15,0 8 1-15,-4 6 0 16,0 4-2-16,0 0-1 15,0 0 0-15,0 0-7 16,0 11-2-16,0 8 7 16,10 3 3-16,3-2 0 0,6-6-3 15,2-5 2-15,8-6-2 16,1-1-1-16,3-2 2 16,-3 0 2-16,2 0 1 15,-5 0 1-15,-4-14 0 16,-4-4 0-16,-1-2 3 15,-6-3-5-15,-12 2 4 16,0-1 1-16,0 3-2 16,-12 4 3-16,-18 5-2 15,-4 6-3-15,-1 4-2 16,12 0-1-16,0 0 1 16,9 16-1-16,1 4-6 0,13 4 7 15,0-1 0-15,0-2-3 16,0-1 2-16,27-6-4 15,8-6-1-15,-1-4-2 16,-4-4 5-16,-2 0 4 16,-1-2 2-16,-10-13-1 15,3-8 4-15,-8-7-1 16,-8-9 7-16,-4-11-3 16,0-7-1-16,-4-4 1 15,-22 3-1-15,3 11-2 16,3 14 1-16,13 17 0 15,-2 9 6-15,6 7 1 16,3 0-8-16,0 0-5 0,0 0-4 16,0 7-7-16,0 13 5 15,3 10 6-15,17 12 0 16,-4 9-1-16,-2 5 1 16,-2 0 0-16,-5-7-3 15,4-12-6-15,8-11 2 16,1-10-4-16,-1-6-5 15,1-6 5-15,-3-4 1 16,6 0 10-16,4 0 0 16,-4-16 3-16,3-10 1 15,-3-8 0-15,-3-6-3 16,-17-2 4-16,-3 4 1 0,0 5 8 16,-17 12-1-1,-12 9-6-15,-1 5 4 0,7 7-7 16,0 0-4-16,9 2-3 15,2 21-2-15,1 4 5 16,11 8-1-16,0 3 1 16,0-4-1-16,7 0 1 15,16-10-2-15,0-4 0 16,4-6-2-16,-4-8-1 16,3-6 2-16,1 0 3 15,3 0 1-15,-3-6 2 16,4-15 0-16,-1-4 0 15,1-3-2-15,-5 4 1 16,-10 7 3-16,-9 6-4 16,-7 7 4-16,0 4-5 0,0 0 0 15,4 0-5-15,1 0-5 16,-2 16 4-16,1 0 4 16,-1 0 2-16,5-2-1 15,0-4 1-15,-4-2-5 16,3-6 1-16,-3-2-5 15,-1 0 3-15,2 0 6 16,10 0 0-16,4-4 0 16,4-12 4-16,4 0 1 15,-4 2-3-15,-8 5-1 16,0 2-2-16,-8 6 1 16,5-2-2-16,4 3-5 15,2 0 5-15,1 0 0 0,4 0 1 16,0 0 0-16,0 3-2 15,-3-3 0-15,-3 0 0 16,3 0 3-16,-4 0 0 16,0-7 5-16,1-11-2 15,-4-10 0-15,-6-6 7 16,-7-10 6-16,0-6-3 16,-4-5 2-16,-29 1 0 15,-6 15 3-15,5 7-1 16,11 19-2-16,7 12 10 15,16 1 5-15,0 0-30 16,0 0-6-16,0 21-11 16,4 8 4-16,15 8 12 0,4 5 1 15,-3 3-6-15,-3-4-5 16,3 2-14-16,-1-7-4 16,8-6-6-16,-4-10-5 15,-7-6-7-15,-6-8-17 16,-10-6 15-16,0 0-7 15,-7 0-21-15</inkml:trace>
  <inkml:trace contextRef="#ctx0" brushRef="#br0" timeOffset="-69513.547">5629 11376 32 0,'0'0'35'0,"0"0"0"0,0 0-15 15,0 0-11-15,0 0 5 16,299-40 0-16,-193 27-7 15,-11 4 2-15,-19 2-5 16,-19 1-4-16,-22 5 0 16,-17 1-15-16,-18 0-31 15,0 0-42-15</inkml:trace>
  <inkml:trace contextRef="#ctx0" brushRef="#br0" timeOffset="-69036.584">6513 11218 68 0,'0'0'60'0,"0"0"-29"15,0 0 8-15,0 0 9 16,0 0-19-16,0 0-11 15,-57-56-5-15,31 53-5 16,6 3 1-16,6 0-8 0,2 0-1 16,1 5-1-1,-5 10-2-15,0 7 3 0,2 2 0 16,2-2 0-16,5 0-1 16,7 1 1-16,0 0-2 15,0-1 1-15,33 0-6 16,6-2 1-1,4-3 5-15,-2-4-3 0,-3 1 4 16,-7-3-1-16,-8-1 2 16,-15-1-2-16,-8-3 0 15,0 5 1-15,0-3 2 16,-35 3 0-16,-22-3 4 16,-15-2-4-16,-13-1-2 15,-5-3 0-15,-2-2-7 16,3 0-7-16,13 0-20 15,16 0-21-15,14-10 8 16,23-10-21-16</inkml:trace>
  <inkml:trace contextRef="#ctx0" brushRef="#br0" timeOffset="-68051.934">3890 11336 3 0,'0'0'33'0,"0"0"-8"15,0 0 4-15,0 0-6 16,0 0-2-16,0 0 0 16,0 0 6-16,-4-49-10 15,-19 49-2-15,-10 0-5 16,-3 0-3-16,-1 2-1 0,-5 15-3 16,-1 0-3-16,-6 10 1 15,-4 1-1-15,0 2-5 16,3 2-15-16,24-4-26 15,18 0-30-15</inkml:trace>
  <inkml:trace contextRef="#ctx0" brushRef="#br0" timeOffset="-56488.321">13451 7109 59 0,'0'0'39'0,"0"0"-22"0,0 0 10 15,0 0 7-15,0 0-1 16,0 0-5-16,0 0-14 15,0 0-3-15,-30-9-5 16,90 6-4-16,46-3 6 16,58-5-2-16,42-1 2 15,47-2 2-15,31-4-6 16,26 0-2 0,14-1 1-16,1 0-3 0,-17 5 1 15,-38 2 0-15,-45 2-1 16,-53 4 0-16,-45 4 1 15,-33 2-1-15,-16 0 1 16,-18 0-1-16,-14 0-1 16,-16 0-1-16,-18 0-14 15,-12 0-6-15,0 0-12 0,0 0-7 16,-46 0 0-16,-42 6-11 16,-41 2-32-16</inkml:trace>
  <inkml:trace contextRef="#ctx0" brushRef="#br0" timeOffset="-54788.503">13382 7141 1 0,'0'0'33'15,"0"0"-7"-15,0 0 0 16,0 0 3-16,0 0 0 16,0 0-11-16,0-24-3 0,0 24 7 15,0 0-9 1,0 0-4-16,0 0-9 0,0 7 0 15,0 18 0-15,0 7 8 16,3 5 8-16,1 6-3 16,-4 7-1-16,0 6 4 15,0 10-2 1,0 3 3-16,-14 3-3 0,-2 8-7 16,0 9 3-16,-2 9 10 15,-1 5-3-15,-1 6 5 16,1 3-9-16,5 5 0 15,5-3 1-15,5-4-2 16,4-8 2-16,0-7-3 16,0-5 0-16,0-7 0 15,0-4-7-15,0-9 3 0,0-13-2 16,0-7-5-16,0-8 3 16,0-6-1-16,-3-8 2 15,-1-9 4-15,4-6-4 16,-3-5 8-16,-1-4-5 15,4-2-7-15,0-2 4 16,0 0-1-16,0 0 0 16,0 3 2-16,0-3-4 15,0 0-1-15,0 0 0 16,0 0 2-16,0 0-4 16,0 0 2-16,0 0 0 15,0 0 0-15,0 0-1 0,0 0-1 16,0 0-1-1,0 0-3-15,0 0 5 0,0 0-3 16,0 0-2-16,0 0 2 16,18 0-8-16,24 0 12 15,27 0 0-15,18 0-1 16,31-17 1-16,40-3-4 16,31-2 3-16,25 0 0 15,7 2-2-15,4 3-2 16,1 4-1-16,10 3 0 15,16 0 3-15,7 0-2 16,8-3-3-16,0 1 3 16,-3 1 1-16,-6-4 1 15,-5 6 3-15,-22-1 0 16,-17 0 0-16,-38 2-6 16,-35-1 6-16,-19 1 0 15,-12-1-1-15,5-2 1 0,7-2-1 16,0-4 1-16,0 1 0 15,-9 2 0-15,-14-1 0 16,-26 4 1-16,-27 3 4 16,-27 4-4-16,-12 0 1 15,-7 0 3-15,0 0 4 16,0-5 0-16,0 2-8 16,0-3 1-16,0 0-1 0,0 0 0 15,0-3-1 1,0 2 1-16,0-7-1 0,0-3 1 15,0-4-1-15,0-7 3 16,0-2-2-16,-3-8 0 16,-11-8 3-16,-6-12-1 15,4-12-1-15,2-3-2 16,2-6 2-16,1 4 0 16,-1 2-1-16,-8 5-1 15,-6 2 2-15,-4 0 1 16,0-2 6-16,-1-5-5 15,9-2-3-15,2-2 2 16,4-2-3-16,9 1 1 16,0 0 3-16,-5 4-4 15,-3 8 7-15,-8 10 2 16,-3 13-8-16,-13 9 9 0,-3 5 1 16,-4 2-7-1,-8-1-1-15,5 3 2 16,3 4-5-16,5 5 0 15,9 7 3-15,6 2-5 0,3 5 2 16,-4 4-7 0,-6 2 5-16,-13 0-10 0,-7 0 11 15,-13 0-1-15,-26 0 0 16,-33 0 0-16,-58 0-17 16,-57 0-24-16,-50 14-19 15,-46 8-17-15,-7 6-5 16,-4 8 12-16,16 6 7 15,37 9 8-15,54 0-28 0</inkml:trace>
  <inkml:trace contextRef="#ctx0" brushRef="#br0" timeOffset="-49793.79">13973 7363 39 0,'0'0'30'0,"0"0"-2"16,0 0-7-16,0 0 2 15,0 0-5-15,0 0-2 16,0 0 2-16,-126-21 3 16,103 21-10-16,0 0-1 15,3 0-3-15,-3 0-7 0,0 17 1 16,6 3-1-1,-3 4 0-15,8 2-1 0,8 0 0 16,4 0 1 0,0-4 0-16,27-3 0 0,12-9-1 15,3-3 0-15,3-7-6 16,-7 0 5-16,-4 0 2 16,-11-7 3-16,-3-12 4 15,-5-2-4-15,-7-5 4 16,-8-5 0-16,0-3 3 15,-11 0 1-15,-32 5-7 16,-3 6 3-16,4 9 3 16,1 4-7-16,2 7 0 15,6 3-3-15,-3 0-3 16,10 13 2-16,-1 17-5 16,17 8 4-16,10 4 1 0,0 0-8 15,37-6-2-15,32-8-1 16,10-7 4-16,13-13 5 15,4-7 0 1,-9-1 3-16,-6-1 3 0,-8-20-2 16,-13-5 2-16,-14-4 3 15,-16-8 2-15,-7-7 7 16,-14-5-5-16,-9-1-1 16,0 2 5-16,0 10-1 15,-13 14 7-15,3 12 1 16,4 7-12-16,3 6 0 0,-1 0-9 15,1 0-2-15,-4 18-4 16,-2 18-6-16,5 10 12 16,1 4 0-16,3-2 3 15,0-4-5-15,0-6 2 16,0-5 0-16,12-11 0 16,-5-7-5-16,4-8 5 15,-8-6-4-15,3-1 4 16,1 0 0-16,-4 0 0 15,17-4 2-15,6-14 5 16,8-8-7-16,8-2 2 16,-8 6-2-16,-2 4-1 15,-15 8 0-15,-4 10-2 16,3 0-4-16,1 0-4 0,3 6 1 16,-1 10 8-16,-8 1-2 15,-11-2-6-15,0 1 10 16,0 1-7-16,-18-4 0 15,-14-1 0-15,2-3-8 16,11-4 7-16,8-5 3 16,8 0 5-16,3 0 1 15,0 0-1-15,0 0 1 16,0 0-1-16,0 0-8 16,17-5 7-16,6-4 1 15,4 1 0-15,5-3 0 16,1-1 0-16,10-5 0 15,3-1 0-15,3-4 2 0,-3 2-1 16,-1 0 0-16,-14 2-1 16,-8 3 9-16,-12 3-1 15,-11-1 8-15,0 5-1 16,0 0-4-16,0 5 4 16,0 2-8-16,0 1-3 15,0 0-2-15,0 0-2 16,0 0-3-16,0 18-3 15,0 15 6-15,-4 10-1 16,4 5 1-16,0 2 0 16,0-1 1-16,0-2-1 0,16 0 0 15,11-5 0-15,-9-3 2 16,1-2-2-16,-7-5 0 16,-4-8 0-16,-5-10-1 15,-3-8 1-15,0-4 0 16,0-2 1-16,0 0 0 15,-3 0 1-15,-36 0-2 16,-14-4-2-16,-4-6 0 16,4-4-8-16,3 0-1 15,15 2 2-15,12-3 0 16,23-4 5-16,0-5-8 16,19-6-7-16,34-4 12 15,9-5 4-15,4-2 3 16,-6-1-1-16,0-1 2 0,-1-2-1 15,-10 2 2-15,-12 1-1 16,-9 4 6-16,-13 8 2 16,-12 4 2-16,-3 5 5 15,0 7-6-15,0 5 3 16,0 3-2-16,-3 3-10 16,-1 3 2-16,-3 0-3 15,-9 0-5-15,-3 23 1 16,-4 7 1-16,5 4 3 15,9 4 0-15,6-2-2 16,3 0 1-16,0-6 1 16,7-4-6-16,19-8 2 15,10-8-6-15,1-6 5 16,9-4 5-16,3 0 0 16,1-6 1-16,-1-16 1 0,1-6-1 15,-4-4 1-15,-4-2-1 16,-12 5 0-16,-7 10 1 15,-10 9 0-15,-10 8-1 16,-3 2-1-16,4 0-6 16,3 0 2-16,9 12-5 15,3 5 9-15,-5 2 0 16,-1-5 0-16,-3-4-2 16,-1-4 2-16,-9-5-4 15,0-1 3-15,0 0 1 16,0 0 0-16,0 0 4 15,0 0-3-15,-23-5 1 0,-9-7-2 16,6 0 0 0,-1 4-1-16,8 4 2 0,12 1-1 15,0 3 0-15,-2 0-2 16,-5 0-1-16,-6 17 0 16,1 6 1-16,-1 4 1 15,13 0 1-15,7-4-1 16,0-1 0-16,0-6-3 15,23-6 2-15,7-1-3 16,9-8 2-16,4-1 2 16,3 0 2-16,-6-7 1 15,-1-11 0-15,-5-7 0 16,-8-7 3-16,-6-8 4 16,-4-6 0-16,-13-6 3 0,-3-1-7 15,0 8 3-15,0 10 4 16,-3 15-4-16,-10 11 6 15,6 5-9-15,7 4-4 16,0 0-2-16,-3 22-10 16,-1 19 6-16,4 14 3 15,0 5 3-15,0-2-1 16,0-8 0-16,27-6-3 16,6-8-11-16,1-11-10 15,1-9 0-15,-1-8-1 16,-7-7-7-16,-4-1 8 15,-15 0 0-15,-8-9 6 16,0-13 1-16,-26-5-2 16,-25-3 4-16,-6-4 1 15,0 2 7-15,8 4 7 16,10 8 5-16,9 6 7 16,14 7 2-16,9 4-2 0,7 3-1 15,0 0-10-15,12 0-1 16,41 3-2-16,27 4 1 15,15-3-5-15,-3-4-5 0,-19 0-9 16,-36 0-10 0,-37 0-27-16</inkml:trace>
  <inkml:trace contextRef="#ctx0" brushRef="#br0" timeOffset="-49571.331">15087 7131 26 0,'0'0'47'0,"0"0"-18"16,0 0-5-16,0 0 5 15,0 0-10-15,0 0-12 16,-85-43-6-16,85 43-1 16,0 0-3-16,0 15-6 15,19 9-14-15,19 2-19 0,11-1-22 16</inkml:trace>
  <inkml:trace contextRef="#ctx0" brushRef="#br0" timeOffset="-47192.36">16477 7255 8 0,'0'0'40'0,"0"0"-16"15,0 0 9-15,0 0-5 16,0 0 2-16,0 0-10 15,-116-83-1-15,96 82-3 16,11-2-5-16,-1 2 1 16,3 1-3-16,3 0-5 15,4 0 3-15,0 0-7 16,0 0-1-16,0 15-2 16,7 12 1-16,23 2 2 15,6 7 0-15,4-5 0 16,3-4 0-16,-1 2 0 15,-8-8-3-15,-4 0 3 16,-11-2-1-16,-6-6 0 16,-6 1 1-16,-7-2-1 15,0 2 1-15,0 0-1 0,-23 0 1 16,-20-1-3-16,-6-5 1 16,3-3-5-16,9-5-2 15,14 0-3-15,16 0 9 16,7 0-1-16,0 0-6 15,0-16-11-15,37-8 3 16,12-6 13-16,4-5 5 16,0-4 0-16,-3-1 1 15,-11-2-1-15,-9 6 4 16,-11 2 6-16,-12 5 6 16,-7 11 4-16,0 7 1 15,0 4-1-15,0 6-3 16,0 1-7-16,0 0-10 0,0 5-1 15,0 20-5 1,0 9 6-16,0 6 2 16,0 0 0-16,9-4-1 0,18-2-1 15,-1-2 0-15,4-4 0 16,-10-3 2-16,-1-6-1 16,-5-5-1-16,-5-3-3 15,-5-8 2-15,-1-3-7 16,-3 0 0-16,0 0 7 15,0 0-2-15,0-18-1 0,-19-5-4 16,-11-2-2-16,-6 3 6 16,3 6 1-16,3 2 0 15,10 5 2-15,10 5-1 16,4 3 2-16,6 1 0 16,0 0 0-16,0 0-3 15,16 0-4-15,27 0 7 16,13-6 2-16,6-2-1 15,-5-2 2-15,-15 2 1 16,-15 1-2-16,-17 3 8 16,-6 1 2-16,1 0-4 15,-5 2 5-15,0 1-3 0,0 0 0 16,0 0-2-16,0 0-8 16,0 0 0-16,0 0 0 15,0 0-8-15,11 10 6 16,0 2 1-16,8-2 1 15,0-1 0-15,-3-3 2 16,-1-3-1-16,-3 1-1 16,-5-3 0-16,0-1-2 15,-3 0 3-15,4 0-1 16,-4 0 4-16,7 0-4 16,-6 0 2-16,2 0-2 15,-3 0 1-15,-1 0-1 16,-3 0 0-16,0 0 0 15,0 0 0-15,0 0-1 16,4 0 0-16,8 0 0 0,-1 0-2 16,5 3 1-1,3 3 2-15,-1-2 0 0,1 2-1 16,1-4 2 0,6-2 0-16,-3 0 0 0,4 0 0 15,-8 0 4-15,-3 0-3 16,-9-10-1-16,0-1 5 15,-3-3-5-15,-4-3 3 16,0-3-1-16,0 0-1 16,0 0 7-16,-4 4-6 15,-10 2-1-15,2 4 3 16,-4 6-4-16,9 2 1 16,-4 2-2-16,-1 0-4 15,-3 2 2-15,0 21-3 0,-1 0 3 16,12 4 1-16,4 0-2 15,0-4 3-15,0-4-4 16,23-5-3-16,-3-6 4 16,3-1 0-16,-4-7 3 15,-5 0 0-15,6 0 1 16,-10-23 6-16,6-4-2 16,-3-10-2-16,-13-7 4 15,0-5-2-15,0-2 2 16,0 1 3-16,-20 1-5 15,1 10 2-15,3 6-2 0,2 13-1 16,5 8 3-16,5 10-7 16,4 2 2-16,0 0-2 15,0 25-17-15,0 17 17 16,0 5-1-16,0 7 2 16,13 1-1-16,10-7 0 15,3-6-1-15,1-9-1 16,-1-6-5-16,1-11 4 15,-4-6-2-15,0-6 0 16,-4-4 4-16,-5 0 2 16,2 0 1-16,-5-11 5 15,1-10-7-15,-1-7 5 0,-11-9-5 16,0 2 2 0,0-1-2-16,0 7 0 15,0 12 0-15,0 10 2 0,0 6-1 16,0 1-2-16,0 0 0 15,0 5-10-15,0 15 7 16,0 1 4 0,0-1 0-16,0 0 0 15,9-6-3-15,5-2 2 16,5-5 0-16,-6-1-4 0,-6-3 5 16,0-1-3-16,-7 0 3 15,3-2-1-15,-3 0 1 16,0 0 0-16,0 0 1 15,13 0 0-15,1 0 1 16,2 0-2-16,3-7 1 0,1 3-1 16,-13 1 3-1,0 3-4-15,-4 0 1 0,-3 0-2 16,0 0 1-16,0 0-3 16,6 0 0-16,1 0 2 15,0 1 0-15,9 8 2 16,-9-3 0-16,5 0 0 15,-1-2 1-15,-4-2-1 16,-4 0 0-16,-3-2 0 16,6 0 1-16,-6 0 0 15,3 0 3-15,11 0-2 16,6-10 6-16,3-7-8 16,0 3 0-16,-4 3 0 15,-8 3 2-15,-2 0-2 0,-2-3 4 16,0 0-4-16,-7-1 5 15,0-4-4-15,0-3 0 16,0-2 2-16,0-4-1 16,0 2 0-16,-7 0 2 15,-5 7-4-15,1 2 6 16,-5 7-4-16,9 0-1 16,0 5 3-16,3 2-3 15,4 0-2-15,0 0 1 16,-5 4-12-16,5 18 6 15,-4 11 5-15,1 0 1 16,3 3 0-16,0 0-1 16,0-4-3-16,0-3-3 15,0-6-10-15,7-4-5 16,16-5-18-16,-4-6-21 0,4-6 7 16,-3-2-9-16,-10 0 2 15</inkml:trace>
  <inkml:trace contextRef="#ctx0" brushRef="#br0" timeOffset="-47053.478">17928 7188 18 0,'0'0'12'0,"0"0"-3"0,0 0 8 15,0 0-1-15,0 0-2 16,0 0-3-16,0 0 8 16,106-7-1-16,-41 1-10 15,-1-2-8-15,-11-2-5 16,2-3-57-16</inkml:trace>
  <inkml:trace contextRef="#ctx0" brushRef="#br0" timeOffset="-37637.356">13705 8225 54 0,'0'0'31'15,"0"0"4"-15,0 0-7 16,0 0 1-16,36-103-1 16,-26 84-4-16,3 9-1 15,-10 3 0-15,1 6 1 0,-4 1 0 16,0 0-7-16,0 0-9 15,0 0-1-15,0 0-7 16,0 0-2-16,0 0-3 16,0 14-5-16,7 9 7 15,5 8 3-15,-1-1 0 16,-8-2 2-16,6-1-2 16,-2-9 0-16,-3-6 0 15,-1-5-1 1,5-7-5-16,-3 0 4 0,-5 0 2 15,3 0 0-15,8 0 0 16,5-9 2-16,7-14 2 16,7-4 0-16,-3-4 0 15,-8 9-3-15,-8 6-1 16,-6 8 1-16,-5 5-1 16,3 3 0-16,-3 0-3 0,0 0-4 15,7 0-7-15,4 3-10 16,17 9 3-16,-1 5 13 15,-1-6-4-15,5-1 0 16,-12-2 5-16,0-6 0 16,-8 0 0-16,-4-2 6 15,2 0 1-15,-9 0 1 16,7 0 1-16,-7-12 5 16,4-5-4-16,-1-4 2 15,-3 1 3-15,0 2-4 16,0 2 3-16,0 4-1 15,-10 6-3-15,-3 2 4 16,6 4-5-16,4 0-2 0,-1 0 0 16,-8 0-4-16,-3 1 0 15,-4 16 3-15,3 5-3 16,9-2-9-16,3 4 3 16,4-4 6-16,0-2-4 15,0-2-5-15,0-7 10 16,0-6-3-16,0-3 3 15,0 0 2-15,4 0 1 16,15 0 3-16,12-14 3 16,-1-4-2-16,-7-1 5 15,0-2 1-15,-11 0-5 16,-5 8 3-16,0-1 0 0,-7 4-1 16,0 6-1-16,0 1 0 15,0 3-4-15,0 0-1 16,0 0-2-16,0 0-3 15,0 0 0-15,0 9-3 16,0 12 2-16,4 0 0 16,8-1-2-16,11 0-6 15,-5-8 7-15,1-6 1 16,-3-4-1-16,0-2 4 16,-2 0 2-16,9-8 4 15,0-15 2-15,-7-4 5 0,-2 4-1 16,-10-2-2-1,1 7 3-15,-5 4-7 0,0 6 2 16,4 4 1 0,-4 4-7-16,3 0-2 0,-3 0-6 15,4 4-2 1,3 14 7-16,-4-1-2 0,6 0-5 16,-2-3 6-1,0-7-1-15,-1 2-1 0,-3-5 2 16,1-2 0-16,-1 0 3 15,-3-2-1-15,4 0 2 16,-4 0 0-16,0 0 1 16,9 0 3-16,1-11 1 15,10-3 1-15,-1-5-1 16,-1-1 2-16,-2 6-4 16,-6 2-1-16,-1 6 3 15,-5 4-3-15,-1 2-2 16,-3 0-2-16,0 0-6 0,0 0-3 15,7 8 0-15,-3 6 10 16,5 1-2-16,-6 0 0 16,1-7-1-16,3-2 2 15,-2-4-1-15,-5-2-1 16,4 0 4-16,-1 0 1 16,4 0 1-16,2-4 1 15,2-8 1-15,-4-3-2 16,5 0 0-16,-5-1 6 15,0 3-5-15,-1 4 2 16,-3 5-4-16,-3 4-1 0,0 0 0 16,0 0-8-16,7 1-3 15,4 18 3-15,5 1 5 16,7 0-7-16,3-2-4 16,-3-3 0-16,0-8 9 15,-7-6 5-15,-9-1 0 16,0 0 1-16,2 0 2 15,2-8 6-15,-4-11 3 16,2-4-1-16,-9-2 6 16,0 0-4-16,0 0-6 15,0 3 4-15,-5 8 3 16,-3 7-3-16,1 6-6 16,7 1-3-16,0 0-2 0,0 0-5 15,0 6-2-15,-3 12 2 16,3 6 5-16,0 0-3 15,0 0-4-15,7-2 2 16,19-2-1-16,5-4-11 16,0-2-5-16,-4-7-9 15,-9-3 1-15,-2 1-12 16,3-5-3-16</inkml:trace>
  <inkml:trace contextRef="#ctx0" brushRef="#br0" timeOffset="-37423.453">15266 8113 3 0,'0'0'48'15,"0"0"-24"-15,0 0-4 16,0 0-10-16,0 0-2 16,0 0 2-16,-85 86-7 15,35-46-1-15,-6 3-2 16,-10-1-1-16,2-6-10 15,15-6-36-15</inkml:trace>
  <inkml:trace contextRef="#ctx0" brushRef="#br0" timeOffset="-35317.363">15375 8082 23 0,'0'0'58'0,"0"0"-36"16,0 0-7-16,0 0 2 15,20-101 5-15,-8 87-12 16,-1 4-5-16,12 2-2 16,0 3-1-16,0 2-2 15,3 3-2-15,-6 0 1 16,-1 0-2-16,-5 16 1 0,-1 9 0 15,-3 8 1-15,-10 1 1 16,0 3 0-16,0-4 1 16,0-7-1-16,0-6 1 15,0-10-1-15,0-6 1 16,0-4-1-16,0 0 1 16,0 0 2-16,0 0 9 15,7-22 17-15,13-9-20 16,3-4-1-16,16-5-2 15,-2 0-3-15,2 5 0 16,-6 12-1-16,-10 8-1 16,-10 9 2-16,-6 6-3 15,-4 0-1-15,4 0-6 16,9 17 2-16,0 6 4 16,2 4 0-16,-6 0 1 15,-1 4 0 1,1-6 0-16,-1-2 0 15,-2-6 0-15,1-10-1 16,-6-4-1-16,-4-3 0 16,4 0 2-16,-4 0 3 0,8-1 3 15,3-19 0-15,8-5-5 0,8-2-1 16,-4 3 3-16,0 0-2 16,-4 6-1-16,-4 7 0 15,-3 5 3-15,-9 6-1 16,1 0-2-16,0 0-4 15,4 0-3-15,7 9 1 0,0 9 6 16,5 3 0 0,1 0-1-16,-1-3 0 0,-1 0 1 15,-3-6 0 1,-2-2 0-16,-1-6 0 0,-6-2-2 16,0-2 2-16,5 0 0 15,11 0 0-15,7-21 4 16,16-4-1-16,0-7 0 15,0 2-2-15,-9 0 1 16,-7 8 0-16,-10 5 0 16,-8 10 1-16,-8 7-3 15,-1 0-1-15,4 0-3 16,2 0-4-16,5 16 3 16,6 0 5-16,-4 2-1 0,-6-5 0 15,-3 0-1-15,2-7 0 16,-5-5 0-16,-4 2-1 15,0-3 2-15,0 0 1 16,0 0 4-16,0-4 2 16,0-15-3-16,-13-2-2 15,-10-2 4-15,6 6 0 16,-3 4-3-16,1 6 2 16,-1 4 3-16,3 3-7 15,-3 0 0-15,-3 9-1 16,0 14-4-16,7 6 5 15,6-3-2-15,6-2 1 16,4-4-2-16,0-6 1 16,0-4-1-16,0-4-1 15,4-4-6-15,3-2 5 16,5 0 4-16,11 0 1 0,0-14 3 16,7-8 0-16,-3-1 2 15,-1-3 0-15,-6 2 1 16,-6 7-1-16,-5 4 4 15,-9 7 0-15,0 6-4 16,0 0-3-16,0 0-2 16,0 3-4-16,0 16-6 15,0 5 10-15,0 7 0 16,0-5 0-16,0-2-2 16,14-6 1-16,12-6-1 0,6-5 2 15,-2-5-2-15,7-2 2 16,-1 0 0-16,1-6 4 15,5-11-1-15,-12-3-1 16,6-1 0-16,-10-2-2 16,-6 4 4-16,-6 12-3 15,-5 4 0-15,-6 3-1 16,-3 0 0-16,4 0-4 16,3 0-5-16,0 14 3 15,5 3 2-15,-1-1 1 16,1-4-1-16,3-2 1 15,-3-6 1-15,-5 0-2 0,2-4 2 16,-6 0 2 0,5 0 2-16,4-13 3 0,6-12 1 15,1-11-1 1,0-3 0-16,-8-3 3 0,1 1 0 16,-4 2 0-16,-5 5-2 15,-3 10 5-15,0 11 0 16,0 8 0-16,0 5-2 15,0 0-9-15,0 2 0 16,0 28-11-16,0 14 8 16,0 12 2-16,0 2-1 15,0-4-1-15,9-4-4 16,5-8-1-16,-5-13 0 16,-6-10 3-16,-3-10-4 15,0-5 5-15,0-4 4 0,0 0 1 16,0 0 6-16,4-17-1 15,3-6-3-15,9-5-1 16,7-4 1-16,7-4-2 16,0 2-1-16,6 1 0 15,-3 11-1-15,-13 11-2 16,-10 6 3-16,-6 5-3 16,-4 0-2-16,0 0-5 15,0 19-2-15,0 3 9 16,0 4 0-16,-23-2 0 15,5-2-1-15,2-5-5 16,6-9 0-16,4-2 3 0,6-6 1 16,0 0 3-16,0 0 2 15,0 0 1-15,0 0 1 16,23-14 4-16,4-11 2 16,8-2-5-16,-5-2 5 15,-3-1-3-15,-1 2 4 16,-6 6-1-16,-8 3-1 15,-8 9 1-15,-4 3 1 16,0 4-2-16,0 3 0 16,0 0-4-16,0 0-3 15,0 0-2-15,-4 0-3 16,-12 17 1-16,-3 0 0 0,3 6 0 16,12-1 0-16,4 3 2 15,0 1-1-15,0 2-5 16,16-3 2-16,4-3 3 15,-1 0 2-15,-1-2 1 16,-2-3 0-16,-6 0 0 16,-4-4 0-16,-6-5-1 15,0 1 0-15,0-1-1 16,-23-4-1-16,-23-2-7 16,-7-2-20-16,7 0-11 15,19 0-5-15,22-2-9 16</inkml:trace>
  <inkml:trace contextRef="#ctx0" brushRef="#br0" timeOffset="-35173.05">17922 8035 6 0,'0'0'33'0,"0"0"-10"16,0 0-3-16,-40 112-4 15,-3-76-9-15,-17 3-7 16,-9-4-2-16,-16 0-39 0</inkml:trace>
  <inkml:trace contextRef="#ctx0" brushRef="#br0" timeOffset="-28557.641">13976 7413 14 0,'0'0'17'16,"0"0"9"-16,0 0 1 15,0 0-5-15,0 0 2 16,0 0-4-16,0 0-1 15,0 0 1-15,0 0-4 0,0 0-2 16,0 0 4 0,0 0-2-16,0-4 4 0,0-2-2 15,0-4-10-15,0-2 0 16,-7 0-2-16,-12 0 1 16,-1 0 5-16,-3 2-10 15,2 0 7-15,-2 2-7 16,3 2-1-16,1 0 2 15,-1 2-1-15,-3 0-2 16,-3-1 0-16,-1 4 1 16,-6 1-1-16,-13-3 0 15,-4 3 1 1,-3 0-3-16,-5 0 3 0,5 0-1 16,0 0 0-16,3 0 3 15,1 0-3-15,-1 0 0 0,-3 7 0 16,-5 1 1-16,-6 2-1 15,-1 2 0-15,-4 1 0 16,0 4 1-16,5-3-1 16,6-1 0-16,8 2 3 15,6-5-1-15,5 2-2 16,0 0 1-16,-2 4-1 16,-1 0 3-16,-4 2-3 15,-4 0 0-15,8 0 2 16,-8 3 1-16,6-2-3 15,-2-1 1-15,7 0 0 16,6-1 3-16,-3-1-4 16,3 0 1-16,-6 3 1 15,-7 2 2-15,1 1-2 16,-4 2 2-16,-1 1 0 16,4-2-2-16,0 4-2 0,-3-2 2 15,-1 3 1-15,1-2 0 16,-1 2-3-1,1-2 0-15,-1 1 5 16,1-2-1-16,-6 2-3 16,-5 1 4-1,0-2-5-15,-6 0 7 16,-3 3-3-16,9-4-3 16,-5 5 5-16,3 4-4 15,1 0 1-15,5 2-3 0,1 5 3 16,6-2-3-1,-1 2 0-15,4-3 1 16,-7 0 1-16,3-4 2 16,1 2 0-16,-4-2-4 15,3 2 5-15,-3 2-2 16,-3-2-1-16,-3 2-2 16,3 5 0-16,-6-1 5 0,5 2-5 15,1 4 0-15,-3-2 3 16,3 0-2-16,2 0-1 0,-2 0 1 15,-3 1 0 1,-1 1 5-16,2-4-6 0,5-4 0 16,7 0 4-16,0-1-4 15,-4 6 0-15,1 3 1 0,-1 1-1 16,6-1 2-16,-2-4-2 16,0 0 0-16,0-2 4 15,0-1-6-15,-3 0 2 16,-8 6 0-16,-8-1 3 15,-8 9 0-15,-7 6-3 16,4 1 3-16,0 2-1 0,11-3 2 16,-1-6-1-16,10-2-3 15,3-3 0-15,3-2 0 16,8-4 0-16,3 0 0 16,2-4 4-16,1-2-5 15,6-6 1-15,4 1 0 16,-4-7 4-16,0-2-3 15,3-3-1-15,4 2 0 16,-3-2 5-16,-6 4-4 16,-9 5-1-16,-14 3 0 0,-5 2 3 15,3-1 2-15,3 1-5 16,9-3 0-16,3-3 5 16,3-1-9-16,-2 1 4 15,2-1 0-15,-3 0 0 16,8-4 3-16,4-4-3 15,4-5 0-15,6 0 5 16,-3-3-4-16,4 0 0 0,-11 4 1 16,-6 4 4-16,-4 1-4 15,-10 6-2-15,1-5 2 16,-1 0 2 0,8-3-4-16,8-6 0 0,6-5 1 15,14-4 0-15,5-4 2 16,5 0-3-16,4 0 1 15,0 0 6-15,0 0-7 16,0 0 0-16,0 0 0 16,0 0 5-16,0 0-1 15,0 0-4-15,0 0 6 16,0-8-3-16,0-6-5 16,0-4 2-16,0 4 0 0,0 2-4 15,0 0 6 1,0 0-2-16,0-4 0 0,0-3-12 15,4-8 9-15,19-5-8 16,5-6 6-16,9-1 2 16,6 4-12-16,-6 2 14 15,-11 9-3-15,-3 7 8 16,-10 0-3-16,-6 1-1 16,0 4 2-16,2-2 0 15,-6 2 0-15,-3 0-2 16,4 2 0-16,-1 4 3 15,-3 4-3-15,0 2 0 16,0 0 1-16,0 0-6 16,0 0 5-16,0 0-5 0,0 0 5 15,0 0-15-15,0 21 12 16,0 9-1-16,-14 10 4 16,-18 6 0-16,-1-1 0 15,-10 6 0-15,3-1 0 16,-3 0 3-1,-3 0-3-15,7-3 0 16,6-7 0-16,10-11-3 0,12-8 3 16,11-7 0-16,0-6 0 15,0 0-7-15,11-2 6 16,27-5 1-16,16-1 0 16,18 0 2-16,24-9-1 15,20-22-2-15,19-6 0 16,3-6-53-16,-25 4-34 15,-33 12-8-15,-42 15-9 16,-38 12 2-16</inkml:trace>
  <inkml:trace contextRef="#ctx0" brushRef="#br0" timeOffset="69083.032">19449 6651 139 0,'0'0'27'0,"0"0"-17"0,0 0-8 16,0 0 2-16,0 0 13 15,0 0-2-15,0 0-8 16,0-15-7-16,0 15 0 15,0-1-3-15,0 1-25 16,0 4-24-16,-4 14-31 16</inkml:trace>
  <inkml:trace contextRef="#ctx0" brushRef="#br0" timeOffset="72729.668">23452 7803 59 0,'0'0'22'0,"0"0"-17"0,0 0 6 16,0 0 10-16,0 0-4 15,0 0-7-15,0 0-3 16,0-6 1-16,0 6 4 16,0 0-2-16,0 0 4 15,0 0-5-15,0 0-2 16,-4 0 0-16,-19 0-1 15,-14 0 0-15,-25 0-3 16,-30 0-1-16,-17 2-1 16,-20 10 3-16,-13 4-3 15,8-2 3-15,-6-5-1 16,2 1 0-16,-11 0 1 16,-12-2 0-16,-1 0-1 15,-3 3-2-15,4 0-1 16,13 3 1-16,15-1-1 15,11 1 1-15,10-2 1 16,10-1-2-16,-1 2 0 16,4-1 1-16,-3 2 0 0,-1-1 0 15,-5 1 2-15,2-1-2 16,3 1 1-16,-5 0-1 16,2-2 1-16,7 0 0 15,7 0-2-15,20-2 2 16,22-3-2-16,17 2 1 0,10-7-1 15,10 2 0 1,-1 2-1-16,-2 9 0 0,0 2-1 16,2 3 2-16,-5-1 2 15,8-5-2-15,2-5 1 16,2 6-1-16,0 1 1 16,-2 2 5-16,6 2 3 15,-8 0 2-15,-5 4-2 16,0 2 1-16,-1 1-1 15,-3 2-2-15,4 1 2 16,2 4-2-16,-2 4-1 16,9 6 5-16,3 6-5 15,-4 3-4-15,8 7 5 16,-4 10-2-16,4 4 3 16,-3 5-1-16,-1-2 2 15,-8 2 1-15,1 3-3 16,-1-1 3-16,8 2 2 0,4 4-1 15,0-1-1-15,0 0-3 16,0-2 4-16,12-6-2 16,-1 1-1-1,1-4-2-15,-8-2 2 0,0-7-3 16,-4-3-1-16,0-5-2 16,0 2-2-16,0 0 4 15,0 2-3-15,0 0-1 16,7 4 0-16,5-1 2 15,-1 5-1-15,-4 2 0 16,-2 0 0-16,2-2 5 16,-3-3-3-16,-1-3 3 15,6 0 3-15,-5-1 4 16,-1 2-1-16,1-5-2 0,-1 2 3 16,-3-1-3-16,0 0 1 15,0 5-3-15,0 7 11 16,0-1-4-16,0-3 7 15,0-3-14-15,0-4 4 16,0-4 5-16,0 3-3 16,0 0-5-16,0 1 5 15,0 1-5-15,0-1 9 16,0-4-15-16,0-2 15 16,0-4-8-16,0 1-2 15,0-1 0-15,0 2 0 16,0 2-5-16,0 2 12 15,0 5-3-15,0 2-1 16,0 3-5-16,0 1 9 0,0-1 0 16,-3 0-9-16,-8 2 6 15,-8 2 3-15,-8 3 8 16,-5-3-3-16,-1 1-7 16,-10-4 10-16,2-5 2 15,3-2-3-15,0-2-12 16,3 1 16-16,1-2-12 15,3-4-2-15,9-8 0 16,6-5-5-16,4-9-3 16,5-5-4-16,0-1 0 15,7-5 4-15,0 1 0 0,0 0 0 16,0-7 0-16,0-2-4 16,0-6 4-16,0-7-8 15,0 2 8-15,0-3-4 16,0 0 4-16,0 0-4 15,0 0 4-15,0 0-4 16,0 0 8-16,0 0-8 16,0 0 8-16,0 0-5 15,0 0-3-15,0 0-7 16,0 0 3-16,3 0 4 16,24 0 0-16,12 0 8 15,10 0-1-15,15 0 1 16,9-7-4-16,11 2 4 0,7 0-8 15,17-2 4-15,5 1 9 16,5 0-13-16,13-2 0 16,-14 1 4-16,-6-1-4 15,-8 2 0-15,-27 1-8 16,-10 1 4-16,-17 4-1 16,-7 0-3-16,-4 0 8 15,-3 0-12-15,-1 0 12 16,5 0 0-16,1 0 0 15,3 0 0-15,-1 0 0 16,-5 4 4-16,-7-4-4 16,-7 0 0-16,-14 0 0 0,-5 0 0 15,-4 0 0 1,0 0 0-16,0 0 0 0,0 0 0 16,0 0 12-16,0 0-12 15,0 0-4-15,0 0-43 16,0-18-250-16,-23-17-60 15,-7-19 132-15,-16-28 49 16</inkml:trace>
  <inkml:trace contextRef="#ctx0" brushRef="#br0" timeOffset="77623.204">20452 8333 67 0,'0'0'25'0,"0"0"-14"0,0 0 15 16,0 0 6-16,0 0-8 15,0 0-4-15,0 0 6 16,0-8-1-16,0 8-2 15,0 0-7-15,0 0-5 16,0 0-2-16,-4 7-7 16,-19 23-1-16,-8 12 2 15,1 11 3-15,3 2-3 16,8-3-3-16,15-6 1 16,4-3-1-16,0-11-3 15,19-10 2-15,19-7-3 0,8-8-3 16,3-7 5-1,1 0 2-15,-1 0 0 0,-3-4 0 16,-10-13 2-16,-3-4 3 16,-6-8 0-16,-4-7 3 15,-4-8 0-15,-5-8 0 16,-1 2-4-16,-6 2-1 16,-7 14 1-16,0 9 4 15,0 13-3-15,0 9 4 16,0 3 5-16,0 0-14 15,0 0-3-15,0 2-8 16,-7 24 3-16,-16 8 8 0,0 1 0 16,7 2-4-1,12-3-4-15,4-2 2 0,0 2 3 16,0-5-1-16,23-8-4 16,7-5 0-16,-1-3-1 15,4-8 2-15,1-5 2 16,1 0 1-16,-5 0 4 15,-3 0 1-15,3-18 2 16,2-12 0-16,5-7 0 16,5-3 3-16,-8 3-1 15,-8 11-2-15,-10 12 1 0,-9 7-1 16,-7 7-3 0,4 0 0-16,-4 0-3 15,5 0-4-15,6 11-2 0,0 5 9 16,4 1 1-1,-2-2-1-15,-3-5-2 0,-6-2 0 16,0-5-1-16,-4-2-2 16,0-1 4-16,0 0 1 15,5 0 3-15,-5 0 0 16,0-10 3-16,0-8-4 16,0-1-2-16,0 4 0 15,0 1 1-15,-9 6-1 16,-14 4 0-16,-4 4 0 15,-6 0-2-15,-6 0 0 16,5 10 0-16,4 10 0 16,11 1 2-16,6 2-2 0,10-3-4 15,3-2 6-15,0-2-6 16,7-6 5-16,21-3-2 16,2-2 0-16,4-5-1 15,5 0 3-15,2-2 1 16,5-15 0-16,-4-6 1 15,0-3 0-15,-12 2 0 16,-3 3-1-16,-15 2 2 16,-5 8-1-16,-3 5 3 15,-4 6-1-15,0 0 1 16,0 0-2-16,0 0-2 16,0 0-2-16,0 11-6 15,0 9 7-15,0 4 0 0,0 1 1 16,0-4 0-1,4-3 0-15,19-6-1 0,3-4-1 16,1-8 2-16,4 0 0 16,0 0 1-16,6-5 2 15,-2-18-1-15,-5-5 0 16,-3-11 3-16,-11 4 0 16,-6-5 0-16,-10 4 1 15,0 9 4-15,0 6-4 16,0 11-1-16,0 7 0 15,0 3-4-15,0 0-1 16,0 0-3-16,0 0-4 0,0 7-1 16,0 14 0-1,0 8 7-15,0 3-1 0,0 1-3 16,9 0 3-16,12-5 1 16,8-3-2-16,-8-8 0 15,-2-5 1-15,-6-4 0 16,-6-2 1-16,-7-4-1 15,0 0 2-15,0 1-3 16,0 1-2-16,-20 1-5 16,-10-1 8-16,-3-3-8 15,13-1-2-15,8 0 12 16,8 0 1-16,4 0 1 16,0 0-1-16,0 0 0 15,0 0-1-15,0 0-1 0,0 0-1 16,20-2-1-16,13-10 3 15,13-3 0-15,4-6 0 16,8-6 2-16,-1-4 0 16,-8-6 1-16,-6 1 5 15,-17 4 5-15,-15 4 4 16,-8 6-3-16,-3 8 6 16,0 6-1-16,0 5-12 15,0 3 1-15,-3 0-8 16,-11 0-2-16,-6 0-2 15,-3 15 2-15,-3 4 2 16,13 8-4-16,6 0-1 0,7 4 0 16,0 0-1-16,0 0-4 15,23-7-1-15,-3-4 7 16,-6-4 0-16,2-6 2 16,-9-2 0-16,5-4 1 15,-8-4 1-15,-4 0 0 16,0 0 1-16,0 0 2 15,0 0-1-15,0 0 2 16,0 0 5-16,0 0-3 16,0 0 0-16,0 0-4 15,0 0-2-15,0 0 0 16,0 0-2-16,0 0 1 16,0 0 0-16,0 0-1 15,0 0 2-15,0 0 0 0,0 0 1 16,0 0 0-1,0 0 0-15,0 0-1 0,0 0 2 16,0 0-2-16,0 0 0 16,0 0 0-16,0 0-2 15,0 0 1-15,0 0-4 16,0 0-2-16,-7 0-3 16,-6 2 2-16,-1 0 3 15,2-2 1-15,-4 0 2 16,5 0-2-16,-5 0-1 15,6 0 1-15,-3 0 4 16,6 0-1-16,-3 0-1 16,1 0 2-16,5-2-2 0,1-2 0 15,3 2 1-15,0 0 1 16,0 2-1-16,0 0 2 16,0 0-1-1,-4 0 0-15,4 0-1 0,0 0-3 16,0 0 0-16,0 0-1 15,0 0 1-15,0 2 3 16,0 2 0-16,0 0-1 16,7 0-1-16,13-1 3 15,-1-3-2-15,8 0 2 16,6 0 2-16,6-7-1 16,2-11 0-16,10-7 1 0,-1-11 1 15,-6 1 2 1,-5-5 3-16,-16 2 0 0,-16 6 7 15,-7 8 2-15,0 4 5 16,-7 8-4-16,-13 4-3 16,6 1-8-16,2 5-4 15,5 2-3-15,3 0-1 16,4 0-1-16,-5 0-2 16,-6 6 0-16,-5 21 1 15,2 7 3-15,11 2-10 16,3 0 3-16,0-7-2 15,3-4-3-15,24-8 2 0,-1-9 3 16,4-5 2 0,1-3 4-16,7 0 1 0,0-20 0 15,1-13 3-15,-6-5-1 16,-1-3-1-16,-14-6 2 16,-6 4 0-16,-8 3 0 15,-4 5 2-15,0 11 2 16,0 9 4-16,0 8-4 15,0 5-5-15,0 2-2 16,0 0-9-16,0 2 2 16,0 16 1-16,0 4 4 15,3 3-3-15,20-2-3 16,4 0 1-16,12 1 5 16,-2-2-4-16,-2-2 5 0,-5 2 0 15,-3-4 0-15,-11-2 0 16,-6-3 1-16,-1-2-1 15,-9-1 0-15,0 0-3 16,-9 2 2-16,-40 1-1 16,-15-2 0-16,-14-1-21 15,2-1-28-15,9-3-2 16,12-4-23-16</inkml:trace>
  <inkml:trace contextRef="#ctx0" brushRef="#br0" timeOffset="78243.927">21409 8504 1 0,'0'0'19'0,"0"0"-2"16,0 0 0-16,0 0-4 16,0 0 9-16,0 0 3 15,0 0-2-15,0 0-1 16,0 0-3-16,0 0 1 16,0 0 2-16,0 0 2 15,-12-5-19-15,-11-1-5 16,-4-1-3-16,-7 5 2 15,-1 0 0-15,1 2-5 16,4 0-17-16,4 0-4 16,3 0-9-16,7 6-18 15,9 6-41-15</inkml:trace>
  <inkml:trace contextRef="#ctx0" brushRef="#br0" timeOffset="87387.145">21057 9046 4 0,'0'0'31'0,"0"0"-19"16,0 0 1-16,0 0 12 15,0 0-4-15,0 0-2 16,-30-4 2-16,-34 4-9 15,-17 0 3-15,-15 0-1 16,-10 0-2-16,-16 0-4 16,-11 11-3-16,-8 2 0 15,6 0-2-15,22 1-1 16,32-1-1-16,37-6-1 16,24-1 0-16,11 3-1 15,-1 1 0-15,3 6 1 16,-9 4 0-16,5 6 0 15,-8 2 0-15,-1 8 6 0,-3 1 3 16,0 8 4-16,0 5-1 16,9 7-1-16,9 5 0 15,5 8-3-15,0 4-1 16,19 6 1-16,11 9 1 16,9 7 1-16,-9 6 4 15,-3 0-2-15,-8-5 5 16,-12-9-8-16,-7-4-5 15,0 4 3-15,0-2 0 16,-17-4 1-16,1-1 0 16,12-8-4-16,4-4 2 15,0-5-2-15,0-1-3 16,0-7 2-16,0-8-1 16,0-8 0-16,0-6-2 15,0-6 1-15,0-4 0 0,0-1 0 16,0-6 0-1,0-3 0-15,0-4-1 0,0-6 0 16,4 2 0-16,-4-4 2 16,0 3-1-16,0-1-1 15,0-3 1-15,0 3-1 16,0-2 0-16,0 1 0 16,0-3 1-16,3 0-1 15,-3 0 0-15,0 0 0 16,4 0-1-16,1 0-1 15,6 0 1-15,8 0 0 16,11 0 1-16,20 0 1 0,15 0-1 16,22 0-1-1,24-14 0-15,11 0-5 0,8-5 1 16,11 0 3-16,8 0-4 16,6 1 2-16,10 5 0 15,-1 0 0-15,-8 3 4 16,-4 0 0-16,9-1-2 15,-2 0 2-15,13-3 0 16,-4 2 0-16,-7-1 1 16,-20 0-1-16,-19 1 0 15,-19 0 1-15,-20 2-1 16,-17 0 0-16,-17 2 1 0,-19 3 0 16,-14 4 0-16,-9-2-1 15,-3 2 2-15,-1-3 1 16,6-1 0-16,2-3 1 15,1-3-1-15,2-5-2 16,6-5-1-16,-10 1 3 16,-4 1-2-16,-3-6 3 15,-3 1-4-15,0-4 0 16,0-2 1-16,-9-9 3 16,-17-11-3-16,-1-13-1 15,1-10 1-15,-4-10 1 16,3-6-2-16,-3-9 1 15,2-8 0-15,7-8 1 0,1-3-2 16,4 7 1-16,2 7 0 16,-2 11 1-16,-7 4 6 15,4 2-4-15,-11 5 1 16,-4 8-2-16,-5 5-2 16,0 5-1-16,9 11 3 15,0 8-2-15,11 8 1 16,8 7 2-16,-5 7 1 15,9 4-1-15,-2 1 3 16,2 0-5-16,0 4 2 16,0 1 1-16,-2 5-3 15,2 1-2-15,-5 0 2 16,1-2-2-16,-12 0 0 16,-4-1 0-16,-19 2-2 0,-19-3 2 15,-34 4-3-15,-50 6-3 16,-49 0 4-16,-46 0-8 15,-34 20-14-15,-5 2 2 16,22 3-5-16,27 5-15 16,47-7-21-16,27-1 0 15,26-2-17-15,21-1-17 16</inkml:trace>
  <inkml:trace contextRef="#ctx0" brushRef="#br0" timeOffset="87791.196">19739 9390 19 0,'0'0'46'16,"0"0"-30"-16,0 0 10 15,0 0 5-15,0 0-8 0,0 0-8 16,0 0-3 0,83-56 4-16,-83 50-2 0,0 2 0 15,0 0-5-15,0 0-2 16,0 2 0-16,0 0-2 15,0 2-4-15,0 0-1 16,-10 0-1-16,1 0-1 16,2 0-1-16,0 0 1 15,7 0-6-15,-9 0-2 16,9 4-4-16,-4 0-9 16,4 2-15-16,0-2-17 15,0 0-43-15</inkml:trace>
  <inkml:trace contextRef="#ctx0" brushRef="#br0" timeOffset="88275.489">20318 9194 15 0,'0'0'41'0,"0"0"-21"15,0 0 6-15,0 0 1 16,0 0-5-16,0 0-11 0,0-18-4 16,0 18-3-16,0 0-2 15,0 0-2-15,0 0 0 16,-4 0-1-16,-7 0 0 15,3 12 1-15,0 1 0 16,1 2-1-16,4 1 1 16,3 2 0-16,0 0 0 15,0 2 0-15,3-1 0 16,20 2 0-16,-5 0-1 16,2-6 1-16,-1-1 0 15,-3 1 0-15,-9-2 0 16,-7 6 0-16,0-1 0 15,0 0 1-15,0 0 0 16,-23-4-1-16,-7-2 1 0,-5-5 0 16,-6 0-1-1,2-2-1-15,5-5-7 0,2 0-9 16,15 0-6-16,11 0-4 16,6-16-3-16,13-7-1 15,40-9 15-15</inkml:trace>
  <inkml:trace contextRef="#ctx0" brushRef="#br0" timeOffset="90073.838">20516 9213 27 0,'0'0'36'0,"0"0"-4"15,0 0-2-15,0 0-3 0,0 0-6 16,0 0-2-16,8-35-4 16,-8 35-6-16,0 0-9 15,0 2 0-15,0 24-3 16,8 6 3-16,7 6 1 15,-4 0 0-15,0-2 0 16,-2-4 0-16,1-6-1 16,-1-6 0-16,-2-10 0 15,-3-4-2-15,-4-6-4 16,0 0 0-16,0 0 3 16,0 0 1-16,0-6 0 15,-11-7 0-15,-5-4 1 16,4 3 0-16,1 5 1 15,4 2 0-15,3 3 0 0,4 2 0 16,0 2 0-16,0 0-3 16,0 0-5-16,0 0-5 15,22 0 5-15,17 0 8 16,0 0 0-16,-2 0 0 16,-7-2 1-16,-7 0-1 15,-4-2 3-15,-6-2-1 16,-6 2 4-16,-7-1 3 15,0-1 2-15,0 0 0 16,0 1-4-16,0 1-4 16,0 4 4-16,-4 0-3 15,4 0-4-15,0 0 0 16,0 0-3-16,0 0-2 16,0 9 4-16,0 4 0 15,0 4 2-15,4-3-2 0,12-2 1 16,-2-6-1-16,-2-2 0 15,-8-4 0-15,-1 0-2 16,1 0 2-16,-1 0 1 16,10 0 0-16,1-3 3 15,5-9 4-15,-3-4-3 16,-5 2 1-16,1 5-4 16,-8 0 3-16,-1 9-2 15,-3 0-2-15,4 0 0 16,3 0-5-16,5 0 0 15,4 0 0-15,2 3 5 16,1 8-2-16,4 2 2 0,4-4-1 16,-1 2-1-16,-3-8-1 15,-3 0 0-15,-4-2 0 16,-9-1 3-16,-4 0 1 16,4 0-1-16,-3 0 2 15,-4-13 4-15,0-5-2 16,0-5 2-16,0-1-2 15,0 2 0-15,-11 4 0 16,-12 4 0-16,4 6-1 16,5 4-2-16,-2 3-1 15,0 1 0-15,5 0-1 16,4 7-3-16,7 15 0 0,0 0 2 16,0-2 1-16,4-2-4 15,22-5 3-15,1-4-2 16,-1-2-3-16,1-6 4 15,-1-1 1-15,-6 0 2 16,-1-10 2-16,-4-11 2 16,-3-10 1-16,-12-3 1 15,0-2 2-15,0-1-6 16,0 1 6-16,-7 6 1 16,-9 9 0-16,0 6 1 15,9 10 2-15,0 3-4 16,7 2-7-16,0 0-1 15,0 2-9-15,0 24 4 0,0 10 5 16,0 6 0 0,14-4 0-16,9-4 0 0,4-8-2 15,-4-6 0-15,-1-4-2 16,-2-8-4-16,-4-6 3 16,-9 1-2-16,4-3 3 15,1 0 4-15,-5-6 4 16,5-15 0-16,-5-1-2 15,-7-4-1-15,0 1 0 16,0 2-1-16,0 7 3 16,0 11-2-16,0 0 2 15,0 5-1-15,0 0-2 16,0 12-6-16,-3 16 3 0,3 8 2 16,0-2 1-16,0-4 0 15,19-8-3-15,-1-4 3 16,-2-7-6-16,0-8 3 15,-5-1 0-15,-4-2-3 16,1 0 3-16,3 0 3 16,1-16 8-16,3 0-6 15,-7-2 2-15,0 2 1 16,-1 8 0-16,-4 2-2 16,-3 3-3-16,5 3-1 15,-1 0-2-15,0 0-2 16,3 0-3-16,0 0 4 15,5 5 4-15,-5 1 0 16,-3-2-1-16,5 0-2 0,-6-2 1 16,4 0-1-1,0-2 0-15,2 0 2 0,-5 0-1 16,-4 0 2-16,0 0 2 16,3 0-1-16,-3 0-1 15,7 0 2-15,-1 0 1 16,1 0-3-16,3 0 0 15,3 0 0-15,6 0-5 16,4 0 3-16,-2 2 2 16,2 3-2-16,-3-2 2 15,-8-3 0-15,-1 3-1 16,-4-3 1-16,-2 0 0 0,-1 0 3 16,3-11 1-1,-4-9 3-15,6-10 0 16,-9-2 2-16,0-5-4 0,0-2 4 15,0 1 0-15,0 3 4 16,0 8-7-16,-9 9 1 16,2 9 0-16,4 5 1 15,3 3-6-15,0 1-2 16,0 0-5-16,0 26-5 16,0 10 9-16,0 9 1 15,0-6-10-15,0-1-7 0,7-7-16 16,16-6-3-1,0-8-7-15,-13-9-1 0,-4-5-6 16,-6-3-15 0</inkml:trace>
  <inkml:trace contextRef="#ctx0" brushRef="#br0" timeOffset="90231.234">21687 9190 30 0,'0'0'38'0,"0"0"-25"16,0 0-5-16,0 0 5 15,0 0-5-15,0 0-6 16,274-6-1-16,-186 4-1 16,-8 0-2-16,-18 2-10 15,-25 0-14-15,-28 0-22 16</inkml:trace>
  <inkml:trace contextRef="#ctx0" brushRef="#br0" timeOffset="91226.754">20452 9695 43 0,'0'0'21'16,"0"0"-4"-16,0 0 10 16,0 0 0-16,0 0-8 15,0 0-2-15,34-56-3 16,-34 56 1-16,0 0-2 16,0 0-4-16,0 0-5 15,-8 0-4-15,-18 0 0 16,-6 6 0-16,6 8-3 15,8-2 2-15,9 2-4 0,9 2-1 16,0-2-3-16,0 2 3 16,16-4-2-16,7-2 2 15,4-1 2-15,-4-3-1 16,-4-3 2-16,-1 0 2 16,-10-2 0-16,-8 2 1 15,0-3 1-15,0 0-1 16,0 0 3-16,0 1-2 15,-8 5 0-15,-10 1 0 16,-9 1 0-16,4-2-1 16,11-2 0-16,9-2 0 15,3-2 0-15,0 0 0 16,0 0-1-16,0 0 0 0,0 0 0 16,0 0 0-16,0 0-1 15,0 0 1-15,0 0-1 16,0 0-1-16,0 0 2 15,0 7 1-15,0 7 0 16,0 4 0-16,0 11 1 16,0 4 1-16,-27 10 2 15,4 0 0-15,4-4 1 16,11-1-1-16,8-4-2 16,0-6 1-16,0-6-1 15,11-6 1-15,16-10 2 16,8-1-1-16,2-5 2 0,6 0-2 15,-1 0-2 1,-5-9-2-16,-5-9-5 0,-14 1-16 16,-6-2-2-16,-12 7-12 15,0 8-18-15</inkml:trace>
  <inkml:trace contextRef="#ctx0" brushRef="#br0" timeOffset="91932.395">20588 10701 15 0,'0'0'42'16,"0"0"-28"-16,0 0 4 16,0 0 5-16,0 0-9 15,0 0-5-15,96-27-6 0,-80 27 2 16,-6 0 0-16,-1 0-1 15,-2 4-3-15,-7 8 1 16,0 5 0-16,0 6 2 16,0-3-3-16,-12 0 0 15,1-3-1-15,4-5 1 16,7-5-1-16,0-3 0 16,0-2 0-16,0 2 0 15,0-2 0-15,0-2-1 16,4 0 1-16,6 0 0 15,3 0 1-15,-6 0 0 16,-4 0 3-16,-3 0 6 16,0 0 7-16,0 0-1 15,0 0-3-15,0 0-3 16,0 0-2-16,0 0-7 16,0 2-1-16,4 10-1 0,5 5 1 15,-6 4 1-15,4 5-1 16,-3 6 1-1,-1 4-1-15,3 4 1 0,-6-3-1 16,3 0 1-16,-3-8-1 16,0-5 1-16,0-8-1 15,0-4 2-15,0-3 0 16,0-2-1-16,-12-1 3 16,-11-2-1-16,-11 0-2 15,-8-4-1-15,-8 0-18 16,-6 0-26-16,2 0-21 15,12-2-56-15</inkml:trace>
  <inkml:trace contextRef="#ctx0" brushRef="#br0" timeOffset="93222.298">20882 9850 8 0,'0'0'67'0,"0"0"-41"16,0 0 1-16,0 0 0 15,0 0-5-15,0 0-5 16,3-40-2-16,-3 40-7 16,0 0-8-16,0 0-1 15,0 0 0-15,0 9-1 16,0 9 2-16,0 2 0 15,0 1 1-15,6-5-1 16,11 2-2-16,3-2 2 0,-1-2-4 16,1-5-5-16,-6-4 4 15,2-4 4-15,-6-1 0 16,3 0 2-16,-6 0 0 16,-4-3 3-16,6-9 4 15,-5 2 2-15,-1 0 1 16,1 1-3-16,-1 5 0 15,-3 4-3-15,0 0-5 16,0 0-3-16,0 0-3 16,4 0-7-16,1 0-1 15,2 3 5-15,0 4-1 16,-3-2 0-16,1-3 2 16,2-2 4-16,4 0 2 0,5 0 2 15,3 0 1 1,-5 0-1-16,2-7 2 0,-5 4 1 15,1-1 1-15,-5 1-1 16,1 3-2-16,0 0 0 16,3 0-2-16,5 0 1 15,7 0 0-15,3-2-1 16,4-1-1-16,1 0-1 16,-3 1 2-16,-7-3 1 15,-5 1 1-15,-9-4-1 16,2-5 3-16,-9-2 5 15,0-6 8-15,0-9 0 16,-12-5 0-16,-11-8-5 16,0 3-5-16,5 6-1 15,2 12 7-15,9 12 7 0,2 9 0 16,1 1-9-16,4 0-10 16,0 0-6-16,-4 23-2 15,1 10 4-15,-1 2 2 16,4 1-8-16,0-3-13 15,0-5 1-15,7-1-9 16,16-6-7-16,0-6-3 16,-3-8-19-16,-9-5-13 15</inkml:trace>
  <inkml:trace contextRef="#ctx0" brushRef="#br0" timeOffset="93389.4">21267 9797 28 0,'0'0'21'0,"0"0"-15"16,0 0 1-16,0 0 7 16,0 0-4-16,0 0-5 15,191-8-1-15,-134 4-4 16,5 0 1-16,-5-2-1 16,-15 0-20-16,-28 2-37 15</inkml:trace>
  <inkml:trace contextRef="#ctx0" brushRef="#br0" timeOffset="93587.206">20733 9699 44 0,'0'0'49'15,"0"0"-34"-15,0 0-3 16,0 0 1-16,0 0-7 15,0 0-6-15,-3-2-6 16,3 6-14-16,0 13-17 16,0 0-30-16</inkml:trace>
  <inkml:trace contextRef="#ctx0" brushRef="#br0" timeOffset="94431.552">20875 9665 12 0,'0'0'34'16,"0"0"-14"-16,0 0 8 15,0 0-4-15,0 0-10 16,0 0-11-16,-43-16-2 16,33 16-1-16,1 0 0 15,9 8-1-15,0 0 0 16,0-2-4-16,12-1 0 15,22-2 5-15,8-3 0 16,-3 0 0-16,-9 0 1 16,-10 0 1-16,-10-5 6 15,-6-6 4-15,-4 1 0 16,0-2-5-16,0 3 0 0,-11 2-7 16,-5 3-3-16,9 2-3 15,4 2-10-15,3 0-18 16,0 0-22-16</inkml:trace>
  <inkml:trace contextRef="#ctx0" brushRef="#br0" timeOffset="95070.348">21894 9676 23 0,'0'0'59'0,"0"0"-41"0,0 0-3 15,0 0 7-15,0 0-9 16,0 0-4-16,0-7-4 16,0 7-3-16,0 0 0 15,0 0 1-15,0 10-3 16,0 8 3-16,0 3-2 15,0-4 1-15,0-1-2 16,0-5 0-16,0-4 0 16,3-5-1-16,11-2-2 15,9 0 3-15,-3 0 1 0,-1 0 0 16,-5-6 2-16,-1-8 2 16,-3 2 4-1,3-1 3-15,-6 5 1 0,0 3-4 16,-2 4-4-16,-5 1-3 15,0 0-2-15,4 0-2 16,-1 0-2-16,4 0-1 16,9 0 0-16,-2 3 4 15,2 3-4-15,-9-2-1 16,-1-4 2-16,-3 1 2 16,-3-1 1-16,0 0 1 15,0 0 1-15,0 0 0 16,0 0 0-16,0 0 1 15,4 0 0-15,-1 0-1 16,1 0 0-16,8 0-1 0,2 0-1 16,6 0-1-16,3 0 0 15,3 0 1-15,1 0 1 16,-1 0-3 0,6 0-4-16,-5 0 3 15,-4 0-3-15,-13 0 3 16,1 0-5-16,-11 0-13 0,0 0-11 15,0 0-8-15,0 0-13 16</inkml:trace>
  <inkml:trace contextRef="#ctx0" brushRef="#br0" timeOffset="96014.131">21013 10279 67 0,'0'0'38'0,"0"0"-13"16,0 0 3-16,0 0-1 16,0 0 0-16,0 0-4 15,-50-83-11-15,41 83-1 16,6 0-3-16,3 0-8 0,0 0-3 16,0 4-2-1,0 18 3-15,0 0-1 0,0 5 0 16,3-4-4-16,27-2 3 15,2-2 0-15,-2-2 4 16,4 0-3-16,1-4 0 16,-5-3 2-16,-3-2 0 15,-11-2 1-15,-13-2 0 16,-3-1 0-16,0 0-1 16,0 3-4-16,-26-1 5 15,-20 4-2-15,-4-5-8 16,8-4-6-16,12 0 2 15,17 0 2-15,13-2 0 16,13-17-2-16,43-14 9 0,17-5-6 16,7-2-5-1,-11 0 7-15,-20 7 9 0,-14 10 1 16,-24 5 14-16,-7 6 8 16,-4 3-1-16,0 4 0 15,0 5 2-15,0 0-5 16,0 0-8-16,0 0-10 15,0 0-1-15,0 20-3 16,0 8 3-16,0 8 2 16,0 0 2-16,0-6-4 0,0-2 1 15,0-5-1 1,0-9-3-16,0-3-15 0,0-7 3 16,0-2 1-16,0-2 5 15,0 0 3-15,0 0 5 16,0 0 0-16,-11 0-5 15,-16-4 0-15,1-2 4 16,3-1 2-16,7 4 1 16,12-1 0-16,4-2-1 15,0 0-4-15,46 0-13 16,11-2-12-16,12 2 0 16,-4 1-2-16,-8-1-10 15</inkml:trace>
  <inkml:trace contextRef="#ctx0" brushRef="#br0" timeOffset="96965.315">21871 10247 47 0,'0'0'39'0,"0"0"-11"16,0 0-5-16,0 0-2 0,0 0-1 15,0 0-4-15,30-97-4 16,-20 90 3-16,-6 2 0 16,1 5-6-16,-1 0-9 15,3 0 0-15,9 0-4 16,-2 8 3-16,2 6 0 15,0 7 0-15,-6-3 1 16,-3 1 0-16,-1-5 1 16,-3-6-1-16,-3-1 0 15,0-5 0-15,4-2 0 16,-4 0 2-16,3 0 0 16,-3 0 1-16,0 0 1 15,7-2 0-15,9-14 4 16,4-4-7-16,6 2-1 15,-3 3 0-15,-5 5-1 16,1 4 1-16,-6 4-3 0,1 2 1 16,2 0-2-1,0 0-1-15,-2 0 1 0,5 8-1 16,-3 0-2-16,2 0 0 16,1 1 0-16,4-2 0 15,0 0-3-15,4-3-2 16,-8-4 4-16,-3 0 5 15,-1 0 3-15,-8 0 0 16,-2-7 3-16,-5-9 6 16,0-8 1-16,0-2 1 15,0-2-1-15,-23-2 0 16,0 6 0-16,0 6 3 0,7 8 3 16,9 6-4-16,3 4-3 15,4 0-9-15,0 0-1 16,0 0-2-16,0 10-2 15,0 10 4-15,0 0 1 16,0 0-3-16,0-4-1 16,0-4-1-16,0-3-2 15,0-6 0-15,4 0 1 16,-1-3 1-16,-3 0 3 16,0 0 2-16,0 0 0 15,4 0 3-15,0 0-1 16,-4 0 0-16,8 0-1 15,-8-3 2-15,0 3-3 0,4-2 0 16,-4 2-1-16,3 0 0 16,5 0-2-16,4 0 0 15,-1 0 0-15,4 0 3 16,0 0-5-16,4 0 0 16,-3 0 0-16,-5 2 3 15,-3-2-2-15,0 0-1 16,-1 0-5-16,1 0-7 15,-4 0 0-15,3 0-3 16,-3 0 1-16,-1 0-3 16,-3 0-8-16,0 0-16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5:01:36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3379 4269 21 0,'0'0'51'16,"0"0"-19"-16,0 0-3 0,0 0-5 15,0 0-4-15,0 0-1 16,0 0-2-16,8-8 2 16,-8 8-3-16,0 0-4 15,4 0-3-15,3 6-2 16,5 12 2-16,-1 6 9 16,1 3-3-16,-1 8-2 15,-4 3-6-15,2 5 3 16,-6 4 0-1,1 6-2-15,0-1 0 0,-4 3-3 16,0-3-1-16,0 1-2 16,0 6 0-16,0-4 1 15,0 6-3-15,0 7 1 16,0 4 1-16,0 2-1 16,0-1-1-16,0-1 1 15,0 3 0-15,0 8-1 16,-4 8 1-16,-12 4 4 0,6 4 1 15,-6 1-4 1,9 6 2-16,-4-1 6 0,2 3-8 16,-2 4 4-16,-1 2-2 15,5 5 4-15,0 10-1 16,3 0 1-16,4 4-1 16,-5-3-2-16,5-3-2 15,0-3 4-15,0-4-6 16,0-4 0-16,0-3 0 15,0-7 0-15,0-2 0 0,0-2-1 16,0 1 1-16,-11 1-1 16,-4 8 0-16,-3 5 2 15,-10 2-2-15,1-4 0 16,-3-5 5-16,-4 1-5 16,-1 5 1-16,-2 8 2 15,-2 6-1-15,5-3 8 16,-5 8-1-16,9-3-8 15,4 0 6-15,3 5-5 16,3 0 0-16,13-2 3 16,7 0-5-16,-3-1 1 15,3-4 1-15,-4 0 0 16,-5 1-1-16,2-3 3 16,-9 3 3-16,-7 1-5 15,0 4 0-15,-7 5 1 0,0 5 6 16,0-1-7-1,-2-5 10-15,6-4-5 0,3-7 3 16,5-4-4-16,9-10-4 16,6-6 4-16,3-9-3 15,0-4 0-15,0-6-3 16,0-4 1-16,0-9 1 16,9-9-2-16,-2-9 0 15,3-12-2-15,-1-5 2 16,-2-7 0-16,4-12-1 0,-2-6-4 15,-2-7 2 1,-4-6-15-16,-3-3-5 0,0 2 13 16,0-3 5-16,0 0 5 15,0 0 0-15,0 0 0 16,4 0 0-16,5 0 0 16,5 0 0-16,12 0 1 15,6 0-1-15,2 0 3 16,8-11-6-16,8 4 2 15,13-4 1-15,13 2-3 16,9-2-4-16,18-1-3 16,12-2 5-16,14-2-8 15,13 0 5-15,6 2-8 16,1 0 3-16,3 4 7 0,-4 2 3 16,6 6-1-16,13 2 4 15,17 0 1-15,1 10-1 16,15 9 0-16,-5-2-3 15,-2-1 3-15,6-4 0 16,3-2 0-16,-4 0-3 16,0-3 3-16,-7-4 1 15,-12 4 0-15,-11-3 0 16,-16-2-1-16,-30 1 2 16,-23-3-1-16,-23 0-1 15,-17 0 1-15,-13 0 0 16,-16 0-1-16,-4 0 0 15,-6 0 0-15,-10 0 3 16,-2 0 1-16,-3 0 10 16,-2-3-6-16,-3-6 2 0,0-1 0 15,0-2 2-15,0-1-1 16,0-2-7-16,0 0 2 16,0-5-2-16,0-1 1 15,7-5-1-15,1-2 1 16,4-4-2-16,-5-10 0 15,5-2 3-15,-1-9-6 16,-4-6 4-16,-2-3-3 16,-1-1 1-16,-4 1-2 15,0-4 4-15,0-2-2 16,10-5-2-16,6-5 0 16,-1-6 0-16,-3-6-3 15,-5 1 0-15,0 2 1 16,-2-3 0-16,-5 7 2 15,0-7 0-15,0-5 1 16,0 1 2-16,0-2-3 16,-5 2 0-16,5 1 0 0,0-6 0 15,0 0 0-15,0-6 1 16,0 1-1-16,16-3 0 16,0-1 0-16,-5-4 0 15,-8-1 0-15,-3-4 0 16,0-2 2-16,0-7-2 15,-18-4 1-15,-10-1-2 16,2 5 1-16,-1 8 0 16,9-1-2-16,2 9 4 15,4 4-2-15,1 2 3 16,4-2 0-16,-9-1 0 0,6 1-3 16,-3-2 0-16,3-3 0 15,-3-3-2-15,3-2 2 16,1 4 2-16,2 0-2 15,0 5 0-15,7 1 0 16,-4-4 0-16,4 1 0 16,-5-2 0-16,-2 2 0 15,-4-8 0-15,-8 4 1 16,-4 0-4-16,0-2 6 16,-4-3-3-16,4-5 0 15,4 1-1-15,-8 3 1 16,1 2-2-16,-1 4 4 0,4 3-2 15,0 2 0-15,7 6 0 16,2-1 0-16,11 3 1 16,-1 0-1-16,4 3 2 15,0 1-1-15,0-2-2 16,0-4 1-16,-5-7 0 16,-6 1 1-16,-1-4-1 15,-2 0 0-15,1 3 0 0,6 5 2 16,4 16-2-1,3 15 0-15,-7 16 3 0,-2 6-3 16,2 9 9-16,-9 5-8 16,5 8-1-16,-1 6 2 15,5 6 2-15,0 4-4 16,3 5 0-16,-1 4 0 16,5 4-2-16,0 0 0 15,0 0-4-15,0 0-11 16,0 0-17-16,0 0-18 15,0 0-12-15,0 15-14 16,0 17 6-16,0 13-12 16,23 0-15-16</inkml:trace>
  <inkml:trace contextRef="#ctx0" brushRef="#br0" timeOffset="2825.021">3361 9328 59 0,'0'0'51'0,"0"0"-20"15,0 0 5-15,0 0 5 16,0 0-5-16,0 0-11 0,-89-71-8 16,89 71-4-16,0 0-7 15,0 0-6-15,0 7-5 16,0 17 2-16,0 12 3 15,0 7 0-15,0-2 2 16,0 1-2-16,4-5 1 16,12-5-1-16,0-10 0 15,-6-10-1-15,1-8-4 16,-6-4-1-16,-1 0 6 16,7 0 2-16,4-22 4 15,12-12 6-15,0-6-3 16,3 0-2-16,-4 6-5 15,-3 7-1-15,-7 16-1 16,-9 6 0-16,-3 5-1 0,1 0-4 16,9 0-3-1,6 2-1-15,6 15 5 0,-3 2-4 16,0 2 3 0,0-2 3-1,-3-1-2-15,-3-4 0 16,-4-3 0-16,-3-8-5 31,-4-3 1-31,1 0 4 0,0 0 1 0,12-11 3 16,4-18 4-16,7-5-1 15,0 3 0-15,-7 8-1 16,-10 9-2-16,-6 8 0 16,-7 6-1-16,7 0-3 15,2 0-5-15,5 20 2 0,12 7 7 16,1-1 2-16,8-1-2 15,2-3 2-15,2-8-2 16,-9-5 0-16,0-7 0 16,-1-2 1-16,-6 0 3 0,-2-19 2 15,-2-9 1-15,-6-8 0 16,-13-2-2-16,0 0 2 16,0 4-1-16,-32 8 2 0,-2 10-4 15,-8 8 2-15,1 8 0 0,6 0-6 16,5 2-1-1,7 23-3-15,7 6 1 16,12 9 1-16,4-4 2 16,0-2 0-16,30-6-1 0,16-8 0 15,4-5 0-15,-1-10-2 16,-6-2 1 0,-4-3 1-16,-6 0 1 0,-10-12 4 15,-3-11 0-15,-10-3 1 16,-6 0-2-16,-4 3 9 15,0 9-6-15,0 3 4 16,0 7 3-16,0 4-2 16,0 0-8-16,0 0-3 15,0 0-5-15,0 16-8 16,0 10 8-16,12 6 5 16,15 0 0-16,3-3 1 15,9-5-1-15,-2-6-2 16,-2-6-3-16,-12-6-6 15,0-6 3-15,-5 0 8 0,5-5 0 16,4-19 9-16,1-7-5 16,-10-4-2-16,-2-2 3 15,-9 2-1-15,1 11-2 16,-4 8 7-16,-4 12 2 16,0 4-9-16,4 0-2 15,6 4-11-15,10 20-3 16,6 10 14-16,1 2 0 15,-4-2 0-15,0-5 0 16,-7-6 0-16,3-6 0 16,-8-9-3-16,-1-4-1 15,-1-4 1-15,-9 0 1 0,11 0 1 16,8-8 1-16,4-15 7 16,7-4-1-16,0-6 0 15,-7 5-1-15,-3 6-4 16,-4 7 1-16,-9 10 3 15,-4 5-5-15,6 0-4 16,5 0-5-16,6 9-3 16,3 6 10-16,-4 2 2 15,-1-2 0-15,-6-3 1 16,-5 0-1-16,6-6 0 16,-6-1 1-16,3-5 1 15,3 0-2-15,-3 0 2 16,10 0 0-16,6-5 3 15,10-14 6-15,1-6-7 16,-2 7-3-16,-12 4 1 0,-5 6-2 16,-6 6-3-16,3 2-3 15,4 0-3-15,0 0 3 16,4 5-1-16,4 6-8 16,-8 3-13-16,1 1-12 15,-6-5-22-15,-2-5-1 16,-12-5-11-16</inkml:trace>
  <inkml:trace contextRef="#ctx0" brushRef="#br0" timeOffset="3004.254">4826 9074 91 0,'0'0'49'0,"0"0"-13"0,0 0 22 15,0 0-2-15,0 0-22 16,0 0-15-16,0 0-14 15,-89-100-5-15,82 100-16 16,-9 7-35-16,-3 19-34 16,-8 9 8-16</inkml:trace>
  <inkml:trace contextRef="#ctx0" brushRef="#br0" timeOffset="3758.29">3407 10441 74 0,'0'0'57'0,"0"0"-30"0,0 0 5 15,0 0 9-15,76-104-12 16,-69 91-8-16,-7 0-6 16,0 5-3-16,0 4 5 15,0 4 1-15,-4 0-11 16,-26 0-6-16,-8 0-2 16,-1 4-2-16,12 12 0 15,13 3 0-15,14 11-3 16,0 1 0-16,11 7 1 15,27 1 2-15,5 0 0 16,1-1 1-16,2-4-1 16,0 1 1-16,0-8 2 15,-7-4-3-15,-9-1 3 16,-10-9-1-16,-17 2-1 0,-3-1 0 16,0-1-5-16,-35 0 5 15,-25 1 2-15,-17-1-4 16,1-8-7-16,11 0 4 15,19-5-11-15,23 0-13 16,16 0 5-16,7-21-1 16,7-8 0-16,50-17-31 15,15-11 4-15</inkml:trace>
  <inkml:trace contextRef="#ctx0" brushRef="#br0" timeOffset="5474.153">3768 10407 11 0,'0'0'46'0,"0"0"3"0,0 0-11 16,0 0-1-16,0 0 4 15,0 0-11-15,12-54-11 16,-12 54-8-16,0 4-9 16,0 18 0-16,0 14 0 15,0 6 4-15,0 4-3 16,4-2-1-16,6-4-1 16,3-8-1-16,-6-7 0 15,-4-12-3-15,3-4-7 16,-6-6-8-16,0-3 1 15,0 0 11-15,0 0 5 16,0 0 0-16,-9-16-1 16,-14-5-2-16,0 1 4 0,9 4-1 15,5 3 1-15,5 8 0 16,4 5 1-16,0 0-1 16,0 0-3-16,0 0-4 15,20 0 3-15,19 0 4 16,1 8 1-16,10-4-1 15,-8-2 0-15,-8-2 0 16,-11 0 1-16,-11 0 0 16,-8 0 9-16,-4 0 8 15,0 0 1-15,0-9-8 16,0 4 12-16,0 1-3 16,0 1-4-16,0 1 9 15,0 2-12-15,0 0-10 0,0 0-3 16,0 0-7-16,0 2-3 15,0 13 0 1,0 2 9-16,3 2-4 0,13-8-6 16,-2 0-3-16,-5-6 1 15,2-4 4-15,-8 0 4 16,-3-1 2-16,0 0 3 16,0 0 5-16,6 0-1 15,-3-9 2-15,-3-1-1 16,4 6 1-16,-4 0-1 15,0 4 0-15,0 0-5 16,0 0-4-16,3 0-2 0,1 0-3 16,12 4 4-16,-6 8 4 15,10-1 1-15,3 0 0 32,0-5-2-32,3-2-3 0,1-4 3 15,-1 0 2-15,10 0 0 16,-3-3 2-16,1-9-2 15,-11-3 2-15,-7-1 1 16,-9-1 0-16,-7 0-1 0,0-1 1 16,0-3 0-16,-4 5 3 15,-15 7-2-15,1 0 2 16,-1 8-4-16,3 1-2 16,5 0-4-16,-8 1 0 15,3 19 0-15,2 3 0 16,5 2-1-16,9 1 2 15,0-3-5-15,0-9-1 16,16-7 3-16,7-2 1 0,3-5 4 16,-3 0 1-16,7-5 1 15,-3-16 3-15,3-12-1 16,-7-7 4-16,-7-5 1 16,-9-8 1-16,-7-3 0 15,0 0 1-15,0 6-3 16,-23 9 3-16,9 17 4 15,-2 12 1-15,12 8 0 16,1 4-7-16,3 0-8 16,0 16-11-16,0 21-3 15,0 14 14-15,0 8 1 0,3-3 0 16,20-4 0-16,15-6-1 16,4-7-1-16,8-14-4 15,-4-6-3-15,0-12 1 16,-8-4 0-16,-4-3 1 15,-7 0 6-15,-8-8 2 16,-8-13 1 0,-8-7 1-16,-3-4 0 0,0-2-1 15,-26 4 0-15,-8 8 1 16,0 8 0-16,15 8 3 16,10 4-3-16,6 2-4 15,3 0-4-15,0 20-8 16,0 10 11-16,0 4 1 0,3-3 0 15,25-3 0-15,3-9-1 16,2-4-1-16,-3-8-6 16,-1-2 2-16,-12-5 3 15,3 0 3-15,-8 0 0 16,-5 0 1-16,7-5 1 16,-5-5 2-16,-2 2-3 15,6 3 3-15,-10 2-4 16,-3 3 0-16,4 0-2 15,-1 0-1-15,4 0-1 16,9 0-2-16,0 0 3 16,2 0 0-16,1 7 0 0,-3-1-5 15,-2 1-2 1,-1 2-2-16,-3-2-4 0,-6 0 1 16,1-6-1-16,-1 2 12 15,-1-3 4-15,1 0 1 16,3 0 2-16,5 0-1 15,-5 0-1-15,9 0 0 16,-9 0-1-16,0 0 0 16,6 0 1-16,-3 0 0 15,6-8 0-15,4-2-1 16,3-9 0-16,0-2 3 16,-6-10-1-16,-1-5 2 15,-9-5 8-15,-7-9 2 16,0-9-1-16,-3-1-1 15,-34-2 6-15,1 7 3 0,-1 13-14 16,11 14 8-16,10 14 1 16,9 10-1-16,7 4-13 15,0 0-2-15,-6 38-13 16,-1 17 6-16,-3 14 7 16,1 3 1-16,9-1 0 15,0-7-1-15,9-5-3 16,17-13-27-16,8-11-23 15,-8-12 1-15,1-11-21 16,-4-7-8-16</inkml:trace>
  <inkml:trace contextRef="#ctx0" brushRef="#br0" timeOffset="5639.162">5218 10429 21 0,'0'0'35'0,"0"0"-30"15,0 0-2-15,0 0-1 16,0 0 1-16,209-11-3 16,-121 0-1-16,-8 5-27 15</inkml:trace>
  <inkml:trace contextRef="#ctx0" brushRef="#br0" timeOffset="5985.749">5928 10194 69 0,'0'0'44'0,"0"0"-16"16,0 0 12-16,0 0 0 15,0 0-14-15,0 0-8 16,-6-93 4-16,6 93-6 16,-3 0-8-16,-4 0-8 15,-13 0-4-15,-6 11 4 0,-8 15 0 16,2 4 0-1,18 5 0-15,14-1-1 0,0 0-2 16,11 0 1 0,31-5 1-16,4 0 1 0,4-3-1 15,-4-2 2-15,-6-2-2 16,-4-6 1-16,-10-2 0 16,-15-4 1-16,-2-4-1 15,-9 0 0-15,0-2-2 16,-16 2 0-16,-41 0 1 15,-8-2-15-15,-1 1-28 16,22-5-8-16,21 0 1 16,23 0-10-16</inkml:trace>
  <inkml:trace contextRef="#ctx0" brushRef="#br0" timeOffset="6207.85">6255 10196 87 0,'0'0'28'16,"0"0"15"-16,0 0 11 15,0 0-2-15,0 0-25 16,0 0-3-16,23-58-9 16,-23 58-11-16,0 20-4 15,3 15 0-15,-3 6 9 16,4 7-4-16,-4 1-2 16,0 5-3-16,0-2-20 15,0-4-67-15,0-5-50 16</inkml:trace>
  <inkml:trace contextRef="#ctx0" brushRef="#br0" timeOffset="6911.91">3295 12097 57 0,'0'0'67'0,"0"0"-34"0,0 0 10 16,0 0 7-16,-30-122-15 16,18 98-8-16,1 8-6 15,-5 6 0-15,-3 4-5 16,-2 6-7-16,-11 0-9 16,2 2-3-16,0 22 0 15,7 12 2-15,16 4-3 16,7 4-1-16,0 3-2 15,44-3 2-15,5 0-4 16,6-5 0 0,-5-8 1-16,-9-5 3 0,-10-2 5 15,-13-4-2-15,-9-2 1 16,-9 1-1-16,0-2 1 16,0 1 0-16,-46 4 2 15,-20-2-3-15,-17-3-1 16,2-4-16-16,14-4-14 0,17-8-5 15,27-1-5 1,23 0 17-16,0-1 6 0,30-28-9 16,46-19 7-16,23-21-51 15</inkml:trace>
  <inkml:trace contextRef="#ctx0" brushRef="#br0" timeOffset="8604.019">3605 11995 59 0,'0'0'47'0,"0"0"-11"16,0 0 0-16,0 0 2 0,0 0-3 15,0 0-14-15,11-56-5 16,-11 56-6-16,0 19-10 16,0 14 1-16,0 13 12 15,0 8-3-15,0 5-4 16,0-3-2-16,0-4-2 16,0-8-1-16,0-9-1 15,0-14-1-15,0-7-12 16,0-8-11-16,0-6-5 15,0 0 19-15,0-6 10 16,0-22 0-16,-4-6-4 16,-15-4 2-16,-4 6 0 15,-4 8 2-15,8 8 0 16,8 6 0-16,4 6 0 16,7 4 2-16,0 0-2 15,0 0-1-15,11 0-5 16,35 5 5-16,23 7 1 0,7-6 2 15,7-1-1-15,-11-5 2 16,-13 0-3-16,-22 0 4 16,-25 0 3-1,-8 0-1-15,-4 0 5 0,0 0 7 16,0-2-4-16,0-4-7 16,0 2 4-16,0 4 2 15,0 0-1-15,0 0-10 16,0 0-2-16,0 0-4 15,-13 14-3-15,6 4 7 0,0 0 0 16,7-6-3 0,0 0-1-16,0-4-2 15,14-3-2-15,13-4 3 16,-1-1 5-16,3 0 4 16,-12 0-2-16,-1 0 2 15,-5-6 1-15,-11-2 0 16,5 2 1-16,-5 2 3 0,0 4-5 15,0 0 2-15,0 0-6 16,4 0-7-16,3 0-1 16,9 0-3-16,7 6 3 15,7 6 7-15,3-2 0 0,3-2-2 16,4-2 1-16,-4-6-2 16,1 0 4-1,-5 0 0-15,-9 0 2 0,-5-11-2 16,-3-6 3-1,-15-5 2-15,0 0-2 16,0 0 0-16,-23 2 0 16,-23 6-2-16,0 7-1 0,-3 6 0 15,15 1-1-15,4 0-1 16,7 12-2-16,11 10 2 16,8 4 0-16,4-2 1 15,0-4-2-15,34-6 0 16,12-4-1-16,3-4 1 15,-6-6 3-15,-1 0 1 16,-4-6 1-16,-3-18 0 16,-5-8 2-16,-14-6 5 15,-5-6 4-15,-11-4-4 16,0-4 0-16,-11 2 0 0,-28 3 4 16,9 15-3-1,7 13 0-15,11 10 0 16,8 7-5-16,4 2-5 15,0 0-4-15,0 16-9 0,0 18 9 16,0 12 4 0,0 7 0-16,0-3 2 15,0 0-2-15,0-8 1 16,16-6-1-16,10-10 0 0,-3-8-1 16,4-3-2-16,3-10-6 15,-3-5 4-15,8 0 4 16,-1 0 1-16,-8-5 4 15,1-16 0-15,-11-7 4 16,-9-3-2-16,-7-2 0 16,0 1-5-16,0 6 3 0,-4 8-1 15,-12 7 3-15,9 8-4 16,4 3 1-16,3 0-3 16,0 0-8-16,0 5-2 15,0 22 2-15,0 2 8 16,0 2 1-16,0-3-1 15,0-6 0-15,19-4-2 16,8-6-3-16,-1-6-2 16,4-2 1-16,-7-4 6 0,0 0 1 15,0 0-1-15,-12 0 6 16,1 0-3-16,-12-2 1 16,0 0 2-16,0 2-4 15,0 0 0-15,4 0-2 16,-1 0-5-16,6 0 0 15,2 0-3-15,5 0 1 16,-2 0 3-16,2 2 3 16,-2 8-3-16,2 0 2 15,-4-2 1-15,-1 0 0 16,-4-2-2-16,5-4 3 16,-1 0 0-16,8-2-1 15,4 0-3-15,7 0 3 0,-3-4 1 16,5-8 0-1,-9 2 2-15,-9 2-1 0,2 2-1 16,-9 2 1-16,0 2-2 16,5 0-1-16,2-2 1 15,9-3-1-15,9 0 2 16,2-9 3-16,8-6 1 16,4-6-1-16,0-11 1 15,-9-5 4-15,-10-6 5 16,-15-4-4-16,-12-4 2 0,0 4 4 15,-26 1-3 1,-17 12 3-16,13 15 1 0,7 9 2 16,7 13 3-16,13 4-8 15,3 0-13-15,-4 18-11 16,-8 27-2-16,-2 16 13 16,-6 0 0-16,13-1 0 15,2-4-13-15,5-4-14 16,0-5-23-16,0-11-25 15,23-12-5-15,16-12-9 16,3-12-17-16</inkml:trace>
  <inkml:trace contextRef="#ctx0" brushRef="#br0" timeOffset="8778.075">5245 12041 89 0,'0'0'33'16,"0"0"-12"-16,0 0 14 15,0 0-14-15,0 0-18 16,334-27-3-16,-143 12-3 16,7-1-16-16,-26-1-26 15,-47 6-53-15</inkml:trace>
  <inkml:trace contextRef="#ctx0" brushRef="#br0" timeOffset="9192.278">6407 11758 93 0,'0'0'57'15,"0"0"-35"-15,0 0 19 16,0 0 12-16,-14-102-18 16,1 92-9-16,6 7 4 15,-5-1-4-15,-2 4-3 16,-18 0-8-16,-9 1-13 15,-17 26-1-15,5 6 0 16,16 10-1-16,21 1 0 16,16 2-2-16,7-1 1 15,39-2 1-15,12-5-1 32,-1-4-2-32,-1-6 1 0,-10-2 0 0,-3-4 1 15,-17-4 0-15,-11-2 1 16,-7-5-2-16,-8 1 2 15,0-1 0-15,-12 5 0 16,-41-1 4-16,-16-1 0 0,-11-2 0 16,1-4-4-16,13-2-4 15,13 0-15-15,23-4-14 16,11 0-5-16,19-2 1 16,0-15-4-16,49-26-28 15,31-18-34-15</inkml:trace>
  <inkml:trace contextRef="#ctx0" brushRef="#br0" timeOffset="9589.915">6564 11772 1 0,'0'0'72'0,"0"0"-33"16,0 0 0-16,0 0 5 16,0 0-2-16,0 0-11 15,7-68-9-15,16 68-1 16,15 0-11-16,20 0 2 15,9 3-5-15,-5 21-2 16,-9 6-2-16,-10 6-1 16,-17 6-1-16,-22 0 0 0,-4 3 1 15,-27 4 1-15,-49-3 0 16,-16-2-1 0,-7-9-2-16,7-7 0 0,20-15-3 15,34-4 0-15,19-7-5 16,15-2 7-16,4 0 1 15,0-24 2-15,38-13-2 16,23-7-5-16,12 3 5 16,0 6 1-16,-20 13 0 15,-20 10 8-15,-5 10 2 16,-6 2-5-16,6 0-6 16,6 18-1-16,-4 5 1 15,0 7 0-15,2-1-1 16,-2 1-7-16,9 2-44 15,-2-1-37-15,2-3-29 16</inkml:trace>
  <inkml:trace contextRef="#ctx0" brushRef="#br0" timeOffset="15019.532">20169 3242 51 0,'0'0'7'0,"0"0"-7"0,-202-100 8 15,96 71 4-15,-12 2 2 16,-8 3 0-16,-12 4 1 15,-7 1-2 1,-11 2-6-16,-12-1-4 0,-7 1-2 16,-19 5 0-16,-13 5 0 15,-18 7 0 1,-12 0 0-16,-18 0 2 16,-22 19 6-16,-14 12-3 0,-6 3 1 15,-5 6 1-15,17 4-1 16,18 6 1-16,3 1-1 15,10 4-1-15,1 6-1 16,5 6-2-16,0 14-1 16,4 11-1-16,0 8 1 15,4 5 4-15,11-1 1 16,19 4-4-16,24 7-1 16,11 3 2-16,14 6-1 15,5 4-1-15,8 4 2 16,3 8 6-16,3 1 1 15,10 9 2-15,-3 3 0 16,10 6-1 0,6 3-2-16,13 3-5 15,14-1 4-15,16 2-2 0,23 1-1 16,10-3-1-16,17 9 1 16,10 7 1-16,9 3-1 0,7 7-2 15,0 0 1-15,0-3 0 16,0 0-5-16,0-1 2 15,0-3-2-15,0 2 1 16,0 9 0-16,0-2 1 16,7 5-2-16,12-3 0 15,1-3 0-15,-1 5 1 16,4 1 1-16,-9 5-1 16,6 8 4-16,6-5-3 0,8 0 3 15,12-6-3-15,19-16 1 16,12 0-3-16,11-6 2 15,15-9-2-15,6 3 1 16,13-1-1-16,4-3 1 16,8-3 1-16,15-7-2 15,7-12 0-15,20-7 0 16,10-8 0-16,16-12 1 16,19-10-1-16,16-9-1 15,11-15 1-15,-1-12-2 0,-3-14-3 16,-7-12 5-16,4-6-4 15,0-6 4-15,-6-7 2 16,2-4-1-16,7-9 2 16,4-1 1-16,15-9-4 15,15-4 3-15,8 0-1 16,5-14-2-16,-10-17-2 16,-7-8 2-16,-14-5 0 15,-12-9 0-15,-15-5 1 16,-21-11 0-16,-1-5 0 0,-2-3 4 15,1-10-5 1,11-1 1-16,13-6 0 0,1-8-1 16,-2-7 1-16,-11-7-1 15,-14-8-1-15,-17-7 1 16,-12-11 0-16,-14-7 0 16,-17-8 0-16,-3 0 0 15,0-4 0-15,4 0 1 16,-1-9 1-16,-3-2-1 15,-7-7 0-15,-8-15-1 0,-21-11 0 16,-8-5 3 0,-11-8-3-16,-8 9 4 0,1 4 3 15,9 3 0 1,3 1-3-16,4-1-4 16,-3 1-1-16,-13 2-2 15,-14 5 0-15,-16 3 1 0,-19 1-3 16,-25 0 5-16,-9-3 1 15,0-3-1-15,-32-3 0 16,-2 4 8-16,8-1-7 16,10 5 8-16,5 5-7 15,7-3-1-15,4 7 0 16,-3-1-1-16,-2-1 0 16,-6 6 2-16,-16 3 7 15,-11 12-6-15,-16 15-2 16,-11 8 0-16,-15 5 2 15,-12 8 0-15,-1 2-3 16,-12 6 2-16,-1 9 2 16,-5-1 3-16,1 1-3 0,-5 1-1 15,2 2 1-15,1 9-3 16,6 14 0-16,7 9 4 16,0 12-5-16,-5 11 3 15,1 3 11-15,-15 11-14 16,-4 2 0-16,-11 7 0 15,-12 6 0-15,0-1 0 16,-4 3 0-16,8 1 4 0,15 4-4 16,17 4-7-16,13 5 0 15,11 1 2-15,6 1-2 16,-5 1-1-16,-8 1-2 16,-16-4-9-16,-8 3 7 15,-10 2 4-15,-5 2 2 16,6 0 4-16,3 0 0 15,3 13-3-15,13 2-16 16,7 1-13-16,7 3-17 16,5 0-15-16,2-2-24 15,9-3-14-15</inkml:trace>
  <inkml:trace contextRef="#ctx0" brushRef="#br0" timeOffset="22082.485">15253 9016 92 0,'0'0'13'16,"313"-33"-8"-16,-46 1 5 15,50-6 4-15,49 0-2 16,23-2-8-16,15 4-3 15,15 2 2-15,-7-2-2 16,-3 0 3-16,-20 0-1 16,-35 1 1-16,-34 1-3 15,-50 6-1-15,-56 8 1 16,-61 6 1-16,-61 8-2 16,-46 4 2-16,-31 2-2 15,-15 0 0-15,-8 0-13 0,-83 19-23 16,-63 6 4-16,-47 6-55 15</inkml:trace>
  <inkml:trace contextRef="#ctx0" brushRef="#br0" timeOffset="23482.013">15342 9174 50 0,'0'0'16'16,"0"0"6"-16,0 0 9 15,0 0 3-15,0 0-6 16,0 0-3-16,-66-25-7 16,66 25-3-16,0 0-4 15,0 17-8-15,13 23-3 16,29 14 21-16,2 10-6 15,15 8-7-15,-10 13 5 0,-8 13-3 32,-13 22 7-32,-17 23-4 0,-11 9 3 15,0 0 1-15,0-7-2 0,-16-17-6 16,-2-16 2-16,2-14 2 16,6-18-3-16,1-17-4 15,5-15-4-15,4-12 1 16,0-8-2-16,0-8 1 15,0-3-1-15,0-6 0 16,0 0-1-16,0-4 1 16,0 1 0-16,0 1-1 15,0-5 0-15,0 0 1 16,0-3-2-16,0-1 1 16,0 0 0-16,0 0-1 15,0 0 1-15,7 0 0 0,6 2 0 16,13 2-1-16,20-2 2 15,30-2 0-15,43 0-1 16,49 0 0-16,53-13-1 16,64-1 1-16,54 0 1 15,35-1-1-15,18-1 0 16,-17 0-2-16,-32 2 1 16,-35 0-2-16,-37 2 1 15,-22-1-3-15,-24-2-1 16,-7-1 0-16,-6 3-2 15,-9-2 2-15,-1 3 6 16,-16 0 0-16,-29 1-3 0,-24-2 3 16,-25 1-1-1,-18 0 1-15,-21 1 0 0,-23 4 0 16,-23 1 0-16,-16 2 4 16,-4-6-2-16,6-2 6 15,2-4-4-15,1-4-2 16,-1 3 4-16,5 0-5 15,3 0 2-15,-1-1-1 16,-2 0-2-16,0-6 4 16,-9-6-4-16,0-8 0 15,-7-8 2-15,0-12-2 0,-30-10 0 16,-23-13 0 0,3-14-1-16,20-16 2 0,14-12 0 15,16-7-1-15,0-4 0 16,37 5 0-16,6 7 0 15,-8 10 3-15,-17 7-1 16,-9 7 3-16,-9 2 3 16,-4 4 6-16,-38 2-7 15,-11 5-2-15,-2 7 0 16,2 6 1-16,16 10-6 16,5 9 7-16,14 14-6 15,6 13 4-15,5 8-3 16,3 10 5-16,1 4-2 15,-3-1 1-15,3 1-4 0,3-2-2 16,-4 1 0-16,1 1 0 16,-4 4 0-16,1 0-2 15,-11 0 0-15,-33 0-5 16,-58 12-3-16,-74 21 1 16,-69 10 3-16,-39 9-25 15,-20 2-19-15,9 2-19 16,22 5-12-16,35-7-32 15,46-7-52-15</inkml:trace>
  <inkml:trace contextRef="#ctx0" brushRef="#br0" timeOffset="29983.415">16131 9376 17 0,'0'0'38'0,"0"0"-10"16,0 0 8-16,0 0-4 0,0 0-4 15,0 0 9-15,72-102-3 16,-72 82-4-16,0 6-5 15,0 2-5-15,0 8 3 16,0 2-1-16,0 2-11 16,-3 0-11-16,-13 0 0 15,-7 0-2-15,-7 18-1 16,-1 10-1-16,8 4-7 16,16 5-3-16,7 0 1 15,0 2-6-15,11-6 1 16,28-3 2-16,-5-3 3 15,1-6 4-15,-5-7 2 16,-11-1 2-16,-8-5 3 16,-7 0 0-16,-4 1-3 0,-4 3-1 15,-45 5 6-15,-20-1 0 16,-4-5-1-16,9-2-16 16,18-5-7-16,20-4 0 15,17 0 5-15,9 0 5 16,0-2 5-16,23-17-5 15,30-10 12-15,16-9 2 16,12-7 1-16,-17 0 3 16,-6-4 8-16,-24-1 3 15,-14 2 1-15,-10 8 4 16,-10 11 8-16,0 14 7 16,0 9-5-16,0 6-4 15,0 0-14-15,0 0-9 0,0 10-3 16,0 16 0-16,-7 9 1 15,-5 8 6-15,1 0-2 16,11-5-4-16,0-2 2 16,0-7-3-16,0-7 0 15,0-5 0-15,4-9 0 16,8-4-2-16,2-4-3 16,6 0 0-16,6 0 5 15,1-3 5-15,8-11 3 16,-8-9-3-16,-1-2-1 0,-8 7-3 15,-6 4 2 1,-1 8-2-16,-11 5 1 0,5 1-2 16,-1 0-3-16,-4 0-4 15,3 0-2-15,4 6-1 16,9 12 7-16,4 0 2 16,3 2 1-16,-9-4 0 15,5-2 0-15,1-5 0 16,-3-3-1-16,3-1 1 15,3-5-1-15,0 0 0 16,7 0 1-16,9-6 4 16,0-13 0-16,-2-6 1 15,-7 1 4-15,-11-2-2 16,-12 2-1-16,-7 3-5 16,0 4 0-16,-17 4 2 0,-22 7-1 15,5 2-2-15,8 4 0 16,-3 0-3-16,3 0 1 15,-4 18-3-15,0 10 1 16,3 5 2-16,4-1 0 16,11-4-2-16,12-5-1 15,0-5 2-15,0-5-4 16,0-7 1-16,16-4-1 16,7-2 2-16,0 0 5 15,3 0 2-15,4-8 2 16,-3-12 0-16,5-5 0 15,-6 1-1-15,-8-3 1 16,1 4 3-16,-10 10-2 16,-5 6 1-16,-4 7 5 0,0 0-8 15,0 0-3-15,0 0-5 16,0 0-4-16,0 10 3 16,0 11 5-16,0 5 1 15,0-2 0-15,0-4 0 16,0-4-2-16,7-2 2 15,16-8-1-15,0-2 0 16,3-4 0-16,8 0 1 16,12 0 4-16,12-21 3 15,10-6 4-15,1-5 0 16,-11 2-4-16,-21 9 5 16,-14 7 1-16,-16 8-4 15,-7 4 2-15,0 2-4 0,0 0-7 16,0 0-3-16,0 0-4 15,9 2-1-15,5 15 2 16,6 7 6-16,6-1 3 16,4 4-2-16,2-7 0 15,-2-4-1-15,0-7-1 16,-7-6 0-16,0-3-2 16,0 0 3-16,-3 0 5 15,3-10 3-15,-6-12 1 16,3-3-4-16,-4 0 3 15,-13 4-3-15,4 8 7 16,-3 7-7-16,-4 3 6 0,5 3-11 16,-5 0-6-1,4 0-4-15,-4 0-3 0,7 0 4 16,9 15 3-16,-2 1 6 16,5-2 0-16,-3-6-4 15,-2-2-3-15,2-6 1 16,-9 0 0-16,2 0 6 15,9 0 5-15,8-13-1 16,10-9 6-16,6-6-6 16,-8 4 0-16,-8 4-1 15,-3 4-1-15,-12 7-1 16,-2 4-1-16,-2 4-3 16,5 1-4-16,10 0-5 0,6 8-2 15,2 13 12-15,0 6-12 16,4-4-33-16,5 1-8 15,7 1-23-15,10-9-1 16</inkml:trace>
  <inkml:trace contextRef="#ctx0" brushRef="#br0" timeOffset="30154.015">18720 9413 51 0,'0'0'81'0,"0"0"-49"0,0 0 3 15,0 0 12-15,0 0-17 16,0 0-18-16,-65 37-6 16,-11 6 0-16,-7 5-6 15,-2-1-2-15,12 0-43 16,17-7-63-16</inkml:trace>
  <inkml:trace contextRef="#ctx0" brushRef="#br0" timeOffset="31214.229">19585 8957 131 0,'0'0'62'16,"0"0"-50"-16,0 0 7 16,0 0 37-16,0 0-12 15,0 0-24-15,4-18-6 16,-4 18 5-16,0 0 6 16,0 0-5-16,0 0-7 15,0 0-1-15,0 0-6 16,0 0-1-16,0 0-5 0,0 0 0 15,0 0 0 1,0 0-2-16,0 0 1 0,0 0 1 16,0 0-1-16,0 0 1 15,0 0 1-15,0 0 1 16,0 0-1-16,0 0 0 16,0 0 2-16,0 0 0 15,0 0-2-15,0 0 1 16,0 0-1-16,0 0-1 15,0 0 1-15,0 0 1 16,0 0-2-16,0 0 5 16,0 0-4-16,0 0-1 15,0 0 7-15,0 0-6 16,0 0 3-16,0 0-4 16,0 0 2-16,0 0-2 0,0 0 4 15,0 0-3-15,0 0-1 16,0 0 1-16,0 0-1 15,0 0 0-15,0 0 1 16,0 0 0-16,0 0-1 16,0 0-1-16,0 0 1 15,0 0-1-15,0 0-1 16,0 0 2-16,0 0-2 16,0 0 2-16,0 0 0 15,0 0 0-15,0 0 0 16,0 0 0-16,0 0-2 15,0 0-2-15,0 0-13 0,9 0-5 16,1 0-1 0,10 0 8-16,10 0 1 0,9 0 14 15,7 6-7-15,-6 12 0 16,-8 4 3-16,-14 5-1 16,-13 0 3-16,-5 3 0 15,0 2 2-15,-39-1-4 16,-14-6 0-16,-9 0-2 15,2-6-6-15,7-7 3 16,14-3 3-16,25-5 0 16,5-4 3-16,9 0 3 15,0 0 0-15,0 0 0 16,0 0-4-16,27 0-8 16,8 0 12-16,6 0 1 15,-2 0-1-15,-9 0 0 0,-7 0-2 16,-4 0 0-16,4 14-1 15,-9 3 3-15,2 2 0 16,-9 5 0-16,-7 0 0 16,0-2 0-16,0 0 2 15,0-3-1-15,-30-6-1 16,-16-3 1-16,-14-2 2 16,-9-4-3-16,-3-4-25 15,11 0-38-15,12 0 9 16,21-9-1-16,28-22-53 15</inkml:trace>
  <inkml:trace contextRef="#ctx0" brushRef="#br0" timeOffset="31646.009">20073 8931 97 0,'0'0'39'16,"0"0"-14"-16,0 0 13 15,0 0-8-15,0 0-17 16,0 0-7-16,9-2 1 16,-9 2-3-16,0 0-2 15,0 0-2-15,0 0-3 16,0 10 1-16,0 6 2 16,0 5 7-16,-9 6 0 0,2-1 1 15,7 1-2 1,0 0-2-16,0-3 3 0,4 2 0 15,15-2-1 1,4 1-2-16,11 3-1 0,5-2 1 16,2 2 0-16,-3 1-2 15,1-2-2-15,-9-3 0 16,-7-4 1-16,-3 1-2 16,-13-6 1-16,-7-2 0 15,0-4-1-15,0 0-2 16,0-3 3-16,-30-3 2 15,-25 1-2-15,-9-4-3 16,-12 0-19-16,0 0-12 16,11 0-16-16,12 0 4 0,17-13-8 15,26-14-8 1</inkml:trace>
  <inkml:trace contextRef="#ctx0" brushRef="#br0" timeOffset="31788.477">20135 9033 56 0,'0'0'15'0,"0"0"8"16,0 0 2-16,172-108-9 16,-112 95-11-16,2 4-4 15,-9 9-1-15,-3 0-1 16,-17 0-7-16,-17 2-34 0</inkml:trace>
  <inkml:trace contextRef="#ctx0" brushRef="#br0" timeOffset="34246.332">7353 11914 77 0,'0'0'24'0,"0"0"-14"15,0 0 12-15,0 0 6 16,0 0 0-16,0 0-7 16,-39 1-6-16,36-1 7 15,3 0 2-15,0 0-12 16,0 0-5-16,0 0-3 16,0 0-3-16,0 0-1 15,0 0-1-15,23 0-3 0,49-7 4 16,54-16 3-1,65-9 2-15,50-6-1 0,29-10 0 16,34-5-1-16,10-8-3 16,9-5 2-16,1-1-2 15,-14 3 2-15,-17 5-2 16,-10 4 1-16,11-4 3 16,3-2 4-16,14-6 6 15,11-10-2-15,-7 0-8 16,7-3-3-16,-7 5 3 15,-16 9-3-15,-37 12-1 16,-45 8 2-16,-36 10-1 16,-29 5 3-16,-16 5-3 15,-9 2 5-15,-10 0-1 16,-13 3-2-16,-17-2 4 16,-14 2 1-16,-8-2 3 15,-15 4-3-15,-4 6-1 0,-16 1 0 16,-4 0 1-16,4 4 1 15,6-4-4-15,13 2-1 16,15-2-2-16,12-3 3 16,16 2 0-16,3-5 0 15,1 2 2-15,-16 1-2 16,-27 4-4-16,-22 3 2 16,-23 4 2-16,-8 2-4 15,0 0 3-15,0 0-3 16,0-1-1-16,0 2-6 15,-4 1-8-15,-12-3-17 16,-10 3-28-16,-20 0-27 16,-18 0-28-16,-14 0-35 15</inkml:trace>
  <inkml:trace contextRef="#ctx0" brushRef="#br0" timeOffset="39999.138">6182 15218 95 0,'0'0'78'0,"0"0"-43"16,0 0-6-16,0 0 6 16,0 0 7-16,0 0-8 15,0 0-10-15,0 0-10 16,-3-93 3-16,-6 93-4 15,5 0-4-15,1 0-5 16,-8 0-4-16,-21 0-2 16,-21 21-4-16,-23 9 2 15,0 12-2-15,11 2-11 16,28-2 4-16,33 0-2 16,4-5-8-1,67-2 5-15,38-3 8 16,17-2 8-16,7-6 2 15,-14 1 1-15,-29-7 0 16,-24 0 1-16,-24-4-1 16,-19 0-1-16,-12 4 1 15,-2-6 1-15,-5 6 3 0,0 0 1 16,-16 0-1-16,-19-4 2 0,-14-1-3 16,-12-5 0-16,-8 1-3 15,-3-3-1-15,-1-2-3 16,4-4-8-16,9 0-7 15,11 0-10-15,15 0-12 16,18 0-12-16,16-15 3 16,11-2-15-16</inkml:trace>
  <inkml:trace contextRef="#ctx0" brushRef="#br0" timeOffset="40287.182">6830 15304 49 0,'0'0'63'16,"0"0"-26"-16,0 0 2 16,0 0 6-16,0 0-11 15,0 0-11-15,-37-46-12 16,37 46-10-16,0 0-1 16,0 18-5-16,0 14 5 15,0 16 10-15,0 6-3 16,0 4 0-16,0 3 0 0,0-2-4 15,0 4-1 1,0-9-2-16,0-3-5 16,0-8-18-16,-8-7-21 0,-4-10-21 15,9-10-12-15,3-10-42 16</inkml:trace>
  <inkml:trace contextRef="#ctx0" brushRef="#br0" timeOffset="40537.07">7314 15480 57 0,'0'0'54'0,"0"0"-33"16,0 0 3-16,0 0 2 15,0 0-6-15,0 0-10 16,-33-18-10-16,66 14 1 15,43 0-1-15,32 0 4 16,29 0-1-16,4-2-3 16,-12 2-3-16,-21 4-22 15,-41 0-7-15,-38 0-1 16,-26 0-10-16,-3 0-9 16</inkml:trace>
  <inkml:trace contextRef="#ctx0" brushRef="#br0" timeOffset="40702.166">7261 15677 28 0,'0'0'7'0,"0"0"5"15,0 0 15-15,0 0 0 16,260 4-6-16,-108-12-6 16,8-6-6-16,4-2-9 15,-19 6-2-15,-26 0-26 16,-20 8-47-16</inkml:trace>
  <inkml:trace contextRef="#ctx0" brushRef="#br0" timeOffset="41170.505">9297 15320 132 0,'0'0'51'16,"0"0"-4"-16,0 0 0 16,0 0-2-16,0 0-12 15,0 0-11-15,-63-84-9 16,57 84-5-16,3 0-6 16,-1 0-1-16,4 0-2 15,-7 0-5-15,-9 7 2 16,2 16-3-16,-2 9 5 0,4-4-7 15,12 8-2-15,0 2-1 16,0-2 6-16,19 1 3 16,20-8 2-16,7-1-2 15,4-1-2-15,-1-5 2 16,-3-4 0-16,-9-4 2 16,-3-4 1-16,-15 2 0 15,-3-4 0-15,-9 2-1 16,-3 0 1-16,-4 2 0 15,0 0 1-15,0 4 2 16,-30 1 0-16,-13 2 0 16,-10-2 0-16,-7-5 0 15,-5-1-3-15,-1-3-2 16,6-4-25-16,11-4-19 0,10 0-8 16,28 0 1-16,11-6-15 15</inkml:trace>
  <inkml:trace contextRef="#ctx0" brushRef="#br0" timeOffset="41651.058">10046 15312 75 0,'0'0'65'0,"0"0"-27"15,0 0 8-15,0 0-3 16,0 0-11-16,0 0-12 15,-13-82-12-15,13 78-3 16,23 4-4-16,13 0-1 16,4 1-6-16,10 26 0 15,-8 6 6-15,-3 10 2 16,-16 6-2-16,-16-5 1 16,-7 6-2-16,0-7 2 15,-35-2 0 1,-22-5-1-16,-8-11 0 0,-8-2-3 15,6-9-1-15,5-10 0 16,20-4 0-16,15 0 4 16,13 0 0-16,14-4 3 15,0-10-3-15,0-4 0 16,7-4-3-16,23 4 1 16,6 6 2-16,4 3 7 0,6 9-4 15,7 0-3 1,6 0 2-16,-3 12 2 0,-3 2-4 15,-7 3 1-15,-3-4-2 16,-10 6-7-16,-6 3-33 16,-22-2-47-16,-5 5-76 15</inkml:trace>
  <inkml:trace contextRef="#ctx0" brushRef="#br0" timeOffset="43701.803">9621 14874 81 0,'0'0'28'0,"0"0"-20"0,0 0 11 16,0 0 6-16,0 0-2 15,0 0-2-15,-90-103-2 16,35 72-2-16,-9 3-8 15,-24 2-1-15,-31 8-8 16,-47 8 0-16,-67 10-1 16,-84 0 1-16,-83 21 0 15,-65 12 0-15,-50 3 0 16,-8 5 0-16,24-14 0 16,57 0 1-16,75-9 1 15,77-8-2-15,73-9 1 16,45-1-1-16,36 0 1 15,28 0-2-15,18 0 2 16,14 0-1-16,7 0 0 0,3 0-1 16,1 7 1-16,5 7-1 15,-2 2-2-15,2 2 3 16,3 4 0-16,8 4-1 16,6 7 0-16,8 6-1 15,8 10 2-15,13 10-1 16,10 18 1-16,4 15 0 15,0 11 3-15,0 8 4 16,4-2 2-16,-4 5 2 16,0 0 1-16,-4 7-1 15,-27 3-2-15,-10 4 2 16,-2-11-6-16,17-15-1 16,22-21-3-16,4-23 0 15,23-13-1-15,38-10 1 16,11-12 0-16,24-10-1 15,19-12 0-15,21-1 0 16,39 0 3-16,39-10-3 0,60-7 2 16,62-6-1-16,64 1-1 15,58-6-3-15,30 6 3 16,27 0 0-16,3 4-1 16,-10 11 1-16,-16 1 0 15,-23 6 0-15,-47 0-2 16,-40 0 2-16,-45 8 0 15,-53-3 0-15,-24-5 0 16,-23 0 0-16,-24 0 0 16,-19-13 2-16,-36-10-2 15,-36 4 0-15,-43 2 1 0,-29-5 0 16,-27-4 3-16,-13-14 13 16,-10-23 1-16,0-21-6 15,-23-10-4-15,-33-12-3 16,-24-11-4-16,-12-5 3 15,-10-10-4-15,-13-3-1 16,-4 1 1-16,9 0 0 16,8 9 0-16,17 13-1 15,21 8 1-15,15 12 0 16,6-7-1-16,4 11 1 16,-14 17-1-16,-30 16 0 0,-65 29-9 15,-112 26-7-15,-149 33-50 16,-169 53-32-16,-141 17-31 15</inkml:trace>
  <inkml:trace contextRef="#ctx0" brushRef="#br0" timeOffset="56529.299">10445 14453 76 0,'0'0'34'0,"0"0"-10"0,0 0 6 15,0 0 0-15,0 0-2 16,0 0-6-16,0 0-5 16,0 0 1-16,4 0 2 15,-4 0 0-15,0 0 1 16,3 0 1-16,6-6 1 15,2-9 8-15,1-9-4 16,6-7-17-16,-6 0 7 16,-1 0 7-16,-8-5-4 15,-3 0 0-15,0-2-7 16,0-1-3-16,-3 1 2 16,-15-1-3-16,-5 2-3 15,-3 6 3-15,-3-4-5 16,3 6 4-16,3-4-1 15,0 3-5-15,2 0 4 16,-2 0-1-16,-4-2-2 16,-8-2 4-16,-8 0-5 0,-6-3 5 15,-15-1-7 1,-5 5 5-16,-7 0 0 0,-4 9-1 16,-1-4 3-16,5 3 3 15,0 4-5-15,0-3-3 16,3 4-2-16,1 4 2 15,-1 3-4-15,-6 6 2 16,-10 3-2-16,-3 4-3 16,-7 0 5-16,5 0 0 15,2 0-2-15,16 0 2 16,7 0 0-16,13 0 4 16,-3 5-8-16,3 4 8 15,-10 3-8-15,-6 0 6 16,-11 3-2-16,-13 0 5 0,-3 8-5 15,-3 2 2-15,-3 7-2 16,11 2-2 0,10 2-1-16,18-1 1 0,13-5-2 15,16-2 4-15,7-4-6 16,2-2 4-16,1 1 2 16,-3 4 0-16,-7 2 2 15,-9 10-1-15,-13 2 4 16,-4 3-5-16,-6 1 4 15,-4 4-2-15,1-3-2 16,-1-2 5-16,8 0-1 16,8-4-4-16,11-4 6 0,4 0-4 15,5-1 0-15,6-8 2 16,5 2-2-16,3-5 4 16,0-4-2-16,7-4 4 15,0-6-2-15,9-5 0 16,3 0 2-16,1-5 3 15,3 2 1-15,-4 3-5 16,-12 3 2-16,-3 7 0 16,-8 7-4-16,1-4-3 15,6 0 3-15,3-4-5 16,11-5-3-16,3-5 3 16,3-4 0-16,0 0 0 0,0 0 3 15,0 0 1-15,0 0 11 16,0 0 6-16,0-1 0 15,0-19 5-15,3-13-6 16,17-17-5-16,3-13-15 16,0-3 0-16,-4 1-6 15,-8 9 9-15,-11 14-3 16,0 10 3-16,0 12 3 16,0 6-6-16,0 6 0 15,0 3 3-15,0 5-6 16,0 0 0-16,-4 0-3 15,4 0 3-15,0 0 3 0,0 0-17 16,0 0 2 0,0 0-11-16,-3 29-11 0,-13 13 9 15,-2 14 28-15,-10 3 2 16,7-6-2-16,1 0 0 16,11-14 0-16,9-3-2 15,0-7-3-15,16-6 1 16,34 0-6-16,15-7-1 15,19-5-18-15,34-11-15 16,27 0-16-16,23-8-29 16,14-15-10-16,6-3 2 15,-13-12-27-15,-19-17-64 16</inkml:trace>
  <inkml:trace contextRef="#ctx0" brushRef="#br0" timeOffset="65123.573">3357 8159 8 0,'0'0'21'15,"0"0"-3"-15,0 0-2 16,0 0-4-16,0 0 1 0,0 0-3 16,0-2 1-16,0 2-3 15,-5 0-6-15,-6 0-1 16,-1 0 1-16,1 0 3 16,4 0-4-16,7 0 0 15,0 0 0-15,0 0 2 16,0 0-3-16,0 0 0 15,4 0 0-15,30 0 0 16,31 4 1-16,22 3 1 16,28-6 0-16,30-1 3 15,19 0 1-15,8-6 1 16,10-10-2-16,5-2-1 16,5 7-1-16,-7-2 0 15,-13 5-2-15,-27 4 0 16,-23-3-1-16,-14 3 0 15,-18 1 0-15,-5-2 0 0,-13 0 1 16,-15-3-1-16,-11 4 1 16,-19 0 2-1,-11 0 1-15,-9 2 3 0,-4 2 1 16,-3 0-4-16,7-2 0 16,6 0-2-16,10-5 2 15,14 2 1-15,5-2-4 16,8 0 0-16,-4 5 0 15,0 0-1-15,-4 2 0 16,-8 0-1-16,-4 0 1 16,-7 0 0-16,3 0 1 15,1 0-1-15,5 0 1 16,8 0-1-16,10 0 0 16,8 0 0-16,2 0 0 0,-3 0 0 15,1 0 1-15,-8 0-1 16,-4 0 0-16,-5 0 0 15,1 0 1-15,-3 0-1 16,-2-2 0-16,2-1 1 16,2 0-1-16,1 3 0 15,-12-2 0-15,-1 2 1 16,-19-2-1-16,-3 0 0 16,-3 2 1-16,-4 0-1 15,0 0 1-15,0 0-1 16,0 0 1-16,5 0-1 15,6 0 2-15,8-2-2 0,11 2 1 16,4-3 0-16,1 2 0 16,-8 1 0-16,-8 0-1 15,-12-2 0-15,-7 2 1 16,0 0-1-16,0 0 0 16,4 0 3-16,5 0-2 15,1-3 2-15,10 3-1 16,3-3 0-16,3 0 1 15,-3 2-2-15,-12 1 1 16,-8-2 0-16,3 2-1 16,-6-3 2-16,0 3 5 15,0 0 4-15,0 0-2 0,0 0-3 16,0 0-3 0,0 0-2-16,0 0-1 0,0 0 1 15,0 0-2-15,0 0 0 16,0 0-1-16,-6 0 1 15,-24 0-7-15,-16 0-14 16,-7 0-28-16,11 3-1 16,8 6 2-16,22 0-26 15</inkml:trace>
  <inkml:trace contextRef="#ctx0" brushRef="#br0" timeOffset="73762.842">6739 10090 29 0,'0'0'9'0,"0"0"-5"16,0 0 7-16,0 0-1 16,0 0 1-16,0 0-6 15,-99 36 1-15,99-36 3 16,0 0 3-16,0 0-4 16,0 2-1-16,0 1-1 15,0 0 2-15,11 3 2 16,35-2 0-16,23 1 1 15,34-5 3-15,22 0-3 16,27 0-7-16,16 0-1 16,4-5-2-16,12-1-1 15,-9-1 1-15,-16-4-1 0,-10-1 1 16,-15-3-1-16,8-6 3 16,10 3-3-16,16-4 3 15,27 0-3-15,6 2 3 16,13 0 0-16,-9 4-1 15,-6 2 0-15,-21 2-1 16,-27 2 0-16,-22-1-1 16,-20 4 1-16,-10-1 0 15,-7-1 0-15,0 0 1 16,7 0-1-16,11-2 0 16,2-1 0-16,-3 2 0 15,-1-1-1-15,-16 2 3 16,-12 3-3-16,-11 0 0 15,-13 2 0-15,-3 0 0 16,0 1 1-16,9-3-1 0,14 2 0 16,13-1 1-16,5-1 0 15,-2 0 1-15,-4 0 0 16,-12 1 0-16,-10 1-2 16,-13 2 3-16,0-1-1 15,-4-2 0-15,4-1 0 16,0-1 0-16,6-2 1 15,4-1 1-15,13 0-3 16,16 0 1-16,4 1 0 16,7 2 1-16,-8 3 1 15,-6 1-1-15,-17 0 0 16,-12 3 0-16,-7 0-1 0,0-2 0 16,-1 0 3-16,1-2-2 15,0 2-1-15,-11-2-1 16,-8 2 2-16,-8 0-3 15,-10 0 2-15,2 2 0 16,-2-2-1-16,3 0 0 16,4-1 3-16,7 0-1 15,13 0-2-15,17 1 2 16,13-3-2-16,3 4 0 16,0 1-1-16,-7 0 0 15,-7 0 0-15,-13 0 0 16,-19 0 1-16,-7 0 0 15,-19 0-1-15,-4 0 2 16,0 0-1-16,0 0-1 16,7 0 1-16,12 0 0 0,20-3 1 15,14 1 1-15,7-2-3 16,6 0-1-16,-4 4 1 16,-13 0-2-16,-15 0 0 15,-11 0 2-15,-16 0-1 16,-4 0 0-16,-3 0 1 15,0 0 1-15,0-2-1 16,0-4-2-16,0-4-17 16,-10-2-39-16,-6-6-33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3:30:35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25653 3844 24 0,'0'0'59'16,"0"0"-35"-16,0 0-2 16,0 0 10-16,0 0-2 15,0 0-5-15,0-6 0 16,0 4-5-16,0 0 1 15,0-3 2-15,0 2-10 16,0-7 7-16,12-4-4 16,2-6-15-16,13-5 7 15,3 0-8-15,5-1 0 16,2 2 3-16,-5 5-1 0,-5 5-2 16,-1 4 0-16,-10 0 2 15,11 8-6-15,-1 1 2 16,4 1-3-16,13 1 3 15,3 25-4-15,-2 12 6 16,2 6 0-16,-7 3-1 16,-13-1-1-16,-6-4-1 15,-13-6 3-15,0-8-2 16,-4-9 3-16,-3-9-1 16,6-9 0-16,-6-1 3 15,0 0 1-15,0 0 3 16,0 0 7-16,0-4 13 15,7-14-18-15,-4-10 17 0,13-8-25 16,-2-2 6-16,18-4-9 16,9 0 2-16,5 2 0 15,-4 6-3-15,-8 14 0 16,-15 7 2-16,-6 12-1 16,1 1-10-16,-2 0 10 15,6 18-10-15,9 14 4 16,-8 8 6-16,-3 4-8 15,-13 0 9-15,-3-7-4 16,0-8 0-16,0-8 3 16,0-10 0-16,0-7 2 0,0-4-1 15,0 0 4-15,0 0 1 16,0 0 10-16,0-11 5 16,4-10 3-16,8-9-17 15,11-8-3-15,7-6-2 16,16-5 0-16,4 2 0 15,3 7 0-15,-3 11-2 16,-20 15-4-16,-7 12 4 16,-4 2-6-16,1 0 5 15,3 18-8-15,0 14 8 16,-6 6-3-16,-1 6-1 16,-9-6 3-16,-3-1 3 15,1-7-4-15,-5-6 4 16,0-4-12-16,0-4-3 0,0-3-13 15,0-5-12 1,0-3 2-16,0-1-22 0,0-4 0 16,21-2-24-16</inkml:trace>
  <inkml:trace contextRef="#ctx0" brushRef="#br0" timeOffset="267.284">27494 3565 90 0,'0'0'34'0,"0"0"-13"0,0 0 9 16,0 0 5-16,0 0-19 16,0 0-7-16,9-26-5 15,40 22-4-15,19 3 2 16,24 1-2-16,-1 0-1 15,1 0 1-15,-15 0-17 16,-24 0-12-16,-27 8-8 16,-26 1-22-16,0 3-39 15</inkml:trace>
  <inkml:trace contextRef="#ctx0" brushRef="#br0" timeOffset="409.217">27533 3734 33 0,'0'0'23'0,"0"0"1"0,0 0 3 16,0 0-6-16,0 0-13 15,251 0-6-15,-145 0-2 16,9-2-6-16,-12-4-36 16</inkml:trace>
  <inkml:trace contextRef="#ctx0" brushRef="#br0" timeOffset="984.736">28520 3421 106 0,'0'0'31'0,"0"0"2"16,0 0 12-16,0 0-13 15,0 0-14-15,0 0 3 16,0-4-11-16,0 14 3 16,-11 11-4-16,-8 6 12 15,-1-1 12-15,-3-6-22 16,9-2-2-16,2-5 3 16,5 0-10-16,7-5 5 15,0-2-7-15,0-3 4 16,0-3 0-16,0 0-4 15,0 0 0-15,0 0 0 16,0 0 7-16,0 0-7 0,0 0 0 16,7 0 2-16,12 0-3 15,18 0 2-15,6 0 2 16,3 0-3-16,-4 6 2 16,-5 7-2-16,2 3 0 15,-5 2 0-15,-7 9-3 16,-4-4 3-16,-11 8 0 15,-5-1-1-15,-7-3 3 16,0 2-2-16,0-3 1 16,-16-6 0-16,-14-1 10 15,-7-2-9-15,-22-5 10 16,-4-2 0-16,-19-3-11 0,6-7-2 16,0 0-1-1,16 0-26-15,18-7 2 0,12-9-15 16,30-10-11-16,0-6-3 15,37-12-47-15,28-5-10 16</inkml:trace>
  <inkml:trace contextRef="#ctx0" brushRef="#br0" timeOffset="1221.493">28424 3374 31 0,'0'0'78'0,"0"0"-46"16,0 0 5-1,0 0 10-15,0 0-10 0,32-108-22 16,39 94-8-16,30 0 10 16,8 0-5-16,3 3 0 15,-9 2 0-15,-24 1-8 16,-26 4 0-16,-26 2-4 16,-15 2 2-16,-12 0-5 15,0 0-25-15,0 0-30 16,-12 2-22-16,-25 8-4 15</inkml:trace>
  <inkml:trace contextRef="#ctx0" brushRef="#br0" timeOffset="2904.976">25203 5484 97 0,'0'0'25'0,"0"0"16"15,0 0 14-15,0 0-10 16,0 0-13-16,0 0-9 16,0 0 4-16,-23-18-4 15,23 5-10-15,0-4 11 16,0-3-9-16,0 0 2 16,14-3 6-16,6 0-14 15,3 1-1-15,7 1-8 16,5 7-5-16,-1 6 3 0,5 5-3 15,-6 3 2-15,3 0 2 16,-6 7-7-16,-7 20 6 16,0 7 1-16,-9 8-2 15,-5 6 1-15,-9 4 2 16,0-2 0 0,0-4-3-16,0-7 6 15,-16-12-3-15,4-6 0 16,4-10 2-16,5-5-2 15,3-6 1-15,0 0 1 16,0 0 9-16,0 0-5 0,0-3 13 16,0-22-11-16,0-15-6 15,39-10-2-15,10-10 0 16,15-1 0-16,2 0-1 16,-6 11 1-16,-11 12 0 0,-13 12 0 15,-10 12 0 1,-15 6-5-16,-2 5 2 0,1 3-9 15,6 0 3-15,7 17-1 16,4 17 8-16,-1 12 1 16,-12 10 2-16,-14 10-2 15,0 0 1-15,0-1 0 16,-14-11 2-16,-9-13 1 16,4-10-3-16,5-12 0 15,8-8 1-15,3-5 1 16,-1-4-2-16,-3-2-4 15,-9 0-3-15,2-2-32 0,5-16-34 16,9-8-9-16,4-6-29 16,54-4-11-16</inkml:trace>
  <inkml:trace contextRef="#ctx0" brushRef="#br0" timeOffset="3146.129">26362 5359 68 0,'0'0'38'16,"0"0"-13"-16,0 0 6 0,0 0-10 16,0 0-12-16,0 0-4 15,33 0-3-15,17 0 7 16,28-5 5-16,16 1-2 15,10-6-2-15,9-2-6 16,-14 0-3-16,-14 2-1 16,-35 8-20-16,-36 2-46 15,-14 0-5-15</inkml:trace>
  <inkml:trace contextRef="#ctx0" brushRef="#br0" timeOffset="3330.08">26328 5578 57 0,'0'0'24'0,"0"0"5"16,0 0-7-16,0 0-8 15,0 0 6-15,0 0 3 16,232 17-5-16,-117-17-8 16,14-4-10-16,13-14 0 15,-10-1-55-15,-6 6-54 16</inkml:trace>
  <inkml:trace contextRef="#ctx0" brushRef="#br0" timeOffset="4156.131">27529 5436 112 0,'0'0'47'0,"0"0"-17"16,0 0 29-16,0 0-9 15,0 0-11-15,0 0-10 16,-58-88-5-16,58 74 0 16,0-3-14-16,0 2-6 15,16 2 9-15,0 3-13 16,1 3 4-16,6 1-4 0,0 0-4 15,8 6-1-15,0 0 3 16,3 0-4-16,5 16 4 16,-5 12-3-16,-1 8 5 15,-10 6 0-15,-3-1 1 16,-12 2 2-16,-8 0-3 16,0-11 0-16,0-7 4 15,0-9-1-15,0-7-1 16,0-5 1-16,0-4-2 15,0 0 18-15,0 0 0 16,0 0 14-16,0 0 20 16,0-18-3-16,4-12-11 15,19-8-39-15,7-4 8 16,7 3-9-16,2-1 1 16,-9 11 0-16,-7 6 0 15,-3 10-7-15,-10 7 7 0,3 6-9 16,1 0-13-16,9 0 13 15,5 0-14-15,-1 19 13 16,-1 5 9-16,-8 8-14 16,-6-1 15-16,-8 0-2 15,-4-1-1-15,0-5-3 16,0-8 6-16,0-2 0 16,0-6-4-16,0-5 5 15,0-4-1-15,0 0 7 16,0 0-5-16,0 0 24 15,0-7-7-15,12-16 7 16,6-3-19-16,5-8 0 0,16-4-7 16,7-2 0-16,10-2 2 15,1 4-7-15,-8 10 5 16,-13 10-6-16,-17 10 5 16,-1 8-19-16,-2 0 5 15,7 0 2-15,0 20-7 16,-4 6 18-16,-5 2-9 15,-1 2 2-15,-10-4 8 16,1-2-34-16,3-2-17 16,2-4-26-16,9-3-24 15,1-2-8-15,-3-7-54 0</inkml:trace>
  <inkml:trace contextRef="#ctx0" brushRef="#br0" timeOffset="4413.046">29074 5307 135 0,'0'0'39'16,"0"0"-11"-16,0 0 28 15,0 0-19-15,0 0-20 0,0 0-16 16,10-3 1-1,33 3 8-15,17 0-7 0,21 0 5 16,6 0-8-16,15 0 3 16,10-2-6-16,3-7-14 15,-9 0-60-15,-26 1-26 16</inkml:trace>
  <inkml:trace contextRef="#ctx0" brushRef="#br0" timeOffset="4700.289">30206 5123 128 0,'0'0'20'0,"0"0"3"16,0 0 28-16,0 0-20 15,0 0-19-15,0 0-12 16,30 0-1-16,23 6 1 16,19-1 7-16,17-4-3 15,3-1 1-15,-6 0-4 16,-1 0-2-16,-16 0-5 16,-16-7-56-16,-15-8-20 15,-12 1-31-15</inkml:trace>
  <inkml:trace contextRef="#ctx0" brushRef="#br0" timeOffset="5837.179">31007 4604 98 0,'0'0'40'16,"0"0"-22"-16,0 0 21 15,0 0-5-15,0 0-12 0,0 0-5 16,-188-18-1-16,79 18 2 16,-52 0-8-16,-60 0-2 15,-53 10 5-15,-70 3-13 16,-41 1 4-16,-50 5-4 15,-34 3 3-15,-3 4-6 16,-6 1 3-16,32 4 0 16,23 1 1-16,18 6 2 15,21 0-4-15,9 1 1 16,29-3-5-16,33-4 5 16,51-11-2-16,58-8 2 15,65-7 0-15,47-6 1 16,39 0-1-16,26 0 1 15,11 0 1-15,13 0-2 0,3 0 3 16,0 0-3-16,0 0 2 16,0 0-1-16,0 0 4 15,0 0-3-15,0 0 0 16,0 0-3-16,0 0 4 16,0 0-3-16,0 0 5 15,0 4-3-15,-13 20 1 16,-4 16 1-16,-6 18 2 15,0 16 12-15,3 7-3 16,1 8-1-16,-1 10 2 16,6 10-7-16,-2 1 15 15,9-4-8-15,7-8-1 16,0-8-3-16,14-14-6 0,29-11-2 16,10-18-2-1,5-10 4-15,15-15-6 0,17-7 1 16,32-12 0-16,39-3 9 15,44 0-10-15,55-18 3 16,44-5-1-16,55 0 5 16,38 1-6-16,22 4-1 15,13 2 1-15,3 3-5 16,-20 2-2-16,-11 2 6 16,-22 2-4-16,-13 3 11 15,-15-3-7-15,-25 3 0 16,-28 2 1-16,-37-2-6 15,-40 1 2-15,-36 3 3 16,-36 0 0-16,-39 0 4 0,-32 0-5 16,-24 0 1-16,-18 0 0 15,-5 0-1-15,-4 0 1 16,5 0 0-16,-1 3 6 16,4 0-5-16,-15-3 6 15,-5 1-4-15,-9-1 0 16,-5 0 10-16,-4 0-3 15,0 0 19-15,0 0 34 16,0 0 18-16,0 0 29 16,0-16-23-16,0-6-63 15,0-7 23-15,0-7-28 16,0-9 16-16,0-7 20 16,0-8-52-16,0-11 36 0,0-4-24 15,0-10-11 1,0-11 20-16,0-8-20 0,0-11-4 15,0-1 0-15,0 12 23 16,0 18-23-16,0 20 0 16,-27 13 0-16,-26 8 4 15,-28 7-4-15,-10 9-20 16,-8 9 20-16,-2 13-70 16,2 7-49-16,-3 0-159 15,-11 8-15-15,-18 13 97 0,-11-9-17 16</inkml:trace>
  <inkml:trace contextRef="#ctx0" brushRef="#br0" timeOffset="15911.295">25764 4963 22 0,'0'0'56'16,"0"0"-23"-16,0 0-1 16,0 0 2-16,0 0-1 15,0 0-18-15,0 0 3 16,-226-59-9-16,142 59 10 15,1 0-3-15,2 0-3 16,21 0 4-16,7 0-7 16,3 0-3-16,-5 0 3 15,-1 9-10-15,-10 1 3 16,6 2-3-16,7-2 2 16,18-1-2-16,17-2 0 15,6 3-1-15,5 0-1 16,-2 4-1-16,-5 10 3 15,-2 4 1-15,-4 6-1 16,-6 4 12-16,-1-2-3 0,-3 4 4 16,7 3 7-1,4 3-9-15,4 4 13 0,7 6 7 16,8 2-10-16,0 4 12 16,0 2-8-16,8 7 0 15,10-5 19-15,-2-2-17 16,-4-4 22-16,-1-9-15 15,-4-1-32-15,2-1 39 16,-6-9-29-16,1-9-1 16,3-8 5-16,2-6-1 15,-2-7-13-15,4-2 4 16,-3-5 1-16,0 2 17 0,-5-4-21 16,1 2-1-16,4-3 22 15,-4 0-15-15,0 0 8 16,6 0-14-16,6 0 9 15,18 0-3-15,31 8-9 16,34 0 0-16,43 6-3 16,36-3 21-16,29 2-18 15,6 1 0-15,1-2 11 16,-4-2 2-16,-5-2-13 16,-10-4 0-16,-13 0-3 15,-10-4-12-15,-1 0 15 16,6 0 0-16,2 0 8 15,-1 2-22-15,-20 0 14 0,-25 2 0 16,-31 0 0 0,-26-1 6-16,-26-2-6 0,-15 1 0 15,-12-2 11-15,7 0-17 16,4 0 6-16,8 0 0 16,1 0 3-16,-10 0 17 15,-6 0-20-15,-4 0 0 16,-4 0 10-16,-6 0-14 15,-6 0 4-15,-4 0 0 16,1 0 4-16,-4 0 15 16,0 0-15-16,0 0-4 15,3 0 16-15,10 0-22 0,-3 0 6 16,13 0 0 0,0-2-10-16,4-4 20 0,3 0-10 15,-7 2 0-15,9-2 6 16,-2 2-19-16,-4 2 13 15,8-2 0-15,-7-1-3 16,-4 4 9-16,-8 0-6 16,1-2 0-16,-9 3 10 15,4-2-16-15,1 1 6 16,8-4 0-16,-2 3-4 16,5-2 17-16,0 0-13 15,-4 2 0-15,-3 0 0 16,-5 0-16-16,-4 2 16 15,2-2 0-15,-6 2 0 16,1-2 13-16,3 2-13 16,2-2 0-16,1-2 7 0,-3-2-1 15,9 0 1-15,-4-6-7 16,6 0 7-16,-2-7 11 16,4-1-18-16,-1-4 0 15,-5-2 18-15,-1-1-33 16,-10-5 26-16,-3-7-11 15,0-1 0-15,-16-8 11 16,-21-6-11-16,2-2 0 16,1 2 0-16,4-1-22 15,7 8 22-15,7 0 0 16,9 2 0-16,-5-4 19 0,8-1-19 16,-3-4 0-16,3-11 3 15,4-4-10-15,0-8 7 16,0 5 0-16,0 6-4 15,0 13 26-15,0 14-22 16,0 7 0-16,-5 8 11 16,-5 3-29-16,2 5 18 15,0 1 0-15,1 2-7 16,3-1 21-16,-3 4-14 16,7 5 0-16,-5-1 0 15,5 4-18-15,0 2 18 0,-4 0 0 16,4 0-11-1,0 0 11-15,-3 0 0 0,-13-3 0 16,-37 3-52-16,-73 0 42 16,-88 0-39-16,-101 11-43 15,-94 4-117-15,-91 8-20 16,-91 8 70-16,-72 12 0 16</inkml:trace>
  <inkml:trace contextRef="#ctx0" brushRef="#br0" timeOffset="19088.021">26263 7391 56 0,'0'0'73'0,"0"0"-45"0,0 0 5 16,0 0 16-16,0 0-10 15,-198 0-16-15,178 0 16 16,17 0-6-16,3 0 4 16,0 0 10-16,0-2-15 15,0-5 6-15,0-6-20 16,3-7-12-16,17-4-6 15,3 2 0-15,0 4 0 16,0 8-4-16,0 6-4 16,0 2 5-16,7 2-6 15,3 0-5-15,3 0 12 16,4 8-6-16,-1 14 2 16,-5 7 4-16,-2 2-1 15,-11 5 3-15,-5 0 0 16,-9-1 3-16,-7-6-4 15,0 0 1-15,0-10 0 0,0-5 3 16,0-4 4 0,0-5-5-16,0-5 3 0,0 0-3 15,0 0 16-15,0 0-11 16,0 0 10-16,0 0 22 16,0-6-19-16,0-13 6 15,0-9-24-15,0-8 5 16,32-11-14-16,9 0 2 15,13 3 5-15,-9 12-2 16,-10 11 0-16,-16 10-1 16,-4 4 3-16,-3-2-5 15,6 5-6-15,1 1 5 16,1 3-6-16,3 0 6 0,3 3-23 16,-3 21 29-1,0 10-9-15,-3 8 9 0,-13 6-5 16,-7-4 6-16,0-4-1 15,0-9 0-15,0-8 5 16,0-4-5-16,0-7 0 16,0-7 0-16,0-2-5 15,0-1-2-15,0-2-22 16,0 0-47-16,0 0-5 16,0 0 16-16,0-9-14 15,0-14-11-15</inkml:trace>
  <inkml:trace contextRef="#ctx0" brushRef="#br0" timeOffset="19311.241">27110 7329 81 0,'0'0'49'15,"0"0"-24"-15,0 0 12 16,0 0-5-16,0 0-20 15,0 0-2-15,113-8 9 16,-44 4 0-16,14-2-6 0,13-4 2 16,8 0-13-16,-5 2 0 15,-26 4-2-15,-29 4-7 16,-24 0-28-16,-20 0-53 16,0 7-4-16</inkml:trace>
  <inkml:trace contextRef="#ctx0" brushRef="#br0" timeOffset="19488.079">27331 7433 55 0,'0'0'21'0,"0"0"2"16,0 0-5-16,0 0-6 16,0 0 9-16,0 0 4 15,195 2-3-15,-119-2-2 16,-4 0-11-16,1 0-8 0,-13 0-1 15,-18 1-23-15,-11 6-124 16</inkml:trace>
  <inkml:trace contextRef="#ctx0" brushRef="#br0" timeOffset="20088.465">28170 7227 127 0,'0'0'45'16,"0"0"0"-16,0 0 10 0,0 0-20 15,0 0-2-15,0 0-13 16,0-16-6-16,0 16 12 16,0 2-18-16,0 16 4 15,0 4 4-15,0 8 6 16,-16 0 12-16,2 2-15 15,-2-2-6-15,-4-2 8 16,6-3-20-16,2-6 6 16,1-7-3-16,6-2 3 15,5-5-7-15,0-5 1 16,0 0-1-16,0 0 10 16,0 0-5-16,0 0 5 15,0 0 6-15,9 0-16 16,14 0 24-16,7-2-24 15,12-4 5-15,-1 1 0 0,5 5 1 16,3 0-6 0,-3 0 0-16,4 0-9 0,-8 8 2 15,-5 8-2-15,-5 5 2 16,-14 2 5-16,-9 5-13 16,-9 1 15-16,0-2 0 15,-13 2 5-15,-24-5-1 16,-12-2 5-16,-4-4-9 15,3-4 25-15,-5-4-25 16,9-6 14-16,2-4-2 0,-5 0-7 16,10 0 4-1,5 0-9-15,11-8-15 0,7 0-25 16,13-6-63-16,3-8 15 16,0-8 19-16,42-6-61 15,4-2 23-15</inkml:trace>
  <inkml:trace contextRef="#ctx0" brushRef="#br0" timeOffset="20294.694">28170 7269 37 0,'0'0'48'0,"0"0"-18"16,0 0 11-16,0 0-14 15,0 0 4-15,0 0-10 16,-13-101-13-16,86 87-4 0,31 1-3 15,18 0 3 1,0 5-4-16,-16 2 0 0,-33 5-2 16,-27 1 2-16,-32 0-5 15,-14 0-15-15,0 4-56 16,-18 10-58-16</inkml:trace>
  <inkml:trace contextRef="#ctx0" brushRef="#br0" timeOffset="21158.905">28886 6856 107 0,'0'0'30'0,"0"0"3"16,0 0 12-16,0 0-10 15,0 0-19-15,-251-84-13 16,60 75 8-16,-46 9-7 16,-41-2 3-16,-35 2 7 15,-27 0-5-15,-17 0 7 16,-21 0-5-16,17 5-8 16,25 8 9-16,35 5-12 15,60 2 1-15,47-1 6 0,56-3-3 16,55-2-3-1,37-7-1-15,23 2 5 0,7 3-8 16,2 3 3 0,-6 4 0-16,4 3-2 0,2 6 7 15,2 5-5-15,5 15 9 16,3 7 2-16,4 13 22 16,0 11-2-16,0 9 6 15,0 10 7-15,0 12-15 16,0 5 30-16,0 1 14 15,0-4-26-15,0-9 30 16,0-7-46-16,-9-9 10 16,6-10 24-16,3-15-50 15,0-21 18-15,0-17-27 0,23-10 8 16,30-8 19-16,35-6-33 16,54 0 29-16,63-27 14 15,58-10-32-15,54-3 8 16,30-3 0-16,3 6-7 15,20 8-24-15,8 6 1 16,22 0 11-16,23 7-16 16,5 3 32-16,-12 4-16 15,-36 1 0-15,-48 2-8 16,-49 2 4-16,-58-3-36 16,-50 4 40-16,-33 0-18 15,-47 0 28-15,-31 0-10 16,-34 2 0-16,-14 1 8 15,-16-1 10-15,0-6-11 16,7-7 31-16,-2-10 17 16,2-11-43-16,-3-10 5 15,-4-11-9-15,0-10 5 0,0-12-1 16,-16-14-12-16,-21-5 0 16,-13-8-4-16,-15-3 33 15,-15 2-29-15,-15 7 0 16,-11 13 5-16,-6 18-35 15,2 10 30-15,-17 14 0 16,-32 8-12-16,-66 9-73 16,-54 20-38-16,-45 7-208 0,-7 3 36 15,9 25 135-15,34 7-5 16</inkml:trace>
  <inkml:trace contextRef="#ctx0" brushRef="#br0" timeOffset="26748.153">26461 9481 73 0,'0'0'60'16,"0"0"-35"-16,0 0 14 15,0 0 17-15,0 0-11 16,0 0-9-16,0 0-8 0,-4 0 14 16,4 0 1-1,0 0 1-15,0-2 10 0,0-5-12 16,0 0 4-16,0-1-11 16,0-5-21-16,0 1 14 15,7-2-22-15,13-4-4 16,6-4-4-16,10 0-10 15,-3 4 12-15,-3 6-2 16,-7 6-22-16,0 4 23 16,0 2-18-16,0 0 0 15,8 0 1-15,-1 14-6 16,5 10 5-16,-8 7 7 16,-4 4 1-16,-13 4 9 15,-6-1 2-15,-4-5 0 16,0-4 2-16,0-8-2 15,0-8 0-15,0-7-3 16,0-4 7-16,0-2-4 0,0 0 5 16,0 0-1-16,0 0 14 15,0 0 7-15,0-6 19 16,12-16-2-16,4-9-40 16,11-8 2-16,10-5-4 15,5 0 2-15,-5 3-6 16,-5 11 6-16,-9 14-2 15,-12 8 0-15,-4 6-12 16,-2 2 4-16,2 0-14 16,13 0-18-16,3 14 25 15,7 10-1-15,-4 6 1 16,-3 7 5-16,-9-1 1 16,-5-4 7-16,-9-6-2 0,4-7-1 15,-4-8 4-15,0-5-7 16,0-4 8-16,0-2-1 15,7 0 3-15,-4 0 10 16,3 0 2-16,8-6 12 16,5-16 9-16,11-10-26 15,16-8-6-15,7-7-3 16,6 0 4-16,-3-2-4 16,1 5 0-16,-7 14 0 15,-15 12-5-15,-12 12-4 16,-5 6-3-1,5 0 1-15,-4 4-11 0,8 19 15 16,-12 8-2 0,-4 11-5-16,-2 5 12 15,-9 3 1-15,0-2 1 0,0-6 0 0,0-4-9 16,0-8 5-16,0-6-18 16,0-6-2-16,0-6-14 15,0-8-6-15,0-2 9 16,3-2 3-16,1 0-6 15,0 0-1-15,11 0-14 16,8-12-1-16,18-14-26 16</inkml:trace>
  <inkml:trace contextRef="#ctx0" brushRef="#br0" timeOffset="27175.278">28341 9222 90 0,'0'0'45'0,"0"0"-31"15,0 0 17-15,0 0 9 0,0 0-18 16,0 0-4-16,-23-2 2 15,23 2 3-15,0 0 4 16,0 0-10-16,0 0 4 16,0-2-2-16,0 2-3 15,0 0 0-15,0-2-6 16,0 2-6-16,11 0 6 16,15 0-10-16,17 0 2 15,19 0 11-15,21-6-3 16,5 0 5-16,3 1-9 15,-7-4-4-15,-18 3 2 16,-22 2-4-16,-21 2-1 16,-19 2-27-16,-4 0-36 15,0 0-2-15,-7 0-13 16,-31 14-5-16,-11 7 31 0,-17 2-35 16</inkml:trace>
  <inkml:trace contextRef="#ctx0" brushRef="#br0" timeOffset="27341.702">28401 9358 63 0,'0'0'40'16,"0"0"-15"-16,0 0 10 15,0 0-7-15,0 0-9 16,0 0 2-16,92 18 9 16,-23-12-5-16,7-3-5 15,0-1-14-15,-7 1-6 16,-8-3-41-16,-7 0-59 15</inkml:trace>
  <inkml:trace contextRef="#ctx0" brushRef="#br0" timeOffset="28149.345">29447 9200 152 0,'0'0'25'16,"0"0"20"-16,0 0 15 16,0 0-15-16,0 0-8 15,0 0-11-15,10-49 1 16,3 42-1-16,3-4-17 15,1 4 4-15,6-1-6 16,9 0-7-16,-2 2 0 16,4 3-2-16,5 3-2 15,-2 0 3-15,5 11-11 16,-3 15 3-16,-17 10 4 16,-10 3-4-16,-12 5 7 15,0-1-1-15,0-6 3 0,-27-11 0 16,12-11 4-1,4-6-4-15,7-6 0 0,4 0 4 16,0-3 1-16,0 0 8 16,0 0 6-16,0 0 18 15,0 0 1-15,0-15 13 16,4-9-35-16,22-8-14 16,8-2-1-16,5 0-1 15,10 2 0-15,-3 2-1 16,-8 7 4-16,-3 8-5 15,-12 7 2-15,-12 8-15 16,5 0 6-16,-6 0-14 16,6 11 8-16,-9 18 4 15,-3 5-2-15,-4 2 8 16,0-2 0-16,0-4 4 0,0-10-4 16,0-9 0-16,0-6-1 15,0-3 4-15,0-2 2 16,0 0 0-16,0 0 8 15,0 0-2-15,0-2 17 16,16-17-8-16,10-8-7 16,13-9-6-16,5 2 2 15,6 0-2 1,-4 6-2-16,-4 7-4 0,-15 13 1 16,-11 3-2-16,-13 5-1 15,4 0-1-15,6 0-13 16,-3 10 12-16,6 8 4 15,-5 4-16-15,-8 0-4 16,3 2-16-16,-6 0-8 0,0-1-8 16,0-4-9-16,0-1-7 15,0-5 8-15,-6-7-15 16</inkml:trace>
  <inkml:trace contextRef="#ctx0" brushRef="#br0" timeOffset="28331.149">30632 9210 34 0,'0'0'48'0,"0"0"-23"16,0 0 6-1,0 0-5-15,0 0-14 0,0 0-4 16,81-18-3-16,-35 14 0 16,7 2-5-16,11-4-8 15,9-2-32-15,8-1-49 16</inkml:trace>
  <inkml:trace contextRef="#ctx0" brushRef="#br0" timeOffset="28624.024">31582 8974 139 0,'0'0'35'0,"0"0"19"0,0 0 4 15,0 0-13-15,0 0-16 16,0 0-10-16,-20-11 4 16,20 23-13-16,0 14-9 15,0 11 32-15,0 3-10 16,0 1-2-16,0 3-5 16,0-1-13-16,0-3-3 15,0-4-3-15,16-8-44 16,-3-4-17-16,-3-7-13 15,-10 0-6-15,0-7 0 16,0-3-20-16</inkml:trace>
  <inkml:trace contextRef="#ctx0" brushRef="#br0" timeOffset="29655.697">31955 8704 108 0,'0'0'44'0,"0"0"-19"16,0 0 27-16,0 0-4 0,0 0-27 15,0 0-6-15,-18-19-5 16,-44 19 2-16,-40 0-3 15,-50 0-8-15,-43 0 5 16,-49 0 0-16,-46 0-6 16,-50-4 8-16,-33-1-7 15,-32 5 1 1,-28 0 2-16,-18 0-4 0,-15 15-1 16,5 7 1-16,24 3 0 15,32-2-5-15,46-2 3 16,54 2-1-16,58-3 1 15,49-4-5-15,49-2 5 16,41-6-2-16,29-2 1 16,22-1 1-16,18-4-1 15,12-1 2-15,17 0-1 0,5 0 2 16,1 0 0 0,4 0 0-16,0 0 0 0,0 0 4 15,0 0-3-15,0 0 0 16,0 0 2-16,0 0-1 15,0 0 2-15,0 0-4 16,0 0-3-16,0 1 1 16,0 14-2-16,0 13 0 15,0 15 4-15,0 16 3 16,0 12 1-16,0 11 3 16,0 12 2-16,12 10 10 15,-8 5-7-15,-4-3 11 0,0-8 0 16,0-9-19-16,0-9 7 15,0-12 3-15,0-14-8 16,0-16 3-16,0-14-9 16,14-5 2-16,32-6 0 15,30-9-2-15,66-4 13 16,72 0-4-16,60-18-1 16,65-8-6-16,44-3-1 15,16 8-2-15,17 0-2 16,-7 6-1-16,-17 1 4 15,-11 2 0-15,-22 0-3 16,-20 2 2-16,-15 0-7 16,-27-2 0-16,-19 1 5 15,-22 4-3-15,-19 2 1 0,-28 4 5 16,-21 1 0-16,-20-3 0 16,-20 2 1-16,-15-2-1 15,-22-3 1-15,-20 1 5 16,-10-8-6-16,-8 0 2 15,3-6 0-15,-4-8 7 16,-8-4-5-16,-2-7 6 16,-6-6-2-16,-10-6 0 15,-16-6 12-15,-10-6-14 16,-20-4 16-16,0-3-6 16,-11-5-16-16,-44-2 8 15,-8 4-8-15,-26 3-2 16,-10 11-2-16,-7 14-6 0,-19 12-26 15,-10 14-12-15,-10 14-32 16,-7 4 4-16,14 12-1 16,25 18-18-16,21 0 8 15</inkml:trace>
  <inkml:trace contextRef="#ctx0" brushRef="#br0" timeOffset="31377.113">30328 6297 65 0,'0'0'28'0,"0"0"-12"16,0 0 5-16,0 0 9 16,0 0 7-16,-80-105-1 15,80 101-13-15,0 4-12 16,0-2 7-16,0 2-13 16,7 0-5-16,39 0 0 15,41 12 1-15,40 20 2 16,39 14 3-16,29 14-4 15,12 17 11-15,-5 13-10 0,-24 12 6 16,-33 9 1-16,-33-2-10 16,-40-2 8-16,-26-11 2 15,-19-10-6-15,-20-8 11 16,-4-1-6-16,-3-4 6 16,0 0 12-16,0 0-15 15,0 0 10-15,-19 8 2 16,-22 1-5-16,-12 2 22 15,-5-6-22-15,12-10 12 16,9-9 9-16,7-17-33 16,10-15 19-16,8-6-15 15,8-13-8-15,4-1 17 16,0-6-18-16,0 2-2 0,0-3 4 16,-3 0 14-16,3 0-18 15,0 0 6-15,0 0-6 16,0 0 21-16,0 0-21 15,0 0 0-15,0 0 7 16,0 0 5-16,0 0-10 16,0 0 12-16,0 0-10 15,0 0 30-15,0 0-29 16,0 0 16-16,0-3 13 16,0-7-34-16,-7-6 15 15,-6-1-15-15,6-2-30 16,-5 3 27-16,5 1-23 0,-4 4 26 15,2-1-8-15,2 0 5 16,0-3-2-16,-2 2 5 16,2 0-3-16,0 4-11 15,4 0 14-15,-3 5 0 16,3 3-3-16,3-1 3 16,0 2-7-16,0 0 7 15,0 0-39-15,0 0 39 16,0 0-42-16,0 7 12 15,0 19 9-15,0 9 7 16,0 4 14-16,19 3 0 16,15-9 5-16,5-4-10 15,7-4 5-15,-4-10 0 0,2-2 10 16,11-7-3 0,-2-6 3-16,20 0 6 0,6-16-16 15,10-14 0-15,-9-10-2 16,-1-6-34-16,-6 0-37 15,-20 4-40-15,-27 5 23 16,-26 12 0-16,-23 11 5 16,-44 0-23-16</inkml:trace>
  <inkml:trace contextRef="#ctx0" brushRef="#br0" timeOffset="33261.565">26457 11168 59 0,'0'0'44'15,"0"0"-31"-15,0 0 10 16,0 0 15-16,0 0-1 16,0 0-12-16,-7-9-1 0,7 7 1 15,0 2 1-15,0-2-2 16,0 0-3-16,0 2 3 15,0-6 2-15,0 0-2 16,0-4 4-16,0-6-20 16,0-2 0-16,4-3-2 15,19 0-6-15,7-6 2 16,9 2-2-16,10-3-1 16,1 6 0-16,-9 6-1 15,-3 5-6-15,-11 10 6 16,-11 1-6-16,-5 0 4 15,4 7-3-15,0 19 1 16,4 13 2-16,-3 7 4 16,-5 6 0-16,-8-2 0 15,1-4 0-15,1-8 2 0,-5-10-1 16,0-7-1 0,0-10 1-16,0-7-1 0,0-4 0 15,0 0 4-15,0 0 3 16,4 0 13-16,-1 0 7 15,1-14 8-15,3-8 1 16,9-10-30-16,10-8 1 16,8-6-7-16,12-6-2 15,16-1-3-15,-2 8 5 16,2 9-6-16,-9 14 2 16,-20 12-8-16,-13 10 5 15,-4 0-7-15,-6 5-9 0,6 26 17 16,-5 9 0-16,1 7 6 15,-8 2-3-15,-1-5 7 16,1-6-4-16,-4-8 0 16,3-10 0-16,-3-6 2 15,0-8-2-15,0-6 1 16,0 0 3-16,6 0 3 16,1 0 13-16,16-20 10 15,7-12-12-15,16-10-14 16,14-4-1-16,5-4-2 15,15-2 1-15,1 2-2 16,3 5-2-16,-12 11 2 16,-19 16-8-16,-14 11 6 15,-16 7-8-15,0 0-4 16,0 9 10-16,4 20-9 0,-4 9 8 16,-6 4 3-16,-1 2 2 15,-5-4-5-15,1-2 6 16,-1-6-1-16,-2-6 0 15,-6-4-30-15,-3-4-23 16,0-8-12-16,0-2-11 16,0-4 1-16,0-4-6 15,7 0 5-15</inkml:trace>
  <inkml:trace contextRef="#ctx0" brushRef="#br0" timeOffset="33491.009">28608 10830 60 0,'0'0'61'15,"0"0"-47"-15,0 0 5 16,0 0 12-16,0 0-3 16,0 0-4-16,267-2-6 15,-137 2-5-15,2 0-8 16,-4 0-5-16,-35 0-12 15,-43 0-31-15,-41 9-15 16,-9-2-22-16</inkml:trace>
  <inkml:trace contextRef="#ctx0" brushRef="#br0" timeOffset="33633.906">28737 11081 42 0,'0'0'27'15,"0"0"-7"-15,245 0 17 16,-123 0-12-16,0 0-19 16,-4 0-6-16,-15-5-3 15,-15-2-42-15</inkml:trace>
  <inkml:trace contextRef="#ctx0" brushRef="#br0" timeOffset="34279.117">30073 10706 131 0,'0'0'44'0,"0"0"2"16,0 0 11-16,0 0-15 15,0 0-19-15,0 0-15 16,-5 28 6-16,1 8 17 15,-3 6 6-15,-5 4-5 16,-2-1-3-16,-9-4 1 16,0-3-6-16,-8 4-15 0,0-9-1 15,1-6-4-15,10-4 1 16,9-11-2-16,11-9-3 16,0 0-8-16,0-3 4 15,0 0-1-15,34 0 5 16,24 0 2-16,11-4 10 15,2-12-6-15,-9 0-3 16,-12 0-2-16,-20 4 1 16,-11 2 3-16,-8 2 3 15,-2 2-2-15,-6 0-3 16,8-1 4-16,-6-5-4 16,2 4 7-16,-3 3 9 15,-4 0 2-15,0 4 29 16,0-2 18-16,0 2 7 0,0 1 10 15,0 0-39-15,0 0-3 16,0 0-2-16,0 0-30 16,0 0 18-16,0 0-4 15,0 0-21-15,0 0-4 16,0 0-25-16,0 15 7 16,-16 13 10-16,-2 15 8 15,-1 7 33-15,3 4-22 16,5-4-4-16,8-4 0 15,3-6-7-15,0-5-22 16,0-9-93-16,0-8-96 16,0-6-9-16,0-4 52 15,0-8 53-15,-6 0 30 0,6 0 16 16,0-22-15 0</inkml:trace>
  <inkml:trace contextRef="#ctx0" brushRef="#br0" timeOffset="35172.202">30704 10447 73 0,'0'0'55'15,"0"0"-37"-15,0 0 9 0,0 0 19 16,-261-115-11-16,123 100-14 15,-37 3-4-15,-62 8-5 16,-80 4 3-16,-60 0-1 16,-69 16-6-1,-45 5-2-15,-21 6-5 0,15-1 2 16,29 2 3-16,64 2-1 16,72-3 1-16,65 0-6 15,77-2 0 1,56-6-1-16,47-3 1 15,38-4 0-15,17-4-2 16,12 1 3-16,13-1-1 0,-3-1 0 16,6 5 1-16,-5-2 7 15,9 1-4-15,-3 2 7 16,3 3 4-16,-4 11-1 0,1 9 19 16,-1 10 1-16,-5 13 16 15,2 8 8-15,4 11 2 16,3 9 8-16,0 3-11 15,30 10-36-15,23 5 19 16,16-1-4-16,10 0-33 16,6-8 46-16,-1-10-37 15,-5-7 3-15,-1-15-1 16,-11-12-14-16,15-14 10 16,13-10 0-16,27-10 3 0,34-12 7 15,35-6-10-15,41 0-10 16,47-23 0-16,36-4-17 15,40-9-2-15,15 4-8 16,0-2 1-16,-4 6-1 16,-7 2 1-16,-35 4 20 15,-27 4-7-15,-33 0-10 16,-40 0 20-16,-13-2 0 16,-26-3 6-16,-20-1-11 15,-20-2 19-15,-19 2-9 16,-24 2-2-16,-17 0 3 15,-32 6 7-15,-16 2-4 16,-5-2 4-16,-18-6 21 16,6-9-25-16,-4-2 18 15,-9-9 2-15,0-7-19 0,-7-5 12 16,0-8-19-16,0-13 7 16,-41-8-14-16,-31-12 1 15,-33-6-1-15,-17 2 1 16,-3 11-39-16,-1 16 27 15,16 14-8-15,11 14-65 16,4 14-18-16,3 11-34 16,-4 17 0-16,4 2 25 15,16 15-5-15,16 18-34 16</inkml:trace>
  <inkml:trace contextRef="#ctx0" brushRef="#br0" timeOffset="36156.032">26332 12858 152 0,'0'0'48'15,"0"0"1"-15,0 0 11 16,0 0 8-16,0 0-2 15,-4-109 0-15,4 105 18 16,0 4 5-16,0 0-4 0,0 0-23 16,0 0-38-1,0 8-24-15,0 20 0 0,0 10 0 16,0 11 16-16,0 5-11 16,0 4-3-16,7 1 6 15,16-8-8-15,7-7 6 16,9-14-6-16,7-10-11 15,-1-6-2-15,4-8 0 16,13-6 5-16,-5 0 8 16,12-20 10-16,-8-11 4 15,-7-12 4-15,-8 1 5 16,-13 2 19-16,-13 3-2 16,-17 10 48-16,-3 9 12 15,0 6 16-15,0 6-27 0,0 4-5 16,0 2-15-1,0 0-9-15,0 0-37 0,0 2-23 16,-16 17 0-16,-7 12 0 16,-7 15 0-16,-3 16 29 15,6 6-20-15,8 6 10 16,6-1-14-16,6-5 19 16,4-4-19-16,3-4-1 15,0-7-4-15,0-10 0 16,0-10 10-16,0-15-10 15,0-8-57-15,0-5-106 16,0-2-194-16,0-2-66 16,0-1 172-16,0 0 129 0,3 0 34 15,40-13-2-15,13-4-3 16</inkml:trace>
  <inkml:trace contextRef="#ctx0" brushRef="#br0" timeOffset="36410.638">27503 13603 55 0,'0'0'60'16,"0"0"-18"-16,0 0 12 16,0 0 2-16,0 0 1 0,0 0 4 15,-36 77 2-15,-27-49 3 16,-38 5 11-16,-32 9-19 15,-22-1-30-15,-6-1-21 16,8 0-7-16,19-5-84 16,31-10-53-16,27-5 2 15,30-7 2-15,43-13-23 16</inkml:trace>
  <inkml:trace contextRef="#ctx0" brushRef="#br0" timeOffset="37306.388">28527 12990 81 0,'0'0'51'16,"0"0"-15"-16,0 0 18 0,0 0-5 15,0 0-13-15,0 0 1 16,51-44 0-16,-30 35-4 16,-1 4 0-16,-4 1 24 15,-16 2 27-15,0 2 14 16,0 0 9-16,0 0-21 15,0 0-40-15,-13 0-46 16,3 15 3-16,-10 12-3 16,1 2 15-16,1 0-3 15,2-1-12-15,4-4 8 16,5-5-8-16,3-2-8 16,4-9-1-16,0-2-21 15,0-6-2-15,0 0 6 16,4 0 2-16,15 0 24 0,11 0 3 15,9 0 13-15,-5 0-3 16,8 0-13-16,1 0 0 16,6 0-3-16,1 8-7 15,3 10-1-15,-3 12-12 16,-13 0-1-16,-2 3 13 16,-12 0-8-16,-9-4 10 15,-9-4-3-15,-5-2-2 16,0-5 12-16,-5-2-4 15,-28-4-8-15,-10-1 12 16,-13-6-12-16,-10-5-20 0,-3 0-28 16,-3 0-19-1,8 0 6-15,11-14 2 0,14 0 4 16,19-2 6-16,20-4-2 16,0-7 18-16,16-4-8 15</inkml:trace>
  <inkml:trace contextRef="#ctx0" brushRef="#br0" timeOffset="37498.975">28695 12930 39 0,'0'0'47'0,"0"0"-14"16,0 0 5-16,0 0-2 0,0 0-10 16,0 0-13-1,142-83-11-15,-36 73-2 0,5 5 0 16,-8 5-9-16,-24 0-17 15,-24 0-11-15,-25 0-11 16,-10 1-17-16</inkml:trace>
  <inkml:trace contextRef="#ctx0" brushRef="#br0" timeOffset="37818.924">29503 12478 44 0,'0'0'82'0,"0"0"-53"15,0 0 9-15,0 0 9 16,0 0-6-16,0 0-16 16,-63-45-15-16,63 52-3 15,49 28-6-15,31 18 13 16,31 22 8-16,10 11-6 15,-3 3 3-15,-14 1-4 16,-40 1-9-16,-28 6-2 16,-36 5-2-16,-6 1-2 15,-77 0-12-15,-50-3 10 16,-61 1-11-16,-47 2-10 16,-42-5-18-16,-14-10-27 15,0-14-23-15,19-18-17 16</inkml:trace>
  <inkml:trace contextRef="#ctx0" brushRef="#br0" timeOffset="38327.802">25481 12422 65 0,'0'0'51'0,"0"0"-36"0,0 0-2 16,0 0 6-16,-76 105 2 15,-20-1 25-15,-22 24-8 16,-4 22-9-16,16 11 4 16,21 2-4-16,35 1 2 15,47-12-14 1,15-14-12-16,98-5-5 0,74-14-13 16,60-19-5-16,64-18-8 15,28-26-9-15,-13-25-20 16,-40-20-26-16,-65-11-35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00:0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19262 4346 80 0,'0'0'35'0,"0"0"-19"15,0 0 19-15,0 0 9 16,0 0-7-16,0 0-8 16,0 0 1-16,0-93 3 15,0 93 2-15,0 0-15 0,0 0-5 16,0 2-11-1,0 29-4-15,0 18 0 16,0 19 4-16,-4 14 5 16,-26 9-3-16,-5 5 2 15,-11 8-2-15,1 2-1 16,-4 3-4-16,6-3-2 16,13-12-2-16,21-18-18 15,9-20 4-15,0-19-1 0,36-15 2 16,4-10 4-1,3-10 1-15,6-2 11 0,8 0 1 16,1-20 0-16,3-14 4 16,-8-12-3-16,-14-8-1 15,-24-12-2-15,-15-5-3 16,0 1-5-16,-19 0-5 16,-34 3-4-16,-13 7 8 15,-6 4 4-15,-8 8 3 16,-5 10 3-16,-5 9-2 15,2 10 2-15,8 7-1 0,18 6-1 16,25 4 1-16,21 2-3 16,16 0-1-16,0 0-2 15,46 0-16-15,37 0 20 16,29-6 3 0,20-7 1-16,3-2 1 0,-10-1 0 15,-18-1 1-15,-19 2 5 16,-15-2 0-16,-17 2 2 15,-13 4 3-15,-13 4-5 16,-11 3 3-16,-12 1-2 0,-3 3-1 16,-4 0 3-1,0 0-8-15,0 0 2 0,0 0-5 16,0 0-1-16,0 0 0 16,-27 13-4-16,1 11 3 15,-8 7 0-15,8 4 1 16,10-1 0-16,16-1 0 15,0-6-4-15,0-3 4 16,16-6-6-16,14-8-1 16,-4-4 6-16,4-6-4 15,6 0 6-15,-3 0 0 16,-3-20 0-16,6-8 5 16,-10-7-3-16,-12-6-1 15,-8-1 3-15,-6-1-4 16,-9 10 4-16,-28 4 3 15,-13 8-1-15,-3 5 2 16,-5 9-3-16,8 4-3 16,8 3 4-16,5 0-6 0,10 0 0 15,1 23 0-15,6 12-7 16,8 4 6 0,12 8-2-16,0-1 3 0,28-6 0 15,29-6 2-15,8-10-2 16,11-8 0-16,4-14 0 15,-4-2 0-15,3 0 2 16,3-22 0-16,-15-4 3 16,-2-4-4-16,-12-1 3 15,-10 0-2-15,-4 0-2 16,-9 8 2-16,-7 5-2 16,-9 9 0-16,-5 8-1 15,-6 1-3-15,5 0 0 16,4 0-2-16,-1 10-2 0,4 13 7 15,-4 12-3 1,-4 1 4-16,-2 6 2 16,-1-4 0-16,3-2-2 15,0-5 0-15,9-6 0 16,3-2-1-16,-4-12 1 16,8-3-4-16,-4-8-21 0,11 0-11 15,16-14-23-15,13-26-25 16</inkml:trace>
  <inkml:trace contextRef="#ctx0" brushRef="#br0" timeOffset="304.545">21066 3767 95 0,'0'0'45'0,"0"0"-27"0,0 0 14 16,0 0-1-16,0 0-19 15,0 0 2-15,-23 123 11 16,3-54-1-16,-6 10 0 16,-1 10-3-16,1 3-9 15,-1-4-1-15,11-2 4 16,9-7-13-16,7-9 0 15,0-10-2-15,11-6-4 16,38-12-25 0,24-14-28-16,26-16-25 0,12-12-15 15</inkml:trace>
  <inkml:trace contextRef="#ctx0" brushRef="#br0" timeOffset="661.588">21703 4263 88 0,'0'0'36'0,"0"0"-30"15,0 0 24-15,0 0 6 0,0 0-22 16,0 0-9-1,-13-17-3-15,10 34 2 0,-8 6 3 16,-5 8 6 0,0 3-4-16,-1 1-6 0,4 7 0 15,10-3 1 1,3 0-4-16,0-6 1 0,7-6-1 16,25-9 0-16,8-6-1 15,6-6-9-15,7-6-13 16,6 0-14-16,4-23 0 15,-1-8-19-15</inkml:trace>
  <inkml:trace contextRef="#ctx0" brushRef="#br0" timeOffset="1020.171">21699 3966 17 0,'0'0'32'0,"0"0"-23"16,0 0 18-16,0 0 2 16,0 0-14-16,0 0-7 15,-39-20-5-15,32 20 0 16,-9 0-3-16,-10 4-2 16,3 16 2-16,0 2-1 15,12-1 1-15,11-2 0 16,0-5 0-16,14-3 3 15,32-5-1-15,4-6 1 16,-4 0 5-16,-4 0 7 0,-8-10 0 16,-8-5-2-16,-10 0-2 15,-9-1-2-15,-3-1-8 16,-4 1-1-16,0 5 0 16,0 2-6-16,-11 5-17 15,-12 4 0-15,4 0-12 16,5 0-12-16,5 16-14 15</inkml:trace>
  <inkml:trace contextRef="#ctx0" brushRef="#br0" timeOffset="1229.896">22224 4196 59 0,'0'0'14'16,"0"0"6"-16,0 0 16 15,0 0-13-15,0 0-12 16,0 0 0-16,13 0-3 16,8 0-7-16,11 0 1 15,14 0 0-15,7 0-2 16,-7 0-3-16,-5 0-12 16,-6 0-7-16,-16 0-6 15,-8 0-5-15,-7 5-16 0</inkml:trace>
  <inkml:trace contextRef="#ctx0" brushRef="#br0" timeOffset="1404.613">22175 4395 11 0,'0'0'24'0,"0"0"-4"0,217 0-18 15,-137-11-2-15,-7 0-10 16,-17-3-31-16</inkml:trace>
  <inkml:trace contextRef="#ctx0" brushRef="#br0" timeOffset="1710.748">22773 4042 60 0,'0'0'36'15,"0"0"-14"-15,0 0 16 16,0 0 0-16,0 0-15 16,0 0-14-16,-7-28 3 15,7 52-7-15,0 12 3 16,-4 13 6-16,4 3-5 0,-7 4 4 15,4 2-5-15,-10-1-8 16,3-2 0-16,-6-4-1 16,0-5-21-16,5-5-40 15,4-8-48-15</inkml:trace>
  <inkml:trace contextRef="#ctx0" brushRef="#br0" timeOffset="2206.889">23349 4204 23 0,'0'0'14'16,"0"0"-1"-16,0 0 10 15,0 0-7-15,0 0-14 16,0 0-1-16,-30-6 0 16,30 6 0-16,11 5 2 15,15-4 8-15,1-1 6 16,1 0 4-16,-10 0-7 16,-2-3 0-16,-5-12 2 15,-11 2-7-15,0-6-2 16,0 4-6-16,0 3-1 15,-18 2-6-15,-9 6-15 16,-1 4-15-16,1 0-16 16,13 5-40-16</inkml:trace>
  <inkml:trace contextRef="#ctx0" brushRef="#br0" timeOffset="2375.897">23475 4520 28 0,'0'0'21'0,"0"0"18"15,0 0-10-15,0 0-5 16,-64 114-11-16,18-88-3 16,-9 2-4-16,-12 0-5 15,-21 0-1-15,-1 0-6 16,-4-3-40-16,11-6-53 15</inkml:trace>
  <inkml:trace contextRef="#ctx0" brushRef="#br0" timeOffset="2713.7">24329 4091 108 0,'0'0'27'0,"0"0"-17"0,0 0 27 16,0 0-6-16,0 0-26 16,0 0-5-16,-30 30 2 15,4 8 5-15,-6 1 2 16,5 5-1-16,13 0-1 15,2-1 1-15,12-5-6 16,0-7 1-16,0-8-3 16,3-5 1-16,33-4-2 15,10-8-1-15,10-6-6 16,20 0-14-16,16-16-18 16,0-18-8-16,-19-6-32 15</inkml:trace>
  <inkml:trace contextRef="#ctx0" brushRef="#br0" timeOffset="3083.029">24234 3712 39 0,'0'0'22'16,"0"0"-10"-16,0 0 17 15,0 0-13-15,0 0-10 16,0 0 2-16,0 0 0 16,-152 65-1-16,136-44-4 15,12-2-1-15,4 0 0 16,0-5-1-16,39-1 4 0,14-9-1 16,7-4 8-1,6 0-1-15,-13 0-3 0,-11-7-2 16,-19-9 1-16,-12-5-3 15,-11 2 1-15,0-1-5 16,-7 6-6-16,-23 1-10 16,-6 12-21-16,10 1-15 15,12 0-33-15</inkml:trace>
  <inkml:trace contextRef="#ctx0" brushRef="#br0" timeOffset="3439.956">25371 3950 70 0,'0'0'49'0,"0"0"-40"16,0 0 23-16,0 0 7 15,0 0-18-15,0 0-9 16,0 0 0-16,0 4 0 15,0 1-5-15,-19 3-4 16,-31 9 5-16,-26 3-5 16,-12 2 1-16,-4 0 0 15,12-2-4-15,11 3 2 16,16-5-2-16,16 0 0 16,18-3-1-16,10-3 0 0,9 2-1 15,0 0 1 1,46-1-3-16,30-4 4 0,35-2 1 15,11-7-1-15,7 0 0 16,-7 0 0-16,-14 0-18 16,-21-13-20-1,-11 4-18-15,-10-5-6 16</inkml:trace>
  <inkml:trace contextRef="#ctx0" brushRef="#br0" timeOffset="3688.008">25564 4013 76 0,'0'0'7'0,"0"0"16"0,0 0 4 15,0 0-19-15,0 0-5 16,0 0-1-16,234-9-2 15,-132 9-2-15,6 0-20 16,-9 0-11-16,-26 0-6 16,-36 0-11-16</inkml:trace>
  <inkml:trace contextRef="#ctx0" brushRef="#br0" timeOffset="3870.979">25630 4171 22 0,'0'0'29'0,"0"0"-11"0,0 0-7 16,0 0 1-16,0 0-4 16,0 0-2-16,145 27-6 15,-34-27 0-15,2-3-8 16,-1-7-24-16,-29 2-32 16</inkml:trace>
  <inkml:trace contextRef="#ctx0" brushRef="#br0" timeOffset="4082.158">26401 3957 57 0,'0'0'27'0,"0"0"-1"0,0 0 10 15,0 0-11-15,0 0-11 16,0 0-1-16,0-11-5 15,0 11-4-15,0 21-3 16,0 13 3-16,0 7 1 16,0 5-3-16,-9 5-1 15,2-4-1-15,0-2 0 0,3-7-22 16,4-6-23-16,0-8-24 16</inkml:trace>
  <inkml:trace contextRef="#ctx0" brushRef="#br0" timeOffset="4509.986">26560 4042 59 0,'0'0'40'0,"0"0"-26"16,0 0 16-16,0 0-11 15,0 0-18-15,0 0-1 16,-4 31 0-16,-3-3 1 16,7 2 0-16,0 0-1 15,0 0 1-15,18-4-1 16,32-7 1-16,8-2 1 16,-1-9 4-16,4-6 5 15,-4-2 1-15,-7 0-1 16,-8-8 2-16,-5-13 2 15,-10-9-7-15,-4-3-3 16,-20-1-3-16,-3-2-1 16,-3 3-1-16,-38 3-1 15,-14 6-8-15,2 8-17 16,7 8-3 0,13 8-9-16,13 0-28 15</inkml:trace>
  <inkml:trace contextRef="#ctx0" brushRef="#br0" timeOffset="4833.279">27335 4046 74 0,'0'0'14'0,"0"0"14"0,0 0 7 15,0 0-15 1,0 0-11-16,0 0-4 0,-66-28-5 15,43 36-1-15,4 17 0 16,5 5 0-16,10-1 0 16,4 2 1-16,0-5-2 15,37-4 1-15,16-7 0 16,6-4 1-16,-6-5 0 16,-4-6 2-16,-6 0 1 15,-10 0 5-15,-6-14 11 16,-11-11-2-16,-13-6-4 15,-3-6-6-15,0 1-4 16,-39 4-3-16,-7 4-2 16,9 11-4-16,11 6-11 15,13 5-9 1,10 6-15-16,3 0-39 0</inkml:trace>
  <inkml:trace contextRef="#ctx0" brushRef="#br0" timeOffset="5080.819">28375 4001 117 0,'0'0'21'0,"0"0"9"15,0 0 26-15,0 0-23 0,0 0-15 16,0 0-1-1,23-19 1-15,-23 17-14 0,0-2-4 16,0 2-7 0,0-1-19-16,0 3-35 0,0 0-12 15,0 0-25 1</inkml:trace>
  <inkml:trace contextRef="#ctx0" brushRef="#br0" timeOffset="5325.657">28334 4279 20 0,'0'0'32'0,"0"0"-6"0,0 0 1 16,0 0-7-16,-95 114-7 16,49-86-7-16,-13 3-4 15,-8-4-2-15,-9 1-4 16,-2-1-24-16,22-4-17 16</inkml:trace>
  <inkml:trace contextRef="#ctx0" brushRef="#br0" timeOffset="5656.073">28821 4024 112 0,'0'0'19'16,"0"0"9"-16,0 0 10 15,0 0-16-15,0 0-15 16,0 0-7-16,-53 20 0 16,30 17 6-16,0 6 2 15,0 0-1-15,15-3-5 16,5-5 2-16,3-4-1 16,0-6-3-16,30-4 3 15,20-6-2-15,3-7-1 0,12-4-6 16,8-4-13-16,-4 0-11 15,-13-5-12 1,-20-19-30-16</inkml:trace>
  <inkml:trace contextRef="#ctx0" brushRef="#br0" timeOffset="5986.357">28750 3766 60 0,'0'0'24'0,"0"0"-20"0,0 0 17 16,0 0-3-16,0 0-16 15,0 0-2-15,-43 23 2 16,24 2 6-16,3 1-2 16,12-2-4-16,4 0 0 15,0-3 2-15,46-4 0 16,8-7 2-16,4-6 8 15,-5-4-5-15,-7 0-2 16,-16 0 1-16,-10-14 6 16,-10-6-1-16,-6-4-9 15,-4 2-3-15,0-2-1 16,-30 4-13-16,-8 6-21 16,-4 4-27-16,12 6-62 0</inkml:trace>
  <inkml:trace contextRef="#ctx0" brushRef="#br0" timeOffset="6279.013">29535 4175 61 0,'0'0'81'0,"0"0"-75"15,0 0 18-15,0 0 25 16,0 0-31-16,0 0-18 16,209-58-2-16,-110 50 0 15,4 2-5-15,-8 1-17 16,-22 2-16-16,-15 0-9 15,-31 2-26-15</inkml:trace>
  <inkml:trace contextRef="#ctx0" brushRef="#br0" timeOffset="6496.7">29852 3967 69 0,'0'0'37'0,"0"0"-23"16,0 0 14-16,0 0-9 16,0 0-16-16,0 0 6 15,-23 101 4-15,23-59-4 16,0 5-2-16,0-3-4 16,0-4-3-16,0-3-6 15,0-8-27-15,26-11-38 16</inkml:trace>
  <inkml:trace contextRef="#ctx0" brushRef="#br0" timeOffset="6741.944">30393 4037 66 0,'0'0'15'16,"0"0"-5"-16,195 0 23 16,-112 0-20-16,-4 0-11 0,-17 0-1 15,-21 0-1 1,-13 0-5-16,-17 0-14 0,-11-5-12 16,0-1-36-1</inkml:trace>
  <inkml:trace contextRef="#ctx0" brushRef="#br0" timeOffset="6901.198">30476 3898 16 0,'0'0'61'0,"0"0"-47"0,0 0 5 16,0 0 0-16,0 0-16 0,0 0 5 15,0 90 4-15,4-50-7 16,-4 2-3-16,0-2-2 15,0 1-3-15,0-6-25 16,-11-4-42-16</inkml:trace>
  <inkml:trace contextRef="#ctx0" brushRef="#br0" timeOffset="7253.455">30896 3627 101 0,'0'0'18'0,"0"0"-15"15,0 0 36-15,0 0-6 16,0 0-23-16,0 0-6 15,0 0 10-15,125 119 0 16,-79-58-1-16,-3 5-5 16,-17 11-4-16,-19 3-2 15,-7 7-2-15,-18-6 0 16,-43-6-10-16,-15-9-21 16,-4-12-27-16,14-12-30 15</inkml:trace>
  <inkml:trace contextRef="#ctx0" brushRef="#br0" timeOffset="8630.446">23682 3525 17 0,'0'0'30'0,"0"0"-7"0,0 0 13 16,0 0-10-16,0 0-9 15,0 0-3-15,4-56 1 16,-1 35-1-16,1 2-2 16,3-3 3-16,-4-3-2 15,-3-3-4-15,6 2 1 16,1-1-6-16,-4-4-2 16,9 3 5-16,-1 0-6 15,-4 2-1-15,2 7 4 16,-2 4-4-16,-3 5 3 15,3 6-3-15,-2 2 2 16,-1 2-4-16,19 0-1 16,30 0 0-16,46 0 2 15,53 0 1-15,49 0 0 0,49 14 0 16,28 4 0-16,19 4-3 16,3 0 3-16,3 2-1 15,-15-2 1-15,-21-6-2 16,-33-5 1-16,-40-6 0 15,-41-5 1-15,-28 0 0 16,-17 0 1-16,-21 0 0 16,-11 0 5-16,-4 0-4 15,4-4 8-15,-7 4-1 16,-7 0-3-16,-12 0 5 16,-17 0-7-16,-6 0-1 15,-8 0 2-15,-8 0-4 16,-2 0 4-16,-6 0-3 15,1 0 0-15,-4 0 2 16,4 0-3-16,-4 0-1 0,7 0 0 16,1 0 3-16,12 0-3 15,-2 0 0-15,1 0 0 16,-7 0 0 0,-8 0 1-16,-4 0-1 0,0 0 0 15,0 0 1-15,0 0-1 16,0 0 2-16,0 0 2 15,0 0 9-15,0 0-5 16,0 0 1-16,0 0-1 16,0 0-7-16,0 0 6 15,0 0-7-15,0 0 0 16,0 0-2-16,0 4-1 16,0 5-2-16,0 9-2 15,11 9 6-15,4 14 1 16,5 11 0-16,-6 14-8 15,-5 6-56-15,-9 0-73 0</inkml:trace>
  <inkml:trace contextRef="#ctx0" brushRef="#br0" timeOffset="15756.761">23894 2546 65 0,'0'0'33'0,"0"0"-9"15,0 0 4-15,0 0 1 16,0 0-18-16,0 0-6 16,0 0-5-16,0 0 1 15,-30 61 10-15,30-19 1 16,-3 4-5-16,3-2 3 15,0 2-5-15,0-2 0 16,0-6-5-16,0-6 3 16,0-5-6-16,0-5 3 15,0-7-9-15,0-5-4 16,0-4-15-16,0-6-4 16,0 0 2-16,0-9 13 15,0-23-4-15,0-12-34 16,0-11 37-16,0-3 18 15,0-2 0-15,-13-4 3 0,-4 2 8 16,1 1-3-16,-4 5 10 16,17 8-8-16,3 8 5 15,0 6 4-15,12 5-12 16,25 8-3-16,16 7-3 16,20 5 1-16,22 8 1 15,20 1-2-15,11 4 1 16,-8 22 4-16,-26 8-6 15,-24 8 5-15,-37 6-5 16,-31 2 0-16,0 5 2 16,-69 0-2-16,-33-2 0 0,-17-6 2 15,1-4 0-15,26-11-2 16,23-8 0-16,32-6 0 16,17-2-2-16,13 0 2 15,7-2-5-15,0 0 5 16,30 2-4-16,30-2 4 15,18-1 0-15,12-8 0 16,18-3 1-16,2-2 1 16,-2 0 1-16,-9 0 6 15,-19-10-5-15,-27-2 8 16,-11 0 0-16,-19-6 1 16,-5-2 4-16,-2-2-10 0,-9 0 1 15,-2-2 2 1,-5 6-8-16,0 2 4 0,0 6 0 15,0 4-6-15,0 4 9 16,0 2-9-16,0 0 0 16,0 0-1-16,0 0-7 15,0 20 4-15,-5 8 3 16,1 6 2-16,4-1-3 16,0 3 2-16,0-6 0 15,13-4-1-15,10-7-3 16,0-5 4-16,-9-6-5 15,5-5 2-15,1-3 2 16,3 0 2-16,7-3 2 16,0-17 3-16,5-6-5 15,-5-2 2-15,-7-4-1 16,-3 0-1-16,-13 4 4 16,0 9-4-16,-7 6 0 0,0 7 6 15,0 6-6-15,0 0 0 16,0 0-1-16,0 0-8 15,0 8 6-15,7 14-3 16,9 6 5-16,7 0-2 16,10-1 5-16,-1-6-3 15,2-1 0-15,-4-5 1 16,-7-7-5-16,0-3 4 16,-4-5 0-16,4 0-1 15,0 0 3-15,11-1 3 0,5-17-4 16,-5-4 0-1,1-6 5-15,-9 1-5 16,-3-1 0-16,-8 2 8 16,-7 7-7-16,0 6 8 0,-5 7-5 15,-3 6-5-15,4 0 0 16,-4 0 0-16,3 2-8 16,9 18 5-16,3 6 1 15,4 2 2-15,1-4 0 16,3-2 1-16,-8-6-2 15,3-4 1-15,-5-4 0 16,-3-2-3-16,3-1 5 16,-10-5-2-16,4 0 0 15,2 0 1-15,9 0 3 16,8-11-3-16,10-9 1 16,-6 1-1-16,0-2 3 15,-4 5-4-15,-6 4 0 16,-4 8 1-16,-9 2-5 15,0 2 2-15,5 0-5 0,2 0 7 16,15 0-5-16,4 8 4 16,6 8 1-16,2 4-10 15,1 4 0-15,1 2-11 16,-3 3-5-16,-4-6-16 16,-10-8-13-16,-15-15-27 15</inkml:trace>
  <inkml:trace contextRef="#ctx0" brushRef="#br0" timeOffset="16188.666">25065 1949 11 0,'-198'-38'11'0,"-12"16"7"15,-11 22 2-15,-4 0-11 16,-7 42-4-16,-5 28 1 0,12 20-4 16,15 13 5-1,31 13-3-15,41 1-2 0,59 7 1 16,49-6-3-16,30-4 3 16,26-6 1-16,73-10 0 15,50-8 1-15,72-15 2 16,73-20 4-16,68-24 5 15,65-20-7-15,31-11 3 16,0-15-2-16,-20-29-1 16,-41-21 4-16,-54-12-7 15,-57-11 0-15,-73-9 8 16,-61-1-1-16,-67-5 5 16,-55-1-10-16,-30 2-4 15,-69 4 1-15,-60 4-5 16,-59 5 0-16,-51 11 0 15,-60 10-5-15,-51 16 3 16,-50 24-13-16,-24 23-22 16,-6 14 4-16,25 43-2 0,58 10-10 15,80 2-38-15</inkml:trace>
  <inkml:trace contextRef="#ctx0" brushRef="#br0" timeOffset="38331.89">19598 2725 68 0,'0'0'19'0,"0"0"-2"0,0 0-2 16,0 0 5-16,0 0-4 15,0 0-8-15,0 0-5 16,3 24-1-16,-3 15-2 16,0 2 6-16,0 1-4 15,0-1 0-15,0-4-2 16,11-1 1-16,1-1 1 16,2-3-2-16,-1-7 0 15,3-4 0-15,-2-6 1 16,-5-8-2-16,-6-6 1 0,1-1 0 15,-1 0 1 1,13-1 1-16,11-21 3 0,3-10-4 16,12-8 0-16,-5-1 0 15,-1 1-1 1,-6-2 0-16,3 10 2 0,-10 6-2 16,-3 10 0-16,-10 10-1 15,-4 6 0-15,-3 0 1 16,-3 0-2-16,4 0-5 15,6 21 4-15,3 8 2 16,6 5 1-16,-5 3-1 16,6-5 3-16,-1-1-2 15,-5-2 0-15,2-5 1 16,0-7-2-16,-5-4 1 16,5-5 0-16,-6-6 0 15,-1-2 1-15,-2 0-1 16,4 0 1-16,12 0 1 0,12-21 4 15,15-8-5-15,7-5 0 16,-4-5 0 0,-4 1 2-16,-3 0-3 0,0 0 0 15,-3 8 1-15,-13 10-1 16,-7 8 0-16,-16 10-1 16,-4 2 1-16,1 0-6 15,5 6 2-15,10 18 3 16,-1 6 1-16,5 5 0 15,0-2 0-15,0-3 0 16,3 1 0-16,-3-5 1 16,0-7-1-16,0-2 0 15,-7-10 1-15,-9-4-1 0,0-3 0 16,2 0 2-16,5-4 6 16,6-20-3-16,3-12 4 15,3-11-1-15,-3-4-2 16,-3-12 6-16,-6-5-5 15,-2-8 3-15,-1-11-3 16,-2 2-5-16,-6 0 6 16,1 9 0-16,-4 14-6 15,0 15 6-15,0 19-6 16,0 14 5-16,0 9 0 16,0 5-7-16,0 0 0 15,0 0-5-15,0 31-8 0,-4 28 10 16,-12 18 2-16,6 12 1 15,1 1 0-15,9-3 2 16,0-9-2-16,19-10 0 16,24-11-3-16,3-13-2 15,0-14-16-15,7-13-17 16,3-13-22-16,1-4-22 16</inkml:trace>
  <inkml:trace contextRef="#ctx0" brushRef="#br0" timeOffset="38532.238">20792 2544 63 0,'0'0'8'0,"0"0"-6"16,0 0 5-16,265 0 2 15,-116-6 1-15,4 0-7 16,-4 0 0-16,-20 0-3 15,-17 0 0-15,-29 0-4 16,-37 0-11-16,-39-2-22 16</inkml:trace>
  <inkml:trace contextRef="#ctx0" brushRef="#br0" timeOffset="39004.535">19589 2413 55 0,'0'0'12'0,"0"0"-5"0,0 0 17 16,0 0 1-16,0 0-5 15,0 0-8-15,-7-39-10 16,7 39-2-16,0 0 0 16,-7 0-2-16,3 8 2 15,-5 8 0-15,-1 2 0 16,6 0 0-16,4 0 0 16,0-4-1-16,0-4 1 15,7-4 0-15,23-6 2 16,16 0-2-16,7-4 5 15,9-17-3-15,-9-9-1 16,-10 3 5-16,-24-4-3 16,-15-2 5-16,-4 3 0 15,-9 1-6-15,-32 8 0 16,-17 9-2-16,-6 6-5 0,2 6 2 16,13 0-5-1,15 22-5-15,22 10-10 0,12 5-14 16,19 3-12-16</inkml:trace>
  <inkml:trace contextRef="#ctx0" brushRef="#br0" timeOffset="39516.271">22201 2681 17 0,'0'0'41'0,"0"0"-26"16,0 0 14-16,0 0 1 0,0 0-9 15,0 0-6-15,-10-23-6 16,10 23-5-16,0 0 1 15,0 0-4-15,0 0-1 16,0 15 0-16,0 8 0 16,-4 6 7-16,-8 3-3 15,1 0-2-15,6-2 0 16,5-4 0-16,0-6-2 16,9-2 0-16,24-7 0 15,20-10-2-15,6-1-4 16,1-1-16-16,-10-24-21 15,-20-5-19-15</inkml:trace>
  <inkml:trace contextRef="#ctx0" brushRef="#br0" timeOffset="39852.098">22033 2336 18 0,'0'0'19'0,"0"0"-11"15,0 0 7-15,0 0-2 16,0 0-11-16,0 0 3 16,-83 40 2-16,67-12-5 15,9-2 1-15,7-2-2 16,0-4 0-16,0-6-1 16,23-4 0-16,0-6 4 15,0-4 2-15,-3 0 4 0,1 0 11 16,2-18-7-16,-4-3-5 15,1-6-1-15,-10-1-7 16,-1 2 2-16,-9 4-3 16,0 8-2-16,0 4 1 15,0 6-2-15,-3 4-15 16,-13 0-15-16,-4 10-12 16,10 17 6-16</inkml:trace>
  <inkml:trace contextRef="#ctx0" brushRef="#br0" timeOffset="40206.73">22568 2677 2 0,'0'0'23'0,"0"0"-15"15,0 0 13-15,0 0-1 16,0 0-4-16,0 0-6 15,0-56-5-15,0 56-3 16,-4 0-1-16,-8 0 0 16,5 7 0-16,3 2-1 15,4-5 0-15,0 1 0 0,0 0-1 16,0-4 1 0,0-1 1-16,0 0 1 0,0 0 3 15,0 0 0-15,0 0 5 16,4 0-1-16,8-1-5 15,-12-4 1-15,0 1-3 16,0 3-2-16,0 1-4 16,-20 0-22-16,-6 0-6 15,3 10 1-15,7 14-6 16</inkml:trace>
  <inkml:trace contextRef="#ctx0" brushRef="#br0" timeOffset="40380.348">22591 2976 7 0,'0'0'20'0,"0"0"5"0,0 0 7 15,0 0-6-15,0 0-5 16,42 124-4-16,-42-101 1 16,-27 4-4-16,-31 0-5 15,-29 5-4-15,-24-3-5 16,-15 3-13-16,-3-6-30 15,11-2-49-15</inkml:trace>
  <inkml:trace contextRef="#ctx0" brushRef="#br0" timeOffset="42551.257">19074 3609 61 0,'0'0'18'0,"0"0"-18"16,0 0 0-16,0 0 0 15,366-92 9-15,-102 59-4 16,59 0-2-16,52 5 1 16,32 6 1-16,-2 2-5 15,-19 6 5-15,-43 7-2 0,-58 4 1 16,-71 3-2-1,-69 0-1-15,-69 0 0 0,-46 0-1 16,-30 0-3-16,-3 0-10 16,-86 0-34-16,-43 0-5 15</inkml:trace>
  <inkml:trace contextRef="#ctx0" brushRef="#br0" timeOffset="42825.58">19083 3603 29 0,'0'0'8'0,"0"0"-5"0,0 0 5 15,0 0 17-15,0 0-17 16,0 0 5-16,350-24 2 16,-7 12-2-16,50-3-2 15,26 2-3-15,6-3-3 16,-26 0-2-16,-18-2 0 15,-33 2-3-15,-59 2 1 16,-59 3 1-16,-59 4-1 16,-61 1-2-16,-48 3-1 15,-36 3-12-15,-26 0-11 16,0 0-33-16</inkml:trace>
  <inkml:trace contextRef="#ctx0" brushRef="#br0" timeOffset="48429.353">20825 6370 138 0,'0'0'27'16,"0"0"-18"-16,0 0 6 16,0 0 24-16,0 0 3 0,0 0-8 15,0 0-12-15,-39 21-11 16,39-34 7-16,9-6-14 16,14-6 1-16,4 1 1 15,6-2-4-15,3 1 0 16,8 0-2-16,5 1 0 15,1 2-2-15,-4 1 2 16,-11 4 0-16,-8 5 3 16,-17 6-1-16,-6 4-1 15,-4 2 1-15,0 0-1 16,0 0 1-16,0 0-2 16,0 0-1-16,0 8 0 15,0 15-1-15,9 12 2 16,-2 3 0-16,4 4 1 0,-3 2 0 15,-1-1-1-15,1-2 0 16,-3-4-1 0,2-7 6-16,-4-7-5 0,5-6 0 15,-3-5 0-15,-5-7-2 16,0-2 2-16,0 0 0 16,0-1 0-16,-28 3 4 15,-17 1-4-15,-1-2 0 16,7-4 0-16,20 0-3 15,12 0 2-15,7 0 1 16,0 0 0-16,0 0-7 16,0 0 7-16,0 0-4 15,19 0-6-15,38 0 4 16,28-15 4-16,24-4 0 16,10-7-2-16,0-4-24 0,-6-4-2 15,-14-4-10-15,-11-3-4 16,-15-1 12-16,-24-3 4 15,-15-2 0-15,-18-3-4 16,-16 0 5-16,0-4 1 16</inkml:trace>
  <inkml:trace contextRef="#ctx0" brushRef="#br0" timeOffset="48843.627">21489 5667 2 0,'0'0'17'0,"-237"-47"-5"16,100 44-5-16,-4 3 6 15,3 22 6-15,16 28 4 16,9 20-6-16,10 13-1 16,-1 16-5-16,13 7 0 15,19 1-1-15,22 3 1 16,27-7 0-16,23-5-8 16,0 0 3-16,46 8-2 15,34 7-1-15,33-3 2 16,32-14-5-16,36-30 0 15,20-29 4-15,13-29-1 16,4-8 2-16,-9-43-1 16,-2-23 2-16,-15-24 6 15,-8-21 6-15,-19-12 3 16,-25-12-2-16,-29-2-9 0,-35 4 6 16,-33 8-9-16,-43 9-6 15,-9 13 3-15,-85 15-1 16,-51 16-3-16,-43 15 0 15,-40 17-5-15,-28 15 3 16,-18 14-7-16,-4 11-21 16,21 0-3-16,40 12-12 15,42 15 2-15,42 2 7 16,41 4-26-16</inkml:trace>
  <inkml:trace contextRef="#ctx0" brushRef="#br0" timeOffset="54352.604">28361 4653 70 0,'0'0'32'0,"0"0"-27"16,0 0-5-16,0 0 0 16,0 0 6-16,0 0 9 15,327 0-1-15,-99-5-8 16,32-3 6-16,18 2-3 15,5-2-3-15,-9-1-1 16,-7-2-1 0,-16 1-2-16,-30 0-1 0,-40 3 0 15,-56 4-1-15,-64 0 0 16,-42 2 0-16,-19-4-1 16,-76 5-24-16,-76-1-39 15</inkml:trace>
  <inkml:trace contextRef="#ctx0" brushRef="#br0" timeOffset="54561.601">28599 4804 61 0,'0'0'42'0,"0"0"-39"0,0 0-3 16,222 16 27-1,-46-8 0-15,49-2-7 0,33 2-8 16,25 1-2-1,-8-4 1-15,-28 3-3 0,-40-4-5 16,-48-1 0-16,-44-3-1 16,-35 0-4-16,-27 0-2 15,-18 0-27-15,-27-3-31 16</inkml:trace>
  <inkml:trace contextRef="#ctx0" brushRef="#br0" timeOffset="57415.803">24069 6214 17 0,'0'0'41'0,"0"0"-20"16,0 0 8-16,0 0 6 15,0 0-2-15,0 0-2 16,0 0-6-16,-132-53 0 16,132 42-3-16,0-1-6 15,0 4 3-15,0 1-10 16,0 0-6-16,26 2-3 15,17 5-11-15,10 0 11 16,12 5-1-16,2 23-2 16,-8 12 1-16,-19 6 2 15,-20 8 0-15,-20 4-2 16,0-2 4-16,-50-1-2 16,-19-5 0-16,-14-8 0 15,-9-8-1-15,6-8 0 0,1-9 1 16,25-8-2-1,14-6 5-15,23-3-3 0,16 0 1 16,7 0 0-16,0-9 0 16,7-17-1-16,35-6-7 15,11 6 4-15,7 6-4 16,-1 10 6-16,-10 10 0 16,1 0-6-16,-1 12 7 15,4 13-3-15,0 8 3 16,0 1 0-16,6 0-9 15,-6-5-18-15,-4-5-22 16,1-10 2-16,3-11-1 0,-7-3-13 16</inkml:trace>
  <inkml:trace contextRef="#ctx0" brushRef="#br0" timeOffset="57875.996">24711 5863 44 0,'0'0'19'0,"-221"-116"-2"16,106 69 14-16,0 14 7 15,2 16-8-15,-9 17-14 0,-5 23-7 16,-6 39 0 0,-5 26 6-16,9 18-4 0,3 11-4 15,24 4 1-15,29 4-8 16,31 4 7-16,38-5-7 15,4-8 0 1,66-10-1-16,33-17 0 0,33-23-3 16,29-25 3-16,29-18 2 15,27-21-1-15,20-2 3 16,0-22 0-16,-16-22 1 16,-22-18 0-16,-31-20 3 15,-32-24 5-15,-28-18 1 16,-41-11 4-16,-48-2 4 15,-19 14-10-15,-106 5 5 0,-74 14-4 16,-48 15-3-16,-36 16 5 16,-7 15-11-16,20 18 7 15,41 17-10-15,47 20-6 16,55 3 0-16,36 18-36 16,34 26-24-16,23 14 15 15,15 8-7 1,0-2-7-16,23-7-26 0</inkml:trace>
  <inkml:trace contextRef="#ctx0" brushRef="#br0" timeOffset="61339.821">22950 7822 129 0,'0'0'62'0,"0"0"-22"16,0 0 3-16,0 0 7 15,0 0-8-15,0 0-23 16,0 0-4-16,7 32-5 16,-4 7 8-16,1 9 27 15,-4-1-18-15,0 0-3 16,0-6-3-16,0 1-18 15,0-7 4-15,0-3-7 16,0-1-5-16,0-9-36 0,0-7-40 16,0-5 8-16,0-4 5 15,0 0 4-15,19-6 7 16,11 0 1-16,23-1-8 16</inkml:trace>
  <inkml:trace contextRef="#ctx0" brushRef="#br0" timeOffset="61734.638">23422 8001 12 0,'0'0'13'0,"0"0"16"16,0 0-1-16,0 0 4 15,0 0-7-15,0 0-6 16,60-93 4-16,-60 93-7 16,0 0-6-16,-18 10-6 0,-24 16 1 15,-11 9 10-15,3 1-5 16,15 0-6-16,8-1 1 15,17 1-2-15,10-5 1 16,0-1-4-16,0-6 1 16,10-6-1-16,26-8 0 15,1-7 0-15,9-3-2 16,-4 0 2-16,1-19 1 16,-2-11 3-16,-3-10 1 15,-4-2 0-15,-11-2 5 16,-16 0 2-16,-7 4-2 15,0 2-4-15,-10 7 1 16,-24 9-5-16,-1 6-2 16,1 11-1-16,7 2-3 0,4 3 2 15,4 0-9-15,3 13-21 16,9 10-9-16,7 8-8 16,0-1 6-16,0-3-21 15</inkml:trace>
  <inkml:trace contextRef="#ctx0" brushRef="#br0" timeOffset="62097.398">23933 8043 40 0,'0'0'42'16,"0"0"0"-16,0 0-5 0,0 0 2 16,0 0-8-16,0 0-9 15,14-44-4-15,-14 44-10 16,0 0-7-16,-10 4-1 15,-10 17 0-15,-3 6 2 16,13 1 0-16,3 2-2 16,7-4 2-16,0-2-2 15,10-8 2-15,29-5-1 16,2-8 2-16,12-3 5 16,5 0 4-16,-1-24 6 15,-1-5 3-15,-10-6 1 16,-10-3-4-16,-22 0 1 15,-14-2-9-15,0 2-3 16,-4 4 3-16,-29 3-7 0,-6 12 3 16,-7 6-6-16,-4 10-10 15,1 3-5-15,-4 6-38 16,0 27-13-16,3 13-3 16,4 10-9-16,4 9-21 15</inkml:trace>
  <inkml:trace contextRef="#ctx0" brushRef="#br0" timeOffset="62566.788">22838 8713 117 0,'0'0'43'0,"0"0"-1"0,0 0 5 16,0 0-10-16,0 0-11 15,0 0-8-15,195-5-9 16,15-16 4-16,72-9 5 16,41-3-11-16,10 0-3 15,-24 4-4-15,-47 5 1 16,-74 10-1-16,-73 6-5 16,-59 4-2-16,-40 4-13 15,-16 0-24-15,-55 2-26 16,-70 22 9-16,-50 6 6 15,-43 2 6-15,-10 5 12 16,7-2 25-16,10 1-1 16,33-3 13-16,45-9 8 15,44-10 30-15,47-6 11 0,28-8-7 16,14 1-8-16,0-1 3 16,0 0-4-16,26 0-3 15,50 0-8-15,50-9 5 16,56-13 2-16,39-4-6 15,9-1-7-15,-16 4-4 16,-39 0-12-16,-49 6 0 16,-53 4-11-16,-40 3-32 15,-26-2-15-15,-7-1-22 16,0-8-25-16</inkml:trace>
  <inkml:trace contextRef="#ctx0" brushRef="#br0" timeOffset="66631.617">26137 6773 85 0,'0'0'34'0,"0"0"-8"0,0 0-1 16,0 0 0-16,0 0-2 16,0 0-13-16,0 0-1 15,0 0-3-15,-122 37-2 16,195-34 3-16,45-3 0 16,41 0-2-16,39 0-5 15,24-10-9-15,4-4-39 16,-14-3-23-1,-17-2-25-15</inkml:trace>
  <inkml:trace contextRef="#ctx0" brushRef="#br0" timeOffset="66788.543">27936 6713 73 0,'0'0'40'0,"0"0"-16"16,0 0-6-16,260-24-2 15,-115 13-15-15,34-1-1 16,23-1-20-16,12 5-34 16</inkml:trace>
  <inkml:trace contextRef="#ctx0" brushRef="#br0" timeOffset="66957.016">29958 6515 46 0,'0'0'33'0,"0"0"-13"16,0 0-5-16,274-40-7 15,-152 30-8-15,16-2-1 16,7-5-21-16,-12 2-33 16</inkml:trace>
  <inkml:trace contextRef="#ctx0" brushRef="#br0" timeOffset="67290.896">31621 5967 24 0,'0'0'101'0,"0"0"-63"16,0 0-2-16,0 0 12 16,0 0-16-16,0 0-11 15,7 6-7-15,-7 18-9 16,-16 17 10-16,-5 5 2 16,-2 6-7-16,0 0-1 15,-4 0-7-15,-1-1-4 16,10-6-4-16,-1-7-32 15,12-5-3-15,-2-11-26 0,5-9-2 16,4-8 3-16</inkml:trace>
  <inkml:trace contextRef="#ctx0" brushRef="#br0" timeOffset="67681.679">31807 6104 52 0,'0'0'24'0,"0"0"14"16,0 0-4-16,0 0-9 0,0 0-4 16,0 0-6-16,58-61-7 15,-58 61-7-15,0 0-1 16,0 0-7-16,0 13 0 16,0 10 4-16,0 8 3 15,0-1 0-15,0 0-1 16,7-6 1-16,9-7-2 15,2-4-1-15,-3-7 2 16,1-4-1-16,-1-2 2 16,0 0 4-16,8-8 0 15,-3-10 1-15,3-4-2 16,-5-2 1-16,-10 0 3 16,-8-2-2-16,0 0 3 15,0-2-8-15,-42 0-1 16,-8-1-2-16,1 8-11 15,6 6-8-15,10 13-2 0,10 2-13 16,3 12-1-16,5 17-10 16</inkml:trace>
  <inkml:trace contextRef="#ctx0" brushRef="#br0" timeOffset="68049.821">32242 6060 38 0,'0'0'30'0,"0"0"-4"15,0 0-3-15,0 0-5 16,0 0-14-16,0 0-4 16,0-10 0-16,0 10-2 15,0 7-1-15,0 15 2 16,0 1 1-16,0 1 0 15,0-2 1-15,0-6-2 16,0-4 1-16,0-6 0 16,19-4 1-16,8-2 3 15,6 0 7-15,10-18 5 16,-1-6 1-16,1-4 1 16,-13-4-6-16,-23-3-1 15,-7-1-9-15,-37 3-2 16,-36-2-3-16,-12 5-10 15,9 6-13-15,20 8-9 0,10 8-11 16,33 6-13-16</inkml:trace>
  <inkml:trace contextRef="#ctx0" brushRef="#br0" timeOffset="68520.191">32601 5773 45 0,'0'0'20'16,"0"0"-4"-16,-92-106 8 0,39 63-5 16,0 3-1-16,-13 0 1 15,10 6-5-15,-10 6 3 16,-13 6-5-16,-17 6-2 16,-23 10-1-16,-13 6-7 15,-17 2 2-15,-5 28 0 16,-1 14-3-16,-1 19 2 15,-1 13-3 1,-3 13 2-16,3 14 2 0,8 5-2 16,20 6-2-16,30-1 0 15,50-5-1-15,49 1 1 16,30-8-3-16,111 0 0 16,80-15 3-16,77-19 0 15,52-23 5-15,35-27-1 16,1-17-1-16,-29-3 8 15,-47-38 1-15,-59-19 10 0,-63-15 4 16,-47-20-7-16,-38-17 0 16,-47-15-6-16,-43-7-12 15,-13 3 3-15,-92 13-4 16,-53 16-4-16,-57 12 4 16,-72 15-6-16,-43 16 6 15,-26 18 1-15,7 25-1 16,42 16-19-16,66 8-26 15,60 28-9-15,69 9-23 16,57-4-27-16</inkml:trace>
  <inkml:trace contextRef="#ctx0" brushRef="#br0" timeOffset="71267.639">28490 3601 105 0,'0'0'20'0,"0"0"-3"16,0 0 15-16,0 0-1 16,0 0-9-16,0 0 0 15,0 0 4-15,0 0 8 16,0 0-3-16,0-6-1 16,0-10 5-16,0-6-16 15,0-10-6-15,0-8 3 16,0-4-5-16,-7-6 1 15,-6-3-6-15,3 2-4 16,6 0 4-16,4 3-4 16,0 8 2-16,0 11-3 15,4 10 1-15,3 9 1 16,0 6-2-16,-4 1 0 0,3 2 2 16,-3-2-3-16,4 3 0 15,13-3-1-15,17 0-5 16,41 1 5-16,28 2-8 15,50 0 9-15,42 0 0 16,28 0 0-16,9 5-2 16,6-4 2-16,-13-1 0 15,2 0-1-15,-5 0 1 16,-11-17 0-16,-13-1 7 16,-25-3-7-16,-35 6 2 15,-35 1 8-15,-30 5-8 16,-26 3 10-16,-24 5-1 15,-17-2 0-15,-5 3-3 0,-4 0-6 16,0 0-4-16,0 0 2 16,0 0 0-16,0 0 2 15,0 0-2-15,0 0 0 16,0 0 1-16,0 0-1 16,0 0 8-16,0 0-8 15,0 0 3-15,0 0 11 16,0 0-14-16,0 0 15 15,0 0-2-15,0 0-5 16,0 0 6-16,0 0-14 16,0 0-11-16,0 10 8 15,0 23-15-15,0 15 18 16,0 14 7-16,0 6-7 16,0 2 9-16,0 4-9 0,3 1-28 15,-3-3-87-15,0-2-23 16,-3-18-3-16</inkml:trace>
  <inkml:trace contextRef="#ctx0" brushRef="#br0" timeOffset="73525.477">29058 2448 41 0,'0'0'55'0,"0"0"-8"15,0 0-3-15,0 0 0 0,0 0-5 16,0 0-5-16,0 0-3 16,-149 0 4-16,149 0 4 15,0 0 3-15,0-12-1 16,7-5-11-16,13-10-21 15,-1 1-6-15,1-2 0 16,2 2-2-16,1 2 0 16,-5 2-2-16,2 4 5 15,-4 3-4-15,-6 6 0 16,-6 5 1-16,-4 4 1 16,0 0-2-16,0 0-2 15,0 0 1-15,0 0-13 16,0 4-5-16,-4 21 5 15,-15 12 10-15,-8 4 2 0,4 3 4 16,13 5-1-16,6 0-1 16,4-4-2-16,0-5 2 15,0-3 1 1,0-9 2-16,0-10-6 0,0-6 4 16,0-9-1-16,0 2 0 15,0-5 2-15,0 1-2 16,-4 4 0-16,-31-4 2 15,-11 2 5-15,2-1-7 16,5-2 1-16,16 0-2 16,16 0 2-16,7 0-1 0,0 0 2 15,0 0 0 1,0 0 0-16,0 0-2 0,0 0-10 16,41 0-9-16,51-2-13 15,26-8 4-15,15-1-6 16,-11 2-7-16,-27-1-5 15,-19-3 2-15,-14 0 2 16,-12-4 6-16,-8 3 9 16,-5-2-15-16,-10 0 1 15,-4 4 10-15,-11 0 10 16,-5 0 21-16,1 0 4 16,-5-2 14-16,-3 1 7 15,0-6 9-15,0-1-1 16,0 0-4-16,0 4-2 15,0-1 1-15,0 12 6 0,-3 2-6 16,-5 3-7-16,1 0-6 16,-12 0-13-16,-15 19-1 15,-8 9 2-15,-1 4 3 16,6 2-3-16,18-2-3 16,10-2 1-16,9 1 2 15,0-9-3-15,0-5 0 16,35-2 0-16,15-10 0 15,15-2 1-15,3-3 2 16,-7 0 2-16,-11-12-3 16,-13-11 3-16,-10-4 3 15,-8-1 5-15,-15-5-5 16,-4 5 1-16,-4-2-4 0,-33 4-5 16,2 6-3-16,4 4-3 15,12 5-20-15,8 8-9 16,11 3-5-16,0 0-14 15,0 0-14-15,0 0 3 16,0 0-22-16</inkml:trace>
  <inkml:trace contextRef="#ctx0" brushRef="#br0" timeOffset="74041.885">29981 2426 17 0,'0'0'37'15,"0"0"1"-15,0 0 0 0,0 0-3 16,0 0 4-16,0 0 0 15,96-38-4-15,-86 21-4 16,6 0-3-16,-2 1-6 16,2-1-3-16,4 3-3 15,6-1-1-15,4 0-8 16,0 2-7-16,-3 2 1 16,-11 6-1-16,-9 3 1 15,-7 2 1-15,0 0-2 16,0 0-5-16,0 0-4 15,0 6-7-15,-23 18 9 16,-4 10 7-16,-3 4 3 16,11 4 1-16,5 2-1 15,5-2-2-15,5-4 3 16,4-8-4-16,0-4 0 0,0-5 1 16,0-11 0-1,0-3 0-15,0-2 0 16,0-5-1-16,0 0 2 0,0 0-1 15,-7 0 3-15,-12 0 0 16,-8 0-3-16,-6-3 1 16,6-3-2-16,11 3 4 15,9 1-3-15,7-1-1 16,0 2-1-16,0-2-4 16,41-1-10-16,31-2 2 15,24 1 3-15,12-3-7 16,-6-1 2-16,-19 1-14 15,-14-2 0-15,-16-4-4 16,-14-7-12-16,-16-6-15 0,-9-7-30 16</inkml:trace>
  <inkml:trace contextRef="#ctx0" brushRef="#br0" timeOffset="74530.581">30377 1944 46 0,'0'0'22'15,"-283"-111"-5"-15,108 69 13 16,-19 9 1-16,-22 15-10 16,-11 14-2-16,3 4 1 0,3 21-6 15,15 29-4-15,15 21-7 16,20 20-1 0,22 15 0-16,27 4-2 0,30 7 2 15,32-3 0-15,33-6-2 16,27-8 0-16,38-9 4 15,68-15-2-15,58-12 1 16,54-12 1-16,42-15 10 16,37-15 7-16,23-17 0 15,-3-5 4-15,-17-8-5 16,-22-29 2-16,-21-18 16 16,-13-20 11-16,-20-14 4 15,-36-11 1-15,-48 1-11 0,-55 7 4 16,-55 5-2-1,-30 2 10-15,-83-2-16 0,-78-7-28 16,-71-8-6-16,-71 4-5 16,-36 9-9-16,1 28 9 15,32 25 0-15,62 28-10 16,62 8-59-16,44 29-71 16,28 33 11-16,14 24 21 15,11 17 5-15,22 0-1 16,24-11-35-16</inkml:trace>
  <inkml:trace contextRef="#ctx0" brushRef="#br0" timeOffset="79402.636">24184 3280 11 0,'0'0'34'0,"0"0"-22"0,0 0-2 16,0 0 8-16,0 0 3 0,0 0-15 16,0 0-5-1,-37-54-1-15,32 52 1 0,5 2-1 16,-4 0 0-16,-3 0-1 16,-16-3-1-16,-10 1 1 15,-17-3-4-15,-8 4-6 16,8-2-3-16,13 2 9 15,14-1 5-15,11 2 0 16,8 0 0-16,4 0 0 16,0 0 0-16,0 0 1 15,0 0-1-15,0 0 2 16,0 0 2-16,0 0 3 16,0 0 5-16,0 0 0 15,0 0 0-15,0 0 1 0,0 0-3 16,0 0-1-16,0 0-2 15,0 0-4-15,0 0 0 16,0 0-3-16,-7 0 0 16,-2 0-1-16,2 12 1 15,-3 9 2-15,-3 3 1 16,6 6-2-16,0 4 6 16,2 5-1-16,1 3-1 15,4 3 4-15,0 8-2 16,0-1 4-16,0 0-3 15,0 0-1-15,0-3 7 16,0-1-10-16,0-1 9 16,13-2 0-16,1 1-6 0,2-4 3 15,-9 4-3-15,-4-2-2 16,3 3 15-16,-6-3-11 16,7-2 4-16,0 2 4 15,2-3-11-15,1 0 2 16,3 2-2-16,-3-4-6 15,1-1 11-15,-2 1-10 16,-2-5 2-16,-4-2-1 16,1 0 1-16,5 0-2 15,-6 1-1-15,1 4 2 16,-4 3 5-16,3 0-3 16,4-4 1-16,2-2 3 15,2 0-7-15,5-3 4 16,-2-3-2-16,2 2 0 0,0-3 0 15,-6 0-3-15,6 1 0 16,-5-2 1-16,-2-4 5 16,-2-4-6-16,0-6 0 15,-7-7 3-15,3 0-4 16,3-4 1-16,-3 2 0 16,1-3-3-16,-1 0 6 15,4 0-4-15,13 0 1 16,19 2 0-16,17 2 1 15,27-2-1-15,22 2 0 16,12 2 0-16,24-2 2 16,11 2-2-16,20 0 0 15,19 0 0-15,7 2-1 16,9-2 1-16,-5 2 0 16,-1-2-2-16,-10-2 5 0,0-2-4 15,-9-2 1-15,-13 0-5 16,-1 0 5-16,-7 3-5 15,-2-2 5-15,-11-1-1 16,-10 0 2-16,-9 0-1 16,-10 0 0-16,-9 0 0 15,-6 0-2-15,-14 0 2 16,-8 0 0-16,-15 0 0 16,-9 0-1-16,-17 0 1 15,-2 0 0-15,-9 0 0 0,-4 0-1 16,-6 0 1-1,-17 0 0-15,1 0 1 0,-4 0 3 16,0 0-2-16,5-6 5 16,2-2-7-16,0-4 1 15,-3-4 1-15,1 0-2 16,-5-4 0-16,0-2 4 16,0-4-4-16,0-8 0 15,-12 0-1-15,-18-6-2 16,-6-1 0-16,3 3 3 15,6 1 2-15,4-2 2 0,7-1-4 16,2-4 0 0,-2 0 2-16,9-3-3 0,-5-5 3 15,8 1-2-15,1-6 0 16,-1-1 0-16,4 1 3 16,0-4-3-16,0 1 0 15,0-2 0-15,0-1 2 16,0 7-1-16,0 2-1 15,-3 4 1-15,3 4 1 16,0 2-2-16,0-1 0 16,0 4 1-16,-4 2-1 15,4 3 0-15,0 0 3 16,0 0-2-16,0-6 0 16,0-2-1-16,0 0 0 0,0 4 0 15,0 3 1-15,0 10 0 16,-5 4-1-16,-9 3 0 15,-2 11-2-15,2-3 0 16,-2 3-2-16,-7 2 1 16,-7-2-1-16,-13 0 2 15,-10-1 2-15,-12-2-2 16,-19-1 1-16,-18-1 0 16,-33 0-1-16,-24-2-1 15,-35-2-15-15,-24 0-5 16,-15 2-7-16,-19 4-8 15,-8 3-10-15,-10 9-16 16,-15 0-16-16,2 0-11 16</inkml:trace>
  <inkml:trace contextRef="#ctx0" brushRef="#br0" timeOffset="87959.114">21611 8959 130 0,'0'0'22'0,"0"0"-14"0,0 0 16 16,0 0 8-16,0 0-12 15,0 0-9-15,-133 120 22 16,37-42-4-16,-8 8-4 15,1 5-8-15,8 10 0 16,5 2-4-16,17 4-1 16,24 5-6-16,29-4-5 15,20-5-1-15,69-11-2 16,44-14 2-16,45-16-1 0,20-13-2 16,21-19 3-1,18-16-4-15,-3-14 2 0,-9 0 1 16,-26-11 1-16,-29-9 4 15,-40-2-1-15,-34 3-2 16,-26 1 4-16,-27 2-2 16,-20-4 4-16,-3-3-1 15,0-3-6-15,-23-5-3 16,-30-2-4-16,-16 1-1 16,-14 4 0-16,-9 0 1 15,0 8 1-15,9 6 5 16,33 8-3-16,24 4 2 15,22 2 0 1,4 0-5-16,0 0-3 0,37 4-5 16,25 17 13-16,18 2 2 15,5 1 1-15,-2-2-1 16,-3 0 6-16,-1 0 2 16,-6 3 2-16,-4-2-1 15,-7-1 0-15,-22 2-5 16,-11 2-1-16,-19-1-2 15,-10 2-1-15,-26 6 0 16,-66 5-1-16,-30 4 1 16,-20 0-25-16,2-2-14 15,29-10-18 1,38-6-25-16,43-6-29 16</inkml:trace>
  <inkml:trace contextRef="#ctx0" brushRef="#br0" timeOffset="88509.763">23933 10094 101 0,'0'0'49'0,"0"0"-27"15,0 0 19-15,0 0-1 16,0 0-16-16,0 0-15 15,80-120-4-15,-54 97 1 16,-3 8-2-16,-3 3 6 0,-13 6-3 16,2 1 6-16,-9 4-2 15,0 1-3 1,0 0 5-16,0 0-8 16,7 7-5-16,0 24 0 0,0 13 0 15,5 8 11-15,-12 1-6 16,0-2-3-1,0-1 9-15,0-1-10 16,0-7 0-16,0-4-1 16,0-6 0-16,0-8 1 15,4-6-1-15,-4-8 0 16,0-4 0-16,0-6 1 0,0 0 1 16,-11 0 0-16,-31 0 0 15,-15 0-1-15,-1 0-1 16,12 0-8-16,23 0 2 0,12 0-1 15,11 0 3-15,0-1-1 16,0 1 1-16,0-3-6 16,34-3-1-16,35-4 5 15,26-2 5-15,20-6 0 16,4 2-6 0,-13 0-21-16,-11 4-20 15,-11-2-16-15,-15 2 0 16,-13 0-23-16</inkml:trace>
  <inkml:trace contextRef="#ctx0" brushRef="#br0" timeOffset="91104.742">25237 10149 25 0,'0'0'56'16,"0"0"-35"-16,0 0-4 15,0 0 9-15,0 0-6 16,-20-106-6-16,13 93 0 0,-3 1 4 16,-6 4 0-16,-4-1-6 15,-3 2 1-15,-7 6-2 16,-9 1-2-16,-5 0-1 16,-2 6-6-16,0 13-1 15,7 3 1-15,9 8-1 16,7-1-2-16,7 4 1 15,6 3-1-15,10 0 1 16,0-3 0 0,0-8-1-16,0-5-1 15,7-3-1-15,16-7 1 0,7-4 1 16,9-6 1-16,3 0 2 16,8 0 2-16,3-8 5 15,3-15 4-15,-3-3 4 16,-7-6-3-16,-14-6-2 0,-18-1-5 15,-14-6-1-15,0-2-6 16,-26 6-4-16,-11 5 2 16,1 12-3-16,3 10 2 15,6 8-6-15,4 6-8 16,0 0-8-16,4 0-17 16,-4 20-7-16,7 10 7 15,2 8-5-15,14-5-18 16</inkml:trace>
  <inkml:trace contextRef="#ctx0" brushRef="#br0" timeOffset="91633.162">25538 10022 47 0,'0'0'27'0,"0"0"-4"15,0 0 6-15,0 0-6 16,0 0-9-16,0 0-4 15,138-76 1-15,-108 64 4 16,-7 0 0-16,0 2-3 16,-4 2 5-16,-8 3-4 15,1-4-1-15,-5 5 2 16,-7 1-5-16,0 3-3 16,0 0-6-16,0 0-1 15,0 0-2-15,0 0-2 0,0 18-1 16,0 11 6-1,0 9 3-15,-7 6 0 0,-9 0-2 16,-7-1-1 0,4-5 2-16,5-3-2 15,1-8 0-15,6-4-1 16,4-7 2-16,3-7 0 0,-4-5 0 16,0-4-2-16,-1 0 0 15,-5 0 0-15,-10 0 1 16,-6 0 3-16,-1 0-1 15,4 0 2-15,12 0 0 16,3 0-1-16,8 0-1 16,0-2 0-16,0 2-2 15,0-5-1-15,35-2-6 16,25-4 4-16,32-3 1 0,23-2-8 16,2 1-12-16,1-4-14 15,-3 0-6-15,-16-6-7 16,-16-3-21-16</inkml:trace>
  <inkml:trace contextRef="#ctx0" brushRef="#br0" timeOffset="92097.947">25141 9251 61 0,'-316'-11'25'15,"4"11"3"-15,13 6 4 16,25 41-12-16,27 23-6 16,22 28-1-16,41 20-1 15,39 21-4-15,35 11-5 16,48 6-3-16,32 2 0 16,30-6-1-16,13-5-1 15,86-16 1-15,40-21 0 16,42-28 1-16,10-28 0 15,25-28 0-15,40-26 3 0,34 0 3 16,41-34 9-16,28-15-4 16,11-12-1-16,15-13 0 15,-15-18 3-15,-16-11 7 16,-18-9-1-16,-46-9-9 16,-46-5 3-16,-65 0-1 15,-71 9-1-15,-82 17 2 16,-38 12-8-16,-114 10-5 15,-75 1-9-15,-79 14 0 16,-81 13-2-16,-47 18 6 16,-24 15 0-16,13 17 5 15,62 4-9-15,40 41-34 16,41 18-15-16,28 18 6 16,20 9 8-16,18 8-21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19:3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6232 7858 33 0,'0'0'27'0,"0"0"-6"16,0 0 7-16,0 0 0 15,0 0-7-15,0 0 0 16,0 0-2-16,-165-22 4 16,165 22-3-16,0 0-11 15,0 0-2-15,0 0-1 16,36 0-3-16,54 11 5 15,71 0 0-15,71-1 1 32,67 0-3-32,44 0-5 0,41 5 1 15,14 3-1-15,17 4 0 16,4 0-2-16,-15-6 0 0,-12-4 1 16,-45-4 0-16,-41-2 1 15,-39-5-2-15,-26 2 1 16,-32-1 0-16,-31 0 0 0,-40-2 0 15,-46 2 0 1,-35 2 0-16,-24-1-1 0,-10-2 0 16,-10-1 0-16,-10 0 0 15,-3 0 0-15,0 0-9 16,0 0 1-16,-3 0-8 16,-43 0-4-16,-23 0-2 15,-23 0-17-15,-25 0-13 16,-8 0-17-16</inkml:trace>
  <inkml:trace contextRef="#ctx0" brushRef="#br0" timeOffset="1139.547">8531 8007 17 0,'0'0'2'16,"0"0"12"-16,0 0 14 0,237 0-6 15,-58 0-4 1,53 0-10-16,38 0-2 0,33 0 5 16,1 0 0-16,2 1-4 15,-12-1-1 1,-20 0-3-16,-16 3 1 15,-17-1 4-15,-11-2-1 0,-29 0 3 16,-25 2-5-16,-35 2-2 16,-35-2 3-1,-33 2-4-15,-24-3 1 16,-15-1-1-16,-11 3-1 16,-7-3 3-16,-9 0-1 0,-2 0-1 15,-5 0 2-15,0 0-1 16,0 0 1-16,-12 0-4 15,-48 0-2-15,-48-3 1 16,-44-2-2-16,-50-1 2 16,-32-1 1-16,-33-2 0 15,-14-2 1-15,-13-1-1 16,-12 4 1-16,2 3-2 0,-5-1 1 16,-4 2-1-1,-2-2 1-15,-11-3-2 0,6 3 0 16,-11 1 0-16,2-1-4 15,18 2 5-15,12 1-3 16,44 2 2-16,41 1 0 16,51-3-1-16,49 3 3 15,52 0-3-15,35 0 2 16,24 0 1-16,3 0-6 16,3 0 0-16,55 0 3 0,41 0-1 15,47 0 1 1,36 0 2-16,39 0 0 15,46 0 1-15,27 0 1 0,22 0-1 16,20 7 1-16,2-2-1 16,7 4 0-16,9-5 0 15,-7-3 0-15,-18-1 2 16,-25 0-2-16,-34 0 0 16,-29 0 0-16,-46 0 0 15,-47 0 0-15,-45 0 0 16,-41 0 0-16,-32 0 0 15,-20 0 0-15,-6 0 1 16,-4 0 0-16,-27 0-1 16,-72 0 0-16,-83 0-2 15,-74-1-2-15,-68-2 4 0,-65-1-2 16,-57 1 0 0,-56 0 2-16,-48 2 1 15,-11-3 0-15,27 4 1 16,38 0-1-16,66 0 2 0,71 10-2 15,73-1-1-15,77 4 4 16,64-1-3-16,60-5-1 16,52 1 0-16,33-2-2 15,79 0-2-15,109-6 4 16,102 0 0-16,102 0-1 16,74-7 0-16,52-6 1 15,27-2 0-15,8-3 0 16,-11-3-2-16,-35 4-3 0,-57 2 1 15,-61 5 1-15,-69 1-4 16,-76-4-1-16,-76 6 4 16,-65 0 1-16,-57 1 0 15,-27 3-2-15,-19 0 5 16,0-1-1-16,0 4 0 16,-42 0-14-16,-31 0-30 15</inkml:trace>
  <inkml:trace contextRef="#ctx0" brushRef="#br0" timeOffset="10250.432">12580 9428 61 0,'0'0'32'16,"0"0"-24"-16,0 0 5 16,0 0 19-16,0 0-6 15,0 0-12-15,0 0-2 16,-26-2-3-16,26 2 4 15,0 0 0-15,0 0-7 0,42 0-4 16,38 0 0-16,45 0 1 16,51 0-1-1,31 0-2-15,30 0 0 0,28 0 0 16,18 0 1 0,7 0-1-16,-5-1 0 15,-22-3-4-15,-29 1-2 0,-45-1-2 16,-51 0 4-16,-49 2 2 15,-52 0-1-15,-28 0 2 16,-9-2-2-16,-39 3-9 16,-67 1-12-16,-55 0-1 15,-45 0 4-15,-15 0 6 16,-12 4 0-16,-8 1 4 16,2 4 2-16,-5-4 3 15,11 1 1-15,19 1 3 16,19-4 1-16,24-1 1 15,26-2 1-15,31 3 0 0,29-3 1 16,25 1 1-16,21 1 2 16,16-2-1-16,13 0 1 15,6 0 1-15,4 0-2 16,0 0 0-16,34 0 1 16,77 0-5-16,84 0 13 15,79-9-6-15,66-7-2 16,26 1-2-16,-5 3 0 15,-22 3 0-15,-33 0-3 16,-51 1 3-16,-34 3 1 16,-37-4 1-16,-35 5 1 0,-36-2-1 15,-25 5-2 1,-35-2 2-16,-26 3-2 0,-18 0-2 16,-9 0-2-16,-62 0 0 15,-67 0-6-15,-69 0-6 16,-59 0-6-16,-36 0 9 15,-24-8 7-15,-21 4 3 16,9 0 1-16,28 2-1 16,45 0 0-16,67 0 2 15,58 0-2-15,48 2 0 16,40 0 2-16,24 0-1 16,19 0 0-16,0 0-1 15,0 0 0-15,35 0-4 0,25 0 4 16,21 0 0-16,13 0 0 15,21 0 0-15,37-2 0 16,59-2 1-16,56-5-1 16,41 2-3-16,31 1 3 15,5-2 0-15,-5 4-4 16,-33 2-1-16,-48 0-16 16,-77 0-36-16</inkml:trace>
  <inkml:trace contextRef="#ctx0" brushRef="#br0" timeOffset="25301.659">15968 8460 10 0,'0'0'12'0,"0"0"-1"16,0 0 4-16,0 0-1 15,0 0-2-15,0 0 1 16,7 8 2-16,-7-8-1 16,0 0-2-16,0 0 1 15,0 0-4-15,0 0-1 16,0 0 2-16,0 0-3 0,0 0 6 15,3 0 1-15,-3 0 1 16,8 0 5-16,-8-2-5 16,0-10-10-16,3-2 3 15,2-2-3-15,-1-1 1 16,-1 0 0-16,1-1-2 16,3-4 5-16,5 0-3 15,-1-3 0-15,1 1 3 16,-5-2-7-1,6 4 6-15,-3 2-1 0,3 2-3 16,-3-1 5-16,1 4-7 16,1-1 2-16,-1 2 3 15,-2 7-4-15,-2-6 2 16,-3 5 2-16,3 0-7 0,5 0 9 16,-1-1-8-16,1 2 1 15,-1 1 0-15,-3 2 3 16,0-2-4-16,2 2-1 15,3 2-1-15,-3-2 0 16,13 2-1-16,9-4 0 16,9 0 1-16,8 2-1 15,17-2 2-15,10 4 0 16,3-2 0-16,13 2-1 16,0 2 2-16,4-3-1 15,10 0 0-15,5 1 2 16,3 0-3-16,4-2 1 15,-3 4-1-15,-9 0-1 16,6 0 2-16,-3 0 0 0,-3 0-2 16,2 0 2-16,-9 0 0 15,0 0 0-15,1 0 0 16,15 0-1-16,21 0 2 16,16 0-1-16,16 0 0 15,3 0 1-15,-2 0-1 16,-5 2 0-16,-12 2 1 15,-14-2 0-15,-16 0 0 16,-3-1-1-16,-10-1 0 16,-6 0 1-16,-4 0-1 15,-7 0 0-15,-4 0-1 16,-8 0 0-16,-11 0 1 16,4 0 0-16,-6 0-1 0,5 0 0 15,10 0 1-15,8 0 0 16,18 0 0-16,5 5-1 15,14 1 1-15,6 0 0 16,1-2-2-16,-8-1 5 16,-9 1-3-16,-22-2 0 15,-22 1 1-15,-15-3-1 16,-17 0 0-16,5 0 0 16,0 0-1-16,3 0 2 15,8 0-1-15,12 0 0 16,4 0 2-16,-1 0-4 15,-7 0 2-15,-22 0 0 16,-9 0-1-16,-11 2 4 0,0 0-4 16,7 0 1-16,12 2 0 15,31 2-1-15,26 2 1 16,19 1 0-16,4-1 0 16,-16 3 1-16,-26-3-1 15,-34-2 0-15,-30-2 0 16,-13-2 1-16,-3 0-1 15,0-2 2-15,0 3 9 16,0-2-3-16,0-1 5 16,0 3-4-16,0-3-8 15,0 0 4-15,0 0-4 16,0 0 0-16,0 0 5 0,0 0-5 16,0 0 4-16,0 0-2 15,0 0-1-15,0 0 4 16,0 0-6-16,0 0 0 15,0 0 2-15,0 0 1 16,0 0-3-16,0 0 0 16,0 0 3-16,0 0-4 15,0 0 2-15,0 2-1 16,0-1 0-16,0-1-6 16,0 4 3-16,0-1-5 15,0 12-8-15,27 10 11 16,12 6 5-16,10 9 0 15,4 5 0-15,-12 5-25 0,-13-2-76 16,-24-12-62-16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22:41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3814 7827 8 0,'0'0'25'15,"0"0"-22"-15,0 0 0 16,0 0 8-16,0 0-1 0,0 0-5 16,-60-11-2-16,106 11 9 15,10 0 2-15,13 0-1 16,11 0-3-16,19 0-2 16,23 2 1-16,46 7-4 15,50-2-1-15,59 2-2 16,56 1 2-16,36 0-3 15,17-3 0-15,10-5 0 16,1 0 0-16,11-2 1 16,11 0 5-16,-19 0 2 15,-27 0-4-15,-47 0 1 16,-61 0 1-16,-42 0 2 16,-48 0 1-16,-35 0-4 15,-25 3 2-15,-16 2-6 0,-7 1 0 16,-9 0 1-1,-2-1-3-15,-13 0 0 16,-13 1 0-16,-25-3-1 0,-16-3 1 16,-14 0-5-16,0 0-11 15,0 0-18-15,-44 0 3 16,-38 0-11-16,-31 0-6 16</inkml:trace>
  <inkml:trace contextRef="#ctx0" brushRef="#br0" timeOffset="435.857">7444 7799 12 0,'0'0'43'0,"0"0"-24"16,329 17 3-16,-138-13-1 16,17 0-4-16,13 2-4 15,4 0-6-15,-4 1-3 0,-7 0 0 16,-19-1-2 0,-24-2 1-16,-10 3 0 15,-12-7-2-15,-8 0 1 16,-1 0-2-16,-18 0 0 0,-7 0 2 15,-19 1-2-15,-24 3 0 16,-15-2 0-16,-15 2 1 16,-15-1-1-16,-4 1 0 15,-9-1 0-15,-2 0 0 16,-8-1 0-16,-4-2-1 16,0 0-8-16,0 0-13 15,0 0-12-15,-11 0-18 16,-44 0-6-16</inkml:trace>
  <inkml:trace contextRef="#ctx0" brushRef="#br0" timeOffset="1031.794">3177 7888 45 0,'0'0'21'0,"0"0"0"16,0 0 0-16,0 0-3 15,0 0-4-15,0 0-6 16,-133-16-1-16,179 14-4 15,44-1-2-15,64-1 1 16,59-1-2-16,43 1 1 16,22 3 0-16,1-2 1 15,-4 2 0-15,-17-1-2 16,-34 2-2-16,-40 0 2 16,-51 0-9-16,-52 0-12 15,-35 0-17-15,-39 0-27 16</inkml:trace>
  <inkml:trace contextRef="#ctx0" brushRef="#br0" timeOffset="17849.085">7661 12403 52 0,'0'0'30'0,"0"0"-16"15,0 0 12-15,0 0 2 16,0 0-5-16,0 0 2 16,0 0-3-16,0 0-5 15,-126 21-2-15,126-21-4 16,0 0-2-16,0 0 0 16,0 0-5-16,0 0 0 15,0 0-2-15,0 0-2 0,4 4 2 16,12-1-1-1,7 0 3-15,0-1 3 0,3 2-4 16,-3-1 2-16,0-2-2 16,-3 1-2-16,-6 0 2 15,2 0-3-15,-5 1 0 16,1 1 1-16,-1-4-1 16,1 1 0-16,-5 2 1 15,0-3 0-15,2 0-1 16,2 1 0-16,1 1 0 15,-5-2 0-15,4 2 1 16,5 0-1-16,3 1 0 16,4-2 1-16,-5 2-1 15,1-1 0-15,4-1 0 16,4 2 0-16,5 0 2 16,-6-1-2-16,8-2 0 15,-1 3 0-15,6-3 0 16,11 0 1-16,-4 0-1 0,3 0 0 15,1 0 2-15,-8 0-2 16,-5 0 0-16,-7 0 0 16,2 0-2-16,-9 0 2 15,0 0 0-15,-1 0 0 16,6 0 2-16,-2 0-2 16,4 0 0-16,1 0 1 15,4-3-1-15,-5 1 0 16,-4 1 0-16,1-1 0 15,-4-1 1-15,4 2-2 0,-4-1 0 16,3-1 1-16,4 2 0 16,6-4 0-16,-6 1-1 15,3 3 0-15,-1 1 0 16,2 0-1-16,-4-3 2 16,5 3 0-16,-5 0-2 15,0 0 0-15,0 0 2 16,2 0-2-16,-2 0-3 15,-3 0 3-15,-1 0-2 16,1 0-3-16,-1 0 5 16,1 0-3-16,-1 0 1 15,10 0 2-15,-3 0-2 16,6 0 0-16,2 0 0 16,1-1 0-16,1 1 1 15,-6-3-3-15,-5 3-1 0,-2 0 0 16,-3 0 4-16,-1-1 1 15,9-2-1-15,3 1-3 16,0-2-2-16,8 0-1 16,-1 3 3-16,1-2 0 15,0 1-1-15,0 2 3 16,-4 0-1-16,-5 0 2 16,2-1 1-16,-2-1-1 15,-1 2 3-15,4-3-1 16,3 3 0-16,6 0 0 15,4 0 1-15,6 0-1 16,-3 0 0-16,10 0 1 16,3 0-1-16,-2 0 1 15,2 0-3-15,-7 3 1 16,-9-1 1-16,-7-1 0 0,-5 1-1 16,-2 1-3-16,-6-3 2 15,-1 0 1-15,-2 0 1 16,4 0 1-16,-4 0 0 15,2 0 0-15,-2 0 0 16,-4-3 0-16,1 1 0 16,-1 1 0-16,4-1-2 15,13 2-1-15,10-3-1 16,9 2 3-16,7-2 1 16,7 1-2-16,0 1 2 15,4-2 0-15,-8 3 0 16,1 0 0-16,-17 0 0 0,-6 0 0 15,-8 0 0-15,-3 0 0 16,-2 0 0-16,6 0 0 16,3-2-1-16,3-2 1 15,4 2-1-15,0 0 1 16,-7 0 0-16,0 0 0 16,0 1 0-16,-3-2 0 15,10 3 0-15,3 0 0 16,10 0 0-16,6 0 0 15,8 0-1-15,-4 0 1 16,4 0 0-16,8-2 1 0,8 2-1 16,13 0 0-16,10 0 0 15,3 0 0-15,-4 0 0 16,-15 0 0-16,-7 0 0 16,-13 0 0-16,2 0 0 15,3 0 0-15,6 0 0 16,5 0 0-16,16 0 0 15,7 0 0-15,3 0 0 16,6 0 0-16,-5 0 0 16,0 0 1-16,-1 0-1 15,1 0 0-15,-1 0 0 16,6 0 1-16,5 0-1 16,6 0 0-16,3 0 0 15,4 2 1-15,-8 2 0 0,4 2-1 16,-5 0 1-16,5-1-1 15,7-2 0-15,2 1 0 16,9-1 0-16,1-3 1 16,8 0-1-16,-1 0 1 15,8 0-1-15,-7 0 1 16,-11 0 0-16,-9 0 0 16,-11 0 0-16,-3 0 0 15,-5 0 0-15,12 0-1 16,11 0 1-16,19 0 0 15,25 0 0-15,15 0 0 0,15 0 0 16,-5 0-1 0,-23 0 0-16,-18 0 1 0,-22 0 0 15,-1 0 0-15,-1 0 0 16,0 0 1-16,5 0 0 16,-2 0 0-16,5 0-1 15,12 0-1-15,-1 0 1 16,-4 0-1-16,-14 0 0 15,-25 2 0-15,-24-2 0 16,-33 0-1-16,-29 0-5 16,-31 0-15-16,-19 0-37 15</inkml:trace>
  <inkml:trace contextRef="#ctx0" brushRef="#br0" timeOffset="74720.585">5770 14275 80 0,'0'0'25'16,"0"0"-22"-16,0 0 15 15,0 0 8-15,0 0 0 16,0 0-7-16,-10 0-5 16,10 0-2-16,0 0-2 15,0 0 0-15,49 4-7 16,61 4 5-16,65-4 0 15,78-2-5-15,55-2 0 16,35 0-2 0,16 4-1-16,-9-4 2 0,-14 5-1 15,7-4-1-15,8-1 0 16,27 2-1-16,34-2 1 16,25 3 1-16,41 4-1 15,17-1 2-15,16 5-2 16,8 3 1-16,-24-2 0 0,-21 3-1 15,-28-5 2-15,-34 3-2 16,-35-4 1-16,-11 0-1 16,-11-4 0-16,-4 3-1 15,8 1 1-15,-6-2 0 16,-13 3 0-16,0-1-1 16,-17 1 0-16,-10 0 0 15,1 1-3-15,-17-2 2 16,-7 1-3-16,3-4 1 15,5 4 4-15,-5 2-1 16,1 0 1-16,0 2-1 16,-6 4 2-16,-16-5-1 0,-17 0 0 15,-23-1 0 1,-18-1 0-16,-20-5-2 0,-18-4 2 16,-28 1 1-16,-36-3 0 15,-43 0-1-15,-32 0 0 16,-21 0 0-16,-13 0 2 15,-3-4 0-15,0-3-2 16,0-2-22-16,-33-1-26 16,-17 6 1-16,-5 0-22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25:42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 12639 39 0,'0'0'38'0,"0"0"-21"16,0 0 8-16,0 0 2 16,0 0-5-16,0 0-4 15,0 0-6-15,-61 0 1 16,61 0 0-16,0 0-3 15,0 0-2-15,30 2-2 16,39-2 3-16,34 0 4 16,46 0-5-16,38 0-5 15,41-2-1 1,29-10-2-16,13 0 0 16,5 4 0-16,-12 2-2 15,-12 2-2-15,1 2-8 16,-12 2-4-16,-3 0-4 0,-25 0 1 15,-35 0 2-15,-37 0-5 16,-41 4-11 0,-26 6-6-16,-27 2-27 15</inkml:trace>
  <inkml:trace contextRef="#ctx0" brushRef="#br0" timeOffset="1954.054">3883 12548 0 0,'0'0'20'16,"0"0"-5"-16,0 0-5 15,0 0 5-15,0 0-8 0,0 0 0 16,145 27 0-16,-112-21-1 16,3-3 3-16,10 0 1 15,3-1-4 1,11 0-3-16,9 0-1 0,7 2 0 16,1 2-2-16,7 0-1 15,7 0-4-15,13-2 0 16,9-2-2-1,6-2 0-15,-1 0 1 16,-8 0 3-16,-6-2 2 0,-5-3 1 16,15 2 0-16,24-1 0 15,37 0 0-15,23 0 1 16,19 0 0-16,1 2-1 16,10 2 0-16,6 0 0 15,6 0-1-15,-1 0-1 16,-2 0-3-16,-19 0-4 15,-17 2 4-15,-26 6 0 16,-21-4 3-16,-2 3 2 0,1-5 0 16,-1-2 0-16,12 3 0 15,-3-1 2-15,5-2 1 16,2 4 1-16,4-2 0 16,0-1-2-16,-4 2 1 15,0 1 1-15,0-2-2 16,3 2-1-16,12-2-1 15,0 2 0-15,3 2 1 16,-14 0-1-16,-8 0 1 0,-3 1 2 16,-2 0 2-16,6-3 0 15,3 0 1-15,4-2 0 16,-1-2-1-16,4 0 0 16,4 0-2-16,1 0-1 15,-4 0 0-15,-8 0-1 16,-13 0 0-16,-6 0-1 15,-4 2 2-15,3 0-1 16,5 2 0-16,-1 0 0 16,-7 0 0-16,-11-1 2 0,-5 0-1 15,6-3-2 1,-6 3 2-16,4-2-1 0,5-1-1 16,3 1 1-16,4 2-1 15,4-1 1-15,6-1-1 16,1 2 1-16,1 1 0 15,-1-2 1-15,-7 2 0 16,-1 0 0-16,-10 0-1 16,-5 2 0-16,1-2 1 15,-5-1-1-15,6-3 0 16,-6 0 1-16,0 0 1 16,-3 0-2-16,-1 0-1 15,10 0 0-15,-3 0 0 16,3 2 0-16,1-1 0 15,-5-1 0-15,5 0 0 16,-1 0 0-16,10 0 0 16,7 0-1-16,7 0 0 15,18 0-3-15,2 0 0 16,-4 0-5-16,-4 0 3 0,-6 0 3 16,-6 0 2-16,-5-1 0 15,-11-1 1-15,-1-2 2 16,-1-1 1-16,11 3 0 15,9-4 1-15,14 6 0 16,4-4-2-16,1 2 1 16,3 0-2-16,-5-2 0 15,-1-1 0-15,-2 4-1 16,-3-4 0-16,-4 3 2 16,-2-7-1-16,6 3 2 0,8-2-1 15,-1 2-1-15,5 0 0 16,-9 2-1-16,4 0 0 15,8-1 0-15,8 4 0 16,6 0-1-16,1-2 1 16,0 3 0-16,5 0 1 15,-2 0-1-15,5 0 0 16,-4 0 0-16,-5 0 0 16,3 0 0-16,-15 0 1 15,-5 4 1-15,-25-4 1 16,-21 0 1-16,-16 0 2 15,-16 0 2-15,2-4 0 16,5-4-1-16,6 4-2 16,6 2-3-16,6 2-1 15,6 0-1-15,-7 0 0 0,-4 0 0 16,-13 0-2 0,-8 0 2-16,-12 0 0 0,-4 0-2 15,-1 0 2-15,-5 0-3 16,6 0 0-16,-3 0 2 15,-1 0-2-15,-1 0 3 16,-5 4-4-16,2 0 2 16,-4 0 2-16,2 1 0 15,10-4 0-15,10 3 0 16,7-1-1-16,5 0 1 16,-5-1 0-16,-7 0 0 15,-10 0 0-15,-10 0 0 16,-6-2 0-16,3 0 1 15,4 0-1-15,15 0 0 0,8 0 0 16,-1 0 0 0,-3 0 0-16,-3 0 0 0,-4 0 0 15,-12 0 0-15,-11 0-3 16,-11-2 2-16,-14-4 0 16,-1 0-3-16,-5-4-3 15,-23 2-13-15,-3 2-5 16,-12 2-3-16,0 2-37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25:57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12356 3978 30 0,'0'0'68'0,"0"0"-48"16,0 0 5-16,0 0 7 15,0 0 2-15,0 0-8 16,0 0-8-16,0 0-2 15,-16-12 0-15,16 12-1 16,12 0-1-16,25-2 0 16,48-2-1-16,57 1-6 15,52-1-1-15,35-1-4 16,-5 5 1 0,-22 0-3-16,-25 0 3 15,-41 0-4-15,-25 0 2 16,-31 0 4-16,-27 0-2 15,-18 0 1-15,-13 0 1 0,-6-4 1 16,-4 0 3-16,-9-4-1 16,1 0-1-16,-4-2-1 15,0-1-1-15,-7-2-5 0,-32-1 0 16,-3-2-1-16,-8 2 1 16,1 0-1-16,-1-2 1 15,4 2 0-15,12 1 0 16,4 6 0-16,11 1 1 15,12 3 1-15,1 3 0 16,6 0 1-16,0 0-3 16,0 0 0-16,0 0-4 15,0 0-1-15,29 15-1 16,31 7 6-16,39 6 5 16,27 5-3-16,3 6 3 15,-2-1 1-15,-28-4 1 16,-35-3-2-16,-22-6-4 0,-29-3-1 15,-13 2-5 1,-52 1 0-16,-77 1-21 0,-62 2-53 16,-33 1-23-16,-1 4-7 15</inkml:trace>
  <inkml:trace contextRef="#ctx0" brushRef="#br0" timeOffset="9347.747">15747 7814 39 0,'0'0'16'0,"0"0"-4"0,0 0 8 15,0 0 3-15,0 0-6 16,0 0-3-16,-200 10 1 16,196-10 1-16,4 0 2 15,0 0-2-15,0 0-1 16,0 0-5-16,0 0-4 15,0 0 0-15,0 0-5 16,0 0-1-16,0 0 0 16,0 0-3-16,36 0-1 15,27 0 4-15,52-6 0 16,41-4 0 0,39-4-2-16,19 2 0 0,14 2-2 15,5-1 3-15,-5 4 1 16,-13 0 0-16,-33 0 0 15,-48 1 0-15,-38 2-1 16,-47 4 1-16,-22-2 0 16,-20 2 0-16,-7-2 0 0,0 0-3 15,-20-2-8-15,-47 0-4 16,-37 4-7-16,-36 0 10 16,-28 0 2-1,-12 2 4-15,-3 10 0 16,12-2 1-16,10 3 3 15,12-5 1-15,9 1-1 16,13-3 0-16,21 0 0 16,19-4 0-16,18-2 2 15,7 0 0-15,13 0 0 0,6 0 0 16,10 0 0 0,10 0 2-16,12 0-1 0,8 0 3 15,3 0 0-15,0 0-2 0,0 0-2 16,37 0 3-16,51-2-2 15,57-10 1-15,50-2-1 16,33 1 0-16,23-2 1 16,16 5 4-16,-3-2 0 15,-16 5 0-15,-20 0-3 16,-34 3 1-16,-33 0 1 16,-42 2 0-16,-40-2 0 15,-33 2-2-15,-31-2 0 16,-12 2 0-16,-3 0-2 0,0 0 2 15,-76 2 3 1,-53 0-6-16,-66 0-3 0,-52 0-3 16,-43 6-1-1,-8 4 4-15,8 0 0 0,23 4 2 16,35 0 0-16,34 4-1 16,30-2 1-16,39-2-1 15,44-2 1-15,39-8 0 16,27 0 1-16,19-2-3 15,0 1-2-15,23 1-1 16,65-4 5-16,73 0 1 16,71 0 1-16,69-19 1 15,45 1 0-15,10 2 2 16,-24 2 5-16,-34 0-3 0,-63 2 1 16,-55 2-1-1,-63 2 2-15,-55 2-6 0,-43 0-2 16,-19 2-7-16,-49 4-22 15,-70 0-2-15,-42 0-41 16</inkml:trace>
  <inkml:trace contextRef="#ctx0" brushRef="#br0" timeOffset="10471.476">4463 7663 80 0,'0'0'32'0,"0"0"-19"0,0 0 8 16,0 0 10-16,0 0 10 15,0 0-8-15,-27-3 1 16,27 0-1-16,0 3 4 15,0 0-6-15,0 0-4 16,0 0-13-16,23 0-8 0,38 0-1 16,54 0 4-16,47 0 1 15,59 0-3 1,52 0-7-16,31 0-1 16,13 0-25-16,-17 0-49 0,-43 0-13 15,-59 0-23-15,-62 0-44 16</inkml:trace>
  <inkml:trace contextRef="#ctx0" brushRef="#br0" timeOffset="10813.957">7765 7619 78 0,'0'0'39'0,"0"0"-21"15,0 0 7-15,0 0 9 0,0 0-7 16,0 0-16-16,103 9-3 16,23-9 15-16,49 0-5 15,30 0-5-15,21-2-7 16,-1-13-6-16,-7 4 0 16,-20 1-13-16,-13 3-25 15,-1 6-28-15,-16 1-14 16</inkml:trace>
  <inkml:trace contextRef="#ctx0" brushRef="#br0" timeOffset="11202.017">11613 7560 77 0,'0'0'36'0,"0"0"-18"15,0 0 6-15,0 0 4 16,0 0-7-16,0 0-13 0,17 0-7 16,72 0 21-16,45 0 0 15,41 0-12-15,34 0-3 16,16-8-6-16,1-2-1 16,-21 3-3-16,-29 1-40 15,-38 2-36-15</inkml:trace>
  <inkml:trace contextRef="#ctx0" brushRef="#br0" timeOffset="11917.048">19670 7738 91 0,'0'0'39'16,"0"0"-24"-16,0 0 13 15,0 0 11-15,0 0-13 16,0 0-12-16,106 6 12 15,16-6 6-15,46-1-5 16,34-14-12-16,28-2-12 16,12 2-3-16,8-3-4 15,-6 1-27-15,-12 6-27 0,-34 5-29 16,-37 2-24 0</inkml:trace>
  <inkml:trace contextRef="#ctx0" brushRef="#br0" timeOffset="12256.291">23402 7611 112 0,'0'0'5'0,"0"0"-2"0,0 0 9 16,0 0 11-16,0 0-11 15,0 0 6-15,123 0 11 16,-35 0 0-16,34 0-11 16,30 0-4-16,39 0-9 15,30 0-3-15,20 0-2 16,3 0-2-16,-5 0-22 15,-13 0-27-15,-21 0-23 16,-10 5-39-16</inkml:trace>
  <inkml:trace contextRef="#ctx0" brushRef="#br0" timeOffset="12513.105">26609 7649 71 0,'0'0'54'0,"0"0"-39"0,0 0 10 16,0 0 6-1,0 0-12-15,0 0-7 0,310-9-2 16,-119 5-7-16,41 1-3 15,51 0-1-15,18 3-20 16,-8 0-18-16,-22 0 4 16,-31 0-37-16</inkml:trace>
  <inkml:trace contextRef="#ctx0" brushRef="#br0" timeOffset="12765.104">29806 7650 51 0,'0'0'18'0,"232"0"-17"16,-11 2 18-16,62 6 4 15,21-2-15-15,13-2-7 16,-24-4-1-16,-10 0 0 15,-9 0 1-15,-15-9-1 16,-15 0-14-16,-30-3-33 16</inkml:trace>
  <inkml:trace contextRef="#ctx0" brushRef="#br0" timeOffset="13916.12">4169 6628 90 0,'0'0'42'15,"0"0"-41"-15,0 0 1 16,0 0 17-16,-108 144 7 16,52-80-8-16,-4 0-3 15,5-3-4-15,14-6 1 16,6-11-4-16,12-7-6 16,12-14 2-16,8-8-4 15,-1-9 1-15,4-6 0 16,0 0 3-16,0 0 10 15,0-28 10-15,0-24-1 16,34-25-16-16,15-21-6 16,4-10-1-16,0-4 0 15,-7 3 1-15,-3 11 0 16,-13 13-1-16,-7 21 0 16,-7 24 1-16,-9 20 0 15,-7 14-1-15,0 6 0 0,3 6-11 16,1 38 2-16,-4 26 7 15,0 27 2-15,0 17 3 16,0 8-3-16,0 3 0 16,0-9 0-16,0-14-1 15,0-15-1-15,9-20-13 16,-2-14-14-16,0-17-21 0,-4-14-17 16,-3-14-24-16</inkml:trace>
  <inkml:trace contextRef="#ctx0" brushRef="#br0" timeOffset="15380.682">3497 6936 10 0,'0'0'24'15,"0"0"-14"-15,0 0 16 16,237 0 3-16,-85-6-8 15,32-7-8-15,18-1-4 16,0-3 3-16,-11-2-1 0,-30 6-3 16,-41 2 0-16,-35 8 1 15,-39 1-5-15,-20 2 0 16,-12 0-1-16,-5 0-1 16,-9 0-1-16,0 0-1 15,0 0 0-15,0 0 0 16,0 0-2-16,0 0 2 15,0 0 0-15,0 0 2 16,0 0 3-16,-9 0-1 16,-12 0 4-16,-18-4-5 15,-3-1-2-15,-11 4 0 16,-7 1-1-16,-6 0 0 16,-3 1 0-16,-7 22-2 15,11 7 2-15,8 4-2 16,15 9 1-16,19 1-1 15,19-3-1-15,4-3 1 16,23-3 1-16,30-14-4 0,16-10-1 16,7-11 0-16,13 0 2 15,-3-25 3-15,6-13 2 16,-12-10-1-16,-11-10 3 16,-23-6-1-16,-20-9 5 15,-17-1 3-15,-9-2-3 16,0 6 0-16,-23 10-2 15,-16 10 3-15,0 18 8 16,6 10 0-16,6 11 0 16,17 10-5-16,4 1-4 15,6 6-7-15,0 33-9 16,0 26 9-16,0 23 3 16,16 10-3-16,23 1 2 0,-2-7-2 15,9-17 0-15,0-14 0 16,0-21 0-16,4-14-4 15,3-15 0-15,-4-11 0 16,8 0 3-16,8-19 2 16,12-17 0-16,-1-7 2 15,0-12-3-15,-7-5 2 16,-7-5-2-16,-9 7 2 0,-7 13-2 16,-16 14 0-1,-11 18 0-15,-5 10-1 16,6 3-5-16,-1 4-2 15,4 25 2-15,0 4 3 16,0 1 0-16,-5 1-4 16,1-7 4-16,-3-7 1 0,-5-8-3 15,-2-7 1-15,-2-5 0 16,-7-1 4-16,0 0 1 16,0-3 5-16,0-14-5 15,-4-6 4-15,-19-3 0 16,-12 0-1-16,1 1 1 15,-8 6-3-15,1 4 4 16,-1 9-3-16,-4 6-3 0,-4 0 0 16,4 15 0-16,0 18-2 15,9 16 2-15,11 2 0 16,13 1 0-16,13-6-2 16,0-13 1-1,36-9 0-15,8-8-5 16,5-12 0-16,6-4 3 0,-2 0 3 15,4-26 1-15,5-14 1 16,-2-13 0-16,-11-5 0 16,-13-11-1-16,-19-8 4 15,-13-1 6-15,-4 2-7 16,0 2 4-16,-27 14-2 16,-3 14-1-16,0 15 4 15,7 14 4-15,7 10-1 16,9 7-7-16,4 0-5 15,3 35-8-15,0 19 3 16,0 24 5-16,0 10 1 16,0 0 1-16,3-2-2 0,36-9 0 15,11-15-3-15,10-12 1 16,5-14 1-16,-5-14-8 16,-6-12 1-16,-5-9 0 15,-3-1 5-15,0-8 2 16,0-21 2-16,-7-7-1 15,-2-4 0-15,-14-5 1 16,-7 1-1-16,-9 7 1 16,-7 8 0-16,0 18 3 15,0 7-3-15,0 4 3 0,0 0-4 16,0 14-6-16,0 19 0 16,-3 11 6-16,-13 7 1 15,16-8-1-15,0-3 1 16,0-11-2-16,26-8-4 15,17-10-10-15,3-5-5 16,-4-6-6-16,2 0-11 16,-5-14-6-16,-16-16-13 15,-16-10-39-15</inkml:trace>
  <inkml:trace contextRef="#ctx0" brushRef="#br0" timeOffset="15695.992">6754 6519 27 0,'0'0'42'0,"0"0"-21"0,0 0 5 16,0 0-1-16,0 0-8 15,0 0-8-15,-114-42-7 16,102 50 0-16,1 16 0 16,3 3 4-16,8 4-5 15,0-7-1-15,5-8-1 16,21-8-1-16,1-8 2 15,3 0 4-15,4-6 3 16,1-19 9-16,-5-6-3 0,-7-1 0 16,-19-3 5-1,-4 6-10-15,0 1-4 0,-11 6-2 16,-16 6-2-16,4 6-1 16,-3 7-11-16,3 3-15 15,3 11-16-15,8 17-11 16,12 5-51-16</inkml:trace>
  <inkml:trace contextRef="#ctx0" brushRef="#br0" timeOffset="16369.071">7608 6310 106 0,'0'0'43'0,"0"0"-16"0,0 0 15 15,0 0 12-15,0 0-18 16,0 0-17-16,-83-42-10 16,83 74-8-16,3 16 3 15,13 14 8-15,2 12-6 16,1 7 1-16,1 7-3 16,-1 4-4-16,-1-1 3 15,2-14-3-15,-1-10 0 16,0-15 0-1,1-14-11-15,-2-9-10 0,-2-14-16 16,-6-7-9-16,3-8 0 16,2 0 8-16,0-22 27 15,-3-18-12-15,-12-9-4 16,0-1 19-16,-42-1-4 0,-31 7 2 16,-12 7 7-1,2 10 3-15,7 9 8 0,23 3 1 16,17 9-1-16,26 4 1 15,10 2-2-15,0 0-7 16,26 0-1-16,40 0 1 16,33 0 2-16,19 0 1 15,12-12-1-15,2-6 1 16,-17-2 3-16,-19 0 1 16,-27 2 6-16,-23 4 7 15,-25 6 6-15,-12 4 1 16,-9 4-7-16,0 0-4 15,0 0-4-15,0 10-9 0,0 26-3 16,-16 13 5-16,-4 11 1 16,10-3 1-16,3-5-4 15,7-3 2-15,0-6-4 16,0-10 0-16,0-8-2 16,0-6-6-16,10-8-19 15,-6-5-9-15,-1-6-6 16,6 0 5-16,-2-17-4 15,4-16-44-15</inkml:trace>
  <inkml:trace contextRef="#ctx0" brushRef="#br0" timeOffset="16645.217">8195 6372 45 0,'0'0'18'0,"0"0"-2"16,0 0 5-16,0 0-11 15,0 0-7-15,0 0-1 16,-148 70 5-16,148-33-1 16,0-1-3-16,16-6 1 15,37-10 0-15,0-7 3 16,0-13 2-16,-4 0 0 16,-6-7 0-16,-13-19 4 15,-4-2-6-15,-6-4 0 16,-13 1-5-16,-7 4-2 0,0 7 0 15,0 5-5-15,-11 9-3 16,-5 6-5-16,6 0-4 16,-3 17-2-16,10 16-10 15,3 15-20-15</inkml:trace>
  <inkml:trace contextRef="#ctx0" brushRef="#br0" timeOffset="17976.553">8813 6803 34 0,'0'0'23'0,"0"0"7"0,0 0-2 15,0 0-2-15,12-104-11 16,-39 84-4-16,-8 8 0 16,-2 6-3-16,-2 6-3 15,2 0-1-15,2 11-4 16,4 20 0-16,5 9 1 15,3 10 0-15,16-1 2 16,7-5-3-16,0-7 0 16,7-6 0-16,23-13-2 15,9-8 0-15,-2-8-1 16,6-2 1-16,-1 0 2 16,-5-18 0-16,-5-12 2 15,-14-3 1-15,-10-10-2 0,-8-6 3 16,0-2 4-1,0-2-1-15,-26 7 2 0,-9 13 4 16,4 12 3-16,5 11-2 16,3 8-10-16,4 2-4 15,-4 10 0-15,0 28 0 16,0 14-1-16,8 10 2 16,12 0-1-16,3-3 1 15,3-9 0-15,35-6-1 16,8-7 0-16,3-12-2 15,4-5-1-15,2-13-6 16,2-7 5-16,3 0 1 16,5-11-2-16,1-19 4 15,-13-6 0-15,-7-4 1 0,-20 0 1 16,-12 5-1-16,-1 9 5 16,-13 12 3-16,0 8-2 15,3 6 0-15,-3 0-6 16,0 2-9-16,4 19 1 15,-4 5 7-15,0 2 1 16,0-5 1-16,3-2-1 16,3-5 0-16,-3-6 0 15,8-4 0-15,5-4-1 16,3-2-1-16,2 0 2 16,11 0 0-16,5-11 0 15,9-12 0-15,4-5 0 16,-4-2 0-16,-7-2-2 15,-6 6 2-15,-10 8-1 16,-12 10 1-16,1 8-1 0,-5 0-2 16,1 0-4-16,4 15 4 15,4 10 1-15,-2 2-3 16,5 4 5-16,4-1 0 16,8-6 0-16,-1-8 1 15,-2-6-1-15,-7-6-2 16,-5-4 2-16,4 0 0 15,-6-6 2-15,-2-13 1 16,-5-8-3-16,-7-2 3 16,0-5-2-16,0 5 1 0,-26-1 3 15,-8 8-2 1,-1 7-3-16,5 9-3 0,-1 6 2 16,8 0 0-16,4 21-2 15,5 7 2-15,5 6 0 16,9-2 2-16,0-4-2 15,0-8 1-15,23-2-3 16,0-7 2-16,4-9-5 16,-4 0 4-16,-4-2 1 15,4 0 1-15,-9 0 0 16,-1-4 0-16,-6-2 1 16,-4 1 0-16,2 5-1 0,-1 0 0 15,0 0 0-15,10 0-4 16,9 0 1-16,8 0 2 15,10 0-2-15,2 2 0 16,6-2-2-16,-3 0 4 16,0 0 0-16,0-16 1 15,-9-7 1-15,2-4 0 16,-5-7 0-16,-4-6 5 16,-11-9 4-16,-10-7 3 15,-9-6 0-15,0-2-2 16,0 6 3-16,-28 9 2 15,7 16 3-15,-2 11 2 16,10 9-3-16,3 12 0 0,6 1-15 16,-12 4-3-1,-7 33-10-15,-7 24 10 0,-5 23 2 16,17 11 2-16,18 3-4 16,7-4 0-16,62-10-1 15,27-8-11-15,26-6-7 16,26-12-35-16,11-13-21 15,-6-19-18-15</inkml:trace>
  <inkml:trace contextRef="#ctx0" brushRef="#br0" timeOffset="19688.256">11673 6248 59 0,'0'0'62'0,"0"0"-44"0,0 0 1 16,0 0 15-16,0 0-1 16,0 0-19-16,0-37-11 15,0 70 2-15,0 15 9 16,-14 14 4-16,-9 15-2 16,0 5-5-16,0 6-2 15,10-3-5-15,13-5-1 16,0-14-1-16,16-14-2 15,30-14-3-15,11-12 2 16,12-13-9-16,11-8 2 16,15-5 1-16,4-6-3 15,-3-24 6-15,-13-6 2 16,-11-11 2-16,-13-4 1 16,-10-6-1-16,-19 3 2 0,-19 4-1 15,-11 10 1 1,0 12 5-16,-4 12 3 15,-26 7-2-15,-3 9-8 0,-10 0-4 16,1 5 3-16,-4 27-2 16,2 11 0-16,1 7 2 15,8 0 1-15,8-3 0 16,17-5 0-16,10-11-6 16,0-7-5-16,0-10-2 15,19-8-1-15,11-2 10 16,13-4 3-16,-3 0 1 15,6-14 3-15,4-10-3 16,-4-5 2-16,-7 2-1 0,-9-6-1 16,-4 1 3-1,-10 6-3-15,-9 5 2 0,-3 9 3 16,-4 7 1-16,0 5 1 16,0 0-7-16,0 0-1 15,0 17-6-15,0 4 5 16,0 5 2-16,0-1 0 15,0-6 1-15,7-2-1 16,25-7 0-16,5-5 0 16,12-5 1-16,13 0 0 15,-5-5 2-15,-8-13-1 16,-10-3-1-16,-12 0 2 16,-9-5-1-16,-3 1-1 15,-7 3 2-15,-8 12-1 16,0 4 3-16,0 4 2 0,0 2-6 15,0 0-1 1,0 12-7-16,0 11 3 16,0 4 3-16,0-6 1 0,0-6-3 15,23-4 1-15,8-8 1 16,7-3 1-16,0 0 1 16,8-11 1-16,-8-12 2 15,-3-4-1-15,-8-3 5 16,-13-1 5-16,-6 3 2 15,-4 6 7-15,-4 9 3 0,0 6-3 16,0 5-3 0,0 2-9-16,0 0-10 0,-16 26-7 15,-14 20 0-15,-5 16 7 16,1 13 1-16,4 8-1 16,3 12 1-16,4 9 0 15,0 8 0-15,8 4 5 16,4 1-6-16,11-9 4 15,0-14-4-15,0-13 2 16,0-16-3-16,0-19 1 16,0-15 0-16,0-14-2 15,-16-15 4-15,-7-2-2 16,-19-5 5-16,-12-28-5 16,-6-8-12-16,7-16-3 15,7-4-8-15,23-8 1 16,20-3 4-16,3 2 3 15,7 3 2-15,39 2 8 0,7 5 2 16,19 5-4 0,4 10 6-16,9 2 0 0,6 5 2 15,-6 0 0-15,-6 2 4 16,-6-2 3-16,-17 2 4 16,-10 2-4-16,-10 7 4 15,-19 0 7-15,-17 5-6 16,0 5 12-16,0 2-7 15,-7 3-3-15,-16 6-4 16,0 3-8-16,-7 3-3 16,-5 0-1-16,-2 10-5 15,-9 11 6-15,0 7 0 0,12 6 0 16,8 0-3-16,10 5 1 16,16-1 2-16,0 0-2 15,7-7-3-15,35-7 4 16,11-8-3-16,9-8 0 15,7-8 4-15,7 0 0 16,-3-8 1-16,-1-15 2 16,-8-6-2-16,-15-3 4 15,-10-4-2-15,-12-1-3 16,-17 6 4-16,-1 8-4 16,-5 7 1-16,-4 9-1 15,0 7 2-15,0 0-4 16,3 0-3-16,1 0-7 0,8 11 0 15,2 18 9 1,-1 5 3-16,-3 4-1 0,6-4 1 16,-5-5 0-16,8-6 0 15,4-8-3-15,4-10-6 16,12-5-24-16,5 0-3 16,7-22 0-16,6-13-29 15,-11-12-2-15,-9-7-8 16</inkml:trace>
  <inkml:trace contextRef="#ctx0" brushRef="#br0" timeOffset="56296.421">1210 8644 74 0,'0'0'50'0,"0"0"-28"15,0 0 4-15,0 0 13 16,0 0 0-16,0 0-15 15,0 0-16-15,0 0 0 16,-53-7-8-16,113 7 0 16,32 4 8-16,34-2-2 15,22-1 5-15,4-1-2 16,-3 0-5-16,-31 0 2 16,-33 0-6-16,-35 0 1 15,-27 0-1-15,-16 0-1 16,-7 0-3-16,0 0-8 15,0 0 0-15,-7 0 1 16,-20 0 0-16,-5 0 3 16,6-3 3-16,3-1 3 15,5-2 2-15,-5 1 0 0,-5 5 1 16,7 0-3 0,-2 0 2-16,3 0 0 0,1 0-1 15,3 5-3-15,-2 17 4 16,-5 3 0-16,7 10 1 15,-3 7 5-15,5 6-5 16,-6 4 8-16,4 5 0 16,2 0-7-16,2 2 4 15,5-5-2-15,7-6-4 16,-4-6 2-16,-5-7-1 16,2-4 0-16,-12-12 1 15,-4-2-2-15,-7-9 3 16,-13-3 4-16,-10-5-2 15,-7 0 0-15,-2-9-4 0,9-12 1 16,7 2-2-16,16-3-7 16,11 2-5-16,19 2-13 15,0-4-9-15,30-4-35 16,39-4-8-16,19 1-29 16</inkml:trace>
  <inkml:trace contextRef="#ctx0" brushRef="#br0" timeOffset="57623.063">2277 8959 30 0,'0'0'40'15,"0"0"-20"-15,0 0 2 16,0 0 1-16,0 0-5 15,0 0-4-15,-22-58 0 16,22 54 2-16,0 2 5 16,0 2-4-16,0 0-7 15,-5 0 1-15,5 0-5 16,0 0 0-16,-4 0-2 16,4 0-4-16,0 0 1 15,0 0-1-15,0 0-3 16,0 0 2-16,0 0-3 0,0 2 1 15,0 0 3-15,0 2-5 16,0-4 4-16,0 0-1 16,0 0 2-16,0 0 3 15,0 0-1-15,0 0 3 16,0 0 1-16,0 0-1 16,0 0 3-16,-10-8 0 15,-2 0-7-15,-3 2 6 16,-1 1-4-16,6 5-1 15,-3 0-2-15,3 0 0 16,-10 0-1-16,-6 11-1 16,-13 15 0-16,2 6 0 15,-2 4 2-15,12 2 0 0,11 0 0 16,16-3-3 0,0-5 1-16,6-8-6 15,27-6-3-15,6-8 1 16,-2-7-1-16,2-1 11 15,-9 0 2-15,4-9 0 16,-7-11 3-16,-4-4 4 0,-1-2-1 16,-6-2 3-16,-9 1-6 15,-3 8 4-15,0 4 3 16,-4 7-6-16,0 4 4 16,0 3 0-16,0 1-6 15,0 0 1-15,0 0-5 16,0 0-4-16,0 18-2 0,0 15-1 15,0 10 7 1,0 5 1-16,0-4-1 0,0-2 1 16,0-7-1-16,15-6-4 15,5-10-8-15,-4-12-2 16,-2-3 7-16,-2-4 1 16,3 0 6-16,4-17 7 15,11-19-3-15,5-5 0 16,-8-1-1-16,-4 0-2 15,0 2 4-15,-5 8-3 16,-2 10 0-16,-6 9 0 16,-1 9-2-16,-9 4 0 0,7 0-2 15,6 0-5-15,1 14 2 16,2 17 2-16,-6 3 3 16,-1 2 1-16,-9 2-1 15,0-6 1-15,0-2-1 16,7-6 2-16,0-6-2 15,2-3 0-15,-2-8 0 16,0-3-2-16,0-4 4 16,9 0-2-16,11-8 6 15,12-24 2-15,10-8-2 16,4-6-2-16,-7-2-1 16,-3 6 5-16,-17 11-5 15,-8 9 2-15,-9 12 3 16,-6 4-5-16,1 6 1 0,-4 0-4 15,0 0-5-15,7 0 1 16,2 0-9-16,5 16 8 16,-2 11 5-16,-1 1-3 15,-8 1 3-15,6 1-2 16,-5-11-4-16,3-1 0 16,-4-8-2-16,6-6 2 15,-5-3 1-15,-4-1-3 16,3 0 8-16,1 0 4 15,-1-2 3-15,6-17-2 16,-5-1-5-16,-1 2 4 16,4-2-2-16,0-1-2 15,2 2 3-15,-2-1-3 0,6 1 0 16,1 4-1 0,-2 3 0-16,-5 3 0 0,4 5 1 15,-6 2-4-15,-1 2 3 16,-1 0-4-16,-3 0-13 15,0 0-24-15,0 0-23 16,4 5 12-16,3 8-1 16,-2 3-16-16</inkml:trace>
  <inkml:trace contextRef="#ctx0" brushRef="#br0" timeOffset="58146.972">3433 9151 21 0,'0'0'37'0,"0"0"-8"15,0 0 3-15,0 0-6 16,0 0-8-16,0 0-3 16,-58-80-4-16,32 78-5 15,3 2 1-15,0 0-5 16,0 0-2-16,1 5 0 15,-10 14 0-15,2 7 1 16,0 6-1-16,4 3 1 16,13 1-2-16,10-2 1 15,3-6-3-15,0-5 2 16,19-10-5-16,4-5-1 16,4-4 6-16,3-4 1 0,0 0 1 15,5-12 3-15,3-14 0 16,0-6 4-16,-7-2-1 15,-12 0 3-15,-8 3 5 16,-11 12 2-16,0 5 0 16,0 10-1-16,0 4-1 15,0 0-15-15,0 10-1 16,-4 20 0-16,-15 8 1 16,15 7 2-16,4-4-1 0,0-5-1 15,46-6-2-15,11-8 0 16,15-10-1-16,13-9 3 15,7-3 2-15,7-12-2 16,-12-18 3-16,-8-1-3 16,-24-2-4-16,-28-4-10 15,-27 0-28-15,-4 8-28 16,-68 2-39-16</inkml:trace>
  <inkml:trace contextRef="#ctx0" brushRef="#br0" timeOffset="58884.063">619 10100 43 0,'0'0'62'16,"0"0"-25"-16,0 0-2 15,-9-132 9-15,2 106-1 16,4 8-14-16,-1 10-7 15,4 4 5-15,0 4-7 16,0 0-12-16,0 0-3 16,0 26-3-16,11 14-2 0,15 12 8 15,1 11 1 1,-11 0 4-16,0 7-6 16,-6 1-2-16,6-3 0 0,-9-7-4 15,6-11 1-15,-10-11-1 16,4-15 0-16,-7-12 1 15,4-10-2-15,-4-2 0 16,9-3 14-16,5-38 5 16,9-15-6-16,10-18-9 15,-1-6-3-15,-5-8 1 16,3 1-2-16,-7 7-7 16,0 16 3-16,-13 24-10 0,-1 18-8 15,-5 16-1-15,3 6-17 16,9 0-11-16,10 20-3 15,4 14 12-15,6 10-9 16,-10 6-3-16,-3 4-16 16,-5-6 26-16</inkml:trace>
  <inkml:trace contextRef="#ctx0" brushRef="#br0" timeOffset="59430.128">1221 10282 35 0,'0'0'31'16,"0"0"4"-16,0 0 2 15,0 0-8-15,0 0-3 16,0 0 2-16,0-39-1 0,0 39-9 16,0 0-14-1,0 14-3-15,0 13 2 0,0 10 7 16,0 1 0-16,8-2-7 16,-1-2 1-16,-3-1-4 15,0-6-1-15,-4-9 0 16,3-4-18-16,2-6-17 15,-5-4-5-15,0-4 3 16,7 0 7-16,1-14 10 16,7-20-16-16,-4-8 6 15,-2-4 17-15,-9-4 7 16,0 0 0-16,0 2 4 16,0-2 3-16,0 5 7 15,0 5 6-15,0 2-1 16,0 5 4-16,0 2 0 15,0 7 3-15,0 10-3 0,0 8-3 16,0 6-2-16,-5 0-11 16,-6 4 0-16,-5 20 0 15,2 2 0-15,2 1 0 16,12-4 0-16,0-5 0 16,0-4 0-16,3-6 0 15,20-8 1-15,0 0 4 16,4 0 7-16,-4-12 3 15,-4-10 1-15,-7 0 3 16,-12-2-6-16,0 2-6 16,0 5-2-16,-19 4-5 15,-8 9-2-15,1 4 0 16,3 0-13-16,0 0-16 0,3 18-5 16,10 8-11-16,5 4-21 15</inkml:trace>
  <inkml:trace contextRef="#ctx0" brushRef="#br0" timeOffset="60039.058">1527 10269 53 0,'0'0'53'0,"0"0"-27"15,0 0 4-15,0 0 6 16,0 0-17-16,0 0-19 15,10-22-4-15,29 28 4 16,7 10 6-16,4 2-3 16,-4 2-1-16,-9 2-1 15,-11 0-1-15,-6-2 1 16,-17-2-1-16,-3 0-3 16,0 0-5-16,-42-2-8 15,-2-4-8-15,-6-10-1 16,15-2 10-16,12 0 10 15,16-6 3-15,7-14-1 16,7-10 3-16,39-4 1 16,10-2-1-16,10 0 4 15,-1 1 0-15,-1-1 3 0,-6 2 5 16,-8 0 2 0,-10 4 3-16,-1 0 1 0,-12 2 5 15,-8 0-3-15,-8-4-6 16,-6 0 4-16,-5 4-1 15,0 0-3-15,0 9 3 16,0 3-6-16,-9 7-1 16,2 7 6-16,4 2-8 15,3 0-3-15,-4 0-5 16,-8 22 0-16,-4 20 0 16,-5 12 3-16,5 10 1 15,-4 0 1-15,10-4-5 16,1-4 5-16,2-9-5 15,7-4 2-15,0-12-4 0,0-5-8 16,19-10-24 0,4-10-6-16,7-6-4 0,-3 0-6 15,-1-21-1-15,-6-12-7 16,-17-5-8-16</inkml:trace>
  <inkml:trace contextRef="#ctx0" brushRef="#br0" timeOffset="61064.867">1912 10090 17 0,'0'0'16'16,"0"0"2"-16,0 0 11 16,0 0-4-16,0 0-18 0,0 0 6 15,18 30-5-15,47-18 0 16,18-4-1-16,6-8 0 16,-6 0 3-16,-2 0-1 15,-17-3-1-15,-14-10 3 16,-19 1-1-16,-13 0 7 15,-9 6-2-15,-9-1 4 16,0 2 2-16,0 5-5 16,0-2-1-16,0 2-5 15,0 0-10-15,0 0-1 16,0 21 0-16,0 10 1 16,0 5 3-16,0 0-3 0,0-6 4 15,0-2-4 1,0-8 1-16,18-8-2 0,1-5-2 15,4-7 3 1,4 0 2-16,-1 0-1 0,6-19 8 16,-2-6-5-16,0-10 0 15,-7 0 2-15,-7-3-3 16,-9 6 1-16,-3 3 3 16,-4 11-6-16,0 10 6 15,0 3-3-15,0 5-4 16,3 0 0-16,-3 9-14 15,4 21 8-15,8 8 5 16,8 4 2-16,6-3-1 16,11-5 0-16,13-9-2 15,-1-8 1-15,-3-9-1 0,-7-8 0 16,-5 0 2 0,1 0 2-16,-8-24 4 0,-10-4 0 15,-4-11-3-15,-13 6 4 16,0-2-6-16,-4 7 1 15,-31 9 2-15,1 2-4 16,-8 13 6-16,5 2-6 16,1 2 1-16,3 0-2 15,3 24-5-15,10 4 1 16,8 6 4-16,12-2-2 16,0-3 1-16,16-9-2 15,17-4-2-15,3-8 6 16,-3-8-1-16,3 0 1 15,-10 0 3-15,1 0-1 0,-8-8 4 16,-1-8-3-16,-6-3 0 16,-1 5 1-16,-11 4-3 15,0 4 2-15,0 5-3 16,0 1-1-16,0 0 1 16,12 0-9-16,2 0-7 15,13 7 7-15,5 7 7 16,9-4-3-16,8-3 1 15,6-7-1-15,2 0 5 16,-4-4 4-16,-7-17-4 16,-8-7 6-16,-4-10-4 15,-11-3 3-15,-3-12 2 16,-17-1-6-16,-3-6 7 16,0 2-2-16,-12 9 2 15,-15 11 4-15,-3 19 7 0,7 13-3 16,4 6-4-16,-4 25-12 15,5 34 0-15,6 13 3 16,4 4-2-16,8-2 3 16,0-8-3-16,57-7-1 15,19-9 0-15,20-11-4 16,12-10 0-16,1-9-10 16,-3-11-31-16,-17-6-14 15,-36-3-25-15,-37-8-39 16</inkml:trace>
  <inkml:trace contextRef="#ctx0" brushRef="#br0" timeOffset="62129.135">504 11379 115 0,'0'0'37'0,"0"0"10"16,0 0 4-16,0 0-2 15,0 0 0-15,0 0-16 16,-33-78-1-16,33 78-3 16,0 0-20-16,0 8 3 0,0 22-10 15,0 9 10-15,0 6 7 16,0 6-13-16,0-1 5 16,0-4-2-16,0-8-8 15,3-7 8-15,-3-16-9 16,4-5 0-1,-4-7 2-15,3-3 0 0,-3 0 5 16,0 0 6-16,0-28 12 16,4-22 0-16,8-17-25 15,-1-8 8-15,5 1-8 16,-9 4 4-16,0 4-4 16,-2 8 0-16,-5 14 0 15,0 12 5-15,0 18-5 16,0 6 0-16,0 8-6 15,0 0 6-15,0 0-12 0,11 16-9 16,1 22 2-16,6 12 15 16,5 2 4-16,0-4 0 15,0-10 0-15,7-5 0 16,2-10 0-16,-6-5-4 16,-3-7-10-16,0-7 3 15,-5-4-2-15,5 0 6 16,3-11 7-16,10-18 1 15,1-10 1-15,-2-5-2 16,-12 0 0-16,-12 4 3 16,-8 7 1-16,-3 14-4 15,0 11 3-15,0 8-1 0,0 0-4 16,0 17-9-16,0 22 4 16,-14 17 7-16,2 6 0 15,8 1 2-15,4-5-3 16,0-4 1-16,0-5-2 15,4-9-31-15,8-9-68 16,-5-5 11-16,4-6-1 16,5-6 15-16,7-4-34 15</inkml:trace>
  <inkml:trace contextRef="#ctx0" brushRef="#br0" timeOffset="64024.129">1343 11486 54 0,'0'0'58'16,"0"0"-27"-16,0 0 3 16,-11-122 16-16,-5 101-14 15,2 10-5-15,-2 2 3 16,5 5-7-16,3 4-3 16,0 0-12-16,-7 0-8 15,-3 14-3-15,-14 12 1 16,5 9-2-16,4 3 0 15,13 0 1-15,10-2-2 16,0-5 0-16,0-8-5 16,33-5 2-16,3-9-7 15,-3-6 7-15,6-3 1 16,-9 0 1-16,-3-10 2 0,-4-10 2 16,0-6 1-16,-12-5 3 15,1 0-5-15,-8 1 1 16,-4 4 0-16,0 6-2 15,0 10 3-15,0 6-3 16,-8 4 0-16,-4 0 1 16,1 5-1-16,-1 22 0 15,1 10 1-15,11 6 1 16,0-3-1-16,0-2-1 16,27-10 0-16,10-10-3 15,6-5 5-15,3-13-2 16,3 0 3-16,17-9 0 0,10-26 7 15,3-5-6-15,-6-1 0 16,-13 5-1-16,-25 10-1 16,-8 4 4-16,-8 8-1 15,-8 3-4-15,-4 8-2 16,2 1 0-16,5 2-7 16,2 0 4-16,0 0-3 15,1 5 5-15,-1 7 0 16,-5-2-1-16,-2-1 0 15,-6-5 3-15,1 0-2 16,-4-4 2-16,0 0 0 16,0 0 6-16,0 0 4 15,0-13-7-15,-16-7 1 16,-5 4-4-16,-8 5 0 16,3 0 0-16,8 10-2 15,-5 1-3-15,4 0-3 16,-1 12-2-16,4 15 8 15,6 10-2-15,10 3 1 16,0 2 2-16,30-6-8 0,19-7 0 16,10-10 3-16,1-7-3 15,-3-10 7-15,-3-2 1 16,-1 0 1-16,-3-19 3 16,-1-12-2-16,-3-9 4 15,0-8 0-15,-8-4-4 0,-15-2 7 16,-11-4-2-16,-12 4 0 15,0 5 5-15,0 10-4 16,-23 14 7-16,4 11 6 16,3 9 3-16,9 5 6 15,3 0-26-15,-5 17-3 16,-5 16 0-16,-2 16 0 16,-3 5 6-16,8 3-6 15,11-2 4-15,0 1-8 16,0 1 5-16,0-9-1 15,11-10 0-15,8-12-5 16,4-14-4-16,0-7 0 16,7-5 7-16,6 0 2 15,10-21 1-15,10-8 6 16,1-6-3-16,-4-1-2 0,-11 7 1 16,-12 2 0-16,-7 11-2 15,-14 6 3-15,-2 6-4 16,-7 4-1-16,0 0 0 15,7 0-18-15,6 0 4 16,1 15 12-16,2 4 3 16,3 1-1-16,1-6 1 15,-3-2 0-15,-4-8 1 16,-6-2 1-16,-4-2-1 16,1 0 5-16,5-6 1 15,5-17 12-15,5-10-18 16,4-5 0-16,0-1 0 0,-3 2 1 15,-10 9-2-15,-6 7 8 16,-4 11-3-16,0 8 13 16,0 2-8-16,0 0 2 15,0 0-12-15,0 25-11 16,0 8 11-16,0 6 0 16,0-1 1-16,9-4-3 15,5-8 2-15,2-8-2 16,3-6 2-16,-8-6-11 15,1-6 11-15,6 0-3 16,1 0 3-16,12-11 9 16,4-10-4-16,-1-3-2 15,4-4-2-15,-7 6 2 16,-8 3-3-16,-8 8 0 16,-4 4 1-16,-7 6 2 0,-1 1-3 15,-3 0-2-15,0 0-3 16,5 0-14-16,-1 1 5 15,7 12 12-15,1 1 2 16,-1-1-4-16,1-4 2 16,2-1 1-16,-7-6-2 15,6-2-8-15,-3 0 10 16,3 0 0-16,2 0 2 16,3-5 3-16,2-10-2 15,3 1-2-15,-4-1 0 16,-8 5-1-16,-2 5 1 15,-6 5-3-15,1 0-9 0,3 0 2 16,9 5-13-16,7 12 15 16,0-2 0-16,3 2 1 15,1-5 3-15,3-5 0 16,5-2 2-16,-1-5 2 16,8 0 1-16,-5-12 2 15,6-15 4-15,-6-4-7 16,-5-8 5-16,-9 3 1 15,-13-2-6-15,-10 4 10 16,0 4-3-16,0 6-2 16,-23 10 10-16,-3 8-10 0,-4 6 3 15,-6 8-8-15,-1 24-14 16,-2 14 12-16,6 6 0 16,17-2 2-16,16 1-1 15,0-9 1-15,16-10-4 16,26-12 2-16,15-10-2 15,12-10 3-15,10 0-9 16,1-4-31-16,-4-16-40 16,-21-4-10-16,-25-6 6 15,-30-7-35-15</inkml:trace>
  <inkml:trace contextRef="#ctx0" brushRef="#br0" timeOffset="64383.199">3285 10922 65 0,'0'0'16'0,"0"0"4"16,0 0 12-16,0 0-12 15,0 0-9-15,0 0 1 16,-191-68 1-16,168 65-1 15,0 3-4-15,-4 0 0 16,-3 0-1-16,-5 17-5 16,8 5 9-16,11 2-8 15,16-1 0-15,0-2-1 0,6-4 1 16,40-5-1 0,17-6 6-16,6-5 7 0,-3-1 5 15,-22 0-4-15,-12-12-2 16,-18-8 11-16,-14 1-5 15,0-6-7-15,-41 6-13 16,-35 7-16-16,-25 7-50 16,-8 5-44-16,-13 0-79 15</inkml:trace>
  <inkml:trace contextRef="#ctx0" brushRef="#br0" timeOffset="166372.957">10007 10954 78 0,'0'0'24'16,"0"0"-9"-16,-282-15 6 16,164 15 2-16,-20 29-2 15,-11 22-7-15,-15 19 0 16,1 13-5-16,6 24-1 15,24 23 0-15,37 12 0 16,50 18 2-16,46 4 0 16,36-8-6-16,77 0 4 15,44-15-6-15,42-16-2 16,36-27 1-16,25-24-1 16,34-28 1-16,10-26 1 15,2-20 0-15,-6-2 1 0,-39-34 0 16,-33-16 2-16,-34-18 12 15,-29-18 10-15,-17-22 9 16,-18-23-7-16,-24-18-12 16,-37-17-6-16,-39-6-2 15,-30 7-7-15,-71 14 2 16,-83 23-4-16,-58 26-1 16,-71 16 0-16,-34 20-6 15,-3 21 6-15,16 19-10 16,44 20-20-16,39 8-14 15,37 11-11-15,40 22-5 16,33 13-14-16,42 14-16 0</inkml:trace>
  <inkml:trace contextRef="#ctx0" brushRef="#br0" timeOffset="167190.787">17806 11364 18 0,'0'0'31'0,"0"0"-17"16,0 0 12-16,-299-75 1 15,150 75-6-15,-37 0-4 16,-24 29-4-16,-8 22 3 16,10 24-1-16,24 11-6 15,32 17-1-15,22 8-6 0,28 16-1 16,29 14 1 0,34 13-2-16,39 13 0 15,62 1 2-15,94-4-2 0,62-11 0 16,59-13 1-16,47-18 0 15,19-25 4-15,20-31-5 16,-8-34 4-16,-15-30 3 16,-25-4 4-16,-29-45 3 15,-22-27 4-15,-24-24 2 16,-11-26 3-16,-15-21-5 16,-29-15-5-16,-43-13 4 15,-70-3-6-15,-72 1 2 16,-141 3 5-16,-117-5-8 15,-117 7-5-15,-91 9-5 16,-55 25 0-16,-17 31 2 16,39 38-2-16,94 30 0 15,108 37-6-15,106 15-31 0,74 54-16 16,48 37-16-16,30 27-5 16,25 20-3-16</inkml:trace>
  <inkml:trace contextRef="#ctx0" brushRef="#br0" timeOffset="168030.213">25870 11470 110 0,'0'0'31'0,"0"0"-6"0,-122-117 7 15,34 89 1-15,-49 6-18 16,-50 11-6-16,-41 11 12 15,-23 11 4-15,13 37-1 16,32 15-11-16,39 13-10 16,36 12 0-16,41 5-2 15,44 12 0-15,46 12 6 16,30 5-4 0,103-1 6-16,70-7-5 0,56-14 1 15,50-16 0-15,27-14-3 16,2-19 2-16,2-22-3 15,-27-22 3-15,-39-7 5 16,-33-36-1-16,-43-29 23 16,-27-21 8-16,-19-27-3 15,-21-25 2-15,-44-14 4 0,-52-15-24 16,-35 0-2-16,-95 6-4 16,-77 6-7-16,-72 16 0 15,-85 16-5-15,-48 23 0 16,-15 29 0-16,25 37-19 15,74 34-9-15,68 20-61 16,57 47-8-16,50 23 22 16,26 17-4-16,31 10-25 15,28 4-45-15</inkml:trace>
  <inkml:trace contextRef="#ctx0" brushRef="#br0" timeOffset="-193726.71">13850 8824 66 0,'0'0'68'0,"0"0"-59"0,0 0-3 16,0 0 35-16,0 0 9 16,-198-23-24-16,119 7-6 15,-17-4-6-15,-15-1-2 16,-15-1 6-16,-26 7-10 16,-23 1 4-16,-23 3-2 15,-20 5-2-15,-6 6 6 16,-13 0-9-16,-8 18 12 15,-2 25-6-15,-13 13-9 16,9 14 9-16,6 12-2 16,14 8-6-16,10 11 10 0,7 12-3 15,12 5-1-15,14 5 4 16,27 5-10-16,29-7 8 16,17 3-4-16,28-7-6 15,15-7 6-15,19-12-7 16,10-12 0-16,17-19 1 15,3-17 2-15,10-15-2 16,6-14-1-16,4-11 0 16,3-4 4-16,0-6 0 15,0 0-3-15,0 0 12 16,0-22-4-16,0-14-7 16,10-12-2-16,6-12 0 15,-9-5-4-15,2-7 4 16,-9-1 0-16,0 2-3 0,0 12 6 15,0 18-3 1,-5 15 0-16,-9 12 2 0,-6 6-6 16,1 8 4-16,-8 0-4 15,-3 4-4-15,-12 30-7 16,-4 16 14-16,0 10 0 16,12 12 2-16,27 0-5 15,7-1 2-15,30-8 1 16,43-8 1-16,26-13-3 15,23-9 1-15,16-12 2 16,10-11 0-16,4-10 0 16,-10 0-9-16,-17-8-51 15,-15-20-47-15,-18-9-30 0,-23-7-56 16</inkml:trace>
  <inkml:trace contextRef="#ctx0" brushRef="#br0" timeOffset="-192050.876">6453 8570 117 0,'0'0'42'0,"0"0"-32"15,0 0-2-15,0 0 13 16,0 0 11-16,0 0-25 15,23-6-5-15,23 6 6 16,23 0 5-16,18 0-3 16,12-4 0-16,9 0-2 15,-2-1-3-15,-14 1 3 0,-20-3-5 16,-26 4 0-16,-25-2 1 16,-12 3-4-16,-9 0 5 15,0 2-3-15,0 0-2 16,0 0 0-16,-12 0 0 15,-15 0 0-15,-6 0 0 16,-10 21-4-16,-6 12 3 16,-8 11-3-16,-8 8 4 15,5 1 1-15,5-2-1 16,14-1 0-16,14-1 0 16,12-5 0-16,7-6-1 15,8-8 1-15,0-7 0 16,0-7-2-16,0-6 4 0,0-5-2 15,-3-1 1-15,-2-4-1 16,-2 0 5-16,-9 0-1 16,1 0-1-16,-4 0 0 15,8 0-2-15,6-5 0 16,2-3 0-16,3-1 0 16,0 4-2-16,0-1 0 15,0-2-6-15,8-3 5 16,30 1 0-16,4 0 2 15,4 0-1-15,-5 4 2 16,-9 5-1-16,-6-2 0 16,-12 3 0-16,-1 0-1 0,-6-2 0 15,-4 2 1-15,-3 0 0 16,0 0-1-16,9 0 1 16,-2 0-1-16,4 12 1 15,1 4 4-15,-1 0-2 16,5 2 1-16,-6 1 3 15,-1-4-5-15,2-2 3 16,1-4-3-16,-5-2 0 16,0-6 2-16,2-1-3 15,-2 0 0-15,4 0 6 16,8 0-3-16,1-8 5 16,-1-4-3-16,4-1-2 15,-9-2 3-15,6 4-2 16,-4-1-3-16,-9 6-1 0,0 1 4 15,-4 3-4 1,6 2 0-16,-2 0-6 0,6 0 5 16,1 0-4-16,2 2 2 15,3 9 2-15,-1 1-2 16,5-3 2-16,0 0 1 16,0-8 0-16,0-1 4 15,3 0-3-15,5-1 3 16,4-20 0-16,-9-7-3 15,-6-6 9-15,-13-7 1 16,-7-6 13-16,0 0 9 16,-7-6 3-16,-16 0-8 15,3 6 2-15,5 13-14 0,7 11 11 16,1 15-2 0,4 8-13-16,-2 0-12 0,1 4-3 15,-7 30-24-15,-5 21 22 16,2 15 5-16,-9 8 3 15,7-1-3-15,6-6 2 16,4-9-2-16,6-12 0 16,0-8-3-16,0-15-6 15,0-11-44-15,0-8-37 16,13-8-5-16,6 0 15 16,-1-20 18-16,9-14 9 15,-12-11-1-15,-11-5 8 0,-4 2 8 16</inkml:trace>
  <inkml:trace contextRef="#ctx0" brushRef="#br0" timeOffset="-190080.005">7403 8901 7 0,'0'0'24'0,"0"0"8"0,0 0-4 16,0 0-7-16,0 0-4 15,0 0-4-15,0 0-10 16,-89-4-3-16,151 20 8 16,34-3 3-16,17-4 8 15,21-7-3-15,-4-2-5 16,-15 0 0-16,-25-13 0 15,-28-6 0-15,-25 3-1 16,-18-2 1-16,-19 2 3 16,0-2 0-16,0 6-5 0,0 2 0 15,-23 6 2 1,-7 4 1-16,-3 0-2 0,-6 0-9 16,-4 21 0-16,6 10-2 15,2 3 4-15,12 1-5 16,16-1 2-16,7-8 0 15,0-8-2-15,26-4 1 16,13-9 1-16,7-2 2 16,0-3 0-16,7 0 4 15,0-7-1-15,-7-11 0 16,0-6 1-16,-12-4-2 16,-1-2 3-16,-4 2-1 15,-12 5-3-15,-1 6 8 16,-12 9-6-16,-4 6-1 0,0 2-2 15,0 0-2-15,7 0-8 16,5 8 0-16,4 11 7 16,2 6 1-16,14 5 0 15,5 0 4-15,5 0-3 16,4-6 0-16,-5-2-1 16,-9-7 1-16,-18-8 1 15,-10-2-2-15,-4-5 0 16,0 0-11-16,-4 0 5 15,-26 0-1-15,-4-9-1 16,8-9 0-16,10-4-6 16,16-3 6-16,0-6-1 15,7-2 2-15,32 0 3 0,7 1 2 16,0 4 2 0,-9 4 4-16,-3 5-3 0,-6 7 1 15,-14 5 3-15,-2 5-1 16,-4 2 4-16,2 0-7 15,10 18 4-15,6 12 9 16,-6 12-3-16,-1 4 4 16,-8 4 0-16,-2 3-3 15,-2-3 5-15,0 12-5 16,9 4-2-16,-2 0 10 16,5 0 9-16,-3-14 9 0,-5-7-17 15,-11-12-12-15,0-11 7 16,0-8-7-16,0-9-2 15,0-4 4-15,0-1-5 16,0 0 18-16,0-3 14 16,0-24-2-16,0-13-20 15,0-14-12-15,-7-9-4 16,-16-8 0-16,-4-5-4 16,-6 4 0-16,1 8 4 15,2 12-6-15,3 12 6 16,11 13 0-16,9 13 0 15,7 5-4-15,0 7-12 16,0-1-10-16,7 3-6 16,32-2-3-16,11 2 17 15,3 0 3-15,5 0 2 16,-5 13 12-16,-3 4-6 16,-13-1 6-16,-11 1-2 15,-10-2-4-15,-16 0 6 0,0-2-12 16,0 4 5-16,-26-3 7 15,-17 1-13-15,-3-3 1 16,6-3-12-16,8-5 1 16,14-3 6-16,6 2 6 15,12-3 11-15,0 0-1 16,0 0 4-16,0 0-4 16,0 0 2-16,7 0-7 0,28-12 5 15,-1-2 2-15,8 2 0 16,-8-1 0-16,-8 2 3 15,-3-1-2-15,0 4 0 16,0-5 0-16,-3-1 1 16,-4-1-2-16,-2 1 4 15,-11-7 1-15,3 1-5 16,-6-2 8-16,0 5-8 16,0 9 0-16,0 3 5 15,0 5 0-15,0 0-2 16,0 0 0-16,0 0-1 15,0 0-3-15,0 0 1 16,0 0-7-16,10 0 5 16,3 2-3-16,8 14 5 15,14 6 0-15,2 4 1 0,9 2 0 16,-3 0 2 0,-4-6-1-16,-18-4-3 15,-9-7 1-15,-12-4-1 16,0 0-3-16,-7-1 4 0,-28-2-1 15,-2-2 1-15,-2-2-5 16,12 0 2 0,11 0-4-16,9-2 5 0,7-17-3 15,0-9-8-15,0-2 3 16,34-4-1-16,5 3-2 16,0 4 9-16,-6 5-2 15,-3 8 6-15,-3 2 1 0,-8 4-1 16,1 2 3-1,-9 0-1-15,1 1-1 0,-1-2 5 16,-3 5-6 0,-8-2 5-16,4 4 0 0,-4 0-4 15,0 0 2-15,0 0-3 16,0 0-7-16,0 0 3 16,0 0 1-16,0 14 2 15,0 4 1-15,0 0 0 16,0 0 0-16,14-2 0 15,9-4 0-15,0 0-2 16,4-6 4-16,-4-5-2 16,3-1 2-16,6 0 0 0,5 0 4 15,9-7-3 1,7-13-1-16,-7-4 2 16,-7-6-2-16,-16-4 5 0,-9-2-3 15,-10-4 0-15,-4-7 2 16,0 5-5-16,-4 0 2 15,-19 4 5-15,4 8-8 16,5 10 5-16,1 10 2 16,6 8-6-16,4 2 1 15,-1 0-2-15,-8 14-8 16,1 22 1-16,-1 18 7 16,5 8 0-16,7 3 3 0,0-3-2 15,12-4 0 1,22-6-1-16,3-10 0 0,2-10 2 15,0-12-2-15,-9-9-1 16,-7-10-10-16,-9-1-25 16,2-6-30-16,0-20-25 15,-9-10 9-15,-7-8 14 16,0-4-4-16</inkml:trace>
  <inkml:trace contextRef="#ctx0" brushRef="#br0" timeOffset="-189370.955">10194 8626 3 0,'0'0'27'15,"0"0"-16"-15,0 0 3 16,0 0 6-16,0 0-9 0,0 0-4 16,-30 18 1-1,80-5 9-15,13-3 9 0,10-5-2 16,-1-2-2-16,-3-3 2 16,-9 0-5-16,-10 0 0 15,-8 0-5-15,-11-3 0 16,-12-1-1-16,-12 3-2 15,-7-2 2-15,0 3 3 16,0-1-4-16,-3-4 0 16,-15 4-12-16,-2 1 2 15,-10 0-4-15,-2 0 4 16,-8 0-2-16,-6 1 0 16,7 9-2-16,5 3 2 15,8 0-1-15,13 1-2 0,13-1 0 16,0-2-5-16,0 0 3 15,0-3 1-15,20-6-4 16,-1 0 8-16,8-2-1 16,-1 0 1-16,1 0 4 15,3-8-4-15,-7-2 4 16,-4-1-2-16,-3 6-1 16,-9 1 0-16,-3 2-1 15,-1 2 0-15,-3 0 0 16,0 0-4-16,9 0 0 15,-5 0-2-15,6 0 5 16,3 2 1-16,1 2-1 16,2-4 1-16,3 0 1 0,4 0 0 15,11 0 3 1,0-18 0-16,4-7-4 0,-7-9 5 16,-8-4-2-16,-8-8 3 15,-15-2 1-15,0-4-3 16,0-2 6-1,-23 8 3-15,-12 5-6 0,9 15 10 16,3 12-5-16,8 9 4 16,12 5 0-16,3 0-16 15,-5 8-13-15,-3 28-6 16,-2 18 19-16,1 8 1 16,9 4-1-16,0-2-1 15,0-8 1-15,16-4 0 16,7-11-4-16,3-11-4 0,-6-12-22 15,-6-8-19-15,-9-7-25 16,-1-3 10-16,-1-3 21 16,1-24-26-16</inkml:trace>
  <inkml:trace contextRef="#ctx0" brushRef="#br0" timeOffset="-189023.964">10742 8512 0 0,'0'0'26'16,"0"0"-4"-16,0 0 7 15,0 0 3-15,0 0-17 16,0 0-12-16,-3-15 3 0,65 15 1 16,14 0-1-1,0 0 9-15,0 0 2 0,-7 0 2 16,-19 0 5-16,-17-11 0 16,-6-1 1-16,-15 1-2 15,-5 4 3-15,-7 2-5 16,0 4-4-16,0 1 3 15,0 0-15-15,0 0-5 16,0 18-9-16,0 13 2 16,0 8 7-16,0 3 4 15,0-5-3-15,0-5 2 16,0-6-3-16,0-10 0 16,4-4-2-16,-4-8-7 15,0-3-20-15,0-1-22 0,0 0-19 16,0-8 15-1,0-17 0-15,-7-12-22 0</inkml:trace>
  <inkml:trace contextRef="#ctx0" brushRef="#br0" timeOffset="-188710.942">11033 8218 1 0,'0'0'27'0,"0"0"6"15,0 0-10-15,0 0-15 16,0 0-3-16,0 0 2 15,-50 38 6-15,43-20 5 16,3-4-8-16,4-5-1 16,0 1 2-16,0-4-3 0,8 0 1 15,18-3-2-15,4-1 8 16,-3-2-2-16,-8 0-7 16,-3 0 2-16,-9-6 0 15,4-11 0-15,-6-5-3 16,-1 0-5-16,-4 0 0 15,0 6 0-15,0 6 0 16,0 8-1-16,0 2-7 16,-4 0-19-16,-28 26-21 15,-1 15 6-15,13 13-63 16</inkml:trace>
  <inkml:trace contextRef="#ctx0" brushRef="#br0" timeOffset="-187889.583">11501 8493 91 0,'0'0'33'15,"0"0"-5"-15,0 0 5 16,0 0-5-16,0 0-8 15,0 0-3-15,-30-61-3 16,23 61-4-16,-2 0-6 0,-5 0-2 16,-12 18-2-1,-6 8 0-15,2 2-1 0,7 6 1 16,19-4-1-16,4 1 0 16,0-6-2-16,34-5 1 15,21-6 2-15,5-4 2 16,2-7 0-16,-6-3-2 15,-6 0 4-15,-13-13-1 16,-5-13 0 0,-18-5 5-16,-2-6-2 0,-12-5 0 15,0 4 3-15,-12 4-7 16,-18 6 9-16,-4 10-3 16,-5 8 0-16,-7 10 13 15,0 0-12-15,2 5-4 0,-5 20-2 16,10 8-2-16,12 9-1 15,15-1 0-15,12 1-2 16,0-4 0-16,39-1 1 16,17-9 1-16,6-10 3 15,7-8-2-15,-5-8 4 16,-6-2-2-16,-1 0 0 16,-4-11 7-16,-3-8-6 15,-8-9 2-15,-5-3 2 16,-5-1-3-16,-18 0 5 15,-2 7 0-15,-12 4-5 0,0 9 8 16,0 8-5 0,0 3 4-16,0 1-12 0,0 0-15 15,0 11 0 1,0 16 6-16,0 4 9 0,0 1 2 16,0-4-1-16,0-6 2 15,23-5-3-15,0-8 5 16,4-7-4-16,7-2 3 15,5 0 1-15,10-2 14 16,1-17-18-16,-1-3 5 16,-3 0 4-16,-12 3-9 15,-11 5 6-15,-4 6-4 16,-8 4-3-16,-4 2 0 16,5 2-6-16,-1 0-9 0,1 4 4 15,4 13-21 1,-5 0-11-16,-8 1-25 15,-3 3-20-15,0-6-8 0,0 2-34 16</inkml:trace>
  <inkml:trace contextRef="#ctx0" brushRef="#br0" timeOffset="-187533.055">7719 9060 57 0,'0'0'28'0,"0"0"-11"0,0 0 7 15,0 0-6-15,0 0-2 16,0 0 6-16,351 44 6 15,-77-47-5-15,69-19-5 16,43-1-4-16,33-1-7 16,16 4 1-1,-5 3-1-15,-25 5-6 0,-69 4 4 16,-81 2-5-16,-103 0 0 16,-83 5 0-16,-53 1-12 15,-16 0-15-15,-66 0-25 0,-79 13-22 16,-76 9-54-1</inkml:trace>
  <inkml:trace contextRef="#ctx0" brushRef="#br0" timeOffset="-187301.927">7994 9351 37 0,'0'0'47'16,"-310"39"-35"-16,253-26 0 15,57-8 2-15,46 0-10 16,114-1 16-16,103-4 14 15,103 0 1-15,80-13-5 0,39-9-10 16,7 0 0 0,-8 0-7-16,-22-2-8 15,-36 0 2-15,-37 0-7 16,-72 4 1-16,-83 0-2 0,-79 6-2 16,-68-2-7-16,-36 2-32 15,-21-5-28-15,-7 0-33 16</inkml:trace>
  <inkml:trace contextRef="#ctx0" brushRef="#br0" timeOffset="-184734.826">17839 6563 37 0,'0'0'23'0,"0"0"-15"16,0 0-3-16,0 0 7 0,0 0-2 16,0 0-10-16,69-54 0 15,-55 50-1-15,6-3-1 16,-4 3 1-16,-6-1-2 16,3 0-1-16,-3 0 1 15,3 1 1-15,-6 1 2 16,-7 2 2-16,0 1-1 15,0-3 1-15,0-2-1 16,-11 1 1-16,-21-5 4 16,-1 3 0-16,-3 1 3 15,3-2 2-15,-4 2-1 16,-6 0 1-16,1 5-5 0,5 0-1 16,1 0 1-1,13 0-4-15,13 0 1 0,1 0 0 16,9 0-3-16,0 0 0 15,5 0-4-15,59 0 4 16,54 0 8-16,73 0-1 16,68 0 2-16,63 0-4 15,31 0-3-15,17 0 3 16,3 0-3-16,-24 0-1 16,-49-1 5-16,-64-10-5 15,-82 1 3-15,-75 2 2 16,-56 5-5-16,-23-4 7 15,-26 3-8-15,-86 3 1 16,-74 1-2-16,-84 0-4 16,-50 0 5-16,-36 12 0 15,9-1 0-15,11-1 0 16,13 1 0-16,29 0 0 0,34 1-1 16,48-3 2-16,54-3-1 15,59-4 0-15,53-2 2 16,36 0-1-16,10 0-1 15,0 0-3-15,16 0 3 16,51-11 0-16,51-7 0 16,70-1 0-16,56 3-1 15,69 1 0-15,67 5 1 16,48 2 0-16,41 4 0 16,-16 3 1-16,-48 1-1 15,-85 0 0-15,-125 0 0 16,-93 0-1-16,-82 0 1 0,-36 0-6 15,-113 0 1-15,-82 0 4 16,-89 4-2-16,-70 1 0 16,-39-1-4-16,-21-2 7 15,6-2-1-15,28 0 1 16,79 3 3-16,99-2-2 16,112-1 4-16,94 7-5 15,61-1-10-15,135-3 10 16,110 3 1-16,102-3-1 15,73-3 0-15,35 1-2 16,-28 2 0-16,-51-1-6 16,-102-2-32-16,-114 0-65 15</inkml:trace>
  <inkml:trace contextRef="#ctx0" brushRef="#br0" timeOffset="-180666.212">20581 3029 143 0,'0'0'29'0,"0"0"-21"16,0 0 8-16,0 0 26 16,0 0-5-16,0 0-16 15,0 0-4-15,50-27-2 16,33 10 8-16,35-5-11 15,17 0-11-15,1 2 12 16,-10 2-13-16,-22 4 4 16,-25 4-3-16,-33 2 2 15,-23 6-1-15,-19 2-2 0,-4 0-2 16,0 0 1-16,-35 0-9 16,-18 0 5-16,-1 7 2 15,1 5-10-15,7-2 8 16,8 1 0-16,7 1-3 15,5 2 6-15,6 4-6 16,10 5 4-16,3 3 4 16,1 5-3-16,6 9 3 15,0 7 0-15,0 3 0 16,0 1 0-16,9 1 1 16,2-2-1-16,1-4 3 15,-5-4-2-15,-3-7 7 0,-4-4-3 16,0-7-2-1,0-4 6-15,-43-2-4 0,-13-5 8 16,-20 0 0-16,-4-7-9 16,8-4 11-16,3-2-7 15,16 0-5-15,7-22 5 16,16-8-8-16,17-6-10 16,13-8-44-16,9 1-43 15,44 5-10-15,11 10-10 16</inkml:trace>
  <inkml:trace contextRef="#ctx0" brushRef="#br0" timeOffset="-179867.035">21600 3251 94 0,'0'0'40'15,"0"0"-4"-15,0 0 7 16,0 0-11-16,0 0-7 16,0 0-11-16,-115-63-8 15,96 63-1-15,-1 0-5 16,-3 0-1-16,0 10-2 16,2 12-4-16,-2 4 6 0,7 8-1 15,9-1-4-15,7-1 5 16,0-6-13-16,0-6 1 15,30-9-5-15,4-6-3 16,1-5 9-16,-5 0 5 16,-7-5 7-16,-4-12 2 15,-8-4 8-15,-4-2 11 16,-2-5 2-16,-1-3-3 16,-4 1-7-16,0 2-6 15,0 13-1-15,0 4 4 16,0 9-1-16,4 2-1 15,-4 0-8-15,3 0-4 16,9 0-2-16,6 14-1 16,5 6 7-16,7 4-1 15,-1 0 2-15,-3 0-1 0,-3-3 0 16,-9-7-1 0,-1-5-1-16,-6-4 1 0,0-5-2 15,-4 0 3-15,6 0 2 16,2-6 7-16,5-19 2 15,3-3-4-15,-1-1 7 16,1 0-7-16,-6 8-1 16,-6 6 6-16,-4 9-6 15,1 4 7-15,-4 2-13 16,3 0-4-16,6 0-3 16,5 8-10-16,9 10 14 15,4 2 0-15,-4 1 5 0,0-5-2 16,-4-2 0-16,-3-5 1 15,2-7 0-15,-2 1 1 16,3-3-2-16,4 0 13 16,0-3-2-16,4-15 19 15,3-5-3-15,-4-6-11 16,-3-1 6-16,-7 1-13 16,-5 4-7-16,-4 4 4 15,-7 14-6-15,0 4-4 16,0 3-22-16,0 0-27 15,0 0-7-15,0 0-11 16,9 14-12-16,-2 9 22 16,5 1-23-16</inkml:trace>
  <inkml:trace contextRef="#ctx0" brushRef="#br0" timeOffset="-179412.372">22476 3257 17 0,'0'0'63'0,"0"0"-17"15,0 0-5-15,0 0-7 16,0 0-1-16,23-111-15 16,-23 91-3-16,0 7 2 15,-11 4-6-15,-5 5 3 16,2 4-12-16,-6 0-2 16,1 0 0-16,-4 6-6 15,0 18 3-15,0 10 2 0,9 0-2 16,5 2 2-16,9-6-1 15,0-7-3-15,0-8 1 16,16-4-9 0,10-10 4-16,1-1 6 0,0 0 3 15,-1 0 3-15,1-12 4 16,-4-3 4-16,-8-6 4 16,-4 3-4-16,-2 0 3 15,-9 7 1-15,0 2-8 16,0 8 7-16,0 1-10 15,0 0-4-15,0 0-3 16,0 4-12-16,0 11 12 16,0 5 3-16,3-2 0 0,17 0-1 15,-2-1 1-15,8-8 0 16,6 0 0 0,-2-5-2-16,4-4-15 0,1 0-20 15,-1 0-19-15,5-7-6 16,-2-7-14-16</inkml:trace>
  <inkml:trace contextRef="#ctx0" brushRef="#br0" timeOffset="-178667.013">24250 3032 25 0,'0'0'96'0,"0"0"-60"16,0 0 10-16,0 0 0 0,0 0-12 15,0 0-17-15,10-30-12 16,-10 30 4-16,0 5-5 16,0 20-4-16,0 5 12 15,-3 4-8-15,-1 2-1 16,4-2 3-16,0-6-4 15,0-8 0-15,27-6-2 16,3-6 1-16,5-8 3 16,-1 0-3-16,5 0 1 15,5-15 10-15,2-10-9 16,0-7 12-16,-4-6-2 16,-4-5-12-16,-10 6 11 15,-17 3-9-15,-11 10 4 16,0 9 7-16,0 9-6 0,0 5 2 15,-16 1-10-15,-11 0-16 16,-7 0 16 0,1 4-8-16,5 11 2 0,6 2 5 15,6 2-7-15,9 4 8 16,7-1 0-16,0 2-6 16,0-4 4-16,4 2-1 15,22-4 1-15,1 1 0 16,-4-4 1-16,0 1 1 15,-4 0 0-15,-8-4 0 16,-7 0-3-16,-4-1 3 16,0-5-1-16,0 0 0 15,-8-5-7-15,-30 1 8 0,-8-2-1 16,-15 0-11 0,-15 0-8-16,-19 0-30 15,-11-3-34-15,-6-16-4 16</inkml:trace>
  <inkml:trace contextRef="#ctx0" brushRef="#br0" timeOffset="-178336.92">23910 2794 65 0,'0'0'49'0,"0"0"-12"15,0 0-7-15,0 0-3 16,0 0-9-16,0 0-8 15,4-25-2-15,-4 25-8 16,0 0-3-16,0 0-1 16,0 2-5-16,3 10 8 15,13 0 1-15,11 0-3 16,6-6 3-16,10-4 0 16,-1-2 2-16,-5 0 7 15,-5 0 0-15,-18-2 10 16,-1-10 2-16,-10-1-4 0,-3-6 2 15,0 1-18 1,0 2-1-16,-23 4 0 0,0 4-12 16,4 6-11-16,8 2-27 15,8 0-23-15,3 8-19 16</inkml:trace>
  <inkml:trace contextRef="#ctx0" brushRef="#br0" timeOffset="-177449.781">25695 2989 107 0,'0'0'42'0,"0"0"-6"16,0 0 6-16,0 0-17 15,0 0-6-15,0 0-13 16,-65-50-2-16,27 50-4 16,-8 0 0-16,-7 9-1 15,-5 13-1-15,1 4 1 16,8 4-1-16,13 4 0 15,19-2 2-15,17-3 0 16,0-2-3-16,7-9 3 0,35-4-1 16,4-10-1-1,-2-4 2-15,-1 0 1 0,-4-4 4 16,-9-12 8-16,-4-2-2 16,-3-5 10-16,-3-2 2 15,-6-2-10-15,-5 2 2 16,-6 2-5-16,-3 7 2 15,0 3 0-15,0 7-12 16,0 3 7-16,0 3-7 16,0 0-8-16,-3 0 6 15,-6 9-14-15,2 13 12 16,3 10 1-16,4-1 5 16,0 0-2-16,0-3 0 15,8-6 2-15,15-6-2 0,-4-6 0 16,4-8 0-1,4-2 6-15,-1 0-3 16,8 0 6-16,5-12 0 16,-1-6-9-16,-4-4 10 0,-4 2-7 15,-7-2 11-15,-10 5 8 16,-6 6-15-16,-7 5 6 16,0 3-4-16,3 3-6 15,-3 0-6-15,0 0-15 16,0 0 3-16,4 12 2 15,5 9 6-15,1 3 7 16,1-2 0-16,5-2 1 16,0-7-4-16,-2-6-1 15,-2-1 0-15,-1-4 4 16,5-2-1-16,3 0 1 0,8 0 8 16,3-13-5-16,0-4 11 15,0-7-11-15,5 0 6 16,2 1-3-16,-8 6-3 15,-12 5-1-15,-4 10-2 16,-3 2-8-16,10 0 7 16,-1 0-14-16,8 12 2 15,-4 3-6-15,-9 6-35 16,5 0-10-16,1 0-19 16,-1-3-10-16</inkml:trace>
  <inkml:trace contextRef="#ctx0" brushRef="#br0" timeOffset="-176443.687">27552 3044 76 0,'0'0'57'15,"0"0"-29"-15,0 0 10 16,0 0 6-16,0 0-22 15,0 0-9-15,-39-34-4 16,39 34-9-16,0 6-4 16,0 16 2-16,0 4 2 15,0 0 2-15,0 3-2 16,0-8 0-16,0-1 2 0,13-6-2 16,-3-6 0-1,1-4 0-15,5-4 2 0,3 0 3 16,8 0 4-1,7-6 4-15,4-14 8 0,0-2-13 16,-3-3 4-16,-9 0 1 16,-6 6-10-16,-6 2 7 15,-9 9-5-15,-1 3-4 16,-4 5 4-16,0 0-5 16,0 0-9-16,0 0 0 15,0 3-15-15,0 11 11 16,11 3 11-16,1 2-2 15,6-1 4-15,1-5-10 16,4 0 3-16,4-5 4 16,-4-6-8-16,0-2 10 15,0 0 1-15,-4 0 1 16,4-4 6-16,0-11-4 0,0 1 6 16,-5-3 3-16,-2 0-9 15,0 8 4-15,-9 1-6 16,-4 6 0-16,1-1-2 15,-1 3 0-15,10 0-3 16,1 0 0-16,2 0-9 16,7 12 7-16,-4-2 0 15,4 1 0-15,0-3 6 16,-5-2-5-16,1-4 2 16,1-2 2-16,-1 0 1 15,4 0 2-15,4-12 2 16,-4-11 3-1,0-9 10-15,-6-5-7 0,-4-8 1 16,-13-5 4 0,0 0-2-16,0-2 3 15,-7 2 2-15,-16 8-5 0,7 11 13 16,5 16-8-16,2 6 10 0,9 9-1 16,0 0-18-16,0 0-9 15,-3 13-12-15,-4 23-7 16,-6 16 10-16,6 6 13 15,0 2-4-15,7-5 1 16,0-4-1-16,0-7 0 16,4-5-19-16,19-9-31 15,-4-10-9-15,-5-9-3 0,6-6 2 16,-10-5 2-16,3 0 18 16,-6-11 0-16,-7-12-33 15</inkml:trace>
  <inkml:trace contextRef="#ctx0" brushRef="#br0" timeOffset="-174609.82">28233 2952 23 0,'0'0'26'0,"0"0"-7"16,0 0 7-16,0 0 1 15,0 0-11-15,0 0-5 16,-60-19-6-16,140 19-2 0,28 8 2 16,8 0 6-16,-1-5-4 15,-26-3 7-15,-25 0 0 16,-15 0 3-16,-10 0 9 15,-5-13 1-15,-8-3 6 16,-6 0-2-16,-12-2-1 16,-8 2 11-16,0 0-22 15,-5 3 4-15,-21 4-12 16,-1 6-7-16,8 0-8 16,1 3 0-16,-2 0-7 15,1 10 9-15,0 12-13 16,4 5 15-16,7 1 0 15,8 0 0-15,0-2 0 16,0-4 0-16,8-2 0 0,15-6-4 16,0-7 1-16,4-2 3 15,-4-5 0-15,0 0 2 16,-5 0 3-16,1-2 3 16,1-13-5-16,-1-3 5 15,4 0-4-15,-2 0-4 16,-5 4 0-16,4 5 3 15,-13 6-6-15,1 1 3 16,0 2-10-16,-1 0 10 16,5 0-20-16,-1 0 4 15,8 17 4-15,-5 0-7 16,6 2 17-16,3-1-11 16,3-5 2-16,1-4 4 15,-1-5-2-15,10-4 9 16,-3 0 0-16,10 0 0 0,-4-10 8 15,-2-9-6-15,-11-3 5 16,-3-1 13-16,-10-4-8 16,-6 4 11-16,-7-1-2 15,0 5-4-15,0 5 12 16,0 8-14-16,0 2 1 16,0 4 4-16,-4 0-16 15,4 0 6-15,0 0-10 16,-12 16-18-16,-2 18 18 15,1 19 0-15,-1 6 4 16,14 13 12-16,0 3-14 16,0-1 9-16,18-1 5 0,-2-10-14 15,0-4 14-15,-9-9-13 16,-4-12 7-16,-3-11 8 16,0-16-14-16,0-8 6 15,0-3 11-15,0 0 1 16,0 0 54-16,0-10-1 15,0-15 18-15,0-17-19 16,0-10-68-16,0-11 11 16,0-5-17-16,-3-5 6 15,-1-2-26-15,1 1 11 16,-6 7-1-16,-2 13 0 0,2 12-3 16,2 11 11-1,0 10 2-15,7 5-9 0,0 9-6 16,0 2-18-16,0 5-34 15,0 0 7-15,11 0-21 16,21 0 22-16,1 11 6 16,6 10 14-16,-5 5 30 15,-11 2-15-15,-13-2 2 16,-6-2 7-16,-4 1-9 16,0-6 12-16,0-3-4 15,-18-1-9-15,-1-5 6 16,6-4-14-16,10-4 3 15,3-1 8-15,0-1 2 16,0 0 12-16,0 0 3 0,16 0-4 16,14-15 4-1,12-7 0-15,1 1 5 16,-6 4 3-16,-2-2-2 0,-5 4 10 16,-7 0 6-16,-3 1-3 15,-10 4 6-15,-2 4-1 16,0 1-2-16,-8 2 6 15,0 2-9-15,0 1 6 16,0 0-12-16,0 0-8 16,0 0 0-16,4 0-15 15,7 19 3-15,12 7 10 16,7 5 4-16,5-3 1 16,2 0-2-16,-1-4 0 15,-13-3 4-15,0-4-5 16,-16-7 0-16,-7-4 0 0,0-4-2 15,0-2-2-15,-16 0-5 16,-21 0 9-16,-9 0 0 16,3 0 0-16,17-2-6 15,10-10 5-15,16-1-16 16,0-2-4-16,0-3 6 16,19-2 3-16,13 0 4 15,9 2 0-15,1 0 7 16,1 1-1-16,-6-1 4 15,-2 2-1-15,2 2 1 0,-10 0-2 16,-1 5 10 0,-10 3-5-16,-9-1 4 15,-7 3 7-15,0 0-4 0,0 4 6 16,0 0-10-16,0 0-8 16,0 0-1-16,-10 0-5 15,-10 0-4-15,4 4 6 16,2 13-2-16,2 4 5 15,12 3 0-15,0-2 1 16,0 2 0-16,35-3 0 16,2-3 0-16,9-7 0 15,0-5 2-15,-3-6-2 16,-3 0 5-16,-1 0-2 16,-5-13 9-16,-2-7-6 15,-6-6 6-15,-3-6 6 0,-19-7-10 16,-4-7 11-1,0 0 3-15,0 0-14 0,0 6 12 16,-4 13 2-16,-12 8 5 16,9 11 8-16,7 8-10 15,-3 0 11-15,3 0-26 16,-6 0-10-16,3 15-5 16,-4 18-14-16,0 11 19 15,7 8 9-15,0 2-3 16,0-2-4-16,3-3-2 15,11-5-20-15,-1-10-26 16,-6-9-58-16,5-11-4 0,-12-3 23 16,0-11 2-16,0 0 25 15,0-4-8-15</inkml:trace>
  <inkml:trace contextRef="#ctx0" brushRef="#br0" timeOffset="-173621.057">30354 2935 23 0,'0'0'46'0,"0"0"-23"16,0 0 6-16,0 0-6 16,0 0-11-16,0 0-6 15,175-2 3-15,-99 2 2 16,-3 0-2-16,-1 0-3 16,-10-6 2-16,-12-2 2 0,-13-2-1 15,-10-1 10-15,-11-4 4 16,-13-1-6-16,-3 2-1 15,0-1-5-15,0 0-1 16,-26 3-3-16,-1 3-7 16,0 8 4-16,1 1-4 15,3 0 3-15,3 0-6 16,6 6 1-16,2 12 0 16,1 6 0-16,11 4 0 15,0 0 2-15,0 0 1 16,0-2 2-16,37-3-3 15,9-6 0-15,8-6 0 16,-1-7 4-16,5-4-4 0,-1 0 6 16,-8-4-3-16,1-14-1 15,-8-3 6-15,-12-2-5 16,0-6 2-16,-10 5 2 16,-4 6-5-16,-6 8 1 15,-3 6-3-15,-1 2 1 16,-6 2-4-16,0 0-3 15,0 0-5-15,0 0 3 16,3 4-7-16,1 8 15 16,-1 5-1-16,4-6-3 15,-7 0 2-15,9-4 2 16,-5-1 0-16,-1-6-3 16,1 0 6-16,-4 0-3 15,0 0 6-15,0 0-1 0,0-3 8 16,0-16-11-16,-4 0-1 15,-19-2-1-15,4 3 1 16,-4 7-1-16,5 5 0 16,6 1 1-16,1 5-4 15,-1 0 1-15,-11 6-4 16,-7 20 4-16,-9 9 2 16,9 3 0-16,3 0 1 15,16-6 1-15,3-2-3 16,8-6 1-16,0-4 0 15,0-6-1-15,26-8-6 16,6-6 7-16,-5 0 0 0,10 0 2 16,-2-19 8-16,6-8-6 15,-6-9 5-15,-1-11 3 16,-11-3-6-16,-7-6 5 16,-9-4 5-16,-7-2-3 15,0-2 7-15,0 2-13 16,-7 7 4-16,-13 16 5 15,1 12-7-15,12 13 20 16,3 10-12-16,1 4-15 16,3 0-2-16,-9 14-14 15,5 24 0-15,1 18 9 16,3 11 10-16,0 3-3 16,26-4-2-16,27-6 2 0,16-7-6 15,11-12-12 1,5-10-40-16,-9-12 1 0,-11-9-15 15,-20-10 1-15,-22 0-7 16,-23-17-38-16</inkml:trace>
  <inkml:trace contextRef="#ctx0" brushRef="#br0" timeOffset="-172916.653">27414 2746 3 0,'0'0'69'0,"0"0"-32"15,0 0-2-15,0 0-5 0,0 0-6 16,0 0-11 0,7-35-5-16,-7 35-2 0,-23 0-2 15,-3 0-2-15,-4 8-2 16,3 8 0-16,8 4-3 16,5 0 3-16,8-1-1 15,6-4 2-15,0-1-1 16,0-4 0-16,32-4 0 15,14-4 5-15,-2-2 3 16,2 0 14-16,-7-6 4 16,-16-10-2-16,-9-1 6 15,-14 0-1-15,0 1-21 16,-10 2-8-16,-33 4-3 16,-10 6-11-16,4 4-1 0,-1 0-33 15,11 18-43 1,25 4-25-16</inkml:trace>
  <inkml:trace contextRef="#ctx0" brushRef="#br0" timeOffset="-169325.062">27064 3810 101 0,'0'0'54'0,"0"0"-23"16,0 0 10-16,0 0 13 15,0 0-17-15,0 0-8 16,0-81-11-16,0 81-18 16,0 17-1-16,0 19-3 15,-3 14 4-15,-17 6 7 16,4 2-6-16,9 0 1 15,4 1-2-15,3-5 4 16,0-8-4-16,10-13 0 16,26-12-8-16,13-11 6 15,8-10-10-15,15 0 10 16,4-10 2-16,0-15 0 0,-7-3 5 16,-9 1 1-16,-10 0-4 15,-11 4 3-15,-9 6-5 16,-3 6 0-16,-12 5 0 15,-4 4 1-15,-2 2-2 16,-2 0-5-16,-3 0-9 16,3 0 3-16,-2 0-5 15,-2 0 4-15,1 0 6 16,0 0-1-16,-4 0 8 16,0 0 0-16,3 0 0 0,-3 0 5 15,0-3 0-15,0-3 4 16,0-2 10-16,0 2-9 15,0-2 0-15,0 4-9 16,-11 2 0-16,-8 2-2 16,-8 0-6-16,1 0 4 15,-1 10 2-15,1 14-4 16,6 6 5-16,4 6-2 16,9 1-1-16,7-2 2 15,0-2-5-15,4-6-1 16,30-8-6-16,8-6-1 15,4-10 5-15,-4-3 5 0,-1 0 4 16,2-10 3-16,-8-13 0 16,-1-6 9-16,-8-5 3 15,-6-5-2-15,-10 2 5 16,-5 5-6-16,-5 3-7 16,0 13 8-16,0 10-4 15,0 4-1-15,0 2-8 16,0 0 0-16,4 8-10 15,7 17-6-15,1 6 16 16,6 4 0-16,1-1 0 16,4-6 0-16,4-4 0 15,8-6 3-15,-1-9-3 16,5-3 0-16,10-6 0 16,4 0 6-16,4 0-4 15,8-13 2-15,-8-7 3 0,-8-4-6 16,-3-4 10-16,-12-2 0 15,-2 1-1-15,-9 8 3 16,-9 7-7-16,-7 4 11 16,-2 8-8-16,-1 2-7 15,-4 0-4-15,0 0-4 16,0 0-12-16,3 15 8 16,1 6 3-16,3 1 7 15,-2-3 0-15,2-1 2 16,-3-3-5-16,3-5 2 15,2-6-6-15,1-4 6 16,-2 0-6-16,0 0 7 0,7 0 1 16,0-2-1-16,8-12 9 15,8-6-9-15,-1-1 1 16,-2 1-1-16,-2 4-2 16,-8 7 2-16,-2 4 0 15,-9 5-8-15,2 0 7 16,2 0-10-16,1 0 3 15,6 10 5-15,1 3-3 16,4 0 1-16,7 0 5 16,6-6-6-16,1-3 5 15,2-4-3-15,3 0 4 16,-1 0 0-16,-2-10 0 16,-13-7 5-16,-3-2-1 15,-16-3-4-15,-7 3 8 16,0-2-1-16,0 4-4 0,-23 2-3 15,-10 7 0-15,3 6-3 16,-6 2 1-16,6 0-6 16,4 0 5-16,-1 14-6 15,4 7 4-15,11-2 4 16,8 2-9-16,4-4 0 16,0-3 0-16,0-3 0 15,0-5 7-15,13-4-1 16,10-2 4-16,-6 0 6 15,10 0 0-15,1 0 9 16,-10 0-3-16,-6 0-1 0,-5 0 3 16,-3 0-8-16,-4 0-3 15,9 0-2-15,-6 11 2 16,1 10-3-16,-4 7 7 16,0 7-3-16,0 9 8 15,-7 5-4-15,-9 9-2 16,0 9 9-16,9 6-9 15,-4 5 19-15,-1 9 1 16,5-3-22-16,3 1 8 16,4-4-12-16,0-4 0 15,0-10 1-15,0-4 3 16,0-15-3-16,0-14-1 16,0-11 5-16,0-17-5 15,-16-6 1-15,-17 0 7 0,-13-13 17 16,-23-18-22-1,-7-13 1-15,-9-5-4 0,9-7-21 16,7-6 4-16,8-7-18 16,22-1 0-16,22 1 14 15,17 0-5-15,0 2 8 16,49 8-5-16,15 2-4 16,17 9 25-16,6 8 2 15,5 5 0-15,4-3 1 16,6 3 0-16,4-3 3 15,-7-4-3-15,-10 2 1 16,-10-3 4-16,-26 8 1 0,-10 4 0 16,-17 8 10-1,-13 6 0-15,-10 9 9 0,1 4-3 16,-4 2-2-16,0 2-2 16,0 0-19-16,0 0 4 15,3 0-8-15,-3 0 1 16,0 0 0-16,4 0-4 15,0 4-9-15,1 12 16 16,2 9-6-16,0-2 6 16,5 2-3-16,3-4 3 15,8-2-2-15,3-7 1 16,6-6-11-16,1-4 12 16,1-2-1-16,1 0 1 0,-1-6 11 15,-4-10-10-15,-2-4 7 16,-13-5-1-16,4 2-6 15,-12 0 8-15,2 9-9 16,-5 4 1-16,-4 8-2 16,3 2-1-16,-3 0-1 15,0 0-8-15,7 6-10 16,0 14 13-16,6 7 4 16,6-1 4-16,4-5-1 15,7-2-4-15,4-5 1 16,8-7-3-16,8-4 0 15,-1-3 5-15,1 0 4 16,-4 0-1-16,-4-18 6 0,-8-4-6 16,-4-5 5-16,-11-3-2 15,-6-1-3 1,-13-2 6-16,0 1-6 0,0 6-1 16,-6 6 7-16,-11 6-6 15,-6 6-1-15,0 5-7 16,-4 3-5-16,-5 3 7 15,-1 19-5-15,3 2 9 16,7 4-3-16,7 0 4 16,16-3 0-16,0-6 0 15,0-5 2-15,0-3-4 16,3-5 2-16,29-3 0 16,5-3-2-16,9 0 4 0,4 0 0 15,-8 0-2-15,-8-8 4 16,-11-1-2-16,-4 0-1 15,-12 1 2-15,-3 2 1 16,1 2-1-16,-5 4-2 16,0 0-1-16,0 0 0 15,0 0 0-15,0 0-13 16,0 0-3-16,7 14 11 16,13 3 4-16,-3-1 0 15,10-5 1-15,5-5-8 16,-2-2 7-16,9-4-3 0,5 0 4 15,-1 0 5 1,-1-11-4-16,0-8 2 0,-20-2 4 16,-3-2-5-16,-7-3 13 15,-12-1-7-15,0 0 2 16,0 3-5-16,-3 6-5 16,-17 6 0-16,5 6-4 15,4 6-3-15,-5 0 2 16,-10 6-9-16,3 10 10 15,-4 7 2-15,11-2 3 16,5 0-1-16,4 1 0 16,7-3 1-16,0 2-1 15,0-3 0-15,0-4-2 16,4-5 2-16,19-3-7 16,3-3 7-16,5-3 1 15,2 0-1-15,-1 0 6 16,-2-6-4-16,-7-5 2 15,-4-1 4-15,-8 5-8 0,-7 0 9 16,-1 3 6-16,-3 4-5 16,0 0 7-16,0 0-15 15,0 0 0-15,0 0-2 16,0 11-17-16,0 13 11 16,-7 10 3-16,-12 8 6 15,-4 2-1-15,0 4-2 16,0 4 1-16,1 6 3 15,7-1 1-15,-1 10-4 16,12 6-1-16,4 5 0 16,0 6 4-16,0-6-4 0,7-8 0 15,13-14 1 1,-5-19 4-16,-11-15-5 0,-4-12 0 16,0-8 2-16,0-2 7 15,-4 0 1-15,-41-12 3 16,-24-14-11-16,-27-7-2 15,-7-5-4-15,4-3-8 16,20 1-6-16,29 1 10 16,24-1-2-16,26 0-10 15,0-8-4-15,53-8-4 16,30-5 6-16,16-2-10 16,12-2 9-16,8 5 18 15,-17 4 4-15,1 3 1 16,-7 6 3-16,-20 0 1 15,-7 8 13-15,-16 3 3 0,-11 4-1 16,-15 7 12-16,-13 7-2 16,-9 4-2-16,-5 4 9 15,0 6-13-15,0 1-1 16,0 3-22-16,0 0-2 16,-16 0 1-16,-14 3-14 15,-9 15 8-15,-7 8 4 16,0 2 0-16,13 4 3 15,10 3 0-15,16-3-2 16,7-2-4-16,0 0 1 0,37-4-6 16,32-7-8-1,19-4-15-15,11-13 0 0,-3-2-17 16,-13-2-25-16,-30-20-3 16,-30-8-23-16</inkml:trace>
  <inkml:trace contextRef="#ctx0" brushRef="#br0" timeOffset="-168628.53">27949 4070 19 0,'0'0'22'0,"0"0"-8"16,0 0 2-16,0 0-7 15,0 0-6-15,0 0-1 16,0 0 1-16,-27-4 3 16,27 4 1-16,0 0 2 15,0-2 7-15,0 1 1 16,0-3 0-16,0-1 0 16,-4-1-4-16,-8 2 3 15,-4 1-2-15,-10 0-7 16,-8 3-1-16,-16 0-6 15,-15 4 0-15,-11 20-2 16,-7 8-17-16,7 7-17 16,14-1-24-16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0:25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 4227 12 0,'0'0'15'16,"0"0"4"-16,0 0 8 0,0 0-2 16,0 0-8-16,0 0-1 15,0 0-9-15,-30 15 4 16,30-2-4-16,0 1 4 15,0 2 7-15,0-3-15 16,0-4 0-16,14-3 6 16,18-2-3-16,24-2 6 15,27-2 7-15,25 0-4 16,21 0-1-16,16-6-10 16,8-9 3-16,7 1 0 15,0-3-5-15,-3-2 3 16,-8 6-2-16,-20-1 0 15,-11 6 1-15,-12-1-4 16,2 6 0-16,9-2 2 0,10 5 3 16,13-1-3-16,14 1-2 15,2-3 3-15,-1 2-3 16,6-1 2-16,4-1 0 16,-2-1 7-16,1 3-8 15,-5-3 6-15,6-2-5 16,-4-1 2-16,7 2-3 15,7-1-1-15,4-1 0 16,3 6 2-16,5-2 3 16,1 3-4-16,-2 0-1 15,-2 0 2-15,-6 0-2 0,-10 0 0 16,-7 0 0-16,2-1 2 16,1-3 4-16,5-2-4 15,-1-2-2-15,0 2 2 16,-6 2-1-16,-1 0-1 15,-9 2 0-15,-6-1 0 16,-5 2 7-16,-5 1-7 16,-5-2 0-16,2 2 2 15,5 0-3-15,7 0 1 16,14 0 0-16,9 0 0 16,0 0 3-16,0 0-3 15,-9 0 0-15,6-3 0 16,-6-3-5-16,-2 1 5 15,-11-4 0-15,-7 1 0 16,6 1 4-16,-3-3-4 0,-1 1 0 16,1 3 3-16,-6 0-8 15,-10 0 5-15,-4 3 0 16,-14 0 0-16,-9 1 4 16,-7 0-4-16,-6 2 0 15,13-2 4-15,4 2-10 16,12 0 8-16,3 0-2 15,8 0 0-15,-4 0 1 16,0 0-1-16,-7 0 0 16,-9 2 0-16,-10 0-6 15,-8-2 6-15,-5 2 0 16,1-2-3-16,8 3 4 16,7-3-2-16,16 0 1 15,7 0-9-15,7 0 8 0,5 3-6 16,-5 1 7-16,-3 4-3 15,-8 0 3-15,-4 0 0 16,-6 2 0-16,-2 0 0 16,-4-2-7-16,10-2 7 15,3 1 0-15,1-1-1 16,3 0 5-16,-1 0-6 16,-11 2 2-16,-3-2-1 15,-17-1-6-15,-2 2 7 16,-13-1 0-16,1 0-1 15,-1-3 2-15,4 4-1 16,20-1 0-16,13 2 0 0,17-1-3 16,12 0 3-1,7 0 0-15,-9 0-2 0,-5-1 6 16,-9 0-4-16,-9-2 0 16,2 0 0-16,7 0-2 15,0-2 2-15,4 0 0 16,-4 1-1-16,0-2 6 15,-7 0-5-15,-5 4 0 16,-8 0 1-16,3 4-5 16,-3-3 4-16,1 2 0 15,12 1 0-15,3-2 1 16,8 0-1-16,14 4 0 16,14-3 0-16,1 2-5 0,13-2 5 15,-3-2 0-15,-9 1 0 16,-11-3 2-16,-4-1-5 15,-5-3 3-15,9 0-4 16,0 0-1-16,-3 0 2 16,-13 0 3-16,-7 0-2 15,-3 0 4-15,-4 0-2 16,-6 0 0-16,3 0 1 16,-10 0-4-16,1 0 3 15,-11 0 0-15,-13 0 0 0,-17 0 2 16,-12 0-2-1,-16 0 0-15,-11-3-22 0,-20-4-50 16,-3-9-35-16</inkml:trace>
  <inkml:trace contextRef="#ctx0" brushRef="#br0" timeOffset="7531.321">12145 5972 83 0,'0'0'30'16,"0"0"-28"-16,0 0 16 15,0 0 6-15,0 0-8 16,0 0-4-16,0 0-7 16,-17 3 6-16,20 0 1 15,27 0-1-15,13-3 10 16,13 3-3-16,13-3 1 16,11 0-1-16,5 0-9 0,14 0 3 15,14 0 4 1,21 0-12-16,19 0 11 15,15 0-7-15,7-5 0 0,9-2 3 16,5 1-4-16,6-3 3 16,11 5 5-16,0 0-14 15,-5 0 10-15,10 2-3 16,-2 0-3-16,8-3 10 16,4 4-13-16,6 1 10 15,-3-1 5-15,1-2-12 16,-11 0 13-16,-2 0-10 15,6 3-5-15,-4 0 16 0,7 0-17 16,-3 0 4 0,3 0-6-16,3 0 6 0,17 0-3 15,7 0-3-15,6 0 1 16,10 0 7-16,-11 0 1 16,-18 0-9-16,-17-2 0 15,-13 1 9-15,2-2-1 16,-6 0-8-16,6-2 0 15,-1 1-3-15,-5 0 6 16,13-2-3-16,4-2 0 16,6 0 2-16,-6 0-2 15,-4 0 0-15,-12 0 0 16,-17 0-2-16,-13-2 7 0,-11 2-5 16,7-2 1-1,4 2 8-15,10-2-7 16,-2 2-2-16,-8-1 0 15,-16 2-3-15,-18 3-2 0,-13 0 5 16,-6 0 0-16,3 2 0 16,0-2-3-16,10-2 3 15,13 2 0-15,23 0 0 16,24 2 6-16,6 2-6 16,0 0 0-16,-30 0 5 15,-36 2-10-15,-47 4 5 16,-32 0 0-16,-26-4-1 0,-8 0 4 15,3-2-6 1,-3 0-6-16,4 0-64 0,4 0-30 16,-11 0-7-16,-9-4 4 15,-7-4-11-15</inkml:trace>
  <inkml:trace contextRef="#ctx0" brushRef="#br0" timeOffset="12757.974">2277 7332 111 0,'0'0'20'16,"0"0"-19"-16,0 0 19 15,0 0 10-15,0 0-3 16,0 0-10-16,0 0-12 16,0 0 9-16,51 23 11 15,9-21-2-15,20 0 1 16,15-2-5-16,24 0-3 15,13 0 4-15,22 0-17 16,18 4 9-16,17-2-2 16,22 0-9-16,13 3 7 15,13-5-7-15,14 0-1 16,20 0 8-16,12 0-6 0,14-9 6 16,0 1-5-16,-6 0-1 15,-10-1 8-15,-2 2-7 16,-17 0 2-16,-2-4 10 15,0-1-12-15,-5-3 15 16,12 3 1-16,0-4-18 16,0 5 26-16,-12 0-27 15,-7 4 5-15,-11-1 0 16,-13 2 0-16,-6 2-3 16,-20 4-2-16,-7 0 5 15,-9 0 3-15,2 0-8 16,-5 0 0-16,5 0 13 15,5 0-10-15,14 0 7 0,3 0-1 16,4-8-9 0,-15-9 16-16,-24 2-14 0,-19-2-2 15,-26 5 21-15,-23 2-14 16,-19 2 5-16,-11 1-7 16,3 0-1-16,7 0 10 15,20 1-13-15,8 3-1 16,15 0 0-16,12-4 14 15,2 0-12-15,-2-6-2 16,-16 3 8-16,-20 0 6 16,-26 2-12-16,-26 2 2 15,-18 2-4-15,-15 2 8 16,-4 0-8-16,-10 2 0 16,1-2 2-16,-4 0-14 15,0 2-18-15,0-2-57 0,0 2-38 16,-30-2 0-16,-46-2 8 15,-32-9-22-15</inkml:trace>
  <inkml:trace contextRef="#ctx0" brushRef="#br0" timeOffset="15298.99">13012 7104 12 0,'0'0'9'0,"0"0"-9"0,0 0 9 15,0 0 11-15,0 0-3 16,0 0-4-16,11 14 0 16,1-14-1-16,-1 0-5 15,12 2 2-15,16-2-2 16,14 0-2-16,12 0 2 15,8 0-3-15,3 0-2 16,-4 0-1-16,4-2-1 16,-7-3 3-16,-9 1-1 15,-10 1 0-15,-17 3 3 16,-4 0-3-16,-15 0 1 16,-2 0 1-16,-8 0-4 0,-4 0 3 15,0 0 1-15,0 0 3 16,0 0 6-16,0 0-6 15,0 0-1-15,0 0-2 16,0 0-3-16,0 0-1 16,0 0 0-16,0 0-4 15,0 0 0-15,0 0-5 16,0 0 3-16,0 0 3 16,0 0-5-16,0 0 7 15,0 0 0-15,0 0 1 16,0 0 0-16,0 0 0 0,0 0 0 15,0 0 0 1,0 0 0-16,0 0-1 0,0 0 1 16,0 0 0-16,0 0-2 15,0 0 2-15,0 0-2 16,0 0 2-16,0 0-5 16,0 0 2-16,3 0-4 15,4 8-1-15,9-2 6 16,-5 1-7-16,1-6-6 15,3-1 6-15,4 0-6 16,11 0-9 0,5-18-20-16</inkml:trace>
  <inkml:trace contextRef="#ctx0" brushRef="#br0" timeOffset="17541.932">13672 7056 63 0,'0'0'18'15,"0"0"-17"-15,0 0 2 16,0 0 18-16,0 0-1 15,0 0-13-15,0 0 1 16,-4 0-1-16,27 0-3 16,37 5 9-16,36 6-2 15,26 1-2-15,30 1-2 16,23-1 1-16,16-3 2 16,11 0-3-16,8-5-3 15,-4-3 4-15,1-1-2 16,5 0 0-16,21 0 5 15,27 0-3-15,18 0 10 16,19-1-6-16,0-8-7 0,-14 4 5 16,-28-3-7-16,-34-2 0 15,-30-3 4-15,-19 1-7 16,-4-1 13-16,4 5-6 16,22-7-1-16,24 3 6 15,20-3-11-15,19 4 4 16,3 3-3-16,-9 2 1 15,-16 2-2-15,-24 4-1 16,-20 0 4-16,-28 0-7 16,-6 0 3-16,2 0 0 15,9 0-1-15,20 0 5 16,21 0-4-16,21 0 0 0,14 0 1 16,-4 0-2-1,-15 0 1-15,-20 0 0 16,-21 6 2-16,-2 9 2 15,6-4-4-15,-3 1 0 16,10-4 1-16,8-2-1 16,13-2 0-16,18 1 0 0,3 0 0 15,-9 1 3-15,-17-2-3 16,-29 2 0-16,-4-2 2 16,-10 0-2-16,4-2 0 15,7 2 0-15,8-2 1 16,15-2 5-16,5 0-5 0,-13 0-1 15,-8 0 0-15,-9 0-6 16,-14 0 6-16,1 0 0 16,-5-2 0-16,-1-2 5 15,-10 2-5-15,1 2 0 16,-7 0 0-16,-6 0 6 16,-5 0-6-16,-2 0 3 15,0 6 3-15,5 2-2 16,-5-1-3-16,-6 0-1 15,-9 0 3-15,-14-2-3 16,-17 1 0-16,-27-2 0 16,-20-1-1-16,-26-2-10 15,-10-1-20-15,-60 0-49 0,-74-8-45 16</inkml:trace>
  <inkml:trace contextRef="#ctx0" brushRef="#br0" timeOffset="18629.81">2549 8868 74 0,'0'0'20'15,"0"0"-18"-15,0 0 13 16,0 0 23-16,0 0-12 16,0 0-13-16,-32 6 5 0,32-4 1 15,36 4 1-15,20 5 6 16,24 3-14-16,24 3 4 16,16 2-3-16,25 4-9 15,36-1 8-15,36 0-6 16,38-8 0-1,46-5 1-15,54-4-3 0,35-5 10 16,39 0-4-16,19 0-6 16,-2-9 11-16,-1 9-10 15,-22 0 9-15,-4 4 3 16,-21 16-9-16,-24 1 7 16,-17-3-9-16,-32-6-1 15,-24-9 14-15,-23-3-7 16,-25 0 15-16,-44-7-1 15,-41-10-13-15,-39 5 16 0,-48 1-13 16,-35 2 5-16,-28 5 6 16,-15 3-16-16,-3-3 14 15,0 4-17-15,0-3-8 16,0 3-2-16,0-1-38 16,-3-4-38-16,-15 1 10 15,-5-4-16-15,0-3 0 16,-9-7-7-16,2-6-16 15</inkml:trace>
  <inkml:trace contextRef="#ctx0" brushRef="#br0" timeOffset="26512.889">12756 11959 27 0,'0'0'37'15,"0"0"-36"-15,0 0 0 16,0 0 22-16,0 0 7 15,0 0-7-15,0 0-7 16,191 6 1-16,-122-6 4 16,7 0-6-16,0 0 1 15,5 0 4-15,2 0-9 16,13 0 5-16,17-1-7 16,25-4 1-16,30 1 3 15,26 2-10-15,15-4 2 16,18-2 1-16,11-2-5 15,12 0 4-15,-3 0-1 16,-2 0-1-16,-14 0 7 0,-10 4-6 16,-10-1 0-16,-9 3 5 15,3 1-6-15,25-5 6 16,17-2-5-16,20-4 0 16,8-4 2-16,-5 0-5 15,-6-5-1-15,-20 6 3 16,-16-4-2-16,-17 6 3 15,-10-2-1-15,1 3 0 16,0 1 6-16,5-4-9 16,14 3 4-16,10 1 0 0,14-4-3 15,2 3 2 1,-13-2-3-16,-20-2 0 0,-16 0-2 16,-20 1 3-1,-6 0-1-15,3 3 0 0,0 4 4 16,2-2-4-16,2 0 1 15,-11 2 0-15,3-1-1 16,12 4 3-16,11-1-3 16,8 0 0-16,-2-1 2 15,-14 6-4-15,-18-1 2 16,-7 4-3-16,-2 0 2 16,2-3 2-16,-2 3-1 15,-7-1 0-15,-3-1 0 16,1-1 1-16,-1 0-1 15,-4 3 1-15,3-3-4 0,-3 3 6 16,7 0-3-16,1 0 0 16,2 0-1-16,-1 0 1 15,-5 0 1-15,-1 0 0 16,-6 4-2-16,-3 1 0 16,-4-2 1-16,-9 2-2 15,-4-1 0-15,-4 0 0 16,4 2 2-16,4-2 0 15,-4 1 0-15,-4 2 0 16,-4 0 0-16,-7 0 0 16,0-1 2-16,-1 0-2 15,5 0 0-15,-1 0 0 0,-6-2 0 16,-8-1 1-16,-10-2-1 16,-1 3 0-16,-2 3 0 15,9-2 0-15,-5 1 0 16,5-2 0-16,0 0 2 15,-2-2 0-15,2 0-2 16,7-2 0-16,-7 0 0 16,-3 2-1-16,-17 0 1 15,-15 0 0-15,-8-2-3 16,-6 3 3-16,1-3 0 16,2 0 0-16,16 0 1 15,7 4-2-15,11-2 1 16,3 2 0-16,2-3-2 15,-13 1 3-15,-3-1-1 16,-9 2 0-16,-10-2 2 0,3 4-3 16,-7-3 1-16,-7 2 0 15,-2-2-1-15,-2 0 1 16,-5 0 0-16,7 0 0 16,9 2 1-16,4 0-4 15,0 1 3-15,8-4-6 16,-12 2 2-16,-9-1-11 15,-14-2-3-15,-12 0-5 16,-11 0-13-16,0 0-20 16,-18 0-62-16</inkml:trace>
  <inkml:trace contextRef="#ctx0" brushRef="#br0" timeOffset="28341.423">2820 13632 41 0,'0'0'26'0,"0"0"-7"0,0 0 8 16,0 0-6-16,0 0 0 15,0 0-4-15,0 0-7 16,-59 0 6-16,59 0-9 16,9 0 0-16,44-5-2 15,34-4 0-15,35-6 4 16,32-1-3-16,17 2-3 15,8 5 7-15,12-2-5 16,-2 5-3-16,2 0 5 16,4 0-6-16,3 0 2 15,13 0 0-15,6 2-3 16,-5 0 3-16,10 0-2 0,4 1-1 16,18-2 1-1,4 1 2-15,6 0-3 0,-2-2 5 16,-3 0-5-16,-5 0 9 15,-5-2-8-15,5 0-1 16,0 5 8-16,0-4-8 16,-3 5 8-16,-1 0-6 15,-8 2 1-15,2 0-1 16,-10 0 0-16,-6 0-2 16,-9 0 2-16,1 0 2 15,1 0-4-15,-10 0 0 16,4 0 2-16,2 2 1 15,6 0-2-15,4 0-1 16,-10-2 0-16,-9 0 5 0,-12 2-5 16,-2-2 0-16,-2 4 1 15,2 2 1-15,-5 0-1 16,-4 0-1-16,-7-2 0 16,-4-2 4-16,-4 0-3 15,-3 0-1-15,-5 0 0 16,-7 0-1-16,-7 0 3 15,-5-2-2-15,0 2 0 16,1-2 4-16,-5 2-6 16,-3 3 2-16,-8-2 0 15,-10 3-2-15,-5-1 3 0,-4 0-1 16,7-1 0-16,9-2 2 16,3 2-3-16,4 2 1 15,1 3 0-15,-1-3 1 16,-9 0 0-16,-2 0-1 15,-5 1 0-15,2-1 3 16,-5 0-4-16,-8 0 1 16,-4-2 0-16,-6 0 1 15,-9 1-1-15,0-2 0 16,0 3 0-16,0-2 5 16,-4 3-6-16,-6-3 1 15,-6-1 0-15,-11 1 1 0,6-1-1 16,2 1 0-1,-8 0 0-15,4-1 4 0,-10 0-3 16,-13-3-1-16,0 0 0 16,-10 0-1-16,3 0 4 15,-8 0-3-15,-7 0 0 16,-5 0 1-16,-3 0-3 16,0 0-11-16,0 0-21 15,-7 0-13-15,-32 0-32 16,2 0-6-16</inkml:trace>
  <inkml:trace contextRef="#ctx0" brushRef="#br0" timeOffset="30628.047">16849 13714 14 0,'0'0'17'0,"0"0"-2"16,0 0 7-16,0 0-1 16,0 0 1-16,0 0 1 15,0 0-2-15,262 33-3 16,-163-33-3-16,12 0 0 16,8 0-7-16,20-1 2 15,22-9 0-15,30-6-7 16,34-2 6-16,26-2-5 15,29 2-4-15,20 0 6 16,17 4-3-16,17-3 2 16,6 4-2-16,-4-3-3 0,-3 1 3 15,-10-1-3-15,-10-2-1 16,4 0 0-16,3 1 1 16,-9-4 0-16,3 4 0 15,-5 0 3-15,-5 3-2 16,-17 3-1-16,-9 5 0 15,-25 4-2-15,-25-1 4 16,-14 3-2-16,-13 0 9 16,-6 0-4-16,7 0 7 15,3 8-6-15,5 4-2 16,-4-2 3-16,1 2-7 16,-6 0 8-16,6 2-5 0,-5 0-2 15,-20 1 3 1,-14 0-4-16,-19-1 0 0,-8-2-1 15,1 3 4-15,-6-4-2 16,2 1 3-16,0-2-3 16,-13-4 6-16,-3-1-4 15,-12-4 1-15,5-1 7 16,-2 0-8-16,15 0 2 16,-3 0 0-16,1 0-4 15,3-4 5-15,-7-4-6 16,-3 4 3-16,3 0-2 15,-7 1 1-15,-6 3-2 0,-10 0 0 16,-7 0 3-16,-12 0-5 16,-8 0 2-16,5 0 0 15,7 0 2-15,7 0-2 16,9 0 0-16,0 0 0 16,-7 0 2-16,-8 0-3 15,-9 0 1-15,-7 0 0 16,-9 0-1-16,2 0 2 15,2 0-1-15,1 0 1 16,1 0 1-16,6 0-2 16,1 0 0-16,-16-3 0 15,-1-5-2-15,-21 2-7 16,-12 2-3-16,-12 3-3 16,-7 1-11-16,-1-3-7 15,-3 3-7-15,0 0-4 0,0 0 5 16,-33 0-19-1,-36 0-58-15</inkml:trace>
  <inkml:trace contextRef="#ctx0" brushRef="#br0" timeOffset="31465.813">1695 15073 116 0,'0'0'12'0,"0"0"-8"15,0 0 24-15,228 20 11 16,-136-11 3-16,21-6-16 16,32-3 1-16,35 0 4 15,38 0-9-15,30 0 10 16,29-3-5-16,24-8-7 0,9-1 18 16,-1-2-18-1,-1-2 7-15,-11-2-2 0,-17 2-23 16,-22 0 20-1,-28 2-22-15,-36 1 2 0,-27 3 1 16,-26-1 0-16,-26 5-3 16,-16-4 0-16,-16 2-3 15,-7-3-6-15,-10 0-48 16,-13-1-16-16,-11-2 1 16,-11-6-26-16,-12-5-2 15,-12-7-25-15</inkml:trace>
  <inkml:trace contextRef="#ctx0" brushRef="#br0" timeOffset="36890.012">5420 10533 73 0,'0'0'21'16,"0"0"-18"-16,0 0 11 15,0 0 15-15,0 0-9 16,0 0-7-16,0 0 1 15,255 42 0-15,-147-39 0 16,21-3-3-16,26 0 2 0,20-3-5 16,9-9-1-16,-1 2 0 15,-3 3-3-15,-1 3 1 16,3 4 1 0,5 0 4-16,8-3-3 0,15 3-2 15,8-2 0-15,10 0-1 16,4-4 0-16,5-4-1 15,0 3-3-15,-9-6 3 16,-17 3 1-16,-26 0-2 16,-17 0 3-16,-12 3-3 15,-2-4 0-15,-2 1 1 16,13-2-3-16,6 1 3 0,11 2-1 16,13 1-2-1,0 0 0-15,-8 4 1 0,-1-3-1 16,-6 0 0-16,-5 1 2 15,4-2 0-15,-7 0-2 16,-4 2 1-16,-4-3 0 16,-5 2-1-16,2 2 1 15,-1 0 0-15,-3 1-1 16,-5 2 1-16,-3-2-1 16,10 2 0-16,2 0 1 15,10 0-1-15,5-2 2 16,-8 0-2-16,-16 0 0 15,-11-2-1-15,-3 0 2 16,-2 0 0-16,6-4-1 16,-1 2 1-16,8-2 0 0,3 0 2 15,9 4-3 1,-2 0 1-16,-7-1-1 0,-3 6 0 16,-4 1 1-16,-7 0-1 15,-12 0 0-15,3 0 1 16,-4 0-1-16,10 0 4 15,13 0-4-15,5 4 0 16,4 0 0-16,-5 0 0 16,-10-1 0-16,-10 3 0 15,-3-1-2-15,-1-4 1 16,-3 2 2-16,-3-3-1 16,4 0 0-16,7 0 0 0,1 0 0 15,2 4 1 1,-1 2-1-16,-3-2 0 0,-6 2 0 15,8-2 1-15,-4 0-1 16,4 0 2-16,6 1-2 16,14 2 0-16,5-1 0 15,9 0 0-15,-12-2 0 16,-11 0 0-16,-23 0-1 16,0 0 0-16,-4 2 1 15,1 0 0-15,-6-5 0 16,-2 1-1-16,4-2 1 15,7 0 0-15,11 0 1 16,5 0-1-16,-2 0 0 16,-10 0 0-16,-8 0 0 15,-10 0 0-15,-12 0 2 0,-6 0-2 16,-2 0 1 0,8 0-1-16,-1 0 0 0,5 0 5 15,-1 0-5-15,3 0 3 16,1 0-1-16,12 0 0 15,-2 0-1-15,-2 0 0 16,-4 0-1-16,-8 0 0 16,-7 0 0-16,-4 0 0 15,2 0 0-15,2-2 0 16,4 2 2-16,-1 0 0 16,1 0-2-16,3 0 7 15,0 0-7-15,0 0 3 0,7 0-2 16,13 0 0-16,6 0-1 15,6 0 0-15,5 0-1 16,-1 0 0-16,-10 0 1 16,-10 2 0-16,-9 1 2 15,1-2-2-15,-5 2 1 16,10 1-1-16,10-2 1 16,7 4-1-16,9-2 1 15,-6 0-1-15,-1 0 0 16,-9-1-2-16,-8-3 1 15,-6 0 0-15,-6 0 1 16,1 0 0-16,-1 0 0 16,6 0 0-16,18 0 0 0,14 0-4 15,13 0 0-15,3-5-9 16,-7 1-11-16,-15 2 4 16,-24 0 2-16,-22 0 6 15,-15 0 7-15,-10 0 4 16,-13-2 1-16,-8-3-5 15,-12-2-20-15,-7-7-33 16,-10-9-28-16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6T14:32:09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 4703 88 0,'0'0'25'16,"0"0"-23"-16,0 0 10 15,0 0 10-15,0 0-14 16,0 0-6-16,0 0 7 15,207 25 4-15,-70-17-3 16,41 0-1-16,29 2 1 16,34 0-6-16,26 0 0 15,27 0-3-15,20 3-1 16,38 0 1 0,11 1 1-16,7 3-2 0,7 1 0 15,-4-3 0-15,9 0 0 0,11 3 2 16,-1 0 0-16,17 2-1 15,-9 0 0-15,5-4 1 16,-9-2-2-16,-12-2-1 16,-9-2 1-16,-25 1 0 15,-17-5 0-15,-22 1 0 16,-9 0-1-16,-17 2 1 16,-9-3-1-16,-18 4 1 15,-24-4 0-15,-17-1-1 16,-18-3 1-16,-24 1 0 15,-16-3 0-15,-25 0 1 16,-20 0-1-16,-30 0 0 0,-23 0 1 16,-22 0-1-16,-20 0 0 15,-12 0 0-15,-3 0 0 16,-4 0-1-16,0 0-11 16,0 0-16-16,0 0-10 15,-7 0-31-15</inkml:trace>
  <inkml:trace contextRef="#ctx0" brushRef="#br0" timeOffset="1064.058">6681 3389 133 0,'0'0'27'0,"0"0"-10"16,0 0 28-16,0 0-5 15,0 0-15-15,-46-105-10 16,46 75-6-16,16-4 7 16,14-2-6-16,13-2-3 15,10-2-5-15,12 3-2 16,18 1 0-16,9 13 0 16,7 9-2-16,7 7 2 15,2 7-3-15,14 0 3 16,11 0 0-16,-2 0 0 15,-9 0 3-15,-28 0-3 16,-29 0 0-16,-35 0 0 16,-17 0 0-16,-13 0 3 15,0 0 4-15,0-13 10 16,-36-7-5-16,-20-4-11 16,-20 1-1-16,-8 8-1 0,12 3-1 15,14 6 2-15,24 1 0 16,14 5-3-16,17 0 2 15,3 0-3-15,0 0-3 16,0 0-4-16,7 0-3 16,32 0 4-16,18 0 10 15,22 8 0-15,17 2 3 16,6 2 2-16,-6 3-2 16,-11 1 2-16,-22 1-1 15,-17 4 1-15,-19-2-1 16,-15 4-3-16,-12-2 0 15,0 3-1-15,-42-2-3 16,-15 3-7-16,-8-3-4 16,-4-2-9-16,9-2-6 15,-2 0-13-15,16-2-9 0,25-5-16 16</inkml:trace>
  <inkml:trace contextRef="#ctx0" brushRef="#br0" timeOffset="1341.468">8859 2669 144 0,'0'0'33'16,"0"0"5"-16,0 0 32 0,0 0-4 16,0 0-22-16,0 0-14 15,-7-55-8-15,7 69-15 16,0 25 0-16,0 15-7 15,0 14 9-15,0 6-6 16,0 4-2-16,15-2-1 16,3-7-2-16,2-11-3 15,-8-18-25-15,-12-8-8 16,0-10-17-16,0-1-19 16,0-7-3-16,0-9 8 15,0-5-44-15</inkml:trace>
  <inkml:trace contextRef="#ctx0" brushRef="#br0" timeOffset="1754.958">8535 3027 22 0,'0'0'38'0,"0"0"-13"15,0 0 12-15,0 0 0 16,0 0-17-16,0 0-12 16,11-38-7-16,73 38 3 15,15 7 9-15,4-1-1 16,-7-5 0-16,-20-1 2 15,-7 0-5-15,-13 0 0 16,-6 0 4-16,-8-15-3 16,-12-7 5-16,-10-6 4 15,-8-5 1-15,-12-3 4 0,0-4 4 16,-12 6 2 0,-25 2-1-16,-2 8-2 0,5 10 14 15,6 4-7 1,17 8-7-16,4 2-9 0,7 0-18 15,0 10-10-15,0 19 4 16,0 13 6-16,0 5 4 16,0 6-1-16,23 2-2 15,14-1-1-15,9 0 0 16,4-5-29-16,-8-9-32 16,-5-9-16-16,-10-6-10 15,-11-8 6-15,-4-6-6 16,-8-3-7-16</inkml:trace>
  <inkml:trace contextRef="#ctx0" brushRef="#br0" timeOffset="3479.718">9709 3073 62 0,'0'0'45'0,"0"0"-8"15,0 0 6-15,0-111 5 16,0 90-16-16,0 6-4 15,-15 8 0-15,-3 5-8 16,-5 2-10-16,-13 0-10 16,-1 15-2-16,-12 10 2 0,6 7 2 15,4 0-1 1,13 1-1-16,19-4-2 0,7-2-3 16,0-5-5-16,7-6-3 15,25-6 6-15,1-8 1 16,10-2 4-16,-6 0 2 15,-2-2 1-15,-5-14 2 16,-7-5-1-16,-8-2 0 16,-7 1 4-16,-8 0-1 15,0 4 2-15,0 3 2 16,0 10 2-16,0 1 2 16,0 4-4-16,0 0-3 15,0 0-6-15,0 0-4 16,-3 14 0-16,-2 2 4 0,5 2 1 15,0-5-1-15,0 2 0 16,0-3-1-16,5-4 0 16,18 0 0-16,3-4 0 15,8-4 1-15,0 0 1 16,5 0 1 0,-6-10 4-16,-1-8-2 0,-5-4 2 15,-5 0 0-15,1 0 2 16,-8-1-3-16,-3 9 1 15,-5 7-5-15,-7 4 5 16,0 3-4-16,0 0 2 16,0 0-4-16,0 0-4 15,7 0-7-15,9 19 1 0,-5 0 10 16,8 6 0 0,4-3 1-16,-3-3-1 0,-1-2 2 15,-1-3-1-15,-2-5 0 16,-4-5-1-16,-1-1 0 15,-4-1 1-15,9-2-1 16,7 0 3-16,3 0 0 16,4-2 3-16,0-9-3 15,2-6-3-15,2 1 5 16,-4 0-1-16,2-2-3 16,-6 5 2-16,-8 3-3 15,-2 7-2-15,-13 3 2 0,-3 0-2 16,4 0 1-16,-4 0-4 15,5 0 1-15,-1 0-2 16,3 3 5-16,9 6 1 16,-2 1 0-16,2-2 1 15,-2-2-1-15,-2-2 1 16,-5-4 0-16,2 0 1 16,-9 0 1-16,0 0 2 15,0 0 5-15,0-14-3 16,0-6-4-16,0 0 0 15,0 6-1-15,-12-1 2 16,-4 9-4-16,5 2 1 16,4 4-2-16,-5 0-7 15,-8 3-7-15,-10 20 6 16,-7 7 8-16,5 7 0 16,6-1 1-16,15 0 0 15,11-3-1-15,0-4-2 0,0-10-1 16,20-6 1-1,10-7-1-15,-4-6 4 0,8 0 0 16,-2 0 6-16,5-19 0 16,5-10-1-16,-4-7 2 15,-7-8 8-15,-13-4-3 16,-13-7 14-16,-5 0 0 16,0-3 11-16,-8 8 7 15,-7 5-11-15,3 15-4 16,5 13 1-16,3 10 10 15,4 6-3-15,-3 1-21 16,3 0-16-16,-9 0-7 0,5 7-16 16,1 21-8-16,-4 12 25 15,3 10 6-15,4 4 10 16,0 6-10-16,11 1 0 16,23-5 0-16,12-6-22 15,-1-12-12-15,-2-10-4 16,-1-12-3-16,-12-8 14 15,4-8 12-15,5 0 8 16,-5-14 7-16,5-18 4 16,-9-6 4-16,-7-2-5 15,-7-3-1-15,-9 9-1 16,-7 7 5-16,0 7 6 16,0 10-3-16,0 5-5 0,0 5 3 15,0 0-7-15,0 0-17 16,0 15 0-16,0 7 4 15,0 3 13-15,0 5 0 16,3-5 0-16,13 0-4 16,2-6-5-16,5-5-7 15,-4-3 1-15,1-8 0 16,-4-3 5-16,-9 0 9 16,7 0 1-16,2-8 9 15,0-10-3-15,1-6-6 16,-1 2 4-16,-3 5-4 15,-10 6-1-15,4 5 1 0,-3 6-1 16,-4 0-7-16,3 0 6 16,-3 0-14-16,0 4-1 15,9 9-1-15,2 8 8 16,5-5 3-16,3-3-7 16,-1 2 4-16,1-7 3 15,-3-2 5-15,-5-6 1 16,1 0 1-16,2 0 3 15,6-12 8-15,-1-11-7 16,-5-4-3-16,-5-1 2 16,-9-2 1-16,0 1-4 15,-16 7-1-15,-21 4-20 16,-2 7-5-16,13 3-3 16,6 5 1-16,20 3-4 15,0 0-23-15,13 18-26 0,31 4 1 16</inkml:trace>
  <inkml:trace contextRef="#ctx0" brushRef="#br0" timeOffset="4351.96">11940 3042 89 0,'0'0'29'16,"0"0"-2"-16,0 0 16 0,0 0-8 15,0 0-21-15,0 0-4 16,-16-98 0-16,16 92 5 16,-10 1-1-16,-10 4 0 15,-3 1-6-15,-7 0-6 16,0 0 0-16,-5 13-2 16,4 8-1-16,1 2 1 15,7 4 0-15,7-1-1 16,9 1-1-16,7-6-4 15,0-1 3-15,0-7 0 16,16-2 0-16,11-7 1 16,3-4 2-16,0 0 1 15,0-2 4-15,-7-15-1 16,-11-4 1-16,-8-1 10 16,-4-2 4-16,0 1 5 0,0 6 5 15,-4 1 1-15,-8 9-5 16,9 6-8-16,-1 1 2 15,4 0-19-15,0 0-9 16,0 6-1-16,0 16 1 16,0 6 9-16,0 4 1 15,4 0-1-15,11-4 0 16,1 0-1-16,2-8 1 16,2-8-5-16,-5-6 5 15,0-6 0-15,11 0 2 0,9 0 1 16,11-22 4-16,8-6-3 15,-12-1-3-15,-8 2 4 16,-11 2-2-16,-13 10-2 16,-1 3 5-16,-2 10-5 15,-7 2-1-15,4 0-2 16,-4 0-8-16,7 6-1 16,9 10 2-16,7 6 9 15,7 0 3-15,9-3-2 16,3-2 1-16,11-7-2 15,0-4 0-15,-3-6 2 16,-1 0 2-16,-6-6 0 16,-3-18 1-16,-1-4-1 15,-12-4 4-15,-8-6-3 16,-19 4 3-16,0 2 18 0,0 5 22 16,-19 11 15-1,-8 9-14-15,4 3-11 0,-3 4-16 16,3 0-12-16,-11 11-6 15,2 18 1-15,-1 2-3 16,13 7 3-16,17 3 2 16,3-3-7-16,7-6 0 15,39-1-3-15,23-6-41 16,14-6-58-16,16-7 8 16,9-7-18-16,-9-5 0 15,-19 0 9-15,-27-20-4 16</inkml:trace>
  <inkml:trace contextRef="#ctx0" brushRef="#br0" timeOffset="9634.906">5846 9293 62 0,'0'0'3'0,"0"0"-3"16,0 0 2-1,0 0-2-15,0 0 8 0,0 0 6 16,191 107-3-16,-115-97 2 16,13 1-4-16,6-1 2 15,4-1-4-15,7 5-5 16,9 0 0-16,15 0-2 15,11-3 1-15,11-7 0 16,4-4 0-16,8 0-1 16,15 0 0-16,12 0 2 15,11 0-2-15,1 0 1 16,-1 0-1-16,-8 0 6 16,1 2-4-16,-9 0 0 15,-2 0-2-15,-6-2 1 16,3 0 0-16,-6 0 0 15,4 0 0-15,4 0-1 16,7-6 0-16,20-4 0 0,18-2 1 16,17-2 1-16,-5 2-3 15,-12 3 1-15,-10 0 0 16,-11 0 4-16,-5 1-4 16,-1-3 5-16,-3-2-2 15,13-1-1-15,10 2 1 16,7-2-2-16,16 2 1 15,16 2 1-15,2 4-3 16,5 2 0-16,-7 4 0 16,-16 0 0-16,-7-2 0 15,-9 0 0-15,1-2 0 16,-5-2 1-16,6 1-1 16,2-4 0-16,-2 3 0 15,-9-4 1-15,0 0-1 16,-3 0 0-16,-6 0 0 15,-5-2 1-15,-21 0-1 16,-2 2 0-16,-2-4 0 16,12 0 2-16,13 0-1 0,-5 0-1 15,-4 0 0-15,-3 0 0 16,-4 1 1-16,-9 4-1 16,-7 2 0-16,-10 3 0 15,-13 3 1-15,-4 1-1 16,10 0 0-16,13 0 2 0,12 0-2 15,15 0-1 1,5 0 1-16,2 0 0 0,-7 0 0 16,-3 1 0-16,-4 2 0 15,-12-2 0-15,5-1 1 16,-6 3-1-16,4 1 0 16,-1-1 1-16,1 3-1 15,6 0 0-15,-3 3 1 16,-1-5 2-16,-9 2-3 15,-22-4 0-15,-12 0 0 16,-3 2 1-16,2 0-1 16,10 0 0-16,2 2 0 15,0 0-1-15,-3-4 1 0,-8 2 0 16,1-2 0 0,-6 0 1-16,6 0-1 0,-4 0 0 15,-9 0 1-15,-4-2-3 16,-10 0 1-16,-1 0 1 15,4 0 0-15,11 0 1 16,6 0-1-16,1 0 0 16,2 0 0-16,-13 2-2 15,-6 0 2-15,-4 4 0 16,-9-2-1-16,6 4 1 16,4-2-1-16,6 0 1 15,6 2-5-15,-3-2 3 0,-3 2-2 16,7-2 2-16,1 1-1 15,4-1-2-15,2-1-4 16,-5-3 3-16,-2-2 0 16,-7 0 3-16,0 0 0 15,0 0 0-15,-12 0 3 16,5 0-3-16,0-2 3 16,-2 2-9-16,22 0-8 15,1 0 3-15,-2 12-2 16,-5 2-3-16,-17-1-5 15,-29-2-23-15</inkml:trace>
  <inkml:trace contextRef="#ctx0" brushRef="#br0" timeOffset="10875.042">2747 11076 102 0,'0'0'15'15,"0"0"-15"-15,0 0 0 16,0 0 10-16,0 0-5 16,0 0-4-16,103 0 2 15,-40 2 2-15,29 7 6 16,27-1-6-16,29-4 2 16,36-2 1-16,32-2-3 15,41 0 4-15,36 0-1 16,20-10-4-16,4-5 9 15,-16-2-10-15,-27 1 1 16,-30 4 5-16,-39 5-3 0,-37 4 7 16,-26 3-4-16,-27 0-4 15,-16 0 5-15,-16 0-5 16,-10 0 3-16,-8 0 2 16,-8 0-2-16,-4 0 6 15,1 0-4-15,3 0-8 16,3 0 7-16,6 0-8 15,3-2 0-15,3-2 0 16,8-3 2-16,8 2-2 16,8-1-1-16,-2-2 0 15,10 1 0-15,-14 1 1 0,-1 1-2 16,-17 1 1 0,-15-1-21-16,-18 4-7 0,-13-2-16 15,-6-5-8-15,-3-8 12 16,15-12-7-16,5-20-56 15</inkml:trace>
  <inkml:trace contextRef="#ctx0" brushRef="#br0" timeOffset="14323.125">2216 12769 117 0,'0'0'37'16,"0"0"-35"-16,0 0 0 15,0 0 10-15,199 24 7 16,-31-21-6-16,42-3-5 15,29 0 4-15,24 0 1 16,24-7-3-16,21-9-1 16,35 1-4-16,23-2 2 15,0 7-1-15,-3 4-3 16,-31 3-1-16,-43 3-1 16,-29 0 1-16,-46 0-1 15,-39 0 1-15,-34 0 7 0,-27 0 0 16,-19 0-4-16,-13 0 3 15,-3 0-1-15,-6 0 7 16,-1 0-5-16,1 0-4 16,-13 0 3-16,-3 0-3 15,-6 0-1-15,-14 0 3 16,2 0-6-16,-13 0 2 16,8 0-3-16,1 0 2 15,-1 0-1-15,16 0-1 16,15-3 1-16,8-1 1 0,10 0-1 15,-4 2-1 1,-6 1 0-16,-8 1-2 0,-15 0 2 16,-8 0-1-16,-12 0 1 15,-19 0 0-15,-2 0 3 16,-6 0-3-16,-3 0 1 16,0 0-1-16,0 0 2 15,0 0-2-15,0 0 1 16,0 0-1-16,0 0-1 15,0 0 1-15,0 0 0 16,0 0 0-16,0 0-8 16,0 0-16-16,4 0-13 15,12 0-1-15,1 0-22 16,10 0-5-16,8-7-15 16</inkml:trace>
  <inkml:trace contextRef="#ctx0" brushRef="#br0" timeOffset="17414.916">16783 12468 62 0,'0'0'27'0,"0"0"-19"16,0 0 10-16,0 0 12 16,0 0-11-16,0 0 0 15,0 0 6-15,76 71-6 0,-7-55-4 16,23-2 2 0,34-2-2-16,30-2-3 0,28-4 1 15,31-4-7-15,26-2-1 16,22 0-1-1,8 0-2-15,-7 2 2 0,-10 0-1 16,-13-2-1-16,-4 0 4 16,-5 2 0-16,-4-2 3 15,2 0-5-15,-9 0 1 16,-7 0 2-16,-12-10-3 16,-8 2 2-16,-8-4 2 15,-9 2-2-15,-11 0 2 16,-8 2-5-16,-17 2 4 15,-15 2-1-15,-4 1-6 16,-9 2 7-16,5 1 3 16,1 0-5-16,-1 0 1 15,8-2 0-15,7 2-4 0,8 0 0 16,8 0 0 0,-8 0-1-16,-3-3-1 15,-12 2 0-15,-16 1-2 16,-8-5 3-16,-6 5-1 0,-4-1 1 15,3 1 0-15,20 0-1 16,14 0 0-16,23 0 0 16,20 0 2-16,8 6-2 15,-4 0 0-15,-21-5 2 16,-26-1-2-16,-21 0 3 16,-18-1 1-16,-1-13 4 15,3 2 2-15,3 2-6 16,8-1-4-16,12 6 4 0,7-4-4 15,11 3 1-15,5 1-1 16,-9-3 1-16,-4 3-2 16,-10 0-1-16,-8 2 2 15,4 2-1-15,-5 1 0 16,-10 0 1-16,-10 0 0 16,-17 0 0-16,-7 0 2 15,-9 0-2-15,4 0 0 16,-4 0 0-16,-4 0 0 15,-3 0 1-15,-7 0-1 16,-5 0 0-16,1 0 1 16,-5 0-1-16,1 0 1 0,-5 0-1 15,-3 0 0 1,0 0 0-16,-4 0 0 0,-3 0 1 16,-1 0-2-16,-8 0 1 15,-7 0 0-15,0 0-1 16,0 0-24-16,0 0-30 15,0 0-32-15,-18 1 1 16,-28 2 0-16,-7-3-52 16</inkml:trace>
  <inkml:trace contextRef="#ctx0" brushRef="#br0" timeOffset="20058.915">4192 14007 24 0,'0'0'18'0,"0"0"-2"0,0 0 10 15,0 0 1-15,0 0-7 16,0 0-7-16,67-30 1 15,-67 30 4-15,0 0-3 16,0 0 1-16,6 0-4 16,4 0 0-16,10 0 0 15,17 0 2-15,18 1 3 16,24 1-5-16,36-2-2 16,34 0 2-16,30-6-2 15,26-6 2-15,12 0 2 16,13 1-8-16,6 2 2 15,11 3-2-15,-3 4-1 16,-7 2 4-16,-8 0-4 16,-5 0-1-16,-1 0 3 15,9 0-4-15,16 0 6 16,12 0-5-16,10-8 0 0,4-2-4 16,1-3 2-1,4 2-2-15,2 3 1 0,6 0-1 16,3-2 3-16,-2 2-2 15,2-4 0-15,4 2 0 16,-7-2 1-16,-10 6-2 16,-6-3 1-16,-15 9-1 15,-24 0 8-15,-21 0-4 16,-17 0 1-16,-15 0-3 16,5 0-1-16,10 0 1 0,5 0-2 15,9 0 0 1,3 5 2-16,-10-1 0 0,-2 4-1 15,-15-2-1 1,-13 0-3-16,-12-2 3 0,-1 0 0 16,-3 1-1-16,5-5 1 15,8 0-1-15,7 0 1 16,5 0 0-16,2 0-1 16,-14 1-1-16,-7-1-1 15,-24 0-3-15,-15 1 4 16,-14-1 1-16,-6 0 1 15,4 0 0-15,6 0 2 16,13 0-1-16,8 0-1 16,5 0 0-16,-9 5 0 15,-10-1-1-15,-20-2 1 0,-7 2 0 16,-13-4-2-16,6 4 2 16,-5-4 1-16,6 4-1 15,3-4 0-15,3 2 0 16,-2 2 0-16,2 3 0 15,-12-1-2-15,-11 0 2 16,-4-1-4-16,-15 1-3 16,-17-2 0-16,-10 0-8 15,-19-2-16-15,-4 4-44 16,-34 0-51-16</inkml:trace>
  <inkml:trace contextRef="#ctx0" brushRef="#br0" timeOffset="23763.155">17965 15837 142 0,'0'0'13'0,"0"0"-12"15,0 0 0-15,214 0 18 16,-157-4 5-16,4-4-6 15,12 2-2-15,10-2 1 16,13 1 2-16,13-4-3 16,29 7-2-16,30-6 1 15,34 6 10-15,23 0-5 16,19 4-3-16,12 0-4 16,-1 0-1-16,5 0 4 15,4 0-2-15,1 4 2 16,6 10 7-16,8 1-6 15,2 2 8-15,13 5-1 0,0-4-8 16,-8 0-3-16,4-1-1 16,-26-8-2-16,-20-1-4 15,-28-8-3-15,-25 0 2 16,-7 0 8-16,1 0 7 16,6 0-1-16,11 0-5 15,12 0-7-15,11 0-2 16,8 0-1-16,-12 0 0 15,1-4-2-15,-17-3 6 16,-14 1-4-16,-16-3 2 16,-18 3-6-16,-17 0 0 15,-9 0-4-15,-9-2 4 16,7 2 0-16,0 3-2 16,6-6 2-16,-6 3 0 15,-18 2 4-15,-8 0 0 0,-4 0-4 16,-4-6 6-16,12 6 0 15,-1-5-6-15,2 5 6 16,1 4-6-16,-6 0 0 16,-2 0 4-16,-18 0-2 15,-4 0 0-15,-10 0 0 16,0 0-2-16,4 0 11 16,-1 0-9-16,1 0-2 15,-6 0 7-15,2-5-4 16,-3 1 1-16,6-6-4 15,8 2-4-15,-1-1 1 16,-10 6-1-16,-16-2-6 16,-17 0 2-16,-22 5-22 0,-9-4-17 15,-5 2-12-15,0-2-5 16,0-4-7-16,0 0-6 16,-9-6 8-16,-44 4 1 15,-30-2 1-15,-48 4 10 16,-35 2-27-16</inkml:trace>
  <inkml:trace contextRef="#ctx0" brushRef="#br0" timeOffset="26174.976">9400 14153 8 0,'0'0'29'0,"0"0"-22"0,0 0 3 16,0 0 4-16,0 0 4 15,0 0-3-15,26-4-2 16,-10 4 4-16,0 0 1 16,-5 0-1-16,-8 0-1 15,-3 0-3-15,0 0 1 16,0 0-1-16,0-2 4 15,-17 2-6-15,-42 0 3 16,-24 0-12-16,-16 0-2 16,4 0 2-16,3 0 0 15,5 0-2-15,9 0 4 0,11 0-3 16,9 2 1 0,24 4 2-16,11-2-3 0,11 2 0 15,5 1-1 1,-1 4 0-16,1 5 1 0,-1-1-1 15,-3 6 1-15,-5 3 3 16,2 6 1-16,-6 4 3 16,1 4 0-16,3 6-1 15,5 4 9-15,4 7-7 16,2 1-1-16,1 2 4 16,4 4-6-16,0 6 5 15,0 4 3-15,-3 1 0 16,3-2 4-16,-4 4-10 15,-3-9 3-15,2 7 3 16,5-9-5-16,0-2-1 0,0-10 4 16,0-6-10-16,23-6 5 15,0-6-4-15,4-6 1 16,-8-2-3-16,0-12 1 16,-8 0 1-16,5-2-3 15,-9-7 0-15,5-1 3 16,-8-4-1-16,0 1-2 15,-1-1 4-15,6 0-4 16,9 3 2-16,20-3 0 16,16 0-1-16,34 0 5 15,25 0-6-15,36 0 0 16,35-7 3-16,17 6-2 0,21 1-2 16,7 0 2-16,0 0-1 15,-5 0 0-15,-6 0 1 16,-4 4-1-16,-5-3-1 15,-11-1-9-15,-11 0 9 16,-12 0-2-16,-10 0-1 16,-1 0 2-16,-1 0 0 15,-14 3 1-15,-1 3 2 16,-10-2-2-16,-12-3 1 16,-11 6 0-16,-20-1 0 15,-11-2 2-15,-12-1 0 16,1 0-2-16,3 0 0 0,12 2 0 15,2 3 1 1,11-4 1-16,-7 2-2 16,1 2 0-16,-3-4 1 0,-3-2 0 15,17 2-1-15,0-1 0 16,9 6-1-16,0-5 1 16,-9 6 0-16,0-6-3 15,-1 2 2-15,-3 2 1 16,-3-1-2-16,-3 0 2 15,-9-3 0-15,-3 0 0 16,-4 0 1-16,-4-4-1 16,-3 0 1-16,-8 0-1 15,-8 0 0-15,-11 0 0 16,-13 0 3-16,-1 0-2 16,-9 0-1-16,-9 0 1 0,2 0-1 15,-5 0 0-15,5 0-1 16,-6 0 5-16,-1 0-2 15,-2 0-2-15,-3 0 1 16,-1 0 5-16,1 0-5 16,8-4 4-16,4-6-5 15,-5 5-1-15,5-2-1 16,-9 2 4-16,3 0-2 16,-1-3 0-16,-2-2 2 15,0 2-3-15,-1 0 1 0,-3 2-3 16,1-2 3-16,-4-2 0 15,3 2-5 1,-3-1 5-16,0 3-9 0,0-6 8 16,0-1-5-1,0-6 1-15,0 2 4 0,0-6-2 16,0-3 3-16,0 2 0 16,0-2 2-16,0-8-2 15,-3 1 0-15,-10 2-3 16,10-3 3-16,-1-1 0 15,4-2 0-15,0 1 1 16,0-9-1-16,0 4 0 16,-7-8-2-16,-9 1 2 15,0-2 0-15,-5-8-1 16,-2-1 1-16,0-2 0 0,-3-7 0 16,-3 1 1-1,12-1-1-15,-3 7-1 0,8 11 1 16,8 6 0-16,-3 3 1 15,4 2-2-15,-1 2 1 16,-5-2 0-16,6 4 0 16,-1-4 3-16,1 3-5 15,3 2 2-15,-4 4 0 16,4 4 1-16,-9 5 2 16,9 10-3-16,-3 2 0 15,-1 5 2-15,4 4-3 16,-3 0 1-16,3 0-1 15,0 0-1-15,0 0 4 16,0 0-1-16,0 0-1 16,0-1 1-16,0 1 0 15,-4-4-1-15,-8-2 1 0,1-3-7 16,-15 2 5-16,-17-3 1 16,-22-3-2-16,-29 1 0 15,-51 0 1-15,-39 0 1 16,-48-4-2-16,-54 4 1 15,-42 0 2-15,-34-4-2 16,-24 4 1-16,-7-2-6 16,-10 4 4-16,-5-2-4 15,11 4-12-15,5 5 8 16,40 3-8-16,40 0 2 16,45 0 1-16,53 17-10 0,27-1-1 15,31 4-12-15,22-2 1 16,24 4-8-16,11 0 3 15,7-1 3-15,9 3 2 16,-2-3-4-16,12-1-16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7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9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4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57655" y="123167"/>
            <a:ext cx="12034345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 – </a:t>
            </a:r>
            <a:r>
              <a:rPr lang="en-IN" sz="3600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Platform Independence</a:t>
            </a:r>
            <a:endParaRPr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BC491-AA50-441E-8132-311E8CC8AC52}"/>
              </a:ext>
            </a:extLst>
          </p:cNvPr>
          <p:cNvSpPr/>
          <p:nvPr/>
        </p:nvSpPr>
        <p:spPr>
          <a:xfrm>
            <a:off x="5230915" y="988538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.java file</a:t>
            </a:r>
            <a:b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CODE</a:t>
            </a:r>
            <a:endParaRPr lang="en-IN" sz="1867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FF911-FAC7-4F59-BE24-EFCC364AD66F}"/>
              </a:ext>
            </a:extLst>
          </p:cNvPr>
          <p:cNvSpPr/>
          <p:nvPr/>
        </p:nvSpPr>
        <p:spPr>
          <a:xfrm>
            <a:off x="2144789" y="407554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dirty="0">
                <a:solidFill>
                  <a:srgbClr val="FFFFFF"/>
                </a:solidFill>
                <a:latin typeface="Montserrat" panose="00000500000000000000" pitchFamily="2" charset="0"/>
              </a:rPr>
              <a:t>JVM for MAC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BDDEC-45E2-464D-B28B-7239384CF811}"/>
              </a:ext>
            </a:extLst>
          </p:cNvPr>
          <p:cNvSpPr/>
          <p:nvPr/>
        </p:nvSpPr>
        <p:spPr>
          <a:xfrm>
            <a:off x="7872021" y="402537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Linux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03981-82A2-4004-B170-402704420F6A}"/>
              </a:ext>
            </a:extLst>
          </p:cNvPr>
          <p:cNvSpPr/>
          <p:nvPr/>
        </p:nvSpPr>
        <p:spPr>
          <a:xfrm>
            <a:off x="4988996" y="4059024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Windows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66FF-2CAD-4341-8B49-DB8118B8BE41}"/>
              </a:ext>
            </a:extLst>
          </p:cNvPr>
          <p:cNvSpPr/>
          <p:nvPr/>
        </p:nvSpPr>
        <p:spPr>
          <a:xfrm>
            <a:off x="5230914" y="2371241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.class file</a:t>
            </a:r>
            <a:b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BYTE CODE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030" name="Picture 6" descr="https://encrypted-tbn0.gstatic.com/images?q=tbn:ANd9GcTkDd6p2uliOYDbJRzjQ6vVavygcaub0GgxGGKDK-vYFeo8Rmv2&amp;s">
            <a:extLst>
              <a:ext uri="{FF2B5EF4-FFF2-40B4-BE49-F238E27FC236}">
                <a16:creationId xmlns:a16="http://schemas.microsoft.com/office/drawing/2014/main" id="{40EFEE2F-999A-4646-B287-088764C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75" y="5483779"/>
            <a:ext cx="67190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6FBD1C5-571A-4EAA-8C6E-7D3EC53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8" y="5483779"/>
            <a:ext cx="792104" cy="7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Free computer icons">
            <a:extLst>
              <a:ext uri="{FF2B5EF4-FFF2-40B4-BE49-F238E27FC236}">
                <a16:creationId xmlns:a16="http://schemas.microsoft.com/office/drawing/2014/main" id="{915F3C70-EA50-4452-8D1D-D8C6016A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r="24737"/>
          <a:stretch/>
        </p:blipFill>
        <p:spPr bwMode="auto">
          <a:xfrm>
            <a:off x="2908936" y="5483779"/>
            <a:ext cx="68571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CAD6AC-335E-4551-A375-565C57F0B7B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1837744"/>
            <a:ext cx="1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83DC2-A4F8-442F-89C3-44CA81312D3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251794" y="3220447"/>
            <a:ext cx="2844207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DAB3A-69BF-4325-AD96-6A1967F77C1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096000" y="3220448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398AB8-03A7-4BEC-9AF4-7DD4E660477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1" y="3220447"/>
            <a:ext cx="2883025" cy="8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82CEBC-5B06-4D3B-8E23-56CFD3D80CCE}"/>
              </a:ext>
            </a:extLst>
          </p:cNvPr>
          <p:cNvSpPr txBox="1"/>
          <p:nvPr/>
        </p:nvSpPr>
        <p:spPr>
          <a:xfrm>
            <a:off x="6250333" y="19272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Compilation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C092A2-718A-4690-871B-B0A46004A518}"/>
              </a:ext>
            </a:extLst>
          </p:cNvPr>
          <p:cNvCxnSpPr/>
          <p:nvPr/>
        </p:nvCxnSpPr>
        <p:spPr>
          <a:xfrm>
            <a:off x="3230404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7DC4B-3FD3-4615-82AC-A3154BC22011}"/>
              </a:ext>
            </a:extLst>
          </p:cNvPr>
          <p:cNvCxnSpPr/>
          <p:nvPr/>
        </p:nvCxnSpPr>
        <p:spPr>
          <a:xfrm>
            <a:off x="6096000" y="457874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A8588-EAB8-47FA-BE71-86007001EFFE}"/>
              </a:ext>
            </a:extLst>
          </p:cNvPr>
          <p:cNvCxnSpPr/>
          <p:nvPr/>
        </p:nvCxnSpPr>
        <p:spPr>
          <a:xfrm>
            <a:off x="8979025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DFAFB-7300-4D9E-AD8E-0BAFFD14A61E}"/>
              </a:ext>
            </a:extLst>
          </p:cNvPr>
          <p:cNvSpPr txBox="1"/>
          <p:nvPr/>
        </p:nvSpPr>
        <p:spPr>
          <a:xfrm>
            <a:off x="2359242" y="627218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C668F-532E-44FB-9C39-43261BF156D5}"/>
              </a:ext>
            </a:extLst>
          </p:cNvPr>
          <p:cNvSpPr/>
          <p:nvPr/>
        </p:nvSpPr>
        <p:spPr>
          <a:xfrm>
            <a:off x="5203449" y="627218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098BE-AD3E-48B5-9B89-FB1AE60B649C}"/>
              </a:ext>
            </a:extLst>
          </p:cNvPr>
          <p:cNvSpPr/>
          <p:nvPr/>
        </p:nvSpPr>
        <p:spPr>
          <a:xfrm>
            <a:off x="8086474" y="627218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DEE867-76C6-4B41-8835-8B547A6F07F8}"/>
                  </a:ext>
                </a:extLst>
              </p14:cNvPr>
              <p14:cNvContentPartPr/>
              <p14:nvPr/>
            </p14:nvContentPartPr>
            <p14:xfrm>
              <a:off x="169560" y="890640"/>
              <a:ext cx="11613600" cy="388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DEE867-76C6-4B41-8835-8B547A6F0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200" y="881280"/>
                <a:ext cx="11632320" cy="39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Compiler creates .class file which contains byte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(Java Virtual Machine) executes byte code into machine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itself is platform dependent. There is a separate JVM available for each operating system.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Different JVM produces different binary code for different operating systems.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byte code and different JVMs for different operating systems Java achieves its platform independence and makes software development easy to run on different platforms.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777B40-7805-4D0C-8DF6-F683478308DF}"/>
                  </a:ext>
                </a:extLst>
              </p14:cNvPr>
              <p14:cNvContentPartPr/>
              <p14:nvPr/>
            </p14:nvContentPartPr>
            <p14:xfrm>
              <a:off x="610200" y="1445040"/>
              <a:ext cx="10585080" cy="399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777B40-7805-4D0C-8DF6-F68347830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40" y="1435680"/>
                <a:ext cx="1060380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7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4. Architecture Neutral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an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essential feature that allows the applications to run easily on different machines with different hardware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There are no architecture dependent features, for example, the size of primitive types is fixed.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C programming, int data type occupies 2 bytes of memory for 32-bit architecture and 4 bytes of memory for 64-bit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 it occupies 4 bytes of memory for both 32 and 64-bit architectures.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C70ECA-2E2C-4D4F-9DF1-3F1DD4F3DF2C}"/>
                  </a:ext>
                </a:extLst>
              </p14:cNvPr>
              <p14:cNvContentPartPr/>
              <p14:nvPr/>
            </p14:nvContentPartPr>
            <p14:xfrm>
              <a:off x="797760" y="941040"/>
              <a:ext cx="9954360" cy="478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C70ECA-2E2C-4D4F-9DF1-3F1DD4F3DF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400" y="931680"/>
                <a:ext cx="9973080" cy="48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1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5. Portable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Platform Independence and Architecture Neutral features of Java make it portable.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Portable because it facilitates to carry the Java bytecode to any platform.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628F96-4B56-41C8-9816-C8B820AD092A}"/>
                  </a:ext>
                </a:extLst>
              </p14:cNvPr>
              <p14:cNvContentPartPr/>
              <p14:nvPr/>
            </p14:nvContentPartPr>
            <p14:xfrm>
              <a:off x="785880" y="2138040"/>
              <a:ext cx="10037520" cy="147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628F96-4B56-41C8-9816-C8B820AD09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520" y="2128680"/>
                <a:ext cx="10056240" cy="14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0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367863" y="706210"/>
            <a:ext cx="11824137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6. Robust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Robust means strong/reliable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eliminated certain types of error prone programming constructs that are found in other languages.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exception handling mechanism, Java can catch and respond to exceptional situations, so that a program can continue its normal execution.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 strong memory allocation and garbage collection mechanism.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It does not support pointers, thereby eliminating the possibilities of overwriting memory and corrupting data.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992757-C73E-493C-BB68-899E65FB5C02}"/>
                  </a:ext>
                </a:extLst>
              </p14:cNvPr>
              <p14:cNvContentPartPr/>
              <p14:nvPr/>
            </p14:nvContentPartPr>
            <p14:xfrm>
              <a:off x="681480" y="161640"/>
              <a:ext cx="11293920" cy="588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992757-C73E-493C-BB68-899E65FB5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20" y="152280"/>
                <a:ext cx="11312640" cy="59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4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7. Secure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best known for its security.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does not use pointers explicitly.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programs run under an area known as the Sand Box.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Security manager determines the accessibility options of a class, like reading and writing a file to the local disk.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uses a public key encryption system to allow the Java application transmit over the internet in the secured encrypted form.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byte code verifier checks the classes after loading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2CAE8E-F10A-49E4-B514-91F90BCFD82B}"/>
                  </a:ext>
                </a:extLst>
              </p14:cNvPr>
              <p14:cNvContentPartPr/>
              <p14:nvPr/>
            </p14:nvContentPartPr>
            <p14:xfrm>
              <a:off x="874800" y="409320"/>
              <a:ext cx="10592280" cy="461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2CAE8E-F10A-49E4-B514-91F90BCFD8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440" y="399960"/>
                <a:ext cx="10611000" cy="46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7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8. High Performance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faster than other traditional interpreted programming languages because Java bytecode is "close" to native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But it is not as fast as compiled languages, such as C++, because Java is interpreted.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new JVM is significantly faster than the earlier one. The new JVM uses the technology known as Just-In-Time compilation(JIT). It converts the byte code into machine code on demand basis.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3062D-7BA4-40EF-A1F3-05E25B9F0AE3}"/>
                  </a:ext>
                </a:extLst>
              </p14:cNvPr>
              <p14:cNvContentPartPr/>
              <p14:nvPr/>
            </p14:nvContentPartPr>
            <p14:xfrm>
              <a:off x="849960" y="2235240"/>
              <a:ext cx="10395000" cy="295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3062D-7BA4-40EF-A1F3-05E25B9F0A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600" y="2225880"/>
                <a:ext cx="10413720" cy="29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93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9. Multi-Threaded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means a single program having different independent tasks to be performed independently at the same time(concurrently).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 can write Java programs that deal with many tasks at once by defining multiple threads.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is particularly useful in server applications, a server can serve multiple clients at the same time.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Java, threads can be created in two ways: by extending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Thread class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and by implementing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Runnable interface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B57146-B414-4549-BDA7-B86F4DABAC3A}"/>
                  </a:ext>
                </a:extLst>
              </p14:cNvPr>
              <p14:cNvContentPartPr/>
              <p14:nvPr/>
            </p14:nvContentPartPr>
            <p14:xfrm>
              <a:off x="863640" y="560880"/>
              <a:ext cx="10190160" cy="578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B57146-B414-4549-BDA7-B86F4DABA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280" y="551520"/>
                <a:ext cx="10208880" cy="58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98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10. Distributed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distributed computing, several computers work together on a network.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designed to develop applications that make distributed computing easy and efficient.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This feature of Java makes us able to access files by calling the methods from any machine on the internet.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97471-F6BB-4B1E-AA4C-14A943F053CF}"/>
                  </a:ext>
                </a:extLst>
              </p14:cNvPr>
              <p14:cNvContentPartPr/>
              <p14:nvPr/>
            </p14:nvContentPartPr>
            <p14:xfrm>
              <a:off x="922680" y="2780640"/>
              <a:ext cx="10303200" cy="18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97471-F6BB-4B1E-AA4C-14A943F053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320" y="2771280"/>
                <a:ext cx="10321920" cy="18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85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Instantiation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DB013-F268-4B53-86E4-D4911D527C28}"/>
              </a:ext>
            </a:extLst>
          </p:cNvPr>
          <p:cNvSpPr txBox="1"/>
          <p:nvPr/>
        </p:nvSpPr>
        <p:spPr>
          <a:xfrm>
            <a:off x="3484179" y="1135118"/>
            <a:ext cx="411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Student s = new Student();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A9F4D3-35EC-4152-90AC-2CC107CF76CC}"/>
              </a:ext>
            </a:extLst>
          </p:cNvPr>
          <p:cNvSpPr txBox="1"/>
          <p:nvPr/>
        </p:nvSpPr>
        <p:spPr>
          <a:xfrm>
            <a:off x="6990654" y="5722882"/>
            <a:ext cx="520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Assigning Reference of the created object to the variable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B9D473-8D1F-481E-85ED-72C892FA2CCB}"/>
                  </a:ext>
                </a:extLst>
              </p14:cNvPr>
              <p14:cNvContentPartPr/>
              <p14:nvPr/>
            </p14:nvContentPartPr>
            <p14:xfrm>
              <a:off x="214560" y="566640"/>
              <a:ext cx="10573200" cy="584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B9D473-8D1F-481E-85ED-72C892FA2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557280"/>
                <a:ext cx="1059192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1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Increment &amp; Decrement Operators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Features of Java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Heap &amp; Stack 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8C4E1A-C8D0-4B54-87DF-DDDF0E7AE683}"/>
                  </a:ext>
                </a:extLst>
              </p14:cNvPr>
              <p14:cNvContentPartPr/>
              <p14:nvPr/>
            </p14:nvContentPartPr>
            <p14:xfrm>
              <a:off x="219600" y="166680"/>
              <a:ext cx="11916360" cy="635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8C4E1A-C8D0-4B54-87DF-DDDF0E7AE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40" y="157320"/>
                <a:ext cx="11935080" cy="63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91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Garbage Collection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E37370-B2E8-45AA-91FE-914A59AE1310}"/>
                  </a:ext>
                </a:extLst>
              </p14:cNvPr>
              <p14:cNvContentPartPr/>
              <p14:nvPr/>
            </p14:nvContentPartPr>
            <p14:xfrm>
              <a:off x="940680" y="1030680"/>
              <a:ext cx="7594920" cy="498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E37370-B2E8-45AA-91FE-914A59AE1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320" y="1021320"/>
                <a:ext cx="7613640" cy="50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53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Increment &amp; Decrement Operators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384714-64FE-41B6-BFA1-73B5C18BD75C}"/>
                  </a:ext>
                </a:extLst>
              </p14:cNvPr>
              <p14:cNvContentPartPr/>
              <p14:nvPr/>
            </p14:nvContentPartPr>
            <p14:xfrm>
              <a:off x="383400" y="621360"/>
              <a:ext cx="8317440" cy="424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384714-64FE-41B6-BFA1-73B5C18BD7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40" y="612000"/>
                <a:ext cx="8336160" cy="42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15318E-4491-4C1E-B263-ECA060C8AC8B}"/>
                  </a:ext>
                </a:extLst>
              </p14:cNvPr>
              <p14:cNvContentPartPr/>
              <p14:nvPr/>
            </p14:nvContentPartPr>
            <p14:xfrm>
              <a:off x="8571960" y="1148400"/>
              <a:ext cx="3219480" cy="397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15318E-4491-4C1E-B263-ECA060C8A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2600" y="1139040"/>
                <a:ext cx="3238200" cy="39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6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46959-8D67-4A8E-A901-C56D82968F96}"/>
              </a:ext>
            </a:extLst>
          </p:cNvPr>
          <p:cNvSpPr txBox="1"/>
          <p:nvPr/>
        </p:nvSpPr>
        <p:spPr>
          <a:xfrm>
            <a:off x="299544" y="1142709"/>
            <a:ext cx="9443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Conditional Statement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if – else, only if, nested  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switch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Loops (Iteration/ Repetition Statements)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for loop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do-while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0AE4AC-CF72-4C9F-A781-E033CFFD5EE6}"/>
                  </a:ext>
                </a:extLst>
              </p14:cNvPr>
              <p14:cNvContentPartPr/>
              <p14:nvPr/>
            </p14:nvContentPartPr>
            <p14:xfrm>
              <a:off x="6722640" y="600840"/>
              <a:ext cx="5339520" cy="331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0AE4AC-CF72-4C9F-A781-E033CFFD5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3280" y="591480"/>
                <a:ext cx="5358240" cy="33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5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Return</a:t>
            </a:r>
          </a:p>
        </p:txBody>
      </p:sp>
    </p:spTree>
    <p:extLst>
      <p:ext uri="{BB962C8B-B14F-4D97-AF65-F5344CB8AC3E}">
        <p14:creationId xmlns:p14="http://schemas.microsoft.com/office/powerpoint/2010/main" val="15739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03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Features of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559D-7027-4572-8D4A-7F63E48774C8}"/>
              </a:ext>
            </a:extLst>
          </p:cNvPr>
          <p:cNvGrpSpPr/>
          <p:nvPr/>
        </p:nvGrpSpPr>
        <p:grpSpPr>
          <a:xfrm>
            <a:off x="3402527" y="1099010"/>
            <a:ext cx="5386946" cy="5242930"/>
            <a:chOff x="2382709" y="643999"/>
            <a:chExt cx="4583297" cy="4463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33D8B-FC4F-4B48-891B-25ECE8B00104}"/>
                </a:ext>
              </a:extLst>
            </p:cNvPr>
            <p:cNvGrpSpPr/>
            <p:nvPr/>
          </p:nvGrpSpPr>
          <p:grpSpPr>
            <a:xfrm>
              <a:off x="2950884" y="1062318"/>
              <a:ext cx="1300720" cy="1253005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D2BC69-CF56-43CB-ABE2-116AEE7E9C3E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96D5C-2E2B-487F-A03D-3062C6E26430}"/>
                  </a:ext>
                </a:extLst>
              </p:cNvPr>
              <p:cNvSpPr/>
              <p:nvPr/>
            </p:nvSpPr>
            <p:spPr>
              <a:xfrm>
                <a:off x="6437383" y="1028409"/>
                <a:ext cx="1040271" cy="8993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64A4A-8575-42AF-850E-17E43BC36A25}"/>
                </a:ext>
              </a:extLst>
            </p:cNvPr>
            <p:cNvGrpSpPr/>
            <p:nvPr/>
          </p:nvGrpSpPr>
          <p:grpSpPr>
            <a:xfrm>
              <a:off x="5004709" y="968093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ED0F39D-CB00-4B10-A3E5-E72062D9FCF0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Oriented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AD2660-B2F6-4A95-9234-8D6EF0DE6B25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3C6FC-2CD7-47BA-8B85-0F6C1C76B603}"/>
                </a:ext>
              </a:extLst>
            </p:cNvPr>
            <p:cNvGrpSpPr/>
            <p:nvPr/>
          </p:nvGrpSpPr>
          <p:grpSpPr>
            <a:xfrm>
              <a:off x="5674705" y="179843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3E242D-8EE0-4FFE-877E-A8AFE4D9F774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165CE3-EDDF-4238-95D4-3B266C996505}"/>
                  </a:ext>
                </a:extLst>
              </p:cNvPr>
              <p:cNvSpPr/>
              <p:nvPr/>
            </p:nvSpPr>
            <p:spPr>
              <a:xfrm>
                <a:off x="6771524" y="103725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C2AF9-BA3F-4D18-A53C-8AD72D76DEF6}"/>
                </a:ext>
              </a:extLst>
            </p:cNvPr>
            <p:cNvGrpSpPr/>
            <p:nvPr/>
          </p:nvGrpSpPr>
          <p:grpSpPr>
            <a:xfrm>
              <a:off x="5674705" y="27507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0B8BEB-E9C1-450B-B470-3A7CE5F465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77E26-2E83-448C-BA0D-C595F789C6A6}"/>
                  </a:ext>
                </a:extLst>
              </p:cNvPr>
              <p:cNvSpPr/>
              <p:nvPr/>
            </p:nvSpPr>
            <p:spPr>
              <a:xfrm>
                <a:off x="6913174" y="1161588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2088A0-9825-4BF6-99BA-096B84672E08}"/>
                </a:ext>
              </a:extLst>
            </p:cNvPr>
            <p:cNvGrpSpPr/>
            <p:nvPr/>
          </p:nvGrpSpPr>
          <p:grpSpPr>
            <a:xfrm>
              <a:off x="4034047" y="387048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046E5-9463-4509-A182-6FFA94EB4A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5AF968-D235-404E-937F-351AFC432266}"/>
                  </a:ext>
                </a:extLst>
              </p:cNvPr>
              <p:cNvSpPr/>
              <p:nvPr/>
            </p:nvSpPr>
            <p:spPr>
              <a:xfrm>
                <a:off x="6662784" y="1412707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E7A7E2-F5BB-4E66-B4E6-4646B1AF4F51}"/>
                </a:ext>
              </a:extLst>
            </p:cNvPr>
            <p:cNvGrpSpPr/>
            <p:nvPr/>
          </p:nvGrpSpPr>
          <p:grpSpPr>
            <a:xfrm>
              <a:off x="4013928" y="643999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BE841F-E77E-43FA-8503-0C05963CB5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8E6821-E52C-40AF-B9E3-64933D7E5377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3C68CB-5429-4AF3-A3DD-0FFF5D67F6B2}"/>
                </a:ext>
              </a:extLst>
            </p:cNvPr>
            <p:cNvGrpSpPr/>
            <p:nvPr/>
          </p:nvGrpSpPr>
          <p:grpSpPr>
            <a:xfrm>
              <a:off x="4958230" y="3546386"/>
              <a:ext cx="1249022" cy="1236923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127C1E-FA94-4CF4-A23F-0AE8430C7831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Portable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BD965D-9B06-4021-AB26-FECEBE3FD1DA}"/>
                  </a:ext>
                </a:extLst>
              </p:cNvPr>
              <p:cNvSpPr/>
              <p:nvPr/>
            </p:nvSpPr>
            <p:spPr>
              <a:xfrm>
                <a:off x="7204658" y="1286261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72153-63B2-4DB3-B9AE-399156BF9C25}"/>
                </a:ext>
              </a:extLst>
            </p:cNvPr>
            <p:cNvGrpSpPr/>
            <p:nvPr/>
          </p:nvGrpSpPr>
          <p:grpSpPr>
            <a:xfrm>
              <a:off x="2382709" y="18894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A75BBE-9DA4-4B4D-A1C8-A2E2D65615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005192-4EE9-4829-AD5C-A88936F1D89C}"/>
                  </a:ext>
                </a:extLst>
              </p:cNvPr>
              <p:cNvSpPr/>
              <p:nvPr/>
            </p:nvSpPr>
            <p:spPr>
              <a:xfrm>
                <a:off x="6404983" y="116336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5BCE42-775C-4BF8-82BC-99C9F161DA5E}"/>
                </a:ext>
              </a:extLst>
            </p:cNvPr>
            <p:cNvSpPr txBox="1"/>
            <p:nvPr/>
          </p:nvSpPr>
          <p:spPr>
            <a:xfrm>
              <a:off x="5778557" y="3209702"/>
              <a:ext cx="116891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  <a:p>
              <a:pPr algn="ctr"/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F83D3-5D42-4B45-89B0-7CA50218D161}"/>
                </a:ext>
              </a:extLst>
            </p:cNvPr>
            <p:cNvSpPr txBox="1"/>
            <p:nvPr/>
          </p:nvSpPr>
          <p:spPr>
            <a:xfrm>
              <a:off x="3011993" y="1579137"/>
              <a:ext cx="1133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Distributed</a:t>
              </a:r>
            </a:p>
            <a:p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F86E9-C756-4152-86B1-C3AAFF8FD369}"/>
                </a:ext>
              </a:extLst>
            </p:cNvPr>
            <p:cNvSpPr txBox="1"/>
            <p:nvPr/>
          </p:nvSpPr>
          <p:spPr>
            <a:xfrm>
              <a:off x="5784272" y="2174383"/>
              <a:ext cx="11817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04059-0650-45E2-ABF9-CD7910DE9BDF}"/>
                </a:ext>
              </a:extLst>
            </p:cNvPr>
            <p:cNvSpPr txBox="1"/>
            <p:nvPr/>
          </p:nvSpPr>
          <p:spPr>
            <a:xfrm>
              <a:off x="2466094" y="2343260"/>
              <a:ext cx="938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F2BDF-53E6-496B-96E4-B3551587547A}"/>
                </a:ext>
              </a:extLst>
            </p:cNvPr>
            <p:cNvSpPr txBox="1"/>
            <p:nvPr/>
          </p:nvSpPr>
          <p:spPr>
            <a:xfrm>
              <a:off x="4284376" y="4448927"/>
              <a:ext cx="7617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IN" sz="1300" b="1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Robust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81077E-4FB6-4604-8F9E-DB6171140384}"/>
                </a:ext>
              </a:extLst>
            </p:cNvPr>
            <p:cNvGrpSpPr/>
            <p:nvPr/>
          </p:nvGrpSpPr>
          <p:grpSpPr>
            <a:xfrm>
              <a:off x="2538515" y="2835526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1AD9DE-4D75-44C8-9F8C-EF15E8F851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C5E6B1-9BD3-4031-8839-71AB36766A9E}"/>
                  </a:ext>
                </a:extLst>
              </p:cNvPr>
              <p:cNvSpPr/>
              <p:nvPr/>
            </p:nvSpPr>
            <p:spPr>
              <a:xfrm>
                <a:off x="6504258" y="1159360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06BBBD-55B3-4CC9-9CB1-1D6442DA7841}"/>
                </a:ext>
              </a:extLst>
            </p:cNvPr>
            <p:cNvGrpSpPr/>
            <p:nvPr/>
          </p:nvGrpSpPr>
          <p:grpSpPr>
            <a:xfrm>
              <a:off x="3002582" y="3664024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4C3CB8-544E-4BE2-9355-00FAB653CF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4BEE28-B21B-42DA-8631-0842E74AC4B0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CEC6C-4BE6-4972-877B-16576D3CCD64}"/>
                </a:ext>
              </a:extLst>
            </p:cNvPr>
            <p:cNvSpPr/>
            <p:nvPr/>
          </p:nvSpPr>
          <p:spPr>
            <a:xfrm>
              <a:off x="2480196" y="3248962"/>
              <a:ext cx="1259336" cy="628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IN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Performace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B5513-1E20-4C23-B965-92C9FD903EA8}"/>
                </a:ext>
              </a:extLst>
            </p:cNvPr>
            <p:cNvSpPr/>
            <p:nvPr/>
          </p:nvSpPr>
          <p:spPr>
            <a:xfrm>
              <a:off x="3434903" y="1663328"/>
              <a:ext cx="2498043" cy="2473846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of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1. Simple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very easy to learn as its syntax is very simple.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It’s Syntax is based on C++. (Easier for people already familiar with it)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No complicated features like pointers, operator overloading etc.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Automatic Garbage Collection to remove unreferenced objects and thus programmers are free from memory management responsibilities. 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E46F1-7C08-492E-8817-BF3F2D0388CF}"/>
                  </a:ext>
                </a:extLst>
              </p14:cNvPr>
              <p14:cNvContentPartPr/>
              <p14:nvPr/>
            </p14:nvContentPartPr>
            <p14:xfrm>
              <a:off x="2040480" y="2815200"/>
              <a:ext cx="6468840" cy="58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E46F1-7C08-492E-8817-BF3F2D0388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1120" y="2805840"/>
                <a:ext cx="648756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58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2. Object Oriented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object oriented programming language.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Just like the real world, it is centered on creating objects, manipulating objects and making them work together.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 is better than procedural programming because it provides great flexibility, modularity, clarity and reusability.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OOPs is more secure as it provides data hiding features.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C5A085-2CB7-4503-8408-7F2CC097F644}"/>
                  </a:ext>
                </a:extLst>
              </p14:cNvPr>
              <p14:cNvContentPartPr/>
              <p14:nvPr/>
            </p14:nvContentPartPr>
            <p14:xfrm>
              <a:off x="1095840" y="2807640"/>
              <a:ext cx="7167600" cy="246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C5A085-2CB7-4503-8408-7F2CC097F6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480" y="2798280"/>
                <a:ext cx="7186320" cy="24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0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3. Platform Independent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“Write once run anywhere” feature of Java makes it platform independent. It allows a Java program to run on any operating system like Windows, Linux, Mac or Solaris.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Other languages like C, C++, etc. are directly compiled into platform specific machine codes.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additional layer (class file) is added in java to achieve platform independence.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0C296C-2A39-4632-88B3-4B9A8D8459AB}"/>
                  </a:ext>
                </a:extLst>
              </p14:cNvPr>
              <p14:cNvContentPartPr/>
              <p14:nvPr/>
            </p14:nvContentPartPr>
            <p14:xfrm>
              <a:off x="797760" y="4517280"/>
              <a:ext cx="10400760" cy="7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0C296C-2A39-4632-88B3-4B9A8D845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400" y="4507920"/>
                <a:ext cx="1041948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12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922</Words>
  <Application>Microsoft Office PowerPoint</Application>
  <PresentationFormat>Widescreen</PresentationFormat>
  <Paragraphs>125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Java</vt:lpstr>
      <vt:lpstr>Features of Java</vt:lpstr>
      <vt:lpstr>Features of Java</vt:lpstr>
      <vt:lpstr>Features of Java – Platform Independence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182</cp:revision>
  <dcterms:created xsi:type="dcterms:W3CDTF">2020-04-22T15:02:33Z</dcterms:created>
  <dcterms:modified xsi:type="dcterms:W3CDTF">2020-07-06T15:04:37Z</dcterms:modified>
</cp:coreProperties>
</file>