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4" r:id="rId1"/>
  </p:sldMasterIdLst>
  <p:notesMasterIdLst>
    <p:notesMasterId r:id="rId18"/>
  </p:notesMasterIdLst>
  <p:sldIdLst>
    <p:sldId id="320" r:id="rId2"/>
    <p:sldId id="322" r:id="rId3"/>
    <p:sldId id="256" r:id="rId4"/>
    <p:sldId id="258" r:id="rId5"/>
    <p:sldId id="257" r:id="rId6"/>
    <p:sldId id="259" r:id="rId7"/>
    <p:sldId id="260" r:id="rId8"/>
    <p:sldId id="261" r:id="rId9"/>
    <p:sldId id="262" r:id="rId10"/>
    <p:sldId id="265" r:id="rId11"/>
    <p:sldId id="263" r:id="rId12"/>
    <p:sldId id="264" r:id="rId13"/>
    <p:sldId id="267" r:id="rId14"/>
    <p:sldId id="268" r:id="rId15"/>
    <p:sldId id="266" r:id="rId16"/>
    <p:sldId id="269"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3" d="100"/>
          <a:sy n="93" d="100"/>
        </p:scale>
        <p:origin x="274"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0-07-28T13:54:52.329"/>
    </inkml:context>
    <inkml:brush xml:id="br0">
      <inkml:brushProperty name="width" value="0.05292" units="cm"/>
      <inkml:brushProperty name="height" value="0.05292" units="cm"/>
      <inkml:brushProperty name="color" value="#FF0000"/>
    </inkml:brush>
  </inkml:definitions>
  <inkml:trace contextRef="#ctx0" brushRef="#br0">11613 14258 23 0,'0'0'38'0,"0"0"-15"16,0 0-1-16,0 0 0 15,0 0-4-15,0 0-4 16,0 0 0-16,-165 0-3 15,165 1 1-15,0 4-1 16,11 0 4-16,12 1 1 16,3 0-1-16,3 0-6 15,8 0-2-15,12 0 0 16,20-3 0-16,20-3 4 16,17 0 0-16,12 0-4 15,12-3-1-15,-5-3 1 16,1 0-5-16,-8 2 3 0,-12 2-3 15,-5 2-1 1,-7-2 1-16,5 2 1 0,13 0-1 16,13-4-1-16,20 4-1 15,11 0 0-15,8 0 1 16,4 4 0-16,11 2-1 16,-4-2 0-16,-3 0-1 15,-18-4 3-15,-15 0-2 16,-4 0 0-16,3 0 0 15,5 0 1-15,22 0-1 16,19 0 0-16,17 0 0 16,13 0 0-16,7-2 0 15,-5-2 0-15,-5-4 1 0,-13 4 1 16,-20-5-2-16,-17 7 0 16,-16-4 0-16,-19 0 0 15,-11 1 2-15,-5 1-2 16,8 2-2-16,17 0 1 15,20-2 1-15,20-2 0 16,20-2 1-16,3 1-1 16,-14 1 0-16,-12-1-2 15,-20 5 6-15,-20 2-6 16,-1 0 4-16,2 0-2 16,9 0 0-16,20 0 1 15,29 0 0-15,20 0-1 16,13-4 0-16,5 0-3 15,-3 2 2-15,-10 0 0 0,-9 2 1 16,-6-2 0-16,-13 2-1 16,3-2 2-16,-5-3-1 15,15 4 1-15,3-4-1 16,1 2 0-16,0 3 0 16,2 0 0-16,-9 0-1 15,-16 0-1-15,-13 0 1 16,-31 0 0-16,-20 3 1 15,-15 2 0-15,-1-1-1 16,-3-2 0-16,13-2 1 16,13 0 1-16,8 0 1 15,12 0-4-15,0 0 1 0,4 0 1 16,-11 0-1-16,-20 0 3 16,-15 0-2-16,-17 0 0 15,-4 0 2-15,1 0-2 16,2 0 0-16,5 0 0 15,2 0-1-15,-9 0 1 16,-14 0-1-16,-16 0 0 16,-17 0 1-16,-10 0-1 15,-6 0 1-15,-6 0-9 16,2 0-3-16,0 0-9 16,7 0-12-16,3 0-4 15,4 0-2-15,-3 0 1 16,-8 0-5-16,-5 2-23 0</inkml:trace>
  <inkml:trace contextRef="#ctx0" brushRef="#br0" timeOffset="1047.423">6865 15737 60 0,'0'0'22'0,"0"0"-14"15,0 0-5-15,-210-6-2 16,123 6-1-16,-2 4 3 16,20 0-2-16,13 0 3 15,17-2 13-15,16-2 2 16,12 0-5-16,8 4-3 0,3-4-4 15,0 0 0-15,0 0-1 16,0 0-2-16,0 5 1 16,0-3 1-16,42 3 4 15,22 0 3-15,31-5 1 16,40 5-1-16,44-5-3 16,42 0-1-16,37 0-1 15,41 0-1-15,18 0 0 16,-3 0-1-16,-1 0-3 15,-15 0 2-15,-15 0 0 16,-6 0-3-16,-13 6 6 16,-13 6-2-16,-14-3 2 0,-12-1 0 15,3 1-2 1,2-5 0-16,-2-2 4 0,-7-2-5 16,-10 0-1-16,-26 0-3 15,-20 0 7-15,-36 0 4 16,-40 0-8-16,-43-2 2 15,-32 2-5-15,-14 0-1 16,-11 0-1-16,-42 0-35 16,-27 0-61-16,-15 0-13 15</inkml:trace>
  <inkml:trace contextRef="#ctx0" brushRef="#br0" timeOffset="4272.449">28180 4868 99 0,'0'0'36'16,"0"0"-18"-16,0 0 10 16,0 0 6-16,0 0 2 15,0 0 9-15,0 0-4 16,-72-92-19-16,72 92-4 16,0 0-18-16,0 6-4 15,0 21 4-15,0 15 0 0,5 14 22 16,6 8-13-16,-4 6-4 15,5 4 18 1,-8-3-22-16,-1 0 10 16,-3-5-7-16,0-5 6 0,0-5-8 15,4-10-2 1,8-12-1-16,-1-7-5 0,-4-13-24 16,-2-5-6-16,2-5 7 15,-7-4-28-15,0 0 2 16,0 0 12-16,0 0 13 15,0-24-3-15,0-12-56 16</inkml:trace>
  <inkml:trace contextRef="#ctx0" brushRef="#br0" timeOffset="5188.3">28407 4778 17 0,'0'0'6'0,"0"0"1"16,0 0 14-16,0 0-5 15,0 0 1-15,0 0-10 16,-32-44 2-16,28 40 5 0,-6 0-2 15,-10-2-2-15,-6 2-2 16,-10-1-5-16,-4 3 1 16,-3-3-4-16,4 5 2 15,6-1-4-15,13 1-4 16,10 0-16-16,10 0 11 16,0 0 6-16,0 0 0 15,0 0-6-15,0-3 5 16,0 3 5-16,0 0 2 15,23 0 1-15,17 0 5 16,42 0 1-16,31 0 9 16,35 0 6-16,33 0-16 15,13 0 12-15,12 0-4 16,-5 0-1-16,-10 0-2 16,-19-4-6-16,-16-4 5 15,-18 0-2-15,-23 0-5 16,-23 3 5-16,-32 4-5 15,-27-1 3-15,-17 2 3 0,-12 0-9 16,-4 0 7-16,0 0-8 16,0 0 0-16,3 0-6 15,6 2 5-15,2 18 1 16,1 8 7-16,2 9-4 16,6 3 7-16,-1 5-6 15,1 11-1-15,-6 3 6 16,2 7-3-16,-6-2 1 15,-1-2 2-15,2-3-8 16,5-8 9-16,-6-4-10 16,3-7 2-16,1-4 0 15,-2-2 1-15,-1-4-3 16,1 0 0-16,-5-2 4 0,-3-2-1 16,-4-2-2-16,0 1 1 15,0-6 13-15,0-1-9 16,0-1 10-16,-4-9 4 15,-8-1-18-15,5-2 7 16,-7 1-9-16,-18 0 7 16,-28-1-8-16,-43 2 2 15,-38-3 9-15,-35-4-10 16,-34 0 15-16,-27 0-31 16,-18 0 8-16,-23-11-35 15,-12 6 25-15,16 3-16 16,14 2 8-16,32 0 12 0,60 0-5 15,49 0-1-15,47 0-16 16,26-4-7-16,9-2 4 16,5 4-21-16</inkml:trace>
  <inkml:trace contextRef="#ctx0" brushRef="#br0" timeOffset="5993.103">28661 5647 37 0,'0'0'83'0,"0"0"-56"15,0 0-3-15,0 0 1 16,0 0-3-16,0 0-13 15,7-5 3-15,-33 40-8 16,-50 19 18-16,-27 18 22 16,-26 14-28-16,-9 10 9 15,-3 5 21-15,-1-1-21 0,2-8 5 16,2-2-27 0,6-5 4-16,10-7 8 0,23-10-7 15,30-8 0-15,23-14-8 16,16-8 11-16,10-12-17 15,1-10 6-15,8-8 0 16,6-4-9-16,-2-4-21 16,0 0-3-16,0 0-8 15,7-28-44-15,0-12 1 16,40-11-1-16</inkml:trace>
  <inkml:trace contextRef="#ctx0" brushRef="#br0" timeOffset="6576.429">28898 5542 80 0,'0'0'25'0,"0"0"-3"16,0 0 15-16,0 0-10 16,0 0-3-16,0 0-8 15,0-1-11-15,0 20 2 0,0 19 7 16,11 14 17-16,16 9 4 15,12 9-13-15,-2 8 1 16,-2 8 6-16,-5 11-20 16,4 3 28-16,-2 2-33 15,-2-5 2-15,-4-6 11 16,-15-8-9-16,-2-1 2 16,-9-10-10-16,0-10 13 15,0-11-10-15,0-17-3 16,-9-10 0-16,5-8 0 15,4-6 7-15,0-4-7 16,0 0 0-16,0-6 9 16,0 0-22-16,0 0 13 15,0 0-54-15,0-22-9 0,-3-21-75 16,-13-17-13-16</inkml:trace>
  <inkml:trace contextRef="#ctx0" brushRef="#br0" timeOffset="7068.237">29569 5742 93 0,'0'0'18'15,"0"0"-12"-15,0 0 6 16,0 0-1-16,0 0-8 16,0 0-2-16,33 31 2 15,-1 1 32-15,21 4-18 16,34 7-7-16,47 2 12 15,49 7 1-15,47 5-7 16,40 5 6-16,24 4-6 16,3 2-6-16,-26-2 6 15,-43-2-9-15,-41-3 9 0,-34-2 0 16,-19-9-14-16,-24-6 15 16,-15-7-14-16,-19-7 8 15,-14-9 9-15,-18-8-18 16,-12-3 12-16,-14-6-9 15,-18-2 3-15,0-2-4 16,0 0-4-16,0 0-10 16,0 0-34-16,-34 0-54 15,-19 0 28-15,-23 7-1 16,-9 0-70-16</inkml:trace>
  <inkml:trace contextRef="#ctx0" brushRef="#br0" timeOffset="8302.681">27011 6761 125 0,'0'0'38'0,"0"0"-27"16,0 0 10-16,-108-110 5 15,52 87-1-15,-10 4 11 16,-10 11-13-16,-12 8-2 16,-11 0 2-16,-15 22-17 15,-8 21 14-15,-9 8-20 16,9 14 5-16,13 12-6 15,25 10 3-15,26 9-2 16,32 11 0-16,26 2-4 16,7 5 4-16,70-8-8 15,30-5-1-15,25-10 0 16,13-14-6-16,16-16 14 16,14-15-1-16,16-18-11 15,11-16 13-15,3-12-2 16,-1-1 4-16,-26-34 1 0,-29-13 0 15,-27-13 4-15,-23-14 4 16,-26-11-7-16,-27-9 14 16,-39-7-7-16,-7-4-9 15,-50 6-2-15,-37 3 2 16,-24 12-4-16,-11 5 2 16,-7 11-2-16,7 11-3 15,14 14-1-15,18 20-3 16,14 15 5-16,0 9-42 15,-6 15-15-15,-4 14-14 16,4 5-35-16</inkml:trace>
  <inkml:trace contextRef="#ctx0" brushRef="#br0" timeOffset="8967.987">29097 6840 22 0,'0'0'88'15,"0"0"-68"-15,0 0 0 16,0 0 7-16,-195-106 0 16,165 106-16-16,-5 0-6 15,-3 18-3-15,-11 18-2 0,-2 10 6 16,1 12 3-1,0 9-9-15,13 8 12 0,-2 11-3 16,16 9 0-16,9 3-3 16,14 2-5-1,0-2-1-15,34-2 0 16,42-7 0-16,16-11 0 16,14-16 1-16,9-17 1 0,7-18 4 15,7-17 9-15,9-10 1 16,7-5 6-16,-16-30-11 15,-14-9 12-15,-19-10 5 16,-17-13-18-16,-13-10 6 16,-17-12-9-16,-26-9-2 15,-23-9 10-15,0 1-14 16,-77-2 7-16,-33 6-8 16,-32 16 0-16,-17 13-5 15,-2 19 4-15,2 19-1 16,21 14-1-16,16 17-22 15,27 4 4-15,26 13-11 0,19 28-22 16,20 18-9-16,14 7-17 16,16 2-5-16</inkml:trace>
  <inkml:trace contextRef="#ctx0" brushRef="#br0" timeOffset="9581.952">31865 6697 79 0,'0'0'32'0,"0"0"-30"15,0 0 15-15,0 0 25 16,0 0-17-16,0 0-21 15,-145 59 9-15,115-15-5 16,-2 6 1-16,5 10 9 16,-3 4-2-16,11 6 14 15,-1 6-10-15,17 8-2 16,3 11 1-16,0 3-11 16,3 2 0-16,43 0 4 15,23-5-11-15,20-13 5 16,20-12-6-16,26-20 3 15,10-17 7-15,18-16-9 0,8-11 5 16,1-6 10 0,-4-3-14-16,-16-23 20 0,-10-14-7 15,-27-13-4 1,-13-18 27-16,-13-14-30 0,-22-20 1 16,-25-10-4-1,-35-9 5-15,-10-4-10 0,-80 6 0 16,-32 7 0-16,-11 24-10 15,8 16 20-15,8 17-12 16,2 12 2-16,5 12-23 16,-3 14 14-16,-12 17-29 15,-4 3-32-15,-7 33 3 16,-13 26-19-16,13 10 3 16</inkml:trace>
  <inkml:trace contextRef="#ctx0" brushRef="#br0" timeOffset="10739.487">26118 7749 82 0,'0'0'32'0,"0"0"-16"0,0 0 5 15,0 0 0-15,0 0 13 16,0 0-8-16,122-86-4 16,-106 80 8-16,-9 3-5 15,-7 1 9-15,0 2-5 16,0 0-17-16,0 0 4 0,-7 0-14 15,-43 28 2-15,-26 16 11 16,-28 14 13-16,1 7-16 16,1 5 23-16,6 7-33 15,-3 17 19-15,-7 21 2 16,-16 15-10-16,-16 15 18 16,-7 3-30-16,9-11 9 15,14-19 8-15,30-28-15 16,33-29 9-16,26-25-9 15,17-14 10-15,5-11-10 16,4-5-3-16,7-3 0 16,0-3 3-16,0 0 8 15,0 0-8-15,0 0-3 16,0 0-29-16,-5-9-5 0,-2-6-59 16,-8-3-15-16,-4 0 1 15,-1 3 20-15,1 5-14 16</inkml:trace>
  <inkml:trace contextRef="#ctx0" brushRef="#br0" timeOffset="11257.409">24052 9001 112 0,'0'0'49'0,"0"0"-33"0,-211 5-1 16,139 14 11-16,3 6 1 15,9 7-3-15,10 5-1 16,11 12-16-16,5 5 6 16,15 8 1-16,3 5-10 15,13 13 3-15,3 10-5 16,0 13 0-16,0 2 1 15,35-5-2-15,22-10-2 16,26-19 1-16,25-18-1 16,17-22 1-16,27-23 0 15,23-8-2-15,13-16 1 0,3-26 2 16,-9-14 2-16,-14-5 5 16,-26-6-8-16,-24-5 15 15,-35-7 8-15,-26-9-13 16,-29-8 6-16,-28-9-8 15,0-2-1-15,-46 0 4 16,-19 4-7-16,-15 5 1 16,-8 12-5-16,-4 12 1 15,-2 20 0-15,-1 18-1 16,-1 18-3-16,-12 18-1 16,-9 0-9-16,-21 27-18 15,-7 22-29-15,13 5-22 16,33 0 15-16,33-8-4 0,43-5-46 15</inkml:trace>
  <inkml:trace contextRef="#ctx0" brushRef="#br0" timeOffset="13804.787">27154 7822 18 0,'0'0'125'0,"0"0"-112"15,0 0-7-15,0 0 20 16,0 0 3-16,0 0-13 16,-3 25-8-16,26 14 8 15,26 18 16-15,20 8-7 0,23 13 2 16,11 12 18-1,12 6-21-15,2 0-4 0,1-4 1 16,-3-8-20-16,-5-4 14 16,5-4-9-16,-7-5-3 15,-9-5 6-15,-9-12 2 16,-18-6-10-16,-22-16-1 16,-18-10 7-16,-18-9-4 15,-14-7-3-15,3-2 3 16,-3-1 4-16,0 3-6 15,4-2-1-15,-4-1 0 16,0-3 15-16,5 1-31 16,-1 5 16-16,-4 1-25 15,7-2 6-15,-4 4-28 0,1-6 13 16,1 2-10-16,-1-4-5 16,-1 1 11-16,4 1 12 15,-3-2 6-15,-4-1 13 16,4 0 1-16,-4 0 6 15,0 0 3-15,0 0-2 16,0 0 7-16,0 0 5 16,0 0 3-16,0 0 7 15,0 0-5-15,-15-1 8 16,-4-5 1-16,-4 1-13 16,3 2 12-16,6 3-9 15,-2 0-12-15,2 0 7 16,-5 0-9-16,-4 15 2 15,-7 11 1-15,-6 13 0 0,-1 7 3 16,-5 6-2-16,-4 4-6 16,3 6 8-16,10 3-6 15,6-1-3-15,18 0 0 16,9 0-2-16,0-2 2 16,32 0 0-16,14-7 2 15,7-7-7-15,7-10 5 16,6-10 0-16,6-12-6 15,15-12 12-15,21-4-3 16,14-17 0-16,0-18-2 16,-12-11 15-16,-25-7-13 0,-29-15-3 15,-33-15 10 1,-23-17-1-16,-19-11-1 0,-57-1 1 16,-20 11-8-16,-3 13 19 15,0 15-15-15,12 13 7 16,18 16 1-16,20 12 2 15,22 16-27-15,11 10 12 16,9 6-60-16,-5 6-5 16,-15 26-52-16,-10 12 30 15,-9 5-24-15</inkml:trace>
  <inkml:trace contextRef="#ctx0" brushRef="#br0" timeOffset="16455.198">29847 7834 153 0,'0'0'19'0,"0"0"10"16,0 0-13-16,0 0 1 0,0 0 0 16,0 0-6-16,0 0-3 15,0 54 5-15,0-15 7 16,0 2-3-16,0 2 5 15,-4 5-4-15,-19 8-6 16,-7 10 4-16,-4 13 8 16,-8 7-10-16,3-2 18 15,5-2-22-15,8-10 5 16,3-12-7-16,10-11-5 16,10-11 5-16,3-8-7 15,0-9 3-15,0-2-4 16,0-9 4-16,0-4-3 15,0-4-1-15,0-2 0 16,0 0 0-16,0 0 0 16,0 0 2-16,0 0 15 0,0 0-17 15,0 0 15-15,0-2-6 16,-4-8-9-16,1 4 6 16,-1 0-6-16,1 2 1 15,-1 1 1-15,-1 3-2 16,5-1-3-16,0 1 1 15,-4 0 4-15,4 0-8 16,-3 0 1-16,-8 0 0 16,2 6-7-16,-5 10 7 15,-5 7-12-15,6 4 14 16,3 5-4-16,6 6 4 16,4 8-7-16,0 0 4 15,0 2 2-15,0-7 4 0,7-9 0 16,9-8-1-16,4-6-17 15,10-6-6-15,7-7 14 16,16 1 9-16,5-1-2 16,11-4 3-16,-1-1 3 15,-7 0 2-15,-4 0-2 16,-14-9 1-16,-13-7 11 16,-11-9 3-16,-3-5 0 15,-9-10-6-15,-7-6-7 16,0-6 4-16,0-2-7 15,-23 2 2-15,-11 8-3 16,-1 8 3-16,-7 8-4 0,-3 8-2 16,-1 8-12-1,-7 6-6-15,-1 6-27 0,-3 0-13 16,0 1-46-16,11 10 7 16</inkml:trace>
  <inkml:trace contextRef="#ctx0" brushRef="#br0" timeOffset="17370.444">29836 7799 65 0,'0'0'16'0,"0"0"-13"16,0 0 3-16,0 0 35 16,0 0-15-16,0 0-18 15,-4 75 13-15,15-28-4 16,31 7 1-16,19 7-4 16,20 6 1-16,9 4-2 15,6-2-6-15,-1 0 0 16,-10-5-5-16,-9-6-2 15,-16-6 3-15,-1-6-2 16,-10-8-1-16,-12-7 3 16,-7-4-2-16,-7-9 1 15,-3-4-1-15,-1-3-1 16,-8-6 1-16,1 1 0 0,-8-3 4 16,-1-3 0-1,-3 0-2-15,4 0 2 0,-4 0 1 16,0 0 0-16,0 0 1 15,0 0-2-15,0 0-2 16,0 0 3-16,0 0-2 16,0 0-3-16,0 0 2 15,0 0-1-15,0 3-2 16,0 3 2-16,-7 7-2 16,-23 6 0-16,-6 4 3 15,3 3-2-15,3 4-1 16,3 2-2-16,4 6 2 15,-3 2 1-15,10 11-1 16,9 4 0-16,7-1-1 0,0-1-2 16,3-13 3-1,24-14 0-15,6-7-3 0,13-4 2 16,23 1 1-16,11-6-2 16,12 0 4-16,-4-6-2 15,-12-4 0-15,-15 0 7 16,-12-12 4-16,-10-14 1 15,-12-8 6-15,-17-11 2 16,-6-2-4-16,-4-10-9 16,0-1-2-16,-30 1-5 15,0 6 2-15,0 8-2 16,-9 6 0-16,-7 5 0 0,-15 4-23 16,-18 4-9-1,-13 3-26-15,0 12-16 16,3 7 20-16,13 2-13 0</inkml:trace>
  <inkml:trace contextRef="#ctx0" brushRef="#br0" timeOffset="18362.24">32535 8045 86 0,'0'0'49'15,"0"0"-24"-15,0 0-6 0,0 0 18 16,0 0-5-16,0 0-8 15,-49-51 5-15,45 51-2 16,4 0-8-16,-3 0-4 16,-13 0-14-16,-18 30 1 15,-24 20 3-15,-15 17 12 16,-3 14 9-16,16 9-16 16,11 5-3-16,6 5 11 15,13-3-3-15,11-8-8 16,8-13-1-16,11-7 1 15,0-8-2-15,0-15-3 16,0-12-1-16,0-16 4 16,0-12-5-16,0-6 0 15,0 0-2-15,0 0 2 0,0 0 0 16,0 0 4-16,-9-15 0 16,6-5-4-16,-5-1-6 15,-7 5 2-15,7 9 3 16,-4 2-7-16,1 4 1 15,8 1 1-15,-4 0-8 16,-13 0 9-16,-3 11-3 16,-12 13 5-16,5 6 1 15,0 6 1-15,10 7 1 16,1 2 0-16,5 5 1 16,1 5-3-16,3 3 2 15,6 0 0-15,4-4 4 16,0-8-3-16,0-6 0 0,14-3-1 15,22-7 2-15,1-6-2 16,9-4 0-16,11-8 0 16,4-8 0-16,16-4 2 15,11 0 4-15,-5-7-4 16,0-10-1-16,-5-5-1 16,-21-3 2-16,-11-11-1 15,-9-8 3-15,-18-7-4 16,-15-10 3-16,-4-3-3 15,-14-3 2-15,-45 4 0 16,-13 7-2-16,-11 9 0 16,7 13 1-16,3 12-1 15,11 9-5-15,6 6 3 16,2 5-18-16,8 2-14 16,0 0-47-16,4 0 2 0,12 6 4 15,7-1-36-15</inkml:trace>
  <inkml:trace contextRef="#ctx0" brushRef="#br0" timeOffset="19606.044">32756 8007 50 0,'0'0'92'0,"0"0"-73"0,0 0-15 15,0 0 12 1,0 0 13-16,0 0-12 0,-95-6 16 16,95 6-27-16,0 6-5 15,19 23 4-15,27 16 17 16,27 13-1-16,3 8-2 16,7 8-12-16,2 7 2 15,-5 1-2-15,-8-2 0 16,-3-6 3-1,-16-10-5-15,0-6-3 0,-7-7 5 16,-7-7-5-16,-9-6 4 16,-7-7-2-16,0-1-3 15,-3-10 4-15,-3-3-1 16,-1-3 0-16,-5-3 7 0,-2-4-9 16,-2 1 3-1,0-2 8-15,2 0-10 0,-6 0 9 16,1-3-9-16,-1-3-2 15,-3 0-1-15,0 0 2 16,0 0 6-16,0 0-7 16,0 0 2-16,0 0 0 15,0 2-3-15,0 2 0 16,4 1-3-16,5 2 6 16,-6-2-2-16,1 1-1 15,-1-2-1-15,1-1 1 16,-4-3 3-16,0 0-3 15,0 0 3-15,0 0-3 16,0 0 0-16,0 0 9 16,0 0-8-16,0 0 6 0,0 0-5 15,0 0 0-15,0 0 4 16,0 0-5-16,0 0 1 16,0 0-2-16,-14 0 0 15,-9 0-4-15,0 0 5 16,-4 0-1-16,1 0 0 15,-13 5-5-15,-4 7 5 16,-3 7-1-16,6 0-3 16,-10 6 3-16,4 3 1 15,4 0 0-15,8 3-2 16,-5 6 1-16,13 1 1 16,3 2-1-16,12 0 0 15,-5 0 1-15,9 1 0 0,3-3 1 16,-1-1-1-1,5-2 0-15,0-6 1 0,0-2-4 16,0-5 8-16,0-4-5 16,32 1 0-16,-6-6 0 15,8 1 5-15,5-6-4 16,-5 1 0-16,5-6-1 16,1-3 4-16,-1 0-4 15,4 0 5-15,-13 0 0 16,7-12 0-16,-2-4-4 15,-8-3 3-15,3-4-4 16,5-3 0-16,-1-2 8 0,8-6-8 16,-5 0 0-16,2-8 0 15,-2 1 6-15,-5-1-6 16,-14-2 0-16,-9 4 4 16,-9-2-4-16,0 4 1 15,0 2-1-15,-36 1 3 16,3 4-2-16,-6 3-1 15,-2 4 0-15,6 1 1 16,1 6-2-16,4 0 1 16,7 6-5-16,0 3 0 15,-3 1-16-15,-6 7 4 16,-18 0-26-16,-22 0-10 16,-1 4-32-16,-3 8 2 15,20-6-5-15,25-3-68 16</inkml:trace>
  <inkml:trace contextRef="#ctx0" brushRef="#br0" timeOffset="56614.316">6338 13039 124 0,'0'0'36'15,"0"0"-21"-15,0 0 5 0,0 0-1 16,0 0-3-16,0 0-4 16,0 0-6-16,0-5 8 15,0 5 3-15,19 2 20 16,11 6 1-16,9 2-20 16,11 0 3-16,19 0 5 15,26 0-15-15,22-4 16 16,25-5-8-16,19-1 0 15,7 0 5-15,7-1-12 16,3-13-1-16,1 2 6 16,-7-2-15-16,-8 4 5 0,-15 0-3 15,-20 2 1 1,-2 4-7-16,-5-2 2 0,7 4 0 16,17-5-3-1,13 1 14-15,12 0-13 0,10-1 2 16,-3-1 0-16,-2 2 2 15,-15 0 1-15,-16 4-2 16,-20-1-1-16,-19 3 6 16,-7 0-6-16,-10 0 0 15,1-1 4-15,11-4-2 16,8-1-2-16,21 0 0 16,8 1-3-16,3-3 7 15,-8-1-11-15,-15 2 7 16,-12 3 0-16,-10-2 0 0,-11 1 1 15,-13 2-1-15,-4-1 0 16,4 0-1-16,9-3 1 16,10 4 0-16,4-4 3 15,1 3-2-15,-4 3 1 16,-13-2-2-16,1 3 0 16,-8 0 4-16,1 0-4 15,-8 0 0-15,-15 0 0 16,-4 0-3-16,0 0 3 15,3 0 0-15,24 0 0 16,23 0 11-16,13 0-16 16,13 0 5-16,0-3 0 15,-10-2 2-15,-10 4 2 16,-15-4-4-16,-14 1 0 16,-24 4 2-16,-21-2-8 0,-13 0 4 15,-8 2 2 1,-2 0-1-16,2 0-1 0,9 0 1 15,-2 0-7-15,9 0 16 16,0 0-16-16,4 0 8 16,-8 0-11-16,-3 0 2 15,-13 0-15-15,-3 0 2 16,0 0-4-16,0 0-35 16,0 0-13-16,-26 0-13 15,-17 0 19-15,-13 0-10 16,-13 0-46-16</inkml:trace>
  <inkml:trace contextRef="#ctx0" brushRef="#br0" timeOffset="57758.012">6304 13008 30 0,'0'0'48'0,"0"0"-23"15,0 0-5-15,0 0 5 0,0 0-5 16,0 0-7-16,0-5 1 16,0 4-5-16,0 1 0 15,0 0-1-15,0 0-4 16,37 0 4-16,29 0-3 15,37 0 7-15,42 0 9 16,39-6-5-16,37-4 5 16,26-2-3-16,35 2 2 15,17 2 1-15,8 4-2 16,-10 4-13-16,-14 0 1 16,-31 0-4-16,-19 0 1 15,-24 0 0-15,-11 1-2 16,-3 4 3-16,12-4-5 15,-2 2 3-15,12-1-1 16,12 0-2-16,11-2 2 16,8 0-4-16,-1 0 5 0,-10-4-6 15,-19-8 2-15,-23 2 1 16,-24-2 0-16,-22 3 0 16,-13 2 0-16,-5-2 0 15,-2 2 4-15,9 1-4 16,-9-2 0-16,-3 2 2 15,-8-1-7-15,-8 2 7 16,1-1-2-16,-1 0 4 16,1 0-2-16,-4-1-2 15,-3 1 2-15,-21 2 1 16,-18 3-5-16,-24-2 2 16,-9 3 0-16,-9 0 0 15,-2 0 2-15,-5-2 4 16,0 2-6-16,-5 0 0 15,-8 0 1-15,-3 0-1 0,0 0 0 16,0 0 2-16,0 0-1 16,0 0-1-16,0 0 0 15,0 0-3-15,0 0-8 16,0 0-21-16,0 0-9 16,0 0-5-16,0 0-1 15,0-2 18-15,0 0-3 16,-10 1-20-16,-13 1-17 15</inkml:trace>
  <inkml:trace contextRef="#ctx0" brushRef="#br0" timeOffset="109816.281">5024 1713 156 0,'0'0'29'16,"0"0"-2"-16,0 0 14 0,0 0 12 15,0 0 11-15,0 0-37 16,-16-43-19-16,16 43 6 15,0 0-14-15,0 14 6 16,0 15-3-16,0 13 4 16,-7 10 14-16,-13 5-3 15,4 8-18-15,2-5 23 16,14-8-23-16,0-5 3 16,0-16-3-16,11-6 1 15,19-7-6-15,9-7 5 16,21-7-6-16,21-4-2 15,25 0 3-15,6-4-11 0,-6-12-19 16,-19-2-21 0,-22 2-12-16,-19-6 6 15,-3-4 2-15,-13-4-4 0,-14-2-34 16</inkml:trace>
  <inkml:trace contextRef="#ctx0" brushRef="#br0" timeOffset="110184.218">5579 1642 67 0,'0'0'82'0,"0"0"-56"15,0 0 4-15,0 0 7 0,0 0 8 16,0 0-14-16,27-23-9 15,-27 23-6-15,0 0-8 16,0 0 0-16,0 0-8 16,0 8-6-16,0 17 6 15,8 9 3-15,-4 10 7 16,-4 4 3-16,0 7-9 16,0 1 6-16,0 1-6 15,0-2-2-15,19-10-2 16,22-8 0-16,21-9-6 15,21-12 6-15,22-10-14 16,15-6 12-16,14 0-20 16,-15-10-27-16,-33-8-12 0,-36 1-1 15,-50-6-21-15</inkml:trace>
  <inkml:trace contextRef="#ctx0" brushRef="#br0" timeOffset="110663.075">6357 1823 117 0,'0'0'10'0,"0"0"0"16,0 0 16-16,0 0-8 0,0 0-11 15,0 0-5-15,96-22 1 16,-4 8 6-16,11 1-1 15,3 2 2-15,-7-1-6 16,-11 3-3-16,-15 3 1 16,-27 3-1-16,-23 0-1 15,-23 3 0-15,0-2 0 16,-4-5 0-16,-42 2-6 16,-12-3 3-16,-6 0 3 15,2 2 0-15,9 2 0 16,19 0 1-16,11 4 0 15,20-2 0-15,3 2-1 0,0-2 0 16,0 2-1-16,3 0 0 16,31 0 1-16,16 0 0 15,15 8 0 1,8 2 4-16,-1-2-2 0,-12 4 1 16,-10 1 3-16,-15-2-4 15,-12 3-2-15,-12 2 0 16,-11 4 0-16,0 6-2 15,-27 9-7-15,-29 4-9 16,-10-2-7-16,13-1-15 16,30-7-15-16</inkml:trace>
  <inkml:trace contextRef="#ctx0" brushRef="#br0" timeOffset="112685.266">7833 1546 157 0,'0'0'22'16,"0"0"-3"-16,0 0 14 15,0 0 3-15,0 0-15 16,0 0-6-16,0-8 1 15,0 8-1-15,0 1-8 16,0 22-7-16,0 13 0 0,-4 16 3 16,1 11-2-16,3 7 3 15,0 5-4-15,0-2 2 16,12-9-4 0,29-14-4-16,5-16-4 0,7-14 8 15,-7-12 1-15,0-8 1 16,0 0 0-16,0-8 0 15,3-22 10-15,-3-8-2 16,-5-8 4-16,-9 0 2 16,-15 1-3-16,-4 3 8 15,-10 10-2-15,1 13-8 16,-4 10 13-16,0 5-12 16,0 4-3-16,0 0-7 15,0 0-10-15,0 0-6 16,0 22-6-16,0 14 18 0,0 7 2 15,3 0 2 1,13 0-6-16,4-9 3 0,-1-10-6 16,-1-8 4-16,1-6-2 15,1-8 3-15,-1-2 4 16,8 0 0-16,6-6 1 16,10-16 2-16,6-4-1 15,1-6-2-15,-8 1 3 16,-1-5-1-16,-14 5 3 15,-4 5-4-15,-7 6 2 16,-6 12 4-16,-10 5-6 16,5 3-2-16,-1 0 0 15,3 0-12-15,5 21 4 16,-4 5 5-16,2 2 3 0,3-2 0 16,-6-2 0-16,-4-6-1 15,1-6 1-15,-4-6-19 16,5-6 10-16,-1 0 1 15,-1 0 9-15,8 0 4 16,12-16-1-16,7-10-1 16,5-2-2-16,-8 8 1 15,-11 6 0-15,-9 10-1 16,-7 4 0-16,3 0 0 16,1 0-6-16,12 1-2 15,7 16 3-15,10 0 1 16,3 2-1-16,1-2-5 15,2-6 3-15,-2-3 2 16,-2-4-3-16,-8-2 5 16,-4-2 3-16,-6 0 0 0,6-18 1 15,4-10-1-15,-8-6 0 16,1-6 4-16,-13-1-3 16,-7 2 9-16,0 4 3 15,0 9 2-15,-18 6 1 16,-5 9-8-16,7 5 0 15,6 5-8-15,1 1-11 16,-5 1 8-16,-6 24-7 16,1 9 10-16,-1 2 0 15,17-1-5-15,3-2 2 16,0 2 2-16,0-5-1 0,12-4-1 16,6-6 0-16,8-8-3 15,6-6 4-15,5-6 0 16,6 0 2-16,10-14 3 15,4-14-2-15,1-2 1 16,-1-3-1-16,-4 2-1 16,-11 0 4-16,-8 8-1 15,-2 2 0-15,-18 11 0 16,-6 6-3-16,-4 4 0 16,-4 0 0-16,7 0-10 15,0 17 3-15,2 6 4 16,-5 4 3-16,-1-1 0 15,-3-6 1-15,4-4-1 16,-1-6 0-16,-3-6 1 0,0-4-1 16,0 0 1-16,0 0 2 15,0 0 10-15,0-12-7 16,0-8-1-16,-14-6-3 16,-5-1-1-16,-1 7 0 15,6 4-1-15,-2 7 3 16,9 4 0-16,2 5-3 15,-6 0-1-15,-5 0-9 16,-10 27 5-16,-8 7 5 0,-1 4 0 16,17-5 0-16,14 2-1 15,4-7-2 1,0-2 3-16,0-5-3 16,0-10-4-16,0-3 7 0,11-6-4 15,0-2 4-15,5 0 4 16,14-8-2-16,12-18 6 15,4-3-6-15,-4-3-1 16,-8 1 5-16,-18 3 0 16,-9 1 8-16,-7 9 2 15,0 6-2-15,0 8-2 16,0 4-12-16,0 0-2 16,0 0-1-16,0 8-21 15,-7 18 19-15,-9 13 4 16,5 1 2-16,6-3-2 15,5-10-2-15,0-7-3 16,0-6 5-16,9-10-5 0,2-4 6 16,1 0 1-16,11-4 0 15,11-22 8-15,8-9-7 16,-5-8 0-16,-1 0 2 16,-10 4-4-16,-12 4 3 15,-1 8 1-15,-10 12-3 16,-3 7 6-16,0 8-7 15,0 0-5-15,-3 0-16 16,-27 2-9-16,-6 20 28 16,10 4-11-16,15 3-6 15,11-1 5-15,0-2 10 16,37-8-1-16,16-8 4 16,2-6 2-16,2-4-1 0,-11 0 2 15,-9 0-1-15,-11-8 2 16,-6 2 2-16,-11 2 5 15,-6 0 6-15,-3 4-4 16,0 0 1-16,0 0-2 16,0 0-11-16,0 0-6 15,0 10-7-15,0 16-3 16,0 7 16-16,0 9 0 16,0-5 2-16,0 1-1 0,11-6 0 15,15-8 1-15,13-5-2 16,7-12 0-16,7-7 2 15,16 0 0-15,4-6-2 16,-9-26-4-16,-15-12-28 16,-17-8-12-16,-29-4-22 15,-3 2-21-15</inkml:trace>
  <inkml:trace contextRef="#ctx0" brushRef="#br0" timeOffset="113814.222">10475 1124 147 0,'0'0'11'0,"-346"-122"-6"16,128 62 8-16,-37 2 8 16,-28 10-11-16,-37 4-8 15,-23 14 2-15,-37 12-2 16,-25 16-2-16,-22 2 0 16,-24 38 1-16,-14 28-2 15,-18 26 2-15,-14 33 0 16,-5 27 0-16,5 28-1 15,44 21 0-15,80 10 0 0,113-16-1 16,138-17-1 0,122-31-15-16,125-22 2 0,119-17 15 15,85-11 0-15,71-10 3 16,42-20 0-16,50-15 4 16,35-12-2-16,11-17-2 15,40-17-2-15,18-6 1 16,29-34-2-16,8-26 0 15,-19-13 3-15,-39-10 9 16,-55-7-3-16,-71-6-1 16,-60-12-2-16,-61-10 4 15,-61-11 2-15,-50-11 8 16,-56-3-2-16,-58-2 0 16,-54 1 7-16,-49 5-7 15,-56 4-2-15,-112 9 2 0,-89 15-13 16,-82 14 0-16,-77 18-5 15,-49 23-5-15,-31 24-8 16,-11 27-23-16,15 5-4 16,39 43 7-16,64 21-15 15,76 10 6-15,88 1-30 16</inkml:trace>
  <inkml:trace contextRef="#ctx0" brushRef="#br0" timeOffset="115181.07">8254 1483 13 0,'0'0'12'0,"0"0"7"16,0 0 4-16,0 0-17 16,0 0-6-16,0 0 0 15,0 0 7-15,0-1-1 16,0 1-3-16,0 0-1 15,0 0-1-15,0 10 4 0,0 0 0 16,0 4-2-16,0 0-2 16,0-2-1-16,0-2 0 15,17-6 0-15,3-2 4 16,6-2-3-16,1 0 0 16,-1 0 2-16,-3-12-2 15,-7-4 2-15,-9-4 12 16,-7-1 0-16,0-1 3 15,0 3-4-15,-26 1-8 16,-17 4-6-16,-1 6-4 16,-2 5-2-16,4 3-11 15,3 0-37-15</inkml:trace>
  <inkml:trace contextRef="#ctx0" brushRef="#br0" timeOffset="116014.987">14636 2235 124 0,'0'0'22'15,"0"0"-3"-15,0 0 14 16,0 0-10-16,0 0-15 16,0 0 0-16,301-28-3 15,-117 19 9-15,10 2-3 16,-12 1-6-16,-37 4-1 16,-53 2-4-16,-49 0 0 15,-43 0-24-15,0 0-17 0,-66 8 2 16,-33 10-7-16,-26-1-27 15</inkml:trace>
  <inkml:trace contextRef="#ctx0" brushRef="#br0" timeOffset="116953.297">14625 2302 60 0,'0'0'30'0,"0"0"-11"16,0 0 0-16,0 0 3 16,0 0-3-16,0 0-7 15,60-31 2-15,-60 30-5 16,0-2-2-16,0 3 0 15,0 0-3-15,0 0 5 16,4 0-4-16,-4 0-4 16,0 0 3-16,0 0-4 15,5-1 1-15,6-3 0 16,-4-2-1-16,-4 2-1 16,3 4-2-16,-6 0-11 0,0 0 1 15,0 0 5-15,0 0 3 16,0 0 5-16,0 0-1 15,0 0 1-15,0 0 2 16,0 0-1-16,0 0 9 16,0 0-2-16,0 0-6 15,-6 19-1-15,-15 12 3 16,-7 9 8-16,5 4-4 16,2 2-3-16,5 2 0 15,9 0 1-15,1 1-1 16,3-2 0-16,3-2-4 15,0-7 1-15,0-6-1 0,0-10-1 16,0-8 1-16,0-6-1 16,0-6 0-16,0-2 1 15,12 0 1-15,8 0 1 16,13 0 0-16,24 0 1 16,19-10 2-16,16-2-4 15,11 0 2-15,15-1-3 16,11 2 1-16,16 1-2 15,13 0 1-15,1-1-1 16,-2 4 1-16,-12-1-1 16,-19 4 0-16,-31 2 0 15,-31 0 2-15,-25 2-2 16,-25-2 0-16,-14 2 0 16,0-2 3-16,0-4-1 15,0-3 2-15,0 0 9 0,0-5-8 16,0-3 9-16,-3-1 4 15,-4-1-12-15,-4-7 6 16,2-5-7-16,-1-5 1 16,1-4-4-16,2-2 0 15,-4-2 0-15,2 5-2 16,-1 2 3-16,2 4-2 16,0 8 1-16,1 0-1 15,-6 8 0-15,3 4 2 16,-10-1-3-16,-6 7 0 0,-8-3-5 15,-19 2 0 1,-28 8-5-16,-19 0-6 0,-22 0-7 16,-14 19-7-16,-2 8-5 15,9 3-12-15,21-3-21 16,29 0-25-16</inkml:trace>
  <inkml:trace contextRef="#ctx0" brushRef="#br0" timeOffset="117296.337">15322 2226 91 0,'0'0'28'0,"0"0"-18"0,0 0 2 16,0 0 11-16,0 0-9 15,0 0-8-15,-33 76 1 16,25-38-2-16,3 2 4 16,5 1 3-16,0 4-7 15,0-3-1-15,0 1-2 0,0-10-1 16,0-3 0-1,0-7 0-15,0-8-1 0,0-4 0 16,0-5-20-16,0-2-28 16,0-4-30-16</inkml:trace>
  <inkml:trace contextRef="#ctx0" brushRef="#br0" timeOffset="117927.304">16276 2398 104 0,'0'0'21'16,"0"0"-17"-16,0 0 0 16,0 0 8-16,0 0-3 15,0 0-7-15,-23-4-2 16,23 4-1-16,46 0 1 16,23 0 4-16,17 0 3 15,19 0 1-15,4 0-2 16,-10 0-4-16,-17-4 0 15,-29 0 0-15,-27 2-1 16,-15 0-1-16,-11-4 2 0,0-1-2 16,0-4-1-16,-7 1-5 15,-13 2 2-15,6 1 4 16,-2 1 0-16,0 3-1 16,-1-1 1-16,4 3 0 15,3-2 2-15,4 3-2 16,3 0 1-16,3 0-1 15,0 0 0-15,0 0-1 16,0 0-1-16,3 0 2 16,29 0 4-16,2 10-4 15,5-3 2-15,1 6 0 16,-1-1-2-16,-9 1 3 16,-7 4-2-16,-10-1-1 0,-6 1 3 15,-4 2-3 1,-3-1 0-16,0 2 0 0,-23-2-3 15,-10-1 3-15,1-4-19 16,5-1-11-16,13-6-3 16,2 1-38-16</inkml:trace>
  <inkml:trace contextRef="#ctx0" brushRef="#br0" timeOffset="118222.996">17371 2216 110 0,'0'0'26'0,"0"0"-13"16,0 0 8-16,0 0 3 16,0 0-10-16,0 0-13 15,0 41 3-15,-4-2 11 16,0 1-7-16,4 1 1 15,0 2-3-15,0-3-6 16,0-4 3-16,0-4-3 16,0-8 0-16,0-7 0 15,0-8-4-15,0-5-15 16,0-2-15-16,0-2-8 16,0 0 4-16,0-20-31 15</inkml:trace>
  <inkml:trace contextRef="#ctx0" brushRef="#br0" timeOffset="118755.077">17268 2180 11 0,'0'0'45'0,"0"0"-33"16,0 0-1-16,0 0 5 16,0 0-1-16,0 0-7 15,87-75-5-15,-8 75-2 16,33 0 2-16,33 0 2 0,30 2 2 15,23 4 0 1,9-2-4-16,-2-2 2 0,-14 0 0 16,-5-2 3-1,-9 2 3-15,-22-2 2 16,-17 3-5-16,-35-3 0 0,-30 1 0 16,-36-1-3-1,-14 3 1-15,-20-1-3 0,-3-1 1 16,0 5 2-16,0 6-5 15,0 8 1-15,0 8 6 16,0 11 2-16,-23-1-3 16,6 2-3-16,-3 0 2 15,1 0-2 1,3 4-4-16,2 0 2 16,6 2-1-16,-4-6 0 15,5-6-1-15,-2-6 2 16,-1-6-2-1,-6-7 0-15,-14-2 0 16,-20 0 1-16,-33 0-1 16,-39 0 3-16,-36-3-3 15,-31 0 3-15,-18-5-4 0,-7 0 1 0,2-5-6 16,24 0-1-16,24 0-5 0,38 0 5 16,43 0 1-16,25 0-10 15,28-5-8-15,16 3-1 16,5-4-9-16,9-1 1 15,0 3-35-15</inkml:trace>
  <inkml:trace contextRef="#ctx0" brushRef="#br0" timeOffset="119148.364">18274 2119 45 0,'0'0'65'0,"0"0"-63"15,0 0 5-15,0 0 17 16,-26 143-1-16,26-95-5 16,0 2-2-16,0 0-3 15,3-2-7-15,20 1-2 16,-3-5 4-16,1-7-6 16,-5-6 1-16,-4-9-2 15,-4-11-1-15,-8-2 0 16,0-6-2-16,0 0-15 15,0-1-14-15,-13-2-15 16,-1 0-25-16</inkml:trace>
  <inkml:trace contextRef="#ctx0" brushRef="#br0" timeOffset="119790.476">19789 2510 101 0,'0'0'3'15,"0"0"-1"-15,0 0 1 16,0 0 6-16,0 0-5 16,0 0-3-16,-55-8 0 15,55 7 2-15,0 1-2 16,0 0 2-16,19-3-1 16,27 1 2-16,23-6 1 15,18 2 0-15,17 0-3 16,-5-4 0-16,-3 1-2 15,-20-2 2-15,-12-3-2 16,-25 6 0-16,-16 4 3 16,-16 0 4-16,-7 2 8 0,0-4-4 15,-7 0-11-15,-24 0 0 16,-11 0 0-16,-4 2 0 16,7 0 1-16,2 2-1 15,14-1 2-15,16 2-2 16,2 1 0-16,5 0 0 15,0 0 0-15,0 0-1 16,0 0-1-16,0 0 1 16,15 0 0-16,24 12 2 15,7-2-1-15,11 2 2 16,8 2-2-16,-8 4 1 0,-11 0-1 16,-12 0 1-16,-11-4-2 15,-11 1 1-15,-8-2 0 16,-4-1 0-16,0 4-1 15,-32 2-5-15,-13-3-11 16,-1-1-5-16,11-2-3 16,21-5-18-16</inkml:trace>
  <inkml:trace contextRef="#ctx0" brushRef="#br0" timeOffset="120073.207">20993 2327 96 0,'0'0'26'16,"0"0"-19"-16,0 0 21 15,0 0 4-15,0 0-17 16,0 0-14-16,7-13-1 16,-7 39 0-16,0 11 1 15,0 6 0-15,0 3 1 16,0 1-2-16,0-6 1 15,0-3 0-15,0-7-1 16,0-12 0-16,0-4-1 16,0-9-20-16,0-5-4 15,-7-1-18-15,-5 0-3 16,8-13-28-16</inkml:trace>
  <inkml:trace contextRef="#ctx0" brushRef="#br0" timeOffset="120558.028">20799 2194 26 0,'0'0'40'0,"0"0"-35"15,0 0 9-15,0 0 6 16,0 0-13-16,208-46-3 16,-54 43 0-16,44 2-1 15,38-4 4-15,24 1 3 16,7 1-5-16,-16 1 2 15,-37 2 7-15,-39 0 2 0,-46-3-5 16,-40 3 1 0,-40 0 3-16,-26 0-5 0,-23 0 2 15,0 0 2 1,0 0-5-16,0 0-5 0,0 22-4 16,-7 12 5-16,-16 10 11 15,0 6-12-15,4 2-3 16,-4 3 5-16,7-1-5 15,5-2-1-15,8-1 2 16,-1-8-1-16,4-3 0 16,-5-7-1-16,-2-5 2 15,-4-6-2-15,-12-2 0 16,-23-3-2-16,-30 0 2 16,-39-1 2-16,-37-2 2 15,-27-6 2-15,-15-2-5 0,3-6 1 16,16 0-2-1,17 0 0-15,10 0 0 0,11-9-12 16,6-4-16-16,25-1-1 16,30 0-1-16,46-6-3 15,30-4-26-15</inkml:trace>
  <inkml:trace contextRef="#ctx0" brushRef="#br0" timeOffset="120835.225">21653 2195 145 0,'0'0'6'0,"0"0"-3"15,0 0 14-15,0 0-5 16,0 0-8-16,0 0 2 15,7 97-1-15,4-51 5 16,-2 4-1-16,1 4 0 16,3 0-2-16,-3-4-7 15,3-1 2-15,-6-9-2 16,3-4-12-16,3-12-52 16</inkml:trace>
  <inkml:trace contextRef="#ctx0" brushRef="#br0" timeOffset="121345.088">23392 2420 85 0,'0'0'8'0,"0"0"-7"15,240 0 2-15,-156 0 5 16,-15 0-6-16,-16 0 0 15,-20 0-2-15,-17-7 1 16,-12-4 2-16,-4-3 0 16,0-3 2-16,-11 2 0 15,-28-1-2-15,-3 2-1 16,1 4 2-16,-1 4-3 0,15 3 4 16,8 3-4-1,8 0-1-15,11 0 0 0,0 13 0 16,0 5 4-16,0 2 0 15,41 4 1-15,17-2 3 16,9 1-2-16,6 0 0 16,-15-2-1-16,-17 4-4 15,-18-2 0 1,-23-1-1-16,0 3-1 0,-50 4 0 16,-40 0-20-16,-21 1-28 15</inkml:trace>
</inkml:ink>
</file>

<file path=ppt/ink/ink1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0-07-28T14:54:26.818"/>
    </inkml:context>
    <inkml:brush xml:id="br0">
      <inkml:brushProperty name="width" value="0.05292" units="cm"/>
      <inkml:brushProperty name="height" value="0.05292" units="cm"/>
      <inkml:brushProperty name="color" value="#FF0000"/>
    </inkml:brush>
  </inkml:definitions>
  <inkml:trace contextRef="#ctx0" brushRef="#br0">13927 1983 180 0,'0'0'51'0,"0"0"6"0,0 0 3 15,0 0-6-15,0 0-25 16,0 0-13-16,-169 32-2 16,109 20-6-16,4 13 12 15,1 6-5-15,5 14-15 16,17 3 30-16,10 2-26 15,16-2-3-15,7-5 10 16,0-9-8-16,23-10-3 16,21-10 0-16,11-6-3 15,5-13-27-15,9-9-47 16,3-11-51-16,4-9 26 16,1-3-46-16</inkml:trace>
  <inkml:trace contextRef="#ctx0" brushRef="#br0" timeOffset="257.774">14434 2482 172 0,'0'0'41'16,"0"0"-14"-16,0 0-4 0,0 0 0 15,0 0-8 1,0 0 21-16,-23 145-11 0,23-91-11 16,0-2 15-16,0-2-24 15,-3-6-4-15,3-8-1 16,0-10-5-16,0-6-40 16,0-8-50-16,-4-6 9 15,-8-6-33-15</inkml:trace>
  <inkml:trace contextRef="#ctx0" brushRef="#br0" timeOffset="805.68">14187 2336 146 0,'0'0'44'0,"0"0"-12"16,0 0 4-16,0 0 0 15,0 0-12-15,0 0-11 16,95-94-12-16,-49 94 1 16,11 0-1-16,-4 2-1 15,0 16 0-15,-7 2-1 16,-7 2-1-16,-13 1 1 16,-6 4-8-16,-17 1 0 15,-3 0-6-15,0 0 3 16,-26 3-2-16,-6-8 0 15,-2-1 12-15,8-6-1 0,6-4-7 16,10-3 4 0,10-6-2-16,0-3 7 0,0 0 0 15,3 0 1-15,31 0 2 16,8 0 9-16,8 0-8 16,6 6 6-16,3 7-7 15,-3 6-1-15,1 12-1 16,-4 7-1-16,-11 5 1 15,-6 2 1-15,-18 0 0 16,-6-10-2-16,-12-1 1 16,0-6-1-16,-7-7 1 15,-39-4-1-15,-16-7 1 16,-14-1 5-16,-16-4 10 16,-4-5-6-16,6 0-9 15,9 0 1-15,17 0 4 16,15-5-4-16,17-10-1 0,14-1 0 15,18-3-26-15,0-10 0 16,34-13-20-16,51-8-60 16</inkml:trace>
  <inkml:trace contextRef="#ctx0" brushRef="#br0" timeOffset="1273.88">15635 2310 68 0,'0'0'112'0,"0"0"-68"16,0 0 15-16,0 0 3 15,-72-111-9-15,49 101-9 16,3 1-17-16,-3 2-21 15,6 1 22-15,-6 5-18 16,3 1-8-16,-6 0-4 16,3 10-3-16,-4 13 3 15,11 4-5-15,16 0-16 16,0 6 12-16,16 1-6 0,37 4 2 16,7 0-4-1,6 0 1-15,3-1 12 0,-9 2 6 16,-2-3-3-16,-12-1 3 15,-9-2 0-15,-14-2-2 16,-10-1 2-16,-13-3-3 16,0-2 3-16,-13-3 0 15,-29-6 1-15,-22-2 0 16,-17-4 3-16,-13-4 2 16,-5-2-6-16,7-4-4 15,20 0-3-15,22 0-26 16,27-4-22-16,23-12 12 15,7-17-4-15,85-18-25 0</inkml:trace>
  <inkml:trace contextRef="#ctx0" brushRef="#br0" timeOffset="1760.77">16169 2260 88 0,'0'0'56'16,"0"0"-35"-16,0 0 14 16,0 0-3-16,0 0-27 15,0 0-3-15,192-18 3 16,-60 15 12-16,1 2 5 16,-22 1-13-16,-31 0-6 0,-31 0-2 15,-26 0-1-15,-14 0-1 16,-5 0-12-16,-4 0-15 15,0 0 10-15,0-3-17 16,-20 3-4-16,1 0-6 16,-1 0 16-16,3 0 5 15,-3 0-3-15,-3 0 26 16,-3 3 1-16,-1-2 26 16,1-1-4-16,3 3 5 15,10-1-3-15,6 2-1 16,4 4-8-16,-1 3 0 15,-1 5 4-15,5 8 0 16,0 7 4-16,0 5 8 0,0 4 1 16,0 3 14-1,0 2-19-15,-4-1-12 0,1 2 1 16,-1-6-7-16,4-5-4 16,0-7-5-16,0-8-1 15,0-6-30-15,0-2-57 16,0-7-6-16,0 0-15 15</inkml:trace>
  <inkml:trace contextRef="#ctx0" brushRef="#br0" timeOffset="2045.896">16730 1831 165 0,'0'0'67'16,"0"0"-21"-16,0 0 19 15,0 0-8-15,0 0-50 16,0 0 0-16,136 63 2 16,-10 12 14-16,12 17 30 15,-5 10-1-15,-29 5-25 16,-40-3-9-16,-45 0-17 15,-19-4-2-15,-69-1-11 0,-53 3-109 16,-34 1-14 0,-19-3 12-16</inkml:trace>
  <inkml:trace contextRef="#ctx0" brushRef="#br0" timeOffset="2557.993">13896 3579 197 0,'0'0'48'0,"0"0"8"16,229-74 5-16,57 26-26 15,107-2-15-15,76 2 0 16,26 5-5-16,-10 5-15 15,-40 11 7-15,-70 6-7 16,-93 10-19-16,-95 5-36 16,-95 6-63-16,-69 0 9 15</inkml:trace>
  <inkml:trace contextRef="#ctx0" brushRef="#br0" timeOffset="2782.711">14537 3653 40 0,'0'0'110'0,"0"0"-86"16,0 0 8-16,0 0 14 16,0 0-1-16,228-24-32 15,48-6 0-15,97-12 5 16,85-8-15-16,54 2-3 15,13 2-24-15,-26 11-44 16,-68 11-24-16</inkml:trace>
  <inkml:trace contextRef="#ctx0" brushRef="#br0" timeOffset="12232.794">12352 1802 66 0,'0'0'22'16,"0"0"-11"-16,0 0 5 16,0 0 4-16,0 0 2 15,0 0-9-15,0 0-6 0,-175-15 2 16,172 15 0 0,3 0 1-16,0 0 0 0,0 0-8 15,0 0 5-15,0 0-4 16,0 0-1-16,0 0 2 15,3 0-3-15,54 0 0 16,49 4 21-16,58 1 1 16,57-5-4-1,36 0-7-15,17 0-7 16,4-4 7 0,1-8-8-16,-8-2-3 15,-32 0 3-15,-29 0 0 0,-54 4-2 16,-48 3 3-16,-48 5-3 15,-37-1-2-15,-20 3 0 16,-3 0-5-16,0 0-16 0,0 0-21 16,0 0 4-16,0 0-2 0,0 0-26 15,39 8-12-15</inkml:trace>
  <inkml:trace contextRef="#ctx0" brushRef="#br0" timeOffset="12697.051">18846 1707 138 0,'0'0'8'0,"0"0"-2"0,0 0 12 15,0 0 13-15,0 0-8 16,214-15-18-16,-32 9 17 16,52 0-3-16,36 2-17 15,17 4 8-15,-2 0-7 16,-15 0 1-16,-29 0-3 15,-47 0 1-15,-45 4-2 16,-50 0 0-16,-46 0-18 16,-41-2-27-16,-12-2-36 15,-12 0-67-15</inkml:trace>
  <inkml:trace contextRef="#ctx0" brushRef="#br0" timeOffset="33432.205">14816 4567 89 0,'0'0'27'0,"0"0"-9"0,0 0 6 15,0 0 3-15,0 0-3 16,0 0-7-16,0 0-5 16,-19-6 3-16,19 5 2 15,0 1 7-15,0-3-9 16,0 3 3-16,0 0 2 16,0 0-8-16,0-1-2 15,0 1 0-15,0 0-8 16,10-4 2-16,10 2-4 15,6 0 10-15,-3 0-3 16,-3 2-7-16,-1 0 14 0,-5 0-5 16,2-3-5-1,-5 3 12-15,5-1-11 0,3 1 3 16,11 0-3-16,13 0 0 16,1 0-4-16,11 0 4 15,-6 0-3-15,5 0 5 16,-5 0-3-16,1 0 1 15,-1 0-3-15,-3 0 0 16,0 0 0-16,7-3 7 16,4 3-9-16,19-1 1 15,0-3 3-15,12-1 1 16,-4 4 3-16,0-1-5 16,-4-1 11-16,-4 3-6 15,-7-1-6-15,-7-1 1 0,-5 2-2 16,-4-3-1-16,0 2 3 15,0-1 2-15,9-2-4 16,-6 1-1-16,10 2 0 16,3-3 4-16,-9 4-2 15,5 0-2-15,-12-3-5 16,4 3 5-16,8 0 5 16,4 0-5-16,11-1 0 15,8-4 0-15,-1 4-2 16,12-6 2-16,16 4 0 15,7-1 0-15,11-1-4 16,-6 4 4-16,-5-4 0 16,-12 4 0-16,-4-4 1 15,9 1-1-15,4-1 3 16,6-2 0-16,4 1-1 16,2 1-2-16,-9-1 0 15,-8 4 0-15,-12-3 1 16,-10 1 2-16,-16 0-4 15,-14 2 2-15,-16 0 7 16,-12 2-8-16,-4 0 0 16,2 0-2-16,21 0-4 0,19 0 6 15,34 0 8-15,23 0-7 16,25 0 3-16,-5-2-4 16,-9 2-7-16,-25 0 7 15,-27 0 0-15,-15 0-1 16,-13 0-5-16,-7 0 6 15,12 0 0-15,1 0 1 0,13 0-1 16,1 2 0-16,0 0-1 16,4 0 1-16,-4 1 3 15,-4-2-2-15,-14 1 1 16,-16-2-2-16,-12 2 0 16,-11 0 0-16,-4 1 0 15,4-1 0-15,4 4 1 16,10-4-1-16,9 3 6 15,12-1-6-15,9-1 1 16,6 1 5-16,-1 0-4 16,-3-1 2-16,0-1 1 15,-5 3-2-15,-2-1-6 0,-2-1 6 16,2 0-8 0,-5-3 11-16,4 0-6 0,0 0 2 15,4 2-1-15,4-1-1 16,4-1 0-16,-10 5 0 15,3-4 2-15,-13 2-1 16,-14-2-2-16,-6-1 5 16,-13 3-5-16,-13-3 2 15,5 0-1-15,-1 0 0 16,8 1-1-16,4-1-2 16,11 5 3-16,8-4-3 15,8 3 3-15,-8 0 0 16,-5-1 1-16,-10-2-1 15,-11 2 0-15,-5-3-3 0,-3 0 3 16,3 2 0-16,8-1-1 16,8 4 2-16,0-4-1 15,3-1 0-15,9 0 5 16,-1 3-8-16,3-1 6 16,2-1-6-16,-13 2 3 15,-11-3 0-15,-3 0 3 16,-12 2-3-16,-1-2 1 15,1 0 8-15,-1 0-9 16,1 0-6-16,5 0 6 16,1 0 6-16,3 1-6 15,1-1-6-15,2 0 6 16,0 0 0-16,-6 3 2 0,1-3 3 16,-6 0-5-16,-1 0 2 15,-4 0-2-15,0 0 0 16,0 0-3-16,0 0 3 15,3 0 0-15,13 0 0 16,2 0 0-16,8 0 8 16,1 0-8-16,-8 0 0 15,-6 0 0-15,-6 0 0 16,-7 0 0-16,0 0 2 16,0 0-4-16,0 0 0 15,0 0 2-15,0 0 2 16,0 0-2-16,0 0 7 0,0 0-7 15,3 0 0-15,1 0 0 16,1 0 0-16,-1 0-5 16,-4 0 10-16,0 0-7 15,3 0 6-15,-3 0-2 16,0 0-2-16,0 0 3 16,0 0-3-16,0 0-2 15,0 0-1-15,0 0 5 16,0 0-2-16,0 0 0 15,0 0 1-15,0 0-2 16,0 0 4-16,0 0-6 16,0 0 3-16,0 0 0 15,0 0 1-15,0 0-1 0,0 0 0 16,0 0 0-16,0 0 4 16,0 0-3-16,0 0-1 15,0 0 0-15,0 0-1 16,0 0 1-16,0 0 0 15,0 0 0-15,0 0 0 16,0 0 0-16,0 0 0 16,0 0 1-16,0 0-2 15,0 0 2-15,0 0-1 16,0 0 2-16,0 0-2 16,0 0 4-16,0 0-4 15,0 0 1-15,0 0 1 16,0 0-2-16,0 0 0 0,0 0-3 15,0 0 3-15,4 0 0 16,-1 0 0-16,4 0 0 16,6 0 0-16,-6 0 1 15,-4 0-1-15,6 0-1 16,-2 0 1-16,4 0 1 16,1 0-1-16,-8 0 0 15,-1 0-1-15,1 0 1 16,-4 0 0-16,0 0-2 15,0 0 2-15,0 0 0 16,0 0-2-16,0 0 0 16,0 0 2-16,9 0-6 15,5-3 6-15,5 3 0 16,-3-1 1-16,-5-1-1 16,-8 2 5-16,-3-4-1 0,0-1 8 15,0 2-5-15,6-3 4 16,-3-1 7-16,4 2-10 15,4-4 6-15,8 1-12 16,-3 1-2-16,-2 1 0 16,-5 4 0-16,-2-1 0 15,-7 3-10-15,4 0 10 16,-4 0-6-16,3 0 2 16,3 0-12-16,-3 0 8 0,-3 0-5 15,4 0 1 1,-4 0 7-16,0 0 2 0,3 0 1 15,-3 0-3-15,7 0 5 16,-1 0 7 0,-3 0-7-16,1 0 0 0,3 0 0 15,0 0 1-15,-2 0-1 16,2 0 7-16,-7 0-7 16,4 0 11-16,-4 0-4 15,0 0 2-15,0 0 11 16,3 0-14-16,-3 0 8 15,4 0-2-15,1 0-8 16,-5 0 3-16,4 0-7 16,-4 0 0-16,0 0 2 15,3 0-2-15,-3 0 0 0,4 0-2 16,-1 0-3-16,-3 0 3 16,4 0 2-16,0 0-8 15,4 0 6-15,3 0 2 16,1 0-2-16,-1 0 2 15,1 0 0-15,-1 0 0 16,-4 0 0-16,2 0-2 16,2 3 2-16,8 0 0 15,4 2 0-15,3-5 2 16,8 0-2-16,-2 0 0 0,-9 0 2 16,-5 0-2-1,-2 0 0-15,-6 0 2 0,10 0 0 16,-1 0-2-16,4 0 8 15,0 0-5-15,0 0-3 16,0-2 2-16,-3-1-7 16,-10 3 5-16,-3 0 0 15,-3 0 0-15,-4 0-8 16,0 0 6-16,0 0 2 16,5 0-10-16,2 0-2 15,4 0 4-15,5 0 6 16,7 0-2-16,3 0-4 15,8 0 4-15,5 0 4 0,7 3 0 16,0-1-2 0,-9-2 2-16,2 0 0 0,-13 0 0 15,4 0 0-15,0 0 0 16,9 0 0-16,4 0 0 16,3 0 0-16,-2 0 0 15,-5 0 6-15,-9 0-8 16,0 0 4-16,-7 0-4 15,0 0-4-15,-3 0 6 16,-1 0 0-16,4 0-4 16,0 0 4-16,7 1 0 15,9 8-3-15,10-1 1 16,1-1 0-16,7 4-10 16,-1-2 9-16,3 2-7 0,-3-3 4 15,1-2 5-15,5 0-5 16,-2-3 6-16,2 0 2 15,-6-3-2-15,-3 0 0 16,-7 0-2-16,0 0 2 16,-7 0 0-16,-5 0 0 15,0 0 0-15,-3 0-1 16,-4 0-6-16,3 0 5 16,-7 0 4-16,7 0 5 15,0 0-7-15,9 0-5 16,4 0 5-16,6 0 3 15,4 0-1-15,-3 0-2 16,-4 1-11-16,-6 5 8 0,-1 0 3 16,-9-1 0-16,2-1 2 15,2 0-14-15,8-2 19 16,11 0-11-16,7-2 4 16,6 0 0-16,3 0 6 15,-9 0-6-15,-2 0-5 16,-5 0 4-16,-3 0 2 15,-1 0-1-15,1 0 0 16,0 0 0-16,-1 0 0 16,4 0 0-16,-7 0 0 15,0 0 0-15,0 0-1 16,4 4 1-16,3 4 0 16,0-1 7-16,3-5-14 15,-6 3 4-15,-11-1 3 0,0-1-5 16,-6 2 5-16,10-1-1 15,3 2 1-15,7 0-2 16,7-2 1-16,2-2 1 16,-5-2 0-16,-8 0 3 15,-6 0-3-15,-13 0 0 16,-4 0 1-16,-10 0 1 16,-5-4 4-16,1 0-6 15,-5 2 0-15,0 0 0 16,2 0 1-16,-5 2-2 15,-1 0-8-15,1 0 9 16,-4-2-2-16,0 2 4 16,0 0-4-16,0-2 2 15,0 2 0-15,0 0-4 0,0 0 1 16,0 0-9-16,0 0 0 16,0 0-7-16,0 0-2 15,0 0 7-15,0 0 3 16,0 0 5-16,0 0-3 15,3 0 3-15,6 0 6 16,-5 0-2-16,-1 0 2 16,8 0 2-16,1 0-1 15,-1 0 0-15,-2 0-1 16,-6 0 0-16,1 0 2 16,-1 0-2-16,8-2 0 15,5-2 1-15,7 1 2 16,0 2-3-16,-4-1 0 0,-15-1 3 15,-4 3 1-15,0-1-4 16,0 1-1-16,0 0 1 16,0 0 0-16,0 0 0 15,0 0-1-15,0 0-1 16,0 0 0-16,0 0-19 16,0 0-13-16,0 0-17 15,0 0-4-15,0 0 5 16,0 0 21-16,-13 0 1 15,-1 0 4-15,-2 0-7 16,2-2-23-16,14-6-58 16</inkml:trace>
</inkml:ink>
</file>

<file path=ppt/ink/ink1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0-07-28T14:56:04.882"/>
    </inkml:context>
    <inkml:brush xml:id="br0">
      <inkml:brushProperty name="width" value="0.05292" units="cm"/>
      <inkml:brushProperty name="height" value="0.05292" units="cm"/>
      <inkml:brushProperty name="color" value="#FF0000"/>
    </inkml:brush>
  </inkml:definitions>
  <inkml:trace contextRef="#ctx0" brushRef="#br0">5218 5681 75 0,'0'0'54'0,"0"0"-22"0,0 0-2 15,0 0 1-15,60-104 0 16,-33 80 4-16,3 5-14 16,-11 5 6-16,-3 8 8 15,-9 3-14-15,-7 3 9 16,0 0-23-16,0 0-2 16,0 0 7-16,0 11-10 15,8 14-2-15,4 9 0 16,7 5 7-16,-4 4-1 15,4-3-6 1,-3-4 2-16,-2-6-3 0,5-8 3 16,-3-8-2-16,2-6 0 15,-2-8 11-15,18 0-12 0,28-16 1 16,44-36 0-16,35-25 11 16,20-17-11-16,-2-8-2 15,-24 3-17 1,-29 10-42-16,-37 11-12 0,-16 15-2 15,-11 17 18-15,-1 12-12 16</inkml:trace>
  <inkml:trace contextRef="#ctx0" brushRef="#br0" timeOffset="420.011">7146 4367 107 0,'0'0'46'0,"0"0"-21"0,0 0 6 16,0 0 5-16,0 0 3 16,0 0-4-16,-53-35-21 15,50 35-14-15,3 19 8 16,0 12-7-16,0 3 5 16,0-2 1-16,0-4-3 15,0-5 7-15,3-5-7 16,20-7-1-16,16-5 10 15,14-6-9-15,34 0 19 16,40-23 8-16,29-16-31 16,16-14 15-1,-13-5-15-15,-28 0-9 0,-39 3-20 16,-36 14-45-16,-29 13-3 16,-17 17 23-16,-10 11-28 15,0 3-56-15</inkml:trace>
  <inkml:trace contextRef="#ctx0" brushRef="#br0" timeOffset="1328.975">4711 6622 159 0,'0'0'46'15,"0"0"-22"-15,0 0 14 16,0 0 10-16,0 0 9 16,0 0-34-16,-16-15-13 15,16 15 6-15,0 10-12 16,0 14-4-16,12 14 12 16,2-1-10-16,-1-1 4 15,-6-4-6-15,9-10 0 0,-6-9 3 16,3-7 1-1,-3-6-4-15,10 0 2 0,17-8-1 16,18-25 20 0,17-20 5-16,8-9-6 0,-4-6 4 15,-7 6-20-15,-16 12-4 16,-20 14 0-16,-13 14-21 16,-8 9-31-16,2 12-42 15,13 1-26-15,5 5 27 16,12 23-72-16</inkml:trace>
  <inkml:trace contextRef="#ctx0" brushRef="#br0" timeOffset="1991.058">7528 6555 128 0,'0'0'37'0,"0"0"-16"16,0 0 13-16,0 0-5 15,0 0 4-15,0 0-6 16,20 0-22-16,-13 26 1 15,12 10 19-15,1 6-8 16,6 2 4-16,1-5-18 16,3-8-3-16,-3-8 4 15,-8-12 2-15,0-7-5 16,-1-4 5-16,2 0-2 16,10-15 33-16,9-18 2 15,7-11-5-15,3-3 5 0,1-2-33 16,-13 5-2-1,-2 10-4-15,-5 8-37 0,-3 8-30 16,3 8-51-16,2 8 5 16,1 2-10-16</inkml:trace>
  <inkml:trace contextRef="#ctx0" brushRef="#br0" timeOffset="2527.19">8775 6738 122 0,'0'0'67'0,"0"0"-40"16,0 0 1-16,0 0 17 15,0 0 11-15,0 0-24 16,-30-69-12-16,30 69-12 16,0 0-3-16,0 16-1 15,4 8 3-15,15 6-1 16,3-2-3-16,-3-3 7 0,4-7-4 15,0-6-6 1,-3-9 0-16,-1 0 2 0,4-3 5 16,11 0 0-16,15-12 16 15,20-26-5-15,18-15 11 16,12-11-23 0,5-6-5-16,2 2-1 0,-3 10 0 15,-18 14-22-15,-29 15-17 16,-22 18-25-16,-22 8 3 15,-12 3-14-15,4 8 10 16,7 16 13-16,5 7-56 16</inkml:trace>
  <inkml:trace contextRef="#ctx0" brushRef="#br0" timeOffset="2927.819">10679 6792 104 0,'0'0'67'0,"0"0"-43"0,0 0-8 16,0 0 25-16,0 0-9 16,0 0-7-16,0-19-13 15,3 38-9-15,8 6 23 16,5 4 3-16,3 1-15 15,4-6 0-15,-1-2-8 16,6-6-2-16,9-4 9 0,13-8-10 16,22-4 16-1,27 0 5-15,23-32-11 16,20-14-3-16,22-19-10 16,11-11-3-16,4-10-33 0,-7 0-97 15,-20 8-7-15</inkml:trace>
  <inkml:trace contextRef="#ctx0" brushRef="#br0" timeOffset="6650.064">6934 6559 47 0,'0'0'0'0,"-332"-92"-9"0</inkml:trace>
  <inkml:trace contextRef="#ctx0" brushRef="#br0" timeOffset="6703.171">6449 6310 22 0,'0'0'0'15</inkml:trace>
  <inkml:trace contextRef="#ctx0" brushRef="#br0" timeOffset="13450.885">10343 5228 164 0,'0'0'52'0,"0"0"-29"16,0 0 2 0,0 0 2-16,0 0-15 0,0 0 10 15,0 0 1-15,69 120-9 16,-43-86 11-16,4-2-11 16,-3-4-3-16,3-4 0 15,-4-6-7-15,-3-4 7 16,-7-8-3-16,-5-4-5 15,1-2 21-15,4 0 0 16,6-12 17-16,16-18-4 16,19-14-26-16,16-17 14 15,26-19-11 1,9-14-12-16,14-7-2 0,3 2-16 16,-10 21-34-16,-16 22-12 0,-19 25-29 15,-24 20 0-15,-13 11 19 16,-10 0-7-16,-1 7-42 15</inkml:trace>
  <inkml:trace contextRef="#ctx0" brushRef="#br0" timeOffset="15394.429">17767 5181 115 0,'0'0'35'0,"-211"-160"-16"0,72 96 11 15,-30 10 0-15,-22 11-1 16,-14 15 0-16,-12 19-11 16,-13 9-11-16,-9 24 1 15,-14 43 3-15,-5 38-6 16,5 29-2-16,21 20-1 16,27 17-1-16,28-1 0 15,18 17 1-15,10 17 0 16,11 13-1-16,25 16-1 15,55-5 1-15,58-9 2 16,26-6-3-16,96-11-1 16,39-3 1-16,53-2 0 15,44-13 0-15,43-18-1 0,35-20 1 16,15-27 1 0,8-27-1-16,0-32-13 0,-13-36-14 15,-15-24 11-15,-18-24 8 16,-26-39 7-16,-32-20 1 15,-34-19 2-15,-30-21 12 16,-34-19 11-16,-24-23 7 16,-24-22 15-16,-20-23-6 15,-24-16-3-15,-12-15-10 16,-22 3 4-16,-24 7-9 16,-7 20-5-16,-11 19-13 0,-42 14-3 15,-13 13 2-15,-26 12-4 16,-21 10-1-16,-39 8-12 15,-35 8-20-15,-34 13 7 16,-43 15-23-16,-30 23-9 16,-36 17-22-16,-22 17 7 15,1 13 19-15,8 15-31 16,23 14-20-16</inkml:trace>
  <inkml:trace contextRef="#ctx0" brushRef="#br0" timeOffset="16270.978">20565 5107 27 0,'0'0'88'0,"-354"-79"-83"15,147 56-3-15,-5 19 21 16,-5 4 9-16,3 35-12 15,5 38-5-15,2 29-5 16,16 39-4-16,12 39 0 16,8 39 0-16,33 22 5 15,65-1-5-15,73-9-3 16,66-22-3-16,82-20 1 0,36-14 0 16,28-19-1-1,29-19 0-15,26-21 0 0,23-19-3 16,20-23-3-16,-3-22-2 15,3-16 1-15,-13-27-1 16,-10-9 0-16,-20-25 7 16,-25-30 1-16,-24-22 4 15,-24-27 12-15,-19-24-2 16,-21-29 7-16,-24-30 0 16,-31-11-2-16,-38-13 2 15,-43-1-11-15,-18 6 7 16,-60-4-11-16,-74 9 3 15,-49 12-4-15,-54 8-5 16,-33 16-12-16,-20 21-25 0,0 22-5 16,15 26-1-1,24 25 2-15,23 23-23 0,21 20-1 16</inkml:trace>
  <inkml:trace contextRef="#ctx0" brushRef="#br0" timeOffset="17088.51">18948 3575 132 0,'0'0'8'0,"-118"-138"3"15,42 97-2-15,-11 18 11 16,-24 19 4-16,-22 6-13 15,-28 54-8-15,-7 28 1 16,5 28-3-16,29 21-1 16,35 9 1-16,39 8 1 15,28 0-2-15,32-2 0 16,0-10 1-16,69-13-1 16,46-23 0-16,37-16-2 15,35-27 2-15,15-20-2 16,12-25 2-16,-5-14-2 15,-6-8 2-15,-13-37 4 16,-26-17-4-16,-26-21 4 0,-32-19 12 16,-26-22-1-1,-22-19-8-15,-40-13-3 0,-18-6-3 16,-57-2-1-16,-68 3-1 16,-43 17-3-16,-46 18-4 15,-31 17-4-15,-6 27 0 16,20 21 3-16,36 26-22 15,50 25-13-15,46 10-27 16</inkml:trace>
  <inkml:trace contextRef="#ctx0" brushRef="#br0" timeOffset="18461.008">21237 4296 82 0,'0'0'26'0,"0"0"-6"0,0 0 6 0,0 0 0 16,0 0-1-16,0 0 1 15,0-12 8-15,0 12 15 16,0 0 11-16,0-3-10 16,0 3-10-16,4 0-5 15,-4 0-11-15,0 0-6 16,0 8-18-16,0 26 5 15,0 14-3-15,7 10 5 16,9 1 2-16,10-4-7 16,8 0 10-16,5-7-12 15,-5-8 5-15,1-12-5 16,-12-8 5-16,-9-7-5 16,-2-7 0-16,-8-6 3 15,0 0 11-15,-1 0 8 16,9-9 37-16,15-25 27 15,19-20-10-15,21-23-45 16,29-14-31-16,29-21 3 0,33-23 11 16,40-18-11-16,27-11-3 15,19-3-46-15,-7 17-75 16,-36 28-15-16,-56 35 3 16,-65 46 5-16,-64 29 31 15,-16 12 9-15</inkml:trace>
  <inkml:trace contextRef="#ctx0" brushRef="#br0" timeOffset="19665.149">23395 3228 140 0,'0'0'64'0,"0"0"-20"16,0 0 30-1,0 0 17-15,0 0-9 0,0 0-5 16,-141-65-9-16,137 65-28 15,-3 0-4-15,-5 29-34 16,-15 21-2-16,-3 18 14 16,0 9 10-16,7 1-15 15,7-4-2-15,13-10 5 16,-1-8-12 0,4-13 4-16,0-10-4 0,0-8 5 15,0-12 4-15,-3-7-4 16,3-3-1-16,0-3-1 15,0 0 15-15,0-16-5 16,-6-21 16-16,-1-16-27 0,-3-20 18 16,-3-11-20-1,6-6-3-15,0-1 0 16,7 5 3-16,0 5-3 16,0 8-8-16,4 11 6 0,10 9-5 15,5 11-3-15,4 8-11 16,7 6 0-16,9 8-11 15,11 6-8-15,19 8-11 16,10 6 9-16,10 0 19 16,-6 16 15-16,-23 14-4 15,-14 11 12-15,-30 4-13 16,-16 10 0-16,-16 2 14 16,-40 2-4-16,-17-3 3 0,0-6-14 15,1-4-2-15,6-2-7 16,22-8 7-16,16-3 2 15,21-8-5-15,7-5-18 16,3-3 7-16,47-5 21 16,15-2 12-16,11-3 0 15,-3 0 1-15,-8-1-1 16,-15 0 2-16,-9 6-2 16,-6 1 0-16,-8 12 0 15,-12 0 1-15,-4 6-1 16,-11 1 1-16,0 1 0 15,-3-4 0-15,-27-3 2 0,-13-7-2 16,-10-5 1-16,-9-6-1 16,-10-4 1-16,4-4-2 15,6 0-32-15,13 0-19 16,22-2 2-16,24-18-3 16,3-11-26-16</inkml:trace>
  <inkml:trace contextRef="#ctx0" brushRef="#br0" timeOffset="19829.989">24020 3328 84 0,'0'0'45'0,"0"0"-18"0,0 0 0 16,0 0-9-16,0 0-17 15,0 0-1-15,81-15-25 16,-40 15-30-16,14 0-60 15</inkml:trace>
  <inkml:trace contextRef="#ctx0" brushRef="#br0" timeOffset="20224.302">24612 3077 98 0,'0'0'31'0,"0"0"-5"0,0 0 5 16,0-111 1-16,0 89-6 0,-12 7-9 15,5 7 3 1,-2 6 3-16,2 2-7 0,-12 0-16 16,-11 8 0-16,-16 17 0 15,0 8 0-15,8 5 0 16,12 3-3 0,17-1 3-16,9 4 1 0,0-2 2 15,19 0-2-15,24 2 0 16,10-1-1-16,16 2-1 15,11 2 1-15,8-1 5 16,-1 2-5-16,-11-4 0 16,-21-4 0-16,-22-10 0 15,-17-8 0-15,-16-1-2 0,0-7 0 16,-12 1 2 0,-48 0 3-16,-29-4-1 0,-21-5-2 15,-8-3 0-15,19-3-2 16,33 0-33-16,33 0-2 15,33-13 8-15,10-24-1 16,67-16-57-16</inkml:trace>
  <inkml:trace contextRef="#ctx0" brushRef="#br0" timeOffset="20644.501">25095 3046 83 0,'0'0'43'15,"0"0"-12"-15,0 0 0 0,0 0-4 16,0 0-7-16,0 0-16 16,172-64-3-16,-64 59 0 15,-13 5 3-15,-19 0-2 16,-30 0 0-16,-28 0-1 16,-18 0-1-16,0 0 2 15,0 0 3-15,0 0 0 16,0 0 2-16,-7 0 3 15,-12 0-8-15,-1 0 2 16,2 0-4-16,2 0 0 16,1 22-1-16,4 11 1 0,-5 8 0 15,5 12 1 1,-1 3 2-16,1 4-1 0,4 0 3 16,-2 1 3-16,6-6 1 15,-1 2-1-15,4-7-1 16,0-4-1-16,0-6-2 15,0-6-2-15,0-8-1 16,0-6 2-16,0-2-3 16,0-4 0-16,0 6-14 15,0 4-45-15,0 7-14 16,-19 5-49-16</inkml:trace>
  <inkml:trace contextRef="#ctx0" brushRef="#br0" timeOffset="20943.161">22667 4860 204 0,'0'0'18'16,"0"0"-14"-16,0 0 27 15,0 0 26-15,0 0-22 16,320-103-32-16,-11 56-2 16,84 1 5-16,53-2-6 15,19-1-3-15,-19 10-6 16,-57 9-17-16,-92 10-5 16,-116 12-6-16,-128 8-16 15,-83 0-24-15</inkml:trace>
  <inkml:trace contextRef="#ctx0" brushRef="#br0" timeOffset="21096.059">23266 4886 120 0,'0'0'26'0,"0"0"11"16,393 0-5-16,-122 0-2 15,56-8-12-15,43-11 0 0,19-9-12 16,-20-2-1-1,-40 7-5-15,-81 4-44 0,-92 4-80 16</inkml:trace>
  <inkml:trace contextRef="#ctx0" brushRef="#br0" timeOffset="28937.106">5622 14449 100 0,'0'0'12'0,"0"0"-10"16,0 0 2-16,0 0 9 16,0 0 0-16,0 0-10 0,-57-22-2 15,57 22 0-15,0 0 3 16,0 0-4-16,0 0 0 16,0 5-1-16,0 12-8 15,23 6-30-15</inkml:trace>
  <inkml:trace contextRef="#ctx0" brushRef="#br0" timeOffset="29612.043">8466 14518 77 0,'0'0'24'0,"0"0"-17"0,0 0 0 15,0 0 5-15,0 0-4 16,0 0-1-16,0-2-3 16,0 2-1-16,0 0-3 15,0 0-1-15,0 0-5 16,0 0-6-16,0-4-8 15,-4 4-2-15,1 0-23 16</inkml:trace>
  <inkml:trace contextRef="#ctx0" brushRef="#br0" timeOffset="31407.149">5728 12953 147 0,'0'0'66'0,"0"0"-26"0,0 0 31 15,0 0 14-15,0 0 3 16,0 0 8-16,0-67-37 15,0 67 29-15,0 0-38 16,0 0-11-16,0 0-10 16,0 0-29-16,0 22-3 15,0 11 1-15,0 12 2 16,12 3 13-16,8-2-13 16,6-4 3-16,1-10-14 15,-1-9 3-15,-3-10 6 16,-12-9 2-16,5-4-14 0,10 0 12 15,17-28 4-15,20-20 1 16,26-16 10-16,10-12 0 16,7-5-26-16,-11 7-30 15,-18 16-146-15,-31 18 33 16,-23 18-40-16,-23 10-62 16</inkml:trace>
  <inkml:trace contextRef="#ctx0" brushRef="#br0" timeOffset="32231.389">5255 14641 184 0,'0'0'55'0,"0"0"-23"16,0 0 22-16,0 0 7 15,0 0-2-15,0 0-14 16,-37-88-7-16,37 88-6 16,0 0-18-16,0 0-11 15,0 11-3-15,-5 22 0 16,-2 10 9-16,7-3 1 0,-4-8 2 15,4-10-6-15,0-12-5 16,0-6-1-16,0-4 0 16,30 0 2-16,23-12 8 15,29-26 14-15,17-14 9 16,11-11-21 0,-11-8-12-16,-4 2-8 0,-19 5-60 15,-7 8-48-15,-7 16-18 16,-5 18 12-16,-4 14 16 15</inkml:trace>
  <inkml:trace contextRef="#ctx0" brushRef="#br0" timeOffset="32692.44">7925 14349 165 0,'0'0'70'0,"0"0"-44"16,0 0 8-16,0 0 17 16,0 0 5-16,0 0-29 15,-7-41-18-15,7 60-3 16,0 15-4-16,0 7 10 16,7 0 5-16,19-7-7 15,1-9-5-15,5-9 3 16,-6-10-5-16,4-6-1 15,16 0 13-15,11-12 10 16,8-24 15-16,11-8-15 16,0-6-25-1,-3-5 0-15,-4 3-83 0,0 6-67 16,-2 10 24-16,6 8 14 16</inkml:trace>
  <inkml:trace contextRef="#ctx0" brushRef="#br0" timeOffset="33110.107">9702 14379 189 0,'0'0'54'0,"0"0"-27"0,0 0 20 16,0 0-2-16,0 0-19 16,0 0-12-16,-12-6-4 15,12 6 1-15,0 0-7 16,0 6-3-16,0 11 2 15,4 2 4-15,8 2 5 16,-1-2-5-16,1-2-5 16,-1 0 1-16,4-7 0 15,5-1-4-15,10-5 2 0,16-4-1 16,14 0 13 0,25-15-6-16,5-14 23 15,6-12-17-15,-1-3-13 16,-6-2-6-16,-3 6-77 15,-4 2-61-15,-3 8 7 16</inkml:trace>
  <inkml:trace contextRef="#ctx0" brushRef="#br0" timeOffset="33531.343">12283 14355 213 0,'0'0'42'16,"0"0"-17"-16,0 0 21 16,0 0 2-16,0 0-16 0,0 0-22 15,20-8-10-15,-17 38 4 16,1 8 1-16,5 2-1 16,5-2-1-16,12-7-2 15,13-12 7-15,21-9-7 16,22-10 0-16,20 0 8 15,20-14 6-15,4-17 21 16,-8-5-14-16,-15-9-11 16,-23-3-11-16,-22-2-24 15,-21-4-104-15,-14-2-37 16</inkml:trace>
  <inkml:trace contextRef="#ctx0" brushRef="#br0" timeOffset="37988.012">11781 12903 182 0,'0'0'59'0,"0"0"-16"16,0 0 17-16,0 0 14 16,-50-101 11-16,50 92-1 15,0 9-20-15,0 0-19 16,0 0-17-16,0 0-14 16,0 0-10-16,0 0-4 15,14 16-14-15,9 11 14 16,0 1 10-16,0-2-8 15,-3-2-2-15,-6-4 0 16,-2-10 2-16,-1-4-2 16,9-6-2-16,13 0 2 15,25-20 2-15,34-27 26 16,25-15 4-16,14-12 3 16,-5-9-24-16,-17 3-4 15,-20 8-7-15,-24 14-39 0,-24 16-28 16,-18 11-49-16,-14 2-32 15,-9 7-25-15,0-4 3 16</inkml:trace>
  <inkml:trace contextRef="#ctx0" brushRef="#br0" timeOffset="73285.944">16912 14004 153 0,'0'0'44'0,"0"0"-10"0,0 0-5 15,0 0-2-15,0 0-15 16,0 0 6-16,336-7-1 16,-65-6 21-16,65 1 12 15,53-3-16-15,38-1-9 16,18 5-8-16,17-3 5 16,3 2-4-16,-10-2-6 0,-32 2 3 15,-66 0-9-15,-70 0 0 16,-73 2 0-16,-82 2-3 15,-56 2-2-15,-44 4-1 16,-28 0-10-16,-4 2-25 16,0 0-35-16,-66 0-30 15,-52 8 33-15,-57 12 8 16,-43 3-2-16,-17-6-4 16,-2 1-48-16</inkml:trace>
  <inkml:trace contextRef="#ctx0" brushRef="#br0" timeOffset="73632.893">17114 14325 117 0,'0'0'25'0,"0"0"-11"16,0 0 4-16,0 0 10 15,0 0 6-15,257 12 21 16,-13-12 25-16,95-16-22 0,88-14-10 16,73-3-14-1,64-6 2-15,31 3 4 0,3 4 17 16,-22 3-23-16,-68 8 8 16,-75 3 5-16,-81 4 13 15,-81 2-11-15,-76 2-9 16,-66 0 5-16,-53 1-27 15,-43 5-8-15,-24 1-10 16,-9-3-26-16,-46-1-84 16,-49 1-110-16,-38-2-15 15,-21-2 51-15</inkml:trace>
  <inkml:trace contextRef="#ctx0" brushRef="#br0" timeOffset="75390.47">7838 15606 124 0,'0'0'79'0,"0"0"-35"0,0 0 9 16,0 0 17-16,0 0 1 16,0 0-11-16,0 0-6 15,-73-22-9-15,73 22-10 16,0 0-7-16,8-4 1 16,48-2-25-16,43-3 4 15,46-8 4-15,30-1-10 0,20 0-2 16,0 4 4-16,-20 0-8 15,-37 10-14-15,-50 1-33 16,-51 3-24-16,-37 0-35 16,-7 0-45-16,-69 17 71 15,-35 5-29-15</inkml:trace>
  <inkml:trace contextRef="#ctx0" brushRef="#br0" timeOffset="75540.722">7765 15723 71 0,'0'0'62'15,"0"0"-28"-15,0 0-3 0,0 0 4 16,0 0-9-16,0 0 1 16,294 4-3-16,-119-8 5 15,4-10-22-15,-15-4-3 16,-27 8-4-16,-38 6-49 16,-37 0-61-16</inkml:trace>
</inkml:ink>
</file>

<file path=ppt/ink/ink1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0-07-28T14:57:50.005"/>
    </inkml:context>
    <inkml:brush xml:id="br0">
      <inkml:brushProperty name="width" value="0.05292" units="cm"/>
      <inkml:brushProperty name="height" value="0.05292" units="cm"/>
      <inkml:brushProperty name="color" value="#FF0000"/>
    </inkml:brush>
  </inkml:definitions>
  <inkml:trace contextRef="#ctx0" brushRef="#br0">22092 10858 146 0,'0'0'17'0,"0"0"-14"15,0 0-3-15,0 0 4 16,0 0 20-16,308 16-7 15,-79-16-15-15,60 0 5 16,31 0-7-16,9-12 3 16,-5-6-3-16,-24 2 1 15,-29 2 0-15,-41 6-1 16,-62 3 0-16,-65 5 1 16,-57 0-1-16,-46 0 0 15,-62 0-8-15,-101 0-3 16,-97 13-7-16,-80 3-11 15,-68 3-3-15,-38 2 20 16,11 2 8-16,39 1 4 0,79-9 0 16,112-4 0-16,102-10 11 15,103-1 21-15,80-1 7 16,130-24-32-16,91 3 6 16,69 4-1-16,22 10-8 15,1 8-3-15,-27 0 0 16,-42 0-1-16,-50 4 0 15,-56 9-3-15,-54 0 3 16,-49 4-9-16,-58-3-25 16,-45-1-39-16</inkml:trace>
  <inkml:trace contextRef="#ctx0" brushRef="#br0" timeOffset="1058.678">22732 8861 167 0,'0'0'55'0,"0"0"-14"16,0 0 5-16,0 0-10 15,0 0 34-15,0 0-39 16,-9 57-25-16,-5-7 34 15,-5 6-4-15,-1-1-11 0,6-1-12 16,-5 1-11-16,3-3 7 16,5-5-9-16,-1-10 0 15,8-10-21-15,4-4-50 16,-3-12-48-16,-1-6 17 16,-3-5 23-16,2 0-3 15</inkml:trace>
  <inkml:trace contextRef="#ctx0" brushRef="#br0" timeOffset="1525.855">22545 8913 52 0,'0'0'36'0,"-15"-138"-7"15,7 84 0-15,0 9 5 16,5 12-1-16,3 10-2 0,0 11-7 16,0 4 2-16,0 7-9 15,0-2-7-15,19 3-10 16,42 0 0-16,22 3 0 15,21 20 1-15,2 12-2 16,-10 4 1-16,-27 8-1 16,-36-2-1-16,-29 4-1 15,-4-1 1-15,-50-4 1 16,-29-4 1-16,-13-2 0 16,-4-7 0-16,6-3 0 15,21-6 2-15,27-4-2 16,22-5-1-16,20 1 0 15,0 2-3-15,23-2 3 16,30 3-2-16,20 2 3 16,15-2 1-16,1 3-1 15,-10-2 0-15,-15 2 0 0,-15 0 3 16,-26 2-3 0,-17 0-3-16,-6 3 0 0,-16 0 1 15,-50 0 2-15,-20-3-1 16,-13-4 1-16,-6-4-5 15,22-6-17-15,11-4-12 16,18-4-20-16,24 0-20 16</inkml:trace>
  <inkml:trace contextRef="#ctx0" brushRef="#br0" timeOffset="3114.268">23266 9082 142 0,'0'0'52'16,"0"0"-24"-16,0 0-1 15,0 0 6-15,0 0-19 16,0 0-12-16,0-8-2 16,0 8 0-16,0-3 0 15,0 3 0-15,0-2 2 0,0 2-1 16,4-1 14-1,-4-4 24-15,0-1 11 0,0 2-18 16,0 1-19-16,0 3 14 16,0 0 0-16,0 0-22 15,0 0-5-15,0 6-9 16,0 17 5-16,0 11 2 16,0 3 3-16,-16-1-1 15,5-4 3-15,6-1-2 16,5-8-1-16,0-2 3 15,0-10-3-15,0-5-1 16,9-4-4-16,5 0 0 16,2-2-4-16,0 0 9 15,1-2 1-15,3-16 11 16,3-6-3-16,0-6-2 0,0 2-3 16,-4 2 3-1,-4 9-5-15,-3 10 1 0,-9 2-1 16,-3 5-2-16,4 0-1 15,-4 0-13-15,4 5 0 16,1 13 0-16,-2 3 13 16,4 0 2-16,1-5 0 15,4 0 2-15,-1-6-2 16,1-4-1-16,-5-4-5 16,-7-2 0-16,4 0 0 15,3 0 0-15,16 0-2 16,12-15 7-16,2-6 17 0,2-2-15 15,-9 4 4 1,-10 7-5-16,-10 6 4 16,-5 4-4-16,-1 2-1 15,3 0-9-15,0 0-1 0,13 4-6 16,3 8 16-16,-4-1-4 16,8 1 2-16,-4-3-3 15,0-3 2-15,-4-4 0 16,-8-2-3-16,5 0 2 15,-6 0 4-15,6-4 0 16,-5-16 9-16,-2-4-6 16,-9-2 4-16,0 0-1 15,0 3-3-15,-23 8-2 0,0 5 9 16,7 3-10 0,-4 7-3-16,6 0-3 15,-12 15 0-15,-3 14 6 16,12 6-4-16,8-5 0 0,9-4-13 15,0-6 5 1,16-6 2-16,14-7 4 0,5-4 0 16,-1-3 5-16,-4 0 2 15,-7 0 4-15,-4-10 8 16,-8 0 3-16,-6 0-1 16,-1 2 3-16,-4 5-1 15,0 2-1-15,0 1-1 16,0 0-15-16,0 0 0 15,0 0-8-15,0 14-4 16,0 9 10-16,0-2 2 16,7-3 0-16,5-5 0 15,2-4 0-15,-1-3-1 0,-6-6-4 16,0 0 3-16,-4 0 1 16,17 0 2-16,3-12 0 15,7-8 20-15,9-8-17 16,-6 4 3-16,3-1-6 15,-17 10 4-15,-8 7-3 16,-4 6 0-16,-7 2-2 16,0 0-3-16,3 0-12 15,3 0-3-15,1 14 3 16,3 2 15-16,3-2 0 16,-3-4 8-16,-1-3-8 15,2-1-2-15,5-5-2 16,-9-1 1-16,5 0-1 15,-8 0 4-15,6 0 7 0,6 0-2 16,7-7-2-16,0-6 2 16,-8 3 1-16,0 2-5 15,-11 6-1-15,-4-1 4 16,4 3-4-16,4 0-7 16,7 0-1-16,11 0 5 15,4 0 1-15,2 0 2 16,-9 0 0-16,0 0 1 15,0-3 0-15,-2-5 3 16,-5-2 2-16,-4 0-1 0,-8-3 0 16,-4 1 5-1,0 5 8-15,0 1 18 0,0 4-1 16,0 2 1-16,-9 0-26 16,-17 20-10-16,-15 24-3 15,-14 18 3 1,-5 20 6-16,7 18-4 15,0 13 2-15,-2 12-4 16,11 14 1-16,1-9 5 0,8-11-5 16,1-29 1-16,8-32 1 15,3-23-3-15,0-17 2 16,7-7 7-16,-7-5-3 16,-14-3-4-16,-13-3 4 0,-19 0 14 15,-17-15-20 1,-10-17 0-16,-8-12-79 0,1-12-63 15,23-10 11 1,27-11-7-16,37-8-54 0</inkml:trace>
  <inkml:trace contextRef="#ctx0" brushRef="#br0" timeOffset="3293.055">23654 9035 142 0,'0'0'50'0,"0"0"-24"16,0 0 8-16,0 0 23 16,0 0-19-16,0 0-36 15,-103-56-2-15,103 60-56 16,46 19-22-16,20 3-16 16</inkml:trace>
  <inkml:trace contextRef="#ctx0" brushRef="#br0" timeOffset="5114.019">25168 8821 184 0,'0'0'32'0,"0"0"4"0,0 0 21 15,0 0-8-15,0 0-19 16,0 0-1-16,-41-70-8 16,41 70-10-16,0 0-5 15,0 0-6-15,-12 0-3 16,-15 16-4-16,-15 18 5 16,-8 12 2-16,1 4 1 15,22 2 1-15,24 0-2 16,3 0-1-16,19 2 1 15,34-1 0-15,4-6 0 16,-8-5-4-16,-13-11-5 0,-17-7-2 16,-19-10-4-16,0-4-7 15,0-6 15-15,0-2 3 16,-19-2 4-16,-8 0 1 16,-5 0-1-16,9 0 0 15,9 0-4-15,7 0 0 16,7 0 0-16,0-4-1 15,0-4-11-15,14-4-9 16,25-4 17-16,7-4 2 16,4 0 5-16,-1-4 2 15,-5-5-2-15,-5 2 2 16,-9-3 4-16,-14-1-2 16,-12 8 14-16,-4 1 6 0,0 7-3 15,0 5 10 1,-16 6-7-16,2 3-5 0,-6 1-10 15,-3 1-7 1,-10 23 0-16,-3 13-2 0,13 3 0 16,13 0 0-16,10 0 0 15,0-9 1-15,3-2 1 16,27-10-1-16,6-11-1 16,-3-1 0-16,13-7-1 15,4 0 2-15,6-7 0 16,3-16 7-16,-6-7-1 15,-7-4-3-15,-12-2 4 0,-4 3-3 16,-4 8 2-16,-10 9 2 16,-9 10-2-16,-2 6-6 15,-5 0-1-15,0 0-6 16,4 2-9-16,0 14 3 16,-1 4 12-16,1-5-5 15,-1-3 0 1,-3-5 0-16,4-5-4 0,-4-2 2 15,0 0-1-15,0 0 9 16,0 0 2-16,0-4 5 16,0-13-2-16,0-2-3 15,-4 0-1-15,-14 6 3 16,-1 3 6-16,0 6 7 16,3 4-10-16,-2 0-7 0,-5 5-2 15,0 20 0 1,7 3-1-16,9 0-1 15,7 1-2-15,0-4 0 0,3-6-8 16,20-6 5-16,-3-5 2 16,-2-6-1-16,-2-2 2 15,-1 0 2-15,-4 0 4 16,5-6 7-16,7-13 4 16,-9-6-1-16,2-3-2 15,-9 4 4-15,-7 8 5 16,0 6 2-16,0 8 7 15,0 2 0-15,0 0-23 16,0 0-3-16,0 19-13 0,0 8 13 16,0 1 1-1,0 0 0-15,0-2 1 0,0-8-1 16,4-4-1 0,1-6 0-16,2-4 0 0,-7-4-1 15,7 0-2-15,2 0 2 16,9 0-7-16,13-6 8 15,7-11 24-15,4-8-11 16,-8 1-5-16,-11 2 3 16,-7 10-3-16,-6 3-2 15,-6 8 5-15,-4 1-11 16,5 0-4-16,-5 0-12 16,0 7 1-16,0 12 14 15,0 1 1-15,0-4 0 0,0-6-4 16,7-4 3-16,-3-6-3 15,-4 0 4-15,3 0 1 16,1 0 5-16,8-12 2 16,-1-11 6-16,-2-7-12 15,-9 5-2-15,0 5 3 16,0 6 3-16,0 9-5 16,0 5 2-16,0 0-3 15,0 0-3-15,-29 7-10 16,-1 19 1-16,0 10 11 15,11 0-3-15,19 0 3 0,0-6 1 16,3-4-15 0,40-8 10-16,10-8-8 15,5-8-1-15,6-2 8 0,1 0 5 16,8-20 1 0,-8-10 9-16,-8-8-7 0,-15-7 4 15,-5-10 7-15,-17-7-6 16,-9-4 11-16,-11 1-1 15,0 9-5-15,0 16 8 16,-15 17 9-16,-1 15 11 16,13 8-25-16,-9 0-15 15,-15 33-2 1,-7 19-9-16,-12 16 11 16,4 3 1-16,12-3 5 15,7-10 2-15,16-6-8 16,7-10 0-16,0-11-2 15,0-11 2-15,0-13-15 0,16-5 8 16,14-2-7-16,19-4 14 16,20-18 2-16,7-4 3 0,-12 5-3 15,-14 6-2-15,-12 7 0 16,-11 8 0-16,-8 0-26 16,1 0-51-16,-6 24-24 15,-2 14-16-15,-1 11-3 16,1 7 2-16</inkml:trace>
  <inkml:trace contextRef="#ctx0" brushRef="#br0" timeOffset="9156.63">27830 13010 124 0,'0'0'26'0,"0"0"-16"15,0 0 9-15,0 0 8 16,0 0-8-16,0 0-5 16,255-7-3-16,-52 7 1 15,36 0 0-15,48 0-1 16,45 0-1-16,22-3 0 16,19 3 3-16,2-3-6 15,-18 3-5-15,-5 0 1 16,-28-1-2-16,-43-4 2 0,-54 3 0 15,-79-1 0-15,-68 3-2 16,-64-2-1-16,-28-2 0 16,-95-2-28-16,-50 0-21 15,-38 2-1-15,-6 4 15 16,6 0-6-16,4 0-34 16</inkml:trace>
  <inkml:trace contextRef="#ctx0" brushRef="#br0" timeOffset="9431.761">28180 13257 150 0,'0'0'39'0,"0"0"-36"16,0 0-3-16,0 0 13 16,0 0 14-16,0 0-4 15,23 27-10-15,161-27 7 16,51 0 2-16,49-1-10 15,25-10-6-15,-1 1-2 16,8 5-2-16,-18 1 1 16,-24-1 3-16,-25 5 1 15,-47-1 0-15,-43 1-5 0,-40-3-2 16,-40 3-2-16,-29-1-17 16,-27-2-47-16,-23-1-4 15,-18-4-13-15</inkml:trace>
  <inkml:trace contextRef="#ctx0" brushRef="#br0" timeOffset="55032.478">27895 14346 123 0,'0'0'27'15,"0"0"-3"-15,0 0 10 16,0 0 1-16,0 0-2 16,0 0-3-16,262-9-13 15,-21 4 14-15,65 0-6 16,48 3-9-16,12 2-5 15,16 0-11-15,-21 0 0 16,-48 2-7-16,-34 0 2 16,-63-2-10-16,-55 0-14 0,-62 0-14 15,-49 0-2 1,-50 0 6-16,-11 0-14 0,-81 0-49 16</inkml:trace>
  <inkml:trace contextRef="#ctx0" brushRef="#br0" timeOffset="55291.982">28688 14560 83 0,'0'0'60'0,"0"0"-44"16,0 0 18-16,0 0 15 16,0 0-8-16,0 0-7 15,76-34-20-15,62 28-4 0,64 4 2 16,42 2 8-1,30 0-10-15,27 0-3 0,1 0-1 16,-1 0-6-16,-27 0 2 16,-44 6-2-1,-55-4 2-15,-49 2-2 0,-43-4-14 16,-41 4-33-16,-22-4-18 16,-20 2 4-16,-4 3-18 15</inkml:trace>
  <inkml:trace contextRef="#ctx0" brushRef="#br0" timeOffset="76596.626">28325 15825 185 0,'0'0'52'0,"0"0"-40"15,-244 44 0-15,207-34 28 16,25-6 0-16,12-4-11 15,0 0-13-15,0 0 0 16,39 0 0-16,53 0 10 16,56 0 39-16,64-4-29 15,59-16-19-15,42-4 1 16,16 0-17-16,2 2-1 16,-21-1-24-16,-52 11 14 15,-64 7-19-15,-68 5-8 16,-71 0-15-16,-52 0-9 15,-12 0-18-15,-81 17 9 16,-64 10-23-16</inkml:trace>
  <inkml:trace contextRef="#ctx0" brushRef="#br0" timeOffset="76876.514">28378 16194 221 0,'0'0'77'0,"0"0"-63"0,0 0 8 15,0 0 81-15,0 0-8 16,276-44-53-16,-51 18-19 16,30-2 22-16,8 6-19 15,-3 0 6-15,-1 0-6 16,-8 0-8-16,-7 7 3 16,-27 2-16-16,-45 6 4 15,-38 6-4-15,-38 1-3 16,-32 0-2-16,-22 0-32 0,-26 0-47 15,-16 0-39-15,0 0-29 16,-46 9-12-16,-23 3 28 16</inkml:trace>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0-07-28T13:57:26.757"/>
    </inkml:context>
    <inkml:brush xml:id="br0">
      <inkml:brushProperty name="width" value="0.05292" units="cm"/>
      <inkml:brushProperty name="height" value="0.05292" units="cm"/>
      <inkml:brushProperty name="color" value="#FF0000"/>
    </inkml:brush>
  </inkml:definitions>
  <inkml:trace contextRef="#ctx0" brushRef="#br0">16067 2063 85 0,'0'0'32'0,"0"0"-6"16,0 0 6-16,0 0 3 15,0 0 0-15,0 0 2 16,49-17-4-16,35 2-11 15,61-5-12-15,76-2-3 16,69 4 2-16,49 4-1 16,42 6-5-16,4 4-2 15,-11 3-2-15,-28 1 2 16,-40 0 1-16,-58 0 0 16,-57 0-2-16,-55 0 0 15,-60 0-1-15,-33 0-11 16,-24 0-30-16,-12 0 3 15,-7 0 7-15,0 0-11 0,-23 0-26 16,-33 0-31-16</inkml:trace>
  <inkml:trace contextRef="#ctx0" brushRef="#br0" timeOffset="290.341">16361 2277 95 0,'0'0'35'0,"224"-31"-19"16,-15 18 13-16,74 0 12 15,74-1-11-15,68-1-6 16,40 0-12-16,4 2-1 16,-31 3-2-16,-57 6 1 15,-72 3-7-15,-72 1 1 16,-54-7-4-16,-46-2-4 16,-37-6-50-16,-31-3-46 15</inkml:trace>
  <inkml:trace contextRef="#ctx0" brushRef="#br0">21030 11847 378 0</inkml:trace>
</inkml:ink>
</file>

<file path=ppt/ink/ink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0-07-28T13:59:49.496"/>
    </inkml:context>
    <inkml:brush xml:id="br0">
      <inkml:brushProperty name="width" value="0.05292" units="cm"/>
      <inkml:brushProperty name="height" value="0.05292" units="cm"/>
      <inkml:brushProperty name="color" value="#FF0000"/>
    </inkml:brush>
  </inkml:definitions>
  <inkml:trace contextRef="#ctx0" brushRef="#br0">26328 7770 81 0,'0'0'30'0,"0"0"-6"0,0 0 7 16,0 0 2-16,0 0-10 15,0 0-3-15,0-10 0 16,0 10 6-16,0 0 4 15,0 0-9-15,0 0-5 16,0 0-5-16,0 0-5 16,4 0-6-16,10 14 0 15,9 9 6-15,3 0 1 16,-3 1-5-16,0-1 5 0,4-2-6 16,5-2 2-16,-6-8 4 15,4-4 3-15,-3-4 3 16,-4-3 15-16,7 0 10 15,-3 0 10-15,8-15-13 16,-1-10 8-16,8-7-11 16,8-10-7-16,3-11-4 15,9-8 1-15,10-7-22 16,4-4 0-16,11 7 0 16,-11 11-4-16,-4 16-63 15,-10 16-27-15,-12 13-12 16,-8 9-9-16,-15 3 4 15,-4 25 9-15</inkml:trace>
  <inkml:trace contextRef="#ctx0" brushRef="#br0" timeOffset="563.724">27655 8939 113 0,'0'0'33'0,"0"0"-19"16,0 0 6-16,0 0 13 0,0 0-7 15,0 0-13 1,-43-34-8-16,43 34 0 0,0 0-2 16,0 0-3-16,0 14 0 15,0 6 4-15,16 3 6 16,4-2-6-16,-2 3 1 16,-3-3-1-16,5-2-1 15,-6-3-1-15,2-4-1 16,-5-5 0-16,-3-6 1 15,0-1 6-15,2 0 31 16,25-12 15-16,26-21-25 16,24-17 8-16,17-17-27 15,4-9-4-15,-1-4-6 0,-12-4-6 16,-8 9-13-16,-16 12-25 16,-16 10-21-16,-16 14-31 15,-8 12-19-15</inkml:trace>
  <inkml:trace contextRef="#ctx0" brushRef="#br0" timeOffset="83611.889">26960 9687 104 0,'0'0'80'0,"0"0"-37"0,0 0 8 16,0 0 29-16,0 0 2 16,0 0 0-16,0 0 7 15,9-30-18-15,-9 30-9 16,0 0-6-16,0 0-27 16,0 5-3-16,10 20-23 15,13 13 23-15,0 11 33 16,4-4-39-16,-1 4-1 15,-10-5-5-15,4-7-14 16,-10-10 16-16,-3-13-13 16,2-10-3-16,-9-4 10 0,0 0-10 15,4 0 37 1,15-14 42-16,27-32 80 0,34-31-52 16,38-18-80-16,15-8-5 15,5 5-22-15,-5 13-27 16,-18 17-98-16,-32 20-254 15,-34 14 69-15,-33 4 48 16,-12-6-89-16</inkml:trace>
  <inkml:trace contextRef="#ctx0" brushRef="#br0" timeOffset="140858.622">27045 10794 151 0,'0'0'43'0,"0"0"-21"15,0 0 12-15,0 0 20 16,0 0-5-16,0 0-12 15,0 0-12-15,0 0-7 16,0-12 17-16,0 12-17 16,0 0-9-16,10 5 3 15,13 9-7-15,9 9 19 16,-2-1-4-16,-3 2-19 16,-1 2 25-16,-3 0-23 0,0-2-1 15,-3-6 4-15,-6-4 3 16,-2-5-9-16,-5-7 5 15,-3-2 2-15,-1 0-7 16,1 0 5-16,8 0 34 16,11-7 26-16,11-17-24 15,15-12 5-15,13-10-15 16,7-10-28-16,4-11 26 16,6-2-24-16,-3 0-2 15,-15 16-6-15,-22 16-69 16,-29 21-21-16,-10 16-35 15,-10 0-67-15,-36 20 28 0,-15 14-3 16</inkml:trace>
  <inkml:trace contextRef="#ctx0" brushRef="#br0" timeOffset="189850.973">26114 11734 69 0,'0'0'52'0,"0"0"-18"15,0 0 4-15,0 0-4 16,0 0 2-16,0 0-8 15,0 0-7-15,7-22-3 16,-7 22-8-16,0 0 2 16,0 0-4-16,0 0-6 15,0 14-3-15,4 13 2 16,5 7 1-16,-6 0 6 16,8 2-4-16,1-4-3 15,-1-5-1-15,1-6 3 16,-1-9 1-16,-8-6-3 15,6-3-1-15,-5-2 17 16,-1-1-5-16,1 0 22 0,8 0 20 16,18-4-11-16,13-16 35 15,17-14-49-15,16-12-22 16,16-12 20-16,18-13-19 16,28-12-16-16,30-17 8 15,0 4-51-15,-13 21-28 16,-36 22-14-16,-50 35-4 15,-36 18-9-15,-13 0-4 16</inkml:trace>
  <inkml:trace contextRef="#ctx0" brushRef="#br0" timeOffset="-100913.283">18365 6840 30 0</inkml:trace>
  <inkml:trace contextRef="#ctx0" brushRef="#br0" timeOffset="-96404.452">27876 13047 75 0,'0'0'45'0,"0"0"-11"16,0 0 0-16,0 0 7 0,0-113-2 16,0 105 6-16,0 4 6 15,0 4-15-15,0 0 1 16,0 0-14-16,0 0-10 16,0 0-13-16,0 6-5 15,0 16 5-15,11 8-3 16,12 4 12-16,8-2-7 15,0-6-2-15,6-7 6 16,5-2-4-16,4-9-2 16,7-6 0-16,13-2 13 15,20-14-11-15,19-30 21 16,15-19 1-16,14-15-18 16,-1-12 10-16,-2-6-16 15,-9 6-17-15,-9 13-34 16,-14 22-55-16,-17 21-7 0,-15 19 24 15,-12 14-2-15</inkml:trace>
  <inkml:trace contextRef="#ctx0" brushRef="#br0" timeOffset="-93783.298">27494 6477 154 0,'0'0'29'15,"0"0"1"-15,0 0 10 16,0 0 9-16,0 0-14 16,0 0-29-16,-334-46 2 0,143 40 3 15,-31 3-5 1,-34 3 9-16,-15 0-13 0,-13 0 0 15,-22 9-2-15,1 13 3 16,-8 9-3-16,12 4 0 16,31 5-4-16,33 2 1 15,46 2 0-15,46-4-13 16,26 0-10-16,29-4-5 16,17-1 21-16,8-9 1 15,15-5 6-15,4-1 2 16,4 1 1-16,-2 4 0 15,-6-2-1-15,8 5 2 16,-1 4-1-16,20 2 1 16,9 4 0-16,14 11 8 0,0 9 1 15,0 9 6-15,21 8 7 16,-8 5 2-16,-10 2 7 16,4 3-3-16,-1-1-5 15,4 4 20-15,6 8-14 16,11 11-5-16,6 9 27 15,13 8-37-15,4 11 24 16,-1 5-33-16,-15-2 13 16,-2 5-1-16,-14 0-8 15,-13 7-10-15,-2 8 20 16,-3 0-14-16,0 5-6 16,4 5 0-16,12 8 0 15,7-1 13-15,-2 2-13 0,-5-5 7 16,-9-10-7-16,-7 1 3 15,0-8 6-15,0 2-9 16,-18-1 2-16,-20-2 19 16,-1 4-7-16,5 0 11 15,4-3 14-15,3-3-34 16,4-6 32-16,4-1 8 16,-1-5-21-16,1-5 16 15,5-7-30-15,-2-5 6 16,5-8 9-16,2-6-15 15,9-8 12-15,0-10-7 16,0-7-1-16,0-8 16 0,0-11-22 16,6-11 3-1,-6-12-11-15,0-10 24 0,0-7-24 16,0-8 0-16,0-7-4 16,0-2-8-16,0-2 20 15,0 1-8-15,0 1 0 16,0 2 16-16,-9-2-16 15,2-2 0-15,3-5 0 16,4-1-28-16,0 0 24 16,0 0-3-16,0 0-5 15,0 0-36-15,0 0 44 16,0 0-14-16,0 0 11 16,0 0-7-16,0 0-7 0,0 4 21 15,0 3-4 1,14 2-25-16,22 6 22 0,1-3 7 15,5 2-46-15,4 4 38 16,-3 0-31-16,-6 4 33 16,2 6 3-16,-9 0-14 15,-3 4 8-15,-4 0 9 16,3 0 0-16,9-9-10 16,6-6 7-16,28-4 3 15,30-8 0-15,39-5-16 16,37 0 1-16,27 0-1 15,16 0 6-15,10-8 0 16,9-5 10-16,7 2 0 16,11 3 7-16,24-6 1 0,11 2 5 15,18-4-13-15,28 0-37 16,4-4 19-16,3 0-15 16,-4 2 25-16,-22 6 8 15,-32 2-2-15,-37 2-8 16,-34 4 10-16,-39 0 0 15,-27-2 2-15,-17 2 0 16,-18-5-2-16,-1 0 0 16,6-5 10-16,4 2-22 15,-3-3 12-15,-9 3 0 16,-15 5-2-16,-12-4 6 16,-17 4-4-16,-6 0 0 15,2-1 6-15,-6 1-8 0,3-6 2 16,-3 1 0-16,-3-3 2 15,-10-3 6-15,-6-6-8 16,-9-5 0-16,-14-5 12 16,-6-8-17-16,-8-6 7 15,0-10-2-15,0-11 0 16,-8-5 5-16,-18-6-5 16,-1-8 2-16,1-4 5 15,6-11-7-15,10-3 0 16,4-4 0-16,-4 1-2 15,-1 3 16-15,-5-2-10 16,-7-7 10-16,-3-4-12 16,-4-12 25-16,3-12-24 15,-1-8 2-15,7-12 5 16,5-5-2-16,0-1-3 16,2 4-5-16,-13 7 6 15,-12 16 7-15,-14 10-13 0,-12 11 0 16,-8 5-3-1,-6-5 16-15,-5-1-13 0,3-2 20 16,1 0-8-16,15 1 0 16,8 4-12-16,8 6 0 15,15 0 9-15,6 1 6 16,10-4-15-16,15-7 0 16,3-2 11-16,0-6-34 15,0-4 26-15,0-10-3 16,17-2 0-16,10 0 6 15,-15 14-6-15,-1 19 0 16,-11 6 12-16,0 1-12 16,0 0 0-16,-7 0 0 15,-27 11-24-15,-8 6 48 16,-8 5-24-16,8 4 0 16,-1 1 8-16,10 11-22 15,6 7 14-15,8 12 0 16,5 10-30-16,-9 6 48 15,7 3-18 1,0 1 0-16,-7-2-21 0,-7-8 0 16,-11-4 21-16,-5 1 0 15,0 2-14-15,20 7 14 0,6 7 0 16,4 6 0-16,9 5 17 16,-4 1-31-16,3 5 14 15,1 2 0-15,-1 4-14 0,8 1 20 16,0 3-6-16,0-3 0 15,-5 3 14-15,5 0-47 16,0 0 33-16,-3 0-10 16,3 0 7-16,-4 0-61 15,-7 0 34-15,-15 0-6 16,-32 9 4-16,-34 5 15 16,-48 6 2-16,-55 1-44 15,-52 12-9-15,-59 7-55 0,-52 5 11 16,-20 8 19-1,-15-3 15-15</inkml:trace>
</inkml:ink>
</file>

<file path=ppt/ink/ink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0-07-28T14:07:12.787"/>
    </inkml:context>
    <inkml:brush xml:id="br0">
      <inkml:brushProperty name="width" value="0.05292" units="cm"/>
      <inkml:brushProperty name="height" value="0.05292" units="cm"/>
      <inkml:brushProperty name="color" value="#FF0000"/>
    </inkml:brush>
  </inkml:definitions>
  <inkml:trace contextRef="#ctx0" brushRef="#br0">7987 3515 70 0,'0'0'29'16,"0"0"-5"-16,0 0 9 16,0 0-5-16,0 0-1 15,0 0-9-15,0-44-6 16,0 42-1-16,0 0 3 16,0 2-5-16,0-4-4 15,7 0-5-15,26-1 0 16,6 2 1-16,7 0-1 15,-12 3 0-15,-11 0 0 0,-11 0-2 16,-12 0 1 0,0 15-7-16,0 3 6 0,-16 10-1 15,-33 2 2-15,-13 2-3 16,-5 2 3-16,-2-5-4 16,10-6-1-1,19-1 6-15,4-8-4 0,18 0 4 16,6-4-3-16,12-1 0 15,0-3-3-15,0 0 0 16,16-5 2-16,30 2 3 16,11-3 1-16,-4 0 0 15,-11 0 0-15,-12 0 0 16,-14 0 0-16,-12 4-1 16,-4 7 1-16,0 8-1 0,0 7 0 15,-39 6 1-15,-21 4 0 16,-16 0 0-16,-6 0 0 15,10-2 0-15,15-1 1 16,11-4 0-16,19-4-1 16,13-4-2-16,14-7 2 15,0-3 0-15,11-3 0 16,38-2 2-16,8-1-1 16,12-1 0-16,-3 1-1 15,-13 3 0-15,-14-2 0 16,-18 4 0-16,-2-3 0 0,-6 6 0 15,-6 1 0 1,-7 4-1-16,0 4 2 0,0 4-1 16,-11-1 0-16,-31 8 1 15,-8 1-1-15,-7-1 0 16,6 0-1-16,14-7 2 16,14-4-1-16,12-5 0 15,3-3 0-15,8-1 0 16,0-1 0-16,0-1 1 15,0-2-1-15,3 2 1 16,13-4-1-16,3 2 0 16,-4 0 0-16,1 2 0 15,-6 3 0-15,6-1 0 16,-9 6 1-16,-2 1-1 0,-5 4 0 16,0 5 0-16,0-2 0 15,-5 1 0-15,-13 2 0 16,-1-4 0-16,7-4 0 15,12-1 0-15,0-6 1 16,0-4-2-16,12-3 1 16,22-4 0-16,12-2 1 15,3-2-1-15,-3 0 0 16,0 1 2-16,-12 4-2 16,-8 0-1-16,-10 8 1 15,-9 2-1-15,-7 8 1 16,0 7 0-16,0 9 0 15,0 5 0-15,0 6 1 0,0 1 0 16,0 1 1-16,0-5 0 16,0-5-2-16,0-6 2 15,13-6-1 1,1-7 0-16,5-12-1 0,-3-5 1 16,-2-6-1-16,6 0 1 15,10 0 2-15,12-22-1 16,8-9-1-16,-1-4 1 15,-3-3-2-15,0-5 0 16,-3 2 0-16,3 3 0 16,-9 3 1-16,-3 9-1 15,-6 4 0-15,-5 6 0 16,3 0 0-16,-11 6 0 16,-7 4 1-16,-1 1 0 15,-7 5 0-15,4 0-2 16,3 17 3-16,2 13-2 15,5 9 1-15,-5-1 2 0,5-1-1 16,2 3-2 0,-2-1 0-16,9-5 1 0,0-4 3 15,4-9-4-15,8-6 3 16,-1-7-2-16,8-8 2 16,8 0-3-16,-1-6 3 15,11-19-1-15,-1-6 0 16,-3-4-1-16,-3 2-1 15,-10 1 4-15,-1 3-4 16,-12 9 4-16,-7 4 5 16,-3 10-8-16,-6 6 0 15,-2 0-1-15,2 0-2 16,2 15-1-16,4 6 3 16,-6 2 0-16,9 3 0 0,-4 2 0 15,11 0 1-15,9 0-1 16,7-6 1-16,0-10 0 15,0-6 1-15,-1-6-1 16,4 0 1-16,10-10 0 16,-3-12 3-16,6-6-5 15,-9 1 3-15,4 0-2 16,-4 1 1-16,0 3 4 16,-2 5-5-16,-10 6 4 15,-2 6-5-15,-2 6 1 0,-2 0-1 16,-1 0-3-1,8 6 2-15,8 14 0 0,10 7 1 16,13 5 0-16,11 1 0 16,3 2 0-16,2-3 0 15,-6-6 0-15,2-8 0 16,-9-5 0-16,0-11 0 16,-7-2 2-16,-6 0 0 15,3-8-2-15,-10-15 2 16,3-1 1-16,-3-3-2 15,-3 0 0-15,-3 3 7 16,-8 3 1-16,-3 9 2 16,-5 2-5-16,-7 6-3 15,-4 4-3-15,0 0-1 16,7 0 1-16,5 11-2 0,9 8 2 16,11 4 0-16,9-1 0 15,8 1 1-15,1 0 0 16,3-3-1-16,-7-2 1 15,0-4 0-15,-13-7-1 16,-3-4 1-16,-7-3 1 16,0 0-1-16,-3-10 2 15,3-10-1-15,3-4 0 16,1 0 0-16,7-5-2 16,-1 6 3-16,3 3-3 0,-6 5-2 15,-11 9 2-15,-1 6 0 16,-2 0-1-1,3 0 1-15,-1 14-1 0,8 7 1 16,10 1 3-16,1 1-3 16,5 4 0-16,4-4 0 15,0 2-1-15,7-6 0 16,-3-2 1-16,-6-5 0 16,-2-8 0-16,-11-4 1 15,-1 0-2-15,9 0 1 16,-6-14 0-16,6-5 0 15,-5 0 0-15,-4-1 0 16,0-2 3-16,-4 2-3 16,-3 4 1-16,0 2 3 0,4 4-4 15,3 6 0-15,12 4-1 16,8 0 1-16,6 0-3 16,10 4 2-16,-2 11 1 15,-2 2-1-15,-6 1 1 16,-6 0-1-16,-11 0 1 15,-9-2-1-15,-13-4 0 16,3-5 0-16,-4-2 1 16,7-5 0-16,10 0 0 15,13 0 1-15,4-6 0 16,3-10-1-16,-4-4 0 16,1 1 2-16,-9 0-2 15,-3 0 0-15,-7 3 1 16,-1 5 0-16,-4 3 2 15,4 4-3-15,-3 4 0 16,5 0 1-16,-2 0-1 0,3 5 0 16,6 12 0-16,5 0-1 15,6 6 1-15,8-3 0 16,6 0-3-16,-2 0 3 16,-6-6 0-16,-6-4 0 15,-8-2 0-15,-4-4 0 16,-8-4 0-16,0 0 0 15,9 0 0-15,3-14-1 16,2-4 2-16,2-4 0 16,0 0 1-16,-12 2 2 15,1 2 8-15,-14 1 3 0,-1 6 1 16,-1 0-2-16,-4 10-7 16,4-2-4-16,7 3-3 15,5 0 0-15,7 15-1 16,12 7 1-16,7 0 1 15,8 4-1-15,2-2 0 16,-5-2-1-16,-2-2 1 16,6-8 0-16,-6-1-1 15,5-9-1-15,-5-2 2 16,-6 0 1-16,-5 0-1 16,-14-11 1-16,-8-5 3 0,-4-1-3 15,-5-2 0-15,1 3 2 16,1 1-1-16,-6 4 1 15,5 3 0-15,4 6-1 16,7 2-2-16,4 0 0 16,8 2-2-16,4 10 2 15,0 1 0-15,4 2-3 16,10 0 0-16,-7-1 2 16,4 1-4-16,4-3 1 15,-4-3 3-15,-4-3-4 16,-3-6 3-16,-8 0-4 15,-8 0 6-15,-8-9-4 16,-6-5 6-16,-6-2-2 16,2 0 1-16,7-2 0 15,7 2-1-15,3 2 2 0,6 2-1 16,-2 2-1 0,6 4 0-16,-4 1-1 0,-2 5 1 15,-3 0 0-15,1 0-1 16,-9 0 0-16,8 9 1 15,-4 1 0-15,0-2-1 16,2 1-2-16,-5-4-2 16,6-2 0-16,1-3-1 15,8 0 5-15,1 0 0 16,-3-13 1-16,-1-3 0 16,2-5 1-16,-6 0 1 0,-1-2-2 15,0 2 1-15,1 0 4 16,-5 3-4-1,-4 4 0-15,1 4-1 16,3 10 0-16,0 0-2 0,0 0 2 16,6 9 0-16,-6 4-4 15,0 4 3-15,-7-3-4 16,3 1 0-16,1 0 0 16,6-5 3-16,10 0 2 15,-4-4 0-15,-6-4 0 16,-3-2 0-16,0 0 0 15,1-2 0-15,0-12 0 0,-4-3 0 16,-9-1 0-16,-2-2 1 16,-2 2 0-16,2 0 3 15,-1 3 0-15,3 4-2 16,5 3-1-16,7 8-1 16,2 0-2-16,5 0 1 15,2 14 1-15,-2-2 0 16,-3-2 0-16,-2-2-5 15,-11 0 2-15,2 1 0 16,-4-3 3-16,1-3-1 16,-2-3 1-16,-3 0 0 15,1 0 1-15,-2 0-1 0,6-9 2 16,-2-8-2 0,5-1 2-16,0-1-2 0,3 0 1 15,1 3-1-15,3 4 1 16,2 4-1-16,1 4 1 15,4 4-1-15,2 0 0 16,-2 2-1-16,2 12 0 16,-2 2 1-16,2 0-1 15,-2 2 1-15,-1 0 0 16,1-2-1-16,-7 0 2 16,9-4-1-16,-2 1 0 15,6-4-3-15,3-2 3 16,0-4 2-16,-2-3-1 15,-2 0-1-15,4 0 0 16,-9-3 3-16,-1-5-3 0,-13-5 4 16,-6 4-3-16,-4 1 8 15,-3 4-2-15,-3 2-6 16,6 2-1-16,1 0 0 16,5 0-1-16,4 0 0 15,0 11-2-15,4 0 2 16,3 0-6-16,7 6 4 15,9-2-6-15,7 0 4 16,6-1 1-16,1-6 0 16,-4-2 0-16,-3-5-6 15,-7-1 3-15,0 0 7 16,-3 0-2-16,-3-12 2 0,3-1 0 16,-4-3 2-16,-9 0 0 15,-4 4 0-15,-8 1 5 16,-2 1 0-16,-5 2-4 15,1 3-1-15,-12 1-1 16,0 2-1-16,-5 2 0 16,1 0 0-16,-3 0-2 15,-2 0 2-15,2 0 0 16,-3 0-2-16,4 2 2 16,6 4 1-16,0-5-1 15,7 1 0-15,-10-2 1 16,-4 0 0-16,-6 0 0 15,-6 0 2-15,5 0 0 16,-6 0 1-16,1-5-4 16,-1-5 8-16,1 1 2 0,1 0-6 15,-5 2 4-15,4 5-1 16,-4 2-1-16,3 0 1 16,-3 0-6-16,0 0-1 15,0 0 0-15,0 0-2 16,0 0-2-16,0 0 4 15,0 0 0-15,0 0-2 16,0 0 1-16,0 0 0 16,0 0 0-16,0 0 0 15,0 0-2-15,0 0 3 16,0 0 3-16,0 0-2 16,0 0 2-16,0 0 0 0,0-5 2 15,-7-6-5-15,-5-5 0 16,-4-2 3-16,-11-2-3 15,-6 0 1-15,-1 5-3 16,-1 0 1-16,8 7 1 16,17 2-1-16,1 6 0 15,5-2 1-15,4 2 1 16,0-2-1-16,0-7 0 16,0-2-6-16,30-7-3 15,20-4 1-15,15 0 7 16,11 1 1-16,9 2 0 15,11-3-2-15,3 1 3 16,7-2-1-16,-11-4 4 0,-11 1-2 16,-19 2-2-16,-23 2 0 15,-19 5 0-15,-15 0 2 16,-8 1 0-16,0 2-2 16,-27-2-2-16,-23-2 0 15,-8 5 0-15,-2-2-1 16,3 3 3-16,2 0 1 15,-1-2 0-15,3 0-1 16,7 1 0-16,12 0-1 16,11 3 3-16,11 2-2 0,12 0 2 15,0-3-2 1,0-1 0-16,35-1-5 0,18-3-2 16,4 1 6-16,-8 1-1 15,-13 2 2-15,-15 0 2 16,-9 4-2-16,-8-2 0 15,-4 0-1-15,0 0-2 16,-11-3 1-16,-31-4-4 16,-15-2-1-16,-15 2 7 15,-4-3-4-15,3 0 2 16,15 4-1-16,24 6 3 16,22-1 2-16,12 4 1 15,0-3 1-15,0-8-4 16,16 0-4-16,26-4 0 15,8 0 1-15,6 2 1 0,1-2 1 16,-8 1 1-16,-6-1 2 16,-4-3-1-16,-9-3 2 15,-4-5-1-15,-3 1 0 16,-12 0-2-16,-11 2 4 16,0-4-3-16,-14-4-1 15,-48-6-2-15,-28-6-1 16,-18 1 0-16,5 10 2 15,20 6 1-15,28 18-2 16,32 8 4-16,20 3-2 16,3 2 0-16,0 0 3 15,0-6-3-15,26-4-7 0,20-2 5 16,7-6 0-16,2 1 1 16,-18 2 1-16,-7 1 2 15,-14 1 1-15,-3 4-3 16,-10 1 0-16,-3 0 0 15,0-3-1-15,-16 1-2 16,-40-2-9-16,-20 0 5 16,-6 2-3-16,10 1 5 15,22 2-2-15,24 5 7 16,15 0 0-16,11 3 2 16,0-8 3-16,0-4-5 15,0-10-1-15,0-4 1 16,0-4-8-16,0-1 1 15,0 4-6-15,-23 4 6 16,7 4 7-16,6 2 0 0,-3 2 2 16,6 4-1-16,0 2 5 15,-2 7 0-15,6 3 1 16,-8 0-7-16,-16 9-12 16,-11 23 11-16,-19 10 1 15,-8 8 3-15,-4 6 1 16,5 2-4-16,-5 5 6 15,0-1-5-15,3-2 2 16,10-11 2-16,13-16-5 16,17-12 2-16,12-10-2 15,8-9 1-15,3-2 1 16,-1 0 11-16,-3-4 12 0,-5-20-3 16,-11-14-9-16,-4-8-12 15,-6-4 2-15,-10-1-1 16,-3 1 0-16,-7 6-2 15,-3 6-1-15,3 6 1 16,7 11 0-16,15 6 2 16,12 9-2-16,3 6-2 15,-3 0-7-15,-11 0 1 16,-13 16 7-16,-6 6 1 16,-1 6-1-16,6-2 1 15,5 3-3-15,5-8 3 16,11-1-1-16,11-5 1 15,5-7-4-15,3-6 4 0,4-2-7 16,0 0 7-16,-3 0 6 16,-6-14 2-16,2-8-8 15,-9-6 2-15,2 1-2 16,-6 5 0-16,8 4 2 16,-2 6-2-16,5 3 0 15,5 8-1-15,-3 1-5 16,-12 0-1-16,-22 8-4 15,-21 15 9-15,-10 4 2 16,-1 5 0-16,1 6 1 16,3 1-1-16,9 3-2 15,-6 0 1-15,10-6-1 0,6-5 2 16,4-10-4-16,4-11 4 16,4-6-5-16,-4-4 3 15,-1-4 1-15,-3-19 1 16,-3-6 1-16,-4-3 0 15,3-1-1-15,1 2 3 16,-1 2-3-16,-6 4 0 16,-3 4 0-16,3 6-3 15,3 7-1-15,0 8 2 16,3 0-2-16,1 0 1 16,-1 14-5-16,0 9-1 15,4 6 3-15,-7 0-1 16,-8-1 1-16,0 3-3 15,-8-3 8-15,4-8-3 16,1-3-2-16,2-8 1 16,9-9 2-16,7 0 2 15,0 0 1-15,4-13 1 0,-8-10-1 16,-6-3 1 0,-1-6-1-16,-12 0 0 0,4 2 0 15,1 6 1-15,6 5-1 16,5 9 1-16,10 6-1 15,-1 4-1-15,-6 0 0 16,-12 7 1-16,-7 8-1 16,-3 6 1-16,-8-1 0 0,-8 0 0 15,-11 4 1 1,-11 2-1-16,2-4 0 0,9 0 0 16,16-6-1-16,18-5 1 15,4-2 0-15,5-8 0 16,1-1 0-16,-2 0 2 15,1-13-2-15,-6-9 1 16,-2 0 1-16,-8-4-2 16,-10-2-1-16,-4 4 1 15,-10 2 0-15,-3 1 0 16,4 7 1-16,-5 8-1 16,1 3 0-16,0 3 0 15,-9 0 0-15,2 0-1 0,0 12 0 16,-2-1 2-1,6 6-1-15,3-1 0 0,15 2-2 16,8-2 2-16,11-6 0 16,15-2 0-16,4-4 0 15,13-4 0-15,-6 0 0 16,0 0-1-16,-14-11 3 16,-11-4-2-16,-12-1 0 15,-2-3-2-15,6-1 2 16,-1-2 0-16,3 3 1 15,1 1-2-15,3 5 2 16,6 7-1-16,-2 4 0 16,2 2 0-16,-6 0-1 15,-2 5 0-15,-1 8 1 0,-8 8 0 16,1-2 0 0,-3 6 0-16,-10 1 0 0,10-5 0 15,3-5 0-15,10-1 0 16,3-7 0-16,4-4 0 15,3-4 1-15,3 0 1 16,7 0-1-16,0-4 1 16,3-10 3-16,-3 0-3 15,-3-2 0-15,-12-2-1 16,-1 1-1-16,-1 3 1 16,-3 5-2-16,10 3 2 15,6 6-1-15,4 0 0 16,4 0-1-16,-4 14 0 15,-7 5-1-15,-7 6 2 16,-9 0 1-16,-7 4 0 0,-6-6-1 16,3 2 0-16,3-9 0 15,3-4 2-15,0-4-2 16,1-8-1-16,8 0 1 16,-1 0 1-16,8-2-1 15,-1-13 3-15,1-4-3 16,4-3 1-16,0 0 0 15,2 2 0-15,1 0 0 16,-3 2 0-16,-3 4 1 16,-10 3-1-16,-10 6 2 0,-11 5 0 15,-8 0-2-15,-13 0-1 16,-5 1 2-16,1 14-1 16,6 3-1-16,7 3 0 15,11 2 0-15,12-1 0 16,7 0 0-16,5-1 1 15,2-4 0-15,-3-5 0 16,-3-6 1-16,-4-6-2 16,-1 0 1-16,4-2 2 15,4-14-1-15,8-4 0 16,4-2 2-16,11-2-1 16,8 4 11-16,2 1 5 15,-1 4-12-15,-6 2-5 16,-2 4-2-16,-12 4 0 15,-12 5-5-15,-1 0 4 0,-6 17-2 16,-4 5 1-16,0 6 0 16,-1-1-4-16,1 6-2 15,0-3 3-15,0-3-1 16,0-6 2-16,4-4-5 16,-6-5 5-16,5-7 1 15,6-3 2-15,-2-2 1 16,12 0 1-16,8-6 0 15,3-12 3-15,7-2-2 16,2-2-2-16,2-2 3 16,4 0-3-16,-4 4 4 15,9 5-4-15,-5 8 2 0,-2 3-2 16,-3 4 0-16,-1 0-2 16,-5 0-1-16,-4 8 3 15,3 10-1-15,6 0 0 16,-2 2 1-16,2-2 0 15,-9 3-1-15,0-6 1 16,-3-3 0-16,-1-1 1 16,1-8 0-16,-1 0 0 15,4-3 1-15,4 0 1 16,5 0-1-16,6-13-1 16,0-1 1-16,1-2 1 15,0-2 0-15,-9-2-3 16,-7 0 0-16,1 2 1 15,-9 3-3-15,9 8 1 16,-6 4 1-16,7 3 0 0,-2 0-2 16,-4 0 2-16,4 8-3 15,0 9 2-15,4 4 0 16,-4 0-1-16,5-3 2 16,-5 0 0-16,11-6-1 15,8-4-2-15,13-4 3 16,5-4 0-16,-1 0 2 15,-6 0 2-15,-14-2-2 16,-4-12 2-16,-8-3-3 16,-1-6-1-16,-10 3 1 15,-4 2 0-15,4 2-1 16,-5 4 0-16,5 4-3 0,7 4 1 16,-7 4 2-16,-4 0-2 15,-5 4 0-15,-7 18 1 16,6 5 0-16,-6-2-1 15,0 4 2-15,3-6-1 16,10-2 1-16,13-5 0 16,6-7 0-16,11 0 0 15,-1-6 1-15,0-1-1 16,-8-2 2-16,-2 0-2 16,-2 0 0-16,2-4 2 15,-2-10 0-15,5-4 0 16,-5-2 0-16,1-3-1 15,0 2-1-15,-1 2 1 16,6 2 2-16,3 7-3 16,10 2 0-16,8 6 0 15,8 2 0-15,-3 0-4 16,-9 0 1-16,-10 16-3 0,-11 8 4 16,-16 5 2-16,1-4 0 15,-4 4-1-15,-1-8 3 16,8-1-3-16,3-6 1 15,19-5-2-15,11-5 0 16,9-4 4-16,0 0 0 16,-9 0 2-16,-14-15 0 15,-9-3-4-15,-3-4 1 16,-8-2 0-16,6 2-1 16,-2 2-2-16,11 4 2 0,17 8 0 15,6 2 2-15,8 6-2 16,4 0-1-16,-4 0-2 15,1 0-7-15,-17 0-11 16,-10 10-11-16,-12 13 23 16,-11-4 5-16,10-3-1 15,4-4 1-15,13-8 4 16,8-2-2-16,-10-2 0 16,1 0 2-16,-10 0 1 15,-9-6 2-15,-3-8-3 16,-4-8 1-16,0 0 0 15,-2-4-1-15,5 4 2 16,1 0-3-16,3 8 1 0,5 10-22 16,-1 4-39-1,-4 4-32-15</inkml:trace>
  <inkml:trace contextRef="#ctx0" brushRef="#br0" timeOffset="2975.049">29047 6028 108 0,'0'0'53'0,"0"0"-23"0,0 0 4 16,0 0-1-16,0 0-4 15,0 0-10-15,0 0 6 16,-241-44-2-16,176 44 2 15,-4 13-3-15,5 12-7 16,-5 7-4-16,4 6-1 16,8 10-8-16,4 8 1 15,7 9 1-15,7 6-3 0,25 4-2 16,14-1 0 0,14-2 0-16,59-2 1 0,22-8-2 15,17-9-2-15,17-18 1 16,4-15-2-16,5-11 5 15,3-9 1-15,-5 0 1 16,-5-30 6-16,-9-13 10 16,-16-8 0-16,-14-5 19 15,-19-5 0-15,-20-6 11 16,-23-2-10-16,-18-8-12 16,-12 1-7-16,-12 0 1 15,-45 3 4-15,-15 7-22 16,-17 12-2-16,-1 10 4 15,-5 16-4-15,-4 13-8 16,-13 15-6-16,-10 0-54 0,-23 36-43 16,-14 22-7-16,1 11-24 15,22 8 12-15</inkml:trace>
  <inkml:trace contextRef="#ctx0" brushRef="#br0" timeOffset="4010.556">28661 6825 23 0,'0'0'112'0,"0"0"-87"0,0 0-12 16,0 0 25-16,0 0 1 15,0 0-12-15,0-100-4 16,0 100 2-16,0 0-4 15,0 0-16-15,-16 18 1 16,-21 18-2-16,-21 8 9 16,-15 15 8-16,-17 9-2 15,-18 8 5-15,-14 15 9 16,-7 3-3-16,-9 2 5 16,13-2-16-16,8-7-2 0,16-12-2 15,21-8-9-15,24-13 0 16,17-12 0-16,21-12-6 15,9-14 0-15,6-8 0 16,3-6 0-16,0-2 1 16,0 0 1-16,0 0 2 15,-4 0 14-15,-3 0-16 16,-5-14 6-16,1-1-4 16,-8-2 4-16,3 3-4 15,5 3-4-15,-1 4 2 16,1 3-11-16,-8 4 7 15,-4 0-6-15,-14 0-3 16,-25 3 10-16,-14 18-1 0,-13 9 4 16,-5 6-6-16,-1 6 6 15,10 0-4-15,9 6 0 16,19 1-7-16,8 5-6 16,13 3 11-16,10 2-1 15,15 3 0-15,11 3-3 16,0 0 2-16,34-2-2 15,28-17-16-15,14-12-6 16,11-13 9-16,8-17-3 16,13-4 14-16,14 0 10 15,7-15 0-15,4-15 1 16,-11-8 1-16,-18-8 0 0,-17-7 0 16,-11-6 0-16,-18-2 2 15,-20 1 0-15,-23 2 5 16,-15 2 7-16,0-1-9 15,-46 2 1-15,-19 0 6 16,-11 3-10-16,-7 10-2 16,7 10 1-16,-2 10-3 15,14 11 0-15,2 8-5 16,13 3-36-16,8 4-60 16,9 18-50-16,18 5-28 15</inkml:trace>
  <inkml:trace contextRef="#ctx0" brushRef="#br0" timeOffset="5081.626">29279 6705 127 0,'0'0'25'0,"0"0"0"15,0 0 14-15,0 0-10 16,0 0-6-16,0 0 13 15,-27 147-5-15,93-89 6 16,24 6-5-16,14 2-2 16,9 4-4-16,6 6-18 15,15 7 5-15,3 3-10 16,4 0 2-16,1 1 0 0,-13-11-5 16,-7-4 0-1,-7-10 2-15,-9-7 0 0,-14-12 0 16,-16-7-2-16,-19-9 2 15,-19-8-2-15,-11-5 0 16,-16-5 5-16,-11-3-5 16,0-4 0-16,0-1 4 15,0-1 9-15,0 0 1 16,0 0 5-16,-18 0-2 16,-14 0-11-16,-1 0 0 15,-6 0-4-15,-2 0-4 0,-14 7-1 16,-2 7 3-1,-3 6-2-15,2 6 1 0,5 4 1 16,3 5 0-16,4 8-3 16,0 8 3-16,-3 8 0 15,3 7 7-15,12 9-7 16,18 0 0-16,16 0-3 16,23-7 3-16,69-9-4 15,46-13 1-15,41-13-3 16,31-8 6-16,19-15 0 15,-12-10 7-15,-35 0-2 16,-37-14-5-16,-37-24 0 16,-40-20 8-16,-14-19 22 15,-27-21-11-15,-27-10 17 0,-23-4-21 16,-62 3-7-16,-21 17 0 16,-16 16-8-16,-4 16 20 15,4 16-8-15,0 13-12 16,4 9-30-16,3 8-51 15,12 10-36-15,23 4 2 16,31 0-4-16,26 18 16 16</inkml:trace>
  <inkml:trace contextRef="#ctx0" brushRef="#br0" timeOffset="6438.518">26969 8428 176 0,'0'0'27'16,"0"0"-15"-16,0 0 18 15,0 0 12-15,0 0-2 16,-108 123-4-16,78-64 2 0,-8 9-5 15,-8 7-1-15,-19 9 15 16,-15 8-12-16,-15-2-14 16,-11-2 3-16,-2-5-11 15,21-13 4-15,18-8-17 16,23-8 4-16,20-9-1 16,10-13 0-16,12-10-3 15,1-10-3-15,3-9 1 16,0 0 2-16,0-3 11 15,-4 0-1-15,-5 0 2 16,-8-14 2-16,-10-8-11 16,-12-4-1-16,-7 1 2 0,-3 1-2 15,-4 6-2-15,-1 4-6 16,5 7 6-16,3 4-2 16,0 3 2-16,-7 0 0 15,-9 20-7-15,-14 16 2 16,-11 11 5-16,6 7 2 15,5 4-2-15,12 11-2 16,6 12 1-16,17 14-3 16,15 5-3-16,26-1 5 15,0-11-3-15,44-17-19 16,37-14 7-16,18-18 1 16,20-14 1-16,13-13 5 15,24-12 10-15,21 0 1 16,9-22 1-16,5-13 8 15,-16-11-10-15,-27-8 5 0,-22-8 8 16,-27-11 12-16,-23-10-6 16,-25-1-17-16,-36 1 5 15,-15 8-2-15,-57 4 6 16,-51 5-11-16,-21 10 0 16,-7 15-11-16,8 11 9 15,22 14-3-15,23 12-30 16,14 4-40-16,20 0-20 15,10 10-31-15,16 15 10 16,12-1-69-16</inkml:trace>
  <inkml:trace contextRef="#ctx0" brushRef="#br0" timeOffset="7246.847">27411 8436 82 0,'0'0'38'0,"0"0"-15"16,0 0 12-16,0 0-2 16,0 0-9-16,0 0-5 15,-172-44 8-15,146 64 7 16,13 18-14-16,13 12 11 16,0 8 7-16,32 8-10 15,48 10 9-15,29 15-4 16,29 7 3-16,22 5-13 15,8-2-1-15,-7-6-12 16,-25-11 2-16,-32-13-6 16,-24-18-5-16,-27-11 2 0,-18-13-1 15,-14-14 1 1,-8-7 0-16,-13-4-1 0,0-1 5 16,0-1-6-16,0-2 3 15,0 0 10-15,-4 0-7 16,-26 0 6-16,-5-5-4 15,-2-1-5-15,-2 3-4 16,-4 0-4-16,3 3-6 16,1 0-1-16,-4 6-1 15,-3 14 7-15,9 10 2 16,-2 7-4-16,2 7 5 16,2 8 2-16,1 6 0 15,4 5-5-15,14 1 3 16,16-2 2-16,0-6-3 15,23-8-6-15,34-6 1 0,15-13-2 16,17-8 3-16,10-11 5 16,10-10 4-16,6 0-2 15,-3-14 2-15,-10-16 1 16,-15-12-3-16,-18-8 14 16,-19-10-7-16,-19-11 21 15,-16-7-9-15,-15-10 6 16,0-2-19-16,-50 0-2 15,-26 10 4-15,-7 19-8 16,-2 19-2-16,12 18 0 16,4 14-6-16,9 10-7 15,7 0-67-15,11 7-8 0,12 22-19 16,21 9-31 0,9 7 7-16</inkml:trace>
  <inkml:trace contextRef="#ctx0" brushRef="#br0" timeOffset="8143.636">31518 8694 139 0,'0'0'22'0,"0"0"1"15,0 0 16 1,0 0-8-16,0 0-15 0,0 0-8 16,-85 63 14-16,48-7 22 15,-9 12 3-15,0 8-12 16,7 5 2-16,-1-6-5 15,4-6-4-15,3-7-3 16,-3-6-7-16,3-7-3 16,6-10-6-16,-3-5-6 15,7-3 3-15,4-9-3 16,6-3 0-16,10-6 0 16,3-8-3-16,0 0 0 15,0-5 0-15,0 0 3 16,0 0 4-16,0 0 0 15,0-9 8-15,-11-11-4 0,-8-3-6 16,-12 2-10-16,-7 5 3 16,-8 5 2-16,-4 7 0 15,-10 4-9-15,-6 0 8 16,-10 13 1-16,-3 18-2 16,-10 5-10-16,6 9 12 15,7 12 8-15,11 5-8 16,12 14-5-16,14 4 4 15,25 3-1-15,14-5 2 16,3-14-4-16,50-12-3 16,23-16-7-16,20-18-38 15,19-8 35-15,21-10 11 0,9 0 6 16,-4-5 9-16,-15-22 4 16,-27-8 21-16,-19-9-7 15,-15-11 7-15,-15-5-11 16,-8-5-4-16,-15-1-5 15,-11-5-4-15,-16 4-8 16,0 1 0-16,-23 8-4 16,-23 11 0-16,-7 13-6 15,-13 8-21-15,4 6-17 16,-5 11-32-16,12 4-25 16,11 5-22-16,12 5 15 15,21 14-32-15</inkml:trace>
  <inkml:trace contextRef="#ctx0" brushRef="#br0" timeOffset="9664.932">29058 6167 160 0,'0'0'88'15,"0"0"-73"-15,0 0 2 16,0 0 28-16,0 0-9 16,0 0-33-16,-53 19 1 15,33 19 0-15,13 6 10 16,4 4-4-16,3 0-10 16,0-2 6-16,0-3-6 15,3-5-61-15,4-1-37 0,-3-6-71 16</inkml:trace>
  <inkml:trace contextRef="#ctx0" brushRef="#br0" timeOffset="10483.458">26788 7938 90 0,'0'0'21'0,"0"0"-10"16,0 0 15-16,0 0-4 15,0 0-12-15,0 0-3 16,101-11 1-16,-87 11-4 16,-1 5-2-16,-13 16-1 15,0 5-1-15,-16 6-1 16,-30 2 1-16,3-4 0 16,6-2 0-16,10-6 0 15,15-4-2-15,5-6 1 16,3-4-15-16,4-2 4 15,0-1 8-15,0-4-1 16,15-1-1-16,54 0 5 0,46 0-2 16,49-16-20-1,22-2-56 1</inkml:trace>
  <inkml:trace contextRef="#ctx0" brushRef="#br0" timeOffset="11285.787">30988 8218 5 0,'0'0'112'0,"0"0"-78"16,0 0-3-16,0 0 7 16,0 0-4-16,0 0-10 15,-8-35-7-15,26 27 9 0,5 2-12 16,12 2-8-16,-4 0 0 16,2 2-5-16,-6 2 1 15,-4 0-2-15,-4 0-1 16,-12 0 0-16,-7 13-3 15,0 1-2-15,-7 5 6 16,-30 0-8-16,-5-4 7 16,11-3 2-16,0-3-1 15,20-3 1-15,7 0-2 16,4-4 0-16,0-1 0 16,0 2-1-16,0 1 2 15,4 2 0-15,15-1 0 0,12 3 2 16,7 3-1-16,0 2 0 15,4 5 0-15,4 1-1 16,-12 1 0-16,-8-1 1 16,-3 4-1-16,-10-3 1 15,-13-1-1-15,0 2-3 16,-23-6 1-16,-39-4 0 16,-14-3-7-16,-16-6-14 15,-7 0-17-15,12 0-15 16,-2 2-43-16</inkml:trace>
  <inkml:trace contextRef="#ctx0" brushRef="#br0" timeOffset="12132.714">25794 9611 37 0,'0'0'122'16,"0"0"-96"-16,0 0 5 16,0 0 19-16,0 0 4 15,0 0-26-15,4-29-19 16,-4 29-1-16,0 0-4 16,0 15-3-16,0 6 0 15,-11 4-1-15,-5 1 1 16,9 0-1-16,2-6 2 15,5 0-2-15,0-8 0 16,0-2-10-16,19-5-6 0,16-4 2 16,6-1 7-16,2 0 6 15,-1-1 1-15,-1-14 1 16,-13-1 2-16,-10 0 8 16,-6 0 11-16,-8 2 5 15,-4 4 7-15,0 4 9 16,0 5-2-16,0 1-8 15,0 0-14-15,0 0-19 16,0 6-7-16,0 21 4 16,0 7 1-16,0 9 2 15,0 0-20-15,0 1-17 16,0 0-18-16,19-3-47 0,11-5-16 16,16-6-75-16</inkml:trace>
  <inkml:trace contextRef="#ctx0" brushRef="#br0" timeOffset="12801.874">28456 9721 87 0,'0'0'55'0,"0"0"-25"16,0 0 14-16,0 0-1 16,0 0-3-16,0 0-11 15,-104-42 0-15,90 42-5 16,10 0-6-16,4 0-13 15,0 0-5-15,-5 0-1 16,5 10 1-16,0 8 3 16,0 0 0-16,0 0-1 15,0 1 0-15,16-2-1 16,7 1 2-16,3 0-2 16,4 0 1-16,-3-1 0 15,-4 1 1-15,3-4 5 16,-10-2-8-16,-5 0 8 15,-6-2-7-15,-5 2 1 16,0-2 0-16,0 1 3 16,-19-1 4-16,-24 1-2 0,-10-3 2 15,0-4-2-15,-5-4-7 16,14 0-9-16,1 0-24 16,4 0-10-16,9-8-24 15,7-3-11-15,9-8-2 16,9-13-71-16</inkml:trace>
  <inkml:trace contextRef="#ctx0" brushRef="#br0" timeOffset="12944.425">28348 9659 40 0,'0'0'72'0,"0"0"-55"0,0 0 10 15,0 0 9-15,0 0-14 16,234-14-16-16,-162 14-5 15,-4 0-1-15,-14 0-8 16,-16 0-62-16</inkml:trace>
  <inkml:trace contextRef="#ctx0" brushRef="#br0" timeOffset="13691.965">30812 9618 84 0,'0'0'48'0,"0"0"-24"0,0 0 8 16,0 0-1-16,0 0-2 16,0 0-5-16,0-39 6 15,0 39-2-15,-12 0-15 16,-18 3-7-16,0 14 3 16,-6 9 2-16,6 4-4 15,0 4 1-15,7 3 4 16,16 5-10-16,7-3 3 15,0 1-5-15,11-4-1 16,28-6 1-16,1-9 1 16,-1-9 1-16,-5-9 2 0,-11-3-1 15,-4 0-1 1,-6 0-2-16,-10-19 9 0,-3-4 7 16,0-1 4-16,-23 0-19 15,-23 2 0-15,-7 6-1 16,4 7-27-16,10 9-20 15,12 0-27-15,24 0-16 16,3 13-32-16</inkml:trace>
  <inkml:trace contextRef="#ctx0" brushRef="#br0" timeOffset="14380.469">32848 9712 117 0,'0'0'35'15,"0"0"-23"-15,0 0 15 16,0 0 7-16,0 0-7 16,0 0-8-16,-111-13 10 15,111 13-7-15,0 0-4 0,9 0-13 16,24 0 0-16,6 0 2 15,11 0 3 1,-4 0-6-16,-9 0 6 0,-10 0 1 16,-12 0 7-16,-11 0-2 15,-4 0 6-15,0 0 1 16,0 0-7-16,0 0-5 16,0 0-6-16,0 0-5 15,0 10-7-15,0 16 7 16,0 8 1-16,-7 4 13 15,-13 1-2-15,5-3-1 16,0 0-11-16,-1-4 12 16,9-2-11-16,-1-4-1 15,8-8-38-15,0-5-34 16,0-6-25-16,0-2 6 0,0-5 12 16,0 0-20-16</inkml:trace>
  <inkml:trace contextRef="#ctx0" brushRef="#br0" timeOffset="14566.429">32615 9922 113 0,'0'0'41'16,"0"0"-21"-16,0 0 10 16,0 0 8-16,221-6-14 15,-106 6-12-15,-4-3-7 0,-8 2-5 16,-23-2-10-16,-27 0-44 15,-18-3-44-15</inkml:trace>
  <inkml:trace contextRef="#ctx0" brushRef="#br0" timeOffset="17596.631">30328 5149 204 0,'0'0'14'16,"0"0"2"-16,0 0 35 16,0 0 31-16,0 0-29 15,0 0-14-15,0 0-7 16,-4-64 10-16,1 64-4 15,3 0-28-15,0 0-8 0,-13 12-2 16,-17 20-5-16,-16 15 5 16,-23 12 9-16,0 8-2 15,9-2 2 1,7 0 3-16,14-5 8 0,13-8-20 16,11-4 7-16,3-8-5 15,8-4 3-15,1-9-8 16,3-9 4-16,0-6-1 15,-4-8 9-15,4-4-7 16,0 0-2-16,0 0 0 16,0 0 8-16,0-8 3 15,-5-15 8-15,-2-8-5 16,0-5-14-16,-5 0 0 0,1 5 2 16,4 9 4-16,2 6-6 15,1 8 10-15,4 6-6 16,-4 2 4-16,4 0 1 15,0 0-9-15,0 0-11 16,0 0 9-16,-3 0-6 16,-1 4-16-16,-8 14 20 15,1 10-4-15,-1 3 16 16,5-1-10-16,7-7 6 16,0-2-4-16,0-10 0 15,0-1 0-15,7-7-2 16,25-1 2-16,14-2-10 0,10 0 8 15,10 0 2-15,-2-16 0 16,-15-2-30-16,-6-3-26 16,-17-1-64-16,-10 0-12 15,-9 2-6-15</inkml:trace>
  <inkml:trace contextRef="#ctx0" brushRef="#br0" timeOffset="19743.518">30443 4622 88 0,'0'0'45'15,"0"0"-18"-15,0 0 8 16,0 0 3-16,0 0 0 16,0 0-4-16,-59-62 6 15,59 62 1-15,0 0-6 0,0 0-7 16,0 0-22-16,0 0-6 16,0 0-8-16,16 7 6 15,27 12 2-15,10 4 0 16,0 0 1-16,0 1-3 15,-11-4 4-15,-8 0-4 16,-8-5-6-16,-10-4-5 16,-9-5-6-16,-7-2-4 15,0-4-1-15,0 0-6 16,0 0 0-16,-7 0 3 16,-19 0 13-16,3-2-2 15,16-12 5-15,7-4 9 0,0-4 0 16,33 0-3-1,13 0 5-15,7 0-1 16,1 2 1-16,-5 2 0 0,-10 2 1 16,-9 3 2-16,-14 5-3 15,-5 5 8-15,-8 0 3 16,-3 3-4-16,0 0-2 16,0 0-5-16,0 0-2 15,0 0-1-15,0 10 1 16,-10 12 2-16,-3 1 1 15,6-1-1-15,4 0 0 16,-1-2 0-16,4-7 2 16,0-1-2-16,0-1 0 15,0-7 0-15,23 0 0 16,7-2 0-16,4-2 0 0,5 0 1 16,-9 0 0-16,0-6 3 15,-7-10 2-15,-4-6 4 16,-6 2 5-16,-6-4-6 15,-7 2-4-15,0 2-5 16,0-1-1-16,-27 7-1 16,-8 2-1-16,-2 6-6 15,-2 6-21-15,5 0 0 16,4 11-22-16,7 10-36 16</inkml:trace>
  <inkml:trace contextRef="#ctx0" brushRef="#br0" timeOffset="20149.582">31410 4594 106 0,'0'0'25'15,"0"0"-1"-15,0 0 0 16,0 0-4-16,0 0-8 15,0 0-8-15,-3-16-1 16,-1 16-2-16,-8 1-1 0,-2 16-1 16,-6 7 1-1,1 2 0-15,5-2 0 0,8-2 1 16,6-3-1 0,0-4 0-16,0-7 0 0,0-4 0 15,0-2 0-15,0-2 0 16,9 0 0-16,2-2 8 15,12-19 6-15,3-4-3 16,-6-3-1-16,-4 2-2 16,-9 4 0-16,-7 2 2 15,0 6-6-15,0 2-4 16,0 6-1-16,-7 2-8 16,-16 4-33-16,0 0 2 15,10 0-26-15,13 0-34 0</inkml:trace>
  <inkml:trace contextRef="#ctx0" brushRef="#br0" timeOffset="20436.791">31608 4409 87 0,'0'0'30'16,"0"0"-3"-16,0 0 5 15,0 0-6-15,0 0-12 16,0 0-7-16,-7-11-2 16,0 16-1-16,-9 20-3 15,-3 8 5-15,5 5 3 16,-2 2-4-16,9 0 0 0,3-3-3 16,4-3 1-16,0-6-3 15,0-3 0-15,7-6-2 16,27-5-21-16,1-6-19 15,-5-8-19-15,-10 0-17 16</inkml:trace>
  <inkml:trace contextRef="#ctx0" brushRef="#br0" timeOffset="20582.226">31476 4539 18 0,'0'0'64'0,"0"0"-26"0,0 0-20 16,0 0-1-16,201-16-5 15,-94 16-9-15,0 0-3 16,-23 0-4-16,-26-6-59 16</inkml:trace>
  <inkml:trace contextRef="#ctx0" brushRef="#br0" timeOffset="43752.719">25019 7914 221 0,'-14'36'-72'0,"-9"-10"-63"0</inkml:trace>
  <inkml:trace contextRef="#ctx0" brushRef="#br0" timeOffset="66624.547">30460 6563 113 0,'0'0'9'0,"0"0"-5"15,0 0-2-15,0 0-1 16,0 0 2-16,0 0 2 16,0 0-5-16,0 8 0 15,0 0-4-15,0 2-14 16,-7-2-23-16</inkml:trace>
  <inkml:trace contextRef="#ctx0" brushRef="#br0" timeOffset="68202.61">31502 8537 91 0,'0'0'49'0,"0"0"-26"16,0 0-16-1,0 0 0-15,0 0-2 0,0 0 11 16,66 95-3-16,-6-42-5 16,16 6 2-16,16 8 7 15,10-2-4-15,10-2 0 16,-6-9-4-16,9 0 1 15,-12 0-2-15,6 2-3 16,6 0 3-16,-12-1-5 16,5-3 0-16,-9-4-1 15,-16-6 1-15,-10-6-1 16,-24-10-2-16,-19-10 1 0,-10-7-2 16,-13-5-1-1,-7-4-16-15,0 0-4 0,0 4 2 16,0 2-8-16,0 4-2 15,0 1 2-15,0 1-16 16,0 1-9-16,19-5-15 16</inkml:trace>
  <inkml:trace contextRef="#ctx0" brushRef="#br0" timeOffset="68832.983">33356 9406 74 0,'0'0'31'16,"0"0"-17"-16,0 0 3 15,0 0 0-15,-256-56-4 16,176 50-2-16,-8 6-3 16,8 0-2-16,7 0-1 15,1 12 1-15,-1 10 1 16,4 8 0-16,-7 5-2 16,13 4 0-16,1 5 0 0,2 5-2 15,17 2-3 1,13 4 2-16,11 1 0 0,19-4-2 15,0 2 0-15,19 4 0 16,22-2 2-16,21 1-1 16,-2-11-1-16,12-7 2 15,4-7-2-15,-7-7 4 16,7-3 0-16,0-6-1 16,16-6 7-16,11-6 3 15,16-4 6-15,6 0 0 16,10-18-1-16,-10-16 4 15,-10-10 0-15,-16-11 0 16,-26-6 1-16,-24-5-9 16,-31-7 6-16,-13 1-4 15,-5-6-5-15,-32 0-2 16,-28 4-9-16,-19 4 0 16,-13 16 3-16,-11 16-3 15,-15 9-35-15,-20 15-30 0,-7 14-25 16,8 0 24-16,12 10-5 15,20 15-58-15</inkml:trace>
  <inkml:trace contextRef="#ctx0" brushRef="#br0" timeOffset="92208.395">26717 7117 26 0,'0'0'37'0,"0"0"-6"16,0 0-7-16,0 0-5 16,0 0 8-16,0 0-5 15,0 0 5-15,-108-107-8 16,105 103-1-16,-1 1 1 16,4 3 3-16,0 0-1 15,0-3 4-15,0 3-8 0,0 0-7 16,-3 0-9-16,-1 3-1 15,-8 16-1-15,8 12 1 16,4 7 4-16,0 2-3 16,0 6 1-16,20 2 2 15,3 4 2-15,0 0 6 16,-9-3-9-16,-2-3 2 16,-8-4-5-16,-4-1 2 15,0-6-1-15,0-10-1 16,0-4 3-16,0-13-2 15,0-2 0-15,0-6 3 16,0 0-3-16,0 0 6 16,0 0 3-16,0 0-4 15,-4-5 11-15,-8-17-9 16,-7-3-2-16,-8-8-2 0,-3 1-2 16,0 2-1-16,0 4 0 15,-2 6-1-15,14 6 0 16,-1 4-1-16,10 4 1 15,5 5 1-15,4-2 0 16,0 3 0-16,0 0-1 16,0 0-5-16,0 0-1 15,0 0-2-15,0 0 5 16,0 0-6-16,0 0-7 16,0 11-2-16,0 8 17 15,0 4-1-15,27-4 2 16,12 3-12-16,7-6 9 0,0-4-1 15,7-6 0 1,4-6 3-16,12 0 2 0,23-6 3 16,10-17-1-1,-6-8 4-15,-20-3-6 16,-30 0 3-16,-27-5-1 16,-19 4-3-16,0 3-28 15,-9 7-17-15,-14 12-13 16,0 4 2-16,9 8-15 15,5-3-23 1</inkml:trace>
  <inkml:trace contextRef="#ctx0" brushRef="#br0" timeOffset="112854.686">31906 9136 106 0,'0'0'39'0,"0"0"-18"16,0 0-7-16,0 0 3 16,0 0 3-16,0 0-3 15,65-6-5-15,46 6-6 0,61 0 5 16,49 0 7-16,14 0-4 16,13 0-10-16,-18-4-2 15,-12 2 1-15,-36 0 0 16,-48 2 0-16,-51 0-1 15,-49 0-2-15,-25 0-1 16,5 0-2-16,-14 0-19 16,0 4-11-16,0 12-6 15,-64 8-14-15,-54-2-27 16</inkml:trace>
  <inkml:trace contextRef="#ctx0" brushRef="#br0" timeOffset="122227.49">14431 9042 49 0,'0'0'17'0,"0"0"1"0,0 0-5 16,0 0 7-16,0 0-1 15,0 0 8-15,-46 96-15 16,33-78-8-16,-1 2-4 16,2 0-27-16,8-3-80 15</inkml:trace>
</inkml:ink>
</file>

<file path=ppt/ink/ink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0-07-28T14:10:38.638"/>
    </inkml:context>
    <inkml:brush xml:id="br0">
      <inkml:brushProperty name="width" value="0.05292" units="cm"/>
      <inkml:brushProperty name="height" value="0.05292" units="cm"/>
      <inkml:brushProperty name="color" value="#FF0000"/>
    </inkml:brush>
  </inkml:definitions>
  <inkml:trace contextRef="#ctx0" brushRef="#br0">10712 4847 82 0,'0'0'82'0,"0"0"-55"15,0 0 4-15,0 0 14 16,0 0-4-16,0 0-18 16,0 0 0-16,-19-13 3 15,15 13 29-15,4 0 0 16,0 0-23-16,0 0-7 16,0 0-8-16,0 0 3 15,0 0 4-15,11 4-9 16,47 3 28-16,38-1 3 15,26-3-9-15,11-1-30 16,15 1 18-16,4-2-25 16,-10 2 5-16,-8-3-1 15,-12 0-4-15,-8 0 0 0,1 0 0 16,-13 0 12-16,-6 0-10 16,-1 0-2-16,-6 0 12 15,-3 0-17-15,6 4 13 16,4 0-8-16,6-2 23 15,24-2-10-15,19 1-5 16,20-1 25-16,6 0-33 16,-8 0 17-16,1 0 1 15,-11 0-15-15,-8 0 0 16,-11 0 0-16,-12 3 3 0,0-2-6 16,-3 2-6-1,10-3 0-15,7 0 6 0,2 0 0 16,7 0 3-16,-4 0-3 15,-8 0 3-15,-7 0 0 16,-11 0-3-16,-9 0 0 16,9 0 6-16,14 0-3 15,25 0-3-15,9 0 3 16,12-3-9-16,-4 3 3 16,-10 0-18-16,-9 0 18 15,-14 0 3-15,-19 0-3 16,-17 0-3-16,-10 3 6 15,-5-2 0-15,5-1-6 16,14 3-2-16,16 1 8 16,16-1 2-16,11 3-2 0,7 0 0 15,-8 0 0-15,-3 1 0 16,-10-3 3-16,-13 2-3 16,-9-2 0-16,5-3 3 15,8 2-3-15,8-2 0 16,-1-1-3-16,-7 0 3 15,-8 3-11-15,-19-3-3 16,-14 0 14-16,-21 0 0 16,-2 0-5-16,-2 0 10 15,21 0-5-15,25 0 3 16,24 0-3-16,27-3-6 16,2 3 4-16,2 0-11 0,-12 0 0 15,-13 0-14-15,-14 0-10 16,-14 5 34-16,-9-1-11 15,4-4 8-15,3 2 6 16,12-2 2-16,4 0 0 16,4 0-2-16,8 0-2 15,-1 0-10-15,1 0 8 16,-5 0 4-16,-10 0 2 16,-16 0-2-16,-4 0 5 15,0-2-5-15,7-4 0 16,9-2 0-16,-9 4 0 15,-14 0 2-15,-30 4-2 16,-25-2-9-16,-21 2 9 0,-5-3 0 16,20 2 4-1,7 1-4-15,18-4 0 0,22 1-2 16,5 3-3-16,6-1 5 16,-3 1-4-16,-20 0-2 15,-24 0-10-15,-28 0 16 16,-10 0 0-16,-4-5-4 15,12-4-39-15,15-5 5 16,10-3-27-16,18 0-69 16,-6-2-2-16,-8 2 16 15</inkml:trace>
  <inkml:trace contextRef="#ctx0" brushRef="#br0" timeOffset="24642.316">22918 3635 131 0,'0'0'25'0,"0"0"5"0,0 0 11 16,0 0 7-16,0 0-1 15,0 0-12-15,0 0-12 16,32-74 2-16,44 40 6 16,16-2-4-16,7-4-20 15,-6 3 5-15,-11 4-12 16,-6 3 2-16,-12 6-2 16,-2 4 0-16,-6 7 3 15,-6 1-3-15,4 4 0 0,0 3 0 16,-1-1 1-1,-4 2-2-15,-3-1 1 16,-16 2 0-16,-3 0 4 0,-15 3-4 16,-12 0 0-16,0 0 1 15,0-2-1-15,0-2-3 16,-23-4-3-16,-3 0 6 16,-13-2 1-16,0-2 1 15,5-2 2-15,-5 0-3 16,6 4 3-16,6 2-8 15,8 2 3-15,12 4-1 0,3 2 2 16,4 0 0-16,0 0-1 16,0 0-9-16,0 0-4 15,4 0-4-15,19 0 16 16,3 0 2-16,11 0 3 16,6 6-3-16,10 7-1 15,2 0-2-15,-6 1 6 16,-5-1-2-16,-15-2-1 15,-15-1-2-15,-11 0 1 16,-3 1-3-16,0-3 1 16,-17 3 0-16,-26 3-16 15,-6-2-36-15,-4 1-29 16,10-2 13-16,17 0-30 0</inkml:trace>
  <inkml:trace contextRef="#ctx0" brushRef="#br0" timeOffset="25286.082">24871 2861 85 0,'0'0'99'0,"0"0"-57"16,0 0 11-16,0 0 15 16,0 0-7-16,0 0-14 15,-133-23-17-15,106 23-6 0,4 17-13 16,8 5-6 0,4 6 2-16,11 6-6 0,0 3 7 15,3 3-2-15,35-4-5 16,4-2 4-16,1-6-2 15,-3-8-3-15,3-8 0 16,-4-6-1-16,1-6 1 16,-4 0 6-16,-3-2 8 15,3-16 5-15,-3-8 43 16,-3-4 6-16,-10-7-34 16,-13 1-25-16,-7-1-4 15,-4-2 4-15,-42 3-9 0,-7 4 0 16,0 6-7-1,-3 4 10-15,1 7-6 0,5 4 3 16,10 7-2-16,-3 2-5 16,9 2-58-16,11 0 7 15,8 0-56-15,7 12 10 16,8 8-10-16,0 2 33 16,0 4 9-16,23-2-17 15</inkml:trace>
  <inkml:trace contextRef="#ctx0" brushRef="#br0" timeOffset="25952.018">26233 2832 130 0,'0'0'62'0,"0"0"-33"0,0 0 16 15,0 0 26 1,0 0-18-16,0 0-18 0,-66-38-2 15,66 29 3 1,7-1-22-16,25-4-5 0,5-1 2 16,2 0 4-16,-9 3-6 15,-7 1-1-15,-7 2-7 16,-9 4 19-16,4 0-1 16,-6 1-4-16,-5 4-5 15,4 0 5-15,-4 0-15 16,0 0-8-16,0 0-3 15,0 11-14-15,0 16 25 16,0 2 0-16,0 4 4 16,0-1 1-16,0-4-5 15,0 0 0-15,0-3 6 16,3-4-5-16,1-2 2 0,-4-4-3 16,0-2 0-16,0-6-1 15,0-1-11-15,0-2 10 16,-11-2 4-16,-12-2 1 15,4 3 4-15,3-3-2 16,2 0 3-16,8 0-5 16,6 0 1-16,0 0-3 15,0 0-1-15,0 0-10 16,9 0-8-16,21 0-7 16,20 0 14-16,10 0-21 15,2-6-40-15,-9 1 1 16,-4-2-11-16,-3-1 13 15,4-5-12-15,0-3-76 0</inkml:trace>
  <inkml:trace contextRef="#ctx0" brushRef="#br0" timeOffset="26315.249">27055 2632 159 0,'0'0'61'0,"0"0"-16"16,0 0 15-16,0 0-14 16,0 0-19-16,0 0-19 15,43-44-1-15,-4 44-1 16,1 0-6-16,6 0 0 0,0 11 0 16,-3 9 0-16,-17 3 1 15,-19 4 0-15,-7 3 2 16,0 0-2-16,-10 2-1 15,-22-2 6-15,-2-6-4 16,11-4-2-16,9-4 3 16,9-6-3-16,5-4-11 15,0-2-2-15,12-4-12 16,48 0 6-16,25 0 1 16,18-20-20-16,-1-6-13 0,-2-8 13 15,-9-2-2 1,-11 2-15-16,-14-2-49 0</inkml:trace>
  <inkml:trace contextRef="#ctx0" brushRef="#br0" timeOffset="27263.805">27998 2249 63 0,'0'0'65'0,"0"0"-25"16,0 0-8 0,-286-33-6-16,156 29-7 0,-34 1-6 15,-27 1-6-15,-21 2-1 16,-33 0 1-16,-2 0-4 15,-6 9-3-15,-2 1 5 16,11 6-5-16,-4-1-2 16,8 2 2-16,3 3-2 15,12-2 2-15,27 2 0 16,19-2 0-16,25 1 0 16,29-6 1-16,29-1 6 15,29 2-4-15,25-6 2 16,19 2 0-16,12 0-5 15,6 6-2-15,5 8 1 0,0 8 1 16,26 6 15-16,33 7 4 16,4 1 0-16,3 6 5 15,-10 3 5-15,-13-3 1 16,-17 7-4-16,-13 2 7 16,-13 0-4-16,0 4 11 15,0 1-13-15,-9 0-3 16,2-4-6-16,3-6-11 15,4-7 5-15,0-13-12 16,0-11 4-16,20-9-4 16,-6-7 0-16,-2-9-2 15,15 0-6-15,15 0 8 16,26-2 10-16,24-12-7 0,22-2 9 16,19-1-8-16,25 2-4 15,13-3-10-15,31 1-9 16,22 3-19-16,21 2-1 15,25 2 8-15,8 2 25 16,12 2-17-16,7 1 9 16,6 1 6-16,-3 4-1 15,-10 0 9-15,-19 0 4 16,-34 0-3-16,-42 0 1 16,-47 0-2-16,-45 0 4 15,-43 0-4-15,-25 0 0 16,-8 0 6-16,-8-5 17 0,4-7-3 15,4-8 3 1,0-3 10-16,3-9-15 0,8-5-2 16,3-7 2-16,2-8 7 15,-6-9-12-15,-5-3 7 16,-13-9-10-16,-12-2 14 16,-7-2-13-16,0 0-6 15,-49 4-5-15,-24 9-5 16,-19 4-12-16,-14 4 9 15,-16 6-6-15,-9 6 0 16,-2 6-35-16,15 13 7 16,22 13-21-16,17 11 6 15,19 1-34-15,-6 5-12 0,-22 20 9 16,-31 3-75 0</inkml:trace>
  <inkml:trace contextRef="#ctx0" brushRef="#br0" timeOffset="44619.761">7146 6234 176 0,'0'0'61'0,"0"0"-4"15,0 0-10-15,0 0-22 16,0 0-17-16,0 0-6 16,0 0-2-16,36 82 0 0,-22-26 15 15,2 11 11 1,0 9-2-16,7 14-11 0,-2 8 11 16,7 2 7-16,2-5 10 15,-7-11-22-15,4-13 3 16,-8-11-2-16,-1-19-6 15,-6-13-2-15,-5-11-5 16,-3-13 0-16,-4-3-7 16,0-1 20-16,0 0 15 15,0-18 54-15,-30-8-36 16,-7-3-25-16,-13-2-8 16,-5 1-15-16,-8 2 1 15,-10 4-6-15,4 6 0 0,4 6 0 16,28 10 0-16,14 2-11 15,19 0-3-15,4 0-2 16,0 18-36-16,30 12 8 16,20 4-65-16,6-2 109 15,10-4 4-15,3-3-1 16,-2-10-1-16,5-6-2 16,-3-9 5-16,4 0-3 15,-1 0 3-15,5-17 3 16,-12-5-6-16,-5-2-4 15,-10-4 2-15,-8-2-60 16,1-4-38-16,-1-4-13 16,-5-2-2-16,-1-1 26 15,-6-3-4-15</inkml:trace>
  <inkml:trace contextRef="#ctx0" brushRef="#br0" timeOffset="45124.131">7387 5879 52 0,'0'0'54'15,"-228"-30"-22"-15,93 30-2 0,-10 0-5 16,-10 23 0-16,-10 14 1 15,6 15 1-15,14 12-1 16,30 13 7-16,35 13-18 16,50 9-6-16,30 13 10 15,14 14 0-15,62 8 1 16,20 6-4-16,22 3-3 16,12 2 3-16,15-3 1 15,23-10 7-15,26-19-16 16,27-34 5-16,16-29-1 15,11-29 14-15,-7-21 7 16,-20-24-12-16,-13-41-2 16,-9-25-3-16,-12-24-4 15,-22-14 5-15,-36-15-6 16,-53-12-1-16,-57-1-4 16,-19 2-4-16,-92 8 2 15,-37 15-4-15,-39 13 0 0,-11 20-14 16,4 21-2-16,7 21 13 15,7 19-20-15,16 14-76 16,13 7-20-16,17 12 18 16,31 4 16-16,12 0 8 15,6 14-43-15</inkml:trace>
  <inkml:trace contextRef="#ctx0" brushRef="#br0" timeOffset="46225.088">5683 4951 119 0,'0'0'103'16,"0"0"-57"-16,0 0 8 15,0 0 15-15,0 0 13 16,0 0-30-16,0-26-26 16,8 55-25-16,11 22 0 15,4 11 26-15,-9 6-2 16,2-5-7-16,-9-9 13 15,0-10-24-15,-7-12 3 16,0-10-4-16,0-12-6 16,0-4 5-16,0-6-3 15,0 0 2-15,0 0 20 16,0-7 2-16,-3-18 24 0,-4-16-9 16,0-10 4-16,7-18-18 15,0-12-18 1,0-2-9-16,0-1 0 0,0 10-17 15,17 9 6-15,3 15-2 16,6 12-1-16,1 12 4 16,5 8-11-16,1 6-22 15,13 6-14-15,11 4-2 16,1 2 11-16,-1 0 2 16,-11 19-6-16,-13 8 22 15,-13 10 24-15,-17 7-17 16,-3 11 8-16,-23 3 3 15,-40 3 11-15,-15-1-2 16,2-7-3-16,12-12 0 0,18-13-4 16,16-11-9-16,14-8 15 15,13-3-1-15,3-6 2 16,0 0-1-16,3 0-4 16,47 0-1-16,15 0 9 15,18 0 0-15,9 0 3 16,-5 2-2-16,-2 23-1 15,-13 8 5-15,-15 6-5 16,-11 1 5-16,-20 6 0 0,-15-4 2 16,-11-1 4-1,-3-2-2-15,-51-7-2 0,-15-2-5 16,-17-4 0-16,-13-4 0 16,0-4-2-16,0-5-16 15,14-7-8-15,25-6 1 16,21 0-3-16,32-21-20 15,7-11 9-15,23-12-3 16,40-9-27-16,10-8-56 16</inkml:trace>
  <inkml:trace contextRef="#ctx0" brushRef="#br0" timeOffset="46488.69">6396 5067 60 0,'0'0'50'15,"0"0"-23"-15,0 0 3 16,0 0-4-16,0 0 0 16,0 0 14-16,34 96-1 15,-22-50 6-15,-5 5-14 16,-3 0-6-16,-4 4-13 16,0-7-9-16,0-6-3 15,0-12-10-15,-7-10-16 16,-2-6-34-16,2-10-6 15,3-4 12-15,1 0 22 16,3-15-3-16,-4-22 2 16,-5-13-43-16</inkml:trace>
  <inkml:trace contextRef="#ctx0" brushRef="#br0" timeOffset="46782.848">6285 4878 68 0,'0'0'39'15,"0"0"-27"-15,0 0 11 16,0 0-4-16,0 0-14 16,0 0-4-16,-64 25-1 15,64-7 0-15,0 0 0 16,11-4 1-16,22-6 8 16,3-6-1-16,-3-2 0 0,-6 0 3 15,-8-2 3 1,-6-11 4-16,-10 0 2 0,-3-1 2 15,0-3-1-15,0 4-10 16,0 4-10-16,-12 1-1 16,-2 5-9-16,1 3-10 15,-3 0-3-15,2 0-18 16,2 21-13-16,8 5-32 16</inkml:trace>
  <inkml:trace contextRef="#ctx0" brushRef="#br0" timeOffset="48267.997">6803 5257 78 0,'0'0'84'0,"0"0"-42"0,0 0 2 15,0 0 13-15,0 0 10 16,0 0-25-16,-72-58-15 15,68 58-9-15,1 0-15 16,-5 8-3-16,-4 23-5 16,1 7 5-16,4 8 3 15,-1 2-3-15,8-4 0 16,0-4 4-16,0-8-4 16,0-12-1-16,0-8-3 15,12-6-5-15,-9-6 3 0,8 0 0 16,5-4 6-1,11-18 10-15,15-10-6 0,4-6 3 16,4-2-4-16,-1 4-2 16,-8 10 2-16,-9 10-2 15,-9 8-1-15,-2 4 0 16,2 4-3-16,3 0 2 16,3 8-1-16,-3 14-4 15,1 0-12-15,-4 1 16 16,0-2 2-16,0-4 0 15,-6-5-4-15,3-3 1 16,-4-7 2-16,-2-2-1 16,2 0 2-16,0 0 2 15,-2-18-2-15,5-4 5 16,1-6-2-16,-6-4 4 16,-2-2-1-16,-12 0 1 15,0-3 5-15,0 7-4 0,-3 9-7 16,-17 4 15-16,1 11-8 15,-1 6-8-15,-3 0-3 16,2 4 2-16,-7 23-1 16,1 9-16-16,13 2 0 15,11 0 17-15,3-7-9 16,0-6-11-16,26-7 9 16,4-8-4-16,0-6 8 15,-3-4 3-15,-1 0 4 16,-6 0 2-16,-1-13 4 15,-4-1 3-15,-7-5 10 16,3-1-4-16,-2 0 8 0,-9-1-17 16,0 6 3-16,0 3-2 15,0 8 5-15,0 4-5 16,0 0-6-16,0 0-11 16,0 9 1-16,0 13 7 15,0 9 3-15,0 1-2 16,0-1 6-16,0-1-4 15,0-7 0-15,0-5-11 16,0-8 10-16,7-4 1 16,4-5-8-16,8-1 8 15,0 0 1-15,4 0 0 16,7-13 5-16,9-9 2 16,2-4 4-16,-2-2 2 0,-5 2-13 15,-8 0 14-15,-3 10-12 16,-10 5-1-16,-10 6-2 15,-3 5-3-15,4 0 0 16,3 0-14-16,9 10-8 16,0 9 17-16,-2 4 0 15,2-3 1-15,-6-4 0 16,6-4-3-16,0-4 6 16,-2-4-2-16,-1-4-3 15,-3 0 9-15,6 0 0 16,4-4 4-16,10-14 2 15,0-1-2-15,-4 0 1 16,-3 2 4-16,-10 5 4 0,-3 5 3 16,-3 1-6-16,-1 4-9 15,-3 2-1-15,-3 0-3 16,7 0 2-16,0 0-6 16,9 6 2-16,4 3-4 15,10 2-7-15,3-5 16 16,13-5-1-16,0-1 3 15,4 0-2-15,-4 0 0 16,-13-6 2-16,-1-7 1 16,-14-1 14-16,-2-4 5 15,0-3 1-15,-13 2-6 16,-3 1 21-16,0 4-4 16,0 6-3-16,0 3 3 15,0 5-15-15,0 0-19 16,0 0-5-16,-8 30-11 15,-26 17 16-15,-9 15 3 16,-1 9 3-16,5 10-3 0,13 8-3 16,13 1 0-1,13 4 7-15,0-6-5 0,0-8 10 16,0-6-8 0,0-12-4-16,0-7 0 0,0-12-2 0,-3-14 2 15,-24-8 6-15,-15-10-2 16,-8-7 14-16,-17-4 12 15,-18 0-2-15,-10-7-14 16,-11-12-14-16,14-7-3 16,12-2-48-16,27-6-35 15,33-4-6-15,20-6-27 16,84-11-31-16,57-11 8 16</inkml:trace>
  <inkml:trace contextRef="#ctx0" brushRef="#br0" timeOffset="48725.647">8977 5042 141 0,'0'0'45'16,"0"0"-33"-16,0 0 4 15,251-53 1-15,-146 43-5 16,1 4-11-16,0 0 1 16,-21 2-1-16,-32 2-1 15,-30 0 2-15,-23 2-2 16,0 0-1-16,-50 0-20 16,-22 2 20-16,-13 8 0 15,12 3-2-15,17-2 3 0,26 1 0 16,17 2-2-16,6 4 2 15,7 6 0-15,0 5 3 16,0 8 5-16,0 1 6 16,0 6 5-16,0 1 2 15,0 1 1-15,0 2 8 16,0-2-10-16,-7 0-5 16,-2-4 3-16,2 0-12 15,0-2 4-15,0-6-10 16,2-3 0-16,1-12-10 15,1-2-39-15,-1-5-36 16,4-10 22-16,0-2-19 16,0 0-28-16</inkml:trace>
  <inkml:trace contextRef="#ctx0" brushRef="#br0" timeOffset="49395.737">9442 5510 85 0,'0'0'23'0,"0"0"0"16,0 0 15-16,0 0-3 15,0 0-5-15,0 0-10 16,0 0-7-16,69-76-10 16,-39 76 1-16,13 4-1 15,3 11 0-15,3 2-1 16,-3 5 3-16,-8 0 1 16,-12 2-2-16,-14-2 0 15,-12 0-4-15,0-4-1 16,-3-1-2-16,-29-6-13 0,6-3-1 15,6-5-4-15,17-3 8 16,3 0 13-16,0-4-1 16,0-18 1-16,31-9 3 15,10-4-2-15,5-8-1 16,4 3 1-16,-8-1-1 16,-8 6 9-16,-11 3 7 15,-4 4 7-15,-12 4 6 16,-3 5-2-16,-4 7 0 15,0 6 2-15,0 3-8 16,0 3-11-16,0 0-10 16,0 0-7-16,0 3-8 15,-14 22 8-15,-9 11 7 16,3 6 3-16,9-1-3 16,11-2 1-16,0-5-1 0,0-7-4 15,15-6-4-15,20-9 1 16,6-8-1-16,8-4 5 15,13 0 2-15,-5-7 1 16,-4-16 3-16,-7-3-1 16,-11 0 6-16,-12-4 2 15,-16 3 2-15,-7-2-1 16,0 8 6-16,0 6 9 16,-3 7-2-16,-13 4-5 15,2 4 7-15,-2 0-26 0,-4 16-4 16,1 12 3-1,8 6 2-15,4 0-2 0,7-2 1 16,0 1-10 0,0-6-18-16,27-4-10 0,-1-8-24 15,8-5-19-15,1-8 5 16,-1-2-8-16</inkml:trace>
  <inkml:trace contextRef="#ctx0" brushRef="#br0" timeOffset="49816.101">10762 5134 20 0,'0'0'119'0,"0"0"-89"0,0 0-3 16,0 0 3-16,0 0-15 15,0 0-11-15,182-65-2 16,-150 65-1-16,-9 17-1 15,-9 10 5-15,-5 1 4 16,-9 4 4-16,0 4 3 16,-9 4 10-16,-28 4 0 15,-9 1-4-15,-4-1-3 16,8-3-1-16,5-3 1 16,5-2-2-16,14-7-4 15,2-2-5-15,13-6 6 16,-1-4-6-16,4-5 2 15,0-6-2-15,0-1-1 16,0-2-6-16,0-2 5 0,0-1-2 16,0 2 1-16,0 1-2 15,0 2 1-15,4 2-1 16,3 0-6-16,5 4-11 16,-5 0-33-16,-7 6-15 15,4 2-41-15,-4 6 16 16,0 3-13-16</inkml:trace>
  <inkml:trace contextRef="#ctx0" brushRef="#br0" timeOffset="50207.697">10686 5959 142 0,'0'0'55'0,"0"0"-10"0,0 0 8 15,0 0 6-15,0 0-20 16,0 0-21-16,0-10-18 16,0 10-1-16,0 4-5 15,0 15 6-15,0 1 0 16,0-2 2-16,0-5-2 16,0-2 0-16,19-6-3 15,8-2 5-15,3-3-2 0,0 0 3 16,-7 0 6-16,0-10 12 15,-7-6 23-15,-2-7 1 16,-5 2-7-16,-9-4 8 16,0 1-3-16,-16 4 5 15,-23 3-24-15,2 6 13 16,3 5-33-16,6 2-4 16,5 4-16-16,5 0-53 15,2 0-36-15,1 0-7 16,7 0-2-16,5 7 4 15,3-4 6-15</inkml:trace>
  <inkml:trace contextRef="#ctx0" brushRef="#br0" timeOffset="62659.832">5998 9075 126 0,'0'0'26'0,"-258"-146"-11"15,155 98 11-15,27 18 6 16,30 16 8-16,30 14 5 15,16 20-25-15,0 48-17 16,80 42-3-16,65 41 17 16,80 23 1-16,100 35 8 15,98 28 12-15,99 11-7 16,92 15 10-16,81-9-8 16,60 1 5-16,31 8-8 15,-1 13-7-15,-30 13 3 0,-54 0-26 16,-91-10 4-16,-79-24 3 15,-96-27 1-15,-111-36-4 16,-84-43-4-16,-91-42-21 16,-63-48 0-16,-36-38-8 15,-20-21-24-15,-11-56 12 16,-6-31-47-16,-13-29-13 16,-32-21-18-16,-78-15-80 15</inkml:trace>
  <inkml:trace contextRef="#ctx0" brushRef="#br0" timeOffset="63035">13355 8436 138 0,'0'0'0'0,"0"0"0"15,0 0 14-15,0 0 35 16,0 0-8-16,-244 2-16 16,-12 100 14-16,-65 51 6 0,-78 51-4 15,-93 55-5-15,-88 57 23 16,-80 48 9-1,-49 29-55-15,5 18-7 0,12-12-5 16,55-37 17-16,76-46-18 16,82-52-3-16,74-43 3 15,74-34 0-15,87-37 0 16,79-42-39-16,93-40-59 16,72-44-21-16,23-24-19 15</inkml:trace>
  <inkml:trace contextRef="#ctx0" brushRef="#br0" timeOffset="64514.687">6071 8407 146 0,'0'0'60'0,"0"0"-10"0,0 0 30 16,0 0-16-16,0 0 6 15,0 0-11-15,0 0-13 16,16-64-21-16,-16 67-22 15,0 23 0-15,0 12-1 16,0 14 17-16,-4-2-6 16,-15-2 15-16,-4-4-4 15,3-7-6-15,10-10-8 16,3-8-2-16,1-10-2 16,6-5 0-16,0-4-4 15,0 0 12-15,0 0 2 0,0 0 16 16,0-18 60-16,0-20-19 15,0-15-53-15,16-10-17 16,11-8 10-16,3-4-13 16,-2 0 0-16,-1 3 7 15,-10 12-4-15,3 11 7 16,-4 20-10-16,-9 11 0 16,0 10 0-16,-2 8-13 15,-5 0-77-15,11 0 0 16,15 4 21-16,13 22 24 0,7 12 41 15,-5 8-16 1,-15 0 1-16,-13 1 10 0,-13-7 2 16,0-11-8-16,0-2 1 15,0-9-2-15,-20-3-15 16,4 2 3-16,-1-5 0 16,1 1 10-16,5-8 1 15,2 3 3-15,6-4 13 16,3-2-8-16,0 0 5 15,0 0 4-15,0-2-11 16,0 2 5-16,19 6-4 16,27 3 10-16,14 2 1 15,6 9 0-15,-6 1 0 16,-14 4-1-16,-11 1-1 16,-17-2 1-16,-13-1-4 0,-5-1 2 15,0-2 1-15,-28-3-1 16,-25-3 4-16,-11-3-1 15,-8-6-1-15,-1-2 0 16,11-5-6-16,16 0-31 16,13 0-22-16,22-19 11 15,11-4 2-15,7-7 0 16,62-4-62-16</inkml:trace>
  <inkml:trace contextRef="#ctx0" brushRef="#br0" timeOffset="64878.744">6819 8494 58 0,'0'0'47'0,"0"0"-9"0,0 0 7 15,0 0-8-15,0 0-5 16,0 0-6-16,0-24-6 16,0 24-10-16,0 0-8 15,0 0-2-15,0 0-5 16,0 0 1-16,0 0 3 15,0 0 1-15,0 0 1 16,0 0-1-16,11 0-1 16,8 0 1-16,1 0 6 15,-1 0 0-15,-5 0 0 16,-5-10 6-16,-5-1 9 16,-4-4 3-16,0 1-6 15,0 0-10-15,-20 7-8 0,-6 0-8 16,-1 7 2-16,4 0-15 15,-3 0-33-15,10 0-2 16,5 9 1-16,11 2-10 16,0-7-34-16</inkml:trace>
  <inkml:trace contextRef="#ctx0" brushRef="#br0" timeOffset="65419.822">7136 8224 76 0,'0'0'33'0,"0"0"-2"16,0 0 0-16,0 0-10 15,0 0-17-15,0 0-1 16,102-48 2-16,-52 47 0 16,3 0 0-16,0-1 2 15,-11-1-4-15,-11 3 0 16,-16 0-1-16,-15 0 0 15,0 0 0-15,0-1 0 16,0 1 0-16,-7 0 1 16,-12 0 2-16,-4 0-3 15,3 0-1-15,10 0-1 16,-3 0 1-16,6 0-1 16,0 1 0-16,-2 4 0 0,6-3 0 15,3 3 0-15,0 0 1 16,0 2-1-16,0 3 1 15,0 3 3-15,0-3 0 16,0 6 4-16,0-7 2 16,0 3 4-16,3 3 1 15,3 0-1-15,-3 8 1 16,-3 1-2-16,0 4 4 16,0 5 1-16,0 4 4 15,0 1-6-15,0 0-7 16,11-2 3-16,-4-2-4 15,5-1 1-15,-5-6-2 0,-3 0-1 16,-4-11-2 0,5-4-2-16,-5-7 1 0,0-2 0 15,0-2-3-15,0-1-8 16,0 0-42-16,0 0-31 16,-16 0-16-16,-23 0 12 15,-14 0-78-15</inkml:trace>
  <inkml:trace contextRef="#ctx0" brushRef="#br0" timeOffset="65713.157">5905 9010 126 0,'0'0'26'0,"0"0"-11"16,0 0 8-16,0 0 10 16,0 0-18-16,0 0-6 15,330-4 4-15,-116-17 5 16,27-7-3-16,10 2-6 16,-14 0-4-16,-28 8-3 15,-48 7-1-15,-48 6 0 16,-55 5-1-16,-35 0-1 15,-23 0-43-15,-76 26-26 16,-65 9-13-16</inkml:trace>
  <inkml:trace contextRef="#ctx0" brushRef="#br0" timeOffset="65922.973">6007 9224 103 0,'0'0'46'15,"0"0"-27"-15,0 0 11 16,331-2 7-16,-133-19-9 16,20-2-12-16,3-6-5 0,-23-1-3 15,-37 3-6 1,-59 4-1-16,-43 4-1 16,-38-3-28-16,-21-3-42 0,0-4-58 15</inkml:trace>
  <inkml:trace contextRef="#ctx0" brushRef="#br0" timeOffset="66414.675">7047 8231 6 0,'0'0'11'15,"0"0"-7"-15,0 0 21 16,0 0 1-16,0 0-10 16,0 0-4-16,-63-5-5 15,63 3 1-15,10-4 11 16,17-3 0-16,-1 1 2 15,1 2 0-15,5-3 0 16,1 2-4-16,17-7-4 16,19 0 6-16,17-1-4 15,22 3-4-15,14 3-5 16,0 1 2 0,-12 4 0-16,-21 2-4 15,-33 0 0 1,-33 2-2-16,-23 0-2 15,0 0-2-15,0 0-11 16,-33 0-38-16,-17 0 30 16,-8 8-11-16,-2 3-2 0,-2 2-5 15,1 1-1-15,-4-2-31 16</inkml:trace>
  <inkml:trace contextRef="#ctx0" brushRef="#br0" timeOffset="66626.475">7353 8163 75 0,'0'0'28'16,"0"0"-2"-16,0 0 6 0,0 0-8 16,0 0-8-16,0 0 0 15,7-4-4-15,0 21-5 16,2 20 3-16,-2 16 19 16,0 3-4-16,-7 5 1 15,0 2-1-15,0-3 0 16,0-6-11-16,0-4-5 15,0-3-5-15,0-10-2 16,0-2 0-16,0-9-2 16,0-6-14-16,0-4-70 15,0-4-12-15,-3-4-9 16</inkml:trace>
  <inkml:trace contextRef="#ctx0" brushRef="#br0" timeOffset="71683.817">28044 7342 167 0,'0'0'65'0,"0"0"-2"0,0 0 12 15,0 0 5-15,0 0-13 16,0 0-25-16,0 0-23 15,0 0-3-15,18 51 7 16,17-5 12-16,11-2 1 16,7 2-4-16,0-1-20 15,4-1 0-15,1-5-5 16,-1-4-7-16,-11-5-25 16,-13-9-84-16,-13-7-16 15,-17-5-14-15,-3-5 21 16,0-4 13-16</inkml:trace>
  <inkml:trace contextRef="#ctx0" brushRef="#br0" timeOffset="72088.032">28658 7502 136 0,'0'0'52'0,"0"0"-17"15,0 0 13-15,0 0 33 16,0 0-25-16,0 0-12 15,33-74-12-15,-33 74-16 16,0 0-8-16,0 3-8 16,0 25-4-16,0 15 4 15,0 12 8-15,-23 10 12 16,-3 1-1-16,-8 0-9 16,-5 2-5-16,-10 1 0 15,3 1-4-15,-7-5 5 0,0-3-6 16,7-11 3-16,9-14-3 15,14-10 3-15,3-12-1 16,17-8-1-16,-3-7-2 16,3 0 2-16,-8 0 2 15,-15 0 15-15,-13-14 35 16,-14-6-30-16,-13-6-15 16,-6 2-4-16,4-2-8 15,10-1-2-15,17 8-47 16,18 3-12-16,23 4-29 15,4 3-5-15,72 2-40 0,39 3-41 16</inkml:trace>
  <inkml:trace contextRef="#ctx0" brushRef="#br0" timeOffset="72863.613">28787 7967 118 0,'0'0'23'15,"0"0"-5"-15,0 0 11 0,0 0-2 16,0 0-7 0,0 0-7-16,0 0 6 0,210-40-2 15,-187 26 11-15,-8 0 2 16,-7 0-9-16,-8-1 1 15,0 3-4-15,0 1-11 16,-8 2-7-16,-19 3-4 16,1 6 0-16,-8 0 4 15,2 0 0-15,2 11-1 16,0 14-6-16,7 7-14 16,11 6 13-16,12 0 6 15,0-3-4-15,0-5-1 16,28-6-1-1,9-8-7-15,6-6 2 16,-1-6 11-16,7-4 2 16,-4 0 1-16,10-9 1 0,-11-8 3 15,2-1 10-15,-7-7 5 0,-9 2-3 16,-11-1-5 0,-8-2 5-16,-6 4-5 0,-5 5-2 15,0 7 3-15,0 3-13 16,0 4-3-16,0 3 2 15,0 0-10-15,0 0 4 16,0 0 0-16,-9 10 7 16,-1 7-5-16,1 0-3 15,9-1 4-15,0 2-3 16,0-2 5-16,16 3 0 16,14 0 2-16,2 0-1 15,-6-1 1-15,-3 1 0 0,-5 2-1 16,-6 0 1-1,-5 0 0-15,-3-1 0 0,-4-2 0 16,0 2-3-16,0-5 3 16,-37-7-8-16,-13 1 6 15,-8-9 2-15,5 0 2 16,0 0 1-16,10-9-2 16,10 1 3-16,3-7-1 15,7 1 1-15,7 0-4 16,12-6-2-16,4-6-20 15,30 4-16-15,43 0-68 16,19 11-2-16</inkml:trace>
  <inkml:trace contextRef="#ctx0" brushRef="#br0" timeOffset="73160.964">27975 8582 145 0,'0'0'35'0,"0"0"-11"0,0 0 16 15,0 0 21-15,0 0-15 16,0 0-35-16,96-12-10 15,66 6 11-15,45-4 0 16,14-1-4-16,-3-2-3 16,-4-1 0-16,-25 5-5 15,-51 3 0-15,-55 4 0 16,-56 2-21-16,-27 0-51 16,-37 2-23-16,-85 19 5 15</inkml:trace>
  <inkml:trace contextRef="#ctx0" brushRef="#br0" timeOffset="73327.008">28117 8696 118 0,'0'0'79'16,"0"0"-33"-16,0 0 13 16,201-15 5-16,-29-2-20 15,42-1-25-15,21-2-9 16,6 2-10-16,-24 4-22 15,-49 0-130-15</inkml:trace>
</inkml:ink>
</file>

<file path=ppt/ink/ink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0-07-28T14:12:28.034"/>
    </inkml:context>
    <inkml:brush xml:id="br0">
      <inkml:brushProperty name="width" value="0.05292" units="cm"/>
      <inkml:brushProperty name="height" value="0.05292" units="cm"/>
      <inkml:brushProperty name="color" value="#FF0000"/>
    </inkml:brush>
  </inkml:definitions>
  <inkml:trace contextRef="#ctx0" brushRef="#br0">5949 5079 69 0,'0'0'56'0,"0"0"-20"15,0 0 4-15,0 0 24 16,28-108 41-16,-28 91-13 16,0 5-12-16,0 5-19 15,0 1 56-15,0 4-23 16,0 2-7-16,0 0-22 15,0 0-39-15,0 8 11 16,4 32-21-16,3 26-16 0,-7 21 42 16,0 13-20-16,0 1-22 15,0 2 25-15,0-11-25 16,0-10-14-16,0-11-23 16,0-19 19-16,0-16-15 15,0-16-13-15,0-10 9 16,0-10 34-16,-4 0 6 15,1 0 14-15,-10-24-4 16,-1-16-13-16,-2-10 26 16,-7-4-26-16,-3 4 0 15,3 14-9-15,0 13 12 16,7 14-6-16,9 6-4 16,3 3-19-16,1 5 3 15,-1 25-10-15,4 10 0 16,0-1-55-16,0-2 81 15,27-8-5-15,13-6 8 16,19-7-39-16,13-5 23 0,8-8 20 16,12-3 0-16,0 0-34 15,-13-21-76-15,-10-11-17 16,-19-12-7-16,-20-10 22 16</inkml:trace>
  <inkml:trace contextRef="#ctx0" brushRef="#br0" timeOffset="480.957">6529 4323 75 0,'0'0'93'16,"-301"-114"-68"-16,121 78-3 15,-9 20 25-15,1 16 21 16,-3 10-15-16,2 42-24 15,-2 21-8-15,10 33 19 16,26 22-13-16,36 18 0 16,36 27-6-16,33 10-18 15,38 6 12-15,12 10-1 16,20-9-14-16,68-5 6 16,48-21-6-16,48-27 4 0,21-35-10 15,16-36 5-15,4-26 1 16,9-24 11-16,-3-16-9 15,-1-12 17-15,-17-36 8 16,-19-22-3-16,-10-24 6 16,-12-28-6-16,-17-20 5 15,-13-26-4-15,-27-20-22 16,-48-12-6-16,-55-1 3 16,-28 8 0-16,-109 25-7 15,-61 25-9-15,-47 25 16 16,-22 20-7-16,-2 20-21 15,33 14-11-15,40 16-6 16,55 15-23-16,49 14 8 16,31 13-14-16,15 6-29 0,-1 11-4 15,1 23-24-15</inkml:trace>
  <inkml:trace contextRef="#ctx0" brushRef="#br0" timeOffset="14308.759">7155 7991 112 0,'0'0'60'0,"0"0"-37"16,0 0 7-16,0 0 14 15,0 0 10-15,0 0-14 16,0 0-7-16,-168-19-19 15,188 18 1-15,59-2-4 16,43-2 3-16,50-5-1 16,42 0-2-16,14-1-4 15,0 4 0-15,-14 0-6 16,-39 6-1-16,-45-2 0 16,-46 3-2-16,-38 0 2 15,-35 0 0-15,-11 0-18 0,-11-4-3 16,-65 2-6-16,-46-2 8 15,-55 3-9-15,-35-2 15 16,-25 3 12-16,0 0 0 16,16 0 2-16,39 0 1 15,56 4-2-15,54 0 0 16,56 1-1-16,25-1-3 16,97-4-3-16,65 0 7 15,70 0 2-15,30 0-2 16,-13-14-20-16,-41 5-9 15,-56 1-33-15,-65 3-47 16</inkml:trace>
  <inkml:trace contextRef="#ctx0" brushRef="#br0" timeOffset="14926.01">3150 10301 185 0,'0'0'60'0,"0"0"-48"16,0 0 25-16,271 0 24 0,-137-8-7 16,35-4-24-16,32 0-14 15,40 1-16-15,33 2-22 16,27 3-65-16,-1-5-54 15</inkml:trace>
  <inkml:trace contextRef="#ctx0" brushRef="#br0" timeOffset="15423.757">10286 10196 138 0,'0'0'31'0,"-299"-3"-17"0,186 3 18 15,40 0 6-15,38 0 7 16,28 0-14-16,7 0-13 16,27 0-1-16,84 0 9 15,75 0 23-15,74 0-2 16,53-5-32-16,3-2-2 16,-15 1-13-16,-37 2-5 15,-59 4-23-15,-44 0-51 16,-55 0-23-16,-53 0 4 15,-46 0-25-15</inkml:trace>
  <inkml:trace contextRef="#ctx0" brushRef="#br0" timeOffset="16080.132">1107 12902 189 0,'0'0'66'0,"294"-11"-30"15,-16-15 20-15,45-3-24 16,24-1-25-16,-14 7-7 15,-36 9-1-15,-34 9-26 16,-42 5-66-16,-38 0-39 16</inkml:trace>
  <inkml:trace contextRef="#ctx0" brushRef="#br0" timeOffset="16391.148">6380 13064 160 0,'0'0'66'0,"291"-6"-50"15,-93 6 22-15,12 0-15 16,-5 0-23-16,-10 0-5 0,-24 10-42 16,-22 0-35-16</inkml:trace>
  <inkml:trace contextRef="#ctx0" brushRef="#br0" timeOffset="16820.053">1735 16164 133 0,'0'0'43'15,"0"0"-36"-15,0 0 27 16,0 0 26-16,0 0-2 16,0 0-19-16,165-44-10 0,-10 36-11 15,59 6-6-15,54-2-11 16,45 0 0-16,26 4-1 15,12 0-41-15,-19-4-79 32,-44 2-16-32</inkml:trace>
  <inkml:trace contextRef="#ctx0" brushRef="#br0" timeOffset="17153.491">4569 16740 188 0,'0'0'74'0,"0"0"-66"16,0 0-8-16,0 0 25 16,237 0 21-16,-39 0-23 15,57-17-20-15,39 3-3 16,8 1-2-16,-17-2-35 16,-25 7-27-16,-35-2 9 15,-27 2 6-15,-20 1-14 0</inkml:trace>
  <inkml:trace contextRef="#ctx0" brushRef="#br0" timeOffset="17415.939">8729 16579 358 0,'0'0'0'0,"225"-30"-46"15,-60 12 46-15,17-1 7 16,16 6 2-16,16-5-4 16,19 4-5-16,-1-2-3 15,-11 6-13-15,-14 0-56 16,-21 2-23-1</inkml:trace>
  <inkml:trace contextRef="#ctx0" brushRef="#br0" timeOffset="17604.937">11425 16535 114 0,'0'0'51'0,"225"-14"-51"15,-73 5-1-15,16-8 1 16,7-1 0-16,-1-8-12 16,-8-2-17-16,-2-2-7 15,-15-7-24-15</inkml:trace>
  <inkml:trace contextRef="#ctx0" brushRef="#br0" timeOffset="17999.677">8726 13650 155 0,'0'0'11'0,"0"0"-10"0,0 0-1 15,0 0 3-15,0 0-2 16,0 0 7-16,412-92 2 16,-127 86-8-16,62-5 1 15,38 3-3-15,31 4-6 16,-7 4-46-16,-43-2-84 16</inkml:trace>
  <inkml:trace contextRef="#ctx0" brushRef="#br0" timeOffset="18194.393">12607 13978 210 0,'0'0'14'0,"378"-16"-14"16,-123-5-1-16,19 4-1 15,6-3-4-15,-10 0-42 16,-11 0-26-16</inkml:trace>
  <inkml:trace contextRef="#ctx0" brushRef="#br0" timeOffset="19043.154">11238 6916 81 0,'0'0'67'15,"0"0"-46"-15,0 0-7 16,0 0 8-16,0 0 38 16,0 145-3-16,0-79-23 15,9 1 7-15,1-4-10 16,6-11-5-16,7-8-9 15,4-12 2-15,3-12 3 16,9-16-14-16,10-4 20 16,31-12 38-16,52-43 22 15,45-24-27-15,32-25-29 16,9-23-32-16,-24-7-7 16,-19-1-81-16,-17 15-22 0,-22 24-4 15,-14 28-15-15,-10 24-6 16,-22 19-68-16</inkml:trace>
  <inkml:trace contextRef="#ctx0" brushRef="#br0" timeOffset="20237.944">5050 3057 148 0,'0'0'64'16,"0"0"-18"-16,0 0 16 15,0 0-1-15,0 0-9 16,0 0-20-16,0-7-13 16,0 27-12-16,0 14 4 15,0 10 42-15,0 0-15 16,-16-4-14-16,0-6-1 16,6-9-5-16,3-6-8 0,3-10-8 15,-1-4 5 1,1-2-7-16,1-3 0 0,3 0 11 15,0 0-5-15,0 0 22 16,-4-7 11-16,1-25-7 16,-1-12 7-16,-1-14-39 15,5-8-3-15,0-4 3 16,16-1-2-16,7 11 2 16,3 14-3-16,-6 14-7 15,-10 16 3-15,-1 8 4 16,-9 8-15-16,0 0 2 15,0 0-20-15,14 0-4 16,9 18-2-16,7 8 27 16,9 8 5-16,-16 3-2 0,-7-3-9 15,-16 2-9-15,0-2 8 16,0-4 7 0,-28-4-12-16,-9 1-2 0,-9-8 3 15,0-3 17-15,16-4 9 16,10-8 0-16,17-3-4 15,3-1 4-15,0 0 5 16,0 0-5-16,7 0-3 16,19 0 3-16,17 9 0 15,3 5 5-15,-7 5-5 16,-2 4-5-16,-11 10 5 16,-3-1 1-16,-7 1 0 15,-16 0-2-15,0-5 1 16,-9-5-4-16,-40-2-15 15,-18-8-3-15,-6-6-5 0,4-7-18 16,20 0 15-16,13 0 0 16,29-20-2-16,7-17-16 15,62-6-22-15</inkml:trace>
  <inkml:trace contextRef="#ctx0" brushRef="#br0" timeOffset="20392.823">5611 3110 34 0,'0'0'146'0,"0"0"-105"0,0 0-7 16,0 0 20-16,0 0 0 15,0 0-36-15,-23-14-18 16,7 14-17-16,-3 0-53 16,-1 0-5-16,13 0-22 15</inkml:trace>
  <inkml:trace contextRef="#ctx0" brushRef="#br0" timeOffset="20764.097">5827 2929 145 0,'0'0'35'0,"0"0"-19"0,0 0-7 15,0 0 4 1,217-34 1-16,-148 27-3 0,-7 1-6 15,-16 0 1-15,-25 3 0 16,-8 1-1-16,-13 2-3 16,0 0-2-16,0 0-3 15,-16 0-16-15,-11 0 1 16,1 0 9-16,6 8-5 16,10 12 1-16,6 4 9 15,1 6 4-15,-3 6 0 16,-1 2 1-16,-3 5 1 15,-6-3 8-15,0-2 3 16,2-2 2-16,5-1-3 16,2-3-4-16,0-3 2 0,3 0 2 15,-1-4-7-15,1 1-5 16,1 1 0-16,3 0-17 16,0 2-30-16,-7-1-40 15</inkml:trace>
  <inkml:trace contextRef="#ctx0" brushRef="#br0" timeOffset="20992.745">4592 3980 169 0,'0'0'57'16,"0"0"-15"-16,0 0 25 0,182-109-26 15,59 66-34-15,88-3-5 16,48 3-2-16,-18 10-2 16,-78 9-15-16,-106 15-19 15,-117 9-33-15,-73 4 5 16,-134 26-52-16</inkml:trace>
  <inkml:trace contextRef="#ctx0" brushRef="#br0" timeOffset="21158.909">4443 4142 211 0,'0'0'41'16,"0"0"-6"-16,0 0 25 15,370-28-4-15,-110 2-41 16,29-2-8-16,-6 5-7 16,-36 4-3-16,-40 11-18 15,-67 7-88-15,-64 1-42 16</inkml:trace>
  <inkml:trace contextRef="#ctx0" brushRef="#br0" timeOffset="33459.065">21504 9304 85 0,'0'0'62'0,"0"0"-41"16,0 0-2-16,0 0 15 16,0 0-1-16,0 0-1 15,-92-58 0-15,92 58-7 16,0 0 2-16,0 0-13 16,0 0-4-16,0 0-2 15,4 11-8-15,26 20 3 16,16 15 15-16,12 7 15 15,3 6-8-15,-1 3-11 16,5 1 5-16,4 3-6 16,-3-2-8-16,-3 0 4 0,-4-4-8 15,-15-7-1-15,-5-9 4 16,-13-10-4-16,-3-10 4 16,-3-5-2-16,-13-12-1 15,-4-3 2-15,-3-4-3 16,0 0 0-16,0 0 15 15,0-6 26-15,0-24 13 16,-10-10-18-16,-10-14-34 16,-6-7 4-16,-1 5 0 15,1 11 2-15,3 12-8 16,7 13 0-16,9 10 18 16,7 6-18-16,0 2 2 0,0 2 12 15,0 0-28 1,0 0 0-16,0 0-4 0,0 19-10 15,19 4 28-15,11 11-2 16,0 3-2-16,6 4 4 16,1 6 2-16,-2-1 2 15,-1-4-6-15,-8-4 4 16,-10-7-2-16,-9-8 0 16,-7-3-4-16,0-6-1 15,-33-4-16-15,-33-2-8 16,-6 0-6-16,-4-4-21 15,3 2-19-15,8 0-5 16,12 0-25-16,14 4 29 0,21 6-65 16</inkml:trace>
  <inkml:trace contextRef="#ctx0" brushRef="#br0" timeOffset="34768.949">21996 10349 195 0,'0'0'61'0,"0"0"-38"16,0 0 36-16,0 0 1 15,0 0-33-15,0 0-12 16,7-12-9-16,9 28-5 16,2 7 10-16,-2 4 1 15,-13 5 0-15,-3 1-2 16,0 2 0-16,0-1-2 16,0-3-3-16,0-3-3 15,0-6 0-15,0-11 7 16,0-3-9-16,0-5-3 15,0-3 3-15,0 0 2 16,4 0 5-16,15-7 2 16,8-19 3-16,8-3 11 0,2-6-11 15,2 4 3 1,-9 4-12-16,-7 10 0 0,-3 4 1 16,-13 9 2-16,-4 2 1 15,1 2-5-15,-4 0-4 16,9 0-15-16,1 19 6 15,6 4 11-15,4 1 2 16,-2-6-2-16,1-1 0 16,4-5-2-16,0-6-15 15,0-3 17-15,-4-3-3 16,-4 0 3-16,-3 0 7 16,-1 0 0-16,-8-15-7 0,9-6 9 15,-4-2-1-15,-1-4 14 16,-2 7-22-16,-5 4 14 15,0 6 5-15,0 6-5 16,0 4 8-16,0 0-22 16,0 0 0-16,0 0-8 15,0 10-13-15,0 10 14 16,0 4 6-16,11-1 1 16,4-4-4-16,8-4-5 15,4-5 3-15,0-3 6 16,-1-5-6-16,1-2 6 15,-1 0 9-15,-3 0-9 16,-3-9 16-16,-1-10 1 16,-5 0-1-16,-1 0 12 15,-13 1 2-15,0 5 2 0,0 7-16 16,0 1-6-16,0 5 13 16,0 0-23-16,0 0-13 15,0 0 5-15,0 8-11 16,3 10 3-16,4 5 12 15,13-4-8-15,6-1 10 16,8-2-14-16,5-4-1 16,10-4 9-16,1-5 6 15,-1-3 2-15,4 0 4 16,-3 0-4-16,-8-19 14 16,1-7-3-16,-6-8 3 15,-11-6 0-15,-10-10 11 0,-16 2-13 16,0 2 8-16,-12 9-12 15,-18 12 13-15,3 6 0 16,8 13 2-16,1 6-23 16,-5 0-11-16,-19 15-6 15,-8 19 17-15,-3 16-24 16,7 6 22-16,23 2-14 16,23 0 0-16,0-8-1 15,46-10-3-15,34-9-13 16,15-11 8-16,11-13 17 15,2-7 6-15,-5 0-4 16,-11-15 6-16,-20-15 8 16,-15-11-8-16,-20-5 31 15,-17-10-3-15,-11-2 9 16,-9-2 4-16,0 8-25 0,-23 13 3 16,-9 16 19-16,14 9-3 15,6 12 11-15,1 2-46 16,-12 14-30-16,-9 28 30 15,-1 16-6-15,10 6 6 16,19 5 0-16,4-6 3 16,20-9 3-16,36-7-6 15,17-14-6-15,6-6-1 16,10-12-7-16,-17-4-80 16,-19-7-83-16,-40-4-21 15,-13 0-23-15</inkml:trace>
  <inkml:trace contextRef="#ctx0" brushRef="#br0" timeOffset="36910.161">19196 11297 254 0,'0'0'60'15,"0"0"-5"-15,0 0 29 16,0 0 16-16,0 0-36 16,0 0-18-16,0 0-46 15,16 4 3-15,14 68 2 16,9 27-3-16,14 12 19 16,9 2-15-16,-2 2-2 0,13 0 2 15,10 8 2-15,5 4-6 16,1-3-2-16,-10-16 6 15,-22-19-8-15,-18-25 2 16,-20-24 0-16,-12-20-2 16,-7-13 2-16,0-4-4 15,0-3-4-15,-7 0-12 16,-35-15 20-16,-24-12 26 16,-10-9-22-16,-3-5 2 15,-6 1 0-15,2 4-2 16,7 4-4-16,10 11 0 15,20 8-2-15,23 7-2 0,20 6 0 16,3 0-6 0,0 14-43-16,0 20 32 0,26 12 18 15,13-1 6-15,-2-4-3 16,2-2 0-16,0-8 0 16,5-6 0-16,6-5-17 15,15-7 9-15,11-6 8 16,20-7 0-16,15 0 1 15,2-2 4-15,-1-20 2 16,-29-2 0-16,-21-8-5 16,-28-1 5-16,-22 0-7 15,-12-3-23-15,0 5-38 16,-39 9-44-16,-18 9-9 16,-1 10 22-16,1 3 32 15,8 5-35-15</inkml:trace>
  <inkml:trace contextRef="#ctx0" brushRef="#br0" timeOffset="38147.939">19796 13036 156 0,'0'0'82'15,"0"0"-29"-15,0 0 47 16,0 0 3-16,0 0-14 16,0 0-33-16,7-39-13 15,-7 45-35-15,0 25-6 16,0 18 12-16,-20 12 2 15,-13-1 9-15,-1-3-23 16,-1-9 10-16,8-8-8 16,11-8 3-16,6-14-2 15,6-8-5-15,4-8-12 16,0-2 5-16,0 0 7 16,0 0 3-16,20-24 6 0,20-11-2 15,15-8 4-15,-2 3-6 16,-12 7-1-16,-9 11-4 15,-9 11-7-15,-16 8 7 16,-4 3-11-16,13 0-12 16,-2 0-13-16,9 8 24 15,9 12-6-15,-11 6 1 16,11 3-12-16,-2-1 20 16,4-5-5-16,8-5-17 15,-3-5 9-15,-2-7 13 16,2-6 1-16,-9 0 5 15,4-5 3-15,-2-18 0 0,-9-9 8 16,-5-7-7 0,-6 0 7-16,-12-1-4 0,0 1 11 15,0 12 15-15,0 6-14 16,0 11 13-16,0 8-17 16,0 2-10-16,0 0-2 15,-9 14-7-15,-1 18 0 16,2 12 0-16,8-3 7 15,0-5-6-15,8-8 2 16,25-6-18-16,6-6 2 16,0-6 14-16,-13-6-1 15,-8-4 6-15,-5 0-1 16,-6 0 2-16,0-10 6 16,5-12 1-16,-1 0 4 15,-2 0-1-15,5 0-8 0,-5 7-2 16,-2 9 12-16,-7 6-14 15,0 0 2-15,0 0-5 16,7 0-2-16,9 14-8 16,7 11 15-16,7-3 2 15,9 0-1-15,1-6-2 16,10-4-1-16,8-6-2 16,-1-4 2-16,-4-2 1 15,-4-7 1-15,-3-25 6 16,-7-9-5-16,-16-13 8 0,-12-13 0 15,-11-5-3 1,0 4 33-16,-20 8-11 0,-10 20 6 16,7 18 10-16,9 9-35 15,9 9 12-15,1 4-21 16,-3 0-9-16,-9 33-10 16,-3 17 8-16,-2 18 11 15,8 4 0-15,13 0-2 16,0-7-10-16,13-15 1 15,27-10-21-15,13-12 14 16,13-8-5-16,6-10-2 16,12-10 12-16,8 0 1 15,-4-20 12-15,-8-18-3 16,-15-11 11-16,-19-15 0 16,-16-10-4-16,-19-9-3 0,-11 1 12 15,0 14-7-15,-18 14 7 16,-14 20 12-16,9 18-5 15,-3 14-8-15,-4 2-12 16,-9 43 0-16,-2 19 2 16,14 22-2-16,27 4 0 15,0-2 2-15,31-7-2 16,18-13-28-16,11-8-82 16,2-8-61-16,-12-8 9 15,-4-8 14-15</inkml:trace>
  <inkml:trace contextRef="#ctx0" brushRef="#br0" timeOffset="39055.929">16902 13564 130 0,'0'0'74'0,"0"0"-37"16,0 0 7-16,0 0 30 15,0 0-22-15,0 0-31 16,-115 72 6-16,32 8 36 15,-9 12-23-15,-7 8-9 16,-13 3 6-16,-1 5-1 16,-6 2-16-16,1-6 8 15,3-7-20-15,12-11 6 16,11-13 13-16,25-16-16 16,21-17-4-16,23-14-2 0,11-20 4 15,5-6-7 1,3 0 3-16,-8-28 4 0,5-23-9 15,3-14 0-15,4-1-25 16,0 5 20-16,0 13-11 16,0 14 9-16,0 15 7 15,0 10 0-15,0 9-2 16,0 0 0 0,0 0-8-16,0 4-8 0,0 24-4 15,11 11 22 1,15 2 2-16,17 0 0 15,19-5-4-15,5-6 2 0,14-7 0 16,6-11 0-16,8-12 0 16,-3 0-4-16,-12 0-6 15,-14-17-26-15,-36-4-26 16,-27 2-30-16,-3 3-12 16,-41 4-9-16,-31 3 39 15,-9 9-1-15,-3 0-51 0</inkml:trace>
  <inkml:trace contextRef="#ctx0" brushRef="#br0" timeOffset="40292.029">14662 15547 82 0,'0'0'86'15,"0"0"-56"-15,0 0 9 16,0 0 29-16,0 0 17 16,-63-120-38-16,77 79-28 15,25 1-18-15,-2 6 1 16,2 6 2-16,-13 6-3 16,-3 3 2-16,-3 16-3 15,-1 3-4-15,8 0 2 16,6 0 1-16,6 8-2 15,-2 14 2-15,-6 1-10 16,-12 8 4-16,-7 1 6 16,-8-2-2-16,-4 2 2 15,0-9-2-15,0-6 1 0,0-2 1 16,0-11 0 0,0-4 1-16,0 0 0 0,0 0 1 15,0 0 6-15,19-15-6 16,15-7 0-16,8 0 0 15,4-5-1-15,-1 6 1 16,-6 7 0-16,-13 1 0 16,-14 11-2-16,-8 2 1 15,-4 0-2-15,4 0-1 16,-1 19-2-16,1 7 5 16,-4 6 1-16,3 0 1 15,1-5-4-15,8-6 1 0,4-7 1 16,-2-3 0-16,2-7-5 15,-2-2 2-15,2-2-1 16,7 0 4-16,7-13 3 16,0-13-2-16,6-2 3 15,-10-1 8-15,-3-2-6 16,-12 8 9-16,-2 0-6 16,-9 10 1-16,0 7 1 15,0 6 7-15,0 0-17 16,0 0-1-16,0 23-11 15,0 1 11-15,-9 6 0 16,9-8-2-16,0-4-8 16,0-6-4-16,9-5 3 0,5-3-2 15,-2-4 0-15,-5 0 13 16,9 0 0-16,2-4 0 16,5-15 4-16,0-5-4 15,0 2 2-15,-7 1 3 16,-6 13-3-16,-1-3 7 15,-9 7-2-15,4 4-5 16,-4 0-2-16,3 2-5 16,4 22-1-16,2 4 5 15,5-6 0-15,6 0 0 16,3-7-2-16,3-9-1 0,4-5 4 16,2-1-2-1,5 0 2-15,2-7 0 0,-5-16 2 16,0-8 0-16,-6-6-1 15,-10-8-1-15,-6-3 8 16,-12-2-7-16,0 3 3 16,0 5 3-16,-4 11-5 15,-12 13 5-15,9 15 2 16,4 3-6-16,-6 0-3 16,-5 21-6-16,-9 24 6 15,-9 14-6-15,6 5 9 16,3-3-3-16,12-9 0 15,11-10 0-15,0-11-2 16,26-14-14-16,27-9 6 0,16-8 6 16,11 0 3-16,1-14 1 15,-4-16 0-15,-17-5 1 16,-18-14-1-16,-19-5 0 16,-16-4 2-16,-7-5-2 15,0 5 4-15,-3 8 3 16,-17 17 4-16,1 14 3 15,12 9 8-15,3 10-4 16,-8 0-13-16,-9 14-5 16,-15 22-5-16,-6 14 5 15,12 7 10-15,15-3-7 16,15-4 1-16,0-7-4 16,8-8 0-16,34-3-12 0,11-9-52 15,4-10-33 1,-1-8-37-16,-6-5-7 0</inkml:trace>
  <inkml:trace contextRef="#ctx0" brushRef="#br0" timeOffset="40902.762">17779 13569 232 0,'0'0'50'0,"0"0"-43"15,0 0 1-15,0 0 14 16,0 0 47-16,117 175-20 16,-48-91-20-16,10 10 0 15,3 5 13-15,5 8-24 16,12 8 2-16,5 1 2 16,6 1-14-16,-4-7 4 15,-2-13-8-15,-28-19-4 0,-23-23 4 16,-19-20 6-16,-25-21-20 15,-9-11 10-15,0-3-11 16,-9 0-4-16,-41-17 15 16,-19-10 9-16,-10-7 0 15,-4-4-6-15,14 2-2 16,19 3 5-16,20 8-1 16,11 6-5-16,15 4 0 15,4 7 0-15,0 2 0 16,0-7-9-16,4 5-2 15,19-5 5-15,0 3 5 16,-9 4 1-16,-5-2 0 0,-2-1 0 16,-7 2-3-16,0-3 1 15,0 2-14-15,0 2-29 16,0 6-28-16,0 0-8 16,0 0-3-16,0 0 20 15,10 0-7-15,22 12-8 16</inkml:trace>
  <inkml:trace contextRef="#ctx0" brushRef="#br0" timeOffset="41290.785">18984 14570 67 0,'0'0'84'0,"0"0"-42"15,0 0-3-15,0 0 16 16,0 0 10-16,0 0-8 15,-9-77-18-15,9 77-4 16,-4 0-10-16,4 0-1 16,-3 0-15-16,3 0-3 15,0 0-1-15,0 0-4 16,-4 6 1-16,4 23 2 16,0 17 1-16,0 13 19 15,0-2-10-15,0 1-1 16,7 1-7-16,9-11-6 15,-9-2 9-15,-3-6-9 0,-4-10 2 16,0-8-4 0,0-6 7-16,-7-4-7 0,-20-8 2 15,-6 2 0-15,-13-4 9 16,-4 2-9-16,1-4-12 16,-10 0-41-16,-1 0-38 15,-2 0-25-15,-7 0-14 16,6 0 10-16</inkml:trace>
  <inkml:trace contextRef="#ctx0" brushRef="#br0" timeOffset="42651.719">18225 15633 173 0,'0'0'49'0,"0"0"-13"16,0 0 24-16,-27-117 7 15,27 89-17-15,4 4-15 16,22 0-6-16,5 7-11 0,4-6-7 15,2 7 3 1,6 6-13-16,-6 6 1 0,5 4-2 16,1 0-2-16,-3 14 1 15,3 16 0-15,-17 2 1 16,-6 8 0-16,-17 1 0 16,-3-2 0-1,0 0 0-15,0-7-2 0,-7-8 2 16,0-8 0-16,2-8 2 15,5-2-2-15,0-6 2 16,0 0 0-16,0 0 6 16,0-23 10-16,12-4-5 15,22-8-11-15,8-5-2 16,8 3 4-16,6-2-4 16,3 7 1-16,-13 7-1 0,-6 10-1 15,-13 5 1 1,-4 10-3-16,-4 0-3 15,-3 0 3-15,-2 15 0 0,-5 10 2 16,-9 7 1-16,0 4 0 16,0 5 1-16,0-10-1 15,0-1-1-15,0-11-1 16,0-11 1-16,0-2-1 16,4-6-2-16,15 0 8 15,11-14-4-15,16-17 0 16,7-4 3-16,-3-6-3 15,-1-1 0-15,-6 2 0 0,-6 6 3 16,-10 6-3 0,-11 12 3-16,-9 8-3 0,-7 8 0 15,0 0-1-15,0 4 1 16,0 26-8-16,-23 10 5 16,-7 1 5-16,7-2-2 15,8-3 0-15,10-8 0 16,5-6-3-16,0-6 4 15,5-10-1-15,29-6 3 16,3 0 0-16,6 0-1 16,3-19-2-16,-7-7 1 15,-6-10-1-15,-6 1 0 16,-8 4 2-16,1 2-2 16,-13 10 4-16,-4 8-2 0,-3 7 2 15,0 4-3-15,4 0-1 16,-4 4-7-16,0 19 3 15,3 13 1-15,3-5 6 16,11-1-5-16,10-6 2 16,12-3-1-16,17-7-1 15,10-13 1-15,6-1-5 16,-6 0-3-16,-6-24 0 16,-11-10 4-16,-6-8 5 15,-10-12 1-15,-13-4 2 16,-13-2 1-16,-7 4-3 15,0 12 13-15,0 8 7 16,-18 11 10-16,-17 15 4 16,-15 10-19-16,-15 0-13 0,-6 36 4 15,2 16-3-15,23 11-4 16,30 5 10-16,16-1-8 16,30-4 4-16,55-10 2 15,18-9-6-15,19-12 12 16,4-14-14-16,-4-10-4 15,-7-8-14-15,-16 0 10 16,-16-32 4-16,-14-11 4 16,-16-12 6-16,-18-12-6 15,-15-5 4-15,-17 2 2 16,-3 4-4-16,0 11 10 16,0 15 2-16,0 13-4 0,0 14 11 15,0 7 2 1,0 6 16-16,0 10-39 0,-19 30-11 15,-20 19 11-15,-2 9 11 16,18 2-9-16,23 0 3 16,0-2-2-16,18-9 5 15,31-5-3-15,17-10-5 16,10-14-26-16,12-6-70 16,8-15-24-16,-1-9-20 15,-8 0-30-15,-18-19 23 16</inkml:trace>
  <inkml:trace contextRef="#ctx0" brushRef="#br0" timeOffset="45285.111">19612 6634 222 0,'0'0'52'0,"0"0"21"0,0-137 4 15,-7 105 7-15,0 11 8 0,3 13-2 16,-1 8-15-16,5 0-40 15,0 6-35-15,0 31-12 16,0 20 12-16,0 20 33 16,0 13-27-16,-4 3 12 15,-3-1-5-15,4-4-10 16,3-5 2-16,0-10 0 16,0-8 3-16,0-13-8 15,0-18 3-15,0-12-6 16,0-14 3-16,0-6-10 0,-4-2 10 15,1-2 10 1,-10-26 12-16,-3-13-19 0,-5-4-3 16,-11-4 0-16,6 9 3 15,3 10 0-15,0 10-3 16,12 13 0-16,-1 3-17 16,5 4-5-16,-4 5-7 15,-1 25 14-15,8 10 4 16,4 0-51-16,0-1 48 15,53-9 14-15,16-8 0 16,20-10 0-16,10-8-4 16,10-4 4-16,-3 0 4 0,-14-13-4 15,-23-10-10 1,-35-9-2-16,-34-11-36 16,0-4-84-16,-60-10 5 0,-25 1-6 15,5-2 50 1,20-2-24-16</inkml:trace>
  <inkml:trace contextRef="#ctx0" brushRef="#br0" timeOffset="46139.7">18763 5509 171 0,'0'0'41'16,"0"0"-4"-16,0 0 7 15,0 0 10-15,0 0-13 16,0 0-34-16,-13 88 34 16,-13-28 14-16,3-2-21 15,0 2 6-15,0-1 1 16,5-7 2-16,-5-3-21 16,7-11-3-16,0-8-1 15,9-13 0-15,0-9-18 0,4-4 6 16,3-4 4-16,0 0 2 15,0 0 18-15,0-22 15 16,0-13-11-16,30-6-21 16,0-12-10-16,9-7 8 15,-2-6-11 1,5-7 0-16,8-3-3 0,-4-2-8 16,7-2-17-16,0 8 7 15,-4 13 10-15,-6 21 9 16,-13 20-15-16,-11 13-24 15,1 5-11-15,10 11-20 16,0 26 24-16,0 15 25 16,-18 8 0-16,-12 4 19 15,0-3 3-15,-30-10 0 0,-1-11 1 16,4-12-7-16,9-11 4 16,-5-5 1-16,4-4-1 15,-4-5 1-15,0 1 1 16,3-1 1-16,10-1 0 15,1-2 0-15,9 0 3 16,0 2-3-16,0-2-2 16,5 4 1-16,36 2-19 15,12 4 7-15,16 10 8 16,4 8 5-16,-5 12 0 0,-11 8 0 16,-14 4-3-16,-24 2 1 15,-19-2 2-15,0-4 0 16,-23-7 3-16,-39-9 1 15,-10-8 1-15,-15-10 3 16,-9-8-8-16,4-6 7 16,13 0-2-16,13-2-4 15,33-16-1-15,26-8 0 16,7-8-32-16,63-10-94 16,59-8 7-16,27-3-1 15</inkml:trace>
  <inkml:trace contextRef="#ctx0" brushRef="#br0" timeOffset="46286.653">19681 5727 78 0,'0'0'50'0,"0"0"-20"16,0 0-8-16,0 0-6 16,0 0-16-16,0 0-5 15,19-14-37-15,1 4-29 16</inkml:trace>
  <inkml:trace contextRef="#ctx0" brushRef="#br0" timeOffset="46732.332">19932 5394 122 0,'0'0'31'0,"0"0"4"0,0 0-3 15,0 0-13-15,267-2-6 16,-152 2-3-16,-12 0 0 16,-27 0 8-16,-30 0-7 15,-27 0-1-15,-19 0-4 16,0 0 11-16,0 0 4 16,0 0-21-16,-7 0 2 15,-28 0-5-15,-6 0 6 16,-1 0-3-16,6 2 0 15,6 13-4-15,11-1 3 16,4 5 0-16,3 3-2 0,1 4 3 16,4 6 1-16,-1 6 1 15,4 6 2-15,4 6 8 16,-4 5 1-16,4-3 6 16,-3 0 5-16,3-4 0 15,0-6-5-15,0-4-7 16,0-6 5-16,0-8-11 15,0-4-1-15,-4-8-5 16,1-3-2-16,-10-4-27 16,3-5-34-16,-10 0-37 15,12 0 10-15,8-20-26 16</inkml:trace>
  <inkml:trace contextRef="#ctx0" brushRef="#br0" timeOffset="47060.731">20862 5715 150 0,'0'0'37'16,"0"0"-4"-16,0 0 2 16,0 0-9-16,0 0-20 15,0 0 18-15,16 119 4 16,0-88-12-16,4-1-2 15,-3-8 0-15,3-8-3 0,-4-9 8 16,-9-2-5-16,9-3 14 16,1-3 25-16,15-17-11 15,5-15 4-15,6-7-14 16,3-11-9-16,3-6-13 16,8-9-6-16,8-5-8 15,-4 11-22-15,-15 16-45 16,-20 22-26-16,-22 20-26 15,-4 4-1-15,0 0-40 16</inkml:trace>
  <inkml:trace contextRef="#ctx0" brushRef="#br0" timeOffset="47535.687">22205 4929 109 0,'-152'-119'19'0,"-30"1"-4"16,-45 5 0-16,-43 10 19 15,-47 13-15-15,-53 25-5 16,-49 29-1-16,-34 30-1 16,-21 16-2-16,25 54 4 15,49 39-5-15,57 33 0 16,67 42-4-16,44 36-5 15,38 25 3-15,29 22-3 16,47 2 0-16,65-7 0 0,56-12 3 16,135-19 0-16,99-28 26 15,94-37-5-15,100-41-6 16,84-47-11-16,69-43 17 16,21-29-11-16,-2-35-4 15,-26-43-5-15,-52-41 5 16,-70-37 0-16,-94-30 24 15,-98-29-3-15,-114-16 2 16,-91-17-18-16,-58-13-10 16,-108-17-4-16,-60-3-4 15,-72 24-4-15,-65 31-14 16,-61 57 9-16,-46 56-13 0,-37 54-15 16,-9 46-23-16,15 21-8 15,40 45-5 1,78 15-18-16</inkml:trace>
  <inkml:trace contextRef="#ctx0" brushRef="#br0" timeOffset="55242.02">29919 7279 270 0,'0'0'116'0,"0"0"-32"0,0 0 33 16,0 0 8-16,0 0-42 16,0 0-12-16,0 0-15 15,-64-88-44-15,61 100-12 16,-6 20 3-16,-2 16-3 16,-5 10 18-16,-6 6-10 15,-1 6-2-15,-4-3 1 16,-7-2-4-16,-1-4 4 15,1-9-7-15,4-8 3 16,7-9-10-16,7-16-6 0,9-9-40 16,0-8 38-16,7-2 15 15,-5 0 12-15,1 0 12 16,1-12 2-16,3-13 10 16,-4-7-33-16,4-1 14 15,0-1-1-15,-3 10-13 16,3 10 24-16,-4 8-16 15,4 6 0-15,0 0-11 16,0 0-42-16,0 0 16 16,-5 13 3-16,1 12-4 15,1 3 27-15,3 5 0 16,0-2-14-16,0-3 14 16,26-6 0-16,13-5-15 15,7-6 6-15,11-5 9 0,8-3 3 16,11-3 6-16,11 0-9 15,5-13 9-15,-9-11-9 16,-21-3-51-16,-23-10-57 16,-35-3-52-16,-4-6 8 15,-32-1 5-15,-25 2 23 16,1-1-34-16</inkml:trace>
  <inkml:trace contextRef="#ctx0" brushRef="#br0" timeOffset="56112.681">30080 6486 160 0,'0'0'39'0,"0"0"-16"16,0 0 36-16,0 0 14 15,0-108-11-15,0 102 4 16,0 6-14-16,0 0-21 16,0 0-10-16,0 0-8 0,-3 25 3 15,-17 7 2 1,-3 11 8-16,0 4 1 0,0 1-15 15,4 0 2-15,-4-4 2 16,5-6-14-16,6-7 8 16,4-14 6-16,8-9-16 15,0-4 0-15,0-4 9 16,0 0 0-16,0-4 3 16,0-26 29-16,0-12 14 15,8-14-55-15,11-6 8 16,8-3-8-16,-1 2 17 15,-3-5-20-15,0 4 6 0,-3 3-3 16,-1 11 12 0,2 14-12-16,-1 10-23 0,-1 10 20 15,-6 11-21-15,-3 0-3 16,-3 5-8-16,9 0-48 16,11 0 24-16,6 13 2 15,10 10 21-15,-1 7 14 16,-8 0 6-16,-4 0-6 15,-14-1 16-15,-13-6 4 16,-3 1-4-16,0-2-2 16,-14-2-4-16,-25 2 5 15,2-3 1-15,5-4 5 16,13-6 1-16,12-4-2 16,3-2 2-16,4-3 0 15,0 1 0-15,0-1 0 0,0 0-6 16,0 7 4-16,7 0 1 15,16 7 1-15,16 4 1 16,4 3 0-16,-10 7-1 16,-3 6 0-16,-7 6 1 15,-19 4-1-15,-4-1 0 16,0-5-1-16,-30-1-2 16,-16-11 3-16,3-3 0 15,-10-9-2-15,0-11 4 16,0-3-2-16,4 0 1 15,3 0-2-15,16 0-1 16,7-13-17-16,10-5-27 0,13-7-4 16,0-4-2-16,36-10-9 15,40-3-3-15,19 0-5 16</inkml:trace>
  <inkml:trace contextRef="#ctx0" brushRef="#br0" timeOffset="56317.764">30789 6501 66 0,'0'0'70'16,"0"0"-28"-16,0 0 8 15,0 0 5-15,0 0 3 16,0 0-23-16,0 0-11 16,0-9-16-16,0 9-8 0,0-3-1 15,0-1-44 1,0 0-54-16,0 0 17 0,0 2-26 15</inkml:trace>
  <inkml:trace contextRef="#ctx0" brushRef="#br0" timeOffset="56804.955">31033 6309 106 0,'0'0'38'15,"0"0"-6"-15,0 0 6 16,0 0-8-16,0 0-11 16,0 0-8-16,87-35-5 0,-14 33-4 15,8 2-1-15,6 0 0 16,-11 0-1-16,-23 0 0 16,-14 0 1-16,-23 0-1 15,-16 0 1-15,0 0-1 16,0 0 0-16,0 0-6 15,-13-2 6-15,-13 0 1 16,3 0-1-16,3 0-1 16,10 2 1-16,6 0 0 15,1 0-2-15,-3 0 2 16,-1 0 0-16,-3 0 0 16,-10 10 0-16,-3 8 5 15,0 8-1-15,0 9 2 16,0 4 7-16,9 4 4 15,-5-1-2-15,10 2-12 16,-2-4 4-16,8 0 16 16,-1-5-14-16,4-4-9 0,0-5 2 15,0-8 0-15,-12-6-2 16,5-6 0-16,-6-1-18 16,-4-5-31-16,1 0-14 15,5 0-3-15,11 0-27 16</inkml:trace>
  <inkml:trace contextRef="#ctx0" brushRef="#br0" timeOffset="57234.862">31743 6256 110 0,'0'0'47'0,"0"0"-18"0,0 0 7 16,0 0-5-16,0 0 0 15,0 0-15-15,26-96-3 16,-6 90-7-16,3 2 3 16,-2 4-7-16,7 0-2 0,-1 0 0 15,-1 0-5-15,1 10 5 16,-8 8-4-16,-1 2 1 15,-6 4 1-15,-12 4 2 16,0 2 0-16,0 4 2 16,0-1 9-16,-15 1-6 15,-8-5 12-15,-4-3-3 16,13 1-4-16,-2-4 0 16,9 2-5-16,-9-1-1 15,12-2-3-15,4 2 11 16,0-2-5-16,0 0-7 15,0-6 1-15,0 0-2 0,0-4 2 16,0 3-2-16,0 0-28 16,0-1-15-16,0 4-42 15,7 4 27-15,6 3-28 16</inkml:trace>
  <inkml:trace contextRef="#ctx0" brushRef="#br0" timeOffset="57612.731">31845 7064 127 0,'0'0'48'0,"0"0"-14"16,0 0 8-1,0 0 4-15,0 0-9 0,0 0-12 16,0-90-8-16,0 90-6 15,0 0-11-15,0 0-8 16,-3 10-1-16,-1 6 8 16,-1 6-1-16,5-2-3 15,0-6 5-15,12-2 0 16,8-8 0-16,3-4 0 16,0 0 2-16,0 0 4 15,-5-2-1-15,-3-12 1 16,-7-2 3-16,-5-6 2 15,-3 3-11-15,0-4-3 16,-18 0-3-16,-17 6-14 0,-2 7-11 16,-6 10-29-16,5 0 9 15,-3 0-11-15,-2 27-20 16</inkml:trace>
  <inkml:trace contextRef="#ctx0" brushRef="#br0" timeOffset="57951.666">30057 7374 131 0,'0'0'56'16,"0"0"-38"-16,0 0 22 0,0 0 41 15,0 0-23 1,0 0-41-16,304-57 4 0,-77 39-12 16,43 2 5-16,35-2-3 15,8 6-9-15,-32 6 1 16,-51 3-3 0,-90 3-3-16,-68 0-18 0,-63 0-31 15,-12 11-47-15,-102 3 37 16,-58 5 0-16,-47 2-35 15</inkml:trace>
  <inkml:trace contextRef="#ctx0" brushRef="#br0" timeOffset="58076.092">30519 7466 45 0,'0'0'57'0,"0"0"-31"0,0 0 13 16,0 0 11-16,327 9-10 15,-106-9-14-15,23 0-14 16,0 0-2-16,-30 0-7 15,-58 0-3-15,-64 0-46 16,-58 0-39-16</inkml:trace>
  <inkml:trace contextRef="#ctx0" brushRef="#br0" timeOffset="75111.002">23532 5717 16 0,'0'0'0'16</inkml:trace>
  <inkml:trace contextRef="#ctx0" brushRef="#br0" timeOffset="76588.872">27121 4700 111 0,'0'0'58'16,"-182"-122"-43"-16,63 72 7 15,-15 7 11-15,-19 11 5 16,-25 14 2-16,-36 17-27 15,-27 1 1-15,-29 42-5 0,-17 21-4 16,-7 28 9 0,10 26-1-16,24 27-8 0,42 28 14 15,55 14-11-15,59 24-1 16,67 4 8-16,37-2-11 16,76-4-4-16,76-17 1 15,55-16-1-15,44-19 0 16,39-32-5-16,18-31 4 15,21-41 0-15,5-42-16 16,-8-14 17-16,-19-50 0 16,-20-29 2-16,-20-23-3 15,-19-20 2-15,-16-21 2 16,-10-18 13-16,-36-19-5 0,-41-12 11 16,-69-6-1-16,-76-5-15 15,-102 3-6-15,-123 7-5 16,-88 19-19-16,-53 27-7 15,-43 37-29-15,6 34 0 16,33 37-8-16,41 26-17 16,71 17-67-16</inkml:trace>
  <inkml:trace contextRef="#ctx0" brushRef="#br0" timeOffset="80245.684">25607 5884 92 0,'0'0'48'0,"0"0"-17"15,0 0 2-15,0 0 2 0,0 0-1 16,0 0 3-1,0 0 8-15,15-89-18 0,0 89-1 16,20 12-10-16,7 15 1 16,15 8 7-16,-7 12-15 15,-4 0-2-15,-4 1 4 16,-5-3-9-16,-3-9 1 16,-6-9-3-16,-10-10 4 15,-9-7-5-15,-6-10 3 16,4 0-2-16,9 0 40 15,25-24 14-15,37-26 46 16,31-27-80-16,29-19-12 16,14-14-14-16,4-8 6 0,5 0-85 15,-12 9-14 1,-20 19-50-16,-18 12-8 0</inkml:trace>
  <inkml:trace contextRef="#ctx0" brushRef="#br0" timeOffset="84909.521">14556 2799 132 0,'0'0'51'15,"0"0"-17"-15,0 0 10 16,0 0 8-16,0 0-4 16,0 0-11-16,0-103-5 15,0 94 19-15,-3-1 4 16,-13 2-10-16,-7 2 23 15,-11 1-21-15,-19 1 29 16,-19 4-8-16,-10 0-39 16,-1 0 36-16,3 0-47 15,-1 17 35-15,9 3-33 16,-4 2-16-16,3 4 5 0,0 4-9 16,1 2 7-16,5 5 0 15,-2 4-4-15,0 6-3 16,3 3 14-16,13 3-10 15,7 1-4-15,20 1 0 16,12-3 3-16,14 0 15 16,0 0-18-16,0 2 0 15,10 0 8-15,29 7-8 16,11 3 14-16,13 1-14 16,22 5 0-16,14-11 18 15,11-4-11-15,12-8 12 0,4-3-15 16,-8-7 4-1,-6-9-16-15,-10-7 8 0,-10-8-19 16,-9-8 19-16,-10-2 4 16,-8-3 3-16,4 0-7 15,7-3 4-15,14-14-4 16,6-5 12-16,0-4-4 16,-1-7 27-16,-10-4-31 15,-9-7 11-15,-9-2 5 16,-8-5-20-16,-13-1 21 15,-13-2-17-15,-13-4 5 16,-6 0 3-16,-5-1-8 16,-9 5-4-16,0-2 5 15,0 3-5-15,0-4 4 16,-30 1 8-16,-9 0-7 0,-7 0-10 16,-11 1 5-16,-12 5 0 15,-3 5 0-15,-8 2-8 16,-8 6 4-16,-8 4-9 15,-3 1-33-15,-4 5 23 16,4 2-21-16,11 7 9 16,12 8-12-16,16 5-3 15,10 5 24-15,-3 0-60 16,-5 21-33-16,-11 7-9 16,-7 4-13-16,-4 0 12 15,15-2 1-15,15-6 41 16,20-2-8-16</inkml:trace>
  <inkml:trace contextRef="#ctx0" brushRef="#br0" timeOffset="88105.112">14160 3198 102 0,'0'0'29'0,"0"0"-14"15,0 0 12-15,0 0 9 16,0 0-10-16,0 0-13 15,4-46 3-15,-4 44 1 16,0 2-3-16,0 0-1 16,0 0-5-16,0 0 3 0,0 0 0 15,0 2-1 1,0 16-2-16,0 6 6 0,-13 2 13 16,-5 0-13-16,3 2-10 15,-1-4 6-15,5-3-8 16,4-6-2-1,2-4 0-15,5-10 6 0,0 1-6 16,0-2 1-16,0 0 2 16,0 0 3-16,0 0-3 15,0-3-2-15,28-11-1 16,-2-1 3-16,1 6-3 16,-4 0 0-16,-5 5-3 15,10 1 2-15,6 3-5 16,3 0 6-16,9 0 0 0,0 5-6 15,-7 15 6 1,-2 5 0-16,-14 1 0 0,-4-1-4 16,-6 0 4-16,-10-3 0 15,1-9-1-15,-4 2 4 16,0-7-3-16,0 2 0 16,-13-2 2-16,-20-3-1 15,-10-1-1-15,-10-4-4 16,4 3 3-16,3-3-21 15,9 0-5-15,10 0-7 16,4 0-4-16,7 0 4 16,4 0-4-16,12-4-2 15,0-9-11-15,0-4-38 16</inkml:trace>
  <inkml:trace contextRef="#ctx0" brushRef="#br0" timeOffset="88412.717">14095 3234 57 0,'0'0'35'0,"0"0"-17"15,0 0-2-15,0 0 18 16,0 0-8-16,0 0-5 15,0-48-2-15,7 42-4 0,39 0-4 16,19-2-5-16,15 2 2 16,19-2-2-16,-4 2-4 15,-3 4 1-15,-12 2-3 16,-24 0 1-16,-13 0-2 16,-20 0-18-16,-23 0-24 15,-4 10-23-15,-45 5-3 16</inkml:trace>
  <inkml:trace contextRef="#ctx0" brushRef="#br0" timeOffset="89127.167">14148 3567 26 0,'0'0'20'0,"0"0"-5"0,0 0 4 15,0 0-5-15,0 0-3 16,0 0-1-16,-38-29-3 15,35 25 5-15,-2-1 6 16,-2 1-5-16,-1 0 1 16,5 2-5-16,-2 0-3 15,-2 0 0-15,-1 0-4 16,5 2 0-16,3 0-2 16,0 0 1-16,0 0-1 15,0 0 1-15,0 0-1 16,0 0 3-16,0 0-1 15,0 0-1-15,0 0 2 0,0 0-1 16,14 0 3-16,2 0-2 16,7 4-2-16,7-2-2 15,20 2 1-15,15-4-24 16,8 0-51-16</inkml:trace>
  <inkml:trace contextRef="#ctx0" brushRef="#br0" timeOffset="139606.136">16031 2675 20 0,'0'0'110'0,"0"0"-83"0,0 0 1 16,0 0-1-16,0 0-3 16,0 0-17-16,-7-34-1 15,7 39-6-15,20 18 0 16,17 4 1-16,9 6 3 15,0-3-3-15,0-1 0 16,-4-10 2-16,-15-5 1 16,-4-6-4-16,-16-5 0 15,-3-3 8-15,19 0 11 16,7-17 44-16,19-19-22 0,20-14-28 16,0-12 26-16,0-9-38 15,-2-5 0-15,2 2 0 16,-3 2 9-16,-10 14-20 15,-10 12 2-15,-16 18-55 16,-10 15 9-16,-13 11-13 16,-7 2 5-16,0 6-23 15,-11 17-9-15</inkml:trace>
  <inkml:trace contextRef="#ctx0" brushRef="#br0" timeOffset="140066.909">16718 2013 118 0,'0'0'8'16,"-172"-102"-1"-16,66 65 6 15,-16 18 1-15,-23 15-1 16,-19 8-2-16,-15 40-7 15,-5 20-3-15,9 17 1 16,16 10-2-16,33 13 0 16,27 7-2-16,41 3 0 15,50-1 2-15,16-9-2 0,94-6 0 16,66-8 0 0,46-7 2-16,41-15 0 0,24-17 0 15,3-14 1-15,-6-24-1 16,-22-13 3-16,-17-7 0 15,-28-36 13-15,-34-14-7 16,-44-18 3-16,-48-15 8 16,-44-13-19-16,-39-12 6 15,-39-14-7-15,-76 3 4 16,-30 6-7-16,-30 13 3 16,-11 21-2-16,15 17 0 15,17 16-7-15,28 19-6 16,20 21-6-16,14 13-10 15,6 20-2-15,4 24-17 16,15 9-38-16</inkml:trace>
</inkml:ink>
</file>

<file path=ppt/ink/ink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0-07-28T14:15:37.384"/>
    </inkml:context>
    <inkml:brush xml:id="br0">
      <inkml:brushProperty name="width" value="0.05292" units="cm"/>
      <inkml:brushProperty name="height" value="0.05292" units="cm"/>
      <inkml:brushProperty name="color" value="#FF0000"/>
    </inkml:brush>
  </inkml:definitions>
  <inkml:trace contextRef="#ctx0" brushRef="#br0">20654 9737 107 0,'0'0'15'15,"0"0"0"-15,0 0 15 16,0 0-6-16,0 0-6 16,0 0-3-16,323-25 5 15,-121 10 11-15,69 3-11 16,54-2-11-16,29 2 0 15,28 6 3-15,18 0 2 16,-4 4-2-16,-7 2-4 0,-42 0 0 16,-71-2 6-16,-64 0 3 15,-58-2 2-15,-55 2-5 16,-35-2 1-16,-29 2-5 16,-21-1-2-16,-14 1-1 15,0-1-7-15,-60 3-25 16,-58 0-36-16,-47 0-13 15,-30 10 31-15,-10 4 8 16,4-2-5-16,13-1 1 16,-3-4 0-16,-11-3 9 15,-12-2-4-15</inkml:trace>
  <inkml:trace contextRef="#ctx0" brushRef="#br0" timeOffset="1078.919">21558 9681 17 0,'0'0'35'16,"-344"0"-18"-16,226 0 3 15,26 0 2-15,39 4-11 16,19 0-5-16,22-2-3 16,8 0 4-16,4-2 2 15,0 2-1-15,0-2 3 16,0 0-3-16,4 0 3 16,45 0-3-16,47 2 4 15,65-2-1-15,71 0 4 16,81 0-3-16,56-2 1 15,36-8-4-15,11 0-9 0,-39-2 3 16,-41 2-2 0,-58 0-1-16,-73 4 1 0,-44 0 4 15,-55 4 3 1,-44-1-2-16,-36 2 2 0,-22 1-6 16,-4 0-2-16,-57 0-5 15,-74 0-3-15,-63 0-13 16,-61 6 3-16,-54 0-1 15,-35-2 9-15,-9 0 6 16,2 0 2-16,26 0 0 16,40 2 2-16,32 3 0 15,48-2 0-15,33 3 2 16,27-2-2-16,13 2 0 16,17-4-3-16,12 0 2 15,22-3-2-15,24-3 3 16,24 0-1-16,20 0 1 15,13 0 0-15,23 0 3 0,73 0-2 16,72-9 0-16,69-5-1 16,71-2 0-16,51 2-3 15,30 0 0-15,0 2 1 16,-5 4 1-16,-41 1 1 16,-41 2 0-16,-43 1 1 15,-56 2 0-15,-47 2 1 16,-54 0 0-16,-45 0-1 15,-38 0-1-15,-19 0 0 16,-37 0-5-16,-85 2-13 16,-69 9-5-16,-72-2 14 0,-61-3 4 15,-32-4 5-15,-13-2 1 16,3 0 6-16,31 0 4 16,38 2-3-16,37 0-5 15,39 2 4-15,42 4-5 16,38 1-2-16,38-3 0 15,31-1 0-15,29 1 0 16,20-2 0-16,20-2-1 16,3-2-1-16,53 0-4 15,92 0 6-15,83-2 0 16,85-8 1-16,73-1-1 16,13 0 0-16,1 3-5 15,-28 2 2-15,-56 2 3 0,-57 0 0 16,-61 1 1-16,-53 2 1 15,-50-1 2 1,-38 2 2-16,-34 0-3 0,-23 0-3 16,-50 0 0-16,-79 0-6 15,-85 0-6-15,-87 8 2 16,-61-2 6-16,-57-2 3 16,-17 2 1-16,33-4 12 15,48 0 9-15,93 3 6 16,97-4-7-16,89 5-14 15,76 0-6-15,30 0-1 16,108-2 1-16,83-4 1 16,87 0-1-16,74-3-1 15,53-11-16-15,15-3-3 16,-35-2 8-16,-52 5 10 0,-66-3-3 16,-83 3 3-1,-71 2 2-15,-58 4 0 0,-58 4-2 16,-27 0-23-16,-50-2-39 15</inkml:trace>
  <inkml:trace contextRef="#ctx0" brushRef="#br0" timeOffset="7596.413">20947 7770 68 0,'0'0'53'0,"0"0"-20"0,0 0 2 16,0 0-4-16,0 0-4 15,0 0-9-15,7-2 7 16,46 2 5-16,55 0-5 16,60 0 28-16,53 0-25 15,50-4-5-15,30-7-10 16,23-2-10-16,35 1 7 15,10 2-8-15,-10-1 4 16,-21 7-6-16,-48-3-6 16,-46-1 5-16,-37 0 2 15,-44 0-3-15,-44-1 2 16,-47 6-4-16,-42-1 1 0,-24 2-1 16,-6 0-16-16,-29-1-26 15,-54-2-3-15,-58 5-5 16,-72 0 9-16,-63 0 11 15,-35 10 19-15,-25 4 7 16,7-2 5-16,25 0 0 16,17-4-2-16,32-1 4 15,22-3 1-15,28 1 0 16,26-5 0-16,31 2 1 16,20-2-1-16,29 0 2 0,23 0-1 15,27 0 3-15,22 0 0 16,16 0 1-1,11 0 7-15,0-12 1 0,23-2-8 16,50-6 1-16,49-2-4 16,53-2-1-16,57 4 0 15,42 6-1-15,39 5 1 16,27 9-1-16,6 0 1 16,-10 0-1-16,-19 5 0 15,-39 7 0-15,-41-1 0 16,-43 0 1-16,-45-3-1 15,-57-5 3-15,-42 0-3 16,-36-3 1-16,-14 0-1 0,-41 0-5 16,-78 0 2-1,-82 0-8-15,-72 0 3 0,-61 2 6 16,-52 0 1-16,-6 2 1 16,-4 2 1-16,29 0 0 15,51 4 1-15,61-2 2 16,71 2-2-16,78-4 5 15,53-4-7-15,44 0 3 16,9-2-3-16,9 0-1 16,70 2 1-16,54-2 3 15,74 0-2-15,71 0-1 16,61 0 1-16,58 0 1 16,29 0-2-16,29 0-1 15,-10 0-6-15,-48 0-6 0,-65-2 5 16,-81 2 5-1,-86 0-4-15,-73 0-11 16,-62 0-23-16,-30 0-18 0</inkml:trace>
  <inkml:trace contextRef="#ctx0" brushRef="#br0" timeOffset="8459.984">20862 8524 19 0,'0'0'28'0,"0"0"-8"0,0 0-3 15,0 0-3-15,0 0-6 16,0 0 2-16,-132-2 10 16,132 2 2-16,0-2-2 15,0 2 2-15,0-2 0 16,0 2 0-16,0 0-6 16,0-2 3-16,30-2 3 15,65-2-6-15,80-3-12 16,92 0 6-16,80-1-4 15,55 4-6-15,24-3 1 16,20 2 1-16,1-5-2 0,-4 2 0 16,-31-4 0-1,-59 6-6-15,-62 2 1 0,-83 1 5 16,-70 4 1-16,-55 0-1 16,-44-2 1-16,-28 3-1 15,-11 0-3-15,-53 0-47 16,-76 0 1-16,-69 0 0 15,-54 0 13-15,-31 0 19 16,-3 0 16-16,5 0 0 16,-17 8 1-16,-11 12 1 15,-15 0-1-15,-15-1 0 16,11 0 0-16,15-4-1 16,27-5 1-16,38-1 1 15,34-5-1-15,46-2 0 0,48-2 2 16,51 0 3-16,42 0 11 15,27 0 5-15,60 0-6 16,85-2-10-16,84-6-5 16,69 2 2-16,49 4 0 15,30 2-1-15,23-3 3 16,8 2-2-16,4-2 1 16,4-6-2-16,-16-1 0 15,-41 4-2-15,-65 4-3 16,-89 2-11-16,-83 0-25 15,-83 0-64-15</inkml:trace>
  <inkml:trace contextRef="#ctx0" brushRef="#br0" timeOffset="11865.919">13352 5591 160 0,'0'0'60'15,"0"0"-22"-15,0 0 48 16,0 0-15-16,0 0-12 16,0 0 3-16,0 0-18 0,0-27-25 15,0 47 9 1,-9 14-20-16,-9 16 55 0,2 7-21 16,6 7-33-16,4 2 14 15,6 2 0-15,0-2 3 16,0-5-7-1,0-7-17-15,0-14-2 0,0-11 11 16,0-10-11-16,0-11 2 16,0-8-2-16,0 0 0 15,0 0 19-15,0-12-6 16,-10-16 19-16,-20-6-2 16,-9-6-3-16,-4 1-7 0,3 3-17 15,-3 10 3 1,9 7 1-16,11 8-7 0,8 5 7 15,7 6-7-15,8 0-7 16,0 0-6-16,0 0-17 16,0 8-40-16,11 13 16 15,28 3 23-15,2 2-9 16,17-7 27-16,2-5 17 16,9-6-4-16,0-8 5 15,-3 0-5-15,-10 0 14 16,-6-12-14-16,-8-6-26 15,-12 1-12-15,-7-6-64 16,-12-1-16-16,-8-2 4 0,-3 0-15 16,0-4 30-1</inkml:trace>
  <inkml:trace contextRef="#ctx0" brushRef="#br0" timeOffset="12320.331">13389 5284 134 0,'0'0'55'0,"0"0"8"16,-213-46-36-16,164 42 12 0,7 4-6 16,-4 0-20-1,-16 30-6-15,-11 22-6 0,-14 22-1 16,-1 14 6-16,12 7 0 15,26 3-2-15,24-2 1 16,26-2-3-16,0-3 1 16,46-9 4-16,33-7-2 15,24-17 3-15,19-14-5 16,9-13 4-16,9-19-5 16,1-12 15-16,4-7 11 15,-3-29 19-15,-13-8-5 16,-18-9 6-16,-24-7 3 15,-34-15 12-15,-30-11-10 16,-23-10-18-16,-34-9-4 16,-49 4-23-16,-25 4-3 0,-1 14-5 15,-3 24 3-15,10 13-6 16,6 19-7-16,13 18 4 16,-2 9-17-16,13 6-40 15,3 34-82-15,16 14-16 16,30 12 16-16,23 4 22 15</inkml:trace>
  <inkml:trace contextRef="#ctx0" brushRef="#br0" timeOffset="13831.234">11604 7345 17 0,'0'0'82'15,"0"0"-40"-15,0 0 4 16,0 0 3-16,0 0-1 16,0 0 9-16,0-80-4 15,-34 68-15-15,-22 1 8 16,-17 5-10-16,-15 6-8 15,-8 0-6-15,4 2-8 16,-7 21 8-16,0 4-20 0,0 13 2 16,9 10 5-1,9 8-9-15,17 16 2 16,18 13 1-16,16 15 4 0,14 10 8 16,12 15 2-16,1 9 16 15,3 3 15-15,0-2-23 16,0-13 0-16,0-14 6 15,0-13-10-15,0-13-5 16,0-12 2-16,0-18 2 16,-6-24-3-16,3-12-11 15,3-14 15-15,0-4-18 16,0 0 23-16,-7-2 57 16,-9-26 25-16,-11-11-77 15,1-9-15-15,-11 3-12 0,-2 1-8 16,-7 3 4-16,0 5-16 15,9 7 16-15,7 4-4 16,7 7 0-16,10 4-7 16,6 4-12-16,7 4 4 15,0 4 16-15,0 2-12 16,0 0-3-16,0 0-21 16,0 0-37-16,20 24 28 15,20 9 30-15,15 4 18 16,5 1 6-16,0-1-6 15,6-4 6-15,-1-3-3 16,-8-3 0-16,-4-10-3 16,0-6 15-16,-7-9-15 0,0-2 6 15,7-16-3-15,5-18-3 16,-1-10 21-16,-18-7-21 16,-32 8-27-16,-7 0-80 15,-53 7-81-15,-43 8 31 16,-10 6 7-16,-5 8 38 15,19 6 21-15</inkml:trace>
  <inkml:trace contextRef="#ctx0" brushRef="#br0" timeOffset="15178.062">8905 7878 40 0,'0'0'136'0,"0"0"-96"16,0 0-6-16,0 0 20 0,0 0 14 16,0 0-21-1,111-42-26-15,-58 14 29 0,4-2-2 16,1-8-18-16,-8-2-20 16,-13 0-2-16,-18-1 9 15,-15 4-14-15,-4 5 14 16,0 6-12-16,-11 5-3 15,-8 7-2-15,-1 4-2 16,-3 6 2-16,7 4 0 16,-1 0-3-16,-6 0-8 15,0 14-9-15,0 13-14 16,7 9 17-16,12 5-6 0,4 6 23 16,7 1 0-1,32-6-3-15,14-2 3 16,-3-11 0-16,-1-12-5 0,1-9 1 15,-8-8-15-15,1 0 15 16,-10 0 4-16,1-16 0 16,-11-6 4-16,-4-7 5 15,-6 0 0-15,-13-3-6 16,0-1 11-16,0 6-7 16,-20 7 3-16,-6 4-5 15,-1 8 1-15,8 8-2 16,6 0-4-16,3 0-3 15,6 0-9-15,4 18 12 16,0 8-4-16,0 6-6 16,14 0 10-16,25-6 0 0,7-3 0 15,-3-12-4 1,-10-7 4-16,-6-4 0 0,-1 0 2 16,-3 0 0-16,0-17 9 15,0-12 16-15,0-3-1 16,-8-4 3-16,-10 4-3 15,-5 4-2-15,0 5 30 16,0 9 1-16,0 7-7 16,0 7 1-16,0 0-32 15,0 0 6-15,0 0-23 16,0 15-20-16,0 17 20 16,0 15 0-16,7 7-3 0,12 6 3 15,-4 10 0 1,1 5 8-16,-6 5-8 0,-1 0 0 15,2-10 0-15,1-14-22 16,2-15-2-16,9-16-38 16,7-14 39-16,2-11 0 15,5 0 20-15,9-23 3 16,0-13 0-16,-3-8 7 16,-13-2-7-16,-30 0 0 15,0-2-7-15,-43 1-15 16,-29 7-10-16,-15 7 3 15,-5 4 10-15,0 8-2 16,16 2 5-16,19 9 16 0,27 4 0 16,18 3-3-1,12 2 3-15,0-5-15 0,34-4-25 16,38-8 6-16,32-8 23 16,3-8 1-16,-1-4 10 15,-21-2 7-15,-29-2-5 16,-20-1 8-16,-26-3 24 15,-10 5-13-15,0 3 7 16,-3 5 10-16,-33 12-2 16,10 6 12-16,3 7-20 15,12 6 2-15,8 2-9 16,-1 0-21-16,4 23-16 0,0 14 16 16,0 15-2-1,0 6 2-15,14-2 2 16,18-1-2-16,2-9 7 15,8-9-7-15,-5-7-2 16,2-13-12-16,-5-7-42 16,-4-6-25-16,-7-4-7 0,-11 0-2 15,-12-14-7-15,0-10 6 16,-19-2 24-16,-38-2 3 16,-19 0-6-16</inkml:trace>
  <inkml:trace contextRef="#ctx0" brushRef="#br0" timeOffset="15303.14">10037 7592 37 0,'0'0'60'0,"0"0"-26"15,0 0 6-15,0 0-10 0,0 0-7 16,0 0-5 0,-23-42-8-16,108 31-5 0,17 1 15 15,4 3-12-15,-10 2-3 16,-15 5-5-16,-24 0-9 16,-31 18-36-16,-26 19-43 15,-42 4-37-15</inkml:trace>
  <inkml:trace contextRef="#ctx0" brushRef="#br0" timeOffset="15520.109">9214 8216 148 0,'0'0'28'0,"0"0"4"15,0 0 27-15,0 0 13 16,0 0-37-16,294-92-26 15,-59 39-5-15,18 1 20 16,-21 4-9-16,-41 12-7 16,-62 14-8-16,-57 16-1 15,-56 6-60-15,-28 15-50 16,-101 30 16-16</inkml:trace>
  <inkml:trace contextRef="#ctx0" brushRef="#br0" timeOffset="15688.191">8951 8570 75 0,'0'0'55'0,"0"0"7"0,260-19 0 15,-62-18-1-15,33-20-25 16,26-6-15-16,1 1-8 16,-10 5-13-16,-27 21-3 15,-30 19-62-15,-42 13-27 16,-38 4-24-16</inkml:trace>
  <inkml:trace contextRef="#ctx0" brushRef="#br0" timeOffset="16595.337">14652 7886 178 0,'0'0'64'0,"0"0"4"16,0 0 10-16,0 0-10 16,-13-112-7-16,52 91-17 15,21 0-9-15,13 2-23 16,12 6 0-16,7 3 8 16,7 8-14-16,4 2 2 0,6 0-4 15,3 18-3-15,-6 14 5 16,-7 14-5-16,-14 11-1 15,-18 10 5 1,-18 7-5-16,-17 7 6 0,-18 3-13 16,-14 0 14-16,0 3-7 15,0-9 13-15,0-12 5 16,0-12 14-16,0-19-32 16,0-10 9-16,0-13 9 15,0-6-15-15,0-6 11 16,0 0 9-16,-7 0 41 15,-3-18 70-15,-13-8-81 16,0-10-49-16,-13-2 32 16,-1-6-36-16,-12 4 4 15,-10 4-4-15,3 9 14 0,3 11-14 16,17 9 0-16,19 7-4 16,8 0-10-16,9 0-15 15,0 27-15-15,0 9 31 16,19 5 10-16,24-1-4 15,10-2 4-15,16-6 3 16,7-5 0-16,7-8-10 16,5-9 10-16,4-8-13 15,7-2 26-15,11-8 3 16,-2-19-16-16,-5-6 7 0,-20-3 0 16,-25-2-1-1,-31-2-6-15,-27-2-23 0,0 0-129 16,-50 4-23-16,-31-1-3 15,-22 3 23-15,-19 0 37 16,-14-1-9-16</inkml:trace>
  <inkml:trace contextRef="#ctx0" brushRef="#br0" timeOffset="17429.76">15747 7301 173 0,'0'0'52'0,"0"0"4"0,0 0 21 15,0 0-5-15,0 0-19 16,0 0-35-16,-29-27-13 15,58 64-3-15,4 15 7 16,-6 7 30-16,-4-3-21 16,-7-2 5-16,-9-7 7 15,-4-10-17-15,-3-11-2 16,0-12-3-16,0-10-6 16,0-4 12-16,0 0-3 0,0 0 41 15,-3-16 71-15,-24-18-65 16,-3-13-40-16,-2-9-18 15,2-4 15-15,4-1-15 16,-1-1 0-16,-3-5 0 16,7 2 17-16,0 5-17 15,11 8 0-15,8 12-14 16,4 10 14-16,0 12-36 16,13 6 27-16,24 8-22 15,16 4 2-15,9 0-26 16,1 12 32-16,-4 20-19 15,-10 9 34-15,-19 7-8 16,-17 6 10-16,-13-2-38 0,0-2 30 16,-32-4 12-1,-2-6-27-15,4-6 6 0,4-4-4 16,6-6 5 0,11-4 8-16,9-5 3 0,0-1 0 15,0-3-3-15,32-3 6 16,18-5-1-16,6-3 9 15,17 0-1-15,-1-11 2 16,1-13 2-16,-8-2 5 16,-15 2-7-16,-16-2 14 15,-15 8 13-15,-12 4-3 16,-7 6 11-16,0 6 15 16,0 2-8-16,0 0-11 15,0 0-32-15,0 10-10 16,0 18 8-16,4 8 2 15,12 2 4-15,3-4-4 16,11 1 4-16,-3-10-8 0,3-2 2 16,-4-9-8-16,1-7-19 15,-4-4-42-15,0-3 1 16,-4 0-16-16,-3-22-42 16,-9-10 30-16,-7-7-5 15</inkml:trace>
  <inkml:trace contextRef="#ctx0" brushRef="#br0" timeOffset="17580.837">16364 7209 115 0,'0'0'51'16,"0"0"-16"-16,0 0 12 0,0 0 4 15,-3-112 10-15,3 103-9 16,0 7-19-16,0 2-17 16,0 0-16-16,0 5-25 15,23 21-34-15,17 10-13 16,6 10 4-16,4 6-12 15,-1 0-63-15</inkml:trace>
  <inkml:trace contextRef="#ctx0" brushRef="#br0" timeOffset="18698.142">16958 7489 161 0,'0'0'23'0,"0"0"5"0,-7-108 13 16,-32 72 4-16,-10 4-3 15,-1 7-10-15,-3 12-3 16,11 7 0-16,-1 6-14 16,6 5-12-16,-2 20-2 15,13 7-1-15,8 4-4 16,13 2 1-16,5-4-8 16,0-6 1-16,12-6-7 15,8-8 1-15,3-6 9 16,-6-6 2-16,6-2 3 15,0 0 2-15,7-6 3 16,-1-9 5-16,-8 1 9 16,-9 2 6-16,-8 5 6 15,-4 3 8-15,0 4 0 0,0 0-4 16,0 0-16-16,0 8-17 16,0 22-1-16,0 16 1 15,0 7 4-15,0 7 1 16,7-1-3-16,5 4 3 15,2 4-4-15,6 0 1 16,6 0 1-16,-10-4-2 16,0-6 5-16,-12-13 0 15,-4-14-6-15,0-13 0 16,-27-14 0-16,-28-3 9 0,-8-4 10 16,-10-24-19-1,1-10 16-15,6-7-16 0,17-5-19 16,12-3-7-16,17 0-2 15,20 3 7-15,0 2 6 16,43 0-3-16,36-2-5 16,20-6 2-16,11 1 1 15,-2 0 12-15,-13-2 8 16,-22-3 3-16,-20-1 2 16,-27-2 5-16,-26 6 26 15,0 8 6-15,-30 7-8 16,-23 11 18-16,7 8-23 15,11 9 5-15,15 7 6 16,17 6-12-16,3 1-19 16,0 0-9-16,0 26-28 0,0 14 28 15,12 14 0 1,15 2 7-16,-1 2-4 0,4-5-1 16,-7-12-2-16,0-7 0 15,0-9-2-15,-7-11 2 16,-1-9-10-16,-7-5 8 15,-1 0 0-15,4 0 2 16,9-8 0-16,10-14 16 16,5-9 0-16,-5 2-11 15,-11 4-1-15,-8 10 5 16,-2 9-4-16,-2 4-5 16,9 2-2-16,10 0-8 0,8 0-8 15,5 4 16 1,-2 5-17-16,-1-2 2 0,-6-1 17 15,-7-5 0-15,-6-1 0 16,-4 0 2-16,-3 0 4 16,-4-21-1-16,1-12 4 15,-7-11-4-15,0-6 18 16,0-6-3-16,-13 2 0 16,-10 3-15-16,-3 8 16 15,8 13 5-15,6 12 17 16,5 12-22-16,7 4 8 15,0 2-29-15,0 6-8 16,0 26-16-16,0 13 24 16,0 12 0-16,0 2 0 0,10 0-3 15,29-4-6-15,-2-10-53 16,2-9-13-16,4-13-9 16,-6-9-51-16,2-14 9 15,-13 0-16-15,-19-6 48 16,-7-19-16-16</inkml:trace>
  <inkml:trace contextRef="#ctx0" brushRef="#br0" timeOffset="18833.515">17417 7182 95 0,'0'0'52'16,"0"0"-24"-16,0 0-11 0,0 0-2 16,0 0-6-1,0 0-7-15,274-54 1 0,-179 54-3 16,1 0-9-16,-20 0-22 15,-16 3-40-15</inkml:trace>
  <inkml:trace contextRef="#ctx0" brushRef="#br0" timeOffset="20458.436">18090 6910 57 0,'0'0'116'0,"0"0"-99"16,0 0 24-16,0 0 19 16,-99-108 4-16,96 103 1 0,-1 5-22 15,1 0 2 1,-6 10-36-16,-5 21-6 0,-6 11 5 16,4 6 1-16,9 2 2 15,7 2-6-15,0-2-1 16,0 2 1-16,20-2-5 15,17-5 3-15,2-9-6 16,3-13 2-16,-5-8-7 16,2-9 5-16,-1-6-9 15,0-2 12-15,1-24-5 16,-1-12 11-16,-8-11-6 16,-11-2 6-16,-19-8-6 0,0-3 16 15,-3 1 0-15,-31 0 4 16,-5 10 13-16,12 11-9 15,8 17 28-15,12 11-22 16,3 7-5-16,4 5-7 16,0 11-18-16,0 27-21 15,23 13 21-15,11 14 3 16,-4 2-3-16,0-5 6 16,-2-3-3-16,-6-7 4 15,-3-9-5-15,-6-14-2 16,-6-8 0-16,0-11-16 15,2-6 9-15,-6-4 7 16,1 0 0-16,6-8 14 16,13-19-5-16,4-13-9 15,8 0 5-15,-1 3-3 0,-2 1-2 16,-11 11 2-16,-5 9-2 16,-4 8 5-16,-8 6-5 15,-4 2 0-15,7 0-21 16,3 4 5-16,6 13 11 15,7 10 5-15,0-1 0 16,0-2-11-16,4-3 25 16,-8-5-14-16,-5-9 0 15,-5-3-3-15,-5-4 3 16,3 0 0-16,0 0 0 0,5-18 19 16,4-8-19-1,-2 1 0-15,2-1 0 16,-5 1 7-16,-8 6 2 15,3 4-9-15,-3 9 4 0,-3 4 17 16,0 2-18 0,0 0-3-16,0 0-12 0,7 20-4 15,6 4 16-15,1 2 0 16,2-2 0-16,10-1-7 16,-3-5-2-16,11-5 6 15,1-3-13-15,2-7 1 16,6-3 15-16,-1 0 2 15,-4-21 0-15,-8-5 5 16,1-8-7-16,-16-4 7 16,-7-8 0-16,-8-4-5 15,0-7 5-15,-19-2 11 16,-23-3-13-16,4 9 13 16,-4 13-13-16,15 13 11 15,8 16-8-15,12 11 5 0,7 5-13 16,0 34-32-16,0 19 27 15,0 13-4-15,10-1 13 16,21-4-4-16,7-8 0 16,0-9-11-16,-3-13 1 15,-5-11-8-15,-3-10 18 16,-4-9-11-16,7-6 8 16,5 0 3-16,6-12 12 15,5-11-3-15,0-4-9 16,-7-2 0-16,-9-1 7 0,-7 2-7 15,-4 6 0-15,-12 6 4 16,0 10-4-16,-1 3 0 16,-6 3-6-16,0 0-15 15,0 15-24-15,0 7 39 16,3-2 0-16,-3-2-6 16,0-6 6-16,4-6-7 15,-4-3 8-15,0-3 3 16,3 0 2-16,-3 0 12 15,0-6-10-15,0-15 0 16,0-2 2-16,-3 0 0 16,-17 4 0-16,4 6-2 15,2 7 0-15,-2 6-4 0,-3 0 2 16,-8 12-8-16,-3 18 8 16,0 8 0-16,14 2-6 15,13-2 6-15,3-6-4 16,0-7 1-16,16-10-15 15,14-5 5-15,7-10 4 16,2 0 9-16,0-7 2 16,-2-20-1-16,-7-5 1 15,-4-12 5-15,-10-4-4 16,-12-10 10-16,-4-4 16 16,-7-5-3-16,-39 2 3 15,-4 4 3-15,8 17-16 0,8 18 11 16,11 15-3-16,16 11-22 15,4 0-2-15,3 33-18 16,0 17 10-16,0 15 5 16,37 1 3-16,5-6 0 15,18-7 0-15,16-6-14 16,13-13-5-16,10-8-33 16,0-12-6-16,-11-10-9 15,-20-4-57-15,-17 0-6 16,-33-16 27-16,-18-6 22 15,-8-6-53-15</inkml:trace>
  <inkml:trace contextRef="#ctx0" brushRef="#br0" timeOffset="20869.628">18420 6541 107 0,'0'0'71'16,"0"0"-35"-16,0 0-3 0,0 0 7 15,0 0-5-15,0 0-17 16,0 0-13-16,-16-18-3 15,16 20 1-15,0 7 2 16,0-4-3-16,33 1 21 16,17-6 7-16,5 0 15 15,-9 0 3-15,-6-11 4 16,-10-8-1-16,-7 5-15 16,-10 2-13-16,-6 8 6 15,-7 0-25-15,0 2-4 16,0 2-23-16,0-7-32 15,0 3-38-15,0-1-24 16,0 1-1-16,0-1 42 16,-14 1-18-16</inkml:trace>
  <inkml:trace contextRef="#ctx0" brushRef="#br0" timeOffset="70667.636">12085 2474 7 0,'0'0'43'15,"-202"28"-31"-15,130-17 6 16,22-4 6-16,15-1-2 16,17-2 4-16,6 0-9 15,1-1 1-15,11-2 0 16,0-1 1-16,0 0 7 15,30 0 2-15,85 0 15 0,98 0 12 16,107-30-17-16,111-8-12 16,100-8-8-16,48-7-1 15,34 3-5-15,33 0-11 16,24 0 3-16,43 11-1 16,23 1-2-16,-4 13 6 15,-33 11-4-15,-59 8 0 16,-75 3 3-16,-100 3-4 15,-102 0-2-15,-112 0 7 16,-106 0-7-16,-81 0 1 16,-45 0 1-16,-19 0-2 15,0 0-7-15,0 0-26 16,0 0-8-16,-23 0-13 0,-14 0-32 16,-16 7 2-16,-9 9-20 15</inkml:trace>
  <inkml:trace contextRef="#ctx0" brushRef="#br0" timeOffset="74715.056">8208 11726 113 0,'0'0'54'15,"0"0"-31"-15,0 0 8 0,0 0 13 16,0 0-2-16,0 0-18 16,95-28-5-16,-1 19-1 15,10-2 8-15,2 0-2 16,-14-3-13-16,-19 5 1 15,-32 2-10-15,-25 3 0 16,-16 4-1-16,0-2-1 16,-11 2-30-16,-35 0 7 15,-16 0-5-15,-2 0-2 16,10 3 6-16,13 9 15 16,14 0 6-16,11 2 1 15,9 8 0-15,2 9 2 16,-2 6 0-16,7 10 2 0,0 1 4 15,0 4 2-15,0-2 3 16,0-1-2-16,0-8-1 16,0-3 3-16,0-7-3 15,0-12 2-15,0-4-2 16,0-8-6-16,-4 0 2 16,-15-4-4-16,-8 1 14 15,-6 1-8-15,-6-1-5 16,5-2 1-16,11-2-1 15,7 0 0-15,13 0-2 16,3 0-2-16,0 0-15 16,7 0-3-16,32-6 19 15,-2-8 2-15,9-4 2 16,-7 0-2-16,-6-1 0 0,-1 6 4 16,-18-1-3-16,-1 1 13 15,-10 2 7-15,-3 0 0 16,0 5 0-16,0 2-3 15,0 2 4-15,0 2-5 16,0 0-12-16,4 0-5 16,3 0-5-16,9 18 5 15,3 2 3-15,-1 3-3 16,5-4 1-16,-3 2 0 16,-1-5-1-16,0-2 0 15,-8-7 1-15,-2-4-2 16,1-1 1-16,-2-2-6 0,7 0 6 15,1-6 0-15,2-14 8 16,5-6-1-16,-3-3-5 16,-5 3 4-16,-4 7-3 15,-4 4 6-15,-2 9-1 16,-5 4-3-16,4 2-5 16,0 0 0-16,-1 0-11 15,9 0 8-15,3 2 1 16,1 8 4-16,3-2-2 15,-5 2 0-15,-1-4-2 16,-3-2 1-16,3-4-5 16,-6 0-3-16,-4 2 6 15,-3-2 3-15,4 0 2 0,-4 0-1 16,7 0 3 0,2-6 2-16,5-10-3 0,2 2-1 15,-9 4-1-15,-2 6-1 16,2 2 0-16,4 2-6 15,5 0-2-15,3 0 1 16,8 0-12-16,-4 0-6 16,3 2 13-16,1-2 1 15,-1 0 8-15,1 0 2 16,-4 0 1-16,-4 0 2 16,-8-7-2-16,-2-6 7 15,-2-3 7-15,-4 0 13 0,-3 2 13 16,0 2-12-1,0 4 3-15,0 6 1 0,4 0-1 16,-4 2-17-16,0 0-14 16,9 24-9-16,-6 16 9 15,4 11 7-15,-7 3-2 16,0 4 6-16,0-2-7 16,0-2 8-16,0-6-12 15,0-8 4-15,-3-12-4 16,-1-9 2-16,4-12-2 15,0-3 2-15,0-4-2 16,0 0 10-16,0-23 6 16,0-18-12-16,0-13 11 15,18-3-10-15,-6-6-5 16,-5-4 5-16,-7-1 1 0,0-1-3 16,0 8-3-16,0 14 2 15,0 11-2-15,0 17 2 16,0 11-4-16,0 5 0 15,0 3-30-15,16 0 24 16,7 23 0-16,4 11 6 16,-4 8 2-16,-13 6 0 15,-1-4 0-15,-9-2-8 16,0-4-6-16,0-5-2 16,-19-7-3-16,-1-7-12 15,1-4 2-15,-1-5 1 16,10-6-1-16,3-4 5 0,3 0 12 15,4 0 12 1,0 0 0-16,0-14-7 0,37-16 0 16,16-2-3-16,13-6 8 15,-6 4 2-15,-5 1 0 16,-11 0 3-16,-5 0-2 16,-9-3 2-16,-10 0-2 15,-13-5 13-15,-7 1 0 16,0 1 7-16,0 2-3 15,-23 9 6-15,0 6-2 16,1 11 1-16,3 6-7 16,7 5 11-16,8 0-25 15,0 28-2-15,1 17-7 16,3 9 7-16,0 0 5 16,0-4-5-16,0-1 4 0,0-5-4 15,7-7 9-15,20-7-13 16,3-8 4-16,12-7-15 15,-3-9 11-15,-2-6-5 16,6 0 9-16,-1-10 4 16,4-17 3-16,-9-3-7 15,-10-5 3-15,-15-2 4 16,-12 1 0-16,0 0-5 16,0 5 4-16,-32 10-4 15,-1 7 0-15,-1 12 10 0,2 2 2 16,9 14-6-1,9 22-8-15,14 10-8 0,0 2 8 16,14-6 6-16,25-2-6 16,4-8-8-16,-3-8 6 15,-4-8 0-15,-6-7-4 16,-4-9 4-16,-3 0 2 16,-3 0 2-16,-4 0 14 15,-6-21-8-15,1-1 0 16,-2-6-6-16,1-2-2 15,-1 1 0-15,2 6 2 16,1 5-2-16,-1 7 0 16,-4 5 0-16,2 6-8 15,-2 0-2-15,0 0-4 16,9 1 14-16,-6 19 0 0,-1 2 0 16,-2 3 4-16,0-2-4 15,2-3 2-15,-2-4-2 16,0-8 0-16,6-2-2 15,-3-6-4-15,3 0 4 16,1 0 2-16,9-6 14 16,3-14-8-16,1-2 2 15,-11 0-8-15,0 2 8 16,-9 4-6-16,-4 6 1 16,1 3 4-16,-1 7-7 15,1 0-10-15,1 0 4 16,2 0-14-16,4 7 16 0,1 7-2 15,-1-2 8-15,1-5-2 16,-5 2 2-16,1-5-2 16,0-2 0-16,-4-2-6 15,3 0 4-15,-7 0 0 16,12 0-2-16,-1 0 4 16,8-5 2-16,4 0-2 15,-7-2 0-15,-5 5-2 16,-4 2 2-16,5 0 0 15,8 0-8-15,-2 0 8 16,5 0 0-16,0 0-10 16,0 3 8-16,7 3 4 15,5-1-2-15,-1-2 0 0,8-3-3 16,-8 0 3 0,1 0 0-16,-8-14 1 0,-13-6 7 15,-5-6-6-15,-9 0-2 16,0-2 8-16,0 0 8 15,0 2-16-15,-13 6 10 16,-1 7 2-16,2 7-6 16,5 6-6-16,0 0 0 15,-9 6-8-15,-4 23 2 16,-3 7 6-16,9 2 0 16,5-4-2-16,9-6 2 15,0-6-6-15,0-6 4 16,20-8-6-16,6-2 8 0,10-6 0 15,4 0 4-15,6 0-4 16,-3-8 0-16,-1-7 0 16,-8 1 8-16,-11-1-6 15,-9 3-2-15,-2 3 12 16,-8 3-6-16,-1 5-4 16,-3 1 10-16,0 0-12 15,0 0-7-15,0 0 2 16,0 0-11-16,0 14 12 15,0 4 2-15,0 0 4 16,9-2 4-16,2-4-6 16,5-2-6-16,7-1 2 0,0-7 0 15,-2-2-4 1,2 0 16-16,0 0 0 0,0-13 0 16,-4-3-2-16,-3 2-4 15,-2 7-2-15,-1 1 6 16,-6 3-8-16,0 3 2 15,5 0-14-15,2 0 12 16,6 3-2-16,-1 8 0 16,8-1 4-16,19-2-2 15,11-6 2-15,12-2 0 16,0 0 6-16,-13-17-4 16,-10-6 2-16,-16-10-2 15,-10-5 0-15,-17-9 20 16,-3-6-6-16,-3-4 7 0,-35-6-14 15,-11 6 39-15,7 12-24 16,11 19 9-16,12 16-3 16,12 10-18-16,7 0-12 15,0 31-33-15,0 22 33 16,0 14 6-16,0 5-3 16,0-4-3-16,0-8-3 15,3-9-50-15,8-9-49 16,1-13-32-16,-1-10-16 15,1-8-4-15,-8-6 38 16,-4-5 19-16</inkml:trace>
  <inkml:trace contextRef="#ctx0" brushRef="#br0" timeOffset="75768.302">11814 11901 83 0,'0'0'46'0,"0"0"-13"15,0 0 11-15,0 0 6 16,0 0 3-16,0 0-18 15,0 0-25-15,96-40 1 16,-1 40-3-16,1 0-7 16,-9 3 3-16,-11-2-1 15,-14 0 2-15,-13 2 7 16,-12-1 3-16,-10-2 0 16,-15 0 1-16,-8 0-6 15,-4 0-2-15,0 0 6 0,-20 0-5 16,-17 0 10-1,-2 0-12-15,2 0-6 0,14 4 0 16,7-3 0-16,6 6 0 16,4 5-1-16,6 4 2 15,0 2-2-15,0-2 0 16,0-6 0-16,23-1 3 16,-3-8-1-16,-4-1 0 15,-6 0-1-15,-6 0 1 16,1 0 2-16,-1 0 4 15,-4 0 1-15,0-1-1 16,0-4 4-16,0 4 6 16,0-2-14-16,0 3-4 0,0 0-9 15,0 0 8 1,7 0-13-16,12 7 13 0,4-3 0 16,11-1-3-16,8-3-1 15,4 0 5-15,4 0 1 16,-10-18 3-16,-8-4-2 15,-5-8 4-15,-17-8 4 16,-6-8-1-16,-4-7 22 16,0-1 7-16,-11 2 16 15,-19 8-17-15,4 8 16 16,3 10 2-16,10 13-23 16,6 9 24-16,7 4-44 15,0 4-12-15,0 27-15 16,0 15 9-16,16 11 12 0,2 0-6 15,-2-1 3-15,0-1-3 16,-2-9-24-16,5-5-55 16,4-5-29-16,4-13-19 15,-1-7-5-15,-6-9 12 16,-4-7 24-16,-13 0 24 16,-3-15 5-16,0-7 1 15,-26-2 46-15,-10-1 20 16,6 2 28-16,11 0 19 15,8 6-7-15,2 5-4 16,9 4-6-16,0 6 9 16,0 2 7-16,0 0-16 15,0 0-17-15,16 0 0 16,27 0 5-16,10 2-7 16,-4 2 2-16,1-4 2 0,-1 0 11 15,-3 0 4 1,-3 0 7-16,-17-2-4 15,-11-2-9-15,-12 4 20 16,-3 0-14-16,0 0 5 0,0 0-15 16,0 0-20-16,0 14-13 15,0 7 13-15,5 8 5 16,-1-5-1-16,3-2-4 16,4-4 0-16,-2-2-2 15,-2-4-16-15,-4-4-23 16,1-1-28-16,-4-6-34 15,5-1 7-15,-5 0 7 16,0 0 17-16,0-18-31 16</inkml:trace>
  <inkml:trace contextRef="#ctx0" brushRef="#br0" timeOffset="76005.02">13065 11739 90 0,'0'0'59'0,"0"0"-30"15,-80-102 6-15,50 77 7 16,2 7 5-16,14 11-9 15,5 4 0-15,6 3-6 16,3 0-30-16,0 24 0 16,0 7-2-16,0 1 3 15,8-5 0-15,26-7-3 16,0-7 0-16,-3-10 5 0,-8-3-3 16,-8 0 5-1,-7-12 8-15,-8-12 20 0,0 0-19 16,0-2-6-16,-31 2-10 15,1 6-4-15,-1 6 2 16,16 7-29-16,7 5-8 16,8 5-14-16,0 25-54 15,0 13 26-15,27 4-52 16</inkml:trace>
  <inkml:trace contextRef="#ctx0" brushRef="#br0" timeOffset="76772.178">13514 11983 105 0,'0'0'77'15,"0"0"-41"-15,0 0 14 16,-49-107 23-16,15 84-3 16,-5 4-6-16,13 10 4 15,12 6-11-15,5 3-10 16,2 3-43-16,0 25 3 15,-2 8-7-15,2 6 1 16,7-7 3-16,0 0-4 16,0-7-5-16,12-10 1 15,6-3-10-15,5-12-5 0,-7-3 4 16,3 0 15 0,-5-6 6-16,-1-18 3 0,-10-5-5 15,-3-6 10-15,0-3-14 16,0-2 3-16,0 0 4 15,-3 3 9-15,-10 8-4 16,3 11 1-16,3 7 3 16,1 7 16-16,3 4-5 15,3 4-27-15,-7 27-14 16,-6 8 14-16,3 8 5 16,6-6-3-16,4-4 1 15,0-5-1-15,0-5-2 0,11-8-5 16,12-7-4-16,3-3 7 15,1-9-1-15,1 0 3 16,-7 0 12-16,11-17-1 16,2-4-8-16,-4-4 6 15,5-2-9-15,-1 2 14 16,-4 3-14-16,-2 4 0 16,-14 10 0-16,-7 4 2 15,-7 4-2-15,0 0-2 16,0 0-10-16,0 12 1 15,0 10 11-15,0 0 4 16,0-1-1-16,0-7-1 16,0 1-2-16,9-7 0 15,5-6 0-15,6-2 0 16,10 0 2-16,5 0 3 0,8-14 9 16,1-1-7-16,-5 2-3 15,-13 1-4-15,5 6 5 16,-5 4-5-16,-3 2-5 15,4 0 1-15,4 2-6 16,7 16-3-16,1 4-6 16,-9 5-40-16,-4-2-22 15,-10 1-26-15,-12 2-25 16,-4-6-4-16,0-5 6 16</inkml:trace>
  <inkml:trace contextRef="#ctx0" brushRef="#br0" timeOffset="77425.218">5668 12882 187 0,'0'0'28'0,"0"0"-27"16,194 4 3-16,64-25 23 16,124-26 1-16,100-10-13 15,59 5-10-15,20 8-4 16,3 12 2-16,0 4-3 16,11 0-1-16,39 2 1 15,19-3 3-15,0 5 6 16,-15 1-8-16,-68 2 9 15,-71 3-1-15,-81 3 1 16,-97 0 0-16,-99 5 12 16,-84 1 10-16,-65 5-15 0,-37-1 10 15,-16 1-4 1,0-2-18-16,-12-2-5 0,-34 4-56 16,-11-2-39-16,4 6 7 15,7 0-6-15</inkml:trace>
  <inkml:trace contextRef="#ctx0" brushRef="#br0" timeOffset="209052.388">28745 10132 201 0,'0'0'32'15,"0"0"-20"-15,0 0 36 16,0 0 23-16,-222-33-14 15,166 33-19-15,-10 0-13 16,-1 0 11-16,-11 15 5 0,-5 14-14 16,-12 9 3-1,-4 10 1-15,-4 10-12 0,11 6 15 16,12 6-10-16,11 10-1 16,20 5 5-1,19-2-17-15,17 1 28 0,13 2-34 16,0 1-5-16,16-1 16 15,30 5-16-15,11-12 0 16,12-5 10-16,11-11-10 16,4-13-8-16,12-7 0 15,3-5-7-15,7-12 2 16,-3-6 10-16,-4-6-13 0,-4-6 9 16,4-4-2-1,-3-4 9-15,-1 0 9 16,-6 0-9-16,-9-19 5 0,11-6 2 15,3-9 14-15,18-7 8 16,-3-6-3-16,-1-9-6 16,-5-5-6-16,-24-7-14 15,-13-4 27-15,-13-2-12 16,-19-11 6-16,-6-5-5 16,-14-9-13-16,-14-2 7 15,0-2-10-15,-11 9 3 16,-42 10 7-16,-12 9-10 15,-24 12-13-15,-13 4 10 16,-17 7 3-16,-13 8-3 16,-3 8-1-16,6 3-51 15,7 10-8-15,12 9-16 16,15 12-8-16,13 2-7 0,19 16-61 16,10 22 17-16,14 6 26 15,16 8-23-15</inkml:trace>
  <inkml:trace contextRef="#ctx0" brushRef="#br0" timeOffset="209649.204">28311 10657 81 0,'0'0'105'0,"0"0"-62"16,0 0 7-16,0 0 3 15,0 0-4-15,0 0-24 16,0 0-11-16,-5-95-9 15,51 95-5-15,9 6 0 16,5 22-2-16,0 8 2 16,-9 6 0-16,-10 0 4 0,-18-1-3 15,-16 1-1-15,-7-4-1 16,0-3-1-16,-50-3 1 16,-22-4 1-16,-11-7 0 15,-6-7 0-15,13-6 0 16,20-7 1-16,17-1 1 15,12 0 8-15,13 0-3 16,5-9-3-16,9-8 2 16,0 1-2-16,0-1 4 15,32 3 0-15,9 4-4 16,1 4-1-16,4 6 6 16,-3 0-8-16,-3 0 0 15,3 6-1-15,-4 7 0 16,-2 3 2-16,-2 2-2 15,-1 4 0-15,-11 3-19 16,0 5-60-16,-7 4-22 0,-9 2-12 16</inkml:trace>
  <inkml:trace contextRef="#ctx0" brushRef="#br0" timeOffset="210495.046">28090 11376 81 0,'0'0'68'0,"0"0"-29"16,0 0 2-16,0 0 5 15,0 0-7-15,0 0-10 16,0-8-28-16,-23 40 2 16,-23 15 15-16,-19 18 36 15,-4 12 1-15,1 2-17 0,-13 7 14 16,-6 5 17-16,-12 7-36 15,-12 6 1 1,1 7 27-16,-1-3-18 0,19-10-2 16,19-12-20-16,29-11-8 15,12-17-5-15,22-14-2 16,-3-13-3-16,10-14-3 16,-1-11-3-16,4-4-3 15,0-2-12-15,0 0 4 16,0 0-1-16,0 0-21 15,0 0-32-15,0 0-35 16,0 0-27-16,0 0 6 16,4 0-3-16,-4 0 14 15</inkml:trace>
  <inkml:trace contextRef="#ctx0" brushRef="#br0" timeOffset="210989.112">26445 12737 111 0,'0'0'40'0,"0"0"-2"15,-198 41-1-15,131-20 5 0,-2 3 3 16,10 5-12 0,10 2 8-16,5 9-13 0,12 7-18 15,5 7 4-15,20 11 9 16,7 2-20-16,0 4 7 15,30-4-10-15,23-10 0 16,13-11 0-16,10-10-1 16,12-14-1-16,11-12 4 15,11-6-2-15,12-4 1 16,0 0-1-16,4-8 6 16,-4-12-3-16,-7-5-1 15,-16-2 8-15,-7-7-10 16,-16-6 26-16,-11-9 27 15,-12-6-16-15,-7-8 12 16,-9-1-12-16,-14-2-13 16,-10 0 19-16,-13 0-22 15,0-1-10-15,-20 6 6 16,-42 4-15-16,-24 9 6 16,-26 9-8-16,-3 3 0 0,6 11 0 15,20 6 0-15,13 7-34 16,20 11-20-16,6 1-23 15,0 6-18-15,1 24 3 16,-4 10 0-16,3 8-5 16,4 0 18-16,11-4-6 15</inkml:trace>
  <inkml:trace contextRef="#ctx0" brushRef="#br0" timeOffset="211538.967">26450 12809 94 0,'0'0'64'0,"0"0"-23"16,0 0 4-16,0 0 10 16,0 0-20-16,0 0-19 15,-26-7-3-15,20 30-1 16,3 8 25-16,-1 0-14 15,4 4-2-15,-3-5-5 0,-4 0 2 16,-2-4-14 0,2-10-3-16,3-1 5 0,4-13-5 15,0 1-2-15,0-3-3 16,0 0-1-16,0 2-11 16,14-2 5-16,36 0 9 15,5 0 0-15,5 0 2 16,-3-7-3-16,-8-4 3 15,-10 3 0-15,-9 0 5 16,-14 2-5-16,-5 2 2 16,-3-4 9-16,-4 3 8 15,0-6 0-15,-4-3 4 16,0 2 8-16,0 0 4 16,0 0 1-16,0 0 0 0,-11 2 3 15,-9 4 8 1,8 0-6-16,1 6-3 0,11 0-12 15,-3 0-18-15,-6 12-8 16,6 14-3-16,-1 8-2 16,4 2 5-16,0 2-11 15,0 5-4-15,12-2-41 16,3 3-63-16,0 0-33 16,-4-8 12-16,5-4-11 15</inkml:trace>
  <inkml:trace contextRef="#ctx0" brushRef="#br0" timeOffset="212657.83">28737 11451 141 0,'0'0'30'0,"0"0"-3"0,0 0 0 15,0 0-2-15,0 0-13 16,0 0-8-16,4 0-3 16,46 31 4-16,22 15 3 15,27 15 27-15,20 10-4 16,26 8-15-16,10 1 2 15,6 2-6-15,-5-7-9 16,-15 5 1-16,-3-8-4 16,-1 0 0-16,-6-8-2 15,-15-10 7-15,-24-12-6 16,-26-12 1-16,-26-12 0 16,-20-5 8-16,-17-10-7 0,-3 0 0 15,0-3 9 1,0 0 2-16,0 0 20 0,0 0-9 15,0 0-3-15,0 0 0 16,0 0-1-16,0 0-10 16,0 0 9-16,0 0-9 15,0 0-2-15,-17 0-7 16,-10 0-9-16,-5 0 5 16,-5 0-5-16,-12 0 9 15,-13 13 1-15,-7 9-1 16,-7 9 2-16,3 4-2 15,1 14 1-15,-1 9-1 16,13 8 5-16,10 8 11 16,8-2-7-16,19-1-9 15,16 7 0-15,7 2 0 16,3 2 3-16,51 0-3 0,22-13 0 16,16-13 0-16,3-18 3 15,1-14-3-15,-4-6-2 16,-2-8 1-16,-2-6 1 15,-8-4 1-15,1 0 5 16,-10-1-6-16,-6-24 9 16,1-9-5-16,-9-10 11 15,-8-14 23-15,-3-12-6 16,-16-9-2-16,-10-9-9 16,-17 0-15-16,-3 3 13 15,-26 1-12-15,-40 2 2 0,-21 8-9 16,-15 5-2-16,-10 12 2 15,6 14-5-15,18 11-2 16,24 13 5-16,15 8-10 16,10 7-1-16,5 4-56 15,-12 0-23-15,4 2-14 16,-1 20-18-16,10 6-2 16,13 2-1-16</inkml:trace>
  <inkml:trace contextRef="#ctx0" brushRef="#br0" timeOffset="213269.392">30248 12753 23 0,'0'0'126'15,"0"0"-97"-15,0 0 2 16,0 0 0-16,0 0 2 16,0 0-16-16,27-39-12 15,3 28 9-15,-4 3 5 16,-6 0-4-16,-4 0 7 16,-6 1-3-16,-3 1 6 0,-7 4-4 15,4-1 0-15,-4 3 1 16,0 0-1-16,0 0-5 15,0 0-2-15,0 0-9 16,0 0-3-16,0 0-2 16,5 0-13-16,-5 16-2 15,7 12 15-15,-7 8 0 16,4 4 8-16,-4 0-7 16,0 0 6-16,3-1-4 15,1-7 0-15,-4-5-1 16,5-4-2-16,-5-8 2 15,0-6-2-15,0-3-1 16,0-4-4-16,0 0-7 0,-32 0 12 16,-8-2 1-1,-19 0-1-15,10 0 0 0,8 0 10 16,13 0-10-16,21 0 0 16,7 0 0-16,0 0 0 15,0 0-8-15,42 0 4 16,27 0 4-16,14 0 2 15,6 0-1-15,-3 0 0 16,-1 0-1-16,-12 0-3 16,-17 0-18-16,-13 0-20 15,-20 0-11-15,-23 0-25 16,0 0-32-16,-16 2 15 0</inkml:trace>
  <inkml:trace contextRef="#ctx0" brushRef="#br0" timeOffset="-214709.504">26415 13451 108 0,'0'0'44'0,"0"0"-13"16,0 0-1-16,0 0 0 0,0 0 1 16,0 0-2-1,0 0-8-15,9-24-5 0,-18 28-11 16,-41 24 3-16,-22 15 24 15,-15 10-8-15,-1 10 10 16,5 3 5-16,14 3-11 16,7 4 1-16,5-1-12 15,8 4-5-15,-1 11 7 16,-12 3 2-16,-5 4 8 16,-14 4 32-16,-3-9-15 15,1-9-4-15,2-8-4 16,12-15-9-16,16-8 2 15,19-17-5-15,11-15-5 16,20-12-15-16,3-5 6 16,0 0-9-16,0 0 3 0,0 0-3 15,0 0 18-15,0-5-11 16,0-4 10-16,0-5 3 16,0 0-23-16,0 2-6 15,-4 2 2-15,-5 2-12 16,6 4 12-16,-1 4-9 15,-3 0 7-15,-9 0-1 16,-14 0-29-16,-12 0 15 16,-11 4 12-16,-4 14-14 15,-5 8 20-15,-3 10-13 0,1 13 6 16,6 2 4 0,1 8-7-16,8 2 8 0,11 6 2 15,3 9-2-15,16 2 3 16,11 5-4-16,8-7 6 15,0-4 0-15,8-2-5 16,23-7 5-16,10-9 0 16,9-6-9-16,11-16-1 15,19-7-31-15,19-10 9 16,16-5 24-16,7-8 6 16,4-2 2-16,3 0 0 15,2-2 4-15,-14-18 6 16,-13-2-8-16,-14-12 2 15,-1-2 32-15,-1-9-20 16,2-9 19-16,6-8-22 16,3-6-7-16,-11-8 9 15,-8-2-15-15,-18 5 8 0,-32 2-8 16,-27-2 3-16,-3 3 0 16,-83-2 7-16,-44-4-7 15,-29 4-3-15,-12 10 0 16,9 12-8-16,14 9 5 15,19 13-7-15,18 10 4 16,22 8-12-16,8 6-5 16,11 4-26-16,1 0-58 15,-3 0-14-15,-3 8 23 16,3 4 14-16,12 12 0 0,15 3 25 16,19 10-21-1</inkml:trace>
  <inkml:trace contextRef="#ctx0" brushRef="#br0" timeOffset="-214182.696">25049 15061 173 0,'0'0'54'0,"0"0"-3"16,0 0 18-16,0 0-16 0,0 0-16 15,0 0-15-15,-37-22-6 16,37 22-2-16,0 0-6 16,0 0-7-16,0 0-1 15,0 0 0-15,0 8 0 16,0 0 4-16,0 6 3 15,0 4-7-15,0 0 1 16,0 2 7-16,7 1-4 16,23-4 2-16,9-3 3 15,7 2-3-15,11-1 4 16,1-1-1-16,2 0-3 16,-3 2 3-16,-8-2-6 15,-17 0 4-15,-18-7-3 16,-5 4-1-16,-9-1-3 0,0 2 0 15,0 2 0-15,-42 2 8 16,-15 0 5-16,-12 1 2 16,-7-4-6-16,4-3-8 15,6-2-2-15,20-4-24 16,13-4-28-16,13 0-7 16,13 0-10-16,7 0-1 15,0-16-16-15,23-7 19 16,18-8-4-16</inkml:trace>
  <inkml:trace contextRef="#ctx0" brushRef="#br0" timeOffset="-213989.92">25253 15066 96 0,'0'0'57'16,"0"0"-21"-16,0 0-3 15,0 0-3-15,0 0-10 16,0 0-7-16,-23-23-7 15,23 23-6-15,0 0-1 16,3-4-16-16,34 0 2 16,25-4-2-16,18-3-14 15,12 3-19-15,-9-3-21 16</inkml:trace>
  <inkml:trace contextRef="#ctx0" brushRef="#br0" timeOffset="-212755.817">26404 13589 47 0,'0'0'95'0,"0"0"-69"15,0 0 0-15,0 0 2 16,0 0-1-16,0 0-15 0,50-14-6 16,-4 44 5-16,30 17 3 15,14 13 22-15,14 12-7 16,15 4-9-16,10 3-4 16,20-2 0-16,6 0-14 15,-1-4 4-15,-18 0-6 16,-10-7 5-16,-18-2 0 15,-21-7-5-15,-11-7 7 16,-23-10 5-16,-14-10-11 16,-13-6 3-16,-6-10 0 15,-13-7 0-15,-4-5-3 16,3-2 6-16,-6 0-4 16,0 0 0-16,0 0 20 15,0 0 0-15,0 0 5 0,0 0 3 16,0 0 2-16,0-7-14 15,0-3-3-15,0 4 1 16,0-2-14-16,-20 2-3 16,-10 6-5-16,-2 0 2 15,-1 0 3-15,-3 0-6 16,-4 2 5-16,-6 16-4 16,0 12 5-16,0 5-2 15,0 14 2-15,8 9-2 16,7 9 0-16,4 13 2 15,16 6 0-15,11 4 2 16,0-2-2-16,11-4 0 16,51-7 0-16,18-6 0 0,22-8 0 15,24-15 2-15,12-10-2 16,3-12 2-16,-5-13-2 16,-24-9 1-16,-29-4 3 15,-21-3-3-15,-9-20 18 16,-11-18-6-16,4-11 23 15,-5-12 14-15,-2-12-27 16,-5-8 21-16,-11-4-31 16,-11-9 8-16,-12-9-21 15,-4-6 25-15,-50 5-20 16,-26 13 7-16,-19 20-12 16,-11 9 0-16,-12 14 0 0,0 14 0 15,14 14-6-15,25 14-14 16,14 9-6-16,16 2-79 15,7 28-39-15,0 16 44 16,16 11 4-16,23 10-32 16,7 6 17-16</inkml:trace>
  <inkml:trace contextRef="#ctx0" brushRef="#br0" timeOffset="-212255.51">28688 15004 120 0,'0'0'81'0,"0"0"-57"16,-172-130 9-16,123 97 4 16,6 7-12-16,13 12 0 15,7 6-8-15,16 5-1 16,4 3-14-16,-3 0-2 15,-4 8-10-15,-6 18 5 16,-2 2 3-16,6 7 0 16,5 0-4-16,7 5 3 15,0 2-1-15,0-7-7 16,19-1 4 0,22 1-4-16,14-6 5 0,5 2-1 15,0-8 3-15,-9-1 4 16,-17-3 0-16,-18-8 0 15,-16-5-1-15,0-1 0 16,-6-1-1-16,-47-4 2 0,-16 0 10 16,-14 0-5-1,4 0-3-15,6-9 4 0,27 0 6 16,20-5 3-16,26 0 1 16,0-5-10-16,14-5-6 15,51-12 0-15,27-4 0 16,11-4-16-16,-8 4-24 15,-26 8 3-15,-32 6 3 16,-24 8 1-16,-13 3-29 16,0 2-57-16</inkml:trace>
  <inkml:trace contextRef="#ctx0" brushRef="#br0" timeOffset="-211108.847">30911 13351 167 0,'0'0'58'0,"0"0"-38"0,0 0 18 16,0 0 7-16,-217 102-2 15,151-44-9-15,3 13 6 16,1 9-10-16,2 2 6 16,1 8 1-16,3-2-14 15,-1-6-1-15,-1 5 6 16,1-1-12-16,1-5-1 0,1-7 11 16,14-7 0-1,14-13-4-15,8-8-20 0,3-9 12 16,13-15-12-16,-1-6 3 15,4-10-3-15,0-6 1 16,0 0-1-16,0 0 5 16,0 0 0-16,0 0 4 15,0 0 12-15,0 0-8 16,0-4 19-16,0-2-18 16,0-6-11-16,0 6-8 15,0-5 11-15,0 6-3 16,0 3 4-16,0 2-9 15,0 0 0-15,-4 0-11 0,-4 0-2 16,-7 0 13 0,-8 0-19-16,-7 7-2 0,-9 16 11 15,2 4 5 1,2 4 2-16,8 5-4 0,8 14 7 16,-11 13 7-16,10-1-7 15,10 14 0-15,-3-4-14 16,13-6 14-16,0 0-4 15,13-3 4-15,24-7-3 16,18-4-10-16,5-10-30 16,20-8 17-16,8-4-2 15,8-6 2-15,3-9 4 16,-7-4 5-16,-9-10 14 16,-14-1 3-16,-9 0 2 0,2-1 7 15,1-25 0-15,15-9 10 16,2-14 10-16,3-5-15 15,-7-13 0-15,-10-1 8 16,-13-4-5-16,-27-8 6 16,-22-10 11-16,-4-2-6 15,-41-3 1-15,-40 10-11 16,-22 10-15-16,-16 5 14 16,3 11-9-16,4 13-8 15,13 10 12-15,16 18-12 16,11 10-3-16,-4 8-14 15,-2 0 5-15,-5 10-1 16,-1 17-47-16,7 4-28 0,20 8-10 16,27 7-12-1,30 2-17-15,0 6-7 0,42-2 35 16</inkml:trace>
  <inkml:trace contextRef="#ctx0" brushRef="#br0" timeOffset="-210648.704">30018 14798 164 0,'0'0'36'16,"0"0"-8"-16,0 0 15 15,0 0 1-15,0 0-22 16,0 0-17-16,89-36-1 16,-40 32 7-16,-3-2 4 15,0 2-2-15,-5 0 5 16,1 0-5-16,-12 0 1 16,-7 4-4-16,-14-3-5 15,-5 3 6-15,-4-3-1 16,0 3 12-16,0 0 0 15,0 0-4-15,0 0-5 16,0 0-11-16,0 18-2 16,0 18 0-16,-27 9 10 0,1 3 14 15,3-3 7-15,0-8-22 16,7-3 2-16,9-6-6 16,3-2-3-16,4-7-2 15,0-2-15-15,0-7-48 16,0-1-29-16,0-6-4 15,4-3 1-15,-1 0 30 16,-3 0-4-16,0 0-10 16</inkml:trace>
  <inkml:trace contextRef="#ctx0" brushRef="#br0" timeOffset="-210485.697">30057 15061 65 0,'0'0'49'0,"0"0"-22"0,0 0 6 15,0 0-7-15,271-26-10 16,-169 20-15-16,1 2-1 16,-15 0-31-16,-22-6-50 15</inkml:trace>
  <inkml:trace contextRef="#ctx0" brushRef="#br0" timeOffset="-209773.875">31044 13431 73 0,'0'0'57'0,"0"0"-22"15,0 0 2-15,0 0 5 0,0 0 1 16,0 0-13 0,-37-20-4-16,37 20-1 0,0 0-10 15,0 8-11-15,11 26-3 16,42 16 25-16,23 18 2 16,28 8-3-16,2 9 4 15,13 3-8-15,-1-4-13 16,4-2-1-1,-5-6-6-15,14-1 4 0,-2-7 2 16,-10-7-5-16,-13-11 6 16,-21-11-6-16,-32-17 7 15,-16-8-7-15,-14-8 4 16,-11-4 10-16,-12-2-9 16,0 0 14-16,0 0 3 0,0 0-5 15,0 0 6 1,0 0-25-16,0 0-16 0,0 0-90 15,0 0-15-15,7 0-27 16,9 0 9-16</inkml:trace>
  <inkml:trace contextRef="#ctx0" brushRef="#br0" timeOffset="-209121.603">32921 14536 77 0,'0'0'101'0,"0"0"-75"16,0 0 18-16,0 0 15 15,-161-100-16-15,124 83-2 16,-6 12-5-16,10 0-17 16,-10 5-4-16,4 0 2 15,-14 0-7-15,-10 27-6 16,-26 9-2-16,-3 4 3 0,6 8 21 16,1 8-5-1,21 7-19-15,21 2 11 16,17 6-2-16,26-5-9 15,0 2-2-15,0-9 6 0,23-12-6 16,26 0 1-16,12-16-1 16,11-1 0-16,13-7-4 15,-2-5-1-15,-3-4 5 16,1-6 0-16,-17-4-3 16,1-4 3-16,4 0 5 15,-9 0-2-15,6-8 19 16,3-10 14-16,-2-9 23 15,2-3-29-15,-4-8-5 16,-8-6 14-16,-4-13-16 16,-7-6 11-16,-10-10-13 0,-19-1-3 15,-8 3 17-15,-9 6-20 16,0 3 6-16,-49 5 0 16,-20 7-15-16,-20-3 4 15,2 12-10-15,-5 7-6 16,16 12-1-16,4 8-47 15,6 6-29-15,6 8-33 16,2 0-11-16,8 11-5 16,17 21-2-16,10 9 13 15,19 9-5-15</inkml:trace>
  <inkml:trace contextRef="#ctx0" brushRef="#br0" timeOffset="-208644.535">32677 14752 115 0,'0'0'56'0,"0"0"-17"15,0 0 12-15,0 0 8 16,0 0-18-16,-46-108-3 15,23 98-8-15,0 5-3 16,3 0-13-16,-6 3-9 0,-8 2-2 16,-12 0-6-16,-3 11-3 15,-8 8 6-15,15 1-2 16,12-2-3-16,17 4-20 16,13-1-5-16,0 0 8 15,39-4-4-15,18-9-7 16,-1-3 18-16,-1-5 15 15,-14 0 1-15,-15 0 9 16,-10 0 9-16,-3-10 13 16,-10 7 7-16,-3-6-5 15,0 9 5-15,0-1-6 16,0 1-15-16,0 0-18 0,0 16-7 16,0 18-3-16,0 12 10 15,-3 6 10-15,3-2 4 16,0-1-14-16,0-10 0 15,0-3 0-15,14 0-90 16,9-9-79-16,3-14-96 16</inkml:trace>
  <inkml:trace contextRef="#ctx0" brushRef="#br0" timeOffset="-205978.883">27213 10193 90 0,'0'0'76'0,"0"0"-29"0,0 0 11 15,0 0 6-15,0 0-16 16,0 0-3-16,0 0-14 16,0-17-3-16,0 17 2 15,0 0-23-15,0 0 14 0,0 0 0 16,0 0-16 0,0 0 2-16,0 2-7 0,0 16 0 15,0 8-4-15,0 5 8 16,0-8-4-16,0 0 2 15,0-5 5-15,14-9-14 16,12-3 5-16,3-4 2 16,1-2 0-16,3 0 9 15,-3-8-3-15,2-9 6 16,-5-10-6-16,-8-2 32 16,-8-6-3-16,-8-2-11 15,-3 0 52-15,0 1-76 16,-19 8 40-16,-8 8-35 0,1 6 29 15,6 6-39-15,-6 8 5 16,-4 0-37-16,-4 0-5 16,-1 22-107-16,5 6 19 15,10 4-25-15,13 2 21 16,7 2-23-16</inkml:trace>
  <inkml:trace contextRef="#ctx0" brushRef="#br0" timeOffset="-204973.969">25564 12501 160 0,'0'0'44'0,"0"0"-3"16,0 0 17-16,0 0 7 15,0 0-13-15,0 0 3 16,145-120-2-16,-106 97 5 0,0 4 17 15,-13 0-54-15,-3 3 39 16,-8 2-12-16,-12 7-36 16,1 0 57-16,-4 7-66 15,0 0-3-15,0 0 0 16,0 0-16-16,0 0 16 16,0 8-21-16,0 16-39 15,0 8 46-15,0 5 14 16,-7 0 0-16,0-3-2 15,3-4 2 1,0-5-3-16,-4-7-1 0,1-2-12 16,-1-9-2-16,-4 0-10 0,1-1 16 15,-8-4 10 1,-8 1-1-16,1 1 3 0,-13-1 0 16,13-3 2-16,-1 0-14 15,16 0 12-15,6 0 0 16,5 0 0-16,0 0-4 15,5 0-5-15,33 0-26 16,31 0-8-16,26-7 43 16,27 0-26-16,7-1-34 15,0 4-31-15,-17 2-46 16,-17 0 18-16</inkml:trace>
  <inkml:trace contextRef="#ctx0" brushRef="#br0" timeOffset="-204095.134">29337 12394 98 0,'0'0'64'15,"0"0"-18"-15,0 0 0 16,0 0 14-16,0 0-19 15,0 0 2-15,50-98-26 16,-24 91 0-16,8 1-3 16,-4 6-4-16,9 0-15 0,-2 0 5 15,-2 14-2 1,11 13-2-16,-12 5 0 0,-15 3 4 16,-4-2-4-16,-15-4 4 15,0-5-2-15,-18-4 2 16,-32-1 0-16,-12-1 5 15,-1-4 0-15,4-5-4 16,3-5-1-16,13-4 5 16,10 0-3-16,13 0 5 15,13-2-5-15,7-9 17 16,0-3-14-16,0-1 4 16,0-1 13-16,23 2-17 15,4 3 1-15,-10 5 0 16,-1 6 1-16,4 0-10 15,3 0 3-15,7 6-5 0,3 14 1 16,6 3 4-16,0 0-10 16,-2 4 4-16,6 3-35 15,-6-3 5-15,5 6-36 16,-3-3-29-16,-5-2 11 16</inkml:trace>
  <inkml:trace contextRef="#ctx0" brushRef="#br0" timeOffset="-202926.477">24336 14159 87 0,'0'0'63'0,"0"0"-25"0,0 0-4 16,0 0 4-16,0 0-4 15,0 0-5-15,50-94-5 16,-31 90-8-16,4-5 1 15,4 5-12-15,-4 0-3 16,4 4 1-16,-4 0-3 16,3 0 0-16,-7 3-3 15,-3 12-6-15,-12 3 5 0,-4 4 0 16,0 0 3-16,0-1-4 16,-23-1 7-16,-4-4-2 15,4-4 0-15,4-4 0 16,3-4-1-16,5-1-5 15,-1-2 6-15,1-1 5 16,8 0-3-16,3 0-2 16,0 0 8-16,0 0-6 15,0 0 4-15,0 0-6 16,11 0-5-16,12 0 2 16,12 0-1-16,2 0 0 15,-7 10 2-15,-2 10-10 16,-13-1 8-16,-12 8-9 0,1-3 13 15,-4-4-1-15,0-2 1 16,-7-6-7-16,-31-2 6 16,-16-2 1-16,-19-6 0 15,2-2 0-15,2 0-4 16,16 0 3-16,14-2-31 16,20-10-14-16,19-1-17 15,19-7-95-15</inkml:trace>
  <inkml:trace contextRef="#ctx0" brushRef="#br0" timeOffset="-202055.596">28094 13994 105 0,'0'0'50'16,"0"0"-4"-16,0 0-4 16,0 0 2-16,0 0 11 15,0 0-31-15,26-32 0 16,-26 32 3-16,0 0-27 16,0 0 0-16,0 0 0 15,0 21 0-15,0 4 7 16,0 4-4-16,0 0 3 15,0 0-3-15,0-3 2 16,0-6-4-16,4-6-1 0,35-4 0 16,5-4-4-16,5-6 10 15,10 0-4-15,-10 0 2 16,-12-2-1-16,-1-12 14 16,-17 0 5-16,-5-5 14 15,-10 6 14-15,-4 5-26 16,0 0 1-16,0 6 13 15,0 2-35-15,0 0-6 16,0 0 3-16,0 0-18 16,-4 16 18-16,-15 8-3 15,1 6 3-15,2 2 0 16,6 0 7-16,10 1-21 0,0-8-40 16,0 1-45-16,0-3 19 15,0-6-33-15,10-2 28 16,17-10-27-16</inkml:trace>
  <inkml:trace contextRef="#ctx0" brushRef="#br0" timeOffset="-201140.611">29664 13928 7 0,'0'0'112'0,"0"0"-66"0,0 0-1 16,0 0-6-16,0 0 9 15,0 0 0-15,-56-24-27 16,40 24-2-16,12 0 13 16,4 0-21-16,0 0-5 15,0 0-6-15,0 0 0 16,0 0-1-16,0 0 2 15,0 12 5-15,0 0 18 16,0-1-20-16,0 0 10 0,11 3-11 16,5 0 6-16,7 2-2 15,0 5-7-15,10-3 0 16,-2 1 19-16,0 1-15 16,-4 1-4-16,-13-3 1 15,-2-1 8-15,-8-2-7 16,-4-3-2-16,0-3 0 15,0-2-5-15,-12 0 12 16,-22 0-7-16,-8-3 0 16,-8-2 7-16,-10-2-6 15,3 0-1-15,8 0-29 16,-3 0 6-16,26-4-32 0,3-5 8 16,16 0 0-16,7-5-14 15,0 0 14-15,19-6 10 16,11 0-1-16,-3-3 11 15,-4-3-5-15,-7-2 3 16,-6 2 18-16,-6 0 11 16,-4 4 10-16,0 5 14 15,0 0 0-15,0 5 13 16,0 2-11-16,0 5 1 16,0 2 4-16,0 3-2 15,16-2-8-15,30 2-15 16,19 0-4-16,11 0 7 15,11 0-7-15,1 0-4 0,-11 5-24 16,-24 2-40-16,-23-3-30 16</inkml:trace>
  <inkml:trace contextRef="#ctx0" brushRef="#br0" timeOffset="-200130.668">32997 13699 132 0,'0'0'81'0,"0"0"-19"0,0 0 15 16,0 0 4-16,0 0-36 16,0 0 10-16,-30-73-22 15,10 73-19-15,-18 0 6 16,-3 0-17-16,-28 14 6 16,-7 15-1-16,-9 14-3 15,2 7-5-15,14 8 0 16,19 2 7-16,31 1-9 15,15 0 2-15,4-15 0 16,20-10-12-16,22-11 6 16,15-12-3-16,3-4 9 15,-2-5 0-15,-8-4 18 0,-8 0-18 16,-15 0 12 0,-13-13 63-16,-11-8-29 0,-3-11 45 15,-23 2-78-15,-37-1 22 16,-12 6-38-16,-1 8 3 15,8 9-37-15,5 8-51 16,7 0-90-16,3 19 19 16,18 6-15-16,32-3 1 15</inkml:trace>
  <inkml:trace contextRef="#ctx0" brushRef="#br0" timeOffset="-108544.16">23632 648 106 0,'0'0'27'0,"0"0"-2"0,0 0-6 15,0 0 31-15,0 0-17 16,0 0-3-16,0 0 4 16,-72-6-1-16,63 6 11 15,6 0-8-15,-1 0 2 16,4 0-14-16,0 0-1 16,0 0-13-16,27 0-8 15,34 0 5-15,33 0-2 16,34 0-3-16,8 0 7 15,-7-9-7-15,-21 2 1 0,-45 0-3 16,-31 3-6 0,-25 2-12-16,-7 2-6 15,0 0 4-15,-7-2-10 0,-25 2-1 16,2 0 12-16,-3 0-5 16,10 0 8-16,-4 0 6 15,4 0 5-15,-3 0 5 16,-1 4-2-16,1 7 2 15,3-4 0-15,7 8 2 16,5 0-2-16,6 10 2 16,5 8 7-16,0 6-5 15,-4 7 5-15,1-2 3 16,-4 0 3-16,-2-6-11 16,2-4 3-16,0-6 0 15,0-3-4-15,-2-7 2 0,2-9-3 16,-6-3 1-1,3-3 1-15,3-3-3 0,-6 0 0 16,3 0 11-16,-3 0-10 16,3-3 3-16,6-1-3 15,1 1 0-15,3 3 1 16,0 0-3-16,0 0-3 16,0 0 2-16,0 0-13 15,0 0 7-15,0-3-13 16,21 2 13-16,11-2 3 15,1-2 8-15,-3-4 2 16,-3 1 0-16,-4-1 1 0,-7-2 11 16,-9-1 15-1,2-1 4-15,-6-1 9 0,1-5-24 16,-1 2 2-16,-3 6-5 16,0 3 15-16,0 2-3 15,0 4-7-15,0 2-1 16,0 0-7-16,0 0-16 15,0 0-11-15,4 2-9 16,-1 9 16-16,3 3 4 16,1 3 0-16,0-3-20 15,0 0 8-15,2-4-10 16,-6 0 7-16,1-6-4 16,3 0-5-16,-7-2 9 15,5-2 6-15,2 0 3 16,0 0 6-16,9 0 0 0,4-2 12 15,3-8-9-15,-9 0 12 16,-2 2-5-16,-8 6-5 16,-4 1-1-16,3 1 3 15,-3 0-6-15,0 0-2 16,0 0-10-16,4 0 3 16,3 0 6-16,5 0-18 15,2 0-5-15,6 0 4 16,6 6 3-16,-3-1-3 15,4-1 7-15,0-2-3 16,-8-2 11-16,-3 0 6 16,-5 0 0-16,1 0 6 0,-1-6 3 15,4-10 1-15,-7-2 14 16,0-1 0-16,-8 5 1 16,0-1-10-16,0 5 7 15,0 4-10-15,0 0 4 16,-12 5-16-16,-4 1 0 15,-2 0 8-15,2 0-13 16,-7 0 5-16,8 5-12 16,4 3 12-16,7 0-23 15,4-2 2-15,0 0 2 16,0-1 1-16,0-4 8 16,4 1 3-16,22-2 5 15,1 0 2-15,-4 0 2 0,4-2 4 16,-1-10 5-1,-3-4 11-15,0-6-1 0,-4-4 7 16,-8-2-11-16,-2-2 14 16,-9 2-12-16,0-1-7 15,0 4 16-15,0 3-13 16,0 3 1-16,0 10-7 16,0 3-9-16,0 1 21 15,0 5-21-15,0 0-11 16,0 0 8-16,0 7-20 15,0 18 7-15,0 11 8 16,0 4 8-16,0 1-12 16,0-1-2-16,26-6 0 15,5-6 0-15,-1-8-15 16,1-5 17-16,-9-11-12 0,1-1 8 16,5-3 11-16,-7 0 2 15,11 0 3-15,-2-16 12 16,-3-4-10-16,-1-4 13 15,-6-2-7-15,-17-2 1 16,-3 4 5-16,0 4-6 16,0 7 1-16,0 9-4 15,-7 4-3-15,4 0-4 16,-6 0-12-16,2 0 11 16,0 20-4-16,7 0 2 15,0 7 3-15,0 5-5 16,17-3 7-16,19 1 0 0,1-10-8 15,2-1-11-15,-2-4 10 16,-2-7-4-16,-5-6-9 16,-7-2-28-16,0 0 4 15,-3 0-22-15,-10 0-15 16,-6-5 26-16,-4-3 23 16,0 2 4-16,0 2 7 15,0 0-1-15,0 0 5 16,0-4 5-16,0 0-6 15,0 1-74-15</inkml:trace>
  <inkml:trace contextRef="#ctx0" brushRef="#br0" timeOffset="-108098.521">25260 812 70 0,'0'0'49'0,"0"0"-39"0,0 0 24 16,0 0 9-16,0 0-13 15,0 0-7-15,-23-68-2 16,19 68-3-16,4 0-5 15,0 0-8-15,0 0-5 16,0 0-2-16,0 0-1 16,0 0 3-16,0 0 0 15,0 2 0-15,0 0 2 16,0-2-1-16,0 0 2 16,0 0 0-16,0 0 3 15,-3 0 0-15,-1 0-3 16,-5 1-2-16,6-1 3 15,-1 3 0-15,4-3-4 0,0 0 6 16,0 0-1-16,0 0 0 16,0 0 13-16,0 0-4 15,0 0-7-15,0 1-7 16,0 6-6-16,0 4 4 16,16 1 2-16,14 7 0 15,0-2 2-15,9 0 1 16,2 3-1-16,5-5-2 15,0 0-4-15,-7-1-11 16,-9-6-23-16,-7-3-14 16,-16-4 8-16,-7-1-4 0,0 0-3 15,0 0 2 1,-7-4-40-16</inkml:trace>
  <inkml:trace contextRef="#ctx0" brushRef="#br0" timeOffset="-108042.779">25260 812 27 0</inkml:trace>
  <inkml:trace contextRef="#ctx0" brushRef="#br0" timeOffset="-107914.782">25260 812 27 0,'228'-38'49'0,"-228"28"-11"0,0 6-18 0,0-3 8 16,0 2 4-16,0 1 2 16,0 2-4-16,0 2 0 15,0 0-3-15,0 0-14 16,-4 0-10-16,-6 4-1 16,-13 12 0-16,-7 8 4 15,-6 2-2-15,-1 0-4 16,-2 0-5-16,6-2-51 0,1 2-21 15,9 0-63-15</inkml:trace>
  <inkml:trace contextRef="#ctx0" brushRef="#br0" timeOffset="-107624.993">23891 1355 167 0,'0'0'60'0,"0"0"-47"0,0 0 15 16,0 0 19-16,0 0-17 16,343-66-22-16,-152 44-6 15,0 6 0-15,-16 4-2 16,-26 6 0-16,-24 2-9 15,-29 4-30-15,-31 0-12 16,-38 0 12-16,-27 0 0 16,-4 4-12-16,-81 9-21 15</inkml:trace>
  <inkml:trace contextRef="#ctx0" brushRef="#br0" timeOffset="-107444.845">24147 1449 81 0,'0'0'58'0,"0"0"-29"16,0 0 3-16,0 0-1 16,221 7-8-16,-69-10 1 15,31-14-1-15,20 1-12 16,-21 4-11-16,-33 3 0 16,-50 5-35-16,-53 4-26 15,-36 0-50-15</inkml:trace>
  <inkml:trace contextRef="#ctx0" brushRef="#br0" timeOffset="-106188.941">27830 698 118 0,'0'0'50'0,"0"0"-7"15,0 0 5-15,0 0 13 16,0 0 4-16,0 0 0 16,0 0-4-16,-42-47-10 15,42 47-7-15,-4 0-13 16,-3 16-10-16,-2 12-1 16,2 9 4-16,0 5-10 15,0 3-4-15,7 3-6 16,0-1 4-16,0 0-8 15,0-1 4-15,0-5-4 16,14-6-8-16,13-10-8 16,4-6-12-16,3-7-32 0,3-6 7 15,6-5 3-15,3-1 6 16,-7 0 1-16,-6 0-7 16,-10-2-13-16,-3-11-2 15,-6 1 10-15,-2 0-41 16</inkml:trace>
  <inkml:trace contextRef="#ctx0" brushRef="#br0" timeOffset="-104936.043">28193 946 84 0,'0'0'54'16,"0"0"-24"-16,0 0 1 0,0 0-6 15,0 0-8-15,0 0-11 16,-13-2-2-16,10 2-1 16,-1 0 0-16,1 0 1 15,-4 4-3-15,1 0 1 16,6 1-1-16,0-5 0 16,0 0 3-16,0 0-3 15,0 0 15-15,0 0 10 16,0 0 2-16,0 0-7 15,0 0-6-15,0 0 2 16,0-5-6-16,0-1-3 16,0 2 0-16,0 0-2 0,0-2-2 15,0 1-2-15,0 2 0 16,0-2-1-16,0 0 0 16,0 1 4-16,0 1-4 15,0 3-1-15,0-5 0 16,0 5 2-16,0-2-1 15,0-2-1-15,0 0 0 16,0-4 1-16,0 1-1 16,0 1-5-16,0 2-4 15,-14 0 9-15,-2-1 4 16,2 5 1-16,-2 0-5 0,0 0 2 16,2 0-3-16,-2 0 1 15,6 13-7-15,1 4 4 16,2 2 3-16,3 1-8 15,4 3-3-15,0 1 3 16,0 0 3-16,34-6-5 16,5-4-12-16,7-7 8 15,7-7-6-15,-4 0 20 16,1 0 1-16,-8-18 11 16,-5-3 11-16,-10-3 0 15,-4-4 0-15,-7-1 5 16,-13-6 1-16,-3-1 6 15,0 0 2-15,0 2 3 16,-16 10-5-16,2 5 0 16,2 12 1-16,5 2-2 0,3 5-11 15,4 0-2 1,0 0-21-16,0 12 4 0,0 19-8 16,0 9 6-16,0 6-2 15,0 4 5-15,0 2-5 16,0 7 0-16,0 4 0 15,14 8-7-15,-1 3 4 16,-3-2-10-16,-6-2-13 16,1-10-25-16,-1-14-9 15,3-11 15-15,9-16 7 16,7-10-2-16,3-6 22 16,8-3 16-16,1 0 2 15,-1-13 4-15,-1-11 14 16,-6-2-16-16,-15-5 8 15,-12 0-9-15,0-1 4 0,-19-5-5 16,-41 3-8-16,-13-2-1 16,-3 6 9-16,11 4-3 15,15 4 7-15,27 10-4 16,16 4 0-16,7 4-2 16,0 0-7-16,11-2 4 15,35-6-7-15,14-5 9 16,5-3 6-16,-3-5-1 15,-12-6 0-15,-13-5 8 16,-14-6 9-16,-16-6 10 0,-7-4 1 16,0 2-11-16,-11 3 23 15,-19 8-14-15,-5 14 23 16,5 10-27-16,14 11 27 16,9 4-26-16,7 1-25 15,0 25-12-15,0 13 12 16,0 3 0-16,0 0 7 15,30 2-7-15,2-5-2 16,5 0-16-16,2-3-12 16,-6-8-19-16,6-6-21 15,-5-5-10-15,-4-9-2 16,-10-4-5-16,-17-4-20 0,-3 0 47 16,-11-3-19-1</inkml:trace>
  <inkml:trace contextRef="#ctx0" brushRef="#br0" timeOffset="-104793.662">28361 904 82 0,'0'0'37'0,"0"0"-8"15,0 0 1-15,0 0-7 16,0 0-3-16,258-28-4 16,-166 28-10-16,-12 0-2 15,-19 0-4-15,-27 0-2 16,-11 0-27-16,-23 6-36 0,0 2-24 15</inkml:trace>
  <inkml:trace contextRef="#ctx0" brushRef="#br0" timeOffset="-103235.334">29088 794 148 0,'0'0'44'15,"0"0"-8"-15,0 0 11 16,0 0 10-16,0 0-21 16,0 0-16-16,0 0 15 15,-122-100-10-15,104 100-10 16,-1 0-6-16,-4 0-8 16,-4 22-1-16,8 8-1 0,3 6-2 15,16 6 0-15,0 1 0 16,0-2-1-16,28 1-1 15,6-9 0-15,3-9-4 16,-2-8-3-16,-1-13-6 16,-3-3 9-16,-4 0 6 15,3-2 3-15,-3-14 16 16,-8-9 3-16,-5-8 14 16,2-3 2-16,-16-9-11 15,0 0 6-15,0 3-5 16,0 8 3-16,0 10 8 15,-12 8-10-15,5 10 6 16,7 6-8-16,-4 0-24 16,4 0-4-16,0 11-22 0,0 20 24 15,0 8 0-15,0 8 2 16,0-1 0 0,7-2-14-16,9-3 6 0,-5-12-3 15,1-11-16-15,-1-7 6 16,-6-7 1-16,2-4 3 15,-3 0 4-15,12 0 13 16,7-3 0-16,3-10 7 16,1-4 9-16,-8 1-16 15,-1 0 15-15,-6 4-11 16,-1 4 1-16,-2 6 2 16,-6 2-2-16,-3 0-5 15,7 0-8-15,4 0-7 0,1 4 5 16,11 10-8-1,-3 1 18-15,-6 0-8 16,5-3-2-16,-6-1 9 16,-3-7 1-16,-3-2-14 0,-7-2 9 15,0 0 3-15,0 0 2 16,0 0 10-16,0 0 7 16,0-2-1-16,0-4 0 15,0 2-2-15,0-1 17 16,0 5-29-16,0 0 3 15,0 0-5-15,0 0-17 16,0 0 9-16,16 0-11 16,7 5 13-16,0 2-16 0,7-1 1 15,0-4 16 1,-3 1 2-16,0-3-5 0,-4 0 8 16,-8 0 2-16,1-12 6 15,-5-9 4-15,-4-2-10 16,-7-10 21-16,0-5-7 15,0 0 1-15,0 0 9 16,-11 5-14-16,-4 14 7 16,0 8 9-16,3 7-12 15,8 4-16-15,1 0-10 16,-1 0-2-16,-8 20 0 16,8 9 9-16,4 9-1 0,0 0-6 15,0-2-18-15,0-2 6 16,16-8-1-16,-1-6 1 15,4-8 9-15,-3-6-8 16,3-6 8-16,3 0 13 16,6 0 1-16,-5 0 4 15,-2-6-5-15,-1-6 7 16,-5 2 3-16,-4-4-1 16,1 5 14-16,-4 2-9 15,-1 1-12-15,1 6-1 16,-8 0-2-16,4 0-9 15,-4 0 10-15,4 0-21 0,3 0 4 16,1 0 12-16,-4 0 5 16,0 2 0-16,-4-2 0 15,0 0 0-15,0 0 6 16,0 0 1-16,0 0 7 16,0 0-14-16,0 0 0 15,-16 0 0-15,1 0 2 16,-8-2-2-16,4 2-2 15,-4 0-5-15,0 8 6 16,9 11-4-16,-6 4 0 16,17-1-2-16,3-1-22 15,0-7-4-15,0-4-2 16,14-7-1-16,9-3 9 0,4 0 22 16,-4 0 5-16,-4-7 5 15,4-12 3-15,-4-5 15 16,-1-4 1-16,-5-8 9 15,-6-1 1-15,-7-5 7 16,0-2-6-16,0 5 0 16,-23 7-10-16,8 6 1 15,3 16 1-15,9 6-9 16,3 4-8-16,0 0-10 16,0 22-32-16,0 17 23 15,0 8 5-15,23 3-3 16,7-4-12-16,0-5-28 15,5-12 6-15,2-5-14 16,2-10 3-16,0-5 10 0,-5-5 2 16,-15-4-24-16,-15 0 11 15,-4 0-1-15,-30-13-44 16</inkml:trace>
  <inkml:trace contextRef="#ctx0" brushRef="#br0" timeOffset="-103046.975">29413 752 123 0,'0'0'81'16,"0"0"-43"-16,0 0 12 15,0 0 25-15,0 0-21 0,0 0-22 16,-5-32-28 0,5 32-4-16,0 0-9 0,0 0-46 15,23 13-36-15,19 3-6 16,20 6-65-16</inkml:trace>
  <inkml:trace contextRef="#ctx0" brushRef="#br0" timeOffset="-102651.824">31235 680 121 0,'0'0'60'0,"0"0"-15"15,0 0 14-15,0 0 15 16,0 0-13-16,0 0-8 16,0-13-24-16,0 29-18 15,0 14-2-15,0 10 17 16,7 5 1-16,2 3-19 0,2-2 9 16,-4-2-12-16,2 0-5 15,-6-8 0-15,1-4-45 16,-4-7-54-16,0-10-33 15,0-4 8-15,0-11-1 16</inkml:trace>
  <inkml:trace contextRef="#ctx0" brushRef="#br0" timeOffset="-102080.896">31003 726 141 0,'0'0'29'16,"0"0"-3"-16,0 0 12 15,11-111-1-15,16 90 1 16,-4 6-10-16,3 3-3 0,-3 8-3 16,4 4-11-16,8 0-11 15,2 12-1-15,2 18-3 16,-5 9 1-16,-8 9-1 16,-13 4-7-16,-10-4 9 15,-3-2-8-15,0-7-2 16,-9-6-7-16,-12-5-13 15,2-9 12-15,6-10 4 16,13-6 6-16,0-1 9 16,0 1-4-16,0-1 5 15,27 5 2-15,-1-4 0 16,6 3 2-16,-5 0 0 0,6 3-4 16,3 3 1-16,13-5 2 15,1 1 0-15,3 0-1 16,3-4 2-16,-10-2 1 15,-7 1 5-15,-12-3 0 16,-13 0 7-16,-10 0 12 16,-4 0 9-16,0-9 7 15,0 0-11-15,0-4 6 16,-4 4-6-16,-7 5-19 16,4-1 12-16,2 4-23 15,5 1-4-15,0 0 0 16,0 0-9-16,0 4-4 15,0 11 12-15,-4 10 1 16,4 0 0-16,0 0-8 0,0-1-8 16,0-4-6-16,0-4-13 15,0-2-1-15,16-2-15 16,7-6-30-16,-8-4 9 16,0-2-8-16,-11 0-57 15</inkml:trace>
  <inkml:trace contextRef="#ctx0" brushRef="#br0" timeOffset="-101904.878">31830 888 136 0,'0'0'26'0,"0"0"-4"16,0 0 20-16,0 0 3 16,0 0-11-16,0 0-14 0,-57-61-5 15,57 61-15-15,0 0 0 16,0 9-23-16,0 15-26 15,0 6-14-15,0 4-38 16</inkml:trace>
  <inkml:trace contextRef="#ctx0" brushRef="#br0" timeOffset="-100596.316">32028 1037 127 0,'0'0'76'0,"0"0"-51"16,0 0 7-16,0 0 16 15,0 0-11-15,0 0-22 16,-206-79-11-16,187 79-4 16,5 11-5-16,9 10-3 15,5 2-2-15,0 1-6 16,0-3-6-16,35-5 0 15,-2-3 16-15,3-8 6 16,-6-2 0-16,-4-3 1 16,-6 0 2-16,-6 0 6 15,-2-7 8-15,-8-3 6 16,0 1 3-16,-4 1 10 16,0 2 11-16,0 2-18 0,0 1 3 15,0 3-13-15,0 0-7 16,0 0-12-16,0 15-5 15,0 17 5-15,0 14 3 16,0 7-2-16,0 8 0 16,0 3 7-16,3 5-7 15,24 1 8-15,-4-2-9 16,8-2 0-16,-4-8 3 16,-9-10-1-16,-6-10-2 15,-5-16 0-15,-3-10 3 16,-4-9-6-16,0-3 2 15,-11 0 1-15,-28-9 2 0,-14-15 5 16,-7-9-7 0,-6-5-1-16,6-5-19 0,14 3-6 15,15 0 21 1,27 4-8-16,4-4-7 16,19 0-5-16,47-7 12 15,17-7 0-15,13-2 4 0,3-2 8 16,-11 1 1-16,-31 6 6 15,-27 5 6-15,-18 4 5 16,-12 6 12-16,0-1 3 16,-26 10-3-16,-6 0 0 15,5 11 6-15,13 9-15 16,-2 5 15-16,13 2-23 16,3 0-12-16,-4 0 0 15,4 21-18-15,0 12 18 0,0 12 0 16,0 3-1-1,0-5 1-15,23-4 1 0,-5-7 1 16,-2-5-2 0,-4-9-5-16,2-8-4 0,-10-4-20 15,5-4 8-15,-2-2 9 16,-7 0 0-16,3 0 10 16,4 0 2-16,2 0 0 15,2 0 5-15,8 0-3 16,4 0-2-16,4 0 0 15,3 0-7-15,5 3 5 16,-12-2-3-16,7 0 0 16,0 4 3-16,-7-4 2 15,4 2-3-15,-8-3-1 16,1 0 8-16,-6 0-3 16,2 0 4-16,3-3 2 0,-5-16 7 15,-5-7 3-15,-9-7 4 16,0-3 13-16,0-1-26 15,0-6 9-15,-19 6 12 16,-1 6-1-16,4 11 2 16,2 10 9-16,11 7 4 15,3 3-22-15,0 0-21 16,0 0-8-16,0 0-13 16,0 20-16-16,-9 11 35 0,9 7-7 15,0 3-45-15,0-5 4 16,0-2-19-16,0-6-23 15,16-5 3-15,0-4-26 16,-2-9 24-16,-2-6 23 16,-12-4 0-16,0 0 18 15,0 0 43-15,0-10 7 16,-39-7 22-16,-3 2 1 16,-11-6 8-16,16 4-1 15,-6 1 9-15,20 4-6 16,16 6-9-16,7 2 5 15,4 4 12-15,65-3-41 0,37 2 13 16,19-2-13-16,-13 3-4 16,-17 0-15-16,-38 0-9 15,-20 0-4-15,-9 0-8 16,-13 0-17-16,-15 0-22 16</inkml:trace>
  <inkml:trace contextRef="#ctx0" brushRef="#br0" timeOffset="-98981.559">33092 930 61 0,'0'0'34'0,"0"0"1"16,0 0 10-16,0 0-11 15,0 0-4-15,0 0 0 16,0 0 7-16,-3-97 1 15,-1 96-3-15,-1-1-8 16,2 2-4-16,3 0-8 16,-4 0-15-16,-3 0-2 15,-5 20-8-15,1 10 10 16,-1 9 3-16,8 0-2 16,4 4 0-16,0-6-1 15,0-5-4-15,0-6 1 16,19-8-6-16,-3-5-6 0,-1-7-8 15,4-4 8 1,-3-2 15-16,2 0 3 0,-2 0 2 16,-1-12 2-16,-4-9 8 15,-4-4 9-15,-2-6 12 16,-1-7-8-16,-4-1 1 16,0 0 7-16,0 9-9 15,0 12 0-15,-9 10 0 16,9 5-8-16,0 3-11 15,0 0-8-15,0 0-13 16,0 17-15-16,0 14 22 16,0 4 0-16,0-1 5 15,0-3-14-15,0-4 5 16,0-4-5-16,9-5 9 16,-2-6-11-16,0-6-3 0,2-4 1 15,-9-2 11-15,4 0 8 16,-4 0 0-16,0 0 7 15,3 0 9-15,1-2-6 16,3-7-9-16,2 4 7 16,-6-2-3-16,1 4-1 15,3-1 3-15,-2 4-7 16,-1 0 0-16,3 0-2 16,0 0-17-16,5 0 2 15,2 6 13-15,6 2-3 16,-4 0-1-16,-2-5-14 15,-2 3 3-15,-1-3 4 0,-2-1 0 16,-6-2 10-16,1 0 2 16,-1 0 3-16,-3 0 0 15,4 0 9-15,-4-2 1 16,0-10 4-16,0 4 10 16,0 1 2-16,0 1-9 15,0 5-5-15,0 1-9 16,0 0-3-16,0 0-4 15,0 0-7-15,9 0-4 16,-6 0 1-16,4 0-1 16,-3 0 6-16,8 1 3 15,-5 2-3-15,0-3 5 16,9 0 0-16,0 0 4 0,2-3 0 16,-2-12 5-1,-6-3-4-15,-1-3 6 0,-9-1-2 16,0-4 9-1,0 0 8-15,0 0-7 0,-9 4 13 16,-1 10-11 0,3 4 0-16,-2 8-6 0,9 0-11 15,0 0-8-15,0 0-6 16,0 2-4-16,0 21 12 16,-4 0-2-16,1-1 2 15,3 2-5-15,0-6 1 16,0-1 4-16,0-8-3 15,7-1-11-15,12-2 14 16,-6-2-1-16,1-1 3 16,-2-2 4-16,-5-1 0 15,9 0 0-15,-12 0 1 16,10 0 1-16,-2 0-1 0,-5 0 0 16,6 0 0-1,-10 0-1-15,4 0 0 0,6 0-2 16,-3 4-3-16,6 1-16 15,-12-4 0-15,-1 2-2 16,1-3 9-16,-4 2 8 16,0-2 6-16,0 0 1 15,0 0 4-15,0 0-3 16,0 0 0-16,0 0 15 16,-7 0-8-16,3-5-2 15,-12 4-4-15,13 1 1 16,-4 0-4-16,-6 0-12 15,3 4 6-15,-10 11 1 0,8 2 2 16,5-3-8-16,7-1-6 16,0-4-2-16,0-4-5 15,0-2 2-15,0-3 21 16,3 0 1-16,13 0 1 16,4-8 7-16,-10-8 2 15,10-7 10-15,-1 0 4 16,-8-8-5-16,1-1 10 15,-5-2-1-15,-3-3 4 16,-1 8 0-16,-3 1-7 16,0 8-13-16,0 10 7 15,0 3 0-15,0 7-19 0,0 0-1 16,0 0-19-16,0 21-2 16,0 7 21-16,-3 7-5 15,-8-2-10-15,2 0-2 16,9-5-14-16,0-5-9 15,0-2 0-15,0-7-4 16,16-5-1-16,-5-4 17 16,-2-5-3-16,-9 0-5 15,0 0-8-15,0 0-26 16</inkml:trace>
  <inkml:trace contextRef="#ctx0" brushRef="#br0" timeOffset="-98823.829">33238 877 88 0,'0'0'50'0,"0"0"-21"15,0 0-5-15,0 0-8 16,0 0-14-16,0 0-2 16,-4-3-24-16,-15 3-35 15,-12 8-17-15</inkml:trace>
  <inkml:trace contextRef="#ctx0" brushRef="#br0" timeOffset="-96125.299">23532 1627 60 0,'0'0'13'0,"0"0"-7"15,0 0 14-15,0 0 4 0,0 0-6 16,0 0-10 0,-18-11-5-16,18 11-1 0,30 0-1 15,35 0 6-15,57-2-2 16,77-4 5-16,85-6 4 15,79-2-4-15,69-6-4 16,66 0 2-16,47-1-3 16,51-1-3-16,32 3-2 15,14-2 0-15,29 0 0 16,-1 0 1-16,6 2-1 16,-13 4 0-16,-36 8 0 15,-33 4 0-15,-60 3 2 16,-111 0-1-16,-103 0 0 15,-129 0-1-15,-95 0 0 0,-59 0 1 16,-28 0-1-16,-6 0-6 16,-3-4-32-16,0-12-80 15</inkml:trace>
  <inkml:trace contextRef="#ctx0" brushRef="#br0" timeOffset="-94207.156">26801 2560 19 0,'0'0'20'0,"0"0"-2"16,0 0 0-16,0 0-3 16,0 0-2-16,0 0-2 15,0 0-1-15,0 0-1 16,0 0-3-16,0 0 1 16,0 9-1-16,-13 3 6 15,3-1 3-15,2-1 1 0,0 1-7 16,8-5-6-16,0 2 2 15,0-3-5-15,0 2 2 16,0-1 0-16,0-5-2 16,0 4 3-16,0-5-2 15,0 0-1-15,0 0 0 16,0 0-1-16,0 0 2 16,0 0 0-16,0 0-1 15,0 0 0-15,0 0-1 16,0 0 1-16,0 0 0 15,0 0 0-15,0 0 2 16,0 0-2-16,0 0-5 16,0 0-2-16,0 0-6 0,0 0 2 15,0 0 0-15,0-10-20 16,0-4-4-16,0 1-21 16</inkml:trace>
  <inkml:trace contextRef="#ctx0" brushRef="#br0" timeOffset="-90445.787">26762 556 18 0,'0'0'56'0,"0"0"-23"0,0 0-4 15,0 0-3-15,0 0-4 16,0 0-4-16,0-18-5 16,0 18-5-16,0 0-5 15,0 0 1-15,0 6 1 16,0 6 6-16,0 9 4 15,0 3-5-15,0 6 9 16,0 6-6-16,-7 9-2 0,-1 5 2 16,-4 4-3-1,9 4 0-15,-1 0 0 0,4-2-7 16,-4-2 3-16,4-1-2 16,0-2-2-16,0 2-2 15,0 0 5-15,11 2-4 16,1-3-1-16,3-2 1 15,-3-1-1-15,-5-5 0 16,-3-2 0-16,-4-4 0 16,0 1 1-16,0 9 1 15,0 2-2-15,0 9 1 16,0 1 6-16,0 4-3 16,0 3 1-16,3-1 15 0,6-5-12 15,-2-4-1-15,0-3 4 16,2-8-11-16,-2 3 8 15,-7-3-3-15,7-2 0 16,-2 2 4-16,-1 2-9 16,-4-4 1-16,0 3 4 15,0-5-1-15,0-3 8 16,0 2-7-16,0-2-4 16,0-2 5-16,0 1-2 15,0 0-3-15,0-1 5 16,0-2-6-16,0 4 10 15,7-2-10-15,0 0 2 16,6 3 5-16,-6-2-7 16,5 0 6-16,-5 0 2 0,0 0-8 15,0-2 2-15,2 4 8 16,-5 1-7-16,-4 1 1 16,0 2 2-16,0 2-1 15,0 2-5-15,0-2 0 16,0 4 6-16,0 0 1 15,0 5-4-15,-4-4 16 16,4 6-16-16,-3-1 11 16,-3 0-11-16,3 5 4 15,-4-4-2-15,-4 0 6 16,2-1-6-16,-1-2 10 0,-3 1-9 16,3 4-4-1,-3 3 8-15,3 7-2 0,-6 3 12 16,1 0-8-16,0 0 19 15,-1-4-1-15,9-8-16 16,-1-2-1-16,5-4 5 16,-2 3-5-16,5 2 11 15,0 4-21-15,0-1 2 16,0-4 7-16,0-4-10 16,0-7 1-16,0-6 3 15,0-4 0-15,0-5 0 16,0 0-6-16,0-6 12 15,0 0-12-15,0-4-6 0,0-2 6 16,0-7 0 0,0-3 3-16,0-6-6 0,0-2 3 15,0-1-15-15,8-1-24 16,0 0-61-16,7-16-34 16,8-16-16-16,-5-7-13 15,-5-2 22-15</inkml:trace>
  <inkml:trace contextRef="#ctx0" brushRef="#br0" timeOffset="-87983.66">30572 327 0 0,'0'0'83'0,"0"0"-52"15,0 0-3-15,0 0-5 16,0 0-2-16,0 0-11 16,0-8-2-16,0 8-6 15,0 0-2-15,3 14 0 16,10 11 1-16,-3 11 10 15,6-1 2-15,-2 5-5 0,2 2 0 16,-5 6-4 0,5 4 1-16,0 0 0 15,-6 6 0-15,6 3-1 0,-2 3 0 16,2 0-2-16,-5 0 2 16,1 3-2-16,4-3-1 15,-2 0 1-15,6 2-2 16,-1 0 1-16,-1-2 0 15,5-2-1-15,-7-3 0 16,-9-6 0-16,5-2 0 16,-4-9 0-16,-5 2 0 15,6 4 0-15,-2 6 1 16,0 9-1-16,2-3 0 16,2 2 2-16,-1-2-2 0,3-1 0 15,-3-6 0-15,2-5 0 16,-1-4 0-16,1-5 1 15,-1-1-1-15,1 0 0 16,-4 4 0-16,-1 0-1 16,1 3 2-16,3 0 0 15,1 2 3-15,-4-3-1 16,-5 1 2-16,1 2 2 16,-4-2 0-16,0-1 4 15,3-3 0-15,6 1-1 16,-5-1-3-16,-1 0-3 15,1 4 1-15,-4-4-2 16,7 2-3-16,-2-4 3 16,-1 0 2-16,-4-3-3 15,0 2 0-15,0-3 2 16,0 3 2-16,0 1-2 16,0 2-3-16,0 1 2 0,0-2-1 15,0 0 1-15,0-3-1 16,0-1 2-16,0-1-3 15,0 1 1-15,0 4 0 16,0 5 0-16,0-1-1 16,0 0 0-16,0 1 2 15,0 1-1-15,-13 7 5 16,-1 3-4-16,-2 0 7 16,-7 3-5-16,12-5 6 0,-12 2-2 15,4 0-3-15,3 0 1 16,2 0 0-16,2-2-4 15,1 1-3-15,2-1 6 16,2 0-5-16,0-2 0 16,0-2 2-16,2-2-3 15,1 0 0-15,1-4 0 16,3-1 3-16,0-3-6 16,0-3 6-16,3 0-2 15,17-5-1-15,-1 0 0 16,-8-3 0-16,4 2 1 15,-7 1-1-15,-5-1 2 16,1 3-2-16,-4-5 1 16,0 2-2-16,5-1 3 15,-5-4-2-15,0 2 2 16,0-5-2-16,0 4 4 16,3-3 0-16,-3 0-4 15,0 0 3-15,0 1 5 0,0 2-4 16,0 2 0-16,0-4 3 15,0 4-2-15,0-1 2 16,0 0-5-16,0 0 5 16,0 0 1-16,0-2-2 15,0 0-5-15,0 0 5 16,0-1 4-16,0 0-2 16,0 0 4-16,0-4-5 15,0 2-6-15,-8-5 1 16,4-5 0-16,1-3-1 15,-1-6-1-15,4-1-1 16,0-1-11-16,0-2-55 0,27 0-32 16,29-14-42-16,6-22-20 15</inkml:trace>
  <inkml:trace contextRef="#ctx0" brushRef="#br0" timeOffset="-83776.034">24742 1834 110 0,'0'0'31'16,"0"0"-16"-16,0 0 13 15,0 0-1-15,0 0-5 16,0 0-10-16,-199-11-8 16,164 33-1-16,-2 11 4 15,2 10-3-15,12 5-2 16,8 4 1-16,12 0-3 0,3-4 0 16,0-2 0-16,26-7 0 15,20-10 0-15,7-7-5 16,11-12 0-16,17-10 4 15,6 0 1-15,9-3 2 16,-4-17 4-16,-16-4 2 16,-14-5 7-16,-18-9 13 15,-16-6 3-15,-14-8-12 16,-14-4-4-16,0 0-3 16,-19 2-4-16,-22 8-7 15,-1 9 2-15,8 13-2 16,-1 13-1-16,5 4-9 15,-6 7-27-15,-13 3-36 16,-8 20 12-16,4 8-57 16</inkml:trace>
  <inkml:trace contextRef="#ctx0" brushRef="#br0" timeOffset="-75538.96">28559 2044 116 0,'0'0'67'0,"0"0"-27"16,0 0 2-16,0 0 26 15,0 0-7-15,0 0-11 16,-32-15 10-16,32 13-12 16,0-2 12-16,0 0-1 15,0-6-10-15,12-3 1 16,4-2-13-16,7-5-23 16,4-2 7-16,-1 0-13 15,-8 6 5-15,-6 6-5 16,-5 4-5-16,-3 2 13 15,1 1-10-15,-1 2-3 0,-4-2-3 16,3 3 0-16,1 0-3 16,-4 0 3-1,0 0-6-15,0 0-10 0,0 0 11 16,0 11-16-16,0 17 0 16,0 8 21-16,0 4 5 15,-7 0 0-15,-6-4-2 16,6 0-1-16,0-4-2 15,-2-3 3-15,2-3 0 16,-3-7-3-16,1-2-6 16,2-9-4-16,0-2-11 15,-2-5 17-15,2 4-3 16,-4-5-5-16,-8 2 12 16,-4 0 0-16,-7-2 5 0,-2 0-5 15,2 0-7 1,7 0 2-16,9 0-11 15,8 0 2-15,6 0 7 0,0 0-27 16,16 0 10-16,41 0-3 16,19 0 27-16,16-4 6 15,3-2-6-15,-11-5-6 16,-15 5-28-16,-11-2-45 16,-9 1-4-16,-11 0-13 15,8 3 7-15,-4 3 25 16,-8-2-8-16,-15 1-27 15</inkml:trace>
  <inkml:trace contextRef="#ctx0" brushRef="#br0" timeOffset="-70781.46">32281 1851 153 0,'0'0'45'15,"0"0"-16"-15,0 0 7 0,0 0 17 16,0 0 7 0,0 0-15-16,0 0-2 0,-36-60-15 15,36 49 13-15,0 4-10 16,13 0-18-16,1 7-2 16,12 0-5-16,13 0-6 15,0 0-3-15,11 22-1 16,-10 4 4-16,-13 11-1 15,-8 3-1-15,-19 0 1 16,0 2-5-16,-3-4 1 16,-43-4-1-16,-7-8-5 15,-13-3-3-15,3-10-2 16,-3-7-7-16,10-4 17 0,10-2-13 16,7 0 19-16,12 0 11 15,8-10-9-15,8-4-1 16,4 0 4-16,7 2 9 15,0-4 0-15,0 0-11 16,0 4 9-16,0 2-3 16,0 8-2-16,0 2-7 15,3 0-3-15,12 2-6 16,8 18-2-16,12 8 11 16,11 2 5-16,11 2-1 15,12-2-4-15,26-1 0 16,4-10 0-16,11-2 0 0,-18-12-3 15,-43-5-89 1,-49-8-109-16</inkml:trace>
  <inkml:trace contextRef="#ctx0" brushRef="#br0" timeOffset="-66586.799">24581 3012 81 0,'0'0'32'16,"0"0"-2"-16,0 0 8 15,0 0 1-15,0 0-4 16,0 0 8-16,0 0 7 16,0 0 9-16,0 0-5 15,0 0 2-15,3-2-8 0,17-9-8 16,3-3-8-1,12-5 4-15,-1-6-3 0,8-3-13 16,-1-2 3-16,-2 4-11 16,-9 7 6-16,-11 4-11 15,-3 7 0-15,-12 8 7 16,-4 0-10-16,0 0-8 16,0 0 1-16,0 0-11 15,0 20-2-15,0 10 14 16,0 10 4-16,0 3 1 15,-9 3-3-15,-5 2 2 16,-6 2-2-16,4-4-5 16,2-2 3-16,2-7-5 15,1-10-4-15,8-9 6 0,-6-8-6 16,9-4 1-16,-4-6 2 16,4 0 2-16,-7 0 6 15,-9 0 0-15,-7 0 0 16,-3 0 2-16,-1 0 0 15,8 0-2-15,8 0 4 16,7 0-2-16,4 0-2 16,0 0-2-16,0 0 0 15,0 0 0-15,0 0-2 16,8-4-2-16,34 2 4 16,18-2 2-16,16 0 4 15,9 1-2-15,-9-3-2 16,-7 1-4-16,-19 4-20 15,-17-2-49-15,-13 3-9 16,-10 0-24-16,-1 0 3 0,-9 0 21 16,0 4-7-16,0 7-51 15</inkml:trace>
  <inkml:trace contextRef="#ctx0" brushRef="#br0" timeOffset="-40363.006">28424 3007 126 0,'0'0'63'0,"0"0"-40"15,0 0 6-15,0 0 8 0,0 0 18 16,0 0-4-16,0 0-10 16,0 0-6-16,-33-62-9 15,56 52 3-15,14 2-2 16,5 0-18-16,1 5 2 16,3 3-4-16,-9 0-1 15,2 0-4-15,-6 0-2 16,-6 10 0-16,-4 5-6 15,-7 7-3-15,-13 3-1 16,-3 4 6-16,0 4 3 0,-7-1 0 16,-32-4-3-1,-7-6 3-15,-3-6-4 0,-4-8-3 16,10-4 5-16,13-1-3 16,14-3 10-16,13 0-4 15,3 0 0-15,0 0 0 16,9 0-3-16,28 0-4 15,9 0 7-15,3 0 0 16,-3 0 0-16,-3 0-2 16,-2 3 1-16,-3 7 1 15,0 6 0-15,-7 5 1 16,-8 4-2-16,-8 6 1 16,-7 1-4-16,-8-1 0 15,0-3 1-15,-15 1 3 16,-31-7-2-16,-8-6 9 0,-15-8-7 15,-7-8 2-15,-3 0 3 16,-6 0-6-16,12-6 1 16,13-9-36-16,14-1-55 15,16-5-29-15,21-11 26 16</inkml:trace>
  <inkml:trace contextRef="#ctx0" brushRef="#br0" timeOffset="-31075.608">32387 2907 115 0,'0'0'80'0,"0"0"-31"0,0 0 16 16,0 0 14-16,0 0-19 15,0 0-16-15,0 0-13 16,0 0-2-16,16-30-7 0,-16 30-13 16,0 0-9-1,0 0-6-15,0 0-2 0,0 21-4 16,0 4 12-16,-20 9 3 15,1 3-1-15,8-2 2 16,-5 2-4-16,13-5-1 16,3-4-3-16,0-6 0 15,0-7-15-15,0-8-2 16,10-6 11-16,-1-1 4 16,5 0-5-16,13 0 11 15,8 0 0-15,15 0 10 16,3 0-6-16,-4 0 2 0,1-2-2 15,-11-4-1 1,-6-1 0-16,-6-3 9 0,3-2 1 16,-11-2 7-16,-3 2-10 15,-9 0 26-15,-7 2-15 16,0 3 10-16,0 4-14 16,0 0 11-16,0 1-8 15,0 2-6-15,0 0-7 16,0 0 5-16,0 0-3 15,0 0-9-15,0 0-3 16,0 0-13-16,0 6 5 16,0 17-13-16,0 9 22 15,0 10-10-15,0 5-36 16,0 10-15-16,20 6-24 16,13 5-34-16,3 4-12 0,-22 2-4 15</inkml:trace>
  <inkml:trace contextRef="#ctx0" brushRef="#br0" timeOffset="-29953.24">24726 4181 110 0,'0'0'68'0,"0"0"-41"0,0 0 21 15,0 0 9-15,0 0-1 16,0 0-21-16,-50-57-11 16,50 54-8-16,20-1-10 15,6 1-3-15,4 3 1 16,13 0-1-16,-1 0 0 16,4 17-1-16,-2 9-2 15,-8 6 0-15,-10 6-1 16,-15 2-1-16,-11 4 2 15,0-2 0-15,-41 0-1 16,-24-3-8-16,-15-6-6 16,4-7-16-16,7-8-7 0,12-9 3 15,22-9 17-15,12 0 15 16,12 0 3-16,8-13 3 16,3-6 4-16,0-6 12 15,0 1-3-15,0-2 5 16,0 4 0-16,14 7-2 15,-5 8-10-15,-6 7 1 16,8 0-10-16,8 2-10 16,12 16 6-16,15 6 4 15,7-1 1-15,0 2-1 16,9-1 0-16,3 1 0 0,2-3-23 16,6-2-75-1,-15-8-16-15</inkml:trace>
  <inkml:trace contextRef="#ctx0" brushRef="#br0" timeOffset="-25055.992">28477 4323 124 0,'0'0'65'0,"0"0"-38"16,0 0 8-16,0 0 24 15,0 0 16-15,0 0-23 16,0 0-12-16,9-18-14 16,-9 18-4-16,0 0-6 15,0 0-16-15,0 2-2 16,-3 14 0-16,-29 6 2 16,-5 9 8-16,-6-2-8 15,13 0 2-15,4-4-2 16,10-6 5-16,12-8-5 15,4-4-5-15,0-4 0 16,0 1-6-16,0-1 2 0,16-2 9 16,21 2 0-16,13-3-4 15,3 1 8-15,5 4-2 16,-1 2-1-16,5 8 6 16,-6 3-7-16,1 4-15 15,-15 4 2-15,-11 0 6 16,-16 0 6-16,-11 2-7 15,-4-2-2-15,-4 2 2 16,-38-5 7-16,-11 0 0 16,-13-9-8-16,-3-3-1 15,2-9-16-15,-2-2-24 16,13 0 15-16,10 0 11 16,19 0 9-16,11-2-9 0,9-13-2 15,7-5-12-15,0-7-21 16,37-13-22-16</inkml:trace>
  <inkml:trace contextRef="#ctx0" brushRef="#br0" timeOffset="-24827.551">28483 4251 82 0,'0'0'37'15,"0"0"-14"-15,0 0 2 0,0 0 0 16,0 0-5-16,0 0-6 16,251-32-3-16,-145 32-1 15,29 0-5-15,1 0-5 16,-14 0 0-16,-34 0-2 16,-51 0-32-16,-37 0-41 15</inkml:trace>
  <inkml:trace contextRef="#ctx0" brushRef="#br0" timeOffset="-21255.082">32848 4201 159 0,'0'0'24'0,"0"0"-1"0,0 0 9 15,0 0 12-15,0 0 7 16,0 0-16-16,-23-28 2 16,20 28-14-16,3 0-8 15,-4 0-15-15,-15 0-1 16,-11 18 1-16,-13 8 0 16,-10 10-2-16,14 3 2 15,9 5-3-15,18 6 3 16,12 0 0-16,0 3 0 15,46-7-2-15,23-5-5 16,16-8 4-16,9-10 1 16,-6-9 2-16,-19-6 1 15,-20-6 0-15,-22-2-1 16,-16 0 12-16,1-10 40 16,-12-13 12-16,0-2-12 0,0-1-6 15,-30-3-36 1,-28 8-6-16,-15 1 2 0,6 3-6 15,1 10-5-15,10 5-40 16,-10 2-53-16,1 2-6 16,5 22-45-16,-2 3-8 15</inkml:trace>
  <inkml:trace contextRef="#ctx0" brushRef="#br0" timeOffset="-19649.658">26827 5306 42 0,'0'0'28'0,"0"0"5"15,0 0-10-15,0 0-5 16,0 0-9-16,0 0-2 15,-23 0 0-15,23 0-1 0,0 0-1 16,0 0 5-16,0 0-3 16,0 0-1-16,0 0 4 15,0 0-1-15,0 0 0 16,0 0 2-16,0 0-1 16,0 0 2-16,0 0 2 15,0 0 2-15,0 0-3 16,0 0-6-16,0 0 2 15,0 0 2-15,0 0-4 16,0 0-2-16,0 0-5 16,0 0 2-16,0 0 0 15,0 0-2-15,0 0 0 16,0 0-1-16,-11 0 1 0,-8 0-2 16,0 0 2-16,11 1-17 15,8-1 3-15,0 0 10 16,0 0-3-16,0 0 0 15,0 0 5-15,0 0 1 16,0 0 1-16,0 0 1 16,0 0-1-16,0 0 4 15,0 0 0-15,0 0 8 16,0 0 2-16,0 0-1 16,0 0-4-16,0 0-6 15,0 3 0-15,0 7-2 16,0 8-1-16,0 8 7 15,0 4 17-15,-8 4-6 0,1 2 1 16,-4 4 3 0,-5 3 7-16,0 2-11 0,5 4 5 15,-4 1-13-15,0 6 2 16,3 2 5-16,5 9-8 16,3 4 6-16,1 6 10 15,3 3 0-15,0 0 1 16,0 1 0-16,0 0 2 15,0-2 6-15,0-2-4 16,0 0-9-16,10-1 0 16,13 4 3-16,-3 0-3 0,-1-1-11 15,-4-2 3 1,-3 6 10-16,-5 3 4 16,-3 7 21-16,-4 6 12 0,0-2-15 15,3 0 2-15,6-6-17 16,2-1-7-16,8-5 5 15,4-3-5-15,-4-2-11 16,-1 1 0-16,-2-7-12 16,-9-3 26-16,-7-5-22 15,0-8 8-15,0-11-3 16,0-8-9-16,0-12 4 16,4-10-4-16,1-9 0 15,-1-6-17-15,-4-2-80 16,0 0-71-16,0-8-48 15,3-20 17-15,-3-13-71 0,0-10 54 16</inkml:trace>
  <inkml:trace contextRef="#ctx0" brushRef="#br0" timeOffset="-18793.179">31071 5845 2 0,'0'0'14'16,"0"0"3"-16,0 0 10 16,0 0-3-16,0 0-8 15,0 0-1-15,-30-30 4 16,30 28 1-16,-4 0 3 15,4 2-3-15,0-2-2 16,0 2 0-16,0 0-1 16,0 0 5-16,0 0-4 15,0 0 10-15,0 0-3 16,0 2-12-16,-7 22-5 16,-2 8 28-16,6 6-8 0,-1 4 1 15,4 4-12-15,0 4 1 16,0 7 2-16,0 3 6 15,0 6-3-15,-7 5 2 16,-5 4-5-16,-3 6-3 16,7 1-5-16,4 2 2 15,4 4 3-15,-3 2 5 16,3 5 6-16,-4 1 0 16,-8-4 9-16,1-4 3 15,-1-1-3-15,5-6-5 0,3-2-9 16,4-5-17-1,0-6 12-15,0-3-12 0,0-3-6 16,0-3 6-16,0-5-3 16,0-2 6-16,0-2-7 15,0-6 4-15,0-5-2 16,0-6-1-16,-4-13-3 16,4-6 0-16,0-8-3 15,15-6-91-15,69 0-59 16,42-17-23-16,16-10-64 15,-36-12 7-15</inkml:trace>
  <inkml:trace contextRef="#ctx0" brushRef="#br0" timeOffset="-17946.2">25336 5189 128 0,'0'0'47'0,"0"0"-4"16,0 0 7-16,0 0 17 16,0 0 1-16,0 0-11 15,-7-61 10-15,7 61-25 16,0 0-23-16,0 0-10 15,0 0-9-15,0 17-4 16,0 16 4-16,0 5 6 16,0 2 3-16,7 0-5 15,-4 0-2-15,-3 0-2 16,0 1-42-16,0 2-36 16,0-3-29-16,0-2-11 0,0-3 26 15,0-5-85-15</inkml:trace>
  <inkml:trace contextRef="#ctx0" brushRef="#br0" timeOffset="-17642.586">25210 5867 50 0,'0'0'80'0,"0"0"-67"16,0 0 8-16,0 0 13 0,0 0-4 16,0 0-17-16,0 8-2 15,0 2 1-15,4 2-2 16,-1 2 17-16,6 4 5 16,-5 2-28-16,-1 3 4 15,4-2-4-15,-7 3-3 16,4 1-1-16,-4-3-6 15,0 0-43-15,0 2-11 16,0-4-13-16,0-2-38 16</inkml:trace>
  <inkml:trace contextRef="#ctx0" brushRef="#br0" timeOffset="-17016.137">25164 7056 29 0,'0'0'31'0,"0"0"5"15,0 0 0-15,0 0 4 16,0 0-11-16,0 0 1 15,50-3 1-15,-34-10 13 16,-2-1 1-16,2-3-6 16,3-8 3-16,4-5 4 15,0-7-12-15,0-7-17 16,0-1 6-16,-9 2-11 0,-1 10-2 16,-6 9 0-16,-7 7-1 15,0 9-8-15,0 4 11 16,0 4-1-16,0 0-11 15,0 0-11-15,0 0 5 16,0 0 3-16,0 0-8 16,0 12-11-16,-4 12 22 15,-5 8 7-15,9 4-7 16,0-1-2-16,13-7 1 16,26-4-5-16,5-10 3 15,6-5 0-15,8-2 0 16,-5-5 0-16,0-2 0 15,-3 0-12-15,-8-12-25 0,-8-16-38 16,-22-11-52-16,-12-1 25 16</inkml:trace>
  <inkml:trace contextRef="#ctx0" brushRef="#br0" timeOffset="-16619.952">25378 6444 135 0,'0'0'19'0,"0"0"-6"0,0 0 3 16,0 0 0-16,0 0-9 15,0 0-2-15,-92 41-1 16,92-23-4-16,0 0 1 15,0 0 0-15,23-4 1 16,7-2-1-16,6-6 0 16,-6-6 4-16,-4 0 6 15,-10 0 13-15,-2-4 1 16,-1-8 9-16,-13-2 3 16,0 1 5-16,0-2-16 15,0-1-4-15,0 0-5 16,-20 3-13-16,-3 4-1 15,0 4-6-15,0 5-8 0,4 0-55 16,1 0-28-16,6 17 24 16,12 4-17-16</inkml:trace>
  <inkml:trace contextRef="#ctx0" brushRef="#br0" timeOffset="-16063.18">26022 6410 116 0,'0'0'49'15,"0"0"-33"-15,-214-119 15 0,142 92 2 16,4 7 4-16,-1 10-14 16,0 6 6-16,-3 4-7 15,-15 0-10-15,-5 26-6 16,-3 9 1-16,-1 6-3 15,13 9-2-15,5 9-2 16,15 5 4-16,1 4-3 16,12 10-2-16,13 6 2 15,2 3 0-15,12-3 2 16,16-4-3-16,7-12 0 16,0-5-1-16,42-9 1 15,38-7 0-15,31-4 0 16,29-7 4-16,24-12-1 0,11-9 3 15,6-10-4-15,-6-5-1 16,-12 0 8-16,-15-5 3 16,-26-10 5-16,-17-3 20 15,-29-4 14-15,-20-4-2 16,-10-8-2-16,-12-10 0 16,-11-16 1-16,-14-13-20 15,-9-15 6-15,0-9-17 16,-36-6 10-16,-24 4-21 15,-16 11 7-15,-19 13-8 16,-17 13-2-16,-6 12-6 16,-8 10 3-16,1 8-5 0,10 6 2 15,12 3-13 1,20 9-34-16,21 3-32 0,9 7-17 16,10 4-27-16,6 6-18 15,7 15 11-15,7 2-58 16</inkml:trace>
  <inkml:trace contextRef="#ctx0" brushRef="#br0" timeOffset="-12632.926">27421 7247 124 0,'0'0'36'15,"0"0"-16"-15,0 0 10 0,0 0 3 16,0 0-1-16,0 0-5 15,-46 0 0 1,46 0-5-16,0 0-4 0,0 0-5 16,43 0-9-16,33 0 4 15,50 0 9-15,45 0-3 16,43-3-4-16,37-3-3 16,25-1-3-16,18 1 4 15,0-1-8-15,-27 2 4 16,-32 3-5-16,-41 0 1 15,-33 0 0-15,-24-1 1 16,-22 2-1-16,-23-2 0 16,-16 2 1-16,-20-4-1 15,-13 2 3-15,-13-2 0 0,-7 4-2 16,-7-2 1-16,1 2 0 16,-4-2-1-16,-3 2-1 15,-1 1 0-15,-2 0 1 16,-3 0-1-16,-1 0-1 15,1 0-3-15,-4 0-23 16,0-2-36-16,0-2-33 16,-41-7 9-16</inkml:trace>
  <inkml:trace contextRef="#ctx0" brushRef="#br0" timeOffset="1224.791">24890 2755 6 0,'0'0'0'0</inkml:trace>
  <inkml:trace contextRef="#ctx0" brushRef="#br0" timeOffset="55675.923">27391 6529 181 0,'0'0'43'15,"0"0"2"-15,0 0 24 16,0 0-13-16,0 0-14 16,0 0-16-16,0 0-13 15,129-64 3-15,-93 64-12 16,-6 6 2-16,-4 15-3 16,-10 12 0-16,-9 9-3 15,-7 8 4-15,0 6-3 16,0-1 1-16,-26-4 1 15,-13-2-3-15,9-11-4 16,-4-4-11-16,4-4-6 0,14-12 3 16,9-6 1-16,7-5-11 15,0-4 10-15,0-1 6 16,30-2 12-16,7 0 0 16,6 0 10-16,3-11 7 15,3-10 5-15,-6-6 9 16,3-6-3-16,-5-4-10 15,-3 1 0-15,-11 1 9 16,-8 2-11-16,-11 7 18 16,-8 8-4-16,0 8 15 15,0 6-11-15,0 2-12 16,0 2-4-16,0 0-18 16,-8 0-10-16,-11 20-2 15,-4 9 12-15,4 4 2 0,11 2-2 16,8 1 0-16,0-2 8 15,0-6-8-15,27-5 0 16,12-2-6-16,-2-6-10 16,6-8 4-16,-6-4-8 15,5-3 0-15,8 0-20 16,6-7-23-16,6-15-27 16,-12-6-29-16,-27 2-10 15,-23-2-36-15</inkml:trace>
  <inkml:trace contextRef="#ctx0" brushRef="#br0" timeOffset="56080.922">27991 6467 83 0,'0'0'39'16,"0"0"-8"-16,0 0 4 15,0 0-7-15,0 0-7 16,0 0-8-16,-9-25-8 16,9 25-5-16,-3 0-1 15,3 0-3-15,0 5 4 0,0 5 0 16,0-4 0-16,0-2 0 16,0-3-1-16,0-1 2 15,7 0-1-15,5 0 6 16,2 0 3-16,-1-3 12 15,-3-9 6-15,-1-5 0 16,-9 2-1-16,0-2-7 16,0 4-1-16,0 0-15 15,-19 5-3-15,-1 5-4 16,-3 3-4-16,0 0-1 16,-3 0-11-16,3 11-29 15,8 9-6-15,3 7 8 16,12 1-37-16</inkml:trace>
  <inkml:trace contextRef="#ctx0" brushRef="#br0" timeOffset="56354.858">28318 6822 1 0,'0'0'169'0,"0"0"-134"15,0 0-1-15,0 0 12 16,0 0-12-16,0 0-13 0,115-53-16 16,-16 47-1-1,18 0 0-15,10 5-4 0,-13 1 0 16,-29 0-1-16,-32 0-34 15,-30 0-19-15,-23 0-6 16,0 0-3-16,-16-3-40 16</inkml:trace>
  <inkml:trace contextRef="#ctx0" brushRef="#br0" timeOffset="56587.572">28783 6615 126 0,'0'0'44'15,"0"0"-3"-15,0 0 3 0,0 0 14 16,0 0 0-16,0 0-14 16,-12-54-1-16,9 54-25 15,3 0-18-15,-8 25-4 16,-2 17 2-16,1 9 2 16,2 5 13-16,7-3-12 15,0-5-1-15,0-4-8 16,0-7-23-16,0-1-43 15,0-11-50-15,-4-3-24 16</inkml:trace>
  <inkml:trace contextRef="#ctx0" brushRef="#br0" timeOffset="57306.724">29337 6619 140 0,'0'0'46'15,"0"0"-12"-15,0 0 24 16,0 0 5-16,0 0-13 15,0 0-20-15,-9-102-5 16,48 82 10-16,11-5-25 16,6 3-6-16,-3-1 2 15,-17 6 0-15,-19 4-1 16,-8 5 7-16,-5 5 10 0,-4 2 6 16,0 1-22-1,0 0-5-15,0 0-1 0,0 12-15 16,0 16-1-16,-16 14 16 15,-7 8 6-15,5 4-1 16,2 6-5 0,6-2 0-16,1-5 0 0,5-10 1 15,1-11 1-15,-4-9-2 16,1-9-3-16,-1-5-1 16,0-5-3-16,-2-2-6 15,2-2 3-15,0 0-9 16,-12 0 15-16,12 0 4 15,-9 0 3-15,9 0-3 16,7 0-1-16,0 0-1 0,7 0-8 16,49 0-17-16,33-3 19 15,17-9-12-15,-2 0 3 16,-24 2-21-16,-34 6-16 16,-27-2-2-16,-15 6 17 15,-4-5-2-15,0 4-27 16</inkml:trace>
  <inkml:trace contextRef="#ctx0" brushRef="#br0" timeOffset="58659.04">27315 6529 24 0,'0'0'12'0,"0"0"10"15,0 0 0-15,0 0-1 16,0 0-1-16,0 0-2 15,-23-31 6-15,23 25-10 16,4-1 6-16,8 3-1 16,-1-2-1-16,1 2 1 15,6 0-3-15,1 2 0 16,8 0 4-16,3 2-8 16,-7 0 2-16,0 0-2 15,0 0-5-15,-7 0 5 16,0 0-8-16,-6 0 2 15,6 0-1-15,-2 8-3 16,6 2 1-16,-4 3 1 0,2 2-3 16,1 4 11-16,-7-2-5 15,-1 5 2-15,-7 0-2 16,-4 6-4-16,0 0 6 16,0 0-2-16,0 1-1 15,-11-6 6-15,-9 1-8 16,5 2 1-16,-3-1 1 15,-2-2 2-15,-3 6 1 16,0-5 0-16,-7 0-5 16,4-2 9-16,-1-4-6 15,4 1-7-15,7-4 9 16,0-3-8-16,6 1 3 16,-3-3-4-16,6-3 3 0,4 3-3 15,-1-6 1 1,4 0-1-16,0-4 1 15,0 0 2-15,-3 0-3 16,3 0 1-16,0 0 2 0,-4 0-2 16,4 0-1-16,-5 2 0 15,-2 0-3-15,-9 4 0 16,-2 4 3-16,-8 0 1 16,-3 3-1-16,8-6 4 15,2 1-3-15,6-1 1 0,6-6-2 16,4 2 0-1,3-3 0-15,0 0 0 0,0 0 3 16,0 0-2-16,0 0 4 16,0 0-3-16,14 0 9 15,18 0 2-15,1-9 7 16,1 3-1-16,-2 0-14 16,1 2 5-16,6 3-10 15,11-4 2-15,13 3-2 16,6-2 7-16,0 2-6 15,-12-1-1-15,-18 3 0 16,-16 0 0-16,-16 0 0 16,-7 0 0-16,0 0 4 15,0 0-4-15,0 0 0 16,0-1 2-16,0 1 1 0,0 0 1 16,0 0-4-16,0-1-7 15,0 1 5-15,-16-3-27 16,-14 1 25-16,-7-2-8 15,-9 3 3-15,3-1-29 16,6-1-6-16,2 1 10 16,8 2-8-16,8 0-24 15,12 0 13-15,0 0 2 16,-6 0 8-16,3 0-5 16,-10 0-19-16</inkml:trace>
  <inkml:trace contextRef="#ctx0" brushRef="#br0" timeOffset="79411.326">31391 6394 115 0,'0'0'32'0,"0"0"-2"16,0 0 0-16,0 0-6 16,0 0-13-16,0 0-3 15,104-85-1-15,-74 79 5 16,0 3-1-16,0 3-5 15,6 0-6-15,-3 0 0 16,3 20-3-16,-3 10 3 16,-10 6-1-16,-12 7-1 15,-11 0 1-15,0 6 0 0,-14 1 0 16,-32 2 1 0,-20 0 0-16,-10-5-3 0,4-12-6 15,3-8-4-15,12-11 2 16,15-10-3-16,15-6 10 15,13 0 4-15,2 0 0 16,1-4 3-16,11-16 6 16,0-2 9-16,0-7-1 15,0 1-9-15,11 9-3 16,1 2 3-16,-5 13 1 16,-3 0 4-16,-1 4-6 15,13 0-7-15,11 7-5 16,15 11 5-16,-1 3 0 15,5 3-1-15,3 3 1 16,-3-4 1-16,0 4-1 0,0-4-1 16,-9-2-1-1,-5-4-9-15,-9-4-12 0,-9-3-3 16,-5-4-13-16,-9-4-19 16,0-2-16-16</inkml:trace>
  <inkml:trace contextRef="#ctx0" brushRef="#br0" timeOffset="79863.179">31998 6913 58 0,'0'0'68'16,"0"0"-33"-16,0 0 2 16,0 0 0-16,0 0-5 15,0 0-18-15,115-125-2 16,-101 97 11-16,-2-3-4 16,-8 5 5-16,-1 7 0 15,1 4-8-15,-4 7-3 16,0 6-3-16,0 2-2 15,0 0-7-15,0 0-1 16,0 0-5-16,0 0 1 16,0 8-8-16,0 10 10 0,0 8 2 15,0 1 2-15,0-4-2 16,0 1 0-16,0-6-4 16,0-4-4-16,5-3-9 15,13-3 0-15,14-4-3 16,12-4-2-16,14 0-10 15,2-15-10-15,-10-7-7 16,-24-3-14-16,-26-4-51 16</inkml:trace>
  <inkml:trace contextRef="#ctx0" brushRef="#br0" timeOffset="80191.152">32199 6450 61 0,'0'0'26'16,"0"0"-15"-16,0 0 5 16,0 0-5-16,0 0-9 15,0 0-2-15,-17-3-3 16,-6 3 3-16,7 6 0 16,5 2 1-16,11 3-1 15,0 1 0-15,0-4 0 16,0 3 5-16,18-7 1 15,1-4 4-15,8 0 6 16,-4 0 1-16,0 0-1 0,0-9 2 16,-7-4-2-16,-13-7-1 15,-3 2-8-15,0 0-2 16,-7 3-4-16,-25 4 0 16,2 5-1-16,4 3-6 15,3 3-19-15,3 0-17 16,10 9-33-16</inkml:trace>
  <inkml:trace contextRef="#ctx0" brushRef="#br0" timeOffset="80470.802">32634 6651 84 0,'0'0'35'15,"0"0"-20"-15,0 0 19 16,0 0-7-16,0 0-18 16,0 0-1-16,122-10 5 15,-72 4-4-15,3-1-6 16,-14 2-3-16,-13 1-2 15,-10 2-15-15,-16-2-28 0,0 0-52 16</inkml:trace>
  <inkml:trace contextRef="#ctx0" brushRef="#br0" timeOffset="80792.626">32730 6489 98 0,'0'0'28'0,"0"0"1"16,0 0 6 0,0 0-8-16,0 0-8 0,0 0-7 15,0-4-7-15,0 5-3 16,0 16-2-16,0 8 6 15,0 6 4-15,0 1-1 16,0 5-1-16,-4-2 0 16,1-1-4-16,3 0-2 15,0-5-2-15,0-7 0 16,0-4-1-16,-13-7-32 16,-1-3-25-16,2-4-38 15</inkml:trace>
  <inkml:trace contextRef="#ctx0" brushRef="#br0" timeOffset="81152.338">32341 6651 90 0,'0'0'33'0,"0"0"-10"0,0 0-2 16,0 0-3-16,0 0 1 15,270-20-11-15,-174 20-2 16,-11-2 0-16,-6 2-1 15,-10 0 2-15,-19-1-4 16,-9 1 0-16,-18-5-1 16,-11 4-2-16,-12-2 0 15,0 1-5-15,0 0-11 16,0 2-28-16,0-2-26 16</inkml:trace>
  <inkml:trace contextRef="#ctx0" brushRef="#br0" timeOffset="81722.493">33351 6400 5 0,'0'0'154'0,"0"0"-131"16,0 0 2-16,0 0 8 0,0 0-8 15,0 0-19-15,88-33-2 16,-58 33-1-16,6 0-2 15,-6 0-1-15,0 1-1 16,-4 22 0-16,-6 4-2 16,-20 12 3-16,0 1-3 15,-4 5 3-15,-42-1 1 16,-7 1 0-16,-16-4 0 16,4-11-1-16,1-7 0 15,2-10 0-15,13-9-5 16,11-4-3-16,12 0 6 15,10 0 2-15,9-13 1 16,7-5 1-16,0-4 2 16,7-4 5-16,20 6-6 0,-4 11 1 15,-13 3 1-15,-1 6 5 16,2 0-10-16,8 1 0 16,8 19-4-16,3 3 4 15,2 2 0-15,1 1 0 16,10-2-2-16,-10 1-10 15,6-4-11-15,-25-3-19 16,-5-1-41-16</inkml:trace>
  <inkml:trace contextRef="#ctx0" brushRef="#br0" timeOffset="82937.495">32742 6463 16 0,'0'0'31'0,"0"0"-5"15,0 0-5-15,0 0-2 16,0 0-2-16,0 0 4 15,-9-38 0-15,9 31 3 16,0 2 1-16,0 1-1 16,0 2-1-16,0 2 8 15,0 0 2-15,0 0-6 16,0 0 2-16,0 0-4 16,0 0-7-16,0 0-7 15,0 0 1-15,0 0-9 0,0 0-3 16,0 10-10-16,4 8 10 15,8 10 4-15,2 1 0 16,-1 0-4-16,-3 1 4 16,3 3-3-16,-6-2 2 15,-4 3 3-15,-3 2-5 16,9 1 10-16,-9-6-9 16,0 4 0-16,0-6 1 15,0 1-3-15,0-1 1 16,0-5 2-16,0-1 2 15,0 2-1-15,-12-7-2 16,5-2 8-16,7-4 1 16,0-3-4-16,0-2-4 0,0-1 1 15,0-2-1-15,0-2 1 16,0 0-2-16,0 2 1 16,0 0-2-16,0 2-1 15,0-4 0-15,0-2 1 16,0 0-1-16,0 0 1 15,0 0-1-15,0 0 0 16,0 0-7-16,0 0-11 16,-4 0-15-16,4 0-16 15,-3 0-10-15,-10 0-12 16,-10-6 2-16,0-10-18 16,-10-3-53-16</inkml:trace>
  <inkml:trace contextRef="#ctx0" brushRef="#br0" timeOffset="83350.795">32403 6713 20 0,'0'0'26'0,"0"0"-21"15,0 0 16-15,0 0-2 16,0 0-5-16,0 0 1 0,60 0 0 16,-18 3 5-1,4-3 0-15,4 0-7 0,10 0-2 16,2 0-2-16,-2 0 0 16,-2 0 0-16,-1-3 4 15,-8 3-3-15,-3-2-3 16,0 2 1-16,-23 0-3 15,-8 0 1-15,-3 0-4 16,-5-2 0-16,-3 2-1 16,8 0 0-16,-12-2 0 15,0 0 1-15,0 0 0 16,0 2-1-16,0 0-1 0,0 0 0 16,0 0-3-1,0 0 1-15,0 0-4 0,0 0-2 16,0-6-6-16,0-2-8 15,-23-2-16-15,-12-2-27 16,-15-2-27-16</inkml:trace>
  <inkml:trace contextRef="#ctx0" brushRef="#br0" timeOffset="83853.065">32620 6448 49 0,'0'0'64'0,"0"0"-39"16,0 0 8-16,0 0 0 16,0 0-6-16,0 0-8 15,14-9-5-15,-10 9 3 16,-4 0-3-16,0 0-8 15,9 0-2-15,-2 2-3 16,9 11 0-16,-2 5 7 16,5 2 10-16,-3 3-4 15,-2-3-4-15,2 6-1 16,4 2-5-16,-6 6-4 16,2 2 4-16,3 4-2 15,-8 3 2-15,1-1-3 16,-5-3 0-16,-7-2 0 0,0-7-1 15,0-4 1 1,0-4-1-16,0-4 1 0,0-7-1 16,0 0 0-16,0-7 0 15,0 0 0-15,0-2 1 16,0 0-1-16,0-2 0 16,0 0 0-16,0 0 0 15,0 0-3-15,0 0-12 16,0 0-20-16,0 0-4 15,0 0-11-15,0 0-3 16,0 0-16-16</inkml:trace>
  <inkml:trace contextRef="#ctx0" brushRef="#br0" timeOffset="84238.003">32512 6705 60 0,'0'0'38'0,"0"0"-15"16,0 0 2-16,0 0 2 16,0 0-11-16,0 0-8 0,0-3-1 15,13 3-2-15,10 0 1 16,14 0 0-16,16 0 2 15,16 0 2-15,23 0 0 16,3 0-5-16,-11 0-2 16,-8 0 1-16,-18 0 1 15,-17 0 1-15,-18 0 6 16,-11 0-2-16,-8-5-5 16,-4 5 4-16,0-4-5 15,0-3-4-15,0 2-14 16,0-4-10-16,-20 0-3 15,1 1-7-15,-11 4-8 16,-4-2 0-16,-5 0-20 16</inkml:trace>
  <inkml:trace contextRef="#ctx0" brushRef="#br0" timeOffset="84630.551">32737 6477 48 0,'0'0'49'16,"0"0"-29"-16,0 0 4 15,0 0 8-15,0 0-3 0,0 0-6 16,-7-20-7 0,7 20-1-16,0 0 1 0,0 0-4 15,0 0-7-15,0 0-1 16,0 6-4-16,0 15 2 15,0 8 3-15,12 9 7 16,-8 8 3-16,-1 10 3 16,-3 0 1-1,0 1-7-15,4-6-7 0,-1-7-2 16,1-2 3-16,-1-9-2 16,-3-8-1-16,0-4-3 15,0-9 2-15,0-3 0 16,0-6-1-16,0-3-1 15,0 0 0-15,0 0 3 16,0 0 2-16,0 0-2 16,0 0-3-16,6-7-41 0,1-8-60 15,0-2-3-15</inkml:trace>
  <inkml:trace contextRef="#ctx0" brushRef="#br0" timeOffset="96847.739">21165 15337 14 0,'0'0'30'0,"0"0"-4"0,0 0-11 15,0 0 5-15,0 0-1 0,0 0-2 16,0 0-2-16,0 0 6 16,-9-51 0-16,9 45 4 15,0-8-3-15,5 0-2 16,6-4 5-16,-4-8-6 16,2 0-8-16,-9-7 3 15,0 3-2-15,0 2 10 16,0 3 0-16,-13 6-4 15,-20 3 4-15,-10 6-4 16,-10 0-1-16,-12 7 5 16,-15-1-18-16,-8 4 5 15,-11 0 3-15,5 0-9 16,-2 5 18-16,8 17-4 0,12 5-4 16,11 8-5-1,4 9 2-15,12 6-4 0,6 6-3 16,10-1-3-16,10-3 13 15,10 4-11-15,13 0 1 16,0 3 7-16,0-1-10 16,13-8 0-16,24-2 9 15,12-2-7-15,28-3-4 16,18-5 2-16,13-9-2 16,9-7 2-16,1-8 0 15,1-10 2-15,-4-4 10 16,3 0-2-16,-8-18 30 15,-11-12-8-15,-7-16 7 16,-16-6 14-16,-11-16-29 16,-15-11 10-16,-20-3-24 0,-30-2-7 15,0-1 17-15,-46 4-20 16,-30 10 12-16,-16 9-12 16,-11 12-6-16,-6 10-14 15,1 10-39-15,12 12-43 16,13 12 0-16,4 6-30 15,-3 0 2-15,3 10 15 16,3 8 8-16</inkml:trace>
  <inkml:trace contextRef="#ctx0" brushRef="#br0" timeOffset="195736.697">3308 14458 170 0,'0'0'30'0,"0"0"-26"15,0 0 25-15,0 0 20 0,0 0-18 16,0 0 1-16,0 0 2 16,-5 0-3-16,5 0-10 15,0 0-5-15,0 0 3 16,0 0-4-16,0-3 4 15,19-11 6-15,8-4 3 16,3-6 5-16,1-2 1 16,3-10-10-16,1-4 9 15,-5 1-14-15,-3 0 3 16,-13 13-2-16,-5 10 0 16,-5 8 10-16,-4 5 1 15,0 3-13-15,0 0-5 16,0 0-13-16,0 0 0 0,0 0-2 15,0 11-6 1,-20 11 8-16,-3 1 0 0,4 13 0 16,8-7 0-16,4 0 0 15,7 1-6-15,0-7 6 16,0-5-20-16,30-3 1 16,12-8-20-16,4-2 9 15,8-5 22-15,-1 0 2 16,-7 0-16-16,-6-15-47 15,-8-2-32-15,-14-6-7 16,-13 1-13-16,-5-6 33 16,0-2-17-16</inkml:trace>
  <inkml:trace contextRef="#ctx0" brushRef="#br0" timeOffset="196114.86">3570 13934 132 0,'0'0'28'16,"0"0"-7"-16,0 0 14 16,0 0-3-16,0 0-13 15,0 0 1-15,-34-40 1 16,34 40-8-16,0 0-9 16,0 0-4-16,0 6-5 15,0 8 5-15,0 2 3 16,0-2-2-16,0-4 2 15,11-2-3-15,5-8 0 16,3 0 1-16,0 0 6 16,-1-12 14-16,-2-5 10 0,-9-8-1 15,-7 0-14-15,0-2 3 16,0 5 2-16,0 4-19 16,-14 10-2-16,-2 6-1 15,5 2-19-15,-1 0 1 16,1 0-25-16,6 6-7 15,2 16-15-15,3 4 8 16,0-2-16-16,0-2-41 16</inkml:trace>
  <inkml:trace contextRef="#ctx0" brushRef="#br0" timeOffset="196837.6">3849 13818 106 0,'0'0'56'0,"0"0"-26"15,0 0 7-15,0 0 12 16,0 0 6-16,0 0-11 16,-26-96-4-16,26 96-14 15,0 0-21-15,0 24-4 16,0 14-1-16,0 8 21 16,-6 2 3-16,3 4-8 15,-1-5-8-15,4-8-6 16,0-7-2-16,0-9-6 15,0-10-23-15,7-6-31 16,-1-5-11-16,-6-2 5 0,0 0 30 16,0-6 12-1,0-15-2-15,0 2 9 0,-20 0 10 16,-3 6 5-16,-3 5-3 16,3 3 5-16,3 5 11 15,4 0-4-15,9 0 2 16,0 0-3-16,7 0-3 15,0 0-3-15,0 2 2 16,14 1-2-16,25-3 6 16,11 0 2-16,3 0 6 15,5-10 2-15,-5-10 3 16,-7-3-4-16,-12-3 8 16,-11-4 7-16,-7-2-4 15,-9 2-7-15,-7 4 2 16,0 10 13-16,0 5-9 15,-7 6 6-15,-9 3-7 16,0 2-11-16,5 0 1 0,-1 4-8 16,8 22-2-16,4 2-4 15,0 10 2-15,0-2-1 16,7 2 4-16,9-1-2 16,-3-8 0-16,-3 2-3 15,6-9 1-15,-5-9-1 16,1-2-1-16,-1-9-15 15,1-2 11-15,-5 0 0 16,4 0 5-16,1 0 0 16,2 0 6-16,2-8-1 15,0-4 0-15,-2 3-1 16,2 2-4-16,4 3 1 0,-6 1-2 16,5 3-2-16,4 0-17 15,4 3-41-15,3 15-18 16,5 6-20-16,6-2 19 15,5 4-20-15</inkml:trace>
  <inkml:trace contextRef="#ctx0" brushRef="#br0" timeOffset="197548.567">4925 14044 169 0,'0'0'59'16,"0"0"-27"-16,0 0 30 15,0 0 9-15,0 0-8 16,0 0-38-16,-39-7-12 15,39 39 12-15,0 8 11 16,0 4-7-16,7-2-14 0,-4 2 1 16,3-2-6-1,-6-4 0-15,0-2-6 0,0-14 1 16,0-3-5-16,0-12 7 16,0-5-7-16,0-2 0 15,0 0 3-15,0 0 2 16,0-22 13-16,0-12-3 15,0-12-5-15,0-10 10 16,0-8-10-16,0 0 16 16,-6 0-12-16,6 13-14 15,0 15 5-15,0 16 11 16,0 12-16-16,0 8 9 0,0 0-9 16,0 0-7-16,0 22-4 15,9 18 11-15,11 9 4 16,6 5-4-16,4 0 0 15,0-2-2-15,0-2-5 16,2-8 7-16,-5-8 2 16,-4-16-2-16,-9-9 0 15,-5-8 0-15,-2-1 3 16,0 0-1-16,5-24-2 16,-1-15 16-16,1-11 9 15,-5-9-18-15,-7 1 4 16,0-3-6-16,0 9 0 15,0 13 3-15,-3 10 3 0,-6 14-22 16,9 9-7 0,0 6-50-16,0 0-55 0,0 15-4 15,0 14 42-15,0 5-12 16,16 6 9-16,0 0 22 16,1 2 3-16,-1 2-16 15</inkml:trace>
  <inkml:trace contextRef="#ctx0" brushRef="#br0" timeOffset="197944.599">5416 14302 72 0,'0'0'75'0,"0"0"-42"0,0 0 9 16,0 0 9 0,0 0 8-16,0 0-5 0,-92-91 5 15,76 88-14-15,2 3-6 16,-2 0-9-16,6 0-24 15,1 14-3-15,5 13 0 16,4 3-3-16,0-1-2 16,16 0 2-16,14-7-4 15,4-4 1-15,5-5 1 16,-2-7 2-16,-2-6-5 16,-5 0 5-16,1 0 6 15,-8-17-1-15,-8-3 7 16,-4 0 25-16,-11 0 6 15,0 3-7-15,-23 0-2 16,-21 7-6-16,-6 0-14 0,4 6-14 16,7 4-5-16,13 0 1 15,15 0-41-15,6 10-39 16,5 6-5-16,0 0-31 16,28 0-6-16,22-3 46 15,3-8-3-15,3 1-50 16</inkml:trace>
  <inkml:trace contextRef="#ctx0" brushRef="#br0" timeOffset="198633.111">5728 14319 114 0,'0'0'48'16,"0"0"-4"-16,0 0 5 0,0 0 14 16,0 0-5-16,0 0-10 15,-156-76-6-15,129 72 11 16,8 4-11-16,12 0-17 15,3 0-14-15,4 0-11 16,0 8 3-16,0 10 2 16,0 2-5-16,0 0-8 15,7-2 8-15,13 0-3 16,3-4-7-16,0-5 6 16,0-5-8-16,0-4 9 15,-2 0 2-15,2 0-1 16,-7-13 2-16,-5-9 12 15,-2-6 1-15,-2-8 20 16,0-8 1-16,-2-4-15 16,2-7 36-16,-7 7-29 0,0 11 31 15,0 7 16-15,-12 12 42 16,-6 6-16-16,2 7-29 16,9 5-4-16,-2 0 0 15,6 5-45-15,-1 20-17 16,1 16-4-16,3 0 17 15,0 8-4-15,0-1-13 16,26 0 8-16,8-6-33 16,5-8 17-16,3-6-18 15,-5-12-16-15,6-7-5 0,-1-8 15 16,-8-1 17 0,-4 0 15-16,-4-4 12 0,1-22-9 15,5-6 17-15,-9-4-4 16,-9-3-16-16,-5 4 19 15,-9 3 1-15,0 4-11 16,-13 6 28-16,-10 8-32 16,0 7 28-16,13 7-33 15,-3 0-8-15,3 5-17 16,3 21 20-16,1 8-7 16,3 4 12-16,3-3-9 15,0-4-24-15,12-5-6 16,18-3-12-16,9-10-57 15,5-1-10-15,18-7-35 16,14-5 31-16,13 0-8 0,-6-3 6 16,-23-7 2-1,-25 6 50-15,-35 4-50 0</inkml:trace>
  <inkml:trace contextRef="#ctx0" brushRef="#br0" timeOffset="199037.753">3430 14877 136 0,'0'0'65'16,"0"0"-49"-16,0 0 14 16,0 0 33-16,0 0 11 15,0 0-31-15,-101-12-18 16,129-1-2-16,63-2 0 16,70-10-2-16,60-4 13 15,46-2-10-15,37-5-10 16,9 6-6-16,-19 6 8 15,-34 6-16-15,-44 7 0 0,-48 2 2 16,-43 5-2 0,-40 4-17-16,-35 0-11 0,-31 0-30 15,-15 0-19-15,-4 7-27 16,-30 7 8-16,-62 7-11 16</inkml:trace>
  <inkml:trace contextRef="#ctx0" brushRef="#br0" timeOffset="199301.19">3876 14989 142 0,'0'0'31'15,"0"0"-30"-15,0 0 21 16,0 0 17-16,0 0-25 0,0 0-9 16,83 23 22-16,62-23 39 15,49 0 0-15,54-15-24 16,26-11 1-16,9-4 2 15,-16-2-22-15,-38 2 4 16,-35 2 7-16,-29 1-14 16,-36 1 4-16,-30 5-13 15,-27 5 1-15,-26 7-12 16,-19 5-50-16,-20 4-34 16,-7 0-55-16,0 0-13 15,-23 4 35-15</inkml:trace>
  <inkml:trace contextRef="#ctx0" brushRef="#br0" timeOffset="200385.274">2549 15494 217 0,'0'0'94'16,"0"0"-18"-16,0 0 13 15,0 0 0-15,0 0-22 16,0 0-52-16,-35 46-13 16,31 2 39-16,1 11-1 15,-5 3-7-15,-4 0-3 16,1-4 1-16,3-4-5 15,1-10-10-15,-1-12-16 16,8-11 10-16,0-11-2 0,-5-7-5 16,5-3 3-1,0 0 0-15,0 0 8 0,0-25 25 16,0-20-9-16,16-19-20 16,11-16 0-16,-1-4-3 15,-3-9 6-15,-10 3-10 16,-3-4-3-16,-3 6 4 15,2 16-4-15,-2 18 0 16,0 15 3-16,2 20-3 16,2 10 0-16,12 5-17 15,7 4-6-15,16 0-11 16,16 4 10-16,-2 28 21 0,2 11-49 16,-9 7 28-1,-16 8-2-15,-14 1 11 0,-14-9 5 16,-9 1-1-16,0-8-26 15,-46-4-11-15,-16-3-28 16,-14 3-13-16,0-3-14 16,7 0-34-16,23-8 43 15,35-6-10-15</inkml:trace>
  <inkml:trace contextRef="#ctx0" brushRef="#br0" timeOffset="201941.681">3170 15798 130 0,'0'0'63'0,"0"0"-18"0,0 0 22 15,0 0 25-15,0 0-24 16,-89-125-11-16,52 107-19 16,7 6 23-16,2 6-40 15,7 6 17-15,5 0-30 16,-4 0-8-16,1 10-2 15,5 20-7-15,-2 5 12 16,9 7-12-16,7-7 9 16,0-5-13-16,10-1 2 15,26-12-31-15,1-9 30 16,9-4-13-16,0-4 25 0,0 0 0 16,0-12 1-16,-6-10 5 15,-4-5 2-15,-10 0 0 16,-10-6 16-16,-9 4 3 15,-7 3-8-15,0 8 8 16,0 8-9-16,0 5 0 16,0 5 16-16,0 0-18 15,0 0-13-15,0 0-3 16,0 23-14-16,-3 2 14 16,3 8 0-16,0-3 7 15,0-5-5-15,0 0-2 16,0-6 0-16,14-11-2 15,2 1-3-15,-5-9 5 16,8 0-7-16,-3 0 7 0,7 0 9 16,3-13 3-1,-3-14 4-15,8-5 3 0,-5-2-14 16,-7-2 8-16,-4 4 3 16,-7 3-9-16,-4 10-4 15,-4 9-3-15,0 6 11 16,0 2-4-16,0 2-7 15,0 0-2-15,0 0-11 16,0 0-3-16,4 0 3 16,3 0-26-16,9 0 11 15,3 2 26-15,4 6-23 16,4-2 11-16,3 2-4 16,-4-4 10-16,1 2-12 15,-4 1 17-15,-7 2-1 0,-2 1 3 16,-5 4-13-16,-6 1 12 15,-3 4-5-15,0-5 6 16,0 3-1-16,0 0 2 16,4-2-2-16,8-7 4 15,2 1 1-15,6-3-3 16,-1-2 2-16,8-4-2 16,10 0 5-16,12 0-3 15,6-9 8-15,2-8-8 16,-11-5 3-16,-9-1 8 15,-11-8 5-15,-10 3 8 16,-12-2-2-16,-4-2 1 16,0 4 0-16,-23 7-8 0,-11 3 4 15,-1 13-15-15,14 1-6 16,8 4 0-16,3 0-8 16,-3 14-18-16,3 16 23 15,-3 12 6-15,6 0-3 16,7 0 0-16,0-7-3 15,0-4 3-15,27-9 0 16,3-8-14-16,12-6 12 16,1-6 2-16,3-2 5 15,3 0-1-15,-5-6 6 0,6-12-3 16,-8 1 4 0,-11-4-9-16,-8 3 14 0,-8 4-3 15,-7 4-5-15,-5 6 14 16,-3 4-14-16,5 0-8 15,-1 0-8-15,-1 4-19 16,1 10 16-16,3 3 9 16,-3 2 2-16,4 0-3 15,0-7 3-15,-5-3-2 16,1-5-12-16,4 0 14 16,0-4-7-16,7 0 14 15,0 0-7-15,4-8 19 16,11-11-14-16,6 2 0 15,1-6-2-15,-11 11-3 16,-6-1 3-16,-8 11-1 0,-5 2-2 16,0 0-10-16,9 0-14 15,4 0 24-15,3 10-5 16,0 0 5-16,3-3 0 16,4 2 0-16,-7-5 0 15,4 0 2-15,-1-2 1 16,-3-2 0-16,7 0 5 15,0-10 5-15,2-20 8 16,-14-3 7-16,-13-11 38 16,-5-3 27-16,0-8-24 15,-19 1 8-15,-11 4 8 16,-2 2-30-16,5 13 11 0,8 6 0 16,8 16 13-1,4 9-24-15,7 4 2 0,0 0-57 16,0 8-4-16,-5 30-30 15,-2 6 34-15,-4 6 0 16,-1 4 5-16,8-2-5 16,4-4-5-16,0-7-14 15,0-5-101-15,30-5-114 16,16-7-72-16,-7-4 41 16,2-6 73-16,-6-8 46 15,-12-6 38-15,-19 0 21 16,-4 0-31-16</inkml:trace>
  <inkml:trace contextRef="#ctx0" brushRef="#br0" timeOffset="202104.707">4688 15677 141 0,'0'0'59'0,"0"0"-29"0,0 0 18 16,0 0 43-16,0 0-36 16,0 0-44-16,0 0 4 15,240-32 5-15,-100 25-8 16,-2 6-12-16,-16 1-4 15,-30 0-38-15,-36 4-66 16,-36 16 1-16,-20 4-9 16</inkml:trace>
  <inkml:trace contextRef="#ctx0" brushRef="#br0" timeOffset="202416.033">2850 16554 211 0,'0'0'68'0,"-228"0"-59"16,159 0 38-16,26 0 41 15,24-6 7-15,19 1-29 16,3 1-13-16,102-10-34 16,77-12-5-16,81-11 2 15,50-10-8-15,15 0 0 16,-28 8-2-16,-33 4-4 15,-45 14 2-15,-58 6-4 16,-58 11-32-16,-47 4-15 0,-42 0-51 16,-17 4-17-16,-37 22 10 15,-74 19 9-15,-52 5-28 16</inkml:trace>
  <inkml:trace contextRef="#ctx0" brushRef="#br0" timeOffset="202546.73">3223 16683 84 0,'0'0'119'0,"0"0"-81"0,0 0-1 16,0 0 45-16,0 0 9 16,0 0-41-16,317-10 18 15,-89-12-43-15,-18-2-14 16,-31 3-11-16,-45 8-58 0,-31 3-84 16,-31 6-32-16,-22 4-55 15</inkml:trace>
  <inkml:trace contextRef="#ctx0" brushRef="#br0" timeOffset="206332.907">6978 15396 135 0,'0'0'56'15,"0"0"-22"-15,0 0-3 0,0 0 12 16,0 0 1-16,0 0-11 16,0 0-3-16,-7-53-13 15,46 40 5-15,7-1 14 16,-2-4-18-16,2 4 6 15,-7 2 4-15,-12 2-5 16,-8 2 11-16,-8 2-19 16,-2 1 9-16,-9 2 6 15,0 3-21-15,0 0 23 16,0 0-20-16,0 0-6 16,0 0-6-16,0 14-8 15,-6 8 8-15,-8 0 10 16,11 4-4-16,-3 0-6 15,6 3 0-15,0-2 7 16,0 3-11-16,0-8 4 16,0-3 0-16,0-2-9 0,0-7-3 15,0-2 6-15,0-4-8 16,-3 1-6-16,-27 1 20 16,-13 1 0-16,-6-1-6 15,3 1 6-15,5-6-9 16,15 3 8-16,6-4-1 15,17 0 0-15,-1 0-3 16,4 0 3-16,0 0 2 16,0 0-3-16,11 0-16 15,38 0 5-15,24 0 14 16,26-14 4-16,7 3-4 0,2-4-6 16,-13 1-27-1,-19 4-23-15,-26 2-28 0,-36 1 7 16,-14-4-4-16,0 3 9 15,-34-6-26-15</inkml:trace>
  <inkml:trace contextRef="#ctx0" brushRef="#br0" timeOffset="206845.517">7258 14916 30 0,'0'0'112'0,"0"0"-84"0,0 0-8 16,0 0 9-16,-241-69 2 16,165 69 1-16,-12 18-2 15,-8 22-9-15,-6 21 3 16,6 10-7-16,24 7 6 16,22 6-1-16,27 3-19 15,19 1 8-15,4-4-3 16,0-8-7-16,32 1 3 15,25-11-4-15,23-6 0 16,15-14-2-16,16-14-6 16,6-12 8-16,11-16 0 15,-3-4 0-15,1-2 8 16,-4-20 2-16,-9-12 7 16,-5-4 36-16,-16-6-8 0,-12-10 7 15,-11-11-7-15,-16-8-19 16,-23-11 6-16,-23-5-26 15,-7 7-6-15,-46 6 4 16,-41 9 9-16,-24 12-20 16,-6 10 7-16,2 15-12 15,9 10-4-15,14 12-19 16,7 8-7-16,9 0-24 16,12 21-26-16,15 16 9 15,17 6-40-15,28 2 19 16</inkml:trace>
  <inkml:trace contextRef="#ctx0" brushRef="#br0" timeOffset="207660.817">9571 15173 146 0,'0'0'46'0,"0"0"-29"0,0 0 14 16,0 0 1-16,0 0-4 15,0 0 1-15,0-84-11 16,20 78-2-16,3 2 5 16,7 4-11-16,9 0-6 15,-2 8-4-15,13 14-1 16,-8 10 1-16,-7 4 0 16,-17 9 0-16,-18 1-1 0,0 2-3 15,-33-2 4 1,-33-8-1-16,-10-5-10 0,0-12-1 15,10-11-4-15,13-6 8 16,20-4 8-16,10 0 0 16,10-4 7-16,13-14-1 15,0 1 1-15,0-4 8 16,0 0-11-16,20 8 7 16,-1-1 3-16,-3 4-11 15,2 8 4-15,1 2 0 16,4 0-7-16,13 0-3 15,1 16 0-15,12 4 3 16,1 4 1-16,3-3-1 0,-7 0-5 16,0-3-4-1,-3-2-27-15,-10-2-13 0,-10-8-1 16,-7 2-3-16,-9-8-25 16,-3 0-44-16</inkml:trace>
  <inkml:trace contextRef="#ctx0" brushRef="#br0" timeOffset="208127.104">10076 14937 108 0,'0'0'18'0,"-122"-119"-3"0,49 73 19 16,-7 8-3-1,-8 16-6-15,-8 12-8 0,-3 10-4 16,-3 2 4-16,-4 37-5 15,-9 16-5-15,0 19-4 16,5 13 7-16,2 3 5 16,14 7-4-16,22 0 6 15,17 1-6 1,32 2-5-16,23-3 5 0,0-11-11 16,35-5 0-16,38-11 2 15,26-20 1-15,23-10-6 16,23-18 2-16,14-13 1 15,25-9 8-15,2-9 0 0,5-23 26 16,-19-17 1 0,-27-1-1-16,-39-15 20 0,-37-15 5 15,-34-10-7-15,-35-17 4 16,0-3-54-16,-76 2 21 16,-32 8-19-16,-24 12 6 15,-10 7-17-15,4 9 7 16,21 19 0-16,22 17-7 15,26 13-40-15,7 16-38 16,12 7-18-16,1 16-23 16,3 25 2-16,9 7 32 15,-2 2-50-15</inkml:trace>
  <inkml:trace contextRef="#ctx0" brushRef="#br0" timeOffset="-188591.086">3704 9718 102 0,'0'0'37'0,"0"0"6"15,0 0 5-15,0 0 10 16,0 0 16-16,0 0-3 0,0-9 10 16,0 7 11-1,0-2-10-15,0 2 2 16,0 0-3-16,0 0-47 0,0 2 13 15,0 0 8-15,0 0-32 16,0 0-23-16,0 0 0 16,0 12-30-16,0 14 30 15,-3 13-6-15,-6 5 26 16,9 0-20-16,0 1 0 16,0-2-10-16,23-9-7 15,3-6 14-15,10-8-5 16,-3-6-25-16,1-4-13 15,1-4-1-15,8-6-18 16,6 0 2-16,1 0-21 16,-1-18-8-16,-12-6-25 15,-17-3-1-15,-20-9 16 16,0-3-39-16</inkml:trace>
  <inkml:trace contextRef="#ctx0" brushRef="#br0" timeOffset="-188183.181">3807 9485 98 0,'0'0'36'16,"0"0"1"-16,0 0-5 0,0 0 1 15,0 0-12-15,0 0-4 16,-4-22-3-16,4 22 9 15,0 0-11-15,0 0 1 16,0 0-10-16,0 0-3 16,0 0-9-16,-3 2 7 15,3 8 2-15,0 0 0 16,0-7 1-16,0 2-3 16,0-5 4-16,0 0-1 15,7 0 2-15,9 0 2 16,-2-5 18-16,-11-8 11 15,1-1 9-15,-4-3-9 16,0-1 1-16,0 5-5 16,-7-4-15-16,-16 8-12 15,9 0 7-15,1 5-10 0,-6 4-22 16,5 0 6-16,-6 7-5 16,1 16-38-16,5 8-24 15,14 6-15-15,0 6 0 16</inkml:trace>
  <inkml:trace contextRef="#ctx0" brushRef="#br0" timeOffset="-187910.133">4424 9762 0 0,'0'0'169'15,"0"0"-128"1,0 0-18-16,0 0 14 0,0 0-12 16,0 0-21-16,76-9-1 15,-7 9 10-15,16 7 7 16,-2-2-9-16,-3 1-8 16,-11-2-3-16,-20-1-21 15,-15-2-43-15,-18-1 5 16,-9 0-11-16,-7 0-42 15</inkml:trace>
  <inkml:trace contextRef="#ctx0" brushRef="#br0" timeOffset="-187361.234">5186 9671 108 0,'0'0'68'0,"0"0"-23"16,0 0 0-16,0 0 16 15,0 0-7-15,0 0-17 16,43-90-4-16,-27 76 6 16,-2-2-10-16,-5 0 2 15,-2 5-4-15,-4-2-8 16,-3 7 6-16,4 2-14 16,-4 4 13-16,0 0-22 15,0 0-2-15,0 0-4 16,0 0-3-16,0 18-8 15,0 10 15-15,0 7 3 0,0 4-3 16,0 2 2-16,0-4-2 16,0 6-4-16,-4-2 4 15,-3-3 4-15,-2-2-2 16,2-10-2-16,-3-3 0 16,1-10 0-16,2-4 0 15,0-7 0-15,3-2-6 16,-1 0-4-16,1 0 10 15,4 0 0-15,0 0 12 16,0 0-12-16,0 0 14 16,0 0-7-16,0 0 0 15,0 0-7-15,0 0 0 0,0 0-2 16,0 0-13-16,0 0 1 16,0 0 10-16,0 0-18 15,39 0 4-15,18 0 8 16,28-2 10-16,9-8-1 15,1 1-2-15,-14 6 1 16,-20-2-20-16,-26 5-19 16,-21 0-39-16,-14 0-14 15,0 5-1-15,-37 11-2 16</inkml:trace>
  <inkml:trace contextRef="#ctx0" brushRef="#br0" timeOffset="-187054.682">3619 10274 110 0,'0'0'34'16,"0"0"-15"-16,0 0 15 15,0 0 2-15,0 0-7 16,0 0-2-16,0 0 0 15,-10 5-6-15,125-5-3 16,63 0 34-16,54-8-6 16,47-10-25-16,26-3-1 0,-15 1-13 15,-27 4-7 1,-58 2 0-16,-70 8-2 0,-52 5-8 16,-40 1-46-16,-36 0-37 15,-7 3-4-15,-27 19-9 16</inkml:trace>
  <inkml:trace contextRef="#ctx0" brushRef="#br0" timeOffset="-186604.133">4413 10596 112 0,'0'0'59'0,"0"0"-23"16,0 0 13-1,0 0 23-15,0 0-15 0,0 0-31 16,-8-28-12-16,62 19 12 16,3 6-4-16,0 3-8 15,-8 0-3-15,-6 0-3 16,-5 18-6-16,0 1-1 16,-12 7-1-16,-10 8 0 15,-16 5 4-15,0-1-4 16,-30 4-1-16,-39-4-5 15,-16-2 2-15,-2-8-7 16,6-9 1-16,17-9 3 0,15-10 7 16,13 0 7-1,19 0 0-15,4 0 6 0,10-13 13 16,3 4-6-16,0-2-6 16,0-1-6-16,30 5 0 15,0 5-7-15,9 2-1 16,3 0-3-16,-1 0 2 15,2 5-1-15,10 9-14 16,-4 2-52-16,17 0-10 16,10 1-15-16,9-3 7 15,1-1-30-15</inkml:trace>
  <inkml:trace contextRef="#ctx0" brushRef="#br0" timeOffset="-183026.514">5579 9207 115 0,'0'0'31'16,"0"0"-13"-16,0 0 13 16,0 0-4-16,0 0-6 15,0 0-3-15,-239-47-8 16,138 38 7-16,-24 7-8 15,-27-5-5-15,-30 1-1 16,-22 2 0-16,-17 2-2 0,-11 2 0 16,11 0-1-1,20 0 2-15,36 0 1 0,47 6-2 16,34 0 0-16,35 3-1 16,13 6 0-16,10 5-1 15,-4 7 1-15,-6 10-1 16,3 6 3-16,-1 2-3 15,-1 5 2-15,1 6-2 16,4 3 2-16,4 5-1 16,3 6 6-16,7 14 9 15,3 19 5-15,6 11 14 16,7 5 12-16,0 8-14 16,0-4-7-16,0-4-5 15,0-2 7-15,0-9-13 0,0-10-4 16,0-15-1-1,0-11-2-15,0-15 0 0,0-15-1 16,0-13 0-16,-7-13-3 16,4-5 0-16,3-6-1 15,0-4 1-15,0 1-3 16,0 0 0-16,0-2 9 16,0 2-6-16,0-2-3 15,0 2-2-15,53 1-20 16,56-1 19-16,68 1 3 15,48-3 3-15,26 0 3 16,4 3-6-16,-2 4-5 16,-13-1 1-16,-8 2 4 15,-11-2-9-15,-16 2 3 16,-21-2-6-16,-16 0 2 0,-8-2-2 16,-6-4-8-16,-6 0 15 15,-12 0 5-15,-17 0 1 16,-27-4-1-16,-23-5 0 15,-32 2 0-15,-18 1 2 16,-8-2 1-16,-2-9 7 16,-2-6-5-16,0-7 2 15,-2-7-2-15,-1-7 5 16,3-7-1-16,-4-11 0 16,5-9-1-16,4-13-8 0,4-8 2 15,2-11 2-15,1-8-4 16,0-4 3-16,1-9 0 15,-9-7-3-15,-8 1 2 16,-3 3-1-16,0 13-1 16,-41 10 0-16,-13 8 0 15,-23 11 0-15,-18 11 0 16,-27 11-1-16,-34 12-4 16,-38 13-2-16,-31 15-14 15,-23 18-42-15,-8 5-17 16,17 4-7-16,39 20 23 15,60 2 13-15,56-2-30 16,50-4-56-16</inkml:trace>
  <inkml:trace contextRef="#ctx0" brushRef="#br0" timeOffset="-179322.048">4015 8047 125 0,'0'0'54'15,"0"0"-14"-15,0 0-1 16,0 0 22-16,0 0 6 16,0 0-21-16,16-36-6 15,-16 36-13-15,0 0-17 16,0 0-10-16,0 18-10 16,0 16 5-16,0 12 5 15,-7 4 9-15,-5 0-3 16,5-3-4-16,7-7 1 0,0-7-2 15,0-5 1 1,7-7 3-16,32-3-4 0,7-8 0 16,17-3 4-16,22-4 3 15,11-3-6-15,-1 0-2 16,-11-4-24-16,-23-8-58 16,-27 0-41-16,-23 0 24 15,-11-2-41-15</inkml:trace>
  <inkml:trace contextRef="#ctx0" brushRef="#br0" timeOffset="-178953.956">4734 8151 109 0,'0'0'29'0,"0"0"-3"16,0 0 8-16,0 0-8 15,0 0-17-15,0 0-8 16,0-12 0-16,0 12-1 16,0 0-2-16,0 6 2 15,0 4 1-15,0-4-1 16,0-4 1-16,14 0 0 16,2-2 6-16,3 0 7 15,-5 0 5-15,6-2 0 0,-4-12-1 16,-2 0 0-16,-2-3-8 15,-12 0 2-15,0 2-6 16,0 4-5-16,0 3-2 16,-3 6-2-16,-20 2-11 15,-7 0-23-15,7 2-7 16,3 19-3-16,20 6-20 16,0-3-26-16</inkml:trace>
  <inkml:trace contextRef="#ctx0" brushRef="#br0" timeOffset="-178676.14">5374 8045 56 0,'0'0'77'0,"0"0"-49"16,0 0 4-16,0 0 9 15,0-110-6-15,-16 103-7 16,-7 7-7-16,-11 0-3 15,-15 3-10-15,-13 20-4 16,2 11-2-16,10 7-1 16,8 5 2-16,19 4-3 15,16-1 0-15,7-5 0 16,16-9-3-16,37-5 5 16,19-3-4-16,11-12-8 0,13-4-28 15,10-11-3-15,2 0-13 16,-13-7-41-16</inkml:trace>
  <inkml:trace contextRef="#ctx0" brushRef="#br0" timeOffset="-178226.982">5476 7578 92 0,'0'0'31'15,"-313"-46"-12"-15,112 36-2 16,-13 10 3-16,1 0 0 0,6 21-6 16,16 24-1-1,6 17-4-15,10 20-3 0,14 16-1 16,24 19-2 0,30 15-1-16,43 5-1 0,32-3 0 15,32-8-1-15,23-11 1 16,73-7-1-16,56-12 0 15,58-15-2-15,48-16 1 16,45-27 2-16,21-22 1 16,-1-16 2-16,-17-10 9 15,-32-34 23-15,-36-22 11 16,-30-24 13-16,-24-23-1 0,-39-22 10 16,-46-22-36-1,-49-5-3-15,-50 5-17 0,-36 18-8 16,-96 31-3-16,-70 24 5 15,-54 24-11-15,-34 26 4 16,-11 24-3-16,27 10-42 16,33 35-31-16,43 26-34 15,41 14-2-15,34 5 31 16,37 1-64-16</inkml:trace>
  <inkml:trace contextRef="#ctx0" brushRef="#br0" timeOffset="-173724.943">2499 5711 194 0,'0'0'58'15,"0"0"-7"-15,0 0 31 16,0 0-1-16,0 0-22 16,0 0-18-16,0 0-19 15,0 28 5-15,0 4 2 16,0 4 31-16,0 2-10 16,0-4-27-16,0 0 2 15,11-2-3-15,12-5-14 16,7-4 8-16,13-2-16 15,6-8-11-15,8-3 8 16,5-6-4-16,7-4 1 0,-6 0-27 16,-10 0-31-1,-10-14-52-15,-27-5-22 0,-16-10-23 16,-13-7 32-16</inkml:trace>
  <inkml:trace contextRef="#ctx0" brushRef="#br0" timeOffset="-173344.973">2609 5410 90 0,'0'0'41'0,"0"0"-14"15,0 0 2-15,0 0-8 0,0 0-9 16,0 0-9-16,-60-22-3 15,37 22 0-15,7 6-1 16,5 4 1-16,11 0-1 16,0 2 1-16,0-4 0 15,0-2 0-15,15-4 2 16,8-2 13-16,3 0 4 16,1 0 11-16,-4 0 7 15,-7-12 5-15,-6-2 2 16,-10-2-3-16,0 0-14 15,0 2-4-15,-10 3-15 16,-10 0-8-16,-3 5-3 16,0 2-2-16,4 4-18 0,-4 0-41 15,5 16-40 1,9 12 13-16,9 6-41 0</inkml:trace>
  <inkml:trace contextRef="#ctx0" brushRef="#br0" timeOffset="-173106.93">3173 5763 199 0,'0'0'41'0,"0"0"4"0,0 0 27 15,0 0-15-15,0 0-31 16,0 0-14-16,112 0-3 15,-10 0 3-15,5 0-10 16,0 0-4-16,-7 0-3 16,-7 0-54-16,-8 0-55 15,-16 0 11-15,-32 0-77 16</inkml:trace>
  <inkml:trace contextRef="#ctx0" brushRef="#br0" timeOffset="-172620.879">4364 5428 170 0,'0'0'50'0,"0"0"-17"15,0 0 18-15,0 0 3 16,0 0-18-16,0 0-15 15,64-61-11-15,-26 60 1 16,0 1-4-16,4 0-4 16,1 1 3-16,-6 24-2 15,-5 5-1-15,-15 8 1 16,-8 6-2-16,-9-1 6 16,0-2 1-16,-39-1-8 15,-14-8 2-15,-7-3-3 16,-6-5 3-16,1-8-3 0,8-4-1 15,18-6-6-15,16-2-2 16,20-4 9-16,3 0 4 16,0 0 7-16,0-6-1 15,3-17-8-15,29-1-2 16,2 1 2-16,5 7 8 16,-9 4-9-16,-4 6 2 15,-3 6-3-15,0 0-1 16,0 6 1-16,8 14-1 15,2 8 0-15,-1 2-1 16,5 6-8-16,-2 1-19 16,-8 4-38-16,-4-1-45 0,-23-6 10 15</inkml:trace>
  <inkml:trace contextRef="#ctx0" brushRef="#br0" timeOffset="-172238.139">2101 6324 127 0,'0'0'56'15,"0"0"-26"-15,0 0 11 16,0 0 18-16,0 0 10 16,0 0-25-16,32-15-15 15,90 3-6-15,57-5-1 16,53 1-12-16,44 0 3 16,21 0-5-16,19-2 0 15,8-2 3-15,-7-1-10 16,-13 4 4-16,-33-1-1 15,-41 6 4-15,-55 3-8 16,-69 6-15-16,-48 3-15 16,-40 0-25-16,-18 0-68 15,-41 14 13-15,-70 8-11 0</inkml:trace>
  <inkml:trace contextRef="#ctx0" brushRef="#br0" timeOffset="-171736.989">3612 6531 119 0,'0'0'80'16,"0"0"-29"-16,0 0 12 0,0 0 20 16,0 0-33-1,69-118-28-15,-26 103 22 0,-6 8-10 16,5 5-9-16,-5 2-5 15,-1 0-9-15,4 0-5 16,3 15 1-16,-8 10-4 16,-5 0 2-16,-7 5-10 15,-19-3 7-15,-4 1-2 16,0 2 0-16,-27-2-9 16,-31 4 0-16,-18-2 18 15,-7-5-14-15,0-7 5 16,14-11-6-16,15-5 6 15,23-2 2-15,11 0 1 16,13-4-2-16,4-12 7 16,3 0 6-16,0-6-9 0,3 0-5 15,32 2 0 1,-1 1-3-16,0 11 10 0,-2 2-11 16,-2 6 15-16,-4 0-18 15,4 0 14-15,6 13-7 16,4 5 5-16,10 7-5 15,8 0 0-15,18-3 3 16,7-4-1-16,9-6-4 16,4-4-25-16,-17-8-108 15,-25 0-72-15,-46-10-73 16</inkml:trace>
  <inkml:trace contextRef="#ctx0" brushRef="#br0" timeOffset="-159684.969">2827 3140 216 0,'0'0'86'0,"0"0"-21"0,0 0 8 15,0 0 16-15,0 0-30 16,0 0-22-16,0 58 32 15,0-20 7-15,0 2-1 16,0-2-21-16,0 0-46 16,0-1 25-16,0-3-33 15,0-5-6-15,0 0-135 16,0-3-29-16,0-4-8 16,0 0-4-16,0-6 29 15</inkml:trace>
  <inkml:trace contextRef="#ctx0" brushRef="#br0" timeOffset="-159516.018">3021 3525 136 0,'0'0'57'0,"0"0"-13"0,0 0 7 16,0 0 3-16,0 0-40 15,0 0-14-15,30-20-8 16,16 20-1-16,11 0-31 15,5 0-1-15,-13 0-14 16,-11 0-46-16</inkml:trace>
  <inkml:trace contextRef="#ctx0" brushRef="#br0" timeOffset="-159118.933">3361 3270 74 0,'0'0'87'0,"0"0"-47"16,0 0 0-16,0 0-4 16,0 0-2-16,0 0 2 15,118-66-14-15,-88 66 8 16,1 0-12-16,-1 16-6 16,-4 8-6-16,-6 10-5 15,-13 7 0-15,-7 7 3 16,0 2 6-16,-27-6-2 15,-26-7-4-15,-11-6 0 0,-5-11-4 16,4-6-9-16,12-10-5 16,19-2 3-16,18-2 11 15,13 0 6-15,3-2 3 16,0-13-6-16,0 2 9 16,23-1 0-16,3 2 10 15,1 4-7-15,-1 4 5 16,1 4-11-16,7 0-9 15,5 1-4-15,-1 18 3 16,3 1-8-16,-2 6-30 16,-5 3-41-16,-4 4-39 15,-14 4 17-15</inkml:trace>
  <inkml:trace contextRef="#ctx0" brushRef="#br0" timeOffset="-158893.132">2392 3934 82 0,'0'0'129'16,"0"0"-86"-16,0 0 6 16,0 0 8-16,214-48-3 15,-46 35-25-15,14 6-22 0,-18 7-7 16,-35 0-6-16,-52 0-38 15,-51 4-60 1,-26 14 16-16,-30 4-10 0</inkml:trace>
  <inkml:trace contextRef="#ctx0" brushRef="#br0" timeOffset="-158495.872">2689 4068 67 0,'0'0'108'0,"0"0"-69"16,0 0 0-16,0 0 3 16,0 0 2-16,0 0-19 15,145-30-3-15,-99 30 6 16,0 6-14-16,-4 9-1 0,-15 3-2 16,-20 0-7-16,-7 5-1 15,-16 4-3-15,-48 3 0 16,-12-4-1-16,-9-2 1 15,6-10-12-15,19-5 11 16,17-4-8 0,13-5 7-16,18 0 2 0,8 0 0 15,4 0 4-15,0 0 11 16,0-5-3-16,7-1 8 16,20 3-14-16,5-1 12 15,5 3-4-15,-2 1-4 16,-1 0 0-16,-4 0-10 0,-4 2 0 15,6 10-2 1,-2 3-22-16,4 3-37 0,8-1-56 16,1 2 16-16,1-2-27 15</inkml:trace>
  <inkml:trace contextRef="#ctx0" brushRef="#br0" timeOffset="-158136.851">3945 3575 152 0,'0'0'71'0,"0"0"-43"0,0 0 26 15,0 0 17-15,0 0-28 16,0 0-37-16,76-20 6 16,-16 17-2-16,2 3-2 15,-9 0-5-15,-20 0-3 16,-17 0-30-16,-12 3-43 15,-4 7-2-15,0 4 27 16,-7 3 7-16,-39 8-20 0,-7-3-42 16</inkml:trace>
  <inkml:trace contextRef="#ctx0" brushRef="#br0" timeOffset="-157773.53">3945 3575 40 0,'-6'142'59'0,"6"-142"-14"15,0-1-4-15,23-12-17 16,4 1-4-16,8-3 1 15,2-6-2-15,2 0 1 16,-5-6 2-16,-8-1-3 16,-10-2 4-16,-3 0-8 15,-6-1-7-15,-7 2 14 16,0 2-14-16,0 2 4 0,0 9-6 16,-16-1-5-1,-14 7-1-15,-16 5-3 0,3 5-4 16,3 0 7-16,17 0-5 15,19 0 3-15,4 5-3 16,0 13-14-16,30 7 19 16,23 5 1-16,13 0 2 15,1-1 7-15,2-2 4 16,-4-4-4-16,-8 0 6 16,-18-7 5-16,-16 0-11 15,-12 0-5-15,-11 5-5 16,0 7-3-16,-43 5-12 15,-28 6-34-15,-33-1-46 0,-15 0 24 16,10 0-25 0</inkml:trace>
  <inkml:trace contextRef="#ctx0" brushRef="#br0" timeOffset="-154255.17">4725 3302 145 0,'0'0'51'0,"0"0"-19"16,0 0 9-16,0 0 24 15,0 0 2-15,0 0-30 16,0 0-14-16,-27-1-9 16,27 1 8-16,0-3-2 15,0 3-9-15,9 0-11 16,21 0 1-16,27 0 6 15,19 0 9-15,5 0-9 16,-1 0-5-16,-24 0 1 16,-13 0 1-16,-20 0 5 15,-13 0 0-15,-10 0 1 0,0 0 0 16,0 0 7-16,0 0 0 16,0 0-3-16,0 0-14 15,-7 0-2-15,-19 0-10 16,-4-2-17-16,-13 2-67 15,1 0-24-15,8 0-11 16,4 0 19-16</inkml:trace>
  <inkml:trace contextRef="#ctx0" brushRef="#br0" timeOffset="-153742.466">5446 3174 57 0,'0'0'121'16,"0"0"-74"-16,0 0 0 15,0 0 24-15,0 0-15 16,0 0-16-16,0-103-7 16,16 89-2-16,-2 3-1 15,2 3-10-15,-9 3-2 16,1 4-2-16,-3 1-10 0,-2 0-3 15,4 0-3-15,9 0-2 16,2 0-9-16,2 22 9 16,-5 7-4-16,-7 9-7 15,-8 10 13-15,0-3 6 16,0 1 1-16,0-4-5 16,0-2 1-16,0-8 0 15,0-5-3-15,-4-7 1 16,0-9 1-16,1-4-2 15,-6 0-12-15,-9-2-1 16,-10 1 13-16,-9-2 1 16,-2-2 11-16,9-2-5 15,7 0-4-15,9 0-3 16,9 0 3-16,5 0-3 16,0 0 4-16,8 0-4 0,38 0 0 15,18-11 0-15,28 0 0 16,14 1-1-16,2 2-3 15,-18-2-7-15,-21 4-32 16,-26 0-5-16,-24 0-21 16,-12-2-15-16,-7-2-5 15,0-4-23-15</inkml:trace>
  <inkml:trace contextRef="#ctx0" brushRef="#br0" timeOffset="-153232.076">6064 2682 52 0,'0'0'78'0,"-232"-58"-32"16,98 41-7-16,-3 9-12 15,-16 5 6-15,-26 3-1 16,-19 8 8-16,-16 25 40 15,9 17-67-15,21 14-4 16,35 18-3-16,36 14-2 16,24 8 0-16,33 9 0 15,24 1 7-15,28 0-1 16,4 5-7-16,23-1 2 0,30-8-3 16,20-8 14-16,15-12 1 15,22-21-17-15,28-14 2 16,30-22-1-16,27-16 12 15,22-17-13-15,1 0 17 16,-6-27 0-16,-17-15-1 16,-15-16 14-16,-17-12 11 15,-15-14-5-15,-17-15 7 16,-25-19-27-16,-22-14 9 16,-26-5 8-16,-24 1 4 15,-31 14-13-15,-3 13-10 16,-72 13 21-16,-35 14-26 15,-31 15-9-15,-17 17-41 16,-6 20 5-16,12 19-109 0,24 11 21 16,22 0-4-16,23 28 13 15,15 8 0-15,23 8-4 16</inkml:trace>
  <inkml:trace contextRef="#ctx0" brushRef="#br0" timeOffset="-147429.608">2544 9201 121 0,'0'0'13'0,"0"0"8"15,0 0 4-15,0 0 8 0,0 0-5 16,0-104-3-16,0 99 16 16,0-1 7-16,0-1-4 15,0 6-8-15,0-3 3 16,0 4 10-16,0 0-8 15,0 0-9-15,0 0-17 16,0 0-15-16,16 16-20 16,17 16 12-16,10 15 6 15,10 6 4-15,0 5 9 16,5-6-5-16,-1-8-1 16,-4-7-4-16,-4-13 1 15,-13-11 5-15,-13-6-4 16,-16-6-1-16,-4-1 8 15,-3 0 6-15,0 0 9 0,0-12 36 16,0-12-26-16,-19-4 2 16,-4-3-1-16,2-6-21 15,-8 4 14-15,12 0-20 16,4 9-9-16,6 8 11 16,7 9-11-16,0 6 0 15,0 1-3-15,0 0 1 16,7 0-52-16,29 4 9 15,13 14 40-15,4 2-2 16,-3 4-23-16,-1 2 14 16,-6 2 10-16,-6 3 12 15,-11-4-8-15,-13 4 2 16,-13-2-18-16,0 3 4 0,-66 3-64 16,-33 1-24-1,-23 2-12-15,-19 0-15 0,-1 1 40 16,20-10-107-16</inkml:trace>
  <inkml:trace contextRef="#ctx0" brushRef="#br0" timeOffset="-146627.029">356 9006 191 0,'0'0'65'0,"0"0"5"15,0 0 0-15,0 0-9 16,0 0 5-16,0 0 1 16,0-13-18-16,3 13-17 15,4 19-30-15,2 11 9 16,2 10 19-16,-3 2-2 0,-4 2-5 16,0 0-2-16,-4-2-12 15,0-2 0-15,0-2-9 16,0-3-18-16,0-9-88 15,-8-5-6 1,-4-7-23-16,1-4 7 0,-1-5 48 16,12-5 4-16,0 0-8 15</inkml:trace>
  <inkml:trace contextRef="#ctx0" brushRef="#br0" timeOffset="-146473.99">409 9343 50 0,'0'0'42'0,"0"0"-14"0,0 0-4 15,0 0-4-15,0 0-8 16,0 0 0-16,171-49-5 16,-125 43-3-16,4 2-4 15,-1 0-10-15,1-2-39 16,-8-6-44-16</inkml:trace>
  <inkml:trace contextRef="#ctx0" brushRef="#br0" timeOffset="-146221.881">939 9019 74 0,'0'0'38'0,"0"0"-14"16,0 0 4-16,0 0-7 0,0 0-10 15,0 0-7-15,83 37 5 16,-67 0 6-16,-9 10 12 15,6-1-9-15,-6 2-5 16,0-2-8-16,-4-4-3 16,3-4-2-16,-6-5-11 15,0-5-12-15,0-6-18 16,0-4-22-16,0-8-37 16</inkml:trace>
  <inkml:trace contextRef="#ctx0" brushRef="#br0" timeOffset="-145944.955">145 9674 98 0,'0'0'45'16,"0"0"-11"-16,0 0-8 15,0 0-12-15,0 0 2 16,306 0 7-16,-97-12-14 16,12-5-6-16,-7 3-2 15,-34 2-1-15,-47 4-17 16,-50 4-23-16,-40 4-17 0,-31 0-4 16,-12 0-21-1</inkml:trace>
  <inkml:trace contextRef="#ctx0" brushRef="#br0" timeOffset="-145431.23">761 9963 73 0,'0'0'52'16,"0"0"-12"-16,0 0-3 15,0 0-2-15,0 0-8 16,0 0 0-16,-39-76-7 16,39 63-13-16,26 2-2 15,4 2-1-15,6 2-4 0,-3 7 5 16,-3 0-5 0,2 0 1-16,-9 12-1 0,-5 11 0 15,-6 1 0-15,-12 2 0 16,0-1-1-16,0 0 2 15,-12 0 0-15,-11-4 2 16,9-6-3-16,1-4 1 16,6-8-1-16,7 0 3 15,0-3-3-15,0 0 3 16,0 0-3-16,20 0-7 16,40-10-17-16,28-18 15 15,22-12-38-15,9-14-11 16,-1-17-63-16</inkml:trace>
  <inkml:trace contextRef="#ctx0" brushRef="#br0" timeOffset="-145176.878">1450 9154 80 0,'0'0'38'15,"0"0"-22"-15,0 0-3 16,222-21 12-16,-143 20-15 0,-6 1-5 16,-20 0-3-16,-23 0-2 15,-25 0-13-15,-5 0-37 16,-12 6-17-16</inkml:trace>
  <inkml:trace contextRef="#ctx0" brushRef="#br0" timeOffset="-145029.29">1447 9346 11 0,'0'0'42'16,"0"0"-11"-16,0 0 6 15,0 0-22-15,258 0-1 16,-166-8-5-16,4 0-8 0,-10 0-1 15,-17-2-26-15,-16-2-85 16</inkml:trace>
  <inkml:trace contextRef="#ctx0" brushRef="#br0" timeOffset="-144629.03">2377 9057 119 0,'0'0'57'0,"0"0"-26"15,0 0 0-15,0 0-9 0,0 0-11 16,0 0-11 0,-100 21 1-16,85 8 2 0,8 2-2 15,2 3 4-15,5-5-3 16,0-2-2-16,0-6-1 15,27-13-3-15,8-1 4 16,11-7 1-16,-5 0 6 16,1 0 6-16,-3-14 2 15,-9-6 18-15,-7-3 7 16,-7-4 9-16,-12-3 0 16,-4-4-5-16,0-3-16 15,-27 4-28-15,-19 3-5 16,-7 9 3-16,-5 11-24 15,12 8-24-15,5 2 1 0,5 2-31 16,14 19-3-16,11 1 22 16,11-4-23-16</inkml:trace>
  <inkml:trace contextRef="#ctx0" brushRef="#br0" timeOffset="-144178.993">2510 8774 96 0,'0'0'32'16,"0"0"20"-16,-65-125-7 0,19 104-6 15,1 13-3 1,-9 8-10-16,-10 17-18 0,-16 28-1 16,-8 22 5-16,3 13 5 15,21 10-6-15,18 9-2 16,27 5 7-16,19-2-1 15,0-4-4-15,3-10-3 16,40-11-8-16,6-17-3 16,20-16-6-16,14-16 3 15,13-16 6-15,12-12 4 16,14-2 4-16,14-32-3 16,13-12 8-16,-1-13 7 15,-17-13 9-15,-28-9 12 16,-27-10-8-16,-39-6-6 15,-32-6-9-15,-5 2-13 16,-72 5-3-16,-43 12-4 0,-27 13 0 16,-13 18 0-16,6 16-2 15,18 20-27-15,29 14-36 16,15 3 10 0,14 12-20-16,8 24-14 0,12 7 13 15,7 3-10-15</inkml:trace>
  <inkml:trace contextRef="#ctx0" brushRef="#br0" timeOffset="-140729.09">7070 2967 135 0,'0'0'24'15,"0"0"2"-15,0 0 13 16,0 0 0-16,0 0-6 16,0 0-20-16,-23 27-11 15,76 15 35-15,20 5 0 16,-1 4-3-16,10-5-11 15,-6-2-5-15,0-5-3 16,-7-8-14-16,-5-5 6 16,-6-5-7-16,-17-5-29 0,-6-6-57 15,-24-3-26-15,-11-4 9 16</inkml:trace>
  <inkml:trace contextRef="#ctx0" brushRef="#br0" timeOffset="-140506.073">7624 2865 154 0,'0'0'60'0,"0"0"-46"15,0 0 3-15,0 0 18 16,0 0 15-16,-184 131-13 0,104-57-6 15,-12 2-15 1,2-2-16-16,-14-2-7 0,5-1-85 16,12-5-18-16</inkml:trace>
  <inkml:trace contextRef="#ctx0" brushRef="#br0" timeOffset="-139418.086">6879 9810 188 0,'0'0'64'16,"0"0"-10"-16,0 0 22 0,0 0 13 15,0 0-22-15,0 0-33 16,0-9-12-16,6 9-1 16,4 23-21-16,3 7 3 15,1 6 2-15,-2 0 11 16,-5-5-8-16,0-2-6 15,2-9 5-15,-5-8-5 16,-1-6 3-16,1-4-3 16,-1-2 1-16,4 0 2 15,22-10 10-15,34-40 31 16,29-26 24-16,27-17-47 16,-1-1-23-16,-19 9-13 15,-12 11-97-15,-18 17-22 0,-19 19 3 16,-4 20-22-1,-4 12 15-15</inkml:trace>
  <inkml:trace contextRef="#ctx0" brushRef="#br0" timeOffset="-134227.162">4120 4798 60 0,'0'0'56'0,"0"0"-21"16,113-120-5-16,-71 78-7 15,-8 4 1-15,-2 7 2 16,-9 10 13-16,-9 7 14 16,-5 5-9-16,-6 6-10 15,-3 0 8-15,0 3 5 16,0 0-5-16,0 0-19 0,0 22-18 15,0 21 11 1,-12 11 20-16,-11 4-1 0,0-1-3 16,5-7-12-16,2-4-16 15,6-11 6-15,-3-7-8 16,6-9 2-16,-2-9-2 16,6-7-2-16,-1 0 0 15,1-3 3-15,-8 0-1 16,-8-18 7-16,-8-12-9 15,-8-7-11-15,1 5-4 16,-1 7 11-16,8 6 4 16,4 7-2-16,6 6 0 15,4 4-4-15,10 2-4 16,3 0 2-16,0 0-22 0,3 14-17 16,40 11 15-16,13-4-2 15,10 0 34-15,6-10 0 16,-3-7 7-16,-9-4 7 15,2 0-9-15,-17 0 8 16,-6-4-12-16,-20-5-2 16,-12-4-14-16,-7-1-51 15,0 0-67-15,0 0 2 16,-14 2 23-16</inkml:trace>
  <inkml:trace contextRef="#ctx0" brushRef="#br0" timeOffset="-133711.162">5599 5541 36 0,'0'0'0'16,"0"0"-9"-16</inkml:trace>
  <inkml:trace contextRef="#ctx0" brushRef="#br0" timeOffset="-133239.233">5599 5541 82 0,'134'-13'86'0,"-134"5"-42"15,0 2-2-15,0 2 15 16,4-2-3-16,15 2-29 16,2 2-12-16,11 2-12 15,5 0 5-15,6 0-4 16,-4 0 0-16,-9 13-2 16,-11 12 0-16,-19 7-1 15,0 9-6-15,-19 0-4 16,-43-2-10-16,-2-3 4 0,-5-4 5 15,7-10-7-15,13-9 5 16,8-2-2-16,13-9-2 16,6-2 14-16,10 0 3 15,5 0 2-15,7-2 3 16,0-12 4-16,0 0 8 16,7 0 5-16,16 1-1 15,0 10 2-15,4 3-10 16,3 0-9-16,9 0-3 15,-2 10 0-15,5 10-1 16,1 6 1-16,-1 2-8 16,8 0 6-16,-10 1-49 15,-1-6-10-15,-12-4-32 16</inkml:trace>
  <inkml:trace contextRef="#ctx0" brushRef="#br0" timeOffset="-133071.188">6110 5863 54 0,'0'0'93'15,"0"0"-58"-15,0 0-13 16,0 0-10-16,0 0-12 16,0 0 0-16,240-32-35 15,-197 32-29-15</inkml:trace>
  <inkml:trace contextRef="#ctx0" brushRef="#br0" timeOffset="-132637.006">6529 5681 120 0,'0'0'53'15,"0"0"-17"-15,0 0 3 16,0 0-6-16,0 0-6 15,0 0-8-15,99-53-11 16,-79 53-6-16,3 0 4 16,-4 0-2-16,-8 11-3 15,-4 7-1-15,-7 6-2 16,0 4 0-16,-27 4-4 16,-22 2 6-16,-4 0 0 0,3-7-17 15,8-6 1-15,19-6-3 16,15-12 5-16,8-3 14 15,0 0 0-15,0 0 24 16,0-6 3-16,0-12-10 16,0-2 4-16,23-4 1 15,0 3-4-15,-7 8-11 16,-5 5 6-16,-4 6-1 16,-2 2-12-16,2 0 0 15,13 10-4-15,-2 14 4 0,5 4-13 16,-4 2-12-1,1 0-2-15,3 1-4 0,-1-4-25 16,1-4 1-16,-8-8-23 16</inkml:trace>
  <inkml:trace contextRef="#ctx0" brushRef="#br0" timeOffset="-132365.2">5728 6178 183 0,'0'0'48'0,"0"0"-16"0,0 0 21 16,221-22-3-16,-76 10-10 15,12 2-26-15,-21 4-4 16,-24 0-7-16,-43 3 0 15,-32 1-3-15,-25 2-37 16,-12 0-24-16,0 0-23 16,-26 17 1-16,-32 3-52 15</inkml:trace>
  <inkml:trace contextRef="#ctx0" brushRef="#br0" timeOffset="-132093.238">6041 6316 114 0,'0'0'67'0,"0"0"-37"16,0 0-2-16,0 0-1 16,0 0 9-16,0 0 10 15,214 6-4-15,-177 4-24 16,-18 5-9-16,-10-3-7 16,-9 6-2-16,0-3-4 15,-12 3 3-15,-18 1 1 16,0-1 5-16,3 0-4 15,18-4 0-15,9-2-2 16,0-6-12-16,0-5-11 16,30-1 7-16,29 0-3 15,24-7-6-15,20-17-16 0,1-7-17 16,-9-7-41 0</inkml:trace>
  <inkml:trace contextRef="#ctx0" brushRef="#br0" timeOffset="-131874.599">7070 5829 185 0,'0'0'40'15,"0"0"-21"-15,0 0 1 0,0 0 2 16,274-26-12-1,-192 26-10-15,-26 0-2 0,-29 0-43 16,-24 4-27-16,-3 6-43 16</inkml:trace>
  <inkml:trace contextRef="#ctx0" brushRef="#br0" timeOffset="-131492.136">7277 5935 111 0,'0'0'32'16,"0"0"-8"-16,0 0 1 16,0 0 1-16,0 0-9 15,244-90-8-15,-194 62-4 16,-9 0-4-16,-15-2 0 0,-14 2 0 16,-8 0-1-16,-4-2 0 15,0 2-1-15,-23 1 1 16,-7 6 2-16,3 6 2 15,8 7 2-15,8 4-4 16,6 4-2-16,5 0 0 16,0 0 0-16,0 0-1 15,0 0-2-15,32 4 3 16,5 10 0-16,9 2 2 16,7 3-1-16,-3 0 6 15,-1-1 10-15,-3 7 6 16,-16-1 4-16,-10 3-6 0,-17 4-7 15,-3 3-2 1,-7 1-5-16,-42 4-7 0,-12-5-15 16,-8 0-44-16,11-5-11 15,12-8-37-15</inkml:trace>
  <inkml:trace contextRef="#ctx0" brushRef="#br0" timeOffset="-131051.083">8275 5677 126 0,'0'0'82'0,"0"0"-28"16,0 0 31-16,0 0-7 16,0 0-4-16,0 0-27 15,9-63-28-15,-9 72-19 16,-30 21 0-16,-9 12 0 15,12 4 0-15,11-3-6 16,16-4 3-16,0-7-17 16,43-6-1-16,13-10 3 15,6-10-4-15,2-6 21 16,-2 0 1-16,-6-8 4 16,-10-15 14-16,-10-10 18 15,-18-5-6-15,-18-6 10 0,0-4-22 16,-38-2-15-1,-31 4-3-15,-7 10-12 16,4 13-13-16,-1 11-11 16,17 8-1-16,10 4-20 0,14 0-23 15,14 22-29 1,15 6 19-16,3 1-83 0</inkml:trace>
  <inkml:trace contextRef="#ctx0" brushRef="#br0" timeOffset="-130657.958">8836 5266 110 0,'0'0'73'0,"-190"-103"-41"0,79 63 6 16,1 18 26-16,-8 18-4 15,-20 4-15-15,-14 32-23 16,-13 25-7-16,-3 23 9 15,9 15 0-15,14 18 6 16,23 10-2-16,26 5-7 16,43 4-10-16,50-1-8 15,17-5-3-15,108-8 0 16,76-20 0-16,85-25-1 16,53-32 1-16,37-32 7 0,-3-9-2 15,-39-31-2 1,-41-19-3-16,-60-19 11 0,-55-20 8 15,-53-16 12 1,-53-16 4-16,-58-10-7 0,-22-5-10 16,-84 12-18-16,-40 15 0 15,-17 24 0-15,-16 16-5 16,-14 8-12-16,-6 16 13 16,17 15-44-16,41 16-17 15,39 14 0-15,37 15-19 16,24 29-46-16,22 19 20 15,8 9 48-15,31 3-42 16</inkml:trace>
  <inkml:trace contextRef="#ctx0" brushRef="#br0" timeOffset="-130218.298">9938 5332 124 0,'0'0'73'0,"0"0"-32"0,0 0 22 15,0 0 13-15,0 0-20 16,0 0-29-16,31 22-18 16,-8 6 24-16,4 4-1 15,0-2-7-15,-1-2-13 16,1-6 4-16,-4-7-6 15,0-10 4-15,7-5 15 16,19 0 51-16,24-28 27 16,22-16-24-16,27-16-30 15,23-11-47-15,18-18-6 0,25-24-121 16,13-10-131-16,17-9-45 16</inkml:trace>
  <inkml:trace contextRef="#ctx0" brushRef="#br0" timeOffset="-126535.068">7222 10497 153 0,'0'0'42'0,"0"0"-11"16,0 0 2-16,0 0 1 16,0 0-11-16,0 0-16 15,0 0-7-15,78-2 3 16,-14 0-1-16,8-2 1 16,-3 0 0-16,-8 0-2 15,-3-1-1-15,-16 0 10 0,-8-3 7 16,-11-2 6-16,-12-2 9 15,-8 0-6-15,-3-2 5 16,0-2-9-16,-7-1-12 16,-30 3-8-16,2 1-1 15,1 3-2-15,4 3 1 16,7 3-7-16,10 2 3 16,6 2 4-16,4 0-12 15,3 0 3-15,0 0-8 16,0 0 4-16,0 11 3 15,26 7 7-15,8 2 1 16,12 0 1-16,11 0 2 16,5-2 1-16,-9 0-1 0,-4 0 1 15,-10 0-1-15,-16-4 0 16,-12 0-1-16,-11 2-2 16,0-2 0-16,-46 3-18 15,-23 1-26-15,-7-1-20 16,0 2-1-16,15-4 22 15,15-1-54-15</inkml:trace>
  <inkml:trace contextRef="#ctx0" brushRef="#br0" timeOffset="-126088.202">8374 10321 133 0,'0'0'69'16,"0"0"-21"-16,0 0 15 16,0 0 16-16,0 0-31 15,0 0-16-15,-50-18-5 16,13 34-16-16,-5 14 6 15,-4 10-8-15,12 3-4 0,15 4-3 16,15-1 3-16,4-3-7 16,16-8 2-16,41-6 0 15,19-12-4-15,3-10 9 16,-3-7 0-16,-10 0 12 16,-17-5-14-16,-13-17 43 15,-18-10 32-15,-10-6-11 16,-8-8 7-16,-19-2-42 15,-47 2-19-15,-13 6-11 16,-17 10-4-16,8 10-9 16,12 12-20-16,16 8-51 15,17 0-22-15,13 5-36 16,18 18 5-16,12-1 9 16,32-4 23-16</inkml:trace>
  <inkml:trace contextRef="#ctx0" brushRef="#br0" timeOffset="-125667.962">8825 10057 35 0,'0'0'144'0,"0"0"-104"16,-248-83 0-16,163 71 14 15,-5 12 3-15,-18 0-30 16,-14 42-3-16,-14 16 1 15,2 17 19-15,20 9 4 16,26 12-11-16,38 5-15 0,38 6-13 16,12 4 3-16,9-4-7 15,44-16-3 1,20-19-4-16,19-20-21 0,10-20 9 16,8-14 12-16,12-14-8 15,12-4 8-15,25-13-1 16,13-25 3-16,0-15 8 15,-8-9-1-15,-22-12 20 16,-33-12-1-16,-40-7-4 16,-42-3 1-16,-27-2-1 15,-46 4-10-15,-53 10 2 16,-23 13-10-16,0 21-4 16,26 18-8-16,24 15-6 0,19 17-20 15,3 0-60-15,-3 21-35 16,0 13-61-16,7 4-12 15</inkml:trace>
  <inkml:trace contextRef="#ctx0" brushRef="#br0" timeOffset="-125038.251">9359 10090 196 0,'0'0'71'0,"0"0"-2"0,0 0 5 15,0 0-9-15,0 0-9 16,0 0-30-16,11-41-12 16,-8 41 5-16,1 0-13 15,1 0 1-15,-5 0 5 16,0 0-10-16,0 0 6 15,0 0 7-15,0 0-15 16,0 0 31-16,0 0-16 16,0 0 7-16,0 0 6 15,0 0-6-15,0 0 6 16,0 0-3-16,0 0 9 16,0 0 20-16,0 0-1 15,0 0-13-15,0 0 20 0,0 0-14 16,0 0 5-16,0 0-5 15,0 0-38-15,0 0-16 16,0 0 0-16,0 1-7 16,14 19-23-16,6 9 38 15,3 3 4-15,0 1 3 16,3-1 0-16,1-3-3 16,-1-3-4-16,-3-10 4 15,0-4 0-15,-7-7 0 16,-2-2-8-16,2-3 12 15,18 0-8-15,12-20 47 16,11-16-16-16,12-8 2 0,0-9 14 16,0-9-39-16,3-11 9 15,-3-10-9-15,-9 3-8 16,-7 13-17-16,-17 23-91 16,-22 24-36-16,-5 14-51 15,-9 6-10-15,0 0 33 16,0 4 9-16,0 18 36 15,0 6 1-15</inkml:trace>
  <inkml:trace contextRef="#ctx0" brushRef="#br0" timeOffset="-124414.785">10244 9246 3 0,'0'0'17'16,"-306"-150"5"-16,123 72 10 16,-18 3-1-16,-26 11-6 15,-24 14 20-15,-19 20-20 0,-12 22-11 16,-11 8 4-1,10 10-3-15,16 26-1 0,19 12-6 16,20 8 1-16,21 13-5 16,25 9-2-16,21 8-1 15,28 14-1-15,18 11 0 16,16 5 0-16,16 12 1 16,10 5-1-16,24-5 1 15,29-2-1-15,20-8 0 16,73-8-2-16,72-5 2 15,67-9 4-15,64-8-4 16,44-12 1-16,50-9 2 16,16-15 1-16,3-12-3 15,-5-15 0-15,-22-14-1 16,-19-11 0-16,-19 0 0 16,-30-17 0-16,-20-20 1 15,-14-14-1-15,-4-20 8 0,-8-24 11 16,-9-17 13-16,-9-15 8 15,-32-13-8-15,-30-8 9 16,-42-1-1-16,-50 7-10 16,-53 9 9-16,-23 9-14 15,-80 6 1-15,-42 2-19 16,-32 8-6-16,-25 13-1 16,-22 21-7-16,-27 20-43 15,-10 22-16-15,-2 22-20 16,12 10-29-16,17 20 36 15,17 24-12-15</inkml:trace>
  <inkml:trace contextRef="#ctx0" brushRef="#br0" timeOffset="-116990.864">13039 18552 29 0,'0'0'115'0,"0"0"-60"16,0 0-7-16,0 0 14 15,0 0-1-15,0 0-5 16,0-33 2-16,0 33-18 16,0 0-9-16,0 0 7 15,0 0-29-15,0 7-5 16,0 25 1-16,0 12-2 16,-8 15 22-16,-7 3 6 15,4-4-5-15,6-4-6 16,5-6-20-16,0-12 20 15,0-7-20-15,0-18 6 0,0 0-4 16,0-9-2-16,0-2 0 16,8 0 14-16,3-27 7 15,12-17 2-15,4-13-23 16,-1-12-5-16,-6-9 3 16,-8-2-3-16,-12 1-15 15,0 5 4-15,0 10 16 16,0 12-5-16,0 12 5 15,0 8 9-15,4 5-9 16,6 5-4-16,6 8-6 16,3 6 4-16,12-2-14 15,2 10 6-15,13 0-2 16,-3 0-7-16,-3 25 0 0,-1 9-2 16,-9 10 16-16,-7 1-9 15,-7-1 0-15,-12 0 11 16,-4-1-13-16,0 0-6 15,-43-4-27-15,-17 3-23 16,-16-2-6-16,0-1 21 16,14-5-5-16,16-10-20 15</inkml:trace>
  <inkml:trace contextRef="#ctx0" brushRef="#br0" timeOffset="-115230.754">13576 18758 102 0,'0'0'47'15,"0"0"-4"-15,0 0-2 16,0 0-6-16,0 0 10 15,0 0 1-15,-42-61 0 16,31 55-7-16,2 2-26 0,6 4 0 16,-4 0-12-16,-6 0-1 15,-4 0 0-15,-6 0-6 16,0 10 2-16,0 5-6 16,7 4-14-16,5 2 4 15,8 4 19-15,3 0-9 16,0-6-7-16,10-1 10 15,17-13-6-15,-4-1-8 16,3-4 11-16,-6 0 7 16,-1 0 3-16,-8-9 6 15,-2-5 24-15,-2-9 10 16,-7-2-2-16,3-3-19 16,-3 2-3-16,0 14 14 15,0 2-3-15,0 10 6 0,0 0-13 16,0 0-20-16,0 0-4 15,0 0-11-15,0 7-5 16,0 8 2-16,0 7 16 16,0 0 2-16,4-4-1 15,8-1 0-15,2-2-4 16,2-7 4-16,0-2-6 16,2-6 1-16,-2 0-11 15,3 0 17-15,-5 0 0 16,9-10 3-16,-3-9 7 15,-8-2 5-15,-1-5-13 16,-8-2 9-16,-3-2-6 0,0 2-2 16,0 1 3-16,0 9-5 15,0 11 1-15,0 2-2 16,-3 5-2-16,-1 0-5 16,1 0-11-16,-6 0-8 15,2 5 10-15,3 2-12 16,4 7-7-16,0-1 9 15,0-3 22-15,23 0-13 16,7-6 12-16,0-2-1 16,-3-1 6-16,-8-1-4 15,-3 0 4-15,-5 0 4 16,-11 0-3-16,0 0 8 16,0 0 3-16,0 0-3 0,0 0-1 15,0 0-8 1,0 5-4-16,0 9-1 0,0 3-6 15,0 10 11-15,9-6 4 16,1 6-4-16,3-10 1 16,1-2-1-16,-2-3 1 15,6-1 0-15,2-6-1 16,3-5-3-16,-1 0 1 16,5 0 2-16,0 0 6 15,-4-14-3-15,0-4 9 16,-4-5 4-16,-8-4-5 15,-8-3 13-15,-3-2-2 0,0 0-6 16,0-3 2 0,-10 11-15-16,-6 7 1 0,1 8 18 15,3 5-9-15,9 4 1 16,-1 0-14-16,0 0-10 16,-3 0 1-16,-5 4-5 15,1 14 11-15,-1 4-2 16,8 5-4-16,4-4 2 15,0 7 2-15,0-5-6 16,27-3 11-16,7-6-2 16,-6-10 0-16,-2-2-3 15,-3 0 1-15,-1-4 4 16,-3 0 1-16,4 0 2 16,-3-4 8-16,-1-10-1 15,-5-1 0-15,2 4 9 16,-5-7-5-16,5 7-5 0,-9 0 0 15,2 5 0-15,-2 5-7 16,-7 1-1-16,3 0-1 16,-3 0 0-16,4 0-7 15,8 0-10-15,2 11 2 16,6 11 15-16,-1 2 0 16,1-4 1-16,-10-6-1 15,3 0 2-15,-3-11-2 16,-6-3-3-16,-1 0-5 15,3 0 8-15,-3 0 6 16,4 0-5-16,13-3 6 0,-4-11 4 16,5-4-10-16,-5 6-1 15,-4 2 1-15,-1 2 6 16,-8 6-7-16,-3 2-3 16,7 0 3-16,-1 0 0 15,4 0-6-15,3 0 3 16,4 0 1-16,3 0-5 15,6 2 0-15,13 6 5 16,-5-8 2-16,12 4 5 16,-7-4-5-16,-2 0 4 15,2-4-3-15,-13-14 1 16,1-1 5-16,-8-11 4 16,-12-6 11-16,-7-8-1 0,0-10 9 15,0-9-6 1,-23-1-2-16,-7-5 0 0,11 14 6 15,3 20-16-15,9 13 22 16,3 17 3-16,1 5-19 16,3 0-18-16,-9 11-18 15,-2 33-14-15,-12 13 25 16,0 20 7-16,4-3 18 16,19-6-18-16,0-6 5 15,19-9-10-15,43-11-20 16,14-16-67-16,4-9-7 15,8-6 1-15,-1-9 1 16,-11-2-1-16,-17 0 52 16,-36-13-33-16,-23-12-50 15</inkml:trace>
  <inkml:trace contextRef="#ctx0" brushRef="#br0" timeOffset="-115047.304">14724 18519 107 0,'0'0'46'0,"0"0"-17"15,0 0 0-15,0 0-2 16,0 0-16-16,0 0-8 16,152-15-3-16,-19 11 2 15,17-2-2-15,-10-2 0 16,-32 3-2-16,-44 5-26 16,-32 0-11-16,-32 0 0 15,0 0-6-15,-23 0-43 0</inkml:trace>
  <inkml:trace contextRef="#ctx0" brushRef="#br0" timeOffset="-113926.205">15780 18651 110 0,'0'0'56'0,"0"0"-25"0,0 0 4 16,0 0 1-16,0 0 1 15,0 0-9-15,-3 0-11 16,10 0-3-16,42 0-4 16,27 0-10-16,27 0 7 15,12 0-7-15,-9 0 0 16,-17 0-9-16,-36 0-41 16,-27 0 2-16,-26 0 4 0,-3 4-13 15,-63 5 6 1,-13 10-65-16</inkml:trace>
  <inkml:trace contextRef="#ctx0" brushRef="#br0" timeOffset="-113774.324">15817 18812 70 0,'0'0'35'0,"0"0"-14"16,0 0 2-16,0 0 5 16,0 0-4-16,0 0 0 15,135 15-8-15,-66-11-9 16,7-4-3-16,7 0-4 15,-7 0-10-15,6 0-43 16,-6 0-53-16</inkml:trace>
  <inkml:trace contextRef="#ctx0" brushRef="#br0" timeOffset="-112992.847">17222 18848 43 0,'0'0'34'0,"0"0"-9"15,0 0 6-15,0 0 3 16,0 0-6-16,0 0-1 15,0 0 0-15,4 0 9 16,15-9 3-16,11-5-4 16,4-5 5-16,-3-6-5 15,7-1-10-15,-3-6-14 16,-5-4 0-16,-10 3 2 16,-10-4-1-16,-6 4-5 0,-4 7 9 15,0 8-2 1,0 8 2-16,0 6 6 0,0 4-12 15,0 0-10-15,0 0-10 16,-7 8-16-16,0 13 14 16,-9 4 12-16,3 12 8 15,10-7-4-15,3 1-2 16,0-4 2-16,0 1-4 16,16-9 0-16,14-2-1 15,5-9-6-15,2-4-5 16,-1-4-12-16,1 0-7 15,-7-4-2-15,-4-15-23 0,-10-2-38 16,-12-11 23 0,-4 2-12-16,0-7-63 0</inkml:trace>
  <inkml:trace contextRef="#ctx0" brushRef="#br0" timeOffset="-112608.044">17401 18304 15 0,'0'0'66'16,"0"0"-38"-16,0 0-4 15,0 0-2-15,0 0 0 16,0 0-7-16,-11-4-2 16,6 4-5-16,1 0-3 15,-3 4-3-15,0 12 0 0,-2-3 0 16,9 6 0-16,0-1-1 15,0-5 0-15,9-4-1 16,18-1 0-16,3-6 3 16,3-2 2-16,-4 0 8 15,-8 0 9-15,-2-10 21 16,-6-2 1-16,-10 2 2 16,-3-4-16-16,0-3 6 15,0 8-11-15,0-1-25 16,-16 6-4-16,-3 0-10 15,1 4-6-15,-5 0-31 16,11 10-28-16,5 11 7 0,7 10 13 16,0-3-16-1,39 6-46-15</inkml:trace>
  <inkml:trace contextRef="#ctx0" brushRef="#br0" timeOffset="-112389.495">17790 18567 117 0,'0'0'44'0,"0"0"-19"16,0 0 6-16,0 0-11 16,0 0-8-16,0 0-7 0,3 0-5 15,40 0 7 1,10 0-4-16,9 0-2 0,-2-5-1 15,-4 1-1-15,-6 2-24 16,-4-2-28-16,-16 0-27 16</inkml:trace>
  <inkml:trace contextRef="#ctx0" brushRef="#br0" timeOffset="-111865.095">18343 18473 117 0,'0'0'50'16,"0"0"-16"-16,0 0-3 0,0 0-10 15,0 0-8-15,0 0-8 16,8-73 2-16,18 56-6 16,-3 4 1-16,-3 3 0 15,-10-2 9-15,-6 3 15 16,-1 3 1-16,-3 6-4 15,0-3 1-15,0 3-12 16,0 0-9-16,0 0-3 16,0 0 0-16,0 3-4 15,0 12-11-15,5 11 9 16,-1 2 6-16,0 6 1 0,-1-1 0 16,4 2 3-1,-2 1-3-15,3-6 0 0,-1-5 1 16,-4-9-1-1,-3-10-2-15,0-3 1 0,0-3-4 16,0 0-1-16,-23 0 5 16,-14 4 5-16,-2-4-1 15,9 0-4-15,14 0 4 16,16 0-4-16,0 0-4 16,0 0 0-16,0 0-5 15,20 0 1-15,19 0-3 16,10 0 8-16,8 0 1 15,-4-4-4-15,-11-2-22 16,-8 3-12-16,-8-6 13 0,-3 4-3 16,4-4-5-16,1-3-16 15,2-2-27-15</inkml:trace>
  <inkml:trace contextRef="#ctx0" brushRef="#br0" timeOffset="-111555.826">18842 17977 130 0,'0'0'60'0,"0"0"-36"15,0 0-1 1,0 0 2-16,0 0-10 0,0 0 3 15,30 116 32-15,20-50 4 16,8-2-15-16,-1 6 0 16,-1-1-2-16,-6 0-17 15,-23-3-9-15,-15-5-6 16,-12-5-5-16,-30-9-39 16,-59 0-18-16,-26-4-22 15,-24-9-25-15,-3-8 22 16,8-4-34-16</inkml:trace>
  <inkml:trace contextRef="#ctx0" brushRef="#br0" timeOffset="-110918.22">17195 18249 7 0,'0'0'136'0,"0"0"-94"16,0 0-9-16,0 0 0 16,0 0 2-16,0 0 2 15,-23-13-10-15,8 16-5 16,-16 25-9-16,-15 25 11 15,-10 10 18-15,-3 8-1 16,10 5 14-16,15 0-6 16,11 5-3-16,13-6-11 15,10-2-10-15,0-3-3 16,3-9-14-16,34-19-4 16,25-19-4-16,18-15-8 15,26 3-55-15,25-11-28 16,9 0-35-16,-6 0-37 0,-8 0 22 15</inkml:trace>
  <inkml:trace contextRef="#ctx0" brushRef="#br0" timeOffset="-110274">19727 18119 58 0,'0'0'86'16,"0"0"-48"-16,0 0-4 15,0 0-2-15,0 0-10 16,0 0-7-16,-27 46-8 0,-6 11 26 16,-13 7 14-16,0 8-2 15,-7 1-9-15,-13 10 6 16,6-5-4-16,-2-6-7 16,5-1-17-16,15-11-6 15,3-7-6-15,13-9-2 16,15-10-28-16,11-9-41 15,0-3-41-15,23-14-16 16,41-8 9-16</inkml:trace>
  <inkml:trace contextRef="#ctx0" brushRef="#br0" timeOffset="-109675.271">19978 18442 135 0,'0'0'39'0,"0"0"-14"16,0 0 7-16,0 0-9 16,0 0-9-16,0 0-8 15,42-50-3-15,-19 50 1 16,11 0-4-16,1 6 0 16,-1 20 0-16,-8 8 0 15,-6 8 4-15,-20 13 4 16,0-4 4-16,-16-1-2 15,-37-5-6-15,-11-9 2 16,-12-4-6-16,-2-9 1 16,2-6-2-16,7-5 1 15,25-8-4-15,18-2 3 16,17-2 1-16,9 0 3 16,0-18-3-16,3-10 0 15,36-4 0-15,-2 2 1 0,2 8-1 16,-16 12 1-16,-16 10 5 15,-7 0 4-15,4 0-6 16,8 0-4-16,4 0 0 16,11 10 2-16,-1 5-1 15,4 6 2-15,4-3 0 16,5 4 0-16,10 0 1 16,-3-5-4-16,0 4 0 15,4-6-9-15,-9-7-50 16,-6-3-12-16,-1-1-15 15</inkml:trace>
  <inkml:trace contextRef="#ctx0" brushRef="#br0" timeOffset="-109199.011">20868 18330 119 0,'0'0'50'0,"0"0"-38"0,0 0-2 16,0 0 4-16,0 0-8 15,0 0-5-15,-32-8-2 16,32 8 1-16,0 0-1 16,0 0 0-16,0 0-1 15,0 0 2-15,0 0 3 16,0 0 6-16,5 0 7 16,2 0 3-16,-7 0 5 15,0 0 7-15,0 0 3 16,0-4-3-16,0 2-3 15,0-2-17-15,0 4 2 0,0 0-11 16,0 0-2 0,0 0-11-16,0 0-36 0,0 0-16 15,-7 0 7-15,-2 4 13 16,2 10-20-16,7-1-19 16</inkml:trace>
  <inkml:trace contextRef="#ctx0" brushRef="#br0" timeOffset="-108811.785">20885 18598 140 0,'0'0'46'15,"0"0"-20"-15,0 0 3 16,0 0 0-16,0 0 4 0,0 0 19 16,-17 85-13-16,-15-56-4 15,-2 8-10-15,-15-1-7 16,-17 0-18-16,-13-1-1 16,-13 3-82-16,-4-13-76 15</inkml:trace>
</inkml:ink>
</file>

<file path=ppt/ink/ink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0-07-28T14:31:45.493"/>
    </inkml:context>
    <inkml:brush xml:id="br0">
      <inkml:brushProperty name="width" value="0.05292" units="cm"/>
      <inkml:brushProperty name="height" value="0.05292" units="cm"/>
      <inkml:brushProperty name="color" value="#FF0000"/>
    </inkml:brush>
  </inkml:definitions>
  <inkml:trace contextRef="#ctx0" brushRef="#br0">4829 4710 55 0,'0'0'29'16,"0"0"-12"-16,-233 43 1 15,176-30 7-15,11-1-7 16,19-4-4-16,12-2-4 16,15-4 0-16,0 2 5 15,0-4-8-15,0 6-2 16,0-1 8-16,8-3-2 16,14 3 8-16,24-3 0 15,26 0 1-15,36-2 8 0,28 0-7 16,29 0-8-1,10-6 0-15,12 1-10 0,8 0 9 16,0 5 2-16,-6 0-14 16,-2 0 7-16,-19 0-5 15,-12 0 1-15,-7 0 5 16,-1 7-4-16,6 0 5 16,5-1-3-16,6-2-1 15,-1-1 4-15,3 0-7 16,1-1 2-16,-11-2 11 15,-8 0-14-15,-20 0 0 16,-7 0-1-16,-7 0 3 16,-2 2 4-16,21 1-7 0,22 1 2 15,28-2 8-15,11-2-9 16,-1 1 3-16,-15 2 4 16,-15 0-6-16,-11-1 12 15,-12 2-9-15,-5-1-5 16,-5-3 6-16,-5 4-6 15,-1-3 6-15,8 5-2 16,8 1 0-16,12 1 0 16,8 1-4-16,-6 0-1 15,-6 1-3-15,-1-4 8 16,1-2-4-16,0-4 0 16,-4 0 5-16,-14 0-5 15,-18 0 0-15,-9-2 0 16,-17-5 0-16,-2 6 6 0,-6-3-6 15,4 0 0-15,-1-1 0 16,-6-1 0-16,-12 5 0 16,-6 1 3-16,-1 0-3 15,-4 0 3-15,0 0-3 16,-7 0 0-16,-16 0 2 16,-14 0-5-16,-13 0 3 15,-3 0-6-15,0 0-17 16,0-5-43-16,-42-2-9 15,-22 3-18-15,-28 1 24 16,-26 3 10-16,-28 0-40 16</inkml:trace>
  <inkml:trace contextRef="#ctx0" brushRef="#br0" timeOffset="688.399">5423 5704 125 0,'0'0'21'15,"0"0"-6"-15,0 0 18 16,0 0-8-16,0 0-5 15,0 0-4-15,232 9-12 16,-143-9 0-16,-6 0 3 16,-14 0 1-16,-11 0 4 15,6 0-2-15,12 0 0 0,23 0 5 16,28 0 1-16,36 0 0 16,32 5-3-1,26 4-11-15,19-1 4 0,24 2-1 16,37-2-5-16,38 0 8 15,54 0-1-15,42-4 2 16,30 1 6-16,11-2-14 16,5 2 12-16,-19 1-7 15,-36 3-3-15,-40-1 6 16,-50-4-7-16,-55 0 1 16,-40-4 5-16,-27 0-6 15,-25 0 15-15,-9 0-2 16,-12-10-8-16,-28 0 4 0,-18-1-10 15,-26 3 17 1,-31-1-1-16,-19 3-10 0,-32 2 2 16,-14-4 1-16,0-1-8 15,-37-2-2-15,-25-2-58 16,-10 4-15-16,-4 0-13 16,3 7-16-16,17-1 24 15,6-3-43-15</inkml:trace>
  <inkml:trace contextRef="#ctx0" brushRef="#br0" timeOffset="1116.731">12989 4181 183 0,'0'0'42'0,"0"0"-28"15,0 0 1-15,0 0 17 16,0 0 6-16,0 0-17 16,34 26 15-16,-22 9-5 15,2 9-14-15,-5 2 11 16,2-2-1-16,-4-7-13 15,5-2 0-15,4-13-4 0,-5-7-5 16,1-7 5-16,-1-3-2 16,-1-5 13-16,18 0-13 15,22-22 29-15,23-26 10 16,26-21-44-16,7-11 18 16,-4-13-21-1,1-6 0-15,5-10-5 16,5 2-47-16,6 9-83 0,-12 14-10 15,-23 16-4-15</inkml:trace>
  <inkml:trace contextRef="#ctx0" brushRef="#br0" timeOffset="74442.481">6895 16084 95 0,'0'0'56'0,"0"0"-39"15,-244 8-8-15,218-8 14 16,15 0 6-16,6 0-5 16,5 0-6-16,0 0-5 15,0 0 12-15,0 0 0 16,0 0-5-16,16 0-11 15,49 0-2-15,52 0-3 16,63 0-3-16,75 0 3 16,84 0 1-16,54 0-4 15,49 0-1-15,13-5 1 16,-9-3-2-16,0 3-1 16,8 5 2-16,38-4 4 15,49-4-4-15,54 4 0 16,31 2 0-16,18 2 1 0,-4 0 1 15,-10 0-2-15,-43 6 0 16,-69-2-2-16,-79-4 2 16,-107 0 2-16,-116 0 2 15,-97 0-4-15,-66 0 8 16,-37 0-1-16,-16 0-2 16,0-10-5-16,-11 2-55 15,-61-6-51-15,-50 2 14 16</inkml:trace>
  <inkml:trace contextRef="#ctx0" brushRef="#br0" timeOffset="76332.005">6518 16214 9 0,'0'0'39'16,"0"0"-5"-16,0 0-9 15,0 0 2-15,0 0 5 16,0 0-3-16,0 0 5 15,-35-62-2-15,35 62 10 0,0 0-5 16,0 0-15-16,0 0-2 16,0 0-4-16,0 0-4 15,4 0-4-15,11 0-5 16,5 0 3-16,-6 0 3 16,-2 0-4-16,-8 0 6 15,-4 0 5-15,0 0 3 16,0 0 7-16,0 0-2 15,0 0 1-15,0 0 3 16,0 0-21-16,0 16 2 16,0 6 3-16,0 14-9 15,-4 14 20-15,4 21-6 16,0 9 6-16,0 14-1 16,0 4-2-16,0 1 5 0,0 3 1 15,0-8-22-15,0-4 3 16,16-6-2-16,18-11 9 15,0-7 0-15,-3-16-11 16,-8-10 10-16,-8-14-13 16,-8-8 3-16,-7-10-1 15,0-2 4-15,0-6-4 16,0 0 6-16,0 0-3 16,0 0-2-16,0 0 0 15,0 0 2-15,0 0-5 16,5 0 0-16,-2 0-11 15,12 0-18-15,20 0-19 16,34 4 6-16,57-4 36 16,49 0-10-16,42 0 14 0,34 0-22 15,20-4 10-15,3-2 7 16,9-7-36 0,7 5 19-16,4-5 21 0,17-1-2 15,18-3 4-15,7-2-2 16,22 1-2-16,12 0 4 15,5 0-9-15,-6 10 4 16,-8 3-4-16,-21 5 5 16,-15 0 5-16,-24 0 2 15,-27 0-2-15,-10 0-1 16,-6-6-11-16,21-5-11 16,15-3 4-16,30-5-14 15,12 6 9-15,-16 0 8 0,-16 8 16 16,-24 5-1-1,-26 0 3-15,-13 0 0 0,-6 0 1 16,2 0-2-16,-3-8 0 16,-13-1 3-16,-12 0-4 15,-18 0 0-15,-9-1 1 16,2 6-2-16,3 4 2 16,-12 0 2-16,-7 0 4 15,-19 0-6-15,-9 0 10 16,-6 0-3-16,-8 0-6 15,-8 0 7-15,-15 0-2 16,-15 0-7-16,-24 0 5 16,-21 0-4-16,-17 0 6 0,-3 0 5 15,-3 0-6 1,6 0 6-16,4 0-11 0,6 0 2 16,-10 0-1-16,-3-4 0 15,-5 4-2-15,-6 0 0 16,-8-4 3-16,-4-2 9 15,0 2 5-15,0 1-3 16,0-8 9-16,0 3-16 16,0-2 5-16,0-2-5 15,0-6-5-15,0-4 7 0,-4-14-8 16,4-4 3 0,0-14 11-16,-3-4-11 0,-13-9 9 15,-7-1 3-15,-11-6-8 16,-8-3 16-16,-4-4-13 15,3 2 14-15,-1 7-7 16,1 2-6-16,1 12-10 16,8 8 31-16,8 2-30 15,-1 10 5-15,4 8 7 16,4 3-9-16,-1 5 7 16,-3 0 1-16,4 5-9 15,1 6-2-15,-1 1 9 16,3 8-21-16,-14 2 9 15,-20 0-8-15,-29 0 2 16,-33 0-21-16,-29 12 27 0,-22 3-13 16,-21-2-26-16,-21-1 9 15,-20 1-38-15,-28 1-34 16,-21-5 11-16,-7 0 14 16,-6 5 16-16,-6 8-19 15,-17 10-3-15,-17 12-29 16</inkml:trace>
  <inkml:trace contextRef="#ctx0" brushRef="#br0" timeOffset="77514.024">7024 16601 103 0,'0'0'22'0,"0"0"-13"16,0 0 24-16,0 0-9 16,0 0 3-16,0 0-2 15,23-40 10-15,4 27 13 16,-4-6-11-16,0 2 2 0,-7-4-6 16,-2-2-9-16,-2 0 12 15,-1 5-16-15,-6 2-1 16,-1 6-2-16,-4 6-7 15,3 0 4-15,-3 4-5 16,0 0-6-16,0 0-2 16,0 0 5-16,0 18-9 15,-7 22 5-15,-28 15-2 16,1 6 12-16,4 1-12 16,14-4 7-16,13-9-11 15,3-5 7-15,0-12-3 16,0-7 3-16,0-2-3 15,0-9-3-15,0-7-8 0,0-1 11 16,0-6 0-16,0 5 2 16,-20-1-2-16,-3-4 0 15,0 4 0-15,7-4-2 16,9 0 2-16,7 0-4 16,0 0-2-16,0 0-19 15,0 0 7-15,4 0-14 16,38 0-11-16,15 0 28 15,8-13-19-15,4 5-4 16,-9-1-3-16,2-1-14 16,-5 2 7-16,8 4-7 15,-1-2-24-15</inkml:trace>
  <inkml:trace contextRef="#ctx0" brushRef="#br0" timeOffset="78090.112">8165 16491 128 0,'0'0'46'0,"0"0"-38"0,0 0 10 16,0 0 7-16,0 0-16 16,0 0-3-16,0 0 1 15,152-46-6-15,-116 60 5 16,-10 8 3-16,-8 9 11 15,-9 5-2-15,-9 3-1 16,0 1-2-16,-27 2-7 16,-31-2-6-16,-9 0 2 15,-22 1-4-15,-10-5-2 16,0-6-3-16,20-12-14 0,17-8 5 16,32-7 11-16,14-3 3 15,16 0 0-15,0-17-4 16,0-5 4-16,35-10 1 15,2 9 0-15,-1 2 4 16,-3 7 1-16,-6 10-1 16,-4-1 2-16,0 5-7 15,0 0 2-15,3 0 1 16,4 19-3-16,0-3 0 16,9 4 0-16,4 2-11 15,6 0-18-15,8-4-19 16,5 3-30-16</inkml:trace>
  <inkml:trace contextRef="#ctx0" brushRef="#br0" timeOffset="78698.862">9069 16556 108 0,'0'0'53'0,"0"0"-42"16,0 0 7-16,0 0 15 15,0 0-6-15,0 0-16 16,76-89-7-16,-46 81-1 16,6 8-2-16,-10 0 1 15,4 0-2-15,-3 3 4 16,-4 20-3-16,-7 4 2 16,-13 4 3-16,-3 1-2 15,0-2 0-15,-3-2 2 16,-26-2-3-16,-1-8 0 15,4-3-3-15,6-8 1 0,13-2 2 16,7-5-3-16,0 0 0 16,0 0-2-16,0 0 2 15,13 0 0-15,17 0 2 16,10-5 1-16,-1 2 1 16,0-1-4-16,-5 4 4 15,-4 0-1-15,-4 7-1 16,-6 12 1-1,-4-1 3-15,-13 0-1 0,-3 0 5 16,0-4-7-16,0 2 0 16,-39-2 6-16,-21 0 0 15,-25-7-4-15,-8 4-4 16,-12 1-1-16,15-6-9 0,21-2-25 16,39-4-31-16,30 0-7 15,18-4-55-15</inkml:trace>
  <inkml:trace contextRef="#ctx0" brushRef="#br0" timeOffset="79282.87">10254 16495 27 0,'0'0'154'15,"0"0"-130"-15,0 0 2 16,0 0 23-16,0 0 16 16,-26-107-19-16,19 107-3 15,-6 0-15-15,-4 5 1 0,-15 20-13 16,2 12-11-16,3-1 8 16,11-2-9-16,16-5-4 15,0-8 2-15,0 2-1 16,16-6-2-16,14-7-1 15,6-2-13-15,4-4 12 16,3-4-5-16,-4 0 3 16,-9 0 5-16,-7-10 0 15,0-6 5-15,-13-6-4 16,3 0 2-16,-6 4 3 16,-7 4 1-16,0 6 7 15,0 6 18-15,0 2-12 16,0 0-3-16,0 0-12 15,0 6-2-15,0 19-3 0,0 6 0 16,0 9 3-16,0 2-3 16,0 2-28-16,0 1-21 15,0-5-51-15,0-1-40 16,19-2 5-16</inkml:trace>
  <inkml:trace contextRef="#ctx0" brushRef="#br0" timeOffset="79831.069">11139 16504 103 0,'0'0'36'0,"0"0"-11"16,0 0 13-16,0 0 1 16,0 0-2-16,0 0-5 15,-7-37-3-15,7 37-2 16,0 0 1-16,0 0-1 15,0 0-14-15,0 0 4 16,0 6-10-16,0 16-3 16,3 8 11-16,17 6-5 0,3 1 0 15,3-2-5-15,8-3-4 16,8-1-1 0,4-4 3-16,0-1-2 0,-3-3-1 15,-10-2-1-15,-6-2 1 16,-15-5 6-16,-5 2-6 15,-7 2 0-15,0-4 6 16,-12-1-5-16,-29 6 11 16,-12-7-10-16,-16-6 2 15,-7 1-4-15,-5-7-22 16,8 0-8-16,13 0-22 16,18 0-13-16,22-2-11 15,20-17 15-15,5-10 2 0,49-9-7 16</inkml:trace>
  <inkml:trace contextRef="#ctx0" brushRef="#br0" timeOffset="80005.841">11178 16495 46 0,'0'0'77'0,"0"0"-45"16,0 0 5-16,0 0 3 15,0 0-13-15,0 0-17 0,16-62-7 16,51 58 10-16,14 2-6 15,2 2-7 1,-3 0-1-16,-11 0-36 0,-7 18-31 16,-9 10-66-16</inkml:trace>
  <inkml:trace contextRef="#ctx0" brushRef="#br0" timeOffset="80574.856">12821 16258 150 0,'0'0'61'0,"0"0"-42"16,0 0 21-16,0 0 23 0,0 0-9 15,0 0-23-15,-110 18-3 16,68 12 14-16,3 2-17 16,5 13 0-16,4-1-10 15,7 6-9-15,11 2 7 16,8 2-13-16,4-8 0 16,0 2 0-16,43-12 0 15,17-6-1-15,9-5-18 16,3-13 5-16,-6-8-1 15,-13-4 11-15,-19 0 2 16,-19-4 4-16,-15-14-2 16,0-4 9-16,-15 0-6 15,-46 3 2-15,-11 1 6 16,-13 6-11-16,9 6 0 0,19 6-1 16,15 0-42-16,22 0-42 15,20 14-68-15,0-4 19 16</inkml:trace>
  <inkml:trace contextRef="#ctx0" brushRef="#br0" timeOffset="81068.753">13840 16352 144 0,'0'0'39'15,"0"0"-31"-15,0 0 10 16,0 0 14-16,0 0 14 15,0 0-10-15,-89-68-14 16,89 68-5-16,0 0-10 16,39 0-3-16,21 0 9 15,13 0-9-15,-1 0 4 16,-6 0-1-16,-20 0 3 0,-20 0 8 16,-11 0-1-16,-12 18 2 15,-3 4 13-15,0 10-10 16,0 5 6-16,-14 7 1 15,-5 0-18 1,8 0 10-16,2-2-12 0,6-3-5 16,3-3 1-16,0-5-2 15,0-5-6-15,0-3 1 16,0-9-48-16,0-7-32 16,0-1-24-16,0-6-17 0,0 0 34 15,0 0-39 1</inkml:trace>
  <inkml:trace contextRef="#ctx0" brushRef="#br0" timeOffset="81224.895">13790 16637 138 0,'0'0'40'16,"0"0"-14"-16,0 0-1 16,0 0-6-16,0 0-5 15,0 0-2-15,244-12-5 16,-122 6-7-16,-5-2-5 15,-2-2-35-15,-12-4-66 16</inkml:trace>
  <inkml:trace contextRef="#ctx0" brushRef="#br0" timeOffset="83324.764">15006 16062 146 0,'0'0'68'0,"0"0"-42"15,0 0 17-15,0 0 34 16,0 0-15-16,-73 146-12 15,69-70 7-15,4 14-11 16,0 9 12-16,0 7 1 16,0 1-11-16,0 0-23 15,8-8-9-15,-3-5-11 16,-5-10-10-16,3-16-52 16,1-11-25-16,-1-21-48 15,1-13-2-15,0-15-23 16,-4-8-17-16</inkml:trace>
  <inkml:trace contextRef="#ctx0" brushRef="#br0" timeOffset="83922.785">13375 16110 105 0,'0'0'42'0,"0"0"-20"16,0 0 11-16,0 0 4 16,0 0 2-16,0 0 9 15,-20 100-12-15,13-34-1 16,7 14 3-16,0 9 4 15,0 5-6-15,7-4-16 16,16-1 9-16,4-9-7 16,-4 1-18-16,0-6-4 15,-13-6 0-15,-6-8-7 16,-4-8-49-16,0-17-48 0,0-8-43 16,-11-6 10-16</inkml:trace>
  <inkml:trace contextRef="#ctx0" brushRef="#br0" timeOffset="84482.853">11982 16093 45 0,'0'0'148'0,"0"0"-123"16,0 0-3-16,0 0 18 16,0 0 23-16,-22 151-15 15,22-78-14-15,0 11 3 16,0 14-3-16,0 1-2 16,0 2-10-16,0-2-20 15,3 3-2-15,13-12-13 16,-2-1-57-16,6-13-17 15,-1-13-40-15,0-10-1 16</inkml:trace>
  <inkml:trace contextRef="#ctx0" brushRef="#br0" timeOffset="85111.01">10705 16004 51 0,'0'0'34'15,"0"0"-1"-15,0 0-2 16,0 0-4-16,0 0 1 15,0 0-5-15,-58-36 4 16,58 36-1-16,-4 8 1 16,-3 28-3-16,-5 22 7 15,8 9 5-15,4 19 0 0,0 8-9 16,0 7 16-16,4 6-14 16,12-7-20-16,3-2 9 15,1-1-14-15,-6-11-4 16,5-6-12-16,-8-14-40 15,-6-7-14-15,-5-14-53 16,0-10 0-16</inkml:trace>
  <inkml:trace contextRef="#ctx0" brushRef="#br0" timeOffset="85653.411">9828 16008 110 0,'0'0'52'16,"0"0"-43"-16,0 0 0 15,0 0 27-15,0 0 4 16,0 0-12-16,-30-4-7 16,30 48-8-16,0 28 38 0,0 18-13 15,0 21 2 1,0 9 3-16,26 10-16 0,8-2-11 15,5-7-1-15,2-10-15 16,1-16 9-16,1-10-9 16,-10-17-28-16,-10-16-29 15,0-16-56-15,-7-10-30 16</inkml:trace>
  <inkml:trace contextRef="#ctx0" brushRef="#br0" timeOffset="86227.806">8618 16106 110 0,'0'0'26'15,"0"0"-7"-15,0 0 12 16,0 0-5-16,0 0-7 16,0 0 2-16,-21 98 7 0,21-29 15 15,0 14-12-15,0 6-2 16,0 5-6-16,0 0-8 16,0-4-2-16,0 7-6 15,0-7-5-15,0-6-2 16,0-8-10-1,26-9-25-15,15-9-72 0,2-12-11 16</inkml:trace>
  <inkml:trace contextRef="#ctx0" brushRef="#br0" timeOffset="86863.948">7581 16190 79 0,'0'0'23'15,"0"0"-5"-15,0 0 15 16,0 0-6-16,0 0-9 0,0 0-3 15,-3-17 0-15,3 17-1 16,0 0 4-16,11 8 4 16,20 25 22-16,-4 24-10 15,-4 15 2-15,-5 18-1 16,-2 12-11-16,-4 5-1 16,-1-3 6-16,4-2-19 15,0-14-3-15,4-4-7 16,-3-12-9-16,-2-9-31 15,-5-1-17-15,-5-12-28 16,3-6-5-16,0-16-15 16</inkml:trace>
  <inkml:trace contextRef="#ctx0" brushRef="#br0" timeOffset="87425.026">7162 15521 104 0,'0'0'21'15,"0"0"-19"-15,0 0 8 16,0 0 22-16,0 0-17 15,0 0-9-15,-53 77-2 16,41-57 1-16,12-5 0 16,0-5-4-16,0-2 1 15,0-4-1-15,26-4 1 0,13 0 5 16,7 0 0-16,0 0 0 16,-5 0 1-16,-6-8 1 15,-15-2 5-15,-10-9-4 16,-6-1 6-16,-4 1 8 15,0-3-1-15,-20 3-2 16,-17 4-3-16,-9 4-8 16,0 6-4-16,4 2-6 15,8 3 0-15,11 0-25 16,16 19-41-16,7 6 0 16,0 10-29-16</inkml:trace>
  <inkml:trace contextRef="#ctx0" brushRef="#br0" timeOffset="87718.496">8225 15565 133 0,'0'0'55'16,"0"0"-45"-16,0 0 13 16,0 0 22-16,0 0-5 15,0 0-16-15,-17-17-24 16,8 48 5-16,5 8-2 0,-3 2-2 16,4 4-2-16,-6 0-2 15,5-5-34-15,4 0-17 16,0-4-32-16</inkml:trace>
  <inkml:trace contextRef="#ctx0" brushRef="#br0" timeOffset="88111.504">8993 15571 137 0,'0'0'15'0,"0"0"-15"15,0 0 17-15,0 0 13 16,0 0-17-16,209-33-8 15,-174 47 4-15,-5 8 3 16,-7 2-4-16,-16 1-2 16,-7-1-3-16,0 2-2 15,0-4 1-15,-37-1-1 0,-9 4 0 16,-3 0 0-16,10-2-1 16,12-6-1-16,24 2 0 15,3-11-2-15,30 1-2 16,46-3-2-16,26-6-3 15,17 0-10-15,15 0-34 16,3-13-75-16</inkml:trace>
  <inkml:trace contextRef="#ctx0" brushRef="#br0" timeOffset="88592.724">10217 15552 122 0,'0'0'34'16,"0"0"-31"-16,0 0 15 16,0 0 10-16,0 0-12 15,0 0-5-15,87-36 0 16,-84 36-4-16,-3 5-1 15,0 8-4-15,0 5 3 16,-3 1-4-16,-20-3 1 16,9-2-2-16,-2 0 1 15,5 0-2-15,2 2 1 16,9 0 0-16,0 0-4 16,0-2-2-16,0-1-3 0,27-5-3 15,8-4 6-15,-1-2 3 16,-4 3 3-16,-2 3 0 15,-14-2 0-15,-7 6 1 16,-7 1-1-16,0 4 2 16,0-3 2-16,0-3-2 15,-14 0 4-15,-21-7 1 16,-2 2 6-16,-6-6-4 16,-6 0-3-16,3 0-1 15,9 0-4-15,14 0-1 16,19 0-17-16,4 0-22 15,0 0-33-15</inkml:trace>
  <inkml:trace contextRef="#ctx0" brushRef="#br0" timeOffset="89065.542">11307 15602 108 0,'0'0'97'0,"0"0"-82"15,0 0-2-15,0 0 17 0,0 0 2 16,0 0-9-16,0-22-4 16,12 22-6-16,-5 0-8 15,0 0 4-15,2 0-2 16,-9 13-5-16,0 5 6 15,0 4-6-15,0-4 1 16,0 4-3-16,4-8 1 16,10-2-1-16,5-6 0 15,8-2-7-15,8-4 4 16,-1 0-7-16,-1 0 8 16,3-10 0-16,-13-2 2 15,-9 2 1-15,-5 6 0 0,-6-1 5 16,-3 2 5-1,0 3-2-15,0 0 5 0,0 0 0 16,0 0-7-16,0 0 3 16,0 14-10-16,0 6 13 15,7 2-8-15,9 6-4 16,-2-2-1-16,2 1-38 16,0 0-56-1,-5-4-20-15,8 0-87 0</inkml:trace>
  <inkml:trace contextRef="#ctx0" brushRef="#br0" timeOffset="89490.677">12633 15544 168 0,'0'0'66'16,"0"0"-51"-16,0 0 1 15,0 0 47-15,0 0-6 16,0 0-32-16,-14-23-18 16,-2 31 1-16,6 11-4 15,1 4 1-15,9 3 0 16,0 0-3-16,0 2 6 0,9-2-6 15,17-2 2-15,1 2-1 16,-1 1-2-16,4-6 0 16,-7 3 0-16,-3-4 3 15,-9-4-1-15,-6-3-2 16,-5-6-1-16,0 3 1 16,0-6 1-16,-28 0-2 15,-22-2-8-15,-3-2-24 16,0 0-10-16,7 0-15 15,16 0-9-15,14-2 19 16,16-16-13-16,0-8-22 16</inkml:trace>
  <inkml:trace contextRef="#ctx0" brushRef="#br0" timeOffset="89635.888">12729 15523 84 0,'0'0'29'16,"0"0"-9"-16,0 0 7 15,0 0-6-15,0 0-18 16,0 0-3-16,207-46-14 16,-135 46-26-16,-4 7-50 15</inkml:trace>
  <inkml:trace contextRef="#ctx0" brushRef="#br0" timeOffset="90110.441">14038 15488 217 0,'0'0'73'16,"0"0"-63"-16,0 0-2 16,0 0 52-16,0 0-12 15,0 0-33-15,-35-8-15 16,17 35 2-16,-10 10 2 0,1 7-4 16,13 5 1-16,5-5 3 15,9 2 0-15,0-11-4 16,28 1 0-16,13-15-8 15,5-7 1-15,0-4-1 16,-4-5 2-16,-15-5 6 16,-4 0-3-16,-9 0 3 15,-1-9 1-15,-6-5 0 16,-7 0 4-16,0 1 4 16,0 4-6-16,-23-3-3 15,-27 6 0-15,-10 6-12 16,-9 0-4-16,4 0-63 0,19 8-19 15,35 11-8-15</inkml:trace>
  <inkml:trace contextRef="#ctx0" brushRef="#br0" timeOffset="90465.153">15787 15538 166 0,'0'0'55'0,"0"0"-50"0,0 0-4 15,0 0 26-15,0 0 5 16,222-9-16-16,-169 9-7 15,-11 0 9-15,-19 14 6 16,-11 8-7-16,-12 6 3 16,0 3 0-16,-5 6-2 15,-25 1-2-15,7-2-1 16,9-5 0-16,9-4 1 16,5-5-14-16,0-2 1 15,0-3-3-15,0 0-33 16,-4-5-48-16,-15 3-63 15,8-12-77-15</inkml:trace>
  <inkml:trace contextRef="#ctx0" brushRef="#br0" timeOffset="90947.425">17286 15484 223 0,'0'0'36'15,"0"0"-34"1,0 0 16-16,0 0 39 0,-202-66-16 16,172 62-24-16,14 4-9 15,9 0-3-15,0 0-4 16,-2 22 1-16,5 4-2 15,4 6 0-15,0 4 0 16,13 5-1-16,17-1-12 16,7-4-3-16,-5-2 6 15,-9-6 6-15,-12-6-3 16,-8-4 3-16,-3-8 4 16,0-7 0-16,0 1 2 15,-7-4-2-15,-20 0 1 16,-8 0-1-16,-6 0-1 0,11-12-9 15,2-3-3-15,17-1 3 16,11-2 0-16,11-4 1 16,54-2 5-16,19-11-1 15,16-2 3-15,7-7-6 16,-8-1-13-16,-20-3-5 16,-26 6 2-16,-33 8 5 15,-20 1-30-15,-4 8-75 16</inkml:trace>
  <inkml:trace contextRef="#ctx0" brushRef="#br0" timeOffset="107546.712">14926 9697 63 0</inkml:trace>
  <inkml:trace contextRef="#ctx0" brushRef="#br0" timeOffset="-210075.931">16817 16087 84 0,'0'0'63'0,"0"0"-31"16,0 0 7-16,0 0 4 16,0 0 10-16,0 0-5 0,-20-51-11 15,20 51-8-15,0 0 5 16,0 4 1-16,-7 30-18 15,0 16 34-15,-9 18 9 16,6 16-5-16,-3 5-7 16,-1 1-6-16,-5-2-8 15,-1 2 2-15,-10 3 3 16,7-3-11-16,-3 0 28 16,-1-15-33-16,8-4 6 15,3-8 8-15,5-13-16 16,4-6 33-16,2-16-47 15,5-6 19-15,0-14-6 0,0-4-13 16,0-4-3 0,0 0-8-16,0 0-31 0,0-17-135 15,9-19-70-15,24-9 8 16,10 1 27-16,3-1 37 16</inkml:trace>
  <inkml:trace contextRef="#ctx0" brushRef="#br0" timeOffset="-209427.074">18152 16048 116 0,'0'0'60'0,"0"0"-25"16,0 0 5-16,0 0 16 15,0 0-1-15,0 0-2 16,11-62-19-16,-11 62-9 16,0 18-1-16,4 26-18 15,-4 24 46-15,0 24 3 16,0 11 0-16,0 9-3 16,-23-8 0-16,-8-2 2 15,1-4-2-15,-3-5-24 16,-6-7 11-16,9-16 10 0,7-12-16 15,7-13 0-15,12-13-15 16,4-14 0-16,0-10 0 16,0-7-18-16,0-1 15 15,0 0-4-15,0 0-11 16,0-9-83-16,0-18-109 16,0-5-41-16,0-4 44 15,-7 2 19-15,7-2 39 16</inkml:trace>
  <inkml:trace contextRef="#ctx0" brushRef="#br0" timeOffset="-208390.114">19024 15915 88 0,'0'0'38'0,"0"0"-12"0,0 0 2 16,0 0-4-16,0 0-5 15,0 0-2-15,16-28-5 16,-9 24 1-16,9 0 1 16,7 0-5-16,20 2-4 15,24 2 1-15,41 0 0 16,28 0 2-16,41 0 1 15,28 0-2-15,32 4 1 16,18-2 0-16,9-2 2 16,-10 0 3-16,-36 0 5 15,-31 0-6-15,-38 0-1 16,-36 0 0-16,-28-4-5 16,-25 2-1-16,-24-2-3 0,-17 4 1 15,-15 0-2 1,-4 0 3-16,0 0 0 0,0 0-3 15,0 0-1-15,0 0 0 16,0 12-3-16,0 20 3 16,0 9 12-16,0 13 6 15,0 0-1-15,0 8 3 16,-4 10 6-16,-1 5-2 16,1 2 0-16,-3 2-11 15,0-8 5-15,-5-4-3 0,5-7 11 16,3 0-4-1,-5-7 0-15,-1-7 12 16,3-2-19-16,-6-10 13 0,3-2-3 16,-3-6-3-16,-1-1-9 15,-2-6 3-15,-7-3 0 16,-3 0 2-16,-1 4 2 16,-3 0 10-16,3 1 12 15,4-5-25-15,4 0 29 16,7-4-26-16,1-6-6 15,11-8-3-15,-4 0-7 16,1 0 7-16,-2 0-4 16,-3 0 0-16,-22 0 18 15,-31 0-6-15,-46 0-3 16,-38 0-9-16,-23-17-7 16,-10 3-11-16,-6-4-12 0,-9 0-17 15,-21 0-96-15,-20-4-40 16,-6 0-9-16,1 0 16 15,25 12 23-15,42 10 36 16</inkml:trace>
  <inkml:trace contextRef="#ctx0" brushRef="#br0" timeOffset="-201657.067">19056 15480 68 0,'0'0'61'0,"0"0"-34"16,0 0 1-16,0 0-6 16,0 0 1-16,0 0-2 15,30-110-3-15,-30 96 13 16,0-5 4-16,0 8-5 16,0 1-4-16,0 4-2 15,-3 0-4-15,-10 4-8 16,-10-2-10-16,-7 4-2 15,-12 0-2-15,-8 4-2 0,-6 14 3 16,6 3-4 0,4 2-4-16,16-1-10 0,18-2-8 15,12-3-4-15,0-7 4 16,39-3 3-16,14-6 10 16,5-1 11-16,-1 0 3 15,-8 0 0-15,-6-1 3 16,-10-15 9-16,-10 6 6 15,-12-4 3-15,-2 10 1 16,-9-2 10-16,0 6-8 16,0 0-5-16,0 0-6 15,0 0-13-15,-13 10-4 0,-10 14-1 16,0 10 4 0,6-2 2-16,4 7-2 0,6-2-13 15,7 3-36-15,0 1-39 16,0-5 18-16,0-3-24 15</inkml:trace>
  <inkml:trace contextRef="#ctx0" brushRef="#br0" timeOffset="-201365.084">19838 15272 125 0,'0'0'58'0,"0"0"-29"15,0 0 11-15,0 0 6 16,0 0-23-16,0 0-21 16,-46 32 9-16,27 5-5 15,3 1 0-15,9-3 0 16,3 1 4-16,1 0-8 15,3-1 1-15,-4-4-3 16,-1 0-29-16,5-3-49 16,0-6-18-16</inkml:trace>
  <inkml:trace contextRef="#ctx0" brushRef="#br0" timeOffset="-201026.291">20139 15391 136 0,'0'0'53'16,"0"0"-20"-16,0 0 2 15,0 0-18-15,0 0-13 16,0 0-2-16,-53 27 1 16,44-5-2-16,9 0 0 15,0-1 2-15,0-2-2 0,26-5 0 16,17-3 0-1,10-8 7-15,5-3-1 0,-5 0-2 16,-3 0 12 0,-16-14 9-16,-11-8 3 0,-11 1 8 15,-12-12-2-15,0 3-4 16,0 3 2-16,-42 4-19 16,-12 4-14-16,-11 15 1 15,-4 4-1-15,-4 6-34 16,6 30-61-16,9 8-41 15,17 6-10-15</inkml:trace>
  <inkml:trace contextRef="#ctx0" brushRef="#br0" timeOffset="-200246.322">18803 16351 113 0,'0'0'62'15,"0"0"-30"-15,0 0 9 16,0 0 3-16,-30-111-2 16,0 94-10-16,0 2-5 0,-2 7-4 15,6 4-6 1,-4 4-8-16,-4 0-6 0,2 0-3 16,2 18 0-16,7 8-2 15,13 7 0-15,10 6-11 16,0 5-13-16,0 5 1 15,33 1 14 1,6-1-3-16,7 1 3 0,-2-6-3 16,-5-5 2-16,-9-13 1 15,-10-8 5-15,-13-3 5 16,-7-7-3-16,0-8-6 16,-30 0-1-16,-16 0 4 15,-4 0 3-15,-3 0 4 16,7 0 1-16,16-8-1 15,14 4 0-15,16-7 1 0,0-1 6 16,13-2 14-16,40-4-2 16,12-8-3-16,8-6-1 15,-6-4-6-15,2-3-2 16,-16-3 0-16,-11 3-3 16,-8-1-4-16,-15-5 1 15,-15 9 0-15,-4 5-1 16,0 0-1-16,-37 14-17 15,-9 4-13-15,-4 7-10 16,4 6-2-16,4 0-28 16,12 0-53-16</inkml:trace>
  <inkml:trace contextRef="#ctx0" brushRef="#br0" timeOffset="-199525.97">20295 16455 118 0,'0'0'73'16,"0"0"-38"-16,0 0 11 0,19-126 14 16,-23 87-6-16,-29 7-15 15,-3 4-2-15,-6 10-17 16,1 10 6-16,-1 4-14 15,-1 4-5-15,6 0-7 16,-2 18-7-16,6 8 7 16,17 6-2-16,16 3-10 15,0-3-10-15,42-1-15 16,18-8 15-16,13-5 11 16,-4-10 7-16,-7-4 4 15,-18-4 1-15,-9 0-1 16,-12-9 9-16,-12-4 13 15,-11 5-4-15,0-1 20 0,0 9-4 16,0 0-11 0,0 0-1-16,-26 23-22 0,-20 17 0 15,5 13 0-15,-9 4 9 16,18-3-5-16,15 0-1 16,8-5-6-16,9-5-7 15,-4-4-76-15,-12-12-70 16,-17-10-34-16</inkml:trace>
  <inkml:trace contextRef="#ctx0" brushRef="#br0" timeOffset="-198854.994">15497 16625 115 0,'0'0'75'0,"0"0"-36"0,0 0 6 16,0 0 45-16,0 0 16 15,0 0 8-15,-10-2-21 16,3 2 7-16,1 0-14 16,3 0-3-16,3 0 0 15,0 0-43-15,0 0-18 16,0 0 3-16,0 0-21 16,12 0-4-16,22-4-15 15,5 4 15-15,1-4-3 16,-8 4-23-16,-14 0-74 15,1 0-31-15,8 0-18 0,8 0 13 16,11 0 9-16,-5 0-7 16,1 0 28-16,-8 0-68 15</inkml:trace>
  <inkml:trace contextRef="#ctx0" brushRef="#br0" timeOffset="-198574.184">15940 16549 97 0,'0'0'70'16,"0"0"-27"-16,0 0 7 15,0 0 25-15,0 0 16 0,0 0-8 16,-4-64-18-16,4 64-4 16,0 0-16-16,0 0-9 15,0 0-12-15,0 0-10 16,-4 19-5-16,1 12 2 15,-1 9 5-15,1 4-2 16,-1 0-7-16,-1 2 11 16,1-1-18-16,1-6 0 15,3-6-48-15,0-3-63 16,0-7-42-16,0-2-21 16,0-7 29-16</inkml:trace>
  <inkml:trace contextRef="#ctx0" brushRef="#br0" timeOffset="-198177.421">16889 16575 163 0,'0'0'23'0,"0"0"3"15,0 0 20-15,0 0 11 16,0 0-22-16,0 0-14 15,-40-4-1-15,47 4-4 16,30 4 8-16,18 4-4 16,5-6-10-16,9 2-2 15,0-4-7-15,-12 0-1 16,-27 0-4-16,-18 0-57 16,-12 0-55-16,-12 0 14 15,-22 0-71-15</inkml:trace>
  <inkml:trace contextRef="#ctx0" brushRef="#br0" timeOffset="-197913.882">17363 16429 119 0,'0'0'72'16,"0"0"-35"-16,0 0 13 15,0 0 19-15,0 0-4 16,0 0-19-16,4-14-8 16,-4 14-14-16,0 3-8 15,0 20-4-15,0 9-4 0,0 12 0 16,0 4-4-16,-12-2-1 16,1 2-3-16,-5-3-20 15,5-3-66-15,3-4-62 16,4-2-5-16</inkml:trace>
  <inkml:trace contextRef="#ctx0" brushRef="#br0" timeOffset="-144803.617">27704 4801 48 0,'0'0'68'0,"0"0"-41"15,0 0-2-15,0 0-4 16,0 0 1-16,0 0-8 15,0-4-1-15,0 4 5 16,0 0 13-16,27 0 2 16,15 0-8-16,15 0 4 15,16 0-6-15,19 0-3 16,30 0-4-16,23 0-1 16,30 7-1-1,23 0-5-15,11 5 2 0,21-3 3 16,-9 4-9-16,-16-2-2 15,-25-3 3-15,-36-1-5 16,-22-4 8-16,-14 1 4 16,-16-4 0-16,-13 0 3 0,-10 0-4 15,7 0 2-15,11 0 0 16,8 0-5-16,13 0 5 16,-14 0-7-16,-13-4 1 15,-8 1 3-15,-20 0-11 16,-4-1 5-16,1 0 4 15,-13 3-6-15,-9 1-1 16,-10-3 1-16,-14 1-1 16,-4 2-2-16,0-1 2 15,0 1-4-15,0 0-3 16,0-2-47-16,-7 2-39 16,-43-4-30-16,-22-1-42 15,-47-1-49-15</inkml:trace>
  <inkml:trace contextRef="#ctx0" brushRef="#br0" timeOffset="-143259.729">21957 5636 96 0,'0'0'36'0,"0"0"-17"15,0 0 13-15,0 0 4 16,0 0-1-16,0 0 2 15,0 14 3-15,0-14 4 16,0 0-1-16,0 0-10 0,36 0 1 16,27 3 5-16,29-2 6 15,23 4-8-15,11-4-16 16,7 3-4-16,12-4-2 16,7 3-11-16,16-3 6 15,3 0 1-15,-3 0-9 16,-12 0 0-16,-14 0 0 15,-20 0-4-15,-11 4-4 16,-1 2 6-16,5-2 6 16,3 0-6-16,8 0 2 15,3-1-8-15,5 2 12 16,-1-4-4-16,5 1-2 0,-2-2 0 16,6 3 4-1,-10-2-4-15,-13 2 2 0,-11 1 4 16,-9-2-4-16,-4 0 2 15,1 0-4-15,7-1 0 16,-1 2 2-16,8-2 0 16,5 2 0-16,7-1-2 15,-4 0-4-15,1-2 4 16,-1 2 0-16,-11 1-6 16,-1-2 0-16,-7-1 6 15,-11 0 0-15,-5 0-2 16,-7 0 0-16,-3 0 2 15,-1 0 4-15,10 0-2 16,1 0 0-16,5 0-2 16,8 0 0-16,10 0 2 0,13 0-2 15,6 0 0 1,1 0 2-16,-1 0-2 0,-6 0 0 16,-8 0 4-16,-1 0-4 15,-4 0 0-15,2 0 0 16,10 0 0-16,-8 0 0 15,2 0 8-15,-22 0-18 16,-9 0 8-16,-14 1 2 16,-8 2-4-16,-6-3 0 15,0 2 4-15,-7-2-6 0,-7 0 6 16,-13 0 2 0,-8 0 0-16,-6 0-2 0,-4 0 4 15,-1 0-4-15,-7 0-2 16,0 0-27-16,0 0-73 15,-15 0-9-15,-41 0-24 16,-49 0-7-16</inkml:trace>
  <inkml:trace contextRef="#ctx0" brushRef="#br0" timeOffset="-142280.291">22049 6327 96 0,'0'0'35'0,"0"0"-15"0,0 0 1 16,0 0-2-16,0 0 0 15,0 0 2-15,310 0-4 16,-151 0 15-16,52 0 5 15,27 0-9-15,22 0 0 16,4 0-3-16,-9 0-12 16,-4 0 1-1,2 0-10-15,2 0 5 0,-4 0 0 16,-7 0-1-16,-7 0-2 16,-13 0 1-16,-17 0-1 15,-24 0 12-15,-31 1-7 16,-21 1 1-16,-32-2 7 15,-20 0-7-15,-22 0-5 16,-18 0 6-16,-16 2-7 0,-13-2 6 16,-6 2-9-1,-4-2-2-15,5 0 1 0,6 0-2 16,-4 0 1-16,5 0-2 16,-8 0 1-16,-4 0-38 15,0 0-59-15,-39 0-52 16,-37 0-1-16</inkml:trace>
  <inkml:trace contextRef="#ctx0" brushRef="#br0" timeOffset="-12400.382">26526 739 99 0,'0'0'75'16,"0"0"-41"-16,0 0 10 16,0 0 9-16,0 0 17 15,0 0-22-15,-19-66-12 16,15 66 1-16,4 0-25 16,0 0-6-16,-8 0-6 15,-7 15-7-15,-4 7 6 16,-1 7 2-16,6 6-2 15,11-1-3-15,3 0-7 16,0-6 8-16,17-6-18 16,26-4 15-16,6-8 2 15,1-4 4-15,-1-6-2 0,-3 0 5 16,-12 0 6-16,-2-7 19 16,-9-12 13-1,-12-5 16-15,-8-4 2 0,-3-6-5 16,0-6-9-16,-19-1-29 15,-15 6-9-15,0 4-7 16,-1 13-2-16,5 7-5 16,-9 6-11-16,-2 5-77 15,-13 0-5-15,-3 16-6 16,-3 15-28-16,10 1 41 16,8 5-22-16</inkml:trace>
  <inkml:trace contextRef="#ctx0" brushRef="#br0" timeOffset="-11675.726">26075 1081 128 0,'0'0'38'15,"0"0"5"-15,0 0-7 16,0 0-7-16,0 0-5 0,0 0 1 16,73-68 4-1,-70 66 2-15,-3 2-5 0,6-3-10 16,-6 3 0-16,0 0 2 16,0 0-6-16,0 0-9 15,0 0-3-15,0 5-9 16,-20 12 6-16,-10 10 3 15,-9 3 0-15,-7 2 1 16,-3 6-3-16,3 0 6 16,-4 2-4-1,4-2 4-15,2-2-4 0,5-4 3 16,9-8-2-16,7-3-1 16,11-12 0-16,5-3 1 15,7-6 0-15,0 0 6 0,0 0-5 16,0 0 8-1,0 0 6-15,0-2 1 0,0-8-10 16,0 1-5-16,0 0 13 16,-8 5-11-16,0-2 3 15,4 6-7-15,-3 0-2 16,-5 0-1-16,1 0 3 16,-12 0-10-16,0 4 9 15,-11 14-6-15,-8 7 1 16,3 3 1-16,2 3 1 15,10 4-8-15,15-1 4 16,8-1-5-16,4-4-10 16,0-1 7-16,43-4-1 0,13-5-3 15,17-8 1 1,3-5 17-16,9-6 2 0,-5 0 1 16,-4 0 5-16,-11-9 18 15,-15-8 13-15,-13-9 1 16,-14-6 19-16,-14-10-15 15,-9-4 5-15,0-2-22 16,-36 8 0-16,-6 3-21 16,-8 13 6-16,10 5-8 15,4 11-2-15,6 3-8 16,7 4-35-16,4 1-57 16,1 0-9-16,2 9-22 0,12 8 38 15,4-2-9 1</inkml:trace>
  <inkml:trace contextRef="#ctx0" brushRef="#br0" timeOffset="-10926.312">26854 988 22 0,'0'0'77'0,"0"0"-41"0,0 0 6 15,0 0-2-15,0 0-9 16,0 0 3-16,0-17 4 15,0 17 5-15,0 0-12 16,0 0-10-16,0 9-8 16,0 13-12-16,3 10 32 15,33 7-7-15,13 2-3 16,15 6 3-16,12-3-18 16,5 0-2-16,-5-5-1 15,-7-8-2-15,-12-9-2 16,-11-4 5-16,-16-8-4 15,-14-3 2-15,-9-6-4 0,-7-1 0 16,0 0 14 0,0 0-6-16,0 0 16 0,0 0 12 15,-11-6-12-15,-12-4-10 16,-3 2-14-16,-6 4-6 16,-2 4 4-16,4 0-9 15,-5 0 11-15,1 6-5 16,-1 12-5-16,8 3 6 15,4 8-10-15,13 4-11 16,10 5 18-16,0-2-10 16,0-4 3-16,33-6 2 15,10-6-6-15,10-7-1 16,5-2 3-16,9-7 14 0,-5-4 2 16,-9 0 0-1,-7 0 10-15,-12-10 16 0,-11-10 15 16,0-10 5-1,-14-8-4-15,-9-8-11 0,0-5-5 16,0 1-20-16,-36 5-2 16,-6 6-4-16,1 11-20 15,-1 6-2-15,3 10-39 16,9 8-37-16,0 4 0 16,3 3-43-16,4 18 31 15,-3 10-57-15</inkml:trace>
  <inkml:trace contextRef="#ctx0" brushRef="#br0" timeOffset="58165.557">10076 12882 209 0,'0'0'0'16,"0"0"-77"-16</inkml:trace>
  <inkml:trace contextRef="#ctx0" brushRef="#br0" timeOffset="65164.489">30809 3930 113 0,'0'0'52'0,"0"0"-17"16,0 0 9-16,0 0 9 15,0 0 12-15,0 0-9 16,0 0 0-16,0 0 21 15,0 0-8-15,0-2-14 16,0 0 40-16,0-3-44 16,10-7 12-16,21-7-1 15,7-5-47-15,5-2-10 16,-2 3-5-16,1 2 0 16,-3 2-8-16,-9 4 23 15,-11 5-15-15,-11 6 0 16,-8 2 3-16,0 2-16 15,0 0-10-15,0 0-24 16,0 0 25-16,0 14-49 0,0 8 59 16,0 6 8-16,0 2-52 15,0 3 28-15,0 0-2 16,0-3 6-16,0 0 13 16,0-6 3-16,0-4 8 15,0-6 0-15,-4-8-12 16,-5 1 9-16,-1-6 2 15,-6 2 1-15,-7-3-9 16,-11 0 9-16,4 0-2 16,3 0-1-16,15 0-1 15,9 0 4-15,3 0 0 0,0 0 1 16,0 0-8 0,19 0-11-16,27 0 18 0,7 0-4 15,16-3 13-15,7 3-9 16,-3-1 0-1,-1-2 0-15,-19 1-2 0,-16 0 5 16,-17 0-6-16,-17-6-13 16,-3-3-88-16,0-6-47 15,-33-5 54-15,-6-2-21 16</inkml:trace>
  <inkml:trace contextRef="#ctx0" brushRef="#br0" timeOffset="65625.245">31285 3579 86 0,'0'0'38'0,"0"0"2"16,0 0-15-16,-255-70-3 16,163 66-3-16,-4 4-10 15,1 2 7-15,-4 25-3 16,7 10-6-16,2 11 1 15,5 12-3-15,9 7 3 16,10 4-2-16,22 8-3 16,16 3 2-16,28 4-4 15,0 1 1-15,69-4 2 16,33-12-2-16,33-13 2 0,13-14 17 16,8-16 3-1,-2-14 8-15,2-14 1 16,-8 0-2-16,-10-14 20 15,-25-18-11-15,-21-12 25 16,-23-14 13-16,-16-18-56 16,-19-14 32-16,-29-13-26 0,-5-9-23 15,-35 2 36-15,-61 2-41 16,-40 9 0-16,-39 19-3 16,-28 20 11-16,5 26-16 15,26 22 8-15,46 12-24 16,38 10-11-16,31 32-100 15,31 14 3-15,22 11-25 16,4 4 8-16,50-7-26 16</inkml:trace>
  <inkml:trace contextRef="#ctx0" brushRef="#br0" timeOffset="68087.835">28074 6311 73 0,'0'0'20'0,"0"0"2"16,0 0 0-16,0 0 6 15,0 0-10-15,0 0-4 16,0 0 3-16,-3-1-3 16,3 0-3-16,0 1 8 15,19-3-5-15,15 3 7 16,12 0 1-16,10 0 5 16,17 0 10-16,12 0-13 15,14 0 0-15,10 0 14 16,13 0-27-16,8 3 10 15,-3 2-1-15,2 1-17 0,-3 2 14 16,-1-4-16-16,4 0 3 16,-7 1 0-16,-10-5 5 15,-2 0-9-15,-3 0 0 16,0 0 5-16,-8 0-6 16,-11 0 1-16,-15-9 0 15,-20 5 1-15,-16-2 8 16,-14 2-9-16,-14 4 0 15,-6-2 8-15,-3 0-8 16,4 2 0-16,-4 0 0 16,0 0-6-16,0 0-8 15,0 0-41-15,-7 0-44 16,-46 0-29-16,-25 0 41 16</inkml:trace>
  <inkml:trace contextRef="#ctx0" brushRef="#br0" timeOffset="69062.459">22286 7215 88 0,'0'0'28'0,"0"0"-14"0,0 0 3 15,0 0 4-15,0 0-12 16,0 0 4-16,50-2 4 16,14 2 11-16,28 0 0 15,26 2 5-15,31 4 6 16,26 4 7-16,30-5-23 16,16 1 9-16,20 3-12 15,12-3-17-15,5 0 16 16,2 0-14-16,-2 0 1 15,-5-2 8-15,2 2-9 16,-1 0 25-16,-1 0-12 16,11 0-17-16,-9 0 20 15,-8 4-21-15,-10-1 2 16,-19-2-4-16,-9 0 11 16,-11-2-9-16,-4-1 0 15,-13-2 7-15,-22 0-2 16,-14 0-5-16,-19 0 0 15,-20 0 0-15,-25 0 6 16,-28-2-6-16,-23 2 20 0,-14-2-18 16,-16 0 32-16,4 2-15 15,-1-2 3-15,10 0 10 16,20 0-32-16,13 0 10 16,7 0-3-16,9 0 16 15,-18-4-27-15,-1 2 4 16,-9 0 0-16,-11 0-5 15,-11 2 7-15,-9-2-2 0,-3 2 0 16,0 0 10-16,0 0-33 16,0-2 3-16,0 2-24 15,0 0 5-15,0 0-69 16,0 0 0-16,0 0-22 16,-7 0 32-16,-5-4-29 15</inkml:trace>
  <inkml:trace contextRef="#ctx0" brushRef="#br0" timeOffset="69661.729">29104 6910 121 0,'0'0'41'15,"0"0"-7"-15,0 0 4 16,0 0-5-16,0 0 3 16,10-103 9-16,6 96-13 15,0 0-9-15,11 7-1 16,-1 0-20-16,11 0-2 15,6 4 0-15,3 16 7 0,-7 6-13 16,1 4 6 0,-8 7 0-16,-21 1 0 0,-11 0 2 15,0-2-2 1,-27-4 0-16,-29-2 4 0,-22-5-1 16,-5-7-3-16,0-7 0 15,14-2-2-15,23-6 1 16,16-3 1-16,21 0 2 15,5 0 2-15,1-6 14 16,3-11-18-16,0-4 1 16,0 1 7-16,19-2-5 15,8 5 5-15,3 2-8 16,0 7 10-16,5 8-17 0,2 0 7 16,13 2 0-1,-1 14 0-15,-3 6-5 0,-7 0 5 16,-5 1 0-16,5-4 7 15,-2 2-14-15,-2-3 7 16,-5-3-24-16,0 0-11 16,-3-8-38-16,-1 2 9 15,3-7 8-15,4-2-7 16,6 0-12-16</inkml:trace>
  <inkml:trace contextRef="#ctx0" brushRef="#br0" timeOffset="70087.811">29740 6591 90 0,'0'0'32'0,"0"0"-5"0,0 0 9 16,-191-120-5-16,142 110-11 16,-8 10-2-16,-22 0-16 15,-33 25 2-15,-17 23 1 16,-12 15-1-16,11 12 4 15,23 2-6-15,16 6-1 16,10-2 5-16,14 5-5 16,8-1 1-16,19-2 0 15,20-6-2-15,20-2 1 16,0-12 0-16,53-6-1 16,27-11 0-16,19-9 2 0,16-13-2 15,18-13 19-15,20-7 25 16,14-4 2-16,10-8-13 15,-6-21-2-15,-15-14 9 16,-11-13-34-16,-19-14 13 16,-11-11-2-16,-32-15-14 15,-34-5 3-15,-45-6-6 16,-11-4-20-16,-96 1-25 16,-38 14-31-16,-24 18 3 15,-3 20 19-15,9 18 5 0,21 17-2 16,21 16-24-1</inkml:trace>
  <inkml:trace contextRef="#ctx0" brushRef="#br0" timeOffset="87534.575">7463 7164 181 0,'0'0'57'0,"0"0"-25"0,-69-132 15 15,62 111 33-15,3 14-8 16,4 6-7-16,0 1-35 16,0 0-20-16,0 0 6 15,0 17-15-15,0 17 10 16,0 15 7-16,0 5 20 16,0 4 6-16,0 2 3 15,-3-4-19-15,-1-6-1 16,1-6-17-1,3-8 0-15,-6-8 11 0,6-10-18 16,-3-8-6-16,3-5 6 16,-4-5-6-16,-3 0 6 15,-9-5 7-15,-7-17 6 16,-3-10-3-16,-4-3-10 0,3-4 14 16,4 9-17-1,4 7 0-15,12 15 0 0,-2 5 0 16,9 3 0-16,0 0-11 15,0 0-19-15,0 20 6 16,0 9 24-16,28 0 3 16,2-3-3-16,11 0 3 15,10-6-9-15,9-6 14 16,9-6-18-16,11-6 20 16,3-2-2-16,2 0 3 15,-2-18 2-15,-7-6 4 16,-14-4-9-16,-19-4 4 0,-29-2-12 15,-14 2-26 1,0 4-56-16,-23 6-49 0,-14 10-17 16,-2 6-12-16,5 4 25 15,8-1-19-15</inkml:trace>
  <inkml:trace contextRef="#ctx0" brushRef="#br0" timeOffset="88469.379">8611 6649 0 0,'0'0'128'16,"0"0"-77"-16,0 0 3 0,96-113 2 16,-84 84 23-16,-2 1-1 15,-10 6 18-15,0 4 9 16,0 6-16-16,0 2 2 16,-7 3-25-16,-19 7-16 15,-13 0-1-15,-11 7-29 16,-15 23-17-16,1 12 4 15,-1 8 16-15,12 2-20 16,17 0-3-16,19-4 4 16,17-5-4-16,0-10 0 15,26 0-17-15,31-10-16 0,19-3 23 16,12-7-9 0,4-8-23-16,-12-5-52 0,-11 0-19 15,-25 0-36-15,-21 0-18 16,-23-7 14-16,0-4 36 15</inkml:trace>
  <inkml:trace contextRef="#ctx0" brushRef="#br0" timeOffset="88635.747">9039 6689 124 0,'0'0'79'0,"0"0"-22"15,0 0 28-15,0 0 10 0,0 0-6 16,0 0-30-1,44-44-35-15,-44 44-24 0,0 0-99 16,0 0-93-16,0 2 30 16</inkml:trace>
  <inkml:trace contextRef="#ctx0" brushRef="#br0" timeOffset="89332.538">9412 6461 199 0,'0'0'67'0,"0"0"17"15,0 0-24-15,0 0-23 16,0 0-25-16,0 0 31 0,37 80 0 16,-28-42 8-1,-2 0 0-15,-3-4-12 0,-1-6-15 16,1-5-20-16,-4-12 10 15,0-2-12-15,0-8 4 16,0-1-2-16,0 0-2 16,0 0 17-16,0 0 4 15,0-18 35-15,0-6-21 16,0-8-9-16,-4-14 23 16,1-10-7-16,3-7-31 15,0-4 1-15,0 9-14 16,0 5 0-16,0 15-7 0,7 12-19 15,25 10 12-15,1 7-19 16,10 8-9-16,10 1 4 16,0 0-12-16,0 16 8 15,-10 6-1-15,-8 2-7 16,-21 2 6-16,-10 2 7 16,-4 3 0-16,-4-2 26 15,-42 6 6-15,-11-5 0 16,-8-2 2-16,5-2-1 15,7-8 2-15,17-5 2 16,17-7 0-16,19-3 0 16,0-1 0-16,0-2-7 15,35 2 5-15,11 0 2 16,11 4 5-16,-8 0-4 16,5 6 0-16,-12-1-2 0,-8 8 2 15,-3 4-1-15,-8 2 0 16,-12 5 2-16,-11 0 0 15,0 3 7-15,-3-7 0 16,-40-4 3-16,-10-3 1 16,-12-2 0-16,-8-7-8 15,0-6-5-15,6-4-2 16,9 0-8-16,21 0-27 16,17 0-12-16,20-7-40 15,0-7-20-15,57-8 33 16,35-6-25-16</inkml:trace>
  <inkml:trace contextRef="#ctx0" brushRef="#br0" timeOffset="89496.979">10056 6619 8 0,'0'0'122'16,"0"0"-62"-16,0 0-4 16,0 0-5-16,0 0 7 15,0 0-11-15,16-35-25 16,-16 35-22-16,0 0-8 15,0 0-65-15,0 0-9 16,0-3 0-16,30-7-40 16</inkml:trace>
  <inkml:trace contextRef="#ctx0" brushRef="#br0" timeOffset="90166.705">10339 6334 56 0,'0'0'91'16,"0"0"-49"-16,0 0-13 16,0 0-8-16,0 0-1 15,0 0-7-15,205-23-5 16,-159 23 2-16,4 0-5 16,-4 0-1-16,-12 0 4 15,-8 0-4-15,-17 0 0 16,-6 0-1-16,-3 0-1 15,0 0 4-15,0 0 1 0,0-2 7 16,-16 2-4-16,2-3-8 16,6 0-1-16,4 3-1 15,4-3-3-15,-4 3 0 16,1 0 0-16,-6 0-1 16,6 0 1-16,-1 0 2 15,4 0-7-15,0 0-2 16,-4 0 1-16,4 0 2 15,-3 0 4-15,-1 0 3 16,4 0 1-16,-8 0-1 16,0 0-5-16,-2 0 3 15,-6 0 2-15,0 0 0 16,9 0-2-16,3 0-4 16,4 0 0-16,0 0 0 0,0 3 2 15,0 0 0-15,0 7 4 16,-7 6 1-16,2 6 0 15,-2 9 1-15,-4 9 4 16,2 6 11-16,-1 4 2 16,-6 0 14-16,2-2-1 15,-6-4 4-15,1-5 4 16,-1-3-9-16,3-8 1 16,-3-2-3-16,8-7 3 15,-2-2-7-15,8-5-3 0,3-6-3 16,-1-5-5-1,4-1-14-15,0 0 14 0,0 0-13 16,0 0 11-16,0 0-12 16,-3 0-57-16,-4 0-29 15,-2 0-74-15,9-1 7 16,0-9-32-16</inkml:trace>
  <inkml:trace contextRef="#ctx0" brushRef="#br0" timeOffset="90684.517">11234 6391 62 0,'0'0'120'16,"0"0"-70"-16,0 0 2 16,0 0 19-16,0 0-14 15,0 0-35-15,82 45 5 16,-45 8 29-16,12 5-8 15,8 4 20-15,5-2-35 16,-2-6-3-16,5-5-2 16,-8-8-28-16,-2-4-2 15,-14-9-18-15,-6-8-64 0,-21-7-40 16,-5-8-23 0,-9-5 36-16,0 0 15 0</inkml:trace>
  <inkml:trace contextRef="#ctx0" brushRef="#br0" timeOffset="90894.891">11937 6372 23 0,'0'0'140'16,"0"0"-90"-16,0 0-22 16,0 0 1-16,0 0 19 15,0 0 6-15,-252 139-8 16,187-81-1-16,-1 4-12 15,-10 0-11-15,-10-3-18 0,-13-4-4 16,-9-3-37-16,2-5-61 16,21-7-32-16,35-6 8 15</inkml:trace>
  <inkml:trace contextRef="#ctx0" brushRef="#br0" timeOffset="91422.781">11864 5973 96 0,'-310'-37'37'0,"-63"10"-8"0,-53 3-2 16,-39 11 0-16,-20 13-10 15,-10 1-4-15,-9 43 1 16,1 23-3-16,22 24 7 16,32 28-8-16,51 29 0 15,63 29-1-15,68 15 0 16,76 13 1-16,92-11-6 16,99-12-4-16,83-15 3 15,177-24-1-15,130-25 4 16,121-22 4-16,87-27-4 0,38-26-4 15,28-27-2-15,-27-16-2 16,-27-23-1-16,-72-42 3 16,-70-25 2-16,-59-27-2 15,-69-26-1-15,-59-27 1 16,-78-13 6-16,-93-17-4 16,-103-18 11-16,-64 2 33 15,-121-9-10-15,-86 6-10 16,-63 19-12-16,-71 17 36 15,-44 38-50-15,-15 38-4 16,-1 43-33-16,35 40-22 16,38 24-25-16,49 38 6 15,69 28-7-15,72 12-40 16</inkml:trace>
  <inkml:trace contextRef="#ctx0" brushRef="#br0" timeOffset="128092.412">21531 7967 111 0,'0'0'64'0,"0"0"-24"0,0 0 4 15,0 0 10-15,0 0 5 16,0 0-3-16,0-32-6 16,0 25 23-16,0-3-12 15,0 2 2-15,0 2 2 0,0 1-40 16,0-1 21-1,0-1-17-15,0 6-8 0,0-6-3 16,-4 1-13-16,-24-3 4 16,-13-1-9-16,-20-2 11 15,-16 3-19 1,-6 1 8-16,-5 4 0 16,12 2 0-16,16 2 17 15,17 0-17-15,13 0 0 0,4 2 3 16,6 10-3-16,-6 3 0 15,3 2 0-15,3 0-3 16,-3 1 6-16,7-4-6 16,6 0-3-16,-3-6 0 15,10-5 4-15,3 0-18 16,0-3 17-16,0 0 3 16,0 0 0-16,0 0 8 15,0-13 21-15,0-2-26 16,0-4 3-16,0-1-6 15,3 0 0-15,6 0 18 0,-5-3-18 16,-1 6 0-16,1 1-6 16,-1-1 18-16,6 3-12 15,-5 1 0 1,-1 3 0-16,1 4-3 16,-4 1 12-16,0 5-18 0,0 0 9 15,0 0 0-15,0 0-6 16,0 0-3-16,0 7-23 15,0 13 20-15,-23 6 12 16,-11 7-2-16,4-2-14 16,2 3 16-16,10-4 3 15,6-3-3-15,8-7-16 0,4-7-35 16,0 0-57-16,0-8 47 16,16-1 55-16,18-4-43 15,22 0-27-15,13 0 13 16,13-8-68-16,1-7 10 15</inkml:trace>
  <inkml:trace contextRef="#ctx0" brushRef="#br0" timeOffset="130237.629">25817 8704 131 0,'0'0'86'16,"0"0"-43"-16,0 0 23 16,0 0 12-16,0 0-7 15,0 0-8-15,87-51-7 0,-75 44 9 16,-1-1-4-1,1 2-16-15,-5-2 27 0,-3 1-30 16,5-2 16-16,-2 0-3 16,3-2-22-16,10-1-3 15,6 0-5-15,4 2-22 16,2 0-3-16,-2 3 4 16,-7 0 18-16,-9 3-22 15,-5 4-11-15,-9 0 4 16,0 0-4-16,0 0-11 15,0 8 9-15,7 9-30 16,-7 8-1-16,0 0 2 16,0 5 39-16,0-1-6 15,-16-2 18-15,2-3-12 0,-5-4 3 16,-4-4-6-16,9-2-8 16,-9-4-7-16,3-5-14 15,1 1 33-15,-1-3-19 16,6-1 17-16,-2-1-3 15,6-1-5-15,1 0-4 16,2 0-2-16,3 0-8 16,4 0 10-16,0 0-35 15,0 0 10-15,0 0 20 16,27 0-21-16,42 0-15 16,37 0-20-16,32 0-5 15,1 0 72-15,-8 0-27 16,-35 7-23-16,-40 1-24 15</inkml:trace>
  <inkml:trace contextRef="#ctx0" brushRef="#br0" timeOffset="130989.481">23887 9976 151 0,'0'0'37'0,"0"0"-15"16,0 0 1-16,0 0-6 15,0 0-13-15,195 18-1 16,-169 8-3-16,-3 4 17 0,-12 0-1 16,-2-2-10-1,-9 1 8-15,0-6-4 0,-13-1-5 16,-27 0 5 0,-19-5-5-16,-4-4-4 0,-3-4 1 15,17-5 2-15,10-2 2 16,25-2 0-16,10 0 0 15,4 0 3-15,0 0-9 16,14-12 4-16,16-3-5 16,9 4 3-16,0-1-2 15,-5 3 5-15,-4 1 12 16,-7 7 9-16,-11-2-12 16,-1 3-5-16,5 0-9 15,-2 0 1-15,5 10-4 16,-3 9-20-16,2 0-79 15,10 6-3-15,6 0 16 16</inkml:trace>
  <inkml:trace contextRef="#ctx0" brushRef="#br0" timeOffset="131903.718">27761 9918 171 0,'0'0'46'0,"0"0"-24"0,0 0 14 16,202-49-6-16,-137 48-9 16,-12 1-16-16,-3 0-5 15,-11 0 4-15,-16 6-4 16,-9 2-4-16,-9 6-4 15,-5 2-8-15,0 4 2 16,-35 2 12-16,-15 0 2 16,-3-5 0-16,-3-4 1 15,6-3 0-15,11-4 0 16,13-2 0-16,13-4 0 16,10 2-1-16,3-2 1 15,0 0-1-15,31 0 1 16,14 0-1-16,4 0 2 15,1 4-1-15,-4 2-1 16,-7 0 0-16,-9 4 1 0,-7 0-3 16,-11 8 2-1,-12 6-1-15,0 1 1 0,0 2 2 16,-12-7-1-16,-31-2 0 16,-13-6 0-16,-20-3 0 15,-16-5-1-15,-11-3-4 16,-12-1-21-16,5 4-39 15,11 2-108-15</inkml:trace>
  <inkml:trace contextRef="#ctx0" brushRef="#br0" timeOffset="132785.4">22221 11616 119 0,'0'0'57'16,"0"0"-30"-16,0 0-10 0,0 0-3 16,0 0-4-16,0 0-5 15,37 6-2-15,-37 12 30 16,0 6-24-16,-4 6 4 16,-19 4-4-16,0 0-4 15,9-5-3-15,11-5 3 16,3-6-5-16,0-8-6 15,3-6 0-15,27-4 1 16,4 0 5-16,1 0 1 16,3-14 0-16,-10 0 9 15,2-2 15-15,-11 0 17 16,-4 0 9-16,-3 3 9 0,-9 3-4 16,-3 6-16-16,0 4 0 15,0 0-23-15,0 0-17 16,0 0-19-16,0 7 2 15,0 9 14-15,-3 8-31 16,-13 7-24-16,0 6-41 16,-2 7 98-16,2 4-107 15,9 0-9 1</inkml:trace>
  <inkml:trace contextRef="#ctx0" brushRef="#br0" timeOffset="133615.379">25253 11681 157 0,'0'0'54'0,"0"0"-12"16,0 0 10-16,0 0 9 15,0 0-13-15,0 0-17 16,23-14-7-16,-23 14-5 15,0 0-8-15,0 0-2 16,7 0-2-16,3 0-5 16,10 11-1-16,10 9 1 15,9 4 5-15,7 5-7 16,0-4 14-16,-9 4-8 0,-2-6-2 16,-12 2 4-16,-8-2-3 15,-3 0-1-15,-12 0-3 16,0-4 7-16,0-1 1 15,0-5-4-15,-23 0-5 16,-7-3 0-16,-13-2 8 16,-6-3-8-16,-1-1 0 15,1-2-11-15,3-2-24 16,10 0-5-16,10 0-21 16,3 0-14-16,9-8-4 15,7-7 24-15,7-5 5 0,0-6 7 16,0-5 27-1,10-8-60-15</inkml:trace>
  <inkml:trace contextRef="#ctx0" brushRef="#br0" timeOffset="133685.598">25253 11681 17 0</inkml:trace>
  <inkml:trace contextRef="#ctx0" brushRef="#br0" timeOffset="133761.177">25253 11681 17 0,'95'31'52'0,"-61"-45"-10"0,5 5-5 0,-6 1-16 16,10 5-11-16,-6 3-2 16,-2 0-8-16,-5 0-4 15,-7 0-39-15,-8 15-92 16</inkml:trace>
  <inkml:trace contextRef="#ctx0" brushRef="#br0" timeOffset="134435.628">27269 11753 141 0,'0'0'68'0,"0"0"-21"0,0 0 15 16,0 0 13-16,0 0-22 15,0 0-23-15,-42-19-11 16,-11 42 6-16,0 1-16 15,3 7-4-15,8 6 2 16,19 3-7-16,16 4 0 16,7-1 0-16,12 2-4 15,38-7 1-15,6-6-8 16,13-9-4-16,-9-8 14 16,-3-8 1-16,-15-6 3 15,-19-1-2 1,-10 0 8-16,-13 0 32 0,0-14 4 15,-23-3-14-15,-36 2-17 0,-13 2-13 16,-1 6-2 0,6 7-25-16,5 0-66 0,9 15-28 15,14 7-36 1,29 2 17-16</inkml:trace>
  <inkml:trace contextRef="#ctx0" brushRef="#br0" timeOffset="134894.608">28975 11787 161 0,'0'0'64'15,"0"0"22"-15,0 0-31 16,0 0-1-16,0 0-14 15,0 0-14-15,-23-26-12 16,49 22-4-16,20 1-5 0,11 2 2 16,-1 1-1-16,-1 0-3 15,-11 0-3-15,-15 0 3 16,-15 0-3-16,-7 0 3 16,-7 0-2-16,0 12 0 15,0 6-1-15,0 8 8 16,-30 6 5-16,0 5-4 15,0 7 2-15,3 6-5 16,4 6-6-16,0 2-49 16,-3-4-30-16,-6-4-83 0,-5-6 8 15</inkml:trace>
  <inkml:trace contextRef="#ctx0" brushRef="#br0" timeOffset="135861.693">22010 13682 88 0,'0'0'79'0,"0"0"-33"16,0 0-1-16,0 0 10 16,0 0 22-16,0 0-8 15,55-95-3-15,-55 87-4 16,0 4-9-16,0 0-5 15,0 4-12-15,-12 0-24 16,-15 0-12-16,-3 8-4 16,-5 15 2-16,1 2-6 0,11 7-6 15,4 3 8-15,15-2-21 16,4 6-1 0,0-9-1-16,13-2-11 0,13-6 10 15,-8-2-4-15,-2-2 20 16,-13-4-8-16,-3-4 16 15,0 0-6-15,0-4 8 16,-7-2 0-16,-23 1 4 16,-9-5 1-16,2 0-1 15,2 0 6-15,8 0 1 16,11-6 11-16,16-5-1 16,0-1-12-16,0-3 1 0,43-6-6 15,26-7-3-15,23-4-5 16,21-6-50-16,9 0-65 15,-14 3 31-15,-29 10-24 16</inkml:trace>
  <inkml:trace contextRef="#ctx0" brushRef="#br0" timeOffset="136456.706">23475 13672 74 0,'0'0'94'0,"0"0"-49"16,0 0 3-16,0 0 13 15,0 0 15-15,0 0-33 0,-42-69-13 16,1 66-5-16,-5 3-11 15,-4 0-1-15,4 0-13 16,7 18 0-16,6 1-4 16,17 3 0-16,16 1-8 15,0-3 1-15,5-6-17 16,32-4 5-16,9-9-12 16,-3-1 21-16,-10 0 7 15,-3 0 3-15,-10 0 4 16,-8 0 6-16,-8 0 12 15,-4 0 13-15,0 0 5 16,0 0-11-16,0 0-4 16,0 0-21-16,0 3-1 15,0 14-10-15,-13 10 11 0,-10 5 2 16,13 1-2-16,-3-2-35 16,6-1-35-16,7-3-38 15,0-10 2-15</inkml:trace>
  <inkml:trace contextRef="#ctx0" brushRef="#br0" timeOffset="146361.644">13953 7583 157 0,'0'0'45'0,"0"0"-22"15,0 0 18-15,0 0 24 16,0 0-16-16,0 0-21 0,0 0 3 15,23-31-4-15,0 21 3 16,4-3 3-16,-4 1-3 16,0 1 1-16,0-6-3 15,0 2-7-15,-4-2-4 16,0 5-3-16,-4 2-4 16,-8 6-8-16,-7 4 4 15,0 0-2-15,0 0-4 16,0 0-6-16,0 0-5 15,0 8 2-15,-7 14 9 16,-16 9 4-16,0 1-4 16,5-3 1-16,6 1-1 0,8-3 0 15,4-4 0-15,0-4-5 16,0-5 5 0,0-4-1-16,0-6-5 0,0 0-1 15,0-2 2-15,0-2 5 16,-4 2-7-16,-22 2-13 15,-6-2 18-15,2 3 2 16,4-4-31-16,15-1 28 16,11 0 3-16,0 0-6 15,0 0-1-15,0 0-13 16,0 0-6-16,0 0 4 16,11 0-12-16,34 0-14 15,16 0 25-15,4-1-10 16,1-8-16-16,-10 1-10 15,-6 0 4-15,-1-5-13 0,4 4-36 16</inkml:trace>
  <inkml:trace contextRef="#ctx0" brushRef="#br0" timeOffset="146854.622">14666 7532 46 0,'0'0'56'15,"0"0"-28"-15,0 0 2 0,0 0 0 16,0 0-1 0,0 0-7-16,0-69 1 0,0 65-1 15,0 0 4-15,0 1 0 16,9 0-9-16,10 3-5 15,2 0-5-15,11 0-2 16,2 0-4-16,5 10 0 16,-2 10 0-16,-7 3-1 15,-11 3 0-15,-10-2 0 16,-9 2-2-16,0-2 1 16,-35-2-3-16,-15 0-9 15,-3-7-8-15,4-4-17 16,6-7 10-16,17-4 22 15,10 0 6-15,5 0 1 16,11-6 1-16,0-8 1 0,0 2 4 16,0-2 1-1,7 6 2-15,13 2 1 0,-1 3-6 16,8 1 3-16,-4 2-7 16,3 0-1-16,1 0-3 15,3 15 2-15,-4-3-2 16,6 4-6-16,-2 2-25 15,-3-4-12-15,3 0-47 16</inkml:trace>
  <inkml:trace contextRef="#ctx0" brushRef="#br0" timeOffset="147379.63">15345 7485 87 0,'0'0'59'15,"0"0"-31"-15,0 0 2 16,0 0 1-16,0 0-10 16,0 0-9-16,0-60-6 15,27 60-3-15,-1 0-2 0,6 0-1 16,-5 0 0-1,-1 10-1-15,1 0 1 0,-13 2 0 16,2-2 0-16,-13-2-2 16,-3 0 2-16,0-2-3 15,0 0 2-15,0-2 1 16,-19 0 0-16,1-1 2 16,6-2-1-16,5-1-1 15,7 0 1-15,0 0 0 16,0 0-1-16,0 3 0 15,0-3-1-15,19 3 0 16,8 3 1-16,10 4 0 16,2 4 2-16,3 3-2 15,-1 1 0-15,-6 1-1 0,-5 2 1 16,-7-3 0-16,-16-2 0 16,-3-2 0-16,-4-2 0 15,0-4-2-15,-27-4 2 16,-19-2 0-16,-10-2 0 15,-1 0-2-15,8 0-18 16,10 0-19-16,19 0-23 16,20-4-64-16</inkml:trace>
  <inkml:trace contextRef="#ctx0" brushRef="#br0" timeOffset="147809.656">16177 7393 138 0,'0'0'53'0,"0"0"-27"15,0 0 15-15,0 0 26 16,0 0-36-16,0 0-26 16,0-14-3-16,0 20-3 15,0 14 2-15,0 4 10 16,0 0-8-16,0 1-3 15,12-4 4-15,14-3-4 16,5-2 1-16,6-7-2 16,2-5 1-16,-6-4-2 0,-4 0 2 15,-8 0 1-15,-9 0 0 16,-1-11 4-16,-6-5 4 16,-5 0 13-16,0 2-1 15,0 4 8-15,0 3 4 16,0 4-9-16,0 3-7 15,0 0 6-15,0 0-23 16,0 9-16-16,0 15 10 16,0 3 6-16,4 4 0 15,-1-3 3-15,-3-3-9 16,0 4-27-16,0-3-47 16,0-6-41-16,-3-2 12 15</inkml:trace>
  <inkml:trace contextRef="#ctx0" brushRef="#br0" timeOffset="148243.118">16935 7502 137 0,'0'0'56'16,"0"0"-24"-16,0 0 8 15,0 0 11-15,0 0-1 16,0 0-22-16,0-49-12 0,0 49-6 16,0 0-2-1,0 0-8-15,0 0-2 0,0 2 0 16,0 12 0-16,0 5 2 16,0 0 1-16,7 2 0 15,25-3 0-15,5 2 0 16,6-3-1-16,-1 4 2 15,-1-3-2-15,-2-2-1 16,-12 0 1-16,-4-2 0 16,-8-2 4-16,-11-4-4 15,-1-2 1-15,-3 0-2 16,0 0 0-16,0-2 0 16,-38 2 0-16,-12-4-1 15,-10-2-12-15,7 0-15 16,3 0-15-16,8 0 1 0,15 0 4 15,8-8-4 1,15-3-16-16,4-8-7 0</inkml:trace>
  <inkml:trace contextRef="#ctx0" brushRef="#br0" timeOffset="148318.709">16935 7502 89 0</inkml:trace>
  <inkml:trace contextRef="#ctx0" brushRef="#br0" timeOffset="148405.724">16935 7502 89 0,'66'-71'28'0,"-66"59"-1"0,0 8 9 0,0 2-9 15,19 2-17-15,31 0-10 16,21 0-4-16,14 0-11 16,3 0-28-16,-24 2-23 0</inkml:trace>
  <inkml:trace contextRef="#ctx0" brushRef="#br0" timeOffset="148848.334">17744 7351 169 0,'0'0'54'0,"0"0"-22"16,0 0 25-1,0 0 17-15,0 0-24 0,0 0-26 16,-27-15-24-16,20 20-1 16,-5 17 1-16,-11 8 2 15,9 6 7-15,-2 1-8 16,9 4 1-16,7 2-2 16,0-5 0-16,10-4-17 15,33-10-17-15,3-9 17 16,0-6 6-16,-6-7 2 15,-1-2 9-15,-12 0 5 16,-8-2-1-16,-15-14-1 16,-4 0 11-16,0-6-4 15,0-1-7-15,-34 4-3 0,-15 5-7 16,-10 4 6 0,6 6-4-16,4 4-44 0,10 0-21 15,9 7-1-15,16 7-17 16</inkml:trace>
  <inkml:trace contextRef="#ctx0" brushRef="#br0" timeOffset="149193.494">18213 7399 133 0,'0'0'49'0,"0"0"-16"0,0 0-1 15,0 0-8-15,0 0-4 16,0 0-5-16,81-25-13 16,-51 25 0-16,0 0-2 15,0 0 1-15,-3 0 1 16,-8 11-1-16,-3 3 1 15,-5 4-1-15,-3 6 1 16,-4 4 2-16,0 0 3 16,-4 0 3-16,0-1-2 0,0-4-5 15,0-2 1-15,0-4-3 16,0-2-1-16,0-1-11 16,0 0-40-16,-16-4-24 15,-7-2-65-15</inkml:trace>
  <inkml:trace contextRef="#ctx0" brushRef="#br0" timeOffset="149674.624">18849 7441 13 0,'0'0'172'0,"0"0"-139"0,0 0-2 16,0 0 6-16,0 0 6 16,0 0-22-16,-10-72-14 15,1 72-7-15,-12 0-6 16,-2 0 6-16,-9 9 2 16,2 6-2-16,7 5-3 15,9 3 1-15,8 7 1 16,6-1-6-16,0 0-11 15,36 0 4-15,17 0 7 16,3-4 1-16,-1 0 5 16,-11-7-1-16,-12-5 1 15,-9-2 1-15,-12-7 0 0,-11 0 0 16,0-4-1 0,0 0 1-16,-27 0-3 0,-22 0 3 15,-13-4 4-15,9-6-4 16,16-2 1-16,10 2 0 15,15 0 2-15,12 0-2 16,0 0 1-16,3-4-2 16,43-6 0-16,20-5-4 15,17 0-20-15,2 0-17 16,-18 6-18-16,-12 0-25 16</inkml:trace>
  <inkml:trace contextRef="#ctx0" brushRef="#br0" timeOffset="150126.567">19495 7436 78 0,'0'0'75'0,"0"0"-41"16,0 0-1-16,0 0 2 16,0 0-14-16,0 0-7 15,-50-79-3-15,12 75-3 0,4 4-2 16,-1 0-4-16,8 0-2 16,0 16-3-16,8 1 3 15,8 2-1-15,11-2-6 16,0-4-12-16,0 1 1 15,27-6 1-15,7 1 6 16,4-6 8-16,-4 0 0 16,-7-1 3-16,-8-2 0 15,-3 0 0-15,-9 1 0 16,-7-1 1-16,4 0-1 16,-4 4 1-16,0 2-1 15,0 8 1-15,0 6-1 0,0 4 0 16,0 5 1-1,0-1-1-15,0-2 0 0,-4 0-2 16,-7-4-12-16,-12-2-62 16</inkml:trace>
  <inkml:trace contextRef="#ctx0" brushRef="#br0" timeOffset="150459.567">20188 7382 152 0,'0'0'37'0,"0"0"-25"16,0 0 8-16,0 0 0 15,0 0-12-15,0 0 9 16,-3 97-11-16,-13-57 5 16,2 2-1-16,-6-1-4 15,4-7-5-15,9-2-1 16,4-10-6-16,3-2-31 16,0-8-27-16,0-6-31 15</inkml:trace>
  <inkml:trace contextRef="#ctx0" brushRef="#br0" timeOffset="150780.601">20379 7532 123 0,'0'0'23'16,"0"0"3"-16,0 0 2 15,0 0-3-15,0 0-21 16,0 0-4-16,0-8-1 15,0 27 0-15,0 4 2 16,0-3-1-16,0-4 0 16,23-5 0-16,4-2 0 0,3-5 0 15,-3-4 2-15,-1 0-1 16,-6 0 1-16,-1-7 3 16,-8-8 5-16,-4-3 6 15,-7-7 3-15,0-1-6 16,0 2-6-16,-37 2-7 15,-6 7-4-15,6 7 2 16,5 5-8-16,6 3-27 16,11 0-7-16,12 12-40 15</inkml:trace>
  <inkml:trace contextRef="#ctx0" brushRef="#br0" timeOffset="152371.39">20749 6978 33 0,'0'0'111'15,"0"0"-81"-15,0 0-16 16,0 0 1-16,-194-50-7 15,75 50-4-15,-19 0-3 16,-18 0-1-16,-19 0 1 0,-19 4 0 16,-40 2 1-1,-28-2 1-15,-31 0 2 0,-17-2-1 16,-3 0-1-16,2 1 2 16,-6-2 1-16,-12 4-5 15,9 2 3-15,7 3-2 16,12 4-1-16,23 2-2 15,8 0 2-15,13 2-1 16,17 1 1-16,27-1-1 16,30-4 1-16,34-1-1 15,39-3 0-15,25 0-1 16,22 2 2-16,8 1-2 16,11 1 1-16,1 1-1 15,4 1 1-15,6 1 0 16,6-3 0-16,1-1 0 0,6 0 0 15,1-6-1 1,-4 4 1-16,0-1 0 0,0-1 1 16,0 0-1-16,0-1 0 15,9-2 0-15,5-2 0 16,2-2 0-16,0-2 0 16,7 2 0-16,-4-2 2 15,4 0-1-15,-9 0-1 16,-5 0 2-16,-9 0 0 15,-4-4-2-15,1-4-1 16,-1 2 1-16,-1 0-1 16,2-1 1-16,-4 4-2 0,3 3 2 15,4 0-1-15,4 0-1 16,4 0 2-16,3 0 0 16,5 0-2-16,0 0 2 15,-6 0 0-15,-1 1 0 16,-2 5 1-16,0 1 0 15,2 1 1-15,-5 0 0 16,3 5 1-16,2 0 0 16,1 3-1-16,6 5 1 15,7-2 4-15,-3 1 0 16,3 2 2-16,0 0 1 16,0 2-2-16,0 2 2 15,0 5-3-15,0 2 3 16,-9 3 0-16,2 2-2 15,3-5-3-15,1-2 1 0,-1-1-4 16,4-9 2-16,0 1-2 16,0-4 1-16,0 0-2 15,0-2-1-15,0-5 3 16,0-2-3-16,0-4 0 16,0-1 0-16,11-1 4 15,31-1-4-15,22 3 0 16,21-4 1-16,30 2 3 15,18 1-4-15,12-3-3 16,7 1 3-16,9 3-7 16,14-5 1-16,19 0-2 15,8 0-4-15,3 0 3 16,2 1-2-16,-9 2-1 16,-7-1 7-16,-5 2 0 0,-14 0 1 15,-11-1 2-15,-9 1-2 16,0-1 3-16,9-2-2 15,10 2 0-15,1-3 1 16,0 1-2-16,-8-1-2 16,-8 3 5-16,-8-1-3 15,-3-1 3-15,0 2 0 16,-3-3 1 0,3 0 0-16,11 0 0 15,15 0 0-15,8 0-5 16,5-4 1-16,-9-5-2 15,-14 4 1-15,-25 2 3 16,-17 0 1-16,-13 0 0 16,-11 2 1-16,-3 1 0 15,0-3 1-15,-1 3-1 16,4 0 0-16,1-1 0 0,3 1 0 16,-4 0-1-16,-6-2 1 15,-10 2 0-15,-13-3 0 16,-17 2 1-16,-19-4-1 0,-14 3 4 15,-9-2 7-15,0 3-1 16,-3-2 2-16,-1-1-2 16,10 0-7-16,3 1-3 15,-2-6 0-15,5 4 3 16,-3-4-3-16,2-3 0 16,-2-2 7-16,-6-5 3 0,3-4 9 15,-6-4-1-15,-7-6-8 16,0-5 3-16,0-7 2 15,0-2-7-15,0-7 5 16,0-4-11-16,0-3 1 16,12 1-2-16,-5 4 1 15,-7 8-2-15,0 6 4 16,-30 10-4-16,-51-1-6 16,-32 5-1-16,-36 0-27 15,-22 2-22-15,-1 6 11 16,20 10 11-16,30 10 0 15,33 0-16-15,36 20-14 16</inkml:trace>
  <inkml:trace contextRef="#ctx0" brushRef="#br0" timeOffset="152767.767">19617 7014 102 0,'0'0'49'0,"0"0"-18"0,0 0-8 16,0 0-1-16,0 0-10 16,0 0-3-16,0 0 21 15,0 143-1-15,0-73 7 16,0 8-6-16,4 2-4 16,-1 1-6-16,4-1-10 15,-7-2-2-15,0-6-6 16,0-4 1-16,0-10-3 15,-7-12 0-15,-5-11-13 16,8-11-32-16,1-8-47 16,-1-9 13-16,-8-4-50 0</inkml:trace>
  <inkml:trace contextRef="#ctx0" brushRef="#br0" timeOffset="153200.598">19053 7042 64 0,'0'0'35'0,"0"0"-8"16,0 0 3-16,0 0 5 16,0 0-8-16,0 0-8 15,14-32-4-15,-11 32-2 16,1 0-5-16,1 4-4 16,2 22-4-16,-3 14 14 15,-4 16 1-15,0 11 7 0,-4 7 4 16,-19 6-6-16,0 2-7 15,13-4 2-15,4-2-10 16,6-8-5-16,0-1 4 16,0-11-1-16,0-10-3 15,0-8-4-15,0-13 4 16,0-10-18-16,0-6-29 16,0-4-14-16,-10-5 9 15,-13 0-28-15,-7 0-54 16</inkml:trace>
  <inkml:trace contextRef="#ctx0" brushRef="#br0" timeOffset="153664.417">18492 7097 84 0,'0'0'31'16,"0"0"-12"-16,0 0 11 0,0 0 3 15,0 0-13-15,0 0-12 16,0-27-3-16,0 27-2 16,0 14-2-16,0 20 5 15,0 12 13-15,0 11 0 16,0 7 2-16,0 4-4 16,0 4 7-16,0 0-2 15,0-2-12 1,7 1-3-16,-3-5-5 0,-4-6-1 15,0-4 1-15,0-9-1 16,-16-10-1-16,2-9 1 16,-2-10-1-16,5-5-21 0,2-5-39 15,-1-7 1-15,-1-1-1 16,-1 0-23-16</inkml:trace>
  <inkml:trace contextRef="#ctx0" brushRef="#br0" timeOffset="154103.534">18140 7110 6 0,'0'0'81'0,"0"0"-53"16,0 0 0-16,0 0 0 16,0 0-7-16,0 0-9 15,16-24-5-15,-9 24 0 16,2 5-5-16,5 18 1 15,5 17 9-15,-3 10 3 16,-5 15-3-16,-7 7 4 16,-4 4-3-16,0 2 6 15,0-4-11-15,0 1 1 16,0-9-4-16,0-8-4 16,3-8 0-16,6-12-1 0,-6-9 0 15,1-11-9-15,-4-8-21 16,0-6-16-16,0-4-7 15,-16 0-23-15</inkml:trace>
  <inkml:trace contextRef="#ctx0" brushRef="#br0" timeOffset="154618.382">17542 7072 66 0,'0'0'31'0,"0"0"-14"15,0 0 12-15,0 0 0 16,0 0-15-16,0 0-12 15,-16 10-2-15,9 25 16 16,-9 11 3-16,2 8-6 16,-5 8 0-16,-1 8 1 15,1 3 2-15,5-3-2 16,-2-1-5-16,5-2-6 16,-1-3-2-16,5-3 4 15,-6-10-4-15,10-5 0 16,-1-11-1-16,1-12 0 15,3-6-14-15,-4-7-25 0,-5-9-22 16,-1-1-36-16</inkml:trace>
  <inkml:trace contextRef="#ctx0" brushRef="#br0" timeOffset="155167.782">16727 7014 52 0,'0'0'35'0,"0"0"-15"0,0 0 5 15,0 0 8-15,0 0-14 16,0 0-6-16,-6-11-10 16,6 42 0-16,0 15 18 15,0 15-6-15,16 5 0 16,-5 4 2-16,5 4 3 16,0 3-5-16,-6-3 2 15,-3-1-10-15,-1-2 4 16,-6-4-6-16,0-2-4 15,0-11 2-15,0-5-3 16,-13-12 0-16,-6-8 0 16,5-13-25-16,1-4-14 15,-4-11-14-15,-3-1-7 16,-3-1-34-16</inkml:trace>
  <inkml:trace contextRef="#ctx0" brushRef="#br0" timeOffset="155624.656">15925 7053 37 0,'0'0'73'0,"0"0"-62"16,0 0 6-16,0 0 13 15,0 0-9-15,0 0-10 16,-3-4-7-16,3 32-1 0,0 15 15 16,0 15-1-1,0 11-2-15,7 8 3 0,9 0-2 16,-6 1-2-16,3-1-8 16,-3-3 3-16,-2-8-8 15,-5-6 1-15,-3-8-2 16,0-13-6-16,0-12-10 15,0-7-17-15,-14-11-9 16,-13-9-13-16,-8 0-7 16</inkml:trace>
  <inkml:trace contextRef="#ctx0" brushRef="#br0" timeOffset="156201.229">15094 7003 77 0,'0'0'9'0,"0"0"0"16,0 0 15-16,0 0 6 15,0 0-1-15,0 0-15 16,-30-29-10-16,30 35-2 15,0 23 5-15,0 11 19 16,0 10-13-16,0 5 7 16,0 9 1-16,0 4 9 15,7 7 1-15,12-3-8 16,-1-2 1-16,2 1-4 16,-8-3-9-16,-5-4 1 15,-3-6-2-15,-1-11-4 0,-3-4-4 16,0-11-1-1,0-8-1-15,0-6 0 16,-14-2-9-16,-18-3-23 16,-12-7-29-16,-18-6-9 0,-7 0 13 15,-7-5-11-15,12-17-16 16</inkml:trace>
  <inkml:trace contextRef="#ctx0" brushRef="#br0" timeOffset="156582.697">14312 7149 56 0,'0'0'26'16,"0"0"-15"-16,0 0 11 15,0 0-2-15,0 0-5 16,0 0-8-16,-12 5-1 0,12 23 18 15,5 15 2-15,18 7-6 16,0 7-2-16,4 8 3 16,-1 4-3-16,-3-2-5 15,0 2-6-15,-9-3-3 16,-7-2-4-16,-7-6 0 16,0-5-12-16,-17-10-12 15,-22-7-11-15,-4-9-9 16,10-15-30-16</inkml:trace>
  <inkml:trace contextRef="#ctx0" brushRef="#br0" timeOffset="163546.532">13843 8436 159 0,'0'0'62'0,"0"0"-8"0,0 0 19 15,0 0 12-15,0 0 5 16,0 0-23-16,0 0-5 15,0-64-8-15,0 64 21 16,0 0-49-16,0 20-14 0,0 16-7 16,0 10 24-1,0 4 11-15,0 6-23 0,0 2-11 16,0 3 9-16,0-5-9 16,0-10-3-16,0-10 6 15,0-16-3-15,7-9-6 16,-3-11 3-16,-4 0 0 15,0 0 12-15,0-5 21 16,0-21 43-16,0-10-14 16,0-16-6-16,0-10 14 15,0-8-52-15,0-9-9 16,0 4 1-16,-4 8-13 16,4 11 12-16,0 17-12 15,0 16 5-15,0 11-5 0,0 9 0 16,0 3-9-1,0 0-12-15,0 6-42 16,16 18 16-16,18 16 27 0,16 9-15 16,-1 3 35-16,4 7 0 15,2-2-4-15,-6-7-3 16,-8-4-36-16,-2-7 10 16,-5-13-1-16,-11-8-5 15,-4-10 39-15,-3-7-4 16,-16-1 4-16,4 0 23 15,3-7-6-15,0-24 24 16,2-9-20-16,-9-7 57 16,0-15-31-16,0 1-12 0,-13-7-27 15,-13 2 1 1,3 11-5-16,0 14 0 0,12 16-4 16,8 12 4-1,-3 7-8-15,6 6-44 0,0 0-89 16,0 0-26-1,0 0-48-15,0 15 8 0,0 14 62 16,0 7 35-16,0 0 28 16,0 1-39-16</inkml:trace>
  <inkml:trace contextRef="#ctx0" brushRef="#br0" timeOffset="163976.619">14464 8564 71 0,'0'0'63'0,"0"0"-33"16,0 0 7-16,0 0-2 15,0 0-2-15,0 0-2 16,0-21 3-16,0 21 0 15,0 0-7-15,0 0-10 16,-3 0-4-16,-4 0-13 0,-9 11-4 16,-4 15 4-1,-3 11 8-15,9-1-3 0,14-4-3 16,0 0-2-16,0-5 0 16,20-2 1-16,17-6 0 15,9-8-2-15,0-7 2 16,3-4 3-16,-6 0 2 15,-6-18-3-15,-11-6 16 16,-10-5 39-16,-16 0-5 16,0 1-17-16,-3 2-11 15,-40 1-21-15,-6 7-4 16,-4 5 3-16,3 7-8 16,4 3-6-16,4 3-66 15,12 0-14-15,10 3 7 0,13 10-5 16,7 5 32-16,4-4-8 15,49-2-15-15</inkml:trace>
  <inkml:trace contextRef="#ctx0" brushRef="#br0" timeOffset="164642.539">14846 8534 112 0,'0'0'60'15,"0"0"-17"-15,0 0-9 16,-49-116 20-16,29 92 11 15,8 6-10-15,8 8 5 16,4 6-15-16,0 4 2 16,0 0-17-16,0 0-23 0,0 0-7 15,0 18-12 1,13 9 12-16,6 15 0 0,-5 2 0 16,2 1 2-16,-2 4-1 15,-1-5-1 1,-3-7 2-16,-1-9-2 0,-2-7-17 15,-3-12-19-15,-1-4-2 16,-3-5 15-16,4 0 4 16,-4 0 14-16,0-13 3 15,0-9-2-15,0 1 4 16,0-1 0-16,-7 6 0 16,-16 3-1-16,0 6-8 15,9 3 6-15,5 4 2 16,9 0 1-16,0 0 0 15,0 0-2-15,0 0-4 16,12 0-2-16,18 0 8 16,9 0 2-16,11 0-1 0,-1-5-1 15,1 1 5-15,-13 0-3 16,-10-2 3-16,-8 5 11 16,-7-4 3-16,-4 1 9 15,-5 0 5-15,-3 2 2 16,0 2 8-16,0 0-5 15,0 0-14-15,0 0-18 16,0 0-6-16,0 9-22 16,4 12 19-16,8 8 3 15,2-3 5-15,6-1-3 0,-5-6-2 16,3-1 0 0,-5-6-12-16,-6-6-38 15,-4-2-22-15,-3-2-18 0,0-2 3 16,0 0 6-16,0-2 25 15,0-20-13-15,0-9 22 16</inkml:trace>
  <inkml:trace contextRef="#ctx0" brushRef="#br0" timeOffset="164931.793">15159 8442 71 0,'0'0'34'0,"0"0"-7"15,0 0 12-15,0 0-5 16,0 0-8-16,0 0-7 0,-28-50-8 15,18 50-11-15,-3 0 2 16,-1 2-2-16,-5 10 1 16,11 2-1-16,5 0-1 15,3 1-3-15,0-2 2 16,3-1 2-16,20-8 1 16,-5-2 1-16,2-2 3 15,-1 0 6-15,-3-2 2 16,-5-10 7-16,-8 0 6 15,-3-2-6-15,0 2-1 16,0 0-12-16,0 3-7 16,-3 6-1-16,-12 0-26 15,3 3-12-15,12 0-10 16,0 23 16-16,4 4-19 0,42 0-26 16</inkml:trace>
  <inkml:trace contextRef="#ctx0" brushRef="#br0" timeOffset="165463.552">15632 8512 143 0,'0'0'48'16,"0"0"-7"-16,0 0-8 16,0 0 1-16,0 0-2 15,0 0-4-15,-168-52-14 0,148 52-7 16,6 14-7-1,2 11-2-15,5 6 2 0,7 3 1 16,0 1 1-16,3-3 2 16,31-3-4-16,8-2 5 15,4-10-4-15,7-4 2 16,-3-9 1-16,-1-4-3 16,-3 0 4-16,4 0-1 15,-1-14-1-15,-3-5 3 16,-7-5-2-16,-5 1 8 15,-11-4 13-15,-9-3 3 16,-5 0-6-16,-9 0-7 16,0 6-1-16,0 6 10 15,-20 6 1-15,-3 5-8 0,-3 7-9 16,6 0-8 0,6 0 0-16,-2 19-3 15,13 9 0-15,3 5 3 0,0 2 0 16,10 0 0-16,33-4-2 15,10-4 1-15,9-5-2 16,5-7-6-16,-1-5-16 16,-10-6 13-16,-6-4-14 15,-22 0-17-15,-14 0-3 16,-14 0-39-16,-3 0 7 16,-50 4-17-16,-36 2-48 15</inkml:trace>
  <inkml:trace contextRef="#ctx0" brushRef="#br0" timeOffset="165956.766">14022 9118 114 0,'0'0'37'0,"0"0"-1"16,0 0-4-16,0 0-2 15,0 0-1-15,0 0-1 16,-149-17 3-16,149 17-13 16,0 0 5-16,0 0-3 15,34-1-20-15,85-6 0 0,68-3 16 16,54-7 3-1,20-3-6-15,-4-1-6 16,-17 3 4-16,-27 4-8 0,-26 4-3 16,-26 2 5-16,-35 4-5 15,-39 4 6-15,-34 0-6 16,-30 0-4-16,-18 0-23 16,-5 0-43-16,-62 10-17 15,-67 12 44-15,-55 4-31 16,-34-2-49-16</inkml:trace>
  <inkml:trace contextRef="#ctx0" brushRef="#br0" timeOffset="166212.502">14087 9207 68 0,'0'0'44'0,"0"0"-15"16,0 0 10-16,0 0-1 15,0 0-9-15,0 0-12 16,179 23 33-16,26-23-1 15,48-6-10-15,29-17-5 16,4 0-14-16,-12 1 6 16,-26 2-9-16,-38 6 3 15,-38 5-10-15,-53 6 7 16,-40 0-4-16,-36 3-7 0,-20 0-6 16,-16 0-1-1,-7 0-35-15,-13 9-86 0,-54 7-6 16,-37 2-1-16</inkml:trace>
  <inkml:trace contextRef="#ctx0" brushRef="#br0" timeOffset="166818.875">13873 9689 126 0,'0'0'49'16,"0"0"-11"-16,0 0 6 16,0 0 0-16,0 0-8 15,0 0-14-15,153-46-4 16,-23 35 14-16,14-2-8 16,10-1-13-16,-18 0-9 15,-32 4-2-15,-40 4-13 16,-41 5-27-16,-23 1-16 15,0 0 4-15,-4 0 23 0,-38 0-7 16,-11 0 3-16,0 2 8 16,10 4 15-16,17-1 9 15,10-4 1-15,9-1 0 16,-4 0 9-16,2 0 16 16,2 0 2-16,4 0 0 15,-1 0 1-15,4 0 10 16,-3 0-3-16,3 9-13 15,0 7-12-15,0 8 20 16,0 7-1-16,0 4-1 16,0 1-12-16,-6 4-14 15,-1-1 6-15,7 0-8 16,0-4-14-16,0-5-59 16,0-10-28-16,0-11 17 0,13-6 0 15,4-3-29-15</inkml:trace>
  <inkml:trace contextRef="#ctx0" brushRef="#br0" timeOffset="167857.457">14643 9681 119 0,'0'0'43'0,"0"0"6"16,0 0-6-16,0 0 18 16,0 0 5-16,0 0-27 15,-21-46-12-15,21 64-18 0,0 11 5 16,0 10 27-16,0 2-24 15,0-6 6-15,14 4 10 16,-7-10-20-16,5-4-4 16,-5-9 2-16,-3-9-10 15,1-4-1-15,-1-3 0 16,-4 0 0-16,3 0 2 16,4-4 11-16,9-14-6 15,7-2-7-15,-3 2 7 16,-3 4-3-16,-1 4-1 15,-9 3-3-15,2 6 0 16,-2 1-3-16,9 0-4 16,2 0-4-16,8 8 6 0,1 6 2 15,1 2-4 1,2-2-3-16,0 0 7 0,-3-4-3 16,-4-3-3-1,-7-2-1-15,-9-5 10 0,0 0 6 16,2 0-2-16,-6-16 5 15,1-8-2-15,-4-8 2 16,0-1 4-16,0 0-2 16,0-2-11-16,0 11 10 15,-12 6-1-15,1 10 10 16,4 6-4-16,3 2-9 16,4 0-6-16,-5 0-12 15,5 18-8-15,0 14 19 0,0 6-1 16,0-1 2-16,32-3 0 15,5-6 2-15,2-8-2 16,-5-7 0-16,-4-8-2 16,1-5 0-16,-8 0 4 15,0 0 3-15,-1-16-2 16,-3-2 1-16,-3-4 1 16,-5-2 1-16,1-5-6 15,8 4 6-15,-3-2-6 16,10 9 0-16,-4 6-2 15,0 6 2-15,-7 6 0 16,3 0-6-16,-1 0-8 16,-6 10 5-16,-1 8 7 15,-2 4 1-15,-6-2 1 16,4 2-2-16,6-5 2 16,10-1-2-16,3-2-5 15,8-6-5-15,-4-5 9 16,2-3 3-16,-6 0 5 0,1-6-3 15,-1-17 1-15,-3-7 7 16,-3-2-6-16,-13-5 8 16,-7-3 2-16,0 2-8 15,0 4 10-15,-13 8-10 16,-10 12 2-16,6 5 12 16,4 8-20-16,10 1 0 15,-1 0-4-15,4 10-16 16,0 18 14-16,0 12 6 15,0 0 0-15,11 0-2 16,24-2 2-16,2-6 0 16,2-6 0-16,4-4-26 15,-6-8-15-15,5-3-32 0,-8-5-7 16,-7-6-21-16,4 0-5 16,-8 0 21-16,4-13-60 15</inkml:trace>
  <inkml:trace contextRef="#ctx0" brushRef="#br0" timeOffset="169086.48">16649 9659 174 0,'0'0'57'0,"0"0"-18"16,0 0 24-16,0 0 10 15,0 0-16-15,0 0-14 16,-34-52-22-16,34 52-16 16,0 0-5-16,0 14 2 15,0 12 2-15,4 2 1 16,12 2 2-16,10-2-5 16,8 1-2-16,8-10 0 15,1 0 3-15,3-9 1 0,-9-7-8 16,2-3-3-1,-9 0 7-15,-11 0 7 0,-5-13-7 16,-5-2 4-16,-5-5 1 16,-1-2 6-16,-3 3-9 15,0 2 4-15,0 9 1 16,0 4 8-16,0 4-5 16,4 0-10-16,-1 0-12 15,13 0-4-15,0 8 9 16,6 7 7-1,9-4 0-15,-4 2 0 0,7-6-3 16,4-3-10-16,8-1-3 16,4-3 16-16,-9 0 0 15,-2-13-2-15,-9-6 2 0,-14-6 11 16,-9-3-11-16,-7 0 7 16,0 0-2-16,-16 4 3 15,-14 7 2-15,-8 4 6 16,7 7-14-16,13 4 11 15,9 2-13-15,2 0-3 16,7 6-10-16,0 14 11 16,0 6 2-16,0 0-1 15,34-4 1-15,15-1 1 16,1-6 1-16,8-7-2 16,-5-4 0-16,-7-4 1 15,0 0-2-15,-12 0 2 16,-8-10-1-16,-3-7 9 15,-16-4 0-15,-1 3-3 16,-6-2 13-16,0 2-13 16,0 6 17-16,0 3-4 0,0 8-11 15,0 1-2-15,0 0-6 16,0 0-2-16,0 4-18 16,0 16 0-16,0 6 20 15,0 0 5-15,7-2-5 16,12-2-1-16,8-4-1 15,3-2-3-15,9-5-4 16,10-10 9-16,1-1 0 16,-1 0 0-16,-8-17 4 15,-6-6 4-15,-8-5-4 16,-13-10 3-16,-5-4 0 16,-9-6-7-16,0 0 22 15,0-2-2-15,-20 4-10 0,1 7 24 16,0 12-16-16,4 12-9 15,8 7 8-15,2 8-2 16,5 0-15-16,0 0-5 16,0 18-31-16,0 17 32 15,0 8 4-15,0 5 0 16,0-1 0-16,9-3-3 16,24-6 1-16,13-6-3 15,15-6-8-15,11-9 8 16,6-11-4-16,5-6 9 15,-7 0 0-15,-3-15 0 16,-11-9 9-16,-22-8 0 0,-10-6-9 16,-14-6 19-16,-16-10-13 15,0-3 6-15,-7-1 13 16,-39 6-12-16,-7 7 0 16,11 14 3-16,12 13 11 15,10 12 11-15,17 6-29 16,-10 0-9-16,3 30-12 15,-3 18 9-15,3 14 3 16,10 7 0-16,0-7 9 16,30-3-12-16,19-7 3 15,13-7-15-15,11-4-43 0,3-14-19 16,0-7-1-16,-11-8 4 16,-24-7-8-16,-18-5 6 15,-23 0-6-15,-7-8-5 16,-73-25-52-16</inkml:trace>
  <inkml:trace contextRef="#ctx0" brushRef="#br0" timeOffset="169461.664">17535 9190 149 0,'0'0'37'0,"0"0"-5"16,0 0 12-16,0 0 10 15,0 0-22-15,0 0-20 16,-85-12-8-16,69 30 1 16,13 2-1-16,3-2-3 15,0-3-2-15,0-4 2 16,26-5 7-16,6-2 16 15,2-4 11-15,-4 0-14 16,2 0 6-16,-11-8-3 16,2-8-9-16,-11-2 0 15,-8 3-13-15,-4 2-2 16,0 3 0-16,0 6-31 0,0 2-23 16,0 2-4-16,0 0-36 15,23 12 0-15,30 14 14 16</inkml:trace>
  <inkml:trace contextRef="#ctx0" brushRef="#br0" timeOffset="170262.134">19277 9182 182 0,'0'0'75'16,"0"0"-28"-16,0 0 33 15,0 0 20-15,0 0 4 16,0 0-38-16,0-99-54 16,4 123-12-16,10 19 0 15,9 11 20-15,0 6 4 16,-3 2-10-16,-5-3 2 15,-7-4-5-15,-1-2-4 16,-7-11-4-16,0-10 1 16,0-12-2-16,0-8-2 15,0-10 0-15,0-2 0 0,0 0 0 16,0 0 17-16,0-16 10 16,0-10-14-16,0-8-13 15,5 2 5-15,6 0-5 16,-1 9-2-16,3 11 2 15,-6 7-8-15,1 5 0 16,0 0-6-16,11 1-47 16,4 20 41-16,0 7 10 15,-2 0-12-15,-12-1-16 16,-5 2 31-16,-4-10-17 16,0-5 6-16,-16-1-14 15,-30-7-6-15,-11-2 8 0,0-4 5 16,11 0 17-16,20 0 3 15,17 0 5-15,9 0 1 16,0 0-1-16,5 0-1 16,41 0-3-16,7 0 3 15,15-4-1-15,1-2 2 16,3-4 2-16,10-2 0 16,-12-4 1-1,-4-4-3-15,-13-2 7 0,-11-2 5 16,-15-5 7-16,-15-2 4 15,-12-2 8-15,0 3-4 16,-23 2-3-16,-16 6 9 16,2 10-14-16,2 7-7 0,8 5-10 15,1 3-2 1,3 27-5-16,12 12 3 0,11 4 2 16,0-2 0-16,18-4 4 15,31-8 2-15,10-7-4 16,1-6-2-16,9-6 0 15,-4-5-15-15,-5-2-47 16,-10-6-33-16,-20 0-28 16,-11-2-4-16,-15-24 11 15</inkml:trace>
  <inkml:trace contextRef="#ctx0" brushRef="#br0" timeOffset="171629.992">13850 10774 154 0,'0'0'78'0,"0"0"-23"16,0 0 28-16,0 0-4 0,0 0-3 15,0 0-13-15,-23-84-16 16,23 70-16-16,16 0-9 16,7-2 12-16,4 3-28 15,-1 2 8-15,1-4 7 16,-4 5-19-16,0 3 3 15,7 0-3-15,-3 6-4 16,-1 1 2-16,6 0-23 16,-6 4 12-16,-8 11 7 15,2 8-18-15,-13-1 18 16,-7 1-16-16,0-2 11 16,0-5 2-16,0-4 2 0,0-6 5 15,0-2-6-15,0-2 6 16,0-2 0-16,0 0 6 15,0 0 2-15,0 0 9 16,9-8 15-16,5-11-28 16,14-2 4-16,6-4 7 15,3 5-15-15,-5 2 9 16,-13 8-9-16,-8 4 0 16,-8 6 0-16,1 0-7 15,-1 0-4-15,10 0-9 16,-3 9 20-16,3 3 0 15,-3 0-6-15,3 1-20 16,-3-5 15-16,3 3 7 16,-10-7 2-16,1-2 2 15,-1-2 0-15,1 0 4 0,-4 0 1 16,12 0-1-16,-1-11 6 16,5-2-4-16,0-4 2 15,-2 3-4-15,-7 4 4 16,2 7 8-16,-9 0-8 15,0 3-8-15,0 0 7 16,0 0-14-16,0 0-13 16,10 10 4-16,13 10 8 15,4 4 6-15,8-3 2 16,6 0 0-16,8-8 4 16,1-5-4-16,-8-6 0 15,1-2 4-15,-13 0 0 16,-7-4-2-16,-7-14 16 15,-9-4-8-15,-7-6 6 0,0-7-7 16,-23-2 12-16,-27-4-7 16,-6 10-3-16,-3 4-11 15,19 10 0-15,8 10 0 16,9 7-23-16,9 0 9 16,-9 13-36-16,-4 12-41 15,4 1-51-15,-3 1-24 16,6-5 52-16,1-3-20 15</inkml:trace>
  <inkml:trace contextRef="#ctx0" brushRef="#br0" timeOffset="172343.22">15701 10475 33 0,'0'0'109'0,"0"0"-64"0,0 0-6 16,-9-101-2-16,-9 76 31 15,-5 5-2-15,0 8-9 16,0 6 3-16,0 4-12 16,-7 2-8-16,-5 2-28 15,1 21-11-15,-5 11 4 16,9 3-5-16,7 9 0 16,13 0-2-16,10-1-1 15,0-4 2-15,37-9-10 16,9-5 1-16,0-12-5 15,-4-9-10-15,-5-6 11 16,-1 0 8-16,-6 0 6 16,-11-17 1-16,-1-10 4 15,-6-2-5-15,-5-2 3 16,-7 3-2-16,0 9 1 16,0 2 0-16,0 11-1 15,0 4 2-15,4 0-3 0,8 2-5 16,2 0 2-16,13 0-3 15,5 0 2-15,-2 0 4 16,-4 0 0-16,-6 4 1 16,-10 2-1-16,6 5 2 15,0 2 0-15,-5 7 8 16,-4 6 1-16,-3 9 5 16,-4 5 6-16,0 4-1 15,-15 2 12-15,-8 2-4 16,4 0 3-16,8-2-10 15,11-1-5-15,0-8 6 0,0-2-7 16,0-12 1 0,0-3-17-16,0-9 14 0,0-6-14 15,0 0-14-15,4-3-49 16,-4 0-25-16,0-2-36 16,0 0-22-16,-13 0-37 15</inkml:trace>
  <inkml:trace contextRef="#ctx0" brushRef="#br0" timeOffset="173615.029">16192 10662 27 0,'0'0'144'0,"0"0"-108"15,0 0-5-15,0 0 7 16,0 0 12-16,0 0 1 15,34-70-7-15,-34 64-11 16,-11-1-6-16,-15 2-18 16,-2 2-5-16,-2 1-2 15,3 2 4-15,8 0-6 16,1 0-5-16,2 6 2 16,0 11-1-16,9 0-1 0,7 2 1 15,0-1-7-15,0-2-2 16,0-4 2-16,16-4 3 15,7-8-10-15,0 0 14 16,3 0 4-16,-3 0 0 16,-5-10 1-16,-6-3 1 15,-4 3 13-15,-5-2 9 16,-3 4-4-16,0 7 12 16,0-1-14-16,0 2 4 15,0 0-10-15,0 0-12 16,0 0-3-16,0 3-15 15,0 14 18-15,0-1 0 16,16-4-8-16,7-2 8 0,4-4 0 16,3-2-2-1,0-2 2-15,-4-2 6 0,-3 0-2 16,-7 0-4-16,-3-2 1 16,-3-12 19-16,1-7-10 15,-11 4 24-15,0-3 7 16,0 1 6-16,0 6 1 15,0 2 7-15,-7 7 3 16,0 4 6-16,7 0-52 16,0 0-12-16,-4 15 0 15,1 17-21-15,3 9 21 16,-6 9 12-16,6 1 3 16,0-1-15-16,0 0 6 15,0-4-6-15,0-3 9 0,0-12-3 16,0-7-6-16,0-11-9 15,0-8 9-15,0-5 9 16,0 0-6-16,-3 0 15 16,-4-7 28-16,0-19 27 15,1-13-44-15,3-9-11 16,3-4-18-16,0-8 7 16,-4-2-7-16,4-2-18 15,0 3 18-15,0 10-54 16,0 4 29-16,20 14 15 15,10 10-3-15,0 5-23 16,5 7 6-16,-1 5 7 16,-4 6-24-16,-2 0-9 15,-7 0 6-15,2 17 7 16,-3 7-4-16,-1 10 29 0,-8 2 1 16,-2 3 8-16,-9-4-3 15,0-6-14-15,0-8-9 16,0-6-10-16,-13-7-8 15,-1-6 11-15,5 0 14 16,6-2 0-16,-1 0 27 16,4 0 1-16,0-4 4 15,0-13-3-15,0-6-1 16,20-6 5-16,17-4-4 16,2-2 0-16,3-3 1 0,-8 6-1 15,-4 0 2-15,-11 2-1 16,-6 8 9-16,-10 2-3 15,-3 6 11-15,0 4 0 16,0 6-1-16,0-1-4 16,0 5-7-16,0 0-7 15,0 0-8-15,0 0-5 16,-9 0 10-16,2 2 3 16,-3 13 5-16,4-1-5 15,6 4-1-15,0 0-3 16,0-2 2-16,0 1 2 15,13 2 0-15,6 1 1 16,4 2-1-16,0 3 0 16,4 3 0-16,-10-3 0 15,-4 1 1-15,-13-1-1 0,0-5 0 16,0 0-1-16,-7-6-2 16,-39-4 0-16,-13-4-1 15,-4-4 3-15,-3-2-14 16,10 0-11-16,17 0-4 15,16 0-31-15,23-10-6 16,0-17-16-16</inkml:trace>
  <inkml:trace contextRef="#ctx0" brushRef="#br0" timeOffset="174285.956">17539 10355 177 0,'0'0'50'0,"0"0"-8"16,0 0 23-16,0 0-1 15,0 0-11-15,0 0-36 16,0-44-14-16,0 65-1 16,0 16 1-16,0 7 11 0,0 2-7 15,0-4-6 1,0-4 1-16,0-9 0 0,3-10-2 16,8-6 0-1,5-10 6-15,3-3-5 0,-1 0 1 16,1 0 6-16,4-13-2 15,-3-6-4-15,-4-1 2 16,1-3 6-16,-4-4 5 16,1 2-5-16,-5 8 5 15,-2 5-5-15,-4 8 4 16,-3 4 4-16,0 0-18 16,0 0-2-16,4 0-17 15,1 19 16-15,2 2 1 16,4 5 4-16,5-4-2 0,-6-2 0 15,3-6 0 1,-6-4-2-16,2-6-11 0,-2-4 13 16,0 0 7-16,9 0-2 15,7-11 7-15,14-11-5 16,12-6-2-16,-3 1 0 16,-3 4-5-16,-10 6 0 15,-10 7 2-15,0 8-2 16,4 2-2-16,-4 0-8 15,0 10-2-15,-4 10-4 16,-3 4-33-16,-5-2-12 16,-7-4-4-16,-4 0-5 15,0-6-20-15,0-4 9 16,-15-5-37-16</inkml:trace>
  <inkml:trace contextRef="#ctx0" brushRef="#br0" timeOffset="174828.594">17519 10037 130 0,'0'0'45'0,"0"0"-11"15,0 0-8-15,0 0-7 0,0 0-14 16,0 0-5-1,-7 1 0-15,7 17 7 0,0-2 3 16,0 0-4-16,11-5-3 16,15-4 3-16,4-7 3 15,9 0 13-15,-5 0 6 16,1-7 10-16,-8-12-7 16,-8-5 3-16,-8 0-6 15,-8-1 18-15,-3 2-9 16,0 2-7-16,0 8-18 15,-3 1-6-15,-24 10-12 16,-6 2-10-16,-6 0-65 16,-7 21-21-16,0 16-24 15,16 6 16-15</inkml:trace>
  <inkml:trace contextRef="#ctx0" brushRef="#br0" timeOffset="175696.869">19147 10096 175 0,'0'0'66'0,"0"0"-14"15,0 0 18-15,0 0 9 16,0 0-11-16,0 0-19 16,0-80-43-16,0 101-6 15,-4 24-3-15,-10 22 3 16,-2 9 6-16,0 2-3 16,12-7 1-16,4-13-2 15,0-11 2-15,0-14-4 16,0-12-15-16,0-11-28 15,0-3-12-15,0-7-5 16,0 0 18-16,-10-4 17 0,-13-23-20 16,-7-11-2-1,-9-2 13-15,-7 0 20 0,0 4 4 16,9 5 9-16,10 12 1 16,8 7 12-16,6 8 1 15,13 4-3-15,0 0-4 16,0 0-6-16,0 14 1 15,32 10-1-15,21 0 3 16,16 0 9-16,11-8 4 16,-1-5-5-16,-10-11-2 15,-12 0 10-15,-4-5 13 16,-10-21 9-16,-5-6-1 16,-15-6 8-16,-8-6-9 15,-15-1 2-15,0-1-1 16,0 2-3-16,-11 11-5 15,-8 8 22-15,3 13-24 0,12 10 13 16,1 2-22-16,-1 0-21 16,-3 18-42-16,-2 18 42 15,2 12 3-15,3 7-1 16,4-5 12-16,0 2-12 16,0-6-2-16,0-8-2 15,11-9-8-15,5-10-15 16,-5-13-9-16,12-4 32 15,3-2-2-15,10 0 4 16,6-6 4-16,-5-10 6 16,2 0-8-16,-5 2 12 0,-11 4-14 15,-7 6 4-15,-6 4-18 16,10 0 12-16,-1 0-10 16,8 12 12-16,3 2 0 15,-4 2-12-15,1-2-4 16,3-1 13-16,5-6-3 15,-8-1 3-15,3-6 3 16,-4 0 0-16,6 0 5 16,2-12 2-16,8-14-3 15,-1-8 0-15,-2-1-2 16,-9-7 6-16,-11 4 0 16,-19 4 2-16,0 6 0 0,0 9 13 15,-23 5-7 1,-3 5-11-16,3 9-5 0,-4 0 0 15,4 10-14-15,0 21 9 16,13 9 5-16,10 4 0 16,0 2 5-16,17-4-5 15,33-4-7-15,-1-5-40 16,10-6-27-16,-3-4-53 16,-10-6-36-16,-12-5 37 15,-25-6-64-15</inkml:trace>
  <inkml:trace contextRef="#ctx0" brushRef="#br0" timeOffset="176613.755">14075 11379 180 0,'0'0'47'0,"0"0"1"16,0 0 14-16,0 0 17 15,0 0-27-15,0 0-31 16,20-20-19-16,-20 57-1 16,0 13 38-16,-20 4-6 15,-14-3 0-15,4-5-30 0,-5-6-1 16,12-10 1-16,5-10 6 15,13-11-8-15,5-7 1 16,0-2 1-16,0 0 7 16,0-2-1-16,0-20 15 15,16-15-21-15,18-16 2 16,4-17 2-16,5-10-7 16,-6-4 2-16,-2 2 0 15,-1 13 2-15,-11 15-4 16,-7 23-4-16,-5 12 4 15,-8 15 0-15,6 4 0 16,9 12-12-16,-6 28-7 0,8 22 17 16,-13 14 2-1,0 11 5-15,0-2-5 0,5-4-3 16,8-14 3-16,-6-14-2 16,9-17-17-16,-4-9-55 15,-6-13-13-15,-6-8-31 16,-7-4 33-16,0-2 29 15,-39 0-10-15,-21-2-9 16</inkml:trace>
  <inkml:trace contextRef="#ctx0" brushRef="#br0" timeOffset="178144.735">13714 11578 83 0,'0'0'51'0,"0"0"-25"15,0 0 4-15,0 0 5 0,0 0-9 16,0 0-19-16,27-54-4 15,56 42 6-15,32-4 8 16,10 2 7-16,-6-2-7 16,-16 1 2-16,-27 1 6 15,-23 3 13-15,-23 1-9 16,-14 2 16-16,-9 3 4 16,-7 2 9-16,3 0-7 15,-3 3-23-15,0 0-4 16,0 0-20-16,6 0-4 15,11 21-8-15,12 11 8 16,4 8 0-16,-3 0 2 16,6-6 2-16,-6-4-4 15,-4-8 0-15,-6-4 2 16,-13-6-10-16,-4-8 6 0,-3-1-44 16,0-3 12-16,-3 0-14 15,-31 0 19-15,-8 0 26 16,3-9-5-16,12-7 8 15,17 0 2-15,10-3-2 16,0-8-3-16,10-5-9 16,36-5 2-16,7 4 4 15,0 5 1-15,-10 6 5 16,-4 5 2-16,-13 10-1 16,-6 0 5-16,-3 3 0 15,-1 4 0-15,0 0-4 0,2 0-2 16,5 17-5-16,4 13 5 15,-8 3 0-15,4 4 2 16,-4-5-1-16,1-4 0 16,-2-6 1-16,1-6-1 15,-7-6-1-15,-4-6 0 16,-8-2 0-16,0-2 0 16,0 0 2-16,0 0 0 15,-20 0-2-15,-6-16 5 16,6-4-3-16,9-3-2 15,11-2-4-15,8-7-7 16,50-9-9-16,25 4-3 16,5 3 6-16,-1 8 2 15,-18 12 10-15,-19 9 5 16,-8 5-2-16,-8 0-2 16,-4 10-2-16,-4 11 2 0,3-2 3 15,-3 0-2-15,-3-3 3 16,-5-6 0-16,1-2-1 15,-3-4 1-15,-9-1 2 16,-7-3-2-16,0 0 4 16,0 0 4-16,0-11-1 15,0-11-7-15,-26 0-1 16,-1-1-2-16,4 7 3 0,0 5-2 16,-3 2 0-1,-1 8-2-15,1 1 4 0,-6 0-1 16,5 1 1-1,4 22-2-15,9 7 2 0,11 2-2 16,3 1 0-16,0-2 0 16,17-10 2-16,19-2-2 15,-6-11 2-15,-4-8 0 16,1 0 0-16,-8 0 2 16,1 0 4-16,-6-10-3 15,-5-2 3-15,-2 0 0 16,-7 0 1-16,0 4 8 15,0 4-5-15,0 2-4 16,0 2-4-16,0 0-2 16,0 0-2-16,0 4-11 0,3 16-2 15,6 6 15-15,2-2 0 16,5-4 0-16,-2-8-9 16,5-4-5-16,4-5 6 15,0-3 6-15,0 0 2 16,7-11 5-16,0-9-3 15,2-8 2-15,-5 1 7 16,-9 2-1-16,-3-1 7 16,-11 8 4-16,0 5-10 15,-4 10 3-15,0 3 4 16,0 0-18-16,5 0-8 16,9 18-13-16,5 6 21 15,8-2 0-15,3-2-4 16,5-6-5-16,-5-8 1 15,1-2 1-15,-1-4 6 16,1 0 1-16,0-12 2 0,-5-7 3 16,-6-8-2-16,-10 1 10 15,-6 0 7-15,-4 2-8 16,0 3 24-16,0 9-6 16,-7 5-2-16,-9 7-4 15,-6 3-19-15,-9 34-2 16,-7 20-6-16,-8 18 3 15,8 13 0-15,4 5 7 16,4 9-7-16,7 7-4 16,7 0 3-16,9 0 1 15,-2-9 0-15,6-10 3 0,-1-12 6 16,-3-17-9-16,-5-15 0 16,-3-16 19-16,-8-14-7 15,-19-10 4-15,-18-6-6 16,-16 0 10-16,-16-2-4 15,-4-21-16-15,11-4 0 16,9-8-58-16,23-3-48 16,23-6-6-16,30-9-15 15,20-14-16-15</inkml:trace>
  <inkml:trace contextRef="#ctx0" brushRef="#br0" timeOffset="181165.691">17015 11221 172 0,'0'0'38'15,"0"0"-35"-15,0 0 3 16,0 0 7-16,0 0 4 15,256-72-7-15,-160 62-4 16,-20-1-6-16,-19 5 3 16,-27 2 5-16,-18 1 5 0,-12 3-5 15,0 0-3-15,0 0 6 16,0 0-3-16,-16 4 0 16,-14 20-4-16,-9 14 6 15,-1 6 2-15,4 9-3 16,13 5 4-1,9 3-2-15,5 1-1 0,9-7-8 16,0-11-2-16,0-12 6 16,0-12-6-16,0-10 1 15,0-8-1-15,0 0-1 16,-18-2-3-16,-8 0 4 16,-6 0-6-16,-5 0 1 0,10-2 1 15,12-2 4 1,11-2 0-16,4 4 1 0,0-2-1 15,4-5 0-15,38-5-5 16,18-15 1-16,21-3 3 16,-1-1 0-16,-4 0 1 15,-19 7 0-15,-15 4 5 16,-12 1 0-16,-14 7 12 16,-5 5 15-16,-8 4-5 15,3 5 11-15,-6 0-16 16,0 0-18-16,0 0-4 15,0 9-8-15,3 10 8 16,4 8 5-16,6 1-4 0,-6-4-1 16,0-1 2-1,0-11 2-15,2-1-4 16,-2-7 3-16,-4-4-3 16,1 0-1-16,1 0-1 0,2 0 2 15,13-6 3 1,3-11 1-16,14-8 0 0,-2 1-3 15,9-2-1-15,-5 4 3 16,-12 9-3-16,-8 3 0 16,-8 10 0-16,-7 0-4 15,4 0-2-15,-1 0-2 16,0 13 8-16,6-2-3 16,-3 4 1-16,6-5-3 15,-5 2 0-15,1-4-9 16,-1-3-1-16,-2-1-1 15,-2-2 10-15,-4-2 6 16,-3 0-3-16,4 0 3 0,0 0 0 16,4 0 1-16,7-9-1 15,-3 2 0-15,-1 2 0 16,4 5 0-16,1-2-1 16,7 2-12-16,11 0-1 15,0 0-5-15,5 0-4 16,-6 0 3-16,3 0 18 15,-19 0 2-15,-1 0 0 16,-9 0 1-16,2-7 6 16,-5-2 10-16,3-5 11 15,-7 4-6-15,3-1-6 16,-3 4 13-16,0 3-9 0,0 4 6 16,0 0-9-1,0 0-16-15,0 8-1 0,0 22-16 16,4 15 16-1,-4 12 7-15,0 3-7 0,0 0 7 16,0-1-4-16,0-3 0 16,0-5 7-16,0-6 1 15,0-9-1-15,0-12-4 16,0-12-3-16,0-7-2 16,0-5 4-16,0 0 8 15,0 0 50-15,-11-23 22 16,4-15-41-16,-5-12-30 15,8-15-11-15,-3-11 5 16,3-8-8-16,4-2-8 0,-5 6 8 16,5 8-10-16,0 19-4 15,0 17 11-15,0 16-1 16,13 8 4-16,17 9-26 16,9 3-5-16,7 0 1 15,3 0 8-15,-5 8-3 16,-5 15-6-16,-9 6-7 15,-17 5 28-15,-13 4 1 16,0-1-5-16,-20-2-21 16,-22-4-10-16,1-6 15 15,9-10-3-15,18-8 2 16,14-4 11-16,0-3 0 16,7 0-3-16,39 0 21 0,7 0 2 15,13-17 2 1,1-11 1-16,2-7 2 0,-4-1 2 15,-12-4 5-15,-10-1 1 16,-13-1 9-16,-14-3-5 16,-16 1 2-16,0-3-3 15,0 1 9-15,-16 3-1 16,-14 5-5-16,7 8-3 16,3 12 7-16,13 8-19 15,-2 6 12-15,9 4-16 16,-7 0-4-16,-3 14-8 15,-10 22 8-15,1 14 4 16,12 6 0-16,7 4 0 16,0 0 0-16,33-2 0 0,20-6-2 15,13-9 1 1,3-15-12-16,11-12-3 0,-1-14 15 16,-1-2 1-16,-14 0 0 15,-15-22 3-15,-13-5-3 16,-22-6 4-16,-14-3 6 15,0-3-2-15,0 3 1 16,-34 8-1-16,-1 10-2 16,5 8 4-16,10 9-4 15,6 1-6-15,-2 7-12 16,2 23 12-16,5 14-1 16,9 4 1-16,0 1 0 15,4-1 0-15,27-8 1 16,3-12-2-16,5-8-3 15,-2-9 2-15,2-10 2 16,-2-1-1-16,2 0 0 16,-2-18 2-16,2-8 7 0,-9-6-2 15,-7-3 0-15,-7-1-6 16,-5 7 14-16,-2 4-7 16,-2 14 3-16,0 4-10 15,-7 7-1-15,3 0-5 16,10 0-7-16,-3 14 2 15,3 8 7-15,1 0 4 0,-2 2-2 16,-5-5 2 0,6-1 0-16,-3-7 0 0,1-4 0 15,8-3 0-15,4-4 5 16,7 0-4-16,13 0 7 16,-1-18 2-16,4 0-10 15,-9-5 0-15,-5 3 1 16,-10 6 4-16,-3 2-1 15,-7 6-2-15,-5 6-1 16,-7 0-1-16,0 0-3 16,4 0-6-16,0 0-4 15,11 2 0-15,-4 13 7 16,9-1 4-16,-8 0 2 16,-5-7 4-16,0-3-4 0,-3-4-5 15,-4 0 4-15,8 0 1 16,15-1 9-16,15-19-8 15,15-4 5-15,9-3-6 16,-6 7 6-16,-6 8 3 16,-15 4-8-16,-8 4 0 15,-13 4-1-15,-2 0 0 16,-5 0-2-16,6 0-10 16,-3 8 12-16,6 5 3 15,-2-4-3-15,2-1 1 0,0-4-2 16,-2-2 2-1,-1-2-1-15,-3 0 13 0,10-2-8 16,-4-16 5 0,-2-6-2-16,-2-3-4 0,-8-5 1 15,-4-1 2-15,0 3 0 16,0 6-4-16,-13 4-3 16,-10 6 0-16,9 10-12 15,2 4 9-15,-2 0 3 16,-2 12-13-16,0 18 6 15,5 3 8-15,11 4-4 16,0-5 6-16,0-7-1 16,4-2-2-16,15-8-11 15,1-6 7-15,6-4-1 16,1-5 0-16,3 0 5 0,5 0 4 16,-1-5-3-1,-1-11 2-15,-1 0 6 0,-5 0-7 16,-4 5-1-16,-9 0 1 15,-2 5 1-15,-8 6-5 16,-4 0 2-16,0 0-6 16,3 0-1-16,1 0-17 15,3 12 19-15,2 4 5 16,-2-2-12-16,5-2 1 16,-5-1-16-16,0-5 4 15,-3-3 0-15,0-1 5 16,4-2 10-16,-1 0 4 15,9 0 4-15,-1 0 1 16,8 0-1-16,-1-8 1 16,1 0 1-16,-3 4-1 0,-4 0-1 15,-6-2 0 1,3 2 1-16,-3 0-1 0,10 0 0 16,-9 2 0-16,4-2 1 15,5-2-1-15,-6-4 4 16,9-6 0-16,-3-5 3 15,-5-8 5-15,-4-9 2 16,-11-6 1-16,0-6 2 0,0-3 6 16,-7 3 13-1,-9 0 4-15,-3 8-20 0,8 13 1 16,4 8 3-16,-2 12-2 16,9 8 6-16,0 1-24 15,-3 1-4-15,-1 31-32 16,-3 13 32-16,2 11 2 15,5 4 0-15,0 2-2 16,0-5-10-16,0-5-49 16,23-9-30-16,0-14-4 15,-4-8-20-15,-12-14 17 16,-7-7-2-16,0 0 20 16</inkml:trace>
  <inkml:trace contextRef="#ctx0" brushRef="#br0" timeOffset="182117.426">21328 11041 109 0,'0'0'27'0,"0"0"-9"16,0 0 14-16,0 0-4 15,0 0-14-15,0 0-4 16,230-2 2-16,-184 2 3 16,-9 0-4-16,-2 0-5 15,-17 0 5-15,-2 0 3 16,-13 0 10-16,-3 0-7 15,0 0-1-15,0-2 5 16,-7-1-11-16,-23 1-10 16,-5 1-5-16,5 1 3 0,3 0-3 15,8 0 2-15,8 10-1 16,-1 4 0-16,5 0-1 16,-1-1-1-16,8 0-7 15,0-5-7-15,0-2-3 16,0-1 5-16,0 0 8 15,0-3 3-15,4 2 3 16,7-4 2-16,1 0 2 16,2 0 0-16,-1 0 1 15,-3 0-1-15,3 0 0 16,-6 1 0-16,0 1 0 16,2 2 0-16,-2-1-1 15,-4-1 1-15,1 0 0 16,-1-2 0-16,6 0 1 0,14 0-1 15,7 0 1 1,7-14 1-16,6-6 0 0,-1-7-2 16,-8-3 4-16,-8-3 10 15,-10-7 7-15,-9-3 15 16,-7-2-10-16,0 1 4 16,0 5-5-16,0 9 8 15,0 13-2-15,-3 10 3 16,-1 7-2-16,1 0-32 15,-10 7 0-15,-10 26-8 16,-3 14 8-16,3 5 0 16,12 2 2-16,11-3-2 15,0-2-3-15,4-11-29 0,31-5-25 16,-1-12-19-16,-4-11-2 16,-7-8 34-16,-7-2 19 15,-13-4 8-15,-3-17-16 16,0-4-6-16,-26 1 21 15,-17-2 8-15,10 4 10 16,1 5 6-16,21 8 19 16,11 4 10-16,0 4-9 15,0 1-3-15,0 0-6 16,16-3-8-16,25 2-3 0,5-4-5 16,-7 2 5-1,-9 0 2-15,-7 1 5 0,-13 2 7 16,3 0-1-16,-6 0-6 15,5 0-3-15,-5 0-10 16,0 13 7-16,2 6-1 16,-9 4-2-16,4 1 1 15,-4-1-4-15,0-4 1 16,0-2-2-16,3-6-3 16,-3-4-9-16,0-2-32 15,0-5-6-15,0 0 12 16,0 0 5-16,0-12-10 15,0-12-21-15</inkml:trace>
  <inkml:trace contextRef="#ctx0" brushRef="#br0" timeOffset="182226.793">22072 10964 57 0,'0'0'56'0,"0"0"-24"15,0 0 0-15,0-114-6 16,0 107-3-16,0 1-9 16,0 6-10-16,0 0-4 15,0 13-32-15,0 13 2 16,14 6-22-16,9 0-49 15</inkml:trace>
  <inkml:trace contextRef="#ctx0" brushRef="#br0" timeOffset="182586.601">22072 10964 89 0,'172'79'52'0,"-172"-88"-23"0,0 1 2 15,0 6 1 1,0-3-10-16,0 5-7 0,0 0-7 15,0 0-8-15,0 0-1 16,0 0-8-16,0 0 2 16,0 2 4-16,0 8 2 15,7-2 1-15,5-3-2 16,2-1 0-16,2-1 0 16,-5-3 2-16,5 0 0 15,-13 0 1-15,5 0 0 16,0 0 3-16,-4-3-3 15,7-4 2-15,-3-2 1 16,3 2-2-16,1 1 6 16,3-1-3-16,-7 6-2 15,3 1 0-15,-4 0-2 0,5 0 0 16,-1 0-1-16,9 0-4 16,-1 13-4-16,4 0-11 15,3 5-16-15,1 0-27 16,0 0-25-16</inkml:trace>
  <inkml:trace contextRef="#ctx0" brushRef="#br0" timeOffset="183946.34">13778 12583 92 0,'0'0'116'15,"0"0"-82"-15,0 0 7 0,0 0 21 16,-64-106-1-16,18 97-12 16,-3 7-31-16,3 2-4 15,3 0-7-15,1 15-5 16,8 7-1-16,11 6-2 15,7 2-1-15,16 0-2 16,0-2-14-16,13-4 6 16,33-6 9-16,3-8-8 15,1-9-2-15,-10-1 7 16,-1 0 6-16,-9-19 0 16,-7-7 3-16,-7-4 6 15,-9-5 10-15,-7 1-6 0,0 4 1 16,0 4-2-16,-30 7-3 15,0 9-4-15,4 3-3 16,3 7 0-16,7 0-2 16,-4 0-5-16,6 8 2 15,2 9 2-15,8-3-5 16,4 0-10-16,4 1-5 16,45-3 13-16,20-1 0 15,7-10 7-15,0-1 1 16,-14 0 1-16,-5-12 9 15,-11-7 3-15,-12-7 2 16,-3-2 9-16,-13-1 5 16,-6 2-8-16,-4 8 28 0,-8 5 21 15,0 7-16 1,0 7 9-16,0 0-42 0,0 5-21 16,0 30-23-16,0 18 23 15,0 23 9-15,0 13-7 16,0 11 15-16,-8 13 2 15,-22 6-9-15,-5 4-7 16,-11 0-1-16,-3-8-4 16,3-5 2-16,8-16 0 15,22-27-8-15,16-22-51 16,4-32-9-16,58-13 64 16,18-8 4-16,15-28 6 15,8-10 0-15,-11-10-6 0,-20-4-8 16,-29 3-18-16,-40 2-8 15,-3 7-4-15,-42-1-10 16,-34 5 8-16,-9 3 25 16,-2 3 13-16,7 9 0 15,15 10-10-15,26 11-13 16,18 3-13-16,21 5-19 16,0-6-7-16,41-4 4 15,54-12-11-15,34-12-37 16</inkml:trace>
  <inkml:trace contextRef="#ctx0" brushRef="#br0" timeOffset="186732.613">15094 12346 190 0,'0'0'35'0,"0"0"2"16,0 0 9-16,0 0 9 16,0 0-8-16,0 0-22 15,-76-78-3-15,30 86-16 16,-16 24-4-16,-11 12 2 0,13 10 0 16,18 2-1-1,19 7 3-15,23-4-3 0,0 0-1 16,23-11-2-16,26-10 0 15,10-14 3-15,-3-12-2 16,1-12 4-16,-7 0-1 16,-1-4 7-16,-3-18-4 15,0-6 16-15,0-4 11 16,4-4-10-16,6-2-8 16,-6 5-8-16,-8 12-6 15,-12 11 5-15,-14 6-7 16,0 4-5-16,2 0-1 15,-2 7-9-15,3 11 9 16,-8 3-1-16,-4-1-11 16,-2-7 17-16,-1-2-7 0,-4-5 2 15,0-6-4 1,0 0 10-16,0 0 2 0,0 0 10 16,0-12 8-16,0-8-11 15,0-4-9-15,0-2 0 16,-13 6 1-16,-10 5-1 15,-3 7 0-15,-4 8 0 16,-4 0-4-16,-5 3 4 16,-3 19-6-16,5 10 5 15,10 6 1-15,15 4-6 16,12 4 0-16,0-2 0 16,16-10-12-16,30-7 3 15,3-14-5-15,1-8 0 16,-8-5 13-16,-8 0 7 15,-15-12 0-15,-8-12 4 16,-8-5-2-16,-3-9 10 0,0-7 3 16,0-2-5-16,-17 0-1 15,-15 12 2-15,2 6 5 16,0 15-5-16,-6 10-6 16,10 4-5-16,-1 7-3 15,4 24 1-15,5 13-1 16,6 9 3-16,12 1 0 15,0-6-1-15,34-10 1 16,8-7-5-16,-3-13 1 16,-9-13-6-16,4-5 9 15,-2 0 1-15,1-1 1 16,-3-15 4-16,0-5-3 16,-7 1 8-16,0-4 2 15,-3 3-7-15,-4 8 9 16,-9 3-3-16,0 8 3 0,-2 2-9 15,-1 0-5-15,3 0-7 16,9 4-17-16,-2 16 16 16,5 0 7-16,-3 4-3 15,-2 0 4-15,2-4 0 16,0-2 0-16,-5-6 0 16,5-2-3-16,-2-6 0 15,-2-4-3-15,6 0 6 16,1 0 0-16,8 0 12 15,0-14-8-15,-4-1 8 0,-4-4-2 16,-7 5-5 0,-5 2 5-16,-3 4-7 0,0 4 2 15,-1 2-5-15,2 2-2 16,-1 0 1-16,3 0-14 16,9 0-11-16,2 0-5 15,5 6 31-15,0 2-22 16,-4-2 4-16,-7-2 1 15,-5-4 4-15,-7 2 5 16,4-2 7-16,-4 0 1 16,0 0 0-16,0 0 1 15,7 0-1-15,13 2-4 16,10 0 4-16,16-2 0 0,3 0 0 16,-3 0 0-1,0 0 3-15,-7 0-2 0,-2 0-1 16,-7 0-1-16,-3 0 1 15,-8-8 2-15,-3-4 5 16,-9-1 17-16,-7-8 28 16,0 1-3-16,0-2-5 15,0 4 7-15,0 7 11 16,0 5 6-16,0 6-32 16,0 0-2-16,0 1-34 15,0 27-36-15,-3 14 36 16,-4 14 5-16,-2 9 3 15,5 7-2-15,-6 9 2 16,-3 2-10-16,3-7 13 16,-6-11-17-16,2-17 6 0,5-16 0 15,2-14 3-15,3-12-3 16,4-6 3-16,0 0 21 16,0-4-18-16,0-22 83 15,0-17-24-15,0-19-61 16,0-12 25-16,0-9-26 15,4-6-3-15,-4 7-25 16,0 10 22-16,0 7-12 16,0 6 11-16,0 12 1 15,0 13-12-15,0 12 8 16,0 10-9-16,3 8 9 16,4 2-26-16,13 2-23 15,6 0 0-15,10 6-20 0,4 18 36 16,-1 9 4-16,-9 2 0 15,-3 3 22-15,-11-3-3 16,-16-4-3-16,0-6-10 16,0-10-14-16,0-5 15 15,-20-4 0-15,-6-4 13 16,-4-2 16-16,3 0-2 16,4 0 5-16,11 0-3 15,8 0 3-15,4-2 2 16,0 2 2-16,0-1-7 0,4-5 0 15,31-5-1-15,15-2-4 16,10-7 5-16,5-3 5 16,1-7-4-16,-3-6 3 15,-1-5-2-15,-2-6 5 16,-6-3-6-16,-16-4 9 16,-11-5 6-16,-23 1 0 15,-4 0 12-15,0 6-11 16,-16 11 0-16,-11 16 17 15,9 10-9-15,2 10-15 16,6 5-10-16,-3 4-14 16,-10 25-5-16,0 20 19 15,9 9 0-15,14 6 0 16,0 1 2-16,34-4 1 16,23-7-3-16,8-5-10 15,0-13-4-15,-4-10-12 16,-8-10 10-16,-11-10 15 15,-8-6-7-15,-8 0 8 16,-3-12 11-16,-7-12-8 16,-3-6 8-16,-10-4-9 0,-3 0 3 15,0-1 9-15,0 7-12 16,-9 10 5-16,-1 9-6 16,-3 6-1-16,6 3-19 15,-9 0 2-15,-5 14 5 16,-2 15 9-16,7 5 6 15,13 1 0-15,3 4-3 16,0-9-14-16,33-4 7 16,6-12-6-16,-2-8 13 0,6-6 0 15,3 0 1 1,0-17-1-16,7-16 18 0,-7-7-17 16,-4-8 26-16,-8-6-8 15,-15-7-4-15,-12-1 26 16,-7-2-11-16,0 3 15 15,-23 6 2-15,-3 10-10 16,6 18-2-16,10 10-12 16,6 13 13-16,4 4-36 15,-5 13-18-15,-2 28-29 16,3 21 44-16,1 15 6 16,3 3-3-16,0-6 6 15,3-3-12-15,27-11 3 16,9-6-34-16,-2-13-50 0,2-8-6 15,-9-13-26-15,-14-10 16 16,-16-10-29-16,0 0 62 16,-9-10 36-16,-24-22-6 15,-4-6-12-15,1-2 23 16,10 3 29-16,15 9 21 16,2 9 9-16,6 6 2 15,3 8-6-15,0 1-1 16,0 4 4-16,0 0-7 15,0 0-6-15,0 0-12 0,49 0-1 16,24 0-2 0,29 0 1-16,6-6-2 0,-5-2 1 15,-16-4 2-15,-22-3 7 16,-22 3 21-16,-24-2 9 16,-19-4 10-16,0 0 3 15,-5-1-25-15,-32 0-9 16,-13 4-9-16,4 8 5 15,0 6-11-15,12 1-4 16,-5 8-5-16,6 23 5 16,1 12 0-16,14 2 5 15,18 4 3-15,0-2-8 16,46-4 7-16,22-9-1 0,16-8-5 16,12-8-1-1,3-6-13-15,-9-6-38 16,-17-6-34-16,-31 0-57 0,-29-16 15 15</inkml:trace>
  <inkml:trace contextRef="#ctx0" brushRef="#br0" timeOffset="187573.011">19269 12260 213 0,'0'0'65'0,"0"0"5"15,0 0 33-15,0 0 33 16,0 0-57-16,0 0-29 16,0-24-44-16,0 48 2 15,-11 13-4-15,-12 13 20 0,7 6-21 16,9 2 17-16,0-4-13 16,-2-7 0-16,2-8-7 15,3-12 5-15,1-10-5 16,-1-11 0-16,4-4 2 15,0-2 17-15,-5 0-16 16,2-14 23-16,-1-20 3 16,0-16-29-16,4-12-5 15,-7-7 2-15,-1-8-23 16,-3 2 2-16,-5-1 22 16,5 2 4-16,11 8-7 15,0 9 5-15,15 16-14 0,23 9 7 16,8 17-4-16,4 12-15 15,7 3 0-15,4 0 4 16,0 21-18-16,-3 12 3 16,-14 2 36-16,-8 7-14 15,-13 5 10-15,-20-1-10 16,-3-5 9-16,0-2 1 16,-26-5-4-16,-20-8 3 15,-7-7-10-15,-1-2 9 16,16-5 5-16,11-6-2 15,20-2 4-15,7-4-4 16,0 3 4-16,0-3 0 16,0 4 5-16,0 0-7 15,3 5 2-15,24 3 0 16,3 7 7-16,5 4-5 0,6 7-2 16,2 8 0-16,3 5 0 15,-9 1 2-15,-2 2 6 16,-12-6-11-16,-12-6 7 15,-11-8 0-15,0-9-4 16,-27-6 6-16,-33-5-6 16,-21-6 9-16,-10 0-8 15,-1 0 4-15,13-2-5 16,24-8-8-16,25 2-13 16,26-2-21-16,4-8-12 15,62-8-82-15,44-11 0 16</inkml:trace>
  <inkml:trace contextRef="#ctx0" brushRef="#br0" timeOffset="187898.705">19951 12364 147 0,'0'0'51'0,"0"0"-14"16,0 0 3-16,0 0 14 15,0 0-11-15,0 0-11 16,-10-24-16-16,10 24-16 15,0 0-6-15,0 0-5 16,7 6 11-16,16 2 3 0,3-4 1 16,4-2 6-1,-3-2-3-15,1 0 3 0,-10 0 12 16,-2-8 6-16,-9-5 3 16,-4 0-2-16,-3-1-8 15,0-1-8-15,-26 4-13 16,-15 1-4-16,-5 4 2 15,4 6-7-15,12 0-2 16,0 0-32-16,1 4-17 16,19 12-7-16,10 2-42 15,16-8 8-15</inkml:trace>
  <inkml:trace contextRef="#ctx0" brushRef="#br0" timeOffset="188395.052">20512 11951 117 0,'0'0'82'0,"0"0"-56"16,0 0-16-16,0 0 9 16,225-64-1-16,-130 55-10 15,13 3-7-15,-2 5-1 16,-7-1 3-16,-26 2-3 15,-34 0-1-15,-29 0 0 16,-10 0 1-16,0-3-19 16,-23 1 4-16,-15-5 1 15,0 3 2-15,8 2 10 16,11 2 2-16,3 0 0 0,2 0 0 16,-2 2 6-16,-4 14 11 15,1 8 1-15,-8 8 6 16,1 14 22-16,-1 8 3 15,1 8-4-15,6 4-11 16,3 5-6-16,-3-1-1 16,4 0-9-16,2-6 0 15,-2-6-8-15,0-7-2 16,6-10 1-16,-6-4-6 16,9-9 0-16,3-5-2 15,4-4 1-15,0-7-1 16,0 0-1-16,0-2-30 15,11 2-23-15,5-2-57 16,7 1-44-16,-4-7-30 16</inkml:trace>
  <inkml:trace contextRef="#ctx0" brushRef="#br0" timeOffset="188981.393">15064 13489 106 0,'0'0'22'0,"0"0"-17"0,-207-12 0 16,157 4 1-16,13-2 8 15,5-2-2-15,18 0 0 16,14-4 0-16,0 0 7 16,30-9 1-16,96-6-1 15,102-9-8-15,128-9-4 16,116-1-2-16,112 4 1 15,76 4-3-15,45 6 1 16,5 6-4-16,-66 4 4 16,-84 6 4-16,-118 3 9 0,-95 2 10 15,-87 1 9-15,-74-1-12 16,-48 2-7-16,-50 1-2 16,-42 4-8-16,-32 2-1 15,-14 0-6-15,-23 0-1 16,-99 0-114-16,-79 2 4 15,-82 4-37-15</inkml:trace>
  <inkml:trace contextRef="#ctx0" brushRef="#br0" timeOffset="189356.538">15704 13529 77 0,'0'0'56'0,"-260"4"-25"16,204-4-9-16,36 0 3 16,20 0 4-16,0 0 3 15,0 0-10-15,57 0 5 16,47 0-3-16,55-12 9 16,71-7-6-16,55-4-10 15,85-7-6-15,61-4 4 16,65-4-3-16,54-2-4 15,18 1-7-15,-4 2 2 16,-39 4-1-16,-60-1 2 16,-79 0-4-16,-73 4-1 15,-72 0 1-15,-59 6 0 0,-53 4 1 16,-48 5 3-16,-47 10-4 16,-27 2 1-16,-7 3 5 15,0-3-6-15,-7 1-29 16,-23 2-30-16,-9 0-35 15,2 0 20-15,5 0-20 16</inkml:trace>
  <inkml:trace contextRef="#ctx0" brushRef="#br0" timeOffset="189774.398">21561 12651 80 0,'0'0'62'16,"0"0"-39"-16,0 0-3 15,0 0 12-15,0 0-8 16,0 0-15-16,-57-10-6 16,42 10 11-16,-5 0-3 0,9 4-3 15,11 0-2 1,0-4-6-16,0 0 0 0,0 0 13 16,0 0 13-16,31 0-2 15,-1 0 11-15,-4-6-9 16,-6-2-5-16,-17 0-4 15,-3-3-17-15,0 2-10 16,-23 1-60-16,-26 4-13 16,-1 4 9-16,9 0-73 15</inkml:trace>
</inkml:ink>
</file>

<file path=ppt/ink/ink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0-07-28T14:43:23.649"/>
    </inkml:context>
    <inkml:brush xml:id="br0">
      <inkml:brushProperty name="width" value="0.05292" units="cm"/>
      <inkml:brushProperty name="height" value="0.05292" units="cm"/>
      <inkml:brushProperty name="color" value="#FF0000"/>
    </inkml:brush>
  </inkml:definitions>
  <inkml:trace contextRef="#ctx0" brushRef="#br0">5400 6628 129 0,'0'0'45'0,"0"0"-4"16,0 0-1-16,0 0-1 15,0 0-14-15,0 0-6 16,0-11-12-16,0 30-7 16,4 12 2-16,3 9 10 15,-2 0-5-15,2-2 4 16,-3-4-5-16,-4-6-4 16,0-6 3-16,0-7-3 15,0-9 0-15,0-2-2 16,0-4 4-16,0 0-4 15,0 0 5-15,0 0 3 16,0 0 4-16,0-6 12 16,0-15 28-16,0-12-23 15,0-13-24-15,0-14 8 0,12-13-4 16,3-1-9 0,7 2 0-16,5 10 0 0,-4 13-2 15,4 14 2-15,-8 10 0 16,-8 14-2-16,-3 2 2 15,-8 9 0-15,0 0-4 16,0 0-10-16,11 0 6 16,12 9-27-16,12 17 14 15,10 6 17-15,-13 1-6 16,-9 2 1-16,-13-2 4 16,-6 0-6-16,-4-5-11 15,0-4 1-15,-4-4 2 16,-22-4-8-16,-1-4 9 15,-7-2 1-15,3-3-7 16,1 4 2-16,3-5-1 0,0 4-8 16,8-1-11-1,8-2-18-15,11 3-29 0</inkml:trace>
  <inkml:trace contextRef="#ctx0" brushRef="#br0" timeOffset="1714.914">5733 6738 59 0,'0'0'49'0,"0"0"-22"15,0 0 3-15,0 0-1 16,0 0-8-16,0 0-12 16,0-9-1-16,0 9-7 15,4 0-1-15,10 0 0 16,18 10 0-16,1 11 1 15,10-2-1-15,-3 4 3 16,-1 0-3-16,-12 2 0 16,-8-2 1-16,-12 2-2 15,-7-6 0-15,0-2 0 16,0-9-13-16,-7-2-8 0,-12-6 6 16,3 0 9-1,5 0 6-15,8-4 1 0,3-12 0 16,0-1 6-1,0-2 2-15,0-4 0 0,23 4-7 16,3-3 1-16,8-3 0 16,5 6 5-16,-6-2-4 15,-3 5 5-15,2 4-4 16,-9 6 5-16,-5 0-1 16,1 2-4-16,1 4-1 15,-10-2 0-15,-1 2 0 16,-9 0-1-16,0 0-1 15,0 0-1-15,0 0-3 16,0 0 3-16,0 0-2 16,0 2-1-16,0 13 3 15,0 4 1-15,-3 1 2 0,-3 0-2 16,6 0-1-16,0-5 2 16,0-3-2-16,0-5 0 15,16 0 1-15,7-5-1 16,7-2 0-16,-3 0 1 15,-1 0 2-15,3-10-1 16,-12-7 3-16,3-5-3 16,-4-1 9-16,-9-9 19 15,-7 2 2-15,0 1-8 16,0 8-1-16,0 4 4 16,-20 7-13-16,-6 1-6 15,-4 8-5-15,-6 1-3 16,6 0 0-16,4 10 0 15,3 23-2-15,16 6-3 16,7 5 4-16,0-2-1 0,46-5-2 16,17-8 1-16,10-4 3 15,3-9 0-15,-3-9 1 16,-8-7-1-16,-8 0 0 16,-8 0 6-16,-10-13 2 15,-9-7 3-15,-10-1 11 16,-8 0 11-16,-8-4-10 15,-4 5-1-15,0 7-5 16,0 4 14-16,0 7-3 16,0 2-8-16,0 0-8 15,0 0-12-15,0 27-17 16,0 20 15-16,0 17 2 16,0 11 4-16,0 3-4 0,0 2 5 15,0 3-5-15,0-3 3 16,0-12-3-16,0-12 4 15,0-15-1-15,0-18-3 16,0-12 0-16,0-7 0 16,0-4 0-16,0 0 11 15,0 0 3-15,0-27 16 16,0-25 53-16,0-22-73 16,0-16-6-16,0-9 4 15,7-5-8-15,3 7 0 16,6 14 0-16,4 18 0 15,-1 25 0-15,-5 18-3 16,-1 10-13-16,-10 10-17 0,8 2 0 16,15 0-1-16,13 18-3 15,7 13 26-15,-12 5 11 16,-11 2-17-16,-11 2 0 16,-12-2 4-16,0-4-4 15,-12-3-9-15,-18-8 1 16,-4-6-15-16,6-7 9 15,10-5 11-15,6-3 12 16,8-2 3-16,4 0 5 0,0 0 3 16,0 0-1-16,0 0 1 15,0 0-3-15,27 0-9 16,12-13 9-16,10-10 15 16,4-1-9-16,-3-4 3 15,-13-4 1-15,-2 2 0 16,-8-6 6-16,-11 3 0 15,-13 2-11-15,-3-1 9 16,0 8 0-16,0 6 7 16,0 7-15-16,0 8 6 15,-9 3-10-15,6 0-2 16,3 0-4-16,-7 3-8 16,0 22-4-16,-9 15 16 0,0 7 1 15,5 0-1 1,8-5-5-16,3-11-8 0,0-8-11 15,7-12 5-15,16-11 10 16,16 0 9-16,5-7 8 16,11-20 4-16,1-8 8 15,-6-5 4-15,-11 2-4 16,-13 5-13-16,-11 12 6 16,-7 10-1-16,-4 11 6 15,-4 0-16-15,0 0-2 16,11 12-29-16,4 20 6 15,8 6 18-15,0 5 5 16,0-3 3-16,0-4 2 16,-5-6-5-16,2-2 1 15,3-8 1-15,0-6-2 16,3-6-9-16,1-3-14 16,3-5-15-16,12 0-15 15,1-7-8-15,-6-16-16 0,-14-4 3 16,-23 3 2-16,-4 0-31 15</inkml:trace>
  <inkml:trace contextRef="#ctx0" brushRef="#br0" timeOffset="1950.049">5476 7292 204 0,'0'0'40'0,"0"0"-21"0,0 0-4 15,202 29 52-15,32-29-3 16,79 0-21-16,53-10-11 16,0-13-15-16,-39 4-7 15,-60 5-4-15,-84 1-6 16,-68 9-25-16,-69 1-30 15,-46 3-62-15,-76 0 15 16,-70 0-25-16</inkml:trace>
  <inkml:trace contextRef="#ctx0" brushRef="#br0" timeOffset="2191.214">5793 7532 157 0,'0'0'48'15,"0"0"-30"-15,0 0 9 16,0 0 2-16,0 0-9 16,333 15 40-16,-75-15-19 15,51 0-15-15,15-12-6 16,-7 1-13-16,-24-2-2 16,-48 5-5-1,-51 2-1-15,-58 1-16 0,-54 2-1 16,-45 2-38-16,-34 1-30 15,-3 0 5-15,-40 0-30 0</inkml:trace>
  <inkml:trace contextRef="#ctx0" brushRef="#br0" timeOffset="4392.99">8211 6769 113 0,'0'0'56'0,"0"0"-15"15,0 0 0-15,0 0 15 16,0 0 5-16,0 0-19 15,43-76-11-15,-40 76-8 16,1 0-6-16,3 9 2 0,0 18-2 16,5 7 28-16,8 0-14 15,-3 3-16-15,6-4-3 16,0-4-11-16,-3-9 5 16,-4-8-3-16,-6-6-1 15,3-6-1-15,10 0-1 16,17-8 7-16,29-32 41 15,43-27 6-15,28-30-8 16,31-34-23 0,20-12-23-16,-7 1-7 0,-25 28-59 15,-44 36-47-15,-46 39-30 16,-54 37-18-16,-15 4 9 16</inkml:trace>
  <inkml:trace contextRef="#ctx0" brushRef="#br0" timeOffset="11748.329">4866 7975 149 0,'0'0'47'0,"0"0"-12"0,0 0 2 15,0 0 20-15,0 0 5 16,0 0-14-16,-10-111-13 16,-20 103-1-16,-9 2-1 15,5 6-10-15,-5 0-3 16,0 10-9-16,-1 23 1 16,-3 9-9-16,9 9 12 15,-1 8-8-15,12 1-5 16,9 4 12-16,9 0-14 15,5-4 2-15,0-7 1 16,39-13-3-16,10-14-14 16,8-12 6-16,5-10 8 15,3-4 0-15,-1 0 6 16,-2-20 8 0,-2-8-10-16,-7-4 3 0,-4-5-6 15,-3 2 8-15,-10 4-9 16,-13 9 2-1,-9 8 1-15,-2 8-1 16,-5 4-4-16,4 2 2 16,1 0-15-16,4 0-3 0,2 2-4 15,1 4-5-15,-3 2 2 0,-5-2 2 16,-2-2 12-16,-6-2-1 16,1-2 11-16,-4 0 1 15,0 0 1-15,0 0 6 16,0-7 7-16,0-10-5 15,0 1 12-15,-16 1-1 16,-4 4-3-16,6 3-2 16,-9 2-13-16,-3 6-2 0,-1 0-7 15,-12 0 7 1,2 23-6-16,-2 8 6 0,9 9-10 16,7 0-6-16,20 0 10 15,3-8-14-15,0-3 8 16,23-8-4-16,7-6 2 15,7-5 3-15,-2-10-4 16,2 0 6-16,-5 0 9 16,-9-16 1-16,-16-6 0 15,-7-9 5-15,0-4 3 16,0-10 5-16,-7-3-13 16,-25 8 12-16,2 13-5 15,0 10 3-15,4 11-5 0,3 6-6 16,-4 0-8-1,1 14 4-15,-1 13 1 16,8 12 1-16,10 2-15 0,9 0 2 16,0-5 13-16,19-7-3 15,20-9 4-15,2-8-4 16,-2-9 4-16,0-3 1 16,-2 0 0-16,5-7 1 15,1-15 6-15,1-5-6 16,-2-2 4-16,-6-5 3 15,-3 2 7-15,1 0-8 0,-11 11-4 16,-11 9-1-16,-5 10 1 16,-7 2 0-1,4 0-6-15,0 6-10 0,8 21 2 16,2 7 11-16,6-2 1 16,3-1 0-16,3-3-2 15,6-3 1 1,-2-7 0-16,-3-7 0 0,-4-6 3 15,-9-5-6-15,-2 0 4 16,4 0-1-16,2-14 17 16,5-12-13-16,3-7 7 15,-3 1 1-15,-3 0-2 16,-4 5 3-16,-9 7-3 16,0 9-4-16,-4 7-3 15,3 4-3-15,1 0-7 16,3 0-1-16,6 17-9 0,4 4-5 15,-6 2 21 1,-2-2-5-16,-5-4-2 0,0-5-15 16,-1-5 9-16,-3-4 5 15,1-3 0-15,-1 0 1 16,4 0 7-16,2 0 1 16,5-4 8-16,2-10-6 15,0 0 3-15,-2-3-1 16,-1 4 4-16,-3 0-5 15,-3 5 1-15,-1 5 3 16,-3 0-4-16,8 3-3 16,1 0 0-16,11 0-6 0,4 0 5 15,-1 0 0-15,1 4-1 16,-4 0 1-16,-9-2-1 16,-2-2 4-16,-5 0-2 15,2 0 3-15,2-4-1 16,-4-12 7-16,-4-6 2 15,-3 4 23-15,0 1 6 16,0 2-15-16,0 7 13 16,0 4-4-16,0 4-8 15,0 0-14-15,0 0-12 16,0 18-26-16,0 18 26 16,6 8 0-16,-6 6 0 15,0 0 4-15,0-3-4 0,3-5 0 16,8-4-4-16,5-8 8 15,-6-6 0-15,3-8-4 16,-6-7 0-16,-7-8 2 16,0-1-2-16,0 0 14 15,0 0 4-15,0-13 42 16,0-18 14-16,0-15-51 16,0-13-5-16,0-6-3 15,0-11-15-15,7-3 3 16,9 7 3-16,7 12-6 15,0 14 0-15,0 15-9 16,-12 13 9-16,1 8 0 16,-9 10-9-16,1 0-21 0,8 0-24 15,6 14-13-15,5 19 32 16,-3 8 14-16,-5 12 9 16,-15 3-16-16,0 0-16 15,0-6 1-15,-15-9-5 16,-23-11 7-16,3-8 14 15,5-8-10-15,10-8 16 16,13-4 6-16,7-2 15 16,0 0 6-16,0 0 5 15,0-12-5-15,20-5-4 16,13-3 0-16,10-4-1 16,6-2 0-16,5-2 0 15,-1 0 1-15,0 0-2 0,-4 2 0 16,-3-2 1-16,-7 2 0 15,-9 1 2-15,-10-4 7 16,-6-1 10-16,-14 0-1 16,0-2-1-16,0 1 1 15,-14 3-4-15,-9 2-1 16,-4 8 3-16,8 9 0 16,6 4-6-16,-1 5-11 15,-2 5-18-15,-10 24 18 16,-12 18-2-16,3 8 5 15,5 11-1-15,18 5-2 0,12-4-2 16,0-4 1 0,35-14-9-16,15-15-7 15,3-13 7-15,0-13-5 0,9-8 2 16,1 0 4-16,6-15 9 16,-3-18 4-16,-13-2-4 15,-14-8 1-15,-22-1 3 16,-13 4 0-16,-4 8 11 15,0 9 3-15,-11 12 3 16,-12 7-5-16,-10 4-12 16,1 0 1-16,5 10-5 15,10 12 0-15,8 10-5 16,9 5 5-16,0 2 0 16,16-1-3-16,21-5 3 0,5-12 0 15,8-6 0 1,3-11 0-16,-4-4 0 0,10 0 3 15,1-25 2-15,2-4 4 16,-9-8-4-16,-11-5 0 16,-12-6 9-16,-15-7 8 15,-10-5 10 1,-5-3 0-16,0 0-13 16,-20 4 4-16,-6 8-14 15,-1 15 12-15,8 16 17 16,3 12-36-16,12 8 27 15,-3 0-29-15,4 24-39 16,-2 23 31-16,1 16 3 16,4 12 7-16,0 3-2 0,0-3 0 15,0-2 0-15,12-9 0 16,11-14-33-16,7-12-27 16,-3-11-9-16,0-13-7 0,-4-8-18 15,0-6 18-15,-13 0 7 16,-5-4 11-16,-5-20 17 15,0-11-9-15,-31-9 18 16,-19-2 15-16,1 2 15 16,-5 7 2-16,17 8 5 15,2 11 18-15,21 8 0 16,5 6-2-16,9 4-9 0,0 0-7 16,16 0-5-1,49 0 1-15,26 2 6 16,20-2 3-16,11 0-6 0,-9 0 2 15,-17-14 8-15,-27-1 4 16,-27 2 12-16,-15-4 3 16,-20 6 17-16,-7-4-1 15,0 4-16-15,-7 3-2 16,-27 3 6-16,-1 5-18 16,1 0-11-16,2 3-3 15,11 24-5-15,5 11 0 16,9 10 2-16,7 0-4 15,0-2 2-15,4-7-1 16,29-7-5-16,13-9-11 16,4-10-10-16,6-6-14 0,10-7-26 15,-1 0-49-15,-8-16-24 16</inkml:trace>
  <inkml:trace contextRef="#ctx0" brushRef="#br0" timeOffset="12146.229">8646 7828 121 0,'0'0'101'0,"0"0"-54"0,0 0 11 16,0 0 18-16,0 0-26 15,0 0-37-15,0 0-3 16,4 40 25-16,26-9-13 15,-3 1-5-15,-1 2-6 16,-7-2-7-16,-8-4 3 16,-2-6-4-16,2-8 2 15,-4-6-5-15,9-8 1 16,3 0-1-16,8-4 9 16,6-20 40-16,17-12 20 15,5-11 0-15,8-8-30 16,6-10-21-16,0-3-12 15,-5 1 4-15,1 8-10 16,-12 15-55-16,-14 19-28 0,-19 17-41 16,-20 8-27-16,0 15-29 15,0 10 98-15,-16 6-75 16</inkml:trace>
  <inkml:trace contextRef="#ctx0" brushRef="#br0" timeOffset="27311.498">21888 4506 74 0,'0'0'50'0,"0"0"-34"15,0 0 0-15,0 0 9 16,0 0-2-16,0 0-2 16,0 0-11-16,0 0 4 15,-49 0 4-15,49 0-3 16,0 0 12-16,0 0-14 15,0 0-4-15,0 0-5 16,9 0-4-16,31 0 0 16,29 0 16-16,43-4-13 15,27-2 8 1,30 2-5-16,29 1-4 0,23 2 8 16,28-5-10-16,9 2 2 15,13-4-2-15,-4-1 2 16,-7 4-4-16,-5-6 2 0,-11 2 0 15,-3 1 0 1,3-3 6-16,7 1-6 0,28-2 0 16,29 1 3-16,5-4-3 15,0 5 0-15,-23 0 0 16,-38 0-3-16,-35 3 6 16,-45 3-3-16,-47-3 0 15,-41 3 1-15,-38 0-1 16,-23 0 0-16,-13 4 1 0,-10-2 10 15,0 2-11-15,0 0 10 16,0 0-10-16,0 0 3 16,0 0-9-16,0 0 2 15,0 0-25 1,0 0-7-16,0 0-27 0,0 0 13 16,0 0 2-16,-3 0-6 15,-27 0 0-15</inkml:trace>
  <inkml:trace contextRef="#ctx0" brushRef="#br0" timeOffset="28109.018">22171 4523 1 0,'0'0'43'0,"0"0"-16"16,0 0-7-16,0 0-3 16,221-24 5-16,-114 23-3 15,34-1-1-15,38 2-5 16,42 0-6-16,46 0 7 0,43-3-9 16,29 3-1-16,15 0-1 15,9 0-2 1,3 0 1-16,-20 0 0 0,10 0 0 15,1 0-1-15,-5 0-1 16,14 0 0-16,-12 0-1 16,-11 0 1-16,-10 0 0 15,-29 0 1-15,-33 0 0 16,-34 0-1-16,-46 0 0 16,-55 0 1-16,-40 0-1 15,-50 0 0-15,-39 0 0 16,-7 0 0-16,-20 0-14 15,-40 0 5-15,-35 0-13 16,-35 0-3-16,-31 0 2 16,-30 0 3-16,-21 0-12 0,-18 0-14 15</inkml:trace>
  <inkml:trace contextRef="#ctx0" brushRef="#br0" timeOffset="28443.33">24020 4506 23 0,'0'0'21'0,"0"0"6"16,313-17-7-16,-115 10-6 16,66-2-5-16,59 2-4 15,56-3 0-15,40 3 1 16,20 1-3 0,-9 4-2-16,-38 2 0 0,-49 0-1 15,-56 0 0-15,-73 0-3 16,-72 0-5-16,-66 4-12 15,-53-1-30-15</inkml:trace>
  <inkml:trace contextRef="#ctx0" brushRef="#br0" timeOffset="37037.133">27444 8997 117 0,'0'0'34'0,"0"0"-21"16,0 0 0-16,0 0 11 15,0 0-1-15,0 0-8 16,-194-2 1-16,98 2-2 15,-26 0 7-15,-33 0-5 16,-47 0-9-16,-55 0 4 16,-47 0-8-16,-28 0-3 15,1-6 1-15,41 0-1 16,65-1 0-16,77 6 2 0,66 1 0 16,52 0-3-16,23 0 1 15,7 0-11-15,0 0 8 16,0 0-8-16,0 0 4 15,0 8 6-15,7 16 1 16,13 8 3-16,-1 8-2 16,-5 9 0-16,2 11 4 15,-5 9-3-15,-6 12 2 16,-1 6 7-16,-4 3-11 16,0 2 7-16,0-2-5 15,0 0 2-15,0 1-1 0,0-10-3 16,-4-2 0-1,-5-9 3-15,2-11 0 0,-4-4 0 16,-1-8-3-16,1-5 0 16,-1-10 1-16,9-6-1 15,3-10 0-15,0-8-1 16,0-4-1-16,0-4-1 16,33 0-2-16,33 0 5 15,26 0 3-15,7 0-2 16,7 0 2-16,5-8-2 15,22-2-1-15,31-4 3 16,38 2-3-16,46 2 0 16,26-1 0-16,5 4 0 15,-4 6-2-15,-24 1 1 0,-21 0-4 16,-13 0 3-16,-8 8 1 16,-7 3 0-16,1-5-1 15,-1 0 1-15,-24-6 1 16,-17 0 0-16,-35 0 2 15,-39 0-2-15,-29 0 0 16,-24 0 2-16,-15 0-2 16,-12 0 0-16,-3 0 0 15,-4 0 4-15,9 0-3 16,1-4 3-16,10-10-4 16,6-6 2-16,-3 0-3 15,0-6 1-15,0-5 0 16,-3-2 2-16,-10-7-1 0,3-9-1 15,-13-9 4-15,0-9 1 16,0-10-3-16,-23-7-2 16,0-1 2-16,3 0 0 15,8-3 2-15,1-1-3 16,4 0-1-16,3 7 1 16,-4 8-1-16,1 12 0 15,-9 8 0-15,1 9-1 16,0 9 1-16,-8 3 0 15,3 4-1-15,-10 5-6 16,-7 2 7-16,-18 0-3 16,-25 2-4-16,-38 1-1 0,-45 0-6 15,-60 5 1-15,-61 4-12 16,-60 8-8-16,-34 2 3 16,-10 0-20-16,10 18-7 15,58 3-43-15</inkml:trace>
  <inkml:trace contextRef="#ctx0" brushRef="#br0" timeOffset="85254.754">17523 4124 163 0,'0'0'29'16,"0"0"-7"-16,0 0 43 0,0 0-3 15,0 0-24-15,0 0-15 16,0 0-3-16,33-1 1 16,82-4 11-16,57-3 15 15,45-6 3-15,35-4-31 16,11 0 15-16,1 0-19 16,-24 4-13-16,-35 6 19 15,-44 4-18-15,-38 2 4 16,-37 2-5-16,-17 0 5 15,-12 0-3-15,-11 0-4 16,10 0-20-16,-6-4-25 16,-4-2-31-16,-14 0-16 15,-29-2-6-15,-3 4-2 16,-42 0 16-16,-50 2-81 16</inkml:trace>
  <inkml:trace contextRef="#ctx0" brushRef="#br0" timeOffset="85900.141">17588 3749 179 0,'0'0'46'16,"0"0"7"-16,0 0 22 0,0 0-2 15,0 0-32 1,0 0-16-16,0-6-9 0,14 16-7 15,25 16-7-15,18 7 20 16,8 3-6-16,4 0-11 16,-2 0-2-16,-1 1-3 15,-9-6-14-15,1-1-28 16,-12-7-35-16,-5-5-7 16,-10-4-30-16,-16-9-12 15</inkml:trace>
  <inkml:trace contextRef="#ctx0" brushRef="#br0" timeOffset="86203.936">18442 3667 157 0,'0'0'40'0,"0"0"-2"16,0 0 9-16,0 0 6 16,0 0-26-16,0 0-21 15,0-12-6-15,0 39-13 16,-8 12 13-16,-10 7 12 16,-5 1-11-16,0-1 1 15,-4-2-2-15,8-2-3 16,3-4-14-16,9-6-26 0,7-7-12 15,0-7-5-15,0-7-51 16</inkml:trace>
  <inkml:trace contextRef="#ctx0" brushRef="#br0" timeOffset="86479.74">18925 3596 14 0,'0'0'143'15,"0"0"-117"-15,0 0-13 16,0 0 9-16,0 0 12 0,0 0-13 16,0 139-6-16,0-97-5 15,-10 1-2-15,-13-4-7 16,3-2 0-16,-3-1-1 15,0-4-19-15,9-4-10 16,11-7-7-16,3-6-24 16,0-5-43-16</inkml:trace>
  <inkml:trace contextRef="#ctx0" brushRef="#br0" timeOffset="86725.207">19483 3693 116 0,'0'0'34'0,"0"0"-18"16,0 0 2-16,0 0-5 16,0 0 3-16,-195 119-10 15,142-79-5-15,7-2 1 16,9-4-2-16,9-4-10 15,10-2-23-15,9-6-9 16,9-6-57-16</inkml:trace>
  <inkml:trace contextRef="#ctx0" brushRef="#br0" timeOffset="86942.02">19990 3599 91 0,'0'0'67'0,"0"0"-34"15,0 0-6-15,0 0-2 16,0 0-14-16,0 0-8 16,-88 99 8-16,28-48 0 15,-6 2-10-15,6-7-1 16,2 0-16-16,8-4-26 15,13-7-24-15,5-2-79 0</inkml:trace>
  <inkml:trace contextRef="#ctx0" brushRef="#br0" timeOffset="88852.006">18697 4107 65 0,'0'0'50'0,"0"0"-13"16,0 0-1-16,0 0 2 16,0 0-5-16,0 0 2 15,-30-53 2-15,30 52-1 16,0-1-7-16,0 2-1 16,0 0 3-16,0 0-13 15,0 0 7-15,0 0-12 16,0 0-1-16,0 0 2 15,0 0-10-15,0 0 6 16,0 0-5-16,0 0-4 16,0 0 10-16,0 0-10 15,0 0 5-15,0 0 2 16,0 0-8-16,0 0 5 16,0 0-3-16,0 0 1 15,0 0 1-15,0 0-4 0,0 0 0 16,0 0-1-16,0 0 1 15,0 0-2-15,0 0-1 16,0 0-7-16,0 0 3 16,0 0 2-16,0 0-9 15,0 0 1-15,0 0-14 16,0 0-6-16,0 0 0 16,0 0-4-16,0 0 7 15,0 2-2-15,0-1 17 16,4 4-10-16,-1-1-6 15,1 3 8-15,-1 0-12 16,-3 3-10-16,0 1-21 0</inkml:trace>
  <inkml:trace contextRef="#ctx0" brushRef="#br0" timeOffset="89916.776">18297 4101 39 0,'0'0'52'0,"0"0"-27"15,0 0 5-15,0 0 2 16,0 0-10-16,0 0-8 15,0-10-2-15,0 10 2 16,0 0-1-16,0 0-1 16,0 0-2-16,0 0-2 15,8 4 4-15,7 8 8 16,0 4-4-16,1 6-3 16,-2 0-1-16,2 3 0 15,7 4-1-15,0-2-3 16,3 4-2-16,4-1 1 15,2-3-5-15,-2 4 0 16,-3-3 1-16,-4-2 0 16,-4 5-2-16,-5-4 4 15,-1 5 0-15,-3 0 7 16,3 1 1-16,-3 1-8 0,3 4 3 16,-3 0 3-16,10 2 0 15,-6 2-1-15,5 0-6 16,-3 2 3-16,-5 3 8 15,-2 0-5-15,-9 6 4 16,0 3-2-16,0-2 0 16,0-2 6-16,-16-8-8 15,0-6 5-15,9-5-12 16,0-5-2-16,7-5 5 16,0-2-6-16,0-5 2 15,0-6-2-15,0-4 0 16,0-2-3-16,3 0-12 0,-3-2-7 15,0-2 3-15,0 2-24 16,0-2-16-16,0 0-1 16,0 0-3-16,0 0-6 15,0 0 12-15,4-6-24 16,26-16-42-16</inkml:trace>
  <inkml:trace contextRef="#ctx0" brushRef="#br0" timeOffset="90919.18">19277 4139 72 0,'0'0'24'0,"0"0"-1"0,0 0 7 16,0 0-4-16,0 0-5 16,0 0-4-16,7-22 3 15,-7 22 0-15,0 0 2 16,0 0-4-16,0 0-1 15,0 0 2-15,0 0-8 16,0 0-3-16,0 0-2 16,0 0-3-16,0 15 5 15,-7 6 5-15,-12 5 3 16,0 2 0-16,-4 6-2 0,8-2 2 16,-1 4-6-1,9-3-3-15,7 4-2 0,0 0 0 16,0-1-3-16,0 0 1 15,0-2 0-15,0-2 6 16,0-2 7-16,0 0-10 16,0 2 10-16,0 0-7 15,0 0 2-15,0 5-5 16,0-4-1-16,0 3 1 16,0-1-1-16,0 0-1 15,4 2 8-15,10-3-4 0,2 0-2 16,0-2 3-1,2-4-7-15,-2-1 5 0,3-6-5 16,-5 2-1-16,6 0 2 16,-5-1-1-16,5-3 6 15,-9 1-3-15,1-6-3 16,-1-5 3-16,1 1-5 16,-5-4 2-16,0 1-4 15,-3-2 4-15,4-1-2 16,3 1 0-16,-4-4-2 15,2 4-6-15,-5-4-19 16,-1 2-26-16,-3-3-16 16,0 0-15-16,0 0-8 15,0 0 17-15,0 0 0 16,-16 0-63-16</inkml:trace>
  <inkml:trace contextRef="#ctx0" brushRef="#br0" timeOffset="92997.126">18609 4991 81 0,'0'0'32'0,"0"0"-7"16,0 0 7-16,0 0-5 15,0 0-4-15,0 0-1 0,0-49-3 16,-14 42 3 0,-6 1-5-16,-6 2-6 0,-8 2 0 15,-5 2-6-15,-10 0 1 16,-13 2-4-16,-14 20-1 15,-11 10 0-15,-9 8 3 16,8 6-2-16,12 2 2 16,16 2-4-16,24 0 0 15,22 1 0-15,14-1-2 16,0 0 2-16,23-5-2 16,21-4-4-16,2 1 0 15,-3-8 0-15,-9-4 2 0,1-12-1 16,-9-10-17-1,4-6 18-15,6-2-1 0,-6 0 4 16,-4 0 2-16,-6-3-2 16,-6-5 3-16,-5-1-2 15,-6 5 2-15,-3-2-2 16,0 5 3-16,0-2-3 16,-12 3 0-16,-18 0-5 15,-20 6 4-15,-15 20 2 16,-7 10 1-16,-12 13 7 15,8 2-6-15,11 6 6 16,15-1 9-16,17-1-14 16,13-2-2-16,20-3-2 15,0 0 1-15,0-3-1 16,30-5-3-16,16-9-1 0,16-6-3 16,2-9 1-1,8-10-5-15,-6-5 3 0,-10-3 4 16,-10 0 3-16,-15 0-1 15,-12-3 2-15,-12-2 2 16,-2-1-2-16,-5-1 4 16,0 1 6-16,0 4-4 15,0 2 2-15,0 0-3 16,0 0-5-16,7 0-2 16,13 8 2-16,3 10 0 15,0 6-9-15,0-1 8 16,3 7-3-16,5-5 4 15,6-3 0-15,9-4 0 16,12-7-5-16,9-10 3 0,15-1 1 16,4 0-3-16,3-15 1 15,-10-10-2-15,-10 0 4 16,-9-4-1-16,-17 3 4 16,-17 0-2-16,-13 0 2 15,-13 0 2-15,0 2 16 16,0 4-4-16,-4 8-7 15,-8 4 5-15,8 6-10 16,4 2-1-16,0 0-3 16,0 0-7-16,23 13 7 15,7 10 0-15,-3-2-1 16,8 2-6-16,-1-4-2 16,5-6-2-16,10-5-5 0,1-2 4 15,7-6 10-15,-1 0 2 16,3 0 0-16,-10-10 0 15,4-10 0-15,-3-2 0 16,-4-6 0-16,-6-3 1 16,-8 2 0-16,-14-1 1 15,-9-1 3-15,-9 5 6 16,0 4-5-16,0 4 3 16,0 7-3-16,0 4-1 15,0 3-4-15,0 4-1 16,0 0 0-16,0 0-2 15,10 0-2-15,10 0-1 0,3 0 5 16,7 0-4-16,9 0 4 16,10 0 2-16,11-16-2 15,-1-8 2-15,-15-2-1 16,-9-4 1-16,-15 0 0 16,-17-4 4-16,-3 0 9 15,0-2 11-15,-30-4-6 16,-12 0-1-16,-11 1 0 15,-6 3 0-15,3 6-9 16,6 8 5-16,4 8-4 16,9 8-11-16,9 4-2 15,10 2 1-15,9 0-5 16,9 6-21-16,0 10 9 16,13 2-4-16,33 1 5 15,10-7 12-15,10-4-6 0,1-3 1 16,2-5-2-16,-11 0 6 15,-8 0 6-15,-20-16 0 16,-7-4 0-16,-9-1 4 16,-5-8-3-16,-9-3 11 15,0-5-7-15,0-2 3 16,0 3 0-16,0 0-8 16,0 3 4-16,0 8-4 15,0 5 4-15,0 4-6 16,-4 5 7-16,-4 2-5 15,4 7 0-15,4-1-4 16,0 3 4-16,0 0 0 0,0 0-8 16,0 0 2-16,0 0 0 15,0-2 1-15,0 1 4 16,0-4 1-16,0 1 4 16,0-4-3-16,0-6-1 15,0-4 7-15,-11-4-7 16,-15 0 4-16,-6 2 2 15,2 2-1-15,-7 5 0 16,-2-2 0-16,0 5-4 16,2-1 2-16,1 8-3 15,10 0-5-15,8 3 2 16,6 0 2-16,8 0-9 16,1 0-7-16,3 0 8 0,0 3-4 15,0 3 6 1,0 0-1-16,0 0 5 0,7-4-8 15,19 0 6-15,4-2 4 16,2 0 1-16,-9 0 0 16,-5-4 1-16,-6-8 0 15,-8-3 4-15,-4-2 6 16,0-4 1-16,0 4-2 16,-34-4 2-16,-12 6-3 15,-3 2-4-15,-10 4-2 16,-1 3-2-16,4 3-1 15,-6 3 0-15,-4 0-2 16,3 0-9-16,-10 14-23 16,8 5-16-16,8 1-1 15,11 4-17-15,16 0-26 16</inkml:trace>
  <inkml:trace contextRef="#ctx0" brushRef="#br0" timeOffset="99476.751">18294 8935 112 0,'0'0'49'0,"0"0"-16"16,0 0 6-16,0 0 6 16,0 0 4-16,0 0-10 15,0 0-2-15,-89-9-12 16,135 7-7-16,50-7-16 16,53 1-2-16,49 0 33 15,39 2-20-15,14 2-7 16,12 2 12-16,8 0-18 15,-13 2 5-15,-17 0 3 0,-23-4-7 16,-40-1-1-16,-33 0 0 16,-30 2 0-16,-19-4 0 15,-29 3 6-15,-16 2-6 16,-21 0 0-16,-10 2 3 16,-3 0-6-16,-4-2 3 15,-3 2 0-15,-1-2-1 16,-2 2-25-16,-7 0-15 15,0-2 0-15,0 2-22 16,-7 0 11-16,-35 0-12 16,-27 0-2-16,-37 0-27 15</inkml:trace>
  <inkml:trace contextRef="#ctx0" brushRef="#br0" timeOffset="100069.886">18515 8578 93 0,'0'0'46'15,"0"0"2"-15,0 0-7 16,0 0 7-16,0 0 6 16,0 0 1-16,-85-64 17 0,85 64-34 15,0 0-4-15,0 0-34 16,16 20 17-16,21 6-10 15,22 10 20-15,8 5-16 16,11 0 6-16,-2 2-11 16,0-3-3-16,-16-4-3 15,-11-4-40-15,-10-4-18 16,-19-6-31-16,-10-8-4 16,-3-4 16-16,-7-4 13 15,0-6-17-15</inkml:trace>
  <inkml:trace contextRef="#ctx0" brushRef="#br0" timeOffset="100315.347">19007 8490 116 0,'0'0'37'0,"0"0"0"0,0 0-4 16,0 0-6-16,0 0-16 15,0 0-11-15,-13-14 8 16,33 14 1-16,6 8 3 16,1 12 4-16,-4 6-8 15,-4 8 11-15,-4 8-3 16,-3 2-6-16,-1 0 3 0,-6 0-13 16,-2-6 2-1,1-3-2-15,-1-8-37 16,1-6-28-16,0-4 0 0,-1-6-11 15,6-11-50-15</inkml:trace>
  <inkml:trace contextRef="#ctx0" brushRef="#br0" timeOffset="100612.891">19601 8499 61 0,'0'0'66'0,"0"0"-26"0,0 0-6 16,0 0-6-16,0 0-9 15,0 0-15-15,20 19 1 16,-13 13 20-16,0 5-1 16,-4 0 0-16,3 3-9 15,1 0-5-15,-4-1-1 16,1-3-6-16,-1-4-6 15,3-2-2-15,-3-8-41 16,-3-4-13-16,0-8-3 16,0-6-27-16</inkml:trace>
  <inkml:trace contextRef="#ctx0" brushRef="#br0" timeOffset="100863.074">20172 8547 68 0,'0'0'78'0,"0"0"-39"0,0 0-11 15,0 0 5-15,0 0-20 16,0 0-13-16,23 2 0 16,-10 31 0-16,-6 11 12 15,4 2-4-15,-6-1-8 16,-2-4 4-16,4-4-4 15,6-7-9-15,-6-8-20 16,4-6-20-16,1-10-26 16</inkml:trace>
  <inkml:trace contextRef="#ctx0" brushRef="#br0" timeOffset="101065.294">20951 8500 52 0,'0'0'78'0,"0"0"-38"0,0 0-2 15,0 0-12-15,0 0-11 16,0 0-14-16,-60 49 5 0,-2 1 17 16,-14 1-11-16,0 3-9 15,7-1 0-15,8-7-3 16,15-8-24-16,15-5-25 15,13-14-37-15</inkml:trace>
  <inkml:trace contextRef="#ctx0" brushRef="#br0" timeOffset="102744.849">18625 7590 196 0,'0'0'24'0,"0"0"4"0,0 0 0 15,0 0 3-15,0 0-17 16,0 0-10-16,-103-30-2 16,61 60-1-16,4 6 12 15,16 4-12-15,6 0 0 16,16-3-1-16,0-8-8 16,46-4 8-16,14-12 0 15,2-7 0-15,-2-6 6 16,-5 0-6-16,-15 0 5 15,-4-16 2-15,-19-8-4 0,-8-8 13 16,-9-8-3-16,0-8-2 16,0-4 0-16,-26 0-6 15,-10 2-3-15,-1 9 8 16,-2 11 2-16,9 12 16 16,4 12-28-16,-4 6 3 15,1 0-6-15,3 28 6 16,-1 11-4-16,20 6 1 15,7 8-4-15,0-6-1 16,23 4 4-16,23-10-3 16,7-3-3-16,4-15 0 15,-4-9 4-15,-2-10 2 16,-7-4 2-16,6 0 3 16,-4-14-4-16,0-6 1 15,-7-6 6-15,-6-4-2 0,-10 2-2 16,-3 5 1-16,-13 4 1 15,0 7 5-15,-2 7-10 16,-5 3 2-16,4 2-4 16,-1 0 0-16,8 0-3 15,1 13 4-15,3 7-6 16,-3-1 6-16,-5 0-7 16,2-7 8-16,-2-3-1 15,-4-6-12-15,5-3 13 16,0 0 0-16,3 0 2 15,8 0-2-15,4-2 1 16,8-12-1-16,-1-2 4 16,-4-2 0-16,2 4-4 15,-13 4 0-15,-3 6 4 16,-5 2-4-16,-3 2 0 16,3 0-4-16,5 0 3 0,7 0-6 15,4 2 7 1,4 6 0-16,3 0 5 0,-3-3-12 15,3-4 6-15,-4-1 1 16,-3 0 0-16,-3 0 5 16,-4-4-5-16,-6-14 4 15,6-8 0-15,-5-7 1 16,-8-3 3-16,-3-4-7 16,0 0 17-16,0 0-12 15,0 6-1-15,-17 6 14 16,-6 8-17-16,7 10 10 0,5 6-12 15,-5 4 0-15,4 0-1 16,-2 28 1-16,1 9 0 16,13 9-6-16,0 1 3 15,0-3 2-15,32-6 0 16,12-3-9-16,2-11 5 16,0-10-15-16,0-6 16 15,-7-6-3-15,-9-2 13 16,0 0-10-16,-7 0 4 15,-7-12 0-15,-5-3 4 16,-4 2-1-16,-7-1-3 16,0 3 0-16,0 5 8 15,0 4-8-15,0 2 0 16,0 0-3-16,5 0-3 0,6 0-6 16,8 0-4-1,11 7 16-15,0 1-20 0,2-7 20 16,-2-1-1-16,-7 0 1 15,4 0 4-15,-4-4-3 16,0-9 0-16,-13-6 10 16,-1 1-11-16,-9-1 17 15,0 1 4-15,0 1-13 16,-9 8 17-16,-5 0-24 16,2 9-1-16,5 0 0 15,0 0-1-15,-6 26 1 16,6 15-1-16,-2 9 7 0,6 8-1 15,3 6-5-15,0 6 0 16,0 0-4-16,0-2 11 16,12-5-7-16,-5-9 0 15,-3-10 4-15,-1-8-4 16,-3-6 0-16,0-10 0 16,0-2-11-16,-17-8 10 15,-19-4-3-15,-6-6 3 16,-11 0 2-16,-11 0-5 15,2-17 4-15,6-8-30 16,10-5-7-16,19-8-33 0,27-2-4 16,4-4 0-16,61-6-16 15,25 2-19-15</inkml:trace>
  <inkml:trace contextRef="#ctx0" brushRef="#br0" timeOffset="103585.703">20509 7510 94 0,'0'0'48'16,"0"0"-2"-16,0 0-2 16,0 0 2-16,0 0-9 15,0 0-2-15,-27-69-9 16,23 69-18-16,-4 18-1 0,4 15-3 16,4 7 22-16,0 3-9 15,0 6-12-15,0-7 19 16,0-2-22-16,0-6 1 15,9-10-3-15,-6-8 5 16,-3-8-5-16,0-6 4 16,0-2 4-16,0 0 5 15,0-4-9-15,-19-18 12 16,-4-12-1-16,-3-6-10 16,3-8-4-16,12-6-1 15,6-6 12-15,5-1-22 16,0 5 10-16,8 4 0 15,38 2-8-15,15 6-5 16,8 8 13-16,-4 11-6 0,-21 20 0 16,-12 5 0-16,-5 5-4 15,-13 27 2-15,-11 11 1 16,-3 6-23-16,0 2 12 16,-14 1 17-16,-25-4-6 15,6-3 2-15,-6-3 2 16,9-11-9-16,7-6 6 15,12-11-16-15,7-8 9 16,4-6 7-16,0 0-8 16,0 0 12-16,22 0-1 15,10 0 3-15,5-2 4 16,5-8-4-16,-3-2 5 16,-5 1 0-16,-1 1 1 15,-6 1 13 1,1-4-13-16,-7 4 6 15,-5-4 13-15,-3 3-13 16,-13 2 8-16,0 2 3 16,0 2-13-16,0 4 4 0,0 0-14 0,0 0-10 15,0 0 6-15,0 17-6 16,-6 10 10-16,6 1 0 16,0 3 8-16,29-5-14 15,8-2 6-15,5-8 0 16,-1-6-4-16,1-4-1 15,-6-6 5-15,-6 0 8 16,-16 0-1-16,-5-7 1 16,-9-14-2-16,0-5-4 15,0-6-4-15,-16-2 3 16,-27 0-1-16,-1 3 0 0,-2 8-3 16,7 6-3-16,13 10 4 15,15 3-23 1,11 4-12-16,0 0-38 0,0 0-6 15,7 15 33-15,27 3-18 16,12-1-8-16</inkml:trace>
  <inkml:trace contextRef="#ctx0" brushRef="#br0" timeOffset="103963.966">21366 7578 85 0,'0'0'38'0,"0"0"3"15,0 0-3-15,0 0-6 16,0 0-14-16,0 0-6 16,0 0-1-16,-102-54-11 15,82 54 0-15,10 18-1 16,1 7-2-16,9 0 1 16,0-1 1-16,4-2 1 15,27-6 0-15,6-2 2 16,2-6-2-16,-1-4 2 15,-7-4 0-15,-4 0 2 0,-13 0 10 16,-2-10 17 0,-12-10-3-16,0-2-3 0,0-2-6 15,-23-2-9-15,-7 1-5 16,-1 7-2-16,8 7-3 16,12 4-6-16,7 6-1 15,4 1-62-15,0 0 3 16,0 0-1-16,20 0-12 15,10 0-33-15</inkml:trace>
  <inkml:trace contextRef="#ctx0" brushRef="#br0" timeOffset="104357.969">21604 7379 97 0,'0'0'34'0,"0"0"3"0,0 0 0 0,40-124-3 16,-20 102-12-16,-8 7 10 15,-5 12 3-15,-3 3-13 16,-1 0-17-16,6 21 2 16,2 14-7-16,1 9 19 15,-5 2-8-15,-3 4 5 16,-4 0-10-16,0-1-4 16,0-6 3-16,0-3-5 15,3-5 0-15,1-9 0 16,5-6-24-16,-6-6-17 15,1-8-26-15,-4-6 18 16,0 0 20-16,0-2 20 0,0-20-9 16,-16-6-6-16,-18-4 6 15,-1-3 16-15,5 6 1 16,7 2 1-16,9 5 8 16,5 6 3-16,5 7 1 15,4 3 1-15,0 1 0 16,4 3-1-16,45-2-7 15,24-2-4-15,19 0 0 16,3-1-1-16,1 2-2 16,-17 2-6-16,-17 0-26 15,-28 0-14-15</inkml:trace>
  <inkml:trace contextRef="#ctx0" brushRef="#br0" timeOffset="109928.196">19539 9312 171 0,'0'0'0'16,"0"0"-24"-16,0 0 18 0,0 0 6 15,-175-106-1-15,175 96-18 16,0 4-49-16</inkml:trace>
  <inkml:trace contextRef="#ctx0" brushRef="#br0" timeOffset="111279.794">18533 8853 15 0,'0'0'45'0,"0"0"-15"0,0 0-7 16,0 0 11-16,0 0-14 15,210 29 5-15,-58-18-4 16,43-3 0-16,22 0-8 16,21-4-1-16,20-4-5 15,9 0-5-15,-7 0 2 16,-21-10-2-16,-36-2-2 16,-51 2 0-16,-37 0-1 15,-35 4 1-15,-43 4 1 16,-18 2 0-16,-19 0-1 15,0 0 2-15,0 0-2 16,-10-2-2-16,-49 0-7 0,-40 2 4 16,-53 0-15-16,-49 0 2 15,-40 0 12-15,-10 15 3 16,10-2 3-16,27 1 0 16,39-2 0-16,30-1-1 15,20-4 1-15,29-3 0 16,32-2 2-16,25-2-2 15,23 0 0-15,13 0 0 16,3 0 1-16,0 0-1 16,0 0 2-16,0 0-1 15,0 0 3-15,0 0 0 16,16 0 0-16,44 0 4 16,51-5-7-16,42-3 1 0,18-1-2 15,24 6 0 1,-8 0-1-16,-15 3-2 0,-13-2-2 15,-25 2 3 1,-27-2-3-16,-24-2 5 0,-21 2-2 16,-25 2 2-16,-21-2-1 15,-9 2 1-15,-7 0-1 16,-14 0-7-16,-59 0-7 16,-61 0-1-16,-79 2 3 15,-57 11 11-15,-56 0 2 16,-8-3 1-16,5-2 9 15,9-2 8-15,30-4 0 16,58-2 2-16,80 0 1 16,70 0-3-16,59 0-4 15,23 0-5-15,50 0-5 16,77 0 2-16,68 0-4 0,56 0 0 16,27 0-2-1,1 0-5-15,-31 6-3 0,-30 0-2 16,-36-3 5-16,-14-1 5 15,-9-2-7-15,-14 0 0 16,-19 0 3-16,-22 0 3 16,-32 0 1-16,-27 0-1 15,-22 0 3-15,-14 0-6 16,-9 0 4-16,-9 0-8 0,-59 0 4 16,-54 0-1-1,-54 0 2-15,-40 0 1 0,-25 0 1 16,-15 0 0-16,5 0 1 15,-1-2 1-15,19-1 1 16,31 3-2-16,64 0 6 16,55 0-1-16,57 0 1 15,26 0-1-15,76 0-3 16,79 0 2-16,79-4-2 16,56 0-1-16,26-4-2 15,-8-4-4-15,-37-2-4 16,-38 0 2-16,-31 0 2 15,-30 3 3-15,-34 3-7 16,-39 3-10-16,-43 4 17 16,-33-2 1-16,-16 3 1 15,-7 0-1-15,0 0 1 16,-3 0-3-16,-40 0-17 16,-13 0-38-16,-17 0-60 15</inkml:trace>
  <inkml:trace contextRef="#ctx0" brushRef="#br0" timeOffset="118580.155">15250 9729 143 0,'0'0'46'15,"0"0"-30"-15,0 0 8 16,0 0 0-16,0 0-12 16,0 0 0-16,256-48 4 15,-150 43 13-15,9 3-13 16,-2-1-6-16,-8 1-1 16,-33 1-7-16,-35 1-2 15,-24 0-8-15,-13 0-38 16,0 0-17-16,-43 0 0 0,-6 1 7 15,-8 6-60 1</inkml:trace>
  <inkml:trace contextRef="#ctx0" brushRef="#br0" timeOffset="118750.881">15764 9695 47 0,'0'0'51'0,"0"0"-12"16,0 0 1-16,0 0-10 15,0 0 0-15,0 0-1 16,-72 74-1-16,61-36 4 15,8 9-6-15,-1 0-9 16,4 2-10-16,0-3-6 16,0-4-1-16,0-2-36 0,0-6-39 15,0-8 4-15,0-4-52 16</inkml:trace>
  <inkml:trace contextRef="#ctx0" brushRef="#br0" timeOffset="119491.111">15867 10078 139 0,'0'0'37'0,"0"0"3"16,0 0 5-16,0 0 1 16,0 0-34-16,0 0-12 15,0-18-2-15,23 18 2 0,12 10 1 16,-1 7 1-16,1 0-2 15,-1 5 0-15,-8-2 0 16,-3 1-3-16,-10-4-1 16,-6-2-4-16,-7-6-6 15,0-2-10-15,-16-4 3 16,-26 0 3-16,-11-3-9 16,7 0-6-16,12 0 2 15,18-3 24-15,16-8 7 16,0-8 14-16,16 2 5 15,30-5-3-15,11-5 4 16,4-1-6-16,3 4-5 16,-9 4 6-16,-14 2-4 15,-6 4 6-15,-12 0 6 0,-9 3 6 16,-5 2-4 0,-9 5-3-16,0 2 4 0,0 2 5 15,0 0-11-15,0 0-18 16,-19 0-2-16,-1 0-4 15,-3 0 0-15,4 10-8 16,4 2-1-16,3 2-7 16,12 2-11-16,0 0 1 15,0 0 4-15,39-2 22 16,11-3-2-16,-1-10-4 16,1-1 5-16,-8 0 5 15,-12 0 1-15,-3 0-1 16,-8-14 6-16,-8 0 6 0,1-3 11 15,-12-4 0-15,0-1 0 16,0 0-2-16,0 1 1 16,-9 6-6-16,-14 5 5 15,6 6-13-15,-6 4 3 16,0 0-11-16,3 10 0 16,13 11 0-16,2 8-4 15,5-3-7-15,0 4 3 16,35-4 5-16,11-3 2 15,7-6-4-15,7-5-5 16,-1-6-9-16,-3-2-9 16,-10-4-30-16,-16 0-8 0,-10 0 0 15,-10 0-38-15</inkml:trace>
  <inkml:trace contextRef="#ctx0" brushRef="#br0" timeOffset="120530.701">17091 10026 116 0,'0'0'80'16,"0"0"-44"-16,0 0 14 15,0 0 21-15,0 0-21 0,0 0-20 16,-60-54-10-16,60 54-14 15,0 0-6-15,0 10-6 16,0 9 6-16,0 10-2 16,26 1 6-16,5-2-8 15,-5-4 4-15,13-4-1 16,-5-6-4-16,1-6-11 16,2-2 8-16,2-6 5 15,-9 0 3-15,0 0 0 16,-10-2 3-16,-1-12 1 15,-8-2 1-15,1-4 4 16,-8 0 3-16,-1 0-2 16,-3 2 0-16,0 8 4 15,0 4-7-15,0 6-1 0,0 0-6 16,0 0-3-16,0 0-1 16,0 17-3-16,20 6 7 15,10-3-9 1,9-4 4-16,1-4 4 0,3-8 0 15,-1-2-3-15,-8-2 4 16,-2 0 0-16,-6-2 2 16,-3-12 2-16,-9-5 2 15,-1-6 1-15,-10 0 5 16,-3-6-5-16,0 5 6 16,0-1-1-16,-23 10-5 15,-3 7 6-15,-1 4 0 16,4 6-9-16,7 0-4 0,6 2-7 15,6 19-2-15,4 2 0 16,0 5-6-16,14-4 10 16,25-4-2-16,2-8-4 15,5-6 7-15,0-6-5 16,-4 0 6-16,-5 0 3 16,-5 0 4-16,-5-13 1 15,-4-6-1-15,-13-1 5 16,-2-2 3-16,-8-3 7 15,0 6-1-15,0 5-2 0,0 8-2 16,0 6 0 0,0 0-11-16,0 0-3 0,0 0-10 15,0 16-2-15,12 6 12 16,4 0 0-16,5-5-3 16,7-4-7-16,6-5 2 15,0-6 4-15,1-2 1 16,-5 0 3-16,4 0 2 15,1-20 3-15,-1-8-1 16,-11-8 12-16,-4-12 6 16,-19-7 3-16,0-7 21 15,0 0 1-15,-23 6-2 16,-3 12 9-16,6 16-7 16,6 12 3-16,5 12-5 15,9 4-14-15,0 0-31 0,-3 11-26 16,-1 26 3-1,0 13 20-15,1 12 6 0,3 0-6 16,0-3 0 0,0-9-44-16,18-10-32 0,5-8-28 15,3-7-1 1,-3-8-15-16,-3-3-3 0,-8-4 12 16,-8-7 6-16</inkml:trace>
  <inkml:trace contextRef="#ctx0" brushRef="#br0" timeOffset="121029.589">18172 9856 108 0,'0'0'34'0,"0"0"-9"0,0 0-3 16,0 0-10-16,0 0 0 16,0 0 7-16,221 7-1 15,-149-7 5-15,-11 0-2 16,-12 0-2-16,-19-12 7 15,-7-7 14-15,-7-10 8 16,-12-5 1-16,-4-6-10 16,0-2 2-16,-11 2-13 15,-21 8 8-15,2 5 0 16,11 15 0-16,12 7-2 16,3 5-4-16,4 0-23 15,-3 0-7-15,-6 28-21 16,-2 12 21-16,-1 12 0 0,1 4 7 15,8 0-7 1,3-3 0-16,0-10 0 0,0-12 0 16,0-10-2-1,0-4-13-15,3-9-7 0,8-6 2 16,1-2 8-16,11 0 9 16,7 0 3-16,4-2 5 15,5-12 1-15,-9 2 2 16,0 2-8-16,-11 4 6 15,1 6-6-15,3 0-12 16,0 0 1-16,7 16 9 16,-7 2-27-16,3 2-26 0,-6-4-11 15,-10-2-4-15,6-4-6 16,-12-4-1-16,-4-2 10 16,0-4-8-16,-34 0-31 15</inkml:trace>
  <inkml:trace contextRef="#ctx0" brushRef="#br0" timeOffset="121351.997">18011 9669 30 0,'0'0'114'0,"0"0"-88"15,0 0 2-15,0 0 10 0,0 0-15 16,0 0-7-16,-165-60-13 15,158 60-1-15,0 16 5 16,7 2 2-16,0 1-9 16,0-6 5-16,11-3 2 15,8-8 0-15,1-2 12 16,-3 0 10-16,3 0 3 16,-1-5 1-16,-6-8-4 15,-6-3-9-15,-4 2-2 16,-3 0-12-16,0 7 2 15,0 2-8-15,0 5-10 16,0 0-50-16,0 0-33 0,16 0-13 16,18 18-11-1</inkml:trace>
  <inkml:trace contextRef="#ctx0" brushRef="#br0" timeOffset="121693.191">19304 9557 198 0,'0'0'49'15,"0"0"5"-15,0 0 32 16,0 0-4-16,0 0-12 0,0 0-32 15,11-25-15-15,-11 25-8 16,0 12-13-16,0 18-2 16,0 11 22-16,-15 6-9 15,-1 0 6-15,-6 1-4 16,11 1-13-16,-1-5 6 16,8-11 4-16,4-7-12 15,0-5-4-15,0-5-48 16,0-5-43-16,0 2-23 15,0-3-31-15,0-4 11 16</inkml:trace>
  <inkml:trace contextRef="#ctx0" brushRef="#br0" timeOffset="123937.102">15796 10787 128 0,'0'0'33'0,"0"0"1"0,0 0 6 16,0 0-4-16,213-63-5 0,-183 45 2 16,-15 4 2-1,-15 0 2-15,0 2-3 0,0 2-3 16,-7 3-8-16,-23 2-4 16,-5 3-6-16,-2 2-8 15,-9 0-5-15,7 8-1 16,2 11-1-16,10 6 1 15,8 3-5-15,10 0-1 16,9 2-6-16,0-3 7 16,28 0-5-16,13-5-4 15,12-8 3-15,9-6-1 16,3-5 4-16,3-3 8 16,4 0-1-16,-3-7 2 15,-3-16 4-15,-13-4-3 16,-7-7 4-16,-13-6-2 0,-6-7 8 15,-11 0 2-15,-9-3 5 16,-7 9 0-16,0 7-1 16,0 12 10-16,-11 6 6 15,-8 6-14-15,-1 6 2 16,6 4-14-16,-5 0-7 16,-1 4-5-16,-3 22-2 15,4 15 7-15,5 5 0 16,10 2 0-16,4 0-3 15,0-4 3-15,21-10-4 16,15-5-5-16,1-12-6 16,5-3-1-16,4-7 1 0,4-4 15 15,-8-3 0-15,-5 0 0 16,-5 0 0-16,-14-14 6 16,-2-6-2-16,-9-4 2 15,-4-2 2-15,-3-2-4 16,0 0 2-16,0 6 6 15,-7 10 3-15,-16 3 1 16,-3 8-10-16,-1 1-6 16,8 0 0-16,5 12-4 15,5 14 2-15,5 6 1 16,4 2 1-16,0-4 0 16,7-2-7-16,22-6 12 15,1-6-10-15,0-6 5 16,3-4-5-16,3-4-1 15,1-2 6-15,-5 0 3 0,-2 0 0 16,-4-12-2-16,-6-6 6 16,-1-2-2-16,-1 2 1 15,-9 1-1-15,1 4-5 16,-6 9 2-16,-4 2 1 16,0 2-3-16,0 0 0 15,3 0-3-15,3 8-18 16,-3 10 16-16,4 2 5 15,-3-2 0-15,-1-2 0 16,6-4 1-16,-2-4 1 16,4-4-2-16,1-4-3 15,4 0 0-15,-2 0 3 16,9 0 1-16,4 0 9 16,0-10-6-16,-1-8-1 0,1-2-3 15,-4-2 2-15,0 2 0 16,-7 6 1-16,-6 6-3 15,-5 3 0-15,-1 5-7 16,3 0 2-16,9 0-10 16,-5 15 14-16,4 2-1 15,-4-2-2-15,-7 1 2 16,4-2-1-16,-4-5-6 16,3-3-1-16,-3-4-14 15,4-2 12-15,-8 0 9 16,0 0 3-16,4 0 1 15,10 0 0-15,6-14 3 16,10-9 0-16,-4 5-4 16,-6 4 1-16,-4 6-2 0,-9 6 1 15,-4 2-4-15,6 0 4 16,5 0-10-16,6 2 7 16,-1 8 2-16,4 0 1 15,0 0-3-15,4-4 6 16,10-2-3-16,2-4 0 15,3 0 1-15,-1 0 2 16,-6-10-3-16,-5-7 0 16,-7-4 7-16,-3-5-3 15,-13-5 1-15,-7 0 7 16,0-3 18-16,0 3-15 0,-23 5 3 16,-4 10-1-16,4 7-1 15,7 4-13-15,6 5-3 16,-1 0 0-16,2 18-12 15,6 13 12-15,-1 5 0 16,4 0 0-16,0-5-2 16,11 0 4-16,21-9-4 15,8-6-5-15,6-4 4 16,4-9-1-16,-4-3 1 16,0 0 3-16,-4 0 3 15,-1-17-1-15,-2-2 5 16,-13-2-5-16,-3 1 8 15,-12 3-5-15,-2 4 2 0,-6 7 0 16,-3 4 15-16,0 2-20 16,0 0-2-16,0 0-6 15,0 0-6-15,0 0 1 16,4 12 4-16,8 4 7 16,-5 0 2-16,1-6-1 15,-5-2-1-15,1-5 2 16,1-2-2-16,-2-1-3 15,5 0 1-15,4 0 2 16,6 0 0-16,5-6 10 0,7-8-4 16,-2 2-2-1,-1-1-4-15,-1 4 0 0,-3 3 0 16,-9 4 0 0,2 2-2-16,0 0-4 15,2 0 4-15,-2 8-5 0,7 2 4 16,-4-1 1-16,-1 0-5 15,10-3 7-15,-10-2-3 16,5-4 3-16,3 0 0 16,10 0 2-16,-3-12-1 15,6-10 3-15,-5-6-1 16,-11-10 6-16,-7-7 10 16,-9-7-5-16,-7-4 16 15,0 0-1-15,0 8-1 16,-20 9 14-16,1 16 5 15,5 11-12-15,10 6 4 16,-1 6-36-16,5 0-3 16,-4 14-24-16,-3 24 6 0,4 12 18 15,-1 4 0-15,4 0-9 16,0-5-8-16,7-6-44 16,27-3-41-16,8-7-16 15,8-7-29-15,-1-12-7 16,1-13 21-16</inkml:trace>
  <inkml:trace contextRef="#ctx0" brushRef="#br0" timeOffset="124132.845">18786 10483 69 0,'0'0'132'0,"0"0"-95"0,0 0-3 16,0 0 28-16,0 0-30 15,0 0-27-15,155-4 1 16,-66 4 3-16,-10-3-5 16,-10 3-4-16,-28 0 0 15,-32 0-49-15,-9 9-51 16,-43 1-26-16</inkml:trace>
  <inkml:trace contextRef="#ctx0" brushRef="#br0" timeOffset="125034.939">17103 11103 202 0,'0'0'44'0,"0"0"3"16,0 0 39-16,0 0-3 15,0 0-9-15,0 0-26 16,-7-44-21-16,7 56-20 15,0 16 0-15,-8 12 14 16,0 10-6-16,1 6 2 16,-9 5 5-16,-3-2-6 0,5-5-4 15,1-5-12 1,6-14 4-16,7-10-2 0,0-13-2 16,0-8 8-16,0-4-8 15,0 0 2-15,-12-1 19 16,-18-24 4-16,-13-3-15 15,-10-6-10-15,-10 4 0 16,1 5 2-16,5 7-2 16,8 11-14-16,13 7 12 15,10 0 0-15,12 0-3 16,5 16 3-16,9 8-12 16,0 4 2-16,42-2 3 15,31-3 1-15,19-10 8 16,14-11 10-16,12-2-7 0,4-7 11 15,-7-16-12-15,-19-5 2 16,-32 0 13-16,-34 2 1 16,-21 2-9-16,-9 3 22 15,0 2-31-15,-27 5-8 16,-5 5-49-16,2 9-54 16,0 0-46-16,0 12-21 15,-5 20 38-15</inkml:trace>
  <inkml:trace contextRef="#ctx0" brushRef="#br0" timeOffset="125435.624">15632 12109 226 0,'0'0'57'0,"0"0"-4"15,-53-110 45 1,53 96 25-16,0 10-21 0,0 4-37 15,0 0-22-15,0 0-24 16,0 28-15-16,0 15-1 16,0 17 18-16,0 8 10 15,-9-1-18-15,5 0 0 16,1-9-5-16,3-8-5 16,0-8-3-16,0-9-48 15,0-9-106-15,0-4-23 16,0-10 4-16,0-6 45 15,0-4-7-15</inkml:trace>
  <inkml:trace contextRef="#ctx0" brushRef="#br0" timeOffset="125833.734">15398 12377 126 0,'0'0'45'0,"0"0"-9"15,0 0 2-15,0 0-6 16,0 0-13-16,0 0-14 15,16-7-5-15,34 14 12 16,19-3 10-16,10-4 7 16,4 0 4-16,2-13-2 15,-9-11 4-15,-19-6 9 16,-15-4 6-16,-19-5 8 16,-7-5-2-16,-12 0-3 15,-4 5 4-15,0 4-9 16,0 8 13-16,-4 6 12 15,-12 9 12-15,6 8-6 16,5 3-3-16,1 1-21 16,0 0-46-16,-6 15-9 0,-10 25-9 15,-6 14 5-15,3 13 8 16,7-1 0-16,9 0 1 16,7-4-5-16,0-6 0 15,0-10-48-15,10-10-149 16,13-10-14-16,0-8 14 15,-3-9 37-15,3-6 5 16,-7-3 41-16,-2 0-52 16</inkml:trace>
  <inkml:trace contextRef="#ctx0" brushRef="#br0" timeOffset="127604.515">16100 12406 163 0,'0'0'36'0,"0"0"-8"16,0 0-4-16,0 0-11 16,0 0-2-16,0 0 12 15,156-8 14-15,-110 0 4 16,-7-1-4-16,-12-2-17 16,-11-3 2-16,-13 2-5 15,-3-4 14-15,0 0-11 16,-23 1-12-16,-16 7-1 0,-7 2-3 15,5 6 0-15,3 0 1 16,4 0-3-16,11 8-2 16,0 13 0-16,3 7 0 15,10 2-1-15,5 3 1 16,5-2-2-16,5-4-1 16,32-7 1-16,13-7-1 15,6-9 3-15,6-4 0 16,4 0 3-16,-3-5 2 15,-1-17-3-15,-9-5 8 16,-7-1 2-16,-19-1 16 16,-13 0 10-16,-14 5 10 15,0 4 2-15,0 6 7 0,0 8-12 16,-4 3-1-16,-3 3 0 16,4 0-29-16,-1 0-15 15,-5 21-18-15,2 7 18 16,4 6-3-16,3 0 3 15,0-3-12-15,23-8-8 16,19-4-7-16,11-10 4 16,0-5-1-16,0-4 24 15,4 0 3-15,-8-8 5 16,6-12 2-16,-14-3-7 16,-14-8 5-16,-8-4-1 15,-19-2 14-15,0 5-10 16,-34 2 24-16,-15 10-29 15,-1 3 0-15,4 12 9 0,13 3-15 16,13 2-6 0,4 0-21-16,9 16 24 0,4 6-9 15,3 3-39-15,0 0 5 16,14-3 21-16,18-4-30 16,1-6 21-16,-3-8 9 15,-3-1 25-15,3-3-4 16,-2 0 8-16,-5 0 4 15,-9-4 1-15,-6-5-1 16,-3 3 14-16,-5 0 31 16,0 4-11-16,0 2-1 15,0 0-23-15,0 0-18 16,0 8 0-16,-9 24-39 0,-21 17 39 16,-13 16 10-1,3 11-10-15,-3 9-8 0,10 7 8 16,10 3 5-16,7 2-5 15,3 6 11-15,13-1-16 16,0-3 13-16,0-17-6 16,6-18 9-16,1-24 2 15,-7-18-13-15,0-16 0 16,0-6 0-16,-34 0 5 16,-24-12 23-16,-18-14-16 15,-4-8-12-15,4-6-15 16,11-8-13-16,22-5 5 15,33-5-26-15,10-6 33 16,49-10-30-16,47-6 2 16,33-6 7-16,26-8 9 15,17-3 12-15,-4 3 5 0,-30 8 11 16,-39 9 2-16,-46 13 4 16,-30 10-6-16,-23 8 28 15,0 9 10-15,-3 8 18 16,-17 2-15-16,1 5-2 15,5 5 6-15,1 2-16 16,6 10 6-16,4 2 6 16,-1 3-11-16,0 0-30 15,-8 3-14-15,-7 24-16 16,-4 11 30-16,0 9 6 16,8-2-3-16,12-6-6 15,3-1 3-15,0-1 0 0,0-7 0 16,14-9 0-1,9-3 0-15,4-9-15 0,-1-6 0 16,6-3 6-16,-2 0 6 16,-3 0 3-1,-4 0 6-15,-13-3 0 0,-4 0 0 16,-3 2-6-16,-3 1 0 16,0 0 3-16,4 0-3 15,3 0-3-15,9 0-12 16,3 0-8-16,15 6 20 15,-1 4 0-15,3 0 0 16,-3-2 0-16,-3-3-5 16,2-2 8-16,-5-3 0 0,-4 0 6 15,3-3 5 1,1-24 6-16,3-9-11 16,-7-13 6-16,-7-8-3 15,-16-4 9-15,0-5 16 16,0-1 2-1,-23 11 4-15,0 15 11 16,0 14 9-16,7 19 26 16,9 3-23-16,7 5-46 0,-4 3-17 0,1 30-71 15,3 15 46-15,0 14 21 16,0 2 4-16,0-6-4 16,17-3-19-16,19-11-123 0,4-13-16 15,-1-6-9 1,0-14 13-16,-16-4 22 0,-16-7 6 15,-7 0 43-15,0 0 22 16,-26-7-6-16,-17-7 14 16,-3-1 28-16,4-3 29 15,8-1 26-15,8 3 50 16,6 2-31-16,6 4-15 16,9 5 2-16,1 0-2 15,4 4-2-15,0-6-2 16,43-1-15-16,49-2-10 15,33-4-1-15,20 0 0 0,-12 4-6 16,-30 4-15-16,-34 4-9 16,-39 2-21-16,-30 0-28 15</inkml:trace>
  <inkml:trace contextRef="#ctx0" brushRef="#br0" timeOffset="128076.886">16820 11908 93 0,'0'0'63'0,"0"0"-36"15,0 0 5-15,0 0 10 16,0 0 2-16,0 0-11 16,-23-33-5-16,23 33-4 15,0 0-10-15,-3 0-14 16,-11 1-2-16,-2 20 2 16,-4 3 2-16,17-4 2 15,3-3-4-15,0-4 0 16,0-5 6-16,16-6-6 15,7-2 14-15,-6 0-1 0,6-5 20 16,-7-7 12-16,-9-9-4 16,-1 0-20-16,-6 4 20 15,0-1-10-15,-13 3-28 16,-17 4-3-16,-9 5-10 16,-7 6 1-16,0 0-46 15,9 2-8-15,11 17-3 16,19 13-24-16,7 1-11 15,79 5 7-15</inkml:trace>
  <inkml:trace contextRef="#ctx0" brushRef="#br0" timeOffset="128420.29">18964 11985 210 0,'0'0'90'16,"0"0"-80"-16,0 0 12 15,0 0 56-15,0 0 9 0,0 0-38 16,-62-14-36-16,62 14-10 15,13 0 3-15,43 0-2 16,20 0-2-16,24 0 12 16,7 0-11-16,-4 0-3 15,-20 0-10-15,-28 0-38 16,-37 4-23-16,-18 8-38 16,-34 2-8-16,-49 4 21 15</inkml:trace>
  <inkml:trace contextRef="#ctx0" brushRef="#br0" timeOffset="128570.997">18763 12197 108 0,'0'0'69'0,"0"0"-53"0,0 0 30 16,0 0 30-16,231 25-23 16,-123-21-21-16,6-2-11 15,-3-2-10-15,-12 2-11 16,-16 0-3-16,-17 5-81 15,-20-5-22-15,-13 3 3 16</inkml:trace>
  <inkml:trace contextRef="#ctx0" brushRef="#br0" timeOffset="128956.065">19921 12096 136 0,'0'0'66'15,"0"0"-31"-15,0 0 18 16,0 0 40-16,0 0-41 16,0 0-10-16,-65-80 1 15,61 80-13-15,-3 0-30 16,-5 19 0-16,-2 8 0 16,1 4 0-16,13 5 3 15,0-1-8-15,20-3 9 16,33-6-8-16,23-8 8 15,5-6 3-15,2-8-4 16,-3-4-3-16,-7 0 3 0,-19-6 0 16,-13-14 9-1,-11-7 19-15,-14-7 10 0,-9-6-5 16,-7 0-6-16,-26 0-12 16,-47 6-10-16,-17 8-8 15,-6 6-12-15,4 13-22 16,16 7-64-16,11 0 15 15,19 0-15-15,12 9-44 16,24 1 26-16</inkml:trace>
  <inkml:trace contextRef="#ctx0" brushRef="#br0" timeOffset="194853.663">15273 2735 173 0,'0'0'36'0,"0"0"-18"0,-236-34 17 15,190 32 11 1,0 2-4-16,-16 12-28 0,-10 28-14 15,-24 26 13-15,3 16 4 16,-3 8-1-16,8 9 3 16,19 3-6-16,23 4-13 15,39 2-1-15,7-3-6 16,69-11 1-16,30-13-5 16,10-26 2-16,6-15-5 15,4-17 1-15,10-15 2 16,16-8 9-16,16-6 2 15,7-28 2-15,-5-13 4 16,-18-14 4-16,-23-16 7 16,-14-15 4-16,-18-12 6 0,-17-7 4 15,-24-1-5 1,-29 2 7-16,-20 6-15 0,-31 3 4 16,-48 13-4-16,-25 19-6 15,-10 17-12-15,-4 24-3 16,-1 21-9-16,1 7 12 15,12 16-15-15,3 19-53 16,15 11-30-16,19 9 6 16,23 3 0-16,23 2-22 15</inkml:trace>
  <inkml:trace contextRef="#ctx0" brushRef="#br0" timeOffset="195369.765">15117 3044 179 0,'0'0'32'16,"0"0"-1"-16,0 0 33 15,0 0-2-15,0 0-28 16,0 0-11-16,-16-37-10 15,16 37 0-15,-11 0-13 16,-8 13 2-16,-11 11-2 0,-5 3 5 16,1 0 0-1,4-2-1-15,10-6-4 0,8-5 0 16,8-4-2-16,4-5-7 16,0 1 1-16,0-1 4 15,31-3 1-15,7 0 1 16,8-2 3-16,4 0-1 15,-8 2 0-15,-4 0 2 16,-3 4-1-16,-5 0-1 16,0 2 0-16,-7 3-1 15,-7 8 0-15,-5 4-4 32,-11 5 3-32,0 4 4 15,0 2 4-15,-34-2-6 0,-8-3-2 0,-8-8 0 16,-3-8-1-16,3-6 1 15,8-5-9-15,0-2-28 0,11 0-3 16,5-4-6 0,10-16-2-16,16-13-3 0,0-17-16 15,5-6-24-15</inkml:trace>
  <inkml:trace contextRef="#ctx0" brushRef="#br0" timeOffset="195482.943">15117 3044 126 0</inkml:trace>
  <inkml:trace contextRef="#ctx0" brushRef="#br0" timeOffset="195536.883">15117 3044 126 0,'92'-109'46'0,"-66"103"-22"0,12 3 4 0,15 0 0 0,19 3-9 15,17 0-10-15,10 0-8 16,-7 0-1-16,-16 15-10 16,-27 13-23-16,-35 9-25 15,-14 12-53-15</inkml:trace>
  <inkml:trace contextRef="#ctx0" brushRef="#br0" timeOffset="196157.719">14629 3886 106 0,'0'0'67'0,"0"0"-37"16,0 0 9-16,0 0 18 16,0 0-6-16,0 0-21 15,14-36-9-15,-14 49-3 16,0 18-12-16,-21 15 24 15,-18 6 4-15,-11 7-20 16,-6-1 8-16,-13 0-2 16,0 0-9-16,0-8 1 15,12-8-9-15,15-13-2 0,15-12 7 16,16-9-8-16,3-3-6 16,4-5-3-16,1 0 9 15,-8-11 9-15,-5-18-2 16,-7-4-7-16,0-7 0 15,0 0 2-15,0 6-4 16,12 12 2-16,3 9 0 16,1 10 10-16,7 3-7 15,-8 0-3-15,-7 20-7 16,-8 16 1-16,0 3 6 16,0 6 2-16,23-8-1 15,0-10-2-15,19-4-2 16,34-8-6-16,9-9-5 0,21-6 13 15,16 0 0-15,9-10 1 16,-9-10 0-16,-35 4 0 16,-29-1-3-16,-31 6-12 15,-4 1-7-15,-13 2-37 16,-40 6-13-16,-23 2-20 16,-19 4 13-16,-11 22 6 15,-9 6-16-15</inkml:trace>
  <inkml:trace contextRef="#ctx0" brushRef="#br0" timeOffset="197326.119">12764 4892 150 0,'0'0'54'0,"0"0"-29"15,0 0 22-15,0 0 17 16,0 0-19-16,46-101-22 16,14 78-3-16,6 6 0 15,-9 4-10-15,-19 7 7 16,-11 6-3-16,-9 0-7 16,-6 0-4-16,-5 15 0 15,-7 8 1-15,0 5-2 16,0 5 2-16,0 3 4 15,-19-2-8-15,5-3 2 0,1-6-5 32,10-9 6-32,3-8 2 0,0-4-5 0,0-4 2 15,0 0 0 1,0 0-2-16,23-16 2 0,7-11 20 16,9-5-6-16,-6-1 6 15,3 3 3-15,-10 7-20 16,-6 9 16-16,-10 8-18 15,-10 6 6-15,4 0-9 16,5 0 0-16,-2 7-5 16,3 16 1-16,-4 2 3 15,-3-2-5-15,-3-2 3 0,4-7 3 16,3-2 0 0,0-6-9-16,2-6 9 0,-2 0-1 15,5 0-3-15,-5 0 4 16,7-3 4-16,2-12 8 15,7-5-11-15,-3 1 5 16,-6 1-8-16,2 5 5 16,-9 4 6-16,-7 3-7 15,0 6 11-15,0 0-11 16,0 0-2-16,5 0-5 16,2 0-2-16,0 0 4 15,6 10 3-15,-3-1-6 16,3-4 5-16,-3-1-17 15,-3-1 12-15,-3-2-7 16,1-1 11-16,-1 0 2 0,-1 0 0 16,1 0-6-16,-1 0 14 15,-3-8-5-15,4 3-3 16,1 1 4-16,-5 4-10 16,4 0 6-16,3 0-3 15,0 0-3-15,9 0 2 16,0 6 1-16,1 0 3 15,3-2-15-15,-1-3-4 16,1-1 9-16,6 0 5 16,4 0 5-16,-3-16 0 15,-1-5 1-15,-6-9 5 16,-4-6-2-16,-16-1 15 0,0 3 1 16,0 5-8-16,0 12 9 15,-5 7-15-15,-10 6 2 16,-4 4-8-16,-1 0-5 15,3 14 0-15,-6 12 1 16,3 8 6-16,13 4-7 16,7-6-11-16,0-2-15 15,11-3 5-15,35-10-4 16,10-5 1-16,17-9 5 16,7-3-5-16,-8 0 16 15,-3-16 8-15,-23-7 5 16,-12-7 2-16,-11-4-2 15,-18 0 5-15,-5 0 14 0,0 6-6 16,0 6 5-16,-12 10 1 16,-11 10-4-16,0 2 8 15,-4 6-23-15,4 24 1 16,9 9-5 0,5 0 4-16,9 1-1 15,0-6-18-15,30-5-16 16,20-7-23-16,8-7-54 15,11-12 17-15,-2-3-26 16</inkml:trace>
  <inkml:trace contextRef="#ctx0" brushRef="#br0" timeOffset="197890.749">15154 3971 89 0,'0'0'85'15,"0"0"-69"-15,0 0 14 16,0 0 20-16,0 0 13 16,0 0-28-16,36-54-23 15,-14 77 2-15,19 15 15 16,14 10 8-16,12 7-8 0,11 1-20 15,5-2 5-15,-3-4 1 16,-1-6-14-16,-10-6 7 16,-16-8-8-1,-10-7 2-15,-17-10 2 0,-13-4-3 16,-6-8 1-16,-7-1-2 16,0 0 0-16,0 0 12 15,0-8-5-15,-11-14-5 16,-21-5-2-16,-1 2-4 15,-1 4 4-15,11 9 0 16,11-1 2-16,8 7-1 16,4 2-1-16,0 2-3 15,0 0 2-15,0 2-1 16,0 0-6-16,27 0 3 0,3 0 0 16,9 0 5-16,-2 10-3 15,-2 7-1-15,-5 2 3 16,1 6-4-1,-8 2 5-15,-8 3 4 16,-4-2-3-16,-11-2-2 0,0-2 0 16,0-2 1-16,0 0 0 15,-34 0-31-15,-12 3-58 16,-10 7-22-16,-6-1-4 16</inkml:trace>
  <inkml:trace contextRef="#ctx0" brushRef="#br0" timeOffset="199125.86">15430 5003 199 0,'0'0'80'16,"0"0"-66"-16,0 0 19 15,41-117 35-15,1 94-21 16,11 5-37-16,-10 9-3 0,-6 4 0 16,-2 5 2-16,-8 0-5 15,-8 0 4-15,1 17-7 16,-10 12-2-16,-3 3 2 16,-7 7 0-16,0 2 5 15,0-2-6-15,0-4 4 16,0-3-1-16,-10-10 2 15,6-10-4-15,4-7 0 16,0-5 1-16,0 0 0 16,0 0-1-16,7-17 14 15,16-11-10-15,7-8-2 16,-3 2 16-16,-1 0-17 16,-3 8 1-16,-7 9-1 15,-5 11 0-15,-11 5 6 16,5 1-8-16,-1 0-4 0,3 0-4 15,4 16 7-15,1 4-3 16,-5 4 4-16,5-2-3 16,-5-3 3-16,9-7 0 15,-5-3-10-15,1-7 6 16,-1-2-3-16,-4 0 7 16,5 0 10-16,-1-8-6 15,5-12 2-15,0-4-2 16,5-4-2-16,-1 0 10 15,-5-2-3-15,-4 6 3 16,-2 4 12-16,-6 7 1 0,-3 9 2 16,0 4-7-16,0 0-20 15,0 11-13-15,0 16 8 16,0 7 2-16,0 1 3 16,0-5 1-16,0-6-1 15,0-4-14-15,0-6-18 16,4-8 17-16,3-4 3 15,5-2 7-15,-1 0 1 16,-4 0 8-16,2-15 2 16,5-5 3-16,-1-5-4 15,2 1 1-15,-4 4 1 16,-7 8-7-16,-1 7 18 16,1 5-15-16,1 0-1 15,2 0-2-15,0 6-7 16,9 13 0-16,4 0 7 15,3 2 7-15,-6-5-7 0,10-8-16 16,1-4 0 0,2-4 10-16,4 0-6 0,-4-6 11 15,-2-18 2-15,-10-4-1 16,-6-8 9-16,-12-7-5 16,0-1 13-16,0-4 3 15,0 8-5-15,-3 6 8 16,-13 11-23-16,5 10 23 15,-1 9 5-15,-4 4-18 16,-2 15-10-16,-1 20-8 0,3 14 8 16,9 1 2-1,7-2-2-15,0-5-10 0,33-4-6 16,13-9-2-16,13-10 2 16,4-12 4-16,13-8 0 15,0-1 12-15,-3-29 0 16,-11-7 1-16,-20-6 11 15,-12-7-5-15,-10 0 21 16,-13 0 8-16,-7 6-28 16,0 10 38-16,0 11 7 15,-12 10-14-15,-6 7 28 16,-2 6-37-16,-3 2-1 16,-7 26-29-16,-2 10 10 15,2 10 0-15,11 4-7 16,12 5-3-16,7-3 0 0,3-4 0 15,47-8-3 1,19-13-46-16,7-8-69 0,9-15-1 16,-13-6-15-16,-4 0 18 15,-14-27 15-15,-13-14-21 16,-9-19 5-16</inkml:trace>
  <inkml:trace contextRef="#ctx0" brushRef="#br0" timeOffset="199875.806">17634 2257 164 0,'0'0'26'0,"0"0"-17"0,0 0 19 16,0 0 5-16,0 0-9 16,0 0-2-16,-28-80 2 15,17 79 6-15,1 1 2 16,-10 0-10-16,-15 0 3 16,-22 4 0-16,-31 19-3 15,-29 13 15-15,-21 7 2 16,-7 4-17-16,12 4 6 15,22-4-25-15,24-4 12 16,32-11-12-16,18-10-1 0,18-8 0 16,12-8-2-1,7-2 0-15,0-4 5 0,0 0-5 16,0 0 9-16,0 0 1 16,0-7-1-16,0-14 5 15,0-5-12-15,3-4 2 16,17 0 16-16,-3 0-10 15,-4 3 8-15,-3 10-7 16,-1 5 7-16,-9 6 10 16,0 4-4-16,0 2-16 15,0 0-1-15,0 0-7 16,0 0-10-16,0 8-3 16,0 14-5-16,-23 8 18 15,-3 8 0-15,-1 4 0 16,15-3 0-16,8-4-5 15,4-7 5-15,0-8-11 16,27-5-22-16,22-5 1 0,20-6-33 16,23-4-1-16,7 0-15 15,0 0-24-15,-12-14-51 16,-29-11-57-16</inkml:trace>
  <inkml:trace contextRef="#ctx0" brushRef="#br0" timeOffset="-197887.251">18179 1969 131 0,'0'0'50'0,"0"0"-18"16,0 0 1-16,0 0 26 15,0 0 8-15,0 0-18 16,0 0-14-16,0-12-1 16,0 12-6-16,0 0-1 0,0 0-24 15,-35 18 2 1,-6 9 10-16,-9 6 10 0,8 1-18 16,8 2 1-16,8 3 5 15,17-3-6-15,9-3-7 16,0-4 0-16,35-7 0 15,22-9-7-15,12-2 7 16,3-11-6-16,1 0 6 16,-1-2 10-16,-8-20 0 15,-6-7 21-15,-13-7 21 16,-13-6 9-16,-25-10 2 16,-7-2-39-16,-27-1-21 15,-42 10-3-15,-10 11-14 16,10 11 1-16,8 10 11 15,19 10-45-15,7 3-20 0,4 0-44 16,5 11-8-16,-1 14-11 16,8 6-1-16,19-3 4 15</inkml:trace>
  <inkml:trace contextRef="#ctx0" brushRef="#br0" timeOffset="-197561.967">19070 1908 135 0,'0'0'77'16,"0"0"-26"-16,0 0 23 0,0 0-6 15,0 0-10-15,0 0-17 16,-23-77-35-16,23 77-1 15,0 24-5-15,0 12 0 16,0 10 5-16,0 0 8 16,0-2 1-16,0-4-6 15,-3-4-6-15,-4-6-2 16,3-8-9-16,-5-6-36 16,2-7-33-16,-9-6-12 15,-1-3 12-15,-10 0 31 16,-5 0-16-16,2-3-17 15</inkml:trace>
  <inkml:trace contextRef="#ctx0" brushRef="#br0" timeOffset="-197237.081">18796 2038 49 0,'0'0'33'16,"0"0"-5"-16,0 0-14 16,0 0-9-16,0 0-5 15,0 0 1-15,214-3 3 16,-150 3 9-16,-9-2 12 15,-14-6 0-15,-10 0 4 16,-8-2 7-16,-12-1 14 16,0-4 10-16,5-3-7 0,-9-4-1 15,1 2-37 1,-8 7 34-16,0 7 0 0,0 5-4 16,0 1-15-16,0 0-22 15,0 0-8-15,0 13-12 16,-8 18 3-16,-10 12 9 15,-2 0 2-15,8 1 0 16,9-2 1-16,3-6-3 16,0-6-29-16,0-4-23 15,0-8-32-15,15-6-29 16,8-7-2-16,-3-5 17 16</inkml:trace>
  <inkml:trace contextRef="#ctx0" brushRef="#br0" timeOffset="-196681.123">19472 2073 63 0,'0'0'32'0,"0"0"-13"0,0 0 7 16,0 0 2-16,0 0-7 15,0 0-3-15,113-40-2 16,-113 30 7-16,0-2-4 16,0 3-3-16,0 3 0 15,0 4 0-15,0-3-4 16,-14 4-12-16,-9 1-7 16,-7 0 4-16,-12 0 2 0,3 13-6 15,1 9 5-15,15 0-4 16,20 2 5-16,3 1-3 15,0-4-1-15,41-1 1 16,12-6 0-16,5-6 4 16,2-6 3-16,2-2-3 15,-9 0 3-15,-7-2-1 16,-12-11 11-16,-11-4 13 16,-4-3 3-16,-8-2 9 15,-11 4-6-15,0 0 3 16,0 8 1-16,0 4-5 15,0 4-12-15,0 2-11 16,0 0-8-16,0 2-24 0,0 17 12 16,0 6 12-1,0 1-2-15,0-2 1 0,5 0-7 16,25-4-13 0,7-3-21-16,9-7-11 0,4-10-20 15,-11 0 7-15,-9-3-1 16,-23-21-70-16</inkml:trace>
  <inkml:trace contextRef="#ctx0" brushRef="#br0" timeOffset="-196529.294">19911 1774 65 0,'0'0'53'0,"0"0"-15"0,0 0-12 15,0 0-7-15,0 0-12 16,0 0-7-16,0 0-3 15,-16-5-20-15,16 27-16 16,0 6-49-16</inkml:trace>
  <inkml:trace contextRef="#ctx0" brushRef="#br0" timeOffset="-195347.833">20417 2111 148 0,'0'0'72'0,"0"0"-17"0,-61-102 0 15,15 70-16-15,8 10-12 16,7 8-2-16,16 8-13 16,7 6 0-16,-2 0-12 15,-6 6-14-15,-7 16 10 16,-4 9-8-16,11-2-5 15,13-1 11-15,3 0-14 16,0-4-5-16,26-1-1 16,10-10-1-16,-6-4 23 15,-4-6 3-15,-6-3 0 16,-4 0 1-16,-6 0 3 16,1 0 20-16,-6-2 8 0,-5-3 1 15,0 0 1-15,0 1-1 16,0 4-9-16,0 0-7 15,0 0-13-15,0 0-3 16,0 13-6-16,0 15 2 16,0 9 4-16,0 7 4 15,0 5 1-15,0 1-1 16,7-2-3-16,4-2 1 16,-2-4 0-16,-2-4 0 15,-3-5-2-15,-1-8 1 16,-3-5-1-16,0-7-1 15,0-7 1-15,0-5 1 16,0-1-1-16,-7 0 0 16,-20-7 24-16,-15-19 5 15,-18-11-21-15,1-8-8 0,6-2-11 16,16 2-14 0,28 8 19-16,9 3-1 0,9 3-8 15,44-6-9-15,16-1 13 16,14 0 1-16,1-2 0 15,-7 0-3-15,-9-3 13 16,-22 4 1-16,-11-4 4 16,-21 7 3-16,-10-2 11 15,-4 5-1-15,0 2 16 16,0 6-15-16,0 10 13 16,-4 5 8-16,1 4-7 15,3 4 5-15,-4 2-9 0,4 0-21 16,-3 0-8-16,-1 8-24 15,-8 24-9-15,1 12 29 16,-5 6-1-16,9 0 3 16,7-6-1-16,0-8-4 15,0-9 7-15,0-6-13 16,0-11-2-16,0-4-15 16,0-6 19-16,0 0 6 15,0 0 10-15,4 0-4 16,15 0 17-16,11-16-14 15,9-6 27-15,5 0-21 16,-1-5-8-16,-4 8 8 16,-13 5-7-16,-6 6 3 15,-10 8-5-15,-3 0-2 16,6 0-10-16,1 0 9 0,5 0-11 16,1 12 5-16,-1 0-20 15,4-2 10-15,-5 0-7 16,1-4-1-16,1-2 15 15,-1-4 9-15,1 0 2 16,-3 0 2-16,6-14 7 16,0-14 19-16,-3-12 5 15,-4-12-21-15,-9-9 14 0,-7-2 6 16,0 0-5 0,0 11-14-16,0 14 3 0,0 16 2 15,0 10 15-15,0 12-23 16,-4 0-10-16,-5 0-17 15,-5 26-13-15,-5 20 16 16,-1 16 12-16,13 9 2 16,7-3-14-16,0-4-42 15,39-8 5-15,18-11-25 16,3-12-10-16,5-11-33 16,-15-14 36-16,-20-8-28 15</inkml:trace>
  <inkml:trace contextRef="#ctx0" brushRef="#br0" timeOffset="-195172.38">20795 1738 82 0,'0'0'59'0,"0"0"-14"16,317 0-19-16,-188 8-12 15,-19 3-7-15,-29 1-5 16,-32-5-2-16,-34 1-22 15,-15-4-41-15,-30-4-52 16</inkml:trace>
  <inkml:trace contextRef="#ctx0" brushRef="#br0" timeOffset="-194653.267">19838 1680 63 0,'0'0'60'0,"0"0"-19"15,0 0-8-15,0 0-4 0,0 0-11 16,0 0-13-16,4-10 1 16,-4 10-4-16,3 0-2 15,-3 0 0-15,0 0 1 16,4 0-1-16,-1 6 0 16,6 2 2-16,5 4-2 15,9-1 1-15,4-4 2 16,-1-1 4-16,1-5 14 15,-4-1 17-15,-4 0 11 16,1 0-8-16,-6-13 29 16,-5-5-7-16,-9-2-5 15,0-4-8-15,0-1-36 16,-23 4 1-16,0 4-3 16,3 10-12-16,10 2-4 0,6 5-24 15,-8 0-62-15,-8 11-38 16,-10 20 19-16,-3 8 20 15,-6 11 10-15,5 5-19 16</inkml:trace>
  <inkml:trace contextRef="#ctx0" brushRef="#br0" timeOffset="-164182.061">17351 14644 34 0,'0'0'112'0,"0"0"-88"15,0 0-5-15,0 0 13 16,0 0 4-16,0 0 6 16,0 0-6-16,20-10-7 15,-20 10 7-15,0 0-1 16,-20 7-3-16,-26 12 21 15,-14 5-20-15,-28 4-2 16,-15 0 12-16,-3 3-23 16,1-1-4-16,19-2-6 15,17-10-6-15,19-4-1 16,20-4 3-16,21-7-4 16,6 0-4-16,3-3 10 15,0 0-6-15,0 0 0 16,0 0 2-16,0-18-4 0,0-7 4 15,12-8-2 1,15-7 4-16,6-7-4 16,3 1 2-16,1 2-4 15,-2 11 0-15,-5 6 6 0,-16 15-6 16,-5 7 0-16,-9 4 0 16,0 1 0-16,0 0-18 15,0 6 10-15,-12 18-8 16,-15 10 16-16,-3 6 0 15,-3 0 6-15,-3 0-8 16,6 1 6-16,-5-1-8 16,8 0 4-16,10-12-2 15,8-2-2-15,9-9-1 16,0-2-21-16,32-3 19 16,28-2-5-16,23-3 7 0,32-7-4 15,7 0-49-15,-16 0-30 16,-25 0-28-16,-47 0-6 15,-30 0-6-15</inkml:trace>
  <inkml:trace contextRef="#ctx0" brushRef="#br0" timeOffset="-163875.03">15398 15015 101 0,'0'0'114'0,"0"0"-102"0,0 0 4 16,0 0 28-16,0 0 11 15,0 0-27-15,-17-6-18 16,31 6-3-16,21 0 2 15,9 0-8-15,6 0-1 16,8 0-5-16,11 0-46 16,11 0-27-16,3 0-26 15</inkml:trace>
  <inkml:trace contextRef="#ctx0" brushRef="#br0" timeOffset="-163356.148">16051 14829 107 0,'0'0'50'0,"0"0"-24"16,0 0 8-16,0 0 3 16,0 0-8-16,0 0-4 15,129-58 2-15,-106 53 3 16,0-4 1-16,-3 4-6 0,-10 1-4 15,-1 4 6-15,-9 0 1 16,0-4 2-16,0 4-11 16,0 0-12-16,0 0-5 15,0 0-2-15,0 18-3 16,0 4 3-16,0 9 5 16,0-3 3-16,0 1-2 15,0 4-5-15,0-9 5 16,0-2-6-16,0-5 2 15,0 0-2-15,0-9 0 16,0-2 0-16,0-1-2 16,0-1-7-16,-12-4 8 15,-3 1-6-15,-8 1 7 0,-3-2 11 16,-2 0-6 0,10 0-2-16,-2 0-3 0,8 0 1 15,5 0-2-15,7 0-2 16,0 0 1-16,0 0 2 15,39 0-22-15,33 0 22 16,35 0 2-16,18 0 2 16,-3 0 3-16,-19 0-7 15,-31 0-18-15,-22 1-39 16,-27 8-30-16,-23-1-43 16,0-2-12-16</inkml:trace>
  <inkml:trace contextRef="#ctx0" brushRef="#br0" timeOffset="-161744.664">5988 15833 236 0,'0'0'73'0,"0"0"-5"16,0 0 7-16,0 0-5 15,0 0-32-15,0 0-38 16,0 0 1-16,-76 98 21 16,56-17 20-16,17 9-23 15,3 8-7-15,0-4-9 0,0-5 4 16,0-17-7-1,7-15-15-15,5-21-42 0,2-13-25 16,-1-15-49-16,-6-8 2 16,-7 0 33-16,0-14-27 15</inkml:trace>
  <inkml:trace contextRef="#ctx0" brushRef="#br0" timeOffset="-161366.955">5533 16214 117 0,'0'0'28'16,"0"0"-2"-16,0 0-15 16,0 0-5-16,0 0-1 15,0 0-4-15,253 17 0 16,-180-12 2-16,-4-5-2 0,-2 0 3 16,-2-10 13-16,-8-20 13 15,-8-6 26-15,-6-4 4 16,-10-4-16-16,-4 2 14 15,-8 1-4-15,-9 3-8 16,-5 10 9-16,-7 14-10 16,0 6 17-16,0 5-6 15,0 3-18-15,0 0-38 16,0 0 0-16,0 13-8 16,0 27-29-16,0 17 37 15,0 15 7-15,0 4-3 16,-3-2-1-16,-1 3-1 0,4-14-4 15,0-14-1-15,0-10-49 16,16-14-25-16,5-6-25 16,8-8-7-16,-6-7-10 15,3-4 24-15,4 0-11 16,0-4-24-16</inkml:trace>
  <inkml:trace contextRef="#ctx0" brushRef="#br0" timeOffset="-159836.712">6564 16365 71 0,'0'0'79'16,"0"0"-42"-16,0 0-5 15,0 0-4-15,0 0-3 0,0 0 0 16,84-59-6-16,-42 51 3 16,4-6-3-16,-9 1 1 15,-7-4 4-15,-10 3-10 16,-13-3 3-16,-7 2 8 15,0-1 4-15,-37 1-12 16,-17 6-11-16,-4 5 3 16,2 0 7-16,10 4-13 15,8 0 7-15,7 13-10 16,8 10 6-16,8 11-6 16,7 12-5-16,8-1 5 15,0-10 0-15,46-3 0 16,12-5-7-16,6-11-6 0,5-10 7 15,0-6 6-15,0 0 0 16,-6-6 0-16,-4-10 7 16,-19-8 9-16,-4-2 14 15,-22-1 9-15,-9-9 8 16,-5 5-8-16,0 4-5 16,-12 6 2-16,-2 8-16 15,1 11-15-15,10 2-5 16,3 0-2-16,0 10-5 15,0 16-18-15,0 10 15 16,0 1-11-16,16-11 11 16,21-4-22-16,9-4 9 15,-4-8-2-15,4-6 6 16,-2-4 16-16,-1 0 3 0,3-9 5 16,-7-14 2-16,-18-4 2 15,-9-5 3-15,-12-3 3 16,0-2-13-16,-16 7 10 15,-17 12-10-15,-1 11-4 16,2 7 2-16,6 0-9 16,6 2 4-16,3 21-3 15,11 3 1-15,6 2-4 16,0-2-32-16,29-8 5 16,15 1 15-16,11-11 15 15,-11-8 7-15,2 0 1 16,-19 0 11-16,-8 0-11 0,-10-5 21 15,-9 2 22-15,0-1 16 16,0-1-12-16,0 5-8 16,0 0-21-16,0 0-16 15,-16 9-2-15,4 22-4 16,-6 18 4-16,-2 17 4 16,4 10 3-16,2 14 0 15,-5 4-2-15,-1 13 4 16,1-5-4-16,8-12-1 15,8-10-1-15,3-21 1 16,0-19 1-16,0-18-5 16,0-12 0-16,0-6 3 15,-13-4-3-15,-20 0 2 0,-26-4-2 16,-13-16 0 0,-8-10-28-16,11-1-18 0,13-1-36 15,13-4 29-15,26-4 12 16,17-4 9-16,10-6-9 15,66-8 26-15,32-8 5 16,9-6-6-16,1-5 15 16,-10 1 0-16,-18-4 1 15,-21 0 1-15,-15-4 14 16,-23-4 16-16,-27 5 10 16,-4 13 7-16,-23 12 8 15,-30 22-5-15,-2 14-5 0,6 11 0 16,15 11-20-16,11 0-2 15,3 15-16-15,6 25-8 16,5 18 0-16,9 15 5 16,0 2-5-16,9 0 5 15,25-13-8-15,8-6 3 16,-8-14 0-16,-4-10-2 16,-7-14-14-16,-11-9-24 15,-5-9 29-15,-3 0 9 16,0 0 2-16,8 0 2 15,11-5 12-15,7-13-3 16,4-3-3-16,1-6-3 16,-5 5-5-16,-14 12-5 15,-5 6-3-15,8 4-3 16,4 0-12-16,7 0-12 16,13 0 25-16,-1 6-12 15,-1 2 4-15,-2-1 12 16,-6-2-7-16,10-5 13 15,-4 0 4-15,1-12-3 0,3-16 13 16,-10-11 0-16,-13-6-4 16,-13-10 23-16,-7-2 11 15,0 0-21-15,-27 7-5 16,-6 5 1-16,-6 14 4 16,5 9-17-16,11 12 19 15,13 10-25-15,10 0-3 16,0 0-5-16,0 36-25 0,0 18 23 15,0 21 7-15,0 6 3 16,3-9-8-16,34-5-7 16,13-21-47-16,8-8-26 15,-1-17 5-15,-1-10-21 16,-6-7 16-16,-8-4-17 16,-22 0 38-16,-20-4 3 15,0-14-30-15</inkml:trace>
  <inkml:trace contextRef="#ctx0" brushRef="#br0" timeOffset="-159677.839">8031 16333 30 0,'0'0'117'0,"0"0"-85"15,0 0-1-15,0 0 11 0,0 0-7 16,0 0-31-16,115-66-2 16,-27 57 2-16,2-1-4 15,-12 6-1-15,-18 4-13 16,-14 0-29-16,-30 0-16 15,-16 0-20-15</inkml:trace>
  <inkml:trace contextRef="#ctx0" brushRef="#br0" timeOffset="-159243.09">6968 15942 115 0,'0'0'46'0,"0"0"-19"16,0 0-2-16,0 0-4 15,0 0-5-15,0 0-5 16,-50-33-1-16,50 33-3 15,0 0-5-15,0 0-2 16,0 0-6-16,0 4 6 16,0 10 0-16,11-4 3 0,5-1 2 15,-4-6 2-15,-5-3 4 16,-3 0 6-16,3 0 19 16,5 0 5-16,-5-12-2 15,-7 2 1-15,0-4-9 16,0 6-15-16,-16-1-16 15,-17 0-6-15,6 5 3 16,4 4-27-16,7 0-38 16,16 13-15-16,0 4 11 15,20 7-16-15</inkml:trace>
  <inkml:trace contextRef="#ctx0" brushRef="#br0" timeOffset="-158210.546">9778 16174 152 0,'0'0'69'0,"0"0"-28"16,0 0 26-16,0 0-5 15,0 0-28-15,-207-64-20 16,177 64-14-16,0 0 1 16,0 19-1-16,14-2 0 15,6 11-5-15,10 2-3 0,0-4-2 16,10-4 5-16,29-3-9 15,5-6 0-15,-1-9 9 16,3-4-12-16,-12 0 10 16,-11 0 6-16,-4-4 1 15,-15-9 6-15,-4-8 1 16,0 1-1-16,0-6 11 16,0 3-5-16,-31 6 1 15,-7 3-3-15,0 1-2 16,-8 10 2-16,9 3-5 15,2 0-5-15,8 3-2 16,17 16 0-16,10 2 0 16,0 6-19-16,33 3-2 15,36-2 8-15,18-6 6 16,5-16 9-16,0-6 5 16,-12 0-3-16,-11-14 1 15,-20-14 0-15,-12-8 25 0,-17-2 9 16,-20 0 1-1,0 0 6-15,0 6 13 0,-27 2 1 16,-6 7-13-16,6 14 1 16,11 3 7-16,9 6 2 15,7 0-27-15,0 1-28 16,0 34-5-16,0 23 3 16,0 18 2-16,0 18 5 15,-4 15 3-15,-8 7 3 16,-14 8-8-16,-4 8 0 0,-9 6 5 15,1-2-8 1,7-20-3-16,16-22-61 0,15-36-25 16,0-26 50-16,0-28 13 15,43-4 26-15,28-22 4 16,29-23 2-16,3-12 4 16,-16-3-10-16,-29-3 0 15,-28 1-2-15,-30-4 0 16,0 1-25-16,-46 4 3 15,-42-5-25-15,-25 11-11 16,-29 7 12-16,1 16-4 16,18 11 33-16,44 8 14 15,40 11 4-15,35 2-3 16,4 0-32-16,32 0-38 16,48 0 35-16,30 0 6 0,20 0-36 15,0 0-42-15</inkml:trace>
  <inkml:trace contextRef="#ctx0" brushRef="#br0" timeOffset="-157286.671">11220 16347 171 0,'0'0'62'15,"0"0"-21"-15,0 0 25 16,0 0-3-16,-125-117-10 16,89 97-1-16,10 6-27 15,3 8 3-15,3 2-21 16,2 4 3-16,-1 0-10 15,-4 0 0-15,-4 18-7 16,-4 8 2-16,1 11 1 16,3 2-6-16,16 2 5 15,11-5-4-15,4-4-7 16,45-6-2 0,1-12 3-16,0-7-4 0,-4-7 13 15,-13 0 6-15,3 0 3 16,-6-17 1-16,-7-10 2 15,0-3 19-15,-13-2 1 16,-3-3-2-16,-7-2-4 0,0 11 1 16,0 8 4-16,0 8-1 15,-3 10 9-15,-1 0-10 16,4 0-21-16,-3 0-2 16,-1 18-12-16,1 18-1 15,3 4 13-15,0 1 5 16,0 3 3-16,10-8-10 15,26-8 2-15,1-6-4 16,2-8 4-16,-6-6 2 16,-6-8-2-16,3 0 6 15,-2 0 0-15,2-13-4 0,7-14 8 16,-5-3-4-16,-11-2 4 16,-5 4-8-16,-9 2 14 15,-1 8-9-15,-6 8 9 16,3 7-2-16,1 3-14 15,-1 0-2-15,1 0-5 16,-1 4-19-16,3 18 16 16,1 1 10-16,-4 3 4 15,4-2-2-15,6-4-2 16,-6-7-2-16,5-2-10 0,-5-11 12 16,-3 0 2-16,-1 0 2 15,10 0 8 1,4-11 5-16,15-6-8 0,-2-5 2 15,0 4-8-15,-3 4-3 16,-8 6 4-16,-3 4-2 16,2 4-2-16,2 0-13 15,6 0 10-15,6 0 3 16,-2 14-9-16,-3 4-20 16,-1 2-65-16,1 4-57 15,-8-2-16-15,0 0 26 16</inkml:trace>
  <inkml:trace contextRef="#ctx0" brushRef="#br0" timeOffset="-155459.901">12543 16379 122 0,'0'0'35'0,"0"0"-21"15,0 0 21-15,0 0-3 16,0 0-13-16,0 0-15 15,-26-41 2-15,49 32 1 16,-2 1 4-16,-2-2 7 16,-6 1 4-16,-6-3 4 15,-7-2-6-15,0 0-6 16,0 0-1-16,0 0-3 16,-11 3-4-16,-17 6 1 15,-6 1 6-15,1 4-8 16,1 0-1-16,2 9-4 0,0 16-1 15,10 11 1-15,10 4 0 16,10-3 0-16,0-1 0 16,23-6-4-16,26-2 4 15,8-10-2-15,12-10 2 16,3-4 0-16,-3-4 0 16,-2 0-1-16,-8-4 0 15,-13-15 1-15,-20-2 8 16,-8-2-3-16,-13 2-3 15,-5-8 7-15,0 9 2 16,0 5 5-16,-5 6 5 16,2 9 5-16,3 0-12 15,0 0-14-15,0 0-9 16,0 9 4-16,0 14 1 16,0 4 8-16,8 1-2 0,10-2-2 15,5-4-10-15,-3-4 4 16,-5-8 2-16,-4-2-7 15,-4-4-5-15,2-4 13 16,-2 0 1-16,0 0 4 16,6-14 1-16,-3-4 8 15,6 0-11-15,0 0 2 16,-5 5-2-16,1 0 7 16,-1 9-7-16,-1 0-7 15,10 4 5-15,3 0 2 0,3 0-3 16,1 0-3-16,-1 4 4 15,-3 4-4-15,-7-2-11 16,0 2 11-16,-9-4-6 16,-3-2 5-16,-4-2-3 15,3 0 8-15,-3 0 2 16,4 0 0-16,1 0 2 16,-1 0-2-16,3 0 1 15,-4 0-1-15,10-2 1 16,1-2 0-16,2-4 0 15,7 2 3-15,3-2-3 16,1 4-1-16,3-2 0 0,0 2-2 16,-7 0 2-1,-7 4 2-15,-13 0 1 16,1-4 1-16,-4-1 5 0,0 2 10 16,0-3 3-16,0-8 0 15,0 1 0-15,0-4 0 16,0-2-6-16,0 1 3 15,0 7 10-15,0 5 4 16,0 1-1-16,0 5 4 16,0 0-8-16,0 0-10 15,0 0-11-15,0 0 0 16,0 0-7-16,0 0-12 16,0 0 10-16,0 0 2 15,0 0 0-15,0 0-5 16,0 0 10-16,0 0-3 0,0 0-2 15,0 0 5-15,0 0 9 16,0 0 4-16,0 0 8 16,0 0-8-16,0 0 17 15,0 0-3-15,0-4 1 16,0 4 1-16,0 0-4 16,0 0-11-16,0 0 1 15,0 0-5-15,0 0-8 16,0 0 7-16,0 0-14 15,0 0 4-15,0 0-4 16,0 0-7-16,0 0 3 16,0 0 4-16,0 0 0 0,0 0 4 15,0 0-8-15,0 0 8 16,0 0 3-16,0 0-3 16,0 0-1-16,0 0 1 15,0 0 7-15,0 0-11 16,0 0 7-16,0 0-4 15,0 0-3-15,0 0 0 16,0 0-3-16,0 0 3 16,0 0 0-16,0 0-7 15,0 0 3-15,0 0 0 16,0 0-6-16,0 13-27 16,0 14 14-16,0 13 23 15,0 9 6-15,0 5 1 16,-4 0-4-16,-3 5-3 15,-5 2 0-15,8 1 0 16,-3-3 0-16,7-2 0 16,0-13 0-16,0-11 0 15,0-16 0-15,0-8 4 16,0-5-4-16,0-4 14 0,0 0 4 16,0-26 8-16,0-14-16 15,0-14-6-15,0-8-4 16,0-1-4-16,0-5-14 15,0 2 0-15,0 0-11 16,0 4 6-16,0 7 3 16,0 5 7-16,0 10 13 15,11 6-13-15,5 10-4 0,7 7 1 16,0 4-7 0,3 5-13-16,1 8 1 0,3 0-27 15,2 2 22 1,-6 23 7-16,1 6 9 0,-13 11-6 15,-5-1 23-15,-9-4 5 16,0 1-3-16,0-9-9 16,-4-8-5-16,-19-2-20 15,0-7-37-15,-3-2-24 16,-6-2-13-16,14-7 41 16,6-1 3-16,12 0 1 15,0-6-12-15</inkml:trace>
  <inkml:trace contextRef="#ctx0" brushRef="#br0" timeOffset="-154139.725">13912 16098 80 0,'0'0'54'0,"0"0"-23"15,0 0 9-15,4-121 3 16,-1 112-1-16,1-4-9 16,-4 7 1-16,0 6 10 15,0 0-10-15,0 0-13 16,0 6-21-16,0 29 0 15,4 11 11-15,4 11 23 16,-4 10-13-16,3-1-9 16,0-2 1-16,5-11-5 0,-1-13-7 15,-2-8 2 1,1-18-3-16,-2-2 0 0,-8-12-2 16,3 0 2-16,-3 0-5 15,0 0-1-15,0-14-2 16,0-16-7-16,0-2 0 15,-33-9 5-15,-10 5 2 16,-6 0 3-16,-1 10-3 16,13 4 2-16,10 12-3 15,15 8 5-15,12 0 4 16,0 2 1-16,0 0-1 16,0 0-3-16,0 0 1 15,23 0-4-15,19 10 6 0,11-2 0 16,16-4 0-1,4 2 1-15,-4-6 3 0,-12 0-4 16,-24 0 0-16,-10 0 5 16,-10 0 7-16,-13 0 7 15,0 0 5-15,0 0 1 16,0 0-1-16,0 0-9 16,0 0-8-16,0 0-7 15,0 5-10-15,10 8 1 16,10 9 8-16,3 4-1 15,3 1 2-15,4 0 0 16,6 3 2-16,-10-11 0 0,1-1-2 16,-13-12 2-1,-9-2-1-15,-1-1 1 0,-4-3 2 16,0 0 1-16,0 0-2 16,0 0-3-16,-23 0-42 15,-13 0 13-15,-1 0 6 16,7-3-4-16,11 3 7 15,12 0 6-15,7 0 8 16,0-4 4-16,0 2-1 16,3-2 1-16,15-4 2 15,10-2 0-15,-5-3 6 16,-2 0 5-16,-1-1-4 16,3 0 11-16,0 2-5 15,-4-3-7-15,1-1 7 16,-6 6-1-16,-5 1-2 0,-6 0 1 15,1 5-2 1,-4 4 6-16,0 0-4 0,0 0-6 16,0 0-5-16,0 0-5 15,0 0 5-15,0 0-9 16,7 4 3-16,2 10-2 16,5 4 7-16,2-1 1 15,-2 1-4-15,2-9 8 16,3 0-3-16,-5-8 3 15,6-1 0-15,-1 0 2 16,8 0 2-16,-4-5-2 16,-4-14 3-16,-5 1 8 0,-1-4 7 15,-10 0-1 1,-3 4 17-16,0 4-11 0,0 7 7 16,0 7 1-16,0 0-17 15,0 0-20-15,0 0-2 16,0 3-28-16,0 23 7 15,0 15 23-15,-3 9 2 16,-13 0 3-16,-7 8-5 16,0-3 12-16,0 10-8 15,0 1-4-15,2 2 2 16,1 7-2-16,11-3 0 16,9-4 3-16,0-7-3 15,23-4 4-15,13-11-4 16,-6-10 3-16,-18-5 1 15,-12-17-4-15,0-6-9 16,-28-8-5-16,-39 0 14 0,-29 0 12 16,-15-8-8-16,1-10 6 15,11-5-8 1,7 5-2-16,23-4 0 16,20 0-21-16,15 4-12 15,14-3-1-15,8-8-17 0,12 3-3 16,0-6-17-1,35-8-11-15,45 0 0 16,26-8-9-16,13-6 18 0,3-4-31 16</inkml:trace>
  <inkml:trace contextRef="#ctx0" brushRef="#br0" timeOffset="-152951.591">15025 16106 3 0,'0'0'132'15,"0"0"-93"-15,0 0 3 16,0 0 1-16,0 0 18 16,0 0 0-16,12-94 2 0,-12 90 10 15,-5 4-19 1,5 0-19-16,-3 0 1 0,-1 4-36 15,-3 24 0-15,-2 16 16 16,6 14 20-16,3 4-34 16,0 1 8-1,0-1-2-15,0-12-6 0,19-6 2 16,0-12-2-16,1-10-2 16,-9-14 0-16,-4-8-10 15,-7 0 8-15,0 0 2 16,0-12 4-16,0-16-4 15,0-16-20-15,-18-1-6 16,-32 0 16-16,-8 7-8 16,-6 9-2-16,9 8 12 0,11 8 4 15,12 7 2 1,15 6 2-16,11 0-7 0,6 0 1 16,0 0-3-16,0 0 6 15,27 6 2-15,19 7 1 16,12-5 6-16,2 5-4 15,-1-13 0-15,-10 4-2 16,-15-4 3-16,-11 0 6 16,-12 0-5-16,-8 0 29 15,-3-8 12-15,0-1-15 16,0 8 5-16,0-6-12 16,0 2 16-16,0 5-21 15,0 0-10-15,0 0-8 16,5 0-10-16,6 5-10 0,12 20 10 15,16 11 10-15,14 10-7 16,4-2 7-16,5 0 5 16,-9-11-5-16,-20-7 0 15,-10-8-2-15,-16-9 2 16,-7-7-3-16,0-2-31 16,0 0 6-16,-14 0-10 15,-32 0 4-15,0 0 13 16,4-2-6-16,12-7 19 15,15-1 7-15,10-2 1 16,5-2-6-16,0-4-9 16,5 0-10-16,29-4 17 0,0 4 2 15,8-4 1-15,-3-1 5 16,-5 6-2-16,-4-10 6 16,-4 4-2-16,-6-4-1 15,-4 1 2-15,-13 4 6 16,-3 3 2-16,0 6 7 15,0-1 5-15,-7 10-5 16,-12 0-4-16,-1 4-14 16,1 0 5-16,-1 0-10 15,-1 18 5-15,5 12 0 16,0 6 4-16,16 5-4 16,0-6 1-16,0 1-1 0,16-6 0 15,18-1-3 1,5-11 3-16,-6-6-2 0,3-8 4 15,1-4-2 1,-2 0 0-16,-1-2 2 0,-4-18 6 16,-7-6 1-16,-4-1-4 15,-12-8-5-15,-7-6 7 16,0 1 3-16,0 4-2 16,-3 6-8-16,-11 16 12 15,5 8 18-15,2 6-30 16,3 0-2-16,-5 0-6 15,-1 25 8-15,-3 14-4 16,3 5 8-16,6-4-6 16,4 1 6-16,0-10-4 0,20 0 0 15,13-7-4-15,10-6-22 16,-3-3-20-16,6-4-26 16,9-3-14-16,2-4-36 15,-8-4 3-15,-3 0 7 16</inkml:trace>
  <inkml:trace contextRef="#ctx0" brushRef="#br0" timeOffset="-152333.229">16279 16276 189 0,'0'0'23'0,"0"0"-22"15,0 0 13-15,0 0 14 16,0 0-8-16,0 0-4 15,221-14 1-15,-159 14 10 16,-2 0 4-16,2 0-10 0,-16 0-7 16,-12-4-7-16,-15-2-2 15,-12-2 0-15,-7 0 6 16,0-2 0-16,0-4-8 16,-37 2-3-16,-5 2 0 15,-4-3 3-15,0 4-3 16,9 5 0-16,14-4 0 15,7 6 0-15,9 2 0 16,7 0 1-16,0 0-1 16,0 0-1-16,0 0-4 15,0 0 4-15,19 2 1 16,18 15 0-16,13 0 1 16,-1-3 4-16,1 5-4 15,-11-11 0-15,-9 9 4 16,-11-7-4-16,-8-1 4 0,-8 0-2 15,-3-1 0-15,0 2-2 16,-7 2 2-16,-23 3 9 16,-5-7-7-16,8 6-5 15,4-6-3-15,9 2-28 16,5 3-36-16,6-4-33 16,3 1 28-16,0-6-29 15</inkml:trace>
  <inkml:trace contextRef="#ctx0" brushRef="#br0" timeOffset="-151914.788">17134 16112 176 0,'0'0'31'0,"0"0"3"16,0 0 12-16,0 0 11 15,0 0-27-15,0 0-13 16,111-42 1-16,-93 34 12 16,1-2-2-16,-7 6-8 15,-1-1 13-15,-7 5 0 16,1-3-14-16,-2 0 6 16,-3 3-14-16,0 0-8 15,0 0-3-15,0 0-3 16,0 0 1-16,0 0 1 0,0 0 1 15,0 0-2-15,0 0 1 16,0 0-8-16,0 0 13 16,0 0-7-16,0 0 3 15,0 0-25-15,0 0-19 16,0 0-7-16,0 0-9 16,0 0 7-16,0 0 8 15,0 6 7-15,0-1 14 16,0-1 5-16,0 0-4 15,4 6 0-15,3-6-17 16,5 2-17-16</inkml:trace>
  <inkml:trace contextRef="#ctx0" brushRef="#br0" timeOffset="-150865.733">17034 16110 67 0,'0'0'38'0,"0"0"-17"16,0 0 12-16,0 0-1 16,0 0-5-16,0 0-9 15,-99-8-8-15,112 8-4 16,31 0 1-16,14 0 4 16,22 0-3-16,8 0 6 15,-4 0-8-15,-8-6-1 0,-20 2 3 16,-13-4 4-16,-13 4 5 15,-14 3 0-15,-9-2-1 16,-7 1 7-16,0 2-7 16,0-4 5-16,0 0-13 15,-18 0-7-15,-31-6-2 16,-17 1 3-16,-17 9 0 16,-5-3-1-16,-1 3-1 15,13 0 6-15,3 0-6 16,20 0-3-16,7 8 1 15,13-2 2-15,13-2 1 16,10 0 0-16,10-4-1 16,0 0-2-16,0 0-3 15,0 0-2-15,7 4-3 0,30 4 10 16,18-6 0 0,8 2 0-16,14 0-1 0,-5-4-2 15,-14 0 2 1,-20 0 1-16,-19 0 1 0,-15 0 0 15,-4 0-1-15,0 0 4 16,0 0-4-16,0 0-3 16,-34 0-7-16,-19 0 9 15,-16 0 2-15,0 0 1 16,16 0 0-16,17 0-2 16,26 0 0-16,6 3-1 15,4-3-1-15,0 0-10 16,0 0-4-16,0 0-12 15,34 5-10-15,15-4 0 16,20 2-22-16,0-3-17 0,-12 0-39 16</inkml:trace>
  <inkml:trace contextRef="#ctx0" brushRef="#br0" timeOffset="-150232.629">17539 16022 67 0,'0'0'64'16,"0"0"-25"-16,0 0-5 0,0 0 4 15,0 0-3-15,0 0 1 16,0-32 3-16,0 22-17 15,0 2-13-15,10-1 0 16,10 1 6-16,-4 2-8 16,-6-3 1-16,-3 0 9 15,-3 1 4-15,5-2 2 16,-6 2-3-16,-3-1 4 16,0 0 5-16,0 5-14 15,0 2 8-15,0 2-18 16,0 0 8-16,0 0-13 15,0 0-9-15,0 11-8 16,0 10 8-16,0 12 9 16,0 1 7-16,-7 8 0 0,-2 2-1 15,2 0 0-15,7-2-6 16,-3-2 2 0,3-6 4-16,0-2-6 15,0-10-8-15,0-4 8 0,0-5 9 16,0-7-9-16,0-2 2 15,0-4-2-15,-4 0 0 16,1 0-2-16,-13 0-8 16,-11 0-9-16,-3 0 19 15,-9 0 8-15,6 0-8 16,10-4 2-16,10 4-2 16,13 0 1-16,0 0-5 0,0 0-5 15,20 0-10-15,33-5 13 16,19 4-7-16,8-8 7 15,1 1-16-15,-5-2 4 16,-3-1-3-16,-17-4-9 16,-13 5-1-16,-20-7-25 15,-23 9-18-15,0-7 9 16,-9-3-59 0</inkml:trace>
  <inkml:trace contextRef="#ctx0" brushRef="#br0" timeOffset="-149459.992">17507 15949 24 0,'0'0'31'16,"0"0"2"-16,0 0-1 16,0 0-4-16,0 0-3 15,0 0 6-15,0 0-5 16,0 0-2-16,0 0-3 15,0 0-5-15,0 0 2 16,0 0-3-16,0 0 2 16,0 0-3-16,0 0-4 0,0 0-2 15,12 0 0-15,4 0 2 16,2-3-3-16,-6-6 11 16,-5 3-6-16,-3-2-3 15,5-2 0-15,-6-1-2 16,4 5 1-16,0-7-7 15,-7 7 4-15,4 4-5 16,-4 0 2-16,0 2 0 16,0 0-2-16,0 0-6 15,0 0-23-15,0 0-35 16,0 0-22-16,0 0 26 16,0 6-10-16,-14 2-20 15</inkml:trace>
  <inkml:trace contextRef="#ctx0" brushRef="#br0" timeOffset="-146906.736">17737 15436 98 0,'0'0'23'0,"0"0"-4"15,0 0 6-15,0 0-5 0,0 0 0 16,0 0-10-16,-241-3 3 15,135 10 2-15,-21-6-11 16,-10 4 0-16,-1-3-3 16,2 0-1-16,2 2 3 15,-2 0-1-15,-18 0-2 16,-9 7 0-16,-25-7 2 16,-26-1-1-16,-24 1-1 15,-26-2-1-15,-10 0 1 16,-6-2 1-16,6 2 0 15,0-2-1-15,7 0 0 16,3 0 2-16,-6 4-2 16,-1 0-1-16,-3 0 1 15,-13 2-1-15,10 2 2 0,2-3-2 16,19 1 2 0,24 1 1-16,15-3-1 0,10-2-1 15,5 2 1-15,11-1-1 16,-7 2 0-16,-7 0-1 15,-9 0 1-15,-18 4 0 16,2-9 0-16,5 3 0 16,15-3-1-16,21 0 1 15,13 0 0-15,8 0 0 16,7 0-1-16,2 0-1 16,-12 0 1-16,-10 0-1 15,-1 0 1-15,7 0 1 16,17 0-2-16,26 0 1 15,20 0 1-15,13 0 0 16,13 0 0-16,10 0 0 0,7 0 0 16,-4 0 0-1,-8 0 0-15,-6 0 0 0,-8 0 0 16,-12 0 0-16,-4 0 0 16,5 0 0-16,7-3 1 15,10 3-1-15,10-6 2 16,6 2-1-16,1-5 1 15,-4 5-2-15,-16 3 0 16,-4 1-1-16,-3 0 1 16,-4 0-1-16,11 0 1 15,0 1 0-15,9 8 0 16,14-5 0-16,9 0 1 16,14-3-1-16,16-1 0 15,11 5 1-15,6-5 5 16,13 0-2-16,-3 0 2 0,3 0-4 15,0 0 3-15,0 0-1 16,0 0 5-16,0 0-3 16,0 0-6-16,0 3-1 15,0 7 1-15,0 8 2 16,0 7 8-16,0 3 5 16,0 8 2-16,0 4 2 15,0 4 5-15,3 6-2 16,6 2-2-16,5 8-6 15,-1 7 7-15,13 3 0 0,1 12-4 16,3 6-12-16,5 6 2 16,-8-3 7-16,-10-3-1 15,-8-7 0-15,-5-10 1 16,-4-13 1-16,0-9 0 16,0-17 14-16,0-6-20 15,0-8 1-15,0-8-3 16,0 2-5-16,0-7 1 15,0-3 9-15,0-2-12 16,0 3-5-16,0 0 5 0,0 2 7 16,0 3-7-1,16-2 0-15,1-2 4 0,6 6-4 16,13-1 0-16,-3 2 0 16,10-1-4-16,-6 0 15 15,5 3-18-15,-8-5 7 16,1 1-2-16,-1-5 2 15,5 0-2-15,3 2 0 16,11-2 1-16,20 0-3 16,23 4 3-16,26-5-3 15,14 4-5-15,9-3 6 16,7 6-4-16,-3-6 4 16,4 4 3-16,3-2-2 15,-4-1 2-15,6 2 0 16,-3-2 5-16,10 0 4 0,10 3-14 15,27-3 5-15,15 0 0 16,17-5 3-16,17 0-3 16,-4 4-2-16,5-4 2 15,-5 5 0-15,-13-5-5 16,-13 0 3-16,-12 0 4 16,-6 0 2-16,-14 0 2 15,-1 0-4-15,3 4-2 16,7-4 0-16,16 3 0 15,-2-1 0-15,6-2 0 16,-1 4-7-16,1 1 7 16,0-1 0-16,-10 0-7 15,-1 1 7-15,-5 0 0 16,0-1 0-16,1 1 11 16,-1 4-11-16,-1-6-2 0,6 6 2 15,2-3 2-15,-7 2 1 16,1-4-3-16,-5-2-7 15,0 2 7 1,4-4 0-16,8 0 0 0,-1 0-8 16,2 4 8-16,-6-4 3 15,-7 4 7-15,-14-1-10 16,-21 3 0-16,-6-1-1 16,-8-1 1-16,6 0 0 15,10 0 0-15,-4-2 1 16,-2 2-2-16,-10-4-11 15,-8 4 3-15,-3 0 7 16,-9-4-9-16,-7 5-3 16,-19-3 7-16,-23 1 2 0,-15-3 4 15,-12 3 1 1,-3-3 0-16,-1 0 0 0,4 0 0 16,-3 0 1-16,-8 0-1 15,-3 0 2-15,-9 0-2 16,-7 0 0-16,-3 0 0 15,-6 0 1-15,-7 0-1 16,2 0 0-16,-2 0 2 16,-4-3 4-16,6-2-2 15,-2-4 1-15,0-5-5 0,6 0 3 16,-3-8-3 0,3 0 3-16,-6-9-2 0,-7-5 2 15,0-8 3-15,0-1-6 16,-13-8 3-16,-13-5-3 15,3 0 14-15,9 0-14 16,10-5 8-16,4 9-4 16,0-4-4-16,7-1 0 15,23 2 5-15,-3-1-7 16,-8 0 4-16,-3-4-2 16,-9-1 2-16,-7-3 0 15,0 5-2-15,0 4 6 16,-3 1-4-16,-13 10 0 15,5-3-2-15,2 13 11 16,2 4 1-16,7 2 0 0,0 4-4 16,0 6 0-1,0 2 4-15,0 6-12 0,-3-2 20 16,-1-3-11-16,4 8 1 16,-3-1-6-16,-6 2-4 15,5-2-2-15,1 6 2 16,-4-5 2-16,7 3 10 15,-4 3-19-15,-1-9 7 16,1 2 0-16,-3 0 0 16,-9-2 0-16,2-1-2 15,-12 4-1-15,-13-5-6 16,-7 1 4-16,-23-1-4 16,-14 2 7-16,-20 6 2 0,-28-1 5 15,-21 7-5-15,-34 0-25 16,-24 0-46-16,-34 0-41 15,-20-3-18-15,2 0-1 16,13-10 22-16</inkml:trace>
  <inkml:trace contextRef="#ctx0" brushRef="#br0" timeOffset="-145283.214">16721 15527 40 0,'0'0'16'0,"0"0"-4"16,0 0 4-16,0 0-5 0,0 0-4 15,0 0-4-15,0 0-2 16,-14 0 1-16,14 0-1 16,0 0 0-16,0 0 3 15,0 0 3-15,0 0 0 16,-3 0-1-16,3 0 0 15,-6 0-1-15,-1 0-1 16,0 0 4-16,-5 0 0 16,-6 0-1-16,-1-3 0 15,-1 0 0-15,-6-2-4 16,-4 1 0-16,-9 0-3 16,-7 3 0-16,-11 1 0 15,4 0 1-15,4 0-2 16,13 0 1-16,22 0-8 15,14 0-11-15,0 0-16 0,4 0-12 16,33 0-19 0</inkml:trace>
  <inkml:trace contextRef="#ctx0" brushRef="#br0" timeOffset="-119668.682">6393 1196 55 0,'0'0'59'15,"0"0"-15"-15,0 0-5 16,0 0 4-16,0 0 6 16,-43-108 12-16,24 93-1 0,3-1-7 15,2 1 8-15,1 6-7 16,6 0 0-16,-3 8 4 16,-3 1-18-16,-6 0-7 15,-15 0-12-15,-15 23-17 16,-13 12-2-16,-11 11-2 15,10 4 0-15,13 4 7 16,18 4-7-16,22-2-11 16,10 2-5-16,16-3-7 15,40-10 8-15,17-10-11 16,15-11 12-16,2-12 2 16,2-6 5-16,0-6 7 0,-5 0 7 15,-2-16 1-15,-5-10-4 16,-4-9 22-16,-4-10 10 15,-6-12-4-15,-13-12 6 16,-16-11-14-16,-14 5-9 16,-23 5 1-16,0 14-8 15,-27 13-2-15,-33 15-6 16,-20 11 0-16,-15 4 0 16,-13 9-14-16,2 4-28 15,17 0-41-15,17 6 2 16,22 12-40-16,20 4 2 15,16 6-7-15,9 4 36 16,5 3-21-16</inkml:trace>
  <inkml:trace contextRef="#ctx0" brushRef="#br0" timeOffset="-118837.489">6060 1544 143 0,'0'0'45'0,"0"0"-16"16,0 0 5-16,0 0 15 16,0 0 2-16,0 0-17 15,-30-2-7-15,18 2-11 16,-18 16 4-16,-16 18 3 15,-20 10-6-15,-10 8 19 16,-10 8-1-16,-3 5-3 16,-6 0 0-16,-4 2-16 15,3-7 10 1,-3-6-7-16,9-8 1 0,8-7 0 16,22-14-10-16,18-9-6 0,26-7 2 15,12-8-6-15,4-1 0 16,0 0-8-16,0 0 6 15,0 0 2-15,4-6 6 16,28-14 1-16,5-8 4 16,5-8-4-16,-12-4 0 15,0 2 5-15,-7-1-12 16,-3 6 0-16,-4 7-3 16,-6 2 3-16,-1 10 7 15,-9 4-2-15,0 6-5 16,0 4 14-16,0 0-14 15,0 0-3-15,0 0 1 0,0 0-7 16,0 10-3-16,-16 16-2 16,-10 10 12-16,-13 6 4 15,9 2-2-15,3-6 3 16,4 2-3-16,13-5-5 16,10-3 5-16,0-5-4 15,23-2-6-15,37-8 1 16,16-2-15-16,9-8 4 15,5-7 8-15,6 0-8 16,-12 0-4-16,-20 0-34 16,-29 0-19-16,-35 0 2 15,0 0-39-15,-49 0 7 0,-47 23-95 16</inkml:trace>
  <inkml:trace contextRef="#ctx0" brushRef="#br0" timeOffset="-118289.094">4783 2463 146 0,'0'0'63'0,"0"0"-37"16,0 0 14-16,0 0 29 16,0 0-11-16,-214-107-5 15,177 99-17-15,2 2 4 16,-3 6 3-16,-4 0-26 16,-1 8 3-16,-13 18-4 15,-3 14 3-15,-1 7 3 16,4 6-20-16,1 8 14 15,18 4-12-15,14 4-2 16,16-1 4-16,7-1 4 16,10-1-6-16,43-11-8 0,9-8 0 15,7-15 0-15,4-14-10 16,3-12-16-16,3-6 21 16,24 0 9-16,19-26 0 15,7-11 18-15,9-8-17 16,-9-8 4-16,-21-7-1 15,-21-4 1-15,-15-4 5 16,-26 0-2-16,-15 3 4 16,-31 4 16-16,0 4-17 15,-57 10 17-15,-32 4-1 16,-20 9-20-16,-10 11 1 16,4 6-8-16,16 11-5 0,23 4 2 15,20 2-43-15,17 2-5 16,12 21-49-16,4 6-25 15,0 7 1-15,-3 4-3 16,-12 6 17-16</inkml:trace>
  <inkml:trace contextRef="#ctx0" brushRef="#br0" timeOffset="-117500.047">4116 3050 91 0,'0'0'57'15,"0"0"-31"-15,0 0 3 16,0 0 9-16,0 0 3 16,0 0 5-16,-32 7-10 15,-8 22-8-15,-19 6 5 16,-10 10 5-16,-7 5-7 0,-7 0 3 16,7 0-2-1,0-2-17-15,11-1-3 0,8-4-11 16,7 4 4-16,12-7-4 15,4-4 4-15,11-6-5 16,7-11 0-16,9-4 0 16,7-5 3-16,0-4 0 15,0-1 3-15,0-5-2 16,0-3 6-16,0-24 2 16,3-16-12-16,13-5 3 15,-5 2-3-15,-4 5 12 16,-2 12-15-16,-5 2 3 15,0 10 0-15,0 3 3 16,0 6-1-16,0 8-2 16,0 0 9-16,0 0-9 0,0 0-5 15,0 0-1-15,0 4-9 16,-5 22-8-16,-6 12 21 16,-8 8 4-16,-4 6 4 15,0-2-6-15,0-2 0 16,5-2 5-16,-1-6-5 15,6-6-7-15,10-10 4 16,3-3-7-16,0-7 2 16,0-6 2-16,0-2 3 15,0-2-4-15,19-4-3 16,8 0 7-16,-4 0 1 16,-7 0 2-16,-6 0 5 0,3 0-1 15,-10 0-4 1,12 0 0-16,0 0-11 0,12-4-33 15,7 2-25-15,8 0-14 16,15-4-7-16,8 2 34 16,4 2-7-16,7 2-13 15</inkml:trace>
  <inkml:trace contextRef="#ctx0" brushRef="#br0" timeOffset="-116079.068">2853 3776 141 0,'0'0'43'0,"0"0"-17"15,0 0 1-15,-205-6 13 16,159 13 9-16,4 16-17 16,-4 6 0-16,3 8-2 15,2 11 7-15,-5 8 1 16,-3 11 3-16,3 3-5 16,12 0-5-16,15-5-16 15,19-4-3-15,7-9-10 16,62-6-2-16,26-11 0 15,19-8-5 1,20-11-10-16,8-13 9 0,6-3 0 16,4-16 6-16,-10-21 0 15,-13-7 2 1,-14-7 8-16,-16-10-10 16,-12-11 13-16,-15-8 6 0,-19-7-14 15,-21-1 24-15,-28 1-7 16,-4 5-10-16,-50 8 4 15,-29 12-12 1,-21 12 4-16,-4 11-8 16,14 16-2-16,9 13-14 0,17 8-40 15,18 2-8-15,3 4-16 16,10 20-35-16,6 8-20 0,8 2 32 16</inkml:trace>
  <inkml:trace contextRef="#ctx0" brushRef="#br0" timeOffset="-115152.108">6564 1606 53 0,'0'0'77'15,"0"0"-40"-15,0 0-7 16,0 0 4-16,0 0 2 16,0 0 11-16,-8-29-6 15,8 29-17-15,0 0-4 16,0 0-7-16,3 11-8 15,43 20-1-15,30 14 5 16,32 15 10-16,21 8-8 16,16 11 4-16,0-1-4 15,-9 0-5-15,-17-11-2 16,-11-17 0-16,-29-12-3 0,-18-14 1 16,-22-10-1-1,-16-7 1-15,-13-5-2 0,-10-2 1 16,0 0 1-16,0 0 4 15,0 0 4-15,0-2 12 16,-7-16-3-16,-23-6-14 16,-5-8 7-16,-3-4-12 15,-8-4 0-15,8 2 1 16,11 4 1-16,4 6-2 16,16 9 0-16,0 6 0 15,3 7 4-15,4 4-3 16,0 2-1-16,0 0 0 0,0 0-10 15,0 0 7-15,7 0-6 16,36 21 0-16,29 12 9 16,15 11 8-16,12 4-8 15,4 2 9-15,-15 0-9 16,-15-7 3-16,-24-5-2 16,-22-6-1-16,-24-8 0 15,-3-4-1-15,-19-2-8 16,-41 0-3-16,-32 0-33 15,-18 2-45-15,-1 2-34 16,12 0 13-16</inkml:trace>
  <inkml:trace contextRef="#ctx0" brushRef="#br0" timeOffset="-114330.998">8231 2478 122 0,'0'0'33'0,"0"0"-4"15,0 0 5-15,0 0 2 16,0 0 0-16,0 0-6 16,-122-76 0-16,76 72-2 15,-4 4 0-15,-12 0-9 16,-1 12 0-16,-10 16-10 16,4 12 3-16,4 6-5 0,11 8-5 15,12 3-1-15,19 3 0 16,16-3 1-1,7 2-2-15,0-5-1 0,46-7-4 16,19-10-2-16,19-9-5 16,15-7-9-16,3-16 10 15,17-5 11-15,-8 0 2 16,2-15 2-16,-1-11 5 16,-22-4 8-16,-17-8 17 15,-15-5 6-15,-21-7 10 16,-14-10-7-16,-23-6 5 15,0-5-4-15,-26 1-16 16,-38 7 16-16,-18 12-28 16,-4 15-5-16,-3 10-11 0,6 12-7 15,11 6-2-15,6 8-25 16,13 0-27-16,7 0-18 16,13 18-30-16,1 10-8 15,9 10-4-15,9 11 20 16</inkml:trace>
  <inkml:trace contextRef="#ctx0" brushRef="#br0" timeOffset="-113407.747">8321 2957 150 0,'0'0'29'0,"0"0"-6"0,0 0 10 16,0 0 4-16,0 0-16 16,0 0-18-16,-50-12 0 15,86 34 1-15,10 5 5 16,14 2 3-16,9 5-3 16,7 5 6-16,7 1 3 0,2-5-7 15,-5 3-2-15,-4-7-5 16,-7-2 0-16,-4-7 0 15,-12-3 1-15,-7-5 2 16,-12-4 0-16,-11-3 0 16,-7-3 4-16,-16-4-3 15,0 0 0-15,0 0 11 16,0 0-2-16,0 0 15 16,0 0 1-16,0-4-21 15,-16-6-4-15,5 2-8 16,-5-5 6-16,0 4-4 15,-7-5 5-15,0-3-13 16,-3 4 13-16,3-2-7 0,0 1 0 16,2 2 2-1,1 3-2-15,4 0 0 0,9 5 3 16,4 0-3-16,3 4 0 16,0 0-3-16,0 0 0 15,0 0-4-15,0 0-2 16,14 10 7-16,18 10 4 15,1 2-5-15,10 5 7 16,-10 0-2-16,1-3-2 16,1 4-3-16,-5-2 3 15,0-2 4-15,-3 1 2 16,-8-5 1-16,-3-4-7 16,-9-4 0-16,-7-4 2 15,0-2-2-15,0 4-7 0,-33 4 1 16,-29 0-18-16,-11 8-12 15,-6 0-37-15,10 0-30 16,16 0-5-16,15-4-14 16</inkml:trace>
  <inkml:trace contextRef="#ctx0" brushRef="#br0" timeOffset="-112855.939">9626 3402 194 0,'0'0'44'0,"0"0"-26"16,0 0 21-16,0 0 27 15,0 0-23-15,-221-45-18 16,143 66-9-16,-5 18 7 16,4 7 15-16,6 8-19 15,15 2 1-15,17 5-13 16,22 0-3-16,15 0 6 16,4-1-8-16,30-9-2 0,23-5 0 15,23-13-11 1,13-3-7-16,26-12-2 15,10-5 5-15,8-11 5 16,-11-2-2-16,-19 0 12 0,-22-17 2 16,-17-9 13-16,-6-8 25 15,-8-6 9-15,-6-4-4 16,-2-4 8-16,-15-4 1 16,-11-1 8-16,-16-3-3 15,0-1-10-15,-39-8 10 16,-41 5-19-16,-30 1-17 15,-20 12-23-15,-3 12 0 16,11 17-17-16,33 11-40 16,29 7-43-16,21 0-14 15,20 18-5-15,5 11-9 16,1 11-6-16,6 3 0 16,-3 1 1-16</inkml:trace>
  <inkml:trace contextRef="#ctx0" brushRef="#br0" timeOffset="-104707.939">5777 946 117 0,'0'0'58'0,"0"0"-35"15,0 0-12-15,0 0 8 16,0 0 19-16,0 0-3 16,0 0-8-16,0 0-11 15,-21 6-12-15,5 0 11 16,-7 10-10-16,0 4-4 15,0 5 5-15,0 4-4 16,4 4 2-16,8-6-4 16,7 0 0-16,4-7-4 15,0-8 4-15,20-2 0 16,21-6-4-16,8-4 5 0,10 0-1 16,-10 0 7-16,-5-17-5 15,-1-3 18 1,-8-10 10-16,-8 3 9 0,-13-3 8 15,-14 3-25-15,0 2 12 16,0 4-22-16,-27 3-2 16,-13 6-20-16,-6 8 10 15,-4 4-45-15,1 0-24 16,-1 0-33-16,8 19-11 16,15 2 2-16</inkml:trace>
  <inkml:trace contextRef="#ctx0" brushRef="#br0" timeOffset="-104032.871">3563 2126 127 0,'0'0'45'16,"0"0"-1"-16,0 0-11 16,0 0 13-16,0 0-13 15,0 0-10-15,42-87 5 0,-19 65-11 16,-5 6 12-16,-6 4 1 15,-5 8-18-15,-7 4 9 16,0 0-21-16,0 0-1 16,0 0 0-16,0 11-27 15,0 24 21-15,0 5 3 16,0 4 8-16,0-2-2 16,0-4-2-1,0-4 0-15,0-3-3 0,0-3-3 16,0-9 2-16,0 0 1 15,0-9-19-15,0-6 14 16,0-4 1-16,0 0 7 16,0 0-5-16,-14 0 5 15,-14 0 0-15,-2 0 5 16,3 0-2-16,16 0 0 16,6 0-3-16,5 0-7 15,0 0 1-15,46 0-23 0,43 0-4 16,33-8 10-16,16 0-7 15,-6 4 1-15,-29 4-19 16,-34 0-16-16,-36 0-19 16</inkml:trace>
  <inkml:trace contextRef="#ctx0" brushRef="#br0" timeOffset="-103447.161">2124 2988 32 0,'0'0'116'15,"0"0"-78"-15,0 0-6 0,0 0 2 16,0 0-5-16,0 0-5 16,36-75-21-16,10 75 2 15,7 0-5-15,0 22 1 16,4 9-1-16,-11 5 6 15,-13 4-6-15,-20 0 8 16,-13 4-6-16,0-1-1 16,-46-3 0-16,-20-3 0 15,-1-5-2-15,-2-9 0 16,7-10-16-16,21-8 16 16,9-5 1-16,15 0 2 15,4-6 8-15,13-15-5 16,0-2 12-16,0-4 8 15,27 1-15-15,12 4 9 16,-6 5-12-16,-2 11-2 16,0 6 4-16,-1 0-7 0,16 5-3 15,4 13 1 1,10 4-6-16,13 0 4 0,12-3-28 16,10-6-2-16,8-5-25 15,-1-4-12-15,-6-4-30 16</inkml:trace>
  <inkml:trace contextRef="#ctx0" brushRef="#br0" timeOffset="-99960.003">2499 4661 55 0,'0'0'51'16,"0"0"-32"-16,0 0 11 15,0 0 3-15,0 0 0 16,0 0-2-16,0 0 6 0,18-7 7 16,-18 6-15-16,0 1-8 15,0 0-2-15,-14 0-15 16,-44 19 8-16,-26 13-5 16,-18 6-2-16,-10 6 1 15,-6-2-4-15,1 1-1 16,-1-4 5-16,10-2-6 15,21-7-2-15,34-10 1 16,30-8-6-16,18-10 6 16,5 0-18-16,0-2 16 15,0 0 2-15,0 0-3 16,0 0 4-16,0 0 9 16,0-6-5-16,0-4 0 0,0 2-3 15,0 3 8-15,0 2 0 16,0 3-3-16,0 0 7 15,0 0-12-15,0 0 11 16,0 0-23-16,-4 0 11 16,-22 5 0-16,-8 20 8 15,-15 15-4-15,-13 10-4 16,1 10 11-16,5 7-7 16,1-2-1-16,14 2-2 15,9-5-1-15,18 0 1 16,14-2 0-16,0 2-1 15,7 3 2-15,32-1-1 16,14-7-2-16,11-8-3 0,14-9-25 16,9-14 18-16,12-8-10 15,16-12 16-15,10-6-1 16,8 0 10-16,5-22-10 16,-13-9 6-16,-13-5 0 15,-25-5 13-15,-18-9-4 16,-13-12 17-16,-17-13-7 15,-19-5 0-15,-20-6-1 16,0-1-10-16,-39 2-2 16,-34 2 0-16,-7 18-6 15,-15 12 0-15,-4 14-11 16,3 20-10-16,4 11-11 16,9 8-23-16,4 0-25 0,6 12-19 15,8 12 7-15</inkml:trace>
  <inkml:trace contextRef="#ctx0" brushRef="#br0" timeOffset="-99272.198">1511 5249 71 0,'0'0'48'16,"0"0"-34"-16,0 0 7 16,0 0 10-16,0 0-10 15,0 0-17-15,7-40 0 16,28 37 0-16,2-1 3 16,-5 4 2-16,-5 0-7 0,-4 4 3 15,-9 13-4 1,-5 8 0-16,-9 5 6 0,0 3-3 15,-16 2-1-15,-23-5-1 16,-5-2 0-16,1-2-2 16,8-6 1-1,13-6-1-15,10-8 1 0,12-4-1 16,0-2 0-16,0 0-1 16,0 0 2-16,0 0-1 15,7 0 1-15,20 0 0 16,8-5-1-16,2 2 1 15,6 3 0-15,-4 0-1 0,7 0-1 16,-6 16 1 0,-4 8 0-16,-6 4 0 0,-11 8 0 15,-12 0 0-15,-7-1 6 16,0-1 1-16,-23-4-2 16,-33-6 1-16,-17-6-2 15,-12-4-1 1,-10-4-3-16,8-6-2 0,11 1-17 15,18-5-9 1,24 0-2-16,27 0 1 0,7-15-23 16,23-13-49-16</inkml:trace>
  <inkml:trace contextRef="#ctx0" brushRef="#br0" timeOffset="-98240.193">1546 6014 38 0,'0'0'70'16,"0"0"-48"-16,0 0 7 16,0 0 4-16,0 0 0 0,0 0-10 15,-28-3-2-15,-25 3 5 16,-27 23-18-16,-30 7-5 15,-8 3 1-15,-8 6 0 16,4-2 6-16,-5 4-4 16,5 4 1-16,0 0-3 15,-7 7 0-15,-4 1-3 16,14-3 2-16,20-11-3 16,29-9 2-16,27-13-2 15,29-7-3-15,10-8 2 16,4-2-11-16,0 0 2 15,0 0 8-15,0 0 2 16,0 0 5-16,0 0-2 16,0 0 3-16,0 0 9 0,0 0-8 15,0 0 6 1,0 0-6-16,-5 0-7 16,2 2 0-16,-3 10-3 0,-6 14-1 15,0 8 4-15,-10 10 0 16,-2 15 0-16,-3 13 1 15,-7 6 2-15,4 4-1 16,9 1-2-16,16-5 0 16,5-1 3-16,2 2-3 15,47-5 1-15,20-7-4 16,12-13 5-16,8-15-4 16,19-17-2-16,5-15-3 15,16-7 6-15,13-11 2 16,6-21-1-16,6-10 0 15,-14-2 0-15,-18-6 4 0,-23 2-2 16,-18 0-2 0,-20-2 12-16,-15-4 0 0,-20-9 0 15,-10-9 2-15,-16-7-10 16,0-8-1-16,-4 3-1 16,-42 7 4-16,-15 15-7 15,-8 11 3-15,-4 12-2 16,-10 11 0-16,-6 10-6 15,-10 8 6-15,-3 5-8 16,3 5-7-16,7 0-13 16,25 15-27-16,21 7-11 15,14 2-11-15,18 1-46 16</inkml:trace>
  <inkml:trace contextRef="#ctx0" brushRef="#br0" timeOffset="-97512.291">439 6723 134 0,'0'0'27'0,"0"0"-21"0,0 0 11 15,0 0 6-15,0 0-12 16,0 0 6-16,0 56 3 16,0-25-6-16,0 5 0 15,-7 4-6-15,-16 0 0 16,0-5-2-16,0-2-6 15,5-9 2-15,9-4-2 16,6-8-1-16,3-3-2 16,0-7-8-16,12-2 2 15,22 0 3-15,8 0 0 16,-5 0 5-16,2 0 1 0,-9-5-1 16,-7-1 1-16,-3-2 1 15,-3-4 2-15,3 0 6 16,-1-3-1-16,-3-4 5 15,2-2 3-15,-2 0 3 16,-9-1 3-16,2 2-1 16,-9 4 8-16,0 4-4 15,0 6-8-15,0 1 17 16,0 5-9-16,0 0-7 16,0 0-6-16,0 0-12 15,0 15-8-15,0 18-1 16,0 12 9-16,3 11 5 15,-3 2-5-15,0-2-2 16,0-2-1-16,0-7-75 16,0-5-37-16,0-10-9 15</inkml:trace>
  <inkml:trace contextRef="#ctx0" brushRef="#br0" timeOffset="-57464.805">16711 13968 108 0,'0'0'55'0,"0"0"-20"0,0 0 3 16,0 0 9-16,0 0 16 15,0 0 1-15,0 0-22 16,19-10 1-16,-19 10 3 15,0 0-34-15,0 8-12 16,0 24-6-16,0 14 6 16,-19 11 15-16,-4-5-8 15,-7-2-2-15,3-4 1 16,4-6 0-16,4-6-6 16,12-11 0-16,-2-11 5 15,9-11-2-15,0-1-3 16,0 0 8-16,0 0 8 15,0-4-13-15,0-26-1 16,23-16 24-16,12-22-21 0,-1-8-3 16,-4-7 1-1,-4 3 6-15,-6 4-7 0,-8 14-2 16,-1 19 0-16,-4 20-2 16,-2 15 4-16,-5 8-4 15,0 0-1-15,4 10-37 16,13 22 38-16,3 13-3 15,6 12 4-15,6 1-2 16,-2 2-6-16,4-4 9 16,5-7-3-16,-9-11 13 15,-7-12-25-15,-4-12 15 16,-8-8 0-16,1-6 0 16,-5 0-9-16,1 0 9 15,11-12 3-15,4-16-3 16,7-10 29-16,2-11-28 0,-11-5 6 15,-1-5 4 1,-5 0-6-16,0 11-5 0,-3 17 0 16,-8 14-11-16,-1 15 8 15,-3 2-61-15,0 0-36 16,4 19-16-16,8 12 61 16,7 9 6-16,-1-4-6 15,-2 4-24-15</inkml:trace>
  <inkml:trace contextRef="#ctx0" brushRef="#br0" timeOffset="-57103.543">17500 14137 50 0,'0'0'62'0,"0"0"-33"16,0 0 7-16,0 0 2 16,0 0-12-16,0 0-9 15,-23-75-2-15,3 75-5 16,-6 0-10-16,-4 4 0 15,-13 19-1-15,10 7 0 16,13-6 1-16,9-1-4 16,11 0 4-16,0-7-5 15,0-5 1-15,34-6 2 0,12-5-3 16,-3 0 5 0,-10 0 5-16,-6-10-3 0,-8-6 14 15,-3-2-2-15,-9-8-3 16,-3 2 13-16,-4-1-12 15,0 1-12-15,0 7 2 16,-27 3-2-16,4 6-21 16,-3 3-27-16,3 5 7 15,12 0-15-15,2 0-19 16,9 9-27-16</inkml:trace>
  <inkml:trace contextRef="#ctx0" brushRef="#br0" timeOffset="-55618.176">17629 13978 35 0,'19'-26'64'0,"1"-4"-41"16,-4-3 4-16,1-2 2 16,-4 9-2-16,-6 8 1 15,-7 10-6-15,0 3 9 16,0 5 1-16,0 0-20 16,0 3-12-16,0 25-2 15,-7 8 2-15,-9 10 14 16,-4-2-9-16,13-1 1 15,0-10-6-15,4-2 1 16,3-9 0-16,-4-10-1 16,4-6-4-16,0-6 1 15,-5 0-10-15,5 0 3 16,-4 0 6-16,-3-6-3 16,-5-12 5-16,-6-7-7 15,6 1 4-15,1 7 4 16,2 3-4-16,6 6-4 0,-1 5 3 15,4 1 1-15,0 2-1 16,0 0-5-16,0 0-9 16,0 0-1-16,0 13 17 15,0-6-6-15,30 1-1 16,20-5 9-16,5-3 2 16,1 0 1-16,-10-3 4 15,-9-11 13-15,-10-6 5 16,-8-4 2-16,-6-3-1 15,-10-2-6-15,-3-1 9 16,0 3-4-16,0 6-8 16,0 7 9-16,0 10-4 15,0 4 4-15,-9 0-21 16,-5 12-3-16,-5 20-4 0,-8 8-1 16,8 7 10-16,12-2-7 15,7-2 2-15,0-9 0 16,0-6 0-16,7-10 0 15,5-8 0-15,-1-6-2 16,-8-4-6-16,13 0 4 16,4 0-2-16,6-6 6 15,8-12 18-15,1-4-15 0,-8 1 8 16,-13 6-8 0,-2 4-3-16,-8 10 4 0,-4 1-4 15,0 0-6-15,0 0 1 16,0 0-6-16,10 3 4 15,6 12 3-15,7 1 4 16,-3-5-2-16,-6-3 2 16,2-4 0-16,-5-2 0 15,-6-2-3-15,-2 0 3 16,1 0 5-16,3 0-5 16,5-8 10-16,3-12-2 15,0 1-6-15,1 1 11 16,-5 5-12-16,-4 4 5 15,-7 5-6-15,0 4 0 16,0 0-2-16,0 0-7 16,0 0-4-16,0 13 8 15,5 6 5-15,-1-6 0 16,3 1 0-16,4-1-5 16,-3-9 4-16,0-3-4 0,-5 2 3 15,1-3 0-15,-4 0 3 16,5 0-1-16,-2 0 4 15,8 0-4-15,5-12 13 16,7-2-12-16,-9 1 2 16,-5 5 1-16,-2 7 1 15,-7 1-5-15,0 0 0 16,7 0-10-16,6 0 5 0,6 0-11 16,2 1 13-16,2 7 1 15,-3 1-3-15,-8-5 4 16,2 1-3-16,-1-2-6 15,1-3 9-15,5 1 0 16,4-1 1-16,7 0 1 16,-3 0 2-16,5 0-2 15,-9-4-1-15,-2-5 2 16,2-3 3-16,-4-4-2 16,-6 2-2-16,-6-3 3 15,-7 3-4-15,0 0 0 16,-7 2 0-16,-25 2 5 15,-2 4-8-15,8 4 3 0,-1 2-3 16,4 0 3-16,4 2-7 16,-1 14 2-16,10 6 3 15,6-6-4-15,4 3 0 16,0-5-2-16,0 2 8 16,23 0-3-16,-5-4 3 15,1 2 0-15,-3 1 0 16,-2 8 2-16,-5 3-1 15,-2 5-1-15,-3 8 6 16,-4 10 10-16,0 7-2 16,0 9 6-16,0 9-4 15,0 1-3-15,0-4 14 0,-4-8-13 16,-3-15 7-16,-5-16 12 16,5-16 2-16,0-11 12 15,3-4 4-15,4 2-15 16,-5-3 11-16,1 1-35 15,-15 3-5-15,-11-4 4 16,-13 0-11-16,-17 0-20 16,0-12-63-16,-9-15-46 15,7-16 2-15,13-7-39 16,11-10 43-16</inkml:trace>
  <inkml:trace contextRef="#ctx0" brushRef="#br0" timeOffset="-55377.736">18099 13646 115 0,'0'0'45'0,"0"0"-19"15,0 0 8-15,0 0 6 16,0 0-20-16,0 0-18 15,0 0-2-15,-28-14-1 16,47 28 1-16,4-1-5 16,-7 1-27-16,-9 0-6 0,-3 1-23 15,-4-1-8 1</inkml:trace>
  <inkml:trace contextRef="#ctx0" brushRef="#br0" timeOffset="-46614.273">24227 15516 86 0,'0'0'33'0,"0"0"-8"0,0 0-1 15,0 0 0-15,0 0 1 16,0 0-7-16,-103-110 0 16,77 106 1-16,-13 2-10 15,-4 2 2-15,-10 0-2 16,-3 14-7-16,-10 12 0 16,1 11-1-16,1 2-1 15,6 6 0-15,5 5 1 16,12-2-1-16,13 5 0 15,17 1-1-15,11 1 1 16,23-1-3-16,50-10-2 16,26-9 3-16,26-21-9 15,13-10 10-15,-5-4 0 0,-8-4 1 16,-29-24 5 0,-20-3 4-16,-26-9 8 0,-24-4 16 15,-6-15-1-15,-20-8 9 16,0-11-21-16,-8-3-12 15,-45 3-4-15,-19 7-4 16,-17 17 0-16,-6 15-1 16,8 17-11-16,15 14-2 15,6 8-47-15,17 12-27 16,6 24 9-16,10 0-37 16</inkml:trace>
  <inkml:trace contextRef="#ctx0" brushRef="#br0" timeOffset="-35235.009">22690 15324 102 0,'0'0'30'0,"0"0"-19"0,0 0 4 16,0 0 11-16,-252-81-1 16,187 81-4-16,1 0-6 15,2 0-7-15,13 15 2 16,-1 11 0-16,8 14 0 0,5 6 0 16,1 13 3-1,10 2-2-15,15 1-4 0,11-3-3 16,0-5 0-16,0-7-2 15,46-3-1-15,18-7-1 16,21-5 3-16,17-5-1 16,17-14-2-16,-1-9-3 15,4-4 3-15,-5 0 0 16,-9-26 0-16,-18-6 7 16,-21-8 10-16,-19-15 21 15,-18-6-6-15,-29-15-4 16,-3-1-12-16,-23 4-1 0,-35 10-5 15,-6 13-4 1,-8 10-4-16,10 13-4 0,5 12-20 16,4 8-15-16,7 7-19 15,7 0-13-15,2 22 5 16,2 13 0-16,12 1-11 16</inkml:trace>
  <inkml:trace contextRef="#ctx0" brushRef="#br0" timeOffset="-33909.253">20337 15218 85 0,'0'0'78'0,"0"0"-36"16,0 0-7-16,0 0 14 15,0 0 19-15,0 0 2 16,-165-89-6-16,155 87-4 15,6 2 10-15,1 0-16 16,-3 0-19-16,-17 20-19 16,-10 20-12-16,-6 13 15 15,2 9 20-15,10 4-23 16,8-4-6-16,8 2 3 0,11-6-11 16,0-8 3-1,0-7 3-15,0-7-8 0,18-8-40 16,14-10-40-16,5-10-42 15,16-8-19-15,16 0 24 16,11-12 20-16,-8-16-7 16</inkml:trace>
  <inkml:trace contextRef="#ctx0" brushRef="#br0" timeOffset="-33711.554">20528 15494 103 0,'0'0'38'0,"0"0"-8"15,0 0 3 1,0 0 0-16,0 0-7 0,0 0-14 16,73-36 3-16,-50 36-4 15,-6 0-9-15,3 0-2 16,-1 0-4-16,4 0-25 16,0 0-23-16,0 0-27 15,-3-4-52-15</inkml:trace>
  <inkml:trace contextRef="#ctx0" brushRef="#br0" timeOffset="-33456.905">20924 15298 130 0,'0'0'42'0,"0"0"-9"0,0 0 5 15,0 0 5-15,0 0 1 16,0 0-13-16,-39-32-15 15,39 32-6-15,0 2-10 16,0 20 3-16,0 12-3 16,0 8 4-16,0 0-3 15,0 0 2-15,0 2-3 16,0-4-12-16,0-8-29 16,0-1-30-16,0-10 4 15,6-10-2-15,11-3-14 16</inkml:trace>
  <inkml:trace contextRef="#ctx0" brushRef="#br0" timeOffset="-33270.174">21000 15647 45 0,'0'0'48'15,"0"0"-18"-15,0 0-5 16,0 0 4-16,0 0-7 16,0 0-5-16,7 0-4 15,-7 0 0-15,-30 14-4 16,-16 6 6-16,-14 4-7 15,7 2-7-15,4-3-1 16,6-6-7-16,13-5-30 16,14-2-24-16,9-5-44 15</inkml:trace>
  <inkml:trace contextRef="#ctx0" brushRef="#br0" timeOffset="-32969.149">21237 15430 96 0,'0'0'38'16,"0"0"-21"-16,0 0 1 15,0 0-3-15,0 0-10 16,0 0-5-16,46-3 0 0,-12 3 0 15,0 0 3 1,1 0-2-16,-12 0-1 0,-9 0 0 16,-5-3-1-16,-6 2-4 15,-3-4-10-15,0 1-14 16,0 0-9-16,0 2-13 16</inkml:trace>
  <inkml:trace contextRef="#ctx0" brushRef="#br0" timeOffset="-32708.173">21237 15430 39 0,'218'-70'29'16,"-218"62"-3"-16,0 2 0 16,0 1-2-16,0 1 1 15,0 0-7-15,0 4-1 16,0 0 1-16,0 0-2 16,0 0-4-16,0 0-1 0,0 0-3 15,0 0-5-15,0 0-1 16,0 8-2-16,0 13 2 15,0 4 6-15,0 2 0 16,0 0-6-16,0 5 1 16,0-7-1-16,-5-2-1 15,1-6-2-15,1-3-2 16,-1-5-19-16,4-8-15 16,0-1-11-16,0 0-4 15,0-5 12-15,0-25-40 16</inkml:trace>
  <inkml:trace contextRef="#ctx0" brushRef="#br0" timeOffset="-32461.145">21432 15077 121 0,'0'0'16'15,"0"0"-9"-15,0 0 1 16,0 0 10-16,0 0-10 15,0 0 16-15,87 100-2 16,-38-45-6-16,-3 0 7 16,-16 1-8-16,-7 3 4 15,-14-3-3-15,-9 2-8 16,-5 5-5-16,-55 1-3 0,-39 5-8 16,-34 0-44-1,-28-2-28-15,5-10-65 0</inkml:trace>
  <inkml:trace contextRef="#ctx0" brushRef="#br0" timeOffset="-23827.288">23109 12996 216 0,'0'0'44'0,"0"0"-13"16,-64-113 4-16,2 76 14 16,-21 2 9-16,-12 3-24 15,-20 5-1-15,-27 4 1 16,-33 8 1-16,-34 4-8 15,-24 11 0-15,-8 0-8 16,9 28 2-16,22 14 6 16,31 13 3-16,31 11-12 15,29 14 2-15,31 16-6 16,24 8 33-16,18 5-5 16,23 3-16-16,20 7 12 15,3 3-29-15,23-2 3 16,60 1-3-16,51-9-9 15,48-6 3-15,39-10-3 0,24-21 0 16,18-20 0-16,8-24-27 16,3-24 21-16,-3-7 6 15,-15-4 0-15,-17-26 12 16,-25-10-6-16,-23-14-6 16,-35-12 23-16,-22-15-20 15,-15-13 1-15,-26-12 2 16,-24-16-6-16,-37-11 10 15,-32-5-10-15,-72-1 0 16,-63-1 0-16,-36 8-7 16,-24 16 7-16,-7 20 0 15,4 25-30-15,27 19-3 0,29 16-54 16,27 10-17-16,28 14-4 16,11 10-25-16,7 2-9 15,-3 14 40-15,-4 17 8 16</inkml:trace>
  <inkml:trace contextRef="#ctx0" brushRef="#br0" timeOffset="-499.136">26148 8442 34 0,'0'0'22'15,"0"0"-6"-15,0 0-3 16,0 0-8-16,0 0 3 15,0 0 9-15,-23-16 3 16,19 16 2-16,4 0-2 16,0 0-4-16,0 0-6 15,0 0-6-15,-3 8-4 16,-8 21 2-16,-1 15 4 16,5 3 0-16,-6-2-2 0,10-7-2 15,3-7 2 1,0-6 2-16,0-7-3 0,0-8 0 15,0-5-2-15,0-2 0 16,0-1 0-16,0-2 0 16,0 0 0-16,0 0 1 15,0 0 2-15,-7 0 0 16,-6-13 9-16,-4-6-10 16,-15-4-1-16,2 5-2 15,-13 3 1-15,-1 3-1 16,-6 5 1-16,1 7-2 15,-2 0 2-15,17 0-2 16,8 0 1-16,3 4-2 0,12 9 2 16,11-1-2-1,0-1 0-15,11 6 1 0,50-5 1 16,19-2-2-16,19-6 4 16,-3-4 1-16,-4 0-2 15,-13-4 0-15,-19-12 6 16,-7 0-2-16,-14 2 3 15,-16 1-4-15,-7 4-1 16,-9 5-2-16,-7 1-1 16,0 1-15-16,0 2-13 15,11 0-23-15,12 0-30 16,3 0 19-16</inkml:trace>
  <inkml:trace contextRef="#ctx0" brushRef="#br0" timeOffset="81549.836">7341 467 85 0,'0'0'43'0,"0"0"-7"15,0 0-2-15,0 0 4 16,0 0 6-16,0 0 2 0,-14-42 15 16,10 42-15-1,-1 0-22-15,-13 12 1 0,-24 32-22 16,-11 27 11-16,-16 22-2 15,7 11-9-15,12 3 26 16,13-5-8 0,11-8 1-16,22-7-6 0,4-11-6 15,0-9-7-15,18-16 2 16,28-11-5-16,12-14-46 16,6-12-57-16,1-7 11 15,-19-7 2-15,-23 0 20 16,-23-4-35-16</inkml:trace>
  <inkml:trace contextRef="#ctx0" brushRef="#br0" timeOffset="95591.929">7548 802 115 0,'0'0'37'0,"0"0"-1"0,0 0 2 16,0 0 1-16,0 0 2 16,0 0 6-16,-76-2-9 15,76 0-6-15,0 2-12 0,0 0-6 16,0 0-4-1,0-2-7-15,0 0 1 0,23-3-4 16,21-1 0-16,21-1 4 16,12 0-4-16,-1 0 8 15,-18 5-7-15,-17 0-1 16,-22 2-1-16,-15 0-1 16,-4 0-9-16,0 0 7 15,0 0-6-15,0 0-3 16,-4 11 0-16,-22 8 12 15,-8 1 1-15,-1-2 0 16,5-2 2-16,3 0-2 16,4-3 0-16,0 0 4 15,0-1-4-15,7-4-3 16,9-5 3-16,3-2 0 16,4-1 3-16,0 0-1 15,0 0-1-15,0 0 9 16,0 0-6-16,0 0 6 0,0 0-6 15,0 0 4-15,0 0-4 16,0 0-4-16,0 0-5 16,0 0 2-16,16 0 1 15,14 11-1-15,16 2 3 16,8 5 1-16,-1 3-1 16,-4 9 0-16,-3-3-2 15,-12 3 1-15,-11-1-2 16,-11-3 2-16,-12-2-2 15,0-4 3-15,0-4-3 16,-35-4 1-16,-18-2 0 16,-7-4 2-16,-9-5 0 15,3-1-1-15,13 0 0 16,14-6-2-16,13-15 1 16,11-9-47-16,15-8-43 0,0 0 42 15,20 6 2-15,17 9-2 16,2 11-4-16,-2 4-39 15</inkml:trace>
  <inkml:trace contextRef="#ctx0" brushRef="#br0" timeOffset="96370.713">8551 1169 128 0,'0'0'18'0,"0"0"13"0,0 0 21 16,0 0-7-16,0 0-14 16,0 0-23-16,-99 54 2 15,14-20-3-15,-11 0-7 16,-3 4-1-16,4 0-55 16,12-6-29-16,14-5-83 15</inkml:trace>
  <inkml:trace contextRef="#ctx0" brushRef="#br0" timeOffset="97178.944">8208 1127 15 0,'0'0'37'0,"0"0"-33"0,0 0-4 15,0 0-3-15,0 0-25 16</inkml:trace>
  <inkml:trace contextRef="#ctx0" brushRef="#br0" timeOffset="102866.844">8825 907 81 0,'0'0'147'0,"0"0"-125"16,0 0 2-16,0 0 20 0,0 0 17 15,0 0 8 1,0 0-13-16,0 0-18 15,53-61-27-15,-19 41 20 0,8-4-9 16,11-2-8-16,-7 3 3 16,-10 3-2-16,-13 7-1 15,-13 6-3-15,-3 4-2 16,-7 3 3-16,0 0-6 16,0 0-6-16,0 0 0 15,0 0-22-15,0 14-14 16,0 11 5-16,0 8 27 15,4 4 4-15,8-4 4 16,-5 1-2-16,6-1-2 16,-6-2 0-16,-4-3 1 15,-3-5-1-15,0-5-1 0,0-11 1 16,0 0-14 0,0-7 5-16,0 1 8 0,0-1-12 15,0 0 7-15,0 0 6 16,0 0 0-16,0 0 7 15,-14 0 3-15,2 0 1 16,5 0-10-16,3 0 7 16,4 0-5-16,-5 0-3 15,1 0-27-15,-3 0 17 16,7-1-8-16,-3-2-12 16,3 3 11-16,0 0-2 15,0 0 4-15,0 0-2 0,0 0 6 16,0 0 9-16,0 0-2 15,0 0-2 1,0 0 3-16,0 0-2 0,0 0 1 16,0 0 4-16,0 0-2 15,0 0-1-15,0 0-1 16,10 0 6-16,22-6-2 16,12-4 4-16,11 1-3 15,5-4 1-15,-3 1-24 16,-2 2-18-16,-6-2 0 15,-8 0-1-15,1-2-4 16,-8-8-15-16,-6-2-56 16</inkml:trace>
  <inkml:trace contextRef="#ctx0" brushRef="#br0" timeOffset="103167.734">9465 211 115 0,'0'0'22'15,"0"0"-11"-15,0 0 0 16,0 0-5-16,0 0-3 0,0 0 20 15,43 63-11-15,6-13 14 16,24 20-12-16,6 3-3 16,17 6 3-16,-9 1-5 15,-2-8-3-15,-25-8-3 16,-25-5-2-16,-28 0-1 16,-7 1-8-16,-65 2-17 15,-48-1-21-15,-36-7-27 16</inkml:trace>
  <inkml:trace contextRef="#ctx0" brushRef="#br0" timeOffset="104546.736">7544 1724 90 0,'0'0'47'15,"0"0"-9"-15,0 0-7 16,0 0-1-16,0 0-5 15,0 0-5-15,0-5-4 16,0 5-8-16,0 0-4 16,14 0-2-16,25 1-2 15,30 17 12-15,30 2 10 16,34 2-10-16,35-1 5 16,20-2-4-16,4-1-6 15,3-1-6-15,-7-5 5 0,-13-5-5 16,-23-3 3-16,-25-1-1 15,-24-3 0-15,-24 0 2 16,-29 0-3-16,-20 0 3 16,-21 0 4-16,-9-4 15 15,0-9 31-15,0-2-20 16,0-3-35-16,-32-3-4 16,-9 5-6-16,-5 0 4 15,-3 2-1-15,10 5 7 16,9 2 0-16,14 3 2 15,12 2 0-15,4 2 3 16,0-2-5-16,0 2-5 16,0 0-5-16,0 0-12 15,0 0-2-15,20 0 10 16,13 0 8-16,22 12 6 16,9 5 0-16,8 1 0 15,4 3 4-15,-7 4-4 0,-7 6 0 16,-12 6 0-1,-16 3 1-15,-19 4-2 0,-15 0-3 16,0 0-11-16,-58 0-4 16,-18-2-22-16,-20-3 2 15,6-8-11-15,18-4 4 16,33-13-12-16,39-14-63 16</inkml:trace>
  <inkml:trace contextRef="#ctx0" brushRef="#br0" timeOffset="106673.954">10468 1760 104 0,'0'0'44'15,"0"0"-3"-15,0 0-3 16,0 0-8-16,0 0-4 16,0 0-1-16,23-84-7 15,4 74-6-15,12 7-7 16,1 3-4-16,10 0-1 16,0 1-2-16,-5 21-1 15,-6 6-1-15,-12 6-2 16,-13 6 2-16,-14 3 0 15,0 3 3-15,-37 0 0 16,-20 2 0-16,-12-4 1 16,4-8 2-16,8-10 0 0,18-12 1 15,16-9-3-15,16-5 7 16,4 0 3-16,-1-5 7 16,4-17 0-16,0-8-6 15,0-2 11-15,0 0-10 16,0 6-11-16,18 8 3 15,-2 8-3-15,3 6-1 16,8 4-2-16,3 0 1 16,16 0-3-16,3 12 1 15,-3 5 3-15,7 0-5 16,-7 3-1-16,4-2-3 0,-8 0-28 16,-8-6-14-1,-14-2 5-15,-13-2-16 0,-7-8-29 16</inkml:trace>
  <inkml:trace contextRef="#ctx0" brushRef="#br0" timeOffset="107138.482">10808 1412 117 0,'0'0'30'0,"-218"-36"9"0,112 27-6 15,14 5 0-15,13 4-9 16,6 4-3-16,4 30-7 16,0 24-13-16,0 21 0 15,9 17-1-15,14 16 11 16,11 9-2-16,21 7 9 16,14-2-9-16,0-14-4 15,42-12-5-15,25-13-3 16,25-15 0-16,20-12 3 15,20-16 0-15,36-19 6 16,38-23-1-16,31-2 2 16,10-42 8-16,1-19-8 15,-31-15 8-15,-26-8 4 16,-46-12 7-16,-49-17 7 16,-59-9 3-16,-37-8-5 0,-56-3-7 15,-82 13-24-15,-45 16-5 16,-31 20 5-16,-14 24-1 15,-2 20 1-15,9 15-12 16,16 19-10-16,10 6-56 16,17 9-5-16,10 22-15 15,7 7 27-15,16 1-42 16</inkml:trace>
  <inkml:trace contextRef="#ctx0" brushRef="#br0" timeOffset="110486.967">5278 1444 20 0,'0'0'120'16,"0"0"-78"-16,0 0 3 15,0 0 7-15,0 0 17 16,0 0 7-16,0 0 2 16,0-3 22-16,-7-8 16 15,-19-6 11-15,-20-7-82 0,-27-2-1 16,-38 1-9-16,-34-2-15 16,-37 5-17-16,-13 2-3 15,4 6 0 1,16 3-29-16,26 5 21 0,31 1 2 15,35 1 3-15,37 2-6 16,23 0 9-16,16 2 0 16,7-2 0-16,0 2 0 15,0 0 18-15,0 0-18 16,0-2 0-16,0 0 6 16,0 2-6-16,0-2 0 15,0 2 2-15,0 0 1 0,0 0-6 16,0 0-2-1,0 0-25-15,0 4-2 0,3 14 7 16,20 8 23-16,0 8 2 16,0 3 0-16,-5-2 0 15,-2-3-6-15,-6-3 6 16,3-12 13-16,-6-4-13 16,0-8-2-16,-7-2-1 15,5-3 3-15,-5 0 5 16,0 0 1-16,0 0 16 15,0-8 11-15,0-18-7 16,-9-9-10-16,-14-7-6 16,-10-4-3-16,-1-2-4 15,-5 0 0-15,6 2 0 16,1 8 4-16,14 6-4 0,2 8-3 16,9 5 0-1,3 9 0-15,4 4 0 0,0 5-10 16,0-2-6-16,11 2-15 15,46-6-61-15,28 1-13 16,14-2-19-16,-7 5 0 16,-25 1 4-16,-25 2 2 15,-35 0 18-15</inkml:trace>
  <inkml:trace contextRef="#ctx0" brushRef="#br0" timeOffset="111808.612">874 698 146 0,'0'0'62'0,"0"0"-12"16,0 0 9-16,0 0 20 0,0 0-14 15,0 0 5-15,-64-49-17 16,64 49-19-16,-5 0-3 15,-2 22-31-15,-4 20 0 16,-5 15 12-16,0 6 13 16,6 2-1-16,3-2-14 15,7-5 21-15,0-13-31 16,0-8 21 0,0-15-19-16,0-10-2 0,0-8 7 15,0-4 0-15,0 0 0 16,0 0 22-16,0-16 69 15,0-19 9-15,0-16-67 16,-20-17-11-16,1-9-25 16,3 1 3-16,9 4-4 15,3 10 1-15,4 13-4 16,-3 17 4-16,3 14 3 16,0 10-7-16,0 6 0 0,0 2-15 15,0 0-6 1,0 4-18-16,7 22-24 0,32 15 50 15,10 7 10-15,1 4-4 16,3 0 7-16,-4-6-5 16,1-4 2-16,-8-9-12 15,-5-16-15-15,-14-7 13 16,-7-8 8-16,-9-2 6 16,-3 0 3-16,8 0 6 15,6-26 17-15,10-14 4 16,-1-13-1-16,-9-5-13 15,-13-8-10-15,-5 2 4 16,0 4 0-16,0 12-7 16,0 16 0-16,-9 12-4 0,5 12-2 15,1 6-40 1,3 2-70-16,0 0-43 16,0 8-4-16,0 20-8 0,0 12 90 15,0 7 0-15,11 3-55 16</inkml:trace>
  <inkml:trace contextRef="#ctx0" brushRef="#br0" timeOffset="112297.101">1569 798 156 0,'0'0'49'0,"0"0"-10"15,0 0-3-15,0 0 7 16,0 0 0-16,0 0-14 16,-62-71 2-16,62 71-4 15,0 0-19-15,0 0 1 16,-3 0-9-16,-5 0-11 16,-7 26-15-16,-8 7 26 0,3 5 1 15,13-2-1 1,7-4-1-16,0-4 1 0,27-6-3 15,19-7-2-15,7-11 5 16,0-4-3-16,5 0 3 16,-1-11 11-16,-1-13 1 15,-6 0 24 1,-15-7 25-16,-8 0 11 0,-20-3-4 16,-7-3-24-16,0 1 2 15,-23 6-18-15,-30 7-21 16,-16 6-7-16,-7 5 0 15,-4 9-26-15,11 3-11 16,12 0-42-16,22 1-8 16,9 17-15-16,19 9 8 15,7 0 5-15,7-2 13 16,54-11-24-16</inkml:trace>
  <inkml:trace contextRef="#ctx0" brushRef="#br0" timeOffset="112716.538">2133 435 115 0,'0'0'77'0,"0"0"-31"15,0 0 5-15,0 0 32 16,0 0-9-16,0 0-26 16,-42-90-28-16,42 90-20 15,0 22-3-15,0 19-7 0,10 16 8 16,6 5 2-16,-9 5 4 15,-3-12-4-15,5-1 8 16,-2-9-7-16,5-13-1 16,-5-10 0-16,-3-12-35 15,-1-3-23-15,-3-6-8 16,0-1 31-16,0 0 21 16,0-12-5-16,-10-10-9 15,-22-6 27-15,-2 2-3 16,-5 0-15-16,6 6 13 15,6 5 6-15,4 6 3 16,16 5 2-16,4 1 5 16,3 1 3-16,0 0-8 15,0 0-5-15,3 1-1 16,47-3 1-16,29-7 0 0,40-5 3 16,17-5-3-16,2 4 3 15,-16 3-3 1,-33 4 0-16,-36 10 0 0,-27 0-1 15,-19 0-14-15,-7 1-21 16,-7 22-37-16,-55 15-26 16</inkml:trace>
  <inkml:trace contextRef="#ctx0" brushRef="#br0" timeOffset="113490.6">1061 1358 102 0,'0'0'81'0,"0"0"-48"15,0 0 3-15,0 0 18 16,0 0 23-16,0 0-1 15,-69-87-37-15,69 87-39 16,0 12-2-16,0 22-2 0,0 14 4 16,0 10 6-1,0 1 2-15,0-5-3 0,0-7-2 16,0-9-3-16,0-5 3 16,0-13-2-16,0-8 0 15,0-6 2-15,0-6-3 16,0 0 3-16,0 0 15 15,0-22 7-15,0-12 3 16,-3-14-27-16,-10-10 2 16,10-6-1-16,3-3-1 15,0 7-1-15,0 10 0 16,0 16 0-16,0 10 0 16,0 12-1-16,3 6-5 15,13 4-2-15,11 2-15 16,6 0-8-16,10 4 14 15,-4 20-10-15,-9 6-3 0,-7 6 7 16,-16 3 8 0,-7-3-10-16,0-4 7 0,0-5 5 15,-19-4-6-15,1-11-7 16,5-6 22-16,6-6 4 16,7 0 1-16,0 0 8 15,0 0 2-15,0 0-1 16,0 0-3-16,0 0-5 15,16 0-2-15,11 0-2 16,6 0 2-16,1 2 0 16,1 14-3-16,-1 6 1 15,-7 4 1-15,-1 4 1 16,-10 0 0-16,-9-2-4 16,-7 1 4-16,0-8 0 15,-23-1 1-15,-26-4 1 0,-15-6-1 16,-2-4 0-16,-6-6 2 15,-1 0-3-15,13-2-1 16,14-19-11-16,23-10-23 16,23-9-14-16,27-8-38 15,45-2-44-15</inkml:trace>
  <inkml:trace contextRef="#ctx0" brushRef="#br0" timeOffset="115977.852">1560 1448 44 0,'0'0'57'16,"0"0"-15"-16,0 0 9 15,0 0-4-15,0 0-8 16,0 0-3-16,16-10 3 16,-16 2-8-16,0-1 10 15,0 5-9-15,-16 0-4 16,2 3-15-16,-5 1-13 15,-4 0-13-15,0 0-2 16,-8 15 10-16,8 7-13 16,4-1-33-16,12 1 19 15,7-4 0-15,0-7 18 16,0-5 10-16,0-3 0 16,14-3 4-16,6 0 4 0,-5 0 10 15,0-4 13-15,-3-6 13 16,2-4-4-16,2 0 4 15,-5 0-12-15,1 2-12 16,-1 6 3-16,-6 3 4 16,-5 3-8-16,7 0-15 15,4 0-15-15,12 0 1 16,12 14 1-16,6 5-4 16,1-3 12-16,4-4-5 15,-3-6-5-15,-10-2 11 16,3-4-8-16,-6 0 10 15,-4-5 2-15,-3-20 2 16,0-6 5-16,-12-2 2 16,-8-8-3-16,-3-2 13 0,0-1-4 15,-17 3 5-15,-19 3-3 16,6 9-5-16,-3 8 11 16,10 9-3-16,3 9 9 15,11 3-29-15,2 0-32 16,-3 29-11-16,6 11 41 15,4 8-3-15,0 0-2 16,14-2 3-16,29-6-3 16,10-8 4-16,0-7-11 15,-4-9 3-15,4-10 11 16,2-6-6-16,2 0 6 0,8-11 1 16,3-14 5-16,1-7 7 15,-4-8 5-15,-5 1-3 16,-10 3 10-1,-11 8-18-15,-16 12-1 0,-13 10-4 16,-4 6-2-16,4 0-3 16,6 0-25-16,2 20 1 15,8 6 2-15,-3-2 7 16,-3-3 6-16,3-4 3 16,-7-4-8-16,-2-9 4 15,-9-4 4-15,-1 0 9 16,-4 0 2-16,0-13 11 15,0-9-6-15,-4-2 16 16,-24-2-11-16,-2 2 1 0,0 4 6 16,0 4-11-16,-2 8 4 15,11 4-12-15,-8 4-3 16,6 0-6-16,-3 16 1 16,-4 12 3-16,7 6-12 15,8 1 9-15,15-4-4 16,0-4-3-16,0-8-2 15,8-6 5-15,18-7-11 16,1-5 20-16,6-1-7 16,3 0 10-16,-3-1 2 15,-10-14 0-15,-3-1 9 16,-4-5 13-16,-6-8 3 16,3-3-2-16,-10 4-3 0,-3 8-9 15,0 8 18-15,0 10-3 16,0 2-16-16,0 0-12 15,0 0-28-15,0 20 0 16,0 5 27-16,0 5 1 16,11-3-6-16,12-4-3 15,0-6 2-15,7-3-4 16,-4-7-7-16,-3-4 9 16,-3-3-1-16,-1 0 10 15,1-2 1-15,-3-14 8 16,-1-1-1-16,-3-8 13 15,-3 1-3-15,1-2 5 0,-2 7-7 16,-2 4-3-16,-4 9-3 16,1 6-2-16,-4 0-8 15,5 0-14-15,2 4-21 16,4 14 9-16,5 4 18 16,0-1 0-16,-2-6-5 15,2-3 0-15,-9-6 7 16,0-6-1-16,-2 0 3 15,-5 0 4-15,0 0 7 16,4 0 1-16,3-10 0 16,-4-5-5-16,1 7 6 15,1-1 4-15,-5 3-1 16,4 4-5-16,-4 0 2 16,3 2-9-16,1 0 0 15,3 0-12-15,9 0-8 0,3 0-4 16,4 2 14-1,4 4-6-15,-4-1 0 0,0-5-3 16,-9 0 7-16,2 0 11 16,3 0 1-16,-1-19 1 15,-2 2 1-15,0-2 1 16,-2 1 3-16,-2 4 1 16,-1 0 0-16,-2 4-3 0,-6 6 4 15,1 2-7 1,0 2-1-16,-4 0 0 0,3 0-1 15,-3 0-5-15,4 0 2 16,-4 0-6-16,0 0 0 16,0 0 8-16,0 0 1 15,0 0 1-15,0-2 0 16,0 2-7-16,-15-2 3 16,-4-1 2-16,-4 3 0 15,0 0 1-15,4 0-7 16,-1 0-8-16,6 3 3 15,2 11-13-15,8 5-1 16,4-2 4-16,0-1 14 16,12-4 4-16,26-5 1 15,11-4 1-15,4-3 3 16,-3 0 0-16,-4-3 2 16,-11-8-1-16,-5-7 1 0,-10-3 9 15,-1-2 8 1,-8-4 6-16,-11 4 5 0,0-4-2 15,0 4-3-15,-16 2-4 16,-11 7 0-16,1 9 2 16,6 0-20-16,6 5-3 15,2 0-15-15,1 18 6 16,7 9 1-16,4 2-12 16,0 2 13-16,23-6 0 15,23-2 2-15,8-8 2 16,-5-6-6-16,1-9-1 15,-10 0 10-15,-8 0 1 0,-2-3 1 16,-7-14 3 0,4-5 6-16,-1-4 10 0,1-3-1 15,-1-1-10-15,1 9-2 16,-8 5-5-16,-3 6 5 16,-2 7-8-16,2 3-1 15,4 0-7-15,-1 0-3 16,-1 6-18-16,-2 6 2 15,-9-1 15-15,2-5 2 16,-2-2 9-16,-4-2-3 16,1-2 2-16,-4 0 2 0,0 0 4 15,0 0 9 1,0-11 18-16,-4-9-16 0,-19 1-6 16,-3-2-2-16,-4 6-2 15,0 5 0-15,7 3-4 16,3 7-1-16,4 0-5 15,6 12-13-15,1 18 17 16,5 3-12-16,4-5 4 16,0-6 4-16,20-8-10 15,6-6 8-15,1-8 0 16,-8 0 7-16,1 0 0 16,-6-12 6-16,2-15 11 15,-6-9 13-15,-1-7-13 16,-9-12-6-16,0-5 34 0,0-1-6 15,-19 6 20-15,-15 11-12 16,2 16 11-16,9 13 28 16,13 9-14-16,3 6-27 15,7 0-45-15,0 15-29 16,0 19-3-16,3 15 29 16,47 1 3-16,26-2-21 15,12-7-2-15,-1-7-32 16,-7-7-38-16,-19-8-32 15,-30-5-19-15,-31-9 3 16,-31-5-59-16</inkml:trace>
  <inkml:trace contextRef="#ctx0" brushRef="#br0" timeOffset="179278.761">4658 9012 60 0,'0'0'30'0,"0"0"-3"16,0 0-2-16,0 0 7 16,0 0-2-16,0 0-3 15,0 0-2-15,-135-49 5 16,128 48-3-16,7 1 0 16,0 0-10-16,0 0-8 15,34-3 5-15,100-7-13 16,87-7 5-16,106-8-3 15,89-8-2-15,35-6-1 0,6 1 1 16,-38 4 0 0,-76 6 2-16,-90 11-3 0,-105 10-3 15,-79 7-19-15,-69 0-24 16,-35 0-18-16,-91 26 18 16,-68 13-16-16,-50 9-47 15</inkml:trace>
  <inkml:trace contextRef="#ctx0" brushRef="#br0" timeOffset="180099.591">4245 9551 112 0,'0'0'49'15,"0"0"-31"-15,0 0 8 16,0 0 8-16,0 0-12 16,0 0-6-16,-26 48-12 15,22 0 22-15,-5 6 2 16,6 1-10-16,-1-8-3 15,1 1-5-15,-4-7-7 16,-2-9 1-16,5-10-3 0,1-11 0 16,3-5-1-16,0-6 0 15,0 0 3-15,0 0 2 16,0-7 1-16,0-25 6 16,0-16-9-16,3-16-1 15,13-13-2-15,-2-5 1 16,2-2-1-1,0 3 2-15,-2 10-2 16,2 12-1-16,4 15 1 0,-10 17-1 16,-3 12 0-16,2 11 0 15,-5 4-4 1,6 0-2-16,17 2-6 0,5 18 11 16,5 8-1-16,-2 5-2 15,-13 6 2-15,-3 3-6 16,-15 2-6-16,-4 4-4 15,0-7 2-15,-15-3 1 16,-4-12-1-16,12-10 7 16,3-10 8-16,4-4-3 0,0-2 4 15,0 0 0-15,0 2 0 16,0 2 1-16,0 0-1 16,0 2 1-16,18 1 0 15,5 2 1-15,16 5-1 16,-2 0 0-16,6 4 0 15,-1 7 1-15,-8 6-1 16,-11 6 1-16,-11-4-1 16,-8 0 1-16,-4-7-1 15,0 0 0-15,-36 2 0 16,-24 1 1-16,-12-2 0 16,-8-3-1-16,4-4 0 0,14-6 0 15,16-5-1-15,19-6-4 16,20-3-17-16,7 0-10 15,0-20-34-15,23-10-22 16</inkml:trace>
  <inkml:trace contextRef="#ctx0" brushRef="#br0" timeOffset="182498.773">4946 9705 54 0,'0'0'41'0,"0"0"-10"15,0 0 3-15,0 0 3 16,0 0-14-16,0 0 0 16,5-58 2-16,-17 56-4 15,1 2 1-15,-5 0-9 16,-3 0-7-16,-8 0-3 16,-3 10-3-16,-3 9-1 15,10 4 1-15,3 4-3 16,8 0-1-16,5 1 0 15,0-6-3-15,7-5 2 16,0-6-6-16,0-7 0 0,0-1 7 16,0-3 1-1,0 0 2-15,0 0 1 0,0 0 0 16,0 0 3-16,0 1-3 16,0 5 0-16,7 1 0 15,12 0 0-15,4 1 1 16,7-1 1-16,0-1-1 15,-3-2 0-15,-4-3 0 16,3-1 0-16,-3 0 2 16,4-1 0-16,5-16 7 15,-6-2-4-15,1-8 7 16,-4-3-2-16,-4-10 1 16,11-8 9-16,0-12-6 15,0-2-15-15,-3 4 8 16,-15 8-2-16,-12 11 8 0,0 11-2 15,0 11 7-15,-12 8-2 16,-2 7 9-16,1 2-15 16,-1 0-7-16,-12 23-3 15,-13 15-1-15,0 13 0 16,9 8 0-16,10 1 0 16,17 1-1-16,3-8-2 15,0-6-7-15,16-14 0 16,17-6-4-16,-6-15 6 15,5-6 3-15,1-6 1 0,1 0 4 16,21-18 4-16,-2-10-4 16,11-4 0-16,-3-5 0 15,0-1 1-15,-3 4 3 16,-9 4-3-16,-15 10-1 16,-11 10-1-16,-16 6 0 15,-7 4 0-15,0 0-5 16,0 8 1-16,0 14-1 15,0 2 6-15,0-2 1 16,0-4-1-16,0-10 0 16,0-4 0-16,0-2 3 15,0-2-1-15,0 0-2 16,0 0 3-16,0 0 1 16,0 0 2-16,0 0 1 15,-7-8-6-15,-4-5 0 0,-4 5 0 16,7-4 0-16,-4 1 0 15,9 5 0-15,-1 4 0 16,0 2-1-16,4 0-5 16,-8 0 3-16,-7 8-4 15,3 15-2-15,-6 2 8 16,10-3-1-16,8-4-1 16,0-6-1-16,0-1-2 15,0-8-5-15,0 1 0 16,3-4 7-16,2 0 3 15,2 0-1-15,4 0 2 16,9-13 0-16,3-4 4 0,0 2-4 16,-4 0 3-16,-8 7-3 15,-3 2 0-15,-8 4 5 16,0 2-1-16,0 0-5 16,0 0 0-16,0 0-3 15,0 0 1-15,8 10-6 16,-1 5 8-16,5 2 0 15,2-1 0-15,2-2 0 16,0-5 1-16,-5-8-1 16,1-1 2-16,-5 0-1 15,13 0 3-15,3-7-2 16,-2-12 4-16,7-4-3 16,-7 4 1-16,-1-1-2 15,-4 4 3-15,-9 7-2 0,2 2 1 16,-9 5 2-16,0 2-6 15,3 0 0-15,-3 0-2 16,0 0-5-16,4 0 2 16,-1 2-3-16,4 8 8 15,-3 0 0-15,1 0 0 16,-1-4 0-16,-1 0 0 16,1-4 0-16,-1-2 0 15,1 0 0-15,1 0 1 16,-5 0 2-16,11 0-1 15,-1 0 1-15,13-4-1 16,0-9 2-16,0 2-1 16,-7 3-2-16,-9 2-1 0,-3 4 1 15,-4 2 0-15,0 0-2 16,0 0 0-16,5 0-4 16,-1 0 2-16,-1 0-3 15,8 0 6-15,1 0-1 16,-1 4 1-16,-2-1 0 15,-2-2 1-15,-4-1-1 16,1 0 2-16,8 0 1 16,2-1 2-16,9-16-2 15,-3-3-2-15,-1 4-1 16,1 0 2-16,-10 2-1 0,-3 9 3 16,-3-4-4-1,1 7 0-15,-5 2-4 0,0-2 4 16,0 2 8-16,0 0-8 15,0 0 0-15,0 0 0 16,0 0 0-16,0 0-2 16,-5 4 0-16,-16 16-7 15,-2 6 9-15,3 0 0 16,13-1-1-16,7-6-1 16,0-3-2-16,0-6 3 15,30-4-4-15,16-6 0 16,14 0 0-16,6-6 3 15,6-14 2-15,-15-4 1 16,-7-2 0-16,-20-2 0 0,-11 0 4 16,-3 0-5-1,-12 1 16-15,-4 8-4 0,0 5-10 16,0 8 10-16,0 4-1 16,0 2 0-16,-4 0-6 15,-12 8-5-15,-7 16-4 16,0 10 4-16,9 2 0 15,9-5-2-15,5-6-1 16,0-5 1-16,0-7-3 16,23-7 0-16,3-6 0 15,10 0 5-15,13-1 0 16,4-21 3-16,0-5-3 16,0-2 2-16,-10 0-2 15,-8 2 2-15,-5 1-2 0,0 6 0 16,-10 6 0-16,-10 9 0 15,3 5 0-15,-6 0-2 16,0 0-10-16,5 8 12 16,-1 10 0-16,-2-2-1 15,-2-3-2-15,-7-3 1 16,3-6-2-16,-3 0 4 16,0-4-3-16,0 0 3 15,0 0 5-15,0-2 6 16,-7-10-9-16,-16 0-2 15,4 0-1-15,-1 6 1 0,6 2 1 16,5 4-1 0,2 0 0-16,-9 1 0 0,-1 23-4 15,-6 7-4-15,-4-1 8 16,15-2 0-16,12-8 0 16,0-6-3-16,0-4-1 15,16-7 4-15,10-3-2 16,4 0 2-16,6-13 2 15,1-18 4-15,2-8-2 16,-2-5 9-16,-7-4-4 16,-14-1 9-16,-4-2-4 15,-8-2 2-15,-4 1-3 16,0 7 4-16,0 12 4 16,0 15-15-16,0 14 9 0,0 4-5 15,0 0-10-15,0 16-5 16,0 20-9-1,-16 12 14-15,5 4 0 0,11-2-8 16,0-5-35-16,0-5-39 16,0-12-13-16,7-10-34 15,9-10 50-15,-2-8-5 16</inkml:trace>
  <inkml:trace contextRef="#ctx0" brushRef="#br0" timeOffset="188209.86">3616 9843 28 0,'0'0'71'0,"0"0"-51"15,0 0 4-15,0 0 9 16,0 0-5-16,0 0-8 16,-20-56 3-16,20 56-10 15,0 0 3-15,0 0 0 16,0 0-11-16,0 0-2 16,0 10-3-16,0 17 0 15,0 8 1-15,0 5 0 16,5-7 0-16,-1-2 2 0,3-8-1 15,-3-5-1 1,-1-8-1-16,1-6 1 0,1-2 0 16,-1-2 1-16,6 0-1 15,26-24 10-15,24-26 8 16,32-22-1-16,14-10-14 16,5-7-3-16,-12 5 0 15,-26 9-1-15,-20 16-18 16,-27 18-19-16,-22 19-16 15,-4 13 10-15,0 9-12 16,0 0-36-16</inkml:trace>
  <inkml:trace contextRef="#ctx0" brushRef="#br0" timeOffset="189173.877">4210 9932 9 0,'0'0'39'15,"0"0"-25"-15,0 0 4 16,0 0 3-16,0 0-3 15,0 0-4-15,0-13-6 16,-4 13-1-16,4 0-5 0,-3 0 2 16,3 0-4-1,0 0-1-15,-4 19 1 0,1 0 2 16,3 4 2 0,0-4 0-16,-4-4-3 0,4 1-1 15,0-3 2 1,0-2-1-16,-3 1 1 0,3 0-2 15,-6-2 1-15,6-2 1 16,0-3-1-16,0 0 0 16,0-3-1-16,0 2 1 15,0-2 0-15,16 2-1 16,4 0-2-16,3-2-11 16,-9 0-24-16,-5 0-68 15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A32E55A-B24E-48F8-953D-6AF8D8CD2106}" type="datetimeFigureOut">
              <a:rPr lang="en-IN" smtClean="0"/>
              <a:t>28-07-2020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F671A6-A1E6-42D5-9F11-108DDBD68CA3}" type="slidenum">
              <a:rPr lang="en-IN" smtClean="0"/>
              <a:t>‹#›</a:t>
            </a:fld>
            <a:endParaRPr lang="en-IN"/>
          </a:p>
        </p:txBody>
      </p:sp>
    </p:spTree>
    <p:extLst>
      <p:ext uri="{BB962C8B-B14F-4D97-AF65-F5344CB8AC3E}">
        <p14:creationId xmlns:p14="http://schemas.microsoft.com/office/powerpoint/2010/main" val="23249028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9760F35-3678-4552-9658-E80C85BE3232}" type="datetimeFigureOut">
              <a:rPr lang="en-IN" smtClean="0"/>
              <a:t>28-07-2020</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C292D286-9030-4956-9AD1-E2F4031E7C6B}" type="slidenum">
              <a:rPr lang="en-IN" smtClean="0"/>
              <a:t>‹#›</a:t>
            </a:fld>
            <a:endParaRPr lang="en-IN"/>
          </a:p>
        </p:txBody>
      </p:sp>
    </p:spTree>
    <p:extLst>
      <p:ext uri="{BB962C8B-B14F-4D97-AF65-F5344CB8AC3E}">
        <p14:creationId xmlns:p14="http://schemas.microsoft.com/office/powerpoint/2010/main" val="40779081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9760F35-3678-4552-9658-E80C85BE3232}" type="datetimeFigureOut">
              <a:rPr lang="en-IN" smtClean="0"/>
              <a:t>28-07-2020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292D286-9030-4956-9AD1-E2F4031E7C6B}" type="slidenum">
              <a:rPr lang="en-IN" smtClean="0"/>
              <a:t>‹#›</a:t>
            </a:fld>
            <a:endParaRPr lang="en-IN"/>
          </a:p>
        </p:txBody>
      </p:sp>
    </p:spTree>
    <p:extLst>
      <p:ext uri="{BB962C8B-B14F-4D97-AF65-F5344CB8AC3E}">
        <p14:creationId xmlns:p14="http://schemas.microsoft.com/office/powerpoint/2010/main" val="27672003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9760F35-3678-4552-9658-E80C85BE3232}" type="datetimeFigureOut">
              <a:rPr lang="en-IN" smtClean="0"/>
              <a:t>28-07-2020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292D286-9030-4956-9AD1-E2F4031E7C6B}" type="slidenum">
              <a:rPr lang="en-IN" smtClean="0"/>
              <a:t>‹#›</a:t>
            </a:fld>
            <a:endParaRPr lang="en-IN"/>
          </a:p>
        </p:txBody>
      </p:sp>
    </p:spTree>
    <p:extLst>
      <p:ext uri="{BB962C8B-B14F-4D97-AF65-F5344CB8AC3E}">
        <p14:creationId xmlns:p14="http://schemas.microsoft.com/office/powerpoint/2010/main" val="17344176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9760F35-3678-4552-9658-E80C85BE3232}" type="datetimeFigureOut">
              <a:rPr lang="en-IN" smtClean="0"/>
              <a:t>28-07-2020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292D286-9030-4956-9AD1-E2F4031E7C6B}" type="slidenum">
              <a:rPr lang="en-IN" smtClean="0"/>
              <a:t>‹#›</a:t>
            </a:fld>
            <a:endParaRPr lang="en-IN"/>
          </a:p>
        </p:txBody>
      </p:sp>
    </p:spTree>
    <p:extLst>
      <p:ext uri="{BB962C8B-B14F-4D97-AF65-F5344CB8AC3E}">
        <p14:creationId xmlns:p14="http://schemas.microsoft.com/office/powerpoint/2010/main" val="41285570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9760F35-3678-4552-9658-E80C85BE3232}" type="datetimeFigureOut">
              <a:rPr lang="en-IN" smtClean="0"/>
              <a:t>28-07-2020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292D286-9030-4956-9AD1-E2F4031E7C6B}" type="slidenum">
              <a:rPr lang="en-IN" smtClean="0"/>
              <a:t>‹#›</a:t>
            </a:fld>
            <a:endParaRPr lang="en-IN"/>
          </a:p>
        </p:txBody>
      </p:sp>
    </p:spTree>
    <p:extLst>
      <p:ext uri="{BB962C8B-B14F-4D97-AF65-F5344CB8AC3E}">
        <p14:creationId xmlns:p14="http://schemas.microsoft.com/office/powerpoint/2010/main" val="28828687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9760F35-3678-4552-9658-E80C85BE3232}" type="datetimeFigureOut">
              <a:rPr lang="en-IN" smtClean="0"/>
              <a:t>28-07-2020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292D286-9030-4956-9AD1-E2F4031E7C6B}" type="slidenum">
              <a:rPr lang="en-IN" smtClean="0"/>
              <a:t>‹#›</a:t>
            </a:fld>
            <a:endParaRPr lang="en-IN"/>
          </a:p>
        </p:txBody>
      </p:sp>
    </p:spTree>
    <p:extLst>
      <p:ext uri="{BB962C8B-B14F-4D97-AF65-F5344CB8AC3E}">
        <p14:creationId xmlns:p14="http://schemas.microsoft.com/office/powerpoint/2010/main" val="19436389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9760F35-3678-4552-9658-E80C85BE3232}" type="datetimeFigureOut">
              <a:rPr lang="en-IN" smtClean="0"/>
              <a:t>28-07-2020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292D286-9030-4956-9AD1-E2F4031E7C6B}" type="slidenum">
              <a:rPr lang="en-IN" smtClean="0"/>
              <a:t>‹#›</a:t>
            </a:fld>
            <a:endParaRPr lang="en-IN"/>
          </a:p>
        </p:txBody>
      </p:sp>
    </p:spTree>
    <p:extLst>
      <p:ext uri="{BB962C8B-B14F-4D97-AF65-F5344CB8AC3E}">
        <p14:creationId xmlns:p14="http://schemas.microsoft.com/office/powerpoint/2010/main" val="14932827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9760F35-3678-4552-9658-E80C85BE3232}" type="datetimeFigureOut">
              <a:rPr lang="en-IN" smtClean="0"/>
              <a:t>28-07-2020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292D286-9030-4956-9AD1-E2F4031E7C6B}" type="slidenum">
              <a:rPr lang="en-IN" smtClean="0"/>
              <a:t>‹#›</a:t>
            </a:fld>
            <a:endParaRPr lang="en-IN"/>
          </a:p>
        </p:txBody>
      </p:sp>
    </p:spTree>
    <p:extLst>
      <p:ext uri="{BB962C8B-B14F-4D97-AF65-F5344CB8AC3E}">
        <p14:creationId xmlns:p14="http://schemas.microsoft.com/office/powerpoint/2010/main" val="42930131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9760F35-3678-4552-9658-E80C85BE3232}" type="datetimeFigureOut">
              <a:rPr lang="en-IN" smtClean="0"/>
              <a:t>28-07-2020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292D286-9030-4956-9AD1-E2F4031E7C6B}" type="slidenum">
              <a:rPr lang="en-IN" smtClean="0"/>
              <a:t>‹#›</a:t>
            </a:fld>
            <a:endParaRPr lang="en-IN"/>
          </a:p>
        </p:txBody>
      </p:sp>
    </p:spTree>
    <p:extLst>
      <p:ext uri="{BB962C8B-B14F-4D97-AF65-F5344CB8AC3E}">
        <p14:creationId xmlns:p14="http://schemas.microsoft.com/office/powerpoint/2010/main" val="243031226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9760F35-3678-4552-9658-E80C85BE3232}" type="datetimeFigureOut">
              <a:rPr lang="en-IN" smtClean="0"/>
              <a:t>28-07-2020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292D286-9030-4956-9AD1-E2F4031E7C6B}" type="slidenum">
              <a:rPr lang="en-IN" smtClean="0"/>
              <a:t>‹#›</a:t>
            </a:fld>
            <a:endParaRPr lang="en-IN"/>
          </a:p>
        </p:txBody>
      </p:sp>
    </p:spTree>
    <p:extLst>
      <p:ext uri="{BB962C8B-B14F-4D97-AF65-F5344CB8AC3E}">
        <p14:creationId xmlns:p14="http://schemas.microsoft.com/office/powerpoint/2010/main" val="652811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9760F35-3678-4552-9658-E80C85BE3232}" type="datetimeFigureOut">
              <a:rPr lang="en-IN" smtClean="0"/>
              <a:t>28-07-2020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C292D286-9030-4956-9AD1-E2F4031E7C6B}" type="slidenum">
              <a:rPr lang="en-IN" smtClean="0"/>
              <a:t>‹#›</a:t>
            </a:fld>
            <a:endParaRPr lang="en-IN"/>
          </a:p>
        </p:txBody>
      </p:sp>
    </p:spTree>
    <p:extLst>
      <p:ext uri="{BB962C8B-B14F-4D97-AF65-F5344CB8AC3E}">
        <p14:creationId xmlns:p14="http://schemas.microsoft.com/office/powerpoint/2010/main" val="5939227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8909F-78F0-4273-BDAB-8693EF70077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3E43DAB-A6FB-4550-8133-70CC577DEEC9}"/>
              </a:ext>
            </a:extLst>
          </p:cNvPr>
          <p:cNvSpPr>
            <a:spLocks noGrp="1"/>
          </p:cNvSpPr>
          <p:nvPr>
            <p:ph type="dt" sz="half" idx="10"/>
          </p:nvPr>
        </p:nvSpPr>
        <p:spPr/>
        <p:txBody>
          <a:bodyPr/>
          <a:lstStyle/>
          <a:p>
            <a:fld id="{B9760F35-3678-4552-9658-E80C85BE3232}" type="datetimeFigureOut">
              <a:rPr lang="en-IN" smtClean="0"/>
              <a:t>28-07-2020</a:t>
            </a:fld>
            <a:endParaRPr lang="en-IN"/>
          </a:p>
        </p:txBody>
      </p:sp>
      <p:sp>
        <p:nvSpPr>
          <p:cNvPr id="4" name="Footer Placeholder 3">
            <a:extLst>
              <a:ext uri="{FF2B5EF4-FFF2-40B4-BE49-F238E27FC236}">
                <a16:creationId xmlns:a16="http://schemas.microsoft.com/office/drawing/2014/main" id="{19591175-3DDD-419A-B62A-68207C78174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AA51D08-10CC-467D-8072-C40CD052D05D}"/>
              </a:ext>
            </a:extLst>
          </p:cNvPr>
          <p:cNvSpPr>
            <a:spLocks noGrp="1"/>
          </p:cNvSpPr>
          <p:nvPr>
            <p:ph type="sldNum" sz="quarter" idx="12"/>
          </p:nvPr>
        </p:nvSpPr>
        <p:spPr/>
        <p:txBody>
          <a:bodyPr/>
          <a:lstStyle/>
          <a:p>
            <a:fld id="{C292D286-9030-4956-9AD1-E2F4031E7C6B}" type="slidenum">
              <a:rPr lang="en-IN" smtClean="0"/>
              <a:t>‹#›</a:t>
            </a:fld>
            <a:endParaRPr lang="en-IN"/>
          </a:p>
        </p:txBody>
      </p:sp>
    </p:spTree>
    <p:extLst>
      <p:ext uri="{BB962C8B-B14F-4D97-AF65-F5344CB8AC3E}">
        <p14:creationId xmlns:p14="http://schemas.microsoft.com/office/powerpoint/2010/main" val="19971544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9760F35-3678-4552-9658-E80C85BE3232}" type="datetimeFigureOut">
              <a:rPr lang="en-IN" smtClean="0"/>
              <a:t>28-07-2020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292D286-9030-4956-9AD1-E2F4031E7C6B}" type="slidenum">
              <a:rPr lang="en-IN" smtClean="0"/>
              <a:t>‹#›</a:t>
            </a:fld>
            <a:endParaRPr lang="en-IN"/>
          </a:p>
        </p:txBody>
      </p:sp>
    </p:spTree>
    <p:extLst>
      <p:ext uri="{BB962C8B-B14F-4D97-AF65-F5344CB8AC3E}">
        <p14:creationId xmlns:p14="http://schemas.microsoft.com/office/powerpoint/2010/main" val="36332284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9760F35-3678-4552-9658-E80C85BE3232}" type="datetimeFigureOut">
              <a:rPr lang="en-IN" smtClean="0"/>
              <a:t>28-07-2020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292D286-9030-4956-9AD1-E2F4031E7C6B}" type="slidenum">
              <a:rPr lang="en-IN" smtClean="0"/>
              <a:t>‹#›</a:t>
            </a:fld>
            <a:endParaRPr lang="en-IN"/>
          </a:p>
        </p:txBody>
      </p:sp>
    </p:spTree>
    <p:extLst>
      <p:ext uri="{BB962C8B-B14F-4D97-AF65-F5344CB8AC3E}">
        <p14:creationId xmlns:p14="http://schemas.microsoft.com/office/powerpoint/2010/main" val="41417778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9760F35-3678-4552-9658-E80C85BE3232}" type="datetimeFigureOut">
              <a:rPr lang="en-IN" smtClean="0"/>
              <a:t>28-07-2020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292D286-9030-4956-9AD1-E2F4031E7C6B}" type="slidenum">
              <a:rPr lang="en-IN" smtClean="0"/>
              <a:t>‹#›</a:t>
            </a:fld>
            <a:endParaRPr lang="en-IN"/>
          </a:p>
        </p:txBody>
      </p:sp>
    </p:spTree>
    <p:extLst>
      <p:ext uri="{BB962C8B-B14F-4D97-AF65-F5344CB8AC3E}">
        <p14:creationId xmlns:p14="http://schemas.microsoft.com/office/powerpoint/2010/main" val="19726929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9760F35-3678-4552-9658-E80C85BE3232}" type="datetimeFigureOut">
              <a:rPr lang="en-IN" smtClean="0"/>
              <a:t>28-07-2020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292D286-9030-4956-9AD1-E2F4031E7C6B}" type="slidenum">
              <a:rPr lang="en-IN" smtClean="0"/>
              <a:t>‹#›</a:t>
            </a:fld>
            <a:endParaRPr lang="en-IN"/>
          </a:p>
        </p:txBody>
      </p:sp>
    </p:spTree>
    <p:extLst>
      <p:ext uri="{BB962C8B-B14F-4D97-AF65-F5344CB8AC3E}">
        <p14:creationId xmlns:p14="http://schemas.microsoft.com/office/powerpoint/2010/main" val="25562352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760F35-3678-4552-9658-E80C85BE3232}" type="datetimeFigureOut">
              <a:rPr lang="en-IN" smtClean="0"/>
              <a:t>28-07-2020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292D286-9030-4956-9AD1-E2F4031E7C6B}" type="slidenum">
              <a:rPr lang="en-IN" smtClean="0"/>
              <a:t>‹#›</a:t>
            </a:fld>
            <a:endParaRPr lang="en-IN"/>
          </a:p>
        </p:txBody>
      </p:sp>
    </p:spTree>
    <p:extLst>
      <p:ext uri="{BB962C8B-B14F-4D97-AF65-F5344CB8AC3E}">
        <p14:creationId xmlns:p14="http://schemas.microsoft.com/office/powerpoint/2010/main" val="14694897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9760F35-3678-4552-9658-E80C85BE3232}" type="datetimeFigureOut">
              <a:rPr lang="en-IN" smtClean="0"/>
              <a:t>28-07-2020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292D286-9030-4956-9AD1-E2F4031E7C6B}" type="slidenum">
              <a:rPr lang="en-IN" smtClean="0"/>
              <a:t>‹#›</a:t>
            </a:fld>
            <a:endParaRPr lang="en-IN"/>
          </a:p>
        </p:txBody>
      </p:sp>
    </p:spTree>
    <p:extLst>
      <p:ext uri="{BB962C8B-B14F-4D97-AF65-F5344CB8AC3E}">
        <p14:creationId xmlns:p14="http://schemas.microsoft.com/office/powerpoint/2010/main" val="42392281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9760F35-3678-4552-9658-E80C85BE3232}" type="datetimeFigureOut">
              <a:rPr lang="en-IN" smtClean="0"/>
              <a:t>28-07-2020</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292D286-9030-4956-9AD1-E2F4031E7C6B}" type="slidenum">
              <a:rPr lang="en-IN" smtClean="0"/>
              <a:t>‹#›</a:t>
            </a:fld>
            <a:endParaRPr lang="en-IN"/>
          </a:p>
        </p:txBody>
      </p:sp>
    </p:spTree>
    <p:extLst>
      <p:ext uri="{BB962C8B-B14F-4D97-AF65-F5344CB8AC3E}">
        <p14:creationId xmlns:p14="http://schemas.microsoft.com/office/powerpoint/2010/main" val="282803073"/>
      </p:ext>
    </p:extLst>
  </p:cSld>
  <p:clrMap bg1="lt1" tx1="dk1" bg2="lt2" tx2="dk2" accent1="accent1" accent2="accent2" accent3="accent3" accent4="accent4" accent5="accent5" accent6="accent6" hlink="hlink" folHlink="folHlink"/>
  <p:sldLayoutIdLst>
    <p:sldLayoutId id="2147483795" r:id="rId1"/>
    <p:sldLayoutId id="2147483796" r:id="rId2"/>
    <p:sldLayoutId id="2147483812" r:id="rId3"/>
    <p:sldLayoutId id="2147483797" r:id="rId4"/>
    <p:sldLayoutId id="2147483798" r:id="rId5"/>
    <p:sldLayoutId id="2147483799" r:id="rId6"/>
    <p:sldLayoutId id="2147483800" r:id="rId7"/>
    <p:sldLayoutId id="2147483801" r:id="rId8"/>
    <p:sldLayoutId id="2147483802" r:id="rId9"/>
    <p:sldLayoutId id="2147483803" r:id="rId10"/>
    <p:sldLayoutId id="2147483804" r:id="rId11"/>
    <p:sldLayoutId id="2147483805" r:id="rId12"/>
    <p:sldLayoutId id="2147483806" r:id="rId13"/>
    <p:sldLayoutId id="2147483807" r:id="rId14"/>
    <p:sldLayoutId id="2147483808" r:id="rId15"/>
    <p:sldLayoutId id="2147483809" r:id="rId16"/>
    <p:sldLayoutId id="2147483810" r:id="rId17"/>
    <p:sldLayoutId id="2147483811" r:id="rId18"/>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3.xml"/><Relationship Id="rId6" Type="http://schemas.openxmlformats.org/officeDocument/2006/relationships/image" Target="../media/image21.emf"/><Relationship Id="rId5" Type="http://schemas.openxmlformats.org/officeDocument/2006/relationships/customXml" Target="../ink/ink7.xml"/><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3.xml"/><Relationship Id="rId5" Type="http://schemas.openxmlformats.org/officeDocument/2006/relationships/image" Target="../media/image24.emf"/><Relationship Id="rId4" Type="http://schemas.openxmlformats.org/officeDocument/2006/relationships/customXml" Target="../ink/ink8.xml"/></Relationships>
</file>

<file path=ppt/slides/_rels/slide1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3.xml"/><Relationship Id="rId5" Type="http://schemas.openxmlformats.org/officeDocument/2006/relationships/image" Target="../media/image27.emf"/><Relationship Id="rId4" Type="http://schemas.openxmlformats.org/officeDocument/2006/relationships/customXml" Target="../ink/ink9.xml"/></Relationships>
</file>

<file path=ppt/slides/_rels/slide1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3.xml"/><Relationship Id="rId5" Type="http://schemas.openxmlformats.org/officeDocument/2006/relationships/image" Target="../media/image30.emf"/><Relationship Id="rId4" Type="http://schemas.openxmlformats.org/officeDocument/2006/relationships/customXml" Target="../ink/ink10.xml"/></Relationships>
</file>

<file path=ppt/slides/_rels/slide14.xml.rels><?xml version="1.0" encoding="UTF-8" standalone="yes"?>
<Relationships xmlns="http://schemas.openxmlformats.org/package/2006/relationships"><Relationship Id="rId3" Type="http://schemas.openxmlformats.org/officeDocument/2006/relationships/image" Target="../media/image32.png"/><Relationship Id="rId7" Type="http://schemas.openxmlformats.org/officeDocument/2006/relationships/image" Target="../media/image35.emf"/><Relationship Id="rId2" Type="http://schemas.openxmlformats.org/officeDocument/2006/relationships/image" Target="../media/image31.png"/><Relationship Id="rId1" Type="http://schemas.openxmlformats.org/officeDocument/2006/relationships/slideLayout" Target="../slideLayouts/slideLayout3.xml"/><Relationship Id="rId6" Type="http://schemas.openxmlformats.org/officeDocument/2006/relationships/customXml" Target="../ink/ink11.xml"/><Relationship Id="rId5" Type="http://schemas.openxmlformats.org/officeDocument/2006/relationships/image" Target="../media/image34.png"/><Relationship Id="rId4" Type="http://schemas.openxmlformats.org/officeDocument/2006/relationships/image" Target="../media/image33.png"/></Relationships>
</file>

<file path=ppt/slides/_rels/slide15.xml.rels><?xml version="1.0" encoding="UTF-8" standalone="yes"?>
<Relationships xmlns="http://schemas.openxmlformats.org/package/2006/relationships"><Relationship Id="rId3" Type="http://schemas.openxmlformats.org/officeDocument/2006/relationships/customXml" Target="../ink/ink12.xml"/><Relationship Id="rId2" Type="http://schemas.openxmlformats.org/officeDocument/2006/relationships/image" Target="../media/image36.png"/><Relationship Id="rId1" Type="http://schemas.openxmlformats.org/officeDocument/2006/relationships/slideLayout" Target="../slideLayouts/slideLayout3.xml"/><Relationship Id="rId4" Type="http://schemas.openxmlformats.org/officeDocument/2006/relationships/image" Target="../media/image37.e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customXml" Target="../ink/ink1.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8.xml"/><Relationship Id="rId5" Type="http://schemas.openxmlformats.org/officeDocument/2006/relationships/image" Target="../media/image6.emf"/><Relationship Id="rId4" Type="http://schemas.openxmlformats.org/officeDocument/2006/relationships/customXml" Target="../ink/ink2.xml"/></Relationships>
</file>

<file path=ppt/slides/_rels/slide6.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image" Target="../media/image7.png"/><Relationship Id="rId1" Type="http://schemas.openxmlformats.org/officeDocument/2006/relationships/slideLayout" Target="../slideLayouts/slideLayout3.xml"/><Relationship Id="rId4" Type="http://schemas.openxmlformats.org/officeDocument/2006/relationships/image" Target="../media/image8.emf"/></Relationships>
</file>

<file path=ppt/slides/_rels/slide7.xml.rels><?xml version="1.0" encoding="UTF-8" standalone="yes"?>
<Relationships xmlns="http://schemas.openxmlformats.org/package/2006/relationships"><Relationship Id="rId3" Type="http://schemas.openxmlformats.org/officeDocument/2006/relationships/customXml" Target="../ink/ink4.xml"/><Relationship Id="rId2" Type="http://schemas.openxmlformats.org/officeDocument/2006/relationships/image" Target="../media/image9.png"/><Relationship Id="rId1" Type="http://schemas.openxmlformats.org/officeDocument/2006/relationships/slideLayout" Target="../slideLayouts/slideLayout3.xml"/><Relationship Id="rId4" Type="http://schemas.openxmlformats.org/officeDocument/2006/relationships/image" Target="../media/image10.emf"/></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 Id="rId5" Type="http://schemas.openxmlformats.org/officeDocument/2006/relationships/image" Target="../media/image13.emf"/><Relationship Id="rId4" Type="http://schemas.openxmlformats.org/officeDocument/2006/relationships/customXml" Target="../ink/ink5.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xml"/><Relationship Id="rId6" Type="http://schemas.openxmlformats.org/officeDocument/2006/relationships/image" Target="../media/image17.emf"/><Relationship Id="rId5" Type="http://schemas.openxmlformats.org/officeDocument/2006/relationships/customXml" Target="../ink/ink6.xml"/><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3">
            <a:extLst>
              <a:ext uri="{FF2B5EF4-FFF2-40B4-BE49-F238E27FC236}">
                <a16:creationId xmlns:a16="http://schemas.microsoft.com/office/drawing/2014/main" id="{EF0EBE03-BAC1-4B71-8662-4E20A1179A02}"/>
              </a:ext>
            </a:extLst>
          </p:cNvPr>
          <p:cNvSpPr txBox="1">
            <a:spLocks/>
          </p:cNvSpPr>
          <p:nvPr/>
        </p:nvSpPr>
        <p:spPr>
          <a:xfrm>
            <a:off x="1513808" y="70691"/>
            <a:ext cx="10018713" cy="1199534"/>
          </a:xfrm>
          <a:prstGeom prst="rect">
            <a:avLst/>
          </a:prstGeom>
        </p:spPr>
        <p:txBody>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dirty="0"/>
              <a:t>Sets &amp; Maps</a:t>
            </a:r>
          </a:p>
        </p:txBody>
      </p:sp>
      <p:sp>
        <p:nvSpPr>
          <p:cNvPr id="2" name="Rectangle 1">
            <a:extLst>
              <a:ext uri="{FF2B5EF4-FFF2-40B4-BE49-F238E27FC236}">
                <a16:creationId xmlns:a16="http://schemas.microsoft.com/office/drawing/2014/main" id="{CD57D495-1A91-45F1-9B9D-438681B9F849}"/>
              </a:ext>
            </a:extLst>
          </p:cNvPr>
          <p:cNvSpPr/>
          <p:nvPr/>
        </p:nvSpPr>
        <p:spPr>
          <a:xfrm>
            <a:off x="1739461" y="1269430"/>
            <a:ext cx="9312167" cy="1938992"/>
          </a:xfrm>
          <a:prstGeom prst="rect">
            <a:avLst/>
          </a:prstGeom>
        </p:spPr>
        <p:txBody>
          <a:bodyPr wrap="square">
            <a:spAutoFit/>
          </a:bodyPr>
          <a:lstStyle/>
          <a:p>
            <a:r>
              <a:rPr lang="en-US" sz="2400" dirty="0"/>
              <a:t>A set is a collection of unordered elements without any duplicates. </a:t>
            </a:r>
          </a:p>
          <a:p>
            <a:r>
              <a:rPr lang="en-US" sz="2400" b="1" dirty="0"/>
              <a:t>Properties</a:t>
            </a:r>
            <a:r>
              <a:rPr lang="en-US" sz="2400" dirty="0"/>
              <a:t>:</a:t>
            </a:r>
          </a:p>
          <a:p>
            <a:pPr>
              <a:buFont typeface="+mj-lt"/>
              <a:buAutoNum type="arabicPeriod"/>
            </a:pPr>
            <a:r>
              <a:rPr lang="en-US" sz="2400" dirty="0"/>
              <a:t>Unlike lists and stacks, the elements present in a set do not follow any particular order. They are randomly present in the set.</a:t>
            </a:r>
          </a:p>
          <a:p>
            <a:pPr>
              <a:buFont typeface="+mj-lt"/>
              <a:buAutoNum type="arabicPeriod"/>
            </a:pPr>
            <a:r>
              <a:rPr lang="en-US" sz="2400" dirty="0"/>
              <a:t>The elements are not repeated in a given set.</a:t>
            </a:r>
          </a:p>
        </p:txBody>
      </p:sp>
      <p:sp>
        <p:nvSpPr>
          <p:cNvPr id="6" name="TextBox 5">
            <a:extLst>
              <a:ext uri="{FF2B5EF4-FFF2-40B4-BE49-F238E27FC236}">
                <a16:creationId xmlns:a16="http://schemas.microsoft.com/office/drawing/2014/main" id="{439E3C6E-53A2-4D13-9D73-A7B86DC6537C}"/>
              </a:ext>
            </a:extLst>
          </p:cNvPr>
          <p:cNvSpPr txBox="1"/>
          <p:nvPr/>
        </p:nvSpPr>
        <p:spPr>
          <a:xfrm>
            <a:off x="1863032" y="808560"/>
            <a:ext cx="8465934" cy="461665"/>
          </a:xfrm>
          <a:prstGeom prst="rect">
            <a:avLst/>
          </a:prstGeom>
          <a:noFill/>
        </p:spPr>
        <p:txBody>
          <a:bodyPr wrap="square" rtlCol="0">
            <a:spAutoFit/>
          </a:bodyPr>
          <a:lstStyle/>
          <a:p>
            <a:pPr algn="ctr"/>
            <a:r>
              <a:rPr lang="en-US" sz="2400" b="1" dirty="0"/>
              <a:t>Sets</a:t>
            </a:r>
          </a:p>
        </p:txBody>
      </p:sp>
      <p:pic>
        <p:nvPicPr>
          <p:cNvPr id="3" name="Picture 2">
            <a:extLst>
              <a:ext uri="{FF2B5EF4-FFF2-40B4-BE49-F238E27FC236}">
                <a16:creationId xmlns:a16="http://schemas.microsoft.com/office/drawing/2014/main" id="{046C0022-9F4F-47E3-88AB-A1C7B52D8F96}"/>
              </a:ext>
            </a:extLst>
          </p:cNvPr>
          <p:cNvPicPr>
            <a:picLocks noChangeAspect="1"/>
          </p:cNvPicPr>
          <p:nvPr/>
        </p:nvPicPr>
        <p:blipFill>
          <a:blip r:embed="rId2"/>
          <a:stretch>
            <a:fillRect/>
          </a:stretch>
        </p:blipFill>
        <p:spPr>
          <a:xfrm>
            <a:off x="3700127" y="3208422"/>
            <a:ext cx="4791744" cy="3000794"/>
          </a:xfrm>
          <a:prstGeom prst="rect">
            <a:avLst/>
          </a:prstGeom>
        </p:spPr>
      </p:pic>
      <p:sp>
        <p:nvSpPr>
          <p:cNvPr id="4" name="Rectangle 3">
            <a:extLst>
              <a:ext uri="{FF2B5EF4-FFF2-40B4-BE49-F238E27FC236}">
                <a16:creationId xmlns:a16="http://schemas.microsoft.com/office/drawing/2014/main" id="{3AE35374-2EA1-41E2-BACA-458CB6D0ED9C}"/>
              </a:ext>
            </a:extLst>
          </p:cNvPr>
          <p:cNvSpPr/>
          <p:nvPr/>
        </p:nvSpPr>
        <p:spPr>
          <a:xfrm>
            <a:off x="8557973" y="3649579"/>
            <a:ext cx="3541986" cy="2031325"/>
          </a:xfrm>
          <a:prstGeom prst="rect">
            <a:avLst/>
          </a:prstGeom>
        </p:spPr>
        <p:txBody>
          <a:bodyPr wrap="square">
            <a:spAutoFit/>
          </a:bodyPr>
          <a:lstStyle/>
          <a:p>
            <a:r>
              <a:rPr lang="en-US" dirty="0"/>
              <a:t>Usage: A set can be used to determine if a node is a </a:t>
            </a:r>
            <a:r>
              <a:rPr lang="en-US" dirty="0" err="1"/>
              <a:t>neighbour</a:t>
            </a:r>
            <a:r>
              <a:rPr lang="en-US" dirty="0"/>
              <a:t> of another node i.e. if you store all of node A’s  neighbours as a set, you can use the contains() method to quickly find out if a node named X is a  </a:t>
            </a:r>
            <a:r>
              <a:rPr lang="en-US" dirty="0" err="1"/>
              <a:t>neighbour</a:t>
            </a:r>
            <a:r>
              <a:rPr lang="en-US" dirty="0"/>
              <a:t> of node A.</a:t>
            </a:r>
            <a:endParaRPr lang="en-IN" dirty="0"/>
          </a:p>
        </p:txBody>
      </p:sp>
    </p:spTree>
    <p:extLst>
      <p:ext uri="{BB962C8B-B14F-4D97-AF65-F5344CB8AC3E}">
        <p14:creationId xmlns:p14="http://schemas.microsoft.com/office/powerpoint/2010/main" val="26460405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12DE9-A157-4B7A-9E58-873D4A034B11}"/>
              </a:ext>
            </a:extLst>
          </p:cNvPr>
          <p:cNvSpPr>
            <a:spLocks noGrp="1"/>
          </p:cNvSpPr>
          <p:nvPr>
            <p:ph type="title"/>
          </p:nvPr>
        </p:nvSpPr>
        <p:spPr>
          <a:xfrm>
            <a:off x="3431278" y="0"/>
            <a:ext cx="5329444" cy="1010265"/>
          </a:xfrm>
        </p:spPr>
        <p:txBody>
          <a:bodyPr/>
          <a:lstStyle/>
          <a:p>
            <a:r>
              <a:rPr lang="en-IN" dirty="0"/>
              <a:t>Implementation</a:t>
            </a:r>
          </a:p>
        </p:txBody>
      </p:sp>
      <p:sp>
        <p:nvSpPr>
          <p:cNvPr id="4" name="TextBox 3">
            <a:extLst>
              <a:ext uri="{FF2B5EF4-FFF2-40B4-BE49-F238E27FC236}">
                <a16:creationId xmlns:a16="http://schemas.microsoft.com/office/drawing/2014/main" id="{656C644A-1CED-47FC-8A4F-C2319C302233}"/>
              </a:ext>
            </a:extLst>
          </p:cNvPr>
          <p:cNvSpPr txBox="1"/>
          <p:nvPr/>
        </p:nvSpPr>
        <p:spPr>
          <a:xfrm>
            <a:off x="1887793" y="1383684"/>
            <a:ext cx="9542206" cy="3416320"/>
          </a:xfrm>
          <a:prstGeom prst="rect">
            <a:avLst/>
          </a:prstGeom>
          <a:noFill/>
        </p:spPr>
        <p:txBody>
          <a:bodyPr wrap="square" rtlCol="0">
            <a:spAutoFit/>
          </a:bodyPr>
          <a:lstStyle/>
          <a:p>
            <a:r>
              <a:rPr lang="en-IN" dirty="0"/>
              <a:t>We can implement Binary Trees using:</a:t>
            </a:r>
          </a:p>
          <a:p>
            <a:pPr marL="342900" indent="-342900">
              <a:buAutoNum type="alphaLcParenR"/>
            </a:pPr>
            <a:r>
              <a:rPr lang="en-IN" dirty="0"/>
              <a:t>Dynamically created nodes</a:t>
            </a:r>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r>
              <a:rPr lang="en-IN" dirty="0"/>
              <a:t>b)    Arrays</a:t>
            </a:r>
          </a:p>
          <a:p>
            <a:endParaRPr lang="en-IN" dirty="0"/>
          </a:p>
        </p:txBody>
      </p:sp>
      <p:pic>
        <p:nvPicPr>
          <p:cNvPr id="5" name="Picture 4">
            <a:extLst>
              <a:ext uri="{FF2B5EF4-FFF2-40B4-BE49-F238E27FC236}">
                <a16:creationId xmlns:a16="http://schemas.microsoft.com/office/drawing/2014/main" id="{D7E3B08F-F73A-4882-AF86-D7D25FA4F934}"/>
              </a:ext>
            </a:extLst>
          </p:cNvPr>
          <p:cNvPicPr>
            <a:picLocks noChangeAspect="1"/>
          </p:cNvPicPr>
          <p:nvPr/>
        </p:nvPicPr>
        <p:blipFill>
          <a:blip r:embed="rId2"/>
          <a:stretch>
            <a:fillRect/>
          </a:stretch>
        </p:blipFill>
        <p:spPr>
          <a:xfrm>
            <a:off x="3431278" y="4571084"/>
            <a:ext cx="4667901" cy="1133633"/>
          </a:xfrm>
          <a:prstGeom prst="rect">
            <a:avLst/>
          </a:prstGeom>
        </p:spPr>
      </p:pic>
      <p:sp>
        <p:nvSpPr>
          <p:cNvPr id="6" name="TextBox 5">
            <a:extLst>
              <a:ext uri="{FF2B5EF4-FFF2-40B4-BE49-F238E27FC236}">
                <a16:creationId xmlns:a16="http://schemas.microsoft.com/office/drawing/2014/main" id="{783616F0-650F-4E99-A123-7056AADC1CF5}"/>
              </a:ext>
            </a:extLst>
          </p:cNvPr>
          <p:cNvSpPr txBox="1"/>
          <p:nvPr/>
        </p:nvSpPr>
        <p:spPr>
          <a:xfrm>
            <a:off x="4514217" y="5704717"/>
            <a:ext cx="2342308" cy="923330"/>
          </a:xfrm>
          <a:prstGeom prst="rect">
            <a:avLst/>
          </a:prstGeom>
          <a:noFill/>
        </p:spPr>
        <p:txBody>
          <a:bodyPr wrap="none" rtlCol="0">
            <a:spAutoFit/>
          </a:bodyPr>
          <a:lstStyle/>
          <a:p>
            <a:r>
              <a:rPr lang="en-IN" dirty="0"/>
              <a:t>For node at index i:</a:t>
            </a:r>
          </a:p>
          <a:p>
            <a:r>
              <a:rPr lang="en-IN" dirty="0"/>
              <a:t>Left-child-index: 2i+1</a:t>
            </a:r>
          </a:p>
          <a:p>
            <a:r>
              <a:rPr lang="en-IN" dirty="0"/>
              <a:t>Right-child-index: 2i+2</a:t>
            </a:r>
          </a:p>
        </p:txBody>
      </p:sp>
      <p:pic>
        <p:nvPicPr>
          <p:cNvPr id="7" name="Picture 6">
            <a:extLst>
              <a:ext uri="{FF2B5EF4-FFF2-40B4-BE49-F238E27FC236}">
                <a16:creationId xmlns:a16="http://schemas.microsoft.com/office/drawing/2014/main" id="{76B82B8D-FAEF-4B25-85EC-144A52B21D82}"/>
              </a:ext>
            </a:extLst>
          </p:cNvPr>
          <p:cNvPicPr>
            <a:picLocks noChangeAspect="1"/>
          </p:cNvPicPr>
          <p:nvPr/>
        </p:nvPicPr>
        <p:blipFill>
          <a:blip r:embed="rId3"/>
          <a:stretch>
            <a:fillRect/>
          </a:stretch>
        </p:blipFill>
        <p:spPr>
          <a:xfrm>
            <a:off x="7232009" y="2047529"/>
            <a:ext cx="2091396" cy="1820567"/>
          </a:xfrm>
          <a:prstGeom prst="rect">
            <a:avLst/>
          </a:prstGeom>
        </p:spPr>
      </p:pic>
      <p:pic>
        <p:nvPicPr>
          <p:cNvPr id="8" name="Picture 7">
            <a:extLst>
              <a:ext uri="{FF2B5EF4-FFF2-40B4-BE49-F238E27FC236}">
                <a16:creationId xmlns:a16="http://schemas.microsoft.com/office/drawing/2014/main" id="{6F4DE8B4-5B3A-45CA-A30A-0DEC53EF59FF}"/>
              </a:ext>
            </a:extLst>
          </p:cNvPr>
          <p:cNvPicPr>
            <a:picLocks noChangeAspect="1"/>
          </p:cNvPicPr>
          <p:nvPr/>
        </p:nvPicPr>
        <p:blipFill>
          <a:blip r:embed="rId4"/>
          <a:stretch>
            <a:fillRect/>
          </a:stretch>
        </p:blipFill>
        <p:spPr>
          <a:xfrm>
            <a:off x="2969004" y="2086672"/>
            <a:ext cx="3181794" cy="1781424"/>
          </a:xfrm>
          <a:prstGeom prst="rect">
            <a:avLst/>
          </a:prstGeom>
        </p:spPr>
      </p:pic>
      <mc:AlternateContent xmlns:mc="http://schemas.openxmlformats.org/markup-compatibility/2006">
        <mc:Choice xmlns:p14="http://schemas.microsoft.com/office/powerpoint/2010/main" Requires="p14">
          <p:contentPart p14:bwMode="auto" r:id="rId5">
            <p14:nvContentPartPr>
              <p14:cNvPr id="3" name="Ink 2">
                <a:extLst>
                  <a:ext uri="{FF2B5EF4-FFF2-40B4-BE49-F238E27FC236}">
                    <a16:creationId xmlns:a16="http://schemas.microsoft.com/office/drawing/2014/main" id="{DE5566C8-3A73-4476-9A95-BFDC020FC5D8}"/>
                  </a:ext>
                </a:extLst>
              </p14:cNvPr>
              <p14:cNvContentPartPr/>
              <p14:nvPr/>
            </p14:nvContentPartPr>
            <p14:xfrm>
              <a:off x="52200" y="114840"/>
              <a:ext cx="12089520" cy="6743520"/>
            </p14:xfrm>
          </p:contentPart>
        </mc:Choice>
        <mc:Fallback>
          <p:pic>
            <p:nvPicPr>
              <p:cNvPr id="3" name="Ink 2">
                <a:extLst>
                  <a:ext uri="{FF2B5EF4-FFF2-40B4-BE49-F238E27FC236}">
                    <a16:creationId xmlns:a16="http://schemas.microsoft.com/office/drawing/2014/main" id="{DE5566C8-3A73-4476-9A95-BFDC020FC5D8}"/>
                  </a:ext>
                </a:extLst>
              </p:cNvPr>
              <p:cNvPicPr/>
              <p:nvPr/>
            </p:nvPicPr>
            <p:blipFill>
              <a:blip r:embed="rId6"/>
              <a:stretch>
                <a:fillRect/>
              </a:stretch>
            </p:blipFill>
            <p:spPr>
              <a:xfrm>
                <a:off x="42840" y="105480"/>
                <a:ext cx="12108240" cy="6762240"/>
              </a:xfrm>
              <a:prstGeom prst="rect">
                <a:avLst/>
              </a:prstGeom>
            </p:spPr>
          </p:pic>
        </mc:Fallback>
      </mc:AlternateContent>
    </p:spTree>
    <p:extLst>
      <p:ext uri="{BB962C8B-B14F-4D97-AF65-F5344CB8AC3E}">
        <p14:creationId xmlns:p14="http://schemas.microsoft.com/office/powerpoint/2010/main" val="74751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0F02E1-B191-477F-8A38-D3333ED68F0D}"/>
              </a:ext>
            </a:extLst>
          </p:cNvPr>
          <p:cNvSpPr>
            <a:spLocks noGrp="1"/>
          </p:cNvSpPr>
          <p:nvPr>
            <p:ph type="title"/>
          </p:nvPr>
        </p:nvSpPr>
        <p:spPr>
          <a:xfrm>
            <a:off x="3704123" y="110613"/>
            <a:ext cx="4783754" cy="553065"/>
          </a:xfrm>
        </p:spPr>
        <p:txBody>
          <a:bodyPr>
            <a:normAutofit fontScale="90000"/>
          </a:bodyPr>
          <a:lstStyle/>
          <a:p>
            <a:r>
              <a:rPr lang="en-IN" dirty="0"/>
              <a:t>Types of Binary trees</a:t>
            </a:r>
          </a:p>
        </p:txBody>
      </p:sp>
      <p:sp>
        <p:nvSpPr>
          <p:cNvPr id="3" name="TextBox 2">
            <a:extLst>
              <a:ext uri="{FF2B5EF4-FFF2-40B4-BE49-F238E27FC236}">
                <a16:creationId xmlns:a16="http://schemas.microsoft.com/office/drawing/2014/main" id="{9E8CABA7-4CEC-4EEC-AA6D-A9040A3DDC73}"/>
              </a:ext>
            </a:extLst>
          </p:cNvPr>
          <p:cNvSpPr txBox="1"/>
          <p:nvPr/>
        </p:nvSpPr>
        <p:spPr>
          <a:xfrm>
            <a:off x="1666567" y="1401097"/>
            <a:ext cx="3244646" cy="646331"/>
          </a:xfrm>
          <a:prstGeom prst="rect">
            <a:avLst/>
          </a:prstGeom>
          <a:noFill/>
        </p:spPr>
        <p:txBody>
          <a:bodyPr wrap="square" rtlCol="0">
            <a:spAutoFit/>
          </a:bodyPr>
          <a:lstStyle/>
          <a:p>
            <a:r>
              <a:rPr lang="en-IN" dirty="0"/>
              <a:t>Proper Binary Tree: Each node can have either 2 or no children.</a:t>
            </a:r>
          </a:p>
        </p:txBody>
      </p:sp>
      <p:pic>
        <p:nvPicPr>
          <p:cNvPr id="4" name="Picture 3">
            <a:extLst>
              <a:ext uri="{FF2B5EF4-FFF2-40B4-BE49-F238E27FC236}">
                <a16:creationId xmlns:a16="http://schemas.microsoft.com/office/drawing/2014/main" id="{971BA965-ED97-497B-9DDC-EAD368E2D909}"/>
              </a:ext>
            </a:extLst>
          </p:cNvPr>
          <p:cNvPicPr>
            <a:picLocks noChangeAspect="1"/>
          </p:cNvPicPr>
          <p:nvPr/>
        </p:nvPicPr>
        <p:blipFill>
          <a:blip r:embed="rId2"/>
          <a:stretch>
            <a:fillRect/>
          </a:stretch>
        </p:blipFill>
        <p:spPr>
          <a:xfrm>
            <a:off x="1666567" y="2722768"/>
            <a:ext cx="3084057" cy="2734135"/>
          </a:xfrm>
          <a:prstGeom prst="rect">
            <a:avLst/>
          </a:prstGeom>
        </p:spPr>
      </p:pic>
      <p:sp>
        <p:nvSpPr>
          <p:cNvPr id="5" name="TextBox 4">
            <a:extLst>
              <a:ext uri="{FF2B5EF4-FFF2-40B4-BE49-F238E27FC236}">
                <a16:creationId xmlns:a16="http://schemas.microsoft.com/office/drawing/2014/main" id="{8C625A62-ECA5-4322-B6AC-DD1E1A966067}"/>
              </a:ext>
            </a:extLst>
          </p:cNvPr>
          <p:cNvSpPr txBox="1"/>
          <p:nvPr/>
        </p:nvSpPr>
        <p:spPr>
          <a:xfrm>
            <a:off x="7895303" y="1401097"/>
            <a:ext cx="3244646" cy="1200329"/>
          </a:xfrm>
          <a:prstGeom prst="rect">
            <a:avLst/>
          </a:prstGeom>
          <a:noFill/>
        </p:spPr>
        <p:txBody>
          <a:bodyPr wrap="square" rtlCol="0">
            <a:spAutoFit/>
          </a:bodyPr>
          <a:lstStyle/>
          <a:p>
            <a:r>
              <a:rPr lang="en-IN" dirty="0"/>
              <a:t>Complete Binary Tree: All levels, possibly except the last are completely filled and all nodes are as left as possible.</a:t>
            </a:r>
          </a:p>
        </p:txBody>
      </p:sp>
      <p:pic>
        <p:nvPicPr>
          <p:cNvPr id="7" name="Picture 6">
            <a:extLst>
              <a:ext uri="{FF2B5EF4-FFF2-40B4-BE49-F238E27FC236}">
                <a16:creationId xmlns:a16="http://schemas.microsoft.com/office/drawing/2014/main" id="{818574FA-6288-47D8-911B-96CFEBA54394}"/>
              </a:ext>
            </a:extLst>
          </p:cNvPr>
          <p:cNvPicPr>
            <a:picLocks noChangeAspect="1"/>
          </p:cNvPicPr>
          <p:nvPr/>
        </p:nvPicPr>
        <p:blipFill>
          <a:blip r:embed="rId3"/>
          <a:stretch>
            <a:fillRect/>
          </a:stretch>
        </p:blipFill>
        <p:spPr>
          <a:xfrm>
            <a:off x="7707818" y="2605648"/>
            <a:ext cx="3619615" cy="2654765"/>
          </a:xfrm>
          <a:prstGeom prst="rect">
            <a:avLst/>
          </a:prstGeom>
        </p:spPr>
      </p:pic>
      <mc:AlternateContent xmlns:mc="http://schemas.openxmlformats.org/markup-compatibility/2006">
        <mc:Choice xmlns:p14="http://schemas.microsoft.com/office/powerpoint/2010/main" Requires="p14">
          <p:contentPart p14:bwMode="auto" r:id="rId4">
            <p14:nvContentPartPr>
              <p14:cNvPr id="8" name="Ink 7">
                <a:extLst>
                  <a:ext uri="{FF2B5EF4-FFF2-40B4-BE49-F238E27FC236}">
                    <a16:creationId xmlns:a16="http://schemas.microsoft.com/office/drawing/2014/main" id="{84BBC1E6-5732-412F-8366-BCE02CCD7A68}"/>
                  </a:ext>
                </a:extLst>
              </p14:cNvPr>
              <p14:cNvContentPartPr/>
              <p14:nvPr/>
            </p14:nvContentPartPr>
            <p14:xfrm>
              <a:off x="1602360" y="227880"/>
              <a:ext cx="9824040" cy="6028920"/>
            </p14:xfrm>
          </p:contentPart>
        </mc:Choice>
        <mc:Fallback>
          <p:pic>
            <p:nvPicPr>
              <p:cNvPr id="8" name="Ink 7">
                <a:extLst>
                  <a:ext uri="{FF2B5EF4-FFF2-40B4-BE49-F238E27FC236}">
                    <a16:creationId xmlns:a16="http://schemas.microsoft.com/office/drawing/2014/main" id="{84BBC1E6-5732-412F-8366-BCE02CCD7A68}"/>
                  </a:ext>
                </a:extLst>
              </p:cNvPr>
              <p:cNvPicPr/>
              <p:nvPr/>
            </p:nvPicPr>
            <p:blipFill>
              <a:blip r:embed="rId5"/>
              <a:stretch>
                <a:fillRect/>
              </a:stretch>
            </p:blipFill>
            <p:spPr>
              <a:xfrm>
                <a:off x="1593000" y="218520"/>
                <a:ext cx="9842760" cy="6047640"/>
              </a:xfrm>
              <a:prstGeom prst="rect">
                <a:avLst/>
              </a:prstGeom>
            </p:spPr>
          </p:pic>
        </mc:Fallback>
      </mc:AlternateContent>
    </p:spTree>
    <p:extLst>
      <p:ext uri="{BB962C8B-B14F-4D97-AF65-F5344CB8AC3E}">
        <p14:creationId xmlns:p14="http://schemas.microsoft.com/office/powerpoint/2010/main" val="30669344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0F02E1-B191-477F-8A38-D3333ED68F0D}"/>
              </a:ext>
            </a:extLst>
          </p:cNvPr>
          <p:cNvSpPr>
            <a:spLocks noGrp="1"/>
          </p:cNvSpPr>
          <p:nvPr>
            <p:ph type="title"/>
          </p:nvPr>
        </p:nvSpPr>
        <p:spPr>
          <a:xfrm>
            <a:off x="3704123" y="110613"/>
            <a:ext cx="4783754" cy="553065"/>
          </a:xfrm>
        </p:spPr>
        <p:txBody>
          <a:bodyPr>
            <a:normAutofit fontScale="90000"/>
          </a:bodyPr>
          <a:lstStyle/>
          <a:p>
            <a:r>
              <a:rPr lang="en-IN" dirty="0"/>
              <a:t>Types of Binary trees</a:t>
            </a:r>
          </a:p>
        </p:txBody>
      </p:sp>
      <p:sp>
        <p:nvSpPr>
          <p:cNvPr id="3" name="TextBox 2">
            <a:extLst>
              <a:ext uri="{FF2B5EF4-FFF2-40B4-BE49-F238E27FC236}">
                <a16:creationId xmlns:a16="http://schemas.microsoft.com/office/drawing/2014/main" id="{9E8CABA7-4CEC-4EEC-AA6D-A9040A3DDC73}"/>
              </a:ext>
            </a:extLst>
          </p:cNvPr>
          <p:cNvSpPr txBox="1"/>
          <p:nvPr/>
        </p:nvSpPr>
        <p:spPr>
          <a:xfrm>
            <a:off x="1666567" y="1401097"/>
            <a:ext cx="3244646" cy="646331"/>
          </a:xfrm>
          <a:prstGeom prst="rect">
            <a:avLst/>
          </a:prstGeom>
          <a:noFill/>
        </p:spPr>
        <p:txBody>
          <a:bodyPr wrap="square" rtlCol="0">
            <a:spAutoFit/>
          </a:bodyPr>
          <a:lstStyle/>
          <a:p>
            <a:r>
              <a:rPr lang="en-IN" dirty="0"/>
              <a:t>Perfect Binary Tree: If all the levels are completely filled.</a:t>
            </a:r>
          </a:p>
        </p:txBody>
      </p:sp>
      <p:sp>
        <p:nvSpPr>
          <p:cNvPr id="5" name="TextBox 4">
            <a:extLst>
              <a:ext uri="{FF2B5EF4-FFF2-40B4-BE49-F238E27FC236}">
                <a16:creationId xmlns:a16="http://schemas.microsoft.com/office/drawing/2014/main" id="{8C625A62-ECA5-4322-B6AC-DD1E1A966067}"/>
              </a:ext>
            </a:extLst>
          </p:cNvPr>
          <p:cNvSpPr txBox="1"/>
          <p:nvPr/>
        </p:nvSpPr>
        <p:spPr>
          <a:xfrm>
            <a:off x="7895303" y="1308764"/>
            <a:ext cx="3244646" cy="1477328"/>
          </a:xfrm>
          <a:prstGeom prst="rect">
            <a:avLst/>
          </a:prstGeom>
          <a:noFill/>
        </p:spPr>
        <p:txBody>
          <a:bodyPr wrap="square" rtlCol="0">
            <a:spAutoFit/>
          </a:bodyPr>
          <a:lstStyle/>
          <a:p>
            <a:r>
              <a:rPr lang="en-IN" dirty="0"/>
              <a:t>Balanced Binary Tree: Difference between the height of left and right subtree for every node is not more than k (mostly k=1).</a:t>
            </a:r>
          </a:p>
        </p:txBody>
      </p:sp>
      <p:pic>
        <p:nvPicPr>
          <p:cNvPr id="6" name="Picture 5">
            <a:extLst>
              <a:ext uri="{FF2B5EF4-FFF2-40B4-BE49-F238E27FC236}">
                <a16:creationId xmlns:a16="http://schemas.microsoft.com/office/drawing/2014/main" id="{B10B0C03-402B-4273-8407-7E7355106D4F}"/>
              </a:ext>
            </a:extLst>
          </p:cNvPr>
          <p:cNvPicPr>
            <a:picLocks noChangeAspect="1"/>
          </p:cNvPicPr>
          <p:nvPr/>
        </p:nvPicPr>
        <p:blipFill>
          <a:blip r:embed="rId2"/>
          <a:stretch>
            <a:fillRect/>
          </a:stretch>
        </p:blipFill>
        <p:spPr>
          <a:xfrm>
            <a:off x="1666567" y="2605648"/>
            <a:ext cx="3628179" cy="2654765"/>
          </a:xfrm>
          <a:prstGeom prst="rect">
            <a:avLst/>
          </a:prstGeom>
        </p:spPr>
      </p:pic>
      <p:pic>
        <p:nvPicPr>
          <p:cNvPr id="9" name="Picture 8">
            <a:extLst>
              <a:ext uri="{FF2B5EF4-FFF2-40B4-BE49-F238E27FC236}">
                <a16:creationId xmlns:a16="http://schemas.microsoft.com/office/drawing/2014/main" id="{180E9D53-CA1F-4DA5-8B2F-7D019EB9B95F}"/>
              </a:ext>
            </a:extLst>
          </p:cNvPr>
          <p:cNvPicPr>
            <a:picLocks noChangeAspect="1"/>
          </p:cNvPicPr>
          <p:nvPr/>
        </p:nvPicPr>
        <p:blipFill>
          <a:blip r:embed="rId3"/>
          <a:stretch>
            <a:fillRect/>
          </a:stretch>
        </p:blipFill>
        <p:spPr>
          <a:xfrm>
            <a:off x="7719775" y="2878425"/>
            <a:ext cx="4147392" cy="3202238"/>
          </a:xfrm>
          <a:prstGeom prst="rect">
            <a:avLst/>
          </a:prstGeom>
        </p:spPr>
      </p:pic>
      <mc:AlternateContent xmlns:mc="http://schemas.openxmlformats.org/markup-compatibility/2006">
        <mc:Choice xmlns:p14="http://schemas.microsoft.com/office/powerpoint/2010/main" Requires="p14">
          <p:contentPart p14:bwMode="auto" r:id="rId4">
            <p14:nvContentPartPr>
              <p14:cNvPr id="7" name="Ink 6">
                <a:extLst>
                  <a:ext uri="{FF2B5EF4-FFF2-40B4-BE49-F238E27FC236}">
                    <a16:creationId xmlns:a16="http://schemas.microsoft.com/office/drawing/2014/main" id="{449D2D2B-570A-4F97-A85D-9A5C681F5D13}"/>
                  </a:ext>
                </a:extLst>
              </p14:cNvPr>
              <p14:cNvContentPartPr/>
              <p14:nvPr/>
            </p14:nvContentPartPr>
            <p14:xfrm>
              <a:off x="-98640" y="75960"/>
              <a:ext cx="10590480" cy="6159960"/>
            </p14:xfrm>
          </p:contentPart>
        </mc:Choice>
        <mc:Fallback>
          <p:pic>
            <p:nvPicPr>
              <p:cNvPr id="7" name="Ink 6">
                <a:extLst>
                  <a:ext uri="{FF2B5EF4-FFF2-40B4-BE49-F238E27FC236}">
                    <a16:creationId xmlns:a16="http://schemas.microsoft.com/office/drawing/2014/main" id="{449D2D2B-570A-4F97-A85D-9A5C681F5D13}"/>
                  </a:ext>
                </a:extLst>
              </p:cNvPr>
              <p:cNvPicPr/>
              <p:nvPr/>
            </p:nvPicPr>
            <p:blipFill>
              <a:blip r:embed="rId5"/>
              <a:stretch>
                <a:fillRect/>
              </a:stretch>
            </p:blipFill>
            <p:spPr>
              <a:xfrm>
                <a:off x="-108000" y="66600"/>
                <a:ext cx="10609200" cy="6178680"/>
              </a:xfrm>
              <a:prstGeom prst="rect">
                <a:avLst/>
              </a:prstGeom>
            </p:spPr>
          </p:pic>
        </mc:Fallback>
      </mc:AlternateContent>
    </p:spTree>
    <p:extLst>
      <p:ext uri="{BB962C8B-B14F-4D97-AF65-F5344CB8AC3E}">
        <p14:creationId xmlns:p14="http://schemas.microsoft.com/office/powerpoint/2010/main" val="11260495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0F02E1-B191-477F-8A38-D3333ED68F0D}"/>
              </a:ext>
            </a:extLst>
          </p:cNvPr>
          <p:cNvSpPr>
            <a:spLocks noGrp="1"/>
          </p:cNvSpPr>
          <p:nvPr>
            <p:ph type="title"/>
          </p:nvPr>
        </p:nvSpPr>
        <p:spPr>
          <a:xfrm>
            <a:off x="3704123" y="110613"/>
            <a:ext cx="4783754" cy="553065"/>
          </a:xfrm>
        </p:spPr>
        <p:txBody>
          <a:bodyPr>
            <a:normAutofit fontScale="90000"/>
          </a:bodyPr>
          <a:lstStyle/>
          <a:p>
            <a:r>
              <a:rPr lang="en-IN" dirty="0"/>
              <a:t>Binary Search Tree</a:t>
            </a:r>
          </a:p>
        </p:txBody>
      </p:sp>
      <p:sp>
        <p:nvSpPr>
          <p:cNvPr id="5" name="TextBox 4">
            <a:extLst>
              <a:ext uri="{FF2B5EF4-FFF2-40B4-BE49-F238E27FC236}">
                <a16:creationId xmlns:a16="http://schemas.microsoft.com/office/drawing/2014/main" id="{8C625A62-ECA5-4322-B6AC-DD1E1A966067}"/>
              </a:ext>
            </a:extLst>
          </p:cNvPr>
          <p:cNvSpPr txBox="1"/>
          <p:nvPr/>
        </p:nvSpPr>
        <p:spPr>
          <a:xfrm>
            <a:off x="1622323" y="1308764"/>
            <a:ext cx="9517626" cy="646331"/>
          </a:xfrm>
          <a:prstGeom prst="rect">
            <a:avLst/>
          </a:prstGeom>
          <a:noFill/>
        </p:spPr>
        <p:txBody>
          <a:bodyPr wrap="square" rtlCol="0">
            <a:spAutoFit/>
          </a:bodyPr>
          <a:lstStyle/>
          <a:p>
            <a:r>
              <a:rPr lang="en-IN" b="1" dirty="0"/>
              <a:t>A binary tree in which for each node, value of all the nodes in left subtree is lesser(or equal) and value of all the nodes in right subtree Is greater than the value of that node</a:t>
            </a:r>
          </a:p>
        </p:txBody>
      </p:sp>
      <p:pic>
        <p:nvPicPr>
          <p:cNvPr id="3" name="Picture 2">
            <a:extLst>
              <a:ext uri="{FF2B5EF4-FFF2-40B4-BE49-F238E27FC236}">
                <a16:creationId xmlns:a16="http://schemas.microsoft.com/office/drawing/2014/main" id="{8C959D45-A265-4F83-899C-4FC26BADC1FF}"/>
              </a:ext>
            </a:extLst>
          </p:cNvPr>
          <p:cNvPicPr>
            <a:picLocks noChangeAspect="1"/>
          </p:cNvPicPr>
          <p:nvPr/>
        </p:nvPicPr>
        <p:blipFill>
          <a:blip r:embed="rId2"/>
          <a:stretch>
            <a:fillRect/>
          </a:stretch>
        </p:blipFill>
        <p:spPr>
          <a:xfrm>
            <a:off x="1622323" y="2428735"/>
            <a:ext cx="2905530" cy="2000529"/>
          </a:xfrm>
          <a:prstGeom prst="rect">
            <a:avLst/>
          </a:prstGeom>
        </p:spPr>
      </p:pic>
      <p:pic>
        <p:nvPicPr>
          <p:cNvPr id="6" name="Picture 5">
            <a:extLst>
              <a:ext uri="{FF2B5EF4-FFF2-40B4-BE49-F238E27FC236}">
                <a16:creationId xmlns:a16="http://schemas.microsoft.com/office/drawing/2014/main" id="{F476D0DF-F79A-40B4-9126-31EF58BE9F83}"/>
              </a:ext>
            </a:extLst>
          </p:cNvPr>
          <p:cNvPicPr>
            <a:picLocks noChangeAspect="1"/>
          </p:cNvPicPr>
          <p:nvPr/>
        </p:nvPicPr>
        <p:blipFill>
          <a:blip r:embed="rId3"/>
          <a:stretch>
            <a:fillRect/>
          </a:stretch>
        </p:blipFill>
        <p:spPr>
          <a:xfrm>
            <a:off x="7940389" y="2228682"/>
            <a:ext cx="2781688" cy="2200582"/>
          </a:xfrm>
          <a:prstGeom prst="rect">
            <a:avLst/>
          </a:prstGeom>
        </p:spPr>
      </p:pic>
      <mc:AlternateContent xmlns:mc="http://schemas.openxmlformats.org/markup-compatibility/2006">
        <mc:Choice xmlns:p14="http://schemas.microsoft.com/office/powerpoint/2010/main" Requires="p14">
          <p:contentPart p14:bwMode="auto" r:id="rId4">
            <p14:nvContentPartPr>
              <p14:cNvPr id="4" name="Ink 3">
                <a:extLst>
                  <a:ext uri="{FF2B5EF4-FFF2-40B4-BE49-F238E27FC236}">
                    <a16:creationId xmlns:a16="http://schemas.microsoft.com/office/drawing/2014/main" id="{D6E8341A-B5B2-441D-AFE8-34C7DF50ED12}"/>
                  </a:ext>
                </a:extLst>
              </p14:cNvPr>
              <p14:cNvContentPartPr/>
              <p14:nvPr/>
            </p14:nvContentPartPr>
            <p14:xfrm>
              <a:off x="4382640" y="603360"/>
              <a:ext cx="6147360" cy="1071000"/>
            </p14:xfrm>
          </p:contentPart>
        </mc:Choice>
        <mc:Fallback>
          <p:pic>
            <p:nvPicPr>
              <p:cNvPr id="4" name="Ink 3">
                <a:extLst>
                  <a:ext uri="{FF2B5EF4-FFF2-40B4-BE49-F238E27FC236}">
                    <a16:creationId xmlns:a16="http://schemas.microsoft.com/office/drawing/2014/main" id="{D6E8341A-B5B2-441D-AFE8-34C7DF50ED12}"/>
                  </a:ext>
                </a:extLst>
              </p:cNvPr>
              <p:cNvPicPr/>
              <p:nvPr/>
            </p:nvPicPr>
            <p:blipFill>
              <a:blip r:embed="rId5"/>
              <a:stretch>
                <a:fillRect/>
              </a:stretch>
            </p:blipFill>
            <p:spPr>
              <a:xfrm>
                <a:off x="4373280" y="594000"/>
                <a:ext cx="6166080" cy="1089720"/>
              </a:xfrm>
              <a:prstGeom prst="rect">
                <a:avLst/>
              </a:prstGeom>
            </p:spPr>
          </p:pic>
        </mc:Fallback>
      </mc:AlternateContent>
    </p:spTree>
    <p:extLst>
      <p:ext uri="{BB962C8B-B14F-4D97-AF65-F5344CB8AC3E}">
        <p14:creationId xmlns:p14="http://schemas.microsoft.com/office/powerpoint/2010/main" val="21854943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E8F6B6-3FC4-49C0-B8BE-E23F65B4FE28}"/>
              </a:ext>
            </a:extLst>
          </p:cNvPr>
          <p:cNvSpPr>
            <a:spLocks noGrp="1"/>
          </p:cNvSpPr>
          <p:nvPr>
            <p:ph type="title"/>
          </p:nvPr>
        </p:nvSpPr>
        <p:spPr>
          <a:xfrm>
            <a:off x="2907710" y="0"/>
            <a:ext cx="6376579" cy="612058"/>
          </a:xfrm>
        </p:spPr>
        <p:txBody>
          <a:bodyPr>
            <a:normAutofit fontScale="90000"/>
          </a:bodyPr>
          <a:lstStyle/>
          <a:p>
            <a:r>
              <a:rPr lang="en-IN" dirty="0"/>
              <a:t>Which of these are BST’s?</a:t>
            </a:r>
          </a:p>
        </p:txBody>
      </p:sp>
      <p:pic>
        <p:nvPicPr>
          <p:cNvPr id="3" name="Picture 2">
            <a:extLst>
              <a:ext uri="{FF2B5EF4-FFF2-40B4-BE49-F238E27FC236}">
                <a16:creationId xmlns:a16="http://schemas.microsoft.com/office/drawing/2014/main" id="{0DF9002B-3A2A-41BF-A498-095B12DABEB7}"/>
              </a:ext>
            </a:extLst>
          </p:cNvPr>
          <p:cNvPicPr>
            <a:picLocks noChangeAspect="1"/>
          </p:cNvPicPr>
          <p:nvPr/>
        </p:nvPicPr>
        <p:blipFill>
          <a:blip r:embed="rId2"/>
          <a:stretch>
            <a:fillRect/>
          </a:stretch>
        </p:blipFill>
        <p:spPr>
          <a:xfrm>
            <a:off x="1859032" y="1172685"/>
            <a:ext cx="2381582" cy="1695687"/>
          </a:xfrm>
          <a:prstGeom prst="rect">
            <a:avLst/>
          </a:prstGeom>
        </p:spPr>
      </p:pic>
      <p:pic>
        <p:nvPicPr>
          <p:cNvPr id="4" name="Picture 3">
            <a:extLst>
              <a:ext uri="{FF2B5EF4-FFF2-40B4-BE49-F238E27FC236}">
                <a16:creationId xmlns:a16="http://schemas.microsoft.com/office/drawing/2014/main" id="{BF76E0ED-851F-4B56-A830-4A6BD3B6B82E}"/>
              </a:ext>
            </a:extLst>
          </p:cNvPr>
          <p:cNvPicPr>
            <a:picLocks noChangeAspect="1"/>
          </p:cNvPicPr>
          <p:nvPr/>
        </p:nvPicPr>
        <p:blipFill>
          <a:blip r:embed="rId3"/>
          <a:stretch>
            <a:fillRect/>
          </a:stretch>
        </p:blipFill>
        <p:spPr>
          <a:xfrm>
            <a:off x="5445963" y="1210790"/>
            <a:ext cx="2505425" cy="1619476"/>
          </a:xfrm>
          <a:prstGeom prst="rect">
            <a:avLst/>
          </a:prstGeom>
        </p:spPr>
      </p:pic>
      <p:pic>
        <p:nvPicPr>
          <p:cNvPr id="5" name="Picture 4">
            <a:extLst>
              <a:ext uri="{FF2B5EF4-FFF2-40B4-BE49-F238E27FC236}">
                <a16:creationId xmlns:a16="http://schemas.microsoft.com/office/drawing/2014/main" id="{24C4168C-DB04-44F0-A0F9-FE7D11C5F993}"/>
              </a:ext>
            </a:extLst>
          </p:cNvPr>
          <p:cNvPicPr>
            <a:picLocks noChangeAspect="1"/>
          </p:cNvPicPr>
          <p:nvPr/>
        </p:nvPicPr>
        <p:blipFill>
          <a:blip r:embed="rId4"/>
          <a:stretch>
            <a:fillRect/>
          </a:stretch>
        </p:blipFill>
        <p:spPr>
          <a:xfrm>
            <a:off x="9166130" y="1160521"/>
            <a:ext cx="2543530" cy="1762371"/>
          </a:xfrm>
          <a:prstGeom prst="rect">
            <a:avLst/>
          </a:prstGeom>
        </p:spPr>
      </p:pic>
      <p:pic>
        <p:nvPicPr>
          <p:cNvPr id="6" name="Picture 5">
            <a:extLst>
              <a:ext uri="{FF2B5EF4-FFF2-40B4-BE49-F238E27FC236}">
                <a16:creationId xmlns:a16="http://schemas.microsoft.com/office/drawing/2014/main" id="{EEA36991-50E3-4B05-8B3C-2E19BA941B17}"/>
              </a:ext>
            </a:extLst>
          </p:cNvPr>
          <p:cNvPicPr>
            <a:picLocks noChangeAspect="1"/>
          </p:cNvPicPr>
          <p:nvPr/>
        </p:nvPicPr>
        <p:blipFill>
          <a:blip r:embed="rId5"/>
          <a:stretch>
            <a:fillRect/>
          </a:stretch>
        </p:blipFill>
        <p:spPr>
          <a:xfrm>
            <a:off x="1859032" y="3761215"/>
            <a:ext cx="2924452" cy="2027905"/>
          </a:xfrm>
          <a:prstGeom prst="rect">
            <a:avLst/>
          </a:prstGeom>
        </p:spPr>
      </p:pic>
      <p:sp>
        <p:nvSpPr>
          <p:cNvPr id="7" name="TextBox 6">
            <a:extLst>
              <a:ext uri="{FF2B5EF4-FFF2-40B4-BE49-F238E27FC236}">
                <a16:creationId xmlns:a16="http://schemas.microsoft.com/office/drawing/2014/main" id="{D74CDDEB-3E1B-4D7C-9C63-B5C1A7BCCB03}"/>
              </a:ext>
            </a:extLst>
          </p:cNvPr>
          <p:cNvSpPr txBox="1"/>
          <p:nvPr/>
        </p:nvSpPr>
        <p:spPr>
          <a:xfrm>
            <a:off x="1371600" y="1887793"/>
            <a:ext cx="559769" cy="584775"/>
          </a:xfrm>
          <a:prstGeom prst="rect">
            <a:avLst/>
          </a:prstGeom>
          <a:noFill/>
        </p:spPr>
        <p:txBody>
          <a:bodyPr wrap="none" rtlCol="0">
            <a:spAutoFit/>
          </a:bodyPr>
          <a:lstStyle/>
          <a:p>
            <a:r>
              <a:rPr lang="en-IN" sz="3200" dirty="0"/>
              <a:t>1. </a:t>
            </a:r>
          </a:p>
        </p:txBody>
      </p:sp>
      <p:sp>
        <p:nvSpPr>
          <p:cNvPr id="8" name="TextBox 7">
            <a:extLst>
              <a:ext uri="{FF2B5EF4-FFF2-40B4-BE49-F238E27FC236}">
                <a16:creationId xmlns:a16="http://schemas.microsoft.com/office/drawing/2014/main" id="{25C2CF45-645B-4843-A207-CFE8DF083DE6}"/>
              </a:ext>
            </a:extLst>
          </p:cNvPr>
          <p:cNvSpPr txBox="1"/>
          <p:nvPr/>
        </p:nvSpPr>
        <p:spPr>
          <a:xfrm>
            <a:off x="1263997" y="3989629"/>
            <a:ext cx="595035" cy="584775"/>
          </a:xfrm>
          <a:prstGeom prst="rect">
            <a:avLst/>
          </a:prstGeom>
          <a:noFill/>
        </p:spPr>
        <p:txBody>
          <a:bodyPr wrap="none" rtlCol="0">
            <a:spAutoFit/>
          </a:bodyPr>
          <a:lstStyle/>
          <a:p>
            <a:r>
              <a:rPr lang="en-IN" sz="3200" dirty="0"/>
              <a:t>2. </a:t>
            </a:r>
          </a:p>
        </p:txBody>
      </p:sp>
      <p:sp>
        <p:nvSpPr>
          <p:cNvPr id="9" name="TextBox 8">
            <a:extLst>
              <a:ext uri="{FF2B5EF4-FFF2-40B4-BE49-F238E27FC236}">
                <a16:creationId xmlns:a16="http://schemas.microsoft.com/office/drawing/2014/main" id="{D2E2DFDD-B8E9-4170-B549-4C9FB3B127BA}"/>
              </a:ext>
            </a:extLst>
          </p:cNvPr>
          <p:cNvSpPr txBox="1"/>
          <p:nvPr/>
        </p:nvSpPr>
        <p:spPr>
          <a:xfrm>
            <a:off x="6209071" y="4574404"/>
            <a:ext cx="1584088" cy="369332"/>
          </a:xfrm>
          <a:prstGeom prst="rect">
            <a:avLst/>
          </a:prstGeom>
          <a:noFill/>
        </p:spPr>
        <p:txBody>
          <a:bodyPr wrap="none" rtlCol="0">
            <a:spAutoFit/>
          </a:bodyPr>
          <a:lstStyle/>
          <a:p>
            <a:r>
              <a:rPr lang="en-IN" dirty="0"/>
              <a:t>No, Not a  BST</a:t>
            </a:r>
          </a:p>
        </p:txBody>
      </p:sp>
      <mc:AlternateContent xmlns:mc="http://schemas.openxmlformats.org/markup-compatibility/2006">
        <mc:Choice xmlns:p14="http://schemas.microsoft.com/office/powerpoint/2010/main" Requires="p14">
          <p:contentPart p14:bwMode="auto" r:id="rId6">
            <p14:nvContentPartPr>
              <p14:cNvPr id="10" name="Ink 9">
                <a:extLst>
                  <a:ext uri="{FF2B5EF4-FFF2-40B4-BE49-F238E27FC236}">
                    <a16:creationId xmlns:a16="http://schemas.microsoft.com/office/drawing/2014/main" id="{ADC119EE-8DF7-4AF2-BEAB-EB3CBA459DE5}"/>
                  </a:ext>
                </a:extLst>
              </p14:cNvPr>
              <p14:cNvContentPartPr/>
              <p14:nvPr/>
            </p14:nvContentPartPr>
            <p14:xfrm>
              <a:off x="1690200" y="1022040"/>
              <a:ext cx="7712640" cy="4640040"/>
            </p14:xfrm>
          </p:contentPart>
        </mc:Choice>
        <mc:Fallback>
          <p:pic>
            <p:nvPicPr>
              <p:cNvPr id="10" name="Ink 9">
                <a:extLst>
                  <a:ext uri="{FF2B5EF4-FFF2-40B4-BE49-F238E27FC236}">
                    <a16:creationId xmlns:a16="http://schemas.microsoft.com/office/drawing/2014/main" id="{ADC119EE-8DF7-4AF2-BEAB-EB3CBA459DE5}"/>
                  </a:ext>
                </a:extLst>
              </p:cNvPr>
              <p:cNvPicPr/>
              <p:nvPr/>
            </p:nvPicPr>
            <p:blipFill>
              <a:blip r:embed="rId7"/>
              <a:stretch>
                <a:fillRect/>
              </a:stretch>
            </p:blipFill>
            <p:spPr>
              <a:xfrm>
                <a:off x="1680840" y="1012680"/>
                <a:ext cx="7731360" cy="4658760"/>
              </a:xfrm>
              <a:prstGeom prst="rect">
                <a:avLst/>
              </a:prstGeom>
            </p:spPr>
          </p:pic>
        </mc:Fallback>
      </mc:AlternateContent>
    </p:spTree>
    <p:extLst>
      <p:ext uri="{BB962C8B-B14F-4D97-AF65-F5344CB8AC3E}">
        <p14:creationId xmlns:p14="http://schemas.microsoft.com/office/powerpoint/2010/main" val="6931043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0F02E1-B191-477F-8A38-D3333ED68F0D}"/>
              </a:ext>
            </a:extLst>
          </p:cNvPr>
          <p:cNvSpPr>
            <a:spLocks noGrp="1"/>
          </p:cNvSpPr>
          <p:nvPr>
            <p:ph type="title"/>
          </p:nvPr>
        </p:nvSpPr>
        <p:spPr>
          <a:xfrm>
            <a:off x="3704123" y="110613"/>
            <a:ext cx="4783754" cy="553065"/>
          </a:xfrm>
        </p:spPr>
        <p:txBody>
          <a:bodyPr>
            <a:normAutofit fontScale="90000"/>
          </a:bodyPr>
          <a:lstStyle/>
          <a:p>
            <a:r>
              <a:rPr lang="en-IN" dirty="0"/>
              <a:t>Comparison</a:t>
            </a:r>
          </a:p>
        </p:txBody>
      </p:sp>
      <p:sp>
        <p:nvSpPr>
          <p:cNvPr id="5" name="TextBox 4">
            <a:extLst>
              <a:ext uri="{FF2B5EF4-FFF2-40B4-BE49-F238E27FC236}">
                <a16:creationId xmlns:a16="http://schemas.microsoft.com/office/drawing/2014/main" id="{8C625A62-ECA5-4322-B6AC-DD1E1A966067}"/>
              </a:ext>
            </a:extLst>
          </p:cNvPr>
          <p:cNvSpPr txBox="1"/>
          <p:nvPr/>
        </p:nvSpPr>
        <p:spPr>
          <a:xfrm>
            <a:off x="1622323" y="1308764"/>
            <a:ext cx="9517626" cy="1200329"/>
          </a:xfrm>
          <a:prstGeom prst="rect">
            <a:avLst/>
          </a:prstGeom>
          <a:noFill/>
        </p:spPr>
        <p:txBody>
          <a:bodyPr wrap="square" rtlCol="0">
            <a:spAutoFit/>
          </a:bodyPr>
          <a:lstStyle/>
          <a:p>
            <a:r>
              <a:rPr lang="en-IN" b="1" dirty="0"/>
              <a:t>What operations do we require for a modifiable collection:</a:t>
            </a:r>
          </a:p>
          <a:p>
            <a:pPr marL="342900" indent="-342900">
              <a:buAutoNum type="alphaLcParenR"/>
            </a:pPr>
            <a:r>
              <a:rPr lang="en-IN" b="1" dirty="0"/>
              <a:t>Search(x)</a:t>
            </a:r>
          </a:p>
          <a:p>
            <a:pPr marL="342900" indent="-342900">
              <a:buAutoNum type="alphaLcParenR"/>
            </a:pPr>
            <a:r>
              <a:rPr lang="en-IN" b="1" dirty="0"/>
              <a:t>Insert(x)</a:t>
            </a:r>
          </a:p>
          <a:p>
            <a:pPr marL="342900" indent="-342900">
              <a:buAutoNum type="alphaLcParenR"/>
            </a:pPr>
            <a:r>
              <a:rPr lang="en-IN" b="1" dirty="0"/>
              <a:t>Remove(x)</a:t>
            </a:r>
          </a:p>
        </p:txBody>
      </p:sp>
      <p:sp>
        <p:nvSpPr>
          <p:cNvPr id="4" name="TextBox 3">
            <a:extLst>
              <a:ext uri="{FF2B5EF4-FFF2-40B4-BE49-F238E27FC236}">
                <a16:creationId xmlns:a16="http://schemas.microsoft.com/office/drawing/2014/main" id="{F25B0EF7-826F-4E75-AE8C-99F67482F8C8}"/>
              </a:ext>
            </a:extLst>
          </p:cNvPr>
          <p:cNvSpPr txBox="1"/>
          <p:nvPr/>
        </p:nvSpPr>
        <p:spPr>
          <a:xfrm>
            <a:off x="1563329" y="2934929"/>
            <a:ext cx="3357779" cy="369332"/>
          </a:xfrm>
          <a:prstGeom prst="rect">
            <a:avLst/>
          </a:prstGeom>
          <a:noFill/>
        </p:spPr>
        <p:txBody>
          <a:bodyPr wrap="none" rtlCol="0">
            <a:spAutoFit/>
          </a:bodyPr>
          <a:lstStyle/>
          <a:p>
            <a:r>
              <a:rPr lang="en-IN" dirty="0"/>
              <a:t>What Data Structure can we use?</a:t>
            </a:r>
          </a:p>
        </p:txBody>
      </p:sp>
      <p:pic>
        <p:nvPicPr>
          <p:cNvPr id="7" name="Picture 6">
            <a:extLst>
              <a:ext uri="{FF2B5EF4-FFF2-40B4-BE49-F238E27FC236}">
                <a16:creationId xmlns:a16="http://schemas.microsoft.com/office/drawing/2014/main" id="{5729B395-6C43-4163-B717-B079E8FAB84D}"/>
              </a:ext>
            </a:extLst>
          </p:cNvPr>
          <p:cNvPicPr>
            <a:picLocks noChangeAspect="1"/>
          </p:cNvPicPr>
          <p:nvPr/>
        </p:nvPicPr>
        <p:blipFill rotWithShape="1">
          <a:blip r:embed="rId2"/>
          <a:srcRect t="4801"/>
          <a:stretch/>
        </p:blipFill>
        <p:spPr>
          <a:xfrm>
            <a:off x="1622323" y="3429000"/>
            <a:ext cx="10191136" cy="2473462"/>
          </a:xfrm>
          <a:prstGeom prst="rect">
            <a:avLst/>
          </a:prstGeom>
        </p:spPr>
      </p:pic>
      <mc:AlternateContent xmlns:mc="http://schemas.openxmlformats.org/markup-compatibility/2006">
        <mc:Choice xmlns:p14="http://schemas.microsoft.com/office/powerpoint/2010/main" Requires="p14">
          <p:contentPart p14:bwMode="auto" r:id="rId3">
            <p14:nvContentPartPr>
              <p14:cNvPr id="3" name="Ink 2">
                <a:extLst>
                  <a:ext uri="{FF2B5EF4-FFF2-40B4-BE49-F238E27FC236}">
                    <a16:creationId xmlns:a16="http://schemas.microsoft.com/office/drawing/2014/main" id="{53AAC654-759F-4DB0-9A3D-A63BC7AC6EBC}"/>
                  </a:ext>
                </a:extLst>
              </p14:cNvPr>
              <p14:cNvContentPartPr/>
              <p14:nvPr/>
            </p14:nvContentPartPr>
            <p14:xfrm>
              <a:off x="7874640" y="3094560"/>
              <a:ext cx="3657600" cy="2735640"/>
            </p14:xfrm>
          </p:contentPart>
        </mc:Choice>
        <mc:Fallback>
          <p:pic>
            <p:nvPicPr>
              <p:cNvPr id="3" name="Ink 2">
                <a:extLst>
                  <a:ext uri="{FF2B5EF4-FFF2-40B4-BE49-F238E27FC236}">
                    <a16:creationId xmlns:a16="http://schemas.microsoft.com/office/drawing/2014/main" id="{53AAC654-759F-4DB0-9A3D-A63BC7AC6EBC}"/>
                  </a:ext>
                </a:extLst>
              </p:cNvPr>
              <p:cNvPicPr/>
              <p:nvPr/>
            </p:nvPicPr>
            <p:blipFill>
              <a:blip r:embed="rId4"/>
              <a:stretch>
                <a:fillRect/>
              </a:stretch>
            </p:blipFill>
            <p:spPr>
              <a:xfrm>
                <a:off x="7865280" y="3085200"/>
                <a:ext cx="3676320" cy="2754360"/>
              </a:xfrm>
              <a:prstGeom prst="rect">
                <a:avLst/>
              </a:prstGeom>
            </p:spPr>
          </p:pic>
        </mc:Fallback>
      </mc:AlternateContent>
    </p:spTree>
    <p:extLst>
      <p:ext uri="{BB962C8B-B14F-4D97-AF65-F5344CB8AC3E}">
        <p14:creationId xmlns:p14="http://schemas.microsoft.com/office/powerpoint/2010/main" val="34371380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C625A62-ECA5-4322-B6AC-DD1E1A966067}"/>
              </a:ext>
            </a:extLst>
          </p:cNvPr>
          <p:cNvSpPr txBox="1"/>
          <p:nvPr/>
        </p:nvSpPr>
        <p:spPr>
          <a:xfrm>
            <a:off x="1622323" y="1308764"/>
            <a:ext cx="9912180" cy="2554545"/>
          </a:xfrm>
          <a:prstGeom prst="rect">
            <a:avLst/>
          </a:prstGeom>
          <a:noFill/>
        </p:spPr>
        <p:txBody>
          <a:bodyPr wrap="square" rtlCol="0">
            <a:spAutoFit/>
          </a:bodyPr>
          <a:lstStyle/>
          <a:p>
            <a:pPr marL="285750" indent="-285750">
              <a:buFont typeface="Arial" panose="020B0604020202020204" pitchFamily="34" charset="0"/>
              <a:buChar char="•"/>
            </a:pPr>
            <a:r>
              <a:rPr lang="en-IN" sz="3200" b="1" dirty="0"/>
              <a:t>Traversals</a:t>
            </a:r>
            <a:br>
              <a:rPr lang="en-IN" sz="3200" b="1" dirty="0"/>
            </a:br>
            <a:r>
              <a:rPr lang="en-IN" sz="3200" b="1" dirty="0"/>
              <a:t>	BFS</a:t>
            </a:r>
          </a:p>
          <a:p>
            <a:r>
              <a:rPr lang="en-IN" sz="3200" b="1" dirty="0"/>
              <a:t>	DFS – </a:t>
            </a:r>
            <a:r>
              <a:rPr lang="en-IN" sz="3200" b="1" dirty="0" err="1"/>
              <a:t>Preorder</a:t>
            </a:r>
            <a:r>
              <a:rPr lang="en-IN" sz="3200" b="1" dirty="0"/>
              <a:t> (VLR), </a:t>
            </a:r>
            <a:r>
              <a:rPr lang="en-IN" sz="3200" b="1" dirty="0" err="1"/>
              <a:t>Inorder</a:t>
            </a:r>
            <a:r>
              <a:rPr lang="en-IN" sz="3200" b="1" dirty="0"/>
              <a:t>(LVR), </a:t>
            </a:r>
            <a:r>
              <a:rPr lang="en-IN" sz="3200" b="1" dirty="0" err="1"/>
              <a:t>Postorder</a:t>
            </a:r>
            <a:r>
              <a:rPr lang="en-IN" sz="3200" b="1" dirty="0"/>
              <a:t>(LRV)</a:t>
            </a:r>
          </a:p>
          <a:p>
            <a:pPr marL="285750" indent="-285750">
              <a:buFont typeface="Arial" panose="020B0604020202020204" pitchFamily="34" charset="0"/>
              <a:buChar char="•"/>
            </a:pPr>
            <a:r>
              <a:rPr lang="en-IN" sz="3200" b="1" dirty="0"/>
              <a:t>Insertion</a:t>
            </a:r>
          </a:p>
          <a:p>
            <a:pPr marL="285750" indent="-285750">
              <a:buFont typeface="Arial" panose="020B0604020202020204" pitchFamily="34" charset="0"/>
              <a:buChar char="•"/>
            </a:pPr>
            <a:r>
              <a:rPr lang="en-IN" sz="3200" b="1" dirty="0"/>
              <a:t>Deletion</a:t>
            </a:r>
          </a:p>
        </p:txBody>
      </p:sp>
      <p:sp>
        <p:nvSpPr>
          <p:cNvPr id="4" name="TextBox 3">
            <a:extLst>
              <a:ext uri="{FF2B5EF4-FFF2-40B4-BE49-F238E27FC236}">
                <a16:creationId xmlns:a16="http://schemas.microsoft.com/office/drawing/2014/main" id="{F25B0EF7-826F-4E75-AE8C-99F67482F8C8}"/>
              </a:ext>
            </a:extLst>
          </p:cNvPr>
          <p:cNvSpPr txBox="1"/>
          <p:nvPr/>
        </p:nvSpPr>
        <p:spPr>
          <a:xfrm>
            <a:off x="1563329" y="2934929"/>
            <a:ext cx="184731" cy="369332"/>
          </a:xfrm>
          <a:prstGeom prst="rect">
            <a:avLst/>
          </a:prstGeom>
          <a:noFill/>
        </p:spPr>
        <p:txBody>
          <a:bodyPr wrap="none" rtlCol="0">
            <a:spAutoFit/>
          </a:bodyPr>
          <a:lstStyle/>
          <a:p>
            <a:endParaRPr lang="en-IN" dirty="0"/>
          </a:p>
        </p:txBody>
      </p:sp>
    </p:spTree>
    <p:extLst>
      <p:ext uri="{BB962C8B-B14F-4D97-AF65-F5344CB8AC3E}">
        <p14:creationId xmlns:p14="http://schemas.microsoft.com/office/powerpoint/2010/main" val="25663069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3">
            <a:extLst>
              <a:ext uri="{FF2B5EF4-FFF2-40B4-BE49-F238E27FC236}">
                <a16:creationId xmlns:a16="http://schemas.microsoft.com/office/drawing/2014/main" id="{EF0EBE03-BAC1-4B71-8662-4E20A1179A02}"/>
              </a:ext>
            </a:extLst>
          </p:cNvPr>
          <p:cNvSpPr txBox="1">
            <a:spLocks/>
          </p:cNvSpPr>
          <p:nvPr/>
        </p:nvSpPr>
        <p:spPr>
          <a:xfrm>
            <a:off x="1513808" y="70691"/>
            <a:ext cx="10018713" cy="1199534"/>
          </a:xfrm>
          <a:prstGeom prst="rect">
            <a:avLst/>
          </a:prstGeom>
        </p:spPr>
        <p:txBody>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dirty="0"/>
              <a:t>Sets &amp; Maps</a:t>
            </a:r>
          </a:p>
        </p:txBody>
      </p:sp>
      <p:sp>
        <p:nvSpPr>
          <p:cNvPr id="2" name="Rectangle 1">
            <a:extLst>
              <a:ext uri="{FF2B5EF4-FFF2-40B4-BE49-F238E27FC236}">
                <a16:creationId xmlns:a16="http://schemas.microsoft.com/office/drawing/2014/main" id="{CD57D495-1A91-45F1-9B9D-438681B9F849}"/>
              </a:ext>
            </a:extLst>
          </p:cNvPr>
          <p:cNvSpPr/>
          <p:nvPr/>
        </p:nvSpPr>
        <p:spPr>
          <a:xfrm>
            <a:off x="1739461" y="1269430"/>
            <a:ext cx="9312167" cy="1569660"/>
          </a:xfrm>
          <a:prstGeom prst="rect">
            <a:avLst/>
          </a:prstGeom>
        </p:spPr>
        <p:txBody>
          <a:bodyPr wrap="square">
            <a:spAutoFit/>
          </a:bodyPr>
          <a:lstStyle/>
          <a:p>
            <a:r>
              <a:rPr lang="en-US" sz="2400" b="1" dirty="0"/>
              <a:t>Maps</a:t>
            </a:r>
            <a:r>
              <a:rPr lang="en-US" sz="2400" dirty="0"/>
              <a:t> represent a collection type that provides connection or mapping between the elements of a source set (domain) and a target set (range).</a:t>
            </a:r>
            <a:r>
              <a:rPr lang="en-US" dirty="0"/>
              <a:t> A </a:t>
            </a:r>
            <a:r>
              <a:rPr lang="en-US" sz="2400" b="1" dirty="0"/>
              <a:t>Map cannot contain duplicate keys and each key can map to at most one value.(Keys are unique but values can be repeated)</a:t>
            </a:r>
          </a:p>
        </p:txBody>
      </p:sp>
      <p:sp>
        <p:nvSpPr>
          <p:cNvPr id="6" name="TextBox 5">
            <a:extLst>
              <a:ext uri="{FF2B5EF4-FFF2-40B4-BE49-F238E27FC236}">
                <a16:creationId xmlns:a16="http://schemas.microsoft.com/office/drawing/2014/main" id="{439E3C6E-53A2-4D13-9D73-A7B86DC6537C}"/>
              </a:ext>
            </a:extLst>
          </p:cNvPr>
          <p:cNvSpPr txBox="1"/>
          <p:nvPr/>
        </p:nvSpPr>
        <p:spPr>
          <a:xfrm>
            <a:off x="1863032" y="808560"/>
            <a:ext cx="8465934" cy="461665"/>
          </a:xfrm>
          <a:prstGeom prst="rect">
            <a:avLst/>
          </a:prstGeom>
          <a:noFill/>
        </p:spPr>
        <p:txBody>
          <a:bodyPr wrap="square" rtlCol="0">
            <a:spAutoFit/>
          </a:bodyPr>
          <a:lstStyle/>
          <a:p>
            <a:pPr algn="ctr"/>
            <a:r>
              <a:rPr lang="en-US" sz="2400" b="1" dirty="0"/>
              <a:t>Maps</a:t>
            </a:r>
          </a:p>
        </p:txBody>
      </p:sp>
      <p:sp>
        <p:nvSpPr>
          <p:cNvPr id="5" name="Rectangle 4">
            <a:extLst>
              <a:ext uri="{FF2B5EF4-FFF2-40B4-BE49-F238E27FC236}">
                <a16:creationId xmlns:a16="http://schemas.microsoft.com/office/drawing/2014/main" id="{E6B0DF43-8D1B-4D53-8E3A-C83981E43FBD}"/>
              </a:ext>
            </a:extLst>
          </p:cNvPr>
          <p:cNvSpPr/>
          <p:nvPr/>
        </p:nvSpPr>
        <p:spPr>
          <a:xfrm>
            <a:off x="1739461" y="3332788"/>
            <a:ext cx="10163505" cy="2862322"/>
          </a:xfrm>
          <a:prstGeom prst="rect">
            <a:avLst/>
          </a:prstGeom>
        </p:spPr>
        <p:txBody>
          <a:bodyPr wrap="square">
            <a:spAutoFit/>
          </a:bodyPr>
          <a:lstStyle/>
          <a:p>
            <a:pPr fontAlgn="base"/>
            <a:r>
              <a:rPr lang="en-US" b="1" dirty="0">
                <a:latin typeface="Roboto"/>
              </a:rPr>
              <a:t>Methods in Map Interface:</a:t>
            </a:r>
            <a:endParaRPr lang="en-US" dirty="0">
              <a:latin typeface="Roboto"/>
            </a:endParaRPr>
          </a:p>
          <a:p>
            <a:pPr fontAlgn="base">
              <a:buFont typeface="+mj-lt"/>
              <a:buAutoNum type="arabicPeriod"/>
            </a:pPr>
            <a:r>
              <a:rPr lang="en-US" dirty="0">
                <a:latin typeface="Roboto"/>
              </a:rPr>
              <a:t>public Object put(Object key, Object value): This method is used to insert an entry in this map.</a:t>
            </a:r>
          </a:p>
          <a:p>
            <a:pPr fontAlgn="base">
              <a:buFont typeface="+mj-lt"/>
              <a:buAutoNum type="arabicPeriod"/>
            </a:pPr>
            <a:r>
              <a:rPr lang="en-US" dirty="0">
                <a:latin typeface="Roboto"/>
              </a:rPr>
              <a:t>public void </a:t>
            </a:r>
            <a:r>
              <a:rPr lang="en-US" dirty="0" err="1">
                <a:latin typeface="Roboto"/>
              </a:rPr>
              <a:t>putAll</a:t>
            </a:r>
            <a:r>
              <a:rPr lang="en-US" dirty="0">
                <a:latin typeface="Roboto"/>
              </a:rPr>
              <a:t>(Map map): This method is used to insert the specified map in this map.</a:t>
            </a:r>
          </a:p>
          <a:p>
            <a:pPr fontAlgn="base">
              <a:buFont typeface="+mj-lt"/>
              <a:buAutoNum type="arabicPeriod"/>
            </a:pPr>
            <a:r>
              <a:rPr lang="en-US" dirty="0">
                <a:latin typeface="Roboto"/>
              </a:rPr>
              <a:t>public Object remove(Object key): This method is used to delete an entry for the specified key.</a:t>
            </a:r>
          </a:p>
          <a:p>
            <a:pPr fontAlgn="base">
              <a:buFont typeface="+mj-lt"/>
              <a:buAutoNum type="arabicPeriod"/>
            </a:pPr>
            <a:r>
              <a:rPr lang="en-US" dirty="0">
                <a:latin typeface="Roboto"/>
              </a:rPr>
              <a:t>public Object get(Object key):This method is used to return the value for the specified key.</a:t>
            </a:r>
          </a:p>
          <a:p>
            <a:pPr fontAlgn="base">
              <a:buFont typeface="+mj-lt"/>
              <a:buAutoNum type="arabicPeriod"/>
            </a:pPr>
            <a:r>
              <a:rPr lang="en-US" dirty="0">
                <a:latin typeface="Roboto"/>
              </a:rPr>
              <a:t>public </a:t>
            </a:r>
            <a:r>
              <a:rPr lang="en-US" dirty="0" err="1">
                <a:latin typeface="Roboto"/>
              </a:rPr>
              <a:t>boolean</a:t>
            </a:r>
            <a:r>
              <a:rPr lang="en-US" dirty="0">
                <a:latin typeface="Roboto"/>
              </a:rPr>
              <a:t> </a:t>
            </a:r>
            <a:r>
              <a:rPr lang="en-US" dirty="0" err="1">
                <a:latin typeface="Roboto"/>
              </a:rPr>
              <a:t>containsKey</a:t>
            </a:r>
            <a:r>
              <a:rPr lang="en-US" dirty="0">
                <a:latin typeface="Roboto"/>
              </a:rPr>
              <a:t>(Object key): This method is used to search the specified key from this map.</a:t>
            </a:r>
          </a:p>
          <a:p>
            <a:pPr fontAlgn="base">
              <a:buFont typeface="+mj-lt"/>
              <a:buAutoNum type="arabicPeriod"/>
            </a:pPr>
            <a:r>
              <a:rPr lang="en-US" dirty="0">
                <a:latin typeface="Roboto"/>
              </a:rPr>
              <a:t>public Set </a:t>
            </a:r>
            <a:r>
              <a:rPr lang="en-US" dirty="0" err="1">
                <a:latin typeface="Roboto"/>
              </a:rPr>
              <a:t>keySet</a:t>
            </a:r>
            <a:r>
              <a:rPr lang="en-US" dirty="0">
                <a:latin typeface="Roboto"/>
              </a:rPr>
              <a:t>(): This method is used to return the Set view containing all the keys.</a:t>
            </a:r>
          </a:p>
          <a:p>
            <a:pPr fontAlgn="base">
              <a:buFont typeface="+mj-lt"/>
              <a:buAutoNum type="arabicPeriod"/>
            </a:pPr>
            <a:r>
              <a:rPr lang="en-US" dirty="0">
                <a:latin typeface="Roboto"/>
              </a:rPr>
              <a:t>public Set </a:t>
            </a:r>
            <a:r>
              <a:rPr lang="en-US" dirty="0" err="1">
                <a:latin typeface="Roboto"/>
              </a:rPr>
              <a:t>entrySet</a:t>
            </a:r>
            <a:r>
              <a:rPr lang="en-US" dirty="0">
                <a:latin typeface="Roboto"/>
              </a:rPr>
              <a:t>(): This method is used to return the Set view containing all the keys and values.</a:t>
            </a:r>
            <a:endParaRPr lang="en-US" b="0" i="0" dirty="0">
              <a:effectLst/>
              <a:latin typeface="Roboto"/>
            </a:endParaRPr>
          </a:p>
        </p:txBody>
      </p:sp>
    </p:spTree>
    <p:extLst>
      <p:ext uri="{BB962C8B-B14F-4D97-AF65-F5344CB8AC3E}">
        <p14:creationId xmlns:p14="http://schemas.microsoft.com/office/powerpoint/2010/main" val="31224300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4FB59B26-8FAB-40A9-AB41-BF90290A08D7}"/>
              </a:ext>
            </a:extLst>
          </p:cNvPr>
          <p:cNvSpPr>
            <a:spLocks noGrp="1"/>
          </p:cNvSpPr>
          <p:nvPr>
            <p:ph type="subTitle" idx="1"/>
          </p:nvPr>
        </p:nvSpPr>
        <p:spPr>
          <a:xfrm>
            <a:off x="2602177" y="2182216"/>
            <a:ext cx="6987645" cy="1388534"/>
          </a:xfrm>
        </p:spPr>
        <p:txBody>
          <a:bodyPr>
            <a:noAutofit/>
          </a:bodyPr>
          <a:lstStyle/>
          <a:p>
            <a:pPr algn="ctr"/>
            <a:r>
              <a:rPr lang="en-IN" sz="3600" b="1" dirty="0"/>
              <a:t>Trees</a:t>
            </a:r>
          </a:p>
        </p:txBody>
      </p:sp>
      <p:sp>
        <p:nvSpPr>
          <p:cNvPr id="4" name="TextBox 3">
            <a:extLst>
              <a:ext uri="{FF2B5EF4-FFF2-40B4-BE49-F238E27FC236}">
                <a16:creationId xmlns:a16="http://schemas.microsoft.com/office/drawing/2014/main" id="{70AC1935-DDDD-49E8-B7B8-D00020F285E5}"/>
              </a:ext>
            </a:extLst>
          </p:cNvPr>
          <p:cNvSpPr txBox="1"/>
          <p:nvPr/>
        </p:nvSpPr>
        <p:spPr>
          <a:xfrm>
            <a:off x="8657304" y="6150077"/>
            <a:ext cx="3419590" cy="523220"/>
          </a:xfrm>
          <a:prstGeom prst="rect">
            <a:avLst/>
          </a:prstGeom>
          <a:noFill/>
        </p:spPr>
        <p:txBody>
          <a:bodyPr wrap="none" rtlCol="0">
            <a:spAutoFit/>
          </a:bodyPr>
          <a:lstStyle/>
          <a:p>
            <a:r>
              <a:rPr lang="en-IN" sz="2800" b="1" dirty="0"/>
              <a:t>By: Sehajpreet Singh</a:t>
            </a:r>
          </a:p>
        </p:txBody>
      </p:sp>
    </p:spTree>
    <p:extLst>
      <p:ext uri="{BB962C8B-B14F-4D97-AF65-F5344CB8AC3E}">
        <p14:creationId xmlns:p14="http://schemas.microsoft.com/office/powerpoint/2010/main" val="10875462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B8CE699-E1C7-4956-89E9-C90106B2BA4F}"/>
              </a:ext>
            </a:extLst>
          </p:cNvPr>
          <p:cNvSpPr txBox="1"/>
          <p:nvPr/>
        </p:nvSpPr>
        <p:spPr>
          <a:xfrm>
            <a:off x="2212258" y="960169"/>
            <a:ext cx="7655494" cy="523220"/>
          </a:xfrm>
          <a:prstGeom prst="rect">
            <a:avLst/>
          </a:prstGeom>
          <a:noFill/>
        </p:spPr>
        <p:txBody>
          <a:bodyPr wrap="none" rtlCol="0">
            <a:spAutoFit/>
          </a:bodyPr>
          <a:lstStyle/>
          <a:p>
            <a:r>
              <a:rPr lang="en-IN" sz="2800" b="1" dirty="0"/>
              <a:t>Data Structures: </a:t>
            </a:r>
            <a:r>
              <a:rPr lang="en-IN" sz="2800" dirty="0"/>
              <a:t>Ways to store and organize data.</a:t>
            </a:r>
          </a:p>
        </p:txBody>
      </p:sp>
      <p:sp>
        <p:nvSpPr>
          <p:cNvPr id="5" name="TextBox 4">
            <a:extLst>
              <a:ext uri="{FF2B5EF4-FFF2-40B4-BE49-F238E27FC236}">
                <a16:creationId xmlns:a16="http://schemas.microsoft.com/office/drawing/2014/main" id="{8813E962-BB4A-4F66-8E13-A44FA7D962D7}"/>
              </a:ext>
            </a:extLst>
          </p:cNvPr>
          <p:cNvSpPr txBox="1"/>
          <p:nvPr/>
        </p:nvSpPr>
        <p:spPr>
          <a:xfrm>
            <a:off x="2212258" y="1767074"/>
            <a:ext cx="7241457" cy="1754326"/>
          </a:xfrm>
          <a:prstGeom prst="rect">
            <a:avLst/>
          </a:prstGeom>
          <a:noFill/>
        </p:spPr>
        <p:txBody>
          <a:bodyPr wrap="square" rtlCol="0">
            <a:spAutoFit/>
          </a:bodyPr>
          <a:lstStyle/>
          <a:p>
            <a:r>
              <a:rPr lang="en-IN" dirty="0"/>
              <a:t>For different type of data we use different data structures. The choice of data structures may depend on the following factors:</a:t>
            </a:r>
          </a:p>
          <a:p>
            <a:pPr marL="285750" indent="-285750">
              <a:buFont typeface="Arial" panose="020B0604020202020204" pitchFamily="34" charset="0"/>
              <a:buChar char="•"/>
            </a:pPr>
            <a:r>
              <a:rPr lang="en-IN" dirty="0"/>
              <a:t>What needs to be stored?</a:t>
            </a:r>
          </a:p>
          <a:p>
            <a:pPr marL="285750" indent="-285750">
              <a:buFont typeface="Arial" panose="020B0604020202020204" pitchFamily="34" charset="0"/>
              <a:buChar char="•"/>
            </a:pPr>
            <a:r>
              <a:rPr lang="en-IN" dirty="0"/>
              <a:t>Cost of Operations</a:t>
            </a:r>
          </a:p>
          <a:p>
            <a:pPr marL="285750" indent="-285750">
              <a:buFont typeface="Arial" panose="020B0604020202020204" pitchFamily="34" charset="0"/>
              <a:buChar char="•"/>
            </a:pPr>
            <a:r>
              <a:rPr lang="en-IN" dirty="0"/>
              <a:t>Memory Usage</a:t>
            </a:r>
          </a:p>
          <a:p>
            <a:pPr marL="285750" indent="-285750">
              <a:buFont typeface="Arial" panose="020B0604020202020204" pitchFamily="34" charset="0"/>
              <a:buChar char="•"/>
            </a:pPr>
            <a:r>
              <a:rPr lang="en-IN" dirty="0"/>
              <a:t>Ease of Implementation(may not be a Primary Factor)</a:t>
            </a:r>
          </a:p>
        </p:txBody>
      </p:sp>
      <p:sp>
        <p:nvSpPr>
          <p:cNvPr id="6" name="TextBox 5">
            <a:extLst>
              <a:ext uri="{FF2B5EF4-FFF2-40B4-BE49-F238E27FC236}">
                <a16:creationId xmlns:a16="http://schemas.microsoft.com/office/drawing/2014/main" id="{6548D8DB-24AD-49B2-9BFF-8B94C641459C}"/>
              </a:ext>
            </a:extLst>
          </p:cNvPr>
          <p:cNvSpPr txBox="1"/>
          <p:nvPr/>
        </p:nvSpPr>
        <p:spPr>
          <a:xfrm>
            <a:off x="2212258" y="3805085"/>
            <a:ext cx="8568813" cy="1815882"/>
          </a:xfrm>
          <a:prstGeom prst="rect">
            <a:avLst/>
          </a:prstGeom>
          <a:noFill/>
        </p:spPr>
        <p:txBody>
          <a:bodyPr wrap="square" rtlCol="0">
            <a:spAutoFit/>
          </a:bodyPr>
          <a:lstStyle/>
          <a:p>
            <a:r>
              <a:rPr lang="en-IN" sz="2800" b="1" dirty="0"/>
              <a:t>What would be the best Data Structure to Organize Hierarchical data?</a:t>
            </a:r>
            <a:br>
              <a:rPr lang="en-IN" sz="2800" b="1" dirty="0"/>
            </a:br>
            <a:r>
              <a:rPr lang="en-IN" sz="2800" b="1" dirty="0"/>
              <a:t>For example organizational hierarchy of some company?</a:t>
            </a:r>
          </a:p>
        </p:txBody>
      </p:sp>
      <p:sp>
        <p:nvSpPr>
          <p:cNvPr id="7" name="Title 3">
            <a:extLst>
              <a:ext uri="{FF2B5EF4-FFF2-40B4-BE49-F238E27FC236}">
                <a16:creationId xmlns:a16="http://schemas.microsoft.com/office/drawing/2014/main" id="{EF0EBE03-BAC1-4B71-8662-4E20A1179A02}"/>
              </a:ext>
            </a:extLst>
          </p:cNvPr>
          <p:cNvSpPr txBox="1">
            <a:spLocks/>
          </p:cNvSpPr>
          <p:nvPr/>
        </p:nvSpPr>
        <p:spPr>
          <a:xfrm>
            <a:off x="1513808" y="117988"/>
            <a:ext cx="10018713" cy="1199534"/>
          </a:xfrm>
          <a:prstGeom prst="rect">
            <a:avLst/>
          </a:prstGeom>
        </p:spPr>
        <p:txBody>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dirty="0"/>
              <a:t>Introduction</a:t>
            </a:r>
          </a:p>
        </p:txBody>
      </p:sp>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2FED3695-EAE6-4288-B3AE-D8026FB1326D}"/>
                  </a:ext>
                </a:extLst>
              </p14:cNvPr>
              <p14:cNvContentPartPr/>
              <p14:nvPr/>
            </p14:nvContentPartPr>
            <p14:xfrm>
              <a:off x="1222200" y="267120"/>
              <a:ext cx="10963440" cy="5428800"/>
            </p14:xfrm>
          </p:contentPart>
        </mc:Choice>
        <mc:Fallback>
          <p:pic>
            <p:nvPicPr>
              <p:cNvPr id="2" name="Ink 1">
                <a:extLst>
                  <a:ext uri="{FF2B5EF4-FFF2-40B4-BE49-F238E27FC236}">
                    <a16:creationId xmlns:a16="http://schemas.microsoft.com/office/drawing/2014/main" id="{2FED3695-EAE6-4288-B3AE-D8026FB1326D}"/>
                  </a:ext>
                </a:extLst>
              </p:cNvPr>
              <p:cNvPicPr/>
              <p:nvPr/>
            </p:nvPicPr>
            <p:blipFill>
              <a:blip r:embed="rId3"/>
              <a:stretch>
                <a:fillRect/>
              </a:stretch>
            </p:blipFill>
            <p:spPr>
              <a:xfrm>
                <a:off x="1212840" y="257760"/>
                <a:ext cx="10982160" cy="5447520"/>
              </a:xfrm>
              <a:prstGeom prst="rect">
                <a:avLst/>
              </a:prstGeom>
            </p:spPr>
          </p:pic>
        </mc:Fallback>
      </mc:AlternateContent>
    </p:spTree>
    <p:extLst>
      <p:ext uri="{BB962C8B-B14F-4D97-AF65-F5344CB8AC3E}">
        <p14:creationId xmlns:p14="http://schemas.microsoft.com/office/powerpoint/2010/main" val="35640537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F03C3347-0281-4014-A46F-50D38E13097F}"/>
              </a:ext>
            </a:extLst>
          </p:cNvPr>
          <p:cNvPicPr>
            <a:picLocks noChangeAspect="1"/>
          </p:cNvPicPr>
          <p:nvPr/>
        </p:nvPicPr>
        <p:blipFill>
          <a:blip r:embed="rId2"/>
          <a:stretch>
            <a:fillRect/>
          </a:stretch>
        </p:blipFill>
        <p:spPr>
          <a:xfrm>
            <a:off x="3380996" y="1314155"/>
            <a:ext cx="5430008" cy="4229690"/>
          </a:xfrm>
          <a:prstGeom prst="rect">
            <a:avLst/>
          </a:prstGeom>
        </p:spPr>
      </p:pic>
      <p:pic>
        <p:nvPicPr>
          <p:cNvPr id="7" name="Picture 6">
            <a:extLst>
              <a:ext uri="{FF2B5EF4-FFF2-40B4-BE49-F238E27FC236}">
                <a16:creationId xmlns:a16="http://schemas.microsoft.com/office/drawing/2014/main" id="{845294D7-86E8-43E0-9B28-1C56638C0090}"/>
              </a:ext>
            </a:extLst>
          </p:cNvPr>
          <p:cNvPicPr>
            <a:picLocks noChangeAspect="1"/>
          </p:cNvPicPr>
          <p:nvPr/>
        </p:nvPicPr>
        <p:blipFill>
          <a:blip r:embed="rId3"/>
          <a:stretch>
            <a:fillRect/>
          </a:stretch>
        </p:blipFill>
        <p:spPr>
          <a:xfrm>
            <a:off x="9633301" y="1314155"/>
            <a:ext cx="2305372" cy="2848373"/>
          </a:xfrm>
          <a:prstGeom prst="rect">
            <a:avLst/>
          </a:prstGeom>
        </p:spPr>
      </p:pic>
      <p:sp>
        <p:nvSpPr>
          <p:cNvPr id="8" name="TextBox 7">
            <a:extLst>
              <a:ext uri="{FF2B5EF4-FFF2-40B4-BE49-F238E27FC236}">
                <a16:creationId xmlns:a16="http://schemas.microsoft.com/office/drawing/2014/main" id="{8B4F8C76-462C-40BC-8207-E4C36C2E3E98}"/>
              </a:ext>
            </a:extLst>
          </p:cNvPr>
          <p:cNvSpPr txBox="1"/>
          <p:nvPr/>
        </p:nvSpPr>
        <p:spPr>
          <a:xfrm>
            <a:off x="3242292" y="5780745"/>
            <a:ext cx="3819832" cy="400110"/>
          </a:xfrm>
          <a:prstGeom prst="rect">
            <a:avLst/>
          </a:prstGeom>
          <a:noFill/>
        </p:spPr>
        <p:txBody>
          <a:bodyPr wrap="square" rtlCol="0">
            <a:spAutoFit/>
          </a:bodyPr>
          <a:lstStyle/>
          <a:p>
            <a:r>
              <a:rPr lang="en-IN" sz="2000" dirty="0"/>
              <a:t>Tree is a non-linear data structure.</a:t>
            </a:r>
          </a:p>
        </p:txBody>
      </p:sp>
      <p:sp>
        <p:nvSpPr>
          <p:cNvPr id="9" name="TextBox 8">
            <a:extLst>
              <a:ext uri="{FF2B5EF4-FFF2-40B4-BE49-F238E27FC236}">
                <a16:creationId xmlns:a16="http://schemas.microsoft.com/office/drawing/2014/main" id="{FE3DB912-2D27-472D-B9FF-E4CADFB29D9A}"/>
              </a:ext>
            </a:extLst>
          </p:cNvPr>
          <p:cNvSpPr txBox="1"/>
          <p:nvPr/>
        </p:nvSpPr>
        <p:spPr>
          <a:xfrm>
            <a:off x="3242292" y="6150077"/>
            <a:ext cx="6391009" cy="400110"/>
          </a:xfrm>
          <a:prstGeom prst="rect">
            <a:avLst/>
          </a:prstGeom>
          <a:noFill/>
        </p:spPr>
        <p:txBody>
          <a:bodyPr wrap="square" rtlCol="0">
            <a:spAutoFit/>
          </a:bodyPr>
          <a:lstStyle/>
          <a:p>
            <a:r>
              <a:rPr lang="en-IN" sz="2000" dirty="0"/>
              <a:t>Each node may contain some data and link to other nodes.</a:t>
            </a:r>
          </a:p>
        </p:txBody>
      </p:sp>
      <p:sp>
        <p:nvSpPr>
          <p:cNvPr id="10" name="Title 3">
            <a:extLst>
              <a:ext uri="{FF2B5EF4-FFF2-40B4-BE49-F238E27FC236}">
                <a16:creationId xmlns:a16="http://schemas.microsoft.com/office/drawing/2014/main" id="{DB929913-DBC7-4D84-9A65-A009902BC2BD}"/>
              </a:ext>
            </a:extLst>
          </p:cNvPr>
          <p:cNvSpPr txBox="1">
            <a:spLocks/>
          </p:cNvSpPr>
          <p:nvPr/>
        </p:nvSpPr>
        <p:spPr>
          <a:xfrm>
            <a:off x="1513808" y="117988"/>
            <a:ext cx="10018713" cy="1199534"/>
          </a:xfrm>
          <a:prstGeom prst="rect">
            <a:avLst/>
          </a:prstGeom>
        </p:spPr>
        <p:txBody>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dirty="0"/>
              <a:t>Trees</a:t>
            </a:r>
          </a:p>
        </p:txBody>
      </p:sp>
      <mc:AlternateContent xmlns:mc="http://schemas.openxmlformats.org/markup-compatibility/2006">
        <mc:Choice xmlns:p14="http://schemas.microsoft.com/office/powerpoint/2010/main" Requires="p14">
          <p:contentPart p14:bwMode="auto" r:id="rId4">
            <p14:nvContentPartPr>
              <p14:cNvPr id="2" name="Ink 1">
                <a:extLst>
                  <a:ext uri="{FF2B5EF4-FFF2-40B4-BE49-F238E27FC236}">
                    <a16:creationId xmlns:a16="http://schemas.microsoft.com/office/drawing/2014/main" id="{87341685-9708-496E-89D9-CEB0BA90D9AF}"/>
                  </a:ext>
                </a:extLst>
              </p14:cNvPr>
              <p14:cNvContentPartPr/>
              <p14:nvPr/>
            </p14:nvContentPartPr>
            <p14:xfrm>
              <a:off x="5784120" y="699840"/>
              <a:ext cx="1787040" cy="3565440"/>
            </p14:xfrm>
          </p:contentPart>
        </mc:Choice>
        <mc:Fallback>
          <p:pic>
            <p:nvPicPr>
              <p:cNvPr id="2" name="Ink 1">
                <a:extLst>
                  <a:ext uri="{FF2B5EF4-FFF2-40B4-BE49-F238E27FC236}">
                    <a16:creationId xmlns:a16="http://schemas.microsoft.com/office/drawing/2014/main" id="{87341685-9708-496E-89D9-CEB0BA90D9AF}"/>
                  </a:ext>
                </a:extLst>
              </p:cNvPr>
              <p:cNvPicPr/>
              <p:nvPr/>
            </p:nvPicPr>
            <p:blipFill>
              <a:blip r:embed="rId5"/>
              <a:stretch>
                <a:fillRect/>
              </a:stretch>
            </p:blipFill>
            <p:spPr>
              <a:xfrm>
                <a:off x="5774760" y="690480"/>
                <a:ext cx="1805760" cy="3584160"/>
              </a:xfrm>
              <a:prstGeom prst="rect">
                <a:avLst/>
              </a:prstGeom>
            </p:spPr>
          </p:pic>
        </mc:Fallback>
      </mc:AlternateContent>
    </p:spTree>
    <p:extLst>
      <p:ext uri="{BB962C8B-B14F-4D97-AF65-F5344CB8AC3E}">
        <p14:creationId xmlns:p14="http://schemas.microsoft.com/office/powerpoint/2010/main" val="28135932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548B8DC-A720-45BC-A8C6-D9FFF2F5809A}"/>
              </a:ext>
            </a:extLst>
          </p:cNvPr>
          <p:cNvSpPr>
            <a:spLocks noGrp="1"/>
          </p:cNvSpPr>
          <p:nvPr>
            <p:ph type="title"/>
          </p:nvPr>
        </p:nvSpPr>
        <p:spPr>
          <a:xfrm>
            <a:off x="1513808" y="117988"/>
            <a:ext cx="10018713" cy="1199534"/>
          </a:xfrm>
        </p:spPr>
        <p:txBody>
          <a:bodyPr/>
          <a:lstStyle/>
          <a:p>
            <a:r>
              <a:rPr lang="en-IN" dirty="0"/>
              <a:t>Some Terminologies:</a:t>
            </a:r>
          </a:p>
        </p:txBody>
      </p:sp>
      <p:pic>
        <p:nvPicPr>
          <p:cNvPr id="5" name="Picture 4">
            <a:extLst>
              <a:ext uri="{FF2B5EF4-FFF2-40B4-BE49-F238E27FC236}">
                <a16:creationId xmlns:a16="http://schemas.microsoft.com/office/drawing/2014/main" id="{DD04A526-0D0E-4246-9FBC-88A1E2B32E7A}"/>
              </a:ext>
            </a:extLst>
          </p:cNvPr>
          <p:cNvPicPr>
            <a:picLocks noChangeAspect="1"/>
          </p:cNvPicPr>
          <p:nvPr/>
        </p:nvPicPr>
        <p:blipFill>
          <a:blip r:embed="rId2"/>
          <a:stretch>
            <a:fillRect/>
          </a:stretch>
        </p:blipFill>
        <p:spPr>
          <a:xfrm>
            <a:off x="2418375" y="1317521"/>
            <a:ext cx="5620534" cy="4429743"/>
          </a:xfrm>
          <a:prstGeom prst="rect">
            <a:avLst/>
          </a:prstGeom>
        </p:spPr>
      </p:pic>
      <p:sp>
        <p:nvSpPr>
          <p:cNvPr id="6" name="TextBox 5">
            <a:extLst>
              <a:ext uri="{FF2B5EF4-FFF2-40B4-BE49-F238E27FC236}">
                <a16:creationId xmlns:a16="http://schemas.microsoft.com/office/drawing/2014/main" id="{25F947DA-0907-4679-A0D7-45F13FE99AE6}"/>
              </a:ext>
            </a:extLst>
          </p:cNvPr>
          <p:cNvSpPr txBox="1"/>
          <p:nvPr/>
        </p:nvSpPr>
        <p:spPr>
          <a:xfrm>
            <a:off x="8597592" y="2562897"/>
            <a:ext cx="2934929" cy="2308324"/>
          </a:xfrm>
          <a:prstGeom prst="rect">
            <a:avLst/>
          </a:prstGeom>
          <a:noFill/>
        </p:spPr>
        <p:txBody>
          <a:bodyPr wrap="square" rtlCol="0">
            <a:spAutoFit/>
          </a:bodyPr>
          <a:lstStyle/>
          <a:p>
            <a:r>
              <a:rPr lang="en-IN" sz="2400" b="1" dirty="0"/>
              <a:t>Root</a:t>
            </a:r>
          </a:p>
          <a:p>
            <a:r>
              <a:rPr lang="en-IN" sz="2400" b="1" dirty="0"/>
              <a:t>Children</a:t>
            </a:r>
          </a:p>
          <a:p>
            <a:r>
              <a:rPr lang="en-IN" sz="2400" b="1" dirty="0"/>
              <a:t>Parent</a:t>
            </a:r>
          </a:p>
          <a:p>
            <a:r>
              <a:rPr lang="en-IN" sz="2400" b="1" dirty="0"/>
              <a:t>Sibling</a:t>
            </a:r>
          </a:p>
          <a:p>
            <a:r>
              <a:rPr lang="en-IN" sz="2400" b="1" dirty="0"/>
              <a:t>Leaf</a:t>
            </a:r>
          </a:p>
          <a:p>
            <a:r>
              <a:rPr lang="en-IN" sz="2400" b="1" dirty="0"/>
              <a:t>Ancestor</a:t>
            </a:r>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980A816A-9BAA-4AFC-BAFF-56BADC41E3AB}"/>
                  </a:ext>
                </a:extLst>
              </p14:cNvPr>
              <p14:cNvContentPartPr/>
              <p14:nvPr/>
            </p14:nvContentPartPr>
            <p14:xfrm>
              <a:off x="6611400" y="2305440"/>
              <a:ext cx="4478400" cy="2721240"/>
            </p14:xfrm>
          </p:contentPart>
        </mc:Choice>
        <mc:Fallback>
          <p:pic>
            <p:nvPicPr>
              <p:cNvPr id="2" name="Ink 1">
                <a:extLst>
                  <a:ext uri="{FF2B5EF4-FFF2-40B4-BE49-F238E27FC236}">
                    <a16:creationId xmlns:a16="http://schemas.microsoft.com/office/drawing/2014/main" id="{980A816A-9BAA-4AFC-BAFF-56BADC41E3AB}"/>
                  </a:ext>
                </a:extLst>
              </p:cNvPr>
              <p:cNvPicPr/>
              <p:nvPr/>
            </p:nvPicPr>
            <p:blipFill>
              <a:blip r:embed="rId4"/>
              <a:stretch>
                <a:fillRect/>
              </a:stretch>
            </p:blipFill>
            <p:spPr>
              <a:xfrm>
                <a:off x="6602040" y="2296080"/>
                <a:ext cx="4497120" cy="2739960"/>
              </a:xfrm>
              <a:prstGeom prst="rect">
                <a:avLst/>
              </a:prstGeom>
            </p:spPr>
          </p:pic>
        </mc:Fallback>
      </mc:AlternateContent>
    </p:spTree>
    <p:extLst>
      <p:ext uri="{BB962C8B-B14F-4D97-AF65-F5344CB8AC3E}">
        <p14:creationId xmlns:p14="http://schemas.microsoft.com/office/powerpoint/2010/main" val="35717532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7651C-C38F-4467-93A3-9E0D2FFD5EBD}"/>
              </a:ext>
            </a:extLst>
          </p:cNvPr>
          <p:cNvSpPr>
            <a:spLocks noGrp="1"/>
          </p:cNvSpPr>
          <p:nvPr>
            <p:ph type="title"/>
          </p:nvPr>
        </p:nvSpPr>
        <p:spPr/>
        <p:txBody>
          <a:bodyPr/>
          <a:lstStyle/>
          <a:p>
            <a:r>
              <a:rPr lang="en-IN" dirty="0"/>
              <a:t>Tree is a Recursive Data Structure</a:t>
            </a:r>
          </a:p>
        </p:txBody>
      </p:sp>
      <p:pic>
        <p:nvPicPr>
          <p:cNvPr id="3" name="Picture 2">
            <a:extLst>
              <a:ext uri="{FF2B5EF4-FFF2-40B4-BE49-F238E27FC236}">
                <a16:creationId xmlns:a16="http://schemas.microsoft.com/office/drawing/2014/main" id="{4FB41B09-AC07-470D-91AA-EA0E655FE943}"/>
              </a:ext>
            </a:extLst>
          </p:cNvPr>
          <p:cNvPicPr>
            <a:picLocks noChangeAspect="1"/>
          </p:cNvPicPr>
          <p:nvPr/>
        </p:nvPicPr>
        <p:blipFill>
          <a:blip r:embed="rId2"/>
          <a:stretch>
            <a:fillRect/>
          </a:stretch>
        </p:blipFill>
        <p:spPr>
          <a:xfrm>
            <a:off x="4120947" y="2438399"/>
            <a:ext cx="4363059" cy="3229426"/>
          </a:xfrm>
          <a:prstGeom prst="rect">
            <a:avLst/>
          </a:prstGeom>
        </p:spPr>
      </p:pic>
      <mc:AlternateContent xmlns:mc="http://schemas.openxmlformats.org/markup-compatibility/2006">
        <mc:Choice xmlns:p14="http://schemas.microsoft.com/office/powerpoint/2010/main" Requires="p14">
          <p:contentPart p14:bwMode="auto" r:id="rId3">
            <p14:nvContentPartPr>
              <p14:cNvPr id="4" name="Ink 3">
                <a:extLst>
                  <a:ext uri="{FF2B5EF4-FFF2-40B4-BE49-F238E27FC236}">
                    <a16:creationId xmlns:a16="http://schemas.microsoft.com/office/drawing/2014/main" id="{4668996D-0E2F-4DA3-892B-A8AE746146F8}"/>
                  </a:ext>
                </a:extLst>
              </p14:cNvPr>
              <p14:cNvContentPartPr/>
              <p14:nvPr/>
            </p14:nvContentPartPr>
            <p14:xfrm>
              <a:off x="2715840" y="1100520"/>
              <a:ext cx="9474840" cy="2604600"/>
            </p14:xfrm>
          </p:contentPart>
        </mc:Choice>
        <mc:Fallback>
          <p:pic>
            <p:nvPicPr>
              <p:cNvPr id="4" name="Ink 3">
                <a:extLst>
                  <a:ext uri="{FF2B5EF4-FFF2-40B4-BE49-F238E27FC236}">
                    <a16:creationId xmlns:a16="http://schemas.microsoft.com/office/drawing/2014/main" id="{4668996D-0E2F-4DA3-892B-A8AE746146F8}"/>
                  </a:ext>
                </a:extLst>
              </p:cNvPr>
              <p:cNvPicPr/>
              <p:nvPr/>
            </p:nvPicPr>
            <p:blipFill>
              <a:blip r:embed="rId4"/>
              <a:stretch>
                <a:fillRect/>
              </a:stretch>
            </p:blipFill>
            <p:spPr>
              <a:xfrm>
                <a:off x="2706480" y="1091160"/>
                <a:ext cx="9493560" cy="2623320"/>
              </a:xfrm>
              <a:prstGeom prst="rect">
                <a:avLst/>
              </a:prstGeom>
            </p:spPr>
          </p:pic>
        </mc:Fallback>
      </mc:AlternateContent>
    </p:spTree>
    <p:extLst>
      <p:ext uri="{BB962C8B-B14F-4D97-AF65-F5344CB8AC3E}">
        <p14:creationId xmlns:p14="http://schemas.microsoft.com/office/powerpoint/2010/main" val="27589002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9AD900-F988-476D-B0D5-1CB269C77420}"/>
              </a:ext>
            </a:extLst>
          </p:cNvPr>
          <p:cNvSpPr>
            <a:spLocks noGrp="1"/>
          </p:cNvSpPr>
          <p:nvPr>
            <p:ph type="title"/>
          </p:nvPr>
        </p:nvSpPr>
        <p:spPr>
          <a:xfrm>
            <a:off x="1484309" y="87178"/>
            <a:ext cx="10018713" cy="1752599"/>
          </a:xfrm>
        </p:spPr>
        <p:txBody>
          <a:bodyPr/>
          <a:lstStyle/>
          <a:p>
            <a:r>
              <a:rPr lang="en-IN" dirty="0"/>
              <a:t>Binary Tree</a:t>
            </a:r>
          </a:p>
        </p:txBody>
      </p:sp>
      <p:sp>
        <p:nvSpPr>
          <p:cNvPr id="3" name="TextBox 2">
            <a:extLst>
              <a:ext uri="{FF2B5EF4-FFF2-40B4-BE49-F238E27FC236}">
                <a16:creationId xmlns:a16="http://schemas.microsoft.com/office/drawing/2014/main" id="{D29B9240-0192-41D9-B5EF-3E018E87D348}"/>
              </a:ext>
            </a:extLst>
          </p:cNvPr>
          <p:cNvSpPr txBox="1"/>
          <p:nvPr/>
        </p:nvSpPr>
        <p:spPr>
          <a:xfrm>
            <a:off x="3865383" y="1404629"/>
            <a:ext cx="5256567" cy="369332"/>
          </a:xfrm>
          <a:prstGeom prst="rect">
            <a:avLst/>
          </a:prstGeom>
          <a:noFill/>
        </p:spPr>
        <p:txBody>
          <a:bodyPr wrap="none" rtlCol="0">
            <a:spAutoFit/>
          </a:bodyPr>
          <a:lstStyle/>
          <a:p>
            <a:r>
              <a:rPr lang="en-IN" dirty="0"/>
              <a:t>A tree in which each node can have at max 2 children.</a:t>
            </a:r>
          </a:p>
        </p:txBody>
      </p:sp>
      <p:pic>
        <p:nvPicPr>
          <p:cNvPr id="4" name="Picture 3">
            <a:extLst>
              <a:ext uri="{FF2B5EF4-FFF2-40B4-BE49-F238E27FC236}">
                <a16:creationId xmlns:a16="http://schemas.microsoft.com/office/drawing/2014/main" id="{C9C5AAE6-6E15-4940-92F6-0225EA5C74BB}"/>
              </a:ext>
            </a:extLst>
          </p:cNvPr>
          <p:cNvPicPr>
            <a:picLocks noChangeAspect="1"/>
          </p:cNvPicPr>
          <p:nvPr/>
        </p:nvPicPr>
        <p:blipFill>
          <a:blip r:embed="rId2"/>
          <a:stretch>
            <a:fillRect/>
          </a:stretch>
        </p:blipFill>
        <p:spPr>
          <a:xfrm>
            <a:off x="1758295" y="2054045"/>
            <a:ext cx="4337705" cy="3580733"/>
          </a:xfrm>
          <a:prstGeom prst="rect">
            <a:avLst/>
          </a:prstGeom>
        </p:spPr>
      </p:pic>
      <p:pic>
        <p:nvPicPr>
          <p:cNvPr id="5" name="Picture 4">
            <a:extLst>
              <a:ext uri="{FF2B5EF4-FFF2-40B4-BE49-F238E27FC236}">
                <a16:creationId xmlns:a16="http://schemas.microsoft.com/office/drawing/2014/main" id="{504A9E4E-A30F-4D99-A7D9-1AD170134646}"/>
              </a:ext>
            </a:extLst>
          </p:cNvPr>
          <p:cNvPicPr>
            <a:picLocks noChangeAspect="1"/>
          </p:cNvPicPr>
          <p:nvPr/>
        </p:nvPicPr>
        <p:blipFill>
          <a:blip r:embed="rId3"/>
          <a:stretch>
            <a:fillRect/>
          </a:stretch>
        </p:blipFill>
        <p:spPr>
          <a:xfrm>
            <a:off x="6493667" y="2054045"/>
            <a:ext cx="4337706" cy="3634758"/>
          </a:xfrm>
          <a:prstGeom prst="rect">
            <a:avLst/>
          </a:prstGeom>
        </p:spPr>
      </p:pic>
      <mc:AlternateContent xmlns:mc="http://schemas.openxmlformats.org/markup-compatibility/2006">
        <mc:Choice xmlns:p14="http://schemas.microsoft.com/office/powerpoint/2010/main" Requires="p14">
          <p:contentPart p14:bwMode="auto" r:id="rId4">
            <p14:nvContentPartPr>
              <p14:cNvPr id="6" name="Ink 5">
                <a:extLst>
                  <a:ext uri="{FF2B5EF4-FFF2-40B4-BE49-F238E27FC236}">
                    <a16:creationId xmlns:a16="http://schemas.microsoft.com/office/drawing/2014/main" id="{D18CED2C-EAD6-4030-B0FF-D387CA3B22E7}"/>
                  </a:ext>
                </a:extLst>
              </p14:cNvPr>
              <p14:cNvContentPartPr/>
              <p14:nvPr/>
            </p14:nvContentPartPr>
            <p14:xfrm>
              <a:off x="1945440" y="789840"/>
              <a:ext cx="8698320" cy="3974400"/>
            </p14:xfrm>
          </p:contentPart>
        </mc:Choice>
        <mc:Fallback>
          <p:pic>
            <p:nvPicPr>
              <p:cNvPr id="6" name="Ink 5">
                <a:extLst>
                  <a:ext uri="{FF2B5EF4-FFF2-40B4-BE49-F238E27FC236}">
                    <a16:creationId xmlns:a16="http://schemas.microsoft.com/office/drawing/2014/main" id="{D18CED2C-EAD6-4030-B0FF-D387CA3B22E7}"/>
                  </a:ext>
                </a:extLst>
              </p:cNvPr>
              <p:cNvPicPr/>
              <p:nvPr/>
            </p:nvPicPr>
            <p:blipFill>
              <a:blip r:embed="rId5"/>
              <a:stretch>
                <a:fillRect/>
              </a:stretch>
            </p:blipFill>
            <p:spPr>
              <a:xfrm>
                <a:off x="1936080" y="780480"/>
                <a:ext cx="8717040" cy="3993120"/>
              </a:xfrm>
              <a:prstGeom prst="rect">
                <a:avLst/>
              </a:prstGeom>
            </p:spPr>
          </p:pic>
        </mc:Fallback>
      </mc:AlternateContent>
    </p:spTree>
    <p:extLst>
      <p:ext uri="{BB962C8B-B14F-4D97-AF65-F5344CB8AC3E}">
        <p14:creationId xmlns:p14="http://schemas.microsoft.com/office/powerpoint/2010/main" val="27373475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B4281AA-3A96-469C-A87B-AB5085B41F27}"/>
              </a:ext>
            </a:extLst>
          </p:cNvPr>
          <p:cNvPicPr>
            <a:picLocks noChangeAspect="1"/>
          </p:cNvPicPr>
          <p:nvPr/>
        </p:nvPicPr>
        <p:blipFill>
          <a:blip r:embed="rId2"/>
          <a:stretch>
            <a:fillRect/>
          </a:stretch>
        </p:blipFill>
        <p:spPr>
          <a:xfrm>
            <a:off x="251532" y="1738898"/>
            <a:ext cx="4925112" cy="4448796"/>
          </a:xfrm>
          <a:prstGeom prst="rect">
            <a:avLst/>
          </a:prstGeom>
        </p:spPr>
      </p:pic>
      <p:pic>
        <p:nvPicPr>
          <p:cNvPr id="4" name="Picture 3">
            <a:extLst>
              <a:ext uri="{FF2B5EF4-FFF2-40B4-BE49-F238E27FC236}">
                <a16:creationId xmlns:a16="http://schemas.microsoft.com/office/drawing/2014/main" id="{3D312974-A4F2-4B91-BB51-1E38A708A8C1}"/>
              </a:ext>
            </a:extLst>
          </p:cNvPr>
          <p:cNvPicPr>
            <a:picLocks noChangeAspect="1"/>
          </p:cNvPicPr>
          <p:nvPr/>
        </p:nvPicPr>
        <p:blipFill>
          <a:blip r:embed="rId3"/>
          <a:stretch>
            <a:fillRect/>
          </a:stretch>
        </p:blipFill>
        <p:spPr>
          <a:xfrm>
            <a:off x="5360258" y="2682004"/>
            <a:ext cx="2886478" cy="2562583"/>
          </a:xfrm>
          <a:prstGeom prst="rect">
            <a:avLst/>
          </a:prstGeom>
        </p:spPr>
      </p:pic>
      <p:pic>
        <p:nvPicPr>
          <p:cNvPr id="5" name="Picture 4">
            <a:extLst>
              <a:ext uri="{FF2B5EF4-FFF2-40B4-BE49-F238E27FC236}">
                <a16:creationId xmlns:a16="http://schemas.microsoft.com/office/drawing/2014/main" id="{20291278-A018-4664-AEAA-285BEB35C88F}"/>
              </a:ext>
            </a:extLst>
          </p:cNvPr>
          <p:cNvPicPr>
            <a:picLocks noChangeAspect="1"/>
          </p:cNvPicPr>
          <p:nvPr/>
        </p:nvPicPr>
        <p:blipFill>
          <a:blip r:embed="rId4"/>
          <a:stretch>
            <a:fillRect/>
          </a:stretch>
        </p:blipFill>
        <p:spPr>
          <a:xfrm>
            <a:off x="8626997" y="2462778"/>
            <a:ext cx="3313471" cy="3001034"/>
          </a:xfrm>
          <a:prstGeom prst="rect">
            <a:avLst/>
          </a:prstGeom>
        </p:spPr>
      </p:pic>
      <p:sp>
        <p:nvSpPr>
          <p:cNvPr id="6" name="Rectangle 5">
            <a:extLst>
              <a:ext uri="{FF2B5EF4-FFF2-40B4-BE49-F238E27FC236}">
                <a16:creationId xmlns:a16="http://schemas.microsoft.com/office/drawing/2014/main" id="{0F995951-A9C0-4AAB-8DE1-642FCBC1D6B2}"/>
              </a:ext>
            </a:extLst>
          </p:cNvPr>
          <p:cNvSpPr/>
          <p:nvPr/>
        </p:nvSpPr>
        <p:spPr>
          <a:xfrm>
            <a:off x="2714088" y="55082"/>
            <a:ext cx="7677743" cy="830997"/>
          </a:xfrm>
          <a:prstGeom prst="rect">
            <a:avLst/>
          </a:prstGeom>
        </p:spPr>
        <p:txBody>
          <a:bodyPr wrap="none">
            <a:spAutoFit/>
          </a:bodyPr>
          <a:lstStyle/>
          <a:p>
            <a:r>
              <a:rPr lang="en-IN" sz="4800" b="1" dirty="0"/>
              <a:t>All of these are Binary Trees.</a:t>
            </a:r>
          </a:p>
        </p:txBody>
      </p:sp>
      <mc:AlternateContent xmlns:mc="http://schemas.openxmlformats.org/markup-compatibility/2006">
        <mc:Choice xmlns:p14="http://schemas.microsoft.com/office/powerpoint/2010/main" Requires="p14">
          <p:contentPart p14:bwMode="auto" r:id="rId5">
            <p14:nvContentPartPr>
              <p14:cNvPr id="7" name="Ink 6">
                <a:extLst>
                  <a:ext uri="{FF2B5EF4-FFF2-40B4-BE49-F238E27FC236}">
                    <a16:creationId xmlns:a16="http://schemas.microsoft.com/office/drawing/2014/main" id="{35EB9779-2589-4496-8AA3-2A0E847E22CB}"/>
                  </a:ext>
                </a:extLst>
              </p14:cNvPr>
              <p14:cNvContentPartPr/>
              <p14:nvPr/>
            </p14:nvContentPartPr>
            <p14:xfrm>
              <a:off x="398520" y="666360"/>
              <a:ext cx="11196720" cy="5360400"/>
            </p14:xfrm>
          </p:contentPart>
        </mc:Choice>
        <mc:Fallback>
          <p:pic>
            <p:nvPicPr>
              <p:cNvPr id="7" name="Ink 6">
                <a:extLst>
                  <a:ext uri="{FF2B5EF4-FFF2-40B4-BE49-F238E27FC236}">
                    <a16:creationId xmlns:a16="http://schemas.microsoft.com/office/drawing/2014/main" id="{35EB9779-2589-4496-8AA3-2A0E847E22CB}"/>
                  </a:ext>
                </a:extLst>
              </p:cNvPr>
              <p:cNvPicPr/>
              <p:nvPr/>
            </p:nvPicPr>
            <p:blipFill>
              <a:blip r:embed="rId6"/>
              <a:stretch>
                <a:fillRect/>
              </a:stretch>
            </p:blipFill>
            <p:spPr>
              <a:xfrm>
                <a:off x="389160" y="657000"/>
                <a:ext cx="11215440" cy="5379120"/>
              </a:xfrm>
              <a:prstGeom prst="rect">
                <a:avLst/>
              </a:prstGeom>
            </p:spPr>
          </p:pic>
        </mc:Fallback>
      </mc:AlternateContent>
    </p:spTree>
    <p:extLst>
      <p:ext uri="{BB962C8B-B14F-4D97-AF65-F5344CB8AC3E}">
        <p14:creationId xmlns:p14="http://schemas.microsoft.com/office/powerpoint/2010/main" val="320917672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93B4CCAC-FD5A-4D59-B1AC-EAF45910B5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304</TotalTime>
  <Words>580</Words>
  <Application>Microsoft Office PowerPoint</Application>
  <PresentationFormat>Widescreen</PresentationFormat>
  <Paragraphs>79</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Corbel</vt:lpstr>
      <vt:lpstr>Roboto</vt:lpstr>
      <vt:lpstr>Parallax</vt:lpstr>
      <vt:lpstr>PowerPoint Presentation</vt:lpstr>
      <vt:lpstr>PowerPoint Presentation</vt:lpstr>
      <vt:lpstr>PowerPoint Presentation</vt:lpstr>
      <vt:lpstr>PowerPoint Presentation</vt:lpstr>
      <vt:lpstr>PowerPoint Presentation</vt:lpstr>
      <vt:lpstr>Some Terminologies:</vt:lpstr>
      <vt:lpstr>Tree is a Recursive Data Structure</vt:lpstr>
      <vt:lpstr>Binary Tree</vt:lpstr>
      <vt:lpstr>PowerPoint Presentation</vt:lpstr>
      <vt:lpstr>Implementation</vt:lpstr>
      <vt:lpstr>Types of Binary trees</vt:lpstr>
      <vt:lpstr>Types of Binary trees</vt:lpstr>
      <vt:lpstr>Binary Search Tree</vt:lpstr>
      <vt:lpstr>Which of these are BST’s?</vt:lpstr>
      <vt:lpstr>Comparison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Demonstration Round</dc:title>
  <dc:creator>Sehajpreet Singh</dc:creator>
  <cp:lastModifiedBy>SEHAJPREET SINGH</cp:lastModifiedBy>
  <cp:revision>116</cp:revision>
  <dcterms:created xsi:type="dcterms:W3CDTF">2019-11-15T04:23:07Z</dcterms:created>
  <dcterms:modified xsi:type="dcterms:W3CDTF">2020-07-28T14:59:43Z</dcterms:modified>
</cp:coreProperties>
</file>