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notesSlides/notesSlide3.xml" ContentType="application/vnd.openxmlformats-officedocument.presentationml.notesSlide+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ink/ink10.xml" ContentType="application/inkml+xml"/>
  <Override PartName="/ppt/notesSlides/notesSlide8.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notesSlides/notesSlide9.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0.xml" ContentType="application/vnd.openxmlformats-officedocument.presentationml.notesSlide+xml"/>
  <Override PartName="/ppt/ink/ink19.xml" ContentType="application/inkml+xml"/>
  <Override PartName="/ppt/ink/ink20.xml" ContentType="application/inkml+xml"/>
  <Override PartName="/ppt/notesSlides/notesSlide11.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12.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3.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14.xml" ContentType="application/vnd.openxmlformats-officedocument.presentationml.notesSlide+xml"/>
  <Override PartName="/ppt/ink/ink63.xml" ContentType="application/inkml+xml"/>
  <Override PartName="/ppt/notesSlides/notesSlide15.xml" ContentType="application/vnd.openxmlformats-officedocument.presentationml.notesSlide+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16.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handoutMasterIdLst>
    <p:handoutMasterId r:id="rId26"/>
  </p:handoutMasterIdLst>
  <p:sldIdLst>
    <p:sldId id="256" r:id="rId3"/>
    <p:sldId id="257" r:id="rId4"/>
    <p:sldId id="335" r:id="rId5"/>
    <p:sldId id="344" r:id="rId6"/>
    <p:sldId id="336" r:id="rId7"/>
    <p:sldId id="315" r:id="rId8"/>
    <p:sldId id="354" r:id="rId9"/>
    <p:sldId id="355" r:id="rId10"/>
    <p:sldId id="345" r:id="rId11"/>
    <p:sldId id="348" r:id="rId12"/>
    <p:sldId id="343" r:id="rId13"/>
    <p:sldId id="356" r:id="rId14"/>
    <p:sldId id="349" r:id="rId15"/>
    <p:sldId id="357" r:id="rId16"/>
    <p:sldId id="350" r:id="rId17"/>
    <p:sldId id="353" r:id="rId18"/>
    <p:sldId id="351" r:id="rId19"/>
    <p:sldId id="352" r:id="rId20"/>
    <p:sldId id="358" r:id="rId21"/>
    <p:sldId id="359" r:id="rId22"/>
    <p:sldId id="360"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23F"/>
    <a:srgbClr val="FFFFFF"/>
    <a:srgbClr val="3D8225"/>
    <a:srgbClr val="262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8" autoAdjust="0"/>
    <p:restoredTop sz="94660"/>
  </p:normalViewPr>
  <p:slideViewPr>
    <p:cSldViewPr snapToGrid="0">
      <p:cViewPr>
        <p:scale>
          <a:sx n="89" d="100"/>
          <a:sy n="89" d="100"/>
        </p:scale>
        <p:origin x="293" y="173"/>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09-07-2020</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13:00.014"/>
    </inkml:context>
    <inkml:brush xml:id="br0">
      <inkml:brushProperty name="width" value="0.05292" units="cm"/>
      <inkml:brushProperty name="height" value="0.05292" units="cm"/>
      <inkml:brushProperty name="color" value="#FF0000"/>
    </inkml:brush>
  </inkml:definitions>
  <inkml:trace contextRef="#ctx0" brushRef="#br0">6301 2244 21 0,'0'0'37'15,"0"0"-19"-15,0 0 5 16,0 0 7-16,0 0-6 16,0 0-6-16,-76-2-12 0,83 2-3 15,26 0 1 1,17 0 3-16,12 0 6 0,10 0-2 16,12 0-3-16,15 0 3 15,19 0-3-15,31 0 5 16,22-3-1-1,20-4-1-15,20 1-3 0,5-3 1 16,1 1-2-16,-10 2 0 16,-9-3-5-16,7-2 2 15,6-3 1-15,14 0 0 16,-4-2 5-16,-16 3-5 16,-5 0 0-16,-11 3-1 15,2 2-2-15,-3 2 1 16,-3 2 0-16,3 1 1 15,-1-2 2-15,8 1-2 0,-6 0-2 16,6-2-1-16,-4 0 1 16,3 1-1-16,8 4 3 15,5-1-2-15,-5-2 2 16,-4 0 2-16,-7 1-3 16,-5-4 2-16,-2-1 0 15,-6 0-2-15,-10 2 2 16,-7 2-1-16,-5 1 4 15,0 3-4-15,-3 0-1 16,0 0-1-16,-8 0-1 16,-13 3 1-16,-6-1 0 15,-15-2 1-15,-15 0-3 16,-17 0 2-16,-22 0-1 16,-22 0 2-16,-15 0-2 15,-17 0 1-15,1 0 1 16,-4 0-3-16,7 0 4 0,9 0-3 15,7 0 0-15,14 0 2 16,13 0-1-16,15 0-2 16,4-2 3-16,0-1-2 15,-5 0 2-15,-11-1-1 16,-7 4-1-16,-7-4 5 16,-9 2-3-16,-14 2 2 15,-9-1 1-15,-4-2-5 16,-3 3 5-16,0-2-2 15,0 2-4-15,0-2-17 16,0 0-47-16,0 0-22 0,0-4-12 16,0-2-10-1</inkml:trace>
  <inkml:trace contextRef="#ctx0" brushRef="#br0" timeOffset="1135.776">16688 1033 99 0,'0'0'58'0,"0"0"-28"15,0 0 5-15,0 0 4 16,0 0-11-16,0 0-12 16,148-97-6-1,-98 88-1-15,-1 8 3 0,-3 1-5 16,4 0-6-16,-16 0-1 16,4 10 0-16,-7 12-3 15,-8 0 3-15,-8 5 0 16,-15 0-1-16,0 3 1 15,0-2 0-15,-31 1-3 16,-14-5 3-16,-4-6-9 16,-10-2-2-16,13-6-3 15,16-5 7-15,16-5 4 16,14 0 3-16,0 0 0 16,0 0 0-16,0 0-1 0,11 0 1 15,15 0 0-15,13 0 1 16,2 0 0-16,1 0 0 15,-3 0 1-15,-5 5-2 16,0 4 0-16,1 6 1 16,-1 0 1-16,-11 2 1 15,-4-1 3-15,-15 2-5 16,-4 4 2-16,0-1-2 16,-53-4 0-16,-16 3 2 15,-18-3-3-15,-14-8-4 16,2 1-9-16,5-6-10 15,9-4-11-15,13 0-15 16,26 0 7-16,28 0 1 16,18-18-6-16,0-12-15 0</inkml:trace>
  <inkml:trace contextRef="#ctx0" brushRef="#br0" timeOffset="1553.887">17493 760 35 0,'0'0'77'0,"0"0"-35"0,0 0-5 16,0 0 5-16,0 0-13 16,0 0-16-16,-23-16-7 15,56 16-3-15,26 0 1 16,8 0 5-16,14 9-1 15,-5 9-1-15,-16 3 1 16,-10-3-1-16,-18-1-4 16,-18 2-3-16,-11-9 0 15,-3 3 0-15,-3-5-1 16,-43-1-10-16,-4-1 0 16,1-4 0-16,15-2 4 15,18 0 7-15,9 0 0 16,7-2 1-16,0-18 1 15,16-6 3-15,28-8-3 16,18-2-2-16,11 1 0 0,-4 6 0 16,-6 5-1-16,-8 8-1 15,-18 5-5-15,-6 5-25 16,-8 6-15-16,-4 0 0 16,0 13-1-16,4 13-18 15</inkml:trace>
  <inkml:trace contextRef="#ctx0" brushRef="#br0" timeOffset="2019.774">18572 810 29 0,'0'0'69'0,"0"0"-24"0,0 0 1 16,0 0 2-16,0 0-7 16,3-107-19-16,-26 86 3 15,0 5 3-15,0 3-4 16,0 5-1-16,5 7-4 15,-1 1-18-15,-7 1-1 16,-10 24-1-16,-1 8-4 16,-5 10-3-16,11-6 3 15,12 4 0-15,19-7-1 16,0-10-6 0,0-6 4-16,30-8 4 0,0-10-4 15,2 0 7-15,5 0 1 16,-1-22 7-16,4-8 7 15,-1-9-1-15,-5-6-5 16,-11-3 4-16,-11-7 2 16,-12 1 7-16,0 4-5 0,0 10 5 15,-3 18 10-15,-6 12 3 16,5 10-7-16,4 0-27 16,0 14-4-16,0 22-14 15,-3 14 18-15,3 10 3 16,0-2 2-16,0-2-4 15,0-5 2-15,30-4-3 16,23-7-17-16,12-3-21 16,18-3-35-16,-1-5-10 15,-10-6 0-15,-22-1-13 0,-33 3-8 16</inkml:trace>
  <inkml:trace contextRef="#ctx0" brushRef="#br0" timeOffset="2316.091">16230 2096 142 0,'0'0'80'16,"0"0"-48"-16,0 0-11 0,0 0 2 15,263-73-1 1,-42 33 8-16,39-4-14 0,14 4-9 16,-15 5-2-16,-33 9-4 15,-40 8-1-15,-55 8 0 16,-52 7-11-16,-45 3-30 16,-30 0-11-16,-4 0-14 15,-38 20-2-15,-57 5 2 16</inkml:trace>
  <inkml:trace contextRef="#ctx0" brushRef="#br0" timeOffset="2508.033">16767 2176 5 0,'0'0'38'0,"0"0"-10"16,0 0 8-16,0 0 4 0,0 0-1 16,0 0-12-16,36 27-7 15,176-63 6-15,41-10-15 16,9 2-11-16,-9 5-1 15,-32 6-20-15,-23 5-6 16,-39 6-11-16,-37-1-11 16,-40 4-32-16</inkml:trace>
  <inkml:trace contextRef="#ctx0" brushRef="#br0" timeOffset="3024.747">20284 1225 124 0,'0'0'79'0,"0"0"-48"15,0 0 5-15,0 0 11 16,0 0 4-16,0 0-16 16,-53-62-13-16,21 62-6 15,2 4-5-15,-13 23-5 0,6 12-3 16,-2 10-2 0,9-2 2-16,14 6-3 0,16-5 0 15,0-7-1-15,36-6-5 16,27-14-4-16,10-4-1 15,12-13-5-15,7-4 12 16,-5 0 3-16,-8-22 1 16,-17-5 5-16,-16-9 4 15,-19-7 6-15,-20-8 1 16,-7-5-9-16,-4-2 8 16,-38 2-6-16,-18 6-4 15,-13 8 5-15,-7 12-8 16,-4 10-2-16,-12 11-2 15,9 9-8-15,2 0-1 16,25 13-26-16,21 18-19 0,29 16-4 16,10 9-4-16,30-2-11 15,46-2-2-15</inkml:trace>
  <inkml:trace contextRef="#ctx0" brushRef="#br0" timeOffset="3441.978">21027 1263 86 0,'0'0'34'0,"0"0"-8"16,0 0 16-16,0 0 13 0,0 0-18 16,0 0-5-16,-4-74-9 15,-15 74-6-15,-1 0-3 16,3 18-5-16,-3 10-3 15,4 4 4-15,9 6-7 16,7 1 7-16,0-1-6 16,0-7 0-16,7-5-4 15,20-3-1-15,12-9 1 16,7-7 1-16,7-7-1 16,12 0 5-16,8-3-1 15,-6-21 4 1,-5-6 5-16,-20-5 3 0,-19-5 7 15,-23-4-1-15,0 0 0 16,-31 0 1-16,-38 4-19 16,-11 6 1-16,0 10-1 0,8 10-4 15,19 6-4-15,23 5-16 16,14 3-49-16,12 6-6 16,4 23-7-16,11 9 13 15,47 1 3-15,18 2 14 16,7-7-11-16</inkml:trace>
  <inkml:trace contextRef="#ctx0" brushRef="#br0" timeOffset="3939.857">21657 1325 57 0,'0'0'48'0,"0"0"-8"16,0 0 12-16,0 0 2 16,14-110-14-16,-14 91 1 15,0 8-1-15,0 3 7 16,0 6 1-16,0 2-12 15,0 0-10-15,0 0-12 16,0 14-12-16,0 16 6 16,-7 10 3-16,0 3 6 15,3 6 1-15,1-1-5 16,3 1-2-16,0-11-4 16,0-10-4-16,0-9-1 15,0-10 0-15,0-5 0 16,0-4 5-16,0 0 8 15,0-20 18-15,0-18-1 16,-13-9-28-16,-3-8-2 0,2-4-2 16,2-3-4-1,12-2 4-15,0-2 0 0,0 1-8 16,0 9 4-16,5 12-6 16,9 14 6-16,-1 10-18 15,-3 14 17-15,3 5-9 16,1 1-10-16,9 0 1 15,12 7 8-15,15 19 9 16,-6 6 1-16,-5 4-15 16,-13 2 8-16,-10-3-6 15,-16-1-10-15,0-4-23 16,-19-2-1-16,-34 0-10 16,-20 3-11-16,-12 2-28 15,-14-2-29-15</inkml:trace>
  <inkml:trace contextRef="#ctx0" brushRef="#br0" timeOffset="4230.752">19674 1776 52 0,'0'0'84'0,"0"0"-65"16,0 0-4-16,251 20 25 16,-7-20 5-16,57-5-14 15,38-13-19-15,-6 0-5 16,-20-1 2-16,-46 4 2 16,-58 4-9-16,-68 5-2 15,-61 2-19-15,-45 4-27 16,-35 0-25-16,-23 0 1 15,-76 0-39-15</inkml:trace>
  <inkml:trace contextRef="#ctx0" brushRef="#br0" timeOffset="4392.906">19532 2055 79 0,'0'0'54'15,"0"0"-40"-15,0 0 2 16,0 0 39-16,389 27 0 15,-72-52-24-15,60-11-21 16,1 0-10-16,-47 3-1 16,-51 10-10-1,-91 1-54-15,-85 2-41 0</inkml:trace>
  <inkml:trace contextRef="#ctx0" brushRef="#br0" timeOffset="105819.803">2936 12572 94 0,'0'0'49'0,"0"0"-20"16,0 0 10-16,0 0 2 16,0 0-8-16,0 0-9 0,0 0-9 15,0-35 2 1,0 35-9-16,0 0-5 0,0 7-3 16,0 18 2-16,0 11-2 15,-10 8 3-15,3 2-2 16,7 0 2-16,0-4-3 15,0-10 0-15,30-4 0 16,3-10 1-16,10-7-2 16,-1-10 0-16,4-1-4 15,7-1 4-15,4-19 2 16,0-9-1-16,-3-7 4 16,3-12-4-16,-7-12 3 15,-5-12 3-15,-2-10-4 16,-9-4 7-16,-11 1-5 15,-8 21-3-15,-15 15 14 16,0 20-4-16,0 17 10 16,-8 6 4-16,-7 6-17 0,-4 0 6 15,0 15-14-15,-8 29 0 16,4 19-3-16,4 11 4 16,11 7-1-16,8-4 0 15,0-6-1-15,4-7-1 16,26-14 2-16,5-8-8 15,6-14 3-15,-2-8-10 16,7-10-1-16,-3-7 2 16,-3-3 5-16,3 0 9 15,3-11 0-15,0-15 0 16,3-7 7-16,4-4-7 16,-7-3 3-16,-3 2 1 15,-13 9-3-15,-7 10 0 0,-13 11-1 16,-3 4-1-16,2 4 1 15,-2 0-7-15,6 0-1 16,1 6 6-16,5 11-5 16,-3-3 7-16,-9 3-5 15,0-3-4-15,2-7 5 16,-5-2-3-16,-4-4 3 16,0-1 4-16,0 0 0 15,0 0 9-15,0-3 1 16,0-17-3-16,-9-8 3 15,-18 2-7-15,10 2 2 16,-6 10 5-16,10 5-6 0,3 8 3 16,-6 1-7-16,0 0-4 15,-2 6 2-15,-5 19-8 16,0 13 5-16,4 7 2 16,6 2-2-16,6-3-1 15,7-9-11-15,0-8 3 16,16-9 6-16,14-11-4 15,0-7-5-15,6 0 12 16,1 0 5-16,2-20 0 16,-2-6 2-16,-5-3-1 15,-6-2 4-15,-12 1-1 16,-5 4 4-16,-9 10 5 0,0 6-5 16,0 8 7-1,0 2-5-15,0 0-10 0,0 0-1 16,-5 20-11-16,-6 8 12 15,4 4-1-15,7 0 2 16,0-4-1-16,0-3 0 16,18-6-8-16,14-5-3 15,1-8-2-15,3-1 2 16,1-5 9-16,9 0 2 16,0-19 0-16,4-9 4 15,-1-4-4-15,-3-4 8 16,-19-2 3-16,-13-1 1 15,-9 6 3-15,-5 9-6 16,0 8 4-16,0 10 4 16,0 3-11-16,0 3-6 0,0 0-3 15,0 3-11-15,0 17 8 16,0 8 4-16,0 3 2 16,4 2 0-16,10-1 1 15,2-2-5-15,-6-2 2 16,-1-2-9-16,-2-2 11 15,-7-2-9-15,0-4 9 16,0-6-4-16,-7-1-6 16,-12-10 3-16,-4-1 3 15,7 0 4-15,5 0-1 16,0 0-2-16,6-3 2 16,5-14-2-16,0-5-6 0,43-7 3 15,13-6-4 1,10-1 7-16,6-3 2 0,1 0 0 15,-1-1 1-15,-12 2 0 16,-1-1 0-16,-19 7 3 16,-8 9-1-16,-18 9 4 15,-8 7 10-15,-6 6 0 16,0 1-1-16,0 0-15 16,0 0-1-16,0 0-3 15,-16 18 2-15,-4 6-1 16,10 6 2-16,10 2-2 15,0 0 3-15,0 1-4 0,0-2-1 16,14-4 3-16,2 0 1 16,-6-6-1-16,-1-7 1 15,-5-5 1-15,-4-3-1 16,0 3-1-16,-39-3-4 16,-34 4 3-16,-29 0-41 15,-20-1-9-15,-14 4-13 16,5-4-13-16</inkml:trace>
  <inkml:trace contextRef="#ctx0" brushRef="#br0" timeOffset="106413.668">3028 12566 23 0,'0'0'34'16,"0"0"-2"-16,0 0-5 16,0 0-6-16,0 0 0 15,0 0 5-15,-14-25-6 0,14 21 1 16,0 0 2-16,-5-1-2 16,-2 2-1-16,3-1-7 15,-3 2-2-15,-2-1 3 16,2 3-13-16,-3 0 0 15,-10 0-1-15,-3 0-4 16,-12 18 1-16,-2 9-3 16,1 3-5-16,15 6-10 15,12 3-15-15,9 4-14 16,23-3-5-16,46-4-39 16</inkml:trace>
  <inkml:trace contextRef="#ctx0" brushRef="#br0" timeOffset="107020.001">3113 12561 39 0,'0'0'22'0,"0"0"6"16,0 0-1-16,0 0-7 0,0 0-5 15,0 0-4-15,0-17 1 16,0 16-1-16,0-1-5 16,-5 2 0-16,-9-2-5 15,-2 2-1-15,2 0 3 16,-6 0-3-16,-6 0 1 16,3 8-2-16,0 6 2 15,3 0-1-15,4 2 0 16,2 4 0-16,-2 2 0 15,6 6 0-15,6-4 0 16,-1 0 0-16,5-6-1 16,0-6-6-16,9-2-22 15,21-6-7-15,3-4-8 16,6 0-15-16</inkml:trace>
  <inkml:trace contextRef="#ctx0" brushRef="#br0" timeOffset="107346.394">3127 12531 7 0,'0'0'16'16,"0"0"8"-16,0 0 12 15,0 0-11-15,0 0-9 0,0 0-2 16,-148-6-3-16,121 24-4 15,4 4-2 1,0 6 2-16,0 4 1 0,9 1 1 16,2-2 1-16,5 2-2 15,7-2-4-15,0-1-2 16,0-5 1-16,0-8-3 16,23-5 0-16,17-3 0 15,15-8-3-15,5-1-3 16,6 0-5-16,-13-4-6 15,-11-7-12-15,-19-3-39 16</inkml:trace>
  <inkml:trace contextRef="#ctx0" brushRef="#br0" timeOffset="108730.48">6858 12320 129 0,'0'0'21'0,"0"0"8"16,0 0 18-16,0 0-14 15,0 0-15-15,0 0-11 16,-233-23 4-16,172 54-6 16,-1 5-4-16,9 4 9 15,23 2-10-15,18-2 1 16,12-1-1-16,12-7 1 16,41-6-1-16,8-8 1 15,11-5 1-15,1-12-2 16,3-1 0-16,-7 0 1 15,0-10 4-15,-4-14-4 16,-5-4 4-16,2-6 0 16,-2-4-3-16,-10 3 6 15,-8 7-7-15,-15 13-1 0,-13 8 0 16,-14 7 0-16,5 0-3 16,2 0-2-16,4 8-10 15,8 10 15-15,1 0-8 16,-10 3-6-16,6-5 7 15,-3-7-9-15,-6-1 6 16,-4-4 0-16,1-4 3 16,-1 0 7-16,-3 0 0 0,0 0 2 15,0 0 8 1,0-8-1-16,0-5-1 0,0-2 4 16,-17 3-2-16,-6 2-1 15,-4 4-4-15,-1 5 1 16,5 1-6-16,2 0 0 15,-8 3 0-15,3 22 0 16,-1 4-1-16,4 8-3 16,13-2 4-16,10 0-1 15,0-10 0-15,0-4-10 16,14-9 5-16,21-8-6 16,-5-4 5-16,0 0 7 15,2 0 0-15,-9-18 2 16,4-2 3-16,-10-6 0 15,-1-3 8-15,-9 0 2 16,-7 4-5-16,0 6 8 0,0 7-8 16,0 8 5-16,0 4 5 15,-3 0-20-15,-1 0 0 16,-3 12-7-16,4 11 4 16,3 8 1-16,0-3 2 15,0 0-1-15,0-8-4 16,23-4-3-16,7-6 3 15,-4-6-2-15,8-4 4 16,-2 0 2-16,1 0 2 16,1-10 1-16,5-13 4 15,-5-2-4-15,-3-7 4 0,-4-5 3 16,-9 5-4-16,-2 4 1 16,-1 6-1-16,-7 10-3 15,-5 6 0-15,13 2-2 16,-2 4-4-16,9 0-1 15,9 0-1-15,-5 6 5 16,-1 13-3-16,-8 6-2 16,-2 4 6-16,-13 1-4 15,-3-2 4-15,0-6-2 16,9-4 4-16,5-2-4 16,13-5 2-16,15-2-4 15,18-5 3-15,6-4-13 0,3 0-13 16,-16 0-20-1,-18-8-42-15,-31-5-40 16</inkml:trace>
  <inkml:trace contextRef="#ctx0" brushRef="#br0" timeOffset="109702.779">3895 13609 66 0,'0'0'53'16,"0"0"-31"-16,0 0 11 16,0 0 7-16,0 0-13 15,0 0-12-15,-134-40-7 0,77 40-1 16,-1 0 0 0,13 13-7-16,10 5 0 0,12 1-1 15,12 3 0-15,3 5 1 16,1 1 0-16,7-4-3 15,0 0 0-15,0-2-4 16,7-5 3-16,28-3-1 16,2 3-1-16,-1-5 6 15,-6 2 0-15,-7-4 0 16,-7 4-1-16,-9-4 1 16,-7 6-1-16,0 2-1 15,-13 2 0-15,-24 0 2 16,-12 0 0-16,3-5 0 15,7-4 0-15,9-3 1 0,15-8-1 16,7 2 0-16,8-2-2 16,0 0 0-16,0 0-2 15,0 0-3-15,0 0 6 16,0 0 0-16,0 0 1 16,19 0-1-16,4 0 2 15,-7 0-1-15,-5 11 2 16,-8 8 2-16,-3 12 13 15,0 6-2-15,0 4 4 16,-7 5 0-16,-16-2-8 16,0 2 2-16,7-9-1 15,9-1-8-15,7-6 0 16,0-7-4-16,16-5 0 16,37-5 0-16,30-9-2 15,39-4 1-15,23-4-8 0,-7-18-24 16,-35 4-30-16,-50-9-51 15</inkml:trace>
  <inkml:trace contextRef="#ctx0" brushRef="#br0" timeOffset="110621.461">3867 16968 135 0,'0'0'60'0,"0"0"-24"16,0 0 5-16,0 0 0 15,0 0 4-15,0 0-13 16,-64-18-20-16,64 14-7 16,27 4 4-16,6-4-3 15,3 2 7-15,-3 2-4 0,-3 0-6 16,9 0 3-16,4 0-6 15,1 0 0 1,-5 10 2-16,-9 0 1 0,-11 3-5 16,-6-5 2-16,-10 9-3 15,-3 8 3-15,-9 0-2 16,-40 7 2-16,-8 3 5 16,4-3-3-1,18-2-2-15,21-6 0 0,14-7-3 16,0-4 1-16,0-3-3 15,19-6 5-15,8 0 0 16,6-4 2-16,6 0 5 16,-2 0-6-16,9 0 0 15,-7 0 9-15,-5-4-9 16,-15 0 11-16,-8 4-8 0,-11 0-2 16,0 0 6-1,0 0-7-15,0 0-1 0,0 0 0 16,0 18 3-16,0 16 6 15,0 6 7-15,0 6-9 16,0 6 7-16,16-2-13 16,7 5 0-16,0-7 3 15,-9 2 0-15,-5-3-4 16,-2-2 8-16,-7 5 3 16,0-2 10-16,0-5 1 15,-11-5 16-15,-21-10-6 16,-8-10-18-16,-19-1-2 0,-13-4-12 15,-4-7-68 1,3-6-37-16,10 0-3 0,17-28 8 16,26-20-46-16</inkml:trace>
  <inkml:trace contextRef="#ctx0" brushRef="#br0" timeOffset="112608.459">5922 14149 75 0,'0'0'81'0,"0"0"-34"0,0 0 9 15,0 0-4-15,0 0-14 16,0 0-19-16,-23-25-4 16,23 25-14-16,0 3 0 15,0 15-1-15,6 6 1 16,1 6 3-16,-4-4-3 16,1 2-1-16,-4-2 0 15,0-2 1-15,0-4-1 16,3-4 0-16,-3-6 0 15,6-4-5-15,-3-6 3 16,8 0 2-16,5 0-1 16,10-8 2-16,8-14 8 15,12-6 7-15,0-5-7 16,0-2 11-16,-13 5-9 16,-6 2-1-16,-8 12 3 0,-12 10-12 15,-7 4 8-15,0 2-9 16,0 0-6-16,0 0 4 15,9 14-13-15,-2 10 10 16,9 5 4-16,-5-4-17 16,1 0 12-16,2-8 0 15,-1-5-8-15,-6-6 10 16,0-3-8-16,-7-3 6 16,3 0 4-16,3 0 4 15,8 0 3-15,5-17 1 0,8-3-5 16,-1-2 4-16,-3 1-5 15,-3 8 0-15,-4 3 1 16,-6 6-1 0,-6 2 0-16,3 2 0 0,2 0-8 15,5 0 6-15,6 0-3 16,3 6 2-16,0 4 2 16,0-3-5-16,0-2-2 15,0-4 2-15,-8 2-5 16,0-3 11-16,0 0 0 15,-4 0 0-15,1-6 7 16,-1-10-7-16,1-6 3 16,-8-4 1-16,-4-2 0 0,0 2 9 15,0-1 2 1,0 14-5-16,-4 0 8 0,-15 12-12 16,-4 1 0-16,0 0-6 15,-3 15-10-15,3 12 9 16,7 6-3-16,12 4-15 15,4-5-5-15,0-2 8 16,0-4 1-16,12-7 6 16,6-4-4-16,5-9 5 15,-3-4-1-15,-1-2 4 16,-3 0 5-16,-2-6 2 16,2-13 2-16,-9-4 5 0,5-7 2 15,-8 2 2 1,0 0-3-16,-4 1-3 0,0 13 7 15,0 2-8-15,0 11 7 16,0-3 3-16,0 4-14 16,0 0-1-16,0 0-1 15,0 4-10-15,7 14 7 16,12 4 1-16,1 3 2 16,10-4 0-16,3 0-4 15,3-10-2-15,-3-3-6 16,-3-4 0-16,2-4 8 15,-5 0-1-15,-8 0 5 16,-1-10 5-16,-2-10-4 16,-6-3 4-16,6 0 3 15,-5 1-1-15,-2 4 6 0,-6 5-6 16,-3 8 0-16,0 5 2 16,0 0-9-16,4 0-4 15,3 4-3-15,9 14-1 16,3 6 5-16,1 4 3 15,6 0-7-15,4 0 3 16,-3-8-9-16,-1-3 0 16,-3-6-9-16,-3-7-6 15,-10-4-3-15,3 0-10 16,-10 0 11-16,1 0 5 16,-4-10 3-16,0-10 5 15,0-7 5-15,0 4 5 16,0-7 6-16,-11 2 1 15,-1 6 1-15,1 5 11 0,-5 6 1 16,0 3 8-16,6 5-3 16,-6 3 3-16,2 0-5 15,-6 0-8-15,-6 21-2 16,-4 6 0-16,-6 9-5 16,6-1 1-16,4-5-2 15,10 0-15-15,12-4-23 16,4-8-15-16,4-6-32 15</inkml:trace>
  <inkml:trace contextRef="#ctx0" brushRef="#br0" timeOffset="114466.182">7681 13896 77 0,'0'0'28'15,"0"0"2"-15,0 0 9 16,0 0-2-16,0 0-13 16,0 0-3-16,-126-78-10 15,106 78-9-15,6 8-2 16,2 16-2-16,8 6 2 16,4 6 0-16,0 0 0 15,0 2 1-15,20 0-1 16,17 0 0-16,9 3-1 0,7-3 4 15,-3-5-3-15,-8-3 0 16,-12-13 0 0,-17-3-1-16,-13-6 0 0,0-6 0 15,0 1 1-15,-46 3 0 16,-20-5-1-16,-6 1 1 16,11-2-11-16,19 0 4 15,19 0-3-15,23 0-1 16,0 0 1-16,9-8-6 15,40-6 8-15,11-6 7 16,6 2 1-16,-6 2 0 16,-10 2 0-16,-20 2 5 15,-7 2 14-15,-11 2 0 16,-8 4 3-16,-4 2 4 16,0 2 3-16,0 0 4 0,0 0-12 15,0 0-8-15,0 2-5 16,0 20-5-16,0 12 3 15,0 12 13-15,0 12-6 16,3 6 18-16,10 2-1 16,4-3 3-16,-4-7-2 15,1-11-19-15,-2-3 6 16,-5-17-4-16,2-11-11 16,-5-7 9-16,-4-7-10 15,0 0 2-15,0 0 25 16,0-5 10-16,0-19 38 15,0-12-52-15,0-12-20 16,-13-6 4-16,-6-5-7 16,1-8-2-16,-5 2 0 0,7 8 0 15,2 9 0-15,5 15-4 16,6 9-15-16,3 8 10 16,0 6-12-16,0 4-22 15,30 1 21-15,5 5-24 16,2 0 21-16,-5 0 6 15,2 9-11-15,-11 9 15 16,-13 5-9-16,-1 4-1 16,-9 1 4-16,0 3-9 15,-16-2 6-15,-7-1 3 16,0-10-17-16,16-2 8 0,4-10-5 16,3-2 6-16,0-4 11 15,0 0 4-15,0 0 11 16,0 0 2-16,0 0 2 15,23-10 0-15,0-2 0 16,7-6-1-16,3 1 3 16,3-2-2-16,1 1 4 15,2 0 2-15,-6 2-2 16,3-4 1-16,-6 2-2 16,-4 2 0-16,-12-2 3 0,-1 0-1 15,-13-4 4 1,0 8 2-16,0 0-5 0,0 3 10 15,-13 8-5-15,-4-2-7 16,-3 5 3-16,-3 0-8 16,-3 0 0-16,3 6-1 15,3 17-1-15,1 4 1 16,15 4 1-16,4 1 0 16,0-2-3-16,16-2 3 15,18-8-1-15,5-6 0 16,-6-6-6-16,6-6 6 15,-5-2-1-15,1 0 2 16,-1-6 4-16,-4-15-3 16,-4-2 1-16,-3-4 1 15,-7-6-1-15,-5 1 0 16,-7 3 0-16,-4 8-2 16,0 0 5-16,0 10-5 0,0 4 2 15,-8 7 1-15,5 0-3 16,3 0-1-16,0 3-8 15,0 16 6-15,0 6-1 16,0 1 5-16,0 0-1 16,0-4 0-16,23-2-6 15,0-7 5-15,3-4-3 16,1-5 1-16,-8-4 1 16,4 0 4-16,0 0-2 15,4-8 6-15,3-8-5 16,9-6 3-16,-2-2-2 15,-2 0-2-15,-1 4 1 0,-4 6 1 16,-10 2-2-16,-1 7 0 16,1 5-5-16,-6 0 2 15,9 0-1-15,3 5 0 16,-6 7 4-16,-1-4-4 16,-8 2 2-16,1-8 0 15,-8-1-5-15,-1-1 7 16,-3 0 0-16,0 0 0 15,0 0 8-15,0 0-4 16,0-11 1-16,0-5-5 16,-7-2 2-16,-9 3-3 15,0 4 1-15,2 3 0 16,7 8 4-16,-2 0-4 16,-5 0-3-16,-2 1-4 15,-7 21 1-15,0 13 6 0,7-1 0 16,9 3 0-16,7-4-1 15,0-5 1-15,0-3 0 16,16-14-2-16,-2-5-1 16,-1-2 3-16,-10-4 2 15,1 0 2-15,3-21 9 16,5-16-1-16,-5-6 1 16,2-4-2-16,-2-6-5 15,-3-3 12-15,-4 0-5 16,0 0-3-16,0 0 10 0,0 10-12 15,0 12-2-15,0 13 2 16,0 14-4-16,0 7 9 16,0 0-13-16,0 20-21 15,0 20 14-15,0 12 7 16,0 8 1-16,16-1 1 16,-2-6 0-16,9-5-4 15,3-4 2-15,1-7-44 16,1-11-33-16,-1-10-15 15,6-8-22-15</inkml:trace>
  <inkml:trace contextRef="#ctx0" brushRef="#br0" timeOffset="114691.653">9485 13936 33 0,'0'0'50'16,"0"0"-31"-16,0 0-1 16,0 0-6-16,0 0-6 15,0 0-6-15,205-2 0 16,-117 2 0-16,-1 0-7 16,-18 0-13-16,-30 0-18 15,-35 6-25-15</inkml:trace>
  <inkml:trace contextRef="#ctx0" brushRef="#br0" timeOffset="114824.745">9435 14115 0 0,'0'0'55'16,"0"0"-22"-16,0 0 1 16,0 0-12-16,225 0-13 15,-153-8-5-15,5 2-4 16,6-2-8-16,2-1-49 15</inkml:trace>
  <inkml:trace contextRef="#ctx0" brushRef="#br0" timeOffset="115544.391">10564 13933 89 0,'0'0'20'0,"0"0"4"0,0 0 14 16,0 0-3-16,0 0-8 15,0 0-8-15,-16-23 2 16,16 17-7-16,0-4-7 16,16-1-2-16,10-6-1 15,4 1-3-15,1-4 4 16,0 4-2-16,-13 2-2 15,-6 5 9-15,-8 7-2 16,-4 2 5-16,0 0-7 16,0 0-6-16,0 0 0 15,0 0-2-15,0 7-2 0,0 13 4 16,0 8 0 0,0 6 3-16,0 2 0 0,-4 2-3 15,4 3 3 1,0-4-3-16,0 2 0 15,0-6 0-15,0-4 3 0,0-5-3 16,0-8 0-16,0-6 2 16,0-6-5-16,-3-2 1 15,-6-2-2-15,-5 0 3 16,-9 0 1-16,-7 0 0 16,-2 0 0-16,5 0 1 15,10 0-2-15,1 0 3 16,12 0-2-16,4 0 0 15,0 0-3-15,0 0-4 0,0 0-6 16,0 0-1-16,0 0 6 16,23-4-19-16,4-1-4 15,-1-1-5-15,-3 5 3 16,-8-1-5-16,-3 2-16 16,-5 0-29-16</inkml:trace>
  <inkml:trace contextRef="#ctx0" brushRef="#br0" timeOffset="116072.921">10452 14201 39 0,'0'0'52'0,"0"0"-27"16,0 0 5-16,0 0-2 15,0 0-6-15,0 0-10 16,-60-10-2-16,87 8-6 15,29 0 2-15,26-2 10 16,4-1-8-16,3 4-4 16,-10-5 2-16,-25 1-4 15,-16 4 1-15,-18 0-1 16,-13 1-1-16,-7 0-2 16,0 0-9-16,0 0-32 0,0 0-15 15,0 0-24-15</inkml:trace>
  <inkml:trace contextRef="#ctx0" brushRef="#br0" timeOffset="117177.091">11280 13833 13 0,'0'0'25'15,"0"0"3"-15,0 0 5 16,0 0 0-16,0 0-4 16,0 0-3-16,0-73 7 15,0 66-3-15,0 6 1 16,-3-2-4-16,3 3-4 0,-4 0-6 16,4 0-11-16,0 0-1 15,-3 0-5-15,-6 0 0 16,2 0 0-16,-4 11 0 15,-5 3 0-15,0 6-1 16,2 0 2-16,5 0-1 16,6 4 0-16,3-4-5 15,0 0 4-15,0-2-4 16,0 0-4-16,16 2 5 16,10 0-2-16,1 0 4 0,-4 2 1 15,-4 1 1 1,-8-1-1-16,-8 0 1 0,-3 2 0 15,0-4-1 1,0 2 2-16,0-5-1 0,-26 4 0 16,-15-5 0-16,-17-3 1 15,-6-4-1-15,-1-5-1 16,12-4 0-16,14 0-2 16,16 0 3-16,16-15 0 15,7-8 4-15,0-4-7 16,10-9 3-16,26-1-2 15,13-2 0-15,1-1 2 16,-1 2 0-16,1 5 0 16,3 4 1-16,-7 3-2 15,-4 4 1-15,-5 4 0 0,-14 5-1 16,-7 4 1-16,-5 5 0 16,-11 4 0-16,0 0-1 15,0 0 1-15,0 0-6 16,0 0-13-16,0 0 4 15,9 6 6-15,-2 2 3 16,-4-1 3-16,1-1 2 16,-1-1 1-16,-3-1 0 15,0-4 0-15,0 2-1 16,0 4 1-16,0 2 0 16,0 9 5-16,-7 2 1 15,-3 6 0-15,-3 4 1 16,10-7-1-16,-1 2-2 15,4-4-4-15,0-5 0 0,7-6 0 16,20-4 2-16,8-1 0 16,-1-4 1-16,-1 0-1 15,-1-9 5-15,-2-9 3 16,-3-5 8-16,-8-4 3 16,-12-5-4-16,-7-2 9 15,0 0-8-15,-26 2-10 16,-24 8-6-16,-6 6-2 15,1 14-3-15,14 4-2 16,15 0-10-16,10 0-18 16,16 22-17-16,0 4-4 15,0 4-5-15,12 0-13 16,6-3-45-16</inkml:trace>
  <inkml:trace contextRef="#ctx0" brushRef="#br0" timeOffset="119061.391">12207 13543 55 0,'0'0'104'0,"0"0"-64"0,0 0 9 16,-49-108 5-16,45 95-5 15,4 10-14-15,0 3 5 16,-3 0-18-16,3 22-17 16,0 22 4-16,0 18 21 15,0 10 2-15,0 3 0 16,0-7-19-16,10-6 8 16,10-12-15-16,-4-6-3 15,-6-12 4-15,-6-10-7 16,-4-11 0-16,0-8 2 15,0-3 7-15,0 0-9 16,0 0 1-16,0-9 2 16,0-16 1-16,-7-5-4 15,-9-14-14-15,9 0 11 16,7 0-18-16,0 6 6 16,0 12-4-16,7 5-2 0,9 12 20 15,3 4-15-15,-1 4 0 16,5 1 6-16,9 0-18 15,5 4 16-15,5 14-3 16,1 4-2-16,-13 0 10 16,-11-2-3-16,-19 0-9 15,0-2 2-15,0 1 1 16,-32-5 12-16,-8 3 0 16,4-9 1-16,10-2 1 15,15-1 1-15,8-5 1 0,3 0 0 16,0 0 1-16,0 0-1 15,7 0 0-15,26 0 1 16,17-17 6-16,8-2-6 16,-1 0-1-16,-15 1 6 15,-15 2-5-15,-10 2 12 16,-4 4 5-16,-6 0 1 16,-7 3 5-16,0 6-9 15,0 1 0-15,0 0-10 16,0 0-5-16,9 4-8 15,-2 16 2-15,3 4 6 16,-1 2 4-16,-5-2-4 16,-4-2 0-16,0-4 1 15,0-4 0-15,3-2-1 16,8-6 0-16,5 0-4 0,0-6 4 16,7 0-2-1,7 0 2-15,0-6 8 0,5-18-7 16,-1-4 3-16,-8-2 0 15,-3-2-2-15,-7 7 2 16,-5 4-4-16,-7 8 0 16,-4 11 2-16,0 2-2 15,0 0-5-15,0 0-2 16,0 6-9-16,3 11 15 16,2 2 1-16,2-2 0 15,1 1-4-15,-1-8 4 16,-2-3-4-16,-2-1 1 0,1-6-10 15,-4 0 9 1,0 0-4-16,0 0 8 0,0 0 0 16,0 0 2-16,4 0-2 15,3 0 0-15,5 0-1 16,2 0 1-16,2-1 0 16,4-1-4-16,10-2 3 15,5 3-6-15,2-4 0 16,-3 4 4-16,-2 1-8 15,-9-3 11-15,-6 1 0 16,3-2 0-16,-4 4 1 16,-6-8 0-16,-1 2 0 15,2-2 6-15,-8 2-3 16,1 0 11-16,-4 2 5 16,0 4-2-16,0 0 12 0,0 0-19 15,0 0-4 1,0 8-7-16,0 18 0 0,0 10 0 15,-11 2 10-15,8 1-6 16,-6-1 15-16,2-2-14 16,3 0 11-16,-3-1 0 15,4 1-10-15,-3-9 12 16,3-7-11-16,3-4-6 16,0-10 5-16,0-4-6 15,0-2 0-15,0 0 17 16,0 0-10-16,0-8 33 15,0-22 23-15,0-12-53 0,0-11 5 16,0-6-15-16,0-7 0 16,0-1-2-16,0 9 9 15,19 9-7-15,-3 16 0 16,-2 15-7-16,-1 7 2 16,-3 10-21-16,6 1-2 15,4 0 8-15,3 7-11 16,-2 12 21-16,-2 5-14 15,-3 4 1-15,-9 1 12 16,-7 2-17-16,0-5-12 16,0-3-3-16,-26-6-19 15,-8-3 25-15,-5-4 13 16,9-4-5-16,7-2 17 0,16-4 2 16,7 0 10-16,0 0 2 15,0 0-2-15,0 0 5 16,4-12-4-16,26-13 3 15,12-2-5-15,-1-4 1 16,1-6 0-16,-3 1 4 16,-12-4 1-16,-8 0 10 15,-1-4 2-15,-9 1-4 16,-9 2 12-16,0 0-6 16,0 11 2-16,0 8 14 0,-13 8-18 15,-10 12 17 1,0 2-5-16,-3 0-20 0,3 21-2 15,0 17-4 1,9 12-3-16,5 6 12 0,9 0-11 16,0-2 15-16,0-6-7 15,0-6-9-15,0-9 5 16,0-6-5-16,0-9 0 16,0-8-4-16,5-2 1 15,2-8-4-15,9 0 1 16,5 0 4-16,15 0-1 15,6-8 5-15,-1-4-2 16,1 2 0-16,-15 4 1 16,-4 2-4-16,-4 4 3 15,1 0-16-15,-6 0 12 16,2 6-35-16,-2 4-22 16,-2-1-10-16,-12 0-17 0,0-3-12 15,0-6-12 1</inkml:trace>
  <inkml:trace contextRef="#ctx0" brushRef="#br0" timeOffset="119238.384">14107 13602 94 0,'0'0'36'15,"0"0"-2"-15,0 0 8 0,0 0-14 16,0 0-28-16,0 0-4 15,14-9-12-15,-7 19-59 16</inkml:trace>
  <inkml:trace contextRef="#ctx0" brushRef="#br0" timeOffset="119403.761">14217 13912 76 0,'0'0'62'15,"0"0"-7"-15,0 0 20 16,0 0-10-16,-267 131-32 16,180-97-31-16,-9 3-2 0,-3-6-34 15,-5-4-82 1,10-8-93-16</inkml:trace>
  <inkml:trace contextRef="#ctx0" brushRef="#br0" timeOffset="124452.954">5882 15324 29 0,'0'0'25'0,"0"0"-6"16,0 0 1-16,0 0-4 15,0 0-5-15,0 0-1 16,0 0 4-16,122-90-5 16,-99 78 3-16,3-6 7 15,1 0-2-15,-8-5 6 16,-5-3 1-16,-7 4-6 15,-7 3 12-15,0 2-9 0,0 3 1 16,-26 4 3-16,-11 4-16 16,-13 6 8-16,-3 0-16 15,-9 5 4-15,2 20-5 16,-2 7 0-16,13 6 0 16,6 4-2-16,17 3 1 15,15-1 0-15,11 0 1 16,0-8-7-16,23-6 5 15,23-6-4-15,7-8-1 16,0-10 7-16,-3-6-16 16,-1 0 16-16,-10-9 1 0,-12-12 1 15,-4-2 8 1,-6-12-9-16,-4-5 3 0,1-10 10 16,-2 0-13-16,-5 1 7 15,-3 9-3-15,-4 18-4 16,0 12 12-16,0 6-9 15,0 4 3-15,0 0-7 16,0 19 2-16,-11 12-2 16,-1 13 0-16,8 5 5 15,4-5-8-15,0-2 3 16,13-6 0-16,13-5-2 16,4-10 5-16,-7-7-3 15,0-10 0-15,-3-4 3 0,-6 0-3 16,14-4 1-16,2-23 6 15,7-8 3 1,9-11-4-16,0-6-2 0,-3 2-4 16,-6-2 4-16,-5 11-4 15,-11 13 0-15,-1 10 0 16,-8 11-3-16,2 4-1 16,6 3 2-16,3 0-1 15,0 6-9-15,0 10 7 16,-8 4-1-16,-4 2 6 15,-4-9-5-15,2-4 2 16,-6-4 3-16,-3-5 0 16,0 0 0-16,0 0 5 15,0 0-4-15,-12-14 2 16,-18-7 0-16,0 1 1 16,0 0-4-16,-2 7 0 0,2 4 1 15,0 7-10-15,3 2 9 16,1 0-9-16,6 18 8 15,8 13-8-15,5 9 9 16,7 10 0-16,0-4-1 16,16-2-6-16,21-4 7 15,2-15 0-15,3-4-4 16,-4-9-5-16,-3-7 7 16,-5-5 1-16,4 0 1 15,-4-5 3-15,1-17-2 16,7-10 0-16,-3-4 4 15,6-12 0-15,-6 5-5 0,-5 9 0 16,-7 7 4-16,-7 14-7 16,-9 5 3-16,-7 6 0 15,7 2-4-15,0 0-5 16,9 0 4-16,7 14 4 16,-3-4 1-16,3 3-3 15,-9-4 3-15,-2-5 0 16,-8 0-2-16,-1-4 6 15,-3 0-4-15,0 0 9 16,0 0-7-16,0-4 13 16,-14-14-15-16,-14 0 0 0,1 0-3 15,-3 4 5 1,4 6-2-16,3 8 0 0,3 0-10 16,3 0 9-1,4 13-8-15,6 14 4 0,4 9 2 16,3 9-1-16,0-6 4 15,33-2-1-15,13-11-6 16,4-3 6-16,-4-9-2 16,-6-1 0-16,-8-9 2 15,-9-4-9-15,0 0 10 16,-9 0-2-16,6-8 4 16,-1-14 3-16,-5-6-5 15,-1-6 0-15,-6-2 3 16,-4 3 1-16,-3 2-4 15,0 10 3-15,-10 10 0 0,-20 4-1 16,7 7-2-16,7 0-6 16,5 0 4-16,-1 12-9 15,5 15 5-15,7 9 4 16,0-4-6-16,0 2 8 16,7-2-1-16,23-10-2 15,5-5 1-15,2-6-4 16,2-7 4-16,-2-4 0 15,6 0 4-15,-4-13-2 16,-2-6 1-16,2-15 0 16,-6-4 7-16,-10-6-8 15,-10-5 4-15,-13-2 8 0,0-5-12 16,-23-3 9 0,-16 3-4-16,-3 6-3 0,4 14 2 15,-1 9-1-15,13 14-2 16,6 4 5-16,17 9-5 15,-1 0-2-15,1 31-6 16,-1 15 4-16,1 14-1 16,3 9 4-16,0 0 0 15,0 0 0-15,23-7 6 16,21-8-7-16,14-12 1 16,11-13 0-16,-1-12-3 15,4-11 4-15,1-6-1 16,-11 0 1-16,-13 0 3 15,-6-19-1-15,-22-2 0 0,-9-2-3 16,-12-2 10-16,0-3-7 16,-3-3-3-16,-24 8 4 15,-5 2 4-15,2 10-8 16,7 6 0-16,5 5-2 16,-1 0-4-16,-4 14-2 15,0 13 8-15,11 9-3 16,8 4 3-16,4-4 0 15,0-4 0-15,27-6 1 16,12-7-6-16,-6-12 4 16,10-3 1-16,-10-4 2 0,6 0 2 15,-5 0 2 1,1-16-3-16,-1-6 0 0,1-1 1 16,-1-4-4-1,-1 5 0-15,-13 4-1 0,-4 10 7 16,-9 3-6-16,-7 5 0 15,7 0-5-15,-2 0 0 16,2 0-5-16,7 13 10 16,6 5-4-16,3 4 4 15,0 2 0-15,0-2 0 16,-4-4 2-16,-5-1-4 16,-1-9 2-16,-6-3 0 15,-7-1-3-15,0-4 8 16,0 0-5-16,0 0 2 0,-7 0 3 15,-20-4-3 1,4-8-2-16,11-4 0 0,12-2-5 16,0-3 1-16,9-6 2 15,44-5-2-15,12-2-9 16,2 3 10-16,-1 8-14 16,-13 4 6-16,-7 11 6 15,-7 7-8-15,-9 1 8 16,-7 0-3-16,0 5-9 15,-12 12 8-15,-3 6-10 16,-8 0 1-16,0 3 10 16,0-6 0-16,0-4 8 15,0-9 0-15,0-5 2 16,7-2-2-16,-7 0 1 16,0 0 7-16,0 0 10 0,0-6-1 15,0-9-4 1,-19 1 0-16,-8-4-5 0,5 4 6 15,-9 1-10-15,8 5 1 16,4 7 0-16,8 1-4 16,-1 0-2-16,-7 0-2 15,-4 18-3-15,-4 9 3 16,4 8 3-16,12-3 0 16,11-5-3-16,0-4-2 15,7-6 2-15,29-10-4 16,-3-6-6-16,1-1 12 15,1 0 0-15,-8-7 1 0,-8-11 8 16,1-7-8-16,-10 4 4 16,-6-8 1-16,-4 6-3 15,0 3 3-15,0 4-4 16,0 10-1-16,0 6 0 16,0 0-1-16,0 0-3 15,12 22-4-15,11 10 8 16,-1 4-2-16,1-6 2 15,8-2-5-15,3-6 4 16,5-8-11-16,5-6 10 16,-1-8 2-16,-1 0 0 0,-5-18 2 15,-5-20 3 1,-5-8 7-16,-8-8 7 0,-12-9-7 16,-7-3 9-16,0 8-3 15,0 8-10-15,0 14 13 16,-12 13-8-16,8 15-3 15,1 8 2-15,-1 0-12 16,4 17-11-16,-7 29 8 16,-5 10 3-16,5 13 1 15,-6 3-1-15,10-6 0 16,3-7-3-16,0-6 3 16,0-13-7-16,30-12-12 15,2-8-16-15,-2-10 7 16,-4-6-9-16,-10-4 6 15,-12 0 10-15,-4-4 1 16,-7-17 5-16,-36-11 4 0,-3 1 1 16,0 0 9-16,0-5 1 15,9 9 0-15,5 9 3 16,9 4-2-16,13 10 6 16,10 0 5-16,0 4-12 15,7 0 0-15,39 0-3 16,19 8 3-16,15-5 2 15,8 0-1-15,-1-3 0 16,-6 0 3-16,-14 0-4 16,-17-10 6-16,-18-7 4 15,-15 2 2-15,-17-6 10 16,0 3-10-16,0-1 2 16,-3 2 0-16,-27 7-9 0,3 2 8 15,1 7-1-15,3 1-6 16,3 0 1-16,1 15-5 15,1 15-2-15,6 5 2 16,8 1 1-16,4 0-1 16,0-5-2-16,27-6 1 15,6-3-2-15,6-6 1 16,4-2-4-16,3-1-4 16,-2-4-28-16,2-1-10 15,-7-6-25-15,-9-2-30 16</inkml:trace>
  <inkml:trace contextRef="#ctx0" brushRef="#br0" timeOffset="127161.42">6106 15949 62 0,'0'0'40'16,"0"0"-5"-16,0 0-4 16,0 0 5-16,0 0 4 15,0 0-6-15,-111-93-13 16,111 93 1-16,0 0-9 15,0 17-11-15,0 19 6 16,0 14 8-16,0 7-4 16,0 1 3-16,0 2-11 0,0-4 3 15,12-2-7 1,2-10 4-16,2-11-5 0,0-16 1 16,-9-7-5-16,0-6 5 15,-3-4-9-15,1 0 9 16,6 0 4-16,5-19-4 15,1-12 13-15,12-9-13 16,1 1 0-16,0-3 0 16,0 11 0-16,2 10-2 15,-11 12 1-15,11 5-12 16,1 4 12-16,6 0-4 16,-2 20 0-16,-1 8 2 0,-18 2-3 15,-6 2 4 1,-9-4-2-16,-3-6-2 0,0 0 5 15,-30-9-1 1,-16 0 2-16,-19 1-1 0,-8-9-8 16,1 3-6-16,8-3-5 15,15-5-5-15,26 0 8 16,19 0-3-16,4 0-1 16,0 0-4-16,30 0-8 15,16-13 19-15,7-1-3 16,-3 6 3-16,-13-2 6 15,-2 1 3-15,-12 5 3 16,-9-1 2-16,-1 0 0 16,-3 1 2-16,6-4 8 15,-5-1 4-15,5-6 4 0,0 3-3 16,-6-2-1-16,6 2 5 16,-9 2-2-16,1 6-4 15,-8-2 6-15,0 6-11 16,5 0 4-16,2 0-10 15,12 0-2-15,11 0 0 16,13 10-1-16,1 4 1 16,7 4 0-16,-10 4 1 15,-6-4-1-15,-12 0 0 16,-8 0 0-16,-8 3-3 16,-7-6 1-16,0 2 2 15,0-3-2-15,-14-6-13 16,-13-4 2-16,4-4-2 15,7 0 5-15,9 0 8 0,7-12-2 16,0-15 0-16,27-8 3 16,26-11-2-16,16-2 3 15,7-1 0-15,0 9 0 16,-7 12-1-16,-13 9 0 16,-17 8 1-16,-5 9-1 15,-11 2 3-15,-4 0-2 16,1 0 0-16,-6 0 0 15,-2 0-1-15,-5 0 1 16,-3 0 0-16,-4 0 1 16,0 0 1-16,0 0 2 0,0 0 6 15,0 0 5 1,0 0 5-16,0-4-11 0,-7 0 4 16,-13 0-3-16,-6 0-10 15,3 4 0-15,-4 0 0 16,1 4-4-16,-4 14 4 15,7 12 0-15,3-3-3 16,13 4 2-16,7-5-8 16,0-6 1-16,14-4 1 15,22-6-6-15,-10-6 11 16,1-4 0-16,-4 0 2 16,-4 0 5-16,-8-18 3 15,-4 0 10-15,2-4 1 16,-6-4-4-16,1 3 2 0,-1 10-8 15,-3 1 1-15,0 10 4 16,0 2-12-16,0 0 3 16,0 0-5-16,0 0-10 15,0 2 6-15,0 15-8 16,16 0 12-16,11 1 0 16,3-3-8-16,9-8 7 15,-2-3-1-15,2-4 2 16,-6 0-1-16,3-4 2 15,-3-18-1-15,-2-11 7 16,-8-5-3-16,-11-3 10 16,-12-7-4-16,0-2-2 15,0 1 14-15,-16 5-7 0,0 12 0 16,5 14 11-16,4 9-4 16,4 9 13-16,3 0-16 15,0 0-16-15,0 9-6 16,0 17-7-16,0 12 10 15,0 14 2-15,3-3 3 16,1 5-5-16,-1-8 0 16,1-2 3-16,-4-4-8 15,0-8 5-15,0-6-5 16,0-13 5-16,0-8-12 16,0-5 12-16,4 0 1 15,-4 0 1-15,8-5 13 0,-1-16-15 16,9-8 2-1,2-2-5-15,9-5 3 0,-4 6 0 16,0 0 0 0,-4 10-7-16,1 4 4 0,-1 10-7 15,-1 2-6-15,-2 4 7 16,3 0-17-16,-5 4 12 16,-1 10 2-16,-6 3-10 15,-4 10 13-15,-3-10-12 16,0 6 11-16,0-4 3 15,0-6-4-15,-10 1 8 16,3-2-2-16,1-3 2 16,6-5 1-16,0 1 0 15,9-5 1-15,25 0 0 16,8 0 2-16,15 0 1 0,5-13 0 16,-2-6-1-16,-7 1 5 15,-11-2-3-15,-6-3 4 16,-19 0 9-16,-4-10-7 15,-6 4 6-15,-7-2 2 16,0 3-7-16,0 6 10 16,-20 4-9-16,-3 11 6 15,-3 4 15-15,-1 3-29 16,4 0 0-16,0 24-3 16,9 12-3-16,5 9 1 15,9-1 2-15,0-5 0 16,13 3-4-16,29-11 8 15,2-5-4-15,6-4 0 16,5-7-8-16,-11-8 8 0,-5-1-16 16,-13-2-21-16,-22 0-29 15,-4 2-29-15,-11 2-17 16</inkml:trace>
  <inkml:trace contextRef="#ctx0" brushRef="#br0" timeOffset="138806.555">5740 16874 18 0,'0'0'42'0,"0"0"-14"16,0 0 1-16,0 0-2 16,0 0-8-16,0 0-9 15,0-4 0-15,0 4-3 16,0 0-6-16,4 0 1 15,12 0-2-15,7 11 0 16,10 8 5-16,1 5-3 16,5-2-2-16,-6 5 1 15,3-2 1-15,-13 0-3 16,-9-8 1-16,-5-1 0 16,-9 2 0-16,0-4 3 15,0-4-3-15,-20 3 0 16,-15-4-7-16,8-5-3 15,4 1-5-15,13-5 4 0,10 0 11 16,0-23-8-16,49-4-2 16,11-8 2-16,9-1 3 15,-3 1 5-15,-10 8 0 16,-10-1 0-16,-7 6 4 16,-9 0 0-16,-3 4 2 15,-1-8 1-15,4 4-2 16,2-2 2-16,-9 2-2 15,-9 3-2-15,-14 7 7 16,0 7 5-16,0 1-3 16,-7 4-4-16,-16 0-4 15,-3 0 0-15,-4 9-4 0,1 9 0 16,3 9-1-16,8-1-1 16,6 9 2-1,5-2 0-15,7 7 0 0,0-8 0 16,0-1 0-16,23-10-1 15,14-3 0-15,5-13 1 16,4-5-1-16,4 0 0 16,-4 0 1-16,-12-13 0 15,1-5 4-15,-12-4-2 16,-5-2 9-16,-6 4-1 16,-5 0 2-16,-7 7 3 15,0 7-5-15,0 6 2 16,0 0-7-16,0 0-4 0,0 0-2 15,7 0-7-15,9 19 2 16,3 5 6-16,4 6 0 16,-3 2 1-16,-2 2-1 15,-2-6 2-15,-6-2-1 16,-1-8-1-16,-2-8 0 16,0-6 0-16,2-4 2 15,-9 0 0-15,7 0 4 16,0-8 0-16,13-16 16 15,6-16-16-15,4-8-5 16,9 2-1-16,-5 6-1 16,-2 10-1-16,-9 8-3 15,-9 16-13-15,-7 6-7 16,2 0-21-16,-2 6 1 0,0 16 17 16,-2 8 8-16,-5 1 1 15,4-4-3-15,-1-5 5 16,4-4 13-16,6-8 0 15,-3-6 4-15,3 1 0 16,-3-5 0-16,6 0 6 16,-5 0 9-16,8-13 5 15,1-10 3-15,-3 0-10 16,3-6-6-16,-4 0 2 16,-9-1-4-16,-4-3 8 15,-3 12 1-15,0 3-3 16,0 6 6-16,-10 6-3 15,-10 6-7-15,4 0-7 16,-1 0 0-16,-6 22-1 0,3 13 1 16,4 9 0-16,9 4-1 15,7-4 1-15,0-5 0 16,0-7-2-16,23-6 3 16,4-8-2-16,-1-8 1 15,1-6-2-15,-8-4 2 16,4 0 0-16,0 0 0 15,7-23 6-15,0-12-2 16,6-1 1-16,-10-4 2 16,-6 3-4-16,-6 6 5 15,-2 5-7-15,-5 12 4 16,1 10 3-16,-3 4-7 16,-5 0-2-16,0 0-1 0,3 0-9 15,8 4 4-15,5 17 6 16,-2 4 1-16,2 0 0 15,-5 8 2-15,1-7-2 16,-1 1 0-16,-3-10 1 16,-1-7-2-16,4-2-1 15,-6-8 2-15,2 0-2 16,-3 0 6-16,8 0-4 16,3-8 2-16,8-13 3 15,12-8 2-15,9-7-1 16,15-4-6-16,1 3 1 0,-11-1 2 15,-13 15 1-15,-19 7 2 16,-11 10-2-16,-3 6 5 16,-3 0-9-16,0 0 0 15,0 0-4-15,0 0-2 16,0 10 1-16,0 12 2 16,0 10 3-16,0 2-1 15,0 1 1-15,7-2 0 16,6-3-1-16,-6-4-3 15,3-12 1-15,-1-4 3 16,-9-2 0-16,0-8-3 16,0 0 3-16,0 0-4 15,-16 0 3-15,-14 0-7 0,-5 0-1 16,8 0 0-16,13 0-4 16,5 0 10-16,9 0-1 15,0 0-1-15,0 0-1 16,4 0-11-16,28 0 9 15,17 0 5-15,11 0-2 16,9-14 5-16,0-7-4 16,0-6 4-16,-12 1-2 15,-11-2 4-15,-16-8 3 16,-11 6 4-16,-8-3 1 16,-11 4 9-16,0 7 0 15,0 8-4-15,-18 4-2 16,-1 6-5-16,3 4 1 15,-4 4-9-15,-6 24-1 0,-1 16 0 16,4 9 2-16,13 0-1 16,10 1 0-16,0-14 2 15,10-4-2-15,33-9 0 16,6-9-8-16,17-15-15 16,20-3-25-16,26-7-10 15,6-16-27-15</inkml:trace>
  <inkml:trace contextRef="#ctx0" brushRef="#br0" timeOffset="139194.033">9481 16606 91 0,'0'0'55'0,"0"0"-34"16,0 0 10-16,0 0 19 0,0 0-24 15,0 0-10-15,-12-13-4 16,12 13 1-16,0 0 6 15,0 5-12-15,-4 20-4 16,-6 11 17-16,-3 9-5 16,-3 0-4-16,2 8-3 15,7-7-7-15,7-2 5 16,0-5-6-16,7-6-4 16,39-3-6-16,23-16-40 15,25-5-25-15,21-9-29 16,4 0-58-16</inkml:trace>
  <inkml:trace contextRef="#ctx0" brushRef="#br0" timeOffset="139451.713">10254 16575 168 0,'0'0'32'0,"0"0"-17"15,0 0 16-15,0 0-2 16,0 0-25-16,0 0 13 16,103 84 5-16,-57-44-10 15,-7 4 2-15,-13 3-10 16,-19 0-2-16,-7 0 1 16,-10 5-3-16,-49-2-1 15,-24 2-4-15,-19-6-47 16,-10-1-49-16,3-18-47 15</inkml:trace>
  <inkml:trace contextRef="#ctx0" brushRef="#br0" timeOffset="139936.31">8825 15709 122 0,'0'0'27'0,"0"0"-8"0,0 0 21 15,0 0-16 1,0 0-19-16,0 0 2 0,-12 45 6 15,-3-16-3-15,-4 13 1 16,0 2-4-16,4 5 10 16,7-4-10-16,4 4-6 15,4-7 1-15,0 0-2 16,30-7-4-16,32-6-11 16,18-10-35-16,22-12-13 15,10-7 0-15,6-5-37 16</inkml:trace>
  <inkml:trace contextRef="#ctx0" brushRef="#br0" timeOffset="140192.632">9621 15727 65 0,'0'0'59'15,"0"0"-40"-15,0 0 10 16,0 0 12-16,0 0-18 15,0 0-17-15,-14-11-3 16,24 38-1-16,21 11 10 16,4 10-3-16,-9 4 1 15,-3 4-5-15,-7 0-2 16,-12-6 2-16,-4-1-5 16,0 1 2-16,-20 0-2 15,-33-2-10-15,-9-4-35 0,2-11-45 16</inkml:trace>
  <inkml:trace contextRef="#ctx0" brushRef="#br0" timeOffset="140632.948">10247 15055 77 0,'0'0'29'16,"0"0"-9"-16,0 0 14 15,0 0-2-15,0 0-6 16,0 0-7-16,-53-40 9 16,53 37-5-16,0 3-6 15,0 0 6-15,0 0-13 16,0 0 0-16,-3 0-10 16,-3 3-1-16,-4 21-1 0,-6 16-3 15,-7 18 5 1,0 9 0-16,2 5 3 15,5-5-3-15,16-4 0 0,0-7-4 16,0-11-4-16,37-9-37 16,14-14-30-16,2-13 4 15,4-9-28-15</inkml:trace>
  <inkml:trace contextRef="#ctx0" brushRef="#br0" timeOffset="140909.36">10700 15043 53 0,'0'0'30'16,"0"0"-6"-16,0 0 13 16,0 0-9-16,0 0-16 15,0 0-3-15,78 9 2 16,-48 22 4-16,4 5-3 15,-8 4-7-15,-6 10 4 16,-13 3-4-16,-7-7-3 16,0 2 2-16,-7-2-3 15,-31-4-2-15,-11-2 0 16,-13-3-37-16,2-10-28 16,10-4-69-16</inkml:trace>
  <inkml:trace contextRef="#ctx0" brushRef="#br0" timeOffset="141308.479">11537 15187 27 0,'0'0'43'0,"0"0"-23"0,0 0 8 16,0 0-6-16,0 0-10 15,0 0-9-15,-32-11 0 16,21 11-3-16,-8 11 0 16,3 6 0-16,5-3 0 15,11-6 0-15,0-2-1 16,0-2 2-16,0 0-1 15,0-4 3-15,4 0 6 16,15 0 13-16,-3-14-1 16,2-4-1-16,-9 1-3 15,-9 3-12-15,0 2 2 16,0 6-7-16,0 2-6 16,0 4-17-16,-9 0-25 0,-5 18 0 15,-2 14-17 1</inkml:trace>
  <inkml:trace contextRef="#ctx0" brushRef="#br0" timeOffset="141492.313">11452 15512 28 0,'0'0'25'0,"0"0"5"16,0 0 6-16,0 0-8 15,0 0-2-15,0 0-1 16,-110 85-9-16,45-58-10 15,-8 8-6-15,-6-3 0 16,3 4-29-16,17-7-50 16</inkml:trace>
  <inkml:trace contextRef="#ctx0" brushRef="#br0" timeOffset="142069.887">10465 15977 11 0,'0'0'25'16,"0"0"-3"-16,0 0-4 16,0 0-1-16,0 0-8 15,0 0-2-15,0-18 1 16,0 18-4-16,-4 0-1 16,1 0 2-16,-3 0-4 15,6 0 1-15,-3 0-1 16,-1 0-1-16,1 0 1 15,-4 0-1-15,-6 0 0 16,6 0-1-16,-2 0 1 0,9 0 0 16,0 0 0-1,0 0-1-15,0 0 1 0,0 0 1 16,0 0 1-16,0 0 2 16,0 0-1-16,0-4 7 15,6-2 3-15,1-1-2 16,0 1 7-16,2-7 0 15,-9-1-5-15,0 3 2 16,0 0-10-16,0 1 7 16,0 6-1-16,0 4-9 15,0 0-2-15,0 0 0 16,0 0-9-16,0 0-11 16,0 19-14-16,-9 2-5 15,2-3-17-15,3 5-38 16</inkml:trace>
  <inkml:trace contextRef="#ctx0" brushRef="#br0" timeOffset="142269.517">10495 16160 37 0,'0'0'57'0,"0"0"-27"16,0 0 0-16,0 0 2 15,0 0-9-15,0 0-16 0,-73 52 1 16,31-16-6 0,1 0-1-16,6 4-2 0,8 1-22 15,13-5-40-15,14-10-49 16</inkml:trace>
  <inkml:trace contextRef="#ctx0" brushRef="#br0" timeOffset="143009.656">11544 16677 56 0,'0'0'29'16,"0"0"0"-16,0 0 8 15,0 0-13-15,0 0-10 16,0 0-3-16,0-26-2 16,0 26 0-16,0 0-8 0,-4 0 1 15,1 0-4 1,3 0-1-16,-6 4 2 15,3 4-1-15,3 2 2 0,0-6 0 16,0 0 0-16,0-2-3 16,0-2 3-16,0 0-4 15,0 0-1-15,0 0 3 16,0 0 2-16,0 0 3 16,0-6 6-16,0-2-7 15,0 2 6-15,0 2-7 16,0 0 0-16,0 4-1 15,0 0-3-15,0 0-13 16,0 0-18-16,0 0-23 16,0 14-48-16</inkml:trace>
  <inkml:trace contextRef="#ctx0" brushRef="#br0" timeOffset="143236.786">11616 17026 95 0,'0'0'28'0,"0"0"2"16,0 0 19-16,0 0-3 16,0 0-15-16,0 0-1 15,-99 107-19-15,41-75-2 0,-18 8-9 16,-11 0-11-16,-5 8-48 15,-3-6-46-15</inkml:trace>
  <inkml:trace contextRef="#ctx0" brushRef="#br0" timeOffset="199053.857">5611 7351 25 0,'0'0'46'16,"0"0"-29"-16,0 0-8 15,0 0 12-15,0 0-1 16,0 0-6-16,0 0-4 16,37 0 3-16,2 0 6 15,7 0-4-15,7 0 1 16,11 0 0-16,17 0-10 16,18 0 5-16,23 0-1 0,27-6-5 15,22-4 7 1,15 0-5-16,21 2 0 0,-2 0 0 15,13 4-6-15,15 0 5 16,11 2-4-16,18 2 4 16,5-2 4-16,-3 0-10 15,-4 2 3-15,2 0-3 16,8-4 3-16,17 1-3 16,10 0 0-16,9-1 1 15,2 2 0-15,-6 2-1 16,-20-2 0-16,-19 0 0 15,-15 2-2-15,-11 0 2 16,-5 0 0-16,1 0 0 16,-12 0 0-16,-9 0 0 0,6 0 0 15,-4 0-2-15,7 0 5 16,11-1-2-16,-2-12-1 16,-9 1 1-16,-12-1-3 15,-22 2 2-15,-8 4 0 16,-8 2-3-16,10-1 5 15,1 3-2-15,9-2 0 16,4 0 1-16,3 3-4 16,-7-4 3-16,-5 5 0 15,-18-2 1-15,-16 3 1 16,-21 0-2-16,-9 0 0 0,0 0 2 16,3 4-2-16,12 4 0 15,16 1 0-15,0-3-2 16,11-2 5-16,4 0-3 15,-5 0 0-15,-11-3 2 16,-14-1-1-16,-23 0 0 16,-16 0-1-16,0 0 2 15,4 0 0-15,8 0 2 16,15 0 0-16,10 0-2 16,9 0 0-16,4 0-2 15,-11-1 0-15,-9 1 0 16,-18-3 1-16,-12 3-1 15,-3 0 0-15,-6 0 2 0,14 0-2 16,2 0 0-16,16 0 0 16,4 0 0-1,0 0-2-15,-4 0 2 16,-4 0 0-16,-12 0 2 16,2 0-3-16,-2 0 1 0,1 0 0 15,7 0 1-15,12 0 2 16,16 0 0-16,3 0 2 15,3 0-5-15,-3 0 10 16,-3 0-10-16,-10 0 7 16,-9 0 3-16,-12-3-9 15,-8-8 9-15,-11 4 2 16,1-2-7-16,12 3 14 16,4 5-13-16,10-3-3 0,3 4 7 15,3 0-5 1,1 0-5-16,-4 0 0 0,4 0 8 15,-8 4-7 1,8 0-1-16,-1-1 0 0,3 3 1 16,-3-3 0-16,1 3-1 15,7-2 0-15,5 2 4 16,7-1-3-16,0 2-1 16,0-5 0-16,-6 0 0 15,-4-2 2-15,-6 0-2 16,-18 0 0-16,-4 0 5 15,-5 0-6-15,6 0 1 16,5 0 0-16,6 0-4 16,-1-2 5-16,4-3-1 0,-3 1 0 15,-1-1 4-15,5-1-8 16,2-1 4 0,1 6 0-16,3-1-4 0,-7 2 4 15,0 0 0-15,0 0 0 16,0 0 1-16,4 0-3 15,-1 0 2-15,-6 0 0 16,-1 2-4-16,-3-2-1 16,-9 0 5-16,0 0-2 0,-1 0 0 15,-15 0 2 1,-1 0 0-16,-10-2 0 0,2-4-5 16,-1 0 5-16,7-1 0 15,-2 1 0-15,-6 1 0 16,-3 1-4-16,-7-2 4 15,0 2-9-15,-9-2 7 16,-6 0-4-16,-8 1 4 16,0 1 2-16,-1 0-6 15,1-2 2-15,8 1 4 16,-1-2-8-16,-4 3 7 16,-3 1-8-16,-10 0 5 15,-3 0 4-15,-3 0-9 16,0 0 8-16,6 0-8 15,-6-1-5-15,5 4 10 16,6 0-16-16,1 0-6 16,1 0-3-16,-10 0-5 15,-6 0-31-15,-8 0-12 0</inkml:trace>
  <inkml:trace contextRef="#ctx0" brushRef="#br0" timeOffset="201404.297">3090 8891 20 0,'0'0'52'0,"0"0"-46"16,0 0-3-16,0 0 21 16,0 0-2-16,0 0-11 15,0 0-6-15,-5 8 2 16,5-8 7-16,0 0-6 15,0 0 3-15,0 0 2 16,0 2-1-16,5 2 5 0,29 0-1 16,19 2 0-16,23 0 2 15,32-3-9-15,32-3 5 16,44 0 6 0,30-12-4-16,30-5 6 0,18 3-14 15,5 4-5-15,-11 7 17 16,-24 3-17-16,-30 0 3 15,-11 0-3-15,-7 0 0 16,7 3 5-16,7 2-8 16,10 0 5-16,14-5 13 15,11 0-17-15,-1 0 9 16,-8 0 3-16,-13 4-8 0,-17 2 19 16,-11 0-13-16,-6 0-4 15,-15 0-1-15,3-3-3 16,10-3-3-16,16 0 0 15,14 0 7-15,13 0-4 16,3 0-2-16,-4 0-1 16,-3 3 4-16,-8 3 5 15,-12-2-9-15,-3-3 0 16,11-1 1-16,15 0-7 16,12 0 6-16,8-8-10 15,-9-1 7-15,-11 1-7 16,-10 4 10-16,-21 4 0 15,-14 0 3-15,-11 0-7 0,-9 0 4 16,9 0 0-16,5 0-4 16,15 0 10-16,13 0-6 15,8 0 0-15,8 0 1 16,3 0-1-16,-10 2 0 16,-14 0 0-16,-21 0-7 15,-7 0 7-15,-9-2 0 16,0 0 0-16,9 0 5 15,-1 0-7-15,8 0 2 16,10 0 0-16,3 0-3 16,5 0 8-16,1 0-5 15,-15 0 0-15,-8 0 6 16,-15 0-2-16,-8 0-4 16,2-4 3-16,3 4-1 0,2-2 1 15,-3 0-3 1,-14 2 0-16,-5-2 6 0,-4 0-2 15,-4 0 4-15,8 2-1 16,-1 0 25-16,1 0-23 16,0 0 12-16,-1 0-7 15,6 0-7-15,5 0 5 16,2 0-12-16,-2 0 5 16,-1 0-3-16,-13 0 2 15,-4 4-4-15,-4-2 0 16,-3 0 13-16,-5-2-7 15,13 0-3-15,6 2 1 16,4-2 6-16,9 0-8 16,-3 0-2-16,-10 0 0 15,-11 0 14-15,-6 0-14 0,-18 0 0 16,-2 0 2 0,4 0 10-16,0 0-6 0,2 0 0 15,10 0 5-15,-5 0 5 16,8 0-7-16,-8 0-9 15,3 0 2-15,1 2 8 16,-8 0-4-16,-3 0-6 16,7 0 7-16,4 2 7 15,12 1-4-15,7-2-10 16,-4 5 3-16,5-2-3 16,-1 0 8-16,3 0-8 15,1 0 0-15,-1-2 21 16,-6 1-26-16,-13-4 5 15,5 4 0-15,-1-2-24 0,-2 1 24 16,11 2 0-16,-6-2 0 16,5-1 16-16,4-3-16 15,-7 0 0-15,4 0 0 16,-2 0-8-16,5 1 8 16,-7 3 0-16,0-2-3 15,-2 0 24-15,5-2-21 16,8 0 0-16,8 0 0 15,11 0-8-15,-3 0 14 16,10 0-6-16,7 0 0 16,2 0 15-16,-5 0-15 15,-8 2 0-15,-3 0 3 0,-3 0-19 16,10-2 29-16,6 0-13 16,4 0 6-16,13 0 12 15,6 0-15-15,-2 3-3 16,-11-2 3-16,-13 2-14 15,-6-3 11-15,-4 0 0 16,-11 0 0-16,-1 0-24 16,1-11-13-16,-1-3-62 15,-4-2-61-15,-10-4 22 16,-20-4-2-16,-30-10-15 16</inkml:trace>
  <inkml:trace contextRef="#ctx0" brushRef="#br0" timeOffset="203473.255">28909 8981 3 0,'0'0'37'15,"0"0"-13"-15,0 0 15 16,0 0-2-16,0 0-13 16,0 0-5-16,0 0 0 15,191-7 1-15,-104 2 1 16,24 2-1-16,11-6-7 0,0-3 0 15,11-4-4 1,5-1 1-16,7 0-6 16,4 4-2-16,-8 5 1 15,-15-1-2-15,-17 5 2 16,-10 4-3-16,-7 0-1 16,11 0 0-16,19 0-8 0,12 0-6 15,-1 0-8-15,-25 0-20 16,-44 0-8-16,-38 0-6 15,-26-2-18-15</inkml:trace>
  <inkml:trace contextRef="#ctx0" brushRef="#br0" timeOffset="205154.449">2823 10297 24 0,'0'0'24'16,"0"0"2"-16,0 0 0 16,0 0-8-16,0 0-1 15,0 0-3-15,-12 0-6 16,12 0-1-16,0 0 5 15,39 6-3-15,33 6 17 16,38-2 2-16,44-4-11 16,35-5-5-16,41-1-1 15,25 0 3-15,22 0-6 16,26 0 2-16,1-7 1 16,2 1-4-16,2-2 0 15,-18 0-3-15,-7-1-4 16,-9 2 2-16,-10-4 0 15,3 2-1-15,7-4 4 0,20 3-2 16,17 0 9-16,11 2-4 16,-5 0-1-16,-10-2 1 15,-13 1-1-15,-7-3-4 16,-13 1 4-16,-11 3-6 16,-8 0 3-16,-7 2-2 15,8 2-1-15,15 3 3 16,3 1-4-16,4 0 4 15,-2 0-4-15,-25 0 0 16,-14 0 0-16,-12 0 1 16,-20 0-1-16,-7 0 7 0,-7-3-6 15,-4-3 6-15,-8-3 1 16,-14-2-7-16,-17 3 8 16,-15 0-5-16,-18 4-3 15,-5 0 6-15,-11 2-5 16,-11 1 1-16,-12-2 6 15,-7 0-9-15,-9 0 5 16,2-3-5-16,-5 4 1 16,1 0 3-16,2 2-3 15,9 0-1-15,7 0 0 16,0 0 3-16,0 0-3 16,-10 0 0-16,-10 0 2 0,-6 0 1 15,0 0-1 1,-1 0-2-16,-3 0 4 0,-7-2-1 15,-12-2-2-15,-8 0-1 16,-8 2 3-16,-11-3-5 16,0-1 2-16,0-5-34 15,-46-1-32-15,-30 2-29 16,-16 2 4-16,-4 4-10 16</inkml:trace>
  <inkml:trace contextRef="#ctx0" brushRef="#br0" timeOffset="211290.419">2453 11975 184 0,'0'0'39'15,"0"0"-37"-15,0 0 30 0,0 0 18 16,0 0-17-16,0 0-2 15,222-22-19-15,-185 20 1 16,5 0 7-16,4 0-17 16,11 2 6-16,15-2-8 15,17-2 8-15,24-2-1 16,21-4-5-16,15 0-3 16,3-2 8-16,0 4 0 15,-14 0-6-15,-23 4 2 16,-16-1 1-16,-12 2 11 15,1-3-14-15,8 1 1 16,3-4 14-16,14 1-7 16,9-2 2-16,9-1-6 15,5 4 3-15,9-3-3 0,-3-1-1 16,10 6-3-16,-7-1 9 16,-16 2 2-16,-14 2-13 15,-12 2 0-15,-8-3 8 16,1 3-11-16,3 0 3 15,3 0 0-15,10 0-3 16,6-2 16-16,1 2-13 16,-6 0 0-16,2 0 8 15,-5 0-7-15,5 0-1 16,-4 0 0-16,11 0-4 16,4 2 24-16,22-2-20 15,20 0 0-15,18 0 11 16,18 0-20-16,-6 0 9 0,3 0 0 15,1 0-10-15,-7-2 18 16,-8-2-8-16,-12 1 0 16,-3 1 9-16,-1-3-16 15,5 1 7-15,2 3 0 16,6 1-5-16,2 0 20 16,5 0-15-16,3 0 0 15,5 1 11-15,-5 8-23 16,-10-4 12-16,-16 4 0 15,-12-3-7-15,-4 0 17 16,-3 2-10-16,-1-4 0 16,-3 2 9-16,0-2-13 0,4 0 4 15,3 2 0-15,9-3-1 16,7 2 9-16,-4-4-8 16,-1 2 0-16,-5-1 12 15,-10 0-17-15,11 0 5 16,10 2 0-16,6 0-3 15,0 0 8-15,-4-2-5 16,-3 2 0-16,7 0 5 16,6 0-15-16,1 2 10 15,-10 2 0-15,-8 0-7 16,-12 0 19-16,-10-2-12 16,3-2 0-16,0 2 5 15,4-2-7-15,-4-1 2 16,0 1 0-16,0-1-7 15,7 1 19-15,7-2-12 0,6-2 0 16,3 0 7 0,-9 0-20-16,5 0 13 0,-3 0 0 15,2 0-11-15,1-6 20 16,5-1-9-16,-5 6 0 16,8-1 0-16,-6-1-4 15,2 2 4-15,0 1 0 16,-4 0-5-16,8 0 14 15,0 0-9-15,3 0 0 16,9 0 12-16,-9 0-24 16,-7 0 12-16,-9 0 0 15,-17 0-12-15,-1 0 13 0,-5 0-1 16,2 0 0-16,7 0 11 16,7 0-23-16,13 0 12 15,7 0 0-15,6 0-5 16,1 0 13-16,5 0-8 15,-9 1 0-15,-3 4 11 16,-4-1-11-16,-4-4 0 16,-5 0 1-16,-3 0-9 15,-6 0 8-15,-10 0 0 16,-5 0 0-16,-3 0 5 16,3 0-9-16,-6 0 4 0,-7 4 0 15,-16 0-12 1,-14-2 14-16,-16-2-2 0,4 0 0 15,4 0 16-15,0 0-16 16,-3-9 0-16,-14 4 1 16,-5 0-9-16,-2 4 11 15,2 0-3-15,-5-2 0 16,5 3 7-16,-18 0-7 16,-9 0 0-16,-12 0 3 15,-12-2-8-15,1-4 14 16,-1 0-9-16,1-6 7 15,6-1 15-15,-2 2-22 0,3 1 0 16,-5 0 8 0,-1 2-22-16,3 0 14 0,-6-5 0 15,3 2 0 1,1-7 18-16,-2-3-18 0,-1-2 0 16,1-4 2-16,2-1-8 15,6-8 6-15,17-18 0 16,18-12-4-16,9-12 22 15,8-4-18-15,-6 7 0 16,-17 7 10-16,-19 8-18 16,-10 2 20-16,-13 4-12 15,-7 4 11-15,0 5 19 16,0 13-18-16,0 10-12 16,-4 8 21-16,1 8-40 15,-1 4 19-15,1 1 0 16,-1-2-7-16,-5-1 14 15,-1-2-7-15,-13-2 0 0,-8-3 2 16,-7-4-32 0,-16-1 26-16,-14-2-5 0,-28-2-7 15,-23 0-30 1,-29 0 42-16,-15 0-14 0,-21-1-8 16,-7-2 9-1,-26-2 5-15,-22 3 12 0,-21 0-16 16,-11 5 7-16,0 2 9 15,4 8 0-15,4 2-7 16,19 4-10-16,15 1 7 16,5 0 10-16,-1 0-14 15,-12 0 9-15,-19-5 5 16,-15-2 0-16,-14-1-1 0,-12-9-15 16,-16 1 14-16,0-4 2 15,0 0-5-15,19 4-17 16,24 4 22-16,15 6 0 15,-5 3 0-15,-14 3-13 16,-17 0 16-16,-13 0-3 16,-9 0 0-16,-3 0 9 15,2 0-9-15,-2-3 0 16,8 3-3-16,6 0-11 16,8 0 14-16,9 0 0 15,9 0-6-15,18 0 15 16,7 0-9-16,-2 6 0 15,-2-4 2-15,-5 2-13 16,-7 0 11-16,-11 0 0 0,-3 4-5 16,-18 0 8-16,-5 1-3 15,-2-2 0-15,9 1 4 16,12-2-4-16,9 0 0 16,18-4 0-16,13 4-4 15,21 0 7-15,13 4-3 16,17 0 0-16,3 2 4 15,1-2-13-15,-1 2 9 16,0-2 0-16,-3 1-5 16,-4-4 13-16,7 3-8 0,5-2 0 15,-2 1 5-15,4-4-9 16,2-2 4-16,0-2 0 16,2-1-4-16,8 0 7 15,4 3-3-15,12-2 0 16,8 2 3-16,13-3-11 15,18 0 8-15,22 0 0 16,14 0-5-16,5 0 14 16,-4 0-9-16,-3 0 0 15,-13 0 3-15,-12 0-12 16,-8 0 9-16,-12 0 0 16,-1 0-5-16,11 0 10 15,8 0-5-15,11 0 0 16,-4 0 8-16,-12 0-16 15,-14 0 8-15,-12 4 0 0,3 2-5 16,9-3 9 0,14 1-4-16,19-2 0 0,13 1 7 15,10-2-13-15,4 2 6 16,0-3 0-16,-17 2-7 16,-29 2 11-16,-27 2-4 15,-10 0 0-15,0-2-9 16,7 0 1-16,19 0 1 15,18-1 7-15,25-3-11 16,23 0 13-16,14 0-2 16,14 0 0-16,15 0 6 15,1 0-10-15,5 0 4 0,-1 0 0 16,-11 0-3-16,9 0 9 16,-9 0-6-16,-4 0 0 15,8 0 5-15,-8 0-13 16,8 0 8-16,3 0 0 15,5 0-8-15,2 0 8 16,9 0 0-16,0 0 0 16,0 0-7-16,0 2-1 15,0 9 4-15,0 5 4 16,0 2-4-16,0 4 10 16,0 4-6-16,-3 4 0 0,-20 6 8 15,-4 3-10 1,-3-1 2-16,0 0 0 0,4-1 2 15,3 4 4 1,0 1-6-16,7 6 0 0,1 0 11 16,7 6-3-16,1 4-6 15,3 4 0-15,4 7 13 16,0 3-8-16,0-4-2 16,0-2 0-16,27-10 10 15,-1-12-3-15,1-8-12 16,-4-14 0-16,-7-5-1 15,-6-10 7-15,-6-1-6 0,-1-3 0 16,6-3-25 0,14 2 14-16,30-2-50 0,43 0-8 15,36 0 4-15,33 0-1 16,10-7 25-16,-7 2 2 16,-12-4-24-16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9:16.678"/>
    </inkml:context>
    <inkml:brush xml:id="br0">
      <inkml:brushProperty name="width" value="0.05292" units="cm"/>
      <inkml:brushProperty name="height" value="0.05292" units="cm"/>
      <inkml:brushProperty name="color" value="#FF0000"/>
    </inkml:brush>
  </inkml:definitions>
  <inkml:trace contextRef="#ctx0" brushRef="#br0">2540 4456 31 0,'0'0'45'16,"0"0"-31"-16,0 0 5 0,0 0 9 16,0 0-9-16,0 0-7 15,237 0-5-15,-150 0 3 16,21 0 4-16,14 0 0 15,19 0 4-15,11 0-5 16,16-4 2-16,8 1-2 16,2 3-9-16,-3 0 3 15,-7 0 5-15,-15 0-8 16,-5 0 2-16,10 3-3 16,17 1 0-16,16-1 10 15,3-1-9-15,4 0 1 16,4 1-1-16,-4-3-3 15,9 0 5-15,-9 0-2 16,-3 0 0-16,-1 6 5 0,-4 0-6 16,-6 0 1-16,-2 2-1 15,2-2-2-15,-2-1 4 16,13 3-5-16,3 1 2 16,5-1-2-16,-1-1 0 15,-1 1 0-15,-2-1 0 16,-1-5 0-16,5 0-2 15,-14-2 2-15,2 0 0 16,-12 2 0-16,2-1 2 16,-3 2-2-16,-3 1 0 15,-3-1 0-15,-8 3 2 0,4-1-2 16,0 1 0 0,-5-2 0-16,-9 2 0 0,-18 2 0 15,-10 1 0-15,-11 3 0 16,3 1 0-16,1-1 0 15,10-4 0-15,4 0-2 16,8 0 2-16,4 2 0 16,-3 0 0-16,3 1 2 15,-13-3-4-15,-9 1 4 16,-8-1-2-16,-9-2 0 16,-4-4 1-16,6-2 0 15,5 0-1-15,6 0 0 16,6 0-1-16,6 0 1 0,-2 0 0 15,-3 0-1 1,-11 0 2-16,-12 0-2 0,-1 0 1 16,1 0 0-16,8-2-2 15,4 2 2-15,-2-2 0 16,2 2-2-16,-8-4 4 16,-8 2-2-16,-4-2 0 15,-6-2 1-15,-3 1-2 16,-1 1 2-16,-2-3-1 15,6 1 0-15,6 0 1 16,1 0-2-16,3 0 1 16,3-3 0-16,1 3 2 15,-11 1-2-15,-9-3 0 16,-10 0 1-16,-8 2-1 0,-8-2 2 16,-1 2-2-16,6 0 0 15,-2 2-1-15,-1 3 1 16,-3-6 0-16,-3 3-1 15,-3 0-1-15,8-4-2 16,-8 1-6-16,-4-2-7 16,-12 0-2-16,-11 0-6 15,-16 0-3-15,-7 1-9 16,-7-1-27-16,-50-1-18 16</inkml:trace>
  <inkml:trace contextRef="#ctx0" brushRef="#br0" timeOffset="1953.326">16829 4543 58 0,'0'0'10'0,"0"0"0"16,0 0 20-16,0 0-5 16,271 0-7-16,-179 0-6 15,7 0 1-15,7 0 0 16,4 0 4-16,8 0-3 15,20 0-3-15,14 0 1 16,27 0-7-16,24 0-1 16,10 0 5-16,4 0-8 15,4 0 3-15,1 0-1 16,7-1-2-16,19-6 5 16,30-2-4-16,19-3 1 15,28 0-2-15,13-1-1 16,2 3 0-16,-11 4 0 15,-32-4 1-15,-42 3-1 16,-41-4 0-16,-27 1 1 0,-4 1 1 16,15 0-2-16,26 1 1 15,20 4-1-15,17 2 0 16,-1 0 0-16,-9 2 0 16,-16 0-1-16,-17 0 1 15,-24 0 0-15,-19-2 1 16,-3-2-1-16,5 0 1 15,5 2 1-15,20 2-2 16,19 0 1-16,9 0 0 16,-6 0-1-16,-19 0 1 15,-29-4-1-15,-22 3-1 16,-15-5 1-16,-11 1 0 16,-12-1 0-16,3 0 1 15,-1 0 0-15,8-3 1 0,15 4 1 16,8-2-2-16,7 2 1 15,5-1-1-15,-9 2-1 16,-7 0 3-16,-20 0-3 16,-6 0 0-16,-8 4 0 15,11 0 2-15,15 0-2 16,8 0 0-16,7 0-1 16,-11 0 0-16,-19 0 1 15,-23 0 0-15,-26 0 0 0,-23 0 1 16,-20 0-2-1,-18 0 2-15,-12 0-1 0,0 0 0 16,0 0-9-16,-7 0-57 16,-36 0-57-16</inkml:trace>
  <inkml:trace contextRef="#ctx0" brushRef="#br0" timeOffset="5538.269">2471 5919 9 0,'0'0'23'15,"0"0"1"-15,0 0 0 16,0 0 2-16,0 0-1 0,0 0 2 16,43 30-5-1,-17-26 0-15,10-2-2 0,10 2-6 16,7 0 0 0,19 0-5-16,24-4-7 0,26 0 5 15,33 0-5-15,40 0-1 16,33-12 1-1,36 2-1-15,17 4 1 0,28 6-2 16,8-3 0-16,3 2 7 16,-7-5-5-16,-26-4 5 15,-45 0 4-15,-35-2-7 16,-51 0 3-16,-41 2-4 16,-23 0-2-16,-20-2 5 15,-4-5-4-15,1 0 4 16,-11-1 3-16,-5 1-5 0,-7 0 7 15,-16 3-2 1,-7 2-6-16,-12 2 12 0,-2 1-6 16,-6 0 3-16,1 0 0 15,-4-3-9-15,3-1 4 16,-3-6 0-16,4-2-7 16,-1-8 6-16,6-7-5 15,-2-6 1-15,0-14 3 16,6-14-3-16,-3-22 8 15,3-27-8-15,1-15 1 16,9-6-3-16,0-1 1 16,-4 15-1-16,-8 14 0 0,-11 19 4 15,0 26-4 1,0 21 0-16,-4 19-10 0,-19 10-3 16,-7 9-29-16,0 3-17 15,0 5 0-15,-2 0-15 16,6 6 4-16,12 7-8 15</inkml:trace>
  <inkml:trace contextRef="#ctx0" brushRef="#br0" timeOffset="17260.951">2583 7372 84 0,'0'0'29'0,"0"0"-26"0,0 0 6 16,0 0 15-16,0 0 1 16,0 0-13-16,0 0 7 15,7 7-5-15,-7-5-1 16,16-1 3-16,10 2-4 15,17 1 2-15,10 0 4 16,0 0-8-16,19-4-4 16,8 2 6-16,15-2-5 15,13 0 3-15,5 0-4 16,6 0-6-16,-1 0 7 16,8 0-7-16,12 0 1 15,14 0 5-15,20 0-4 16,22 0 7-16,19-10 0 15,17 0 1-15,-9-2 9 16,-20 2-17-16,-33 2 4 16,-30 1 1-16,-32 3 1 15,-17 1 7-15,-22-1-4 0,2 1-8 16,0-4 8 0,20 3-7-16,13-2 1 0,27 4 2 15,32 2-6-15,18 0 5 16,15 0 0-16,1 0-5 15,-20 15 3-15,-16-3-3 16,-14 3-1-16,-14-3 4 16,-5-1-1-16,0-6-2 15,-8 2-1-15,1-2 2 16,-6-3-5-16,-5 2 1 16,-2-2 2-16,0 0 0 15,9-2 2-15,3 0-2 16,4 0 3-16,1 0-2 0,2 0 6 15,1 0-7-15,3 0 0 16,12 0 2-16,11 0 2 16,9 0-1-16,-1 0-3 15,-3 0 2-15,-12 0 1 16,-12 0-3-16,-11 0 0 16,-11 0 0-16,-1 0 5 15,-7 0-3-15,-8 0-2 16,-3 0-2-16,-3 0 2 15,6 0 0-15,11 0 0 16,16 0 0-16,7 0-3 16,9 0 3-16,-5-2-2 0,-14-2 7 15,-8 0-8 1,-8-1 3-16,-8 4 0 0,-5-2 0 16,2-1 4-16,0 0-4 15,11-5 0-15,15 1 3 16,8 2-5-16,0 0 4 15,-1 2-2-15,-17-1 1 16,-18 4 1-16,-17-2-2 16,-24 3 0-16,-13-1 2 15,-3-1-6-15,3-2 4 0,8 0 0 16,18 0 0 0,7-2 7-16,14 2-7 0,9-2 0 15,11 2 0-15,-8-1-2 16,-3 4 1-16,-12-2 1 15,-18 3-2-15,-13 0 0 16,-12 0 2-16,2 0 0 16,2 0-1-16,17 0 1 15,2 0 0-15,16 0 0 16,9 0-3-16,11 0 3 16,-1 0 0-16,-8 0 0 15,-7 0 4-15,-18 0-5 16,-16 0 1-16,-9 0 0 15,-18 0-3-15,-3 0 7 16,-12 0-4-16,-1 0 0 16,1 0 4-16,8 0-8 15,11-2 4-15,14 1 0 0,13-1 0 16,-1 0 1-16,4 0-1 16,-10 2 0-16,-1 0 3 15,-12 0-5-15,-3-2 2 16,-11 2 0-16,-6 0-1 15,-1 0 5-15,-9 0-4 16,4-2 0-16,-4 2 2 16,0 0-7-16,3 0 5 15,1 0 0-15,3 0-2 16,5 0 1-16,-1 0 1 16,1 0 0-16,-1 0 2 15,1 0-2-15,-5 0 0 0,-3 0 0 16,-1 0-1-16,10 0 2 15,6 0-1-15,11 0 0 16,7 0 6-16,6 0-8 16,10 0 2-16,16 0 0 15,3 0-1-15,12 0 4 16,-3 0-3-16,-1 0 0 16,-4 0 0-16,0 0 0 15,3 0 0-15,10 0 0 16,6 0-1-16,11 2 5 15,2-2-4-15,-2 2 0 16,-6 0 1-16,-9 0-3 0,1-2 2 16,2 2 0-16,2-2-5 15,-4 0 3-15,3 1 2 16,-12-1 0-16,-1 0 4 16,-3 0-6-16,1 0 2 15,0 0 0-15,8 0 7 16,4 0-7-16,4 0 11 15,3 0-5-15,7 0 0 16,0 0-2-16,9 0-4 16,14 0 0-16,5 5 6 15,-1 1-5-15,-11-2-1 0,-19 2 0 16,-15-2 2 0,-19 0-1-16,0 0-1 0,4 1 0 15,-1-1 0-15,11-1 0 16,0 1 0-16,6-1 5 15,3 0-2-15,-5-2-5 16,5 2 2-16,-4-3 0 16,-8 0-3-16,-11 0 2 15,-9 0 1-15,2 0-2 16,17 0 8-16,17 0-6 16,13 0 0-16,3 0 2 15,-6 0-8-15,-7 0 6 16,-7 0 0-16,-4 0 3 15,-11 0 4-15,-5 0-5 16,-12-3 4-16,-1-1-5 0,-6-3 16 16,0 4-16-1,3-4 10-15,17 1-11 0,12 4 5 16,14 0-5-16,3 2 0 16,8 0 0-16,-11 0-2 15,-10 0 2-15,-13 0 0 16,-11 0 4-16,-5 0-3 15,-10 0 6-15,-4 0-7 16,7-2 0-16,19 2-5 16,20 0 7-16,7 0-2 15,7 0 0-15,-5 0 5 16,-14 0-10-16,1 0 5 16,-11 0 0-16,-5 0-7 15,4 0 12-15,7 0-5 0,16-2 0 16,13 2 0-16,10-2 0 15,-4 0 0-15,-12-2 0 16,-14 2-2-16,-19-3 4 16,-9 4-2-16,-10-2 0 15,0 3 5-15,2-2-5 16,1-1 0-16,8 1 2 16,15 2-7-16,15 0 5 15,8 0 0-15,12 0 0 16,-9 0 2-16,-7 0-6 15,2 2 4-15,-7 3 0 16,10 4-2-16,-5-3 6 16,4 2-4-16,-1-4 0 15,-6 2 5-15,-8-2-5 16,-8-1 0-16,-16-2 0 0,-10-1-5 16,-8 0 3-16,-12 0 2 15,0 0 2-15,4 0 1 16,19 0-6-16,16 0 3 15,19 0 0-15,10 0-16 16,10 2 15-16,-3 3 1 16,-17 4-2-16,-19-3-8 15,-24-2 8-15,-22-2 0 16,-17-2-7-16,-10 0-9 16,0 0-78-16,-3 0-36 0,-47-21-38 15</inkml:trace>
  <inkml:trace contextRef="#ctx0" brushRef="#br0" timeOffset="37590.806">26735 7399 10 0,'0'0'24'0,"0"0"-7"15,0 0 8-15,0 0-2 16,0 0-4-16,0 0-4 16,225 46 1-16,-133-46-5 15,10 0-1-15,-3 0 1 16,-10 0-5-16,-6-6 0 16,-11 0 3-16,-3-2-4 15,8 2 1-15,18 0-1 16,16-2-2-16,22 2 2 15,19-2-3-15,13-2 1 16,10 1 2-16,-4-2-5 16,-2 1 5-16,-12 1-1 0,-8 2-2 15,-10 1 4-15,-8-2-6 16,-12-2 4-16,-6 2-1 16,2-3-3-16,0 2 4 15,7 0-4-15,-2 0 1 16,-8 2 2-16,-1 6-3 15,-21-1 0-15,-8 0 2 16,-12 2-2-16,-15 0 3 16,-9 0-2-16,-5 0 0 15,1 0 2-15,8 0-3 16,15 0 2-16,11 0-1 16,8 0 1-16,0 0-2 15,-11 0 0-15,-13 0 0 0,-14 0 1 16,-16 0-1-16,-10 4 0 15,-17 2-2-15,-3 5-24 16,-3 0-33-16,-59 7-33 16</inkml:trace>
  <inkml:trace contextRef="#ctx0" brushRef="#br0" timeOffset="40816.294">2616 8821 59 0,'0'0'17'0,"0"0"-5"15,0 0 5-15,0 0 2 16,0 0-3-16,0 0-5 16,-3 48 3-16,3-36-3 15,16 2-1-15,17 3 5 16,13-3-1-16,16 3 0 16,11-1 2-16,17-1-8 15,18-4 4-15,14-1-2 16,14-2-3-16,16-1 3 15,9-4-4-15,11 3 2 16,3-1 4-16,-7-1-3 16,-7 1 4-16,-18 1-6 0,-5-2-7 15,-12 0 5 1,-11-1-5-16,-6-2 1 0,-4-1-1 16,-6 2 2-16,7-2-2 15,12 0 0-15,27 0 1 16,31 0-3-16,25 0 3 15,24 0-1-15,8 0 0 16,4 0 3-16,6 0-2 16,-10 0-1-16,-5 0 2 15,-10 0-1-15,-8 0 1 16,-1 4-2-16,-11 1 0 0,-7-5 0 16,-3 0-3-1,3 0 3-15,-2 0 0 0,2 0-1 16,0 1 2-16,-3-1-1 15,-6 5 0-15,5-2 1 16,-4 4-2-16,-3-2 1 16,-1 2 0-16,-1 0 1 15,6 2 1-15,-1-3-2 16,-5 1 0-16,-6 0 0 16,-11-1 0-16,0 0 0 15,1-2-2-15,14 3 0 16,4-5 2-16,6 3 0 15,-2-1 0-15,-9-2 2 16,0-1-2-16,0 4 0 16,-7-4 1-16,-3 2 0 15,-6-3-1-15,-2 0 0 0,2 0 1 16,10 0 0-16,-1 0-1 16,3 0 0-16,-6 0 0 15,-6 0-1-15,-2 2 1 16,-1 4-1-16,-7 0-1 15,-4 0 4-15,-7-4 0 16,7-2-2-16,10 0 0 16,17 0 3-16,10 0-2 15,13 0-1-15,8 0 1 16,-8 0 0-16,-6 0 0 16,2 0-1-16,-12 0 0 15,-8 0 1-15,-3 0-1 16,-3-2 0-16,10-4-1 0,4 0 0 15,4 0 1-15,5-2 0 16,-9 2 1-16,-4 2-2 16,-4-1 1-16,-3 3 0 15,-3-3 1-15,-9 1 0 16,-4 2-1-16,5-3 0 16,6 2 3-16,8-3-4 15,1-2 2-15,-7-1-1 16,-17 2 0-16,-6 0-3 15,-6 2 2-15,-2 0 0 0,-5 1 1 16,1 3-1 0,-3 1 1-16,-2 0 0 0,5 0-1 15,18 0 3-15,4 10-4 16,13 2 2-16,-4 1 0 16,-13 0 0-16,-11-3 1 15,-7-2 0-15,3-2-1 16,12 0 0-16,20 0 2 15,13-2-2-15,5-1-2 16,11 2 2-16,4 1-2 16,9 0-1-16,-5 0 3 15,0-2-5-15,-11-1 5 16,-7-3 0-16,-9 0 0 16,7 0-2-16,-7 0 2 15,2 0 0-15,-14 0-2 16,-6 0 3-16,-12 0-1 15,-9 0 0-15,-10 0 3 0,-18 0-4 16,-18 0 1-16,-2 0 0 16,-8 0-1-16,16 0 3 15,19 0-3-15,17 5 1 16,13 1 0-16,0 0-1 16,0 4 1-16,-16 0 0 15,-1 3-1-15,-11-2 0 16,1 1 1-16,-10-4 0 15,-2 0 2-15,-3-3-2 16,3-2 0-16,5 0 0 0,-1-2 0 16,5-1 0-1,-7 0 0-15,-14 0 0 0,-9 0 4 16,-13 0-6-16,1 0 2 16,-4 0 0-16,3 0 0 15,8 0 0-15,6 0 0 16,13 0 0-16,13 0 0 15,-6 0-3-15,-3 0 3 16,-15 0-1-16,-15 1-2 16,-12 2 3-16,-11-1 0 15,-16-2 0-15,-11 0 1 16,-7 0 2-16,1 0-3 16,3 0 0-16,13 0-1 15,13 0 0-15,13 0 1 16,8 0 0-16,5 0-4 15,-10 0 4-15,-16 0-5 0,-26 0 2 16,-10 0 2-16,-6 0 2 16,-1 0 0-16,10 0 3 15,-6-5-3-15,9-2 3 16,-2-3-2-16,2-2-2 16,0 0 0-16,-2-2 1 15,5-2 0-15,1-2-1 16,6-4 3-16,-3-5-2 15,7-4-1-15,1-5 0 0,0-7 1 16,-1-3 1 0,4-6-2-16,1-6 1 0,3-1 1 15,-3-3 2-15,-1 1 4 16,-4-1-6-16,-4-3 9 16,-3 3 2-16,-3-2 7 15,-1-6-3-15,8-4-7 16,6-2 9-16,13 2 3 15,7-1-16-15,-3 7 12 16,-11 4-18-16,-9 0 13 16,-11 3 0-16,1 7-12 15,-6 4 13-15,-2 10-9 16,-5 11-4-16,0 10 13 16,-1 3-13-16,-6 7 4 15,0 1 2-15,0 3-3 16,0-1 5-16,0-2-9 15,0-5 2-15,0-3 1 0,0 0 3 16,0-2-6-16,0 2 0 16,0 0 8-16,0 0-8 15,0 2 0-15,0 0 2 16,0-3-12-16,-6 3 10 16,-4-5 0-16,3 2 0 15,-6 3-11-15,-1-1 10 16,2 5-2-16,5 4-11 15,3 1 13-15,-1 5-17 16,5 0 6-16,0-1 7 0,-7 1-16 16,0-3 19-16,-6 2-12 15,-10-1-2-15,6 1 13 16,-29-3-12-16,-16 1 5 16,-25-1-4-16,-39 0-27 15,-42-2 2-15,-69 4-26 16,-60-4-3-16,-39-2-74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33:32.383"/>
    </inkml:context>
    <inkml:brush xml:id="br0">
      <inkml:brushProperty name="width" value="0.05" units="cm"/>
      <inkml:brushProperty name="height" value="0.05" units="cm"/>
      <inkml:brushProperty name="color" value="#FFFFFF"/>
      <inkml:brushProperty name="fitToCurve" value="1"/>
    </inkml:brush>
  </inkml:definitions>
  <inkml:trace contextRef="#ctx0" brushRef="#br0">450 1569 52 0,'0'0'37'16,"0"0"-11"-16,0 0 8 15,0 0 2-15,0 0 2 16,0 0-7-16,0 0-4 16,0 0-2-16,0 0-2 15,0 0-4-15,0 0-1 16,0 0 3-16,0-2-2 15,0 2-4-15,0-7-1 16,25-2-4-16,26-3-9 16,18-1-1-16,16 2 2 0,2 4-2 15,2 1 0 1,10 0 1-16,11 3 1 0,3-1-2 16,15 0 0-1,1 0 2-15,-1-1 1 0,-4 0-2 16,0-1 0-16,0 2 0 15,0-1-1-15,-5-1 2 16,-2 3-2-16,-2-3 3 16,4 4-3-16,10-2 0 15,13-7 2-15,12 3-2 16,-10 1 1-16,-20-1-1 16,-16 2-1-16,-18 0 0 15,-1 2 1-15,5 1 0 16,5-5-1-16,9 1 2 15,20-1-2-15,21-5 1 0,19-3 0 16,15 1 0-16,1 2 0 16,-7 2 1-16,-7 6-2 15,-24 0 2-15,-22 0-1 16,-9 2 0-16,-16-2 0 16,9 3 1-16,11-4-1 15,26 0 1-15,13 4 0 16,14 0 0-16,12-1 1 15,4 0-2-15,-7 3 0 16,-11 0 2-16,-12 0-2 16,-34 0-1-16,-16 0 0 15,-14 0 1-15,-4 0 0 0,13 0-2 16,5 0 2-16,16 0 0 16,16 0-1-16,2 0-1 15,7 0 2-15,-11 0 0 16,-10-1 0-16,-8 1-1 15,-13-4 1-15,4 4 0 16,-4 0 1-16,13 0 0 16,-1 0-1-16,5 0 0 15,4 0 1-15,6 0-1 16,-6 0 0-16,1 0 0 16,-6 0 0-16,-3 0 0 15,-8 0 2-15,-2 0-2 16,-2 0-1-16,7 0 0 15,2 0 1-15,2 0-1 0,5 4 1 16,-4-4 0-16,-8 0 0 16,-6 0-4-16,-19 0 4 15,-7 0-1-15,-2 0 0 16,2 0 0-16,-2 0 1 16,7 0 0-16,-4 0-1 15,6 0 1-15,2 0-1 16,5 0 1-16,5 0-1 15,-5 0 1-15,-4 0 0 16,-5 0 0-16,-16 0-2 16,-5 4 2-16,-9-4 0 15,-2 0 0-15,2 3 1 16,0-1-1-16,18 0 1 0,12 4-1 16,9-6 0-16,0 0 0 15,-7 2 1-15,-6-2-1 16,-26 4 0-16,-16-4 0 15,-14 0 1-15,-7 0 0 16,3 0 1-16,14 0-2 16,20 0 1-16,13 0-3 15,15 0 3-15,7 0-1 16,8 0 0-16,-8 0 3 16,-5 0-6-16,-21 0 6 15,-16 2-3-15,-18 1 0 16,-9-1-1-16,-12-2 0 15,-5 0 1-15,3 0 0 16,-2 0 1-16,-5 0 2 0,4 0-2 16,1 0 4-16,0 0-3 15,-1 0 4-15,8-7-2 16,-12-9-3-16,0-2 5 16,0-3-2-16,0-10-4 15,0 0 2-15,-5-3-1 16,-16-2 3-16,-4-4-4 15,0-9 0-15,2-4 4 16,-2-5-4-16,-5-6 0 16,-5-1 0-16,6-2 1 15,-6-1-2-15,5 1 2 0,5-4-1 16,0 7 0 0,2 8 0-16,2 4 0 0,-4 11 2 15,0 5-1-15,2 13-2 16,2 4-1-16,-4 3 1 15,0 3 1-15,2-2 0 16,-14-1 0-16,-7-4 0 16,-4-2 0-16,-7 4-1 15,0 0 1-15,16 5-4 16,9 5 3-16,0 1-1 16,5 1 1-16,-14 3 0 15,-4 1-5-15,-12 2 5 16,-14 0-1-16,-7 0 0 15,-11 0 2-15,-23 0-2 0,-19 8 2 16,-29 4 4-16,-21 2-4 16,-3-3 1-16,-10-2-1 15,-1-3 0-15,-2 2 0 16,-2 2 1-16,-5-3-1 16,-16 5 2-16,-14-3-2 15,-16 2-1-15,-18-1 0 16,-12-2-2-16,-13 3 3 15,-8-2-2-15,17-3 2 16,16 0 0-16,23-4 2 16,32-2 0-16,18 0-2 15,23 0 0-15,23 0-1 16,3 0 1-16,-6 0-1 0,-1 0 1 16,-23 0-3-16,-15 0 3 15,6 0-2-15,-3 0-3 16,7 0 3-16,21 0-7 15,-1 0 2-15,22 0 2 16,1 0-2-16,19 0 5 16,2 0-3-16,3 0 2 15,-12 0 2-15,-4 0-2 16,-17 3 1-16,-4 2 0 16,2 0 2-16,-11-2-3 15,4 4 4-15,-5-3-1 16,6 1 0-16,10-2-2 15,20-3-1-15,17 0 1 0,23 0-3 16,-2 0 4 0,1 0 0-16,-15 0-2 0,-14 0-1 15,-27 0 3-15,-11 1 0 16,-3 5 0-16,0-2 0 16,21 0 1-16,28-3 0 15,22-1 0-15,14 0 0 16,14 0 0-16,5 0 0 15,-3 0 0-15,-2 0 0 16,0 0-1-16,-9 0 1 16,-5-7-2-16,-21 3 2 15,-4-1-2-15,-9 2-1 16,0 3-4-16,-7 0 1 16,-3 0 4-16,-6 0 0 0,4 3-1 15,-9 6 2 1,2 2 0-16,-13 2-1 0,7-3 2 15,4 4-2-15,11 1 2 16,10 3-2-16,2 3-2 16,18-3 4-16,15 0-4 15,12-5 3-15,22-2-1 16,18-5 0-16,11-5 2 16,5-1 0-16,0 0-2 15,0 0-2-15,0 0 1 16,0 0 0-16,0 0 2 15,0 6-4-15,0 6 4 16,0 7 1-16,0 2 0 0,12 4 1 16,2 4-1-16,-5 5 0 15,7 0 2-15,-7 2-1 16,7-1 0-16,-11 3 2 16,4 9 0-16,-5-1 3 15,8 4 0-15,-7 3-2 16,-1-7 0-16,5 6 2 15,0-5-1-15,8-1 0 16,-4 2-3-16,3-2 2 16,-6-1 0-16,-1-7-1 15,-2-1 1-15,-7-9-3 16,4 1 2-16,-4-4-1 0,0-6-2 16,0 3 5-16,0-2-3 15,0-3 0-15,0 3 2 16,0-5-2-16,0-2 1 15,0 0 0-15,0 0 3 16,0-2-1-16,-4-1-1 16,-3-2-3-16,2 2 1 15,5 3-1-15,-4-2 0 16,4 2-1-16,0-6 0 16,0 4 0-16,0-5 0 15,0-4 0-15,0 0-2 16,0 1 4-16,9-3-1 15,55 0 5-15,30 0-2 0,25 0-4 16,21-5-3-16,-2-5-69 16,-5-17-68-16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34:22.348"/>
    </inkml:context>
    <inkml:brush xml:id="br0">
      <inkml:brushProperty name="width" value="0.05" units="cm"/>
      <inkml:brushProperty name="height" value="0.05" units="cm"/>
      <inkml:brushProperty name="color" value="#FFFFFF"/>
      <inkml:brushProperty name="fitToCurve" value="1"/>
    </inkml:brush>
  </inkml:definitions>
  <inkml:trace contextRef="#ctx0" brushRef="#br0">824 1659 50 0,'0'0'24'0,"0"0"-14"16,0 0 12-16,0 0 0 0,0 0-9 16,0 0-5-1,0 0-3-15,-26 0-1 0,26 0 0 16,0 0 3-16,0 0 3 15,0 0 0-15,0 0 0 16,0 0 4-16,16 0-1 16,33 0 7-16,24 0-7 15,21 0 0-15,16 0-2 16,14 0-4-16,5 0 2 16,4 0-6-16,0 0 3 15,7 0-3-15,2 0 2 16,3 0-2-16,-3 0 1 15,7 0-3-15,5 0 0 16,13 0 1-16,17 0 1 16,13 0-2-16,5 0 0 0,7 0 1 15,-7-5 3-15,-9 0-1 16,-10 1 1-16,-15-4 11 16,-24 5-3-16,-15-3-5 15,-5-2-5-15,0 5 0 16,18-2-1-16,16 2-1 15,5 1 1-15,7 2 0 16,-2 0-2-16,-5 0 3 16,-5 0-3-16,-9 0 0 15,-11 0 2-15,-10 0 0 16,-8 0-1-16,-8 0 0 16,12 0-1-16,4 0 3 15,12 0-3-15,7 0 3 16,7 0-2-16,0 0 0 0,4 0 1 15,10 0-2-15,-5 0 0 16,11 0 0-16,-11 0-1 16,-5 0 1-16,5 0 0 15,-4 0 0-15,-1-3 0 16,5 1-2-16,-9-1 3 16,-10 3-1-16,-6 0 0 15,-14 0-1-15,0 0 1 16,0 0 1-16,4 0 0 15,19 0-1-15,-2 0 0 0,13 0 1 16,-9 0-1 0,-2 0 0-16,-3 0 0 15,-10 0 2-15,-15 0-2 0,-16 0 0 16,-18 0 0-16,-16 0-1 16,-9 0 1-16,-1 0 0 15,24 0 1-15,32 0-1 16,27 0 0-16,21 0-1 15,16 0 0-15,-12 0 1 16,-13 0 0-16,-14 0-2 16,-28 0 1-16,-13 0 2 15,-30 0-1-15,-14 0 0 16,-16 0 0-16,7 0 0 16,7 0 1-16,27 0-1 15,44 0 0-15,34 0-1 16,35 5 1-16,14 6 0 15,-12-4 0-15,-28 5 0 0,-24-5 0 16,-33-5 0-16,-21 0 1 16,-20 2 0-16,-16-4-1 15,-3 0 0-15,-11 0 0 16,7 0 0-16,7 0 0 16,23 0-1-16,18 0 0 15,14 0 1-15,11 0 0 16,0 0-1-16,10 0-1 15,-1 0 1-15,15 0 1 16,-3 0-4-16,-12 0 0 0,1 0 2 16,-1 0 0-1,5 0-2-15,5 0 0 0,6 0 3 16,-6 0-5-16,-14 0 5 16,-21 0 1-16,-13 2 0 15,-17 3-2-15,-13-2 2 16,0 0 1-16,8-1 0 15,8 1-1-15,18-1 0 16,9 3 0-16,1-2 0 16,-6 3 0-16,-8-2 1 15,-17 2-1-15,-18-4-1 16,-16 1 1-16,-13-3 2 16,-17 0-2-16,-2 0 1 15,-7 0-1-15,0 0 4 16,0 0-4-16,0 0 4 0,0 0-1 15,0 0-2-15,0 0 0 16,0 0 1-16,0 0 1 16,4 0-1-16,-4 0 2 15,10-3 4-15,-6-18-7 16,12-4 3-16,-11-4 2 16,-1-7-2-16,1-6 2 15,-5-1 5-15,0-7-11 16,0-6 7-16,0 5-5 15,0-7-1-15,0 1 2 16,0 3-3-16,0 2 5 16,0 0-3-16,0 0 5 0,0-3 1 15,0 2 2-15,0 2-4 16,0-2 3-16,0 1 1 16,0 3 1-16,0 2-5 15,0 3-1-15,-9 3 3 16,-7 1-5-16,2 4 1 15,5-3 3-15,-3 4 0 16,3 7-3-16,4-1 1 16,1 6 1-16,-1 3 1 15,-2 3-4-15,3 8 0 16,-1-4 1-16,1 2-2 16,-1 1-1-16,-6 0 1 15,6 5 1-15,0 1-2 16,5 2-1-16,0 2 0 15,0-2 0-15,0 2 0 0,-4 0-1 16,4 0-4-16,-5 0 2 16,5 0-1-16,-4 0 1 15,4 0 0-15,0 0 1 16,0 0-1-16,-5 0 2 16,-11 0 1-16,-23 0-4 15,-41 0 1-15,-28-4 0 16,-37 4-5-16,-13 0 5 15,-10 0 3-15,-15 0-13 16,-5 0 8-16,-19-2-2 16,-15-3-7-16,-10 1 5 0,-12-5-2 15,-8-2 7-15,-10 2-3 16,-11 0 5-16,3-1-3 16,-8 1 0-16,0 0 3 15,-9 3-3-15,1-1 3 16,3 2 2-16,1-1-1 15,7-1 2-15,11-3-1 16,18-1 1-16,17 3 0 16,18 0 0-16,6 3-1 15,17 0 3-15,12 2-3 16,-3 1-4-16,2 2 3 16,-23 0-4-16,-16 0 0 15,-22 0 1-15,-10 2 0 16,-4 6 3-16,24-3 0 0,22-5 1 15,18 0 0-15,18 0 0 16,12 0 0-16,11 0 0 16,2 0 1-16,-2 0-1 15,-18 0 0-15,-12 0 0 16,-20 0 2-16,-21 0-2 16,-5 0 0-16,10 0 0 15,20 0 0-15,30 0-2 16,23 0 1-16,12 3 1 15,11 2-1-15,-3 0 1 16,1 1 0-16,-9-2-1 16,-15 7 1-16,-15 8-1 0,-5-1-5 15,-16 5 2-15,-5-5 3 16,-8-2 2-16,3-2-2 16,13-7 2-16,17 1 1 15,31-8-1-15,22 2-1 16,17 1 0-16,-10-3 0 15,-29 0 0-15,-40 0 0 16,-41 0 0-16,-36 0 1 16,-12 0-1-16,9 0 0 15,21 0-1-15,39-3 1 16,38 3 0-16,36-2 0 16,31 2 0-16,23 0 0 15,26 0 0-15,18 0-1 0,11 0-1 16,-4 0 2-16,5 2-1 15,-12 1 0-15,-23 4 1 16,-30 4 0-16,-41 2 0 16,-24 0 0-16,1 2 0 15,-4 1 0-15,8-3 0 16,14 1 1-16,17-5-1 16,24-2 2-16,24-1-2 15,25-3 1-15,20 0-1 16,5-3 0-16,0 0-2 15,0 0 1-15,0 0 0 16,0 0 0-16,0 0 1 16,0 0 0-16,0 0 1 15,0 0 0-15,-5 0 0 0,-11 0 0 16,-7 2-1-16,-6 3-2 16,-1 0 2-16,14 4 0 15,2-1-4-15,-2 3 0 16,-3 8 2-16,-10 8 0 15,-1 1 2-15,5 3-1 16,11 1 0-16,-2 5-2 16,2 1 3-16,2 6 0 15,-1 4 0-15,4 5 3 16,-3 2-3-16,7 2 4 16,1 1-3-16,4 1 0 15,0 4 3-15,0-6 2 16,0-2-1-16,0-3-1 0,0-3 2 15,0-5-4-15,0-2 3 16,4-3-2-16,1-10-1 16,2-7 0-16,-2-5-1 15,-1-10 0-15,1-4-1 16,-5-3 0-16,4 0 0 16,-4 0 2-16,0 0 2 15,0 0-2-15,0 0-1 16,0 0-1-16,0 0-2 15,0 0 2-15,0 0 0 16,0 0-4-16,0 3 2 16,0 6-1-16,5-2 3 0,11 2 4 15,-2-3-4-15,6 2-16 16,10-5-12-16,5-3-9 16,-1 0-8-16,0 0 6 15,-13 0 5-15,-7 2-6 16,-14 0-11-16,0-2-4 15,0 0-31-15</inkml:trace>
  <inkml:trace contextRef="#ctx0" brushRef="#br0" timeOffset="21182">12860 2926 32 0,'0'0'31'15,"0"0"-20"-15,0 0 7 16,0 0 15-16,0 0-11 15,0 0-14-15,0 0-5 0,0 0 3 16,-12 0 8-16,12 0 0 16,0 0 0-16,0 0 5 15,0 0 27-15,41 5-34 16,28 0-2-16,30 0 9 16,34-2 2-16,21-3-9 15,18 3-1-15,16-3-3 16,5 0-4-16,2 2 0 15,-2 3 3-15,-5-1-4 16,-7-2 5-16,-6-2-1 16,13 0 1-16,9 0-2 15,21 0 1-15,14 0-3 16,0 6 1-16,2 3-3 16,-12 2 2-16,-11-7 1 0,-6 5-4 15,1-7 1 1,8 3-2-16,8 1 1 0,10-3 1 15,7-3 0-15,2 0-2 16,-3 0 0-16,-24 0 2 16,-22 0-1-16,-33-9-1 15,-26 2 6-15,-21-2-4 16,-2 2 0-16,3-1-2 16,6 2 0-16,10 3 1 15,11-1-1-15,2 2-1 16,7 0 1-16,5-2 0 15,4-1 1-15,5 3-2 16,-4-1 1-16,-17 3 0 0,-18-3 1 16,-21 3-1-1,-9 0 1-15,-4 0-1 0,-6 0-2 16,-1 0 2-16,-3 0 2 16,-2 0-1-16,7 0 0 15,5 0 0-15,4 0 1 16,9 0-2-16,0 0 0 15,-2 0 0-15,-23 0 0 16,-22 0 0-16,-31 0 1 16,-11 0-1-16,-5 0-1 15,11 0 0-15,10 0 1 16,9 3 0-16,7 0 1 16,2-3-1-16,-9 2 1 15,3 1-1-15,-24-1 0 0,-2-2 1 16,-11 4-1-16,-1-4 1 15,-4 0-1-15,5 0 0 16,4 0-1-16,-2 2-1 16,7-2 2-16,-10 0 1 15,1 0-1-15,2 0 0 16,-7 0 1-16,0 0-1 16,0 0 0-16,0 0 0 15,0 0 0-15,0 0 0 16,0 0 1-16,0 0-2 15,0 0 0-15,0 0-5 0,0 0 1 16,9-2-5-16,9-20-12 16,3-4-25-16,-17-10-38 15,-4-2-21 1,0-16-45-16</inkml:trace>
  <inkml:trace contextRef="#ctx0" brushRef="#br0" timeOffset="54987">22812 3038 118 0,'0'0'1'0,"0"0"1"16,0 0 20-16,0 0 2 15,0 0-17-15,0 0-3 0,0 0 3 16,39 10 7-16,12-7 0 16,8-3 5-16,15 5 8 15,15-3-8-15,14 1 5 16,17-3-1-16,-1 0-8 16,10 0 0-16,-12 0 0 15,11 0-7-15,8 3-1 16,6-3-1-16,12 3 0 15,13-3-1-15,12 2-2 16,5-2 1-16,4 0 1 16,0 0 0-16,5 0 4 15,4 0-1-15,5 0 3 16,2 0-2-16,12 0-4 16,-3 0 3-16,1 0-2 15,8 0 0-15,1 0 0 0,4 0-1 16,-13 0-1-1,-22 0-3-15,-33-5 1 0,-22-1-2 16,-13 1 0-16,0 0 3 16,14-4-3-16,11 2 0 15,5-1 1-15,9 1 2 16,0-1-2-16,4 5 0 16,-8 1-1-16,-10 2 1 15,-21 0 2-15,-13 0-3 16,-16 0 0-16,-10 0 3 15,-6 0-1-15,-14 0-1 16,-10-3 1-16,-8 3-2 0,-17-2 3 16,-4 2-3-16,-5 0 1 15,-2 0-1-15,7 0-2 16,11 0 2-16,8 0 0 16,-10 0 5-16,6 0-4 15,-1 0-1-15,2 0 0 16,7 0 4-16,2 0-4 15,-21 0 1-15,-9 0-1 16,-15 0 1-16,-6 0 2 16,-4 0-3-16,0 0-3 15,0 0 2-15,0 0-15 16,0 0-20-16,0 0-15 16,0 0-17-16,-9 0-16 15,-25-3-18-15,8 3-11 16</inkml:trace>
  <inkml:trace contextRef="#ctx0" brushRef="#br0" timeOffset="57101">280 4398 56 0,'0'0'68'16,"0"0"-48"-16,0 0 1 15,0 0 13-15,0 0 0 0,0 0-22 16,202-19 2 0,-44 17 11-16,46 2-6 0,28-6-5 15,34 6-6-15,21 0 2 16,20 0-2-16,19 0-4 16,0 4 0-16,12 9 0 15,13 5 1-15,16-3 9 16,2-1-6-16,8-4-5 15,-6-5 3-15,6 0-3 16,4 0 3-16,-12 1 2 16,-11-3-4-16,-48-3 3 15,-53 0-1-15,-57 0 3 16,-58 0 3-16,-43 0 1 16,-44 0-5-16,-26 0 9 15,-19 0-2-15,-6 0-1 0,-4 0 1 16,0 0-5-16,0 0 9 15,0 0-12-15,7 0-7 16,7 0-4-16,2 2 0 16,7 2 4-16,-3-3 1 15,-6-1-1-15,-7 3 3 16,-7-3-2-16,0 0 2 16,0 0 1-16,0 0 6 15,0 0 6-15,0-4 10 16,0-11-16-16,0-5 2 15,0-1-2-15,0-8 3 16,0-12-10-16,0-10-1 0,0-14-1 16,9-12-1-1,5-7 0-15,-7 2 2 0,-7-6-2 16,0 2 0-16,-21 5 2 16,-13 8 0-16,4 11-2 15,9 5 0-15,17 5 1 16,4-1-1-16,0 4 0 15,0 1 2-15,4 13-2 16,8 4 2-16,-8 4-2 16,-4 4 2-16,0-3 0 15,0 0 2-15,0 0-4 16,0 0 2-16,0 4-2 16,0 3 0-16,0 6 6 15,0 4-6-15,0 7 0 16,0 2-2-16,0 0-2 0,0 0-6 15,0 0-6-15,-16 0 4 16,-57 0-3-16,-51 0 11 16,-48 0-8-16,-37 0 12 15,-34 0-5-15,-44 0-1 16,-43-8-4-16,-38-1-4 16,-22-3 1-16,0 0-2 15,-7 1-4-15,7 0 2 16,9 6 7-16,21 3-3 15,9 2 8-15,18 0-8 16,28 0 2-16,11 0 6 16,37 0-2-16,39 0 6 0,37 2-1 15,32 3-1-15,29 1 2 16,31-1 1-16,15 0-2 16,10-2 1-16,9 0-1 15,-5 1 2-15,12 1-2 16,5 1 0-16,13-4 2 15,14-2-1-15,11 0 1 16,5 0 0-16,0 0 0 16,0 2 0-16,0-2 0 15,-4 12-5-15,-17 11-1 16,-4 5 5-16,-10 20 0 0,12 3 2 16,7 12-1-1,-9 19 6-15,2 12 0 0,-18 8 8 16,-3 4 4-16,-6-4-3 15,-3 0-3-15,-2-7 3 16,0 3-4-16,6 0-3 16,15 2 1-16,23-10-1 15,11-7 0-15,0-15-4 16,50-16-3-16,3-15 4 16,18-14-4-16,-11-13 5 15,-12-5 0-15,-18-5-4 16,-26 0 2-16,-4 0-4 0,0 0-4 15,0 0-1 1,0 0-19-16,0 0 6 0,0-5-3 16,0-8-11-1,69-2-8-15,76-11-32 0,57 0 16 16,50-3 9-16,26 6-5 16,-1-4 10-16,-10 4 11 15,-24 0-10-15,-25 4-42 16</inkml:trace>
  <inkml:trace contextRef="#ctx0" brushRef="#br0" timeOffset="60030">22931 3034 23 0,'0'0'29'0,"0"0"-16"0,0 0 4 16,0 0 6-16,0 0-7 16,0 0 2-16,0 0 0 15,0 5 2-15,0-5 4 16,0 0-2-16,0 0 3 15,0 0-4-15,0 0-8 16,0 0-1-16,0 0-7 16,0 0 2-16,0 0 1 15,0-5-4-15,0-2 9 16,0-3-3-16,0 2-4 16,0-8 9-16,0 0-9 0,0-3 3 15,0-16 8-15,0-4-7 16,-16-9 0-16,-2-6-5 15,-3 1-3 1,-4-1 13-16,16 6-8 0,4-2 1 16,1 6 7-16,4 5-9 15,0 0 8-15,0 2 0 16,0 4-12-16,4-6 10 16,6 0-12-16,-6 0 3 15,1-6 3-15,-5 7-2 16,0-1 0-16,0 6 4 15,0 0-5-15,0 8 17 16,0 1-17-16,0 6 6 16,0 5 0-16,0 3-2 0,-5-1-3 15,5-2-4 1,0 0 8-16,0-1-7 0,0 3-1 16,0-1 0-16,0 2 0 15,0-3 9-15,0 2-9 16,0-1 0-16,0 1 6 15,0-5-7-15,0 1 1 16,0-4 0-16,0 1-2 16,0 0 10-16,0 1-8 15,0-2 0-15,0 3 4 16,5 1-1-16,-5 7-3 16,0 3 0-16,0 3 0 15,0 2 9-15,7-4-9 16,-7 4 0-16,0-2 1 15,0 2-4-15,0 0 3 0,4-2 0 16,1 2-4-16,4 0-1 16,37 0 5-16,48 0-10 15,48 0-12-15,76 8 17 16,55 15 0-16,23 2 3 16,12 2 1-16,-21-4-17 15,-35-5 18-15,-36-8 0 16,-23-3 0-16,-14-1-5 0,-5-6 5 15,7 0 0 1,33 0 2-16,29 0 4 0,19 0-6 16,-1 0 0-1,-4 0-8-15,-9 0 4 0,-25 0-6 16,-21 0-2-16,-23 0 12 16,-30 0-10-16,-21-6 9 15,-4 3 1-15,9-3 0 16,14 4-8-16,11-2 8 15,1 4-1-15,-19 0 0 16,-16 0-13-16,-30 0 12 16,-12 0 2-16,-1 0-1 15,-3 0 1-15,-3 0 0 16,8 0 0-16,2 0-5 16,14 0 8-16,20 0-3 15,9 8 0-15,26-1 3 16,-25 2-5-16,-12-1 2 0,-12 0 0 15,-27 0-4-15,-2-2 7 16,7-5-3-16,-3 2 0 16,-11 0 3-16,-5-1-5 15,-9 0 2-15,-2 2 0 16,-3-4-3-16,6 0 7 16,-13 0-4-16,-13 0 0 15,-16 0 2-15,-3 0-3 16,-11 0 1-16,0 0 0 15,0 0-1-15,0 0 5 16,0 0-4-16,0 0 0 16,0 0 1-16,0 0-5 0,0 0 4 15,0 0 0-15,0 0-6 16,0 0 9-16,0 0-3 16,0 0 0-16,0 1-16 15,0 6 15-15,0 2-13 16,0 12 0-16,0 7 10 15,0 9 8-15,0 8-4 16,-11 3 0-16,-12 2 2 16,2 6-2-16,-4-1 0 15,7 2 0-15,1-9 1 16,-3-1 1-16,6-2-2 16,9-5 0-16,-4 0 1 15,2 0-2-15,3-4 1 16,-1-2 0-16,5 0-1 15,0-3 4-15,0-3-3 0,0 3 0 16,0-10 3-16,0-2-3 16,0-4 0-16,0-4 0 15,0 2-2-15,0-6 6 16,0-2-4-16,0 3 0 16,0 0 4-16,0-3-4 15,0 3 0-15,0 0 0 16,0 2 4-16,0 1 0 15,0 2 1-15,0-1-1 16,5-1-1-16,-1-3 2 0,3 5-5 16,-2-3 0-1,-1 1-2-15,1 2 6 0,-5-3-4 16,0 0 0-16,0-1 2 16,0-5-2-16,5 0 0 15,-5-3 0-15,0-1 1 16,0 0 4-16,0 0-5 15,0 0 0-15,0 0 0 16,0 0-3-16,0 0 3 16,0 3 0-16,0 0-5 15,0 1 10-15,0 0-5 16,0 0 0-16,0 0 3 16,0 1-3-16,0-5 0 15,0 0 0-15,-14 0-3 16,-50 0 6-16,-42 0-7 0,-52 0 3 15,-58 0-53-15,-43 7-4 16,-28 9-34-16,-5 2-20 16,45 3-2-16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36:50.945"/>
    </inkml:context>
    <inkml:brush xml:id="br0">
      <inkml:brushProperty name="width" value="0.05" units="cm"/>
      <inkml:brushProperty name="height" value="0.05" units="cm"/>
      <inkml:brushProperty name="color" value="#FFFFFF"/>
      <inkml:brushProperty name="fitToCurve" value="1"/>
    </inkml:brush>
  </inkml:definitions>
  <inkml:trace contextRef="#ctx0" brushRef="#br0">303 1296 57 0,'0'0'42'15,"0"0"-32"-15,0 0 0 16,0 0-1-16,0 0-4 16,4 141 4-16,178-136-2 15,104-5 5-15,111 0-1 16,74-13-8-16,38-11-1 15,-4 4-2-15,-21 2-1 16,-34-1 1-16,-64 10 0 16,-79-1 0-16,-100 1 1 0,-93 6 0 15,-54 0 0-15,-35 3 5 16,-25-2 0-16,0 2 0 16,0-3 1-16,-85 3-3 15,-82 0-4-15,-97 0-2 16,-96 0-6-16,-69 11 3 15,-33 8 1-15,-8-1 2 16,25 0 2-16,39-1 0 16,61 2 0-16,59-1 0 15,81-1 0-15,68-6-3 16,61 0 3-16,41-5-3 16,22-4 2-16,13 1 1 0,0-3 0 15,0 0 1-15,0 0 0 16,0 0-1-16,25-3 0 15,58-18 0-15,70-5 1 16,95 0 0-16,83 0 1 16,66 6-2-16,48 2 0 15,-5 3 0-15,-29 3-1 16,-51 7 1-16,-77 3 0 16,-91 2-1-16,-72 0 0 15,-67 0 1-15,-37 0-1 16,-16 0-2-16,-51 0-6 15,-96 20 9-15,-87 6-2 0,-76-2 2 16,-57-2 0-16,-27-6 1 16,-33-5 0-16,-14-6 3 15,26-2 1-15,9 2 2 16,50 0-4-16,94 4-2 16,90-3 1-16,92 2 0 15,80-3-2-15,25 6-10 16,122 0 5-16,87-9 5 15,83-2 0-15,64 0 0 16,9-10-2-16,-23-9-3 16,-50 5 1-16,-72 0-1 15,-70 4 0-15,-68 5 1 16,-61 2 1-16,-41 0-5 16,-5-2 0-16,-21-6-3 0,-57 3-14 15,-37-2-32-15</inkml:trace>
  <inkml:trace contextRef="#ctx0" brushRef="#br0" timeOffset="1549">163 1612 8 0,'0'0'34'16,"0"0"-15"-16,0 0 6 15,0 0 5-15,0 0-7 16,0 0-5-16,0-45 1 16,0 24-1-16,0-5-1 15,0-8 0-15,0-6-4 16,0-9-4-16,0-8-2 0,0-2 1 15,0-9-3 1,0-5 0-16,0-7 0 0,0-8-2 16,-5-6-1-16,-4-3-1 15,-7 4 2-15,-2 9-1 16,2 12-1-16,2 9 3 16,-2 9 0-16,11 6-1 15,1 7 2-15,4 8 0 16,0 1 3-16,0 1-2 15,0 2-1-15,20-1-4 16,19 3 0-16,-4 4-1 16,-1 4 0-16,-9 1 0 15,-2 2 2-15,-2 4-1 16,-5-1 0-16,-7 2 1 16,-4 6-1-16,-5 0 4 0,0 2-1 15,0 3 0-15,0 0 0 16,0 0-3-16,0 0 0 15,0 0 0-15,0 0 0 16,0 0-1-16,0 0 0 16,0 0 1-16,0 0-2 15,0 0 1-15,0 0-1 16,0 0 0-16,0 0 0 16,4 0-1-16,-4 0 0 15,21 0-1-15,13 0-1 16,31 0 3-16,24 0 1 15,19 0 0-15,16 0 1 0,4 0-1 16,1 0 0 0,-10-5 0-16,-20 1 0 0,-30 1 0 15,-35-1 0-15,-22 2-1 16,-12 2 2-16,0 0-1 16,0 0 0-16,0 0-4 15,-30 0-3-15,-34 0 1 16,-26 0 6-16,-20 0-3 15,-7 0 1-15,-7 0-1 16,-5 0 1-16,6 6-2 16,8 1 4-16,25-2-2 15,26 1-1-15,25-4 3 16,30-2 0-16,4 0 2 16,5 0-2-16,0 0-2 15,0 2 1-15,0-2 1 0,0 0 0 16,0 3-1-16,0-3 1 15,0 0 0-15,0 3 0 16,0-3-1-16,0 3 1 16,0-3-3-16,0 0 3 15,0 2-4-15,0-2 1 16,0 3 1-16,0 7 0 16,0 3 1-16,0 5 1 15,0 12 0-15,0-2 1 16,0 9 1-16,0 3 0 0,0 7 2 15,0 5 0 1,5-1 2-16,-1 4 2 0,1-7-4 16,0-1 1-16,-1-6 0 15,-4 3 2-15,0 1 1 16,0 1-1-16,0 4 4 16,0-4 0-16,0 0-3 15,-4-5 0-15,-1-8-1 16,5 2-2-16,0-5 2 15,0-1 0-15,0-2-3 16,0 1-1-16,0-5 0 16,0 3-1-16,0-2 1 15,0-3-2-15,0-1-1 16,0-4 2-16,0-1-2 16,5-1 0-16,-1-1 0 0,-4-3 1 15,7-2 0-15,-7-3-1 16,5-3 0-16,-5 3-3 15,9 3-25-15,0-4-57 16,3-4-64-16</inkml:trace>
  <inkml:trace contextRef="#ctx0" brushRef="#br0" timeOffset="4822">4927 2707 28 0,'0'0'35'0,"0"0"-30"0,0 0 5 15,0 0 8-15,0 0-5 16,0 0-2-16,296 0 5 16,-108 0 1-16,51 0 0 15,57 0-4-15,41-21-8 16,28 0 2-16,11-3-6 16,-34 0-1-16,-50 5 2 15,-65 6 0-15,-78 2-2 16,-71 6 0-16,-48 2 0 15,-30 3-1-15,-9 0-5 16,-86 0-14-16,-72 0-4 16,-72 10-15-16,-48 14 5 15,-38 2 15-15,-22-3 9 16,5 4 9-16,12 1 1 0,8 1 3 16,20-1 0-1,40-5 1-15,69-7 3 0,85-5 0 16,62-11 0-16,42 0 3 15,4 0-8-15,0 0 1 16,0 0 2-16,30 0 0 16,34-9 0-16,35-6 3 15,59-6 1-15,55-2 1 16,54 0-4-16,65-1 0 16,42 0 2-16,28 1-5 15,-1 2 3-15,-40 4 0 16,-54 4-5-16,-89 4 5 0,-85 5-5 15,-73-2 0 1,-55 3 2-16,-5 1 0 0,-94 2-1 16,-76 0-2-16,-62 0-5 15,-64 0 5-15,-41 5 0 16,-28 1 0-16,-12 3 3 16,6-5-2-16,29-2 3 15,62-2-2-15,76 0 0 16,91 0 3-16,72 0-1 15,41 0 2-15,85 0-6 16,94 3 0-16,82-3 0 16,61 0 0-16,54 0-2 15,19 0 2-15,6 0-4 16,-36-5 4-16,-53 5-2 0,-89 0 2 16,-83 0 0-16,-76 0 0 15,-59 0 0-15,-5 2-1 16,-111 13-8-16,-86 9 9 15,-90 0 0-15,-68-4-4 16,-36-2 4-16,-19-2 0 16,-36 4 1-16,10 7 0 15,39-4-1-15,83-2 2 16,130-8 7-16,109-5 0 16,75-3-4-16,119-5-2 15,159 0-3-15,133-23 13 16,116-19-5-16,58-5-6 15,-20 11-2-15,-42 7 2 0,-91 13-2 16,-107 9 0-16,-123 7 0 16,-103 0-2-16,-74 0-11 15,-25 0-11-15,-108 10 6 16,-80 14-1-16,-80-1-7 16,-63 0 14-16,-45-4 9 15,-44-1 3-15,-21 3 0 16,1-3 0-16,34-2 5 15,89-4-4-15,110 1 2 16,118-2-3-16,89 2-2 16,99 2-18-16,114-2-28 15</inkml:trace>
  <inkml:trace contextRef="#ctx0" brushRef="#br0" timeOffset="7637">12337 1440 92 0,'0'0'32'16,"0"0"-16"-16,0 0 12 16,0 0 15-16,0 0-7 0,0 0-15 15,-78-8-17-15,-7 8-2 16,-23 0 6-16,-21 0-8 16,-15 19 6-16,-28-2-2 15,-12 1-4-15,-13 1 5 16,-12-2-5-16,-2 5 0 15,-3-4 1 1,26 1 0-16,39-4-1 0,62-5 0 16,45-4 2-16,33-4-5 15,9 0 2-15,0-2-2 16,0 0 3-16,0 5-7 16,0 1 7-16,0 9 0 15,0 7 1-15,0 6 0 16,0 14-1-16,0 7 0 15,0 8 7-15,0 3-6 0,0 0 7 16,-4 3 3-16,-22 2-4 16,6-1 10-16,1 4-11 15,-1 5-2-15,1-3 6 16,-1 5-4-16,4 1 0 16,-3-1-1-16,8 4-3 15,-3-3 6-15,14-2-7 16,0-6 1-16,0-10 1 15,0-15 1-15,0-9-3 16,0-11-1-16,0-7 2 16,0-8-1-16,0-3-1 15,0-5 0-15,0 0-1 16,0 0 6-16,0 0-5 0,0 0 0 16,0 0 3-1,9 0-5-15,12 0 2 0,13 0 0 16,21 0 4-16,40-7 0 15,28-7-2-15,29 1-2 16,32-2 2-16,13 2-3 16,7 0 1-16,19 5 0 15,18-3-2-15,27 0 4 16,14-1-2-16,10 2 0 16,-5 2 4-16,0 0-6 15,-5 0 2-15,-5 0 0 16,-10 1-3-16,-15-6-1 15,-16-3 4-15,-1-3-1 0,-17-6 4 16,-12-1-7-16,-9-3 4 16,-13 4 0-16,-17 0 0 15,-13 5 4-15,-25 0-4 16,-10 3 0-16,-16 2 2 16,12-1-4-16,-2 3 2 15,6 2 0-15,5 1-3 16,0 1 4-16,-5-2-1 15,-7 0 0-15,3-2 5 16,-2 0-7-16,1 0 2 16,-6 0 0-16,-23 3-1 15,-25 5 3-15,-21 0-2 16,-14 1 0-16,0 4 0 16,10 0-3-16,20 0 3 0,2 0 0 15,3 0-5-15,-5 0 7 16,-16 0-2-16,2 0 0 15,-6 0 3-15,-6 0-6 16,-1 0 3-16,-3 0 0 16,-4 0-2-16,4 0 0 15,14 0 2-15,9 0 0 16,19 0 2-16,2 0-4 16,0 0 2-16,-5 0 0 15,-16 0-3-15,-18 0 5 16,-9 0-2-16,-12 0 0 15,-5 0 0-15,3 0-4 0,-7 0 4 16,5 0 0 0,-5 0-3-16,9 0 3 0,7 0 0 15,2 0 0-15,8 0 4 16,-1 0-3-16,0 0-1 16,-11 0 0-16,-5 0 3 15,-4 0 2-15,-5 0-5 16,0 0 10-16,0-1-8 15,7-17 10-15,-3-6-11 16,1-11-1-16,-5-3 8 16,4-9-6-16,5-3 0 15,-2-2 0-15,3-1 3 16,-1 3-6-16,-5 0 1 0,1 4 0 16,2 0 2-16,-3-3 3 15,1 3-5-15,4 2 1 16,-4-3 6-16,6-1-6 15,-11 2-1-15,5 2 0 16,-5 5 1-16,0 8 1 16,0 4-2-16,0 7 0 15,0 4 4-15,0 3-4 16,0 1 0-16,-9 1 0 16,-3 0-5-16,-2 1 8 15,3 2-3-15,-7-3 0 16,1 5 7-16,-1-5-13 0,-12 0 6 15,-4 1 0 1,-12-4-3-16,-18 5-2 0,-19-5 5 16,-11 4 0-16,-5-1 4 15,-11 1-7-15,2 1 3 16,-6 2 0-16,-15 3-6 16,-20 2 6-16,-19 2 0 15,-34 0 0-15,-32 0-11 16,-2 0 8-16,-16 0-5 15,4 0-1-15,25 0 8 16,17 0-11-16,17 2 11 16,27 2 0-16,-4 0-2 0,3-1-1 15,-9 6 2 1,-16-1-3-16,-21 0 0 0,-13 2-1 16,-5-5 6-16,-5 1 0 15,14-6 3-15,4 0-2 16,33 0-1-16,27 0 0 15,26 0-2-15,18 0 1 16,22 0 1-16,4 0 0 16,19 0 0-16,10 0-2 15,0 0 2-15,12 0-6 16,-1 0 4-16,-7 0-34 16,8 2-5-16,-3 8-3 15,12 3-14-15,8 3-4 16,17-5-23-16</inkml:trace>
  <inkml:trace contextRef="#ctx0" brushRef="#br0" timeOffset="12531">5739 4126 8 0,'0'0'13'0,"0"0"-6"16,0 0 7-16,0 0 2 16,0 0-5-16,0 0 2 0,0 0 1 15,-188-28-4-15,167 28-1 16,12 0-1-16,5 0 2 15,4 0-3-15,0 0-6 16,0 0 4-16,0 0-5 16,43 0 1-16,31 0 4 15,31 0-1-15,28 0 3 16,35-7-2-16,41 1-2 16,36 1 6-16,37 1-3 15,26 2-1-15,18 2 3 16,2 0-7-16,-11 0 4 15,-31 0-1-15,-33 0-4 16,-31 2 9-16,-15 7-7 16,-23-1 5-16,-17-3 5 0,-29 1-9 15,-24-4 6-15,-19 3-1 16,-11-1-5-16,-1-3 9 16,2-1-10-16,14 0 4 15,4 0 3-15,2 0-8 16,-10 0 8-16,-22 0-2 15,-18 0-7-15,-25 0 9 16,-16 0-8-16,-10 0-1 16,1 0 3-16,-1 0 1 15,3 0-4-15,3 0 0 16,-1 0 0-16,7 0-3 16,-2 0 4-16,-3 0-1 15,-2 0 0-15,-4 0-11 0,-1 0-11 16,1 0-18-16,6 0-24 15,-1-7-8-15</inkml:trace>
  <inkml:trace contextRef="#ctx0" brushRef="#br0" timeOffset="14153">11364 2754 48 0,'0'0'20'0,"0"0"-18"15,0 0 0-15,0 0 12 16,0 0 2-16,0 0-12 15,0 0-1-15,-333 15 5 16,225-10-1-16,-11 0 3 16,-14 0-4-16,-5 5-6 15,-7 2 3-15,21-2-3 16,30 0 0-16,35-5-1 16,40 0 1-16,15 1 0 15,4 1-5-15,0 3-1 16,0 4 6-16,9-1 2 15,5 0 2-15,-3 2 5 0,-2 9-7 16,-4 6 7-16,-1 5 0 16,-4 14-1-16,5 8 2 15,-5 6-1-15,7 7 2 16,-2 6 5-16,4 1-5 16,7 7 3-16,2-1 2 15,3 6-10-15,4 5 5 16,-2 1-4-16,-2 2 4 15,-17-1 10-15,-4-5-13 16,0-5 7-16,-25 0 5 16,-19-6-12-16,1-12 11 15,1-8-14-15,13-9 1 16,6-11 11-16,2-3-15 16,0-9 5-16,12-5-7 15,0-10 8-15,9-2-7 0,0-6-1 16,0-3 0-16,0-2-1 15,0 4 11-15,0-4-9 16,0 2-1-16,0-2 4 16,0 0 4-16,0 0-7 15,0 0-1-15,23 0 0 16,48-6 4-16,42-9-4 16,31-1 0-16,33-1-1 15,41-2-8-15,30-2 9 16,29 4-4-16,24-5 1 0,20 7-2 15,1 4 5 1,-6 5 0-16,-17-1 5 0,-13 3-5 16,15 0 0-16,32 4 0 15,36 0-7-15,42 0 6 16,11 0 1-16,-23 0 0 16,-36 4 4-16,-62 0-5 15,-53 3 1-15,-51-3 0 16,-39 0-3-16,-29 0 10 15,-10-2-7-15,-20 1 0 16,-5-3 4-16,-16 0-4 16,-19 0 0-16,-13 0 0 15,-27 0-3-15,-8 0 11 16,-11 0-8-16,0 0 7 16,0 0-4-16,0-13 2 0,0-8-5 15,14-5 0 1,16-11-4-16,0-9 6 0,9-11-2 15,-5-12 0-15,-13-8 2 16,-7-10-9-16,-14-6 7 16,0-10 0-16,0 0-1 15,0 8-2-15,0 6 3 16,0 12 0-16,0 13-4 16,0 9-2-16,6 9 1 15,4 7 5-15,-6 0-9 16,5 3 11-16,-4-6-2 15,2-8 0-15,-3-1 6 16,-4-3-11-16,0 3 5 16,0 4 0-16,-16 4-2 0,-23 5 3 15,5 6-1-15,-5-1 0 16,-2 8 0-16,6-3-1 16,1 1 1-16,9 7 0 15,6 4 0-15,10 2 4 16,9 5-4-16,0 1 0 15,-7 3 1-15,2-1-5 16,1 1 4-16,-5-2 0 16,-3 4-2-16,8-3 4 15,-1 2-2-15,0 0 0 16,-4 3 4-16,5-5-8 16,-8-2 4-16,3 3 0 15,4-6-4-15,-6 4 7 0,2-1-3 16,-5-1 0-16,-2 3 1 15,-2-5-7-15,-3 3 6 16,0 3 0-16,-9-6-5 16,-4 4 5-16,-10-6 0 15,-29-2 0-15,-37-4 0 16,-58-3-8-16,-89 3 8 16,-114-8-13-16,-130 3-9 15,-107-1-28-15,-73 6 13 16,-12 19-10-16,39 0-26 15,75 16-20-15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49:24.429"/>
    </inkml:context>
    <inkml:brush xml:id="br0">
      <inkml:brushProperty name="width" value="0.05" units="cm"/>
      <inkml:brushProperty name="height" value="0.05" units="cm"/>
      <inkml:brushProperty name="color" value="#FFFFFF"/>
      <inkml:brushProperty name="fitToCurve" value="1"/>
    </inkml:brush>
  </inkml:definitions>
  <inkml:trace contextRef="#ctx0" brushRef="#br0">69 0 96 0,'0'0'24'0,"0"0"-18"0,0 0-2 16,0 0 11-16,0 0 2 16,0 0-5-16,-25 2-9 15,25-2-3-15,0 0-1 16,0 0-17-16,-5 0-24 16,-34 0-38-16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49:25.226"/>
    </inkml:context>
    <inkml:brush xml:id="br0">
      <inkml:brushProperty name="width" value="0.05" units="cm"/>
      <inkml:brushProperty name="height" value="0.05" units="cm"/>
      <inkml:brushProperty name="color" value="#FFFFFF"/>
      <inkml:brushProperty name="fitToCurve" value="1"/>
    </inkml:brush>
  </inkml:definitions>
  <inkml:trace contextRef="#ctx0" brushRef="#br0">0 1430 6 0,'0'0'8'0,"0"0"-2"16,0 0 2-16,0 0 6 0,0 0-1 15,0 0-1 1,0 0-4-16,0 0-1 0,25 1-4 16,39 5 5-16,35-1-2 15,59-2-1-15,44-3 1 16,46 0-2-16,30 0-1 15,8 0 0-15,-3-10 0 16,-8-5-1-16,-22-2-2 16,-26 2 1-16,-39 2-1 15,-44 4 1-15,-45 8-1 16,-35-3 0-16,-29 4-1 16,-26 0 1-16,-9 0-3 15,0 0-6-15,-18 0-9 16,-63 0-9-16,-36 19-11 15</inkml:trace>
  <inkml:trace contextRef="#ctx0" brushRef="#br0" timeOffset="3838">865 1445 3 0,'0'0'11'16,"0"0"6"-16,0 0-3 16,0 0-4-16,0 0-1 15,0 0-2-15,-25-3-3 16,45 3-3-16,40 0 5 16,25-2-3-16,23 2 1 0,34 0 0 15,37-3 0 1,53-3 5-16,41-5-2 0,39-2-1 15,23-1-1-15,2 4-1 16,-11 2-1-16,-28 3 1 16,-31 0-2-16,-40 5 1 15,-18 0-2-15,-7 0 1 16,-5 0 1-16,16 0 6 16,1 5-4-16,-3-3-3 15,-7 1 0-15,-16-3-1 16,-20 0 1-16,-14 0 0 15,-17 0-1-15,-4 0-1 16,3 0 1-16,-8 0 0 16,-4 0 0-16,-11 0 1 15,6 0-1-15,0 0-1 0,3 0 1 16,13 0-1 0,3 0 1-16,0-9-1 0,2 2 1 15,-7-1 0-15,-9 4-1 16,-5 1 0-16,-7 1-1 15,12-2 1-15,9-1 1 16,21 0 0-16,9 0-1 16,7 0 1-16,-3 2 0 15,-4 1-1-15,-4-1 0 16,-1 0 0-16,5 0 0 16,0-1 0-16,11-2 1 15,8 4 0-15,-3 0 0 16,4-2 0-16,1 3 3 15,-3 1-1-15,7-4-2 0,0 4 0 16,1 0-1-16,-10 0 1 16,-12 0-1-16,-9 0 2 15,10-2-2-15,6 2 0 16,14 0 0-16,10-3 0 16,-10 3 0-16,-4 0 0 15,-21 0 0-15,-12 0 0 16,3 0 0-16,-5 0 0 15,9 0 0-15,14 0 1 16,12 0-1-16,-1 0-1 16,10 0 1-16,-14 0 0 0,-7 0 1 15,3 0 0-15,-12 9-1 16,-5-4 0-16,0 1 0 16,5 2-1-16,5 1 1 15,15-2 0-15,6-1 0 16,8-1-1-16,0-3 2 15,1 3-2-15,-10 1 2 16,0 1-1-16,0 3 0 16,16 1 0-16,3-3 0 15,6 0 0-15,-6 0 0 16,-14-3 0-16,-5 2 1 16,0 1-1-16,0 0 0 0,9-1 0 15,-4 2 0 1,-9-4-2-16,-21 1 2 0,-9-4-2 15,-15 3 2-15,4-2 0 16,1 2 0-16,8 1 0 16,2-1 1-16,-5-1-1 15,-7-4 1-15,-7 0-2 16,-18 0 1-16,-2 0 0 16,-16 0 0-16,-1 0 1 15,-13-8-1-15,-16-1 1 16,-14-2-1-16,-20 0 2 15,-10 0-1-15,-16 0 2 16,0-2-3-16,3-4 1 16,2 5 1-16,15-1-1 15,10-2 0-15,17 1 0 0,3-4-1 16,5-4 3-16,5 5 3 16,-9-4-3-16,-16 8 3 15,-10 3 8-15,-9 2-1 16,-4 2-3-16,-3 1-6 15,3 0 3-15,0 0-2 16,-3-1 2-16,7-1 0 16,-11-1 1-16,2 1-1 15,-2-5 2-15,-3 3-5 16,-2-4 2-16,5 2 0 0,-2 2-3 16,-3 8-2-1,-5-2 0-15,1 0-1 0,-5 1 0 16,7 2-1-16,-7 0 0 15,0 0 1-15,0 0-1 16,9 0-1-16,5 0-4 16,11 0 5-16,0 0 1 15,5 0 0-15,-5 0 1 16,-6 0-2-16,6 0 1 16,-11 0-1-16,6 0 2 15,-4 0-1-15,-11 0 2 16,0 0-1-16,-1 0 2 15,1 0-1-15,-1-2 0 0,12-9-2 16,-2-2 0 0,-9-3 0-16,6-1-1 0,-6-8 2 15,-1 2-1-15,-4-6 0 16,5-2 0-16,-5-3 0 16,0-5 0-16,0-4 0 15,0-2-3-15,0-5 2 16,0 6 0-16,-5 0 0 15,-29-3 1-15,-5 3 0 16,-7-2 0-16,3-2-1 16,4 10 0-16,9 5 1 15,9 8 0-15,7 4 1 16,3 2 0-16,2 4 0 16,-5-3-1-16,-11 2 0 0,-5-3-1 15,-16 0 0 1,-11-4-2-16,-24-5 2 0,-22-5 0 15,-12-3 0-15,7 9-1 16,10 8 2-16,17 5-1 16,8 9 0-16,-12 0 1 15,-14 2-2-15,-9 3 4 16,-20 0-4-16,-12 0 2 16,-14 0 0-16,-13 0 1 15,-21 0 0-15,-10 0-1 16,-11 0 0-16,-6 0 2 15,15 0-1-15,12 0-1 16,29 0 0-16,31 0 1 16,11 0-1-16,2 0 0 15,7 5 0-15,-2 0-2 0,12 4 2 16,8-5 1 0,17 4-1-16,4-3 0 0,5 3-1 15,-1 5 2-15,1-4-2 16,9 0 1-16,11 2 0 15,14-5 0-15,10 1-2 16,11-3 1-16,4 0-1 16,5-2 1-16,-7 4 0 15,3-3 0-15,-1-1 1 16,5 3-1-16,0 3 1 16,0 2 0-16,0 5 0 15,0 6-1-15,0 3 0 0,0 2 2 16,0 3-1-16,0 1 2 15,0-3-2-15,5-4 4 16,6-2-2-16,3 0 0 16,-5 0 0-16,-2 3-1 15,-3 0 1-15,-4-2-1 16,0 7 1-16,0 2 0 16,0 3-1-16,0 5 3 15,0 4-1-15,0 3-2 16,-4-2 5-16,4-3-5 15,-7-2 2-15,7 0-1 16,0 0 0-16,0-3-1 16,0 4 1-16,0-3-1 15,0-4 1-15,0 2-2 0,-5 5 0 16,1-4 1-16,-1 1 3 16,1-11 1-16,4-3-3 15,-5-2-1-15,5-2 1 16,0-1 0-16,0-5-1 15,0 0 2-15,0-3-3 16,0-5 0-16,0 3 2 16,0-5-2-16,0-3 0 15,14 3 3-15,-5-3-3 16,7 0 3-16,5 2-2 16,-3-2 3-16,12 2-2 0,9-2-2 15,7 0 2-15,18 0-2 16,10 4 0-16,15-4 2 15,19 0-2-15,16 0 0 16,9 0 0-16,7 0 0 16,-2 0-2-16,-10 0 2 15,-4 0-2-15,0 0 1 16,4 0-1-16,17 1 1 16,2 6-1-16,11-2 0 15,1-1 1-15,-6 2-5 16,-10-5 4-16,-8 5 0 15,-11-1 0-15,-21-2 2 16,0 3 0-16,-4-4 0 0,11 3 1 16,7 1 0-1,19 0-1-15,6 1 0 0,2-3-2 16,-15 3 2-16,-17-1 0 16,-22 0-1-16,-26-4 1 15,-25 1 0-15,-14-3 0 16,5 0-1-16,9 0 1 15,16 2 0-15,10-2 0 16,3 3 0-16,-3-3 0 16,-1 3 0-16,-14-3 0 15,-15 0 1-15,-10 0 0 16,-2 0 0-16,2 0-1 16,1 0-1-16,-6 0 1 15,-11 0 0-15,-4 0 1 0,4 0 4 16,-9-3-5-16,7-7 0 15,-2-3 0-15,-1-2-2 16,5-2 2-16,-4-1-1 16,2-3 1-16,-3-5-2 15,6-3 1-15,-10-1 1 16,0-5 0-16,0 0 0 16,0-2-1-16,0-2 2 15,0-2-1-15,0-4 0 16,0 4 0-16,0-6 0 15,-5 3 2-15,0 3-2 16,5-5 1-16,0 3 2 16,0-5-1-16,0 4 2 0,0 3-3 15,0 4 0-15,0 0 3 16,0 9-3-16,0-1 2 16,0 1 2-16,0 2-3 15,-4-5 2-15,-8 0-4 16,3 0 1-16,-7 4 0 15,7 6-1-15,9 6 3 16,-5 2-1-16,1 5-1 16,-1-3 1-16,1 7-2 15,-3-4 0-15,-2 1 1 16,4-4-1-16,-11-2-1 16,7-2 0-16,0 4 2 0,-3 0-1 15,7 1 0-15,-8-1 0 16,-3 1-1-16,-7 2 0 15,-7-3 1-15,-5 1-3 16,-15 0-1-16,-10 0 3 16,-18 2-1-16,-11 0 0 15,-5 0 0-15,4 1 2 16,-4 3 0-16,0 0 0 16,-5 1 0-16,-9-3-2 15,-6-1 2-15,-24-1 0 16,-16 3 0-16,-13-6-2 15,-12 3 1-15,0 1 0 16,-14-1 1-16,-4 0 0 16,-5 3 0-16,2-3-2 15,28 6 2-15,23 2-5 0,36 0 4 16,28 0 0-16,12 0-5 16,13 0 3-16,-4 0 0 15,4 0-1-15,10 2 2 16,2 6 1-16,9-3-1 15,9 1 2-15,-4 2 0 16,-1-6 0-16,-6 4 0 16,-3-6 0-16,-11 0-1 15,-5 0 1-15,1 0 0 16,6 0-2-16,7 0-1 0,12 0 1 16,-1 0-3-16,1 0 3 15,4 0-2-15,-4 0-2 16,-1 0 5-16,5-4-2 15,1 4-1-15,8 0-1 16,12 0 1-16,0 0 2 16,4 0 1-16,5 0-3 15,0 0 1-15,0 0 3 16,0 0-1-16,-5 0 1 16,-6 0 0-16,2 0 0 15,-12 0-1-15,3 5 2 16,-8 9-1-16,1 4 0 15,5-2 0-15,1 12 0 16,10 3-2-16,2 3 2 16,3 5-1-16,4 0 1 0,0-8 0 15,0 0-1-15,0 1 0 16,0 7-8-16,11 5-79 16,-2-5-24-16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49:44.229"/>
    </inkml:context>
    <inkml:brush xml:id="br0">
      <inkml:brushProperty name="width" value="0.05" units="cm"/>
      <inkml:brushProperty name="height" value="0.05" units="cm"/>
      <inkml:brushProperty name="color" value="#FFFFFF"/>
      <inkml:brushProperty name="fitToCurve" value="1"/>
    </inkml:brush>
  </inkml:definitions>
  <inkml:trace contextRef="#ctx0" brushRef="#br0">13293 98 60 0,'0'0'59'0,"0"0"-58"15,0 0 9-15,0 0 20 16,0 0-8-16,0 0-11 0,0 0 1 15,69-12 3-15,9 9 5 16,16 3 10-16,12-3-10 16,6 1-2-16,-2-2 1 15,7 3-6-15,14-5-7 16,2 4 3-16,21-4-5 16,9 5-1-1,4-2 5-15,17 3-8 0,9-6 7 16,13 3 1-16,12 1-8 15,10 0 5-15,1 2-1 16,-2 0-3-16,-16 0 2 16,-6 0-2-16,1 2 2 15,7 6 2-15,15-1-4 16,6 1 6-16,16-5-3 0,23 0-2 16,18-2 2-16,12-1 0 15,-7 4-1-15,-18-2-3 16,-21 4-3-16,-5-1 2 15,-11 2 1-15,7-1 0 16,0-1 0-16,0-1 1 16,14-1-1-16,15 1 0 15,15 0 3-15,4 2-3 16,-5 2 1-16,-2 0 0 16,-18 7-2-16,-14 2 1 15,-9 0-6-15,-12 4 2 16,3-1-6-16,-12-2 6 15,-9-4 0-15,-25 1 1 0,-21-4 3 16,-14-4-1 0,-9 1 1-16,5-6 1 0,0 2 0 15,9 1-2-15,4 0 1 16,-8 0-2-16,-1 3 0 16,-9 4 1-16,-7-5 0 15,-2 2-4-15,-2-3-1 16,7-1 5-16,6-2-2 15,-2-3-5-15,1 0 6 16,-13 2-5-16,-17-2 2 16,-26 0 4-16,-26 0-1 15,-8 0 2-15,-12 0 0 16,12 0 1-16,16-2 1 16,-3-10 0-16,5 1-1 0,-2-3-1 15,-3 4 2-15,1-1-2 16,6 4 0-16,-2 1-1 15,-2 1 0-15,-12 2 1 16,-16 2 0-16,7-5 0 16,5 4 1-16,18-4-1 15,23 1 0-15,7-3 1 16,-5 3-3-16,-13 0 3 16,-26 2-1-16,-25-3 0 15,-18 4-4-15,-17 2-7 16,-4-2-41-16,0 2-19 15,0 0-3-15,0-4-40 16</inkml:trace>
  <inkml:trace contextRef="#ctx0" brushRef="#br0" timeOffset="2085">105 1452 147 0,'0'0'32'16,"0"0"-16"-16,0 0 16 0,0 0 4 15,0 0-14-15,0 0-2 16,0 0-7-16,-4 0-2 16,4 0 10-16,9 0-9 15,21 0-7-15,29 0 2 16,49-2-2-16,50-9 9 15,65-2-1-15,59-3-9 16,49 1 3-16,31 1-4 16,33 7-2-16,7 4 2 15,4 0-2-15,-2 3 2 16,-28 0-3-16,-25 0-1 16,-30 0 1-16,-9 0 1 15,-4 0 0-15,4-3 3 16,-7 1-4-16,7 2 1 15,-16 0 4-15,-9 0-4 0,-9 0 6 16,-17 0-6-16,-8 8 2 16,-5-3-4-16,4 0 1 15,10 1 0-15,11-2-2 16,-2 7 5-16,-3-1-3 16,3 6 0-16,-3 1 2 15,-11-1-2-15,-25 3 0 16,-14-3 0-16,-4-1 3 15,-1-1-2-15,3-5 1 16,18 2-2-16,-7 0 0 16,9 0-1-16,12 2 0 15,0-4 1-15,9 4-3 0,5 3 4 16,6-1-1 0,-2-1 0-16,0-1 1 0,8-3 0 15,-8-2-1-15,2 2 0 16,-6 0-2-16,6 1 4 15,-1 2-4-15,-6-2 2 16,-4 2-6-16,-9-4 5 16,0-1-1-16,-7 3-3 15,-3-3 5-15,-10 2-6 16,-20-2 6-16,-10 2-4 16,-5-2-3-16,-10 2 7 15,1 1-5-15,-12 0 5 16,-9 1-2-16,-9-4 2 15,-5 0-1-15,-7-5 1 16,12-3 0-16,-5 0-1 0,9 0 0 16,-11 0-6-16,-14-3 1 15,-2-1-4-15,-19-5 7 16,8 4 0-16,-8-3-3 16,3 0 6-16,-7 3-5 15,-14-2 5-15,-5-5-2 16,-13 2 5-16,-2-5-3 15,-6 0 0-15,1-2 1 16,7 6-1-16,7-4 0 16,6 2-1-16,10 1 1 15,-10 2-7-15,-15 5 3 16,-24-1 2-16,-25 3 2 0,-15 0 2 16,-6 1 0-16,-4 0 2 15,0-4 3-15,0 1-5 16,0-3 5-16,0-6 5 15,5-1-6-15,6-8 2 16,3-4-8-16,-5-8 2 16,3-7 4-16,-3-4-5 15,-5-12 4-15,6-3 2 16,1 0-6-16,3-10 4 16,2-1-3-16,2-9 0 15,8-12 2-15,-6-6-4 16,-11-5 5-16,-9 4 9 15,0 10-11-15,0 11 9 16,-9 11-10-16,-7 11 1 16,2 8 6-16,10 13-7 0,4 7 0 15,0 12-2-15,0 6 1 16,0 5-2-16,0 1 1 16,0 3-7-16,0-1 1 15,0 0-13-15,0 0 10 16,0 1-1-16,0-5-11 15,0-1 7-15,0-3-5 16,0 1 2-16,0 5 6 16,0-4-5-16,0 0 0 15,0-10-3-15,-12-2-11 0,-27-7 1 16,-11-1-52 0,2 6 45-16,9 8 17 0,13 9-69 15</inkml:trace>
  <inkml:trace contextRef="#ctx0" brushRef="#br0" timeOffset="30140">337 2994 94 0,'0'0'12'0,"0"0"-5"0,0 0 17 16,0 0-2-16,0 0-15 16,0 0-3-16,0 0 2 15,0 0-4-15,158-57 8 16,-114 52 9-16,-3-4-5 16,-2 7 5-16,-9 2-8 15,-12-6 1-15,-2 6-1 16,-11 0-7-16,0 0 4 15,-1 0-6-15,17 0-1 16,18 0 3-16,20 0 1 16,22 6 3-16,13 5-1 15,14-3-3-15,11-3 6 16,-2-3-4-16,-2 3-3 16,-12-2 4-16,-4 3-6 0,-5 2 2 15,5-1-3-15,6 3 3 16,8 1-2-16,27-4-1 15,18-1 0-15,14-3 2 16,7-3 2-16,2 0-4 16,-2 0 2-16,-11 0 1 15,-14 0 1-15,-5 0-4 16,0 0 0-16,2 0 0 16,19 0 0-16,7 2 0 15,11 3 0-15,5 1 2 16,0-2-1-16,-5 1-1 15,-14 4 0-15,-11-2-1 0,-14 4 2 16,3-4-1-16,-3 4 0 16,0-2 3-16,14 1-3 15,9-3 0-15,32 4 0 16,23-1 0-16,10 4 0 16,-10-5 0-16,-14 1 0 15,-20 1 1-15,-9-3 1 16,-1-3 0-16,10 0 0 15,14-2 4-15,6-1-5 16,19 1 4-16,16-3-2 16,20 0-2-16,7 3 3 15,8-3-4-15,-15 2 0 16,-15-2 1-16,-26 5 2 0,-16-1-3 16,-18 0 0-16,-10 2 0 15,-8-2-3-15,1 1 3 16,13 1 0-16,15-3-2 15,2-1 4-15,12-2-2 16,10 0 0-16,3 0 2 16,8 3-2-16,-7-3 0 15,-10 2 0-15,-17 1 0 16,-13 0 0-16,1 2 0 16,9-3 0-16,32-2 4 15,12 3-1-15,1-3-3 16,-8 0-4-16,-7 0 3 15,-9 0-2-15,4 6 3 0,-5-2-1 16,-8 4 4-16,-22-1-5 16,-8-1 2-16,-7 5 0 15,2-1-3-15,9 3 2 16,5 3 1-16,-1-3 0 16,-8 0 1-16,-16-3-1 15,-10-2 0-15,-4-3 3 16,-8-3-7-16,24 2 5 15,2-2-1-15,7 6 0 16,-6-3-1-16,-24 0-2 16,-7-2 3-16,-2-3-1 15,-7 3-1-15,5-3 2 0,-3 0 0 16,-13 0 0 0,2 0 1-16,-10 0-3 0,6 0 2 15,4 0-3-15,-3 0-1 16,8 0 3-16,6 0 1 15,-2 0-1-15,0 0-1 16,12 0 0-16,-7 0 2 16,-14 0-7-16,-12-3 7 15,-11 0-5-15,-14 0 5 16,-2-3-3-16,18 6 3 16,17-1-3-16,29 1 3 15,9 0-6-15,0 0 6 16,-15 0-7-16,-10 0 2 15,-18 0 5-15,-17 0-2 0,-8 0 0 16,-12 0 2-16,7 0 0 16,18 0 0-16,16 0 0 15,26 0 0-15,11 0 0 16,2 0 1-16,-13 1-1 16,-17 3 0-16,-13-2 2 15,-7 1-2-15,-9-3 0 16,-1 0 0-16,1 0 0 15,2 0 3-15,-9 0-3 16,9 0 0-16,-19 0 0 16,-1 0 0-16,-8 0 1 15,-4 0-1-15,-9-5 1 16,-1 0 1-16,1-1-2 0,-5-2 0 16,-7 1 1-16,-9 1 5 15,-9-1-4-15,0-1 3 16,-10-2 6-16,10-1-11 15,-11-1 8-15,1-4-4 16,-11-2-3-16,-2-1 13 16,-2-4-13-16,-5 2 1 15,0 4 2-15,5-5-1 16,-1-4 0-16,5 0-3 16,-4-8 2-16,6-5 0 15,-1-7-1-15,-1-7-1 16,-9-6 0-16,0-12 4 0,0-4-4 15,0-3 0 1,-14 2 2-16,5 6 0 0,2 10 0 16,7 9-2-16,0 8 2 15,0 7 7-15,21 5-9 16,-1 5 0-16,-11 0 4 16,1 1 0-16,-6-2-3 15,-4-1 3-15,0-6 0 16,0-3 0-16,0 0-4 15,0 1 0-15,-4 0 1 16,-6-3-1-16,6-2 0 16,-1 3 0-16,5 5 17 15,-4 10-10-15,-8 2 5 0,8 0-12 16,-1 3 6 0,0 0-5-16,1 7-1 0,4 3 0 15,-7 3-4-15,2 5 0 16,1-2 3-16,-5 2-8 15,-8 0-7-15,-1-3 12 16,-16 3-3-16,-12 0-7 16,-7 0 11-16,-14-3-6 15,-11 3 5-15,-20 0 0 16,-12-3-4-16,-12-2 6 16,3 3-7-16,9 2-6 15,11 0 12-15,16 0-10 0,-2 0 3 16,0 0-3-1,-9 7-1-15,-13 4 14 0,-22-3-5 16,-16-3 4-16,-27-1-2 16,-20-4 3-16,-17 0 0 15,-9 0 0-15,2-6 2 16,-2 0-1-16,5 3-1 16,-1 3 0-16,12 0-1 15,14 0 1-15,4 6 0 16,12 4 0-16,-7-4-1 15,-13-2 0-15,-22-4 1 16,-27 0 0-16,-27 0-1 16,-3 0 4-16,2-4-3 15,12-3 0-15,30-2 1 16,25 6-2-16,23 0 1 0,32 1 0 16,3 2 0-16,2 0 1 15,-24 0-1-15,-15-2 0 16,-23-4 3-16,-7 1-7 15,-3-4 4-15,6 2 0 16,15-1-2-16,21 1 5 16,18-1-3-16,30 0 0 15,9 3 0-15,-2 2-1 16,-27 1 1-16,-28-1 0 16,-33 1 0-16,-17 2 1 15,-5 0-1-15,4 0 0 16,16 0 2-16,24 0-1 15,24 0-1-15,15 0 0 0,2 0-2 16,-21 0 4-16,-16 0-2 16,-14 0 0-16,9 0-1 15,26 0-1-15,11 0 2 16,3 0 0-16,10-6-1 16,-10 0 2-16,-3 5-1 15,-11-5 0-15,-12 4 1 16,-2 0 0-16,0-6-1 15,6 2 0-15,29 1-2 16,13 2 4-16,16 1-2 16,2 2 0-16,8-3 1 15,-6 3-2-15,1-2 1 0,0 2 0 16,-12 0-2 0,0-6 0-16,8 6 2 0,-1-5 0 15,-2 3 1 1,6 2-4-16,-10 0 3 0,-10 0 0 15,-5-4-2-15,-13-1 0 16,9-1 2-16,-12-7 0 16,8 2 4-16,8-5 0 15,1 6-4-15,17 1 0 16,17 3 0-16,12 1 3 16,17-2-3-16,6 6 0 15,4 1 1-15,-5 0-2 16,-25 0 1-16,-23 0 0 0,-25 0-3 15,-7 0 4-15,-2 0-1 16,4 0 0-16,-2 0 1 16,7 1 0-16,-5 2-1 15,15-3 0-15,-1 0 0 16,20 0 0-16,6 0 0 16,8-8 2-16,10 1 1 15,-10-2-4-15,-8 5 1 16,-15-4 0-16,-27-2-2 15,-23 2 5-15,-13 2-3 16,-13 5 0-16,6 1-2 16,20 0 2-16,9 0 0 15,17 0 0-15,8 0-3 16,5-4 4-16,9-4-1 0,8 3 1 16,-4-2 4-1,8 1-6-15,-5-3 1 0,-6-1 0 16,-6 1 1-16,1-2-1 15,2 0 0-15,-3 4 0 16,6 2 1-16,10-3-1 16,10-3 0-16,0-1 1 15,12-2-1-15,-3 1 1 16,0 0-1-16,-5 7 0 16,3 3 0-16,2-3 0 15,7 4 0-15,-7-2 0 16,12 2-1-16,-7-3 1 15,-5 2 0-15,2 3 0 0,-6-2 0 16,-15 2 0-16,-6-3 0 16,-2 3 1-16,-8 0-6 15,6 0 6-15,20 0-1 16,16 0 0-16,13 0 3 16,15 0-4-16,6 0 1 15,1 0 0-15,1 0-3 16,-1 0 3-16,-12 0 0 15,-5 0-1-15,-9 0 2 16,-9 0-1-16,-2 5 0 16,6-2 1-16,15-1-1 15,8-2 0-15,17 0 0 16,4 0-1-16,7 0 3 16,12 3-2-16,11-1 0 0,-5 2 2 15,-9-2-5-15,-20 0 3 16,-17 4 0-16,-13-1-2 15,0-3-3-15,-5 4 5 16,5-4-2-16,9 3 1 16,4-2-2-16,12-3 2 15,9 3 1-15,7-3-1 16,7 2 2-16,2-2-1 16,3 0 0-16,2 0 1 15,4 0-3-15,-4 0 3 0,-7 0-1 16,-9 0 1-1,-14 3 2-15,-12-1-3 0,-13 6 0 16,0 0-1 0,6 6-3-16,12-5 4 0,17-1 0 15,10-3-2-15,8-2 2 16,6-1 0-16,1 1 0 16,4 0 1-16,0-3-2 15,0 0 3-15,-5 0-2 16,-16 0 0-16,-4 0 4 15,-9 0-4-15,-1 0 0 16,1 0 1-16,4 0-3 16,12 0 2-16,2 0 0 15,6 0-2-15,6 3 4 16,4-3-2-16,0 0 0 0,0 0-3 16,0 0-1-1,0 2 2-15,0-2-2 0,0 2 4 16,0 1-3-16,0 5 3 15,0 5 0-15,0 6 0 16,0 6 2-16,14 7-1 16,6 5 4-16,6 1 6 15,-4 0-7-15,8 3 3 16,0-3-3-16,-9 1-3 16,4-2 5-16,-2-1-6 15,-2-2 3-15,-1 0 5 16,3 1-8-16,-2 2 6 0,-7 2 3 15,-3-4-1-15,-6-2 7 16,-5-1-9-16,0-1 3 16,0 0 1-16,0-3-6 15,0 4-1-15,0-4-2 16,0 3 6-16,0-2-4 16,0-3-2-16,0 3-1 15,0-6 0-15,0 3 1 16,-9-2-1-16,-3 2 0 15,-2-3 5-15,-2 4-2 16,7-4-3-16,0-5 0 16,4 2-2-16,-2-1 5 15,7 1-3-15,-4 4 0 16,4-7 2-16,0 5-4 16,0-6 2-16,0 1 0 0,0 4-1 15,0 0 4-15,0 8-3 16,0 2 0-16,0-3 2 15,0 4-4-15,0-1 2 16,0-2 0-16,0-3 0 16,0 0 1-16,0-1-1 15,0-3 0-15,0-1 4 16,0-8-8-16,0-1 4 16,0-5 0-16,0-1-2 15,0-3 4-15,0-3-2 0,0 0 0 16,0 0 3-1,0 0-4-15,0 0 1 0,0 0 0 16,0 0-2-16,0 2 1 16,0 1 1-16,0 3 0 15,0-2 3-15,0-1-5 16,0 0 2-16,0-3 0 16,0 0-2-16,11 0 6 15,-6 0-4-15,20 0 0 16,28-3-2-16,32-15-6 15,27-6-2-15,8-2-59 16,-17 8-29-16,-18-3-27 16</inkml:trace>
  <inkml:trace contextRef="#ctx0" brushRef="#br0" timeOffset="39964">426 2887 24 0,'0'0'29'16,"0"0"-14"-16,0 0 3 15,0 0-1-15,0 0 1 16,0 0-2-16,0 0-2 15,0 0-1-15,49-73-1 16,-49 73 1-16,0 0 0 16,0 0 2-16,0 0-4 15,0 0-7-15,0 0 5 16,0 0-4-16,0 0-4 16,0 0-1-16,0 0 0 15,0 0-2-15,0 24 1 16,0 10 2-16,0 6 7 15,0-2 1-15,0 6-7 0,0 3 4 16,0 5-2 0,0-3-2-16,0-2 0 0,0-2-1 15,0-3 6-15,0-4-4 16,0 0-2-16,0 1 7 16,0-4-4-16,-10 2 3 15,-10-1 1-15,1 3-3 16,-10 4 6-16,-1 0-4 15,0-7-5-15,5-4 7 16,11-13-9-16,2-5 2 16,12-6-2-16,0-3 4 15,0-5-3-15,0 2 0 16,0-2 0-16,0 0 13 16,0 0-11-16,0 0 4 0,0 0 1 15,0 4-6-15,0-4 2 16,0 2-4-16,0 11 1 15,-4 5-3-15,-1 3 4 16,-4 8 1-16,4-6-3 16,-1 4 2-16,1 1-2 15,0-2 0-15,5 2 2 16,-4-1-4-16,4-6 2 16,0-4 0-16,-5 1-1 15,5-7 7-15,0-4-7 16,0-3 1-16,0-4 0 15,0 0-1-15,0 0 1 16,0 0 0-16,0 0 4 0,0 0-1 16,0 0-3-16,0 0 2 15,0 0-1-15,0 0 0 16,0 0-1-16,0 0-3 16,0 0 1-16,0 0-26 15,-4 0 7-15,-1-17-1 16,-6-6-13-16,1-2 15 15,6-4-2-15,-1-3-3 16,-2 1 1-16,3 1 6 16,-1-5 12-16,1 4-5 15,-1 0 0-15,5 6 10 16,0 3-3-16,0 5 4 0,0 5 1 16,-5 0 0-16,5-1 0 15,-4-1 1-15,4 3-2 16,-7-4 6-16,7-3-3 15,-5-1 0-15,5-2 1 16,-4-1-2-16,-1-2 7 16,5 3-2-16,0-2-7 15,0 5 7-15,0 0-3 16,0-6-3-16,0 6 4 16,0-3-3-16,0 1 0 15,5-4 6-15,11-2-8 16,-2-3 4-16,-1 1 1 15,3 2 0-15,-11-2 2 0,0 4 0 16,-5 4 8 0,0 9-4-16,0 3 2 0,0 2 3 15,0 1-14-15,0 3 2 16,0 2-1-16,0 0 2 16,0 0-5-16,0 0 0 15,4 0 1-15,-4-3-2 16,7 3 1-16,-7 0 0 15,0 0-3-15,0 0-1 16,0 0 3-16,0 0 0 16,0 0-7-16,0 10 5 15,9 21-4-15,0 11 7 0,1 15-1 16,6 8 4-16,-3 6-3 16,-1 7 1-16,-3 0 0 15,-4 0 5-15,-5-11-6 16,0-2 0-16,4-16 2 15,-4-9 0-15,0-16-2 16,0-15 1-16,0-5 2 16,0-4 3-16,7 0 7 15,-7 0 3-15,5 0 11 16,-5 0-12-16,0-12 2 16,0-13-15-16,0-7 5 15,0-9-9-15,0-9 2 16,-5-7 0-16,-11-2-3 15,2-6-1-15,3 5 3 16,2 5-2-16,-1 3 2 0,-1 5-4 16,2 3 2-16,4-3 2 15,1 4-1-15,-8-3-2 16,8 2 4-16,-6 7 0 16,6 2-1-16,-1 16-1 15,5 9 2-15,0 7 0 16,0 3-2-16,0 0 3 15,0 0-2-15,0 0-2 16,-7 0-7-16,7 0 7 16,-4 0-7-16,-1 13-2 15,-4 24 8-15,-7 20 3 16,-2 11 1-16,1 5 0 16,4 3 3-16,-3-4-4 0,6 1 1 15,1-3 0-15,9-5-1 16,0-7 2-16,0-6-1 15,0-15 0-15,0-7 3 16,0-12-5-16,0-5 2 16,0-9 0-16,0-4-1 15,0 0 4-15,0 0-2 16,0 0 3-16,0 0 0 16,0-2 8-16,0-26-5 15,0-16-6-15,9-14-2 16,8-8 4-16,-4-18-3 15,1-2 0-15,-2-3 0 0,-3 8 0 16,0 22 0-16,2 17 0 16,-11 13-2-16,0 14 3 15,0 2-1-15,0 6 0 16,0 4 2-16,0 3-3 16,0 0 1-16,0 0-4 15,0 0 3-15,0 0-6 16,0 0 1-16,0 0 0 15,0 27-10-15,0 13 10 16,0 20 6-16,0 8 0 16,-4 4-2-16,-8-1 5 15,8-1-3-15,4-3 0 0,0-4 0 16,0-6 0 0,0-2 0-16,0-9 0 0,0-6 0 15,0-15 2-15,0-11-2 16,0-7 0-16,0-7 2 15,0 0-2-15,0 0 5 16,0 0-2-16,0 0 9 16,0-7-8-16,0-22 2 15,0-15-6-15,0-11 2 16,0-10-2-16,0-8 0 16,0-10 0-16,0 4-2 15,0 3 2-15,0 5 0 16,0 6 0-16,0 10 5 15,0 12-5-15,0 9 0 16,0 12 0-16,0 13-4 0,0-1 5 16,0 10-1-16,0 0 0 15,0 0-6-15,0 0 0 16,0 30-5-16,-9 22 1 16,-8 21 7-16,8 18 4 15,-4 5-1-15,1 8 0 16,7-4 3-16,-4-10-3 15,9-9 0-15,0-14 1 16,0-12-3-16,0-8 2 16,0-8 0-16,0-11-2 15,0-6 4-15,0-11-2 16,0-7 0-16,0-2 2 0,0 1-3 16,0-3 2-16,0 3-1 15,0-3 1-15,0 0 0 16,0 0 2-16,0 0 0 15,0 0-1-15,0 0 2 16,0 0-3-16,0 0 0 16,0 0 3-16,0 0 0 15,0 0-3-15,0 0 1 16,0 0 0-16,0 0 1 16,0 0-1-16,0 0-2 15,0 0 0-15,0 0 3 16,0 0-3-16,0 0 0 15,0 0 0-15,0 0-4 0,0 0 2 16,0 0 2 0,0 0-2-16,0 0 0 0,0 0 2 15,0 0 0-15,0 0 1 16,0 0-6-16,0 0 5 16,0 0 0-16,0 0 0 15,0 0 5-15,0 0-5 16,0 0 0-16,0 0 0 15,0 0 3-15,0 0-3 16,0 0 0-16,0 0 0 16,0 0 0-16,0 0 0 15,0 0 0-15,0 0 2 16,0 0-4-16,0 0 2 16,0 0 0-16,0 0 0 0,0 0 3 15,0 0-3-15,0 0 0 16,0 0 3-16,0 0-9 15,0 0 6-15,0 0-1 16,0 0-5-16,0 0-14 16,0 0 6-16,0 2-7 15,0 8-4-15,-4 5 3 16,-3 0-1-16,2 2-27 16,-4-1 12-16,-7-3-8 15,-18-2-6-15</inkml:trace>
  <inkml:trace contextRef="#ctx0" brushRef="#br0" timeOffset="41355">234 4058 3 0,'0'0'18'16,"0"0"0"-16,0 0 0 15,0 0 0-15,0 0 1 16,0 0-3-16,0-31 3 15,0 31-4-15,0 0-1 16,0 0-5-16,0 0-4 0,0 0 0 16,0 0-5-1,0 0-3-15,0 15 2 16,0 15 1-16,0 6 6 16,0 2-1-16,0 2-3 0,0 1 5 15,0 0-4 1,0-3-1-16,0-5 2 0,4-9-3 15,5-10 1-15,-4-5 2 16,-5-9-4-16,0 0 11 16,0 0 11-16,0 0 3 15,0 0 4-15,0-19-8 16,0-12-4-16,0-10-13 16,0-9-4-16,0 0 2 15,0 1-2-15,0 0 0 16,0 5 0-16,0 5 1 15,0 11-1-15,0 1 0 16,0 6 2-16,0 3-3 0,-5 3 1 16,5 4 0-16,-4 9-1 15,4 2 3-15,-5 0-4 16,5 0 2-16,-4 0-11 16,4 0 6-16,-12 20-12 15,3 17 16-15,-5 9-3 16,-6 1 6-16,6-2-2 15,7-2 0-15,-2-3 1 16,9-3-2-16,0 0 1 16,0-10 0-16,0-3 0 15,0-9 0-15,0-9 0 16,0-5 0-16,0-1 3 0,0 0-1 16,0 0 1-16,0 0 1 15,0-9 10-15,0-25-14 16,0-13 0-16,0-10 0 15,-5-3 3-15,1-3-2 16,-1 4-1-16,-7 13 0 16,3 11 0-16,5 15 0 15,-1 12 0-15,5 6 0 16,-4 2-1-16,4 0 0 16,0 0-5-16,0 8-6 15,0 30 9-15,0 16 0 16,0 7 3-16,0 0 0 15,0-3 1-15,4-8-1 16,10-10 0-16,2-10 1 0,-11-12-3 16,-1-11 2-16,-4-7 0 15,0 0 0-15,5 0 2 16,-5 0 1-16,0 0 2 16,0 0 0-16,0-18 2 15,0-15-7-15,0-11 0 16,0-8 0-16,9-6-4 15,-2 1 2-15,-3 5-1 16,-4 13-2-16,0 8 3 16,0 15 0-16,0 6 0 15,0 10 2-15,0 0-8 0,0 0-8 16,0 0-14 0,0 28-8-16,-16 11 16 0,7 9-14 15,9 3-5-15,0-1-7 16,39-6-16-16</inkml:trace>
  <inkml:trace contextRef="#ctx0" brushRef="#br0" timeOffset="42462">84 4232 0 0,'0'0'24'0,"0"0"-5"15,0 0-2-15,0 0-2 16,0 0-1-16,0 0-2 16,0 4-3-16,0-4-2 15,0 0-1-15,0 0-1 16,0 0 1-16,0 0-4 0,0 0-1 15,0 0 0-15,0 5 0 16,30 1 0-16,21 7 5 16,27 4-3-16,25-4 2 15,26 5-1-15,33-2 0 16,22-1-1-16,20-2-2 16,3-8 0-16,-3 1-1 15,-18-6 1-15,-12 0 1 16,-24 0-2-16,-17 0 0 15,-14 0 0-15,-20-3 0 16,-21-3 0-16,-28 4 0 16,-27-1 0-16,-11 3 0 15,-12 0-4-15,0 0-9 16,-12 0-6-16,-52 0-4 0,-30 18 12 16,-19-3-16-16,-11 2-6 15,0-10-7-15</inkml:trace>
  <inkml:trace contextRef="#ctx0" brushRef="#br0" timeOffset="42918">872 4415 2 0,'0'0'15'16,"0"0"8"-16,0 0-7 16,0 0 1-16,355 32-1 15,-222-23 1-15,26-3-4 16,8-4-1-16,-2-2-2 16,3 3-4-16,-1-3 0 15,12 0-2-15,14 0-1 16,9 0 2-16,16 0-3 15,0 0 3-15,-9 0-1 16,-2 0-2-16,-15 0 2 16,-8 0-1-16,-30 0-2 15,-26 0 0-15,-38 0 0 0,-42 0-1 16,-28 0 0 0,-20 0-7-16,0 0-1 0,0 0-7 15,-34 0-6-15,-42 0 16 16,-18 0-5-16,-9 0 0 15,0 0 2-15,-7 0 0 16,11 0-4-16,0 0 2 16,5 2-5-16,12 1-11 15,1-3 0-15</inkml:trace>
  <inkml:trace contextRef="#ctx0" brushRef="#br0" timeOffset="43294">3123 4472 15 0,'0'0'13'0,"0"0"-1"0,0 0-7 15,0 0-5-15,0 0 5 16,0 0 6-16,172 0 4 16,-73 0-1-16,15 0-1 15,19 0-1-15,5 0-1 16,7 0-4-16,-8 0 1 15,-8-3-5-15,-5-2 2 16,-14 3 0-16,-16 2-4 16,-11 0 3-16,-15 0-4 15,-8 0 0-15,-9 0 1 16,-12 0 0-16,-10 0-1 0,-8 5 0 16,-7 0 0-16,-5-3-2 15,-9 1 1-15,0 0-1 16,0-3-3-16,0 0-6 15,0 0 2-15,0 0 2 16,-23 0 4-16,-7 0-11 16,0 0-12-16,-4 0 0 15,0 0-9-15</inkml:trace>
  <inkml:trace contextRef="#ctx0" brushRef="#br0" timeOffset="54287">4373 4514 47 0,'0'0'29'0,"0"0"-6"16,0 0-1-16,0 0-5 15,0 0-8-15,0 0-1 16,0 0 0-16,0 0-4 15,0 0 2-15,0 0-3 16,0 0-1-16,0 0 6 16,0 0-4-16,0 0 2 15,0 0 3-15,0 0-4 16,0 0 3-16,0-6-3 16,0 3-4-16,0 1 3 15,0 0-4-15,0-2 1 16,0 4 1-16,0-2-2 0,5 2 0 15,34-2-2-15,11-2 4 16,15 2 0-16,15 1 0 16,7-5 2-16,12 3 7 15,11-2 0 1,3 2 4-16,6-4-5 0,9-2-2 16,12-1 9-16,7-1-5 15,2 1-1-15,5 3 0 16,4 1-11-16,-4 1 10 15,-7 5-8-15,-2 0 0 16,-17 0 1-16,1 0-3 16,-1-5 0-16,-4 2 2 15,0-5 2-15,0 1-3 0,-7 1-1 16,2 2 3-16,-4 0-3 16,-3 4 0-16,3 0 0 15,5 0-2-15,1 0 6 16,15-1-4-16,1-8 0 15,12 1 2-15,10 1 3 16,4 1-4-16,4 1 0 16,1-3 2-16,-3 2 1 15,-14 1-4-15,-1 1 0 16,-13-2 3-16,-1-1 1 16,-15-4-4-16,10 4 1 15,-2-2 0-15,8 1 3 0,12 3-4 16,-2 3 0-1,-2 2 5-15,-7-2-10 0,2-2 5 16,-3 2 0-16,5-2-1 16,8-5 0-16,-1 2 1 15,-12-2 0-15,-13 2 2 16,-20 2-4-16,-19 2 2 16,-17 3 0-16,-8 0-2 15,-9 0 3-15,-8 0-1 16,-4-3 0-16,-14-1 3 15,-11 0-2-15,-2 4-1 16,-8-2 0-16,-4 2 3 16,0 0 0-16,0-2-1 15,0 2 0-15,0 0 1 16,0 0-3-16,0 0 0 0,0 0 0 16,0 0 0-16,0 0 0 15,0 0 0-15,0 0 0 16,0 0 0-16,0 0-3 15,0 0 3-15,0 0 0 16,0 0-4-16,0 0 6 16,0 0-2-16,0 0 0 15,0 0 3-15,0 0-8 16,0 0 5-16,0 0 0 16,0 0-3-16,0 0 6 15,0 0-3-15,0 0 0 16,0 0 2-16,0 0-4 0,0 0 2 15,0 0 0-15,0 0-2 16,0 0-4-16,0 0 4 16,0 0 2-16,0 0-4 15,0 0-1-15,0 0 5 16,0 0 0-16,0 0-1 16,0 0 4-16,0 0-3 15,0 0 0-15,0 0 2 16,0 0-5-16,0 0 3 15,0 0 0-15,0 0-2 16,0 0 2-16,0 0 0 16,0 0 0-16,0 0 4 15,0 0-6-15,0 0 2 0,0 0 0 16,0 0-2 0,0 0 3-16,0 0-1 0,0 0 0 15,0 0 0-15,0 0-5 16,0 0 5-16,0 0 0 15,0 0-1-15,0 0 1 16,0 0 0-16,0 0 0 16,0 0 0-16,0 0-2 15,0 0 2-15,0 0 0 16,0 0-2-16,0 0 0 16,0 0 2-16,0 0 0 15,0 0 2-15,0 0-2 0,0 0 0 16,0 0 0-1,0 0-3-15,0 0 4 0,0 0-1 16,0 0 0-16,0 0 1 16,0 0-4-16,0 0 3 15,0 0 0-15,0 0-3 16,0 0 3-16,0 0 0 16,0 0 0-16,0 0 1 15,0 0-2-15,0 0 1 16,0 0 0-16,0 0 1 15,0 0-1-15,0 0 0 16,0 0-1-16,0 0 2 16,0 0-1-16,0 0 0 15,0 0-1-15,0 0-3 16,0 0 5-16,0 0-1 0,0 0 1 16,0 0 1-16,0 0-2 15,0 0 0-15,0 0 0 16,0 0 0-16,0-4 4 15,0 4-4-15,0 0 0 16,0 0 4-16,0 0-2 16,0 0 2-16,0 0 1 15,0 0 7-15,0 0-12 16,0 0 4-16,0 0-2 16,0 0 2-16,0 0-4 15,0 0 0-15,0 0 0 16,0 0-4-16,0 0 2 0,0 0 2 15,0 0 0-15,0 0-6 16,44 0 6-16,16 0 0 16,13 0 4-16,7 0-6 15,-2 0 2-15,12 0 0 16,15 0 0-16,8 0 3 16,31 0-3-16,24 0 0 15,25 4 0-15,4 4 1 16,0-1-1-16,-18 6 0 15,-11 0-1-15,6 1 3 16,-2-2-2-16,12 1 0 16,4 0 2-16,-9 3-8 15,-2-5 7-15,-14 0-1 16,-9 1 0-16,-17-7 3 16,-6 0-3-16,-23-5 0 0,-9 0 0 15,-10 0 2-15,-11 0-1 16,7 0-1-16,4 0 1 15,6 0 3-15,8 0-3 16,-9 0-1-16,-5 0 1 16,-24 0-1-16,-17 0 1 15,-2 0-1-15,-12 0 1 16,1 0 3-16,-1 0-4 16,0 0 0-16,-4 0 3 15,9 0-7-15,16 0 4 0,10 0 0 16,15 0 0-1,3 0 5-15,6 0-5 0,5 0 0 16,0 0 0-16,5 0-2 16,4 0 2-16,3 0 0 15,-3 0-1-15,0 6 3 16,0-2-2-16,26 4 0 16,16 1 1-16,34 0-4 15,18 4 3-15,14 0 0 16,7-2-2-16,-5 2-3 15,-15-2 5-15,-24-7-5 16,-36-1 5-16,-23-3-2 16,-17 0 2-16,-4 0 0 15,0 0 0-15,1 0 3 16,-13 0-3-16,3 0 0 0,0 0 1 16,-7 0-2-1,-14 0 1-15,-13 0 0 0,-28 0-1 16,-12 0 6-16,-11 0-4 15,0 0-1-15,0 0 2 16,0 0 1-16,0 0-3 16,0 0 0-16,5 0 0 15,-5 0 6-15,0 0-6 16,4 0 0-16,6-7 2 16,-4-7 0-16,4 1-2 15,-6-2 0-15,-4-6 1 16,0 0 3-16,0 0-4 0,0-2 0 15,0 5 2 1,0-1-3-16,0 7 1 0,0-2 0 16,-4 1-1-16,-1-3 6 15,0-5-5-15,-1-7 0 16,6-3 0-16,0-6 1 16,0-4-1-16,0 0 0 15,0-6-1-15,0 5 5 16,0 1-4-16,0 4 0 15,0 1 2-15,0 7 5 16,0 3-7-16,0 2 5 16,0 0 8-16,0 1-12 15,0 3 11-15,0 3-2 0,0 8-10 16,0 3 12-16,0 6-11 16,0-1-1-16,0 1 2 15,0-4 6-15,0 0-8 16,0 1 0-16,0-3 4 15,0 4-6-15,0-1 2 16,0 3 0-16,0 0-2 16,0-2 4-16,0 2-2 15,0 0 0-15,0-3 3 16,0 3-12-16,0 0 7 16,0 0-9-16,0 0 5 15,0 0-17-15,0 0 12 0,0 0-3 16,0 0-8-1,0 0 9-15,0 0-10 0,0 0-4 16,0 0-6-16,0 0-23 16,11 5-7-16,3-5-20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0:48.985"/>
    </inkml:context>
    <inkml:brush xml:id="br0">
      <inkml:brushProperty name="width" value="0.05" units="cm"/>
      <inkml:brushProperty name="height" value="0.05" units="cm"/>
      <inkml:brushProperty name="color" value="#FFFFFF"/>
      <inkml:brushProperty name="fitToCurve" value="1"/>
    </inkml:brush>
  </inkml:definitions>
  <inkml:trace contextRef="#ctx0" brushRef="#br0">0 86 18 0,'0'0'0'0,"0"0"0"16,0 0-1-16,0 0 1 15,0 0 2-15,0 0-2 16,0 0 1-16,94-44 10 15,-69 39 13-15,5-1 5 16,-9 0-6-16,-3 1 4 16,3 1-9-16,-8-2 1 15,4 5-2-15,1-5-5 16,23 3 0-16,23 3-4 16,31 0-1-16,22 0 3 15,27 0-5-15,24 3 3 0,24 12-4 16,17 1-2-16,2-3 5 15,-6 4-5-15,-17-7 7 16,-21-1 0-16,-8 4-7 16,-26 1 3-16,-9-4-4 15,-21 0 0-15,-4 0 3 16,-10-3-3-16,10 2 0 16,16-1 0-16,27 0 1 15,32 0 0-15,33-6 2 16,27 2-3-16,7-3 5 15,2-1-5-15,-11 0 6 16,-14 0-1-16,-14 0-5 0,-11 0 4 16,-17 3-2-16,-1 0-3 15,-8 1 2-15,1 0-1 16,15 0 0-16,26 2-1 16,14-6 3-16,18 0-1 15,2 0-1-15,5 0-1 16,-16 0 1-16,-10 0 0 15,-8 0 0-15,-22-8 1 16,1 6-1-16,0-4 3 16,0 1-3-16,4 5 0 15,7-3 4-15,7 3-3 16,3 0 4-16,8 0 1 16,6 0-5-16,10 0 7 0,15 0-1 15,-1 0-7-15,-2 0 4 16,10-1-5-16,1-8 1 15,5 1-1-15,8-2 1 16,-8 2 0-16,-14 3-1 16,-9-3 1-16,-20 6 1 15,-5-2-2-15,-16 2 0 16,0 1 1-16,11-3 4 16,19 2-4-16,20-4-1 15,-4-1 0-15,-9-2 1 16,-16 2-1-16,-22-1 0 15,-12 3-1-15,-10-1 2 0,-12 5-1 16,-4-2 0-16,5-1 0 16,15 4 1-16,19-2-1 15,21 2 0-15,20 0 0 16,9 0 3-16,1 0-3 16,-1 0 0-16,-8 0 1 15,-8 0 1-15,-4 0-2 16,-5 0 0-16,-9 0-2 15,9 0 0-15,7 0 2 16,2-1 0-16,8-3 2 16,-17 4-4-16,-18-2 2 15,-17-1 0-15,-19 0 0 16,-10 3 3-16,11-3-3 16,-2 3 0-16,12 0 1 15,13 0-3-15,0 0 2 0,3 0 0 16,-3 3 1-1,-13 3 3-15,-21-6-4 0,-9 0 0 16,-12 0 0-16,-4 0-3 16,2 0 1-16,9 0 2 15,7 0-1-15,23 0 3 16,4 0-2-16,10 0 0 16,-9 0 0-16,-8-3-3 15,-13 3 3-15,-9-3 0 16,-9 3-2-16,-17-3 4 15,5 1-2-15,0 2 0 16,12-3 1-16,9 3-2 0,4 0 1 16,9 0 0-16,6 3-3 15,6 5 3-15,0 1 0 16,-3-2 0-16,-8 3 0 16,2-2-3-16,2 2 2 15,2 1 1-15,-2-1 0 16,-9-5 0-16,-18-1 0 15,-17-4 0-15,1 0 2 16,-1 0-4-16,10 0 2 16,-10 0 0-16,-8 0-2 15,-26 0-8-15,-34 0 10 16,-26 0-1-16,-20 0 1 16,-7 0 1-16,-3 0-1 0,1 0-3 15,9-4-6-15,11-4-26 16,5 1-18-16,4 1-29 15,0-2-16-15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0:50.336"/>
    </inkml:context>
    <inkml:brush xml:id="br0">
      <inkml:brushProperty name="width" value="0.05" units="cm"/>
      <inkml:brushProperty name="height" value="0.05" units="cm"/>
      <inkml:brushProperty name="color" value="#FFFFFF"/>
      <inkml:brushProperty name="fitToCurve" value="1"/>
    </inkml:brush>
  </inkml:definitions>
  <inkml:trace contextRef="#ctx0" brushRef="#br0">0 0 81 0,'0'0'40'16,"0"0"-22"-16,0 0 12 16,0 0 16-16,0 0-5 15,0 0-19-15,0 0-5 0,124 6-3 16,-30 9 2-1,30 6 6-15,21 8-12 0,22 0 3 16,17-1 1 0,23-2-10-16,20-8 14 0,21-4-6 15,9-7-2 1,20-5 6-16,24-2-10 0,22 0 5 16,8 3 2-16,15 0-11 15,19 0 4-15,7-1-5 16,25 3 1-16,18 3 7 15,-4 5-7-15,9 7-2 16,5 2 4-16,-10 2 0 16,-9-5 2-16,-25 0-6 15,-39-9 0-15,-37-1 1 16,-27 1-1-16,-17-5 2 0,-13 5 12 16,-4 1-12-1,-8-1 15-15,7 3-8 0,5-3-5 16,9-3 18-16,21-1-20 15,2-6 18-15,13 0 4 16,-17 0-21-16,-12 0 11 16,-7 0-14-16,-16 0 2 15,-3-2 4-15,-20-3-2 16,-36-1-2-16,-24 2 1 16,-30-5 1-16,-8 5 4 15,-17-2-3-15,7-2 3 16,-2 3 16-16,-9 2-12 15,-10-2 17-15,-13 3-1 16,-28-2-23-16,-18 3 22 0,-21 1-14 16,-2 0-10-16,-7 0 10 15,0 0-8-15,0 0 0 16,0 0-5-16,0-3-62 16,-37 0-70-16,-16 1-27 15,-22 0 15-15,-12-4 27 16,2-10 7-16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49:24.429"/>
    </inkml:context>
    <inkml:brush xml:id="br0">
      <inkml:brushProperty name="width" value="0.05" units="cm"/>
      <inkml:brushProperty name="height" value="0.05" units="cm"/>
      <inkml:brushProperty name="color" value="#FFFFFF"/>
      <inkml:brushProperty name="fitToCurve" value="1"/>
    </inkml:brush>
  </inkml:definitions>
  <inkml:trace contextRef="#ctx0" brushRef="#br0">69 0 96 0,'0'0'24'0,"0"0"-18"0,0 0-2 16,0 0 11-16,0 0 2 16,0 0-5-16,-25 2-9 15,25-2-3-15,0 0-1 16,0 0-17-16,-5 0-24 16,-34 0-38-16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4:42.058"/>
    </inkml:context>
    <inkml:brush xml:id="br0">
      <inkml:brushProperty name="width" value="0.05292" units="cm"/>
      <inkml:brushProperty name="height" value="0.05292" units="cm"/>
      <inkml:brushProperty name="color" value="#FF0000"/>
    </inkml:brush>
  </inkml:definitions>
  <inkml:trace contextRef="#ctx0" brushRef="#br0">2583 4246 32 0,'0'0'27'0,"0"0"-5"0,0 0 1 16,0 0-6-16,0 0 0 15,0 0-2-15,0 0 1 16,0-5 2-16,0 5 0 16,0-2-5-16,0 2-2 15,0 0 1-15,0 0-3 16,0 0-2-16,0 0-2 16,0 0-2-16,0 0-1 15,10 0 0-15,10 0-1 16,-1 0 0-16,1 0-1 15,6 0 1-15,1 0 0 16,6 0 0-16,10 0 0 16,6 0 1-16,8 0 4 0,1 2 8 15,2-1-7 1,-1 2-3-16,4-2-1 0,3 1 1 16,-1-2 1-16,3 0 1 15,-7 0 1-15,8 0-1 16,11 0-1-16,16 0-1 15,17 0 3-15,5 0 4 16,-3 0-4-16,-5-6-1 16,-22 3 2-16,-15-1-3 15,-8 3 0-15,-8-2-3 16,0-1 1-16,4 0-1 16,0 0-2-16,11 2 2 15,1 2-2-15,3-2-2 16,5 2 2-16,6-2 0 15,1 2 0-15,-1-2 0 0,-6 0-1 16,-8 2 1-16,-1 0 0 16,-12 0 1-16,6 0-2 15,-10 0 2-15,10 0-1 16,-9 0 0-16,3 0 1 16,2 0-1-16,7 0 1 15,7 0-1-15,7 0 0 16,9 0 0-16,7 0 0 15,12 0 0-15,-1-2 2 16,5-1-1-16,-2 0-1 16,2-2 1-16,-3 4-1 15,-3-3 0-15,-1 2 1 0,5 2-1 16,9-4 2-16,20 1-2 16,17-2 1-16,18 1-1 15,-5-1 2-15,-13 1-2 16,-21 1 0-16,-16 1 1 15,-13 0 0-15,-4-1-1 16,-3 2 0-16,5-1 1 16,11-3 1-16,11 0-1 15,13-1 2-15,6 2 2 16,-3 0-2-16,-7 1-2 16,-12 0 3-16,-13 0-4 15,-1-1 3-15,-10 0-2 0,1 3 0 16,5-4 0-1,5 2 0-15,18-2 0 0,5 1 0 16,13 0 0-16,-4-2 1 16,-7-2-2-16,-23 2-2 15,-16 1 1-15,-20 1 2 16,-3-1-2-16,7 2 1 16,13-2 0-16,12-3 0 15,14 0-1-15,11 1 1 16,5-2 0-16,7 5 1 15,-9 1-1-15,-14 0 0 16,-20 3 0-16,-10-1 1 16,-3-1-1-16,-6-1 0 0,16 1 0 15,13 2 1-15,6 0-1 16,8 0 1-16,-4 0 0 16,-6 0 1-16,6 0-2 15,-3 0 1-15,-4 0-1 16,-9 0-1-16,-7 0 1 15,-3 0-1-15,-1 0 1 16,4 0-2-16,13 0 2 16,6 2 0-16,11 3 1 15,4-4-1-15,-7 4 1 16,-8-4 0-16,-10 2-1 16,-5 0 2-16,-4 1-2 0,-4-1 0 15,4 0 2 1,0 1-2-16,4 0 0 0,8 0 0 15,6 2 1-15,-5 1 0 16,-6-4-1-16,-11 3 0 16,-3-3 1-16,-5-2 1 15,14 3-1-15,-2-4 0 16,10 2 0-16,6 2 1 16,-5-4-2-16,-2 0 0 15,-13 0-1-15,-8 0 3 16,-7 0-2-16,-8 0 0 15,-6 0 3-15,10 0-3 16,9 0 3-16,14 0 1 16,10 0 2-16,6 0-3 15,-5 0 0-15,-7-1 1 0,1-6-4 16,-5 4 4 0,-9-1-4-16,-1 2 2 0,-6-2 1 15,2 2 0-15,-6-1 2 16,1-1 2-16,-2-2-6 15,5 0 9-15,5-2-8 16,3 4 0-16,8 2 3 16,9 2-5-16,-2 0 4 15,5 0-1-15,-5 0-2 16,0 0 3-16,2 0-3 16,6 0-1-16,11 0-1 15,-6 0-1-15,12 0 1 0,-9 0 0 16,0 0 0-16,-6 0 1 15,-4 0 0-15,-6 0 0 16,2 0 1-16,-6 0 0 16,5 0-1-16,-8 0 1 15,0 0-1-15,5 0 2 16,2 0-2-16,0 0 0 16,-3 0 0-16,-4 0 2 15,-3 0-2-15,-1 0 0 16,4 0 0-16,-10 0 1 15,-6 0 1-15,-7 0-2 16,-11 0 0-16,4 0 1 16,7 0-1-16,16 0 0 15,7 0 0-15,14 0 0 0,-1 0-4 16,-2 0 4-16,-2 0 0 16,-2 0-2-16,2 0 2 15,1 0-4-15,-6 5 4 16,-8-2-1-16,-6 1-1 15,-6 0 2-15,9 0 2 16,11 2 0-16,8 3-2 16,-1-3 0-16,1 1 1 15,-8-3-1-15,-8 3 0 16,-3-3 2-16,-16-3-2 16,-9 1 1-16,-1-2 0 0,-1 0 0 15,4 0 1 1,11 0-2-16,3 0 1 0,-3 0 0 15,-8 0-2-15,-10 0 2 16,-19 0-1-16,-17 0 2 16,1 0-1-16,-13 0-2 15,5 0 1-15,-6 0-2 16,-6 0 0-16,-7-6-66 16,0 1-55-16,0-5-52 15</inkml:trace>
  <inkml:trace contextRef="#ctx0" brushRef="#br0" timeOffset="5515.026">2639 5781 98 0,'0'0'50'0,"0"0"-30"0,0 0 3 15,0 0 19-15,0 0-12 16,0 0-12-16,0 0 4 16,-83 14-2-16,83-14 3 15,0 0 3-15,0 0-17 16,7 0 7-16,23 0 1 16,13 0-3-16,22-6 16 15,15-4-11-15,15-4 3 16,11 2 7-16,6 0-20 15,1 5 10-15,-2 0-4 16,-11 5-12-16,-9-1 10 16,-11 3-10-16,-7 0-3 15,-4 0 0-15,3 0 13 16,8 0-11-16,3 0-2 0,2 0 6 16,1 0 1-1,-4-1-2-15,1-3-3 16,2 2 5-16,9 2 5 0,10 0-4 15,9 0 3-15,6 0-3 16,-1 0 21-16,-3 0-29 16,-9 0 8-16,6 0 0 15,1 0 8-15,2-2-16 16,7-2 0-16,-3-2 4 16,-1 0-2-16,-8 1 2 15,-11 2-4-15,0 0 9 16,-4 2 7-16,4 1-13 15,8 0-3-15,8 0 4 0,-1 0-6 16,9 0 2-16,-5 0 0 16,4 0 0-16,-9 0 14 15,6 0-14-15,-4 4 0 16,7-2 4-16,0-1-4 16,0 2 0-16,-3-1 0 15,-6 1 0-15,-2 1 3 16,-1 1-8-16,8-1 5 15,1 0 0-15,3-3-14 16,7 2 14-16,9-3 0 16,-2 0 0-16,6 0 12 15,-4 0-12-15,-9 0 0 16,-4 0 2-16,-3 0-6 16,1 0 4-16,-1 0 0 15,-4 0 0-15,1-4 16 16,-10 2-16-16,-1 2 0 0,-12 0 0 15,-3 0-7-15,8 0 11 16,2 0-4-16,-1 0 0 16,17 0 19-16,0 0-31 15,6 0 12-15,4-2 0 16,0 0-16-16,-3-2 16 16,5 1 0-16,-9 2-2 15,-12-2 9-15,1 1-7 16,-12 1 0-16,0 1 0 0,4-2-9 15,-8 2 11-15,4-3-2 16,0 2 0-16,0 1 11 16,0 0-13-1,4 0 2-15,1 0 0 0,-1 0-5 16,-4 0 8-16,0 0-3 16,4-2 0-16,-4-1 14 15,16 2-14-15,10 1 0 16,8 0 0-16,1 0-7 15,-1 0 7-15,-14 0 0 16,-1 0 0-16,-8 0 7 16,1 0-21-16,-1 0 14 15,5 0 0-15,-4 0-12 16,-8 0 19-16,-4 0-7 16,-11 0 0-16,-4 0 2 0,-5 0-6 15,10 0 4-15,-3 0 0 16,19 0-9-16,1 0-14 15,4 0 11-15,4 0-10 16,1 0-35-16,-8 0 38 16,-12 4-10-16,-3-1 13 15,0 3 11-15,-2-1 1 16,2-4 4-16,7 2 0 16,4-1 7-16,8-2-10 15,-4 0 3-15,-1 0 0 16,-11 0-8-16,-13 2 8 15,-6-2 0-15,-7 2 0 16,3-2 4-16,4 2-8 0,4 0 4 16,6-2 0-16,-1 1-8 15,2-1 14-15,-2 0-6 16,-5 0 0-16,-1 3 7 16,-1 1-12-16,-2 0 5 15,4-2 0-15,8 2-5 16,6 0 12-16,14-2-7 15,5 2 0-15,2-2 8 16,3-1-11-16,-8 2 3 16,-2 1 0-16,-12 0-7 15,-13-2 15-15,2 0-8 16,-2 2 0-16,5-2 8 0,18 2-13 16,13-2 5-16,3 1 0 15,11 0-3-15,-3 0 2 16,3-2 1-16,-4 0 0 15,6-1 3-15,-10 0-9 16,-3 0 6-16,0 0 0 16,4 0-2-16,7-1 8 15,8-3-6-15,4 1 0 16,-3-4 8-16,-13 1-10 16,-4 2 2-16,-13 0 0 15,-13 0 2-15,-12 2 7 16,1-1-9-16,0 2 0 0,3-1 9 15,8 2-9 1,9 0 0-16,1 0 0 0,6 0 0 16,7 3 3-16,0 2-3 15,0 1 0-15,8 0 5 16,8 2-12-16,3-3 7 16,-1 2 0-16,1-1-3 15,-3 0 12-15,-9 0-9 16,-7 0 0-16,-12-4 8 15,-2 0-6-15,-2-2-2 16,13 0 0-16,22 2 7 16,15 0 1-16,8 0-8 15,-4 2 0-15,-12-2 7 16,3 1-5-16,-8-3-2 16,-5 0 0-16,-4 0-2 15,-13 0 8-15,-10 0-6 16,-8-9 0-16,-11 3 1 0,0 2-4 15,-13-2 3-15,-10 4 0 16,-12-1-4-16,-8 2 11 16,-6 1-7-16,-10 0 0 15,-6-2 4-15,-4 2-11 16,-7 0 7-16,-13 0-24 16,-3 0-21-16,0-6-89 15,-7-4 15-15,-62-10-40 0</inkml:trace>
  <inkml:trace contextRef="#ctx0" brushRef="#br0" timeOffset="11155.062">2883 7303 2 0,'0'0'47'0,"0"0"-22"16,0 0 0-16,0 0 3 15,0 0-7-15,0 0-8 16,0 0 2-16,16 0-4 16,-5 4-2-16,5 4 12 15,7 2-5-15,0 0 5 16,0 0-3-16,0 0-8 15,3-2 5-15,4-4-9 16,13-2 3-16,6-2 4 0,11 0-8 16,9 0 9-16,8 0-6 15,11 0-8-15,2 0 12 16,11-2-12-16,-2-6 3 16,0 2 1-16,-12 0 0 15,-11 4 2-15,-11-1-1 16,-5 3-4-16,2 0 13 15,7-1-13-15,14-4 9 16,17-2 3-16,11-1-10 16,2-4 6-16,2 2-9 15,-12 2 4-15,-15 2-4 16,-12 4 4-16,-7 2-4 16,-9 0 2-16,6 0 8 15,6 0-7-15,15 0 3 16,21 0-5-16,18-4 21 0,15 0-21 15,1 3 12-15,-6-2 15 16,-14 3-23-16,-11 0 18 16,-15 0-17-16,-13-2 0 15,0 0 9-15,6-2-11 16,6-2 2-16,15-2 4 16,15 0 1-16,17-2 0 15,6 1-11-15,1 2 7 16,0-1 4-16,-8 1-3 15,-6 1-8-15,-10 0 0 16,-12 3 7-16,2-4-10 16,-3 6 3-16,1 1 0 15,18-2-9-15,14 2 11 16,3-3-2-16,8 2 0 0,-7-2 10 16,-8-1-12-16,-8 0 2 15,-8 1 0-15,6-4-5 16,-1-1 10-16,2 1-5 15,6-4 0-15,0 4 11 16,2-4-15-16,-2 5 4 16,-4 0 0-16,2 0-1 15,-6 2 6-15,1 2-5 16,-9 0 0-16,-13 2 1 16,6 0-9-16,0-2 8 15,2-2 0-15,10 2-14 16,6-4 21-16,0 1-7 15,-6 3 0-15,-17-1 7 0,-11 1-12 16,-11 2 5-16,-12 0 0 16,-3 0-7-16,-1 0 12 15,11 0-5 1,9 0 0-16,11 6 10 16,8 0-15-16,-4 2 5 0,-8-4 0 15,-4 2-7 1,-12 1 14-16,-7-1-7 0,-3 1 0 15,-4-1 7-15,3 2-10 16,8-2 3-16,16 2 0 16,8-2-9-16,6 3 9 15,-4-3 0-15,-11 1 0 0,1 4 3 16,-8-4-13-16,-12 0 10 16,-3-1 0-16,3-3-14 15,0 0 16-15,9 0-2 16,1-3 0-16,3 4 7 15,-6-1-14-15,2-1 7 16,-9 4 0-16,-3-3-9 16,-6 1 14-16,-2 3-5 15,-3-3 0-15,5 1 6 16,6-1-17-16,3 3 11 16,9-1 0-16,7 0-10 15,10 2 15-15,1-2-5 0,3 2 0 16,-7 0 4-16,0-2-13 15,-10-2 9 1,6 0 0-16,-6 0-7 0,4 0-4 16,3-2 11-16,3 2 0 15,0 1 0-15,0-1-9 16,2-1 9-16,-14 1 0 16,1-1-8-16,-8-3 9 15,8 3-1-15,-1-2 0 16,5 2 3-16,7 1-12 15,3 0 9-15,1 4 0 16,1-4-7-16,-5 3 13 16,-8-1-6-16,1-3 0 0,0 2 7 15,-9 0-13-15,2-1 6 16,-6-2 0-16,4 2-4 16,9-2 11-16,-3 0-7 15,1 0 0-15,2-2 9 16,-7 0-18-16,-5 2 9 15,-4-2 0-15,-4 2-1 16,1-2 5-16,3 0-4 16,0 0 0-16,12 0 10 15,8 0-17-15,3 0 7 16,3 0 0-16,-6 0-3 16,-9 0 2-16,-3 0 1 0,-4 0 0 15,-7 0 4 1,-1 0-13-16,-3 0 9 0,7 0 0 15,4 0-4-15,3 0 8 16,5 0-4-16,4 0 0 16,0 0 8-16,-1 0-14 15,1 0 6-15,-9 0 0 16,2 0-6-16,-9 0 15 16,-4-2-9-16,8 0 0 15,12 2 7-15,14 0-16 16,5 0 9-16,4 0-4 15,-9 0-2-15,-7 0-10 16,-12 0 16-16,-5 0 0 0,-6 0 0 16,-7 0-4-1,-2 0 4-15,11 0 0 0,5 0-3 16,0 0 10 0,9 0-7-16,3 0 0 0,-3 0 1 15,0 0-12-15,-5 0 11 16,2 2 0-16,1-2-6 15,5 0 13-15,1 0-7 16,-1 0 0-16,4 0 5 16,-7 0-9-16,4 0 4 15,-1 0 0-15,-4 0-4 16,1 0 12-16,0 0-8 16,0-2 0-16,-9-2 6 15,2 2-13-15,-2 0 7 16,-4 0 0-16,6-2-2 15,-9 2 7-15,-3-3-5 0,3 1 0 16,-7 0 6-16,-2 0-10 16,2-1 4-16,7 1 0 15,0 2-4-15,6 0 9 16,-6 0-5-16,-7 2 0 16,-13-2-15-16,-10 0 13 15,-12 0-60-15,-15-2-8 16,-15-4 0-16,-4-8-57 15</inkml:trace>
  <inkml:trace contextRef="#ctx0" brushRef="#br0" timeOffset="63394.616">2876 8811 12 0,'0'0'51'0,"0"0"-16"16,0 0-6-16,0 0-3 15,0 0-2-15,0 0-3 16,0 0-1-16,-210 18-1 16,192-15-4-16,2 0 2 0,9-1-3 15,-2-2 0-15,9 1-2 16,0-1-4-16,0 0-4 16,6 5-4-16,54-3 0 15,39 0 5-15,42 2 0 16,34-2 4-1,23 0-5-15,8-2-2 16,17 0 3-16,-8 0-5 16,-11 0 0-16,-33-8 3 0,-38-1-1 15,-41 3-1-15,-39 5 3 16,-30-1-3-16,-19 2 3 16,-4 0-4-16,0-3 4 15,-20 2-4-15,-47 1-1 16,-45 0 0-16,-49 0-3 15,-31 0-5-15,-26 7 8 16,-12 6-3-16,13-1 4 16,8 0 0-16,7-2-3 15,18-2 1-15,25-2-1 0,41-2-2 16,49-2 4-16,42-2 1 16,27 0 0-16,0 0-3 15,53 0-7-15,62 0 9 16,57-4 0-16,52-9 2 15,36 2-2-15,14-5 1 16,-12 2 0-16,-28 2 0 16,-43 0 1-16,-50 4 0 15,-50 2-1-15,-45 4 1 16,-23 0 2-16,-23 2 3 16,0-2 1-16,-23 0 1 0,-64 0-3 15,-67 2-5-15,-71 0-2 16,-65 0-1-16,-37 12-1 15,7 7 4-15,37-6 0 16,58-1 0-16,73-4 1 16,72-2-1-16,49-1 0 15,31-2-4-15,54-3-10 16,72 0 3-16,63 0-1 16,52-3-6-16,29-14-31 15,1 4-21-15,-30 6-20 16</inkml:trace>
  <inkml:trace contextRef="#ctx0" brushRef="#br0" timeOffset="64611.04">18103 8845 41 0,'0'0'68'0,"0"0"-42"16,0 0 1-16,0 0 3 0,0 0 6 15,0 0-14-15,-4 0-13 16,80 2-4-16,73-2 0 16,86 0 7-16,87 0-1 15,66 0-6-15,40 0-2 16,1 0-1-16,-20 0-2 16,-39 0-1-16,-61 2 1 15,-61 2 1-15,-69 0-1 16,-71-2 1-16,-59-2-2 15,-42 0-1-15,-7 0 1 16,-33 0-4-16,-82 0-31 16,-73 0 1-16,-60 0-2 15,-45 0 20-15,-11 0 12 16,-6 9 5-16,6 2 0 16,-2 3 3-16,9 0-1 15,26 0 6-15,34-3 1 0,39-4 2 16,39-3 8-16,33-2-4 15,30-2-5-15,31 0-2 16,31 0-3-16,18 0 0 16,16 0-1-16,0 0-4 15,54 0-2-15,68 0 0 16,79 0 2-16,93-6 2 16,81-15-2-16,64-6 0 15,17-1-3-15,-10 6-3 16,-48 5 4-16,-87 2 1 15,-90 7 1-15,-93 4 1 16,-79 0-1-16,-49-2-2 16,-46-2-16-16,-88-2-3 15,-61-1-14-15,-53 4 2 0,-22 3 1 16,-8 4-7-16,27 0-1 16</inkml:trace>
  <inkml:trace contextRef="#ctx0" brushRef="#br0" timeOffset="147076.838">5446 13637 94 0,'0'0'56'0,"0"0"-38"15,0 0 4-15,0 0 26 16,0 0-11-16,0 0-19 16,0 0-9-16,-42 0 2 15,42 0-2-15,53 9-1 16,32-2 6-16,25-1-4 15,28-3-1-15,14-3-5 16,16 0-1-16,14 0-2 16,21 0 0-16,15 0 0 15,14 0-1-15,12 0 0 16,19 2 1-16,31 3 2 16,26 6-3-16,30-5 0 0,9-2-2 15,-1-4 2-15,-10 0 1 16,-20 0 0-16,-31 0-1 15,-34 0 0-15,-26-4 1 16,-28 0 0-16,-21 2 1 16,-29-2-2-16,-28 0 0 15,-32 0 0-15,-9 0 2 16,-5-1 8-16,-2 1-1 16,2 1-2-16,-9-2-1 15,-4-1 0-15,-11 2 0 16,-3-1-2-16,-5-1-1 15,0 3-1-15,7-1 0 16,18 4 0-16,16 0-2 16,10 0 2-16,-1 0-1 0,-4 0-1 15,-16 0 0-15,-18 0 0 16,-22 0 1-16,-17 0 0 16,-19 0-1-16,-7 0 1 15,0 0-1-15,0 0 2 16,0 0 3-16,0 0-3 15,0 0 0-15,0 0 0 16,0 0-2-16,0 0-2 16,4 0-3-16,-4 0 2 15,0 0 2-15,0 0-1 0,0 0 1 16,4 0 1 0,8 0-1-16,-5 0 1 0,9 0 0 15,-5 0 0-15,4 0 0 16,1 0-1-16,-1 0-8 15,-3 0-27-15,-9 0-19 16,-3 0-4-16,0 0-18 16,-12 0-23-16</inkml:trace>
  <inkml:trace contextRef="#ctx0" brushRef="#br0" timeOffset="148480.838">13560 13736 33 0,'0'0'38'0,"0"0"-16"15,0 0 7-15,-212 32 4 16,184-28-9-16,21 0-3 16,3-2-4-16,4-2-5 15,0 2-2-15,39 7-6 0,48-2 8 16,54-1 9-1,61-2-9-15,58-4-1 0,53 0-3 16,44-6-8 0,33-3 1-16,25 4-1 0,-6 3 0 15,-29 2 0-15,-28 0 4 16,-44 0-4-16,-41 2 1 16,-46 3 0-16,-49-2 5 15,-54-3 1-15,-42 0-1 16,-33 0-2-16,-20 0-3 15,-16 0 0-15,-4 0-1 16,-3 0 0-16,0-3-3 0,0 2-12 16,4 1-9-1,-1 0-14-15,13 0-19 0,7 0 6 16,-3 0-29-16</inkml:trace>
  <inkml:trace contextRef="#ctx0" brushRef="#br0" timeOffset="149297.599">19170 13904 66 0,'0'0'42'15,"0"0"-37"-15,0 0-5 16,0 0 18-16,0 0 8 16,0 0-11-16,76 6-5 0,31 6 23 15,62-4-4-15,78-4-12 16,77 1 1-16,69 0 0 16,42 1-2-16,3 6-5 15,-18-8-7-15,-44-2 0 16,-47-2 9-16,-40 0-4 15,-22-14 3-15,-14-10-1 16,-6 0-5-16,-2 2-3 16,-17 2 3-16,-21 8 0 15,-36 0-2-15,-42 5 3 16,-33 0 0-16,-32 5 2 16,-10 2 1-16,-9 0-2 15,1 0-3-15,3 0-1 16,1 0-3-16,8 0 1 0,-5 0-1 15,-3 2 0-15,-4 2-1 16,-13 0 0-16,-3-2 1 16,-3 2 0-16,5-3 0 15,17 4-1-15,24-4 2 16,33 2-2-16,32 1 3 16,21-2 0-16,22 2-1 15,11 0-2-15,3 2 0 16,5 2 0-16,-14-2 0 15,-11 0-3-15,5 0 3 16,-5-6 0-16,4 0-1 16,-4 0 1-16,-11 0 1 15,-3 0-1-15,-17 0 0 16,-13 0-2-16,-22 0 1 16,-17 0 2-16,-26 0-2 0,-26 0 2 15,-13 0-2-15,-15 0-1 16,-5 0-15-16,6-10-37 15,-3-6-44-15,-6-10-57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2:42.905"/>
    </inkml:context>
    <inkml:brush xml:id="br0">
      <inkml:brushProperty name="width" value="0.05" units="cm"/>
      <inkml:brushProperty name="height" value="0.05" units="cm"/>
      <inkml:brushProperty name="color" value="#FFFFFF"/>
      <inkml:brushProperty name="fitToCurve" value="1"/>
    </inkml:brush>
    <inkml:context xml:id="ctx1">
      <inkml:inkSource xml:id="inkSrc33">
        <inkml:traceFormat>
          <inkml:channel name="X" type="integer" min="-1366" max="1920" units="cm"/>
          <inkml:channel name="Y" type="integer" max="1080" units="cm"/>
          <inkml:channel name="T" type="integer" max="2.14748E9" units="dev"/>
        </inkml:traceFormat>
        <inkml:channelProperties>
          <inkml:channelProperty channel="X" name="resolution" value="95.52325" units="1/cm"/>
          <inkml:channelProperty channel="Y" name="resolution" value="55.95855" units="1/cm"/>
          <inkml:channelProperty channel="T" name="resolution" value="1" units="1/dev"/>
        </inkml:channelProperties>
      </inkml:inkSource>
      <inkml:timestamp xml:id="ts1" timeString="2020-07-09T13:54:59.885"/>
    </inkml:context>
  </inkml:definitions>
  <inkml:trace contextRef="#ctx0" brushRef="#br0">4374 6415 7 0,'0'0'53'0,"0"0"-22"16,0 0 2-16,0 0 2 15,0 0 1-15,0 0 0 16,64-76-6-16,-64 54-4 15,0 0-2-15,-9-9-3 0,-30-3-4 16,-21-2-3-16,-18 2-1 16,-23 3-5-16,-16-3 2 15,-37 4-5-15,-29 2-1 16,-24 5-1-16,-22 8-1 16,2 4 0-16,4 5 1 15,17 6-3-15,6 0 1 16,19 0 1-16,6 17-2 15,-1 13 0-15,1 16 1 16,-2 13 0-16,-2 10-1 16,-4 10 3-16,6 2 0 15,7-5 1-15,33-2-4 16,17-1-3-16,22 0 3 16,24 3 0-16,10-1-1 15,9 3 0-15,0 7 2 0,11 4 0 16,-6 0 5-16,11 2 4 15,9-3-1-15,5 0 1 16,11-2 6-16,9 0-9 16,5-3 0-16,0 2 0 15,19-5-4-15,40 0 0 16,6 4 0-16,19-2-1 16,1 7-1-16,14 0-1 15,25-4 3-15,18-4-3 16,26-9 2-16,15-9-1 15,15-6 1-15,11-7-1 16,22-1-1-16,-4-7 4 0,-4-4-1 16,-14-6 3-1,-26-6-6-15,-10-11 3 0,6-6 2 16,9-9-2-16,18 0 2 16,21-5-1-16,12-22-3 15,14-4 6-15,4-8-7 16,0-2 2-16,0-10 3 15,-19-3-3-15,-22-10-1 16,-16-9 1-16,-12-8 1 16,-16-10 0-16,-5-3-2 15,-13-3 15-15,-9 2-2 16,-8 6 1-16,-13 3 8 16,0 3 2-16,-16 0 2 0,-14 2-9 15,-14 3-2-15,-15-2 6 16,-12-1 17-16,-12-6-28 15,-11 0 12-15,-21-5-10 16,-9 1 2-16,-5-3-7 16,-54 4 3-16,-31-3-6 15,-18 4 3-15,-11 2-5 16,-14 11-3-16,0 2 0 16,2 9 3-16,-7 5-3 15,-11 0 0-15,-14 3-6 16,-34 2 3-16,-51 6-12 15,-69 10-43-15,-57 7-47 16,-43 12-23-16,8 10 11 0,56 4 27 16,77 6 14-16,84 0-1 15,93 13 3-15,62 24-14 16</inkml:trace>
  <inkml:trace contextRef="#ctx0" brushRef="#br0" timeOffset="1433">1099 7077 46 0,'0'0'27'0,"0"0"-13"16,0 0 9-16,0 0-1 16,0 0-8-16,0 0-6 15,-163-15-3-15,163 15 0 16,0 0-1-16,12 0-3 16,31 0 4-16,17 0 3 15,9-5 1-15,4-4-1 16,-2 2 0-16,-6-3 4 15,-17 4 3-15,-18 4-6 16,-21-1-2-16,-5 3 0 16,-4 0-1-16,0 0-1 15,0 0-2-15,0 0-3 16,0 0-2-16,0 11-2 16,7 23 4-16,-7 10 2 0,0 6 1 15,0-1 1-15,0 3 0 16,0 0-1-1,-20-5-1-15,-6-3 1 0,8-11 0 16,2-9-3-16,7-8 0 16,9-9 2-16,0-4-2 15,0-3 1-15,0 0 0 16,0 0 4-16,0 0-1 16,0 0 2-16,-5 0-2 15,1-13-2-15,-3 0 0 0,2 0-2 16,1 0-1-1,4 3 1-15,0-2-2 0,0 5-2 16,9 3-1-16,11-2 3 16,10 1 1-16,-5 5-1 15,-2-3 1-15,3 3 1 16,-1 0 0-16,-9 0 0 16,-2 0 0-16,0 0 1 15,2-3 0-15,-3 1 0 16,-1-3 3-16,2 3-1 15,-10-4 0-15,1 1 5 16,6 0 0-16,-6-3 4 16,-1 3-5-16,1-1 1 15,-5 4 1-15,0 2-2 16,0 0-2-16,0 0-3 16,0 0-2-16,0 0-3 15,0 0-3-15,0 0 0 0,0 8 1 16,5 12 1-16,1-2 2 15,-1 1 1-15,0-10 0 16,-1-3-1-16,1 0 1 16,-5-6-1-16,0 0 2 15,0 0 1-15,4 0-1 16,1 0 0-16,7 0 2 16,1 0-2-16,13 0 3 15,-6-6-2-15,3-7 0 16,2 3 0-16,-4-1-1 15,-7 2 4-15,-10 6-4 16,-4 0 3-16,0 3-3 0,0 0 0 16,0 0-1-16,0 0-2 15,12 0-3-15,2 0 0 16,11 0 3-16,0 10-1 16,-7-2 0-16,8-1 3 15,-10-4-2-15,2 1 0 16,-2-4 2-16,-2 0-1 15,2 0 4-15,2 0-2 16,3-7 5-16,4-21-4 16,1-6 3-16,-4-4-1 15,-5-7-1-15,-13-4 3 16,-4-3 1-16,0-2 2 16,0-3-3-16,-25 8 1 0,7 14-2 15,6 12 1-15,7 11 1 16,5 10 0-16,-4 2-6 15,4 0-4-15,0 29-7 16,0 28 3-16,0 16 8 16,0 5 2-16,0 0-2 15,0-8-1-15,4-7 0 16,22-11-11-16,8-13-11 16,-4-11-14-16,-12-14-16 15,-2-7-18-15,-16-7 19 16,0 0 2-16,0-7-20 15</inkml:trace>
  <inkml:trace contextRef="#ctx0" brushRef="#br0" timeOffset="3390">1783 7255 15 0,'0'0'21'16,"0"0"-2"-16,0 0 1 15,0 0-15-15,0 0 2 16,0 0 5-16,347-3 2 15,-214 3-1-15,-9 0-1 16,-17 0 2-16,-17-10-2 16,-17-7 1-16,-27 6 3 15,-27 0 3-15,-13 0 4 16,-6 4 1-16,0-4-3 0,0 1-8 16,-20 3-4-16,6 1-4 15,-2 3-2-15,11 3-3 16,-4 0-1-16,-2 0-1 15,2 12-1-15,-1 18 1 16,-1 4 1-16,6 4 1 16,5-2 0-16,0-2 0 15,0-2 0-15,0-6 0 16,16-11-2-16,3-4-3 16,11-9 2-16,-5-2 2 15,14 0 1-15,7-7 0 16,2-20 6-16,7-3-1 15,-7-1-4-15,-7 4 6 16,-11 6-2-16,-11 8-3 0,-15 8 3 16,3 5-4-16,-7 0-1 15,5 0-2-15,9 0-5 16,6 8 3-16,5 16 4 16,-2-1-2-16,-2 3 2 15,-7 0 0-15,6-6 1 16,-4-7-1-16,3-1 1 15,1-9-1-15,-1-3 0 16,6 0 1-16,10-3 3 16,15-29 2-16,-6-7-1 15,2-10-1-15,-17-3 7 16,-15-3 7-16,-9 0-2 16,-5 3 8-16,0 8-5 0,0 4 6 15,-14 15-1-15,-2 7 5 16,11 9-16-16,5 7-3 15,0 2-4-15,0 0-6 16,0 5-13-16,0 36-6 16,0 17 19-16,0 20-2 15,0 13 4-15,0 16-3 16,0 10 2-16,0 11 1 16,0 10-2-16,0 2 0 15,-9 0 0-15,-12-3 0 16,-4-19-6-16,11-25-10 15,10-27-1-15,4-29-5 16,0-22-12-16,0-12 12 0,4-3 20 16,40-16 2-16,11-35 5 15,5-26 0-15,-1-16-3 16,-15-6-2-16,-19-3 0 16,-20 6-4-16,-5 11-2 15,-5 9 6-15,-54 8-3 16,-10 14-1-16,-16 10 2 15,2 9-4-15,12 14 3 16,23 6 1-16,23 8 0 16,20 4 0-16,5 0-2 15,0 1-10-15,21-6-13 16,57-5 6-16,20-8 19 0,17-5-1 16,-2 3 3-1,-15-1 0-15,-13 3 1 0,-4-1 0 16,-17-2 2-16,-11 5-1 15,-8 1 4-15,-15 10 2 16,-11 4-3-16,-19 4 1 16,0 0-5-16,0 0-1 15,0 0 0-15,0 0-3 16,0 0 1-16,4 0 1 16,3 0-1-16,-2 0 2 15,-5 0 0-15,0 0 0 16,0 0 0-16,0 0 2 15,0 0 0-15,0 0 0 16,0 0 3-16,0 0 6 0,0 0-5 16,-21 0-4-16,-9 0-2 15,5 8-2-15,-5 11 1 16,7 6-2-16,3 3 0 16,10 3 2-16,10-1-7 15,0-2 0-15,0-8 1 16,14-7-4-16,21-5 4 15,-6-6 5-15,-3-2 1 16,-6 0 1-16,-6-7 5 16,7-22 5-16,-8-6 3 15,4 0-4-15,-17 2-3 16,0 3 2-16,0 10-1 16,0 7-4-16,0 7 2 0,0 6-2 15,0 0-3-15,0 0-5 16,9 11-5-16,4 17 8 15,17 5 2-15,0 7 0 16,-5-3 0-16,5-3 0 16,-9-9 0-16,-3-4 0 15,7-8 0-15,-8-5 0 16,1-6 0-16,7-2 2 16,10 0 0-16,8-8 3 15,8-17-2-15,4-3 1 16,-7-4-2-16,-2 7 1 15,-16 10-2-15,-12 3-1 16,-7 9 2-16,-11 3-2 16,5 0-3-16,0 0-2 0,4 0-2 15,-5 0 2-15,8 0 3 16,2 5 1-16,-5 5-2 16,2-9 2-16,-11-1-1 15,5 0 0-15,-5 0 2 16,0 0 5-16,0 0 1 15,0 0-1-15,0-18-4 16,0 5-1-16,-5 0 0 16,-11 8 0-16,7 3 0 15,4 2 0-15,-6 0 0 16,2 2-6-16,-10 27 0 16,3 7 5-16,16 4 1 15,0-8-2-15,0-3-1 0,26-9-3 16,22-3-6-16,16-10 2 15,12-7 5-15,2 0 4 16,7 0 1-16,-7-24 1 16,-14-1 1-16,-9-6 0 15,-20-5 1-15,-10-7 2 16,-21 0 4-16,-4 3-1 16,0 7 3-16,-9 12-4 15,-16 10 3-15,11 6-2 16,-2 5-5-16,2 5-3 0,-6 35-7 15,11 11 5 1,9 6 1-16,0-3 1 0,39-8-1 16,39-12-3-16,23-14-12 15,16-9-10-15,11-11-15 16,-9 0-40-16,-34-11-12 16</inkml:trace>
  <inkml:trace contextRef="#ctx0" brushRef="#br0" timeOffset="4343">7557 7023 32 0,'0'0'47'0,"0"0"-30"0,0 0 6 16,0 0 6-16,0 0-4 16,0 0-2-16,-26 14-11 15,26-14-4-15,0 4-6 16,35 3 0-16,77 7-1 16,102-6 19-16,128-6 0 15,112-2-4-15,120 0-7 16,71-24-6-16,22 7-1 15,-15-1-1-15,-32 5 1 16,-76 1 7-16,-95 0 5 16,-98 0-3-16,-107-2-2 15,-93 3 5-15,-66 4-2 16,-51 1-3-16,-24 4-1 16,-10 0-1-16,0-2-1 0,0 4-4 15,0-2-2-15,0 2-7 16,0-1-18-16,0-3-9 15,0 4-14-15,0 0-20 16,11-2-6-16,28-6-41 16</inkml:trace>
  <inkml:trace contextRef="#ctx0" brushRef="#br0" timeOffset="5496">17791 5337 6 0,'0'0'57'0,"0"0"-35"0,0 0 8 15,0 0 2-15,-291-85-4 16,190 69-6-16,-16 6-3 15,-32 4-2-15,-35 4 0 16,-18 2-7-16,-7 0-2 16,8 4-2-16,17 20-2 15,12 13 0-15,-3 13-2 16,8 15 2-16,-1 13 0 16,5 15 1-16,10 3 3 15,8 5 5-15,17-2-2 16,8 3-5-16,12 6 4 0,-6 12 2 15,-15 14-3 1,-4 6 15-16,-9 6 5 0,13 4-7 16,24-4-4-16,31 0-7 15,35-8 4-15,28-8-6 16,11-3-8-16,0-4 3 16,25-1 5-16,5-2-8 15,0-3 5-15,0 5-3 16,-5 0 4-16,9-2 0 15,1-3-7-15,20-13 5 16,18-12-4-16,37-11 0 16,37-7 5-16,37-9-5 15,38-8 5-15,35-8-3 0,35-9 2 16,15-6 0 0,24-9-1-16,15-4-2 0,-4-5 1 15,-11-3 0-15,-19-8-3 16,-21-5-2-16,-13 0 1 15,4-10 2-15,10-14 1 16,-6-7-2-16,1-1 0 16,-9-1 3-16,-21-6-2 15,-14-5 2-15,3-5-3 16,-3-1 3-16,5-7-2 16,-16 3 2-16,-24-9-1 15,-19-5-2-15,-17-8 1 16,2-3-4-16,3-16 6 15,-3-1-3-15,-2-5 3 0,-18-3-1 16,-21 2 2 0,-14-2-2-16,-24-3 1 0,-22 3 3 15,-23 1-2-15,-20-4-1 16,-16-6-1-16,-14-6 2 16,0-8 1-16,0-4-5 15,0-1 0-15,0 4 0 16,0 1 1-16,-21-3 1 15,-22 2 0-15,-17 3-2 16,-18 8 3-16,-21 8-1 16,-29 6 0-16,-26-2-2 15,-20 4 0-15,-19 7 0 16,-18 5 0-16,-37 12 0 0,-34 3-2 16,-39 7 0-1,-35 10 1-15,-46 7-3 0,-48 12-10 16,-59 11 4-16,-51 10-17 15,0 9 4-15,23 5-4 16,71 3-9-16,95 0-11 16,100 15-12-16,96 25-20 15,72 16-19-15,44 17-20 16</inkml:trace>
  <inkml:trace contextRef="#ctx0" brushRef="#br0" timeOffset="7646">15822 6641 91 0,'0'0'48'16,"0"0"-22"-16,0 0 11 16,0 0 0-16,0 0-18 15,0 0-4-15,-55-39-8 16,12 39-4-16,-12 7-1 0,-5 22 0 16,-13 15-1-16,8 11-1 15,1 12 0-15,14 9 0 16,20 2-1-16,16-2 0 15,14-11 0-15,0-13-2 16,25-11-2-16,28-15-1 16,7-11-6-16,13-9 5 15,7-6 4-15,-6 0 3 16,2-6 3-16,-19-19 5 16,-2-9 9-16,-4-10 3 15,-8-11-10-15,-8-4 1 16,-10-9 3-16,-16-5-6 0,-9 5 2 15,0 6 1 1,0 15 1-16,0 15-4 0,0 17 5 16,-9 10-1-16,4 5-12 15,5 0 0-15,-4 0-4 16,-12 13-4-16,-10 31-4 16,3 21 10-16,-6 17 1 15,17-2-1-15,12-8-3 16,0-6-5-16,21-12 3 15,22-12-1-15,8-14 0 16,9-12 4-16,-5-10 0 16,-7-6 4-16,7 0 0 15,-7 0 5-15,7-22 3 16,5-6 4-16,-5-9-3 16,5-2 0-16,-12-1-4 0,-2 10 0 15,-19 9-4-15,-6 11 1 16,-12 6-2-16,-2 4-4 15,-3 0-2-15,10 0-3 16,11 0-11-16,5 19 10 16,5 2 3-16,-10 0-2 15,-7-8-1-15,-6-5 5 16,-8-5 1-16,1-3 2 16,-5 0 2-16,5 0 4 15,-5 0 0-15,0 0 5 16,0-15 3-16,0-4-10 15,0-8 6-15,-14 3 3 0,-11 7-9 16,4 4 2-16,3 5-2 16,-3 5-1-16,-14 3-1 15,-8 0-3-15,-12 11-2 16,-5 19 2-16,17 10-2 16,13 5-1-16,18-4-5 15,12-2-2-15,0-8-1 16,30-10-3-16,16-5 3 15,7-10 8-15,2-6 5 16,-16 0 1-16,2 0 3 16,-18-8 2-16,-7-11 10 15,-7-6 2-15,-4-2 5 16,-1-5-12-16,-4-2-2 16,0 5 1-16,0 6-3 15,0 14 5-15,0 6-1 0,0 3-3 16,0 0-7-16,0 0 0 15,0 0-8-15,0 21-3 16,0 10 7-16,0 6 1 16,7-4-5-16,23-4-8 15,5-6 0-15,4-5 6 16,-5-9-1-16,0-9 7 16,1 0 4-16,4 0 0 15,16-17 7-15,5-14 1 16,-1-5 3-16,1-6-1 15,-21 2 2-15,-9 2-1 16,-16 7 0-16,-8 7-5 0,-6 11 3 16,0 8-2-16,0 5-6 15,0 0-1-15,0 0-4 16,0 2-2-16,0 31-10 16,0 8 10-16,0 11-2 15,0 0-12-15,0-5 2 16,0-6 2-16,28-4-3 15,-7-11 1-15,-5-11 6 16,-7-4 5-16,-9-9 1 16,0-2 2-16,0 0 4 15,0 0 2-15,-5 0 0 16,-11 0 0-16,7 0 0 16,4 0-2-16,5 0 2 0,0 0-2 15,0 0 0 1,0 0-1-16,0-2-6 0,19-6 1 15,15-5 6-15,12-5 2 16,14-6-1-16,13-2-1 16,17-9 3-16,18-8 5 15,2-3 0-15,-2-4 1 16,-19 0 4-16,-29 8 1 16,-30 6 2-16,-21 8-2 15,-9 6-1-15,0 7 3 0,-9 5-8 16,-17 5-3-1,-3 5-5-15,3 0-1 0,3 0-2 16,-2 0-1-16,9 23 0 16,7 9 0-16,9 5 1 15,0 3 0-15,0 5-3 16,39-1-3-16,16 0 5 16,0-5-1-16,-7-7-1 15,-13-4 4-15,-10-10 0 16,-16-1 2-16,-2-6-1 15,-7-2-3-15,0-5 0 16,-41 2 3-16,-24-6 1 16,-3 0-13-16,3 0-6 15,6 0-7-15,15-3-3 16,10-7-5-16,4 0-17 0,18-5-42 16</inkml:trace>
  <inkml:trace contextRef="#ctx0" brushRef="#br0" timeOffset="49578">7809 6120 87 0,'0'0'53'0,"0"0"-18"16,0 0 11-16,0 0 7 15,0 0-21-15,0 0 0 16,0 0-10-16,0-41-10 16,0 41-1-16,0 0-11 15,0 0 1-15,0 0-2 16,0 31-3-16,0 13 4 16,0 14 0-16,0-1 2 15,0-3 0-15,-7-2-2 0,7-10 0 16,0-11-1-16,0-10-9 15,0-11-6-15,0-7 4 16,12-3 6-16,1 0 6 16,17 0 4-16,-4-18 1 15,3-9 10-15,-3-4 1 16,-3-3 5-16,-3 6-8 16,-6 5-8-16,-3 9 8 15,-6 9-8-15,-5 5-3 16,0 0-2-16,0 0-4 0,5 0-1 15,-1 4-3 1,8 21-5-16,1 7 13 0,-3 4-9 16,1-3 9-16,3-4 0 15,-10-8-2-15,8-10 2 16,-3-7-1-16,-4-4-9 16,4 0 9-16,7 0-3 15,9 0 4-15,5-12 8 16,4-12-5-16,-4 0 6 15,-11 2-3-15,-3 3-5 16,-7 4 6-16,-5 6-4 16,6 8-3-16,-3-3 0 15,-3 4-3-15,5 0-3 16,7 0 1-16,-6 0-5 16,8 8 4-16,-2 8-2 0,5-1-5 15,-3 1 11-15,-2-2-1 16,-7-11 2-16,-4-3 0 15,-5 0 1-15,4 0 3 16,8 0 1-16,2-2 0 16,15-14 5-16,1-6-9 15,0 5 2-15,-11 10-2 16,-3 3-1-16,-3 4 0 16,-1 0-5-16,2 0 1 15,2 0 5-15,-3 0-9 16,13 4 8-16,4 7-4 15,9-4 1-15,4-1 2 16,3-6 2-16,-2 0 0 16,-5 0 4-16,-3-6-3 0,-13-9 4 15,-2 0 4-15,-12-4 1 16,-9-2 13-16,0 0-3 16,0 1 0-16,0 2 12 15,-23 3-9-15,-2 3 8 16,9 7-5-16,7 3-22 15,9 2 3-15,0 0-7 16,0 5-14-16,-5 29 4 16,-6 14 9-16,-8 17 1 15,-6 7 0-15,0 3 6 16,-5 1-8-16,16 7 2 16,5 0 0-16,9-3 0 15,0-5 1-15,0-18-2 0,0-17 1 16,0-17-9-16,5-12 8 15,-1-11-8-15,-4 0 9 16,5 0 20-16,4-34 3 16,12-21 29-16,8-23-30 15,-3-10-19-15,-3-8 7 16,-7-5-10-16,-3-7 0 16,4 2-3-16,-13 10 5 15,1 7-2-15,11 21 0 16,-7 19-2-16,12 16-3 0,-3 14-4 15,7 11-11 1,10 8-1-16,4 0-21 0,16 14 22 16,0 27 7-16,-2 13-6 15,-8 9 17-15,-10 2-13 16,-14-6-4-16,-21-3 13 16,0-9-8-16,0-11-5 15,-26-9 1-15,-20-8-6 16,-6-8 9-16,-3-3 7 15,-1-3 0-15,13 0 7 16,13-5-5-16,14 0 4 16,16 0 2-16,0 0-8 15,0 0-2-15,0 0-1 16,25 0 9-16,17-13 2 0,22-20 0 16,14-15 3-16,7-15 0 15,2-12-1-15,-7-2 1 16,-20-2 5-16,-12 1-1 15,-14 5 6-15,-8 1-6 16,-15 2 7-16,-11 2-5 16,0 8 0-16,-11 11 12 15,-28 8-11-15,4 14-4 16,5 12 8-16,10 7-5 16,11 8 0-16,4 0-9 15,0 28-10-15,-6 32 9 16,11 18-4-16,0 13 5 15,0 5 0-15,0 4 2 0,25-5-4 16,0-1 2 0,1-10-18-16,-1-18 7 0,2-18-5 15,3-14-10-15,16-19 4 16,-7-9 3-16,5-6 16 16,6 0 3-16,-6-21 2 15,6-15 3-15,-6-14-2 16,-10-7 2-16,-8-6 3 15,-10-1-4-15,-16 6 0 16,0 11 1-16,0 20-3 16,0 10 7-16,-26 12-1 15,1 5-8-15,7 0 0 16,2 0-4-16,7 22-1 0,4 13-1 16,-2 15 5-1,3 6 0-15,4-1 1 0,0-3-2 16,0-8 2-16,4-10-4 15,17-7 3-15,4-14 1 16,-7-9-7-16,8-4 7 16,4 0 2-16,-1 0 1 15,10-26 8-15,7-9-2 16,-2-11-1-16,2 0 6 16,-7-1-11-16,-14 3 9 15,-7 7-5-15,-2 12-3 16,-6 7 4-16,-6 12-8 15,1 3 1-15,-1 3-1 16,8 0-13-16,-3 21 6 0,7 13 6 16,-7 11 1-16,-4 1-3 15,-1-7 3-15,-4-6 0 16,0-6 0-16,5-8-5 16,0-7 4-16,-5-9-3 15,6-3 1-15,4 0 3 16,-6 0 1-16,5 0 3 15,17-11 4-15,-1-15-8 16,14-5 7-16,0 3-3 16,-9-2-2-16,-10 13 4 15,-10 6-5-15,-6 6-1 16,-4 5 0-16,0 0-3 0,7 0 1 16,-2 0-4-16,8 13-1 15,-1 6 3-15,-3-1 4 16,0 0-1-16,3-3-1 15,-3-4 1-15,0-3 1 16,-4-6 0-16,-1-2 1 16,-4 0-1-16,7 0 0 15,-2 0 3-15,13-6 7 16,17-22-7-16,10-12 2 16,15-8-1-16,-7 4-2 15,-7 10 3-15,-16 13-5 0,-17 11 0 16,-1 10 1-1,-8 0-1-15,6 0-5 0,6 0-3 16,2 18 5 0,3 8 0-16,-3 8 1 0,3-3 2 15,-8-2-2-15,4-7-2 16,-4-5 3-16,3-9 1 16,-2-6-2-16,7-2 1 15,-7 0 2-15,11 0 3 16,5-8 3-16,-5-18-4 15,5-7 8-15,0-7-3 16,-5-6-7-16,-11 0 9 16,-10 3-4-16,-4 1-4 15,0 9 15-15,0 10-10 0,-18 9 5 16,2 9-6-16,11 2-4 16,5 3-4-1,-16 0-4-15,-2 11-13 0,-12 25 14 16,-9 14-11-16,4 9 11 15,10 6 4-15,14-8-8 16,11-7 8-16,0-11-7 16,0-13-1-16,0-7 3 15,20-12-5-15,1-7 7 16,9 0 4-16,0 0 0 16,9-13 11-16,0-15-7 15,4-7 8-15,8 2-2 16,-12-3-7-16,-5 10 4 0,-18 8 2 15,-7 9-8 1,-9 9 3-16,0 0-4 0,5 0-6 16,7 0 0-1,-3 11-9-15,0 15 15 0,2-2-2 16,-6 1 2-16,4 0-3 16,-4-5 3-16,-1-5-5 15,3-4 4-15,-2-8-6 16,-5-3 5-16,4 0 1 15,-4 0 1-15,5 0 7 16,0 0-3-16,11-9 1 16,2-9-4-16,3-2 0 15,-3 6-1-15,-7 7 0 16,-6 7-3-16,0 0 2 0,4 0-5 16,2 0-3-16,8 0 8 15,-3 7-2-15,2 1 1 16,-2-1-1-16,5-1-8 15,-7-4 11-15,-1-2-7 16,8 0 7-16,0 0 0 16,8-9 1-16,6-28 5 15,4-17 1-15,-5-20 2 16,-4-12 21-16,-25-7-8 16,-5-6 5-16,0 13 9 15,-39 15-10-15,0 23 25 16,-3 16 15-16,13 17-22 15,15 5 11-15,5 7-25 0,9 3-25 16,-5 0-5-16,5 26-41 16,0 26 34-16,0 15 0 15,0 11 14-15,0 9-7 16,0 2 0-16,0-8-5 16,5 1 3-16,4-15-43 15,0-15-13-15,7-10-31 16,2-16-8-16,-2-8 18 15,3-7 2-15,-3-9 4 16,-2-2 22-16,-3 0 24 16,3-16 1-16,-3-12 14 15,-6-8-3-15,-5-1 10 0,0 3 2 16,-5 6 3-16,-31 10 11 16,-3 7 3-16,-5 4 6 15,14 1-4-15,5 3-5 16,20 3 5-16,5 0 0 15,0 0-2-15,0 0-5 16,0 0-7-16,0 0 0 16,30 0 3-16,18-10 9 15,17-8 5-15,15-8-4 16,5-9-8-16,-7 5 4 16,-14 1 3-16,-20 3 7 15,-14 3 3-15,-14 7-3 16,-16 3 0-16,0 8 4 15,0 0-6-15,0 2-3 16,-21 3-16-16,-9 0 0 0,0 0-1 16,1 3-6-16,-6 18 7 15,12 10-7-15,-2 5-4 16,4 4 9-16,12-4 1 16,5 2-3-16,4-4 1 15,0-3-9-15,25 4 10 16,28-6-5-16,11-6-2 15,0 1 8-15,-4-7-1 16,-5-1 2-16,-30-6-1 16,-20 1-2-16,-5-8 1 15,-12-1-1-15,-57-2 3 16,-20 0-3-16,-24 0 3 0,10 0-5 16,14 0-4-16,24 0-11 15,26-5-3-15,19-1 4 16,20-4-10-16,0-13-11 15,9-19-10-15,51-12-13 16</inkml:trace>
  <inkml:trace contextRef="#ctx0" brushRef="#br0" timeOffset="50546">8376 5564 48 0,'0'0'46'16,"0"0"-12"-16,0 0-6 0,0 0-3 15,0 0-6-15,0 0-3 16,0 0-6-16,-48-63-6 16,32 63-1-16,2 0-3 15,-2 0 0-15,2 0-1 16,-7 5 1-16,-2 11 0 16,-2 2 0-16,0 8 1 15,0 0-1-15,11 0 0 16,3 0 0-16,11 0 0 15,0-5-4-15,0-3 4 16,6-5 0-16,24-8 2 16,-7-5 0-16,2 0 0 0,5 0 9 15,-14 0 10 1,3-15 0-16,-10-4 9 0,-9-1-2 16,0-3-9-16,0-1 11 15,0 3-13-15,0 1-12 16,-23 6 6-16,2 9-8 15,-9 3-2-15,1 2-1 16,-1 0-5-16,0 2 4 16,12 18-4-16,1 5-2 15,17 4-1-15,0-1-14 16,5-5 12-16,41-5 8 16,2-7 3-16,3-6-1 15,-8-5 1-15,-1 0-1 0,-19-5 8 16,-3-16-7-1,-11-3 3-15,-9-1 4 0,0-4-8 16,0 0 7-16,-34 6-7 16,-21 2-4-16,-9 10-9 15,6 9-15-15,12 2-13 16,3 0-12-16,13 23-6 16,5 11-1-16,11 0-33 15</inkml:trace>
  <inkml:trace contextRef="#ctx0" brushRef="#br0" timeOffset="9891">6120 11398 164 0,'0'0'35'0,"0"0"-20"16,0 0 19-16,0 0-6 15,0 0-4-15,-317-114-10 16,200 93 5-16,-2-2-5 16,-5 6-1-16,-9 0-4 15,-5 7-5-15,-15 7 1 16,-10 3-4-16,-7 0-1 15,-2 11 0-15,-3 15-1 16,17 5 0-16,-5 5 1 16,-9 8-1-16,-7 6 1 15,-9 2 0-15,7 2-1 16,11 1 1-16,11 3-1 0,13-1 1 16,6 4 0-16,2 8 1 15,-7 6 2-15,-2 7-2 16,-2 3 4-16,5 7 1 15,6 8-1-15,10 12-1 16,20 0-1-16,9-1 1 16,14-11-4-16,16-12 0 15,14-5 0-15,12-7 0 16,6-4 1-16,2 1-1 16,6 5-1-16,-6-2 1 15,5-1 0-15,12 1 0 16,13-1 0-16,5 3 0 0,0-9 0 15,44 1-1 1,41-3-2-16,32-2 3 0,32 0 0 16,25-3-2-16,19-2 2 15,14-1 0-15,31-2 2 16,8-2-1-16,18-1 1 16,11-6-2-16,19 2 1 15,7-3-1-15,15-1 3 16,31 1-2-16,18-5 0 15,16-3 0-15,20-10-1 16,1-11-2-16,-12-10 2 16,0-8-4-16,-14 0 2 15,-8 0 2-15,-17-19 1 0,-21-4-1 16,-13-6 0-16,-26-7 0 16,-22-9-2-16,-21 4 1 15,-33-16 2-15,-11-2-1 16,-11-6 0-16,-9-4 0 15,-8-9 1-15,-13 0 3 16,-27 3-2-16,-24-8-1 16,-27 2 2-16,-25 1-2 15,-21-4 6-15,-21-8 1 16,-11-6 1-16,-7-6-2 16,0-8-2-16,0-4 3 15,0-5-3-15,-30-3-3 0,-16-4 3 16,-22-2 10-1,-17 2-3-15,-23 6 0 0,-25 8 0 16,-17 9-3-16,-12 7-7 16,-17 2 3-16,-3-2 0 15,-10 3-2-15,-8 3 3 16,-2 7-1-16,-16 7 3 16,0 8-7-16,-9 10 2 15,-5 8-1-15,-30 8-2 16,-45 4-3-16,-44 12-3 15,-39 10 5-15,-21 7 0 16,9 11-2-16,26 0-9 16,34 7-19-16,37 21-22 15,48 2-5-15,53 4-19 16,61 6-7-16,68-7-16 0,40-7-30 16</inkml:trace>
  <inkml:trace contextRef="#ctx0" brushRef="#br0" timeOffset="11246">2143 12470 92 0,'0'0'26'16,"0"0"-2"-16,0 0 3 16,0 0-2-16,0 0-14 15,0 0-11-15,99-29 6 16,0 22 1-16,20 5 0 16,21-7 0-16,-2 2 0 15,-5-1-1-15,-14-2 1 16,-29 4-1-16,-31-2-3 15,-31 3 2-15,-17 5-2 0,-11-2 0 16,0 2-1-16,0 0-1 16,-20 0 3-16,-24 0-4 15,-11 6-1-15,0 19-1 16,2 15 0-16,3 3 0 16,6 9 1-16,3 6 1 15,6 4-1 1,12 0 1-16,-2 1 0 0,9-6-1 15,2-5 1-15,-2-5 1 16,7-7-1-16,0-12 0 16,-3-12 0-16,3-9 0 15,9-7 0-15,-4 0 1 16,4 0 2-16,0 0 0 16,0 0 0-16,0 0-2 15,0-7-1-15,43-18-10 0,33-2 0 16,18-7 5-16,5 2 3 15,-1 1 2-15,-8 2 0 16,-17 6 1-16,-13 2 1 16,-16 3 2-16,-10 3 5 15,-9 4-1-15,-4 3-1 16,-17 3 1-16,1 5 0 16,-5 0-4-16,0 0-4 15,0 0-2-15,0 0-2 16,0 2-2-16,0 17 5 15,5 2 1-15,6 2 1 0,-2-5 0 16,0-5 0-16,1-2-1 16,1-5 0-16,-6-5 0 15,-1-1 0-15,1 0 0 16,-1 0-1-16,17 0 1 16,9 0 0-16,0 0 5 15,13-13-1-15,-8 0-2 16,-5 5-2-16,-5 1 1 15,-9 7-1-15,-2 0-3 16,-5 0 0-16,2 0-4 16,12 1 1-16,7 16 1 15,0 1 2-15,11 1 2 16,-2-6-4-16,9-3 1 16,3-5 3-16,-7-5 1 0,1 0 0 15,-1 0 1-15,-5-25 4 16,12-10 7-16,-12-13 5 15,0-16-6-15,-10-9 6 16,-13-10 2-16,-16 0 3 16,0 0-7-16,0 7-4 15,0 27-3-15,-16 20-2 16,7 21 6-16,9 8-4 16,0 0-8-16,0 4-7 15,0 37-6-15,0 27 1 16,0 19 12-16,0 15 0 15,0-6 0-15,0-13-9 0,0-5-16 16,0-17-16-16,16-11-8 16,12-15-11-16,-3-17 5 15,-4-10-10-15,-17-8-22 16</inkml:trace>
  <inkml:trace contextRef="#ctx0" brushRef="#br0" timeOffset="13216">4014 12730 1 0,'0'0'15'0,"0"0"2"16,0 0 2-16,0 0-5 15,0 0-12-15,0 0-2 16,39 6 0-16,66 5 3 0,12-11 4 16,12 0 3-16,-15 0 1 15,-15 0 0-15,-25 0 0 16,-24-8 3-16,-16-3 6 15,-13-7 7-15,-16-2 4 16,-5 1-5-16,0-2-3 16,0 0-7-16,-5 9-4 15,-25-4-5-15,5 8 2 16,11 5-6-16,3 3-1 16,2 0-2-16,-1 0-2 15,-10 18-4-15,-6 14 5 16,13 4-1-16,13 0 2 15,0-5-2-15,0-1-1 0,13-6 0 16,17-9-6-16,5-5 3 16,-1-9 0-16,7-1 2 15,3 0 4-15,-5 0 2 16,0 0-1-16,-2-9 1 16,-14 1 2-16,-7 0-2 15,-2 3 1-15,-10 3-3 16,3 2-1-16,2 0-1 15,10 0-2-15,17 0-1 16,3 10 3-16,0 8 0 16,5 0 0-16,2-5-1 15,-3-5-1-15,8-4-1 16,-3-4 3-16,3 0 2 0,8-14 3 16,1-20 6-16,-7-10 5 15,-3-11 2-15,-11-10 1 16,-18-6 4-16,-12-3-3 15,-9 1 5-15,0 0 2 16,0 10 1-16,0 16-5 16,-9 12 10-16,-3 20-2 15,3 12 1-15,5 3-3 16,-1 0-24-16,5 2-3 16,0 42-23-16,-5 32 6 15,5 32 17-15,-11 21 1 16,2 6-1-16,0 7 1 15,-3 10-1-15,-2 0 0 0,-6 10-2 16,-15-3-1-16,-13-3-13 16,-12-14-10-16,5-22-10 15,21-37-9-15,25-33 5 16,9-29 18-16,0-21 2 16,30 0 20-16,22-26 0 15,13-26 7-15,10-24-1 16,-6-10-5-16,-5-7 0 15,-13-7-1-15,-28-3-6 16,-23-1-5-16,-5 2-4 16,-64 19 0-16,-29 18 8 15,-12 21 6-15,2 15 1 16,14 12-1-16,16 5 1 0,27 7-1 16,31 3 2-16,15 2-1 15,5-2 0-15,16-7-5 16,67-9-20-16,41-3 21 15,38-5 2-15,13-5 2 16,8 0 0-16,-6-3 1 16,-19-1 2-16,-34 5 3 15,-25 1 10-15,-35 12 2 16,-25 3-2-16,-13 6-3 16,-15 6-6-16,-6 2-6 15,-1 0-1-15,-4 0-1 16,5 0-1-16,4 0-1 0,7 2 3 15,-2 6 2 1,-3-2-1-16,-6-4-1 0,-5 0 1 16,0-2-1-1,0 0 5-15,0 0 2 0,0 0 0 16,0-13 1-16,-21-7-7 16,1 3-1-16,1 8 0 15,3 7 0-15,7-2 0 16,0 4-1-16,-12 0-3 15,-9 27-2-15,-13 15 1 16,4 9 4-16,13 4-5 16,22 2-2-16,4-5-4 15,0-11-2-15,18-12 1 16,12-15 0-16,4-10 10 0,1-4 3 16,-1 0 4-16,8-20 2 15,-3-19 10-15,4-8-6 16,-8-5-1-16,-15 0 0 15,-15 3-5-15,-5 9 5 16,0 14-1-16,0 13-3 16,-9 11 2-16,4 2-3 15,1 0-4-15,-3 0-5 16,-7 20-2-16,9 17 6 16,5 8 0-16,0 1 0 15,0 1 1-15,26-8 0 16,13-5 0-16,0-13 0 15,4-14 0-15,3-1 0 0,2-6 1 16,3 0 2-16,8 0 2 16,1-19-3-16,4-7 3 15,1-5-1-15,-1-3-2 16,-4 3 1-16,-17 10-3 16,-8 5 0-16,-10 11-1 15,-16 3-1-15,-4 2-1 16,1 0-3-16,-1 0-3 15,0 0-4-15,4 0 8 16,0 0 3-16,-9 0-1 16,0 0 2-16,0 0 1 15,0 0 2-15,0 0 4 16,0 0 3-16,0-13-5 0,-18-4-3 16,-12 0-1-16,0 4 0 15,9 8-1-15,-2 5 1 16,-2 0-3-16,-5 5-2 15,-4 26-1-15,-1 14 3 16,6 7 3-16,24 0-1 16,5 0-4-16,9-10-3 15,51-12-5-15,13-9 1 16,12-9 3-16,5-10 4 16,-3-2 5-16,-2 0 2 15,-12-24 0-15,-9-9 3 16,-8-10 4-16,-6-6 2 0,-16-3-3 15,-8 3 2 1,-26 7 1-16,0 13-1 0,0 14-3 16,-7 7 3-16,-23 8-8 15,-14 2-2-15,-6 42-4 16,-7 19 1-16,6 10 2 16,37-3 1-16,14-7 0 15,19-11-1-15,70-12 0 16,19-13 1-16,21-14-7 15,1-7-16-15,-36-6-10 16,-36 0-37-16,-58-33-35 16</inkml:trace>
  <inkml:trace contextRef="#ctx0" brushRef="#br0" timeOffset="14133">10905 12762 41 0,'0'0'18'0,"0"0"-1"15,0 0 9-15,0 0-5 16,0 0-6-16,0 0-7 16,-85 0-1-16,131 0-2 15,57 0 4-15,55 0 16 16,70 0 4-16,54 0 0 15,78-5-6-15,85-13-9 16,65-6-7-16,66-1-1 16,27-2-1-16,10 6-3 0,-5 8 2 15,-14 3 5-15,-41 2 0 16,-43-8-4-16,-60-8 2 16,-83-1 0-16,-85-5 2 15,-85 8-2-15,-82 6 5 16,-57 6-3-16,-38 2 2 15,-20 3 0-15,0 1-3 16,0-3-6-16,0 4-2 16,0 3-5-16,0-1-20 15,0-1-22-15,0 2-21 16,0-6-27-16,-9 0 4 16</inkml:trace>
  <inkml:trace contextRef="#ctx0" brushRef="#br0" timeOffset="15425">21725 11456 99 0,'0'0'23'0,"0"0"-7"15,0 0 13-15,0 0-4 16,9-167-4-16,-48 131-4 0,-16-3-2 15,-26 0 0-15,-22 5 0 16,-39 5-3-16,-42 8-4 16,-43 12-1-16,-37 9 2 15,-7 0 1-15,19 30 0 16,20 12-3-16,33 10-1 16,36 5 0-16,20 6-1 15,19 7 2-15,10 3-5 16,-3 7 2-16,-3 4 1 15,-4 3 1-15,1 2-1 16,-1 6 1-16,-5-7-2 16,1 3-2-16,8 3 1 15,17 5-1-15,4 8 0 0,19 1-1 16,7-4 0 0,8 2 0-16,10-3-1 0,12 1 0 15,8 0 1-15,15-1 3 16,15-3-3-16,5-9 1 15,5-3 1-15,70-3 0 16,29-1-1-16,45-3 1 16,32-1 3-16,28-8 1 15,13-6 1-15,1-6-5 16,9-15 2-16,11-9 0 16,23-10-2-16,26-11 5 15,36-7 0-15,28-5-2 0,15 2-2 16,3 3-4-16,3 3-2 15,-15 0 1-15,-11 3 1 16,0-4 2-16,-4 1-2 16,4-6 0-16,30-3 3 15,30 2-2-15,18-4 0 16,7 0 1-16,-16 0-2 16,-19-11-2-16,-36-7-1 15,-23-9 3-15,-30-1 1 16,-16-8 3-16,-18-6-2 15,-12-10-1-15,3-13-1 16,13-3 7-16,5-6-7 16,-12-5 2-16,-22 1-2 15,-35 2 0-15,-35 7 0 16,-36-2 0-16,-12-7 3 0,-36-8 3 16,-21-8-1-16,-18-12-2 15,-14-10-2-15,-12-10 0 16,-20-4-1-16,-5 5 3 15,-9 10-2-15,0 13-1 16,0 15 3-16,-34-3 1 16,-19 0-1-16,-27-11 1 15,-28-13-1-15,-37-5-2 16,-32 1-1-16,-31-2 3 16,-36 3-3-16,-42 2 1 15,-40 4 1-15,-30 7-2 16,-16 15-5-16,-13 10 2 0,-5 14 1 15,-7 16 1-15,2 15-2 16,-7 21 1-16,-31 13 2 16,-33 11-1-16,-39 36-3 15,-34 12-10-15,-5 6-21 16,18 8-10-16,47 4 4 16,68-4 3-16,76 9-10 15,66 6-21-15,42 1-6 16,30 0-10-16</inkml:trace>
  <inkml:trace contextRef="#ctx0" brushRef="#br0" timeOffset="18660">19701 12171 83 0,'0'0'54'16,"0"0"-46"-16,0 0 14 16,0 0 8-16,0 0-18 15,0 0-9-15,-26-12-3 16,100 6 0-16,31 1 0 16,24-2 3-16,-5 1 0 15,-12 2-1-15,-27-2-1 16,-25 0 0-16,-26 3-1 15,-15 1 0-15,-12 2 1 16,-7 0 1-16,0 0-2 16,0 0 0-16,0 0-1 15,0 0-1-15,-21 21 0 0,-18 21-1 16,-12 10 3-16,-4 7 0 16,16 4 1-16,5 2-1 15,9-3 0-15,6-2 0 16,8-8 1-16,6-7-1 15,-4-11 1-15,4-4-1 16,-6-11 0-16,2-9 0 16,0-5 0-16,-7-2 0 15,-3-3 2-15,-6 0 1 16,0 0-2-16,6 0 1 16,8 0 0-16,11 0 1 15,0 0-1-15,0 0-2 16,0-3 0-16,4-7-2 0,52-8-4 15,33-11 6 1,26-5 0-16,2-2 2 0,-2-4-2 16,-21-1 4-16,-21 2 3 15,-22 8 4-15,-33 8 2 16,-7 12 4-16,-11 11 0 16,0 0-3-16,0 0-10 15,0 0-4-15,0 0-2 16,0 0-2-16,0 30-4 15,0 10 8-15,0 2 1 16,0-4-1-16,0-8 0 16,0-6 0-16,0-13 0 15,0-2 1-15,0-7-1 16,0-2 0-16,0 0 0 16,0 0 3-16,10 0 0 0,24-16 1 15,21-12 4-15,18-11-7 16,1 0 0-16,2 5-1 15,-24 11-1-15,-15 10-1 16,-18 13 1-16,-8 0-3 16,3 0-4-16,6 23-4 15,3 8 11-15,3 3-3 16,3-6 1-16,-3-4 1 16,4-6-1-16,-5-6 1 15,-7-8-1-15,-6-4 3 16,1 0 0-16,8 0 4 15,13-28-2-15,10-17 6 0,7-10-4 16,-8-5 7-16,-13-4-2 16,-16 1-2-16,-7 3 7 15,-7 5 2-15,0 9-5 16,0 12-3-16,0 16 1 16,0 9-3-16,0 9 3 15,0 0-9-15,0 0-5 16,0 15-4-16,-12 31-1 15,-11 19 10-15,7 18-1 16,12-1 2-16,4-10-2 16,0-13 0-16,29-17-19 15,1-13-13-15,0-13 5 16,-16-9-7-16,-10-4 1 0,-4-3 8 16,0 0 3-16,0-13 1 15,-23-15-24-15,-32 1 9 16,-4-4 7-16,-1 3 3 15,5 1 20-15,2 4 7 16,7 5 0-16,16 2 8 16,12 6 4-16,13 4 2 15,5 6-2-15,0 0-12 16,35 0 3-16,64 0 1 16,34 0 7-16,30-7 4 15,0-8 5-15,-19 1-1 16,-36-5 4-16,-32 2-3 0,-28-1 5 15,-23 0 5-15,-11 2 3 16,-14 0-5-16,0 3-10 16,0 6 1-16,0-3-3 15,0 10-6-15,0 0-5 16,0 0-5-16,0 0 0 16,0 0-6-16,0 12-2 15,-18 16 4-15,-8 6 4 16,1 0-1-16,16-3 1 15,9-5-1-15,0-5 1 16,0-3-4-16,9-2-2 16,37-2 2-16,-2-11 2 15,15-3 1-15,1 0 1 0,0 0 1 16,-3-11 1 0,3-13-2-16,-5 0 4 0,-5 1-1 15,-11 5-3-15,-20 10 1 16,-8 3 1-16,-6 5-2 15,-5 0-2-15,0 0-3 16,4 0-2-16,5 13 3 16,17 13 4-16,3 0 0 15,1 3 1-15,5-6-1 16,4-5 0-16,-5-7 3 16,-4-5-3-16,11-6 4 15,-2 0 1-15,9-22 5 0,12-14 7 16,-5-13 0-16,9-12 0 15,1-7 4-15,-6-4-11 16,-4-1 3-16,-16 5 3 16,-9 6 1-16,-21 10 5 15,-9 21 0-15,0 12 6 16,0 14-5-16,0 5 4 16,0 0-17-16,0 0-10 15,0 18-16-15,-25 34-10 16,2 24 21-16,-7 25 5 15,-4 14 2-15,9 13-2 16,-5 9-1-16,5 4 1 16,4 1 0-16,7-5 0 15,-2-15-4-15,16-22 2 16,0-26-17-16,0-28 0 0,0-20-9 16,21-18 2-16,4-5 7 15,10-3 11-15,20-13 8 16,9-29 4-16,5-15-4 15,-14-12-3-15,-32-5 2 16,-23-7-6-16,-9-1-4 16,-65 8-18-16,-20 7 12 15,-5 18 9-15,1 12 5 16,4 15-4-16,13 10 3 16,22 6 0-16,24 4 2 15,21 2 0-15,14-3 0 16,0 3-3-16,0 0-8 15,0 0 0-15,44-5 3 16,29 0 10-16,38-8 1 0,22-6 1 16,4-6-2-16,3-7 2 15,-2-9 3-15,-5-6-1 16,7 3 4-16,-11 5 0 16,-22 15-3-16,-31 9-1 15,-28 10-2-15,-27 5-2 16,-12 0-1-16,0 0-2 15,3 0-3-15,-3 2 3 16,5 14 3-16,-3-6 0 16,-2 1 0-16,-4-9 0 15,-5 1 1-15,0-3-1 0,0 0 2 16,0 0 1-16,0 0 4 16,0 0 2-16,0-3 5 15,0-14 3-15,-5-5-14 16,-15 2-1-16,-3 4-1 15,7 5 0-15,2 6-2 16,-2 5 1-16,2 0-2 16,-20 0 1-16,-17 32-10 15,-8 17 6-15,6 10 0 16,12 1 2-16,22-7-1 16,15-14 1-16,4-11-2 15,0-15-3-15,0-11-1 16,0-2 8-16,0 0 1 15,0 0 1-15,27-23 5 0,14-19 1 16,8-6-3-16,1-2-2 16,-11 5 1-16,-14 14 0 15,-11 10-2-15,-14 14 4 16,0 7 0-16,0 0-5 16,0 0-6-16,0 16-4 15,0 22 0-15,0 14 10 16,0 5 0-16,0-2 0 15,0-12 1-15,16-5 0 16,19-13-1-16,-1-11 0 16,5-9 0-16,-4-5 0 15,6 0 3-15,12-19 5 16,22-19-4-16,3-11-1 16,12-9 3-16,-5-1-4 0,-12 4 2 15,-13 7-3-15,-7 15 1 16,-17 13-2-16,-13 8 0 15,-11 11-1-15,-12 1-2 16,0 0-4-16,4 0-3 16,6 13 5-16,-1 10 3 15,-2-3 2-15,-7-1 0 16,0-9 0-16,0-5-1 16,0-2-1-16,0 0 2 15,0-3 2-15,0 0 1 16,0 0 2-16,0-13 3 15,0-4-7-15,-7 2-1 16,-12 5 1-16,3 2-1 0,7 6-1 16,0 2 1-16,-12 0-2 15,-9 16-6-15,-18 22 1 16,-2 17 2-16,11 2 3 16,14-1-2-16,25-6-4 15,0-8-4-15,25-10 0 16,28-12 4-16,18-7 2 15,7-13 3-15,7 0 3 16,4 0 0-16,5-31 0 16,-7-10 2-16,7-11 0 15,-13-7 0-15,-17-10 4 16,-16 7 1-16,-18 2 1 0,-14 10 1 16,-16 12-2-16,0 9-3 15,0 13-3-15,0 6 1 16,-4 7 6-16,-13 3-3 15,-8 6-5-15,-5 33-8 16,3 17 6-16,15 12 2 16,12 2-2-16,39-2 1 15,51-6 1-15,20-13-3 16,19-12-4-16,4-10-9 16,-14-15-21-16,-20-9-32 15,-35-3-12-15</inkml:trace>
  <inkml:trace contextRef="#ctx0" brushRef="#br0" timeOffset="58058">11251 12005 97 0,'0'0'27'0,"0"0"-7"15,0 0-1-15,0 0-2 16,0 0-9-16,0 0-8 16,0 0 4-16,35 0-3 15,4 0 6-15,11 0 4 16,5 0-7-16,3 0 2 15,1 0-1-15,1 0 0 16,-10-13 7-16,-11-5-2 0,-13 1 3 16,-8-3 4-16,-2-3-6 15,-11-1 3-15,-5 1-4 16,0 2 6-16,0 0-2 16,-9 5-8-16,-37 4-3 15,-7 4-3-15,-18 8-1 16,-3 0 0-16,5 0 0 15,14 15-6-15,12 12 3 16,18 4-8-16,15 5-1 16,10 3 5-16,0 0 2 15,0 1 2-15,39-7 2 16,10-1-5-16,10-6 5 0,10-11-4 16,2-4 1-1,-7-9 5-15,1-2 0 0,-12 0 0 16,-3-2 2-16,-6-12-1 15,-15-4 12-15,-3-6 3 16,-6 2 2-16,-15-7 0 16,-1-5-3-16,-4-1 0 15,0 5-8-15,0 8-6 16,0 9 11-16,0 10-3 16,0 3-5-16,0 0-4 15,0 0-6-15,0 0 3 16,5 22-10-16,16 14 13 15,13 9-2-15,10 2 2 16,11-1 0-16,18 2 1 16,12-2-1-16,18-4-1 0,3-9 1 15,-3-11-17 1,-25-10-6-16,-27-9-9 0,-21-3 1 16,-30 0-7-16,0 0 1 15,0-10 6-15,-26-18 4 16,-13-7-8-16,0 4 9 15,10-6-10-15,12 1 5 16,8 5 15-16,-7 3 16 16,7-1 2-16,-5 6 15 15,7-1 8-15,3-1 4 16,4-2-7-16,0 4-5 16,0 2 9-16,0 10 3 15,0 6 8-15,0 5 2 16,0 0-15-16,0 0-8 0,-14 8-11 15,-20 22-5-15,-12 12 12 16,-14 11-4-16,12-1-1 16,-7 3 4-16,0-1-9 15,2 3 2-15,-2-3-4 16,11-7-1-16,10-7 0 16,13-16-25-16,17-13-21 15,4-11-14-15,4 0 9 16,65-28-1-16,25-24-31 15</inkml:trace>
  <inkml:trace contextRef="#ctx0" brushRef="#br0" timeOffset="59871">12725 11652 63 0,'0'0'42'0,"0"0"-9"0,0 0 8 15,0 0 6-15,0 0-2 16,0 0-22-16,-23-79-15 15,23 110 1-15,0 13 0 16,9 17 17-16,5 8-4 16,2 12-16-16,-7 2 6 15,0 1-4-15,2-9-5 16,-1-8 2-16,-6-9-5 0,1-14 0 16,6-13 0-1,-11-14-2-15,5-10-3 0,-1-7-9 16,-4 0-1-16,5 0 11 15,-5-6-7-15,0-17 2 16,0-9-1-16,-9-3 1 16,-30-4 8-16,-25 2 0 15,-1 6-5-15,10 5 6 16,5 7-2-16,20 10 2 16,21 3-2-16,4 3 3 15,5 3-2-15,0 0-1 16,0 0-9-16,35 0 6 15,29 0 0-15,14 0 5 16,16 0 0-16,7 0 3 16,2 0-2-16,-9-15-1 0,-20-7 1 15,-19 7 5-15,-25 0 2 16,-21-7 10-16,-9 6 9 16,0-9-17-16,0 4 1 15,-30 3 2-15,0 11-4 16,5 1 6-16,7 6-7 15,-3 0-5-15,3 0-3 16,-3 28-6-16,5 7 5 16,11 6 1-16,5 4 0 15,0-3-4-15,0-1 4 16,12-8 0-16,22-4 0 16,1-8 0-16,8-8 0 0,12-5 0 15,0-8 0-15,3 0 5 16,1-6-5-16,-8-14 1 15,-8-6 8-15,-1-4-9 16,-3-5 11-16,-9 3-4 16,-1 7-4-16,-10 4 8 15,-3 10-7-15,-12 9-2 16,1 2-2-16,-5 0-2 16,5 0 0-16,11 0-9 15,-3 0 5-15,8 17 1 16,-3 2 5-16,3 2 0 15,0-6-1-15,-3-5 5 16,3-1-4-16,-1-7 0 0,-1-2-2 16,-3 0 2-1,2 0 1-15,7 0 5 0,5-15 3 16,0-6-7-16,0-2 1 16,-12 4-3-16,-2 6 3 15,-11 9 0-15,-5 4-3 16,0 0-3-16,9 0 0 15,7 0-17-15,9 0 15 16,10 9 5-16,-5 1-2 16,-1 4-2-16,6-6 2 15,-12 0 1-15,7-8-2 16,0 3 6-16,-1-3-3 0,6 0 6 16,-1 0-5-1,8-19 7-15,1-5-7 0,8-1 0 16,-3-5 1-16,2 5 0 15,-11 4-2-15,-9 6 0 16,-5 9 0-16,-2 5-3 16,7 1-2-16,5 0-4 15,1 0 8-15,-6 7-18 16,-7 5-5-16,2 2 0 16,-9-1-1-16,3-6 7 15,-10 2 1-15,2-6 4 16,-6-3 12-16,0 0 1 15,-5 0 2-15,0 0 4 0,0-7 0 16,0-13 7 0,0-7-5-16,-21-1 1 0,-14 5 2 15,-8 5-4-15,-1 5 1 16,-2 7-1-16,7 6-6 16,5 0-1-16,4 13-1 15,5 21-3-15,7 7 3 16,-3 5-4-16,5 0 5 15,11-5 0-15,5-10-8 16,0-4 2-16,0-11-8 16,35-12 1-16,11-4 6 15,2 0 3-15,11 0 4 16,10-28 3-16,7-11-2 16,7-18 6-16,-3-8 2 0,-7-11-1 15,-18 0 5-15,-29-1-2 16,-26 9 6-16,0 6-1 15,-16 12 1-15,-23 19 9 16,4 10-7-16,14 13-10 16,12 8 9-16,9 0-18 15,-4 3 0-15,-1 31-10 16,-6 17 8-16,1 14 0 16,6 3 2-16,4-3-1 15,0-2-1-15,0-9-9 16,0-12-1-16,18-13 6 15,28-10-10-15,18-14 4 16,5-5 8-16,16 0 4 0,-7 0 4 16,7-19-3-1,-11-8 2-15,-10-6 1 0,-18 0-3 16,-17-2 10-16,-19-1-2 16,-10 2-3-16,0 3 14 15,0 2-18-15,-26 11 1 16,13 8 0-16,1 8 1 15,12 2-8-15,0 0-1 16,0 0-10-16,0 18 1 16,0 13 0-16,16 4 11 15,14 5 2-15,0-4-7 16,4 0 5-16,-4-1 2 0,0-2-6 16,-16 1 5-1,-5-6-3-15,-9-4 4 0,0-6 0 16,0-4-2-16,-30-7 3 15,-4-7 0-15,-10 0 1 16,-16 0-5-16,-13-7-3 16,-21-12-21-16,-5-1-41 15,5-6-35-15,9-6-41 16</inkml:trace>
  <inkml:trace contextRef="#ctx0" brushRef="#br0" timeOffset="-8864">13379 1115 64 0,'0'0'69'0,"0"0"-33"16,0 0 11-1,0 0-1-15,0 0-9 0,0 0-7 16,-85-136 2-16,71 126 6 16,9 5-5-16,-2 3-7 15,7 2-7-15,-9 0-5 16,-16 2-14-16,-19 32-3 16,-20 19 3-16,-9 11 0 15,-8 7 1-15,13 4-1 16,17 3 0-16,21 0 0 15,30-3-15-15,0-1-6 16,55-5 1-16,35-6 4 16,8-14 5-16,17-18 1 15,-2-17 1-15,1-14 8 16,-1 0 1-16,6-20 0 16,-16-15 5-16,3-10-4 15,-19-12 3-15,-11-9 2 0,-16-16-6 16,-17-5 3-16,-18 0 0 15,-20 6-3-15,-5 7 3 16,0 13 0-16,-25 17 0 16,-10 14 3-16,6 11-1 15,10 13 2-15,3 6-7 16,7 0-2-16,-3 28-6 16,-6 37-6-16,-7 22 14 15,11 12 3-15,14-6-3 16,0-7 1-16,0-13-1 0,39-11 0 15,9-14-1 1,12-17-3-16,0-10-1 0,-1-12 2 16,1-5 3-16,13-4 1 15,8 0 2-15,13-30 1 16,4-5 0-16,10-13-2 16,-14-1-2-16,0-6 5 15,-9 7-5-15,-20 8 1 16,-22 14-1-16,-18 18-1 15,-11 8 1-15,-2 0-5 16,6 0-5-16,3 24 7 16,4 1-6-16,-7 4-3 15,8-1 7-15,-10-4-2 16,-3-8 0-16,3-7-1 16,-11-6 5-16,-5-3 2 0,0 0 1 15,0 0 3-15,0 0 2 16,0-4 2-16,0-20-4 15,-5-6-2-15,-24 4-1 16,-13 1 0-16,-1 10 0 16,-8 5-2-16,-2 4 0 15,-2 6 0-15,5 0-2 16,6 2 0-16,10 23 1 16,4 5 0-16,9 10-1 15,12 3 2-15,9 3 1 16,0-8-1-16,0-4-1 15,35-8-3-15,11-13-3 16,-3-4 1-16,8-9 7 0,1 0 1 16,13-6 1-16,-6-21 1 15,-4-7 1-15,-16-3-1 16,-9 2 3-16,-21-4 6 16,-9 5-4-16,0 7 2 15,0 7 2-15,0 12-2 16,0 3-4-16,0 5-4 15,0 0-1-15,0 0-4 16,0 0-6-16,0 22 1 16,0 10 7-16,0 8 2 15,12 4 0-15,-3-5 0 16,12 1 0-16,-8-10 0 16,13-3-1-16,-1-5 0 15,5-11-1-15,0-6 1 0,4-5 1 16,5 0 2-16,21-22 3 15,9-15 0-15,4-15-3 16,-4-3 0-16,-14-4 4 16,-16 1-1-16,-14 3-1 15,-20 7 5-15,-5 10-3 16,0 10 4-16,0 10-2 16,-23 4-5-16,2 12-3 15,1 2-5-15,6 0-1 16,-11 5-1-16,-1 29-1 0,8 8 5 15,2 1 1 1,16 4 2-16,0 1-6 0,0-5-2 16,20 2 6-16,10-10-4 15,5-2 4-15,-5-2 0 16,-5 0-1-16,-7-5 3 16,-2-3-2-16,-11-2 0 15,-1-8 2-15,-4-4-3 16,0-3 2-16,0 0-1 15,0-3 0-15,0-3 2 16,-16 0 0-16,-18 0 2 16,-10 0-2-16,10-3-2 15,9 0 2-15,4 0 0 16,16 1-3-16,1 2 2 16,4 0-3-16,0 0-5 0,0 0-1 15,0 0-3-15,0 0-3 16,20 0 8-16,29 0 6 15,15 0 2-15,21 0 2 16,14-13-1-16,11-18-1 16,2-10 2-16,-2-5 0 15,-11-2 0-15,-21-10-1 16,-18 4 7-16,-26-1 0 16,-13 8-2-16,-21 11 3 15,0 13 5-15,-21 7-4 16,-18 8-8-16,0 8-2 15,-2 0-4-15,6 0 3 16,5 21-3-16,17 10 3 16,4 6-1-16,9 7 1 0,0-3 0 15,18 4-3-15,32-3 1 16,10-1 3-16,4-2-2 16,5 0-1-16,-9-3 3 15,-12-5-1-15,-7-6 1 16,-18-3-1-16,-18-5 0 15,-5-7-1-15,0-5-3 16,-64-1-2-16,-44-4 0 16,-30 0-24-16,-11 0-22 15,11-8 3-15,19-15 3 16,20-7-10-16</inkml:trace>
  <inkml:trace contextRef="#ctx0" brushRef="#br0" timeOffset="-8120">16015 566 18 0,'0'0'36'0,"-321"-109"-12"0,163 61 1 16,-1 2-1-16,1 2-4 15,-10 5-9-15,-11 3-2 16,-18 2 0-16,-25 7 1 16,-36 12 0-16,-35 13 0 15,-24 2-4-15,-39 10-1 16,-25 29 0-16,-9 16 1 15,14 17 11-15,39 17-4 16,61 16-7-16,54 14-2 16,47 10-3-16,51 12 3 15,51 10 3-15,39 11-3 16,34 4 5-16,43 4 1 16,76 3 2-16,49-1-2 0,41-11 10 15,27-15-7-15,51-23-3 16,46-28 1-16,39-16 0 15,38-22-2-15,19-13-6 16,7-18-1-16,-6-11-1 16,-8-7-1-16,-28-8 3 15,-26 0-2-15,-33-15-1 16,-19-19 5-16,-13-15-4 16,-16-12 1-16,-16-15 0 15,-19-11 0-15,-13-13-2 16,-23-5 1-16,-21-18 4 15,-32-2 0-15,-39-2 1 0,-37-3 4 16,-32 4-3 0,-39-4 1-16,-16-2 0 0,-41 0 2 15,-63-6-5-15,-33-3-3 16,-26 6-2-16,-21 0 0 16,-13 15-3-16,-21 16 2 15,-35 15 1-15,-50 17-6 16,-38 11 2-16,-45 13-3 15,-9 14-5-15,10 16-6 16,18 15-9-16,50 3-13 16,51 23-13-16,39 29-5 15,48 22-10-15,45 8-8 16</inkml:trace>
  <inkml:trace contextRef="#ctx0" brushRef="#br0" timeOffset="-11315">1932 1206 31 0,'0'0'37'16,"0"0"-5"-16,0 0 2 0,0 0-8 16,0 0 5-16,78-140 0 15,-78 125-4-15,0-2-4 16,0 6 3-16,0-4-6 15,-30 2-10-15,-9 6-3 16,0 4 3-16,-11 3-5 16,-1 0-5-16,-13 32-1 15,7 20 0-15,-3 12 1 16,5 15 0-16,21 4 2 16,13 0-1-16,21 1-1 15,0-9 0-15,41-8 0 16,28-7 0-16,14-17-1 15,11-8-1-15,11-14-1 0,3-13-1 16,7-8-2-16,-3 0 6 16,-1-15 0-16,-17-17 2 15,-21-9 1-15,-13-8 0 16,-12-15-1-16,-14-11 0 16,-4-10 2-16,-14-1-2 15,-16 2-1-15,0 14-1 16,0 12 3-16,-4 17 1 15,-26 10 1-15,5 14 5 16,4 8-3-16,12 6-5 16,4 3-2-16,-4 0-8 15,-3 34-5-15,-1 26 9 16,-3 15 4-16,16 8 0 0,0 1 0 16,0-6 1-16,11-8 0 15,28-10-1-15,-4-13 1 16,4-18-1-16,0-10-4 15,2-8 2-15,-11-8 0 16,4-3 2-16,5 0 2 16,5-10 4-16,11-18-1 15,4-13-3-15,1-2 2 16,4-4-4-16,-4-2 2 16,-7 7-1-16,-7 5-1 15,-7 17-1-15,-9 7-1 16,-10 7 2-16,-6 6-3 15,7 0-2-15,-8 0-4 16,8 15 1-16,-3 5 2 16,3 0-2-16,0 1 5 0,-7-8 3 15,-5-2 0-15,2-4 0 16,-6-3 0-16,-1-4 1 16,-4 0 2-16,0 0 2 15,0 0 7-15,0-20 7 16,-4-6-11-16,-21 0-3 15,-5 2 0-15,-5 7-1 16,1 4 0-16,9 8 0 16,-5 5-4-16,11 0-4 15,-1 0-3-15,-10 13-1 16,-4 18 4-16,-1 10 3 16,5 5-1-16,10-3-1 0,10-5-1 15,10-6-2-15,0-8 0 16,0-9-1-16,5-4-1 15,25-6 1-15,4-5 3 16,-4 0 4-16,9 0 2 16,-2-5 0-16,-3-21 3 15,5-8-1-15,-4-10-1 16,-10 4 1-16,-11 7 1 16,-10 7 0-16,-4 12 2 15,0 11 1-15,0 3-3 16,0 0-5-16,0 0-3 15,0 0-5-15,0 18-4 16,-13 21 12-16,3 2-1 0,10-1-1 16,0-5-2-1,5-5 0-15,34-6 0 0,-5-11 0 16,1-4 0-16,4-9 2 16,2 0 2-16,7-4 3 15,17-26 0-15,-1-10 1 16,-9-6-3-16,-12 0 2 15,-22 6 1-15,-16 12 4 16,-5 4 3-16,0 8-3 16,0 8-1-16,-5 2-6 15,5 6-1-15,-4 0-5 16,-1 0 1-16,0 0-5 16,-11 11-2-16,7 18 6 15,-2 10 0-15,11 3 0 0,0 5 2 16,0-3 0-16,0-5-2 15,20-6 1-15,6-6 1 16,-8-7-3-16,-11-3 3 16,-3-10 1-16,-4-1-2 15,0-4 1-15,-11-1 0 16,-63 3-2-16,-20-2 5 16,0-2-8-16,25 0 3 15,40 0 2-15,15 0 1 16,14 0 0-16,0 0 0 0,0 0-1 15,9-7 1 1,25-7 1-16,22-1 1 0,8-6 0 16,14-4 1-16,16-4-2 15,0-3 2-15,-5 1-1 16,1 3 1-16,-17 2-1 16,-4 3 1-16,-14 1 3 15,-16 7 2-15,-13 2 1 16,-17 0 1-16,-9 3 2 15,0 3-3-15,0-5-6 16,-30 5-1-16,-5 1 0 16,1 3-2-16,4 3 2 15,12 0-2-15,6 0-2 16,3 0 1-16,0 3-7 16,4 18 6-16,-1 5 3 0,6 9-2 15,0-3-1-15,6 6 2 16,33 0 1-16,10 0 1 15,6 3 0-15,-9-8 0 16,-12-3 0-16,-16-8 0 16,-18-1-1-16,0-7 1 15,0-4-3-15,-39-5 1 16,-41-5 1-16,-7 0 0 16,-19 0-2-16,12-11-11 15,21-10 7-15,18-4-19 16,36-15-16-16,19-15-43 15</inkml:trace>
  <inkml:trace contextRef="#ctx0" brushRef="#br0" timeOffset="-6804">3761 609 49 0,'0'0'42'0,"0"0"-4"16,0 0-5-16,-69-149-7 15,-16 113-5-15,-18 2-3 16,-30 3-2-16,-25 1-2 15,-35 6-3-15,-25 7-2 16,-25 6-2-16,-19 6 5 16,0 5-3-16,5 0-4 15,14 0 1-15,25 11 1 16,16 11 2-16,14 15-4 16,21 8-4-16,17 12 0 15,22 13-1-15,18 13-2 0,11 17 2 16,16 8 0-16,15 7 0 15,13 5 2-15,16-4-1 16,22 3 2-16,13-1-3 16,4 0 2-16,0-2 3 15,21 3-1-15,31-1 0 16,24-1-2-16,23-4 2 16,34-13-2-16,25-10 1 15,26-2-3-15,8-5 3 16,10-8-3-16,3-6 0 15,-8-16 1-15,0-11-1 0,5-15 1 16,12-7 2-16,8-10-1 16,-4-1-1-16,5-7 0 15,-10-2 1-15,-15 0 0 16,-6-5 0-16,1-23 2 16,-9-9-1-16,-12-10 5 15,-2-13-3-15,-7-8 2 16,-12-7 0-16,-6-9-3 15,-21-4 4-15,-21-16 3 16,-18-13-8-16,-42-10 2 16,-27-6 2-16,-16 0 0 15,-25 0 0-15,-55 9 2 16,-19 0 0-16,-4 1-6 16,9 12 2-16,4 8-3 0,21 12 7 15,14 8-4-15,16 7-2 16,5 8-1-16,9 12-2 15,-1 1 2-15,-1 8-1 16,-19 5-2-16,-14 1 1 16,-34 2-8-16,-39 2 3 15,-34 9-6-15,-38 5 5 16,4 8-4-16,17 9-14 16,55 6-5-16,40 0-15 15,45 16-16-15,31 25-20 16,13 11 18-16,0 8-6 15,18-8-33-15</inkml:trace>
  <inkml:trace contextRef="#ctx0" brushRef="#br0" timeOffset="-2874">5388 2809 24 0,'0'0'29'16,"0"0"-17"-16,0 0 11 15,0 0 4-15,0 0-5 16,0 0-7-16,0 0-3 16,-23-6 0-16,23 6-3 15,14 0 2-15,55 0-5 16,55 0 5-16,64 0 7 16,69 0-4-16,55 0-4 15,48 0-6-15,37 0-1 16,14 0 2-16,4 0-4 15,5 0 2-15,-13 0-1 0,-27 0-1 16,-24 6-1-16,-35 2 0 16,-43-4-1-16,-26-1 1 15,-34 3 1-15,-29-4-1 16,-47 3 1-16,-39-1-1 16,-39-4 1-16,-34 0 0 15,-18 0 0-15,-12 0 1 16,0 0 0-16,0 0 2 15,0 0 6-15,-60 0 2 16,-55 0-9-16,-52 0-3 16,-51 0 0-16,-55 0 0 15,-28 0 0-15,-45 0-2 16,-40 0-5-16,-25-6-3 16,5-2 1-16,16 0 1 0,44 1 0 15,38 4 2-15,46 0 4 16,35 3 0-16,30 0 2 15,4 0-1-15,0 6 1 16,-11 3-3-16,-2 7 2 16,6-1 1-16,12-1 0 15,32-4 0-15,32 1 0 16,30-3-1-16,34-5 1 16,21-1 0-16,18-2 1 15,17 0-1-15,-8 0 0 16,8 0 0-16,-10 0 0 15,5 0 0-15,2 0 0 16,2 0 0-16,5 0 0 16,0 0 0-16,35 0 0 0,84 0-8 15,74 0 8-15,94 0 1 16,68 0 3-16,38 0-3 16,18 0 1-16,-1-8 0 15,-20 0 0-15,-9-5-1 16,-4 2-1-16,-17 0 0 15,-4-1 1-15,-24 5-1 16,-40-2 0-16,-26 2-1 16,-39-1 1-16,-27 3 0 15,-37-1 0-15,-30 2 0 16,-34-1 1-16,-31 3 0 0,-26-2 1 16,-28 2-1-1,-10-1 2-15,-4 3 1 0,0-3 4 16,0-2 1-16,-25-2 0 15,-35-4-9-15,-27 0-2 16,-28 5 2-16,-18 4 0 16,-41 2-1-16,-37 0 1 15,-46 0-3-15,-65 0-6 16,-59 0-6-16,-45 0 4 16,-38 0 7-16,-6 0 1 15,13 0 3-15,28 2-1 16,43 7 1-16,49 1 0 0,55 4 0 15,59-1 1 1,60 3-1-16,55-4 1 0,28 1-2 16,32-5 1-1,23 0 0-15,9-2-1 0,11-6 0 16,5 0 0-16,0 0 1 16,0 0-1-16,0 0-1 15,0 0-5-15,80 0-5 16,74 0 12-16,96 0 0 15,104 0 0-15,65-4 3 16,52-6-2-16,9 2-1 16,-12 6 2-16,-12-1-2 15,-36 3 1-15,-43 0 1 16,-47 0-2-16,-57-5 0 16,-46-1 0-16,-48 4 1 0,-36-4-1 15,-40 2 0-15,-27 0 2 16,-28 4-2-16,-18-1 2 15,-14 1 2-15,-16 0-2 16,0 0 1-16,0 0-3 16,0 0 4-16,0 0-1 15,-46 0-1-15,-37 0-1 16,-45 0-1-16,-61 0 0 16,-49 8-4-16,-58 1-6 15,-64 0-7-15,-51-4-1 0,-51-3-2 16,-26 0 0-1,-17-2 9-15,-9 0 5 0,23 0 4 16,50 0 1-16,60 0 2 16,71 3-1-16,63 5 0 15,42 1 0-15,72-1 0 16,60-5 0-16,52 3 0 16,21 2-1-16,69-3-7 15,71 0 2-15,67-5 6 16,66 0-1-16,57 0-1 15,56 0 2-15,45-10 4 16,28-4-3-16,11 7-1 16,-20-1 0-16,-23 1-1 15,-62 4-6-15,-67-5-13 16,-80 1-38-16</inkml:trace>
  <inkml:trace contextRef="#ctx0" brushRef="#br0" timeOffset="36706">5345 1789 42 0,'0'0'29'0,"0"0"0"16,0 0 0-16,0 0-5 15,0 0-3-15,0 0-8 16,0 0 1-16,0 0-4 15,-10 0-7-15,49-2 8 16,10-7 5-16,10-4-5 16,5-5 3-16,-4 3-5 15,-5-10 0-15,-7 7 0 16,-6-7-6-16,-24 4 8 16,-6-2-8-16,-12 0 0 15,0 2 2-15,0 0-2 16,0 5-1-16,-21 3-2 0,-14 7-3 15,-20 6 1 1,-13 0-3-16,-10 0 5 0,-12 19-1 16,5 8 0-16,12 9 1 15,18 7-1-15,20 16-7 16,26 6 7-16,9 7-2 16,5 1-1-16,54-8 3 15,15-13-8-15,11-17 6 16,9-13 0-16,-7-14 1 15,2-8 2-15,1 0 0 16,-10-16 2-16,-16-11 3 16,-11-8-4-16,-11-2 11 0,-15-7 0 15,-11-8-6-15,-11 3 11 16,-5-3-10-16,0 5-1 16,0 6 3-16,0 6-9 15,0 13 6-15,0 10-4 16,0 11 0-16,0 1-4 15,0 0 1-15,0 13-8 16,0 25 5-16,30 14 4 16,25 11 0-16,9 2 1 15,5 3 1-15,4-6-1 16,3-1-1-16,-3-13 0 16,-4-7-1-16,0-7 1 15,-14-13-2-15,-20-8-9 16,-15-11-34-16,-15-2-17 15,-5 0 1-15,0-32 7 0,-5-19-20 16</inkml:trace>
  <inkml:trace contextRef="#ctx0" brushRef="#br0" timeOffset="36958">6487 1696 56 0,'0'0'30'0,"0"0"-3"16,0 0 7-16,0 0-4 15,0 0-8-15,0 0-3 16,-20-19-7-16,15 46-2 0,-4 26 0 16,-12 26 10-1,-18 10 3-15,-4 1-11 0,-17-1-6 16,5-14 3 0,-5-4-9-16,12-14 1 0,7-13-1 15,6-10-21-15,22-13-11 16,1-8-35-16,12-13-7 15,12 0-24-15</inkml:trace>
  <inkml:trace contextRef="#ctx0" brushRef="#br0" timeOffset="38872">6882 1347 80 0,'0'0'31'0,"0"0"-4"16,0 0 8-16,0 0-3 16,0 0-18-16,0 0-7 15,16 130 16-15,-2-38 5 16,-14 9-7-16,0 13-3 16,0-2-3-16,0-6-7 15,-5-7 5-15,-4-15-12 16,0-10-1-16,9-11 1 15,0-15-1-15,0-15-2 16,0-13-12-16,0-12-17 16,4-8 2-16,26 0 3 15,9-33 9-15,5-22-9 16,-14-13-17-16,-30-4 29 0,0 6 10 16,-48 7-7-16,-47 9 3 15,-15 16 3-15,-2 14 2 16,-3 7 3-16,16 10 0 15,26 3 1-15,27 0-1 16,32 0 0-16,14 5 0 16,0 16-2-16,39 2 2 15,30 1 3-15,16-6 2 16,14-8 6-16,9-6-5 16,2-4 0-16,-2 0 2 15,6-21 1-15,-6-12-1 16,-9-5 2-16,-19 0 2 15,-32-8 8-15,-18 7 4 0,-23-4-6 16,-7 7 1-16,0-1-6 16,-30 9-3-16,-11 7 3 15,18 8-8-15,2 7 3 16,17 6-2-16,4 0-5 16,0 0-2-16,0 40-8 15,-5 19 9-15,-6 19 3 16,6 6-1-16,5-2-1 15,0-6 0-15,0-16 2 16,30-17-3-16,25-13 0 16,5-20 0-16,9-10 5 15,4 0-4-15,7-10 5 0,-2-27 4 16,-2-5-5-16,-12-4 7 16,-11-9-2-16,-2 3-7 15,-17 5 6-15,-9 14-5 16,-11 14-4-16,-9 17 5 15,-5 2-3-15,0 0-4 16,0 2-3-16,0 29-16 16,4 9 13-16,3 6 8 15,-7-6 0-15,5-4 0 16,-1-10 3-16,5-8-3 16,-4-11 0-16,2-5 0 15,2-2-2-15,-4 0 5 16,4 0 0-16,16-7 11 15,10-21-11-15,4-5 4 16,2-2-7-16,-18-1 3 0,-3 7 2 16,-3 6-5-16,-13 8 0 15,5 12-1-15,-4 3 2 16,0 0-2-16,6 0-5 16,3 11-12-16,6 17 15 15,10 9-6-15,-7-2 9 16,7-2-3-16,-5 0 5 15,5-12-3-15,-9-6 1 16,-3-10-1-16,3-2-2 16,-7-3 6-16,11 0-2 15,14-12 11-15,11-15-12 16,5-11 9-16,-6 3-8 16,-8 2 1-16,-14 3 2 0,-6 12-2 15,-5 8-2-15,-11 10 0 16,-1 0-3-16,-4 0 2 15,9 0-3-15,8 0-13 16,-4 12 15-16,8 7-4 16,-7-3 6-16,6-5-4 15,-10-2 2-15,-1-7 2 16,-2-2 0-16,-7 0 3 16,0 0 1-16,0 0 6 15,0-10 1-15,-16-8 4 0,-19-2-14 16,-8 1 8-1,-3 6-5-15,-3 6-1 0,-10 4 0 16,-1 3-3-16,5 0 0 16,11 10-2-16,5 22-8 15,10 9 10-15,3 5-3 16,10 5 0-16,16-2-2 16,0 1 5-16,0-12 0 15,21-6-2-15,18-14 6 16,2-11-4-16,7-7 3 15,12 0-2-15,0-15 14 16,-1-23-10-16,10-16 3 16,-4-12 15-16,-10-12-22 15,-12-12 23-15,-18 2-1 0,-11-4-18 16,-9 11 17 0,-5 2-18-16,0 14-4 0,0 16 4 15,-5 13 2-15,-9 17-6 16,3 11 0-16,6 8-10 15,1 0 9-15,-5 34-30 16,-12 26 26-16,3 15-2 16,-8 12 10-16,17 3-3 15,2-3 0-15,7-5 3 16,0-14-5-16,0-16 2 16,35-13 0-16,-5-13-3 15,-5-13-14-15,5-8 16 16,4-5-1-16,12 0 4 15,18-33 15-15,14-23-17 16,12-10 1-16,-12-10-2 0,-19-5 9 16,-24 5-8-16,-19 9 2 15,-16 10 4-15,0 13-3 16,0 13-3-16,-9 10 0 16,-12 13-1-16,5 3-2 15,11 5 3-15,-8 0-8 16,-3 15-20-16,-7 18 25 15,7 7 0-15,11 4-4 16,5 8 6-16,0 1-12 16,25 4 5-16,19 2-1 15,11-7-14-15,5-2 19 16,-8-11-4-16,-1-8 0 0,-17-5 6 16,-13-5-1-16,-17-5 3 15,-4-5-1-15,0-2-2 16,-4-3 0-16,-56-4 6 15,-20 1-3-15,-14-3 2 16,-5 0-2-16,10 0-25 16,1 0-28-16,4-5-38 15,-1-21-10-15</inkml:trace>
  <inkml:trace contextRef="#ctx0" brushRef="#br0" timeOffset="72053">17826 1542 93 0,'0'0'21'0,"0"0"-6"15,0 0 9-15,0 0 0 16,0 0-4-16,0 0-12 16,0 0-7-16,-5 0 8 15,5 0-7-15,48 5-1 16,42 9 19-16,38 1 12 15,40-2-5-15,36-3-10 16,23-2-6-16,26 0 12 16,8-3-17-16,1 1 1 0,2 2 2 15,2-1-6-15,16 2 2 16,26 5-1-16,32 2-1 16,57 0 7-16,43 4-7 15,44 4 4-15,30-1 8 16,-13 8-10-16,-42 3 5 15,-49 6 1-15,-54 3-9 16,-44 2 6-16,-39-3-8 16,-41-1 2-16,-28-8-6 15,-27-4 8-15,-14-2-4 16,-5-4 0-16,-4 1 3 16,0-1 1-16,-21-3-4 15,-23-2 4-15,-27-4 9 16,-33-5-13-16,-20-3 7 0,-21-3-7 15,-9-3 7-15,0 0-6 16,0 0-1-16,0 0 0 16,0 0 3-16,0 0 0 15,0 0-6-15,0 0 3 16,0 0-47-16,0 0 1 16,0 2-34-16,0 1 1 15,-14 2 6-15,-22-2 2 16,8-3-16-16</inkml:trace>
  <inkml:trace contextRef="#ctx0" brushRef="#br0" timeOffset="74554">25920 10683 70 0,'0'0'10'0,"0"0"-10"15,0 0 0-15,0 0 2 16,0 0 17-16,0 0 10 16,0 0 1-16,-12 21-5 15,12-21 7-15,0-5 6 16,0-21-15-16,12-14-5 15,-8-6-4-15,1-11-6 0,-5-8 14 16,0-3-6 0,0-5 7-16,-30 0 11 15,-9 1-24-15,0-1 22 0,9-3 3 16,5-4-3-16,9-3 5 16,16-6-30-16,0 3 2 15,0-5 27-15,20-11-32 16,15-4 11-16,4-9 1 15,-5-3-10-15,-9-10 5 16,1-3-11-16,-13 1 0 16,-6 0 7-16,-7 0 3 15,0 1-10-15,0 1 0 16,0 0 10-16,0 6-18 16,10-1 8-16,19 7 0 15,6 0-4-15,8 5 10 16,-1 4-6-16,-3-1 0 15,-9-1 6-15,-5-3-8 16,-11-3 2-16,-10 3 0 0,-4 5-6 16,0 5 18-16,0 9-12 15,0 5 0-15,5-4 4 16,11 9-10-16,-2 3 6 16,6-1 0-16,5 5 0 15,-2-2 6-15,12-5-6 16,6-2 0-16,3-9 6 15,11-7-16-15,-7-3 10 16,3 2 0-16,-12 9-2 16,-5 4 14-16,-9 2-12 15,-4 4 0-15,-7-6 6 0,2 2-10 16,-12-7 4-16,10 1 0 16,-3 7-4-16,-1 10 14 15,-1 24-10-15,2 13 0 16,-11 15 10-16,5 7 12 15,0-7 6-15,-1-4 2 16,-4-6-28-16,5 0 23 16,-5-6-25-16,0-1 3 15,0-11 13-15,0-2-14 16,0-7-2-16,0 5 0 16,0 7-16-16,0 9 30 15,0 6-14-15,0 3 0 0,0 1 10 16,0-3-26-16,-5 2 16 15,5-3 0-15,0 0-8 16,0-2 16-16,0-5-8 16,0-6 0-16,0-3 11 15,0-2-19-15,0-7 8 16,0-2 0-16,-4 4-11 16,4 6 22-16,0 8-11 15,-5 13 0-15,0 4 10 16,5 2-20-16,-7-4 10 15,-2-8 0-15,9-9-16 16,-4-2 19-16,4-8-3 16,0-2 0-16,0 0 8 15,0 5-24-15,4 4 16 16,12 10 0-16,3 7-10 0,-10 2 7 16,7 5 3-16,-2 1 0 15,-3 3 8-15,-2 2-23 16,1-1 15-16,-6 4 0 15,8-5-14-15,-3 3 10 16,0 2 4-16,2 1 0 16,-11 7 9-16,5 1-18 15,-5 6 9-15,0 0 0 16,0 0-14-16,0 0 7 16,0 0 7-16,0-2 0 15,0-5-7-15,0-5 0 16,5 0 7-16,-1-9 0 15,1 1-15-15,-1-1 19 16,-4 0-4-16,0 2 0 0,0-2 11 16,0 3-22-16,0-1 11 15,0 4-8-15,-9-1-4 16,-34 1-18-16,-38 10-16 16,-56 5-47-16,-65 0-21 15,-67 51 9-15,-27 22-16 16,23 17-2-16</inkml:trace>
  <inkml:trace contextRef="#ctx0" brushRef="#br0" timeOffset="84057">27443 1232 57 0,'0'0'68'0,"0"0"-29"15,0 0 9-15,0 0 1 0,0 0-6 16,0 0-3-16,0 0-12 15,30-26-4-15,-30 26-1 16,0 0-5-16,0 0-2 16,0 0-7-16,0 0-9 15,0 24 0-15,-11 17 0 16,-28 16 3-16,-5 8 4 16,-2 0-4-16,16 0-2 15,12-4 1-15,18-2 1 16,0-6-3-16,0-9 0 15,44-12-3-15,6-5 2 16,7-11 1-16,15-10 0 16,1-6 1-16,21 0-1 0,5-22-2 15,-1-12-12 1,-13-2-22-16,-30-8-12 0,-36-2-12 16,-19-2 3-16,-14-1-17 15,-50-1 12-15,-17 1 11 16,-4-1-8-16</inkml:trace>
  <inkml:trace contextRef="#ctx0" brushRef="#br0" timeOffset="84125">27443 1232 22 0</inkml:trace>
  <inkml:trace contextRef="#ctx0" brushRef="#br0" timeOffset="84219">27443 1232 22 0,'14'-169'21'0,"37"142"-1"0,13 2-19 0,5 7 3 15,9 4 4-15,11 4-4 16,14 5-3-16,3 3-1 15,-19 2-1-15,-27 0-6 16,-35 0-6-16,-25 6-27 16</inkml:trace>
  <inkml:trace contextRef="#ctx0" brushRef="#br0" timeOffset="84780">27753 1393 23 0,'0'0'31'15,"0"0"0"-15,0 0 0 0,0 0-5 16,264-54-5-16,-234 39 1 16,-12-4 3-16,3 0-4 15,-7 4-4-15,-3 3 0 16,-11 3-2-16,5 7-5 15,-5 2-5-15,0 0-4 16,4 0-1-16,10 0-5 16,27 20-2-16,12 20 6 15,37 6 1-15,13 4 0 16,16-4 0-16,10 2 0 16,15-7 0-16,-20-10 2 0,-7-4-2 15,-23-12-2-15,-39-7-4 16,-25-2-15-16,-21-6-10 15,-9 0 9-15,0-17 1 16,-9-16-15-16,-25-11 4 16,-5-6 11-16,14 1 4 15,15-1 16-15,10 9 1 16,0 7 3-16,0 10 11 16,0 8 6-16,0 11 3 15,0 3-1-15,-11 2-8 16,2 0-13-16,-12 10-1 15,-2 24 0-15,-14 13 5 16,-2 5 7-16,-4-2-5 16,-8 0-2-16,-8-4-1 15,-10-2-4-15,-14 1 0 16,-2-4-11-16,16-5-28 0,35-6-13 16,34-13-49-16</inkml:trace>
  <inkml:trace contextRef="#ctx0" brushRef="#br0" timeOffset="86680">29564 1074 79 0,'0'0'42'16,"0"0"-3"-16,0 0 2 0,0-136 11 15,0 126-16-15,0 7-7 16,0 3-2-16,0 0-19 15,0 0-8-15,0 39-3 16,0 22 3-16,0 19 0 16,0 13 4-16,0 4-3 15,0 1 5-15,0-6-5 16,0-8-1-16,0-14 2 16,0-18-2-16,0-17 0 15,0-14-4-15,0-12-10 16,0-9-1-16,0 0 10 15,0-3 5-15,0-26-1 16,-5-12-8-16,-25-8-6 16,-18-1 0-16,-16 0-3 15,-5 3-5-15,-7 3-5 0,7 8 13 16,19 12 3-16,22 8 4 16,12 14 7-16,16 2 0 15,0 0-7-15,0 5-4 16,35 16 8-16,24 2 0 15,15-4 4-15,11-2 1 16,9-5 1-16,0-9-2 16,-9-3 4-16,-21 0 6 15,-11 0 6-15,-12-15 7 16,-6-5 2-16,-12-10 1 16,2 0-7-16,-9-6-5 15,-7 2-3-15,0 5-3 0,-4 8 1 16,-5 9-2-16,0 6 0 15,0 6-6-15,0 0-1 16,0 0-6-16,0 0-5 16,0 21 4-16,0 16 7 15,-9 7 1-15,9 4 0 16,0-2 0-16,0-3-1 16,9-5 1-16,32-10-1 15,7-8 0-15,-2-8 1 16,-16-11 0-16,9-1 2 15,-9 0 0-15,13 0 2 16,8-20-1-16,-3-10-1 16,3 2 0-16,-12-2 1 15,-5 1-1-15,-9 8 1 16,-16 8-3-16,3 11-1 0,-12 2 0 16,0 0-3-16,9 0-1 15,0 0-5-15,12 20 3 16,4 6 6-16,-2-4-2 15,2 0 1-15,-4 0 1 16,-7-11 0-16,2-2 0 16,-7-4 0-16,12-5 0 15,-8 0 2-15,13 0-2 16,8 0 5-16,5 0-1 16,0-19-2-16,7-1 2 0,-12-6-2 15,1 3-1-15,-14 5 2 16,-12 4-2-16,-5 10 2 15,1 4-3-15,-1 0-3 16,3 0-1-16,7 2-7 16,2 21 2-16,7 6 7 15,7 2 2-15,0-6 0 16,-5-3 0-16,-4-7 1 16,-8-6-1-16,-3-5 1 15,-3-4-1-15,2 0 2 16,4 0 0-16,13 0 6 15,13-13-1-15,11-10 0 16,10-7-1-16,4-5-4 16,0 5-1-16,-15 5-1 15,-15 11-1-15,-13 13 0 0,-12 1-1 16,2 0-3-16,3 0-3 16,2 0-5-16,-2 11 2 15,2 4 0-15,-2-1 2 16,-5-5 3-16,2-3 1 15,-11-4 0-15,0-2 5 16,0 0 0-16,0 0 1 16,0 0 2-16,0 0 1 15,0 0 0-15,0 0 3 16,0-8 0-16,-16-1-7 16,-2 3-2-16,-7 1-4 15,-10 5 6-15,-6 0-3 0,-3 5 1 16,1 20 1-16,-3 12-4 15,16 0 2-15,16 0 1 16,14-2-1-16,0-5 1 16,0-8 0-16,9-6 2 15,17-11 0-15,4-5 0 16,-1 0 5-16,6 0 1 16,4-32 5-16,7-11 14 15,-3-12-6-15,12-12-12 16,-25-3 2-16,5-6 2 15,-12 1 1-15,-3 4-5 16,-11 4-1-16,-2 15 3 16,-7 8-3-16,0 14 0 0,0 12-3 15,0 12-1-15,0 6-2 16,0 0-8-16,0 27-12 16,-7 31 4-1,-11 19 16-15,-3 11 1 0,12-1-1 16,9-6-6-16,0-14 2 15,0-14-6-15,5-17-6 16,20-15 7-16,0-11 2 16,3-8 5-16,13-2 2 15,7 0 2-15,12-9 3 16,4-21 0-16,-4-4 1 16,-5-7 0-16,-16-6-1 15,-5-3 7-15,-13 1-6 16,-12 8-2-16,-9 7 3 0,0 12 1 15,0 11-5-15,0 5-2 16,0 6-1-16,0 0-4 16,-9 0-4-16,-2 28-9 15,6 11 15-15,0 5-1 16,5 4 3-16,0-4-4 16,0-1 3-16,16-3 1 15,19-4-4-15,4 1-1 16,0-6 2-16,-9 1-4 15,-5-4 3-15,-16-2 1 16,0-2-1-16,-9-4-1 16,0 2 4-16,0-7-5 15,-48-5 2-15,-25-5 0 16,-21-5 4-16,0 0-3 16,-5 0-11-16,9-13-5 0,15 0-14 15,17 3-16-15,8-1-5 16,15-5-27-16</inkml:trace>
  <inkml:trace contextRef="#ctx0" brushRef="#br0" timeOffset="87040">26938 2223 20 0,'0'0'16'15,"0"0"19"-15,0 0-10 16,0 0-4-16,0 0 0 16,0 0-1-16,241 77 3 15,32-76 3-15,118-1-6 16,100 0-10-16,66-10-3 15,67-16-6-15,5 1 0 16,-32 1 0-16,-81 11-1 16,-130 8 0-16,-125 5 1 15,-112 0 0-15,-54 0 0 16,-56 0-1-16,-26 0-1 0,-13 0 0 16,-9 15-16-16,-124 4-54 15,-90 4-14-15</inkml:trace>
  <inkml:trace contextRef="#ctx0" brushRef="#br0" timeOffset="87351">27055 2637 54 0,'0'0'26'0,"0"0"0"0,0 0 5 15,0 0-10-15,0 0 0 16,294 0 2-16,46 0-7 16,135-15 1-16,80 1-3 15,49-1-9-15,-5 2 0 16,-51 5 4-16,-55-2-1 16,-86 5-2-16,-91-1 0 15,-77 0-1-15,-81 6 1 16,-59 0-3-16,-46 0-3 15,-33 0-2-15,-20 0-16 16,-4 0-35-16,-95 0-32 16,-34 0 1-16</inkml:trace>
  <inkml:trace contextRef="#ctx1" brushRef="#br0">2617 4938 0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1:30.404"/>
    </inkml:context>
    <inkml:brush xml:id="br0">
      <inkml:brushProperty name="width" value="0.05" units="cm"/>
      <inkml:brushProperty name="height" value="0.05" units="cm"/>
      <inkml:brushProperty name="color" value="#FFFFFF"/>
      <inkml:brushProperty name="fitToCurve" value="1"/>
    </inkml:brush>
  </inkml:definitions>
  <inkml:trace contextRef="#ctx0" brushRef="#br0">2098 77 6 0,'0'0'95'15,"0"0"-78"-15,0 0 0 16,0 0 3-16,0 0-1 16,0 0-10-16,0 0-3 15,0 0 10-15,-257 63-3 0,248-54 4 16,9-3-9-16,-5-2-3 15,5 2 0-15,0 5-5 16,69 1 1 0,80 3 8-16,63-2-3 0,86-1 1 15,53-7-2-15,21 0-3 16,-17-2 0-16,-38-3-2 16,-60 0 0-16,-55 0 0 15,-62 0 0-15,-62 0 0 16,-57 0 0-16,-21-3-2 15,-16-2 1-15,-88 2-9 16,-68 3 5-16,-76 0 4 16,-68 0-2-16,-47 0 3 15,-22 0-2-15,-10 0 3 0,-2 0-1 16,21 0 0 0,11 0 1-16,39 0 0 0,39 0 0 15,48 0-1-15,51 0 2 16,55 0-1-16,55 0 0 15,37-2-1-15,36 2 0 16,5-3 0-16,30 0-8 16,85 3 2-16,61-2 5 15,81-5 1-15,67-3 0 16,41-5 0-16,37 5 1 16,1 0-1-16,8 1 2 15,-18 2-2-15,-47-3 0 16,-45 8 0-16,-63-4 0 15,-66 3 0-15,-64 1 0 16,-53 2 0-16,-39 0 0 0,-16-5 1 16,-20 5-1-16,-83 0-3 15,-90 0 0-15,-101 0-11 16,-80 5 1-16,-48 8 8 16,-12 0-1-16,12 2 6 15,22-2-1-15,29 3 3 16,29-6-2-16,46 1 0 15,48-3 2-15,55-1-2 16,60-4 0-16,60-3 0 16,38 0 0-16,35 0 0 15,0 0-2-15,78 0-8 16,101 0 6-16,104 0 3 0,107-16 1 16,98-8-1-16,56-4-4 15,16 7-1-15,-25 6 5 16,-60-1 0-16,-55 6-4 15,-94 0 4-15,-78 4 1 16,-81 4 0-16,-82 2 5 16,-51-3-1-16,-34 0-1 15,0-2 3-15,-68 3 2 16,-111 2-1-16,-97 0-7 16,-105 0 0-16,-85 2 2 15,-22 13-2-15,-13 7 0 16,36-2 0-16,54-1 0 15,64-9 0-15,76-5 0 0,88-5 1 16,75 0 1 0,67 0 0-16,41 0-1 0,30 0-1 15,89 0-2-15,69 0 2 16,69 0 0-16,64-2-2 16,51-9 2-16,27-4-6 15,37-1 5-15,-4-2-3 16,-17-3-2-16,-34 0 0 15,-60-2-1-15,-89 9 7 16,-83 3-1-16,-94 2 2 16,-55 4 0-16,-124 2 0 15,-114 3-2-15,-127 0 1 0,-105 6-6 16,-65 14 6 0,-25 6-2-16,7 0 4 0,34 3-1 15,58-3 5-15,114-11 3 16,146-1 5-16,166-9-11 15,138 0-3-15,230-5-2 16,181 0 0-16,138 0-13 16,75-8-9-16,-20 2-6 15,-87 6-15-15,-120 0-39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1:47.891"/>
    </inkml:context>
    <inkml:brush xml:id="br0">
      <inkml:brushProperty name="width" value="0.05" units="cm"/>
      <inkml:brushProperty name="height" value="0.05" units="cm"/>
      <inkml:brushProperty name="color" value="#FFFFFF"/>
      <inkml:brushProperty name="fitToCurve" value="1"/>
    </inkml:brush>
  </inkml:definitions>
  <inkml:trace contextRef="#ctx0" brushRef="#br0">0 364 9 0,'0'0'52'0,"0"0"-32"0,0 0 4 16,0 0-1-16,0 0-2 15,0 0 1-15,0-3-3 16,0 3-3-16,0 0 0 15,0 0-3-15,0 0 0 16,0 0-3-16,13 0-9 16,38 0 5-16,13-2-1 15,14-6 1-15,3-2 7 16,-13-3-9-16,-13-1 3 16,-25 4 1-16,-11-1-5 15,-12 2 6-15,-7-3-1 16,0 3-1-16,0-2 0 0,0 0-7 15,-21 4-2 1,-14 1-1-16,-10 4-3 0,-8 2 5 16,-7 0 1-16,-4 0-7 15,0 18 7-15,9 5-8 16,20 6 2-16,14 3 4 16,21 1-6-16,0 0 5 15,0 2-1-15,26-1-2 16,20-5 5-16,2-4-2 15,2-4 3-15,3-11 0 16,2-4 1-16,5-6-1 16,-1 0 1-16,-3-3-1 15,-4-18 7-15,-6-1-2 16,-11-5 5-16,-10 2 2 16,-11-5-4-16,-10-2 4 0,-4 2-3 15,0-2-6-15,0 13 6 16,0 5-9-16,-14 8 4 15,10 4 2-15,-3 2-5 16,7 0-1-16,0 0 0 16,0 0-11-16,0 22 5 15,0 8 5-15,16 5 1 16,23 0-2-16,7 0 5 16,2 0-3-16,3-1 0 15,1-3-3-15,-1-5 1 16,-8-4-1-16,-8-7-6 15,-14-6-10-15,-8-8-21 0,-6 2-13 16,-2-3 1-16,-5 0 10 16,4 0 5-16,6-10-38 15</inkml:trace>
  <inkml:trace contextRef="#ctx0" brushRef="#br0" timeOffset="237">1062 299 34 0,'0'0'24'0,"0"0"7"16,0 0-1-16,0 0-7 16,0 0-3-16,0 0-6 15,-53-13-4-15,24 44-1 0,-17 13 3 16,-3 6 3-16,4-2-2 16,-4 6-6-16,3-8 1 15,3 1-8-15,-8-3 1 16,12-2-1-16,5-11-13 15,9-8-13-15,16-8-14 16,9-9-11-16,0-6-16 16</inkml:trace>
  <inkml:trace contextRef="#ctx0" brushRef="#br0" timeOffset="2090">1147 109 52 0,'0'0'28'0,"0"0"3"16,0 0 1-16,0 0-4 15,0 0-16-15,0 0-6 16,0-8-3-16,16 58 14 16,-2 12 13-16,-5 6-9 15,7-1-4-15,-7 1-4 16,7-3-5-16,-2-8-2 15,7-7-3-15,-7-9-2 16,2-12-2-16,-3-14 0 16,-3-3-10-16,-4-11-4 15,-6 2-10-15,0-3 5 16,0 0 7-16,0-3-2 16,0-17-3-16,0-3 0 0,-36 0 5 15,-8 1-1-15,-11 5 0 16,2 2 10-16,-2 3 2 15,9 4 2-15,19 0 0 16,6 5 3-16,12 1-2 16,9 2 2-16,0 0-3 15,0 0-3-15,14 0 3 16,25 0 1-16,16 0 1 16,9 2 0-16,5-2 0 15,0 0 4-15,6-5-1 16,-10-12 6-16,-12-2 2 15,-8-2 1-15,-10-2 4 0,-10-3 1 16,-11-1-6-16,-14 2-1 16,0 4-6-16,0 2 4 15,0 8-2-15,-9 3-5 16,-12 4 1-16,7 4-4 16,5 0-1-16,-2 0 0 15,-3 0-3-15,-2 21 2 16,7 13-2-16,4 4 3 15,5 4 0-15,0-3 1 16,0-2-1-16,0-6-1 16,9-4 3-16,7-12-1 15,3-2 0-15,-3-8-4 16,-7-2 4-16,0-3 0 16,2 0 0-16,3 0 6 15,11-3-3-15,10-20 3 16,4-2-4-16,0-5-1 0,-9 2 1 15,-5 4 0-15,-4 8-2 16,-17 7 4-16,1 5-3 16,-5 4 1-16,0 0-2 15,4 0-4-15,1 0-1 16,6 6-4-16,3 14 9 16,-5 1-1-16,3-3 1 15,-3-5 0-15,-4-2-1 16,-1-8 2-16,3-1-1 15,-7-2 0-15,0 0 0 16,5 0 2-16,-5 0-2 0,0 0 5 16,0 0 3-16,14 0-6 15,6 0 4-15,10-11-6 16,4-1 0-16,-8 4-1 16,-3 2 1-16,-7 6-2 15,9 0 2-15,-7 0-7 16,8 0 4-16,-1 0-4 15,0 4 0-15,5 7 7 16,-3 3-5-16,10 2 4 16,-2-4-2-16,-13 0 3 15,4-9 0-15,-6 1 0 16,-10-4 1-16,-1 0-1 16,2 0 2-16,3 0 4 0,7-13 9 15,-3-13-10-15,-2 0 4 16,-7-2 0-16,-4 1-2 15,-5-1 7-15,0 4-6 16,0 4-1-16,-5 6-2 16,-13 7-4-16,-3 7-2 15,7 0-1-15,-2 0-7 16,-9 13 6-16,7 18-7 16,-7 12 5-16,-1 3 5 15,17-5-6-15,9-7 4 16,0-8-3-16,0-11-5 15,0-7 10-15,0-6-6 0,0-2 6 16,5 0 2 0,15 0 1-16,-1-15 6 0,15-16 6 15,7-6-7-15,-6-12 6 16,8-10-12-16,-4-9 3 16,7-8 3-16,-11 3-7 15,-10 8 5-15,-7 8 2 16,-8 13-3-16,-10 10 8 15,0 8-5-15,0 13 2 16,0 8 6-16,0 3-16 16,0 2 4-16,0 0-4 15,0 0-15-15,0 23 2 16,0 18-1-16,0 13 14 0,0 3-1 16,16 4-2-1,-7-7 2-15,2-4 0 0,-2-11-9 16,5-10 9-16,2-8-11 15,-2-8 4-15,2-8 8 16,-2-3-7-16,11-2 7 16,5 0 6-16,4 0-5 15,5-20 8-15,7-14-7 16,-7-2 0-16,-4-4 6 16,-15 0-8-16,-15 5 8 15,-5 9-2-15,0 5-6 16,0 11 11-16,0 2-11 15,0 4 0-15,0 4-1 16,0 0-5-16,0 0 2 0,-5 0-3 16,-6 6-13-16,2 18 18 15,0 1-2-15,9 2-4 16,0-4 6-16,0-2-6 16,0 0 7-16,4 1 0 15,21 0-6-15,10 2 5 16,-10 2 1-16,-7 2 1 15,3 1-2-15,-16-3 3 16,-1-3-2-16,-4-2 1 16,0-3-1-16,-25-2-1 15,-23-4 2-15,-12 0 0 16,0-9-1-16,5-3 2 16,7 0-1-16,7 0 0 0,6 0-7 15,13-1 3-15,5-13-10 16,13 2-12-16,4-7-36 15,0-1-51-15</inkml:trace>
  <inkml:trace contextRef="#ctx0" brushRef="#br0" timeOffset="2442">523 1051 33 0,'0'0'34'15,"0"0"-6"-15,-296 36-7 16,266-33-2-16,16-1-4 16,14-2-6-16,0 3-1 15,35-1-5-15,77-2 2 16,72 0 29-16,59-2-11 15,32-25-5-15,24-3-1 16,6-5-7-16,7 0-2 16,-21 1-1-16,-43 7-7 15,-55 7 0-15,-74 9 0 16,-59 8-10-16,-46 3-14 16,-14 0-31-16,-53 14-1 15,-87 17-21-15</inkml:trace>
  <inkml:trace contextRef="#ctx0" brushRef="#br0" timeOffset="2638">227 1436 62 0,'0'0'27'16,"0"0"-3"-16,0 0-13 16,0 0 6-16,420 13 40 0,-62-60-16 15,80-18-18 1,44-8-6-16,-23 3 8 0,-44 10-9 15,-98 16-16 1,-108 14 1-16,-92 15-1 0,-67 13-8 16,-50 2-16-16,0 2-33 15,-39 25-2-15,-36 4-35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5:57.599"/>
    </inkml:context>
    <inkml:brush xml:id="br0">
      <inkml:brushProperty name="width" value="0.05" units="cm"/>
      <inkml:brushProperty name="height" value="0.05" units="cm"/>
      <inkml:brushProperty name="color" value="#FFFFFF"/>
      <inkml:brushProperty name="fitToCurve" value="1"/>
    </inkml:brush>
  </inkml:definitions>
  <inkml:trace contextRef="#ctx0" brushRef="#br0">6347 771 87 0,'0'0'42'0,"0"0"-11"15,0 0 11-15,0 0 6 16,0 0-15-16,0 0-7 16,-34-5-7-16,-30 5 4 15,-31 5-3-15,-24 7-4 16,-23-5-1-16,-26 3-8 15,-20 0-3-15,0 3-3 16,25-7-1-16,44 1 0 16,55-1-9-16,34-4-8 15,30-2-2-15,0 0 3 16,0 0 2-16,0 0-3 0,13 0 4 16,13-2 12-16,4-14 1 15,-5-3 1-15,0 2 1 16,-7-2-2-16,3-2 1 15,0 0 1-15,-8-2-1 16,1 2 1-16,2 0-2 16,5 3 1-16,-3 3 1 15,-6 4-1-15,-8 6 5 16,1 3-2-16,-5 2 0 16,0 0-1-16,0 0-3 15,0 0-5-15,-9 7 0 16,-46 24 5-16,-26 6 10 0,-6 4 1 15,-7 1-3-15,0 0 2 16,4 2-3-16,10-2-2 16,32-11-5-16,32-8 0 15,16-4 0-15,21-4-7 16,47-4 2-16,22-6 0 16,-1-3-4-16,5-2-5 15,-25 0-11-15,-9 3-10 16,-12-1-13-16,-9 4-14 15,-2 5-14-15</inkml:trace>
  <inkml:trace contextRef="#ctx0" brushRef="#br0" timeOffset="1205">0 319 72 0,'0'0'57'16,"0"0"-30"-16,0 0 7 16,0 0 13-16,0 0-8 15,0 0-12-15,0-104-2 16,0 101-3-16,0 3 0 16,0 0-4-16,0 0-4 15,0 0-5-15,7 27-8 16,27 17 4-16,5 15 9 15,0 11-5-15,0 3-1 0,3 3-2 16,-8-9-6-16,0-12 3 16,-4-13-2-16,-11-19-1 15,-3-13 0-15,-12-10 0 16,-4 0 2-16,0 0 6 16,0-10 9-16,0-24 0 15,9-17-3-15,-4-14 4 16,11-9-1-16,5 1-14 15,2 9 0-15,2 14-3 16,-9 17 0-16,-2 16-2 16,-10 10-12-16,8 7-25 15,-3 0-30-15,9 3-19 16,3 20 11-16,0 6-5 0,-3-3 14 16,3 0-2-16</inkml:trace>
  <inkml:trace contextRef="#ctx0" brushRef="#br0" timeOffset="1591">842 415 36 0,'0'0'40'0,"0"0"2"15,0 0-2-15,0 0-6 16,0 0 6-16,0 0-6 16,-60-94-6-16,35 94-10 15,0 0-7-15,7 0-9 16,-3 8-2-16,-4 20 0 0,11 6 0 15,5 8-2-15,9 8 0 16,0-4-1-16,0-1 0 16,30-10-1-16,4-8-3 15,0-12 1-15,-8-6 2 16,-3-9 1-16,-3 0 3 16,1 0 5-16,2-29 4 15,-7-10-1-15,-7-9 1 16,0-3 0-16,-9 1 2 15,0 6-6-15,0 10-1 16,-9 13-4-16,-9 12 0 16,2 9-2-16,6 0-8 15,6 0-16-15,-8 9-7 0,12 18-18 16,0-2-1 0,0 1-1-16,26-5-15 0</inkml:trace>
  <inkml:trace contextRef="#ctx0" brushRef="#br0" timeOffset="1633">842 415 27 0</inkml:trace>
  <inkml:trace contextRef="#ctx0" brushRef="#br0" timeOffset="2136">842 415 27 0,'278'36'40'0,"-278"-46"8"0,0 5-6 15,0 2-8-15,0 0 3 16,0 3-5-16,0 0-13 16,0 0-8-16,0 0-6 15,0 24-2-15,0 7 8 0,0 6-4 16,0-1-2-1,0-2 0-15,4 0-3 0,10-9-1 16,2-4-2 0,-2-5 1-16,-3-8-11 0,-1-3-12 15,-6-5-11-15,-4 0 5 16,5 0 7-16,-5-10 3 16,4-18-10-16,1-7-8 15,11-3 14-15,5-4 2 16,-8-6-5-16,8-1 13 15,-12-3 4-15,-4 0 9 16,-5 5 10-16,0 3 9 16,0 10 4-16,0 9 0 15,0 8 5-15,0 7-9 16,0 9-4-16,-5 1-4 0,5 0-6 16,0 0-5-16,-4 0-5 15,-1 7-1-15,-6 14 6 16,1-3-2-16,6 2-3 15,4-1-2-15,0-4 4 16,0-5 2-16,0-4-2 16,0-6 0-16,0 0 2 15,0 0 1-15,0 0 2 16,0-13-1-16,4-5 2 16,-4-3 0-16,0 0-1 15,0 11 0-15,0-1 0 16,0 11-2-16,-29 0-7 0,-1 0-15 15,0 21-21 1,21 12-27-16</inkml:trace>
  <inkml:trace contextRef="#ctx0" brushRef="#br0" timeOffset="2627">1783 527 13 0,'0'0'84'0,"0"0"-47"16,0 0 1-16,0 0 5 15,0 0-7-15,0 0-16 0,-154-120-8 16,104 120-6-16,6 0-6 16,3 0 0-16,13 4-1 15,12 18-1-15,7 12-6 16,9 5 2-16,0 3 0 15,0-4 2-15,18-7-4 16,17-6 2-16,6-16-2 16,-2-5 2-16,-4-4 6 15,-1 0 1-15,-4-13 2 16,-5-16 4-16,-7-10 5 16,-2-8 1-16,-6-10-1 15,-10-8-1-15,0-5-1 0,0-4-2 16,0 10 1-1,0 14-4-15,0 16-1 16,0 16 2-16,0 12-3 16,0 6-3-16,0 0-1 0,0 34-12 15,4 23 10-15,21 13 3 16,1 4 1-16,8-2-1 16,21-1-2-16,9-9-11 15,10-10-27-15,11-13-33 16,-7-10-6-16,2-15-36 15</inkml:trace>
  <inkml:trace contextRef="#ctx0" brushRef="#br0" timeOffset="3657">2811 180 101 0,'0'0'33'0,"0"0"10"16,-16-143 17-16,-2 120-6 15,2 13-5-15,11 6-4 16,5 4-10-16,0 8-17 16,0 39-9-16,0 18 12 15,0 22 18-15,0 13-13 16,0 21 1-16,0 9-4 16,0 8-7-16,9-3-7 15,28-4-6-15,-3-9 0 16,5-16-3-16,-9-23-11 15,-12-22-4-15,-2-36-12 16,-2-15-2-16,-2-10 4 0,2 0 12 16,20-7 13-16,21-34-4 15,5-11 4-15,-1-11-5 16,-24-7-3-16,-35-1 0 16,0-2-8-16,-39 3-4 15,-46 7 1-15,-14 9 5 16,0 13 1-16,5 6 4 15,19 12-4-15,10 2 8 16,22 6 5-16,18 5 1 16,11 1 0-16,14 7 1 15,0-1-2-15,0-4 0 16,18-9-6-16,62-9-4 16,24-10 4-16,20-1 0 0,-10 2 5 15,-20 5 1-15,-29 6 2 16,-26 2 2-16,-21 3 1 15,-6 3 1-15,-3 6 7 16,-9 3 0-16,0 5 5 16,0 1-4-16,0 0-9 15,0 0-5-15,0 0-3 16,0 0-5-16,0 23-6 16,0 19 14-16,0 5 1 15,16 3 1-15,7-9-2 16,7-8 3-16,9-9-3 15,-3-9 0-15,3-12 3 16,-4-3 1-16,4 0 2 0,0-10 6 16,2-16 0-16,-6-6-1 15,-17-5-3-15,-7 4 4 16,-6 5-1-16,-5 7-2 16,0 10-4-16,0 6 4 15,0 5-6-15,0 0-3 16,0 0-2-16,5 0-8 15,-5 0-3-15,9 2-4 16,7 20 11-16,2 1 4 16,3 0 4-16,-1-2-4 15,-6-2-2-15,2-4-3 16,-2-5-1-16,-5-1-3 0,3-7 0 16,-8-2 6-16,-4 0 5 15,5 0 1-15,-1 0 2 16,1 0 4-16,11-8 4 15,2-8-9-15,3 0 1 16,-7 6-3-16,-3 5 1 16,-6 2-4-16,4 2 3 15,7 1-4-15,7 0-2 16,2 0 0-16,5 0 3 16,5 9 0-16,-6 10-3 15,1-4 4-15,-4-1-4 16,-6-5-1-16,-1 1 3 0,1-2-4 15,5 6-3-15,-6-1-6 16,1 0-23-16,-1 2-34 16,-19 1-20-16</inkml:trace>
  <inkml:trace contextRef="#ctx0" brushRef="#br0" timeOffset="4513">599 1416 99 0,'0'0'40'0,"0"0"-5"16,0 0 2-16,0 0-5 15,0 0-3-15,0 0-7 16,-14-76 0-16,14 74-3 16,0 2-3-16,0 0-10 15,-21 0-6-15,-4 0 0 16,-14 7 0-16,-9 12 2 16,-3 8-2-16,8 1 0 15,13 4-2-15,5-4-2 16,20-1-4-16,5-5 1 15,0-3-5-15,0-7 2 16,39 0 2-16,5-5 7 16,2 3 1-16,-3-5 2 15,-8 1-1-15,-15-4 0 16,-6 3 2-16,-7 0 5 0,-7 3 1 16,0 9-2-1,0 5 8-15,-37 2 2 0,-11 4 4 16,-2 1-5-16,-3-9-7 15,-7 4-4-15,5-3-3 16,12-6 1-16,8-4 1 16,19-9-4-16,16 1 0 15,0-3-1-15,0 0-2 16,0 0-2-16,0 0-3 16,0 0-2-16,9 8 0 15,16-6 8-15,-4 9 2 16,4 5 2-16,-6-7-2 0,-3 13 0 15,-7 4 0 1,-9 15-5-16,0 4 5 0,0 9 4 16,-30-1-2-16,-13 4 2 15,1-11-1-15,12-1 2 16,17-10-5-16,3-5 0 16,10-6 0-16,0-15 0 15,0 5-4-15,19-9-11 16,40-3-17-16,26-2-2 15,14 0-10-15,0 0-31 16,-5 0-5-16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02.786"/>
    </inkml:context>
    <inkml:brush xml:id="br0">
      <inkml:brushProperty name="width" value="0.05" units="cm"/>
      <inkml:brushProperty name="height" value="0.05" units="cm"/>
      <inkml:brushProperty name="color" value="#FFFFFF"/>
      <inkml:brushProperty name="fitToCurve" value="1"/>
    </inkml:brush>
  </inkml:definitions>
  <inkml:trace contextRef="#ctx0" brushRef="#br0">744 89 73 0,'0'0'27'0,"0"0"-9"0,0 0 5 15,0 0-8-15,0 0 2 16,0 0-4-16,-12-77-4 16,12 72-3-16,25 0-3 15,14 3-2-15,12 2-1 16,-12 0 0-16,0 0 0 16,-9 0 0-16,-5 18-3 15,-9 5 2-15,-11 0-1 16,-5 9 0-16,0-1 1 15,-26-1 1-15,-3-6 2 16,-1-6-1-16,16-3 2 16,7-3-3-16,7-5 0 15,0-1 0-15,0-6-1 16,0 0-1-16,0 0 2 0,0 0 0 16,0 0 3-1,21 0-1-15,-1 0 4 0,-6 0 2 16,-9 0-3-16,6 0-1 15,-2 0-4-15,1 0-2 16,1 15-1-16,-2 7 1 16,-9 5 1-16,0 7 1 15,0 0 1-15,0 0 2 16,0 2-2-16,0 4 1 16,0 0 3-16,0 8 0 15,0-1 0-15,0-6-1 16,0-1 0-16,0-12 3 0,0-15 2 15,0 3 4-15,-25-8 0 16,-48 7-3-16,-51 3 1 16,-35 6-11-16,-20 4-33 15,3 7-5-15,26-5-29 16,31-3-94-16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1:31.909"/>
    </inkml:context>
    <inkml:brush xml:id="br0">
      <inkml:brushProperty name="width" value="0.05" units="cm"/>
      <inkml:brushProperty name="height" value="0.05" units="cm"/>
      <inkml:brushProperty name="color" value="#FFFFFF"/>
      <inkml:brushProperty name="fitToCurve" value="1"/>
    </inkml:brush>
  </inkml:definitions>
  <inkml:trace contextRef="#ctx0" brushRef="#br0">1097 2464 38 0,'0'0'47'0,"0"0"-37"16,0 0 0-16,0 0 4 0,0 0-9 15,0 0-2-15,-279-29-3 16,242 29 0-16,18 0 2 15,19 0 1-15,0 0 1 16,0-5-3-16,0-1-1 16,56-4 7-16,35-4-2 15,45-2 1-15,40-3-2 16,58-1-3-16,37 7 3 16,51 1 1-16,54 5-1 15,30 4 7-15,30 3-4 16,2-2-3-16,-27-7 6 15,-60-1-4-15,-78 1 0 0,-105 2-1 16,-83 3-3-16,-76-2 1 16,-9-2-2-1,-124 0-1-15,-78 3-2 0,-80 3-17 16,-44 2 10-16,-16 0 7 16,-5 0 1-16,-4 5 0 15,5 5 1-15,-5 4 0 16,9 1 0-16,25-2-1 15,17 3 1-15,33-3 0 16,49-4 1-16,55-1-1 16,58 0 0-16,57-5 0 15,43-3 0-15,5 0-1 16,9 0-1-16,85 0 0 16,78 0 2-16,102-9 0 15,97-10 1-15,74-2 0 0,49 8 3 16,2-1-2-16,-28 9 5 15,-58 1-1-15,-93-2 2 16,-94 5 3-16,-99-6-3 16,-78 4-4-16,-46 1-1 15,-60-1-1-15,-137 3-2 16,-120 0-3-16,-144 0-18 16,-83 11 8-16,-51 4 9 15,8 4 3-15,57 2 1 16,85-2 0-16,103-6 1 15,110 7-1-15,94-10 2 16,79 0-4-16,59 4 2 16,82-5-15-16,141 0 14 0,144-7-4 15,133-2 5 1,113 0 1-16,64-2-1 0,2-15 6 16,-41 2 2-16,-89-3 0 15,-109-6 2-15,-123 7-2 16,-129 1 2-16,-110 5-5 15,-78-2-3-15,-87-2-2 16,-147 2-3-16,-136 0-33 16,-121 10-1-16,-103 3 0 15,-40 0 1-15,8 10-3 16,52 11-14-16</inkml:trace>
  <inkml:trace contextRef="#ctx0" brushRef="#br0" timeOffset="276077">7915 491 140 0,'0'0'46'0,"0"0"3"0,0 0-2 15,0 0 2-15,-39-135-3 16,39 135-4-16,0 0-3 16,0 0-20-16,0 21-12 15,0 29-7-15,-11 23 0 16,2 17 1-16,-5 9 6 16,-2-6-4-16,16-9 0 15,0-17-2-15,0-9-1 16,4-21 0-16,12-13 0 15,-6-17-2-15,-10-7 1 16,0 0 1-16,4 0 11 16,1-31 9-16,6-21-5 0,-2-16 7 15,1-21 11 1,-3-20-22-16,-3-13-4 0,-4 2-5 16,5 16-1-16,-5 31 1 15,0 31 1-15,0 22 2 16,4 15-5-16,-4 5 0 15,9 0-7-15,3 1-12 16,18 34-11-16,9 22 11 16,25 29 12-16,19 20 6 15,-3 9-3-15,5-6 1 16,-7-16 2-16,-9-19-8 16,-5-26-2-16,-14-15 2 15,-15-23 4-15,-21-10 5 16,6 0 6-16,10-26 13 15,9-24 8-15,0-22-2 0,-2-13 0 16,-19-18-7 0,-18-9-4-16,0-4-9 0,-14 1-5 15,-20 21 0-15,9 21-3 16,9 23-3-16,11 28-7 16,5 11-29-16,0 11 0 15,0 0-35-15,0 26-14 16,0 22 20-16,39 17 9 15,12 15 0-15,-1 8 1 16,3 11-24-16</inkml:trace>
  <inkml:trace contextRef="#ctx0" brushRef="#br0" timeOffset="276429">9409 758 71 0,'0'0'49'0,"0"0"-9"15,0 0-1-15,0 0 2 16,0 0-12-16,0 0-12 16,-115-87-9-16,86 87-8 15,-10 13 0-15,-5 24-2 16,-2 9 2-16,12 4-1 16,15 1 2-16,19-1-2 15,0-6-2-15,39-8 0 16,39-6 2-16,16-15-2 0,1-12 3 15,-6-3 5-15,-9-3 0 16,-11-28 2-16,-21-14 5 16,-18-12-1-16,-18-8 3 15,-12-2-2-15,-30 4-8 16,-60 11-4-16,-8 12-3 16,-1 15-1-16,19 20-10 15,25 5-17-15,27 2-17 16,21 31-23-16,7-6-10 15</inkml:trace>
  <inkml:trace contextRef="#ctx0" brushRef="#br0" timeOffset="278247">10809 473 49 0,'0'0'92'16,"0"0"-45"-16,0 0 14 15,0 0-11-15,0 0-5 16,0 0-25-16,-39-83-14 16,34 112-6-16,-6 25 0 15,-7 19 5-15,-8 11 5 16,-13 1-1-16,-2-7 1 16,13-8-7-16,-1-9 0 15,17-18 1-15,8-16-2 16,4-15-2-16,0-8 2 15,0-4-2-15,0 0 5 0,0-14 13 16,9-34 14-16,41-20-1 16,5-26-20-16,-16-26 1 15,-4-13-5 1,-15-4-5-16,-10 1 0 0,3 27-1 16,3 28-1-16,-6 32 0 15,-6 28-2-15,3 21 1 16,-2 0-6-16,4 25-13 15,5 38-3-15,6 26 21 16,1 30-4-16,-12 22 4 16,-9 2-1-16,0-8 3 15,0-20-11-15,0-27-24 0,5-23-2 16,-1-23-16-16,3-15 13 16,2-18-10-16,-9-7 7 15,0-2 19-15,0-4 21 16,-34-33 0-16,-51-9 0 15,-34-15-9-15,-19 2-10 16,0 4 6-16,14 12 7 16,30 11 9-16,25 12 0 15,28 13 1-15,27 3 4 16,14 4-5-16,0 0 0 16,10 15-2-16,70 14 2 15,37-1 2-15,37-4 9 16,34-14 5-16,-5-10-2 0,-10 0 0 15,-33-3 5-15,-33-22 5 16,-22-9 4-16,-25-8 2 16,-16-8 0-16,-28 4-1 15,-16 1 0-15,0 12 0 16,0 14-1-16,0 12 4 16,-12 7-9-16,8 0-11 15,-6 11-12-15,-6 30-12 16,3 11 12-16,-4 13 0 15,8-3 0-15,9-2 1 16,0-5-1-16,0-11 0 16,0-10-1-16,9-8 0 0,8-11-1 15,-4-10-4 1,3-2-2-16,3-3 5 0,6 0 3 16,14-8 6-16,11-24 6 15,10-11-6-15,0-12 1 16,-12-2-4-16,-7 3-2 15,-6 12 1-15,-17 16-1 16,-6 12-1-16,-8 14-1 16,1 0-7-16,4 6-12 15,0 30 2-15,7 6 11 16,-7 8 3-16,-9-4 1 16,5-6 0-16,2-9 1 15,7-13-5-15,-5-11-3 16,2-4-4-16,-2-3 7 15,5 0 7-15,7 0 4 0,9-23 6 16,9-9-3-16,-5-6-6 16,-4 6 5-16,-9 8-5 15,-12 13-1-15,-5 7 0 16,1 4 0-16,2 0-7 16,-3 0-5-16,6 24-6 15,6 2 12-15,13 2 2 16,6-4-1-16,-1-5 2 15,1-7 1-15,-1-8-1 16,1-4 3-16,8 0 1 0,3 0 7 16,2-32-1-1,-2-16-1-15,-11-13 8 0,-17-20-5 16,-7-8 9-16,-11-7-2 16,0 8 3-16,-20 14-2 15,-10 19-1-15,12 27-1 16,-3 18 11-16,16 10-2 15,1 0-24-15,-3 16 0 16,-2 30-22-16,-5 22 19 16,-2 20 3-16,2 14 1 15,3 0 1-15,11-8-2 16,0-17 2-16,0-15-4 16,0-13-5-16,0-15 5 15,6-13-12-15,4-13-2 16,-1-8 9-16,-5 0 0 0,12 0 7 15,10-8 19 1,17-23-6-16,12-5-6 0,10-5-5 16,-1 1-2-16,-9 7 1 15,-7 12-1 1,-9 8-5-16,-9 9 0 0,0 4-8 16,0 0-6-16,-10 22 1 15,-10 6 1-15,-10 3 5 16,0 1-2-16,0-4 1 15,-5-5-4-15,-34-4 2 16,-12-4-6-16,-13-4-12 16,5-1 10-16,10-4 10 15,19-4-8-15,19-2 12 16,11 0 9-16,0 0 5 0,30-18-5 16,34-15-1-16,26-12 1 15,4-2 1-15,-9 4 0 16,-21-3 1-16,-16 5 4 15,-14 2 2-15,-8 6 5 16,-15 6 3-16,-6 14 2 16,-5 8 2-16,0 5 1 15,0 0-21-15,0 26-7 16,0 21-6-16,0 13 13 16,0-1 2-16,0-4-1 15,0-3 1-15,0-12-1 16,0-9-1-16,0-11 0 15,0-10-10-15,0-6-17 0,0-4-2 16,0 0 3 0,0-29 5-16,0-22-40 0,0-16-13 15,0-3 13-15</inkml:trace>
  <inkml:trace contextRef="#ctx0" brushRef="#br0" timeOffset="278516">13168 434 31 0,'0'0'35'0,"0"0"-10"16,-83-138-2-16,63 115-5 15,6 10 0-15,-2 11-5 16,-9 2-9-16,6 0-4 0,-10 21-1 16,3 15-1-16,17 8 1 15,9 0 0-15,0 0 1 16,53-12 2-16,18-11 5 16,-2-12 5-16,0-9-1 15,-10-7 6-15,6-27 3 16,-22-7-6-16,-13-6-2 15,-25 3-3-15,-5-1-3 16,0 9-6-16,-30 6-2 16,-5 14-3-16,12 9 1 15,-2 7-14-15,0 7-22 16,16 31 1-16,9 22-6 16,9 15-18-16</inkml:trace>
  <inkml:trace contextRef="#ctx0" brushRef="#br0" timeOffset="280751">13955 822 41 0,'0'0'48'16,"0"0"-11"-16,0 0-7 16,0 0-6-16,-108-135-9 15,58 114 3-15,2 10-8 16,2 9-4-16,16 2-6 15,5 0 0-15,6 10-3 16,3 16 0-16,7 8 1 16,9-3-7-16,0 6-2 0,9-6 1 15,26-8 1-15,1-9 1 16,-8-10 2-16,-7-4 6 16,4 0 4-16,-5 0 6 15,-1-23 4-15,1 8 10 16,-10-3 0-16,-6 4-4 15,-4 12 6-15,0-1-5 16,0 3-14-16,0 0-7 16,0 13-8-16,-18 29-1 15,-28 23 9-15,-9 18 2 16,7 18 1-16,13 19 2 16,10 10-4-16,4 10 3 15,3 6-1-15,-7 9 0 16,11-3-1-16,-2-3 2 15,7-20-1-15,4-27 1 0,-6-33 1 16,2-32 0-16,-1-21-2 16,-1-16-1-16,-3 0 13 15,-20-10 18-15,-21-28-5 16,-19-17-23-16,-11-10-5 16,0-14-7-16,12-1-8 15,18-11-1-15,32-1-1 16,23-1-3-16,5-12 8 15,93-1-7-15,35-1-6 16,26 1-2-16,-1 12 15 0,-20 3 12 16,-14 8 0-1,-19 8 0-15,-22 4 3 0,-14 12-1 16,-14 4 3-16,-9 7 6 16,-17 15-1-16,-10 10 3 15,-19 12 0-15,0 11 3 16,0 0-5-16,0 0-7 15,0 0-3-15,0 0-1 16,0 0-2-16,0 0-3 16,0 0-2-16,0 0 1 15,0 15 4-15,0 4 2 16,0-1-2-16,4 1 2 16,12-7-6-16,3 1 4 15,11-4-3-15,11-5 3 16,7 0 0-16,16-4 2 0,-4 0 3 15,4 0-2 1,-9-8 2-16,-6-11-2 0,-4-4 4 16,-6-6-2-16,-9 1 2 15,-9 0 2-15,-7 9 0 16,-14 8 2-16,0 8 3 16,0 3-7-16,0 0-5 15,0 0-9-15,0 6-1 16,0 22 2-16,0 8 8 15,0 1 0-15,4 0-1 16,31-6 1-16,-1-5 0 16,12-6-1-16,2-6 1 0,-2-4 0 15,-7-7 0 1,5-3 4-16,2 0 0 0,-3-19 4 16,3-12-3-1,-18-7 1-15,-3-8 3 0,-14 2-1 16,-11 3 0-16,0 4 7 15,0 12-6-15,0 9-2 16,0 11-3-16,0 5-3 16,0 0-1-16,0 0-6 15,0 8-8-15,0 21 2 16,10 12 10-16,15 3 2 16,9 2 3-16,5 0-3 15,5-10 0-15,2-7 0 16,-16-12 1-16,4-6 2 15,0-9-3-15,10-2 6 0,20 0 3 16,12-19-2-16,-7-11 2 16,-5-12 4-16,-20-8-2 15,-19-3 9-15,-4-14 12 16,-17 2-12-16,-4 4-4 16,0 6-11-16,0 14 10 15,0 11-9-15,0 8 0 16,0 9 4-16,0-3-10 15,0 6 3-15,0-1 1 16,0 3-4-16,0 6 3 16,0-1-1-16,-4 1-4 15,-3-1 2-15,2 3-1 16,0 0-2-16,-4-5 3 0,0-3 0 16,-2-5 7-16,-8-4-5 15,8 0 2-15,-3-5 2 16,9 6-1-16,1-3-2 15,-3 6-3-15,7 4 0 16,0 4 3-16,0 5-3 16,0 0-2-16,0 0-1 15,0 5-18-15,0 37-7 16,0 19 16-16,0 22 11 16,25 8 1-16,10 2 3 15,-1-1-3-15,12-15-2 16,2-7 2-16,3-13-9 0,-8-9-29 15,-13-14-39 1,-9-16 1-16,-17-7 6 0,-4-11 4 16,0 0 30-16,-4-21 20 15,-35-21-10-15,-7-7 5 16,2-7 15-16,-6 4 4 16,11 6 2-16,-5 7 2 15,7 11 9-15,10 10 0 16,11 1 2-16,11 11 0 15,1 2-2-15,4 4 1 16,0 0-6-16,43 0-5 16,61 0 0-16,24 6 2 0,7-2 3 15,-27 0 1 1,-27-4 3-16,-33 0 6 0,-9 0 0 16,-19 0 5-16,-10-6 2 15,-6-3 3-15,-4-3-1 16,0 4-5-16,0 6-7 15,0 2-2-15,0 0-9 16,0 0-2-16,0 0-11 16,0 13 2-16,0 12 1 15,7 5 7-15,16-4-4 16,7-9-1-16,16-1 3 16,2-5 3-16,7-9 2 15,5-2 3-15,-1 0 1 16,-10-5 0-16,-8-16 2 15,-7 1 2-15,-15-4 7 0,-8 0 2 16,-6 5 5-16,-5 5 6 16,0 6-9-16,0 8-2 15,0 0-10-15,0 2-9 16,0 35-10-16,-16 24-10 16,-14 26 20-16,0 15 2 15,12 13-1-15,-3 3 0 16,3 15 2-16,-3 2-1 15,5 3-4-15,7-4 4 16,9-10-1-16,0-6-1 16,0-18 3-16,0-13-4 15,0-20 1-15,0-25 0 0,0-16 0 16,0-18 0-16,0-8 0 16,0 0 0-16,-14-17 4 15,-41-24-4-15,-30-16-10 16,-14-8-29-16,-13 3 0 15,18 2 12-15,13 5 3 16,42 3 7-16,35 4-2 16,4-10-19-16,39-3-27 15,30 0 13-15,0-2 3 16,-19 0-8-16</inkml:trace>
  <inkml:trace contextRef="#ctx0" brushRef="#br0" timeOffset="281147">15360 291 80 0,'0'0'17'0,"0"0"3"15,0 0 22-15,0 0-8 16,0 0-6-16,0 0-11 16,-23-104-10-16,-7 104-7 0,-16 15-5 15,-7 17 5-15,3 5 0 16,11-7 0-16,18 0-1 16,16-5 1-16,5-4-2 15,0-8 2-15,44-6 0 16,20-3 4-16,12-4 3 15,-3 0 10-15,-8-11 1 16,-22-10-3-16,-13-4-5 16,-18-2-6-16,-12-2-4 15,-17 7-3-15,-81 11-28 16,-44 11-40-16,-47 3-6 16,-19 33-20-16</inkml:trace>
  <inkml:trace contextRef="#ctx0" brushRef="#br0" timeOffset="281513">7114 1870 96 0,'0'0'18'0,"0"0"-1"16,510 0 33-16,-21 0 4 16,169-7-19-16,159-15-4 15,122-3-5-15,109-7-3 16,70 1-13-16,2 7-6 15,-78 9 2-15,-161 7-4 16,-197 8 0-16,-209-5-2 16,-184 5 1-16,-144 0 0 15,-96 0-2-15,-51-5-6 16,-120 3-29-16,-155-7-52 16,-161-4-15-16</inkml:trace>
  <inkml:trace contextRef="#ctx0" brushRef="#br0" timeOffset="281814">6515 2240 86 0,'0'0'4'16,"-316"54"-4"-16,286-35 0 16,35-9 12-16,157-10 18 15,171 0 8-15,220-3-4 16,260-33-1-16,231-6 1 15,163-2 0-15,94 8-12 16,-2 4-7-16,-101 9-6 16,-145 6 5-16,-192 3-1 0,-203 6-9 15,-174-2 8 1,-156 2-3-16,-139 2 0 0,-95 2-5 16,-71 4-4-16,-23 0-19 15,-78 0-33-15,-115-4-47 16,-89-6-20-16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30.517"/>
    </inkml:context>
    <inkml:brush xml:id="br0">
      <inkml:brushProperty name="width" value="0.05" units="cm"/>
      <inkml:brushProperty name="height" value="0.05" units="cm"/>
      <inkml:brushProperty name="color" value="#FFFFFF"/>
      <inkml:brushProperty name="fitToCurve" value="1"/>
    </inkml:brush>
  </inkml:definitions>
  <inkml:trace contextRef="#ctx0" brushRef="#br0">0 31 128 0,'0'0'16'16,"0"0"-13"-16,0 0 17 0,0 0 18 16,0 0-12-16,0 0-15 15,0 0-4-15,4 6 7 16,134-5-4-16,89 3-2 15,115-2 1-15,108 0 0 16,71 7-1-16,53 5-6 16,29 0-2-16,5-2-1 15,-25-4-1-15,-57-1 0 16,-77-1-2-16,-107-2 1 16,-96 0-1-16,-81-2 0 15,-78 4 3-15,-52-3 1 16,-28-3 0-16,-7 2-1 15,-26-2-15-15,-107 0-19 0,-89 0-8 16,-86 0-1 0,-52-2-2-16,-16-9-21 0</inkml:trace>
  <inkml:trace contextRef="#ctx0" brushRef="#br0" timeOffset="358">346 164 10 0,'0'0'12'0,"0"0"7"15,0 0 0-15,0 0-2 0,0 0-2 16,0 0 4-16,83-14-3 16,110 1 4-16,119-8 1 15,119-5-5-15,113 3-5 16,94 2-3-16,44 12-1 15,1 3-7-15,-24 6 2 16,-71 0-1-16,-93 0 2 16,-114 0-3-16,-105 0 4 15,-88 6 7-15,-60 3-1 16,-47 0-6-16,-42 0-1 16,-19-6 1-16,-20-1-3 15,0-2-1-15,0 0 0 16,-41 0 0-16,-37 0-5 15,-25 0-27-15,-8 0-13 16,8 0-11-16,23 3-59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37.642"/>
    </inkml:context>
    <inkml:brush xml:id="br0">
      <inkml:brushProperty name="width" value="0.05" units="cm"/>
      <inkml:brushProperty name="height" value="0.05" units="cm"/>
      <inkml:brushProperty name="color" value="#FFFFFF"/>
      <inkml:brushProperty name="fitToCurve" value="1"/>
    </inkml:brush>
  </inkml:definitions>
  <inkml:trace contextRef="#ctx0" brushRef="#br0">0 77 46 0,'0'0'31'0,"0"0"-16"15,0 0 10-15,0 0 1 16,0 0-9-16,0 0-4 16,0 0-1-16,0 0 3 15,5 0 2-15,36 0 0 16,12 7 3-16,18 1-1 16,12-3-3-16,6 0 0 15,1-5-3-15,-1 3-4 16,5-3-1-16,5 0 1 15,18 0-2-15,7 0 5 16,16 0-3-16,-2 0-2 0,15 0-1 16,15 0-1-16,25 0 2 15,20-3-2-15,-11-4 3 16,-9 1-4-16,-23 1 2 16,-33 5-5-16,-13 0 2 15,-20 0 0-15,-6 0 1 16,8 0-2-16,6 0-2 15,26 0 3-15,27 0 2 16,7 3-1-16,21-1-2 16,0 4 3-16,4-4-3 15,-9-2 0-15,0 3-1 16,-13-3 1-16,-12 0-2 0,-21 0 3 16,-13 0-1-1,-10 0-2-15,-4 0 3 0,9 0-1 16,22 0 1-16,4 0 0 15,8 0-3-15,-9-5 2 16,-7-1-5-16,3 1 4 16,-7 0-1-16,11 3 0 15,-12 2 0-15,8-4 0 16,-3 4 0-16,7 0 0 16,-2 0 0-16,7 0 1 15,0 0-1-15,4 0 0 16,1 0 1-16,-6 0 0 15,-15 0-1-15,-19 0 0 0,-4 0 3 16,-7-2-3 0,0-4 3-16,16 3-3 0,20-5 0 15,19 4 2-15,16-1 0 16,7 3-1-16,9-1 1 16,-18-2 1-16,-19 2-3 15,-13-4 0-15,-12 1 1 16,0 1-1-16,16-1 0 15,9 6 0-15,-4 0 0 16,-7 0-3-16,-7 0 3 16,-2 0 0-16,-5 0 3 15,-9 4-4-15,0-4 1 16,-10 0 0-16,3 0 3 16,16 0-3-16,21 0 1 0,16 0-1 15,-2 0 1-15,-19 0 1 16,-28 0-2-16,-27 0 5 15,-22 0 1-15,-24 0 1 16,-9 0 8-16,-5 0 4 16,-4 0-3-16,-5 0 1 15,-4 0-7-15,-3 0-4 16,-2-4-2-16,10 4-2 16,-22-1-2-16,10 1 0 15,2-3 3-15,-7-1-6 16,-4 4 3-16,6 0-3 15,-2 0-2-15,-4 0-11 16,4 0-27-16,-9 0-31 0,0 0-19 16,-14 0-5-1,-70 12-22-15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38.494"/>
    </inkml:context>
    <inkml:brush xml:id="br0">
      <inkml:brushProperty name="width" value="0.05" units="cm"/>
      <inkml:brushProperty name="height" value="0.05" units="cm"/>
      <inkml:brushProperty name="color" value="#FFFFFF"/>
      <inkml:brushProperty name="fitToCurve" value="1"/>
    </inkml:brush>
  </inkml:definitions>
  <inkml:trace contextRef="#ctx0" brushRef="#br0">145 0 5 0,'0'0'73'0,"0"0"-53"0,0 0-4 15,0 0 17-15,0 0-6 16,0 0-4-16,-145 0-2 15,145 0 1-15,0 0-3 16,0 0-2-16,0 0-4 16,0 0-2-16,0 0-1 15,0 0-4-15,74 2-2 16,79 8 9-16,91 1 16 16,93 2-1-16,78-3-4 15,35 3-2-15,-9 1-4 16,-51-1 2-16,-78-6-6 15,-80-1-6-15,-58-1 8 16,-45-5 0-16,-35 0 4 0,-25 0 4 16,-26 0 7-16,-18 0 6 15,-15 0 1-15,-6 0 0 16,-4 0 4-16,0 0-10 16,0 0-8-16,0 0-24 15,-9 0-28-15,-30-8-114 16,-25 0-20-16,-26 0 19 15,-8 2 10-15,-6-3-14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45.177"/>
    </inkml:context>
    <inkml:brush xml:id="br0">
      <inkml:brushProperty name="width" value="0.05" units="cm"/>
      <inkml:brushProperty name="height" value="0.05" units="cm"/>
      <inkml:brushProperty name="color" value="#FFFFFF"/>
      <inkml:brushProperty name="fitToCurve" value="1"/>
    </inkml:brush>
  </inkml:definitions>
  <inkml:trace contextRef="#ctx0" brushRef="#br0">73 90 16 0,'0'0'20'0,"0"0"2"16,0 0 7-16,0 0 7 15,0 0-14-15,0 0-7 16,0 0 3-16,-73 9 0 15,73-9 5-15,0 0-1 16,0 0-9-16,0 0 2 16,0 0-8-16,4 0-1 15,31 4 2-15,15 0-1 16,3 0 6-16,11-2 4 16,0-1-10-16,17 3 7 0,22-2-3 15,30 1-4 1,16-3 12-16,14 0-6 0,12 0 3 15,-8 0-4-15,12 0-10 16,-7 0 15-16,-4 0-7 16,-10 0-5-16,0-3 6 15,1-4-10-15,-1 1 8 16,5 6-3-16,2-4-1 16,7 4 0-16,7 0-5 15,-7-4 2-15,-9 4 1 16,0-3 1-16,0-7-4 15,12 3 3-15,8-1 1 16,-6 0 1-16,-14 2-5 16,-19 5 0-16,-24-5 1 15,-22 2-1-15,-20 0 0 0,-9 4 0 16,2-2 6-16,-6 2-6 16,3 0 0-16,15 0 3 15,11-2-6-15,16 2 6 16,10 0-3-16,1 0 0 15,15 0 3-15,-3-5-3 16,-14-1 0-16,-6-2 0 16,-10 3-6-16,2 0 6 15,-1 0 0-15,10 5 0 16,10 0-1-16,5 0 1 16,-8 0 0-16,8 0 3 15,-5 0-10-15,0 0 9 0,-5 0-2 16,0 0 0-1,-2 0 5-15,3 0-5 0,-5 5 0 16,-3 0 1-16,7-3-5 16,10 4 5-16,20-1-1 15,0 1 0-15,-7-5 6 16,-18-1-6-16,-20 4 0 16,-20-4 2-16,-15 0-4 15,-4 0 2-15,3 0 0 16,17 0 0-16,14 0 6 15,9 0-7-15,2 0 1 16,-16 0 0-16,0 0-5 16,-11 0 5-16,-3-4 0 15,-6 3-3-15,-10 1 4 16,-5 0-1-16,10 0 0 0,21 0 3 16,20 0-10-16,23 0 7 15,14 7 0-15,2-1-1 16,-16 4 4-16,-27-10-3 15,-28 0 0-15,-35 0 4 16,-6 0 2-16,-14 0-2 16,11 0 7-16,22 0-1 15,12 0-3-15,17 0-7 16,5 0 0-16,-12 0 3 16,-9 0-3-16,-19 0 0 15,-11 0 0-15,-14 0 2 16,1 0 5-16,-1 0-8 0,-11 0 1 15,-5 0 0-15,-9 0 3 16,0 0-3-16,0 0 0 16,0 0-2-16,0 0 2 15,0-6-13-15,-5 2-58 16,-54 0-45-16,-19 4-13 16,-33 0-54-16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11:09.622"/>
    </inkml:context>
    <inkml:brush xml:id="br0">
      <inkml:brushProperty name="width" value="0.05" units="cm"/>
      <inkml:brushProperty name="height" value="0.05" units="cm"/>
      <inkml:brushProperty name="color" value="#ED1C24"/>
      <inkml:brushProperty name="fitToCurve" value="1"/>
    </inkml:brush>
  </inkml:definitions>
  <inkml:trace contextRef="#ctx0" brushRef="#br0">2327 221 43 0,'0'0'34'16,"0"0"-20"-16,0 0 24 15,0 0-17-15,0 0-6 16,0 0-4-16,0 0 3 15,0-25 6-15,0 23-3 0,0 1-2 16,0-3-3 0,0 2-2-16,0 2-1 0,0-2-2 15,0-4-1-15,-16 3-6 16,-9-1-1-16,-3 4 0 16,-2 0-3-16,-7 0-1 15,3 15-4-15,-5 13 3 16,14 1-2-16,11 5-1 15,14-1-6-15,0-4 1 16,0 3-1-16,34-4 2 16,5-7 0-16,-4-3 9 15,-10-5 3-15,-9-2 1 16,-11-6-1-16,-5-3 1 16,0 1 0-16,0 0 0 15,0 7 1-15,-16 6 1 0,-23 2 1 16,-12 5-3-16,3-2 1 15,9-2-1-15,9-10-3 16,10 0 3-16,15-7-2 16,5-2-5-16,0 0 4 15,0 0 2-15,0 0 0 16,0 0-11-16,9 0 7 16,12 0 5-16,-12 0 0 15,-4 0 1-15,1 0-1 16,-6 0 0-16,0 0 0 15,0 5-1-15,0 13 1 16,0 11 5-16,0 6-1 16,0 13 2-16,-29 2-1 0,-1 0 0 15,5-4-1-15,8-5-1 16,8-9-2-16,9-7 0 16,0-6-1-16,0-8 0 15,0-4-1-15,9-4 1 16,17 0 0-16,8-3-3 15,12 0-5-15,2 0-6 16,16 0-10-16,21-19-19 16</inkml:trace>
  <inkml:trace contextRef="#ctx0" brushRef="#br0" timeOffset="810">3633 457 16 0,'0'0'42'16,"0"0"-25"-16,0 0 7 16,0 0 1-16,0 0-9 15,0 0-7-15,0 0 0 16,-26-46 0-16,40 43-6 16,16 0-2-16,0 1-1 15,4 2 2-15,8 0-2 16,-13 0 0-16,1 8 0 15,-2 10-1-15,-8-1 1 16,-4 5-1-16,-11-2 1 16,-5 1-3-16,0 3-2 15,-5 0 0-15,-45 2 3 16,-1-2 1-16,3-9-3 16,18-4 1-16,10-5 2 15,20-3 0-15,0-1-2 16,0 1 0-16,0 0 2 0,20-3 1 15,15 0 1-15,4 0 2 16,2 0 2-16,-2 0 1 16,-4 0-2-16,-15 0 2 15,-6 0 1-15,-9 0-2 16,-5 0 0-16,0 0 1 16,0 0 0-16,0 0 3 15,0 0 0-15,0 0 0 16,0 0-2-16,0 0 1 15,-14 13-6-15,2 5 0 16,-1 3 0-16,13 2-2 0,0 0 1 16,0 6 0-1,0 3-1-15,0 1 0 0,20 4-1 16,8 0 1-16,-3-4 0 16,-4-3 1-16,-8-8-1 15,-8-9 1-15,2-2-1 16,-7 0 1-16,0 0 1 15,-7 3-1-15,-37-1 3 16,-24-8-2-16,-6-2-2 16,-11-3-2-16,0 0-8 15,17 0-8-15,8-11-5 16,21-7-7-16,25-3-7 16,14-5-16-16,0-5-21 0</inkml:trace>
  <inkml:trace contextRef="#ctx0" brushRef="#br0" timeOffset="1299">1618 276 67 0,'0'0'33'15,"0"0"-5"-15,0 0 6 16,0 0-7-16,0 0 0 16,0 0-4-16,-198-118 1 15,198 118-4-15,0 0-10 16,26 0-9-16,47 29 3 0,51 23 5 16,39 24 7-1,37 20 7-15,15 13 1 0,8 13-2 16,-19 3-8-1,-27 2-10-15,-23-2-1 0,-14-10-3 16,-7-11 0-16,-9-23-12 16,-17-22-23-16,-22-18-19 15,-20-19 0-15,-17-20-11 16,-7-2 0-16,-6-25-21 16</inkml:trace>
  <inkml:trace contextRef="#ctx0" brushRef="#br0" timeOffset="1584">4656 0 84 0,'0'0'29'15,"0"0"-14"-15,0 0 16 16,0 0 13-16,0 0-2 15,0 0-23-15,-34-74-12 16,-111 157-1-16,-71 40 6 16,-66 23 4-16,-39 13-5 15,-21-1 5-15,-34 1-10 0,-65 3-3 16,-48-7-3 0,-25-3-15-16,-2-22-20 15,71-12-5-15,114-18-21 16,127-23-5-16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46.466"/>
    </inkml:context>
    <inkml:brush xml:id="br0">
      <inkml:brushProperty name="width" value="0.05" units="cm"/>
      <inkml:brushProperty name="height" value="0.05" units="cm"/>
      <inkml:brushProperty name="color" value="#FFFFFF"/>
      <inkml:brushProperty name="fitToCurve" value="1"/>
    </inkml:brush>
  </inkml:definitions>
  <inkml:trace contextRef="#ctx0" brushRef="#br0">0 345 11 0,'0'0'66'15,"0"0"-35"-15,0 0 1 16,0 0 1-16,0 0-4 15,0 0-3-15,0-15-1 16,0 15-4-16,0 0 4 16,0 0-4-16,0 0-14 15,25-5 2-15,39-2-5 16,35 1 4-16,29 1 8 16,21 0-11-16,10 5 0 15,4-8 0-15,16 4-3 16,14-3 1-16,8 3 0 0,17-10-3 15,5 4 9-15,-5-1-7 16,-16 0 11-16,-18 3 0 16,-12-1-8-16,-2 1 9 15,-3-2 1-15,1 4-8 16,-6-1 15-16,-8 1-14 16,-9 1 5-16,-12-1-1 15,0 2-7-15,-4 1 11 16,4-1-9-16,7 4 5 15,2-6 9-15,2-2-15 16,-1 5-2-16,-3 1 7 0,-16-1-10 16,4 1 10-1,-6-4-11-15,9 1 1 0,2-6 2 16,9 3 0-16,2-3-3 16,-1 0 4-16,1 5 4 15,-1-4-1-15,6 5-7 16,0 2 0-16,-2-2-7 15,-3 5 7-15,6-6 0 16,1 6 0-16,-6-8 7 16,-3 5-10-16,-18-3 3 15,-10 0 0-15,-10-1 0 16,-6 2 0-16,13-1 0 16,-8 1-2-16,12 5 13 15,-8 0-11-15,-8 0 0 0,-14 0 0 16,-16 0-6-16,-5 0 6 15,10 0 0-15,6 0-1 16,9 0 2-16,15 0-1 16,-1 2 0-16,0 7 6 15,-4-2-13-15,-5-2 7 16,0 1 0-16,0 0 0 16,-4-3-4-16,-17 1 4 15,3 0 0-15,-12 2 0 16,0-6-7-16,1 2 4 15,3-2 3-15,1 3-4 16,0-3-9-16,2 0 13 16,-13 0-3-16,-8 0-8 0,-16 0 5 15,-13 0 1 1,-7 0-4-16,-14 0 6 0,4 0-29 16,-4 0-1-16,0 0-23 15,21 0-30-15,4 3 0 16,19 7-7-16,6 1 0 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47.397"/>
    </inkml:context>
    <inkml:brush xml:id="br0">
      <inkml:brushProperty name="width" value="0.05" units="cm"/>
      <inkml:brushProperty name="height" value="0.05" units="cm"/>
      <inkml:brushProperty name="color" value="#FFFFFF"/>
      <inkml:brushProperty name="fitToCurve" value="1"/>
    </inkml:brush>
  </inkml:definitions>
  <inkml:trace contextRef="#ctx0" brushRef="#br0">147 150 21 0,'0'0'72'0,"0"0"-55"0,0 0 8 16,0 0 15-16,0 0-2 16,0 0-12-16,-5-3-7 15,5 3-9-15,0 0 2 16,42-4-3-16,52 4-7 16,78-4 4-16,76-2 4 15,52-5-7-15,51 6 0 16,17 3-2-16,-3-3 0 15,-8 5-1-15,-31 0 1 16,-55 0-3-16,-37 0 2 16,-57 5 0-16,-49-3 1 0,-38 3-1 15,-35-5 0 1,-34 0 0-16,-21 0 2 0,-12 0 1 16,-107-7-3-16,-79-15-19 15,-84-3-28-15,-53-1 4 16,-27 5 15-16,11 5 14 15,25 11 12-15,25 5 2 16,14 0 0-16,19 0 0 16,27 5 1-16,32 9 4 15,41-5 6-15,44 2-2 16,30-3-5-16,30 3 6 16,39-6-4-16,25 0-3 15,103 9-3-15,154-14 1 16,140 3 4-16,117-3-2 0,60 0-1 15,0 0-2-15,-60 8 0 16,-99 9-1-16,-117 6-1 16,-110-6 2-16,-89 7-15 15,-55-2-47-15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56:49.030"/>
    </inkml:context>
    <inkml:brush xml:id="br0">
      <inkml:brushProperty name="width" value="0.05" units="cm"/>
      <inkml:brushProperty name="height" value="0.05" units="cm"/>
      <inkml:brushProperty name="color" value="#FFFFFF"/>
      <inkml:brushProperty name="fitToCurve" value="1"/>
    </inkml:brush>
  </inkml:definitions>
  <inkml:trace contextRef="#ctx0" brushRef="#br0">365 165 5 0,'0'0'0'0,"0"0"-1"0,-365-165-3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04:47.983"/>
    </inkml:context>
    <inkml:brush xml:id="br0">
      <inkml:brushProperty name="width" value="0.05" units="cm"/>
      <inkml:brushProperty name="height" value="0.05" units="cm"/>
      <inkml:brushProperty name="color" value="#FFFFFF"/>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10655 1648 62 0,'0'0'29'16,"0"0"-24"-16,0 0 16 15,0 0 8-15,0 0-10 16,0 0-10-16,0 0-2 15,-69-13 8-15,60 13 2 16,9 0-3-16,0 0-4 16,0 0-7-16,0 0 0 15,9 0-3-15,69 0 2 16,80 0 0-16,106 0 10 16,96 0 3-16,115 0-6 15,74 0-6-15,59-19 0 16,41-6-3-16,3-7 1 0,-19 1-1 15,-34 5 0-15,-34 2 1 16,-65 1 0-16,-50 2-1 16,-60 0 0-16,-69-2 0 15,-48 2 0-15,-66 2 1 16,-67 4 0-16,-62 5 2 16,-48 2-2-16,-26 3 1 15,-4 0-2-15,-9-1-4 16,-51 4-16-16,-43 2-18 15,-37 0-23-15,-41 0-6 0,-37 2-43 16</inkml:trace>
  <inkml:trace contextRef="#ctx0" brushRef="#br0" timeOffset="1704">10680 1679 54 0,'0'0'34'0,"0"0"0"15,0 0-1-15,0 0 8 16,0 0-16-16,0 0 3 15,9 0-8-15,-9 3 0 16,0 15 2-16,0 7 2 16,0 7-9-16,-9 9-3 15,4 9-1-15,1 10-3 16,-8 12 1-16,-2 12-4 16,-11 12-2-16,-5 14 7 15,-4 20-6-15,-5 23-2 16,4 13 14-16,1 9 8 15,9 0-7-15,4-7-11 16,12-7 7-16,9-5 0 0,0-18-4 16,0-19-3-16,0-15-1 15,0-14-5-15,0-18 4 16,0-9-3-16,0-6-1 16,0-5 0-16,0-5 1 15,0-7 2-15,0-7-1 16,0-8-2-16,0-9 3 15,0-5-2-15,0-7-1 16,0-4 1-16,0 0-1 16,0 0 0-16,0 0 3 15,0 0-2-15,0 0 1 16,0 0 0-16,0 0-2 0,0 0 0 16,0 0 1-1,0 0-1-15,0 0-2 0,0 0-3 16,5 0 0-16,50 9-8 15,34 2 12-15,33-1-1 16,52-1-6-16,40 2 4 16,27 0 2-16,32-4 2 15,13-4-3-15,31 0-2 16,18-3-1-16,16 0 2 16,37 0-2-16,16 0-4 15,37 0 9-15,43 0 1 16,32 0 0-16,7 0 2 0,12 0-1 15,-16 0 3 1,-10 0-4-16,-22 0-2 0,-42 0-1 16,-41 0 3-16,-42 0 1 15,-41 0-1-15,-29 0 0 16,-30 0 2-16,-19 0-1 16,-21 0-1-16,-24 0 0 15,-35 0 0-15,-35 0 0 16,-48-6-1-16,-41 1 1 15,-18 0 1-15,-21-1 3 16,0 4 0-16,0 0-1 16,0-1-1-16,0 1-1 15,0-2-1-15,0 2 1 16,5-5 3-16,4-7-3 16,2-4 0-16,-1-6 2 0,-10-2-1 15,0-7-1-15,0-11-1 16,0-11 0-16,-10-13 2 15,-26-15-2-15,-8-13 0 16,5-13-2-16,9-11 5 16,10-10-3-16,20-10 0 15,0-11-3-15,0 0 3 16,4-5 0-16,17-6 0 16,-17-4-1-16,-4-1 2 15,0 6-1-15,-4 8 0 16,-26 14 2-16,-4 9-5 15,-1 8 3-15,5 13 0 0,5 16 0 16,-5 12 3-16,12 13-3 16,2 9-2-16,7 12 2 15,9 8 3-15,-5 5-3 16,5 5 2-16,0 8-1 16,-5 6 0-16,-1 7-1 15,1 1 3-15,5 1-3 16,0 3 0-16,-5 0-2 15,5 3 2-15,-4 0 0 16,-5-2-1-16,-12-1-3 16,-39 1-6-16,-59 2 7 15,-88 0-2-15,-118 0-11 16,-127 7-24-16,-118 18-23 16,-97 2-8-16,-40 13-21 15,21 0-17-15</inkml:trace>
  <inkml:trace contextRef="#ctx0" brushRef="#br0" timeOffset="6865">12862 3099 106 0,'0'0'43'16,"0"0"-35"-16,0 0 11 16,0 0 22-16,0 0-11 15,0 0-18-15,-64-56-5 16,43 56-3-16,-9 0-4 16,-4 11-4-16,-5 21 4 15,5 5-1-15,4 7 0 16,9 5 1-16,7 3-3 15,14 3-2-15,0-6-8 16,14-6 1-16,37-13-2 16,6-7 0-16,7-9 1 15,12-9 5-15,-3-5 7 16,-4 0 1-16,-5 0 5 0,-4-15 8 16,-5-20 5-1,5-9-1-15,0-13-4 0,-8-16-3 16,3-14-4-16,-25-8-2 15,-16-6 3-15,-14 3 2 16,0 17 1-16,-18 12 3 16,-17 21 1-16,5 15-1 15,5 18 5-15,16 12-6 16,-3 3-12-16,3 0-4 16,-11 46-7-16,-8 26 2 15,-2 26 9-15,5 9-1 16,16-9-1-16,9-9-2 0,0-10-3 15,14-18-1 1,25-11-2-16,0-16 5 0,-3-13-2 16,3-11 1-16,-4-8 3 15,8-2 3-15,12 0 3 16,10-7 1-16,4-19 6 16,-1-8-1-16,4-4 0 15,-8-8 1-15,0-2-5 16,-7 1-1-16,-1 8-2 15,-22 10-2-15,-9 11 0 16,-16 12 0-16,12 6-2 16,0 0-3-16,2 0-2 15,6 24-1-15,1 7-1 0,-9 3 5 16,-7-3 3-16,6-7-4 16,1-6 0-16,-3-5 1 15,-2-9 2-15,-6 0 1 16,-6-4 1-16,-4 0 1 15,5 0 6-15,-1-14 5 16,-4-14-6-16,0-10 1 16,0 0-4-16,0 4-2 15,-23 7 6-15,-2 11-2 16,-5 5 2-16,10 11-7 16,-3 0 0-16,-7 5-4 15,-5 26-2-15,-6 11-1 16,11 6 7-16,12 0-9 15,7-3 4-15,11-7-2 0,0 2-1 16,0-16-2-16,29-8 4 16,1-4-3-16,11-12 4 15,3 0 5-15,-5 0 1 16,7-3 4-16,-2-21 4 16,-10-7 3-16,-4-3 2 15,-9 3-2-15,-17 3 2 16,-4 4-3-16,0 6 1 15,0 7 1-15,-4 3-2 16,-13 6 0-16,8 2-11 16,5 0-2-16,-8 0-3 15,8 0-5-15,-6 24 5 16,6 9 1-16,4-1-5 16,0 0 2-16,0-7-4 15,18-9-4-15,24-2 3 0,-3-7 7 16,4-7 5-16,3 0 1 15,14 0 1-15,-3-13 1 16,3-16 3-16,-10-5 4 16,-15 0 5-16,-22-2-4 15,-1-1-1-15,-12 1 1 16,0 6-4-16,0 8 0 16,0 11-1-16,0 9-2 15,0 2-4-15,0 0 0 16,0 0-8-16,0 0-5 0,4 23-1 15,22 8 11-15,8 7-1 16,5 0-3-16,0 4 2 16,2 0 1-16,-6-4 1 15,-5-2-1-15,-12-6 1 16,-13-10 0-16,-5-5-8 16,0-9-6-16,-23-4 0 15,-28-2 9-15,1 0 3 16,11 0 1-16,13 0 4 15,17 0 0-15,9 0 1 16,0-2-1-16,0-4 1 16,0 2-1-16,0-7 2 15,9-4-2-15,33-12 1 16,6-1-1-16,16-3 0 16,5-6 1-16,7 1 2 15,-3-3 0-15,-13 6 5 0,-16-2 3 16,-19 7 1-16,-16 7 5 15,-9-2-1-15,0 4 4 16,0 3-15-16,0 6-4 16,-9 5-1-16,4 0 0 15,-4 5-7-15,-12 0-1 16,-4 5-1-16,0 21 0 16,6 6 8-16,15 1-7 15,4 4 1-15,0 1 0 16,34 4 1-16,19 0 2 15,2-4 2-15,5-1 2 0,-10-7 0 16,-15-5 0-16,-17-4 0 16,-6-4 0-16,-12-3-2 15,0 1 2-15,-21-4-3 16,-39-5 1-16,-18-4-2 16,-16-2-23-16,0 0-10 15,5 0-1-15,15 0 2 16,19-13-2-16,21-8-11 15,18-13-11-15</inkml:trace>
  <inkml:trace contextRef="#ctx0" brushRef="#br0" timeOffset="8087">15166 4708 7 0,'0'0'32'0,"0"0"-3"15,0 0-1-15,0 0 3 16,0 0 9-16,0 0-2 16,0-4 11-16,0 4-15 15,0 0 5-15,0 0-5 16,0 0-8-16,0 0-5 16,0 4-7-16,0 36-5 15,5 31-7-15,11 30 22 16,-7 29 29-16,12 15-18 15,-8 17-5-15,-3 17 0 16,-10 16 2-16,0 14 11 0,-23 11 19 16,-37 13-20-16,-9 13-12 15,-7-3 4-15,3-3-16 16,13-22 6-16,12-34-10 16,18-24-8-16,10-31 9 15,4-38-9-15,2-26 3 16,14-28-6-16,-5-22 0 15,5-11 0-15,0-4 0 16,0 0 6-16,0 0 19 16,0-4-25-16,0-25-3 15,0-18-49-15,25-21-129 0,10-18-10 16,4-9 43 0,-5-17 36-16,1-18 12 0,11-13 12 15,-3-18-20-15</inkml:trace>
  <inkml:trace contextRef="#ctx0" brushRef="#br0" timeOffset="8748">15187 4922 18 0,'0'0'34'0,"0"0"-11"16,0 0 2-16,0 0-4 15,0 0-7-15,0 0-1 16,133-67-1-16,-129 62 2 0,1 5 1 16,-5 0 0-1,0 0-3-15,0 0-5 16,0 0-7-16,-44 28-5 0,-29 14 5 16,-21 10 5-16,-12 2 0 15,17-1-2-15,6-6-1 16,14-6 1-16,19-10-2 15,20-12 1-15,16-9-2 16,14-8 0-16,0-2 0 16,0 0 4-16,0 0 6 15,19-10 8-15,31-22 5 16,10-9-1-16,13-14 3 16,17-17 4-16,8-16-11 15,1-20-8-15,-5 2-5 16,-13 21 5-16,-29 16 8 0,-17 33 11 15,-19 15 0 1,-12 11-4-16,6 7-3 0,-10 3-15 16,0 0-7-16,20 13-14 15,1 39-8-15,13 22 21 16,1 14-1-16,-5 4 2 16,9-2 4-16,4-5-4 15,8-1 0-15,-3-6-21 16,-2 0-56-16,-12-5-27 15,-13-6-5-15,-21-14-23 16</inkml:trace>
  <inkml:trace contextRef="#ctx0" brushRef="#br0" timeOffset="9655">8665 8698 13 0,'0'0'22'0,"0"0"-2"16,0 0-1-16,0 0-2 16,0 0-4-16,0 0-5 15,-48-19-3-15,62 14 0 16,36-3 7-16,35-2-3 16,53-9-2-16,71-4 2 15,96-5 1-15,115-4 10 16,101-1-1-16,100-4-5 15,107 3 4-15,98-5-4 16,76-5-4-16,41 2-2 16,-11 2-4-16,-42 2 0 15,-55-3 0-15,-47-3-4 16,-77-4 4-16,-87-1-3 16,-114 9 1-16,-125 1 2 0,-142 11 2 15,-110 5 1-15,-78 9 5 16,-50 7 10-16,-5 3-4 15,0-4-14-15,-34-1-4 16,-51-1-37-16,-39 4-33 16,-18 2-16-16,-12 1-14 15</inkml:trace>
  <inkml:trace contextRef="#ctx0" brushRef="#br0" timeOffset="11269">8814 8666 55 0,'0'0'41'0,"0"0"-2"0,0 0-7 16,0 0 1-16,0 0-7 15,0 0-12-15,0-22-6 16,0 59-6-16,0 26 12 16,0 21 10-16,0 15-4 15,0 9 2-15,0 7-5 16,0 18 0-16,0 22 1 15,0 24-6-15,0 25 9 16,9 10 22-16,-9 1-11 16,0 2-8-16,0 6 4 15,0-2-6-15,0-7 8 0,0-9-12 16,-4-21 12-16,-10-9-4 16,-2-14-10-16,2-20 12 15,-6-19-14-15,1-15 2 16,-6-19 0-16,4-23-7 15,3-16-2-15,2-20 3 16,16-16-10-16,0-6 6 16,0-1-6-16,0-3 3 15,0 0 4-15,0-1-5 16,0 0 0-16,-5 1 1 16,5-3 1-16,0 0-1 15,0 0-3-15,0 0 2 0,0 0-4 16,0 0-1-1,0 0-11-15,0 0 5 0,26 6 2 16,8-1 7-16,14 0 0 16,16-3-4-16,21-2 1 15,25 0-4-15,37 0-2 16,62 0 0-16,62-10-8 16,75-5 3-16,61-4-2 15,38 1-4-15,21 3 4 16,22 0-6-16,17 0 10 15,18 0 8-15,33-3-7 16,31-6 0-16,54-4 4 16,65 5-2-16,61 5 7 15,50 12 2-15,9 6 0 0,-25 0-2 16,-74 0 0-16,-59 8 2 16,-81 5 6-16,-52-9-6 15,-39 2 0-15,-67-6-4 16,-57 0 4-16,-60 0 1 15,-76 0 0-15,-62 0-2 16,-50 0 2-16,-50 0 1 16,-31 0-1-16,-17 0 1 15,-17 0-1-15,-2 0 10 16,-7-6-1-16,4-5 14 16,-4-3-16-16,0-4-3 15,0 2 14-15,5 3-19 16,4-2 9-16,-4-3-1 0,6-7-6 15,-2-8 8 1,-4-11-8-16,0-14 0 0,-5-12 2 16,0-16 2-16,0-13-2 15,0-20-4-15,-10-19 0 16,6-12 0-16,4-22-12 16,0-11 10-16,0-2-2 15,0-2-8-15,-16 6 6 16,-7 2 1-16,-7 1 3 15,-7 6 2-15,-2 6 0 16,5 4 0-16,-10 5 0 16,5 11 0-16,2 4-4 15,3 1 4-15,11 12-1 16,-2 9-1-16,0 16 2 16,4 21 0-16,-2 15 0 0,-2 13 0 15,9 6-2-15,2 3 2 16,5-1 0-16,2-3-1 15,2 0 1-15,5 4 0 16,0 0 0-16,0 1 0 16,0 3 0-16,0 6 0 15,0 5-9-15,-4 5 9 16,-17 4-7-16,-2 0-2 16,-18 0-1-16,-7 1 5 15,-17 1 3-15,-24 2-3 16,-53 7-2-16,-97 11-4 15,-133 0-11-15,-181 49-22 0,-188 30-106 16,-166 11 7-16,-111-11-39 16</inkml:trace>
  <inkml:trace contextRef="#ctx0" brushRef="#br0" timeOffset="12446">11361 10753 42 0,'0'0'56'0,"0"0"-20"15,0 0 1-15,0 0 9 16,0 0-6-16,0 0-7 15,-73-89-3-15,73 89-1 16,0 0-12-16,0 0-14 16,-5 3-3-16,1 33-3 15,-12 16 3-15,2 20 4 0,-11 7 0 16,11-4-2-16,7-9 1 16,7-17-3-1,0-15-2-15,21-19-3 0,13-9-3 16,5-6 6-16,7 0 2 15,-2-13 6-15,6-24 3 16,3-8-3-16,-3-7 3 16,-6 3 1-16,-10 5-2 15,-8 15-2-15,-15 16-1 16,-6 8 5-16,-5 5-8 16,0 0-2-16,0 0-9 15,0 5-2-15,0 18-4 16,0 4 14-16,4 1-1 15,1-7 2-15,4-3-3 0,3-7-2 16,-3-5-1-16,0-6 1 16,2 0-1-16,-1 0 4 15,10 0 2-15,8 0 0 16,13-19 4-16,-2-8-1 16,-5-3 2-16,6-5-3 15,-6 7-1-15,-13 8 1 16,-8 11-2-16,-6 5 0 15,-2 4 0-15,4 0-4 16,7 0-4-16,-2 0-2 16,11 10-3-16,-7 6 4 15,12 2 0-15,0-3 3 16,5-5 2-16,-1-7 0 0,-4-3 4 16,4 0 0-1,3 0 3-15,-3-22 4 0,-11-11 5 16,-2-10 10-16,-16-15 4 15,-5-12 1-15,0-18-4 16,0-14-7-16,0-10 1 16,0 3 1-16,-19 10-8 15,-6 26 2-15,4 26-3 16,3 24 16-16,6 15 1 16,3 8-14-16,5 3-12 15,-1 43-22-15,-11 28 12 16,16 19 10-16,0 12 1 0,0-5 0 15,16 0-2 1,23-10-1-16,-4-12-11 0,4-9-26 16,-10-16-27-16,-3-13-12 15,-6-15 15-15,-6-8-18 16,-5-15 17-16,-9-2-4 16,0 0-2-16</inkml:trace>
  <inkml:trace contextRef="#ctx0" brushRef="#br0" timeOffset="14469">12119 10633 21 0,'0'0'32'15,"0"0"-2"-15,0 0-9 0,0 0-18 16,0 0 4-16,261-24 5 16,-82 11 5-16,9-2-2 15,-15-6-1-15,-33 2 4 16,-46 2 3-16,-46 3 3 15,-32 7 2-15,-16-4 9 16,0 1-6-16,0-2-11 16,-21 6-6-16,-9 3-3 15,1 3 1-15,-1 0-3 16,0 0-6-16,-5 3-1 16,6 22-1-16,-6 8-1 15,12 0 1-15,7 1 0 16,16-6-2-16,0-7 1 15,0-4 0-15,0-3-1 0,21-6-1 16,2-6 3-16,14-2 1 16,-3 0 2-16,10 0 0 15,-1-5 6-15,3-10-3 16,-12-4-1-16,5-1 3 16,-4-2-2-16,-1 3-2 15,1 0 0-15,1 6-2 16,-13 3 1-16,-7 6-2 15,-2 3-3-15,2 1-2 16,-2 0-6-16,7 1 2 0,-8 28 3 16,8-1 1-1,-7 7 5-15,11-1-1 16,5-8 0-16,4-6-2 0,12-6-1 16,-2-13 3-16,6-1 1 15,3 0 2-15,11-7 3 16,12-24 0-16,2-11 0 15,-4-11 3-15,1-12-2 16,-15-9 2-16,-12-7 6 16,-18-5-6-16,-14-4 12 15,-16 1-6-15,0 9-3 16,0 14 0-16,-11 25 12 16,-15 12 6-16,13 18 3 15,3 7-8-15,6 4-5 16,-3 13-19-16,-11 44-21 0,-12 33 21 15,-5 29 8 1,-4 14-1-16,-2 17 2 0,7 21-8 16,8 21 7-16,8 9-8 15,7 0 0-15,1-14 0 16,-3-20-3-16,-17-17 1 16,0-28-8-16,9-33-24 15,12-34-29-15,9-36 21 16,0-13 10-16,60-6 32 15,13-21 0-15,12-31 7 16,5-23-1-16,-12-23-2 16,-14-12-4-16,-25-7-9 15,-23 3-8-15,-16 4-4 0,-16 12-2 16,-53 14 4 0,-20 11 10-16,-6 16-1 0,-3 13 3 15,15 10-2-15,12 13 8 16,23 5 1-16,23 6 0 15,11 5 2-15,14 2-1 16,0 0-1-16,0-4-2 16,18-9-1-16,46-2 1 15,26-8-2-15,18 0 2 16,11 0 2-16,5 6 1 16,-5-1-1-16,-11 5 1 15,-18-1 1-15,-35 10 5 16,-16 3 5-16,-25 0-2 15,-3 2-5-15,-6 0 1 16,-5 2-5-16,4 0 0 0,-4 0-1 16,0 0-3-16,0 0 3 15,0 0-2-15,0 0 2 16,0 0 3-16,0 0 0 16,0 0 4-16,0-3 0 15,0 0-2-15,0-2 6 16,0-6-3-16,-4 4-6 15,-17-4-2-15,3 5-1 16,-8 5 0-16,-3 1-1 16,-6 0-3-16,-8 5 2 15,6 21-3-15,14 8 2 16,16 7-4-16,7 4-13 0,21-2 5 16,38-1 7-16,6-10 6 15,-6-12 3-15,-11-7 0 16,-6-6 0-16,-8-7 3 15,-4 0-1-15,0-5 8 16,0-18 4-16,-7-8 4 16,-7-2 3-16,-7-2-4 15,-9 7-2-15,0 6-4 16,0 15-4-16,0 7 0 16,0 0-5-16,0 0-2 15,0 0-9-15,0 0-3 16,0 6-2-16,0 19 5 0,0 7 9 15,9 2 0 1,28 0 0-16,11-9-3 0,-5-4 3 16,3-11 2-16,-7-4-1 15,-9-6 2-15,5 0-2 16,-1 0 9-16,17-25-1 16,4-8 1-16,-3-3 2 15,3 0-8-15,-4 4 0 16,-12 7 0-16,-9 7-4 15,-12 5 0-15,3 7 0 16,-7 6-7-16,6 0-2 16,5 0-5-16,1 0 2 15,-8 0-1-15,-2 0-1 16,-7 0 7-16,-9 0 2 0,0 0 5 16,0 0 0-16,0 0 5 15,0 0 7-15,0 0 3 16,0-15-10-16,-20-1-5 15,-3 3-1-15,-3 2-2 16,-3 6-1-16,3 3-1 16,6 2-2-16,-3 0 3 15,2 13-4-15,12 13 3 16,9 3 0-16,0 7-2 16,0 0-1-16,25 0-3 15,28-1 6-15,11-9-2 16,12-8 1-16,7-11 6 0,6-7 0 15,-4 0 0-15,-2-1 4 16,-8-23-3 0,-1-10 5-16,-10-6 5 0,-20-9 1 15,-19-6 7-15,-9-4-1 16,-16 1-5-16,0 12-1 16,0 6-7-16,-16 23 11 15,-9 4-11-15,11 13-5 16,-16 0-2-16,5 41-20 15,0 19 20-15,6 13 1 16,19-1 1-16,9-4-4 16,67-8 2-16,23-8-11 15,13-10-9-15,12-18-5 16,-5-13-7-16,-15-11 6 0,-24 0-11 16,-27 0-9-16,-28-20 9 15,-25-9-2-15,0-9-50 16</inkml:trace>
  <inkml:trace contextRef="#ctx0" brushRef="#br0" timeOffset="15217">14806 10753 9 0,'0'0'23'15,"0"0"1"-15,0 0-1 16,0 0-2-16,0 0 0 15,0 0-4-15,9 0-7 16,0 0-4-16,-2 0-3 16,2 2 0-16,5 3-1 15,-2-3-1-15,1 6 0 16,-4-4-1-16,-2-2 0 16,-2 3 0-16,0-5 0 15,4 2 0-15,0 1 1 0,7-3 0 16,-7 3-1-1,-4 0 0-15,2-3 1 0,-7 2 0 16,0-2 1-16,0 0 4 16,0 0 3-16,0 0 8 15,0 0 1-15,0 0 2 16,0 0-1-16,0 0-8 16,0-5-1-16,0-3-3 15,0-3-1-15,0 0 1 16,0-4 1-16,0 0 0 15,-16-1-1-15,-10 0 1 16,3 4-2-16,-6-1-2 16,-1 2-2-16,0 5-1 0,5 2-1 15,-5 4-3-15,0 0-2 16,-4 0-8-16,-1 3-25 16,1 20-22-16,8 3-1 15,6 5-9-15</inkml:trace>
  <inkml:trace contextRef="#ctx0" brushRef="#br0" timeOffset="15497">15012 10740 31 0,'0'0'60'16,"0"0"-33"-16,0 0 3 15,0 0 2-15,0 0-9 16,0 0-6-16,-29-76-1 16,-1 66-6-16,0 2-10 15,-14 0 0-15,-4 3-4 16,-7 5-5-16,0 0-24 15,0 0-24-15,16 18-28 16</inkml:trace>
  <inkml:trace contextRef="#ctx0" brushRef="#br0" timeOffset="16192">11100 10165 44 0,'0'0'39'0,"0"0"-8"0,0 0 0 16,0 0-10-1,0 0-2-15,0 0 1 16,30-55-1-16,-30 53 0 0,0-2-7 16,0 2-3-16,0 2-3 15,0 0-4-15,0 0-1 16,-14 0-2-16,-7 0 1 15,1 13-2-15,-3 8 1 16,7 0-1-16,11 2-1 16,5-2 0-16,0-6-2 15,25-5 3-15,14-4 2 16,5-6 3-16,-3 0 1 16,-11 0 5-16,-7-10 14 15,-2-9 2-15,-17-2 9 16,-4-2-1-16,0-3-3 15,0 1-14-15,-9 1-6 16,-25 5-10-16,-8 7 0 0,15 2-5 16,1 6-1-16,22 4-16 15,-3 0-31-15,7 11-41 16,0 17-8-16,64 4-57 16</inkml:trace>
  <inkml:trace contextRef="#ctx0" brushRef="#br0" timeOffset="29498">18000 2740 41 0,'0'0'100'0,"0"0"-84"15,0 0-2-15,0 0 19 16,0 0 4-16,0 0-19 16,16-24-15-16,-27 76-1 15,-24 18 4-15,1 14-1 16,0 10-3-16,8-2 2 16,3-5-3-16,12-11 1 15,6-19-2-15,1-24 2 0,4-14-3 16,0-11 1-16,0-8 0 15,0 0 4-15,0 0 0 16,0-3 16-16,0-32 9 16,25-26-15-16,0-22 15 15,-2-15-15-15,7-17-12 16,4-12 2-16,8-12-2 16,6 9-2-16,2 18 0 15,-11 34 3-15,-9 37-5 16,-16 22 2-16,-7 10 0 15,-7 9-2-15,0 0-8 16,9 12 2-16,12 40-3 16,2 39 4-16,2 21 7 15,0 15 1-15,0 1 0 0,-2-8 1 16,3-7-2-16,-1-8 0 16,5-7 0-16,-1-12-8 15,6-18 1-15,4-16-34 16,-5-13-8-16,1-18-22 15,-15-11-1-15,-15-10 6 16</inkml:trace>
  <inkml:trace contextRef="#ctx0" brushRef="#br0" timeOffset="29740">17413 3173 36 0,'0'0'31'0,"0"0"-17"16,252-28 13-16,-84 13 10 16,20-3-12-16,9-3-9 15,-13 3 0-15,-35 5-6 16,-50 7-7-16,-51 6-3 16,-28 0-4-16,-20 0-19 15,0 24-21-15,0 7-19 16</inkml:trace>
  <inkml:trace contextRef="#ctx0" brushRef="#br0" timeOffset="30996">18698 10263 121 0,'0'0'14'15,"0"0"2"-15,0 0 19 16,0 0 3-16,0 0-23 0,0 0-10 15,-74-5-4-15,40 47 1 16,-12 18 21-16,-2 15-1 16,4 3-12-16,8 5 5 15,6 0-4-15,7 0-2 16,7-10-9-16,7-12 0 16,9-17 0-16,0-18 1 15,0-13-1-15,0-11 0 16,0-2 2-16,0 0 7 15,0-19 19-15,0-27 14 16,0-19-16-16,0-24-9 16,0-12 8-16,0-13-12 15,9-9-9-15,21 7-4 16,4 9 0-16,7 10 0 0,12 15-3 16,7 11 0-16,-5 22 3 15,-7 13-2-15,-2 20-5 16,2 10 5-16,16 6-9 15,7 0-3-15,-2 16 11 16,-9 15-12-16,-16 8 3 16,-10 13-6-16,-29 11-3 15,-5 12 2-15,-35 14 12 16,-50-1 5-16,-13-2 2 16,-1-10-13-16,16-19 8 15,12-16-2-15,28-11-2 16,17-19 7-16,17-2-1 15,9-7 3-15,0-2 1 0,0 0 0 16,9 0 2-16,37 0 0 16,18-11-2-16,14-6 4 15,12 4-5-15,-5 5 0 16,2 8-1-16,-2 0 0 16,-12 0 0-16,-1 34 1 15,-20 16-7-15,-10 17 6 16,-15 24-2-16,-15 4 3 15,-8 7-1-15,-4-2 3 16,0-20 1-16,-25-12 7 16,-39-19-5-16,-40-18 5 15,-29-13-2-15,-25-9-1 0,0-9-7 16,13 0-4-16,42-11-1 16,34-11-4-16,28-3-9 15,36-11-5-15,5-14-31 16,21-12-14-16,43-9-8 15,0-3-26-15</inkml:trace>
  <inkml:trace contextRef="#ctx0" brushRef="#br0" timeOffset="84680">19935 2392 109 0,'0'0'13'0,"0"0"-11"16,0 0 29-16,0 0 3 15,0 0-13-15,0 0-12 16,0 0 3-16,0 0 11 16,-30 11-10-16,41-11 1 15,38 0-2-15,31-1-2 16,32-9 7-16,33-1-2 16,18 1-10-16,9-1 6 15,-9 1-9-15,-19-2 1 16,-20 5 0-16,-34-1 2 15,-31 7-4-15,-15-1-1 16,-19 2 1-16,-11 0-1 16,-9-4 0-16,-5 2 0 15,0 2 4-15,0-3-2 0,0 3 3 16,0-8 1-16,0-5-4 16,-9-5 7-16,-26-3-9 15,-15-2-2-15,-8 4 0 16,3 4 4-16,9 2 0 15,12 2-1-15,15 6 2 16,8 3 0-16,6 2-3 16,5 0 0-16,0 0-1 15,0 0-2-15,0 0 1 16,0 0-3-16,12 0-4 16,27 0 5-16,25 5 1 15,14 10 3-15,12 7 0 0,13 3 0 16,-2 3 0-16,-9 4 0 15,-12-2 2-15,-20-8-4 16,-26-7 2-16,-20-1 0 16,-14-4-1-16,-14 3-15 15,-66 2-44-15,-37 1-19 16,-28 5-42-16</inkml:trace>
  <inkml:trace contextRef="#ctx0" brushRef="#br0" timeOffset="86576">22546 1915 94 0,'0'0'72'0,"0"0"-29"16,0 0 17-16,0 0-4 0,0 0 3 15,0 0-3-15,30-114 2 16,-30 108 19-16,0 4-5 16,7 2-15-16,-7 0-39 15,0 0-18-15,9 13-18 16,9 24-9-16,12 12 27 15,7 8 0-15,-3 1 0 16,5-4-19-16,-4-7-6 16,-1-9-18-16,-9-11 14 15,-6-8 9-15,-3-11 1 16,-11-8 12-16,-1 0 7 16,1 0 4-16,-5 0 15 0,7-24-1 15,-3-12 25 1,-4-11 5-16,5-15-30 0,-1 4-12 15,1 0-6-15,4 6 0 16,12 13-1-16,-5 10-34 16,-7 17-7-16,-4 7-14 15,-5 5-3-15,0 0-4 16,0 0-16-16,0 0-4 16,0 11-3-16,0 14 13 15</inkml:trace>
  <inkml:trace contextRef="#ctx0" brushRef="#br0" timeOffset="86958">23308 1852 91 0,'0'0'44'16,"0"0"-10"-16,0 0 9 15,0 0-10-15,0 0-15 16,0 0-7-16,-158-30-10 15,130 51-1-15,8 7 0 16,10 3-2-16,10 9 1 16,0-4 0-16,0-5 1 15,35-2-1-15,8-11 1 16,8-3 0-16,-12-9 1 0,4-6 0 16,-13 0 0-1,-4 0 3-15,-1 0 0 0,-11-18 10 16,2-10 4-16,-16-5-2 15,0 0-8-15,0-4-8 16,-5 7 0-16,-36 1 0 16,2 8-14-16,0 6-9 15,13 9-8-15,13 6-7 16,6 0-5-16,7 0-1 16,0 8-6-16,16 7-20 15</inkml:trace>
  <inkml:trace contextRef="#ctx0" brushRef="#br0" timeOffset="87020">23308 1852 47 0</inkml:trace>
  <inkml:trace contextRef="#ctx0" brushRef="#br0" timeOffset="87223">23308 1852 47 0,'303'19'55'0,"-303"-27"-13"0,0 6 2 0,0 2-5 0,0 0-15 16,0 0-12-16,0 0-6 15,0 0-1-15,0 5-5 16,0 19 0-16,5 3 3 15,4 8-2-15,7 1 0 16,-2 0-1-16,6-1 1 16,1-5-2-16,-3-8 1 15,7-7-5-15,1-6-3 16,-8-4-8-16,-2-5-2 16,-7 0-2-16,0 0-9 0,-2-4-11 15,-7-19-17 1</inkml:trace>
  <inkml:trace contextRef="#ctx0" brushRef="#br0" timeOffset="87537">23595 1621 49 0,'0'0'19'15,"0"0"1"-15,0 0 8 16,0 0-9-16,0 0-14 15,0 0-5-15,0 0-1 16,-152-30-2-16,141 49-9 0,11 3-8 16,0 0 18-1,0-5-1-15,0-1 2 0,16-3 1 16,9-6 0-16,10-3 1 16,-5-4 5-16,-8 0 6 15,-5 0 7-15,-8 0 0 16,-5-11-7-16,-4-2-6 15,0-2-6-15,0 8 0 16,0 2-5-16,0 5-11 16,-4 0-6-16,4 0-11 15,0 16-12-15</inkml:trace>
  <inkml:trace contextRef="#ctx0" brushRef="#br0" timeOffset="88068">24387 1967 88 0,'0'0'38'16,"0"0"-9"-16,0 0 3 15,0 0-4-15,0 0-16 16,0 0-4-16,-253-68-8 15,226 68 0-15,6 3-2 16,0 18-10-16,8 11-8 16,8-2 9-16,5 7 8 0,0-6-1 15,0-3 2 1,18-7-3-16,12-5-1 0,9-8 0 16,7-8 5-16,-12 0 1 15,10 0 1-15,-10-15 16 16,8-19 14-16,1-12 2 15,-8-5-9-15,-10-12-3 16,-11-6-6-16,-14-7 2 16,0-2-3-16,-14 8 4 15,-20 13-4-15,-1 16 1 16,15 19 4-16,6 12-2 16,14 10-3-16,0 0-14 15,0 16-7-15,0 33-8 16,9 24 15-16,21 10 0 0,0-3 1 15,9-4-1-15,16-14 0 16,14-12-9-16,9-11-20 16,7-13-2-16,4-10-4 15,1-10-14-15,-17-6-21 16,-29 0-5-16,-15-22-34 16</inkml:trace>
  <inkml:trace contextRef="#ctx0" brushRef="#br0" timeOffset="89876">26115 1660 194 0,'0'0'65'15,"0"0"-39"-15,0 0 31 16,0 0 7-16,0 0-9 16,0 0-22-16,0-60-20 0,0 60 8 15,0 19-21-15,0 22 0 16,0 21 6-16,0 20-3 15,-21 8 1-15,-9 10-4 16,-4 8-3-16,-10 12-4 16,-6 8-26-1,-6 10 23-15,8-8 9 0,18-23-46 16,26-31 21-16,4-33-10 16,18-33-20-16,53-10 39 15,12-2 11-15,11-40 6 16,0-17 8-16,-9-22-3 15,-25-8 0-15,-30-7-5 16,-30-2 2-16,-12 6-4 16,-71 2-2-16,-40 8-7 15,-27 15 3-15,-3 15 0 16,15 15 5-16,28 16 1 0,46 11 2 16,34 5 0-16,25 5 0 15,5 0-1-15,0 0 0 16,60 0-17-16,29 0 12 15,19 0 5-15,11 0 1 16,-8 0 0-16,-13 0 1 16,-8 0 1-16,-21-14 9 15,-10 3 2-15,-20-3 5 16,-20 6 0-16,-3 5 2 16,-16 3 2-16,0 0-9 15,0 0-4-15,0 0-9 0,0 0 0 16,0 0-3-16,0 21-6 15,0 8 6-15,0 5 0 16,14-1-1-16,11-1-2 16,5-9 5-16,-1-6-11 15,1-8 5-15,0-9 2 16,0 0 5-16,-5 0 3 16,5-5-3-16,-2-19 9 15,8-6 8-15,-8-2-10 16,-3 3 8-16,-9 9 0 15,-11 7 1-15,-5 2 6 16,4 5-8-16,-4 6-4 16,0 0-8-16,0 0-2 0,0 0-1 15,0 0-8 1,0 0-7-16,0 22 9 0,0 4-4 16,5 0 7-16,6 4 3 15,-1-12-6-15,3 1 4 16,3-8-1-16,-2-2-1 15,2-9 1-15,3 0 3 16,6 0 1-16,9 0 6 16,12-6-4-16,2-20 4 15,12-3 1-15,-5-2-3 16,-11-3 10-16,-10 11-11 16,-9 4 5-16,-16 11 6 0,3 6-14 15,-7 2 10 1,-5 0-10-16,0 0-9 0,4 0 9 15,10 0-15-15,11 17 14 16,14 10-2-16,2 2 5 16,3 2-2-16,0-3 0 15,2-2 3-15,-3-5-6 16,-8-7 4-16,-10-4-1 16,-5-9 0-16,-15-1-13 15,0 0 5-15,-5 0-14 16,0 0-7-16,4 0 7 15,8-1-11-15,-8-13 10 16,5-1 16-16,-9-1-4 16,0-3 10-16,0 2 1 15,5 1 0-15,-5 3 2 0,0 2 1 16,0 4 4-16,5 3 3 16,6-2-6-16,-2 1 3 15,0-1 0-15,3 4-4 16,-3 0 4-16,0 2-4 15,-4 0 4-15,-5 0-5 16,4 0-1-16,8 0-1 16,2 0 0-16,2 10 0 15,-2 3-1-15,6 2 2 16,-6 1-1-16,2 1 0 16,-2-6 3-16,2 3-3 15,-2-2 0-15,2 2-3 16,-7-4-9-16,0 3-26 0,3-4-20 15,1 8-21-15,-8-7-38 16</inkml:trace>
  <inkml:trace contextRef="#ctx0" brushRef="#br0" timeOffset="90772">23882 2649 53 0,'0'0'96'0,"0"0"-55"15,0 0 16-15,0 0-9 16,0 0-10-16,0 0-19 16,-87-68-14-16,41 68 2 15,2 0-7-15,5 18 0 16,9 6-2-16,5 10 0 15,0 3 1-15,16 4 1 16,4-2-7-16,5 1 7 0,0-10-12 16,18 4-3-16,33-8 5 15,-3-2-4-15,2-6 10 16,-15-8 2-16,-10 0 1 16,-11-5-1-16,-14 1 1 15,0 3 0 1,0 0 0-16,-5 6-5 0,-43-2 6 15,-12 1 1-15,5-4 0 16,12-7 0-16,13-1-1 16,14-2-3-16,16 0 3 15,0 0-4-15,0 0 3 16,0 0 0-16,0 0-5 16,0 0 5-16,0 0-6 15,0 6 5-15,0 5 2 0,0 11 0 16,0 10 0-16,0 6 3 15,0 7 1-15,0 4 7 16,0 0 1-16,-5 4-3 16,1 1 7-16,4 1-7 15,0-3 3-15,0-8 17 16,9-10-23-16,16-11 1 16,10-7-6-16,8-9 0 15,24-7 8-15,15 0-7 16,-1 0 6-16,-17-18-8 15,-25-2-23-15,-35-4-36 16,-4-2-26-16,-39 1-34 16</inkml:trace>
  <inkml:trace contextRef="#ctx0" brushRef="#br0" timeOffset="91896">24130 5485 33 0,'0'0'89'0,"0"0"-61"16,0 0 8-16,0 0 13 15,0 0-17-15,0 0-12 16,-10-91-7-16,75 71-10 16,13 5 6-16,11 2-4 15,1 6-1-15,-21 4 7 16,-19 3-9-16,-25 0-2 15,-11 0 0-15,2 0-1 16,2 8 1-16,3 7 0 16,-3 6 1-16,-2 3-5 0,-16 3 4 15,0 12 0 1,0-1-2-16,-55 5 4 0,-13 3-2 16,-13-8 0-16,17-3 0 15,11-13-1-15,23-3-3 16,14-10 0-16,16-8 1 15,0-1-2-15,0 2 5 16,0-2 0-16,35 0 0 16,15 0 4-16,-11 0-4 15,-4 0 5-15,-5 0 2 16,-10 4-7-16,-6-2 5 16,-3 0-5-16,-6 5 2 15,0 5-5-15,4 6 3 16,2 10 0-16,-2 9-1 0,5 5 4 15,2 5-1-15,3 4-2 16,10 3 1-16,1-2-1 16,-4-4 1-16,-1 4-1 15,-5-8 0-15,-15-10 2 16,-5-3-2-16,0-7 0 16,-21-6 1-16,-43-1 0 15,-35 0-1-15,-20-4 0 16,-5-4-9-16,0-9-15 15,21 0 3-15,13 0-15 16,17-4-24-16,13-20 0 16,26-15-40-16</inkml:trace>
  <inkml:trace contextRef="#ctx0" brushRef="#br0" timeOffset="92436">25119 3926 143 0,'0'0'20'0,"0"0"-4"15,0 0 28-15,0 0-3 16,0 0-15-16,0 0-4 16,25-41-11-16,-25 38-1 15,0 0-3-15,-9 1-6 16,0 2-2-16,-12 0 1 15,-9 0-6-15,-4 0 5 16,-5 0-4-16,9 19-4 16,5 5 3-16,11 8-1 0,14 2 7 15,0 6 0 1,0 0-2-16,23 8 0 0,27 1 2 16,10 2 0-1,0-5 0-15,-17-8 2 0,-8-9-2 16,-19-8 0-16,-16-8-2 15,0-1 1-15,-16 3-3 16,-49-9 4-16,-13 1-3 16,-2-3 0-16,7-4-4 15,8 0-20-15,15 0-18 16,20 0 0-16,12 0 0 16,18-8-11-16</inkml:trace>
  <inkml:trace contextRef="#ctx0" brushRef="#br0" timeOffset="92602">25178 4290 23 0,'0'0'38'15,"0"0"-6"-15,0 0 3 16,0 0-9-16,0 0-9 16,0 0-10-16,60-11-7 15,-60 11-2-15,0 0-24 16,-9 0-39-16</inkml:trace>
  <inkml:trace contextRef="#ctx0" brushRef="#br0" timeOffset="93036">25628 4103 27 0,'0'0'88'15,"0"0"-51"-15,0 0 8 16,0 0 6-16,0 0-15 16,0 0-11-16,-64-62-6 15,64 62 2-15,-5 0-17 16,5 0-4-16,0 0 0 0,-4 0-5 16,-1 13 3-16,-4 17 1 15,4 10 1-15,5 2-1 16,0-1 1-16,0 1 0 15,19-8 0-15,31-9 0 16,-2-6 0-16,7-13 0 16,-4-6 1-16,-12 0 2 15,-5 0 0-15,-8-4 12 16,-8-19 16-16,-7-6-5 16,-11-10 4-16,0-7-9 15,0-4-17-15,-36 0 1 16,-8 6-5-16,5 13-21 15,5 10-6-15,8 8-18 16,17 11 4-16,2 2-19 16,7 0-16-16,-4 0 0 0,-1 15-15 15</inkml:trace>
  <inkml:trace contextRef="#ctx0" brushRef="#br0" timeOffset="93241">26390 4222 85 0,'0'0'58'0,"0"0"-10"0,0 0 14 16,0 0-18 0,0 0-23-16,0 0-12 0,0-65-9 15,0 65-10-15,-9 0-25 16,-10 0-46-16,-1 9-13 15</inkml:trace>
  <inkml:trace contextRef="#ctx0" brushRef="#br0" timeOffset="93730">26925 4026 151 0,'0'0'49'0,"0"0"11"16,0 0-10-16,0 0-13 15,0 0-18-15,0 0-18 0,0-19-2 16,0 54-3-16,0 19 4 16,0 5 12-16,0 4-8 15,0-4 4-15,0-7-1 16,4-12-5-16,3-15 0 15,-2-12-2-15,-1-10 1 16,1-3 0-16,-5 0 1 16,0 0 3-16,0 0 10 15,0-19 10-15,0-22 32 16,0-21-41-16,0-12-15 16,0-2 3-16,-9-8-3 15,-3 6-1-15,12-1 0 16,0 15-1-16,0 12-1 0,7 18 2 15,7 15-8-15,-5 15 4 16,16 4-10-16,5 0-11 16,21 11 15-16,6 28-5 15,-2 4 9-15,-4 12-3 16,-17-3 2-16,-16-2 4 16,-11-12-16-16,-7-4-12 15,0-5-13-15,-46-6-15 16,-36-7-19-16,-24-6-4 15</inkml:trace>
  <inkml:trace contextRef="#ctx0" brushRef="#br0" timeOffset="94057">27638 3537 115 0,'0'0'47'0,"0"0"8"16,0 0 0-16,0 0-4 16,0 0-16-16,0 0 8 15,0 0-14-15,0-119-18 16,0 119-11-16,0 8-4 16,-11 34 0-16,2 16 4 0,-1 22 2 15,-1 9 9 1,6 9-11-16,5 1 4 0,0-5-2 15,0-3 0-15,16-15-4 16,10-15-3-16,-3-13-46 16,2-14-10-16,5-16-26 15,13-9 7-15,3-9 19 16,14-5-26-16</inkml:trace>
  <inkml:trace contextRef="#ctx0" brushRef="#br0" timeOffset="94297">28088 3622 42 0,'0'0'74'15,"0"0"-50"-15,0 0 28 0,0 0 1 16,0 0-23-16,0 0-21 16,-5-55-8-16,5 55-2 15,0 21 0-15,0 8 1 16,0 7-1-16,0 3 2 15,0 0-2-15,0-5-9 16,0-6-36-16,0-4-5 16,0-10-5-16,14-6-13 15</inkml:trace>
  <inkml:trace contextRef="#ctx0" brushRef="#br0" timeOffset="94480">28173 3785 6 0,'0'0'39'0,"0"0"-19"0,0 0 15 16,83-150-7-16,-74 119 5 15,-2 5 2-15,-7 8 2 16,4 6-1-16,-4 8-11 16,0 4-14-16,0 0-10 15,0 0-1-15,0 3-8 16,0 20 4-16,5 16 3 16,-1 5 1-16,-4 3 0 15,0 5-6-15,0 0-34 16,0-2-39-16,-13-8-14 15</inkml:trace>
  <inkml:trace contextRef="#ctx0" brushRef="#br0" timeOffset="94747">28611 3750 48 0,'0'0'79'16,"0"0"-46"-16,0 0 15 15,0 0 7-15,0 0-19 16,0 0-15-16,0-66-11 16,0 66-10-16,0 8-2 15,0 28-5-15,0 15 4 16,0 10 6-16,-4 8-3 16,4-4 0-16,0-6-8 0,0-8-20 15,0-8-18 1,0-13-20-16,-5-6-25 0</inkml:trace>
  <inkml:trace contextRef="#ctx0" brushRef="#br0" timeOffset="95112">28350 4084 26 0,'0'0'22'0,"0"0"-3"15,0 0 3-15,0 0-11 16,0 0-3-16,0 0 7 0,296-15-1 16,-241 3-1-1,9-7 4-15,0-5-4 0,1-7 5 16,-6-10 1-16,-4-5-3 16,-16-4 3-16,-9 3 5 15,-21 7 6-15,-9 9 0 16,0 6-2-16,0 11 6 15,0 7 1-15,0 4-16 16,0 3-1-16,0 0-18 16,0 3-8-16,-4 31 4 15,-10 12 0-15,2 12 4 16,12 7 0-16,0-1 3 16,0 1-7-16,0-2-1 15,0-6-26-15,0-7-22 16,0-12-22-16,0-9-5 0,0-12-10 15</inkml:trace>
  <inkml:trace contextRef="#ctx0" brushRef="#br0" timeOffset="96237">29295 4027 28 0,'0'0'27'0,"0"0"-2"16,0 0 3-16,0 0-6 16,0 0-1-16,0 0-1 0,207-22 2 15,-187 11-2-15,-11 0-1 16,3-4 4-16,-3-1-6 16,-9-2-1-16,0-3 1 15,0 0-14-15,-39 6 2 16,-2 1-5-16,-3 10 3 15,5 4-7-15,-7 0 4 16,12 23-1-16,4 15-1 16,12 12 1-16,6 3 1 15,12-1 0-15,0-3-2 16,7-7 0-16,37-9-3 16,6-10 0-16,-2-9 2 15,-2-9-4-15,7-5 7 16,-7 0 1-16,2-21 0 0,3-15 5 15,-8-10-4-15,-4-15 0 16,-9-6 3-16,-5-9-5 16,-9-4 4-16,-11 0-2 15,-5 4-2-15,0 8 10 16,0 10-2-16,-30 15 2 16,5 18 4-16,4 12-6 15,17 13 2-15,-1 0-10 16,-4 16-14-16,-3 37 7 15,8 17 6-15,-1 16 1 16,5 2 0-16,0 5 2 16,0-4-5-16,9-6 3 15,17-14-9-15,3-13 5 0,11-17-13 16,-4-12 5-16,-1-18 6 16,4-9 2-16,4 0 4 15,22-13 5-15,3-29-3 16,3-9 7-16,-18-14-6 15,-7-10 5-15,-21-14 6 16,-15-6-12-16,-10-3 7 16,0 9 2-16,0 15-6 15,-21 27 16-15,7 18-7 16,3 22 0-16,6 7-14 16,-4 9-1-16,0 43-17 15,-21 22 16-15,0 16 2 16,0 7 2-16,5-3-1 0,16-6-1 15,9-6 0-15,0-10-4 16,0-13 3-16,30-9-10 16,13-16-9-16,8-12 12 15,-3-11-4-15,2-7 12 16,3-4-1-16,2 0 2 16,5-22 1-16,-10-14 1 15,-6-8-2-15,-10-6 4 16,-17 7-4-16,-13 11 2 15,1 10 9-15,-5 13-8 0,0 9 6 16,0 0-10 0,0 0-7-16,0 2 0 0,0 21-6 15,0 6 12-15,0 3 0 16,9 1-7-16,12-1 7 16,4-4-6-16,5-5-4 15,4-2 7-15,5-11-3 16,-9 1 7-16,-5-11-2 15,5 0 4-15,-7 0 1 16,7-13 8-16,0-21 2 16,-5-7 12-16,-11-9-18 15,-14 3-1-15,0 3-2 16,-10 11-3-16,-29 3-2 16,-11 15-6-16,6 4-3 0,-6 6-7 15,6 5-35 1,1 0-22-16,22 0 0 0,21 0-38 15</inkml:trace>
  <inkml:trace contextRef="#ctx0" brushRef="#br0" timeOffset="96542">31397 3333 108 0,'0'0'32'0,"0"0"-5"0,0 0 19 15,0 0-13-15,0 0-17 16,0 0-11-16,0 0-4 16,-21-38-2-16,21 58-1 15,0 11 2-15,0 8 3 16,0 1-1-16,0-4-4 15,0-6 2-15,0 2-35 16,0-8-16-16,0-6-8 16,21-5-14-16</inkml:trace>
  <inkml:trace contextRef="#ctx0" brushRef="#br0" timeOffset="96724">31482 3515 36 0,'0'0'11'0,"0"0"26"0,0 0 3 0,53-140-15 16,-46 111 4-16,-3 6 8 15,1 6-1-15,-5 10-10 16,0 3-8-16,4 4-3 16,-4 0-15-16,0 1-3 15,5 36-5-15,0 12 8 16,-5 9 0-16,0-1-3 16,0 0 2-16,0-7-16 15,0-2-18-15,0-11-36 16,-10-8-7-16</inkml:trace>
  <inkml:trace contextRef="#ctx0" brushRef="#br0" timeOffset="96997">31606 3099 78 0,'0'0'50'16,"0"0"-26"-16,0 0 17 15,0 0 6-15,0 0-38 16,0 0-9-16,0 13-6 16,0 57 6-16,0 26 8 15,18 19 5-15,12 5-1 16,16 2 1-16,2 0-11 16,-13-10-1-16,-10-5-1 0,-25-14 0 15,0-9-2 1,-30-15-21-16,-48-12-28 15,-11-9-7-15,-6-17-48 0</inkml:trace>
  <inkml:trace contextRef="#ctx0" brushRef="#br0" timeOffset="97383">31975 3720 57 0,'0'0'9'0,"0"0"5"16,0 0 7-16,0 0-12 15,0 0-8-15,0 0 0 16,-123 48 3-16,118-27-3 15,5-3 2-15,0-8 3 16,0-5-1-16,0-2 7 16,16-3 2-16,-2 0 3 15,2 0 9-15,-2-5-3 16,-5-11 1-16,-9-3-4 16,0 4-10-16,0 0 1 15,0-1-11-15,0 8-1 0,0 1-2 16,-19 7-22-16,-1 0-24 15,6 4-7-15,-11 23-14 16</inkml:trace>
  <inkml:trace contextRef="#ctx0" brushRef="#br0" timeOffset="97586">32104 4373 19 0,'0'0'85'16,"0"0"-38"-16,0 0 13 16,0 0 1-16,-275 133-13 0,180-78-34 15,-10 12-13-15,-24 12-1 16,-34 7-44-16,-34-3-49 16</inkml:trace>
  <inkml:trace contextRef="#ctx0" brushRef="#br1" timeOffset="136135">7821 1551 7 0,'0'0'95'0,"0"0"-73"16,0 0-9-16,0 0 6 16,0 0 10-16,277 114 4 15,-144-22-10-15,44 27 3 16,41 27-3-16,44 37-5 15,50 40-1-15,64 39 2 16,65 45 27-16,64 26-3 16,52 24 0-16,72 37 4 15,59 21-2-15,65 20 8 16,66 19-4-16,44 7 7 16,55 17-8-16,14 9 10 15,13-3 0-15,-11 3-47 16,-14-14 4-16,-34-7 9 0,-41-16-1 15,-58-21-23-15,-85-31-2 16,-53-24 2-16,-66-17 0 16,-73-26 5-16,-74-28-5 15,-81-29-8-15,-72-42-34 16,-56-27-37-16,-44-28-18 16,-24-31 4-16,-31-27-11 15,-25-28 7-15,-34-34 18 16,-53-31-2-16,-16-26-13 15,-50-15 12-15,-53-55 6 16</inkml:trace>
  <inkml:trace contextRef="#ctx0" brushRef="#br1" timeOffset="136891">23567 0 47 0,'0'0'49'15,"0"0"-30"-15,0 0-2 16,0 0-1-16,0 0 2 16,-135 141-3-16,2-34 8 15,-35 34 6-15,-24 28-2 16,-47 36-8-16,-66 42-12 15,-83 35 1-15,-105 36 12 16,-97 42-4-16,-78 43-3 16,-53 32 0-16,-40 20 2 15,-8 6 2-15,-2-4 4 16,0 5 5-16,23 10 4 16,11 1-17-16,21-1 1 15,-7 11-3-15,5-4-1 16,2 2 6-16,-2-2-12 0,15 4 2 15,1-4 8-15,-5-8 8 16,5-15 0-16,23-32-1 16,32-18-16-16,48-38 2 15,55-34-2-15,74-52-1 16,68-52-4-16,85-49-4 16,81-51-20-16,82-48-26 15,76-35-13-15,48-23-16 16,26-17-7-16,4-2 12 15,0-2 31-15,0-3 17 16,0 0 8-16,0 0-3 16,0 0-50-16</inkml:trace>
  <inkml:trace contextRef="#ctx0" brushRef="#br0" timeOffset="156367">151 2272 20 0,'0'0'38'0,"0"0"-17"16,0 0 11-16,0 0 4 15,0 0-4-15,0 0-2 16,0 0-1-16,-39 0-3 16,39 0-3-16,0 0-3 15,0 0-1-15,0 0 0 16,0 0-4-16,0 0-5 15,51-6-4-15,48-7-4 0,63-7 1 16,52-8 0 0,13-1-1-16,-14-1-1 0,-45 10-1 15,-56 10 0-15,-45 2-3 16,-44 5-3-16,-12 3-10 16,-11 0-9-16,0 0-16 15,0 0-7-15,-29 0-3 16,-36 6 5-16,-24 14-9 15,-1-1 0-15</inkml:trace>
  <inkml:trace contextRef="#ctx0" brushRef="#br0" timeOffset="157279">950 2178 16 0,'0'0'41'0,"0"0"-6"16,0 0-4-16,0 0-7 16,0 0-6-16,0 0-6 15,-30 27-4-15,0 8-1 16,-4 17 24-16,-1 6-9 15,-6 4-5-15,11 5-2 16,7 1-7-16,7 0 0 16,3-8-4-16,13-10-2 15,0-13-2-15,0-4 0 16,0-12 1-16,0-8-1 16,0-8-1-16,0-3-3 0,0-2 1 15,-21 0-1 1,-30 0 2-16,-1 0 1 0,-13 0 1 15,10 0-1-15,16-5 1 16,14-1 0-16,16 4-1 16,9 2 1-16,0-3-4 15,0 3-7-15,30-4-11 16,39-4 11-16,29-3 10 16,15-9 1-16,6-6 0 15,-4-6 1-15,-12-7 1 16,-14 3 0-16,-20 0 2 15,-14 1 7-15,-25 12 3 16,-16 5 3-16,-9 10 5 16,-5 8-2-16,0 0 1 15,0 0-3-15,0 0-12 16,0 0-6-16,0 3-2 0,0 26-5 16,0 7 4-16,0 5 3 15,0-4 0-15,0-10 1 16,0 1-1-16,0-8-2 15,0-5-9-15,0-7-5 16,0-5-6-16,0-3 12 16,11 0 8-16,-2 0 2 15,12-5 4-15,-3-21 2 16,12-5 0-16,-5 1-1 16,1 0 1-16,-13 14-3 15,3 4-2-15,-2 12-1 16,7 0-3-16,2 0-2 15,2 4 1-15,0 15 1 0,1 4 1 16,-1-2 2-16,-2-2 0 16,2-7 0-16,-4-4-1 15,-3-3-5-15,-2-5 2 16,9 0 4-16,5 0 0 16,5-29 5-16,-1-12-3 15,-4-9 1-15,-12-9 6 16,-18-9 0-16,0-5 2 15,0-1 1-15,0 8-3 16,0 14 4-16,-4 18-3 16,-6 16 3-16,6 13 4 15,4 5-6-15,-5 0-11 0,-2 23-1 16,3 26-9-16,-10 14 10 16,-7 16 1-16,8-3-1 15,8 6 0-15,5-7-8 16,0-15-25-16,0-16-16 15,0-13-11-15,23-16-8 16,-7-7 15-16,2-8 3 16,-6 0 0-16,-12 0 6 15</inkml:trace>
  <inkml:trace contextRef="#ctx0" brushRef="#br0" timeOffset="159266">1746 2625 0 0,'0'0'30'15,"0"0"-4"-15,0 0 2 16,0 0-5-16,0 0-4 0,0 0-3 15,-183-80-12-15,252 77-1 16,45-4 1-16,33-4 7 16,11 3-5-16,-24 0-1 15,-29 1 1-15,-41 5 5 16,-29-4 9-16,-21 3 1 16,-8-4 5-16,-6-1 2 15,0-6-4-15,0-1-6 16,-25 2-2-16,-16 3-8 15,6 5 1-15,13 5-3 0,1 0-6 16,0 0-2 0,3 25-3-16,-3 17 3 15,-4 5 2-15,7 2 0 0,6-7 0 16,8-1-1 0,4-10-5-16,0-7-8 0,0-11-4 15,4-8-1-15,31-5 10 16,1 0 8-16,17-7 1 15,7-26 2-15,4-5 1 16,-4 0-1-16,-17 0 6 16,-13 5 2-16,-5 10-2 15,-9 6-1-15,-6 14-1 16,-6 3-5-16,1 0-1 16,11 0-4-16,2 3-1 15,7 19 2-15,-4 4 2 0,-3-1 1 16,-2-3 0-16,-2 2-2 15,2-9 0-15,-2-5 0 16,11-2 0-16,5-6 2 16,5-2 0-16,8 0 3 15,12-26 6-15,5-15 4 16,0-6 2-16,-17-2 7 16,-13 0 13-16,-25-7-4 15,-5 4 5-15,0 0 0 16,-10 6 4-16,-24 9 5 15,0 6 5-15,8 13 12 16,6 4-15-16,11 12-11 16,4 2-17-16,5 0-19 15,0 0-2-15,0 34-45 0,0 18 34 16,0 21 13-16,0 12 4 16,0 17-1-1,0 16-3-15,0 4 2 0,0 5-7 16,-5-2 3-16,-11 2-7 15,-2 3 6-15,-7-6-19 16,4-5-30-16,7-21-13 16,14-25 10-16,0-23 9 15,0-22 5-15,0-15 4 16,25-10 18-16,14-3 19 16,17-29 4-16,12-26 2 15,1-25-6-15,-14-16 1 16,-11-16-1-16,-23-8-9 0,-21 1-10 15,0 9 4-15,-26 16 8 16,-59 14 3-16,-22 14 4 16,-17 15 0-16,0 13-1 15,25 21 0-15,26 7 0 16,31 7 0-16,33 3 0 16,9 0-1-16,0 0-6 15,0 0-4-15,55 0-5 16,28 0 14-16,36 0 3 15,21 0 1-15,-2-10 1 16,0-11-1-16,-10-10 2 16,-13-3 0-16,-17 0 4 15,-17 0 6-15,-28 10 3 16,-19 6-1-16,-13 10 1 16,-12 7-1-16,-9 1-7 0,4 0-8 15,-4 0-1-15,7 0-5 16,2 0 2-16,5 0-1 15,-2 1 3-15,1 7-1 16,-3-5-5-16,-3 0 2 16,-7-3 1-16,0 0 5 15,0 0 2-15,0 0 0 16,-7 0 3-16,-28 0-1 16,-4-6-3-16,-4 4-1 15,-3 0-1-15,2 2 1 16,10 0-3-16,-1 2-1 15,5 22 1-15,10 7-3 0,6 11-3 16,14 4-10-16,0-4 6 16,0-7-4-16,39-11 4 15,5-13 5-15,2-3 5 16,-3-8 3-16,-4 0 1 16,2-3 2-16,-11-19 3 15,0-5 5-15,-7-7 7 16,-2 6-6-16,-12-1-5 15,-9 8 5-15,0 8 3 16,0 5-9-16,0 6 5 0,0 2-7 16,0 0-4-16,0 0-4 15,0 25-5-15,4 12 7 16,13 2 2-16,8-5 1 16,-7-3-1-16,7-10 0 15,-4-8 1-15,2-5-1 16,2-6 1-16,-4-2 1 15,9 0 4-15,9-2 1 16,11-25 6-16,3-5-3 16,-3-6-3-16,-6 4-5 15,-14 9 2-15,0 9-1 16,-5 5-3-16,-4 7-2 16,-3-2-3-16,3 6 2 15,-3 0-6-15,3 0-3 16,4 0 2-16,-7 8 1 0,-2-1 2 15,-11-1 0 1,-1-4 3-16,-4-2 4 0,0 0 0 16,0 0 6-16,0-2 1 15,-25-19-5-15,2-2 1 16,-7 4-3-16,10 1 3 16,-1 7-2-16,7 7 0 15,10 4 2-15,-1 0-3 16,1 0-4-16,-8 28-7 15,3 14 8-15,0 12 3 16,2-2-1-16,7 0 1 16,0-4-2-16,11-13-2 15,24-5-6-15,8-15 2 16,8-8 0-16,13-7 6 16,14 0 2-16,16-9 2 0,0-25 1 15,-4-8-3-15,-21-8 2 16,-14-4 0-16,-21-3 1 15,-25-3 4-15,-9 3 7 16,0 7-5-16,-18 12 3 16,-16 14-3-16,4 16 1 15,14 8-3-15,7 0-7 16,4 23-9-16,0 29 6 16,5 17 3-16,0 5 0 15,0-1 0-15,35-8 0 16,8-14-1-16,17-11-9 15,9-11-25-15,-9-13-14 0,-10-6-26 16,-16-10-16-16,-29 0-36 16</inkml:trace>
  <inkml:trace contextRef="#ctx0" brushRef="#br0" timeOffset="160698">1147 3779 67 0,'0'0'56'0,"0"0"-33"16,0 0 10-16,0 0 18 16,0 0-12-16,0 0-16 15,0 0-6-15,-140-51 0 16,127 51-5-16,-22 6-9 16,-4 28-3-16,-11 12 0 15,-5 14 1-15,16 8-1 16,4 0 0-16,21-3 0 15,14-8 0-15,0-10 0 16,10-16-4-16,29-10-2 16,6-14 1-16,4-7 1 0,1 0 4 15,14-16 3 1,19-25 4-16,11-13 4 0,16-11-7 16,-6-3 3-1,-20 5-3-15,-15 14-3 16,-30 17 5-16,-18 21-2 15,-12 5 4-15,-9 6-7 0,0 0-1 16,0 13-6-16,0 23 3 16,0 11 3-16,0-2 1 15,14-9-1-15,7-5-1 16,4-10-4-16,-11-8-3 16,2-7 2-16,-12-6 5 15,5 0 1-15,3-6 5 16,-3-23 9-16,5-10-4 15,-14-6 1-15,0-2-3 0,0 4-2 16,0 4 1-16,-19 13-2 16,-1 9 1-16,-10 12 0 15,5 5-2-15,-10 0-4 16,-4 32-6-16,0 20 1 16,0 13 4-16,9 2 1 15,5-2 0-15,16-4-3 16,9-15-7-16,0-9-6 15,0-14-1-15,28-12 9 16,8-9 0-16,12-2 8 16,12-5 1-16,18-24 2 15,-2-13 3-15,-7-7 3 0,-19 3 8 16,-15-3 2-16,-22-1-3 16,-3 5 1-16,-4 10 1 15,-6 8 5-15,0 13 1 16,0 9-7-16,0 5-2 15,0 0-13-15,0 0-2 16,0 0-16-16,0 27 4 16,0 9 12-16,5 3 2 15,4 3-2-15,5-1 0 16,2-4 0-16,5-9 0 16,-3-1-10-16,7-12-2 15,1-4 4-15,-1-7 2 16,2-4 6-16,3 0 1 0,0-2 3 15,4-21 2-15,3-3-2 16,-9-5 1-16,1 2 1 16,1-5-1-16,-4-1-2 15,-1 7-3-15,0 3 1 16,-11 6-1-16,2 11 0 16,-12 7-1-16,1 1-3 15,4 0-6-15,7 15-2 16,3 11 9-16,6 7 3 15,-9-4 0-15,-2-1-1 16,-1-4 1-16,-1-9-1 16,2-6-8-16,-3-7 1 0,-2 2 2 15,1-4 6 1,6 0 3-16,7-9 3 0,13-17 5 16,3-3-8-16,0 1 5 15,-9 1-1-15,0 9-4 16,-9 11 1-16,-3 1-4 15,3 6-1-15,-3 0-5 16,12 0 0-16,4 6 2 16,-4 12 1-16,0 3-2 15,-5 2 3-15,0 1-21 16,-6-1-43-16,1-3-11 16,1-5-20-16,2-8-13 15</inkml:trace>
  <inkml:trace contextRef="#ctx0" brushRef="#br0" timeOffset="161597">4248 3913 129 0,'0'0'43'0,"0"0"-13"0,0 0 32 16,0 0-10-1,0 0-17-15,0 0-15 0,-78-132-8 16,78 103-3-16,20 1-2 16,19 4-3-16,-4 3-2 15,4 9-1-15,0 4-1 16,-5 8-3-16,12 0-1 15,-7 2 1-15,7 26-3 16,-12 8 2-16,-4 4 4 16,-7 2 0-16,-11-9-2 15,-3-4-2-15,-5-11 1 16,1-9 1-16,-5-8 2 16,5-1 0-16,-5 0 0 15,0 0 8-15,6 0 8 16,4-7 2-16,3-14 9 0,13-8-17 15,8-2-2-15,0 3-5 16,1 2-2-16,-5 5 1 16,-5 7-2-16,-9 10 1 15,-2 4-2-15,2 0-4 16,2 0-4-16,12 0 3 16,0 8 1-16,-10 12-2 15,3 6 0-15,-6 3-1 16,-4 3 1-16,8-4-1 15,-7-5-4-15,2-8-2 16,4-3 2-16,-10-10 3 16,3-2 5-16,3 0 4 0,3 0 5 15,1-21 1 1,6-10 0-16,-8-1 1 0,3 1-2 16,-5 5 1-16,-7 6 0 15,-4 9 2-15,-5 3-1 16,4 8-4-16,1 0-3 15,-1 0-4-15,8 0-6 16,-3 24 0-16,12 4 10 16,-8 0 0-16,13 1-3 15,3-3-8-15,1-5 0 16,9-5 1-16,5-10-1 16,6-4 6-16,5-2 3 15,-2 0 2-15,2-8 1 0,-4-21 2 16,-21-1 6-1,-21-7 5-15,-9-2 4 0,0 2 2 16,-39 6-5-16,-21 5-9 16,-9 7-3-16,5 12-2 15,4 5-1-15,10 2-2 16,6 0 1-16,14 2-2 16,10 20-37-16,6 6-22 15,14 5-17-15,0-5 9 16,0-2-12-16</inkml:trace>
  <inkml:trace contextRef="#ctx0" brushRef="#br0" timeOffset="161905">6386 3265 102 0,'0'0'61'0,"0"-135"-29"15,0 83 21-15,0 18 9 16,0 13-3-16,0 16 3 16,0 5 3-16,0 0 0 15,0 0-15-15,0 29-34 16,-11 23-4-16,-8 16 19 16,-1 10-3-16,15 2-12 0,1 4-8 15,4-6-4 1,0-9-4-16,0-6-12 0,0-12-43 15,0-5-30 1,18-12-29-16,7-10 11 0,0-9 8 16,-4-8-3-16,-7-4 4 15</inkml:trace>
  <inkml:trace contextRef="#ctx0" brushRef="#br0" timeOffset="162089">6019 3507 74 0,'0'0'34'0,"0"0"3"16,0 0 7-16,0 0-10 16,269-55-12-16,-67 35-2 0,-14-3-13 15,-39-1-7-15,-46 0-5 16,-48 7-19-16,-50 3-31 16,-5 1-14-16</inkml:trace>
  <inkml:trace contextRef="#ctx0" brushRef="#br0" timeOffset="164355">973 5464 76 0,'0'0'39'16,"0"0"-14"-16,0 0 10 16,0 0 3-16,0 0 1 15,0 0-4-15,0 0-5 16,-30-33-3-16,30 33-5 0,0 0-1 16,0 0-2-1,-5 0-10-15,5 0-8 0,-13 19-1 16,-3 14-3-16,-3 8 3 15,3 5 4-15,12 0-4 16,4-3 0-16,0-7 0 16,0-8-3-16,9-6-1 15,7-12-4-15,-7-8-4 16,0-2 8-16,7 0 4 16,-2 0 1-16,16-20 4 15,4-6 1-15,3-8 0 16,-3 0-3-16,-15 4-3 15,-3 3 1-15,-2 11 1 16,-5 5 1-16,-2 9-2 16,-3 2-1-16,1 0-2 0,-5 0-1 15,0 0-4 1,4 6-4-16,13 17 5 0,-4 6 5 16,3-4 1-16,-2 0 0 15,-5-9 0-15,12-5 0 16,-12-8-1-16,3-3 1 15,-3 0 0-15,5 0 2 16,6-3 4-16,10-23 1 16,0-2-3-16,-5-5 0 15,-11 6 1-15,-5 8-2 16,-2 8 0-16,-7 5 0 16,5 6-3-16,-1 0-1 0,1 0-4 15,9 0-5 1,11 12-3-16,5 12 10 0,9 3 1 15,-5-4-1-15,3-5 3 16,-7-8-1-16,-12-4 1 16,-2-3 0-16,-7-3 0 15,0 0 3-15,3-3 2 16,2-29 7-16,-1-15 2 16,3-15-9-16,-2-13 1 15,-7-12 2-15,-7-3 1 16,0-3-5-16,0 4 1 15,-7 17 1-15,-7 26-2 16,10 20 1-16,-1 20 3 16,5 6 2-16,0 0-10 15,0 17-2-15,0 35-16 0,0 24 18 16,0 18 4-16,0 4-3 16,0 1 0-16,30-8-1 15,5-7 0-15,-13-12 1 16,-1-11-1-16,-12-13-1 15,3-14-1-15,-8-16-4 16,-4-11 0-16,5-7-1 16,-5 0 7-16,5 0 5 15,4-10 2-15,7-20 1 16,4-7-7-16,-1-2 0 16,1 5-1-16,-6 12 0 15,2 11 0-15,-11 3 0 0,-1 8-1 16,13 0-6-16,1 0-1 15,12 0-2-15,4 0 3 16,1 16-5-16,4-4 4 16,-3 1 5-16,3-2-2 15,-4-7-1-15,-5-4 2 16,-5 0 3-16,-11 0 1 16,11 0 1-16,0-20 3 15,-7-12 0-15,8-10-1 16,-10-6-2-16,-16-10 2 15,0 1 1-15,0 5-1 16,-21 6 0-16,-18 14 2 16,5 14 2-16,4 11-4 0,5 7 1 15,4 0-4 1,3 30-7-16,1 25 3 0,17 10 3 16,0 0 0-1,0-8 1-15,46-11 0 0,12-8-2 16,6-15-4-16,0-8-3 15,-4-12 2-15,0-3 4 16,-5 0 3-16,-12-8 4 16,-1-21-2-16,-15-2 2 15,-2-4 0-15,-13-7-2 16,-12-1 3-16,0 7-2 16,0 5 0-16,0 12 3 15,0 12-2-15,0 2-1 16,0 5-3-16,0 0-7 0,14 0-3 15,11 18 0-15,5 13 8 16,4 11 1-16,5 2 2 16,5 0-2-16,2-2 1 15,-3-8-7-15,-2-3-3 16,-18-10 6-16,-7-8-1 16,-16-5-4-16,0-3-8 15,0-3-2-15,-20-2 8 16,-35 0 7-16,7 0-11 15,9 0 6-15,13-17 7 16,26-7-2-16,0-7-10 16,0-6 0-16,10-5 3 15,24 0 3-15,-9 12 7 0,0 7 1 16,-6 6 2-16,-8 13 1 16,3 4 2-16,2 0-5 15,2 0 1-15,3 0-1 16,4 0 0-16,1 21 0 15,-8 8 1-15,3 3 2 16,-12 8 0-16,0-4 2 16,-2 2-2-16,-7-8-3 15,0-4 0-15,0-8 0 16,4-7 0-16,-4-7-10 16,0-4-12-16,0 0-11 15,0 0 11-15,0-4-2 0,0-23-11 16,0-9-40-16</inkml:trace>
  <inkml:trace contextRef="#ctx0" brushRef="#br0" timeOffset="164661">3180 5233 17 0,'0'0'36'0,"0"0"-3"16,0 0-5-16,0 0 2 15,0 0-7-15,0 0-4 16,-110-115-7-16,106 115-6 15,-1 0-6-15,-9 0-1 0,-2 21-2 16,3 16 1 0,6 1 2-16,7 0 0 0,0-9 0 15,0-8 0-15,11-8 0 16,8-10-3-16,6-3 3 16,0 0 1-16,-4 0 10 15,2-18 3-15,-3-6-4 16,-6-4-8-16,-7 2-2 15,-7 2-9-15,0 9-11 16,0 4-5-16,0 9-4 16,0 2-15-16,9 0-28 15</inkml:trace>
  <inkml:trace contextRef="#ctx0" brushRef="#br0" timeOffset="165118">3596 5089 41 0,'0'0'60'0,"0"0"-15"0,0 0 5 16,0 0 1-16,0-144-12 15,-9 136-3-15,2 8-1 16,7 0-11-16,0 6-21 16,0 34-2-16,16 16-1 15,14 17 8-15,4 10-6 16,-9 3 3-16,-15 3-5 15,-10-9 2-15,0-6-2 16,0-10-4-16,0-12-13 16,-5-12-9-16,5-12-16 15,0-15-7-15,0-7 5 0,0-6 12 16,5 0 11-16,4-16 13 16,-9-18 4-16,0-5-8 15,0-5-8-15,-30 1 6 16,-23 5 12-16,-7 8 2 15,5 3 3-15,7 6 5 16,11 8 7-16,15 5-1 16,10 3-1-16,12 3-2 15,0 2 0-15,30 0-10 16,64 0 4-16,30 0 5 16,14-6 1-16,-3-4-8 15,-18 2-2-15,-16-2 0 0,-14-4-1 16,-23 7-9-16,-9-1-24 15,-29 3-22-15</inkml:trace>
  <inkml:trace contextRef="#ctx0" brushRef="#br0" timeOffset="166537">5471 5201 24 0,'0'0'21'0,"0"0"7"15,0 0-3-15,0 0-3 16,0 0 2-16,0 0-3 15,0-3 1-15,0 3 1 16,0 0 3-16,0-3 3 16,0-5-3-16,0-7-1 15,0-3-11-15,0-8-5 0,0 0-1 16,-9 3-5 0,-21-2 0-16,-12 3 1 0,8 9-4 15,0 5 2 1,-1 8-2-16,-4 0-2 0,-7 10-1 15,-11 32-1-15,-7 17 1 16,4 17 3-16,25 0-2 16,35-1-5-16,0-10-8 15,23-13-10-15,33-13 5 16,-1-13 5-16,-7-15 6 16,-2-9 1-16,-7-2 8 15,-9 0 1-15,-5-13 8 16,0-16 11-16,-7-7 1 15,8-6-9-15,-13-4-1 16,3 7-3-16,-6 6-1 16,-6 8 2-16,-4 15-3 15,0 5-1-15,0 5-4 0,5 0-1 16,-5 0-5-16,7 28-5 16,6 9 10-16,8 2 0 15,14 0 1-15,-1-5 0 16,5-6-1-16,7-5-2 15,2-6-5-15,12-7-13 16,9-10-4-16,11 0-13 16,-2-5-25-16,-9-26 4 15,-10-6-21-15</inkml:trace>
  <inkml:trace contextRef="#ctx0" brushRef="#br0" timeOffset="168494">6875 4977 64 0,'0'0'54'0,"0"0"-23"16,0 0 7-16,0 0 2 0,0 0-13 15,0 0-13-15,-94-67-7 16,69 67-6-16,-10 25-1 16,-13 20 0-16,-12 10 2 15,15 10-1-15,17 5 0 16,21 1 0-16,7-4-1 15,0-11 0-15,25-6-1 16,26-16 1-16,2-11-4 16,6-11-3-16,6-12 2 15,15 0 5-15,14-22 1 16,0-21 0-16,0-16 1 16,-16-8 3-16,-23-6 2 0,-20-7-1 15,-31-3 5 1,-4-1 1-16,0 3-4 0,-34 13 2 15,-10 20 1-15,-2 16 4 16,21 19 2-16,11 11-4 16,14 2-13-16,-4 15-1 15,-1 37-10-15,-6 23 11 16,6 17 2-16,5 0 0 16,0-3-1-16,0-3 0 15,30-7-1-15,16-14-1 16,2-18 1-16,16-19 0 15,5-12 0-15,7-16 1 16,6 0-1-16,8-11 2 16,-1-20 1-16,1-11-1 15,-21-2 2-15,-5-8 1 0,-9-3 0 16,-11 6-5-16,-10 10 0 16,-9 16 0-16,-15 16 0 15,1 7 0-15,-2 0-4 16,5 0-6-16,-3 11-1 15,8 19 9-15,-3-2 1 16,-7 1-4-16,0-5-1 16,-4-7 2-16,-5-6 1 15,7-6 0-15,-7-2 1 16,0-3 2-16,0 0 2 16,0 0 2-16,-7-19 6 15,-21-7-7-15,-13-3-2 0,7 1 0 16,-5 4 2-16,0 7 1 15,-12 6 0-15,7 8-2 16,-1 3-2-16,-4 10-3 16,10 33-1-16,-2 3 2 15,18 6 0-15,23-2 2 16,0-6-2-16,0-7 0 16,35-13-1-16,4-11-2 15,0-6 4-15,0-7 1 16,-5 0 5-16,3 0-2 15,2-20-1-15,-5-9 5 16,-9-8-1-16,-11 0-1 16,-14-4 4-16,0 4-3 15,-4 6 1-15,-22 11 0 0,8 11 0 16,6 8-5-16,12 1-2 16,0 0-6-16,0 30-4 15,0 8 9-15,0 10 2 16,26-7-1-16,-6 0 1 15,3-6-1-15,3-6 0 16,3-11-1-16,17-3-1 16,19-7-1-16,13-4 2 15,20-4 2-15,17 0 2 16,2-19-3-16,-11-16 0 16,-12-3 2-16,-30-9-2 0,-25-7 3 15,-18-1 0 1,-21 6-2-16,0 4 3 0,0 16-1 15,0 14 4-15,0 9-1 16,0 6-5-16,0 0-1 16,0 0-7-16,0 3-4 15,0 18 3-15,13 10 8 16,8 0 1-16,-12 1-1 16,-9 2 0-16,0-3 0 15,0 1 0-15,0-5 1 16,0-3-1-16,0-1 0 15,0-2-2-15,0-2-2 16,0-4 0-16,0-2-2 16,0-5 1-16,0-5-2 15,0-1 3-15,0-2 0 0,0 0 2 16,-4 0 2-16,-1 0 1 16,-6 0 0-16,1 0-1 15,-10 0-1-15,6-5 0 16,0-1 0-16,-2 2-1 15,7 1 2-15,4 3-2 16,-6-2 0-16,2-1 1 16,0 3 0-16,2-3 1 15,2 3-1-15,5 0-1 16,0 0 0-16,0 0 0 16,0 0 0-16,0 0-1 0,0 0-1 15,0 0 2-15,0 0-1 16,0 0 0-16,0 0-2 15,0 0 1-15,0 0 1 16,0 0 0-16,0 0 1 16,21 0-1-16,13 0 3 15,17 0 0-15,-3-7 1 16,2-7 1-16,3-4-1 16,-2-4 1-16,-1-3-1 15,-2-11 2-15,-2-3 3 16,-18-8-1-16,-8-3 3 15,-11-1-3-15,-9-4 3 16,0 3-3-16,0 13-2 16,0 13 1-16,0 15 3 0,0 11-5 15,0 0-2 1,0 0-4-16,-9 0-3 0,0 21-1 16,-2 8 8-16,1 4 0 15,6 2-2-15,4 1-1 16,0-3-2-16,4 7-4 15,22-4 0-15,8 1 0 16,-4 1 0-16,4-6 2 16,-8 1 0-16,-1-6 1 15,-11-4 2-15,-10-1 1 16,-4-9 0-16,0 4-1 16,0-6 1-16,-4 0 1 0,-35-7 0 15,-12-4 0 1,-18 0-5-16,-20 0-38 0,-14-4-20 15,-31-25-22-15</inkml:trace>
  <inkml:trace contextRef="#ctx0" brushRef="#br0" timeOffset="169340">890 4910 47 0,'0'0'39'15,"0"0"-6"-15,0 0-1 16,0 0-5-16,0 0-4 15,0 0-12-15,-41-19-8 16,27 22-2-16,-6 29-1 16,1 6 2-16,-6 4-2 15,16 0 0-15,9-3 1 16,0-5-1-16,4-6-1 16,40-10 1-16,11-8-1 0,5-7 1 15,-1-3 1 1,-6 0 1-16,-7-26 2 0,-7-7 11 15,-18-4 9-15,-17 3-6 16,-4-1-6-16,0 13-3 16,-34 3-6-16,-12 12-3 15,-7 7-2-15,3 0-6 16,-5 2-19-16,16 22-18 16,4 4-10-16,15 1-12 15</inkml:trace>
  <inkml:trace contextRef="#ctx0" brushRef="#br0" timeOffset="180596">463 6606 83 0,'0'0'10'15,"0"0"-10"-15,0 0 1 16,0 0 9-16,0 0-5 15,253 52-1-15,-49-36 29 16,58-3-12-16,68-5 1 16,47-3 4-16,29-3-14 15,34-2 0-15,19 0-6 0,32 0-3 16,42 0 5 0,17 0-7-16,15 0 3 0,13-13-2 15,-13 0-1-15,-12 0-1 16,-30 3 1-16,-27-2 0 15,-42 6 1-15,-52-5-2 16,-56-2 1-16,-59 0-1 16,-39-1 1-16,-26 6-1 15,-4 5 0-15,-16-3 1 16,0 0-2-16,3 4 3 16,-3-3-2-16,-1 2 2 15,-5 3 0-15,-34-3-1 16,-24 1-1-16,-48 2 1 15,-35-3-2-15,-37 3 1 16,-18 0 0-16,0 0 3 0,0-2-2 16,0-1 7-16,0-5-1 15,-14-3-7-15,-20 4 0 16,-7-1-8-16,-3 6-2 16,-16 2-6-16,-9 0-16 15,-20-6-14-15,-10-4-10 16,-25-3-25-16</inkml:trace>
  <inkml:trace contextRef="#ctx0" brushRef="#br0" timeOffset="182198">7153 6715 22 0,'0'0'24'16,"0"0"-1"-16,0 0-3 16,0 0 2-16,0 0-5 0,0 0-7 15,39 21-4 1,-19 8 1-16,-1 4 9 0,1 6-7 16,-6 11-2-1,2 1 0-15,-11 13 2 0,-5 1-2 16,0 9-2-16,0 10-1 15,0 10-2-15,0 7 1 16,0 8-2-16,0 3 3 16,0 0 7-16,0-1-4 15,0 7 4-15,0 4-3 16,-14 2 1-16,3 12 0 16,1 7-4-16,10 8-1 15,0 9 1-15,0 3-2 16,0 1 2-16,0 5-1 15,5 5 2-15,16 3-2 0,9-3 0 16,9 3-1 0,4-2 1-16,8 1-4 0,-3 12 1 15,2 4-1-15,-6 4 3 16,-3-6-3-16,-2-6 0 16,-4-10-1-16,-1-4 2 15,-9-4-1-15,5-10 1 16,-5-2-1-16,3-4 1 15,2-6-1-15,-5-2-1 16,0-1 1-16,0 0 0 16,-6-6 0-16,1-8 1 15,1-10-1-15,-3-13 0 16,8-3 0-16,-12-4 0 16,2-1 0-16,-3 1 1 0,-1-4-1 15,6 1 1-15,3-6-1 16,-1 3 1-16,-1-3 0 15,6 4-1-15,-11-5 0 16,2 5 0-16,-2-4 1 16,-3 4 0-16,-2-7 1 15,-4 9-2-15,0 5 3 16,-5 6-2-16,0-2 4 16,0-4-3-16,0 1 1 15,0-8 2-15,0 10 3 16,0-3 1-16,0 0 2 15,0 3 2-15,0-7 0 16,0-11-5-16,0-1 0 0,0-8-2 16,0-2-3-16,16-1 0 15,-7-11 0-15,7-3-2 16,-12-15 0-16,10-1-1 16,-2-11 1-16,-3-9-1 15,-5-5 1-15,-4-12-1 16,0-2 0-16,0-3 0 15,0 0 1-15,0 0 2 16,0 0-1-16,-50 0 4 16,-63 0 0-16,-49-8-5 0,-66-10-1 15,-49-3-29-15,-31 3-58 16,-13-6-6-16,20 1-14 16,28 5-38-1</inkml:trace>
  <inkml:trace contextRef="#ctx0" brushRef="#br0" timeOffset="183823">633 7660 51 0,'0'0'36'15,"0"0"-10"-15,0 0-1 16,0 0-8-16,0 0 9 15,0 0 2-15,0 0-6 16,-46-38-8-16,46 35-2 16,0 3-1-16,0-5-4 0,39-2-6 15,72-11-1-15,47-3-1 16,44-1 1-16,7-3 1 16,-21 7-1-1,-46 5-1-15,-52 4 0 0,-47 0 1 16,-31 4 0-16,-12 2 0 15,0 3 1-15,0 0-1 16,-21 0-4-16,-27 0-3 16,-12 0 0-16,-16 13-2 15,3 21 2-15,0 10-3 16,1 11 4-16,8 10-1 16,7 8 2-16,6 0 4 15,21-3 0-15,17-7 1 16,6-9 0-16,7-10 0 15,0-5 1-15,0-7-1 16,0-5 0-16,-5-2 0 0,-4-5 1 16,-5-3 0-16,-2-8-1 15,2-2 1-15,-11-7-1 16,0 0 0-16,-5 0 3 16,5 0 8-16,11 0-1 15,10-7-2-15,4-5 1 16,0-4-4-16,13-5-1 15,56-8-4-15,30-2 0 16,16-8 0-16,-1 2 0 16,-10-2 0-16,-15 9 0 15,-29 6 0-15,-26 8 1 0,-25 10 0 16,-9 5 2 0,0 1 6-16,0 0-3 0,0 0-2 15,0 0-1-15,0 0-3 16,0 0-1-16,-4 18-1 15,-5 2 2-15,2 7 1 16,7 1-1-16,0-1 0 16,0-5 1-16,0-2-1 15,0-9 0-15,0-6-2 16,0-5 2-16,7 0-2 16,6 0-1-16,1 0 3 15,7 0 1-15,4-9 3 16,0-2-2-16,-6-2 2 15,1 3 3-15,-6-2-1 16,-2 9-1-16,-3-1-3 0,-5 4-2 16,1 0 0-16,11 0-2 15,2 0-2-15,8 0 0 16,3 0 1-16,-3 7-1 16,3 5-7-16,-3-5 2 15,-3-4 5-15,2-3 2 16,0 0 0-16,5 0 2 15,0-18 2-15,-5-8 3 16,-2-9 9-16,7-11 6 16,-14-6 5-16,-7-8-3 15,-9-4 3-15,0 6-10 16,0 8 3-16,0 13-2 0,0 21-3 16,0 5 3-1,0 11-5-15,0 0-1 0,0 3-10 16,-9 40-14-16,-3 20-4 15,3 18 17-15,5 7 0 16,4-2-1-16,0-2 2 16,0-12-8-16,4-9-17 15,21-15-21-15,-4-16-23 16,-7-11 4-16,0-13 1 16,-7-8 10-16,-7 0-11 15</inkml:trace>
  <inkml:trace contextRef="#ctx0" brushRef="#br0" timeOffset="186256">2269 8138 5 0,'0'0'22'0,"0"0"-13"0,0 0-1 16,0 0 7-16,-227-143 2 16,207 134 4-16,15 8-7 15,5 1 0-15,0-3-2 16,0 3-7-16,46-4-5 16,23 1 1-16,29-5 2 15,6-5-1-15,6-6-1 16,-11 1 2-16,-17 0 3 15,-22-1 3-15,-14 1 5 16,-23 1 5-16,-12 0 6 16,-11-1-2-16,0 5-4 15,-30 4 3-15,-20 0-8 0,2 6-8 16,13 3-4-16,5 0 2 16,14 6-4-16,12 17-2 15,4 8 1-15,0 6 0 16,0 2 1-16,0-6 0 15,9-3 0-15,12-10 0 16,-12-5 0-16,2-7 0 16,-6-5 0-16,-1-3 0 15,10 0 0-15,16 0 2 16,4-18 4-16,1-3 2 16,2 2 3-16,-14 7 8 15,-7 1-6-15,-3 6-4 16,-8 2-4-16,2 3 2 15,-7 0-4-15,4 0 1 16,1 0-3-16,-5-3-1 0,5 3-1 16,-1 0-1-16,1 0 2 15,2 0-1-15,-7 0 1 16,0 0 0-16,0 0 0 16,0 0 0-16,0 0 0 15,0 0 2-15,0 0-2 16,0 0 3-16,0-2-2 15,0 2 7-15,0-2-3 16,0 2 6-16,0-4 0 16,0 0 0-16,0-3 0 15,0-1-6-15,0-1-5 16,0 7 0-16,0-1 0 0,0 3 0 16,-7 0-2-1,2 0 2-15,1 0-4 0,-1 0-3 16,5 0 1-16,0 0 0 15,0 0-4-15,0 0-5 16,0 0-4-16,0 0-3 16,0 8 4-16,0-2 9 15,14-2 0-15,11-4 4 16,0 4 5-16,-4-4 0 16,-3 0 0-16,3 0 2 15,-12 0 0-15,7 0-1 16,-11 0 1-16,-1 0 1 15,1 0 1-15,-5 0 1 0,0 0 1 16,0 0-5-16,0 0-1 16,0 2-3-16,0 7-1 15,5 5-2 1,4 2 2-16,7 0 4 0,4-1 0 16,3-2 0-16,3-2 0 15,3-4-2-15,6-5 1 16,-1-2 1-16,12 0 0 15,-2 0 3-15,6-23 0 16,-2-13 1-16,8-10 6 16,-13-9 5-16,3-5 3 15,-28-2-6-15,-6 1 10 16,-12 8 5-16,0 13-13 0,0 14 7 16,-12 13 25-16,3 11-10 15,5 2 4-15,4 0-18 16,0 2-22-16,0 31-9 15,0 22-18-15,0 20 27 16,0 13 0-16,0 17 2 16,-10 5 1-16,-10 9 0 15,-15 14-3-15,-11 9-2 16,7 15 2-16,5 1 0 16,9-7 0-16,16-20-3 15,9-25-4-15,0-28-11 16,0-25-7-16,9-26 3 15,11-16 4-15,10-8-3 16,14-3 8-16,11-3 13 16,14-27 1-16,20-24 9 0,5-14-9 15,10-24 3-15,-6-28-4 16,-17-16-3-16,-42-1-6 16,-39 9-9-16,-10 25-11 15,-88 19 5-15,-42 16 2 16,-7 11 11-16,-7 12 1 15,26 15 5-15,43 7 5 16,37 8 0-16,32 6 1 16,11 7 2-16,5 2-1 15,0 0-2-15,0 0-1 16,0 0-5-16,9 0 2 0,26 0-1 16,24 0 5-16,26 0 1 15,18-6 2-15,21-16 0 16,0-3 1-16,-11-3 2 15,-19 1 3-15,-23 4 0 16,-18 4 4-16,-19 8-5 16,-9 0-4-16,-4 3 5 15,-7 5-5-15,-3 3-4 16,-2 0-1-16,5 0 0 16,7 0-4-16,4 0 0 15,-7 5 2-15,-2 1 0 16,-6-1-2-16,-6-3 1 15,-4-2-3-15,0 0 6 0,0 0 1 16,0 0 4 0,0 0 0-16,0 0 3 0,-18-13 0 15,-23 0-5-15,-3 6-2 16,0 4-1-16,3 3-1 16,7 0 1-16,-5 10-6 15,-12 24 6-15,12 8-5 16,9 5 4-16,21 2-2 15,9-4 1-15,0-9-2 16,35-7-1-16,-1-16-1 16,5-11 5-16,2-2-1 15,-11 0 3-15,0-11 4 16,-12-14-1-16,3-8 0 0,-12-2 1 16,-4-4 4-16,-5-3 0 15,0 8 4-15,0 8-4 16,0 14-1-16,0 12-3 15,0 0 4-15,0 0-8 16,0 7-8-16,0 24-1 16,16 17 5-16,7 1 3 15,13 3 1-15,3-9 0 16,5-9 0-16,-5-9-1 16,-2-13-2-16,-7-6 0 15,-7-6-2-15,2 0 4 16,5-12 1-16,13-21 4 15,8-11 2-15,-8-5-2 16,3 2 0-16,-16 8-2 0,-7 13 0 16,-2 10-1-16,-5 13-1 15,2 3-1-15,3 0-5 16,4 3-5-16,-7 14 2 16,-2 0-2-16,-6-2-4 15,-6-7 5-15,1-5 10 16,-5-3-3-16,0 0 3 15,0 0 0-15,0 0 2 16,0 0 3-16,0-6 3 16,-19-14 0-16,-10 2-2 0,-1-1 4 15,4 6-3-15,6 8-6 16,6 3 1-16,-2 2-4 16,-2 0 2-16,-8 13-8 15,-3 18 1-15,10 8 6 16,8 2-9-16,11 4-3 15,11-4 2-15,58-7 10 16,18-10-6-16,14-11 0 16,-7-11 0-16,-6-2 1 15,-17 0 5-15,-7-12 1 16,-16-17 2-16,7-10 1 16,-16-9 1-16,-9-3 1 15,-16 4 6-15,-14 3 4 16,0 10-2-16,-5 10 9 15,-34 11-8-15,0 8-5 0,5 5-4 16,-1 0-5 0,10 18-1-16,9 21 0 0,16 11-5 15,0 10 5-15,37 2 0 16,41-3 0-16,16-9 0 16,9-11 2-16,0-11-2 15,3-15 1-15,-17-7-16 16,-15-6-33-16,-40 0-29 15,-34-15-21-15,-30-19-47 16</inkml:trace>
  <inkml:trace contextRef="#ctx0" brushRef="#br0" timeOffset="187118">2097 10185 52 0,'0'0'45'0,"0"0"1"0,0 0 2 16,0 0 4-16,0 0-11 16,0 0 6-16,0 0-5 15,44-74-8-15,-44 74-15 16,0 0-12-16,0 6-7 15,0 21-4-15,0 7-2 16,9 7 6-16,12 1 1 16,-1-6 0-16,10-4-1 15,5-13 0-15,4-5-5 16,0-9-3-16,7-5 0 16,-7 0 1-16,0-5 7 15,-5-20 1-15,-4-12 6 16,-5-10-2-16,-7-8 6 15,-1-2-3-15,-17 3-2 0,0 10-3 16,0 14 1 0,0 15 0-16,0 10 3 0,0 5-1 15,0 0-6-15,0 0-2 16,0 0-8-16,0 23-3 16,0 11 1-16,4 0 5 15,21 5-3-15,10 5 3 16,4 0 0-16,-9 0 2 15,4-2 2-15,-9-2 1 16,1-5-1-16,-13-5-2 16,-13-8 4-16,0-6-2 15,0-3-6-15,-13-5-4 0,-52-2-9 16,-24-6 5-16,-14 0 0 16,-17 0-11-16,5 0-1 15,3-21 0-15,9-14-2 16,13-9-2-16,10-13-11 15,11-10-53-15</inkml:trace>
  <inkml:trace contextRef="#ctx0" brushRef="#br0" timeOffset="187464">1675 9743 19 0,'0'0'40'0,"0"0"7"15,0 0-13-15,0 0-7 16,0 0-13-16,0 0-9 0,0-42-5 15,12 50-1-15,-8 15 0 16,-4 6 0-16,0 3 1 16,0 1 0-16,5-1 0 15,20-4 1-15,5-6-1 16,13-11 2-16,8-7-2 16,-3-4 3-16,7 0-1 15,0-24 2-15,-11-8 17 16,-10-3 11-16,-8-6-2 15,-13-4 0-15,-13 5-4 16,0 6-6-16,-4 14-4 16,-44 7-3-16,-12 13-10 0,-4 0-3 15,-1 10-7 1,10 29-17-16,12 10-42 0,17 5-20 16,26-1-4-16</inkml:trace>
  <inkml:trace contextRef="#ctx0" brushRef="#br0" timeOffset="188940">1310 12009 14 0,'0'0'97'15,"0"0"-49"-15,0 0 6 16,0 0-3-16,5-155-4 16,-5 125-9-16,-9 10-5 15,-21 1-5-15,0 8-13 16,0 9 1-16,-13 2-11 16,1 0-5-16,-11 11 0 15,-6 20-1-15,-1 12-2 16,5 11 0-16,16-3-1 0,14 4-2 15,25-9-7 1,0-3 3-16,16-16 6 0,27-8-6 16,8-10-1-16,6-9-3 15,-2 0 6-15,-4-6 7 16,-3-21 1-16,-7-3 5 16,-13-7 2-16,-3-10 6 15,-4-2 1-15,-12 4 3 16,-4 9-12-16,-5 15-1 15,0 15 0-15,0 6 3 16,0 0-7-16,0 4-1 16,0 27-7-16,0 11 0 15,-5 7 7-15,5-5 1 16,0-2-8-16,21-11 4 0,31-7-4 16,8-15-3-16,4-9 4 15,1 0 0-15,6 0 2 16,-18-20 5-16,-8-14 3 15,-6-12 0-15,-13-15 5 16,-13-11 5-16,-13-14 0 16,0-3-4-16,-39-4-5 15,-16 9-2-15,12 18-1 16,8 24 1-16,10 20-1 16,9 17-1-16,2 5 0 15,-11 12-4-15,-9 34-2 16,-1 26-1-16,1 17 7 15,13 4 0-15,21 1 0 0,0-8 0 16,35-14 0 0,36-14 0-16,7-17-2 0,11-10 2 15,-4-14-2-15,-7-13 1 16,-4-4 0-16,-10 0 1 16,-14-4 3-16,-11-20-2 15,-9-4 5-15,-14-6-1 16,-7-6 3-16,-9 1 3 15,0 8-2-15,0 10-3 16,0 11-1-16,0 5-2 16,0 5 4-16,0 0-7 15,0 0-7-15,0 19-3 16,0 14-5-16,5 3 12 16,11 4 3-16,2-4-6 0,8-5 2 15,-1-11 0-15,0-6-3 16,3-7-1-16,-3-7 0 15,0 0 2-15,0 0 6 16,1-2 2-16,-8-21 2 16,3-6 4-16,-3-10 6 15,-7 0-5-15,-11 5 7 16,0 6-3-16,0 9-4 16,0 11 2-16,0 6-1 15,0 2 5-15,0 0-15 16,0 6-5-16,0 19-12 15,19 9 5-15,22 0 12 16,12-5-10-16,7-4 1 0,4-9 6 16,5-6-7-1,-14-7 6-15,-9-3 4 0,-12 0 0 16,-11 0 4-16,-7-18 1 16,-2-10 3-16,-10-9 10 15,-4-5-5-15,0-7-1 16,-18 5-10-16,-37 5 1 15,-5 9-3-15,17 15-5 16,13 10-7-16,14 5-14 16,11 0-22-16,5 9-18 15,0 19-7-15,0 10 14 16,55 1 12-16,10-5-5 0,8-3-20 16</inkml:trace>
  <inkml:trace contextRef="#ctx0" brushRef="#br0" timeOffset="190260">3279 12001 20 0,'0'0'46'16,"0"0"0"-16,0 0-6 16,0 0 1-16,0 0 2 15,5-151-10-15,-40 122-6 16,-4 8-1-16,5 10 3 16,4 2-7-16,5 9-10 15,-5 0-1-15,-4 5-11 0,-5 24-2 16,9 2 1-1,9 8 0-15,21-1-1 0,0-1-2 16,0-5-5-16,39-9 2 16,12-8-1-16,-3-6-3 15,11-9 4-15,-8 0 4 16,-17 0 3-16,-4-11 4 16,-5-7-3-16,-11-6 5 15,-5 1 4-15,-2 0 2 16,-7 4-1-16,0 10-2 15,0 3-1-15,0 3 1 16,0 3-3-16,0 0-5 16,0 0-1-16,-16 0-4 15,2 17-3-15,-2 5 6 0,16 2 1 16,0-4-2 0,0-1 0-16,16-6 1 0,23-6-2 15,10-4-1-15,1-3 4 16,-6 0 1-16,2-3 4 15,-3-20 1-15,3-6-2 16,-7-4 7-16,-9 1-1 16,-16 4 3-16,-3 6 0 15,-11 13-2-15,0 3 4 16,0 6 4-16,0 0-2 16,0 0-16-16,0 0-1 15,0 3-10-15,0 17-2 16,5 2 5-16,20-2 4 15,-2-5-7-15,11 2 0 16,-4-10 5-16,5-1 1 0,-6-4-2 16,6-2 5-16,-5 0 1 15,0 0 4-15,4-10-1 16,3-8-2-16,-10-8 3 16,-2-3 3-16,-8-2-3 15,-17-1 10-15,0 7 0 16,0 7-2-16,0 7 14 15,0 6-2-15,0 5 17 16,0 0 9-16,0 0-33 16,0 0-17-16,0 0-3 0,0 29-16 15,-5 20-5 1,-16 16 20-16,12 11 4 0,2 8 4 16,7 13-4-16,0 10 0 15,0 13 0-15,0 10 1 16,0 11-1-16,12 11 5 15,-8 2-5-15,1-1 0 16,-1-11-1-16,1-18 1 16,7-25 0-16,-3-26 0 15,0-29 1-15,-9-25-1 16,0-15 0-16,0-4 4 16,-5 0-2-16,-68-15 11 15,-51-16 8-15,-30-13-12 16,-4-6-9-16,16-5-16 15,27-7-6-15,37-6-1 16,27-10-8-16,42-13-12 0,9-9 3 16,74-5 14-16,59-8-11 15,30 7 3-15,25-1 0 16,0 1 13-16,0-1 6 16,-13-5 10-16,-3 0 4 15,-23 4 1-15,-32 6 1 16,-37 20 0-16,-50 21 0 15,-30 19 8-15,0 13 11 16,0 11 8-16,-25 4-2 16,0 10-6-16,6 0-9 15,3 3-7-15,2 1-4 16,-2 0 0-16,2 0-7 16,-6 9 4-16,6 15 2 0,3 9-4 15,11 10 1-15,6 9 1 16,68 5-4-16,25 0 3 15,20 1 0-15,-2-9-3 16,-7-6-1-16,-20-5 3 16,-26-9 2-16,-34-9 0 15,-21-9 2-15,-9 0 1 16,-16-3-7-16,-67-1 1 16,-27-3 4-16,-28-4 1 15,-15 0 1-15,6 0-5 16,18 0-5-16,19-4-11 15,50-15-32-15,51-1-20 16,9-6-8-16</inkml:trace>
  <inkml:trace contextRef="#ctx0" brushRef="#br0" timeOffset="191046">385 14275 113 0,'0'0'54'0,"0"0"6"15,0 0 2-15,0 0-7 0,0 0-11 16,0 0-14-16,-16-65-20 16,46 82-10-16,21 31-9 15,8 15 9-15,-6 19 6 16,-2 10-2-16,-12 3 0 16,0 0 2-16,-10-5 0 15,-8-6 3-15,-7-14-7 16,-3-10 2-16,-6-16-3 15,-5-18 6-15,0-16-5 16,5-10-1-16,-5 0 1 16,0 0 10-16,0-41 39 15,0-33 62-15,0-21 17 16,0-20-109-16,4-10-7 16,8-5-14-16,-8-14 2 0,-4 5 1 15,0 1-3-15,0 13 0 16,0 11-12-16,-34 10 7 15,-8 12 3-15,3 11-17 16,10 16 1-16,15 21 2 16,14 21-9-16,0 15-7 15,9 8 8-15,85 18-28 16,39 39-31-16,21 27 46 16,-9 15 24-16,-42 2 1 15,-39-7-1-15,-29-19 4 16,-31-12-1-16,-4-14-10 15,-4-8 1-15,-56-4-1 16,-25-3-10-16,-23 1 3 0,-16-3-14 16,0 6-15-16,26-3-6 15,49 1-16-15</inkml:trace>
  <inkml:trace contextRef="#ctx0" brushRef="#br0" timeOffset="192091">1820 14545 22 0,'0'0'54'16,"0"0"-11"-16,0 0 3 15,0 0-7-15,0 0-6 16,0 0-9-16,-65-91-3 15,31 91-8-15,0 0-5 16,-5 0-7-16,-7 12-1 16,-9 23-2-16,-3 9 1 15,12 10 1-15,21 0 0 16,25-3-1-16,0-7 1 16,41-8-3-16,24-12 0 15,-1-19-1-15,0-5-2 16,-4 0 5-16,-12-5 1 15,-2-19 2-15,-7-9-1 0,-14-4 6 16,-11-4 4-16,-14 2 9 16,0 0 1-16,0 13-4 15,0 10-5-15,0 11-2 16,0 5 4-16,0 0-6 16,0 0-8-16,0 7-8 15,0 22-6-15,-5 5 12 16,5 1 1-16,0-5 2 15,14-3-2-15,37-4 0 16,8-13 0-16,6-5-3 16,8-5 3-16,7 0 1 15,-11 0 0-15,-9-15 1 16,-1-14 3-16,-20-5-3 0,-4-2 6 16,-10-9 4-16,-20 9 7 15,-5 0 5-15,0 12 1 16,0 8 17-16,0 8-3 15,0 7 7-15,0 1 5 16,0 0-31-16,0 20-19 16,0 32-21-16,-12 26-3 15,3 29 24-15,-9 23 1 16,2 15 5-16,2 17 3 16,14-2 8-16,0-8-3 15,0-14-1-15,30-14-6 16,13-17-3-16,1-30 0 15,-10-31-4-15,-13-27 4 16,-5-14-4-16,-16-5 0 0,9-30 20 16,5-40 31-16,2-29 92 15,-7-23-113-15,7-19-18 16,-11-10 0-16,-5 1-9 16,0-3 2-16,0 14-10 15,0 12-1-15,-5 15-9 16,-11 15-9-16,7 12-10 15,4 4 15-15,5 5-4 16,0 7-6-16,5 6 8 16,43 13-6-16,7 17-14 15,0 20 7-15,-2 13-5 16,-2 0-8-16,-8 0 9 16,8 21 19-16,-1 6-3 0,3 6-3 15,-3-3 1-15,6 5 16 16,-8 1-6-16,-5 4 7 15,-13-7 1-15,-18 1-1 16,-12 2 1-16,-5-6-5 16,-66 0-21-16,-12-2-1 15,-2-6 4-15,17-4-2 16,17-2 0-16,17-7-2 16,20-3-3-16,2-1 3 15,12-5-10-15,0 0-17 16</inkml:trace>
  <inkml:trace contextRef="#ctx0" brushRef="#br0" timeOffset="192592">4140 14329 110 0,'0'0'51'0,"0"0"1"15,0 0 3-15,0 0-11 16,0 0-13-16,0 0-12 16,-145-81-7-16,92 87-12 15,-15 22 0-15,-8 11-2 0,7 8 2 16,14 5 0-16,20 5-1 16,22 4-2-16,13-1 2 15,0-11 0-15,34-10-2 16,35-15-1-16,4-13-2 15,8-11 1-15,-8 0 4 16,-13-7 1-16,-5-21 3 16,-12-11 0-16,-4-3 3 15,-13-8 9-15,-6 7 3 16,-15 12-1-16,-5 12-4 16,0 13 0-16,0 6 3 15,0 0 0-15,0 21-16 16,0 26-14-16,25 11 7 15,30-6 7-15,28-11 0 16,36-12 0-16,30-16 0 0,19-13 1 16,-1 0 4-1,1-15-2-15,-33-19-2 0,-36-6 0 16,-46 1-1-16,-42 5-1 16,-11 12-24-16,-55 6-59 15,-43 8-37-15,-26 8-42 16</inkml:trace>
  <inkml:trace contextRef="#ctx0" brushRef="#br0" timeOffset="192892">633 15438 8 0,'0'0'117'0,"-293"23"-104"15,258-15 24-15,35-8 18 16,0 0-12-16,69 0-31 16,131 0-6-16,112 0 6 15,121-17 18-15,93-18-3 16,32-6-17-16,22-9-1 16,-22 3-9-16,-14 5 4 15,-58 9-3-15,-112 9 2 16,-110 11-3-16,-135 13-2 15,-86 0-4-15,-43 0-15 16,-30 29-29-16,-137 17-32 0,-111 6-5 16</inkml:trace>
  <inkml:trace contextRef="#ctx0" brushRef="#br0" timeOffset="193110">1072 15968 99 0,'0'0'28'16,"0"0"-6"-16,0 0 15 16,0 0 8-16,599-72-17 15,-90 9-9-15,115-7 13 16,53-6-2-16,2 8-18 16,-52 12-5-16,-76 14-4 0,-102 2 1 15,-123 11-4-15,-112 4-28 16,-102-3-61-16,-61-6-41 15</inkml:trace>
  <inkml:trace contextRef="#ctx0" brushRef="#br0" timeOffset="218020">0 16465 70 0,'0'0'67'0,"0"0"-62"15,0 0 0-15,296-18 27 0,-48 7-4 16,64-2-13-16,73 4-10 16,56-5-1-16,18-2-2 15,16-8-1-15,-14 7-2 16,-52-7 1-16,-56 4-2 16,-57 6 0-16,-43-1 1 15,-52 7 1-15,-42 1-1 16,-49 1 1-16,-46 1-1 15,-41 5-4-15,-23 0-9 16,0-6-10-16,-94 6-14 16,-83 0-37-16</inkml:trace>
  <inkml:trace contextRef="#ctx0" brushRef="#br0" timeOffset="218763">1267 16457 18 0,'0'0'51'0,"0"0"-40"16,0 0-2-16,0 0 3 16,0 0 4-16,468-34 3 15,-147 28-6-15,51 3-7 16,29-5-2-16,15 2 1 0,-1 3-3 15,10 1 0 1,1 2-2-16,-22-5 0 0,-16-1 0 16,-37-4 0-16,-41 7 0 15,-37-2 0-15,-34-1 0 16,-42 6 0-16,-43-7 1 16,-37 7-1-16,-28-3 1 15,-33 3 0-15,-22 0 3 16,-20 0 2-16,-3 0 0 15,-11 0-4-15,0 0-2 16,0 0-2-16,-30 0-7 16,-55 0-1-16,-38 0-11 15,-40 0-6-15,-21 0 1 16,-9 0 2-16,-4 0 5 16,4 0 2-16,5 0 12 0,16 0 5 15,23 0 17-15,11 0 4 16,14 0-1-16,9 3-4 15,26 4-5-15,41-1-2 16,27-6 0-16,21 5-9 16,39 3-1-16,76 3 1 15,52 1 5-15,51 3 4 16,39-3-4-16,16-5-4 16,10-1 0-16,-22-6-1 15,-24 0 1-15,-38 0 0 16,-47 0-1-16,-28-11 1 15,-39 5 5-15,-21 4 1 0,-30-4 1 16,-25 6-1 0,-9 0-1-16,0 0 1 0,-98 0-7 15,-74 0-2-15,-67 0 1 16,-62 0 0-16,-15 0-1 16,13 0 1-16,46 6 0 15,64 7-1-15,69-2-3 16,64 7-9-16,37-8-10 15,23-3-2-15,0 5 7 16,35-7-1-16,73-5-9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09:30.385"/>
    </inkml:context>
    <inkml:brush xml:id="br0">
      <inkml:brushProperty name="width" value="0.05" units="cm"/>
      <inkml:brushProperty name="height" value="0.05" units="cm"/>
      <inkml:brushProperty name="color" value="#FFFFFF"/>
      <inkml:brushProperty name="fitToCurve" value="1"/>
    </inkml:brush>
  </inkml:definitions>
  <inkml:trace contextRef="#ctx0" brushRef="#br0">644 1424 26 0,'0'0'5'0,"0"0"12"16,0 0 4-16,0 0-7 15,0 0-2-15,0 0-2 16,0 0 3-16,16-3 1 15,-16 3-1-15,0 0 2 0,0 0-2 16,0 0 1-16,0 0 4 16,0 0-5-16,0 0 0 15,0 0-3-15,0 0-6 16,0 0 3-16,0 0-5 16,0 0-2-16,0 0 9 15,0 0-7-15,0 0 1 16,0 0 3-16,0 0-4 15,0 0 6-15,0 0-1 16,0 0 1-16,0 0 4 16,5 0-9-16,-5 0 13 15,0 0-3-15,0 0-9 16,0 0 7-16,0 0-4 16,0 0-4-16,0 0-1 0,0 21 2 15,0 7-2-15,0 9 12 16,0 3-12-16,0-2 6 15,0 7-6-15,0-4 1 16,-5 1 4-16,-1 2-6 16,1-3 3-16,-4-2-4 15,4-1 4-15,1-5-1 16,4-5-3-16,0-1 0 16,0-4-1-16,0 1 3 15,0-5-2-15,0 1 0 16,0-1 4-16,0-8-4 0,0 3 0 15,0-4 0 1,0-2-5-16,0 0 8 0,0-2-3 16,0-6 0-16,0 0 0 15,0 2-1-15,0-2 1 16,0 0 0-16,0 0-2 16,0 0 4-16,0 0-2 15,0 0 0-15,0 0-2 16,0 0 0-16,0 0 2 15,18 0-1-15,23 0-3 16,17 0 6-16,27 0-2 16,29 0 0-16,15 0 2 0,18 0-2 15,6 0 0 1,6 0-4-16,-1 0 0 0,5-2 0 16,0-7 3-16,7 1-2 15,6 1-3-15,3-4 4 16,-6 2 1-16,10-1-5 15,10 7 4-15,25-1-9 16,30 4 7-16,18 0 3 16,2 0-5-16,-6 0 6 15,-10 0-3-15,1 0-2 16,-1 0 2-16,-4 0-1 16,-7 0 4-16,-14 0-3 15,-9 0 5-15,-9 11-2 16,-16-5 0-16,-16 3 0 15,-8-1-2-15,-31-8 4 0,-30 0-2 16,-19 0 0 0,-24 0 5-16,-6 0-5 0,10 0 0 15,21 0 1-15,29 0-2 16,30 0 1-16,19 0 0 16,4 0 0-16,2 0 0 15,-27 0 0-15,-18 0 0 16,-24 0 0-16,-36 0-2 15,-21 0 2-15,-6-2 0 16,-13-1 1-16,1 3 3 16,14 0-4-16,20 0 0 15,26 0 1-15,33 0-1 0,24 0 0 16,12 0 0-16,-6 0 1 16,-29 0 3-16,-14 8-4 15,-11-4 0-15,0 2 2 16,4-1-2-16,0-2 0 15,-4-1 0-15,-9 2-1 16,-15-4 5-16,-1 0-3 16,-1 0-1-16,12 2 0 15,5 0-1-15,-3 2 1 16,-7-2 0-16,-20-2-1 16,-26 1 5-16,-13-1-4 15,-17 0 0-15,-4 0 0 16,0 0 1-16,0 0-1 15,0 0 0-15,0 0 3 16,0 0 0-16,0 0 1 0,0 0 0 16,0 0-4-16,0 0 6 15,0 0-4-15,0 0-2 16,0 0 0-16,0 0 6 16,0 0-6-16,0 0 0 15,0 0 2-15,0 0 1 16,0-3-3-16,0-5 0 15,5-3 5-15,0-5-2 16,-5-4 1-16,4-5-4 16,-4-3 3-16,0-3 1 15,0-8-3-15,5-5-1 16,-5-6 0-16,0-4 6 0,0-7-6 16,0-9 0-1,0-2 1-15,0-6-3 0,0-3 2 16,-14 0 0-16,-7-1-2 15,-9 0 4-15,12 2-2 16,-7 5 0-16,0 3 0 16,4 5-2-16,3 8 2 15,8 9 0-15,10 6 0 16,0 8 4-16,0 3-4 16,0 3 0-16,0 2 6 15,0-3-4-15,19-2-1 16,-3 0-1-16,-2-2 0 15,-5-5 4-15,2-2-4 0,-6 5 0 16,-5 2 4-16,0 5-7 16,0 8 3-16,0 3 0 15,0 9-1-15,0 4 8 16,0 1-6-16,0 3-1 16,0 0 3-16,0-2-5 15,0 4 2-15,0-2 0 16,0 2-4-16,0 0 7 15,0 0-3-15,0 0 0 16,0 0 1-16,0 0-9 16,0 0 8-16,0 0-10 15,-5 0 7-15,-41-5-14 16,-32-1 15-16,-46 1-7 16,-38 3-5-16,-36-1 10 0,-24-2-13 15,-22-3 1-15,-13-2 9 16,-4-3-14-16,-3 2 11 15,11 1 2-15,12 2-6 16,-2 0 11-16,-9 3-4 16,-19-1 1-16,-32 2 1 15,-14-3-6-15,-4 1 10 16,14 1-1-16,15-1-1 16,21 1 3-16,28 0 0 15,46-3 2-15,34-5-3 16,27 4 5-16,24-5-4 15,-3 3 0-15,3 4 1 16,-28-1-3-16,-23 0-1 0,-25 6-3 16,-30-2 2-16,-19 4-3 15,-10 0 1-15,-15 0 6 16,14 0-4-16,21 8 2 16,39-2 2-16,29 2 0 15,31-4-1-15,29 5 0 16,14-4 1-16,12 2 0 15,-12 7-2-15,-18 1 1 16,-35 1-6-16,-20 3-3 16,-21-8 8-16,7 3-2 15,18-4 3-15,25-2 1 16,31-3 0-16,27 0-1 0,6-1-1 16,8 1 2-16,-28-5 0 15,-9 0 1-15,-5 0-1 16,1 0 0-16,13 0 2 15,16 0-2-15,5 0 0 16,18 0 1-16,18 0-1 16,12 0 1-16,11 0 0 15,5 0 3-15,0 0-4 16,0 0 6-16,-4 0-2 16,-1 0-4-16,-2 0 0 15,3 0-2-15,4 0 2 16,0 0-1-16,0 0-2 15,0 0 2-15,0 0 0 0,0 0-3 16,-5 0 4 0,1 6-2-16,4 11 2 0,0 1 1 15,0 3 2-15,0 0 3 16,0 0 1-16,0 0-1 16,4-1 5-16,5 4-7 15,-2-2 2-15,-2 10 4 16,-1 1-6-16,1 9 6 15,4 8-2-15,-9 7-4 16,0 8 6-16,0 8-5 16,0 3 8-16,0 2 5 15,-14-5-16-15,-6-3 5 0,1 2-2 16,3-1-3 0,3-2 4-16,8-1-4 0,-2-8-2 15,3-5 4-15,-1-5 0 16,-4-6-1-16,4-3-3 15,-11 1 0-15,2-3 6 16,-2 0-4-16,3-2 1 16,-4-2-2-16,8 2 4 15,0-6-3-15,9 1-2 16,-4-3 1-16,4-4 0 16,0-1-1-16,0-2 0 15,0-4 1-15,-7 1 4 16,7-3-5-16,0-1 0 15,0-1 1-15,0-1-6 16,0-3 5-16,0-2 0 0,0 1-2 16,7-2 5-16,15 3-3 15,8-2 0-15,5 0 0 16,-1 2 0-16,7-2 0 16,-2 0 0-16,-4-2 0 15,8-4 5-15,13-1-5 16,17-1 0-16,33 0-3 15,22 0-15-15,10 0-43 16,15-1-16-16,-3-13-7 16,-3-4-33-16</inkml:trace>
  <inkml:trace contextRef="#ctx0" brushRef="#br0" timeOffset="7689">12690 938 3 0,'0'0'36'0,"0"0"-30"0,0 0-2 15,0 0 6-15,0 0 2 16,0 0-3-16,0 0 4 16,-9-4 3-16,9 4-3 15,0 0 2-15,0 0-4 16,0-1-2-16,0 1 1 15,0 0-4-15,0 0-1 16,0 0 0-16,0 0-3 16,4 0 0-16,17 0 3 15,9 0-5-15,-1 0 4 0,1 0-3 16,5 0-1 0,-1 0 3-16,1 1-2 0,4-1 0 15,0 4-1-15,11-2 2 16,-2-2 0-16,7 3-1 15,14 2 2 1,2-5 5-16,3 6-6 0,-1-4 2 16,3 3 0-16,-3 1-3 15,5 0 4-15,3-3-5 16,4 3 1-16,2 0 1 16,-7-3 0-16,-6 3-2 15,-6 0 0-15,1-1 1 16,7-3-1-16,-3 4 0 15,3-3 0-15,2-1 0 16,-9-2 1-16,11 3-1 0,7-1 0 16,3-2 2-16,9 4-2 15,-5-3 0-15,4 2 0 16,3 4-1-16,-13-3 2 16,-8 0-1-16,5 2 0 15,-12-5 1-15,-4 5-2 16,0 0 1-16,-5-3 0 15,-9 2-1-15,5 0 2 16,-12-3-1-16,-2 6 0 16,14-4 0-16,-8 0-1 15,20 2 1-15,6-1 0 16,2 2 0-16,12-1 1 0,-3-1-1 16,10 3 0-16,-5-3 1 15,0 6-2-15,0-3 1 16,5-5 0-16,-5 5 0 15,5-2 1-15,-5-1-1 16,-5-2 0-16,-4 2 1 16,0-2-2-16,-12-1 1 15,5 3 0-15,-2-5-1 16,-2 0 3-16,-6 3-2 16,-3-3 0-16,-6 0 1 15,-4 0-2-15,1 0 1 16,-4 0 0-16,-1 0-1 15,-8 0 3-15,8 0-2 0,-8 0 0 16,13 0 1-16,-1 0-2 16,2 0 1-16,19 0 0 15,-3 0-2-15,17 0 4 16,-5 0-2-16,-3-3 0 16,-2 1 1-16,-20-1-1 15,-7 3 0-15,-7-5 0 16,-16 5-1-16,4-5 3 15,0 0-2-15,6 2 0 16,15-5 0-16,9 2-1 16,14 3 1-16,7-3 0 15,-7 4-3-15,7-4 4 0,-16 1-1 16,-1 0 0 0,-3-1-1-16,-10 1 0 0,0 0 1 15,-12-1 0-15,3-2-2 16,2 1 4-16,8-1-2 15,3 3 0-15,5-3-2 16,5 3 1-16,5 0 1 16,-10 2 0-16,-4 0-2 15,-14-3 1-15,-12 5 1 16,-9-1 0-16,3-2 2 16,-3 0-2-16,5-1 0 15,16-1 0-15,11-4-1 16,28 2 1-16,5 0-2 15,4 3-1-15,-5-1-4 16,-15 4 7-16,-15-2-3 0,-24 3 1 16,-15 1 1-16,-11 0-1 15,-4-2 2-15,16 2 0 16,-3-4-2 0,16 2 1-16,12 0-2 0,-7 2-5 15,0 0 8-15,-4-4-6 16,-10 4 5-16,0 0 0 15,-11-1 1-15,11-1 0 16,1 2 0-16,3-6 0 16,6 0 0-16,-5 1 1 15,-1-3-1-15,1 0 2 16,9-3-1-16,0 1 0 0,16 1-1 16,14-8 1-16,5 5-2 15,-3 0 1-15,-23 7-1 16,-18 3 0-16,-5-2 2 15,5-1-1-15,0 2 0 16,9-6 1-16,-5 7-2 16,-4-1 1-16,-14 1 0 15,-7-1-1-15,-9 3 2 16,0-2-2-16,0 2-3 16,-25 0-16-16,-44 0-6 15,-25 0-17-15,-9 0-12 16</inkml:trace>
  <inkml:trace contextRef="#ctx0" brushRef="#br0" timeOffset="9645">17488 1089 11 0,'0'0'20'16,"0"0"4"-16,0 0-4 16,0 0-4-16,0 0 1 15,0 0-2-15,0-11-6 16,0 9 0-16,25 2-4 15,69 0-1-15,60 0 7 16,69 0-3-16,54 0 1 16,24 0-5-16,11 0-3 15,9 0 1-15,-8 0-2 0,-13 0 0 16,-31-11-1 0,-38 2 1-16,-38 2-1 0,-48-1 0 15,-42 7 2-15,-34-5-2 16,-35 3 1-16,-22 2 0 15,-12-5 0-15,0 1-1 16,-81-6-14-16,-77-2-10 16,-65 2-11-16,-47 2 13 15,-29 1 8-15,8-1 10 16,13 5 5-16,26 1-1 16,34 0 1-16,32 0 0 15,28 3 0-15,29-2 0 16,35 2 1-16,23-3 1 15,32 1-1-15,21-2-1 16,11 4 2-16,7-1 4 0,0-3 0 16,0 2 2-16,41-2-3 15,62-4 2-15,56 3 2 16,54 1-4-16,49 4 0 16,29 0-1-16,17 0-1 15,-17 0 1-15,-20 0-4 16,-33 0 1-16,-31 0 0 15,-42 0 0-15,-43 0-1 16,-51 0 0-16,-37 0 1 16,-29 0-1-16,-5 0 0 15,-5 0-3-15,-100 0-6 16,-67 0 1-16,-76 4-2 16,-69 1 8-16,-43 5 2 15,-21-1 0-15,9 5 4 0,26-1 2 16,54-5 4-16,70-2-4 15,72-1 1-15,82-5-2 16,49 0-5-16,19 0 0 16,9 0-5-16,86 0 5 15,63 0 3-15,60 0-2 16,43-11 3-16,47-2-1 16,43-3-2-16,39-9 2 15,46-2-3-15,-2 1 1 16,-23 5-3-16,-53 9 2 15,-78 6 0-15,-81 6 0 0,-86 0 1 16,-54 0-2-16,-43 0 1 16,-16 0-2-16,-36 0-2 15,-97 6-8-15,-85 12 12 16,-74-3 1-16,-64-2 0 16,-50-5 1-16,-43-5 1 15,-22 2 2-15,8-5 2 16,17 0-4-16,70 0 0 15,94 0 1-15,107 0-1 16,107-3 5-16,68 3-8 16,98 0-2-16,106 0 2 15,83 0 1-15,78 0-1 16,62 8 0-16,23 6-2 16,9-5 1-16,-14 5-2 15,-44-4-2-15,-45 1 3 16,-64-4-4-16,-79 1 3 0,-84-2 2 15,-65-1-1-15,-48-5 0 16,-16 0 1-16,-129 0-14 16,-89 0 5-16,-94 0-2 15,-78 0 1-15,-62 0 4 16,-28-5 7-16,-17-9 3 16,21-2 1-16,54 4-3 15,117 4 5-15,142 6 1 16,159 2-7-16,116 0-4 15,214 15 4-15,160 16 6 16,132 5 1-16,70 4-6 0,5-4 2 16,-55-5-3-16,-110-15-2 15,-131-12-13-15,-156-4-42 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03.833"/>
    </inkml:context>
    <inkml:brush xml:id="br0">
      <inkml:brushProperty name="width" value="0.05" units="cm"/>
      <inkml:brushProperty name="height" value="0.05" units="cm"/>
      <inkml:brushProperty name="color" value="#FFFFFF"/>
      <inkml:brushProperty name="fitToCurve" value="1"/>
    </inkml:brush>
  </inkml:definitions>
  <inkml:trace contextRef="#ctx0" brushRef="#br0">0 45 33 0,'0'0'19'0,"0"0"7"0,0 0 5 15,0 0-13 1,0 0-4-16,0 0-6 0,0 0-1 16,140-6 6-16,-71 6-1 15,4 0-3-15,3 0 2 16,-7 0-4-16,0 0 3 15,4 0-1-15,12 0-5 16,23 11 4-16,37-1-3 16,22 4-1-16,33 1 3 15,15-2-7-15,3 0 3 16,16-3 0-16,7-4-2 16,7-2 1-16,0 0-1 15,-16-4-1-15,-23 0 0 16,-21 0 0-16,-7 0 0 15,12 0 0-15,25 0 0 16,21 0 1-16,6-4-1 16,8 4-1-16,-1-2-1 0,-4 2 1 15,-16 0 1-15,-10 0 0 16,-22 0-4-16,-23 0 3 16,-8 2 0-16,-17 12 1 15,-3-1-1-15,9 5 2 16,1-2-2-16,20-4 1 15,-3 1 0-15,8-8-1 16,-1-1 0-16,-6-4-1 16,7 0 0-16,-17 0-4 15,-8 0 2-15,-15-11 1 16,-20-3-2-16,-16 5 1 16,-14-2-1-16,-14 0 2 0,10-1 2 15,18 0-2-15,20 3-3 16,26-1-3-16,9 4-4 15,0 1 4-15,-19 2 2 16,-31-4 1-16,-28 1 3 16,-37-1 2-16,-18-1 0 15,-5-3 0-15,0 1 1 16,5-6-2-16,9 3-8 16,-4 1-1-16,10-2-3 15,4 7-10-15,-3 1-8 16,-3 6-3-16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04.484"/>
    </inkml:context>
    <inkml:brush xml:id="br0">
      <inkml:brushProperty name="width" value="0.05" units="cm"/>
      <inkml:brushProperty name="height" value="0.05" units="cm"/>
      <inkml:brushProperty name="color" value="#FFFFFF"/>
      <inkml:brushProperty name="fitToCurve" value="1"/>
    </inkml:brush>
  </inkml:definitions>
  <inkml:trace contextRef="#ctx0" brushRef="#br0">138 0 75 0,'0'0'16'16,"0"0"-14"-16,0 0 3 16,0 0 21-16,0 0-4 15,0 0-11-15,-144 0-3 16,144 0 3-16,0 0 1 15,34 0-2-15,90 0-5 16,89 0 0-16,95 0-2 16,82 0-2-16,60 6 0 15,45-1-1-15,-1 2 0 16,-10-1-2-16,-2 1 2 16,-32 1-1-16,-30-5 1 15,-44-1-3-15,-76-2 1 0,-56 0-6 16,-61 0-11-16,-45 0-2 15,-39 0-15-15,-30-10-20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11.143"/>
    </inkml:context>
    <inkml:brush xml:id="br0">
      <inkml:brushProperty name="width" value="0.05" units="cm"/>
      <inkml:brushProperty name="height" value="0.05" units="cm"/>
      <inkml:brushProperty name="color" value="#FFFFFF"/>
      <inkml:brushProperty name="fitToCurve" value="1"/>
    </inkml:brush>
  </inkml:definitions>
  <inkml:trace contextRef="#ctx0" brushRef="#br0">0 33 66 0,'0'0'39'15,"0"0"-27"-15,0 0 20 16,0 0-2-16,0 0-9 16,0 0-2-16,308-29 5 0,-175 27-6 15,9 2 1 1,28-2-9-16,18 2-3 0,28 0 4 16,57 0-6-16,48 10 3 15,42 11-2-15,31 2 0 16,1 1 6-16,-18-6-9 15,-40-5 6-15,-37-4-6 16,-13-3-1-16,-4-4 1 16,-1-2-3-16,-14 0 0 15,-36 0 0-15,-39 0 0 16,-51 0 0-16,-32 0 0 16,-41 0 3-16,-25 0-1 15,-19 0-2-15,-14 0 1 16,-6-2 3-16,4 2-3 15,0-2 0-15,12 2-1 16,18 0-3-16,0 0 3 16,7-4-1-16,-2 4 0 0,-15 0-4 15,6 0 4-15,-1 0 1 16,-4 0 0-16,-9 0-1 16,-12 0 1-16,-5 0 0 15,-4 0 1-15,0 0-3 16,0 0 2-16,0 0-4 15,0 0-1-15,0 0-9 16,0-3-9-16,0-3-30 16,-39-2-31-16,-9-5-8 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18.258"/>
    </inkml:context>
    <inkml:brush xml:id="br0">
      <inkml:brushProperty name="width" value="0.05" units="cm"/>
      <inkml:brushProperty name="height" value="0.05" units="cm"/>
      <inkml:brushProperty name="color" value="#FFFFFF"/>
      <inkml:brushProperty name="fitToCurve" value="1"/>
    </inkml:brush>
  </inkml:definitions>
  <inkml:trace contextRef="#ctx0" brushRef="#br0">0 130 54 0,'0'0'29'15,"303"-8"-17"-15,-94 2 11 16,37-4 4-16,52 0-7 0,53-3-1 16,35-4-5-16,34 6 4 15,0 0-1-15,-23 3-6 16,-46 6-2-16,-55-1-5 16,-62 3 1-16,-53 0 2 15,-36-3-5-15,-47 0 1 16,-38 3-1-16,-30-2 0 15,-26-1-4-15,-4 1 1 16,0-3-22-16,-45-1-19 16,-29 4-16-16,-11-3-13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17.735"/>
    </inkml:context>
    <inkml:brush xml:id="br0">
      <inkml:brushProperty name="width" value="0.05" units="cm"/>
      <inkml:brushProperty name="height" value="0.05" units="cm"/>
      <inkml:brushProperty name="color" value="#FFFFFF"/>
      <inkml:brushProperty name="fitToCurve" value="1"/>
    </inkml:brush>
  </inkml:definitions>
  <inkml:trace contextRef="#ctx0" brushRef="#br0">0 67 121 0,'0'0'15'0,"0"0"-14"16,0 0 11-16,0 0 16 0,0 0-5 15,0 0-10-15,331 84-1 16,-173-65-4-16,26-10 1 15,18-6 0-15,11-3-2 16,5 0 4-16,0 0-5 16,0-7-1-16,0-11 2 15,5-1-3-15,13 1-2 16,16-3 0-16,5 5 0 16,-9 6-1-16,-21 2-1 15,-29 8 1-15,-10 0-2 16,-9 0 3-16,-12 2 0 15,-4 9-2-15,-9-3 1 16,5-5 2-16,-1 2 0 0,14-5-3 16,16 2 5-16,16 4-4 15,7-3 2-15,7-1 5 16,-4 0-6-16,-12-2 3 16,-14 4-5-16,-14-3 1 15,-1 2 2-15,1 0-3 16,7-1 0-16,3-2 0 15,-1 0 0-15,1 0-1 16,-3 0 0-16,3-5 2 16,-14-7 0-16,-19-2-1 15,-15 3 0-15,-29 2 2 16,-8 1-1-16,-19 2-1 0,-15-1 0 16,3 1 2-16,6-1-3 15,15-1 1-15,15-2 0 16,6 1 0-16,-2 7 0 15,-10-4 0-15,-17 6 0 16,-29-2 2-16,-22 2-4 16,-4 0 2-16,-1 0 0 15,5 0-1-15,4 0 3 16,10 0-2-16,-3 0 0 16,-11 0-2-16,-7 0 1 15,-7 0-2-15,-16-2-8 16,0 2-14-16,-21 0-37 15,-103 0-28-15,-82 2-40 16</inkml:trace>
  <inkml:trace contextRef="#ctx0" brushRef="#br0" timeOffset="2868">11887 120 57 0,'0'0'51'0,"0"0"-37"0,0 0 6 15,0 0-3-15,0 0-5 16,0 0-1-16,0 0-3 16,110 21 29-16,-27-11-14 15,16-2-5-15,20 3 0 16,14-3-11-16,21-1 5 16,13-3-4-16,8 0-6 15,8-3 8-15,10-1-10 16,14 4 3-16,27 1-1 15,7 3 2-15,11-3-2 16,5 3 5-16,5 1-7 16,-10-7 9-16,-9 3-8 0,-20-1 1 15,0 2 1-15,-1 2 1 16,10-1-2-16,16 2-2 16,4-4 2-16,1 2 2 15,-1-1-4-15,1 3 0 16,-1 1 5-16,-25-1-4 15,-4-3 0-15,-26-4-1 16,-9-2 3-16,0 3 0 16,-4-3-3-16,-7 0 0 15,-3 2-3-15,-6-2 4 16,-15 0-1-16,-3 0 0 16,-13 0 2-16,1 0-4 0,-3 0 2 15,-11 0 0-15,-7 0 0 16,-2 0 2-1,-16-7-2-15,-5 1 0 0,-9 1 2 16,9-1-2 0,-7 4 0-16,12 0 0 0,2-2-2 15,-3 4 2-15,1-1 0 16,-10-1 0-16,-6-2 4 16,-3 2-4-16,-15-1 0 15,-13 0 0-15,-6-2-2 16,-16 3 3-16,0-3-1 15,0 2 0-15,4 0 4 16,10 0-6-16,2 1 2 16,2 2 0-16,-14 0-3 15,-8 0 4-15,-13 0-1 0,-6 0 0 16,-7 0-4 0,0 0 1-16,0 0-18 0,0 0-12 15,-25 0-5-15,-26 0-24 16,-17 0 4-16,-6 0-4 15,-6 0-27-15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7:14.973"/>
    </inkml:context>
    <inkml:brush xml:id="br0">
      <inkml:brushProperty name="width" value="0.05292" units="cm"/>
      <inkml:brushProperty name="height" value="0.05292" units="cm"/>
      <inkml:brushProperty name="color" value="#FF0000"/>
    </inkml:brush>
  </inkml:definitions>
  <inkml:trace contextRef="#ctx0" brushRef="#br0">1339 1728 16 0,'0'0'24'0,"0"0"7"15,0 0-5-15,0 0-1 16,0 0-3-16,0 0-5 16,0 0-3-16,0 0-3 15,4-28 4-15,-4 28-4 16,0 8-5-16,0 22 4 16,0 15 7-16,-4 13 0 0,-22 6-2 15,-1 0 0-15,0-2-6 16,12-8-3-1,4-4-4-15,4-3 0 16,7-9-2-16,0-2 2 0,0-9-2 16,0-6 0-16,3-5 0 15,12-7-1-15,0-2 0 16,1-3-2-16,-1-4 3 16,8 0 0-16,7 0 2 15,19 0-1-15,27 0 1 16,39 0-1-16,46 0-1 15,41-2 3-15,38-3-3 0,15 1-1 16,9 4 1 0,3 0 0-16,26 0 0 0,51 11 0 15,68 9 1 1,83 2 1-16,62 2 1 0,38 2-1 16,2-1 1-16,-32-4-3 15,-42 3 1-15,-61-3 0 16,-78-6 0-16,-55-2-1 15,-74-6-2-15,-38-2 2 16,-22-4-1-16,-17-1 1 16,3 0 0-16,-3 0-1 15,-2 0 1-15,-5 0 0 16,-6 0-1-16,-24 0 1 16,-28 0 0-16,-28 0 1 15,-32 0-2-15,-30 0 3 0,-16 0-2 16,-3-1 4-1,-4 1-2-15,0 0 0 0,0 0-2 16,0 0 0-16,4-3 0 16,1 1-1-16,2 2 1 15,4-4-1-15,-3 2 2 16,-1 2-1-16,-3-4 0 16,0 2 0-16,4-2 1 15,3 0-1-15,-4 0 1 16,2-4 0-16,-2-2-1 0,4-5 1 15,1-6-1 1,-1-5 1-16,-3-8-2 16,-4-9 3-16,-1-5-1 15,5-4 0-15,-5-8-1 0,6-6 1 16,5-14-1-16,13-14 0 16,4-5-2-16,-8 8 0 15,-5 8-1-15,-18 19-5 16,0 12-41-16,-37 6-46 15,-32 7-21-15</inkml:trace>
  <inkml:trace contextRef="#ctx0" brushRef="#br0" timeOffset="3463.001">2556 4492 7 0,'0'0'22'0,"0"0"0"15,0 0-3-15,0 0-7 16,0 0 14-16,0 0-11 15,115 0-3-15,-94 0-6 16,-1 0 0-16,-8 0-3 16,-5 0-1-16,-3 0-1 15,-4 0 1-15,3 0 1 16,-3 0 1-16,4 0 0 16,-4 0-2-16,5 0-2 15,-5-3 1-15,4 2 0 16,-4-2-1-16,0 2 0 15,0-1 0-15,3-1 1 16,-3 2 1-16,4-1-1 16,-1-1 3-16,1 2 0 15,1-1-2-15,6-1-1 16,5 2-1-16,10-2-1 0,11 3 1 16,22 0 0-16,13 0 1 15,15 0 0-15,15 0 0 16,21 0 1-16,18 0 0 15,20 0 2-15,21 0-1 16,6 0-2-16,-3 0 3 16,-1 13-1-16,-5-4-3 15,-4 4 1-15,6-4 1 16,-6 0-3-16,-11-3 2 16,-8-5-2-16,0 2 1 0,-3-3 0 15,3 0 0-15,0 0 1 16,-2 0 1-16,-15 0-1 15,3 0 1-15,-8 0-2 16,3 0 1-16,15 2-1 16,9-2 1-16,7 1 0 15,-6-1 0-15,-1 3-1 16,4 0 2-16,-6 1-1 16,6 3-1-16,-10-3 0 15,-1 0-1-15,-11-4 1 16,11 2 0-16,9-2 0 15,14 0-1-15,5 0 1 16,6 0 0-16,-3 0 0 16,3 0 0-16,-9 0 0 15,-15 0 0-15,-15 0 0 16,-11 0 0-16,-9 0 0 0,3 0 0 16,10 0 0-16,10 0 1 15,2 0-1-15,-5 0 0 16,-10 0 0-16,-8 0 0 15,-5 0-2-15,3 1 2 16,5 3 0-16,-1-4-1 16,12 3 1-16,4-3-2 15,-1 0 2-15,1 0 0 16,-8 0 0-16,1 0-1 16,-6 0 1-16,2 0 1 15,-5 0-1-15,5 0 0 16,0 0 0-16,5 0 0 0,14 0 0 15,8 0 2-15,1-3-2 16,-5 2 0-16,-12-3 0 16,-24 0 0-16,-10-2-1 15,0 2 1-15,-9-3 0 16,4 1 0-16,9 0 0 16,-1 0 0-16,4 3 1 15,4-4-1-15,3 6 0 16,-2-2 0-16,-1 2 0 15,-8 1 0-15,-1 0 0 16,-2 0 0-16,0 0 2 16,-5 0-2-16,8 0 0 15,11 0 0-15,16 0 0 0,9 0 0 16,6 1 1-16,-8 3-1 16,-14-1-1-16,-16-2 1 15,-13 2-1-15,-1-1 2 16,2-1-2-16,5-1 2 15,3 0-2-15,-8 0 2 16,2 0-3-16,-6 0 4 16,2 0-3-16,-15 0 1 15,3-6 0-15,-8-2 1 16,-5 3-1-16,2-1 0 0,-2-1 0 16,9 4 0-16,-5 0 0 15,2 2 0-15,-6 1 1 16,-2 0-1-16,-8 0 0 15,-10 0 0-15,-8 0 0 16,-11 0 0-16,-1 0 1 16,-1 0 2-16,4 0-1 15,4-5 5-15,6 2 0 16,17-1-2-16,10-1-3 16,13 1-2-16,-1 0 0 15,-6 0 0-15,-10 0 0 16,-6 0 3-16,-1-1 1 15,1 4-1-15,6 0-1 16,10-1 0-16,13 2 1 16,10 0-2-16,10 0 0 0,3 0-1 15,8 0 0-15,2 0-1 16,-3 0 1-16,1 7 1 16,1 2-1-16,-5 0 0 15,-3 1-1-15,-7-4 1 16,-8 0 0-16,-8-1 2 15,-4-4 0-15,0-1-2 16,3 0 0-16,1 0 1 16,-8 0-1-16,-6 0 1 15,-20 0-1-15,-16 0-1 16,-16-3 1-16,-14-6-1 16,-14-1-27-16,-9-5-49 15</inkml:trace>
  <inkml:trace contextRef="#ctx0" brushRef="#br0" timeOffset="11581.144">23654 4291 63 0,'0'0'32'16,"0"0"-29"-16,0 0 12 15,0 0 24-15,0 0-18 16,0 0-15-16,0 0 1 16,-4 0 9-16,8 0-5 15,12 0-8-15,0 0 2 16,1-5 0-16,19 4 0 15,10 0 0-15,26-4 0 16,41 5 2-16,29 0 0 16,22 0-3-16,11 0 1 15,8 0-5-15,8 10 1 16,3 2 3-16,4 2-3 16,0-1 3-16,6-5 0 0,-2 2-4 15,19-1 2-15,19-1-1 16,11-2-1-16,13 1 2 15,-9-1-1-15,-18-2-1 16,-16 3 0-16,-12-1 1 16,-22-2 0-16,-3 0 0 15,-9-2-1-15,-3-2 3 16,3 0-3-16,-7 0 5 16,4 0-1-16,6 0-2 15,-10 0 3-15,-12 0-5 16,-22-2 0-16,-31-4 1 15,-20 3 0-15,-5-4 3 0,-2-2-1 16,4 0 1-16,19 1-1 16,7 0-2-16,16 2-1 15,-4 4 0-15,1 2-1 16,-4 0 1-16,-6 0 0 16,-13 0 1-16,-16 0 0 15,-15 0 0-15,-19 0-1 16,-19 0 1-16,-8-3 0 15,-12 2-1-15,-7 1 1 16,0 0-1-16,0 0-1 16,0 0-19-16,0 0-23 15,-23 0-37-15,-23 0 7 16</inkml:trace>
  <inkml:trace contextRef="#ctx0" brushRef="#br0" timeOffset="13773.037">2526 5798 15 0,'0'0'39'16,"0"0"4"-16,0 0-11 16,0 0-9-16,0 0-6 0,0 0-2 15,64 13 18 1,1-13 4-16,11 0-10 0,0 0-9 15,9 0-3 1,2 0-4-16,15 0-5 0,13 0 1 16,11-6-4-16,8 4 3 15,3 0-3 1,1 2 1-16,3 0 1 0,-1 0 0 16,1 0 5-16,4 0-9 15,0 0 1-15,8 0 0 16,15 0 0-16,14 0-2 15,5 0 0-15,1 4 0 16,-2 0 0-16,-2 0 0 16,-6-2 0-16,10-2-2 15,3 2 2-15,-6-2 0 16,7 0 0-16,-1 0 0 16,-6 0 0-16,3 2 1 15,-10 0 0-15,3 0-2 16,1 0 2-16,2 1-1 0,2-3 0 15,-6 0 0-15,-5 0-2 16,-3 1 2-16,-1 1-2 16,5 1 2-16,2-2-3 15,-6 3 3-15,3-1 0 16,-3 4-1-16,8 1 1 16,2-2 0-16,6 0 1 15,-3 0-1-15,3-2 2 16,3-2-1-16,0 2-1 15,-5-4 0-15,-11 1 0 0,-14-1-2 16,3 0 2-16,-1 0-2 16,5 0 3-16,4 0-2 15,-4 0 1-15,0 3 0 16,0-1-1-16,0 2 3 16,-5-2-2-16,-9 2 0 15,-15 0 0-15,-1 0 2 16,-5 0-2-16,8 0 1 15,12-2-1-15,7 2 0 16,0-2 0-16,-6 2 0 16,-15 1-5-16,-8-3 5 15,-5 3 0-15,-1-3 0 16,1-2 0-16,8 0 0 16,3 0 0-16,4 0-1 15,8 0 0-15,-1 0 1 0,-3 0 0 16,-3 0 0-16,-6-4-1 15,-1 0 0-15,-6-2 1 16,0 0 0-16,2 0 0 16,5 0 0-16,5 0 0 15,4 2 0-15,-3 0-1 16,-9 0 1-16,-2 2-1 16,-6 0 1-16,1 2-1 15,-1 0 1-15,4-4 0 16,6 3 1-16,-2-2-3 15,5 0 1-15,-6 3 1 16,3-3-1-16,-13 3-2 16,0 0 3-16,-6 0 2 15,-1 0-1-15,4-2-1 0,-4 1 0 16,2-4 0-16,10 3 1 16,6-2 0-16,12 2-1 15,10 0 0-15,-6 0 0 16,-4 2-1-16,-18-2-1 15,-13 0 2-15,-15-2-1 16,-4-1 1-16,-3 2 0 16,4-1 0-16,10 0 0 15,5 1 0-15,6 3 0 16,2 0 0-16,11 0-1 16,3 0 3-16,5 0-4 0,-5 0 2 15,-4 3 0-15,5 2 1 16,-1 4-1-16,9 1 1 15,6-2-3-15,-3 2 4 16,0-2-2-16,-7 0 0 16,-9 2 1-16,0 0-3 15,-7 0-1-15,13-1 3 16,-9-2 0-16,3-3-1 16,0 0 1-16,2-4 0 15,-6 0 0-15,1 0-1 16,-16 0 1-16,-18 0 0 15,-13 0 0-15,-10 0 0 0,0 0 0 16,0-2 0 0,11 0 2-16,12 2-4 0,10 0 2 15,10 0 0-15,4 0 0 16,-4 0 0-16,-13 8-1 16,-23-3 1-16,-30-2-4 15,-19-1 2-15,-24-2-11 16,-3 0-21-16,-14 0-40 15,-55-18-36-15</inkml:trace>
  <inkml:trace contextRef="#ctx0" brushRef="#br0" timeOffset="22733.779">2834 7204 82 0,'0'0'29'0,"0"0"-24"15,0 0 16-15,0 0 5 16,0 0-10-16,0 0-7 16,0 0 1-16,-7 0 2 0,7 0-1 15,0 0-1 1,0 0 0-16,0 0 3 0,0 0-2 16,0 0-2-16,0 0-2 15,0 0 0-15,0 0-3 16,0 0 1-16,0 0 0 15,0 0 3-15,26 0-1 16,8 3 5-16,8-1 19 16,4 2-16-16,7 0-6 15,0 1 0-15,13 2 0 16,6-3-6-16,12-2 8 16,4-1-2-16,7-1 0 15,5 2-1-15,-5-2 1 16,-3 0-2-16,-9 0 0 15,-7 0-6-15,0 0 6 0,-7 0-3 16,11 0 0-16,5 0-4 16,10 0 5-16,4 0 1 15,8 0-3-15,4 0-3 16,-1 0 6-16,1 0-4 16,-8 0 1-16,-4 0 0 15,-4 0-2-15,-5 0 1 16,10 0-1-16,-5 0 0 15,4 0-1-15,0 0 0 16,6 0 0-16,8 0 0 0,-2 0 1 16,8 0 2-1,-6 0 4-15,2 0 1 0,3 0 1 16,4-2-4-16,11 1 0 16,9 1-2-16,6 0 2 15,4 0 0-15,-3 0-1 16,-4 0 1-16,-11 0 7 15,3 3-2-15,-3 0-3 16,2-3 5-16,2 1-7 16,0 1-4-16,-9 1 6 15,4-1-5-15,-2 0 0 16,5 0 1-16,-1-2-1 16,-3 0 5-16,3 0-4 15,-13 0-3-15,-6 0 0 16,-1 0 2-16,0 0 1 15,-1 0 1-15,8 0-2 16,5 2 1-16,2-2 1 0,0 0-3 16,6 0-1-1,-6 0 0-15,4 0 2 0,1 2 3 16,-1-1-5-16,5 2 0 16,-6-1-5-16,6 0 3 15,4 0-1-15,13 2-1 16,10 2 3-16,6-2-11 15,-2 1-1-15,-7 1 10 16,-8 3-6-16,-11-3 3 16,-1 2-1-16,3 1 4 15,4-2 3-15,-1 0 0 16,-6 2 0-16,3-3-3 0,-4-2 1 16,8 0 1-16,-4 2-1 15,-9 1-1-15,-17-2 0 16,-4 1-2-16,-9 2 2 15,2 0 0-15,5 4 1 16,5 0 1-16,1-1-1 16,3 0-1-16,-12-1 3 15,-11 0 0-15,-7-3 0 16,-16-2-1-16,-7-3 4 16,-13 0-3-16,3 0 0 15,-3 1 1-15,1-3 1 16,5 1-2-16,3 2 0 15,-1-3 0-15,-6 0 1 0,-8 1 1 16,-20-1-2-16,-16 0 3 16,-9 0-2-16,-5 0 1 15,0 0-2-15,0 0 5 16,0 0-3-16,0 0-1 16,0 0 1-16,0 0-2 15,0 0-3-15,0 0 3 16,4 0 0-16,-4 0 3 15,0 0-2-15,0 0 8 16,0 0-9-16,0-5 0 16,0-5 0-16,3-5 0 15,-3 4 0-15,4-5 0 16,0-1 0-16,-1-1 0 16,-3-4 0-16,0-2 2 0,0-6-2 15,0-4 0-15,0-4 3 16,0 0-2-16,-3-2 2 15,-1 1-3-15,4 0 2 16,0 1 8-16,0-3-9 16,0-1 8-16,0-2-9 15,7 0 3-15,5-4 3 16,-5-4-5-16,-3-2 4 16,-4-1-1-16,4 1 5 15,-4 2-1-15,5 4-1 16,-2 2 9-16,1-1-6 15,3 4 8-15,-7-4-2 16,9 3-2-16,-6 2 6 0,-3 2-8 16,7-3-1-1,-3 6-11-15,0-2 0 0,-4 8 5 16,5-1-5-16,-5 5 2 16,0 8-2-16,0 3 0 15,0 7 3-15,0 1 1 16,0 5-1-16,0 0-3 15,0 1 0-15,0 2-10 16,0 0 10-16,0 0-7 16,0 0-4-16,0 0-1 15,0 0-4-15,0 0-8 16,0 0-10-16,0 0-5 0,0 0 1 16,-28 0-39-1,-48 0-52-15,-64-2-11 0,-74-12-44 16</inkml:trace>
  <inkml:trace contextRef="#ctx0" brushRef="#br0" timeOffset="24408.928">2643 5769 25 0,'0'0'26'0,"0"0"-7"16,0 0 0-16,0 0-5 16,0 0-9-16,0 0-3 15,0 0 0-15,-103-6 1 16,103 6 4-16,0 0 2 16,0 0 1-16,0 0 2 15,0 0-1-15,0 0 0 16,0 0-3-16,0 0-3 15,0 0-2-15,0 0-2 16,-3 0 12-16,-4 8-13 16,-2 7 7-16,5 2-3 15,-3 1 0-15,-4 6 5 0,-1 0-7 16,-4 2 15-16,2 1-4 16,2 0-4-1,1 2 4-15,-1 3-4 0,5 1 0 16,-1 3 0-16,8 2-2 15,0 1 4-15,0 1 3 16,0 2-1-16,0 2-2 16,0-2 2-16,0 2 5 15,0-2-5-15,0-2-3 16,0 1 12-16,0-3-2 16,4-2-6-16,-4 2-1 15,0 2-1-15,4 2 0 16,-4 2 6-16,3-1 2 15,1-4 6-15,-4-3-3 16,0-3 0-16,0-4 0 0,5-4-1 16,-5-5-10-16,7 2 12 15,-3 1-16-15,3 0 10 16,5 2 1-16,-8 2-3 16,3-1 12-16,-4 2-5 15,-3 3-2-15,0-2 3 16,0 4 8-16,0-1 3 15,0-2-8-15,0-2 7 16,0-4-8-16,0-4-16 16,0-3-6-16,5-4-1 15,-1-1 3-15,0 0-2 16,-1-4 2-16,-3-1-6 0,0-3 0 16,0-3 4-1,0-1-4-15,0 2 3 0,0-2-3 16,0 2 10-16,0-2-10 15,0 0 0-15,0 0-3 16,0 0 6-16,0 0-3 16,4 0 4-16,-1 0 3 15,2 0-7-15,-5 0 0 16,4 0 0-16,7 0 7 16,31 0-7-16,31 0 8 15,45-16 31-15,31-8-39 16,6 3 0-16,-3 6-54 15,-21 9-121-15,-44 6-40 0,-37 0 43 16,-38 27 22-16,-12 2 4 16,-23-5-30-16</inkml:trace>
  <inkml:trace contextRef="#ctx0" brushRef="#br0" timeOffset="26313.058">3166 7431 0 0,'0'0'15'15,"0"0"-1"-15,0 0-6 0,0 0 2 16,0 0 5-16,0 0-7 16,0 0-5-16,23-16 2 15,-16 12 3-15,-3 0 1 16,-1 0-2-16,1 0 1 15,5 2-1-15,-6 0-2 16,1 0 0-16,3-2-2 16,-2 1-1-16,2 2-1 15,4 1-1-15,5-3 0 16,3 3 0-16,1-3 0 16,6 2 0-16,8-2 0 15,8 2 0-15,8-4 1 16,3 3 2-16,4-4 5 15,1 0 2-15,-1 0 0 16,-1-1-1-16,3 3 0 0,4-2-1 16,-1 3 0-16,2-1-2 15,-2 0 1-15,-6 2 0 16,-3-2-1-16,-7 0 1 16,-3 0-2-16,3 0 1 15,-4-2-2-15,8 0-3 16,-1-2 1-16,-4 2-2 15,-3-2 0-15,-3 4 0 16,-12-3-3-16,-8 6-5 16,-5-1-7-16,-10 2-8 15,1 0-11-15,-1 0-18 16,-1 14-20-16</inkml:trace>
  <inkml:trace contextRef="#ctx0" brushRef="#br0" timeOffset="29922.118">7681 8715 24 0,'0'0'61'0,"0"0"-59"0,0 0 0 16,0 0-2-16,306 32 11 16,-62-32-2-16,79-3-8 15,70-19 1-15,30-6 2 16,0 2 1-16,-22 2-2 16,-38 4-3-16,-55 6 1 15,-64 4 0-15,-73 6 0 16,-75 1-1-16,-47 1 0 15,-29-1 0-15,-20-1 0 16,0-2-1-16,-66 0-4 16,-75 2-9-16,-80 2-18 0,-57 2-16 15</inkml:trace>
  <inkml:trace contextRef="#ctx0" brushRef="#br0" timeOffset="30134.153">9370 8584 18 0,'-324'12'22'0,"34"0"-5"15,42 2-4-15,47-4-1 16,59 1-4-16,63-5-2 15,70-6-6-15,44 0-6 16,117 0 1-16,92-6 3 16,92-15-3-16,68-1-5 15,47-2 7-15,18 6 3 16,-4 3 4-16,-42 2-2 16,-61 5-2-16,-88 0 0 15,-106 1-9-15,-104 6-22 16</inkml:trace>
  <inkml:trace contextRef="#ctx0" brushRef="#br0" timeOffset="31958.396">4573 8895 45 0,'0'0'25'16,"0"0"-14"-16,0 0-4 16,0 0 8-16,0 0 5 15,0 0-9-15,115-71-5 0,33 54-1 16,47-2 0-16,42 2 2 15,37 1-1-15,30 2-2 16,13 4 2-16,-16 1-3 16,-41 5 0-16,-66 3-3 15,-75 1 1-15,-70 0-2 16,-49 0-4-16,-35 0-1 16,-55 0 4-16,-36 0 2 15,-19 0-1-15,-9 5 1 16,2 4 0-16,-4 1 0 15,-1 6 0-15,1 2 0 16,-3 0 1-16,14 4-1 0,18 0 0 16,33-2-1-16,35-2 1 15,26-8-1-15,29 0 1 16,4 0-2-16,23-3-7 16,64 0 4-16,47-7 5 15,56 0 1-15,43-1-1 16,31-24 0-16,10-7 1 15,-3-4 0-15,-24-7-1 16,-22-4 1-16,-31-10-1 16,-29-7 2-16,-29-7 3 15,-47-15-1-15,-50-8 0 16,-39-9-3-16,-36-14 0 16,-63-5-1-16,-19 0 1 0,-4 5 2 15,15 13 10 1,28 9-6-16,20 11 1 0,19 9 3 15,4 2-3-15,-10 8-3 16,-26 8-1-16,-22 3-4 16,-37 14-6-16,-28 8 4 15,-36 17 1-15,-38 15-1 16,-38 0 2-16,-22 15 0 16,-8 17 1-16,-5 8 0 15,25 7-1-15,21 12 1 16,28 5 0-16,25 13 0 15,14 11-1-15,6 8 2 0,11 5-1 16,19 6 0-16,24 0 0 16,27 1-2-1,28 2 2-15,29-2-1 0,38-1 0 16,11-4-2-16,60-2-1 16,59-9 2-16,42-16 1 15,51-11 0-15,61-18 1 16,61-14-1-16,67-17 1 15,42-16 4-15,25-2-1 16,-2-26 0-16,-31-5-2 16,-39-4 4-16,-49 1-4 15,-54 0 4-15,-52-3-1 16,-59 0 1-16,-51-7-2 16,-55-11-2-16,-35-7 2 15,-22-12-2-15,-19-8 0 0,-7-8-2 16,-58-2 0-1,-38-4 1-15,-26 3-2 16,-28 5 1-16,-15 3-2 0,-10 9 1 16,-16 8-4-16,-27 6 3 15,-16 3-3-15,-15 5-3 16,-6 6 2-16,2 0 1 16,9 4-1-16,-2 3 2 15,-14 11-2-15,-14 22 2 16,-13 10-7-16,-16 48 1 15,-6 38 5-15,-4 29 4 16,8 28-1-16,56 15 2 0,84 6 0 16,112-3-2-16,87-8-1 15,148-15-7-15,88-14 1 16,68-20 0-16,48-20 1 16,27-24-1-16,19-21 2 15,-2-28 2-15,-20-11 3 16,-40-29 2-16,-31-28 0 15,-38-19 2-15,-36-20 3 16,-33-15 5-16,-38-19 3 16,-35-6 7-16,-37-8 3 15,-39 1-5-15,-37 15 3 16,-39 18-3-16,-23 17 0 16,-76 16-3-16,-46 10-12 15,-46 14-3-15,-46 16-4 16,-53 19 0-16,-44 18-6 0,-39 0 0 15,-33 32-7-15,-9 22 4 16,19 19 9-16,33 20 2 16,46 20 0-16,63 19-2 15,59 16 3-15,57 15 1 16,58 8-3-16,57-3 3 16,23-10-2-16,89-15-1 15,70-27 0-15,62-20-2 16,62-21 2-16,60-27 2 15,41-30 0-15,44-18 0 0,7-36-1 16,-8-30 1 0,-19-13 1-16,-50-13 1 0,-45-17 0 15,-50-13 0-15,-57-18 1 16,-54-16 7-16,-71-4 1 16,-81 0-1-16,-76 10-2 15,-127 16-4-15,-86 20-3 16,-73 21-3-16,-40 25 0 15,-24 30-1-15,7 34 0 16,6 19 3-16,17 62 0 16,53 43-1-16,56 45 0 15,82 39-3-15,83 44-15 16,60 10-24-16,62-17-87 16</inkml:trace>
  <inkml:trace contextRef="#ctx0" brushRef="#br0" timeOffset="37876.222">2685 11872 39 0,'0'0'14'0,"0"0"-9"0,0 0 12 16,0 0 3-16,0 0-14 16,0 0-5-16,0 0 2 15,4 11-2-15,12-3 1 16,3 2 5-16,11 0 0 15,13-2 0-15,10-2-1 16,16-5-1-16,14 2 1 16,9-3-4-16,7 0 1 15,3 0 4-15,5 0-4 16,8 0 4-16,7 0 3 16,0 0-4-16,3-3 1 15,1-4-6-15,-1-1 1 16,13 2 1-16,4 0-2 15,10 6 2-15,-3 0 1 16,-8 0-4-16,-15 0 4 0,-15 2-4 16,-24 5 0-1,-2-4 2-15,-9-3 1 0,7 0-3 16,12 0 0 0,17 0 2-16,10-3-2 0,11-8 1 15,8 3-1-15,4 2 1 16,-9-1 2-16,-5 6-3 15,-14-2 0-15,-13 3 1 16,-17 0 1-16,-2-1-1 16,-5-4-1-16,6 4 3 15,6-3-2-15,7 0 3 16,9 2 0-16,-2 0-3 16,9 0 6-16,-1 2-7 15,4 0 2-15,-12 0 0 0,-1 0 0 16,-15 0-2-1,-9 0 0-15,-8 0 0 0,6 0-2 16,4 0 3-16,25 0-1 16,11-8 3-16,13 2-2 15,6-3 3-15,-5 3-2 16,-11 0-1-16,-16 2-1 16,-7 3 0-16,0-1 0 15,6 0 1-15,1-2 2 16,12 2-3-16,8-2 0 15,3 4 1-15,-3 0-2 0,-8 0 1 16,-10 0 0-16,-21 0 0 16,-11 0 0-16,-14 4-1 15,-2 2-1-15,16 2-3 16,12-1 3-16,27-1 0 16,11 0 2-16,3-3-1 15,-7 1 1-15,-16 0-1 16,-17-4 1-16,-6 2-5 15,-5-2 5-15,1 0-4 16,1 0 4-16,0 0-1 16,4 0 1-16,8 0-2 15,2 0 2-15,11 0 0 16,4 0-3-16,6 0 3 16,-9 4-1-16,-3 0 1 0,-8 0-4 15,1-2 3-15,-4 1 0 16,4-3-1-16,3 0 0 15,3 0 2-15,1 0 0 16,5 0 0-16,1 0 1 16,10 1-1-16,3-1 0 15,-4 1 0-15,-4-1 0 16,-6 0 0-16,-6 0 0 16,4 0 0-16,-1 0-1 15,4 0 0-15,10 0 1 16,10 0 0-16,9 0 0 15,-5 0 1-15,-3 0-1 16,-4 0 0-16,-7 0 1 16,-3 0-1-16,-4 0 0 15,-6 0 0-15,2 0-2 0,1 0 3 16,14 3-1-16,6 3 0 16,9 2 1-16,-6 0-1 15,-1 0 0-15,-5-4 0 16,-1 1-1-16,-10-4 3 15,-12-1-2-15,-11 0 0 16,-12 0 0-16,-4 0 0 16,-7 0 0-16,-6-1 0 15,3-4-2-15,-4 1 2 16,1 0 0-16,6 4 0 16,-3-2 0-16,3 2 0 15,-2 0 0-15,-5 0 0 0,-6 0 0 16,-6 0 0-16,-4 0 0 15,-7 0 0-15,-5 0 1 16,-1 0-1-16,3 0 0 16,-6 0 0-16,8 0-2 15,12 0 2-15,7 0 0 16,12 0-1-16,3 0 2 16,4 2-1-16,-7 2 0 15,-9-2 0-15,-14 0-2 16,-16-2 2-16,-7 0 0 15,-16 0 0-15,2 0 3 0,-9 0-1 16,0 0-2 0,0 0 1-16,0 0-2 0,4 0 1 15,-4 0 0-15,0 0 0 16,0 0-1-16,0 0 0 16,0 0-3-16,-4 0-9 15,-38 0-18-15,-15 0-19 16,-8 0-11-16</inkml:trace>
  <inkml:trace contextRef="#ctx0" brushRef="#br0" timeOffset="40591.913">19017 11841 24 0,'0'0'15'15,"0"0"-13"-15,0 0 15 0,0 0 1 16,0 0-4 0,0 0-7-16,0 0-1 0,0 2 5 15,0-2-2-15,0 0 0 16,0 0 2-16,0 0-6 15,0 0 3-15,7 6-2 16,22-2 3-16,15 2 5 16,18-1-6-16,18-5 0 15,19 0 0-15,3 0-4 16,10 0 4-16,-3 0 1 16,-1-5-6-16,2-1 9 15,5-2-7-15,-6 0-1 16,10-1 6-16,-8 0-10 15,-1 1 7-15,5-2-3 16,7 0-3-16,11-3 7 16,5 2-5-16,0 1 2 15,-9 0 3-15,-11 3-7 0,-19 4 4 16,-3-1-5 0,-13-1 2-16,6 3-2 0,-6-2 1 15,5 0-1-15,8 0 2 16,3 1 2-16,10-1-2 15,3 0-2-15,1-3 0 16,-5 1 3-16,-9 3-1 16,0 0-2-16,4 3 0 15,3 0 5-15,9 0-3 16,7 0-2-16,7-3 0 16,-2 0-2-16,-1-1 3 15,-4 2-1-15,-12 2 0 0,-2 0 0 16,-6 0 0-1,-15 0 0-15,1 0 2 0,-12 4-5 16,7 3 3-16,17-1 0 16,18-1 0-16,16 1 5 15,15 1-5-15,0-2 0 16,-4 0 1-16,-13-1-2 16,-1 0 1-16,-21 2 0 15,-7-3 0-15,-8 2 3 16,-3-1-3-16,7 1 0 15,7 1 1-15,20 1-3 16,12-3 4-16,0 0-2 16,-13-1 0-16,-15 0-1 0,-14-2 1 15,-8-1 0-15,-12 5 3 16,0-3-8-16,-7-2 5 16,-5 1 0-16,5-1 0 15,7 0 4-15,5 0-4 16,15 0 0-16,3 0 1 15,0 3-2-15,0 1 1 16,-4-2 0-16,-4-1-1 16,-10 3 5-16,-14-1-4 15,-5-1 0-15,-9 0 1 0,4-2-2 16,12 0 2 0,7 2-1-16,19 0 0 0,13 0 6 15,5 3-6-15,2 1 0 16,-8 3 4-16,-8-3-4 15,-27-2 2-15,-3-4-2 16,-12 2 3-16,-2-2 3 16,5 0-4-16,5 0 2 15,8 0 0-15,10 0-1 16,12-4-3-16,8-1 0 16,15 5 0-16,12 0 4 15,4 0-4-15,-8 0 0 16,-17 0 2-16,-13 0-4 15,-8 0 2-15,-8 0 0 16,-1 0 0-16,-1 0 6 16,-2 0-6-16,-3 0 0 15,-1 0 3-15,1-3-5 0,3-2 2 16,4 4 0 0,-4-2-1-16,-7 3 6 0,-13 0-5 15,-6 0 0-15,-1 0 1 16,-6 0 0-16,-1 0-1 15,-8 0 0-15,-4 0-4 16,-7 0 9-16,-7 0-5 16,-6 0 0-16,-10 0-24 15,-7 6-37-15,-88 3-57 16,-61-9 9-16</inkml:trace>
  <inkml:trace contextRef="#ctx0" brushRef="#br0" timeOffset="42443.06">2335 13586 36 0,'0'0'27'0,"0"0"-7"15,0 0 13-15,0 0-3 16,0 0-9-16,0 0-11 16,0 0 1-16,172-63 9 15,-73 48-1-15,7 0 1 16,12 1-4-16,-3 0-8 15,4 0 13-15,3 6-14 16,3 0 1-16,15 6 2 16,10 0-8-16,17 2 6 15,10 0-7-15,8 0 3 16,22 0 2-16,29 0-5 16,24 0 0-16,14 0 5 15,16 0 1-15,-4 0-7 0,8 0 2 16,10-2 2-16,17 2 2 15,2 0-5-15,10 0-1 16,6 0 5-16,-18 0 0 16,-28 0-4-16,-15 0-1 15,-22 0 0-15,-11 0-2 16,2-2 3-16,1 0-1 16,-4 2 0-16,0 0 5 15,-16 0-5-15,-17 0 0 16,-26 0 0-16,-27 0 2 15,-36 0-2-15,-35 0 0 16,-38 0-2-16,-26 0 6 0,-16 0-4 16,-7 0 2-16,0 0-1 15,0 0 9-15,6 0-8 16,-6 0-2-16,0 0 0 16,3 0 2-16,-3 0-2 15,0 0 0-15,0 0 2 16,0 0 8-16,0 0-7 15,0-9 13-15,7-8-1 16,6-5-7-16,-3-4-4 16,3-9-4-16,-6-6 3 15,-4-12 2-15,-3-11 1 16,0-16-6-16,-10-8 1 0,-22-8 13 16,5 4-14-1,13 1 0-15,14 7 2 0,0 5-7 16,0 2 9-1,7 4-4-15,7 9 0 0,-5 2 2 16,-5 2-2-16,-4 6 0 16,0-1 3-16,0 10-10 15,0 6 13-15,-16 9-6 16,9 10 0-16,7 9 6 16,0 4-6-16,0 5 0 15,0 2 1-15,0 0-5 16,0-2 4-16,0-2 0 15,0-2 0-15,0-2 6 16,0-5-6-16,0 0 0 16,10 3 0-16,3 0-5 15,-10 3 5-15,1 6 0 0,-4-2 0 16,0 3 1-16,0 0-1 16,0 0 0-16,0 0-1 15,0 0-10-15,0 0 1 16,3 0-11-16,-3 0-17 15,0 6-16-15,0 5 19 16,0 1 0-16,0 2-9 16,0 4 1-16,0 8 6 15,-7-2-9-15,-3-8-35 16</inkml:trace>
  <inkml:trace contextRef="#ctx0" brushRef="#br0" timeOffset="47130.854">2751 14859 59 0,'0'0'30'16,"0"0"-10"-16,0 0 2 15,0 0-5-15,0 0-2 16,0 0-3-16,0 0 0 16,-16-7 9-16,16 7-2 15,0-1-3-15,0 1 2 0,0 0-8 16,0 0 1 0,0 0-5-16,0 0-6 0,0-4 4 15,3 4-3-15,20-4 0 16,16-1 2-16,18 1-1 15,15 0 0-15,17-2-2 16,6 0 2 0,4 0 0-16,4 5-2 0,7-3 0 15,1-1 0-15,4 1 4 16,2-1-4-16,1 1 0 16,1-6 1-16,-4 2 7 15,-9 3-7-15,5-4 1 16,-1 4 2-16,1 1-1 15,6-1-3-15,-2 2 0 16,4 3 2-16,-1-1-5 16,4 1 3-16,7-3 0 15,9 0 0-15,14 0 1 0,1 0-1 16,-5-2 0-16,-13 1 0 16,-19 2 0-16,-8-2 0 15,-21 4 0-15,-15 0 0 16,-13 0 3-16,-10 0-1 15,-8 0 1-15,2 0-1 16,3 0 5-16,3 0-4 16,8 0 2-16,8 0 4 15,4 0-8-15,-5 0 6 16,1 0-5-16,-3 0-1 16,-9 0 5-16,-3 0-6 15,-13 0 3-15,-2 0 0 0,-12 0-2 16,0 0 3-16,-5 0-3 15,1 0 2-15,-3 0-2 16,4 0 1-16,-10 0-2 16,3 0 0-16,-3 0 2 15,-3 0-2-15,2 0 0 16,-5 0 0-16,-1 0-1 16,1 0 3-16,-4 0-2 15,0 0 0-15,0 0 1 16,0 0-1-16,0 0 0 15,0 0 1-15,0 0 1 16,0 0-2-16,0 0 0 16,0 0-1-16,0 0 2 0,0 0-3 15,0 0 2-15,0 0 0 16,3 0-1-16,1 2 2 16,-4 0-1-16,0 3 0 15,5-4 2-15,-5 4-3 16,0-5 1-16,0 0 0 15,4 0 0-15,-4 0 0 16,0 3 0-16,0-3 1 16,0 0 3-16,0 0-2 15,0 0 0-15,0 0 0 16,0 0 9-16,3 0-11 16,-3 0 6-16,0 0 1 0,0 0-5 15,0 0 4 1,0 0-3-16,0 0-2 0,0 0 5 15,0 0-5-15,0 0-1 16,0 0 0-16,-7 4 2 16,7-2 0-16,0 1-2 15,0-2 0-15,0-1-3 16,0 3 3-16,0-3 0 16,0 0-1-16,0 0 0 15,0 0 1-15,0 0 0 16,0 5 0-16,0-1-3 15,0-2 3-15,4 2 0 16,10 0 0-16,2 0 3 16,7 1-3-16,7-2 0 15,5 0 1-15,6-3 1 0,9 2-2 16,11-2 0-16,8 0 0 16,8 0 3-16,-1 0-1 15,3 0-2-15,4 0 0 16,-1 0-4-16,-6 0 5 15,3 0-1-15,-6 0 0 16,3 0 2-16,0 0-4 16,-3-2 2-16,3 2 0 15,5 0-1-15,-5-3 1 16,-3 3 0-16,-4 0-1 16,-6 0 4-16,3 0-4 15,-10 0 1-15,-3 0 0 0,9 0-1 16,4 0 3-16,4 0-2 15,15 0 0-15,2 0 3 16,5 0-5-16,7 0 2 16,4 0 0-16,-8 0 0 15,1 0 1-15,-8 5-1 16,-12-4 0-16,0 3 2 16,-7 1-6-16,4-4 5 15,-1 3-1-15,8-1 0 16,3 1 2-16,-2-3-2 15,-8 4 0-15,-1-5 3 16,-11 4-5-16,1-4 2 16,-2 1-2-16,-4-1-1 0,3 0 3 15,-3 0 0 1,-3 0 0-16,2 3 1 0,-5-2-2 16,3 1 1-16,0-2-1 15,7 0 0-15,2 0 1 16,3 0 0-16,-5 0 0 15,2 0 4-15,-9 0-6 16,-3 0 2-16,-9 0 0 16,-6 0-2-16,-1 0 2 15,1 0 0-15,-1-2 0 16,5 1 4-16,1-2-5 16,6 2 1-16,-3 1 0 15,-10 0-1-15,-6 0 3 0,-11 0-2 16,-9 0 0-16,-7 0 2 15,3 0-3-15,-3 0 1 16,0 0 0-16,0 0-2 16,0 0 3-1,0 0-1-15,0 0 0 0,0 0-4 16,0 0-11-16,0 0-12 16,0-4-14-16,0-1-5 15,-26-3-26-15,-11 3 7 16,-6-4 23-16,1 1-1 15,12-3-1-15,10-10-20 16</inkml:trace>
  <inkml:trace contextRef="#ctx0" brushRef="#br0" timeOffset="50024.221">12398 14812 51 0,'0'0'43'0,"0"0"-17"15,0 0 2-15,0 0-3 0,0 0-4 16,0 0-4 0,0 0-11-16,87-22-6 0,-82 22 5 15,-1 0-2-15,3 0 7 16,9 11 2-16,-2-1-5 15,9-6 5-15,7 5-2 16,9-4-3-16,7-1 3 16,14 0-7-16,5 2 2 15,11-2 0-15,13-4-4 16,14 0 6-16,15 0-4 16,11 0 4-16,13-4 4 15,6-2-6-15,8-1 4 16,8 6 1-16,1-4-5 15,-9 5 3-15,-4-3-6 16,-11 3-2-16,4 0 7 16,0 0-5-16,11 0-1 15,12-3-1-15,11 3 3 0,8-3 0 16,4 0-3-16,0 2 0 16,-9-3 4-16,-17-2-1 15,-23 6-2-15,-29 0 2 16,-21 0-3-16,-16 0 6 15,-4 0-3-15,4 0-2 16,13 0 10-16,17 0-9 16,20 0 3-16,11 0-3 15,16 0 3-15,-1 0-4 16,0 0-1-16,2 0 0 0,-18 0 4 16,-10 0-4-1,-11 0 0-15,0 6 0 16,7-2 4-16,14 0-3 15,9 2-1-15,16-3 1 0,3-3-1 16,-4 5 1-16,-8-4-1 16,-18 3 0-16,-15 3 5 15,-13-1-5-15,-11-2 0 16,4-3 2-16,0 2 0 16,0-1 0-16,20-2-2 15,-1 2 3-15,15-2 1 16,5 2 0-16,7 2-4 15,0-4 3-15,-5 3-8 16,-9-3 7-16,-18 0-2 16,-2 3 0-16,-11-3 6 0,2 0-5 15,10 0-1 1,4 0 4-16,15 0-1 16,14 0-1-16,7 0-2 15,-3-3 4-15,-13-4 0 16,-14 1-2-16,-17 2-2 0,-10 4 1 15,-1-4-2-15,7 4 4 16,1 0-3-16,4-4 0 16,6 2 1-16,-2-1-1 15,1 3 0-15,-1 0-1 16,-8 0-6-16,-3 0 7 16,-10 0 0-16,-6 0 0 0,-2 0 4 15,9 5-4-15,10 3 0 16,15 0 0-16,7-2-1 15,12 1 1-15,-1 4 0 16,-8-6-1-16,-10 2 6 16,-12-1-5-16,-11-2 0 15,-6 0 1-15,3 0-2 16,-1-2 1-16,-1-1 0 16,1 5-1-16,8-6 7 15,3 5-6-15,4-3 0 16,-8 0 2-16,-12 0-5 15,-14-2 3-15,-3 0 0 0,-17 0-2 16,1 0 5-16,-1 0-3 16,-3 0 0-16,7 0 0 15,4 0-3-15,5 0 3 16,-2 0 0-16,2 0-2 16,2 0 4-16,5 0-2 15,0 0 0-15,7 0 3 16,0-4-4-16,0 4 2 15,9-2-1-15,-6 2 4 16,8-5 3-16,-2 5-5 16,-2 0-2-16,2 0 3 15,-5 0-5-15,8 0 2 16,-5 0 0-16,6 0 0 0,-10 0 9 16,1 0-9-16,-8 0 0 15,-3 0 2-15,-5 0-4 16,5-4 3-16,-4 4-1 15,1 0 3-15,-2 0 8 16,5 0-10-16,3-2-1 16,1-1 2-16,3-1 6 15,12 0-8-15,2 0 0 16,9 2-1-16,0 0 8 16,-7 2-7-16,-7 0 0 15,-5 0 2-15,-8-2-11 16,-3 2 10-16,-5-4-1 15,2 4 0-15,6-4 4 16,1 0-4-16,3 0 0 16,3-1 4-16,6 2-8 0,-2 0 4 15,2 3 0-15,-2-3 0 16,-3 3 8-16,1 0-8 16,6 0 0-16,1 0 0 15,-1 0-5-15,-2 0 6 16,-12 0-1-16,-17 0 0 15,-13 0 8-15,-17 0-8 16,-6 0 0-16,-6 0 2 16,-2 0-1-16,-8 0 5 15,-1 0-6-15,1 0 0 16,-4 0 8-16,0 0-8 16,0 0 0-16,0 0-26 0,0 0-25 15,0 0-49 1,-30 0-6-16,-32 0-26 0,-18 0-3 15</inkml:trace>
  <inkml:trace contextRef="#ctx0" brushRef="#br0" timeOffset="52197.944">2209 16646 17 0,'0'0'18'0,"0"0"7"16,0 0 0-16,0 0-1 16,0 0-5-16,0 0-1 15,0 0 1-15,0-4-4 16,0 4 4-16,0-5 5 0,7 5-4 16,16-10 3-1,7 2-4-15,16-5-8 0,20 5 5 16,17-1-5-16,23 3 2 15,22 6-1-15,20 0-10 16,8 0 5-16,-1 0-6 16,-4 0 2-16,-15 0-1 15,-2 0-2-15,12 0 0 16,25 0 1-16,34 0 3 16,36-4 0-16,37-19 3 15,31-6-6-15,31 1 13 16,17-3-10-16,-1 8 15 15,-10-4-1-15,-10 14-9 16,-24-1 11-16,-15 6-3 16,2 4-13-16,5-4 17 0,9 5-14 15,18 0 5-15,12 3 1 16,6 0-12-16,1 0 11 16,-19 0-12-16,-22 0 2 15,-31 6 9-15,-34 2-7 16,-37 0 3-16,-39-7 5 15,-32 4-11-15,-21-1 13 16,-12 0-1-16,-4-4-5 16,19 4 23-16,8 0-15 15,8-2 6-15,3 2 4 16,-12-1-20-16,-6 6 14 16,-20-7-3-16,-11 2-15 0,-19-4 25 15,-19 0-24-15,-17 0 11 16,-10 0 3-16,-3 0-12 15,-6 0 16-15,5 0-21 16,4 0 0-16,7 0-2 16,6 0 9-16,5 0-7 15,-3 0 6-15,1 0 4 16,-9 0-5-16,-10 0 1 16,-9-4-6-16,-11 2 31 15,0 2-28-15,3-9 30 16,1 2 4-16,1-3-34 15,2-4 23-15,-3 1-26 16,6 0 0-16,3-1 0 0,-3-9 17 16,6-3-17-16,-9-5 0 15,6-10 10-15,-3-8 0 16,6-4-10-16,0-1 0 16,-5 0-14-16,-8 6 14 15,-3-7 0-15,0 7 0 16,-7-6-9-16,-19-1 2 15,-10 4-3-15,6 1 0 16,7-4-3-16,4 5-18 16,8-1 31-16,7 6-9 15,4 0-6-15,0 4 15 16,0 3 0-16,0-2 0 0,0-1-12 16,0-6 0-16,0 2 12 15,0 3-11-15,0 1 16 16,4 7-16-16,-4 4 11 15,0 8 0-15,0 6-14 16,0-2 14-16,0 7 0 16,0 2 0-16,0 3 3 15,0 1-3-15,0 4 0 16,0 0 2-16,0 0-23 16,0 0 13-16,0 0 8 15,0 0-7-15,0 0 1 16,0-4 6-16,0-2 0 15,4-2-8-15,3-4-7 16,1 2 15-16,-4 2 0 16,3-1 0-16,-7 8 15 0,0-3-15 15,0 4 0 1,0 0 0-16,0 0-15 0,0 0 15 16,0 0 0-16,0 0-5 15,0 0-12-15,0 0 13 16,0 0-5-16,0 0-37 15,0 0 28-15,0 0-44 16,0 0 12-16,0 0-1 16,0 0-35-16,0 0 15 15,0 0-7-15,-23 8-5 16,-23 6-14-16,-11-6-39 16</inkml:trace>
  <inkml:trace contextRef="#ctx0" brushRef="#br0" timeOffset="53770.287">2689 14829 9 0,'0'0'14'16,"0"0"0"-16,0 0-2 16,0 0-9-16,0 0 14 15,0 0-3-15,62 22 0 16,-62-22 6-16,0 0 6 16,0 0-5-16,0 0 6 15,0 0-5-15,0 0 0 16,0 0-5-16,0 0-6 15,0 0 4-15,0 0-2 16,0 0-3-16,0 0 11 0,0-8-5 16,0-6-13-16,0 0 9 15,0 0-6-15,0-7 7 16,0-2-6-16,3-7-3 16,-3-13 11-16,0-1-10 15,0-5 3 1,0-3 1-16,0 3-6 0,-12 5 2 15,-6 3-5-15,-5 5 1 16,-3-1-2-16,-1-2 2 16,1 4-1-16,-6-2 3 15,9 7 3-15,5 3-4 16,2 0-2-16,13 5 3 0,3 0-3 16,-4 1 1-16,4 1-1 15,0 1 0-15,0-3 5 16,0 1-5-16,0 2 0 15,0 0 0-15,0 0-3 16,0 2 3-16,0 1 0 16,0 0-2-16,0 2 8 15,0 0-6-15,0 2 0 16,0 1 1-16,0-2-7 16,4 3 7-16,3-3-1 15,5 2 0-15,-1-3 1 16,-1 0-1-16,3 0 0 15,-6-3 3-15,9 2-9 16,-6-3 6-16,6 0 0 16,0 0 0-16,-9 4 7 15,4 3-7-15,-6 4 0 0,-1 0 1 16,-1 2-5-16,4-4 4 16,0 0 0-16,6-4 0 15,3-5 4-15,1 2-5 16,-1 0 1-16,-5-1 0 15,1 9-5-15,-5-1 7 16,-7 5-2-16,4 2 0 16,-4 2 3-16,0 0-9 15,0 0 6-15,0 0-14 16,0 0 4-16,5 0-24 16,6 0 0-16,19 0 8 15,16 0-4-15,16 0 4 16,-2 0-16-16,-14 0-2 0,-20 10 12 15,-26 6-38-15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31.664"/>
    </inkml:context>
    <inkml:brush xml:id="br0">
      <inkml:brushProperty name="width" value="0.05" units="cm"/>
      <inkml:brushProperty name="height" value="0.05" units="cm"/>
      <inkml:brushProperty name="color" value="#FFFFFF"/>
      <inkml:brushProperty name="fitToCurve" value="1"/>
    </inkml:brush>
  </inkml:definitions>
  <inkml:trace contextRef="#ctx0" brushRef="#br0">0 0 63 0,'0'0'36'0,"0"0"-25"16,0 0 3-16,0 0 3 15,0 0-9-15,0 0-2 16,197 50 9-16,-8-31 21 16,68-10-7-16,59-3-2 15,31-4-5-15,-10-2-5 16,-11 0-8-16,-19 0 1 16,-36 0-3-16,-27 0-1 15,-68 0 2-15,-52 0-7 16,-60 0-1-16,-34 0 0 0,-25 0 0 15,-5 0-2-15,0 0-8 16,0 0-9-16,-5 0 6 16,-29 0-3-16,-10 6-5 15,-11-1-8-15,12 3-30 16,8-3-4-16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35.738"/>
    </inkml:context>
    <inkml:brush xml:id="br0">
      <inkml:brushProperty name="width" value="0.05" units="cm"/>
      <inkml:brushProperty name="height" value="0.05" units="cm"/>
      <inkml:brushProperty name="color" value="#FFFFFF"/>
      <inkml:brushProperty name="fitToCurve" value="1"/>
    </inkml:brush>
  </inkml:definitions>
  <inkml:trace contextRef="#ctx0" brushRef="#br0">0 4 38 0,'0'0'47'15,"0"0"-32"-15,0 0 7 16,0 0 9-16,0 0-4 16,0 0-6-16,35-4-10 15,29 4 0-15,46 0 1 0,39 0-6 16,28 0 5-1,20 0-2-15,17 0 1 0,13 0 2 16,7 2-8-16,7 6 1 16,-2-5 1-16,2 3-5 15,16-5 2-15,7 7-3 16,-12-1 1-16,-25 1 0 16,-39 1-1-16,-50-2 0 15,-44-7-2-15,-34 3 2 16,-42-3-1-16,-18 0-16 15,0 0-26-15,-4-13-22 16,-49-12-37-16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30.996"/>
    </inkml:context>
    <inkml:brush xml:id="br0">
      <inkml:brushProperty name="width" value="0.05" units="cm"/>
      <inkml:brushProperty name="height" value="0.05" units="cm"/>
      <inkml:brushProperty name="color" value="#FFFFFF"/>
      <inkml:brushProperty name="fitToCurve" value="1"/>
    </inkml:brush>
  </inkml:definitions>
  <inkml:trace contextRef="#ctx0" brushRef="#br0">0 316 15 0,'0'0'37'16,"0"0"-18"-16,0 0-4 15,0 0 0-15,0 0-3 16,0 0 0-16,0 0 2 16,0 0-4-16,0 0 0 15,0 0 0-15,0 0-7 0,9 0 2 16,21 0-4-16,14 0 1 16,15 0 7-16,22 0 10 15,6 2-4-15,23 3 0 16,14 1-2-16,5-4 4 15,4 3-8-15,-5-1-3 16,5-2 1-16,7-2-7 16,-2 0 5-16,11 0 0 15,5 0-4-15,9 0 8 16,0-2-8-16,9-12 3 16,7 4 6-16,-7 1-10 15,-9 2 6-15,-19 1-6 0,-15 2 4 16,-1-1-6-1,-4-1 2-15,5 1 0 16,9 0-1-16,15 0 2 0,15-4-1 16,15 2 0-16,10-4 2 15,0 2-2-15,-14-1 0 16,-7-2 0-16,-14 2-2 16,-4-1 5-16,-5 0-3 15,10 1 0-15,4 1 2 16,16-2-3-16,2 3 1 15,-7 0 0-15,-2 3-2 16,-18 5 7-16,-14 0-5 16,-27 0 0-16,-10 0-1 15,-5 0 0-15,13-3 1 16,17-4 0-16,35-7-2 0,30 5 1 16,29-2 1-1,10 0 0-15,2 6 3 0,-27 0-5 16,-28 3 2-16,-25-2 0 15,-21 2 0-15,-9 2 2 16,-17 0-2-16,-8 0 0 16,-5 0 0-16,-4-2 0 15,4-2 0-15,4 2 1 16,8 0-2-16,2-1 4 16,-5 3-3-16,-9 0 0 15,-13 0 0-15,-8 0-2 16,-18 0 2-16,-2 0 0 0,2 0 1 15,0 0-1-15,-11 0 0 16,1 0-1-16,-10 0 3 16,-1 0-3-16,-4 3 1 15,-5 1 0-15,3 0-3 16,-12-2 3-16,5-2-1 16,-12 2 0-16,-5 2-9 15,1-4 2-15,-5 0-6 16,0 2-1-16,0 1-2 15,0-1-19-15,0 0-15 16,-25 9-5-16,-40 0-28 16</inkml:trace>
  <inkml:trace contextRef="#ctx0" brushRef="#br0" timeOffset="4046">11644 318 19 0,'0'0'10'15,"0"0"-5"-15,0 0 14 16,0 0-7-16,0 0-5 16,0 0 1-16,0 0 2 15,-39 24 8-15,39-24-3 0,0 0 0 16,0 0 0-1,0 0-6-15,0 0 1 0,0 2 2 16,5 1-7-16,34 0 3 16,16 4 4-16,9 1-2 15,9-1 5-15,17 2-8 16,4-2-1-16,21-2 5 16,9 1-6-16,18-6 4 15,12 0-2-15,4 0-6 16,5 0 6-16,-5 0-5 15,-9 0 1-15,-11 0 4 16,-9 0-6-16,-10 0 7 16,-16 0-2-16,-4-2-3 15,-10-2 7-15,1 2-7 0,4 2-1 16,0-3 1 0,14 3 0-16,2 0-3 0,-2 0 0 15,-5 0 3-15,-13 0-3 16,-10 0 0-16,-16 0 0 15,-4 0-2-15,4 0 4 16,10 0-2-16,15 0 0 16,1 0 2-16,8 0-4 15,5-2 2-15,1 2 0 16,6 0-1-16,-11 0 3 16,-5 0-2-16,0 0 0 15,4 0 2-15,1 0-5 16,0 0 3-16,4 0 0 15,3 0 1-15,-3 0 2 16,9 0-3-16,3 0 0 0,4-3 0 16,-6 1-1-16,2 2 1 15,4 0 0-15,9 0-1 16,1 0 3-16,-5 0-2 16,0 0 0-16,-12 0 2 15,-2 0-4-15,7 0 2 16,3 0 0-16,-1 2-1 15,-16-2 2-15,-9 0-1 16,-9 0 0-16,-7 0 3 16,7 0-6-16,-7 0 3 15,7-5 0-15,0-1-2 16,-7 2 3-16,7-1-1 0,-2-3 0 16,1 3 2-16,6-1-3 15,9 2 1-15,-5 0 0 16,4 2-2-16,6-3 2 15,-6 2 0-15,12-3 0 16,3 2 0-16,11-1-3 16,9 1 1-16,7-2-3 15,-2 1 4-15,-10 1-8 16,-18-2 8-16,-23 3-1 16,-6-3 4-16,-3 0-3 15,11 1 1-15,21 0 0 16,-6-1-1-16,-1 4 1 15,-9-1 0-15,-9-2 0 0,4 5 2 16,-6 0-3-16,7 0 1 16,-10 0-3-16,-11 0 1 15,-16 0-1-15,-12 0 0 16,-23 0 2-16,-6 0-6 16,-12 0 5-16,0 0-2 15,0 0-2-15,4 0 0 16,5 0-9-16,7 0 2 15,3 0 4-15,6 0-10 16,-4 0 4-16,-3 3-1 16,7-3-1-16,-15 2 7 15,1-2-3-15,-11 3-6 0,0-3-11 16,0 2-25-16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49.221"/>
    </inkml:context>
    <inkml:brush xml:id="br0">
      <inkml:brushProperty name="width" value="0.05" units="cm"/>
      <inkml:brushProperty name="height" value="0.05" units="cm"/>
      <inkml:brushProperty name="color" value="#FFFFFF"/>
      <inkml:brushProperty name="fitToCurve" value="1"/>
    </inkml:brush>
  </inkml:definitions>
  <inkml:trace contextRef="#ctx0" brushRef="#br0">434 193 8 0,'0'0'36'0,"0"0"-29"0,0 0-6 16,0 0 6-16,0 0 10 15,0 0-4-15,-10 0-4 16,10 0-2-16,0 0 2 16,0 0 2-16,0 0-6 15,0 0-1-15,0 0-4 16,-9 0 0-16,-16 0 1 15,-5 2-1-15,-4 2-1 16,-5-4 1-16,9 0 0 16,-11 0 1-16,2 0-1 15,-5 0 0-15,-2 2-1 0,7 3 1 16,9-2 0-16,17-3-1 16,8 2 2-16,5-2-1 15,0 0 0-15,0 0-1 16,0 0 1-16,23 3 2 15,18-3 3-15,7 5 4 16,21-2-2-16,16 2 3 16,30-2 4-16,23-3-2 15,20 0 3-15,19 3-6 16,6-3 0-16,10 4-1 16,7 2-6-16,11 2 4 15,7-3-2-15,9-3-2 16,12 3 6-16,13 1-6 15,10 1-2-15,8 4 6 16,3 0-6-16,-11-1 6 0,-10-1 2 16,-8 2-6-16,-17-2 6 15,-9-2-4-15,-12 1 5 16,-6-3 2-16,7-5-9 16,6 0 6-16,5 0 3 15,0 0-8-15,-11 2 9 16,-10 2-8-16,-9-4-3 15,5 2 9-15,7-2-10 16,-8 0 6-16,-20 0-1 16,-18 0-4-16,-21 0 5 15,-13 0-6-15,-17-6 0 16,-9 2 0-16,-14-2 5 16,-2-2-5-16,3 1 2 0,1-1-2 15,3-3 11-15,-16 2-10 16,-5 1-1-16,-13-3 3 15,-17 6 1-15,-9-1-2 16,-15 4-2-16,-6-1 2 16,1 1-4-16,-1-1 2 15,8 0 0-15,6-2-2 16,21 3 6-16,12-3-4 16,22 2 0-16,17 0 0 15,13-1 0-15,7-2 0 16,-7 1 0-16,-4 2-2 15,-14-5 6-15,-12 0-4 16,-9-2 0-16,-4 2 1 16,-14 1 0-16,-12-1-1 0,-11 0 0 15,-7 3 0-15,-6-1 3 16,-10 1-2-16,4-2-1 16,1-10-17-16,2-3-21 15,-3-6-31-15,-4-9-15 16,0-14-8-16</inkml:trace>
  <inkml:trace contextRef="#ctx0" brushRef="#br0" timeOffset="8213">11965 266 28 0,'0'0'38'0,"0"0"-16"15,0 0 3-15,0 0-2 16,0 0-6-16,0 0-1 0,0 0-2 16,-138-36 1-1,138 36-5-15,5 0-5 0,80 0-4 16,87 0 7-16,85 0 8 16,80 0 8-16,44 0-7 15,-5 5-7 1,-40 1-5-16,-68-4 1 0,-75 0 0 15,-69 1 0-15,-46 0 2 16,-32-2 2-16,-23 3 0 16,-12-2-1-16,-11-2-3 15,0 0-3-15,0 0 3 16,-46 0-4-16,-78 0-2 16,-98 3-8-16,-84 5-7 15,-52-1 0-15,-2-4 7 16,34-3 4-16,49 0 4 0,40 0-1 15,49 0 1 1,39 0 0-16,34 0 0 0,46 0 0 16,30 0 0-16,30 0 0 15,9 0-2-15,30 0-10 16,87 0 8-16,83 0 4 16,91 0 2-16,79 0 1 15,56 0 3-15,10 0 3 16,-20-5 3-16,-56-3 2 15,-78 0 2-15,-80 2-3 16,-82 5-4-16,-65 1-6 16,-42 0-3-16,-13 0-1 15,0 0-16-15,-39 0-27 16,-55 0-6-16,-30 0-36 0,-25 0-22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0:45.328"/>
    </inkml:context>
    <inkml:brush xml:id="br0">
      <inkml:brushProperty name="width" value="0.05" units="cm"/>
      <inkml:brushProperty name="height" value="0.05" units="cm"/>
      <inkml:brushProperty name="color" value="#FFFFFF"/>
      <inkml:brushProperty name="fitToCurve" value="1"/>
    </inkml:brush>
  </inkml:definitions>
  <inkml:trace contextRef="#ctx0" brushRef="#br0">0 222 11 0,'0'0'19'0,"0"0"-12"16,0 0 3-16,0 0 11 16,0 0 1-16,0 0-12 0,0 0 3 15,163-4-4-15,-69 4 5 16,30 0-3-16,29 0-6 16,26 0 2-16,23 4-4 15,12-2-3-15,8-2 4 16,1 0-4-16,-17 0 1 15,-17 0 3-15,-40-6-3 16,-37-4 3-16,-36 5-4 16,-37 2-1-16,-23 3 0 15,-16 0 0-15,0 0-2 16,0-2 0-16,0 2-7 16,-25 0-2-16,-26 0-3 15,-18 0-10-15,-15 0-4 16,-20 0-12-16</inkml:trace>
  <inkml:trace contextRef="#ctx0" brushRef="#br0" timeOffset="307">1257 224 20 0,'0'0'15'0,"411"0"-1"16,-170 0-3-1,23-11-4-15,11 1-2 0,3 5-5 16,-5 2 1-16,-21 3-1 16,-29 0 1-16,-21 0-2 15,-18 0 1-15,-22 5 0 16,-28-2-1-16,-31-3-1 15,-39 0-1-15,-23 0-10 16,-22 0-8-16,-15 0 8 16,-4-5 5-16,0 2-1 15</inkml:trace>
  <inkml:trace contextRef="#ctx0" brushRef="#br0" timeOffset="655">2889 228 3 0,'0'0'16'0,"0"0"-3"16,0 0-3-16,0 0-4 15,0 0-2-15,0 0 0 16,-94 0-4-16,119 0-5 16,65 0 3-16,47 0 0 15,61-2 2-15,31-7 2 16,28-5-1-16,5 1 2 15,-5-1-3-15,-14 6 1 16,-20 1 2-16,-26 2-3 16,-25 5 0-16,-32 0 5 15,-37 0-5-15,-39 0 0 16,-25 0-2-16,-22 3 2 0,-17 5-2 16,0-1-3-16,0 3 1 15,-56 4 1-15,-28-1 1 16,-40 2 2-16,-23 0-7 15,-28-1-12-15,-1-4 2 16</inkml:trace>
  <inkml:trace contextRef="#ctx0" brushRef="#br0" timeOffset="2397">4146 265 10 0,'0'0'5'0,"0"0"-5"16,0 0-1-16,0 0 1 15,0 0 0-15,370-98 0 0,-230 87-2 16,14 3 2-1,9 1 1-15,9 4 0 0,7 0 0 16,18 0 2-16,5 3 3 16,2-2 8-16,-6 2-8 15,-19 0 1-15,-33 0-6 16,-17 0 1-16,-40 0-2 16,-38 0 0-16,-26 0-5 15,-25 0-8-15,0 0 4 16,-11 5 9-16,-44 3 0 15,-33 2 1-15,-26 4-1 16,-19-1 2-16,-12-6 3 16,3-1-2-16,9-1 2 15,9-5 3-15,9 0-5 16,25 0 1-16,38 0-4 16,26 0 2-16,26 0 3 0,0 0-5 15,35 0-2-15,50 0 2 16,27-3 1-16,21-8 0 15,12 1 0-15,4-1 0 16,-2 4-1-16,11-3 1 16,1 5-1-16,15-4 3 15,-7 7-1-15,-4 0 6 16,-18 2-4-16,-37 0-3 16,-28 0-1-16,-32 0-1 15,-22 0 1-15,-17 0 0 16,-9 0-6-16,0 0 5 0,0 0-6 15,-48 10 7-15,-24 0 0 16,-26 9 1-16,-15-4-1 16,-11-4 1-16,-9 1-1 15,5-4 4-15,13-3-2 16,26 3 0-16,36-6-2 16,28-2 1-16,25 4-2 15,29-4-3-15,75 0 2 16,45 0 1-16,18 0 2 15,1-14-1-15,-10-1 1 16,0 2-1-16,5-1 0 16,16 1 4-16,0 3-2 15,-11 3 4-15,-10 2-3 16,-20-1 1-16,-10 6 1 0,-17-3-4 16,-29 3 0-16,-27-2-1 15,-25 0 1-15,-30 2-2 16,0-3-4-16,-4 0 5 15,-56 3 0-15,-30-3 1 16,-17 3-1-16,-8-6 0 16,2 3 1-16,12-3 0 15,19-2-1-15,22 0 0 16,26 3 0-16,22 2 0 16,12 1 0-16,0 2-7 15,25-2-13-15,44 2 19 16,32-3 0-16,16 0 2 15,19-2 0-15,20-4-1 0,14 2 1 16,-3-1 1 0,-4-2 0-16,-23 5 0 0,-28 3 2 15,-17-1-3-15,-27 3 0 16,-13 0 0-16,-25 0-2 16,-16 0 0-16,-14 0-2 15,0 0-1-15,0 0 4 16,-23 0 0-16,-41 3 3 15,-21 6-2-15,-14-1 0 16,1 0 1-16,-1-5-2 16,9 0 1-16,26 2-1 15,18 0 0-15,23 0 0 16,16-2-1-16,7 0-3 16,0 1-7-16,0-1-3 0,51-1-1 15,22 1 15-15,33-3 0 16,22 0 3-16,15 0 2 15,20 0 2-15,-5-8-1 16,0 1 2-16,-9-4 3 16,-11 1-6-16,-9 3-1 15,-15 1 2-15,-20 0-3 16,-25 1-3-16,-25 5 0 16,-28 0-1-16,-11 0 0 15,-5 0-3-15,0 0 4 16,-21 0 0-16,-43 0-1 15,-14 0 1-15,-7 3-3 16,-2 3-3-16,15-4 4 16,4 4 1-16,24-5-2 0,14 2 2 15,21 3-2-15,9-1-2 16,0 2-1-16,18-1-3 16,47-6 7-16,33 0 2 15,31 0 1-15,20 0 5 16,9-8-1-16,1-8 3 15,-10 0-1-15,-25 1-2 16,-51 5-2-16,-39 7-3 16,-24 3 0-16,-10 0-6 15,0 0 6-15,-53 0 0 16,-32 0 0-16,-34 13 1 0,-14 0-1 16,-12-3 0-16,-2-5 1 15,-7 1 1-15,1-3-2 16,-1-3 1-16,0 0 0 15,26 0-1-15,29 0 1 16,46 0-1-16,37 0 1 16,16 0-3-16,30 0-8 15,59 0 10-15,19 0 3 16,12-3-2-16,-1-8 3 16,-7 1-4-16,3-3 1 15,-7 5 2-15,-9 1-2 16,-14 4 2-16,-26 3-2 0,-24 0-1 15,-19 0 0-15,-16 0-5 16,0 0 5-16,-85 15 1 16,-44 7-1-16,-45 1-3 15,-28 0 1-15,-25 4 1 16,-16-7 0-16,-5-2 0 16,7-7 1-16,27-7-2 15,31-4 1-15,40 0-2 16,40 0-6-16,32 0-10 15,37 0-6-15</inkml:trace>
  <inkml:trace contextRef="#ctx0" brushRef="#br0" timeOffset="11174">11898 213 47 0,'0'0'34'0,"0"0"-16"15,0 0 7-15,0 0-2 16,0 0-8-16,0 0-6 16,0 0 1-16,-16 4 3 15,16-4 4-15,0 0-3 16,0 0 2-16,0 0-2 0,0 0-1 15,0 0-5-15,0 0-1 16,0 0-5-16,25 0 0 16,35 0-2-16,34 0-1 15,44 0 1-15,45 0 0 16,40 0 0-16,16 1 1 16,6 7 0-16,3-2-1 15,-16-5 0-15,-28 2 1 16,-36 0 0-16,-45-1 0 15,-45 2-1-15,-27 1-1 16,-30-3 0-16,-17 1 0 16,-4-3-3-16,0 0-6 15,0 0-1-15,-46 0-4 0,-41 0-11 16,-32 0-5-16,-30 0-3 16,-40 0 12-16,-17 0 5 15,-21 0 12-15,-7 8 5 16,16-6 0-16,29-2 1 15,38 0 1-15,36 0 3 16,26 0 3-16,29 0-2 16,17 0 0-16,17-2 0 15,17-1-2-15,0 0-3 16,9 3-1-16,0 0 0 16,0 0-3-16,5 0 2 15,47 0 1-15,38 0 1 16,34 0 1-16,50 0 2 15,58 0 4-15,55 0 0 16,50 0 3-16,7 0-2 0,-2 0-1 16,-34 0-2-16,-56 0 1 15,-45-5-2-15,-63 5-1 16,-50 0 0-16,-39 0 4 16,-36 0-3-16,-15 0-2 15,-4 0 0-15,0 0 1 16,-4-2-3-16,-56-3-1 15,-39-1-7-15,-34 6-5 16,-46 0 4-16,-9 0 0 16,7 0 5-16,11 0 3 0,37 8 0 15,43-3 0 1,38-2 0-16,31-3 0 0,21 0 0 16,0 0-3-16,0 0 0 15,39 2 1-15,51-2 2 16,68 0 1-16,74 0 1 15,71 0 1-15,43-2-2 16,5-6 0-16,0 0 0 16,-16 2-1-16,-7 1 2 15,-22 3 11-15,-29-2-3 16,-45 0-2-16,-32-1-3 16,-42 3-1-16,-50 2 0 15,-39 0-3-15,-35 0-1 16,-34 0 0-16,0 0-2 0,0 0 1 15,-30 0-4-15,-43 0 1 16,-26 0-3-16,-20 0-2 16,2 2 1-16,2 7 3 15,12-5 2-15,13 2 0 16,26-5 0-16,25 2 1 16,19-3 0-16,20 0-2 15,0 0 2-15,0 0-2 16,4 0 1-16,56 0 2 15,43 0 1-15,30 0 2 16,25 0 2-16,8-3-1 16,15 2 6-16,7 1 1 15,5 0 7-15,0 0-8 0,-24 0-1 16,-22 0 0 0,-27 0-3-16,-31 0-1 0,-34 0-4 15,-32 1-1-15,-16 2 1 16,-7 2-6-16,-41 4-12 15,-58 4 2-15,-55 6 14 16,-27 1 1-16,-23-2 1 16,6-3 0-16,15-4 0 15,20-5 1-15,30-3-1 16,34-3 1-16,35 0 0 16,34 0-1-16,26 0 1 15,4 0-1-15,0 0 0 16,18 0-1-16,67 0 1 15,39 0 0-15,39 0 3 16,16-7 1-16,-7-6 3 0,7 0 3 16,2 0-2-16,42 1-1 15,15 4 0-15,-1 2-3 16,-8 5-2-16,-52 1-2 16,-33 0 1-16,-36 0 0 15,-44 0-1-15,-25 0 0 16,-34 0 0-16,-5 0-2 15,0 0-4-15,-48 0-9 16,-51 0 5-16,-34 5 3 16,-11 1-2-16,1-1 5 15,15 1 2-15,8-3 0 16,17-3-3-16,23 2 1 0,25-2 0 16,32 0 1-16,11 0-1 15,12 0 4-15,0 0-3 16,46 0 1-16,53 0 2 15,43 0 3-15,28 0 1 16,11 0-1-16,-2 0-1 16,9-7 5-16,44-4-1 15,37 2 1-15,22 0 1 16,-9 6-5-16,-41 3 1 16,-48 0 2-16,-44 0-1 15,-34 9-1-15,-37 1-3 16,-23-1 1-16,-25 0-2 15,-21-4 0-15,-9-2 0 0,0-1-1 16,0-2-1 0,-43 0-5-16,-47 3 1 0,-38-1 3 15,-26 1-4-15,-9-3 0 16,-12 0 3-16,3 3-1 16,5-3-1-16,8 0 0 15,31 0 2-15,48 0 1 16,50 0 2-16,30 5-3 15,25 2-4-15,83 5 7 16,62-9 1-16,27-3 6 16,26 0-3-16,-5 0 3 15,-21-3 1-15,-25-11 0 0,-27 7 0 16,-26 1 3-16,-20 3-1 16,-21 3-5-1,-19 0-1-15,-13 0-1 0,-18 0-2 16,-12 0 0-16,-11 6-1 15,-5-3-1-15,0-1-2 16,-14 3-8-16,-76 5 1 16,-43-3 9-16,-46 0 1 15,-9-7-3-15,16 0 3 16,27 0-4-16,51 0-3 16,46 0-5-16,32 0-1 15,16 0 7-15,25 0-6 16,78 0-2-16,56 0 13 15,29 0 2-15,0 0-10 16,-20 0-10-16,-54 0-2 0,-40 0-9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1:10.022"/>
    </inkml:context>
    <inkml:brush xml:id="br0">
      <inkml:brushProperty name="width" value="0.05" units="cm"/>
      <inkml:brushProperty name="height" value="0.05" units="cm"/>
      <inkml:brushProperty name="color" value="#FFFFFF"/>
      <inkml:brushProperty name="fitToCurve" value="1"/>
    </inkml:brush>
  </inkml:definitions>
  <inkml:trace contextRef="#ctx0" brushRef="#br0">303 112 2 0,'0'0'16'0,"0"0"5"16,0 0 0-16,0 0-8 15,0 0 2-15,0 0 0 16,-264 58-3-16,241-47-1 16,7-11-6-16,16 2-1 15,0-2-2-15,0 2-2 0,0 1 0 16,69-3 0 0,59 0 10-16,60 0 9 0,69-5-6 15,60-14 3-15,50 1 2 16,23 2-10-16,12 6 6 15,13 0-7-15,-4-1-4 16,-25 4 7-16,-22-1-9 16,-40 0 2-16,-49 0 0 15,-31 1 0-15,-38-1 2 16,-31 2 0-16,-33-4-4 16,-27 2 8-16,-21 3-8 15,-26-6 7-15,-12 5 1 16,-22 4-6-16,-13-3 6 15,-12 5-8-15,-9 0 2 0,0 0-4 16,0 0 1 0,0 0-1-16,0 0-4 0,-74 0-21 15,-45 0 14-15,-44 0-10 16,-30 7-4-16,-15-1 17 16,-15 5-1-16,-9-9-4 15,-20 9 5-15,-31-1-5 16,-24 4 3-16,-28 1 4 15,-7-7 2-15,0 7 4 16,7-7-1-16,7 3 2 16,2 1 0-16,14-3 1 15,25 3-1-15,39-9 1 16,67 0-1-16,57-1 4 16,60-2-2-16,34 0-1 15,25 0 1-15,5 3-2 0,0-1 0 16,19 1-3-1,66 5 3-15,68-2 12 0,75-6-7 16,79 0 2-16,74 0 5 16,48 0-6-16,42 0 6 15,22-6-1-15,-11-2-4 16,-37 3 5-16,-46 0-9 16,-66-6 4-16,-58 4 3 15,-52-5-5-15,-49 9 6 16,-40-5-5-16,-50-1-4 15,-31 7-1-15,-32 2-1 16,-21 0-13-16,0 0-8 16,0 0-20-16,-35 0-5 0,-15-6-12 15,6-4-27-15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1:02.894"/>
    </inkml:context>
    <inkml:brush xml:id="br0">
      <inkml:brushProperty name="width" value="0.05" units="cm"/>
      <inkml:brushProperty name="height" value="0.05" units="cm"/>
      <inkml:brushProperty name="color" value="#FFFFFF"/>
      <inkml:brushProperty name="fitToCurve" value="1"/>
    </inkml:brush>
  </inkml:definitions>
  <inkml:trace contextRef="#ctx0" brushRef="#br0">904 147 39 0,'0'0'40'0,"0"0"-24"15,0 0 0-15,0 0 8 16,-269-3-5-16,240 3-7 16,3 0 3-16,8 0-7 15,2 0 4-15,11 0 3 0,5 0-11 16,0 0 0-16,5 0-4 15,94 0 0-15,80 0 11 16,98 0 2-16,79 0 2 16,46-7-3-16,-3 3-12 15,-27 0 7-15,-56 4-1 16,-75 0-5-16,-66 0 9 16,-72 0-9-16,-48 0 3 15,-34 0-3-15,-21 0 3 16,0 0-4-16,0 0 0 15,-90 0 2-15,-64 0-11 16,-73 0 9-16,-71 0-5 16,-42 0 3-16,-22 0-10 15,-15 0 10-15,12 0-1 16,28 0-4-16,46 0 5 0,54 0-2 16,63 0 4-16,50 0 0 15,55 0 3-15,35 0-3 16,34 0 0-16,0 0-5 15,39 0 4-15,75 0-2 16,63 0 3-16,92-15 2 16,73 2 1-16,43-2 0 15,40 7 0-15,-10 2 1 16,-39 4 1-16,-54-4-5 16,-75 5 4-16,-79-5 5 15,-74 1-5-15,-48-1 10 16,-37 6-4-16,-9-5-3 15,0 0 10-15,-64-3-17 16,-74-3 1-16,-96 1-1 0,-83 5-9 16,-73 3 8-16,-50 2-3 15,-19 0 1-15,32 0 0 16,57 0 3-16,97 0 0 16,110 0-4-16,79 0 7 15,70 0-6-15,18 0 3 16,116 0-7-16,91 0 4 15,110 0 3-15,67 0-2 16,23 7 0-16,-37 7-27 16,-76 6-27-16,-96 2-32 15,-78-7-43-15</inkml:trace>
  <inkml:trace contextRef="#ctx0" brushRef="#br0" timeOffset="5149">7162 278 1 0,'0'0'2'0,"0"0"-1"0,0 0 0 15,0 0-2-15,-289 0 1 16,250 0 0-16,9 0 2 15,0 0-2-15,7 0 0 16,-2 0 1-16,9 0-1 16,-3 0 0-16,-1 0-2 15,-1-5-3-15</inkml:trace>
  <inkml:trace contextRef="#ctx0" brushRef="#br0" timeOffset="6041">6306 161 2 0,'0'0'19'0,"0"0"-5"16,0 0 3-16,0 0-7 15,0 0-2-15,0 0 3 16,-21 0 0-16,17 0-1 16,4 0-1-16,0 0-2 15,0 0 1-15,0 0-2 16,43 0 2-16,26 2 9 0,16-2-5 16,9 0 1-16,0 3 3 15,0-1-7-15,5 4 5 16,4 1-6-16,12-1 0 15,4 0 4-15,10-1-8 16,18-5 4-16,11 2-1 16,16 0-5-16,3-2 6 15,2 0-7-15,-11 0 2 16,-10 0 1-16,-14 0-1 16,-10 2 0-16,3 3 2 15,-1-1-5-15,15-2 11 16,3 4-8-16,4-6 0 0,0 0 3 15,-8 0-3-15,-1 0 1 16,-7 0-4-16,3 0 3 16,-8 0-1-16,6 0-1 15,1 0-1-15,-2 0 0 16,3-6 4-16,-3 6-4 16,-2 0 0-16,-2 0 1 15,7 0-2-15,-8 0 1 16,-8 6 0-16,-5-4-1 15,-10 3 4-15,-10 0-3 16,4-5 0-16,15 0 1 16,17 0-1-16,12 0 0 15,22 3 0-15,10 3-2 16,-3-6 4-16,-6 0-2 16,-13 0 0-16,-19 0 1 0,-3 0-4 15,-16 0 3-15,0 0 0 16,4 0 0-16,-4 0 2 15,-2 0-2-15,6 0 0 16,-4 0 3-16,5-3-8 16,-1 3 7-16,3 0-2 15,2 0 0-15,-5-3 2 16,6 0-2-16,-1 1 0 16,7 2 1-16,-3 0-3 15,-13 0 2-15,-11 0 0 16,-19 0-1-16,-9 0 3 15,-12 0-2-15,3 0 0 0,-7 0 2 16,-10 0-5-16,-10 0 3 16,-8 0 0-16,-23 0 0 15,-13 0-2-15,-5 0 0 16,0 0-14-16,-48 2-34 16,-85 16-25-16,-85 4-5 15</inkml:trace>
  <inkml:trace contextRef="#ctx0" brushRef="#br0" timeOffset="19699">17975 82 23 0,'0'0'23'0,"0"0"-12"0,0 0 16 16,0 0-1-16,0 0-9 15,0 0-7-15,9-3 3 16,-4 3-4-16,1 0 0 15,-1 0 0-15,-5 0 1 16,5 0-1-16,-1 0-1 16,17 0 0-16,9 0-3 15,27 0 4-15,44-1 1 16,28 1 4-16,38 0-2 16,17 0 0-16,8 0-6 15,-8 0 3-15,-7 0-4 16,-19 0 1-16,-20 0-3 15,-10 0-2-15,-13 4 1 16,4 0-1-16,1-3 0 0,8 5 0 16,14-4 0-16,12 1 1 15,14-3 0-15,-5 6-1 16,-5-4 0-16,-18 3 0 16,-12 0 0-16,-8-5 0 15,-3 0 0-15,16 0 0 16,-2 6 2-16,2-6-2 15,4 6-1-15,1-1 0 16,11-1 0-16,0 3 2 16,-6-7-1-16,1 6 2 15,-6 0-3-15,11-1 2 16,14-3 1-16,21 1-2 0,4-1 0 16,0 4 0-16,-2-4 0 15,-7 3 0-15,-16 1 0 16,0 5 0-16,-9-9-1 15,-5 6 1-15,9-7-1 16,-4 3 0-16,13-2-1 16,17 4 1-16,9 1-2 15,9 1 2-15,-14 0 0 16,-25-2 2-16,-19-1-2 16,-31 3-1-16,-15-4 1 15,-8 2 1-15,-10-1-1 16,3 0 0-16,6 0 0 15,21 3 0-15,28-3 0 0,30 3 0 16,15-1 1-16,5 1-1 16,-16-1 0-16,-18-1 1 15,-25 0-1-15,-19-1 2 16,-16-5-2-16,-25 0 0 16,-5 0 1-16,-9 0 0 15,-2 0 1-15,11 0-2 16,17 0 1-16,13 0-1 15,30 0-1-15,9 0 0 16,0 5 0-16,-5 6 1 16,-38-4-1-16,-26-1 1 15,-30-3 0-15,-13-3 0 0,-12 0 0 16,-9 0 0 0,0 0-1-16,0 0-12 0,0 0-25 15,-20 1-13-15,-33 7-17 16,-7-2 8-16,-9-1-45 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1:47.611"/>
    </inkml:context>
    <inkml:brush xml:id="br0">
      <inkml:brushProperty name="width" value="0.05" units="cm"/>
      <inkml:brushProperty name="height" value="0.05" units="cm"/>
      <inkml:brushProperty name="color" value="#FFFFFF"/>
      <inkml:brushProperty name="fitToCurve" value="1"/>
    </inkml:brush>
  </inkml:definitions>
  <inkml:trace contextRef="#ctx0" brushRef="#br0">206 63 26 0,'0'0'65'15,"0"0"-42"-15,0 0 7 0,0 0 0 16,0 0-3-16,0 0 3 16,-206-16-7-16,206 16-7 15,0 0-1-15,0 0-2 16,4 0-10-16,81 0-1 15,87 6 6-15,101-2 9 16,101-4-4-16,72 0-3 16,15-10-7-16,-7-3 0 15,-27 8 0-15,-46 0-3 16,-46-1 3-16,-44 4-3 16,-27 2-1-16,-27 0 0 15,-15 0 0-15,-29 0 0 16,-44 0-10-16,-41 0-26 15,-32-5-21-15,-23 0-17 0,-3-1-20 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11:18.985"/>
    </inkml:context>
    <inkml:brush xml:id="br0">
      <inkml:brushProperty name="width" value="0.05" units="cm"/>
      <inkml:brushProperty name="height" value="0.05" units="cm"/>
      <inkml:brushProperty name="color" value="#FFFFFF"/>
      <inkml:brushProperty name="fitToCurve" value="1"/>
    </inkml:brush>
  </inkml:definitions>
  <inkml:trace contextRef="#ctx0" brushRef="#br0">810 166 12 0,'0'0'24'15,"0"0"-7"-15,0 0 0 16,0 0 2-16,0 0 2 16,0 0-5-16,-149-15-2 0,149 15-4 15,0-5-3-15,0 5 1 16,7-3 1 0,57-5-7-16,65 3 0 0,68-3 5 15,74 6 0-15,71-2 3 16,39 4-3-16,16 0-4 15,-7 0 1-15,-18 0-2 16,-42 0-1-16,-43 0 0 16,-55-1 0-16,-58-5 4 15,-70 4-3-15,-40 0 2 16,-39 2 2-16,-20 0 0 16,-5 0 1-16,0 0-2 15,-74 0-5-15,-96 0-5 16,-100 0-7-16,-72 0-11 15,-48 2 9-15,-12 3 5 0,21-2 7 16,21-3 2-16,38 0 0 16,45 0 1-16,40 0-1 15,49 0 1-15,48 0 1 16,37-8-1-16,39 0 0 16,29 8 2-16,19-8-1 15,16 8 2-15,0-3-4 16,0 1-2-16,85-3-1 15,74-1 0-15,88-6 3 16,75 0 3-16,43 9 0 16,27-3 3-16,-27 6 0 15,-44 0-1-15,-57 0 1 16,-87 0 4-16,-67 0 2 16,-62 0-4-16,-32 0 2 0,-16-2 0 15,0 2-5-15,-60 0-5 16,-68 0-4-16,-69 0 1 15,-97 0-5-15,-57 4 2 16,-44 11 3-16,-41 1 3 16,-5-10 1-16,17 4-1 15,43-7 0-15,108-3 4 16,126 0 1-16,142 0 5 16,104 0-5-16,202-13-3 15,183-11 1-15,135 1-1 16,68 2-2-16,-33 8 0 15,-111 13-6-15,-175 0-38 16,-166 0-53-16</inkml:trace>
  <inkml:trace contextRef="#ctx0" brushRef="#br0" timeOffset="27944">399 1282 61 0,'0'0'13'15,"0"0"-5"-15,0 0 9 16,0 0 6-16,0 0-8 16,0 0-3-16,0 0 12 15,20-21 1-15,-20 21-1 16,0 0-5-16,0 0-5 16,0 0 2-16,0 0-1 15,0 0-3-15,5-1 0 16,6 1-6-16,3 0-1 15,25 0-2-15,30 0-2 0,32 0 10 16,37 0-2 0,20-3-2-16,26 3 0 0,18-6 0 15,16 1-2-15,4 0 3 16,-15 2 0-16,-28 3 1 16,-30 0 3-16,-32 0-3 15,-12 0-1-15,-10 0 2 16,8 0-2-16,12 8 0 15,6-3-4-15,15 1 1 16,10-3 1-16,8-3-5 16,0 0 6-16,-5 0-6 15,-7 0 0-15,-9 0 5 16,-13 0-4-16,-10 0-2 0,2 0 0 16,-1 0 1-1,6 0 0-15,6 5-1 0,-3-1 1 16,4 2 0-16,4-1 1 15,1-3-3-15,-1 3 1 16,1-1 0-16,8 3 0 16,8-7 1-16,27 0 0 15,21 0 3-15,0 0-4 16,2 0 3-16,-23 0-3 16,-9 0-1-16,-5 0 1 15,-4 0 1-15,4 0-1 16,-20 0 1-16,-14 0-1 0,-9 0-1 15,-21 0 0-15,4 0-1 16,10 0 2-16,-2 0 0 16,-15 0 0-16,-6 0-3 15,-11 0 7-15,-3 0-4 16,-7 0 0-16,0 0 0 16,-11 0-1-16,2 0 1 15,-4 0 0-15,-3 0 1 16,2 0-1-16,10 0 0 15,18 0-1-15,21 0 3 16,11 0-2-16,-2 0 0 16,-14 0 0-16,-25 0 0 15,-14 0 2-15,0 0-3 16,-16 0 1-16,-5 0 0 0,-4 0 3 16,-9 0-3-16,-3 0 2 15,-2 0-1-15,-2 0 1 16,7 0-2-16,4 0 0 15,9 0-4-15,-11 0 2 16,3 0-2-16,-6 0-4 16,-1 0 3-16,6 0-9 15,9 0 6-15,8 0 0 16,-15 0 1-16,-2 0 0 16,-4 0 0-16,-7 0 1 15,2 0 5-15,2 0-3 16,12 0 1-16,0 0 2 15,-5 0-1-15,0 0 1 0,-11 0-3 16,-2 0-1 0,-8 0-6-16,5 0-9 0,0 0-7 15,3 0-7-15,2-7-13 16,-10 1-2-16,-4 1-3 16,0 0-20-16</inkml:trace>
  <inkml:trace contextRef="#ctx0" brushRef="#br0" timeOffset="31718">9438 564 33 0,'0'0'72'0,"0"0"-41"16,0 0 0 0,0 0 1-16,0 0-15 0,0 0-12 15,-227-49-1-15,117 49 2 16,-14 0 0-16,11 0 2 15,-2 0-3-15,3 0-1 16,-3 0-3-16,-4 0 0 16,16 2 1-16,20 4-1 15,28 5 1-15,25-7-2 16,14-4-1-16,7 2-2 16,9-2 3-16,-5 0 0 15,5 0 1-15,0 0 0 16,0 0 1-16,-9 0-2 15,-16 5 2-15,-5 7 3 0,-4-7 1 16,-1 5 0-16,10-2-1 16,4 3 0-16,12-8-2 15,0-2-1-15,4 3-2 16,5-2 2-16,0-2-1 16,0 0 0-16,0 0 1 15,0 0-2-15,0 2 2 16,0 9-1-16,0 12 0 15,0 0 6-15,0 12 12 16,0-5-7-16,5 5 2 16,4-2-1-16,0 6 0 15,3 0 4-15,-8 6-10 16,1-3 7-16,-5 2-3 0,0 2-5 16,0 1 5-1,0 1-2-15,0-2 0 0,0-5 5 16,0 4-6-16,0-11 3 15,-5-3-1-15,1-3-2 16,-8-5 2-16,8-1-5 16,4 2-2-16,0-7 4 15,-5-6-5-15,5 2-1 16,0-8 0-16,0-5 0 16,0 0-1-16,0 0 2 15,0 0-2-15,0 0 5 16,0 0-3-16,0 0 5 15,0 0 0-15,0 0-3 16,0 0 5-16,0 0-5 0,21 0-4 16,18 0 3-16,9 0 5 15,12-5-4-15,-1-1-1 16,-4 6-3-16,10-5 2 16,3 3-2-16,6-1 0 15,6 0 0-15,-6 3-8 16,1 0 7-16,3 0-2 15,-4 0-3-15,2 0 2 16,2 0-4-16,-3 0 5 16,-1 0 2-16,-10 0-1 15,-16 0 2-15,-2 0 0 16,-7 0-1-16,-4 0 1 0,-1 0 0 16,0 0 3-16,-13 0-2 15,0 0-1-15,-17 0 0 16,5 0 0-16,8 0 0 15,1 0 0-15,7 0-10 16,0 0 9-16,-6 0-2 16,1 0 4-16,-6 0-1 15,-7 0 2-15,-2 0-1 16,-1 0 2-16,-4 0-2 16,0 0 1-16,0 0 8 15,0 0-4-15,0 0 3 16,0 0 0-16,0 0-2 15,0-5-1-15,5-8-6 0,-1 3 0 16,8-3 0-16,2-3 3 16,-5-3-3-16,7 2 0 15,-12-4 6-15,1-2-8 16,0-6 2-16,-1 1 0 16,3-4 2-16,2-1 1 15,5-13-5-15,2-2 2 16,-2-7 0-16,2-5 2 15,-7-5-2-15,-4 3 0 16,-5-1-3-16,0 11-1 0,0 10 4 16,0 9 0-1,0 4 2-15,-5 3-2 0,-4 6 0 16,-3-1 2-16,3 5 3 16,0-2-4-16,5 3 3 15,-1 1-2-15,-2 1-2 16,7 3 3-16,-5 5-3 15,5-9 0-15,0 10-2 16,0-1 4-16,0 5-2 16,0 0 0-16,0 0 0 15,0 0-3-15,-4 0 3 16,4 0 0-16,-5 0 0 16,1 0-9-16,-1 0-1 15,-2 0 1-15,-2 0-6 16,-16 0 0-16,-19 0 3 15,-15 0 4-15,-19 0 4 0,-12 0-2 16,-4 0 3-16,-16 1-2 16,-3 7-5-16,-6-1 6 15,11 2-3-15,3-1-1 16,27-3 4-16,9 3 0 16,18-8-2-16,3 5 4 15,2 1-13-15,12-4 7 16,4 4 2-16,5-1 0 15,11-1 2-15,5-4-2 16,-7 6 1-16,6-5 5 16,-10 5-6-16,1 0 6 0,-1-1 0 15,-5-3 1-15,-1 3-2 16,3 1 1-16,-11 5 0 16,-17-6 0-16,8-2 1 15,-3 2-1-15,16-3 0 16,16 0-6-16,14-2 4 15,0 6-7-15,0-6 2 16,0 5 0-16,0 6 1 16,0 1 6-16,0 0 1 15,0 5 0-15,0-4 2 16,-4 3 0-16,-3 6 4 16,2 2 1-16,-4 0-4 15,0 7 8-15,-3 3-3 16,-1 5-1-16,-3-4 3 15,2 11-1-15,-7-5-1 0,3 11 0 16,-7-6-3 0,4 8 2-16,-2-2-3 0,7-1-1 15,2 1 6-15,3-7-3 16,6-5 2-16,1-5 5 16,4-5-9-16,0-11 4 15,0-3 3-15,0-9-11 16,0-3 5-16,0-2-4 15,0-2 2-15,0 0 4 16,0 0-8-16,0 0 6 16,0 0 4-16,0 0-5 15,0 0 7-15,0 0-5 16,0 0 0-16,0 0-4 16,4 0-3-16,31 0-2 0,24 0 2 15,15 0 16-15,27 0-1 16,16 0-15-16,23-2 6 15,18 2-6-15,14 0 2 16,2 0-2-16,-15-4 0 16,-17 4 0-16,-13-2 0 15,-15 2 0-15,-20-3 2 16,-20 3 0-16,-24 0 0 16,-22 0-2-16,-7 0 0 15,-12 0 0-15,2 0-2 16,-6 0 2-16,-5 0 0 0,0 0-2 15,4 0 4 1,-4 0-4-16,0 0 4 0,0 0-2 16,5 0 0-16,-5 0 0 15,5 0 0-15,-5 0 0 16,4-2 4-16,8-3 2 16,1-1 2-16,3 1-6 15,3 0 2-15,-3-3-4 16,2 2 0-16,3-5 0 15,0 0 4-15,-3 0-2 16,3-2 4-16,-8-6-6 16,8 4 9-16,-12-8-2 15,-4-6-5-15,-5-5 3 16,0-7-1-16,0-5-2 0,0-6 3 16,0-9-3-16,0-2-2 15,0-6 0-15,0-10 0 16,0 7 0-16,0-2 0 15,11 5 0-15,-6 4 0 16,-1-3 10-16,1 3-10 16,0-3 0-16,-5 8 2 15,0 14-4-15,0 6 2 16,0 16-5-16,-14 7 0 16,-7 4-6-16,3 4 11 15,6 8-16-15,3 1 9 16,9 0-5-16,-4 0-12 15,-1 0-17-15,-20 23-14 0,-19 12 11 16,-11 11 37-16,-9 0-5 16,4-15-14-16,10-4 15 15,-8-1-12-15,-6-6-4 16,-21 4-1-16,-25-2-7 16,-32-8-8-16,-42 2-22 15,-39-9-36-15,-29-1-43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0:52.054"/>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108 23 17 0,'0'0'28'15,"0"0"-20"-15,381 18 41 16,-113-16-10-16,58 1-10 16,41-3-7-16,33 0-3 15,1 0-12-15,10 0 7 16,-12 0-7-16,-11-5 0 0,-27-3 8 16,-45 0-7-1,-63-1-1-15,-61 1 0 0,-59 4-6 16,-52 3 3-1,-38-2-4-15,-33 3 0 0,-10 0 0 16,-10 0-3-16,-97 0-4 16,-72 0 7-16,-65 0-13 15,-38 10 5-15,-9-2-1 16,-1-1-3-16,14 1 6 16,-4-3-6-16,-5 0 1 15,-13 4 2-15,-17-5 2 16,5 5 5-16,11-5 0 15,19 2 2-15,4-1-2 16,17-1 4-16,34 0-2 16,52-4 1-16,77 0 0 15,63 5 5-15,35 0-6 0,108 3 2 16,101 3-1-16,91-2 0 16,88-1 0-16,76-8 0 15,36 0 0-15,5 0 2 16,-12-8-2-16,-47-12-1 15,-54-2 7-15,-66 7 0 16,-65 2 6-16,-68 6 3 16,-64 4-11-16,-58 0 3 15,-48 3-8-15,-23 0-3 16,0 0 3-16,-53 0-39 16,-82 0-5-16,-51 3-42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10:26.256"/>
    </inkml:context>
    <inkml:brush xml:id="br0">
      <inkml:brushProperty name="width" value="0.05" units="cm"/>
      <inkml:brushProperty name="height" value="0.05" units="cm"/>
      <inkml:brushProperty name="color" value="#ED1C24"/>
      <inkml:brushProperty name="fitToCurve" value="1"/>
    </inkml:brush>
  </inkml:definitions>
  <inkml:trace contextRef="#ctx0" brushRef="#br0">484 162 21 0,'0'0'38'0,"0"0"-24"16,0 0-5-16,0 0 6 15,0 0-3-15,273-8 0 16,-66 1-8-16,61 1-1 16,53-5-1-16,70-1 1 15,70-5-2-15,48 2 1 0,19 2-2 16,-12 8-1 0,-47 5 1-16,-38 0-1 0,-41 0 0 15,-64 0-2-15,-62 0-1 16,-76 10 3-16,-85-2 0 15,-48-4-2-15,-50-3-8 16,-5-1-1-16,-94 2-9 16,-94 2-8-16</inkml:trace>
  <inkml:trace contextRef="#ctx0" brushRef="#br0" timeOffset="685">385 118 14 0,'0'0'14'0,"0"0"-10"15,0 0 2-15,257 70 14 16,12-58-9-16,66-12-6 16,50 0-3-16,38 0 2 15,40-21 2-15,28-2 0 16,33-3-3-16,6 3-3 15,-37 2 0-15,-57 8 1 16,-85 11 0-16,-82 2-1 16,-83 0 0-16,-72 0 1 15,-63 0-1-15,-51 0 0 16,-26 0 0-16,-123 4 1 0,-87 7 0 16,-92 2-1-1,-67-4-1-15,-66 3 1 0,-53-5 0 16,-60-4 0-1,-29-3 3-15,-6 0 3 0,27 0 1 16,65-5-4-16,79-2-2 16,110 1-1-16,126 2 2 15,112 3-2-15,90 1 0 16,133 0-1-16,150 0 1 16,148 0 1-16,134-14 0 15,107-4-1-15,60-6 0 16,9 2-3-16,-34 6 2 15,-78 6-3-15,-99 7-1 16,-110 3 2-16,-108 0 1 0,-105 0 2 16,-93 0 0-1,-75 0 0-15,-39 0 0 0,-137 0 3 16,-120 16 0-16,-136 8-1 16,-109 1-2-16,-84-4 0 15,-42-6 0-15,-29-9 0 16,8-6 1-16,16 0 2 15,41 0 4-15,91 0-2 16,150 1-3-16,188 14 0 16,177 0 1-16,294-5-3 15,196-4 0-15,199-6-13 16,132 0-4-16,67 0-8 16,-12-16 6-16,-119-2-17 0,-154-1 24 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0:53.457"/>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0 727 34 0,'0'0'37'0,"0"0"3"0,0 0-5 16,0 0 5-16,0 0 9 15,0 0 0-15,46-83 10 16,-42 73-8-16,-4 2 14 16,0 8-2-16,5 0-20 15,0 0 20-15,-1 0-40 16,5 0-15-16,12 11-8 16,18 18 7-16,12 12-7 15,8 7 9-15,1 1-2 16,-12-6-3-16,-13-6-4 15,-1-9 0-15,-9-9-4 16,-4-9-8-16,-3-7 12 16,3-3 0-16,22 0 3 0,33-39 24 15,44-31-17-15,36-32-10 16,43-26-4-16,19-14-85 16,-2 1-22-16,-16 22-12 15,-67 14-22-15,-48 7-41 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0:58.83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159 54 52 0,'0'0'77'0,"0"0"-52"16,0 0 10-16,0 0 2 15,0 0-16-15,0 0-13 16,204 124 14-16,-71-56 4 16,9 2-20-16,-6-2-1 15,-3-6-5-15,-9-5-5 16,0-8-15-16,-12-6-21 16,-13-15-24-16,-14-13-4 15</inkml:trace>
  <inkml:trace contextRef="#ctx0" brushRef="#br0" timeOffset="205">1391 0 86 0,'0'0'47'0,"0"0"-20"0,0 0 1 16,0 0-15-16,0 0 22 15,-312 178 6-15,188-95-25 16,-5 2-2-16,1-1-14 16,-26 5-5-16,-9-1-34 15,-20 4-35-15,-15-5-9 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0:58.135"/>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0 138 0,'0'0'49'0,"0"0"4"16,0 0 4-16,0 0-9 15,0 0-26-15,0 0-6 16,94 115 1-16,44-27 21 16,37 3-4-16,22-5-15 15,-9-13 12-15,-16-9-31 16,-18-12-7-16,-39-12-10 0,-33-11-51 15,-31-18 3 1,-28-2 8-16,-3-9-23 0,-4 0 3 16,-6-26-37-16</inkml:trace>
  <inkml:trace contextRef="#ctx0" brushRef="#br0" timeOffset="205">1439 103 29 0,'0'0'44'0,"0"0"-11"15,0 0 13-15,0 0-2 16,0 0-11-16,0 0-12 16,-119-58-8-16,96 107-10 15,-28 21 24-15,-8 13-15 16,-19 8-4-16,-28 3-6 16,-22-3-2-16,-15-5-2 15,-10-6-21-15,-1-3-24 16,12-9-18-16,31-12-24 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08.780"/>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26 842 111 0,'0'0'37'0,"0"0"-30"0,0 0 23 16,0 0 24-16,0 0-9 15,0 0-17-15,0 0-7 16,-26-34 1-16,26 34 0 16,0 0-15-16,0 0 0 15,30 12-5-15,14 18 2 16,15 12 8-16,6 10-4 15,-1-1 0-15,0 7 2 16,-9-5-10-16,-7-7 6 16,-13-10-5-16,-1-7-1 15,-13-10 1-15,0-10 2 0,-12-7-3 16,-5-2 1 0,22 0 0-16,29-43 14 0,48-40 12 15,39-43-26-15,42-27 3 16,4-18-4-16,-14-1 0 15,-11 8-10-15,-25 29-23 16,-23 35 3-16,-37 34-15 16,-23 34-10-16,-30 21-6 15,-16 11-23-15,-4 9-22 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11.07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470 0 173 0,'0'0'27'16,"0"0"10"-16,0 0 26 0,0 0-11 15,0 0-27-15,0 0 9 16,168 128 30-16,-35-55-6 15,0 2-11-15,-2 6 3 16,-24 0-28-16,-13-5-4 16,-9 4-17-16,-11-13-1 15,-10-10-13-15,-16-10-65 16,3-9-2-16,22-8-3 16,12-3-10-16,18-10-22 15,-4-11-37-15</inkml:trace>
  <inkml:trace contextRef="#ctx0" brushRef="#br0" timeOffset="268">1840 107 106 0,'0'0'74'15,"0"0"-55"-15,0 0 14 16,0 0 28-16,0 0-15 16,0 0-25-16,-248 49 3 15,154 24 5-15,-30 22 4 0,-30 8-4 16,-31 9-15-16,-33-3-14 16,-21 0-6-16,16 1-74 15,26-9-36-15,39-7-36 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10.302"/>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470 78 129 0,'0'0'53'0,"0"0"-23"15,0 0 29-15,0 0 5 0,0 0 3 16,0 0-20 0,-25-78-22-16,55 78 3 0,73 20-7 15,37 26 16-15,28 16 9 16,11 18-19-16,-16 19 3 15,-10 5-3-15,-6 11-25 16,-11-7 10-16,-15-2-12 16,-11-13-27-16,-25-18-63 15,-27-17-39-15,-17-19 15 16,-27-19-6-16,-14-15 6 16</inkml:trace>
  <inkml:trace contextRef="#ctx0" brushRef="#br0" timeOffset="279">2063 50 149 0,'0'0'23'15,"0"0"-12"-15,0 0 29 16,0 0 11-16,0 0-22 15,0 0-16-15,-30-23 2 16,-48 90 6-16,-41 29 26 16,-35 14-9-16,0 1-22 15,-9 2 4-15,0-12-20 16,-20-3 0-16,-40 10-65 0,-38 3-44 16,-17 4 2-1,21-1-11-15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0:57.495"/>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450 271 181 0,'0'0'57'15,"0"0"-18"-15,0 0-13 16,0 0 14-16,0 0-7 15,0 0-7-15,0 0-26 16,0 0 5-16,188 52 6 0,-48 5-3 16,14 8 2-16,9 3-2 15,-5 3-1-15,0-6-5 16,-20-6-2-16,-14-7-13 16,-25-13-8-16,-21-10-28 15,-23-12-7 1,-21-11-4-16,-4-6-10 0,-5-2 22 15,10-40-5-15,-6-15-25 16</inkml:trace>
  <inkml:trace contextRef="#ctx0" brushRef="#br0" timeOffset="202">1861 0 75 0,'0'0'31'0,"0"0"-5"0,0 0-6 15,0 0-10-15,-144 138 24 16,49-44-6-16,-22 10-9 16,-11 3-6-16,-12-6-13 15,2-4 0-15,14-9 0 16,21-8-23-16,18-6-16 16,30-13-22-16</inkml:trace>
  <inkml:trace contextRef="#ctx0" brushRef="#br0" timeOffset="11994">0 1990 102 0,'0'0'57'15,"0"0"-36"-15,0 0 32 16,0 0 3-16,0 0-22 16,0 0-18-16,25-33-11 15,1 43 5-15,8 19 8 16,5 12 4-16,-5 11 3 15,1 6-6-15,-1 4 5 16,3-5 3-16,-9-7-10 16,1-10 0-16,6-7-4 15,-10-14-11-15,5-10 11 0,9-9-2 16,37-2 10-16,31-48 21 16,56-30-28-1,51-32-2-15,34-34-12 0,18-25-23 16,21-25-55-16,4-10-32 15,3 3 16-15,2 4-3 16,-9-2-12-16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25.868"/>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10 481 123 0,'0'0'29'0,"0"0"4"0,0 0 0 16,0 0 1-16,0 0-14 16,0 0-14-16,-9 52 15 15,9-5 2-15,0 4-10 16,0 5 7-16,5-1-7 15,25-5-2-15,4-9-3 16,-4-16-8-16,0-10 8 16,-5-6-3-16,9-9 3 15,22 0 19-15,26-25 2 16,33-36 5-16,23-15-14 16,15-20-18-16,10-15-2 15,7-9 0-15,-2 3-42 16,-19 13-7-16,-41 28-16 15,-44 27 3-15,-55 21-14 16,-9 9-22-16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26.916"/>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0 590 51 0,'0'0'38'0,"0"0"-4"16,0 0 3-16,0 0 2 16,0 0-5-16,0 0-5 15,0 0-1-15,0-28-18 16,0 28-2-16,0 24-5 15,19 17-1-15,6 9 8 0,-5 1-3 16,-1-1-3-16,6-3 3 16,-4-12-6-16,4-2 3 15,-7-14-4-15,3-8 3 16,4-5 1-16,-2-6 0 16,14 0 11-16,16-6 27 15,11-30-5-15,30-21 3 16,39-30-3-16,25-24-33 15,35-16 7-15,2-3-11 16,-18 7-4-16,-32 19-8 16,-42 24-48-16,-39 31-10 15,-34 26-17-15,-21 23 9 16,-9 0 3-16,0 4-28 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33.88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0 607 85 0,'0'0'54'0,"0"0"-28"15,0 0 6-15,0 0 8 16,0 0-23-16,0 0-13 15,0 29-1-15,0 12 3 16,5 8 10-16,13 6-1 16,12-4-8-16,0 1 7 15,4-7-7-15,-9-8-3 16,5-14 2-16,-4-13-5 16,-13-6 4-16,17-4 0 15,16-6 14-15,44-38 32 16,47-32-12-16,47-25-29 15,13-21-10-15,5-14-12 0,2-10-32 16,-2 0-26-16,-9 14-49 16,-14 38-5-16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8T14:39:03.845"/>
    </inkml:context>
    <inkml:brush xml:id="br0">
      <inkml:brushProperty name="width" value="0.05292" units="cm"/>
      <inkml:brushProperty name="height" value="0.05292" units="cm"/>
      <inkml:brushProperty name="color" value="#FF0000"/>
    </inkml:brush>
  </inkml:definitions>
  <inkml:trace contextRef="#ctx0" brushRef="#br0">8225 17293 2 0,'0'0'19'16,"0"0"-6"-16,0 0 18 15,0 0 10-15,0 0 4 16,0 0-5-16,0 0 1 16,13 0-5-16,-13 0-7 15,0 0-8-15,0 0-2 16,0 0-9-16,0 0-7 16,3 0 1-16,10 0-4 15,1 0 1-15,2 0 1 0,10 6-1 16,1-1 1-1,6-3 0-15,6 3 0 16,7-5 4-16,7 0-2 16,4 0 7-16,12 0 4 15,4 0 0-15,-1 0 2 0,1-12-3 16,-1 6-1-16,1 2-3 16,-1-4-4-16,-3 4 1 15,-5 4-2-15,-2 0-4 16,-6-2 1-16,-3-2 2 15,-7 4-3-15,4-4 4 16,-8-1-3-16,4 2 0 0,4 0 4 16,-4 1-4-1,3-3 5-15,1 5-2 0,3 0 0 16,-7 0 0-16,0 0-1 16,-5 0-4-16,5 0 8 15,7 0-8-15,16 0 5 16,10 0 0-16,6 0-2 15,7 0 3-15,-9-4-6 16,-7 4 4-16,4 0-2 16,-11 0-2-16,-4 0 1 15,1 0-1-15,-6 0 2 16,9 0-2-16,7 0 0 16,7 0 3-16,2 0-2 15,2-4-1-15,5 4 0 16,0 0-1-16,0 0 1 15,-6 0 0-15,3 0 0 0,-6 0 0 16,5 0 1-16,-1 0 1 16,-2 0-1-16,-2-6-1 15,-3 2 2-15,5 0-1 16,1 0-1-16,3-1 0 16,-1-1 2-16,-5 3-1 15,6 3-1-15,-6-4 0 16,0 4 1-16,6 0-2 15,-6 0 2-15,-2 0-1 16,-1 0 0-16,-8 0 0 16,-3 0 0-16,0-4 0 0,-2 4 3 15,-1 0-4 1,3 0 2-16,0 0-1 0,3 0 0 16,4 0-1-16,0 0 1 15,4 0-2-15,0 4 4 16,-4 3-2-16,2-2 0 15,-2-4-2-15,-4 4 2 16,1-1-4-16,-1 0 4 16,-5 0 0-16,2-2 0 15,4 2 2-15,-1 0-2 16,1 0-2-16,-1 1 1 16,1-5 1-16,3 2 1 15,-3 1-1-15,-4-3 0 16,3 0 0-16,-8 0 0 15,1 0 0-15,-3 0 0 16,-2 0 0-16,2 0-1 16,-5 3 1-16,3-3 0 0,2 0-2 15,-2 0 2-15,5 5 0 16,8-5 0-16,-1 4 0 16,5-4-3-16,-1 0 0 15,0 4-1-15,-7-2 2 16,0-2-1-16,-13 0 3 15,-6 0 0-15,-4 0 2 16,3 0-2-16,4 0 0 16,9 0 4-16,14 0-7 15,4 0 5-15,12 0-2 0,0 0 0 16,-5 0 3 0,-6 0-6-16,-9-6 3 0,-8 6 0 15,-2-4-3-15,-2 4 1 16,2 0 2-16,-2 0 0 15,-3-5 0-15,5 5 0 16,-2-3 0-16,2 3 2 16,-2 0-2-16,-2 0 0 15,-5 0 0-15,-7 0 0 16,4 0 0-16,-4 0 0 16,11 0-2-16,4 0 2 0,3 0 2 15,5 0-1 1,0 3-1-16,0 2 0 0,-5-1 0 15,1-4 0-15,-5 4 0 16,2-2 0-16,-5-2 0 16,-4 4 0-16,-4-4 0 15,1 4 0-15,0 0-1 16,8 0 1-16,-1-2 0 16,-4 2 0-16,-4-4 0 15,1 5 0-15,-8-3 0 16,1-2 0-16,-6 0 1 15,2 5 1-15,-6-5-2 16,13 4-2-16,4-2 1 16,-1-2-1-16,10 4 1 0,4-4 0 15,3 4 1-15,3-4 0 16,3 4 0-16,-8 0 1 16,-2-4-4-16,-13 2 3 15,-3 2 0-15,-5-4 0 16,9 0-2-16,8 4 2 15,6-4 0-15,8 0-5 16,-3 5 5-16,-3-5-2 16,-6 3 0-16,-2 1 1 15,-1-4-1-15,-8 0 2 16,-6 0 0-16,-10 0 2 16,-3 0-4-16,2 0 2 15,2 0 0-15,5 0 0 16,10 0 0-16,1 0 0 15,3 1 0-15,-7-1 0 0,-5 5-1 16,-3-5 1-16,-7 4-1 16,7-4 1-16,3 0 0 15,18 4 2-15,17-4-2 16,16 6 2-16,17-6-5 16,13 0 3-16,-3 4-2 15,-4-4 2-15,-13 0-11 16,-15 0 10-16,-18 0 1 15,-19 0 0-15,-15 0 1 16,2 0-1-16,2 0 3 0,-2 0-3 16,13 0 0-1,3 0 0-15,12 0-4 0,8 0 7 16,-1 0-6 0,4 0 3-16,-3 0 0 0,-4 0 0 15,-4 0 1-15,-5 0-1 16,-3 4 0-16,5-4 0 15,-2 4-2-15,2-4 2 16,-2 5-1-16,6-4-1 16,-1 4 2-16,-5-5-1 15,-1 3 1-15,-10-3 0 16,-5 0 1-16,-5 0-1 16,-12 0 0-16,6 0-1 15,-4 4 1-15,4-4 0 16,4 0-1-16,6 0-6 0,3 4 1 15,0 0 0-15,-4-4 4 16,-5 2 2-16,-1-2-7 16,-10 0 6-16,-11 0-2 15,-7 0-6-15,-8 0-2 16,0 0-8-16,0 0-27 16,-8 0-20-16,-38 0-8 15,-18 0-25-15,-28 0-63 16</inkml:trace>
  <inkml:trace contextRef="#ctx0" brushRef="#br0" timeOffset="1559.495">7941 18276 54 0,'0'0'100'0,"0"0"-62"16,0 0-18-16,0 0 20 15,0 0 9-15,0 0-5 16,0 0 3-16,33-14 3 16,-33 12 0-16,0 2 4 15,0 0-10-15,0 0 3 16,16 0 0-16,14 0-11 15,13 0 11-15,13 0-7 16,13 0-23-16,4 2 12 16,13-1-21-16,10 3 0 15,7 1 2-15,8-5-7 16,4 0 8-16,-2 0-11 16,2 0 3-16,-3-5 8 0,10 1-8 15,7-5 3-15,16 0 15 16,3 0 3-16,8 4 17 15,9-3-5-15,-6 5-5 16,-2-4 27-16,2-1-17 16,2 7-2-16,4-1 0 15,10-1-18-15,4 3 16 16,8 0-37-16,15-4-4 16,12 4 4-16,18 0-4 15,8 0 8-15,1 0-12 16,-6 0 16-16,-9 0 1 15,-8 10-9-15,-13 5 4 0,-10-4 4 16,-8 0-8-16,6 1 4 16,7 1 9-16,-2-4-13 15,-3 4 0-15,-1 2-8 16,-5-1 3-16,6 1-3 16,3 0 8-16,9-1 0 15,-5 0 0-15,3-3 8 16,5 0-8-16,-8-3 5 15,5 3-1-15,-2-4 8 16,0-2-7-16,-1-5-1 0,-18 0-4 16,-18 0 4-1,-27 0-4-15,-15-5 0 0,-15 0-8 16,-15-8 3-16,-10 9 5 16,-10-2 0-16,-3-3-8 15,-4 9 12-15,-4-4-4 16,-4 1 0-16,-8 2 0 15,-7-2 0-15,-20-3 0 16,-10 2 0-16,-12 4 9 16,-4-4-9-16,0-10 34 15,3-1-3-15,13-6-31 16,7-5 5-16,7-2-5 16,4-7-5-16,8 4 1 15,1 2-5-15,-1-1 9 16,-5 1 9-16,-7 0 0 15,-3-3-9-15,1-6 8 16,-10-8 1-16,5-7-9 0,-4-11 5 16,-3 2 4-16,-2-8-9 15,2-3-5-15,4-2 1 16,-6 6-10-16,2-1-30 16,-13 16 31-16,1 6-21 15,-4 8 26-15,0 13-1 16,0-4-16-16,0 9-13 15,0 0-82-15,0 4-36 16,-14 4-82-16,-18 5 9 16,-21 8 57-16,-11 1 11 15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34.57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0 899 62 0,'0'0'38'15,"0"0"-17"-15,0 0 11 16,0 0-5-16,0 0-20 16,0 0-4-16,5 28 21 0,18 1-10 15,2 3 0-15,0-1-3 16,10 5-4-16,-1-2 10 16,1-5-10-16,-1-6-2 15,-4-4-1-15,-5-6-2 16,-4-8 0-16,-7-5 0 15,2 0 2-15,-12 0 25 16,22 0 4-16,22-33 8 16,37-33 19-16,48-32-36 15,39-32-3-15,32-29-21 16,44-24-1-16,27-4-6 16,12 31-43-16,-18 44-26 15,-72 60-22-15,-89 50-34 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28.620"/>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553 231 118 0,'0'0'38'15,"0"0"-5"-15,0 0 20 16,0 0-8-16,0 0 1 15,0 0-21-15,0-2 4 16,5 2 3-16,20 5-26 16,30 27 7-16,34 14 6 15,28 17 9-15,23 9 1 16,12 9-15-16,22 5 0 16,10-1-5-16,-7-11-5 15,-3-15-8-15,-41-16-11 16,-34-15-40-16,-49-13-11 15,-27-7-21-15,-23-8 11 0,0 0 8 16,0-10 3-16</inkml:trace>
  <inkml:trace contextRef="#ctx0" brushRef="#br0" timeOffset="315">2086 65 34 0,'0'0'63'0,"0"0"-30"0,0 0 5 16,0 0 10-16,0 0-10 16,0 0-14-16,0-65 1 15,0 65-1-15,-23 22-5 16,-57 36-10-16,-44 23 32 15,-35 18 18-15,-13 8-26 16,-7 2 24-16,7 5-19 16,-7-5-28-16,-4-6 2 15,-6-8-12-15,4-11-43 16,10-6-19-16,21-10-70 16,42-10-23-16</inkml:trace>
  <inkml:trace contextRef="#ctx0" brushRef="#br0" timeOffset="6560">78 2082 88 0,'0'0'53'0,"0"0"-24"0,0 0 7 16,0 0 3-16,0 0-12 16,0 0-12-16,9-4-11 15,-9 31 6-15,7 15 3 16,2 12 10-16,-4 8-5 16,15 3-13-16,-1 0 11 15,11-9-14-15,0-10 1 16,-10-15 6-16,-1-13-9 15,-13-12 0-15,-6-6 24 16,5 0 8-16,13 0 59 16,42-44 50-16,50-32 18 0,37-34-138 15,37-30-21 1,43-23-39-16,60-28-112 0,64-28-64 16,46-9 44-16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1:25.269"/>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0 480 52 0,'0'0'53'0,"0"0"-24"16,0 0 3-16,0 0 2 16,0 0 7-16,0 0-12 15,0-116-4-15,0 116-3 16,0 0-12-16,0 0-1 15,9 0-9-15,17 16 2 16,13 21-2-16,11 15 0 0,-2 1 3 16,3-1-3-1,-12-3 4-15,4-10-4 0,-1-11 0 16,-8-12 0 0,1-10 2-16,4-6 0 0,25-9 1 15,44-43 7-15,45-33-10 16,36-24 4-16,15-8-4 15,-18-1 2-15,-33 23-5 16,-47 24-15-16,-53 30-22 16,-23 26-7-16,-19 15-16 15,-2 0-12-15</inkml:trace>
  <inkml:trace contextRef="#ctx0" brushRef="#br0" timeOffset="8043">83 1785 57 0,'0'0'49'0,"0"0"-18"0,0 0 14 15,0 0 7-15,0 0-7 16,0 0-6-16,0 0-7 15,0-4 4-15,0 4-10 16,0 0-21-16,0 0 3 16,25 15-5-16,14 12-3 15,7 6 9-15,2 1 0 16,-2-6-8-16,2 1-1 16,-2-8 4-16,-7-6-4 15,-14-7 0-15,-6-2 0 16,-3-6 1-16,-7 0 7 15,30-3-5-15,50-46 18 16,65-35 12-16,64-33-18 16,35-23-15-16,8-14-5 15,-24-5-7-15,-29 11-57 0,-35 31-1 16,-50 49-14-16,-38 44 0 16,-34 24 9-16,-12 17-23 15</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32:45.172"/>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1226 86 7 0,'0'0'53'15,"0"0"-50"-15,0 0 5 16,0 0 14-16,355-27 13 16,-141 20-15-16,13-2-10 15,7 5-2-15,-18-2 2 16,-12 4-5-16,-11-4-1 15,-5 5 1-15,-11-5-5 16,-19 1 0-16,-34-1 1 16,-39 1-1-16,-37 3 0 0,-32 2-3 15,-16 0-11-15,0 0-14 16,-69 0-27-16,-50 0-36 16</inkml:trace>
  <inkml:trace contextRef="#ctx0" brushRef="#br0" timeOffset="2843">1157 192 5 0,'0'0'15'0,"0"0"8"0,0 0-1 15,0 0-3-15,0 0 11 16,0 0-8-16,411 0-2 16,-180 0-4-16,47-7-6 15,39-8-1-15,13 10-4 16,21 3-3-16,12 2 1 16,13 0 1-16,-6 0 9 15,-33 0-8-15,-59 0-3 16,-76 0 0-16,-69 0-2 15,-64 0 1-15,-40 0-1 16,-29 0-1-16,0 0-2 16,-68 0-18-16,-70 0 1 15,-66 0 4-15,-42 0 0 16,-18 0 8-16,-11 0 4 16,-12 0 0-16,-11 0 2 15,-3-4 0-15,10-4 2 0,18 3 0 16,34-1-1-16,37 4 1 15,39 2 0-15,39 0 0 16,46 0 0-16,28 0 0 16,24 0 0-16,22 0 0 15,4 0 0-15,0 0 0 16,4 0-2-16,72 0 2 16,62 0 2-16,64 0 3 15,80 0 3-15,74 0 1 16,45-6-3-16,24-9 2 0,6 2-1 15,-25-1-6 1,-20 7 3-16,-14 1-1 0,-37 4 6 16,-28-3-2-16,-59 0-4 15,-55-1 1-15,-76 4-3 16,-53 2-1-16,-39 0 0 16,-25 0 0-16,-13 0-2 15,-116 0-13-15,-94 2-6 16,-98 16 3-16,-101-1 3 15,-62-7 9-15,-30-5 5 16,-16-5 1-16,16 0 0 16,29 0 1-16,24 0-1 15,55 0 0-15,62 13 0 16,71 3 0-16,101-8 3 0,82 1-3 16,74-1 0-16,16-1-4 15,99 2-8-15,66-6 12 16,62-3 0-16,60 0 0 15,48 0 2-15,51-8 0 16,36-3 0-16,18-4 2 16,28 5 1-16,12-1 3 15,-5-2-3-15,-9 3-1 16,-35 0 0-16,-45-1-4 16,-44 0 1-16,-51 4 0 15,-54 1-1-15,-74-1 0 16,-65 2 0-16,-56 5 0 15,-42 0-1-15,-42 0-7 0,-116 0-5 16,-78 5 0-16,-77 0-3 16,-42-3 10-16,-26-2 5 15,-21 0 1-15,-2 3 1 16,7 2-1-16,42 5 0 16,63 2 4-16,99-5-1 15,95-3 3-15,77 5-6 16,26-1-2-16,119-1 2 15,78-4 3-15,96-3 2 16,71 0 3-16,72 0-3 16,50-13 0-16,41 3-1 15,38-4 3-15,3 5 0 0,-22-2-7 16,-53 3 1-16,-71 3-1 16,-76 2 1-1,-85 3-1-15,-82 0 0 0,-86 0 1 16,-52 0-3-16,-46 0 2 15,-41 0-6-15,-97 0 0 16,-84 0 1-16,-86 0 3 16,-61 3 1-16,-42-3 1 15,-34 0 2-15,0 0-2 16,43 0 0-16,85 0 0 16,129 0 1-16,124 5 0 15,64 8-1-15,144-2 0 16,93-1 0-16,96-10 1 15,52 0 0-15,49 0-1 16,22-13 1-16,-6 2-1 0,-9 1 0 16,-30 7 0-16,-56 1-1 15,-63 2 2-15,-54 0-1 16,-66 0 1-16,-48 0-1 16,-55 0 4-16,-44 0-3 15,-25 5-1-15,-29 3 0 16,-104 5 0-16,-76 2 0 15,-87 1 0-15,-67-6 1 16,-27-5-1-16,-21 1 2 16,12-6-1-16,62 0 0 0,84 0 1 15,104 0 0 1,96 0 1-16,53 0-3 0,64 0 0 16,104 0 0-16,80 0 1 15,69-3-1-15,34-5 0 16,0 3 0-16,-25 3 0 15,-44-1 1-15,-50 0-1 16,-44 1 0-16,-44 2 1 16,-50-4-1-16,-38 4 0 15,-43 0 0-15,-13 0-1 16,-39 0 0-16,-94 14 0 16,-89 9 0-16,-86 0 2 15,-59-3-1-15,-44-11 0 16,-4-6 0-16,20-3 1 15,58 0-1-15,114 0 1 0,115 0 0 16,108 0-1-16,99 0 0 16,153 0 0-16,120 0 1 15,92-3-1-15,61-6-1 16,-6-2 1-16,-23 6-4 16,-56-1-2-16,-80-2 4 15,-77 7-1-15,-91-2 3 16,-84 3-1-16,-62 0 2 15,-46 0-2-15,-11 0 1 16,-127 0 0-16,-105 18 2 16,-108 3-1-16,-78-8-1 0,-63-7 1 15,-31-6 0 1,-41 0 2-16,-35 0-1 0,-23 0-2 16,-2-4 7-16,25-4-3 15,55 5 0-15,103 1 3 16,129 2-2-16,136 0 4 15,134 0-6-15,84 0-3 16,164 0 0-16,127 0 2 16,137-2-2-16,97-18 1 15,53 9-1-15,-3 3-1 16,-48 5-2-16,-82 3-2 16,-84 0 1-16,-86 0 0 15,-83 0 2-15,-92 6 2 16,-68-1 0-16,-49-5 0 0,-25 0 0 15,-69 2-3 1,-98 0 1-16,-90 0 2 0,-90 3-2 16,-64-1 1-16,-50-4 2 15,-32 0-1-15,-42 0 0 16,-4-15 0-16,4-2 0 16,30 7 0-16,65 0 0 15,54 5 0-15,70 5 2 16,63 0-2-16,65 0 0 15,71 0 0-15,48 0 0 16,39 0 0-16,23 0 0 16,7 0 0-16,0 0 1 0,0 0-1 15,-18 0 0-15,-37 10 0 16,-44 3-1-16,-45 6 2 16,-42 1-1-16,-48-2 1 15,-23 1 0-15,-14-7-1 16,2-1 1-16,28-4 0 15,28-4 2-15,29 0 1 16,42-3-1-16,41 0 0 16,44 0-2-16,32 0 3 15,20 0-4-15,5 0 2 16,0 0-4-16,0 0 2 16,30-3-2-16,27-7 1 15,19-3-2-15,13-1 3 16,10 5 0-16,9-4 0 15,7 2-1-15,2 1 2 0,-3 0-1 16,-15-1 0-16,-25 3 0 16,-33 3 0-16,-37 5 0 15,-13 0-4-15,-121 0-11 16,-82 11 4-16,-74 8-1 16,-47 1 6-16,-14-8 5 15,12-4 1-15,23-2 0 16,39-1 1-16,57 3 0 15,67-6-1-15,69 3 2 16,52-5-2-16,28 3 0 16,0 2-2-16,69-2-4 15,73 1 6-15,72-4 1 0,57 0-1 16,36 0 0 0,19 0 1-16,-2-12-1 0,-28-2 2 15,-39 6-1 1,-78 7 0-16,-76 1-1 0,-64 0 0 15,-39 0-3-15,-48 0 2 16,-76 9 1-16,-60 10 1 16,-34-3-1-16,-9 3 1 15,4-8-1-15,15 0 2 16,26-3-1-16,24 0-1 16,23-3 0-16,52 0 0 15,42-2 0-15,41 3-1 16,50-5-5-16,99-1 3 15,78 0 3-15,56 0 0 16,29-18-4-16,-16 2-7 0,-35 3 2 16,-52 5-15-16,-71 5-44 15</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42:31.962"/>
    </inkml:context>
    <inkml:brush xml:id="br0">
      <inkml:brushProperty name="width" value="0.05" units="cm"/>
      <inkml:brushProperty name="height" value="0.05" units="cm"/>
      <inkml:brushProperty name="color" value="#ED1C24"/>
      <inkml:brushProperty name="fitToCurve" value="1"/>
    </inkml:brush>
  </inkml:definitions>
  <inkml:trace contextRef="#ctx0" brushRef="#br0">0 317 9 0,'0'0'1'0,"0"0"2"0,0 0-3 15,0 0 13-15,0 0-5 16,0 0 3-16,287 16-4 16,-198-10 2-16,31 0 3 15,17-6-5-15,26 1 3 16,21-1-3-16,18 0-2 15,7 0 2-15,13 0-4 16,15 0 4-16,26 0-2 16,17 0-3-16,7-1 4 15,12-5-3-15,-3 0-2 16,16 3 5-16,14-2-6 16,15 0 2-16,27-3 1 0,13-2-2 15,18-1-1 1,16-2 3-16,12 0-3 0,2-3 1 15,7-1 1 1,-7-2-2-16,-6 3 0 0,-8 1 0 16,-25 6 0-16,-18 3 0 15,-21 0 1-15,-16 1-2 16,7 3 2-16,4-9-1 16,22 4 0-16,12-2 1 15,1 1-2-15,-11 1 1 16,-8 3 0-16,-31 0-1 15,-19-1 2-15,-25 2-1 0,-16 3 0 16,6-2 1 0,15 2-1-16,24 0 0 0,13 0 0 15,10-3-1-15,12-2 1 16,12-6 0-16,6-2 0 16,-6-2 3-16,-12 0-4 15,-25 1 1-15,-19 6-1 16,-1 3 1-16,1 3 0 15,10-4 0-15,-5 1 1 16,-7 2 0-16,-2 2 1 16,-12-5-2-16,1 6 0 15,2 0 1-15,2 0-1 16,-5 0 0-16,-9 0 1 16,-20 0 2-16,-23 0-4 15,-12 0 1-15,4 0 0 0,13 0 0 16,13 6 1-1,4 1-1-15,1 1 0 0,-3 2 1 16,-13-5-1-16,-8-2 0 16,-20-1 0-16,-20-2-2 15,-21 0 4-15,-19 0-2 16,0 0 0-16,1 0 2 16,10 0-2-16,-6 0 1 15,0 0 0-15,-4 0 4 16,-6 9-5-16,-6-2 2 15,7-1-2-15,-5-4 2 16,5 0-2-16,-12 2 0 0,-6-3 0 16,-19 5 0-16,2 4 0 15,5 1 0-15,9 2 0 16,16-3 1-16,-2 0 0 16,-3-3-1-16,-6 2 0 15,-14-3 0-15,-9-1 1 16,-21-1-1-16,-11-1 0 15,-8 3 1-15,8-4 0 16,16 3-1-16,20 7 0 16,21-6 5-16,2 8-4 15,-13-4 4-15,-19-2-3 16,-32-3-2-16,-28-2 2 16,-27 0-2-16,-11-3 0 15,-12 0-1-15,0 0-12 16,-21 0-29-16,-57 0-55 0</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42:35.390"/>
    </inkml:context>
    <inkml:brush xml:id="br0">
      <inkml:brushProperty name="width" value="0.05" units="cm"/>
      <inkml:brushProperty name="height" value="0.05" units="cm"/>
      <inkml:brushProperty name="color" value="#ED1C24"/>
      <inkml:brushProperty name="fitToCurve" value="1"/>
    </inkml:brush>
  </inkml:definitions>
  <inkml:trace contextRef="#ctx0" brushRef="#br0">0 118 40 0,'0'0'33'15,"0"0"-23"-15,0 0-5 16,0 0 10-16,0 0 4 15,0 0-10-15,16-2-1 0,2 2-3 16,23 0-4-16,24 0 13 16,17 0-3-16,28 0-4 15,14 0 4-15,19 0-6 16,10-6 6-16,10-4-3 16,5 4-6-1,-5-1 4-15,6 1-5 0,-6 6 0 16,-4 0 2-16,-1 0-1 15,-9 0-2-15,3 0 0 16,1 0 1-16,10 0 0 16,21 0-1-16,4 0 0 15,10 0-1-15,6 0 2 16,-7 0-1-16,10 0 0 16,6 0 0-16,5 0-1 15,5 0 1-15,-1 0 0 16,10 0-1-16,2 0 2 0,2 0-1 15,-4 0 0-15,-9 0 2 16,-14 0-3-16,-21 0 1 16,-16 0 0-16,-2 0 0 15,-3 0 2-15,-4 0-2 16,5-5 0-16,-15 1 1 16,-8-2-3-16,-12 2 2 15,-4 0 0-15,-5-1-1 16,18 3 1-16,16-1 0 15,21-3 0-15,5 4 0 16,4 0 0-16,-11 2 0 0,-3-3 0 16,-2 3 0-16,-9 0 0 15,-5 0 0-15,-8 0 0 16,-17 0 2-16,-9 0-2 16,-21 0 0-16,-14 0 0 15,-4 0-2-15,-2 0 2 16,6 0 0-16,5 3 0 15,5-1 4-15,0 0-6 16,-10 1 2-16,-13 3 0 16,-23-4-2-16,-14 2 2 15,-9-4 0-15,-1 1 0 16,17-1 2-16,19 0-4 16,24 0 2-16,28 0 0 15,23-1-3-15,7-11 3 0,7 2 0 16,-1-1 0-16,-24 3 1 15,-21 3-3-15,-37 2 2 16,-32 2 0-16,-18-1 0 16,-17 2 0-16,-4 0 0 15,0 0 0-15,0 0 2 16,0 0-3-16,0 0 1 16,0 0 0-16,0 0-1 15,0 0 2-15,0 0-1 16,0-4 0-16,0 4 0 15,0 0-1-15,0 0 1 16,0 0 0-16,0 0 0 16,0 0 1-16,0 0-1 0,0 0 0 15,0 0 1-15,0 0-1 16,0 0 0-16,0 0 0 16,0 0-1-16,0 0 2 15,5 0-1-15,-5 0 0 16,0 0 1-16,0 0-3 15,0 0 2-15,0 0 0 16,14 0-1-16,6 0 1 16,10 0 0-16,5 0 0 15,4 0 1-15,0 0 0 16,6 4-1-16,15-2 0 16,14 2 0-16,20 1 0 15,30 3 0-15,9 6 0 16,25-4 2-16,16 4-4 0,24-3 2 15,24 1 0-15,26-5 1 16,23 1 2-16,7 0-3 16,-1 0 0-16,-15-1 0 15,-40 1-1-15,-33 3 1 16,-42-4 0-16,-19 1-1 16,-4 0 1-16,0 0 0 15,9-3 0-15,16 1 0 16,19-2 0-16,15 0 0 15,15 3 0-15,-6 3 1 16,-4 1 2-16,-18-1-3 0,-11 1 0 16,-17-3 0-16,-14 2 2 15,-4-3-2-15,0 1 0 16,9 2 0-16,21 1 2 16,34 4-2-16,30-4 0 15,14 2 1-15,0-5 0 16,-19-1-1-16,-34-4 0 15,-32 0 0-15,-16 2 1 16,-28-1-1-16,-13-3 0 16,-8 1 1-16,-6 2-2 15,-3-2 1-15,12 0 0 16,9-2-1-16,5 4 4 16,-12-4-3-16,-2 0 0 0,-25 0 0 15,-17 0-1 1,-17 0 1-16,-17 0 0 0,-9 0 0 15,0 0 3-15,0 0-3 16,0 0 0-16,0 0 3 16,0 0-6-16,11 0 3 15,15 0 0-15,8 0-2 16,14 0 3-16,-2 0-1 16,-11 0 0-16,-17 0 1 15,-7 0-2-15,-11 0 1 16,0 0 0-16,0 0 2 15,0 0 1-15,0 0-1 16,0 0-2-16,0 0 2 16,0 0 0-16,0 0-2 0,0 0 0 15,0 0-1-15,0 0 2 16,0 0-1-16,0 0 0 16,0 0-2-16,0 0-1 15,0 0 3-15,0 0 0 16,0 0 0-16,0 0 1 15,0 0-1-15,0 0 0 16,0 0 2-16,0 0-3 16,0 0 1-16,0 0 0 15,0 0 0-15,0 0 3 16,0 0-3-16,0 0 0 16,0 0 0-16,0 0 8 15,0 0-7-15,0 0 1 0,0 0-1 16,0 0 2-16,0 0-3 15,0 0 0-15,0 0 1 16,0 0-3-16,0 0 2 16,0 0 0-16,0 0-1 15,0 0 3-15,0 0-2 16,0 0 0-16,0 0 2 16,0 0-3-16,0 0 1 15,0 0 0-15,0 0 0 16,0 0 4-16,0 0-4 15,0 0 0-15,0 0 1 16,0 0-1-16,0 0 0 0,0 0 0 16,0 0 1-16,0 0 2 15,0 0-3-15,0 0 0 16,0 0 2-16,0 0 1 16,0 0-3-16,0 0 3 15,5 0 7-15,-5 0-10 16,5 0 10-16,-5 0-3 15,0 0-5-15,4 0 5 16,1 0-7-16,-1 0 0 16,22-6 0-16,24-7 0 15,28 2-2-15,21-1 2 16,6 0-2-16,17 8-1 16,13-1 1-16,8 5 2 15,6 0-2-15,-16 0 4 16,-9 0-2-16,-5 0 0 0,-2 0 0 15,19 8-3-15,1 2 3 16,17 1 0-16,9-1 0 16,9-5 2-16,-2 2-3 15,-3-1 1-15,-13 0 0 16,-12-4-3-16,-13-2 3 16,-5 0 0-16,-5 0-1 15,10 0 4-15,15 0-3 16,8-6 0-16,22-9 1 15,19 0-3-15,9-1 3 16,-3 1-1-16,-13 4 0 16,-27 3 2-16,-29 3-2 0,-22 2 0 15,-14-2 1-15,-4 0-1 16,4-3 1-16,9-2-1 16,21 2 1-16,23-2 3 15,11 1-4-15,-4 4 0 16,-18 0 4-16,-19 0-7 15,-12 2 3-15,-6 3 0 16,-1 0 0-16,10 0 6 16,21 0-6-16,20 0 0 15,18 3 2-15,22 7-3 16,3 6 1-16,1 0 0 16,-30-3 0-16,-44-1 4 15,-38-3-4-15,-42-5 0 0,-21-1 1 16,-11-3-2-1,-7 0 1-15,0 0 0 0,0 0 0 16,0 0 0-16,0 0-15 16,0 0-54-16,-64 0-49 15</inkml:trace>
  <inkml:trace contextRef="#ctx0" brushRef="#br0" timeOffset="1522">410 1650 57 0,'0'0'21'0,"0"0"-21"0,0 0 17 15,0 0 14 1,0 0-9-16,0 0-16 0,76-15 0 16,-32 9 6-16,11 4-2 15,4 0 2-15,6 2-6 16,-1 0-3-16,5 0 3 16,13 0-5-16,24 0 0 15,32 0 5-15,41 0-5 16,36 0 6-16,24-3-1 15,18-8-4-15,21-2 7 16,-3 0-6-16,7 1 1 16,-4 1 3-16,-12 1-6 15,7 2 6-15,10-3-3 16,8 3-2-16,16 1 5 16,10-4-4-16,4 4 3 15,5-1 5-15,-4 0-11 16,-20 2 9-16,-15 4-6 0,-25 0-2 15,-19-2 4-15,-32 2-2 16,-11-3-1-16,2-3 8 16,11-2-9-16,19 0 12 15,4-1-9-15,-6-2-4 16,-24 5 15-16,-31 6-14 16,-42-1 0-16,-34 3 4 15,-35 0-1-15,-21 0 0 16,-8 0-4-16,-10 0 0 15,5 0 0-15,-5 0 1 16,-4 0-1-16,-3 0 0 0,3 0 2 16,-3 0-2-16,3 0 0 15,4 0 0-15,-7 3-2 16,3-1 3-16,4-2-1 16,1 0 0-16,-3 0 5 15,2 0-5-15,5 0 0 16,-1 0 2-16,1-8 7 15,0-13-7-15,-5-7 6 16,-6-11 6-16,-8-11-13 16,-11-9 16-16,0-11-14 15,0-6 1-15,0-7-2 16,-30-8-1-16,1-8-1 16,3-15 0-16,1-6 7 15,7-4-8-15,-8 9 1 0,-3 21 0 16,-1 19-2-16,0 25 2 15,5 20 0-15,6 8 0 16,8 11 7-16,6 9-12 16,5-2 5-16,0 4-44 15,0 0-21-15,-9 0-43 16,-16 15-15-16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42:55.500"/>
    </inkml:context>
    <inkml:brush xml:id="br0">
      <inkml:brushProperty name="width" value="0.05" units="cm"/>
      <inkml:brushProperty name="height" value="0.05" units="cm"/>
      <inkml:brushProperty name="color" value="#ED1C24"/>
      <inkml:brushProperty name="fitToCurve" value="1"/>
    </inkml:brush>
  </inkml:definitions>
  <inkml:trace contextRef="#ctx0" brushRef="#br0">274 299 39 0,'0'0'26'16,"0"0"-21"-16,0 0 11 16,0 0 11-16,-269-28-3 0,264 25-9 15,5 3-5 1,0-3-4-16,0 3 1 0,0 0 2 16,12 0-5-16,41 0 1 15,41 0 2-15,55 0 4 16,57 0 4-16,63 0-5 15,66-9-1-15,57-6 4 16,54-4-6-16,24 5 2 16,-20 7-4-16,-26 1-4 15,-56-2 0-15,-77 0 0 16,-78 1-1-16,-84 2 1 16,-72-1 1-16,-41 4-2 15,-16 2 3-15,0-3-2 16,-25 1 5-16,-64-1-6 0,-58 3 1 15,-46 0-3-15,-46 0 0 16,-22 10 0-16,-26 6-3 16,-16 5-1-16,2 0 5 15,28 2-6-15,51-7 3 16,63-3 4-16,65-6-1 16,41-1 1-16,33-3 0 15,15-1-1-15,5 1-1 16,0-1 1-16,0 2-5 15,48-4 2-15,63 0 3 16,56 0 1-16,81 0 2 16,69-11-2-16,43-11 6 15,51-2-6-15,9-4 2 16,-5 6 2-16,-18 1-4 16,-37 7 2-16,-32 1 0 0,-41 3 0 15,-41-1 6-15,-42 7-6 16,-62 1 0-16,-52 3 0 15,-40 0-1-15,-41 0-2 16,-9 0 1-16,0 0 0 16,-73 0 2-16,-46 0-2 15,-44 0-1-15,-25 3 0 16,-5 5-1-16,23-4 1 16,37 3 1-16,50-1-3 15,42-4 2-15,32 2-2 16,9-2-3-16,34 8-4 15,76 3 9-15,62-4 1 0,72-7 2 16,56-2-1-16,51 0 4 16,42-2-5-16,45-14 2 15,58-2 1-15,38-5-3 16,45-4 4-16,-15 6-4 16,-29 6 1-16,-55 2 0 15,-77 5-1-15,-65 3 0 16,-90 0 0-16,-95 5-1 15,-75 0 1-15,-48 0 0 16,-30-3 0-16,0 0 1 16,0 0-1-16,0 1 1 15,-9-2 0-15,-30 2 1 16,-11 2-2-16,-15 0 0 16,15 0 0-16,15 0-2 15,26 0 2-15,9 6-2 0,14 7-2 16,75 5 4-16,51-5 1 15,49-3 1-15,77-10-1 16,76 0 3-16,62 0-4 16,41 0 1-16,-18 0-1 15,-33 0 2-15,-47 0-1 16,-44 0-1-16,-37 0 1 16,-34 0-3-16,-28 0 2 15,-16 0 0-15,-29 0 0 16,-42 0 1-16,-37 0-2 0,-41 0 1 15,-23 0 0 1,-16 0 2-16,0-4-2 0,0-10 4 16,-51 1-4-16,-22 1 2 15,-12-5-2-15,-9 9 0 16,11 1-1-16,8 7-1 16,15 0 2-16,7 0 0 15,19 0-1-15,9 0-1 16,13 0 1-16,12 0 1 15,0 0-2-15,64 14-2 16,90 4 4-16,64 2 0 16,60 3 5-16,64 1-4 15,32-1 5-15,27-2 1 16,-15-8-7-16,-35-5 6 16,-39-5-5-16,-39-3 0 0,-32 0-1 15,-23 0 1-15,-30 0-1 16,-16 0 0-16,-18 0 2 15,-30 0 1-15,-30 0-3 16,-39 0 3-16,-30 0 5 16,-25 0-5-16,0-3 7 15,0 0-3-15,0 3-3 16,0-2 5-16,0-1-6 16,0 1-2-16,0-1-1 15,0 3-1-15,0 0 1 16,0 0-2-16,0 0-7 15,0 0-7-15,0 0-31 0,-11 0-12 16,-33 5-7-16,-11 13-11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45:50.845"/>
    </inkml:context>
    <inkml:brush xml:id="br0">
      <inkml:brushProperty name="width" value="0.05" units="cm"/>
      <inkml:brushProperty name="height" value="0.05" units="cm"/>
      <inkml:brushProperty name="color" value="#ED1C24"/>
      <inkml:brushProperty name="fitToCurve" value="1"/>
    </inkml:brush>
  </inkml:definitions>
  <inkml:trace contextRef="#ctx0" brushRef="#br0">0 325 29 0,'0'0'23'0,"0"0"3"16,0 0 5-16,0 0-9 15,0 0-6-15,0 0 4 16,0-4-6-16,0 4 3 16,0 0-2-16,0 0-5 15,0 0 2-15,5 0-5 16,-5 0-4-16,9 0 1 15,21 0-4-15,34 0 0 16,35 0 6-16,41 0-5 16,37 0 8-16,27 0-6 15,28 0-1-15,29-4 7 16,17-14-6-16,9 2 2 16,-10 6-2-16,-20 2 0 0,-13 5-1 15,-22 3-2-15,-11 0 0 16,-6 0 0-16,-8 0 1 15,-4 0-1-15,-5 0 0 16,18 0 1-16,17 0-1 16,6-2 0-16,-1-3 0 15,-10-1 6-15,-16 4-6 16,-10 0 4-16,-8-2-3 16,0 2 1-16,-3 0 2 15,2-1-3-15,6 0-1 16,13 0 1-16,20 1 2 15,17-3-1-15,13 5-2 16,-4 0 4-16,-16 0-5 16,-30 0 1-16,-10 0 0 0,1 0 1 15,11 0 1-15,14-5 0 16,5-1 4-16,9 1-6 16,0 3 9-16,2 2-7 15,-3 0-1-15,-3 0 3 16,-6-4-2-16,-8 4-1 15,-17 0 0-15,0 0 1 16,3 0 0-16,7-4-2 16,6-1 0-16,5 3-2 15,-7-6 3-15,-2-1-1 16,-7-1 0-16,2-3 1 16,7-1-3-16,12 5 2 15,15-5 0-15,15 7-1 16,8-1 1-16,6 5 0 0,1 3 0 15,-6 0 0-15,-10 0-3 16,-9 0 3-16,-15 0-3 16,-26 0 0-16,-10 0 0 15,-13 0 1-15,-7-3 1 16,21-6 0-16,11 0-1 16,19-1 2-16,13 1 0 15,-2 3-3-15,-2 3 5 16,-5 3-2-16,-4 0 0 15,-5 0 2-15,0 0-2 16,-7 0 0-16,-2 0 0 16,9 0 0-16,5 0 1 0,-1 0-1 15,-4 3 0-15,-16-3 1 16,-18 6-2-16,-12-5 1 16,11 5 0-16,-4-4-3 15,10 1 4-15,-8-3-1 16,2 3 0-16,6 1 2 15,-1 1-2-15,0 1 0 16,5-1 0-16,-10 0 0 16,-6 1 0-16,-3 1 0 15,-2-2 0-15,3 2 4 16,6-2-4-16,14-3 1 16,-13 0 1-16,-13 1-4 0,-22-3 2 15,-18 0 0-15,-10 3 0 16,0-2 2-16,1 3-2 15,1-2 0-15,3 0 0 16,-4-2-3-16,-1 3 4 16,-11 0-1-16,-19-3 0 15,-4 0 3-15,-41 0-3 16,-19 0 0-16,-11 0 0 16,-10 0-2-16,3 0 2 15,2 0-2-15,-9 0-7 16,0 5-37-16,0 9-20 15,-9 9-28-15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45:51.827"/>
    </inkml:context>
    <inkml:brush xml:id="br0">
      <inkml:brushProperty name="width" value="0.05" units="cm"/>
      <inkml:brushProperty name="height" value="0.05" units="cm"/>
      <inkml:brushProperty name="color" value="#ED1C24"/>
      <inkml:brushProperty name="fitToCurve" value="1"/>
    </inkml:brush>
  </inkml:definitions>
  <inkml:trace contextRef="#ctx0" brushRef="#br0">0 76 11 0,'0'0'20'0,"0"0"-14"0,0 0 13 16,0 0 9-16,0 0-3 15,0 0-11-15,0 0-4 16,-25-9 0-16,25 9-4 16,50 0-1-16,49 0 14 15,48 0 10-15,46 0-2 16,41-6-3-16,23 1-3 15,4 5-2-15,-4 0-16 16,-25 0 5-16,-28 0-6 16,-41 0-2-16,-39 0 3 15,-34 0-3-15,-37 0 0 16,-24 0 0-16,-17 0 2 0,-12 0-6 16,0 0 2-16,0 0-42 15,-21 8-28-15,-29 1-13 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46:22.546"/>
    </inkml:context>
    <inkml:brush xml:id="br0">
      <inkml:brushProperty name="width" value="0.05" units="cm"/>
      <inkml:brushProperty name="height" value="0.05" units="cm"/>
      <inkml:brushProperty name="color" value="#ED1C24"/>
      <inkml:brushProperty name="fitToCurve" value="1"/>
    </inkml:brush>
  </inkml:definitions>
  <inkml:trace contextRef="#ctx0" brushRef="#br0">22647 251 96 0,'0'0'55'0,"0"0"-44"16,0 0 0-16,0 0 7 16,0 0 9-16,0 0 4 15,0 0-11-15,0 0-6 16,416-34 11-16,-233 16-9 16,15 3 0-16,24 0-6 15,26 2-3-15,30-1 8 0,27-1-11 16,21 1-1-1,20 2 0-15,12-1 0 0,3 2-2 16,10 0-1-16,-15 7 4 16,-26-3-4-16,-17-1 0 15,-36-3 0-15,-15 3 0 16,-5-2 2-16,-19 4-2 16,-31 1 0-16,-39 3 0 15,-49 2-1-15,-39-4 1 16,-32 4 0-16,-27 0 0 15,-7 0 2-15,-3 0-2 16,-11 0 0-16,0 0 3 16,0 0-8-16,0 0-2 15,0 0-15-15,-16 0-21 16,-23 0-19-16,-25 0-12 16,-21 14-5-16</inkml:trace>
  <inkml:trace contextRef="#ctx0" brushRef="#br0" timeOffset="2294">0 1615 52 0,'0'0'69'16,"0"0"-52"-16,0 0-12 15,0 0 17-15,0 0 9 0,0 0 8 16,0 0-10 0,-14-8-24-16,14 8 0 0,30 0-3 15,44 0 5 1,33-3 16-16,38-2-11 0,32-4 3 15,32 2 3-15,27-1-14 16,37-2 8 0,28 3-2-16,15-2-6 0,22 4 8 15,17 5-10-15,-8 0 4 16,-10 0 5-16,-25 0-8 16,-20 0 2-16,-17 0 0 15,3-2-4-15,-1-3 6 16,6-1-3-16,-1 0-3 15,0 2 7-15,-20 1-6 0,-21 1 4 16,-12 2-5-16,3 0 1 16,11 0 2-16,-6 0-3 15,10 0-1-15,-6 0 0 16,23 0 3-16,23 0-3 16,30 0 0-16,9 0 0 15,-5-6-2-15,-9 6 5 16,-16 0-3-16,-23 0 0 15,-20 0 6-15,-17 0-6 16,3 4 0-16,2 3 0 16,-3 3-2-16,-11-1 2 15,-4-5 0-15,-5-1-2 16,5-3 3-16,-1 0-4 16,1 0 3-16,-10 0 0 15,-6 0-3-15,-5 0 5 0,6 0-2 16,6 0 0-16,-8-3 2 15,-8-1-2-15,-3-5 0 16,-14 3 1-16,12-1-4 16,11-1 7-16,3 1-4 15,11-6 0-15,0-3-4 16,0-1 4-16,4 0 0 16,1 2-2-16,-5 2-2 15,-7-1 2-15,-2 0 2 16,-7 3 0-16,-3-2-2 15,-1-1 2-15,4 5 0 16,2-5 0-16,-2 7-2 16,-5 4 2-16,-4-2 0 0,-14 5 0 15,5-3 4-15,4 1-4 16,4 2 0-16,15 0 0 16,2 0-7-16,-7 0 7 15,7 0 0-15,-12 0 0 16,0 0 3-16,-9 0-4 15,-9 0 1-15,-6 0 0 16,-15 0-2-16,0 0 2 16,-9-3 0-16,5 3-1 15,-7 0 6-15,2 0-5 16,-7 0 0-16,-2 0 1 16,-6 0-3-16,-1 3 2 0,-5 2 0 15,-9 3-1 1,-4-2 5-16,-12-5-5 0,-8 5 1 15,-1-6 0-15,-12 2-4 16,-6-2 4-16,-7 2 0 16,-9-2 0-16,-1 4 1 15,-1-3-2-15,6 1 1 16,2 4 0-16,-8-2-4 16,-8-2 4-16,-15-2 0 15,-15 0 0-15,-15 0 3 0,-5 0 0 16,0 0 2-1,0 0-4-15,0-8 10 0,0-13-8 16,0-8-3-16,4-1 0 16,10-10 2-16,-2-9-2 15,1-3 0-15,-1-8 0 16,-3 0-3-16,-9 1 3 16,0-4 0-16,0 6-1 15,-9 5 0-15,-28 4 0 16,-6 2 1-16,-1 5 0 15,-6 2-4-15,6 5 4 16,-2 3 0-16,-2 4-1 16,2 1-2-16,-7 3 1 15,-6 2 1-15,-10 6-3 16,-12 7 0-16,-33 6 0 0,-38 2 0 16,-48 0 1-16,-40 0-33 15,-63 10-19-15,-53 10-9 16,-89 2-13-16,-74-7-11 15</inkml:trace>
  <inkml:trace contextRef="#ctx0" brushRef="#br0" timeOffset="9778">25541 411 199 0,'0'0'22'0,"0"0"-9"16,0 0 31-16,0 0 1 0,0 0-13 15,0 0-13-15,0 0-1 16,0 0 0-16,0 36-18 16,0 12 23-16,0 9 3 15,-5 10-13-15,1-5 13 16,-1-2-24-16,5-7 0 16,0-4 0-16,0-11 1 15,23-6-6-15,28-12-3 16,8-9-8-16,19-11 12 15,21 0-2-15,11-6 4 16,3-19 11-16,-3-2-6 16,-21 0-1-16,-11 11-1 15,-23-3-3-15,-11 6 6 16,-19 2-4-16,-11 5-2 16,-3 1 2-16,-6 3 2 0,-5 0-4 15,0 2 2-15,0-2 3 16,0 2-5-16,0 0 0 15,0 0 0-15,0 0 1 16,0 0 4-16,0 0-8 16,0 0 3-16,-16 0-18 15,-7 0 18-15,-11 0-17 16,4 0 3-16,0 0 11 16,0 4-15-16,0 12 11 15,5 5-14-15,4-2-8 16,8 1 14-16,8-5 0 15,5-4 6-15,0-2-2 16,0-5-1-16,30-1 11 16,4-3 1-16,10 0 0 0,-3 0 9 15,-2 0-7-15,-14-11 2 16,-11-2 8-16,-5 0-5 16,-9-3 10-16,0 7-5 15,0-3-4-15,0 3 2 16,0 6-10-16,0 0 0 15,-4 3 0-15,4 0-5 16,-5 0 2-16,5 0-4 16,-9 0-7-16,-2 0 1 15,-8 0-14-15,3 0 16 16,2 3-15-16,5 2-19 16,9 0-3-16,0 3 0 15,0-1-3-15,14 1-10 0</inkml:trace>
  <inkml:trace contextRef="#ctx0" brushRef="#br0" timeOffset="10473">26842 881 20 0,'0'0'45'0,"0"0"-15"15,0 0 3-15,0 0-9 16,0 0-10-16,0 0-1 0,-85-73-8 15,51 68 6-15,11 2-1 16,-2 3-8-16,4 0-2 16,0 0-3-16,-2 6 3 15,-2 14-2-15,-5 4 2 16,17 2 0-16,1-2 0 16,12-1-4-16,0-5 0 15,0-5-6-15,25-2 3 16,14-10 7-16,0-1 0 15,3 0 0-15,-3 0 4 16,-5-17-1-16,-4-2 6 16,-5 2 7-16,-16-2 2 15,-4 6 7-15,-5 0-10 16,0 8 6-16,0 0-7 16,0 5-6-16,0 0-2 0,0 0-6 15,0 0-3-15,0 0-2 16,-9 16-3-16,-7 23 5 15,7 14 3-15,4 18-7 16,5 10 7-16,0 16-12 16,0 4-8-16,0 10 12 15,30-1 8-15,9-3-2 16,0-6 1-16,2-8-8 16,-18-7-4-16,-2-13 1 15,-12-10 3-15,-9-17 0 16,0-18 3-16,0-6 3 15,0-17 0-15,0-3-3 0,0-2 4 16,-30 0 2 0,-18 0 12-16,-12 0-6 0,-13 0 2 15,4-7-2-15,-2-15-1 16,2-8 4-16,5-12 5 16,-1-10-11-16,22-11-2 15,2-3-2-15,22 1-3 16,15 9-7-16,4 7 3 15,0 10 0-15,0 5 3 16,39-3-8-16,29 4-4 16,22-4 0-16,13-9-28 15,0-3-29-15</inkml:trace>
  <inkml:trace contextRef="#ctx0" brushRef="#br0" timeOffset="10999">27560 754 106 0,'0'0'40'0,"0"0"-10"16,0 0 24-16,0 0-17 0,0 0-2 15,0 0-21-15,0-36-7 16,0 36-7-16,0 33 2 16,0 14 1-16,5 13 9 15,13 2 1-15,-2-2-1 16,3-5-9-16,-3-9 4 16,-2-14-4-16,-3-7-2 15,-2-12 1-15,5-5-1 16,-7-6-1-16,-2-2 2 15,-5 0 1-15,4 0 13 16,1 0 8-16,-1-25 19 16,1-19 12-16,2-17-23 15,-7-11-5-15,0-11-17 0,0-10-5 16,0-6-1 0,0 2-4-16,0 11 0 0,0 15 0 15,0 20 0-15,0 9-1 16,18 11-10-16,33 8-8 15,22 2-10-15,21 10-15 16,9 5 4-16,8 6 3 16,-17 6-15-16,-12 28 3 15,-17 13 2-15,-36 16-26 16,-29 7 1-16,-4 6-19 16</inkml:trace>
  <inkml:trace contextRef="#ctx0" brushRef="#br0" timeOffset="11784">27930 935 22 0,'0'0'51'15,"0"0"-28"-15,0 0 7 16,0 0-2-16,0 0-14 16,0 0-5-16,0 0 0 15,16 0-2-15,28 0 4 16,11 0 2-16,0-9-1 15,-2-2 3-15,-3-2-6 16,-6 0 6-16,-10 0-1 16,-9 2 1-16,-4 0 6 15,-12 5-5-15,-4 1-3 16,-5 2 3-16,0 0-5 16,0 3 2-16,0 0-2 15,0 0-11-15,0 0 0 0,0 0-10 16,0 13 1-16,0 13 7 15,0 11 2-15,0 4 1 16,0 3-1-16,0-3 2 16,16-1-1-16,-7-6 0 15,0-5-1-15,3-10-1 16,-8-2-12-16,1-10-8 16,-1 1-23-16,1-8-7 15,6 0 7-15,12 0 8 16,3 0 1-16,3-18-3 15,-3-6 0-15,-17-1 10 16,-5-5 15-16,-4-3-5 0,0-3 16 16,-13-3 2-16,-17 2 8 15,0 1 10-15,0 4 2 16,0 1-1-16,5 5 2 16,7 3-6-16,-3 5 0 15,12 7-4-15,4 4 0 16,5 4 0-16,0 3-3 15,0 0-4-15,0 0-4 16,-7 0-3-16,3 0 3 16,-5 0-4-16,-1 15 3 15,-10 6 0-15,6 3 2 16,-2-4-1-16,11-5 1 16,5-9 0-16,0-3-1 0,0-3 0 15,0 0 1-15,0 0 6 16,5 0 3-16,11-9 14 15,-2-13-3-15,-10-4-1 16,1 0 2-16,-5-3-10 16,0 3-6-16,0 10-3 15,0 6-3-15,0 5 0 16,0 5-3-16,0 0-18 16,0 8-25-16,0 26-10 15,0 10 11-15,0 6-34 16</inkml:trace>
  <inkml:trace contextRef="#ctx0" brushRef="#br0" timeOffset="12377">28529 1199 67 0,'0'0'43'15,"0"0"-9"-15,0 0-7 16,0 0 5-16,0 0-9 15,188-175-8-15,-119 123 1 16,0-7-7-16,-10-4-1 16,-13-8 6-16,-11 5-9 15,-17 3 2-15,-18 13 0 16,0 19-3-16,0 13 12 0,0 10-5 16,-18 8 2-16,-12 0-13 15,-5 0-1-15,-6 0-1 16,7 15 0-16,-1 22 1 15,17 20-3-15,13 15 4 16,5 12 0 0,0 6 0-16,39-3 2 0,0-6-2 15,0-11 0-15,7-18 1 16,-7-16-3-16,5-15 2 16,6-15 0-16,-1-6 3 15,6 0-2-15,4-16 6 16,-8-18-1-16,-3-2-3 0,-9-3 7 15,-14-1-5-15,-16 7-2 16,-9 0 7-16,0 9 1 16,0 8 3-16,-9 6-7 15,-16 6-5-15,7 4-4 16,-12 0-5-16,-5 12 0 16,1 16 6-16,13 9-4 15,17 1 5-15,4-1 0 16,0-4-5-16,48 1 4 15,16-4-8-15,12-5-1 16,2-8 1-16,11-10-14 16,1 1 5-16,-12-8-7 15,-7 0-1-15,-23 0-10 16,-18 0-13-16,-16 0 5 0,-14 0-15 16</inkml:trace>
  <inkml:trace contextRef="#ctx0" brushRef="#br0" timeOffset="12773">25353 1825 95 0,'0'0'35'0,"0"0"-17"16,0 0 25-16,0 0-1 15,411-46-17-15,-26 18 11 16,90-2-3-16,46-1-14 15,-18 5-6-15,-38 2-11 16,-49 4 3-16,-70 4 7 16,-59 6-7-16,-64 6 6 15,-65 4-11-15,-43 0 0 16,-46 0 0-16,-30 9-18 0,-19 4-20 16,-20 4-26-16,-45 5-30 15,-109 4 8-15</inkml:trace>
  <inkml:trace contextRef="#ctx0" brushRef="#br0" timeOffset="13094">25715 2062 65 0,'0'0'60'0,"0"0"-41"16,0 0 6-16,0 0 8 0,0 0-11 15,0 0-2-15,434 3 23 16,-18-8 11-16,75-19-3 16,32-8-30-16,-39-1 1 15,-18-6 11-15,-35 3 2 16,-61 5 12-16,-49 2 3 16,-57 9-27-16,-76 3 22 15,-41 7-5-15,-37 5-16 16,-41 2-12-16,-35 1 0 15,-29 2-24-15,-5 0 8 16,0 0-94-16,-44 0-32 16,-41 0-5-16,-18 0 17 15,-30 5 1-15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13:29.452"/>
    </inkml:context>
    <inkml:brush xml:id="br0">
      <inkml:brushProperty name="width" value="0.05" units="cm"/>
      <inkml:brushProperty name="height" value="0.05" units="cm"/>
      <inkml:brushProperty name="color" value="#ED1C24"/>
      <inkml:brushProperty name="fitToCurve" value="1"/>
    </inkml:brush>
  </inkml:definitions>
  <inkml:trace contextRef="#ctx0" brushRef="#br0">10868 2523 74 0,'0'0'23'0,"0"0"-10"0,0 0 9 16,0 0-2-16,0 0-5 15,0 0-1-15,0 0 2 16,23-8-1-16,-23 8-1 15,-4 0 2-15,-56 0-4 16,-27 0-4-16,-28 0 0 16,-18 0 0-16,-5 0 0 15,-11 0-1-15,-18 0-3 16,-12-5-1-16,4 0-2 16,24-3 0-16,36 0-1 15,42 2 2-15,38 5-2 16,19 1-1-16,16 0-5 15,0 0-5-15,0 0-4 16,0 0-6-16,0-6-5 0,0 1 1 16,0-8-1-16,21-4 0 15,13 2 8-15,10-3-19 16,2 5 27-16,-16 0 4 16,-1 0-20-16,-6 4 26 15,-7-3 8-15,-2 0-3 16,2 1 4-16,-11 3 12 15,4-3-3-15,-4 4-15 16,2 1 15-16,-7 2-3 16,4 1-11-16,-4 1 5 15,0 2-2-15,0 0-5 16,0 0-2-16,0 0-2 0,0 0 0 16,-16 22 2-1,-48 10 5-15,-14 1 7 0,-16 7-1 16,-12-4-4-16,7 0 2 15,5 1-3-15,16-3-2 16,19-8-2-16,24-6-1 16,26-1-1-16,9-1 0 15,18 8 0-15,77 3 0 16,28-1 3-16,31-5 1 16,5-7-4-16,-10-5 0 15,-28-1-11-15,-27-5-32 16,-39 3-23-16</inkml:trace>
  <inkml:trace contextRef="#ctx0" brushRef="#br0" timeOffset="1122">0 1151 60 0,'0'0'75'0,"0"0"-38"0,0 0 11 16,0 0 8-16,0 0-9 16,0 0-15-16,19-12-4 15,-19 12-5-15,4 0-11 16,-4 0-9-16,7 3-3 16,12 20-6-16,6 8 2 15,14 13 4-15,0 3 1 16,-2 3-1-16,-3 1 1 15,-4-4 0-15,-3-2-1 16,-6-7 0-16,0-4 0 16,-12-5 0-16,0-6 0 15,-9-7-2-15,5-7 1 16,-5-5-1-16,0-4 2 16,0 0 3-16,0 0 2 0,0-3 4 15,0-20 11-15,0-9-3 16,0-10-8-16,6-6-6 15,4-7 0-15,10-10-3 16,3-7 0-16,7-5-5 16,11 3-5-16,8 8-7 15,-15 25 2-15,-4 17-2 16,-14 14 5-16,-16 10-15 16,0 0-28-16,0 3-8 15,0 32-22-15,-25 11 7 16</inkml:trace>
  <inkml:trace contextRef="#ctx0" brushRef="#br0" timeOffset="1622">698 1266 41 0,'0'0'49'16,"0"0"-14"-16,0 0-1 16,0 0-4-16,0 0-10 15,0 0-7-15,-7-36-6 16,2 36-5-16,-8 0-2 0,-8 0-4 16,-9 18 3-16,-9 14-2 15,5 4 0-15,-1 8 1 16,6-1-1-16,12 0-3 15,17-2 0-15,0-2-3 16,0-8 2-16,42-7-1 16,6-11-2-16,7-8-1 15,0-5 11-15,-7 0 0 16,3 0 6-16,-8-26 9 16,-8-8 3-16,-5-13-2 15,-10-2-3-15,-15-7 0 16,-5-5-1-16,0 5-5 0,0 5 0 15,-9 17-4 1,-12 14-1-16,7 9-1 0,3 8-1 16,6 3-1-16,-4 0-8 15,-2 0-11-15,-3 6-11 16,-7 15-10-16,7-1 6 16,10 4-8-16,4-1 21 15,0-3-9-15,14-4-6 16</inkml:trace>
  <inkml:trace contextRef="#ctx0" brushRef="#br0" timeOffset="1677">698 1266 7 0</inkml:trace>
  <inkml:trace contextRef="#ctx0" brushRef="#br0" timeOffset="1926">698 1266 7 0,'280'50'38'0,"-280"-50"0"0,0-11-11 0,0 3 3 16,0 0-8-16,0 8-2 0,0-2 0 15,0 2-7 1,0 0-6-16,0 0-7 0,0 0 0 15,0 10-5-15,0 16 2 16,0 11 3-16,0 5 0 16,-5-1 0-16,5-2 1 15,0 1-1-15,0-7 0 16,0-7 0-16,5-8 0 16,11-10-2-16,-7-6-2 15,7-2 0-15,-2 0 3 16,11-5 1-16,10-26 0 15,-15-9-5-15,-20-6-31 0,0-6-40 16</inkml:trace>
  <inkml:trace contextRef="#ctx0" brushRef="#br0" timeOffset="2308">801 1014 31 0,'0'0'32'0,"0"0"-6"16,0 0-3-16,0 0-7 15,0 0-9-15,0 0-4 16,0-5 0-16,0 5-1 0,0 0 0 16,0 0 0-16,0 10 0 15,0 6-1-15,0 2 0 16,0 0 0-16,0 0-1 15,9-3 0-15,21-1 0 16,0-11 0-16,0-3-1 16,-5 0 2-16,-6 0 2 15,-3 0 4-15,-7-13 1 16,0-2 6-16,-9 1-3 16,0 0-5-16,0 2-6 15,0 4-2-15,-5-2 2 16,-24 7-16-16,-6 3 0 15,1 0-7-15,8 3-14 16,8 15-22-16</inkml:trace>
  <inkml:trace contextRef="#ctx0" brushRef="#br0" timeOffset="2899">1354 1420 49 0,'0'0'27'0,"0"0"1"15,0 0-1-15,0 0-7 16,0 0-7-16,0 0 0 15,-25-68-1-15,2 62-4 16,2 6-5-16,-4 0-3 16,7 0 0-16,-7 0-2 15,4 11 0-15,-4 10-8 16,2 4-5-16,2 10 11 16,7-5 4-16,14 5-1 15,0-6-2-15,0-6-4 16,14-5 2-16,25-10-2 15,2-6 1-15,-11-2 6 16,-2 0 7-16,-3 0 10 16,5-26 5-16,0-5 1 15,0-13-1-15,-5-8-8 0,-7-6-1 16,-6-3-2 0,-12-7 0-16,0 0-2 15,0 6 4-15,0 10 0 0,0 15-5 16,0 19 2-16,-12 10 3 15,8 8-6-15,4 0-7 16,-5 6-4-16,-4 37-6 16,0 25 7-16,2 13 3 15,7-3 0-15,0-11-3 16,11-6 0-16,24-14-7 16,4-11-3-16,0-7-5 15,0-14-4-15,2-5-23 16,3-7 5-16,11-3 2 0,4 0-6 15,10-13-42-15</inkml:trace>
  <inkml:trace contextRef="#ctx0" brushRef="#br0" timeOffset="4303">2701 1207 101 0,'0'0'51'0,"0"0"-15"15,0-138 0-15,0 97 3 16,0 1-1-16,0 15-7 16,0 8-8-16,0 7 3 15,0 10 1-15,0 0-12 16,0 0-7-16,0 0-8 16,0 23-10-16,0 27-3 0,0 30 11 15,0 27 2-15,0 15 1 16,-20 12-1-16,-10 4 1 15,-14 17-1-15,-6 1-2 16,-15-5-6-16,10-13-7 16,16-29-3-16,19-29 4 15,20-27 0-15,0-27 2 16,20-16-1-16,35-10 7 16,14 0 6-16,16-23 5 15,-7-25-1-15,12-8-2 16,-12-7-1-16,-19-10-1 15,-29-2 0-15,-30-6 0 0,0-7 1 16,-48 0-1-16,-46 2-4 16,-21 4-2-16,-9 15-1 15,0 12 1-15,12 11 1 16,18 15 0-16,25 11 2 16,23 8 2-16,28 10-2 15,18-2 1-15,0 2-8 16,0 0-16-16,57 5 8 15,44 8 15-15,28-6 3 16,22-4 1-16,14-3 0 16,-2 0 1-16,-25 0 5 15,-39-10 1-15,-31 4 5 16,-31-1 4-16,-23 4-1 16,-9 1 3-16,-5-4 4 15,0 4 2-15,0-3-4 0,0-1-6 16,0 4-5-16,0 2-4 15,0 0-1-15,0 0-5 16,-5 0-4-16,5 8-5 16,0 20-2-16,0 9 5 15,0 3 2-15,0-10-2 16,0-7 3-16,30-4 3 16,0-8-2-16,4-2 0 15,-4-6 2-15,0-3 0 16,-5 0 4-16,-2 0-3 15,2-15 4-15,5-8 1 16,-9-4-3-16,-3-3 0 0,-2-3 1 16,-2 4 1-16,-3 9 0 15,-6 10-1-15,-5 4 0 16,0 6-1-16,0 0-3 16,0 0-7-16,0 11-5 15,0 18 2-15,4 9 10 16,10 4 0-16,2-6-1 15,-2-2 0-15,2-10-1 16,-2-3-2-16,-3-11-2 16,-1-5-1-16,-6-2 5 15,1-3 2-15,-1 0 1 16,12 0 5-16,-2-14 1 16,11-9-4-16,1-6 2 0,-1 1-2 15,-2-3-2-15,2 2 1 16,-4 11-2-16,-3 5 2 15,-6 8-1-15,-8 5 1 16,-4 0-2-16,5 0-6 16,8 0 0-16,8 0-2 15,4 0 8-15,1 5-1 16,-8 3 0-16,3-1 0 16,-1-1 0-16,-6-1 1 15,0 0-1-15,-3-5-2 16,-2 0 3-16,1 0 0 15,1 0 3-15,-2 0 0 0,0 0 1 16,8 0-3-16,-8 0 1 16,0-7-1-16,-2 4-1 15,-7 0 0-15,0 3 0 16,4 0-1-16,1 0 0 16,9 0-2-16,6 0-2 15,6 0-2-15,-8 0-13 16,-7 0-11-16,3 0-7 15,-5 6-12-15,7 9-2 16,-2 0-7-16,-14 4-34 16</inkml:trace>
  <inkml:trace contextRef="#ctx0" brushRef="#br0" timeOffset="5293">3828 1583 21 0,'0'0'25'16,"0"0"2"-16,0 0-1 0,0 0-8 15,0 0-3-15,0 0-1 16,-5-39-2-16,5 34 0 15,0 3 0-15,0-2-1 16,0 3-2-16,0-2-1 16,0 3-2-16,0-3-5 15,10 3-1-15,15 0 0 16,0 0-1-16,0 0 1 16,-2 0 0-16,-2 0 0 15,-7 0-1-15,6 7 0 16,-10 4-1-16,1 5 2 15,-6-1-1-15,-1 6 1 0,-4 1 1 16,0 0-1-16,0 2 1 16,0 0-1-16,0-7 1 15,0 2 0-15,0-9 3 16,0-4-3-16,0-1 1 16,0-5 0-16,0 0-1 15,0 2 2-15,0-2 4 16,0 0 4-16,0 0-1 15,0 0 3-15,0 0 3 16,0 0 2-16,0-18-7 16,16-6 1-16,-2-2-10 15,7 1 1-15,-3-4-1 16,3 0-1-16,9 1-1 0,-1 2 0 16,1 6 0-1,0 3-1-15,-12 7 1 0,-6 0 0 16,-3 7-2-16,0 1 0 15,0 2 0-15,3 0-1 16,2 0 0-16,2 7 0 16,-3 14 0-16,-3 10 2 15,-3 3 1-15,-7 2 0 16,0-5 1-16,0 1-1 16,0-6 0-16,0-8 1 15,0-5-1-15,4-8 0 16,5 1 0-16,-4-4-14 0,11 1-25 15,-2-1-23-15,11 2-1 16,0-2-18-16</inkml:trace>
  <inkml:trace contextRef="#ctx0" brushRef="#br0" timeOffset="6611">914 2093 27 0,'0'0'50'0,"0"0"-25"0,0 0 3 16,0 0 1-16,0 0-8 15,0 0-4-15,20-35-3 16,-20 29 2-16,0 1 3 16,0-4-5-16,-13 5-7 15,-24-4-4-15,-2 8-3 16,-9 0 0-16,-7 0-1 15,4 0 0-15,-2 0-3 16,7 21-3-16,7 0-6 16,14 7 3-16,21 0-9 15,4 1 7-15,0 0 7 0,34-3-1 16,12-2 3 0,-7-9 3-16,-9-2-1 15,0-8 0-15,-17 0 1 16,-4 0 2-16,-2 1-2 0,-2 2 5 15,-5-1 0-15,5 7-3 16,-5-4-2-16,0 3 4 16,0-1-1-16,0 3-2 15,-26-4 1-15,-17 3-1 16,-3-4 2-16,2-5-3 16,5 1 1-16,14-4-1 15,4-2 0-15,17 0 1 16,-1 0 0-16,5 0 0 15,0 3 2-15,0-3 0 0,0 0-3 16,0 0-1-16,5 0 1 16,11 0 0-16,-2 0 0 15,2 0-2-15,-3 2 1 16,-3 10-1-16,1 4 1 16,-11 8 1-16,0 10 6 15,0 5 3-15,-11 3 2 16,-28 5-4-16,0 0-1 15,4-3 0-15,10-3-1 16,25-7-2-16,0-5 0 16,21-5 1-16,52-9 0 15,21-7 0-15,18-8-2 16,19 0 1-16,2-32-3 16,-9-20-9-16,-25-13-37 15,-55-10-41-15</inkml:trace>
  <inkml:trace contextRef="#ctx0" brushRef="#br0" timeOffset="8301">2027 2871 19 0,'0'0'32'0,"0"0"-3"15,0 0 4-15,0 0-13 16,0 0-4-16,0 0 0 16,0 0-1-16,0-65 2 15,0 57-4-15,-10 3-12 16,-3 1 10-16,8 0-4 15,-11 4-1-15,7 0-5 16,-7 0 0-16,-9 0-1 16,2 0-5-16,-7 0-2 15,5 0-6-15,-1 15-3 16,13 9 3-16,1 0 8 16,12-3 5-16,0 2 0 15,7 5 0-15,32 2 0 16,9 5 1-16,7 0-1 15,0 1 1-15,-11 0-1 0,-5-2 0 16,-14 1 1-16,0-7-1 16,-15-10 0-16,-10-5-1 15,0-5-1-15,0-3 0 16,0 3 0-16,-30 2 2 16,-18-2 0-16,-8-3 2 15,-3 0-2-15,-1-5-2 16,12 0-9-16,2 0-4 15,16-5 0-15,12-6-5 16,13-4-5-16,5-1-6 16,0-5 1-16</inkml:trace>
  <inkml:trace contextRef="#ctx0" brushRef="#br0" timeOffset="8523">2215 3091 11 0,'0'0'25'16,"0"0"-1"-16,0 0 3 15,0 0-7-15,0 0-12 16,0 0-2-16,0-6-2 16,0 6-4-16,0 0-3 15,0 0-6-15,0-3-11 16,0 3-15-16,0 0-22 15</inkml:trace>
  <inkml:trace contextRef="#ctx0" brushRef="#br0" timeOffset="10440">2339 3031 1 0,'0'0'25'0,"0"0"-5"15,0 0 4-15,0 0-8 16,0 0-9-16,0 0-1 0,-14-9 2 15,9 9-5 1,-2 0 1-16,7 0 0 0,0 0 1 16,0 0-2-16,0 0 0 15,0 0-1-15,0 0-2 16,0 0 0-16,0 0-2 16,0 0 2-16,0 11 0 15,0 1 1-15,0 2 0 16,0-10 0-16,0-4-2 15,0 0 2-15,0 0-1 16,0 0 2-16,0 0 0 16,0 0 1-16,0 0 3 0,0 0 7 15,0 0 0-15,0-2-1 16,0-3-9-16,0-1 3 16,0 4-3-16,0-1-3 15,-4 3-2-15,-1 0-1 16,5 0-1-16,0 0 0 15,-4 0-1-15,-1 0-2 16,1 0 6-16,-1 0-8 16,5 0 1-16,0 3 2 15,0-1 5-15,0-2-1 16,0 0 0-16,0 0 2 16,0 0 2-16,0 0 3 15,0 0 4-15,0 0 1 16,0-2-3-16,0-4-3 15,0 3-3-15,0-1-1 0,0 2-7 16,0 2-10-16,0 0-10 16,0 0-15-16,-7 0-17 15</inkml:trace>
  <inkml:trace contextRef="#ctx0" brushRef="#br0" timeOffset="10934">2364 2952 47 0,'0'0'39'0,"0"0"-12"0,0 0 2 16,0 0 3-16,0 0-3 16,0 0-12-16,-25-60 0 15,20 60-7-15,5 0-10 16,0 0-1-16,0 0-2 15,0 21-1-15,0 5 4 16,0 5 1-16,25 1 0 16,10 1-1-16,4 4 0 15,7-6-1-15,-3-3-1 16,-4-4-4-16,3-11 0 16,-15-3-2-16,3-7 2 15,-5-3 6-15,0 0 1 16,1 0-1-16,4-10 7 15,-7-17-4-15,6-6 7 16,-8-6-2-16,-12-2-5 0,-9-7 4 16,0 4-4-16,-9 2-2 15,-35 3-1-15,-6 8 0 16,-1 12-1-16,3 7 1 16,14 6-3-16,-1 6 2 15,10 0-6-15,0 0-1 16,11 0-18-16,-2 0 16 15,11 10-7-15,5 9 8 16,0 4-6-16,0 9-6 16,0 3-16-16,26 0-19 15</inkml:trace>
  <inkml:trace contextRef="#ctx0" brushRef="#br0" timeOffset="11338">3135 3014 46 0,'0'0'18'15,"0"0"4"-15,0 0 3 16,0 0-15-16,0 0-8 15,0 0-1-15,-23-7 0 0,23 7 0 16,0 0 0-16,0 7-1 16,0-1-2-16,0 1-1 15,0 1 2-15,0-2-1 16,0-2 2-16,9-1 0 16,0-3 2-16,7 0 2 15,-6 0 4-15,-6 0 6 16,1-6 2-16,-5-5 0 15,0 0-4-15,0-2-5 16,0 5-7-16,0 2-1 16,0 6-6-16,0 0-12 15,-19 0-8-15,-1 6-21 0,-1 15-29 16</inkml:trace>
  <inkml:trace contextRef="#ctx0" brushRef="#br0" timeOffset="11881">3498 3004 62 0,'0'0'35'16,"0"0"0"-16,0 0-11 16,0 0 0-16,0 0-7 15,0 0 10-15,0-110 1 16,0 110-11-16,0 0-8 15,0 0-5-15,0 0-4 16,0 0-2-16,0 17-2 0,0 8 4 16,0 15 0-16,0 4 7 15,0 2-5-15,0 6 4 16,0-2-3-16,0-6 1 16,0-10-4-16,9-11 1 15,0-7-1-15,-4-11 2 16,-5-5-2-16,0 0 4 15,0 0 0-15,0 0 15 16,6-7 11-16,4-25-3 16,-1-18-10-16,7-9-11 0,-2-6-4 15,-5-3 2 1,-2-2-4-16,2 7 2 0,-5 9-1 16,6 10-1-16,1 15 0 15,-2 12-1-15,0 9-1 16,-2 4 1-16,3 2-8 15,8 2-8-15,7 0 0 16,14 0-7-16,7 6 14 16,-2 13-6-16,-3 5 5 15,-18 2 8-15,-7-2-2 16,-11-6-1-16,-5 5 2 16,-5 1-13-16,-59 3-20 15,-26 5 11-15,-18 3-32 16,3 0 5-16</inkml:trace>
  <inkml:trace contextRef="#ctx0" brushRef="#br0" timeOffset="14609">4354 2260 82 0,'0'0'48'0,"0"0"-29"0,0 0 18 15,0 0 10-15,0 0-22 16,0 0-6-16,-7-61-2 16,7 61 2-16,0 0-4 15,0 0-8-15,-5 29-5 16,-4 24 0-16,0 20 8 16,-7 13-1-16,2 12-3 15,-7 9 3-15,-9 7 3 16,-4 3-5-16,-5-6-3 15,0-6-1-15,14-11 0 16,9-5-3-16,16-14 3 0,0-12-3 16,41-17-7-16,23-17-14 15,10-14-28-15,4-15-5 16,2 0 10-16,-7-2-1 16,-13-29-9-16,-26 5-41 15</inkml:trace>
  <inkml:trace contextRef="#ctx0" brushRef="#br0" timeOffset="15118">4505 2560 59 0,'0'0'27'0,"0"0"1"16,0 0 1-16,0 0-8 15,0 0-10-15,0 0 0 16,11-4 5-16,-11 4-6 15,0 0-6-15,5 21 0 16,4 5 3-16,-4-1-3 16,2 5-2-16,-7-4-2 15,0 0-2-15,0-1-15 0,0 2-15 16,0-6-4-16,0-4 12 16,0-3-27-16</inkml:trace>
  <inkml:trace contextRef="#ctx0" brushRef="#br0" timeOffset="15412">4753 2562 5 0,'0'0'46'15,"0"0"-31"-15,0 0 9 16,0 0 1-16,0 0-11 0,0 0-9 15,-5-24-2 1,5 24 0-16,0 0-1 0,0 0-1 16,0 10 4-16,0 9 4 15,0 7-2-15,9 5 3 16,-9 0-1-16,7 3-1 16,-7-3-1-16,0 1-4 15,0-6-2-15,0-6 0 16,0 1-1-16,0-5-9 15,0-3-22-15,0-3-1 16,0-3-31-16</inkml:trace>
  <inkml:trace contextRef="#ctx0" brushRef="#br0" timeOffset="15739">5297 2640 110 0,'0'0'28'0,"0"0"0"16,0 0 11-16,0 0-13 15,0 0-18-15,0 0-4 16,0-21-1-16,0 39-3 0,0 15 6 15,0 10 3-15,7 9-5 16,-7 2-1-16,0 3-3 16,0 3 2-16,0-11-2 15,0-3-5-15,0-11-6 16,0-10-17-16,18-13-14 16,7-9-4-16,5-3-6 15,-12-3-10-15</inkml:trace>
  <inkml:trace contextRef="#ctx0" brushRef="#br0" timeOffset="16131">5313 2919 18 0,'0'0'21'0,"0"0"-5"15,0 0 3-15,-253-25-2 0,237 25-9 16,16 0-8-16,0 0-2 16,26 3 2-16,42 9-2 15,17-8 2-15,14-2 2 16,0-2 0-16,-1 0 2 15,1-2 0-15,-14-22 1 16,-5-4 1-16,-20-6 6 16,-17-8 2-16,-17-2 3 15,-22-2 0-15,-4-4 6 16,0 8-3-16,-30 2-3 16,-9 12 4-16,5 10-3 15,13 7-6-15,12 11 5 16,9 0-9-16,0 0-8 15,0 9-5-15,0 24 5 0,0 15 0 16,0 11 4-16,0 6-1 16,0 5 2-1,0 1-1-15,0-1-1 0,0-5-2 16,0-5-1-16,0-10-1 16,0-14-14-16,0-10-17 15,0-13-40-15,0-11-15 16,5-2-35-16</inkml:trace>
  <inkml:trace contextRef="#ctx0" brushRef="#br0" timeOffset="17308">5921 2911 35 0,'0'0'9'0,"0"0"12"15,0 0 7-15,0 0-10 16,0 0-3-16,0 0 2 16,138-40-1-16,-113 24-5 15,-5-2-4-15,-10 3 0 16,-10-1 4-16,0 0 1 16,0 4-2-16,0 4-3 15,-10 3-3-15,-10 5-3 16,1 0-1-16,3 0 0 15,-4 0-1-15,6 10-1 0,-7 11 1 16,3 7 0-16,-3 2 0 16,8-2 2-16,1 3-1 15,12-5 0-15,0-3-1 16,0-8 0-16,21-5-2 16,27-4-1-16,12-6 2 15,4 0 0-15,0 0 2 16,7-19 3-16,-2-14 0 15,-5-4-2-15,-15-6 4 16,-24-1 3-16,-9-6 2 16,-12-2 1-16,-4 4 1 15,0-6-5-15,-4 10 4 0,-26 5 3 16,0 10-4 0,9 11-3-16,12 11 3 0,5 4-3 15,-3 3-7-15,7 0 0 16,-5 14-10-16,-4 29 3 15,0 14 7-15,-7 11 0 16,16 1 0-16,0-3 0 16,0-2 0-16,0-9-2 15,0-9-4-15,11-8 0 16,3-14 0-16,11-8-2 16,1-8-2-16,3-8 3 15,-1 0 6-15,2 0 1 16,16-15 2-16,-3-12 0 15,-4-7 1-15,7-9-3 16,-11-8 1-16,-15-8 1 0,-11-10 3 16,-9 2-1-16,0 4 2 15,0 12 1-15,-4 19 2 16,-12 17-2-16,7 10 1 16,4 5 1-16,5 0-9 15,-5 0-1-15,-1 0-3 16,6 18-5-16,0 17 7 15,0 14 2-15,0 2 0 16,0 6 1-16,0 1-1 16,0 1 0-16,0-4-1 15,0-3-1-15,6-11-2 16,13-12-4-16,-3-8-1 0,14-11-2 16,-1-5 3-16,-1-5 5 15,2 0 0-15,-5 0 3 16,5-5 2-16,-5-20 3 15,0-2 2-15,-2-7-4 16,-7 3-1-16,-6 7 2 16,-6 4-2-16,3 15 2 15,-7 2-1-15,0 3-3 16,0 0-1-16,0 0-5 16,0 16 1-16,5 11 4 15,-1 4 1-15,5-4 0 16,8-5-1-16,-4-4-3 15,3-4-2-15,7-6-5 16,3-6 3-16,8-2 1 0,-4 0 7 16,4 0 0-16,8-6 1 15,-15-15 1-15,10 3 4 16,-19-4 5-16,-9-2 3 16,-9-4-4-16,0 3-3 15,0 2-3-15,-4 3-2 16,-26 3-2-16,0 7 0 15,3 2-2-15,-3 3-10 16,9 5-12-16,5 0-22 16,7 0-15-16,4 0-11 15</inkml:trace>
  <inkml:trace contextRef="#ctx0" brushRef="#br0" timeOffset="17650">7594 2341 41 0,'0'0'10'0,"0"0"1"16,0 0 7-16,0 0-8 16,0 0-4-16,0 0 7 15,0 62-1-15,0-25-2 16,0-1-4-16,0 0-4 16,0-3-1-16,0-9-1 15,0-2 0-15,0-10-11 16,0-3-30-16,0-8-29 15</inkml:trace>
  <inkml:trace contextRef="#ctx0" brushRef="#br0" timeOffset="17901">7692 2390 12 0,'0'0'19'0,"0"0"19"15,0 0-7-15,0 0-12 16,0 0-12-16,0 0-7 16,5-8 0-16,9 32 0 15,-3 6 1-15,3 7-1 16,-5 2 0-16,-2 3 1 16,-7-3-1-16,0 2 0 15,0-5 0-15,-7-6 0 16,-16-10-1-16,7-5-10 15,2-9-18-15,3-6-30 0</inkml:trace>
  <inkml:trace contextRef="#ctx0" brushRef="#br0" timeOffset="18221">7775 2112 37 0,'0'0'41'15,"0"0"-21"-15,0 0 3 0,0 0-6 16,0 0-10-16,0 0-3 16,12 46 7-16,27-5 3 15,0 9-2-15,6 11 0 16,-6 8-2-16,-20 12-2 15,-19 13-1-15,0 4-1 16,-19 4-1-16,-36-2-2 16,7-18-1-16,7-7 0 15,6-14-2-15,-4-4-13 16,-11-5 10-16,-7-5-46 16,-8-9-29-16</inkml:trace>
  <inkml:trace contextRef="#ctx0" brushRef="#br0" timeOffset="18687">8197 2724 28 0,'0'0'26'16,"0"0"-21"-16,0 0 16 0,0 0 0 16,0 0-13-16,0 0-7 15,-11-9-1-15,11 9 0 16,-5 3 2-16,5 7 5 15,0-5-5-15,0 1 2 16,0-4 3-16,0-2 1 16,0 0 5-16,21 0-1 15,-7-2-1-15,2-9 1 16,-7 1 1-16,-9-1-1 16,4 1 0-16,-4-1-1 15,0 1-2-15,0 2-4 16,0 3-1-16,-13 5-3 15,-13 0-1-15,-3 0-1 0,-1 0-5 16,-5 13-27-16,1 13-14 16,-5 13-28-16</inkml:trace>
  <inkml:trace contextRef="#ctx0" brushRef="#br0" timeOffset="18913">7993 3115 29 0,'0'0'96'0,"0"0"-70"16,0 0 18-1,0 0 14-15,0 0-28 0,0 0-15 16,5 0 1-16,-5 19-2 16,-39 15 15-16,-16 8-8 15,-23 10-9-15,-21 2-5 16,-20 9-7-16,-19 2-20 15,-16-1-46-15,0-3-44 16,17-7-42-16</inkml:trace>
  <inkml:trace contextRef="#ctx0" brushRef="#br0" timeOffset="19955">712 3797 52 0,'0'0'45'15,"0"0"-43"-15,0 0 9 16,0 0 7-16,0 0-9 16,0 0-6-16,296-77-1 15,-241 77 1-15,-16 0-2 16,-14 0-1-16,-9 9 0 15,-16 13 0-15,0 6 4 16,0 3 0-16,-25 3-1 16,-10 0-1-16,6-3-1 15,3-2 1-15,17-3-2 0,9-6 0 16,0 0 0-16,0-9 0 16,0 1 0-16,19-5 0 15,6-2 0-15,0-5 1 16,9 0 0-16,1 0 0 15,9 0 2-15,-3-5 4 16,-2-8 0-16,-9 6 3 16,-12 1 2-16,-7 2-2 15,-11 4-2-15,0 0 1 16,0 0-1-16,0 0-1 16,0 0-2-16,0 0-2 15,0 17-2-15,0 12 3 16,-11 12 2-16,-12 5 0 15,-2 8-3-15,-5 3 1 0,0 2 0 16,10 1-1-16,6-3-1 16,14-2 0-16,0-3 0 15,0-5-1-15,25-6 0 16,0-4 1-16,-6-4 0 16,-15-6 1-16,-4-4 5 15,0 1 0-15,0-1 3 16,-69 0-1-16,-29-2-2 15,-22-5-8-15,-13-3-2 16,9-5-26-16,16-3-2 16,19-5-4-16,29 0-6 0,26 0-5 15,34-29-6 1,0-14-36-16</inkml:trace>
  <inkml:trace contextRef="#ctx0" brushRef="#br0" timeOffset="26234">12085 957 22 0,'0'0'36'0,"0"0"-17"0,0 0 6 16,0 0 6 0,0 0-6-16,0 0 0 0,0 0-1 15,-90 0 1 1,90-3-7-16,-4-5-6 0,-10 0-7 15,-7-6 3-15,-9-1 1 16,-4-7 0-16,-10-7-3 16,-11-8-1-16,-14-6-3 15,-11-7 0-15,-14-7 0 16,-14 0 1-16,-11-1 0 16,-10 9-2-16,-8 2 2 15,-22 2-3-15,-4 3 1 16,-16 1-2-16,12 2 1 15,8 4 0-15,6 5-1 16,4 2 1-16,-5 5 0 16,-5-1 0-16,-13 0 0 15,-16 3-1-15,-9 3 1 0,-17-2 0 16,-4 6 0-16,-4 4 0 16,-1 2 0-16,21 6 0 15,19-1 0-15,29 3 0 16,21 0 2-16,9 0-2 15,5 0 0-15,6 0 0 16,-2 8 0-16,3 2-1 16,-12 5 0-16,-9 7 1 15,-12 7 0-15,-13 7 0 16,0 7-1-16,-5 10 0 16,4 6 1-16,1 6 0 15,4 0-1-15,17 0 1 0,13-9 0 16,21-5 0-1,2-5 0-15,18-8 0 0,7-2 2 16,12 1-2-16,7-3-1 16,-8 0 1-16,6-2 0 15,-1-2 1-15,9-6-1 16,17-9 0-16,16-8 0 16,6-1 0-16,8-6 1 15,4 0 1-15,0 0-1 16,0 0 1-16,0 0 1 15,0 0 1-15,0 0 4 16,0-11 5-16,0-19 2 16,0-16-15-16,0-8 1 15,0 5-1-15,0-1 1 16,0 8-1-16,0 9-1 0,0 5 1 16,0 2 0-16,4-1 0 15,8-1 0-15,1 2 0 16,-3 3 1-16,-6 4-1 15,3 4 0-15,-2 0 1 16,-5 1-1-16,0 6 2 16,0 3-2-16,0 5 0 15,0 0 0-15,0 0-1 16,0 0-1-16,0 0 0 16,0 0-5-16,0 15-1 15,-21 30 0-15,-34 14 8 16,-9 9 1-16,-1 2-1 0,1-1 0 15,0-2 0-15,4 2 2 16,12-3-3-16,23-6 1 16,25 2 0-16,30-8-1 15,119-14 1-15,92-19-3 16,87-21-3-16,62-14-11 16,-9-35-47-16,-85-10-53 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46:51.998"/>
    </inkml:context>
    <inkml:brush xml:id="br0">
      <inkml:brushProperty name="width" value="0.05" units="cm"/>
      <inkml:brushProperty name="height" value="0.05" units="cm"/>
      <inkml:brushProperty name="color" value="#ED1C24"/>
      <inkml:brushProperty name="fitToCurve" value="1"/>
    </inkml:brush>
  </inkml:definitions>
  <inkml:trace contextRef="#ctx0" brushRef="#br0">0 355 59 0,'0'0'57'16,"0"0"-44"-16,0 0-7 16,0 0 11-16,0 0 0 15,0 0-4-15,257-34 2 16,-88 26 2-16,38 2-3 16,41-9-3-16,48 2-2 15,50-5 2-15,40 2-6 0,25 6 0 16,-10 2-4-16,15 1-1 15,24 4 1-15,40-2-1 16,38 5 0-16,17 0 3 16,-9 0-1-16,-8 3 0 15,-8 15-1-15,4-1 0 16,-5 2-2-16,-29-3 1 16,-28-1 0-16,-58-2-1 15,-42 0 2-15,-36 3 1 16,-20-3-2-16,-13 3 0 15,-31-3 1-15,-39-6-1 16,-63 1-1-16,-59-5 0 16,-36-3 1-16,-20 0 0 15,-15 0 0-15,-6 0 1 0,-14 0 2 16,0 0 1-16,0-18-1 16,-57-5-3-16,-23-7-4 15,-19 6-1-15,5 9 0 16,13 10-4-16,17 5-5 15,11 0-11-15,8 0 2 16,-8 0 5-16,-2 3 2 16,-5 5 8-16,-18 4 2 15,-11 2 1-15,-31-4 1 16,-18 0-2-16,-20 1 0 16,-21-5 1-16,-18-6 2 15,-17 2 2-15,-22-2 0 16,-16 0 0-16,-21 0 1 0,-10 0 0 15,8 0 0-15,27-8 3 16,60-3-2-16,69 4 8 16,70 1 1-16,38 6-4 15,11-5-6-15,94 3 3 16,90 2-2-16,93 0 10 16,63 0-4-16,27 0-4 15,-16 0-1-15,-20 0-1 16,-24 0 7-16,-20 0-1 15,-19 0-3-15,-27 0-2 16,-18 7-1-16,-14 1-1 16,-16 0 0-16,-1 6 0 0,-15-10 0 15,-19 2 0-15,-29-1 0 16,-24-5 1-16,-31 2 3 16,-24-2 4-16,-15 0-5 15,-26 0-1-15,-9 0 4 16,0 0-3-16,0 0 0 15,0 0-3-15,-30 0 0 16,-39 0 0-16,-34 0 0 16,-16 0-8-16,-5 6 4 15,0-4-3-15,4 3-4 16,-1 0 3-16,-15 1 2 16,3-1 5-16,5-5-5 15,9 0 0-15,24 0 6 0,27 0 0 16,29-5 0-1,18-1 1-15,16 4 0 0,5-3 1 16,16-6-2-16,108-2-1 16,69 3 0-16,73-1 2 15,42 9 0-15,-3-1 1 16,-18 1-1-16,-30-4 1 16,-28-6 1-16,-27 0 0 15,-39 1 1-15,-34 0-1 16,-40 5 0-16,-38-4 3 15,-28 8-1-15,-12-4 0 16,-11 1-1-16,-30-12 0 0,-84-2-4 16,-70-5-1-16,-73-2-2 15,-30 3 1-15,9-1-4 16,51 6 4-16,80 8 2 16,76 4-1-16,57 6 0 15,14 0-19-15,39 6 2 16,67 12 17-16,41-1 0 15,37 0-2-15,4-7-18 16,-12 2-29-16,-17-7-23 16</inkml:trace>
  <inkml:trace contextRef="#ctx0" brushRef="#br0" timeOffset="41315">80 513 28 0,'0'0'33'0,"0"0"-2"16,0 0-6-16,0 0-4 16,0 0-4-16,0 0-2 15,0 0 5-15,0 0-8 16,0 0-5-16,0 0 9 0,0 0-5 15,0 0-5-15,34 0-2 16,44 0-3-16,67 0 5 16,68 0 2-16,63 0-4 15,52 0 4-15,32 0-7 16,30 0-1-16,26 0 1 16,6-7 0-16,12-12-2 15,-3-2-2-15,-16-8-2 16,-20-1 3-16,-23 1-9 15,-30 1 4-15,-51 9 3 16,-55 7-2-16,-52 0 5 16,-74 5-1-16,-52 3-3 15,-38 0 4-15,-20 2 2 16,0-3-2-16,-30-8 0 16,-54-1-6-16,-50 1 1 0,-58 1-1 15,-61 1-12-15,-47 11 3 16,-52 0-4-16,-45 0 2 15,-22 0 5-15,-13 17-2 16,12 0 7-16,60-1 4 16,78-1 4-16,93-6 0 15,100-1 0-15,59-8 0 16,30 0 0-16,0 0-2 16,0 0 2-16,30 0 1 15,59 0 2-15,56 0 5 16,66-12-4-16,67 5 2 15,59 1 5-15,49 6-7 0,29 0-1 16,21 0-1 0,18 0-1-16,-4 0 3 0,-5 11-3 15,-4 3 0-15,-30 1-1 16,-26-8 0-16,-34-2-2 16,-39 1 0-16,-29-6-2 15,-26 0-1-15,-39 0-2 16,-42 0-2-16,-47 0 6 15,-49 0-3-15,-50 0 1 16,-30 0 0-16,-34 0-5 16,-102 0 10-16,-75 0 0 15,-87-11 0-15,-46-2 0 16,6 4 0-16,61-3 1 16,93 7 4-16,101 5 2 15,63 0-7-15,20 0-2 0,34 0-7 16,65 11 9-1,55 4 1-15,54 3 5 0,49-2-4 16,49-2-2-16,47-12 4 16,21 0-4-16,14-2 0 15,-14 0 0-15,-16 0-2 16,-14 0 1-16,-32 0 0 16,-25 0 1-16,-39 0-1 15,-51 0-2-15,-48-4 2 16,-54-2 1-16,-36-2-1 15,-40 3 1-15,-19 0 4 16,0-1 4-16,-19-4-3 16,-54 4-4-16,-28 1-1 0,-2 5 0 15,18 0 0-15,32 0 0 16,28 0 0-16,20 9-9 16,5-2-7-16,0-2 2 15,5 3 4-15,50-3 5 16,27 1 0-16,42-1 5 15,39 1 5-15,37-4-3 16,32 3 0-16,20-5-2 16,-11 0 0-16,-12 0 0 15,-40 0-3-15,-47 0 2 16,-57 0 1-16,-46-3 0 16,-25 1 4-16,-14 0 7 0,0-4 8 15,-53-7-11-15,-76-3-6 16,-70-3 0-16,-51-1-1 15,-33 5 0-15,10 4 4 16,46 6 3-16,53 5-2 16,66 0-2-16,64 0-3 15,37 0-1-15,7 0-2 16,30 8-6-16,50 7-5 16,40-9 8-16,47 1 5 15,35 1 1-15,21-1-1 16,-5-7 0-16,-14 0 0 15,-27 0-3-15,-24 0 2 0,-33 0-3 16,-42 0 0 0,-39 0 2-16,-32 0 2 0,-7 0 11 15,-7-3 2-15,-76-3-10 16,-50 0-1-16,-55 6 0 16,-25 0 0-16,-5 0 2 15,25 0-1-15,34 0 0 16,56 4-2-16,48 0 1 15,46 3-2-15,9-1-6 16,30 0-5-16,59-1 8 16,40-3-4-16,34-2 7 15,29 0 2-15,6 0-2 16,-5 0 0-16,-26-5-3 16,-38-9-1-16,-45 5-8 15,-54-2-26-15</inkml:trace>
  <inkml:trace contextRef="#ctx0" brushRef="#br0" timeOffset="43690">12554 300 120 0,'0'0'20'0,"0"0"-20"16,0 0-2-16,0 0 0 15,0 0 2-15,363-2 4 16,-62 2 17-16,95 0-7 16,75-2-4-16,31-7 1 15,54-4-7-15,27-3 3 16,20-3 4-16,21-8 0 0,1-1-1 16,-17-4-7-16,-25-1-1 15,-19 1 0-15,-36 3-1 16,-46 8 5-16,-44 8 0 15,-66 6 2-15,-65 2 6 16,-70 1-9-16,-74 4 2 16,-49 0-2-16,-45-2-5 15,-30 0 3-15,-18 2-3 16,-12 0 1-16,-9-4 2 16,0 4-3-16,0 0 3 15,-48 0-3-15,-76 0-5 16,-64 0 4-16,-60 0-9 15,-39 0-1-15,-20 12 7 16,-15 0-4-16,-4-4 0 16,-15-5 7-16,6-1-3 0,6 1 3 15,29 0 1-15,27 8 0 16,41-7 1-16,44 7-1 16,68-3 0-16,56-3 0 15,50-3-1-15,14 3-2 16,60 6-12-16,98-6 15 15,95-5 3-15,86 0 0 16,63 0-3-16,34 0 3 16,14 0-2-16,-10-5 0 15,-33-6 0-15,-43 4 0 16,-51 2 0-16,-56-7-1 16,-49 8 0-16,-45-2 0 0,-46 5 2 15,-41-5-2-15,-37 6 0 16,-18-2-1-16,-21 2 0 15,0 0 2-15,0 0-2 16,-42 0 1-16,-65 0-1 16,-77 0 1-16,-57 15 0 15,-57-5-1-15,-28-2 0 16,-34 2-6-16,-33-7-5 16,-22 5 0-16,-19-8-1 15,-2 0 8-15,16 0 3 16,44 0 2-16,77 0 1 15,107 0 0-15,98 0-1 16,80 0 0-16,18-5-5 0,120-1-1 16,108 1 6-16,101 5 0 15,107 0 1-15,75 0-1 16,19 0 0-16,5 0 0 16,-50 0 1-16,-64 0-2 15,-63 3 0-15,-56-1-1 16,-43-2 2-16,-51 3-1 15,-49 0 1-15,-58-3-1 16,-45 0 2-16,-37 0-1 16,-23 5 0-16,0-5-1 15,-94 7 0-15,-113 6-1 16,-119-3 1-16,-110 1-2 16,-89-5-7-16,-54-6 3 0,-33 0 0 15,-22 0 1 1,-13-17 5-16,2 6 1 0,19 5 0 15,-3 6 0-15,14 0 0 16,7 0 0-16,30 17 2 16,59 5 0-16,118-11 4 15,144 0-1-15,137-9-4 16,120-2-1-16,149 0-20 16,147 0 10-16,136-13-13 15,107 7 1-15,65 6 4 16,24 0 8-16,6 0 8 15,-12 0 2-15,-39 8 3 0,-19-4 2 16,-29-4 0-16,-51 0 8 16,-39 0-8-16,-69-10-5 15,-77 3 1-15,-88 7-1 16,-83 0 0-16,-73 0 1 16,-50 0 1-16,-5 0 12 15,-103 0-2-15,-120 0-8 16,-119 0-2-16,-117 7-2 15,-91-3 0-15,-63-4 0 16,-46 0-3-16,-13 0 2 16,0 0 0-16,24 0 1 15,38 0 0-15,52 0 1 16,49 2-1-16,82 9 6 16,106-3 9-16,114 1-14 15,102 2 0-15,96-6-1 0,25 1-9 16,130-1 5-16,132-3 4 15,142-2 3-15,154 0 3 16,105 0-3-16,76-7-2 16,44 4-1-16,-10 0-2 15,-27 0-1-15,-58 1-14 16,-96-9-15-16,-89-2-50 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53:47"/>
    </inkml:context>
    <inkml:brush xml:id="br0">
      <inkml:brushProperty name="width" value="0.05" units="cm"/>
      <inkml:brushProperty name="height" value="0.05" units="cm"/>
      <inkml:brushProperty name="color" value="#ED1C24"/>
      <inkml:brushProperty name="fitToCurve" value="1"/>
    </inkml:brush>
    <inkml:brush xml:id="br1">
      <inkml:brushProperty name="width" value="0.10583" units="cm"/>
      <inkml:brushProperty name="height" value="0.10583" units="cm"/>
      <inkml:brushProperty name="color" value="#ED1C24"/>
      <inkml:brushProperty name="fitToCurve" value="1"/>
    </inkml:brush>
  </inkml:definitions>
  <inkml:trace contextRef="#ctx0" brushRef="#br0">2129 1384 45 0,'0'0'37'0,"0"0"-23"0,0 0 9 15,0 0 4-15,0 0-12 16,0 0 0-16,534 0 5 16,-162-17-1-16,66-3-3 15,28 0-2-15,14 0-4 16,-18 3-4-16,-37 6-2 16,-33-4-3-16,-53 4 1 15,-46 0 0-15,-34 6-2 16,-57 1 0-16,-46 1 0 15,-57 3-12-15,-63 0-23 16,-36 0-21-16,-125 9-16 16</inkml:trace>
  <inkml:trace contextRef="#ctx0" brushRef="#br0" timeOffset="270">2192 1588 9 0,'0'0'54'0,"0"0"-51"16,0 0 9-16,358 44 21 0,-94-44 4 16,63 0-9-16,45 0-3 15,15-11-5-15,7-4 4 16,-4 7-9-16,-44 5-3 15,-39-1 1-15,-74 4-5 16,-74 0-8-16,-60 0 0 16,-51 0-26-16,-39 0-42 15,-9 0-36-15</inkml:trace>
  <inkml:trace contextRef="#ctx0" brushRef="#br0" timeOffset="-3605">1644 482 50 0,'0'0'44'0,"0"0"-8"16,0 0 8-16,0 0 17 15,0 0-14-15,0 0-7 16,24-22-1-16,-24 22-14 16,0 0 9-16,0 0-12 0,0 0-5 15,5 0 5 1,-5 0-4-16,0 0-11 0,0 0-7 15,7 36-5-15,-2 18 5 16,4 17 10-16,1 2-8 16,12 2 0-1,-1-5-2-15,3-8 5 0,-2-6-3 16,-5-19-1-16,-12-10 1 16,-1-13-2-16,1-8 0 15,-5-6 3-15,0 0 2 16,0 0 4-16,0-4 8 15,0-28 4-15,-21-25-14 16,-25-25-4-16,-7-12-2 16,7-16-1-16,-7-2 2 15,8 0-2-15,4 12-3 0,15 15-3 16,16 22-3-16,10 19 3 16,0 15-2-16,19 4-11 15,60 7-10-15,39-2-8 16,29 9 8-16,7 9 3 15,-3 2-2-15,-21 0-8 16,-27 8-3-16,-26 15-4 16,-24 5-12-16,-34 8-5 15,-19 5-12-15</inkml:trace>
  <inkml:trace contextRef="#ctx0" brushRef="#br0" timeOffset="-3335">1887 684 25 0,'0'0'44'16,"0"0"-29"-16,0 0 7 16,0 0-2-16,0 0-10 15,0 0-5-15,108-31 0 16,-10 22 3-16,27-6-1 15,5 4-3-15,0 0-2 0,-32 9-2 16,-21-1 0 0,-31 3-8-16,-20 0-15 0,-4 0-8 15,-8 0-5 1,3 0-1-16</inkml:trace>
  <inkml:trace contextRef="#ctx0" brushRef="#br0" timeOffset="-1819">2802 632 16 0,'0'0'29'16,"0"0"2"-16,0 0-3 16,0 0-4-16,0 0-7 15,0 0-1-15,-122-66 3 16,95 61-5-16,6 5 0 16,1 0-9-16,-1 0-5 0,6 0 0 15,-6 0-1-15,-6 27-2 16,1 11 3-16,11 11 0 15,6 3-1-15,9 0 0 16,0-6 1-16,0-5 0 16,24-14 0-16,-3-7-2 15,1-12-1-15,-12-8-1 16,-1 0 4-16,8 0 0 16,2-6 4-16,8-18 5 15,-1-6 3-15,1-6 1 16,-8-2-2-16,-7 0-6 15,-3 2 4-15,-4 9 0 16,0 8-4-16,-5 7 3 16,0 10-2-16,0 2-2 15,0 0-4-15,0 0-3 0,12 10-4 16,3 27 0-16,11 12 7 16,10 0 1-16,5 0 0 15,7-11-1-15,-2-10 0 16,-6-10-1-16,-8-9-1 15,-6-9 1-15,-4 0 1 16,7 0 1-16,14-19 2 16,2-20 1-16,13-10 1 15,0-7-3-15,-8-6-1 16,-9 6 1-16,-10 12-1 0,-9 17-1 16,-12 16 1-1,-6 11-1-15,-4 0-1 0,0 0-4 16,12 0-2-16,3 25 0 15,2 5 5-15,2 0 0 16,3-6 1-16,-8-5 0 16,-2-5-1-16,-2-12 0 15,-6 0-1-15,-4-2 3 16,0 0 0-16,0 0 4 16,0 0 1-16,0-18-1 15,0-12-4-15,0-5 0 16,-26 2 0-16,2 10 0 15,-3 5 0-15,1 10 0 16,-5 6-4-16,4 2 1 16,-9 0-1-16,10 20 1 0,7 19 1 15,7 19 0-15,12 2 2 16,0 0 0-16,43-6-2 16,19-10-3-16,10-12-1 15,5-4-3-15,-5-18 4 16,8-4 4-16,-13-6 0 15,0 0 1-15,1-8 2 16,-13-22 0-16,-7-2 1 16,-12-8 1-16,-22-3 0 15,-14-6 1-15,0-3 1 16,0 6 0-16,-9 11 0 16,-27 8 3-16,5 7-1 0,-1 12-3 15,18 7 1-15,2 1-6 16,2 8-3-16,1 32-5 15,4 20 8-15,5 8 0 16,0-6 0-16,14-10-2 16,27-11 0-16,7-11 1 15,-7-10-5-15,0-12 3 16,7-8 2-16,2 0 1 16,8 0 2-16,5-31 0 15,-1-6 2-15,-12-11 1 16,-13-14 1-16,-16-10 1 15,-21-6-1-15,0-6 5 16,0 10-1-16,-21 9 3 0,-16 16 1 16,6 16 9-16,17 17-6 15,2 8 5-15,12 8-2 16,0 0-20-16,0 0-4 16,0 34-7-16,12 20 7 15,24 14 3-15,0 3 2 16,-5 4-1-16,-4 1 0 15,-13-2 0-15,3-11 2 16,-12-6-1-16,-1-16-1 16,-4-11 1-16,5-12-1 15,0-10 0-15,-5-8 0 16,0 0 0-16,0 0 7 16,5 0 3-16,0-24-1 15,11-16-3-15,-1-12-5 0,11-6-1 16,6 7 1-16,4 4-1 15,0 15-1-15,-15 12-1 16,-11 12-3-16,2 7 1 16,-2 1-5-16,16 0-4 15,20 8 6-15,6 21 3 16,-1 9 1-16,-3 8 0 16,-19 1-2-16,-8-4 4 15,-4-7-3-15,-17-10 3 16,0-3-4-16,0-6-3 15,0-7-7-15,-53-2 1 16,-19-2-4-16,-12-6-6 16,3 0-2-16,4 0 2 0,24-20-1 15,17-10-4-15,31-4-6 16,5 0 2-16,24 3-17 16,65 0-22-16</inkml:trace>
  <inkml:trace contextRef="#ctx0" brushRef="#br0" timeOffset="-1423">5477 713 46 0,'0'0'23'16,"0"0"1"-16,0 0 5 16,0 0-1-16,0 0-11 0,0 0-5 15,-214-84 6-15,168 81-2 16,1 3-7-16,1 0-3 15,20 0-5-15,-2 26-1 16,9 11-2-16,7 9 2 16,1 2 1-16,9 6-1 15,0-9 0-15,0-1-1 16,31-3 1-16,10-11-2 16,9-8 0-16,-2-12 0 15,-2-6 0-15,7-4 2 16,-7 0 0-16,6-22 4 15,-15-12 0-15,-6-6-1 16,-22-6 2-16,-9-6-4 16,0-4 0-16,-4 3-1 15,-37 12 0-15,-3 11-2 0,16 11-1 16,6 11-6-16,5 8-8 16,8 0-15-16,4 4-9 15,5 22-1-15,0 6-12 16</inkml:trace>
  <inkml:trace contextRef="#ctx0" brushRef="#br0" timeOffset="-1346">5477 713 11 0</inkml:trace>
  <inkml:trace contextRef="#ctx0" brushRef="#br0" timeOffset="-1025">5477 713 11 0,'259'85'24'0,"-259"-100"-5"0,-26 1 1 0,-10-1 3 15,5 2-6-15,4 5-3 16,18 5 0-16,4 3-4 15,5 0-4-15,0 0-6 16,-8 13-3-16,4 21 3 16,-6 6 1-16,10-2-1 15,0 0 0-15,0-2 0 16,5-6-1-16,36-4 1 16,7-9 0-16,-7-8 0 15,9-7 1-15,-7-2 0 16,-2 0 1-16,-5-8 1 15,-5-20 11-15,-9-9 6 16,-12-10-2-16,-10-7 1 16,0-8-3-16,-32 0-4 15,-25 10-3-15,-6 15 2 16,-4 13-6-16,7 13-4 0,2 11-1 16,5 0-2-16,-2 14-1 15,-2 18-9-15,4 9-21 16,17 0-16-16,21 0-1 15,15-8-12-15</inkml:trace>
  <inkml:trace contextRef="#ctx0" brushRef="#br0" timeOffset="-390">6061 487 85 0,'0'0'27'0,"0"0"-4"15,0-151 8-15,0 117 5 16,0 18-5-16,0 8-3 16,0 8 1-16,0 0-16 15,0 0-13-15,0 2 0 16,0 31-3-16,0 16 3 16,21 11 5-16,-6 8-3 15,2 6-2-15,-13 6 1 16,-4-1-1-16,0 7 1 15,0-7 1-15,0-8-2 16,0-9 1-16,0-21 0 16,0-16-1-16,0-15-1 0,5-10 1 15,-5 0 2-15,0 0 4 16,0-16 7-16,5-28 16 16,2-16-20-16,3-12-9 15,-1-10 0-15,13-8 0 16,4 9 1-16,6 6 0 15,-3 18 0-15,-3 24-2 16,-4 13 1-16,-3 13-1 16,12 4-3-16,5 3-5 15,17 0-1-15,5 17 1 16,-8 13-1-16,-2 1 5 16,-17 3 0-16,-16-4 0 15,-15-3 1-15,0-1 1 0,0-5-1 16,-10 0-2-16,-43 0 1 15,-9-1 1-15,7-6 1 16,11-6-1-16,30-1 3 16,9-6 0-16,5 3-2 15,0 4-2-15,0 2 2 16,36 4 2-16,22 2 1 16,14-5 1-16,14 2-1 15,13-5-1-15,-1 4-13 16,-4 1-22-16,-22 4-5 15,-19 1-3-15,-31 4-7 0,-22 0-21 16</inkml:trace>
  <inkml:trace contextRef="#ctx0" brushRef="#br0" timeOffset="6020">4016 2735 22 0,'0'0'22'16,"0"0"2"-16,0 0-3 15,0 0-11-15,0 0-3 16,0 0-1-16,0 0 0 16,-5-9 0-16,19 9-2 15,58 0 5-15,58-2 6 16,72-4 2-16,89 1-3 0,81-1-2 15,75 0-2 1,39 2-6-16,42-9-2 0,47-7 0 16,33-11-1-1,33 0 3-15,-9-3-1 0,-26 4 1 16,-37 3-2-16,-54 1-2 16,-66 6 1-16,-65-1-1 15,-100 6 1-15,-97 7 1 16,-93 3-2-16,-63 5 1 15,-31-6-1-15,0 1 0 16,-67 0-4-16,-31 0-6 16,-49 5-26-16,-38-4-12 15,-43 2-33-15</inkml:trace>
  <inkml:trace contextRef="#ctx0" brushRef="#br0" timeOffset="9233">4030 2803 5 0,'0'0'18'0,"0"0"5"0,0 0-8 16,0 0 1-16,0 0 11 15,0 0-9-15,0-8 3 16,0 8-5-16,0 0 3 16,0 0 1-16,0 0-5 15,0 0-4-15,0 0-4 16,0 0-6-16,0 0-1 15,5 6 1-15,7 20-1 16,-2 12 10-16,-1 7-2 16,8 6 3-16,-3 3 1 15,-2 6-6 1,3 2 2-16,6 7-5 0,-6 7 0 16,7 6-1-16,-13 2 0 15,1 6-1-15,-3 0 2 16,-2-6 0-16,0 1 7 15,-1-3-2-15,6-5-5 0,2-5 2 16,2 5-4-16,-9-3 2 16,7-3-1-16,-2-1 3 15,4-4 0-15,3-1 1 16,5-2 0-16,-8-1 2 16,8 1-3-16,-8 0 2 15,-4-1 0-15,2-2-3 16,-3 0 2-16,1 0-4 15,7 0 1-15,-3 6 2 0,-2-1-5 16,3 0 0 0,6 4 2-16,-6 1-1 0,-6 3 0 15,-1 10 1-15,-4 3 0 16,-4 8 0-16,0-5-1 16,0-1 3-16,0-4-2 15,-4 1 0-15,-18 8 3 16,0 2-2-16,3 6-3 15,-3-1 4-15,-4 5-3 16,7 6-1-16,-3-3 3 16,8 6-2-16,-8 1 0 15,13 1 0-15,-4 5-1 16,9 0 2-16,-1-1-2 16,5 1 0-16,-10 7 0 0,-2 0 0 15,-2 0 2-15,-8-6-2 16,-2-9 1-1,-2-3-1-15,-1 1 1 0,1-3-1 16,7 1 2-16,2-11-1 16,7-6-1-16,10-7 0 15,0-6-1-15,0-7 1 16,0-4 0-16,0-6 0 16,0-4 2-16,0-5-2 15,0 2 0-15,0-3 0 16,0-3 1-16,0-1-1 15,0-4 0-15,0 0 0 16,0 0 1-16,0 2-1 0,0 3 0 16,-9 0 0-16,-3 11 1 15,2 8-2-15,0 5 2 16,-6 1-1-16,6-9 0 16,-2-2 0-16,7-3 0 15,-4 3 0-15,4-3 0 16,0-6 0-16,-7-2 1 15,12-9 0-15,-10 1-2 16,10-6 2-16,-5 0-2 16,-4-2 1-16,2-4 0 15,-3 1 0-15,5-2 0 16,5-7 0-16,0-3 0 16,0-6 0-16,0-7 0 15,0-6 0-15,0-2 0 0,0 0 0 16,0 0 0-16,0 2 0 15,0-2 0-15,0 0 0 16,0 4-1-16,0-4 0 16,0 0-2-16,0 2 1 15,0 4-1-15,0-1 0 16,0 0-2-16,0 1 0 16,31 2 2-16,42-2-4 15,47-4 3-15,77-2 0 16,72 0 0-16,67 0-3 15,46-8 0-15,39-3 6 16,4 0 0-16,-2 3-2 16,-2 0 3-16,-18 2-1 0,-30 6 1 15,-34-4 0-15,-46 4 0 16,-29-4-2-16,-23 2 2 16,-25 2-3-16,2 0 0 15,11-3 3-15,13 0-6 16,32-6 2-16,5 2 1 15,-7-1-1-15,-34 0 4 16,-46 0-2-16,-34 0 0 16,-33-1 2-16,-26 3 0 15,-15-2 0-15,-12 3 0 16,15-1 1-16,11 4-1 16,22-4 0-16,15 4-1 0,4-2 1 15,8 4 1-15,-8 0-1 16,-16 0 0-16,-17 0 0 15,-30 0 1-15,-30 0-1 16,-10 0 0-16,-14 0-1 16,-13 0 1-16,-4 0 0 15,-5 0 1-15,0 0-1 16,0 0 0-16,0 0 0 16,0 0 1-16,0 0 0 15,0 0 1-15,0 0-1 16,0 0 2-16,0 0-2 15,0 0 1-15,0 0-1 16,0 0 0-16,0 0 0 16,0 0 1-16,0 0 1 0,0-12 4 15,0-8-6-15,0-2 0 16,0-10-1-16,0-2 2 16,0-6 0-16,0-4-1 15,0-2 3-15,-9-8 0 16,-23-9-4-16,-4-8 3 15,-5-5-1-15,1-6-2 16,4-8 5-16,9-1-1 16,15-3-2-16,-2 6 4 15,9 7-2-15,0 2 3 16,0 3-2-16,-2-5 2 0,2-2 3 16,-4 4-6-16,-8-4 0 15,2 4 0-15,-6-1 4 16,2-2-3-16,-3-2-1 15,0 6-4-15,3 0 5 16,2 7-4-16,8 1 2 16,9 1-1-16,0 1-1 15,0 2 2-15,0 2-1 16,0-5-1-16,0-2 1 16,21-4-1-16,-6-7-1 15,1-10 2-15,-1-12-2 16,2-5 1-16,-12 0-1 15,4 0 2-15,-9 11-2 16,0 5 0-16,5 6 0 16,-5 5 1-16,12 6-1 0,-2 0 0 15,-6 2 0-15,1-2 1 16,-5-3-1-16,0-6 0 16,0 1 0-16,0-1 0 15,0-2 1-15,0 5-2 16,0-5 2-16,0 3-1 15,0 6 0-15,-5-2-1 16,-9 10 1-16,-8 4 1 16,1 3 1-16,-11 6 0 15,1-1-2-15,0-2 0 16,-5 4 3-16,12 4-3 16,2 3 1-16,8 5 2 0,-3 5-3 15,12 2 1-15,-4 1 0 16,1-1-1-16,4-4 1 15,-1-3-1-15,0-10 0 16,0-4 0-16,0-7 0 16,-2-6 0-16,-2-7 0 15,4-10-1-15,5-6 0 16,-5 0 0-16,0 0 1 16,0 5-2-16,-7 0 4 15,8-6-2-15,-1-1 0 16,-5 0-2-16,3-2 1 15,2 4 1-15,5 0 0 16,0 4-3-16,-5 3 5 0,0 0-2 16,5 0 0-16,-4 2 0 15,-1 5-2-15,5 7 2 16,0 17 0-16,-5-2 0 16,-2 7 0-16,-3 2 0 15,5-3 0-15,1 2 2 16,-1 5-4-16,-2 1 1 15,7 4 1-15,0 4 1 16,0 4-1-16,0 4 0 16,0 3 0-16,0 7 0 15,0-1 0-15,0-1 0 16,0 2 0-16,0 2-1 0,0 4 2 16,0 3-1-16,0 5 0 15,0 0-1-15,0 2 1 16,0 2-1-16,0 0 0 15,0 0 1-15,0 0 0 16,0 0 0-16,0-3 1 16,0 1 0-16,0-5-1 15,0 2 0-15,0-2 0 16,0 2 0-16,0-1-1 16,0 6 1-16,0-4 0 15,0 4-4-15,-36 0-11 16,-41 0-64-16,-63 34-23 15,-88 10-10-15,-72-4-33 0</inkml:trace>
  <inkml:trace contextRef="#ctx0" brushRef="#br0" timeOffset="12161">5621 3236 0 0,'0'0'26'0,"0"0"-1"0,0 0 4 15,0 0-4-15,0 0-3 16,0 0-5-16,-5-139-4 16,-21 136 0-16,-10 3-8 15,-15 0-4-15,-6 0-1 16,4 14 1-16,7 5-1 16,15 0 0-16,14 0 0 15,7 3 0-15,10 0-1 16,0 5 1-16,0 0-1 15,17 3 0-15,24 4 1 16,9-2 0-16,13 6-1 16,-1-3 1-16,-4 3 0 15,-12 0 1-15,-10 3-2 16,-10-4 1-16,-16 4 0 16,-10-7 0-16,0-4 0 0,0-5 0 15,-29-6 0-15,-24 0 0 16,-14-3 0-16,-5-2 0 15,-12-6 1-15,12-3-1 16,9-2-2-16,27 0-3 16,17-3-9-16,19 0-1 15,0 0-8-15,19-23-15 16,48-6-23-16</inkml:trace>
  <inkml:trace contextRef="#ctx0" brushRef="#br0" timeOffset="12430">5724 3522 16 0,'0'0'31'0,"0"0"0"16,0 0-6-16,0 0-9 15,0 0-9-15,0 0-5 16,5-11-1-16,-5 33 7 16,0 0-1-16,0 5-2 15,0 3-1-15,0-3-1 16,0-2-1-16,0-3-2 15,0-6 0-15,0-2 0 16,0-4 0-16,0-4-3 16,0-3-5-16,0-1-5 15,0 1-7-15,0-3-4 0,0 0-2 16,0 0-12-16</inkml:trace>
  <inkml:trace contextRef="#ctx0" brushRef="#br0" timeOffset="12758">5724 3522 8 0,'5'-135'21'15,"-5"104"2"-15,0 12-6 16,-5 9 2-16,0 6 1 16,5 4-10-16,0 0-7 15,0 0-3-15,0 0-1 16,0 0 0-16,0 0 0 15,0 7 1-15,0 8 0 16,0-4 1-16,0 0-1 0,0-3 0 16,17 0-1-1,-2-8 1-15,-1 0 1 0,3 0 2 16,-7 0-1-16,2-4 4 16,-3-14 1-16,-9 2 2 15,0 1 0-15,0 4 1 16,0 4-8-16,-26 6-2 15,-15 1-2-15,0 0-3 16,5 10-11-16,14 17-12 16,13 8-13-16,9 1-23 15</inkml:trace>
  <inkml:trace contextRef="#ctx0" brushRef="#br0" timeOffset="13757">6025 3555 45 0,'0'0'36'16,"0"0"2"-16,0 0-4 15,0 0-9-15,0 0-2 16,0 0-6-16,4-98-7 16,-23 92-3-16,-7 6-7 15,-1 0-2-15,-4 0 0 16,7 11 0-16,-2 11 1 15,14 5-3-15,12 0 1 0,0-2-7 16,0-4 3-16,7-1 4 16,17-7 0-16,7-7 3 15,-4-6 0-15,-1 0 1 16,-12 0 0-16,3 0 2 16,-7 0 4-16,-10-6 6 15,0 1 5-15,0 2-1 16,0 3 2-16,0 0-10 15,0 0-4-15,0 0-5 16,0 6-6-16,0 29 2 16,0 15 4-16,-5 18 0 15,0 13 0-15,-7 20 1 16,3 13 0-16,-1 12-1 16,-7-1 1-16,8-11 2 0,4-14-2 15,0-20 1-15,5-20-2 16,0-22 0-16,0-16 0 15,-12-12 0-15,7-4 0 16,-9-6 1-16,-13 0 4 16,-14 0 13-16,1-22-9 15,-9-21-6-15,13-20-2 16,10-13-1-16,12-7-3 16,4-6-2-16,-2 9-9 15,12 12-2-15,0 15 12 16,0 12 1-16,0 2 1 15,41 2 0-15,21-2-1 16,13 1 2-16,6 0 0 0,8-2 1 16,-7 4 0-16,2 0 0 15,-16 7 0-15,-18 4 1 16,-19 6-1-16,-14 11 1 16,-12 5 6-16,-5 3-1 15,0 0 2-15,0 0-1 16,0 0-5-16,0 0-2 15,0 0 0-15,0 0-2 16,0 0-2-16,0 0 1 16,0 11 0-16,0 10 3 15,0 4 0-15,0-2 0 16,0-7 0-16,5-3 0 0,4-5 0 16,3-8-1-1,-7 0 0-15,0 0 1 0,-5 0 1 16,9 0 1-16,8 0 1 15,3-13 0-15,1-7-3 16,1-1 2-16,-3 4-2 16,3 1 1-16,-8 6-1 15,8 4 0-15,-8 6 0 16,8 0-2-16,4 0-2 16,5 0 2-16,-7 0 1 15,8 10-3-15,-6 0-9 16,1 5-11-16,-1-7-10 15,-7 3-2-15,3-5 1 0,-13-4-5 16,-4-2-1 0,-5 0 10-16,0 0-5 0</inkml:trace>
  <inkml:trace contextRef="#ctx0" brushRef="#br0" timeOffset="14666">6822 3596 17 0,'0'0'29'0,"0"0"0"16,0 0 1-16,-26-153-7 15,21 134-2-15,0 5-3 16,1 12 6-16,4 2-10 16,0 0-14-16,0 0-1 15,0 31-4-15,0 6 5 0,0 5-1 16,0 3 2 0,21-1-1-16,-2-7 0 0,13-4 0 15,-6-6 0-15,10-7 1 16,-5-9-1-16,-4-9 0 15,-1-2 0-15,-7 0 2 16,3 0 0-16,5-17-1 16,-3-12 2-16,-3-10 1 15,1-4 7-15,-13-6 5 16,-9 0-4-16,0 3 1 16,0 2-1-16,0 14-5 15,0 11 3-15,0 11-4 16,0 5 0-16,0 3-6 0,0 0-2 15,0 11-4-15,0 22 0 16,15 10 6-16,28 8 0 16,8-3 0-16,6 1 0 15,6-3-1-15,4-5-3 16,0-6 2-16,-9-5-4 16,-3-10 1-16,-14-10-1 15,-10-8 4-15,-4-2 2 16,-6 0 1-16,-6-8 0 15,2-16 7-15,-17-4 3 16,0-4 4-16,0 5-1 16,0 2 2-16,0 12-2 15,-12 5 7-15,7 8-8 16,5 0-6-16,0 0-7 0,0 0-5 16,0 13-5-16,0 23 10 15,0 10 0-15,0 0 1 16,21 6-2-16,1 3 1 15,-12 2 0-15,-1-3 0 16,1-2 1-16,-3-8-1 16,-2-14 1-16,0-11-1 15,-5-11-1-15,0-5 1 16,0-3 0-16,0 0 4 16,0 0 2-16,0-11 6 15,-5-24-8-15,-17-17-4 16,3-6 2-16,-3-4 0 15,1-6-2-15,2 4 0 0,-3 2 0 16,12 10 1 0,6 9-2-16,4 10 1 0,0 14 0 15,0 8 0-15,0 6-2 16,19 2-2-16,17 3 0 16,7 0-6-16,-7 0 4 15,5 0-7-15,-5 23 1 16,-5 3 4-16,0 5-1 15,-4 1 2-15,-13 0 3 16,-9-2-6-16,-5-2-4 16,0-4-13-16,-41-2-13 15,-43-2-5-15,-7-2 4 16,-8-4-7-16,6-3-9 0</inkml:trace>
  <inkml:trace contextRef="#ctx0" brushRef="#br0" timeOffset="15040">8103 3125 37 0,'0'0'44'0,"0"0"-7"15,0 0-4-15,0 0-2 16,0 0-5-16,0 0-3 16,-12-66-4-16,12 66-6 15,-5 0-6-15,-4 0-7 16,-1 30-2-16,-11 22 2 16,-1 10 1-16,3 15 0 15,14 2 1-15,5 2 0 16,0 1 0-16,0-6-1 15,36-10-1-15,5-10 1 16,4-8-1-16,4-16-2 16,-9-10-18-16,-4-8-19 15,-4-12-7-15,9-2 6 16,2 0-2-16,2-38-12 0</inkml:trace>
  <inkml:trace contextRef="#ctx0" brushRef="#br0" timeOffset="15289">8387 3160 43 0,'0'0'32'15,"0"0"-10"-15,0 0-4 16,0 0-5-16,0 0-4 16,0 0-4-16,0-37-1 15,31 45 2-15,5 26 8 16,7 10 1-16,3 14 3 15,-5 4-1-15,0 3-1 0,-10-1-5 16,-9 3-4-16,-22-2-7 16,0 1 0-16,-63 4-1 15,-40 4-36-15,-22-9-35 16,-5-13-54-16</inkml:trace>
  <inkml:trace contextRef="#ctx0" brushRef="#br0" timeOffset="20980">5145 4830 93 0,'0'0'34'0,"0"0"3"15,0 0-6-15,0 0-3 16,0 0-13-16,0 0-13 16,0-19-2-16,0 49 0 15,0 13 1-15,0 9 5 16,-5 5-2-16,5 1-2 15,0-10-1-15,0-4 0 16,10-8-1-16,21-12 1 16,0-8-1-16,-4-8-1 15,-3-4 0-15,7-4 1 0,0 0 1 16,1 0 5 0,-1-12-3-16,-10-2 2 0,-6 1 0 15,-3 5 1-15,-2 3-1 16,-10 1 0-16,0 4-3 15,0 0-2-15,0 0-4 16,0 0 0-16,4 0-2 16,6 0-1-16,12 12 5 15,9 4-1-15,5-4 3 16,5-4 1-16,-5-4-1 16,7 0 0-16,-7-4 0 15,-5 0 0-15,-12 0 2 16,3-4-1-16,-7-12 3 15,-11-3 0-15,-4-2 1 16,0-1 7-16,0-1-6 0,0 0-1 16,-24 3 4-16,-24 3 0 15,-7 4-3-15,-7 3-6 16,-13 6-2-16,20 4 0 16,7 0-4-16,12 0-10 15,16 12-9-15,4 7-16 16,6 0-2-16,10 3 0 15,0 2-2-15,14-3-15 16</inkml:trace>
  <inkml:trace contextRef="#ctx0" brushRef="#br0" timeOffset="22304">5916 5187 41 0,'0'0'38'15,"0"0"-3"-15,0 0 1 16,0 0-15-16,0 0-1 16,0 0-4-16,-36-92-5 15,24 92-3-15,2 0-8 16,0 0-1-16,-6 0-6 16,-8 20 7-16,2 10-6 15,12 0-5-15,10 0 5 16,0-3-3-16,0-5 0 15,10-7 2-15,16-11 1 0,1-4 6 16,-13 0 0-16,1 0 1 16,-3 0 3-16,-3 0 5 15,-4-8 5-15,-5 3 0 16,5 5 1-16,-5-2-2 16,0 2-3-16,0 0-6 15,0 0-4-15,0 11-5 16,0 32-6-16,0 31 11 15,0 24 7-15,0 24-3 16,0 12 0-16,0 2 10 16,0-3 5-16,0-9-12 15,0-7-3-15,0-12 0 16,0-22 0-16,0-23-3 16,0-26-1-16,0-16 0 0,0-10 1 15,-5-8 0-15,-57 0-1 16,-25 0 18-16,-16-3-15 15,-8-31-2-15,13-12 2 16,21-19-3-16,24-17-12 16,48-12 2-16,5-10-2 15,53-5 3-15,55 0-6 16,17-1-3-16,5 7 11 16,-5-1 4-16,-3 15 3 15,-11 3 0-15,-8 14 0 16,-16 7 1-16,-15 9 1 15,-15 13 3-15,-20 8 3 16,-11 12 1-16,-16 10 3 0,-3 3-4 16,-7 3-1-16,0 2 0 15,0 3 0-15,0-2-6 16,0 4-1-16,0 0-3 16,0 0-3-16,0 0-2 15,0 10 5-15,0 19 2 16,0-2-1-16,5 1 1 15,14-4 0-15,-2-8 0 16,2-3 0-16,-2-10 1 16,9 1-1-16,-2-4 1 15,7 0 2-15,1 0-1 16,-1-4 1-16,0-12 0 0,-4 0 0 16,-6-6-1-16,-2 0 2 15,3 1 1-15,-12 2-1 16,-6 5 5-16,1 8-5 15,-5 3 0-15,0 3-3 16,0 0-3-16,7 0-7 16,3 19 4-16,0 11 5 15,6 4 1-15,-1 2 0 16,2-7-1-16,-3-4 0 16,3-10 1-16,2-4-2 15,-2-11 1-15,-3 0 1 16,8 0 0-16,2 0 3 15,3-8 0-15,-6-14 1 16,6-4 0-16,-3-4 5 16,2 0-6-16,-4 6 0 0,-8 4-3 15,-2 11 3-15,-12 9-3 16,5 0-1-16,9 0-5 16,3 0-2-16,2 6 5 15,8 11-1-15,-6-2-2 16,-1 2 0-16,1-4-2 15,1 2 0-15,-8-7 2 16,-4-2-2-16,2-5 7 16,-7 2-3-16,4-3 4 15,1 0 2-15,2 0-1 16,2 0 1-16,3 0 1 16,-2-4-3-16,-3-2 0 0,2 4 0 15,8 2-1-15,2 0-1 16,2 0-1-16,1 2 0 15,-1 13 1-15,-7 0-3 16,3-2-4-16,-8-8 6 16,-2 1-3-16,-7-4 3 15,-5-2-5-15,0 0-7 16,0 0-12-16,-17 0-20 16,-28 0-41-16</inkml:trace>
  <inkml:trace contextRef="#ctx0" brushRef="#br0" timeOffset="23008">6637 4721 9 0,'0'0'38'0,"0"0"-19"16,0 0 5-16,0 0-5 15,0 0-12-15,0 0-6 0,-161-22 2 16,130 22 0-16,14 0 0 16,8 0 1-16,9 0-1 15,0 0-3-15,-5 3-1 16,0 16 1-16,0 5 1 16,5-2-1-16,0-4 1 15,0 0-1-15,0-10-1 16,0-3 0-16,10-3 1 15,16-2 1-15,10 0 2 16,5 0-1-16,5 0 2 16,-3-10 6-16,-7-5 1 15,-9 3-1-15,-18-2 3 0,-9 1 8 16,0-4-1-16,0 1-12 16,-17 2-1-16,-19 3-4 15,0 3-3-15,0 8-5 16,-5 0 2-16,1 0-26 15,4 21-12-15,9 9-4 16,10 0-31-16</inkml:trace>
  <inkml:trace contextRef="#ctx0" brushRef="#br0" timeOffset="23382">8548 4547 38 0,'0'0'55'15,"0"0"-24"-15,0 0-3 16,0 0 1-16,0 0-2 16,0 0-20-16,-51-52-7 0,44 82 0 15,-2 16 0-15,-1 9 8 16,5 4-5-16,5 4 2 16,0 5-1-16,0-2-3 15,0-6 0-15,19-6-1 16,22-7-6-16,17-9-20 15,14-14-7-15,12-8-10 16,5-13-7-16</inkml:trace>
  <inkml:trace contextRef="#ctx0" brushRef="#br0" timeOffset="23618">9014 4642 58 0,'0'0'33'0,"0"0"-3"16,0 0-1-16,0 0-8 16,0 0-11-16,0 0-8 15,53-25 0-15,-3 57 0 16,8 15 4-16,-12 13 4 16,-3 11 3-16,-12 5-2 15,-16 4-8-15,-15-7-3 16,0 1-3-16,-94 1-39 15,-50-1-31-15</inkml:trace>
  <inkml:trace contextRef="#ctx0" brushRef="#br0" timeOffset="24863">5337 6660 141 0,'0'0'25'16,"0"0"-17"-16,0 0 22 15,0 0 14-15,0 0-9 16,0 0-16-16,0-33-7 16,0 33-3-16,0 0-7 15,0 28 1-15,-21 10-2 16,-1 16 6-16,3 4-3 16,-8 2 0-16,-4 2-1 15,5-7-1-15,-5-3-2 16,11-15 2-16,8-12-2 15,7-11-1-15,5-11-1 16,0-3 2-16,0 0 2 0,0 0 5 16,0-14 7-1,0-16 7-15,0-8 3 0,0-8-2 16,0-12 2-16,0-13-11 16,0-10-4-16,5-7-8 15,17 1 1-15,9 8-2 16,5 11 0-16,-5 8 1 15,15 11-2-15,2 11 1 16,-2 11-4-16,2 9-3 16,-2 17-2-16,-1 1-3 15,-2 1-5-15,-6 25-2 16,-6 4 0-16,-12 5 0 0,-2 4 0 16,-17 0 8-1,0 1-2-15,0 3 0 16,-27 2-7-16,-35 0-24 0,-27 7 0 15,-10-6-17-15,13 0 10 16,28-7-21-16</inkml:trace>
  <inkml:trace contextRef="#ctx0" brushRef="#br0" timeOffset="26666">5446 6791 65 0,'0'0'40'0,"0"0"-12"16,0 0-2-16,0 0 1 16,0 0-10-16,0 0-10 15,0-22-5-15,0 22-2 16,26 0-3-16,20 0 3 16,16 17 1-16,1 8 0 15,-1 1-1-15,-7 4 1 16,-2-2-2-16,-12-1 1 15,-15-8 0-15,-11-1 0 16,-15-3-2-16,0-4-7 16,0-3-6-16,-41-6 2 15,5-2 6-15,0 0 2 0,19-5 3 16,7-17 1-16,10 1 0 16,0-1 1-16,0-3 0 15,5 0 0-15,17 4 2 16,-8 4-1-16,-2 9 5 15,-7 2 7-15,-5 6-2 16,0 0-2-16,0 0-1 16,0 0-3-16,0 0-4 15,0 0-1-15,0 0-4 16,15 20 1-16,1 8 3 16,-1-2 0-16,6 4-1 15,1-6-5-15,2-4 5 16,7-6-1-16,5-12 2 0,0-2 0 15,8 0 2-15,-13-8 3 16,0-16 7-16,-12-6 11 16,-9-4 5-16,2-1 0 15,-12 0-9-15,0 0 0 16,0 4-6-16,0 10 1 16,-36 4-9-16,-7 7-1 15,2 4-2-15,5 6-2 16,0 0-1-16,5 0-1 15,4 0-5-15,8 6 5 16,7 13-2-16,7 6-5 16,5-5 0-16,0 6-9 0,0-4 6 15,0-10-5 1,26 0 1-16,37-7 10 0,14-5 6 16,21 0 0-16,-4-5 1 15,-5-19 3 1,-17-4 10-16,-21-4 0 0,1-7 10 15,-20-7 6-15,-13-5 1 16,-7-3-4-16,-12 6 5 16,0 5-11-16,0 6 16 15,-17 14-11-15,-7 4-6 16,2 8 8-16,13 4-10 16,-3 7-9-16,12 0-9 15,0 0-9-15,0 20-12 16,-5 38 8-16,5 21 13 15,0 24-2-15,0 27 4 0,0 21-1 16,0 15 3 0,0 14 1-16,0 4 4 0,0-7-7 15,0-18-1-15,0-23-1 16,0-33 0-16,26-23-1 16,1-29-5-16,-3-23-7 15,7-18-5-15,5-10 0 16,12 0 18-16,24-30 3 15,12-24-2-15,3-20-2 16,-3-18 1-16,-21-14-5 16,-27-8-9-16,-36 2 2 15,0 10-13-15,-32 13 14 16,-40 18-3-16,-21 14 4 16,-11 15 0-16,6 5 0 0,4 14 6 15,22 0 0-15,24 12-3 16,24 3 1-16,12 1-5 15,12 7 3-15,0-5 1 16,0-1-6-16,36-9 8 16,26-4-4-16,10-5 3 15,3 2 6-15,-3-3 1 16,-17 0 0-16,-2-2 2 16,-12-2 6-16,-10 4 4 15,-14 3 2-15,-7 5 0 16,-10 9 1-16,0 4 5 15,0 0-9-15,0 4-3 16,0 0-5-16,0 0-4 0,0 0-6 16,0 0-3-16,0 0 1 15,0 0-1-15,0 8-2 16,0 12 8-16,21 4-1 16,15 4-4-16,10-4 3 15,12-2-2-15,9-8 4 16,0-10-1-16,0-4 2 15,-4 0 2-15,-8 0 1 16,-2-26 3-16,-12-8 1 16,-10-6 1-16,-4-9 6 15,-23-8 0-15,-4-5-2 16,0-4 5-16,-4-2-7 0,-37 5-2 16,-7 16-1-16,7 15 2 15,10 12 8-15,9 14-13 16,12 4-2-16,1 2-1 15,4 10-15-15,-7 32 3 16,12 18 13-16,0 8-2 16,0 0 2-16,36 4 0 15,12-10-1-15,10-4-1 16,-3-12-6-16,-7-12-1 16,-7-11-6-16,-10-12-2 15,-9-9 6-15,-3-2 8 16,-2 0 3-16,-3-5 7 15,-4-20-1-15,-3-5-2 16,-7-8-1-16,0-3-2 16,0 8 1-16,0 7-2 0,0 9 0 15,0 14 1-15,0 3-1 16,0 0-5-16,0 0-8 16,0 20-3-16,0 6 16 15,0 7-3-15,14-6-5 16,39 1 3-16,3-6-5 15,16-6 3-15,2-6 0 16,-2-4-1-16,-14-3-7 16,-17-3-15-16,-27 0-6 15,-14 0-10-15,0 0 6 16,-41 0-11-16,-36-19-48 16</inkml:trace>
  <inkml:trace contextRef="#ctx0" brushRef="#br0" timeOffset="27060">6993 6595 38 0,'0'0'43'16,"0"0"-12"-16,0 0 1 15,0 0-6-15,0 0-5 16,0 0-5-16,0-49-10 0,-10 49-6 15,6 0-2-15,-6 0-2 16,-2 0-1-16,2 17 5 16,1 1 0-16,4 1 0 15,5-5 0-15,0-1 0 16,0-7-1-16,10-4 1 16,16-2 3-16,-2 0 0 15,-2 0 3-15,-1 0 6 16,-16-16 4-16,-5 3 0 15,0-1-7-15,0 1-1 16,0 3-8-16,0 8-3 16,-12 0-3-16,-12 2-18 15,2 0-16-15,1 10-5 16,11 18-10-16,10 2-33 0</inkml:trace>
  <inkml:trace contextRef="#ctx0" brushRef="#br0" timeOffset="27319">8207 6521 38 0,'0'0'33'15,"0"0"1"-15,0 0-8 0,0 0-8 16,0 0-7-16,0 0-6 16,0-54-5-16,0 54-3 15,0 0-7-15,0 0-12 16,0 5-4-16,0 13 4 16,4-3-6-16,11 1-16 15</inkml:trace>
  <inkml:trace contextRef="#ctx0" brushRef="#br0" timeOffset="27827">8207 6521 16 0,'86'11'43'0,"-86"-24"-4"15,0 1-5-15,0 3-8 0,0-3-3 16,0 1 4-16,0 6-1 16,0-1-3-16,0 6-2 15,0 0-4-15,0 0-9 16,0 0-8-16,0 6-1 15,7 26-7-15,3 16 8 16,4 5 5-16,8 4 2 16,0 3-2-16,-3-5-1 15,-2-7 1-15,-8-9-4 16,1-12 0-16,-3-11 1 16,-2-7-2-16,-5-9 0 15,0 0 3-15,0 0 1 16,0 0 15-16,0 0 16 15,0-11-3-15,-5-21-3 16,-21-18-17-16,-1-8-6 0,1-6-3 16,7-9-2-16,-3-7 1 15,12-2-2-15,-2-3-2 16,12 4 2-16,0 7-4 16,0 12-3-16,22 10 0 15,14 15-4-15,5 20 3 16,2 9 2-16,8 8-12 15,6 0-2-15,1 22 5 16,-3 10 2-16,-7 3 0 16,-12 3-3-16,-17 0-3 15,-11 1 2-15,-8-1-6 16,0 5 1-16,-48 3-6 16,-15 1-8-16,-14 5 1 15,10-3-8-15,14-3-10 0</inkml:trace>
  <inkml:trace contextRef="#ctx0" brushRef="#br0" timeOffset="28336">8625 6668 33 0,'0'0'32'0,"0"0"3"15,0 0-2-15,0 0-10 16,0 0-4-16,0 0-3 15,21-19-1-15,-16 19-10 0,-5 0-5 16,5 22-5-16,7 10 5 16,2 4 6-16,3 2-2 15,2-2-2-15,-2-3 0 16,2-8-1-16,-2-9 0 16,-2-6-1-16,-3-2 0 15,-7-5-7-15,-5-3-12 16,0 0 0-16,0 0 5 15,0-25-7-15,-5-12-5 16,-27-10-3-16,-4-7-3 0,5-5 1 16,10 4 25-1,6 5 6-15,8 9 11 0,7 6 6 16,0 13 0-16,0 6 1 16,0 5 2-16,0 8-3 15,0 3-7-15,0 0-4 16,0 0-5-16,0 0-1 15,0 0 0-15,0 0-3 16,0 0 3-16,0 14 0 16,0 2-1-16,0-1 1 15,12-8 0-15,-7-3 0 16,-5 0 0-16,5-4-3 16,-5 0-4-16,0 0-2 15,0 0 1-15,0 0-6 16,0 0-7-16,4 6-14 0</inkml:trace>
  <inkml:trace contextRef="#ctx0" brushRef="#br0" timeOffset="28638">9185 6739 28 0,'0'0'40'15,"0"0"-4"-15,0 0 0 16,0 0-9-16,0 0-8 16,0 0-4-16,-63-87-1 0,27 87-4 15,12 0-6 1,-2 0-4-16,4 0 0 0,12 14 0 16,6 11-2-16,4 4 2 15,0-2-2-15,0 3 2 16,40-5-2-16,6 0-16 15,12-6-8-15,-1-6-1 16,-6-5-3-16,7-8-5 16,-13 0-6-16,3 0-5 15</inkml:trace>
  <inkml:trace contextRef="#ctx0" brushRef="#br0" timeOffset="30099">9574 6530 15 0,'0'0'29'15,"0"0"3"-15,0-151 6 0,0 114-8 16,0 1-3-16,0 12-3 16,-5 7 5-16,0 9-4 15,-2 5-7-15,7 3-10 16,0 0-8-16,0 0-4 16,-5 7-3-16,0 30 1 15,1 12 6-15,-1 11 1 16,5 5 0-16,0 1-1 15,9-4 0-15,28-10 0 16,-1-9 0-16,0-15-3 16,-5-12-2-16,0-10 0 15,0-6 1-15,5 0 4 0,0-2 5 16,8-24 0-16,-3-12 4 16,4-8-2-16,-9-8 4 15,-9-4-1-15,-11-2 1 16,-6 3 1-16,-10 15 1 15,0 11-4-15,0 17 1 16,0 11-2-16,0 3-8 16,-22 0-6-16,3 36-6 15,-2 18 11-15,-1 12 1 16,22 2 1-16,0-3-1 16,0-8-1-16,38-10-1 15,3-17-2-15,5-12-4 0,-5-10 5 16,7-8 3-1,-2 0 1-15,11-2 6 16,-4-22-3-16,-12-1 1 16,-10-1 5-16,-16 0 1 15,-15 7 8-15,0 5 3 0,0 6-4 16,0 3 2-16,0 5-8 16,0 0-9-16,-5 0-3 15,-10 9-19-15,-6 26 16 16,-6 16 2-16,8 7 2 15,2 10 0-15,8 2-1 16,-3 4 2-16,-3 0 4 16,6-9-4-16,-3-10-1 15,2-16 0-15,5-13 1 16,0-15-1-16,1-6 0 16,4-5-1-16,0 0 10 15,-8 0 1-15,4-13 21 0,-1-28-12 16,0-15-19-16,5-9-1 15,0-7-1-15,0-4-2 16,0-4 0-16,0-2-6 16,26 8-1-16,10 6 3 15,5 14-4-15,12 13 7 16,-2 14-6-16,1 12-4 16,-1 11-5-16,-3 4-2 15,-7 0-1-15,-5 9 6 16,-10 9-4-16,-11 4 6 15,-10-2 4-15,-5 0 1 16,0 3 5-16,-25 2 0 16,-27-5-1-16,-6 3-1 0,3-3-11 15,7-7 0-15,12-9-2 16,21 2-1-16,15-6 15 16,0 0 5-16,0 0 6 15,15-14 0-15,33-15-5 16,7-10-1-16,7-1 2 15,-4-4-2-15,-7 0 5 16,-8 1 0-16,-19 2 3 16,-7 0 4-16,-13 3 0 15,-4 4-1-15,0 0-2 16,0 9 1-16,-4 6 4 16,-13 6 0-16,2 7-5 0,6 6-9 15,-3 0-1-15,7 0-3 16,-14 30-9-16,-3 17 13 15,5 13-1-15,8 2 1 16,9-2 0-16,0-5 0 16,0-9-1-16,0-8-1 15,16-10-1-15,9-10-4 16,-4-9 2-16,10-7-6 16,-4-2 6-16,9 0 5 15,-5 0 2-15,-4-11 2 16,-8-5 0-16,-7 1 0 15,-7-3 6-15,-5 5-5 16,0 1 2-16,0 6-2 0,0 4-4 16,0 2-1-16,0 0 0 15,0 0-8-15,0 8-2 16,-5 17 6-16,-7 6 3 16,12-2-6-16,0-3 1 15,0-9 2-15,0 0-1 16,17-11 0-16,-3-1-1 15,8-5 6-15,-8 0 2 16,3 0 3-16,-8-3-2 16,-4-16 5-16,-5-4 2 15,0-5-2-15,0-4-5 16,0 1-3-16,-19 3 0 0,-7 7 0 16,4 7-6-1,8 9-4-15,9 5-10 0,5 0-17 16,0 0-15-16,0 11-17 15,0 10 8-15</inkml:trace>
  <inkml:trace contextRef="#ctx0" brushRef="#br0" timeOffset="30924">11381 6693 23 0,'0'0'35'0,"0"0"3"16,0 0 0-1,0 0-16-15,0 0-8 0,0 0-1 16,0 0 2-16,-135-74-2 16,109 73-2-16,16 1-6 15,1 0-5-15,-8 0 0 16,-7 9-3-16,-3 19 1 16,6 0 1-16,11 1-3 15,10-2-1-15,0-5 0 16,0-6-2-16,10-5 2 15,7-8 1-15,-3-3 2 16,3 0 2-16,-7 0 2 16,4 0 0-16,3-3 3 15,-8-10 2-15,1-1 0 0,-3 4-2 16,-2 2-1-16,0 4 2 16,-5 2-1-16,0 2-5 15,5 0 0-15,-1 0-7 16,8 0-1-16,-2 0-1 15,4 10 6-15,3-2-2 16,-2 0 1-16,6-2 0 16,-11-4 1-16,12 2 2 15,-13-4 1-15,13 0 1 16,-3 0-1-16,3 0 4 16,-1-14 0-16,-1-2 0 15,-8-3 5-15,-8 0-1 16,-4-1 0-16,0 1 2 15,0 3-7-15,-12 5-2 0,-19 7-1 16,12 4 0-16,-8 0-2 16,13 0-1-16,2 23-1 15,7 3 1-15,5-5 1 16,0 0-1-16,0-6-1 16,5-5 3-16,21-4 0 15,1-6 2-15,-1 0 0 16,-6 0 2-16,1-8 1 15,1-15 10-15,-13-10 0 16,-4-2 0-16,-5-7 1 16,0-7-9-16,0-1 3 15,0 1 1-15,0 9-5 16,-14 9 6-16,-3 13-2 16,12 15 1-16,5 3-7 15,0 0-3-15,0 0-6 0,0 15-6 16,0 22 7-16,0 5 5 15,0 1 0-15,0 7 0 16,0-6 2-16,0-4-2 16,0 2-2-16,0-13-8 15,15-2-14-15,-3-5-19 16,2-11-16-16,12-8-3 16,10-3-20-16</inkml:trace>
  <inkml:trace contextRef="#ctx0" brushRef="#br0" timeOffset="31197">11864 6203 25 0,'0'0'54'16,"0"0"-14"-16,0 0-4 15,0 0-3-15,0 0-8 16,0 0-8-16,0-81-17 15,-26 91-4-15,-20 32 4 16,-7 8 5-16,0 13 1 16,12 2-3-16,15 1 1 15,16-4-1-15,10 1-3 0,0-6 0 16,0-8-3-16,5-5-23 16,31-14-15-1,12-10-12-15,3-20-25 16</inkml:trace>
  <inkml:trace contextRef="#ctx0" brushRef="#br0" timeOffset="31456">11989 6036 53 0,'0'0'31'16,"0"0"-4"-16,0 0-3 0,0 0-13 15,0 0-10-15,0 0 7 16,-12 131 12-16,29-60-6 16,45 2 6-1,10-3-2-15,5-2-4 0,-14-4-9 16,-22-4-4-16,-25-2-1 16,-16-3-8-16,-74-4-38 15,-92-2-30-15</inkml:trace>
  <inkml:trace contextRef="#ctx0" brushRef="#br0" timeOffset="33911">4900 8415 63 0,'0'0'46'0,"0"0"-6"16,0 0-1-16,0 0-1 15,0 0-4-15,0 0-5 0,0 0-6 16,-29-115-6-16,22 115-9 16,7 0-6-16,0 16-1 15,0 26 0-15,-5 15 6 16,-4 6-2-16,-8 2 1 16,-2-5 0-16,-3-6-4 15,3-8 3-15,2-14-4 16,7-9 2-16,5-15-3 15,5-8 0-15,0 0 2 16,0 0 1-16,0 0 13 16,0-25 2-16,0-13-9 15,0-14 6-15,20-10-6 16,-4-12 0-16,-6-10-5 16,7-8-4-16,-7 4 0 0,-1 12-2 15,-4 24 2-15,0 23 0 16,-5 17 0-16,7 10-1 15,-2 2-4-15,4 0-10 16,13 24-6-16,-8 19 18 16,3 10-5-16,7 3 1 15,-2 4 1-15,4-7 6 16,1-11-1-16,-8-9-1 16,-2-16-2-16,-3-8-1 15,-9-9-4-15,7 0 9 16,2 0 0-16,13-15 6 15,-1-15 0-15,-6-7-5 16,-4-9 4-16,-11 2-2 0,-5 2-2 16,0 16 3-16,0 10-3 15,0 13-1-15,0 3-1 16,0 3-12-16,5 34 0 16,5 15 13-16,6 8-2 15,-11 2 2-15,5 4-3 16,-10-4-2-16,5 4-1 15,-5-6-5-15,0-12-4 16,0-9-5-16,0-14 1 16,7-15 3-16,-2-10 0 15,9 0 15-15,3 0 1 16,7-18 1-16,2-15 2 0,1-6 0 16,-1-7 2-16,-7-6 0 15,-2 3 0-15,-7 3 0 16,-10 7 1-16,0 10 0 15,0 8 2-15,0 7 0 16,0 6-4-16,-5 4 2 16,0 4-4-16,5 0-2 15,-9 0-4-15,-3 8-6 16,-3 23 9-16,-2 6 0 16,3 7-2-16,14 0 3 15,0 0-4-15,0-4 2 16,0-6-1-16,5-8 0 0,21-6-1 15,5-12 0 1,1-6 2-16,4-2 2 16,5 0 1-16,4-14 2 0,-1-10 0 15,-4-6-1-15,-4-5 1 16,0-6 3-16,-9-3-5 16,-8-1 5-16,-12 7-3 15,-7 7-1-15,0 15 4 16,0 8-1-16,0 4-3 15,0 4-2-15,0 0-7 16,0 7 0-16,0 19 3 16,0 8 0-16,0 3 2 15,0 5-3-15,0 0 2 0,0 0 1 16,5-8-2 0,10-3 2-16,-3-10-2 0,-8-3-1 15,-4-8 1-15,0-7-2 16,0-1 2-16,0 1 1 15,0-3 1-15,-21 0 2 16,-1 0 5-16,8 0-3 16,4 0 4-16,10 0-1 15,-5-3-1-15,-2-5 0 16,7-5-3-16,0-5 1 16,0-3-2-16,0-6 1 15,31 1-1-15,22-4-2 16,10-6 2-16,-8 2 0 15,3 2 0-15,-10 4 0 0,-12 8 1 16,-12 3-1-16,-7 6 3 16,-17 3 0-16,0 2 4 15,0 4 1-15,0-2-3 16,0 3-2-16,0-2-3 16,0 3 0-16,-5 0 0 15,5 0-3-15,-5 0-3 16,5 0 0-16,0 0 3 15,0 14-3-15,0 7-3 16,5 0 2-16,26 5 2 16,0 0-2-16,5 2 3 15,-9-1 2-15,-13 1 0 16,-4-4 1-16,-10 1 1 16,0-7-1-16,0-1 0 0,0-4 1 15,-15-1 0-15,-21-6-1 16,0-4 1-16,-7-2 0 15,2 0-1-15,5 0 0 16,5 0-4-16,9-14-10 16,13-8-11-16,9-2-7 15,0-7-15-15,31 2-6 16</inkml:trace>
  <inkml:trace contextRef="#ctx0" brushRef="#br0" timeOffset="35187">6601 8467 22 0,'0'0'49'15,"0"0"-13"-15,0 0-5 16,0 0-5-16,0 0-5 16,0 0-4-16,-98-68 2 15,71 64-3-15,6 4-9 16,-6 0-3-16,3 0-4 15,-7 7-3-15,5 16 2 16,-1 7-2-16,13 2 1 16,2 4 1-16,7 0-1 15,5-6-1-15,0-8-4 0,5-6-4 16,38-11-1 0,3-5 1-16,-1 0 3 0,3 0 5 15,-12-2 3-15,-4-11 1 16,-13-5-1-16,3 2 2 15,-13 3 3-15,-9 2 0 16,7 3 0-16,-7 4 2 16,0 4-2-16,0 0-5 15,0 0-3-15,0 0-4 16,0 4 2-16,0 12 2 16,24 0-1-16,8 0 1 15,11-2-1-15,-2-6 3 16,0-5 1-16,-1-3 0 15,4 0 1-15,-8 0-1 0,0-3 1 16,-5-15 3-16,0-4 1 16,-12-2 3-16,-2-4 1 15,-7-2 3-15,-10 6 4 16,0 2-6-16,0 6-4 16,-17 4 1-16,-2 10-6 15,-3 2-1-15,-4 0-3 16,2 0 0-16,2 16 1 15,8 6-2-15,7 0-3 16,7-3-2-16,0-6-4 16,0-5 0-16,0-2 1 15,12-4 7-15,7-2 5 16,7 0 0-16,-9 0 0 16,-3 0 2-16,-9 0 2 0,-5 0 4 15,0 0 1-15,0 0 4 16,0 0 2-16,0 0-9 15,0 4-3-15,0 8-1 16,-5 5 2-16,-9 10 2 16,7 3-2-16,7 8-2 15,-5 6 5-15,0 8-2 16,-4 11-2-16,4 3 4 16,-7 1-2-16,12 7 3 15,-10-1-5-15,1 6 0 16,4 0-2-16,-7-2-1 15,2-12 2-15,5-8-1 0,0-10-1 16,5-9 0-16,-4-14-1 16,-4-13 1-16,4-5 2 15,-1-6-2-15,-10 0 16 16,-16 0 14-16,-17-17-3 16,-14-7-16-16,-6-10-2 15,-9-9-8-15,10-14 2 16,10-16-3-16,20-16-6 15,37-8 0-15,0-1-15 16,41 3-6-16,48 10 1 16,15 17 7-16,4 14 8 15,2 7 8-15,3 10 2 0,-9 4 1 16,-1 2 0-16,-14 4 2 16,-5 2-1-16,-12 1 0 15,-10 3 4-15,-21-2-2 16,-9 3 6-16,-23 3 2 15,-9-2 3-15,0 3 0 16,-26-3-1-16,-30 5-5 16,-6-1 0-16,4 7-2 15,13 4 0-15,13 0-1 16,11 3-4-16,-1 1-1 16,8 0-6-16,-3 27 0 15,-2 15 6-15,19 10-3 16,0 3 2-16,0-1-2 15,62-2-2-15,25-11-1 16,23-10 1-16,3-16 0 0,-5-11 2 16,-19-4 3-1,-31 0-1-15,-22 0-6 0,-26 0-20 16,-10-4-6-16,0-11-25 16,-15-10-19-16,-28-5-69 15</inkml:trace>
  <inkml:trace contextRef="#ctx0" brushRef="#br0" timeOffset="36067">8435 7989 27 0,'0'0'20'0,"0"0"3"15,0 0-4 1,0 0-2-16,0 0 3 0,0 0 0 16,0 0-3-16,36-60 2 15,-31 58 7-15,-5-1 1 16,0 3-7-16,0 0-4 16,0 0-7-16,0 0-9 15,0 20-2-15,-17 25 1 16,-12 16 1-16,-14 12 6 15,12 4-1 1,11-2 0-16,8 1-1 0,12-8-3 16,0-2-1-16,0-5-1 15,0-10-7-15,17-12-17 16,10-10-27-16,-3-13-10 0,14-10-3 16,3-6-11-1</inkml:trace>
  <inkml:trace contextRef="#ctx0" brushRef="#br0" timeOffset="36333">8786 8061 45 0,'0'0'31'15,"0"0"9"-15,0 0-7 16,0 0-5-16,0 0 0 15,0 0-1-15,0-68-7 0,0 68-9 16,5 0-7-16,43 15-1 16,2 24 3-16,8 12 4 15,-1 6-2-15,-16 11-2 16,-10 4-3-16,-26 2-3 16,-5 7 0-16,-36 4-12 15,-77 1-29-15,-21 4-31 16,-18-8-35-16</inkml:trace>
  <inkml:trace contextRef="#ctx0" brushRef="#br0" timeOffset="37158">5514 10025 72 0,'0'0'49'16,"0"0"-14"-16,0 0 6 0,0 0 4 15,0 0-10-15,-58-146-1 16,53 145-5-16,5 1-7 16,-4 0-4-16,4 0-10 15,0 1-8-15,0 30-1 16,0 13 1-16,0 9 11 15,0 6-3-15,9-1-5 16,1-5 2-16,2-4-3 16,-7-8-1-16,-1-8 1 15,1-14 0-15,0-8-2 16,-5-6 1-16,0-5-1 16,0 0 9-16,0 0 6 15,0-16 20-15,0-25-4 16,0-19-16-16,-5-16-1 15,0-22-9-15,1-16-5 16,4-10 0-16,0 4-3 16,0 9 3-16,0 13-2 15,9 16-11-15,32 20 7 0,-3 14-6 16,3 17 0-16,5 14 3 16,2 13-11-16,7 4-6 15,8 0 0-15,-6 34 2 16,-16 23 1-16,-9 12-4 15,-23 7 7-15,-9 5 8 16,0 4-8-16,-46-1-7 16,-21-1-8-16,-5-15-7 15,5-14 6-15,19-16-16 0,17-10-16 16</inkml:trace>
  <inkml:trace contextRef="#ctx0" brushRef="#br0" timeOffset="38396">5907 10011 43 0,'0'0'37'16,"0"0"-2"-16,0 0 1 16,0 0-10-16,0 0-5 15,0 0-2-15,-43-52 2 0,23 52-2 16,-1 0-2-16,-6 0-9 15,3 11-7-15,-2 19 0 16,-1 6 0-16,6 10-1 16,6 3 1-16,15 0-1 15,0 3 0-15,0-9-1 16,32-5 1-16,18-10 0 16,3-15-2-16,0-7-3 15,2-6 5-15,-2 0 0 16,-7-6 1-16,-15-18 3 15,-9-6 1-15,-18-7 0 16,-4-5 5-16,0-7-2 16,-4 3 1-16,-33 2-1 15,-6 14-3-15,-2 14-3 16,4 10 1-16,0 6 0 0,-2 0-3 16,2 14-1-1,5 12 1-15,9 8-3 0,13-4-1 16,14 2-2-16,0-3-2 15,19 0-1-15,56-9-2 16,16-13 6-16,24-7 3 16,3 0 1-16,2-3 1 15,-7-19 3-15,-19-10-3 16,-15-4 4-16,-24-2 2 16,-19-3 0-16,-19 0 9 0,-17 9 1 15,0-1-7 1,0 11 4-16,-12 10 1 0,-2 5 0 15,9 7-1-15,5 0-13 16,0 0-1-16,0 27-10 16,0 14 11-16,0 5-1 15,0 9 1-15,0-6 0 16,5 0 0-16,16-4-1 16,-6-8-3-16,2-10-3 15,-13-8 0-15,1-11 1 16,-5-2-5-16,0-6 6 15,0 0 2-15,-48 0 3 16,-7 0 1-16,-17 0 2 16,9 0-3-16,10-3 0 15,13-2-2-15,8 5 2 0,18 0 0 16,14 0-2-16,0-3 1 16,0 3-4-16,0 0-5 15,19 0-8-15,44 0 8 16,14-8 9-16,21-3 1 15,5-8 0-15,8-6 1 16,-8-5 6-16,-9-8 8 16,-17-3 8-16,-15-11 1 15,-16-4 8-15,-10-12-3 16,-19-15-7-16,-17-4 10 16,0 0-2-16,-17 5-10 15,-29 17-2-15,6 18-1 0,-4 20 4 16,13 13 4-16,17 13-10 15,4 1-4-15,5 7-11 16,-2 46-26-16,2 22 26 16,5 31-1-16,0 9 1 15,0-1-2-15,0-7 5 16,0-18-6-16,17-18-1 16,2-14-35-16,8-18-14 15,-6-15-22-15,-1-13-3 16,6-8 24-16,0-3 15 15,1 0 1-15,-8-19-7 16,-14-14 9-16,-5-5 6 16,0 0 3-16,-55 0-7 15,-13-1 6-15,1 10 28 16,9 7 5-16,18 5 12 0,18 5 2 16,17 4 4-16,5 1-1 15,0-1-5-15,0 0-4 16,53 0-9-16,29-1-1 15,26-2 4-15,17 2-3 16,9-2-2-16,-4-1-2 16,-17 4-4-16,-19-3-28 15,-37 0-65-15</inkml:trace>
  <inkml:trace contextRef="#ctx0" brushRef="#br0" timeOffset="38724">7952 9472 125 0,'0'0'47'0,"0"0"7"16,0 0 2-16,0 0-20 15,0 0-11-15,0 0-13 16,-58 5-6-16,13 39 3 16,-6 16-1-16,3 13-1 15,7 11 2-15,15 9-3 0,16 0-6 16,10-3 4-16,0-9-4 16,19-12-4-16,29-15-21 15,10-17-17-15,9-11-12 16,15-15-8-16,12-11 11 15,-1 0-18-15</inkml:trace>
  <inkml:trace contextRef="#ctx0" brushRef="#br0" timeOffset="39012">8310 9395 80 0,'0'0'44'16,"0"0"-10"-16,0 0-6 15,0 0-2-15,0 0-7 16,0 0-2-16,197 95 9 16,-139-27 0-16,-3 14-4 15,-7 14-5-15,-24 7-6 16,-17 4-10-16,-7-1-1 15,-98 6-14-15,-68-1-43 16,-53 5-56-16</inkml:trace>
  <inkml:trace contextRef="#ctx0" brushRef="#br1" timeOffset="88387">6880 11021 129 0,'0'0'34'16,"0"0"-6"-16,0 0 9 15,53-154 0-15,-43 129 9 16,-1 8-4-16,-4 13-3 15,-5 0-6-15,0 4-5 0,5 0-8 16,-5 0-9-16,0 6-11 16,0 38-1-16,0 24 1 15,0 24 14-15,-10 15-3 16,-4 10-4-16,-3 3-2 16,7 2-1-16,1-11 1 15,9-7-5-15,0-20 5 16,0-18-5-16,0-20 0 15,0-21 0-15,0-14 0 16,0-9 2-16,0-2 1 16,0 0 6-16,0-19 4 15,-44-27 7-15,-11-20-11 16,-19-15-5-16,-3-3-2 0,5 2 1 16,14 17-3-16,12 24 0 15,20 22 1-15,16 13-2 16,-2 6-7-16,8 2-12 15,-6 37 1-15,0 15 18 16,10 12 1-16,0 2-10 16,36-2 8-16,46-4 0 15,26-4 1-15,34-16-2 16,19-9 2-16,5-16 0 16,-8-15 1-16,-11-2 3 15,-34-7 2-15,-24-28 2 16,-22-9-3-16,-26-5-4 0,-15-4-9 15,-26-3-45-15,0 4-16 16,0 4-9-16,-4 11-4 16,-18 4-8-16,12 6-19 15</inkml:trace>
  <inkml:trace contextRef="#ctx0" brushRef="#br1" timeOffset="89559">3004 12822 44 0,'0'0'70'16,"0"0"-20"-16,58-180 6 16,-46 143-2-16,-12 9-10 15,0 14 1-15,0 6-6 16,0 8-8-16,0 0-6 16,0 0-11-16,0 8-14 15,0 44-11-15,0 27 11 16,0 22 12-16,0 11-3 15,0-3-8-15,-12-8-1 16,-15-3-6-16,3-11-9 0,3-19-24 16,6-16-17-16,15-25-2 15,0-16-4-15,0-11 8 16,0 0 29-16,0-20 20 16,0-23 1-16,0-6-1 15,-21 0 1-15,-52 3 2 16,-15 10-3-16,6 5 4 15,3 13 1-15,23 7 4 16,18 6 1-16,23 2 0 16,15 3 0-16,0 0-5 0,0 0 0 15,10 0 0 1,38 0 0-16,19 0 1 0,15 3 0 16,12-3 0-16,4 0 1 15,10-3 2-15,13-28 7 16,4-9 4-16,-12-6 0 15,-20-3 6-15,-25-4 4 16,-37 2 0-16,-31 0 2 16,0 2-2-16,-12 11-9 15,-29 8 4-15,10 13-3 16,16 12 3-16,10 5-10 16,-7 0-10-16,3 16-8 15,-6 36 1-15,-6 21 7 16,4 16 0-16,12 2 1 15,5 6 1-15,0-8-2 0,0-8-5 16,0-10-15 0,0-14-10-16,0-13-7 0,0-10-13 15,0-11-6-15,17-4 6 16,14-11 7-16,10-8 0 16,5 0 1-16</inkml:trace>
  <inkml:trace contextRef="#ctx0" brushRef="#br1" timeOffset="89935">3694 13362 3 0,'0'0'41'16,"0"0"-6"-16,0 0-2 15,0 0-6-15,0 0-6 16,0 0-2-16,0-101 2 0,0 98-2 16,0 3-1-16,0 0-8 15,-5 0-6-15,5 0-4 16,-10 0-7-16,-2 11-2 15,-2 19 8-15,9 3 0 16,5-3-3-16,0-3-5 16,14-5 6-16,35-5-1 15,-4-11 1-15,1 0 2 16,-3-6 1-16,-2 0 2 16,5-12-1-16,2-19 4 15,-7-4 3-15,-10-9 5 16,-22 3-2-16,-9 2 1 15,0 10-2-15,-4 6 2 16,-54 12-7-16,-9 4-5 0,-5 7-3 16,-1 0 0-16,11 0-4 15,11 22-12-15,13 5-11 16,19 2-11-16,19 2 1 16,0-2-13-16,0-6-39 15</inkml:trace>
  <inkml:trace contextRef="#ctx0" brushRef="#br1" timeOffset="90918">4362 13051 12 0,'0'0'68'16,"0"0"-41"-16,53-172 10 0,-49 126-3 15,-4 10 5-15,0 15-3 16,0 10-9-16,0 8 0 15,0 3-6-15,0 0-21 16,0 9-1-16,0 37-10 16,-9 22 11-16,-3 19 5 15,-3 6-1-15,6-3-2 16,-8-9-1-16,12-11-1 16,0-14 0-16,5-15-3 15,0-20-8-15,0-11-2 16,0-4 1-16,0-6 0 15,0 0 6-15,0-6 5 0,5-28 0 16,-5-10-3 0,0-6-11-16,0 8 12 0,-5 6 0 15,-26 6-6-15,-5 8 3 16,0 6 2-16,10 5 4 16,4 6 2-16,17 2-2 15,5 3 2-15,0 0-2 16,0 0-3-16,53 0-5 15,29 8 6-15,26-2 1 16,22 2 1-16,-1-8 0 16,-13 0 1-16,-13 0 0 15,-21 0 0-15,-20 0 3 0,-21-3 5 16,-29-5 2 0,-12 0 5-16,0 0 4 0,0-3-11 15,-48 0-7-15,-19 5-2 16,-1 6 0-16,13 0-2 15,12 0-1-15,2 25 0 16,5 9-5-16,10 8 7 16,16-1-1-16,10 0-1 15,0-3 1-15,31-5-2 16,37-11-1-16,8-9 3 16,23-10 1-16,4-3 1 15,8 0 3-15,-3-20-1 16,-10-12 1-16,-16-10 2 15,-15-6 5-15,-23-9 4 16,-30-14 4-16,-14-8-4 0,0-3 1 16,0 6-5-1,-31 19 11-15,4 24-4 0,18 17 3 16,4 16-3-16,5 0-16 16,0 0-1-16,0 35-9 15,0 28 9-15,0 16 0 16,0 8 2-16,0 0-1 15,0-2 2-15,0-2-2 16,0-15-1-16,0-10 0 16,14-17 0-16,-2-18 0 15,-2-13-1-15,-10-8-5 16,5-2 5-16,0 0 2 16,21-2 1-16,27-33 9 15,19-8-10-15,15-7-1 0,-8 9 0 16,-12 10-5-16,-16 13 3 15,-15 7-2-15,-5 11 0 16,0 0-6-16,0 0-5 16,5 11-1-16,0 13-16 15,-9 4-9-15,4 2-11 16,-4 0-24-16,-1-11-8 16</inkml:trace>
  <inkml:trace contextRef="#ctx0" brushRef="#br1" timeOffset="91121">6404 13138 96 0,'0'0'48'0,"0"0"-19"16,0 0 14-16,0 0-7 15,0 0-30-15,0 0-5 16,197-57-2-16,-31 57-1 15,55 0-22-15,34 0-29 16,14 0-23-16</inkml:trace>
  <inkml:trace contextRef="#ctx0" brushRef="#br1" timeOffset="91653">7767 12839 108 0,'0'0'34'0,"0"0"-9"16,0 0 12-16,0 0-5 16,0 0-14-16,0 0 9 15,0 114-7-15,0-59-6 16,9-1-6-16,6 2 1 0,6 1-4 15,1-15-5 1,-7-5 4-16,-6-6-4 0,-2-10 0 16,-7-13 0-16,0-4 1 15,0-4 0-15,0 0 0 16,0 0 5-16,0-6 16 16,0-29 10-16,0-14-27 15,0-16 1-15,0-9-6 16,-7-10 1-16,-12-8-1 15,-3-1 0-15,3-2 0 16,7 4 0-16,12 14-2 16,0 15 0-16,0 21-1 15,0 16 3-15,0 15-1 16,12 10-5-16,34 0-4 16,26 0-8-16,36 14 8 15,22 26 5-15,-1 16-6 16,-20 6 1-16,-30 4 6 0,-33-4-5 15,-37-5-2-15,-9-5 2 16,-19-10-6-16,-80 3-11 16,-35-4-17-16,-32-7-3 15,-5 3-7-15,25-6-27 16</inkml:trace>
  <inkml:trace contextRef="#ctx0" brushRef="#br1" timeOffset="92071">8543 13201 39 0,'0'0'47'0,"0"0"-11"15,0 0-5-15,0 0-2 16,0 0-1-16,0 0-5 15,-161-106-13-15,120 106-3 16,10 0-5-16,0 5-2 16,-1 21-2-16,23 8 2 15,9 7-2-15,0-4 2 16,9 2-1-16,49-10-2 0,9-3 0 16,5-13 1-16,5-3-1 15,-2-10 3-15,-25 0 0 16,-18 0 2-16,-23-15 3 15,-9-19 3-15,0-6-1 16,-31-9-2-16,-20 7-5 16,-6-3-2-16,-1 15 1 15,17 8-6-15,10 9-9 16,5 6-17-16,-10 7-16 16,-5 0-13-16,0 7-14 15</inkml:trace>
  <inkml:trace contextRef="#ctx0" brushRef="#br1" timeOffset="93064">8687 12853 91 0,'0'0'40'0,"0"0"-14"16,36-159 14-16,-19 126 7 15,-7 14-13-15,-10 11-5 16,0 8-5-16,0 0-6 16,0 0-14-16,0 27-4 15,0 23 0-15,-10 18 6 16,-7 6 3-16,8 3-7 16,9 1 2-16,0-5-4 0,0-5-1 15,0-5-4-15,0-14-8 16,9-11-10-16,-2-16-4 15,3-11-2-15,-5-6 2 16,0-5 1-16,-5 0 11 16,0 0 11-16,0-31-7 15,-15-9-5-15,-33 2 7 16,-7-4 5-16,2 11 4 16,17 6 0-16,14 12 4 15,18 3 5-15,4 6 2 16,0 4 1-16,9 0-10 15,61 0-1-15,33 0 0 0,15 0 0 16,2 0-1-16,-12 0 3 16,-24 0-2-1,-24 0 1-15,-16 0 3 0,-13 0 0 16,-21 0 2-16,-10 0 4 16,0 0-1-16,0 0 2 15,0 0-3-15,0 0-1 16,0 0-2-16,0 0-2 15,0 0-3-15,-10 4-1 16,-17 11-7-16,-9 12 7 16,0 2 0-16,15 5-1 15,21-2 0-15,0-1-2 16,5-7-1-16,35-2-2 16,13-6 0-16,0-10 1 15,7-4 1-15,3-2 4 0,4 0 1 16,0-2 0-16,-4-27 2 15,-6-10 6-15,-11-8 4 16,-10-14 1-16,-14-17 1 16,-17-6 2-16,-5-6 5 15,0 3-8-15,-20 13 4 16,-11 25 1-16,9 25 0 16,8 12 2-16,7 12-9 15,-8 4-12-15,-11 42-15 16,-5 22 13-16,0 19 2 15,16 6 2-15,15-6-1 16,0-5-2-16,0-12-1 0,27-10-4 16,4-16 0-1,-2-17-6-15,-8-16 1 0,-4-8-2 16,-12-3 2-16,9 0 11 16,8 0 2-16,9-27 4 15,15-6-5-15,2 6 1 16,-12 5-2-16,-5 11 0 15,-7 8-2-15,7 3 0 16,5 0-5-16,13 0 0 16,-9 18-3-16,13 8-13 15,-7-2-8-15,7 1-3 16,2-3-8-16,-2-3-1 16,-7-15 6-16,-15 4-4 15,-31-8-23-15</inkml:trace>
  <inkml:trace contextRef="#ctx0" brushRef="#br1" timeOffset="94393">1877 13261 9 0,'0'0'25'0,"0"0"16"16,0 0-2-16,0 0-13 15,0 0-5-15,0 0-1 16,-7-25-1-16,7 25-3 15,0 10-11-15,0 32 6 16,0 13 23-16,0 10-12 16,0 10-9-16,0 6 3 15,0 8-3-15,0-4-4 16,0 1-4-16,0-7-1 16,21-7-2-16,11-18 0 15,21-7 0-15,23-2-2 16,59-9 3-16,67-14 1 15,77-20 3-15,69-2-2 16,56-11-4-16,45-4 3 0,65 4-3 16,51 11-1-16,50 0 1 15,39 0-1-15,-5 11-1 16,-17 4-1-16,-44 2-2 16,-11-7-4-16,-43 2 1 15,-37-2-2-15,-21-1 5 16,-51-9-1-16,-57 0 1 15,-80 0 1-15,-86 0 1 16,-82-5 2-16,-57-6 0 16,-42 0 3-16,-16-3 1 0,-5-10 3 15,0-14-3-15,0-3 0 16,0-12 0 0,0 2 1-16,-5-9-5 0,-7-11 1 15,3-14-2-15,4-7 4 16,5-14-2-16,0-11-1 15,0-11 0-15,0-7 0 16,19 0 0-16,3-1 0 16,-17 2 0-16,-5 10 0 15,0 6 0-15,-10 8 5 16,-38 13-3-16,-3-4 5 16,-1 0 5-16,1 0-12 15,-2 9 6-15,12 13-5 16,10 22 0-16,10 18 2 15,11 20-3-15,0 14 0 16,5 5-3-16,-7 0-7 16,-28 0 1-16,-59 11-11 0,-57 22 20 15,-82-4 0-15,-62-6-13 16,-78-15 8-16,-109-8-4 16,-88 0 4-16,-98 0-1 15,-62-10-7-15,-17-5 2 16,-24 7 2-16,28 6 0 15,39 2 3-15,61 0-2 16,83 2 2-16,80 15 1 16,95-1 4-16,111-8 1 15,118-2 0-15,85-4 1 0,59-2 0 16,17 3-1 0,0-3 0-16,0 0 0 0,0 0 1 15,0 0 0-15,0 0 2 16,9 0 1-1,-1 0 0-15,-8 0 2 0,0 0-4 16,0 2 2-16,0 15-4 16,0 23-4-16,14 29 4 15,12 23 4-15,6 17 2 16,4 6-1-16,0 3-1 16,-5 14-3-16,-5 10 2 15,-11 12-2-15,-10 3 1 16,-5-5-1-16,0-16 3 15,0-16 1-15,0-28-4 16,0-15-2-16,0-9-14 0,0-19-34 16,36-21-47-16,7-28-46 15</inkml:trace>
  <inkml:trace contextRef="#ctx0" brushRef="#br1" timeOffset="109902">13210 5072 163 0,'0'0'21'15,"0"0"-18"-15,0 0 13 16,0 0 32-16,0 0-8 16,0 0-16-16,0 0-2 0,43-2-1 15,39 2-13-15,21 0 0 16,32 0 1-16,26 0-2 15,14 0 1-15,17 0-4 16,-4 0-3-16,-3 0 1 16,-24 0-1-1,-36-11 1-15,-44-1 0 0,-33 2 0 16,-38 4 6-16,-10-2 20 16,0-3 0-16,0-2-5 15,-36-7-11-15,-10 2-3 16,-11-4-2-16,-6 2-5 15,5 8 1-15,22-2-2 16,17 8-1-16,12 3 0 16,7 1-2-16,0 2-6 15,0 0-6-15,48 0 1 0,7 0 9 16,29 11 4-16,-11-1 3 16,-1 4-1-16,-20 0-1 15,-11 2-1-15,-14 4 1 16,-6 0-1-16,-6 5 0 15,-6 2 0-15,-9-2-1 16,0 2-12-16,-9 1-54 16,-68 4 2-16,-38 4-24 15,-25 0-9-15,-9 4-5 16</inkml:trace>
  <inkml:trace contextRef="#ctx0" brushRef="#br1" timeOffset="114725">7077 1994 45 0,'0'0'70'15,"0"0"-36"-15,0 0 11 16,0 0 3-16,0 0-18 16,0 0-8-16,-41-33-7 15,34 33-3-15,-3 0 0 16,-9 0-8-16,-12 19 0 15,-12 5-4-15,2 12 0 16,5 11 0-16,5-1 0 16,16 1-1-16,15-5 1 15,0-3-3-15,15-12-1 0,42-5-8 16,11-14-3 0,8-8 5-16,4 0 4 0,-8-8 2 15,-10-20 4 1,-11-6 3-16,-3-7 1 0,-7-12 11 15,-5-12-5-15,0-14 1 16,-5-11-6-16,-5-2 0 16,-6 5 1-16,-8 16-5 15,-12 19-1-15,0 19 5 16,0 20 10-16,0 5-5 16,0 8-9-16,0 0-1 15,-27 5-5-15,1 31 2 16,-10 21 1-16,14 11 2 15,13 4-3-15,9 8 3 16,0-1 0-16,4-6-2 16,37-3 2-16,7-16-7 15,-2-11-3-15,7-11 6 0,-12-13-2 16,4-10-6-16,-1-9 2 16,-4 0 9-16,6 0 1 15,-3-25 3-15,-2-4 2 16,-5-6 8-16,-5-13-2 15,6 0-2-15,-6-4-4 16,0 12-3-16,-12 11-1 16,-2 19-1-16,-7 7 0 15,-10 3-4-15,12 0-2 16,2 0-7-16,8 25 1 16,-3 4 2-16,-7 4 0 15,-2 0 10-15,-6-8 0 0,1-12 0 16,0-1 0-16,-5-10 0 15,0-2 0-15,0 0 5 16,0 0 4-16,0 0 8 16,0-10-1-16,-5-13-7 15,-26-2 2-15,-5 3 0 16,0 1-10-16,0 10-1 16,5 5 0-16,-1 6-4 15,1 0 2-15,0 8-3 16,4 22 2-16,3 9-1 15,8 4-10-15,6 5 2 16,10-5 10-16,0-2-3 16,0-12-4-16,5-10 0 0,31-5 5 15,5-14-4-15,-5 0 6 16,2 0 2-16,-14 0 4 16,3-22-2-16,-6 1 4 15,-2-6 3-15,3-4 6 16,0 2-5-16,-13 3-5 15,-9 8 0-15,0 6 1 16,0 10-4-16,0 2 2 16,0 0-4-16,0 0-8 15,0 2 1-15,0 26 2 16,0 4 1-16,0 4-15 16,0-4 13-16,32-7 0 0,8-2-5 15,1-13 1 1,3-8 0-16,-13-2 8 0,5 0 2 15,-5-2 0-15,10-22 2 16,5-12 3-16,-6-7 8 16,-1-4-2-16,-20 1-3 15,-14 2 5-15,-5 6-2 16,0 14-5-16,0 6 0 16,0 14 1-16,0 4-5 15,0 0-2-15,0 0-6 16,0 8-5-16,0 27-2 15,0 12-1-15,5 5 10 16,21 0-9-16,-4-6 3 16,-8-5 2-16,-2-8-2 15,-7-10-6-15,-5-4 4 0,0-5-1 16,0-2 1-16,0-8 9 16,0 0 3-16,-12-4 0 15,7 0 1-15,5 0 1 16,0 0 1-16,0 0 1 15,0 0 0-15,0 0-4 16,0-12 0-16,0-2-3 16,12-10 2-16,29-2 0 15,22-13 1-15,13-7 2 16,23-1-2-16,4-1 0 16,-9 4 1-16,-22 6 0 15,-19 8 6-15,-22 10 4 0,-26 8 3 16,-5 6 4-16,0 6-4 15,0 0-5-15,-5 0-8 16,-16 0-1-16,-6 0-1 16,-4 16 0-16,7 8-2 15,-3 4 2-15,11 7-1 16,1 0 1-16,15 0-3 16,0 2 0-16,0-5-3 15,19-4-2-15,13-1-1 16,-6-6 3-16,1-5 4 15,-18-2 1-15,-4-1 2 16,-5-2-3-16,0 7 1 16,-10-6 0-16,-47 2 2 15,-15-3 2-15,-10 0 0 16,3-9 0-16,6-2 0 0,16 0-2 16,16 0 2-16,5-10-2 15,17-26-6-15,19-16-12 16,0-8-31-16,50-8-24 15,34 6-5-15</inkml:trace>
  <inkml:trace contextRef="#ctx0" brushRef="#br1" timeOffset="115937">9951 1880 42 0,'0'0'71'0,"0"0"-33"15,0 0-1-15,0 0 8 16,0 0-9-16,0 0-13 15,-19-82-3-15,14 82 2 16,5 0-6-16,0 0 0 16,0 0-7-16,0 0-5 15,0 0-2-15,0 0-2 0,0 0-1 16,0 0 0 0,0 0-1-16,0 0 0 0,0 0-1 15,0 0 3-15,0 0-2 16,0 0 1-16,0 0 0 15,-12 16 1-15,-2 16 0 16,-13 10 0-16,-9 6 2 16,0 10 0-16,-5 2-2 15,-2-2 2-15,7-10 0 16,0-5-1-16,22-13-1 16,2-7 0-16,7-12 0 15,5-7 0-15,0-4 0 16,0 0 2-16,0 0 11 15,0 0 13-15,0 0 9 16,0-23 4-16,0-24-22 16,31-13-11-16,0-17 2 15,0-11-7-15,6-12-1 0,-1-3 0 16,12 0 1-16,-12 21-2 16,0 19 1-16,-10 28-6 15,-16 23 5-15,-5 12-4 16,9 0-9-16,12 47-10 15,-4 30 12-15,-8 26 11 16,-9 1 0-16,-5-7 1 16,7-9-6-16,3-20-9 15,12-14-16-15,2-16-22 16,-3-12-6-16,-6-14-9 16,-8-3 3-16,-7-7 3 15,0-2-8-15</inkml:trace>
  <inkml:trace contextRef="#ctx0" brushRef="#br1" timeOffset="116121">9355 2209 19 0,'0'0'33'0,"0"0"-3"16,0 0-10-16,277-37 1 16,-49-7 4-16,41-8 3 15,-5 0-16-15,-52 8-8 16,-87 17-4-16,-89 16-25 15,-36 11-58-15</inkml:trace>
  <inkml:trace contextRef="#ctx0" brushRef="#br1" timeOffset="111324">16567 1395 155 0,'0'0'20'0,"0"0"-10"16,0 0 24-16,0 0 7 15,0 0-22-15,0 0-11 16,-5 6 3-16,67-6 2 16,73-12-5-16,103-19-2 15,125-9-3-15,93 1-1 16,87-1-2-16,37 5 0 15,6 4-1-15,-31 5 1 16,-84 7 0-16,-113 0 1 16,-125 11-1-16,-115 0 1 0,-70 4-1 15,-43 4-1-15,-5 0-6 16,0 0-17-16,-5 0-10 16,-58 0-10-16,-52 8-14 15,-39 25-9-15,-48 6-17 16</inkml:trace>
  <inkml:trace contextRef="#ctx0" brushRef="#br1" timeOffset="112513">16634 1457 22 0,'0'0'44'16,"0"0"-8"-16,0 0-3 15,0 0-10-15,0 0-5 16,0 0-1-16,-31-32 0 16,31 32-9-16,0 0-4 15,0 5-3-15,0 25 1 0,0 16 7 16,0 14-4 0,0 19 7-16,0 14 7 0,0 12-1 15,0 11-7 1,21 1-3-16,6-1 20 0,-8-4-10 15,-14-11-6-15,-5-10 4 16,0-16-3-16,0-9-5 16,-19-19-3-16,9-18-2 15,-2-13-1-15,12-10 0 16,0-4-2-16,0-2 0 16,0 0 3-16,0 0 0 15,0 0 0-15,0 0-2 16,0 0 1-16,53 0 2 15,45-19-2-15,63-2-2 16,72-4 1-16,82-2-1 0,84 3-3 16,89-1 0-16,65 8-4 15,59 6 3-15,16 7-2 16,-4 4 2-16,-16 0-5 16,-38 0 6-16,-49 1-5 15,-69 13 0-15,-75-3 2 16,-64 3 0-16,-80-2 2 15,-67-4 4-15,-63-3 0 16,-45-1 0-16,-39-4 0 16,-9 0 1-16,-3 0 0 15,-7 0 2-15,0 0 1 16,0 0 3-16,0 0-1 16,0 0 2-16,0 0 0 15,5 0 0-15,-1 0-2 0,11-4-3 16,6-12-2-16,1-12 2 15,-3-4-1-15,8-12 0 16,-10-6 2-16,-8-4-2 16,-4-11 3-16,-5-12-3 15,0-6-1-15,0-14 0 16,-26-8-1-16,6-5 0 16,3 4 2-16,8-1-1 15,9 6-2-15,0 14 1 16,0 1 0-16,0 15 2 15,0 11-2-15,0 9 1 0,0 9-2 16,0 7 2 0,0 2 0-16,-22 4-1 0,3 4-1 15,-12 1 1-15,-12-2 0 16,-3 10-3-16,-17-2 3 16,-30 1-6-16,-42 6 3 15,-72 3 0-15,-83 2-2 16,-92 6-3-16,-106 0 1 15,-91 0-17-15,-75 0-14 16,-28 25-15-16,18 10-17 16,56 12-10-16,92 7-42 15</inkml:trace>
  <inkml:trace contextRef="#ctx0" brushRef="#br1" timeOffset="118333">18037 561 42 0,'0'0'93'16,"0"0"-50"-16,0 0 1 16,0 0-7-16,0 0-9 15,0 0-13-15,0 0-6 16,-201-44-6-16,169 61-2 0,1 7-1 16,2 6 0-16,8 11-1 15,4 8 1-15,17 3 0 16,0 1-1-16,7-3 1 15,43-6-1-15,18-14-3 16,11-11-6-16,12-16 3 16,-2-3 2-16,0 0 5 15,-12-30 2 1,-14-3 1-16,-18 0 3 0,-4-7 6 16,-10-10 6-16,1-12-2 15,-11-12-3-15,-21-5-1 16,0 8-6-16,0 18-1 15,0 17 7-15,-26 19 9 16,-1 8-12-16,3 9-3 0,-2 0 0 16,-5 0-6-16,-5 26-2 15,4 20-3-15,1 15 5 16,9 9-1-16,18-2 1 16,4-3 0-16,0-8-4 15,9-13 4-15,30-9-2 16,-10-16-1-16,-3-7-2 15,0-12 3-15,6 0 2 16,4 0 5-16,9-17-1 16,8-8 1-16,5-9 1 15,-3-8 4-15,3 1-5 16,-1 3-5-16,-16 8 2 16,-9 17-2-16,-16 7-1 0,-11 6 0 15,0 0-6 1,0 0-7-16,4 0-8 0,3 6 5 15,8 10-2-15,-8 3 3 16,-3-6 14-16,1-4 2 16,-10-8-9-16,0-1 5 15,5 0 4-15,-5 0 4 16,0 0 2-16,0 0 5 16,0 0 2-16,0-1 2 15,0-13-7-15,0 2 3 16,-15-3-5-16,-6 4-4 15,1 6-2-15,-1 5-2 0,-1 0-1 16,-2 0 0-16,-7 10-5 16,-5 19 4-16,-3 8-2 15,11 3-1-15,6-4 0 16,17-4-2-16,5-9-7 16,0-10-1-16,0-6 5 15,10-6 6-15,11-1 5 16,-1 0 1-16,1-1 3 15,1-19 1-15,-3-3-1 16,-2-1 3-16,-3 2 4 16,-9 9-3-16,-5 4 1 15,0 7 5-15,0 2-5 16,0 0-5-16,-5 0-3 0,-26 0 0 16,0 8-2-16,0 6 2 15,21 2-2-15,10 4-3 16,0-2 1-16,0 4 0 15,26-6 0-15,20-4-5 16,12-10-2-16,14-2 5 16,5 0 6-16,7-15 2 15,-12-14 7-15,-10-2 3 16,-4-3 4-16,-22 0 0 16,-17-3-3-16,-7 7 0 15,-12 6-4-15,0 6-4 16,0 11 2-16,0 7 2 0,0 0-9 15,0 0-7-15,0 11-5 16,0 22-7-16,0 5 11 16,5 1 0-16,0-7 0 15,0-4 2-15,0-2 2 16,-5-4-3-16,0 0 0 16,0-4 1-16,0-3 1 15,-15-2-9-15,-21-5 3 16,-5-2 4-16,-2-6 7 15,19 0 2-15,2 0 0 16,18 0 0-16,4-6 1 16,0-5-3-16,0-5-2 15,36-5 2-15,31-10 1 16,15-4-1-16,16-6-1 16,5 0 1-16,-14-1 2 0,-5 0-2 15,-16 5 0-15,-23 3 2 16,-23 12 1-16,-12 3 2 15,-10 8 4-15,0 3 1 16,0 1-5-16,0 6-4 16,0 1-1-16,0 0 0 15,-5 0-2-15,-12 0-2 16,3 16-5-16,-3 11 4 16,7 3 3-16,5 3-2 15,5-3-2-15,0 4 2 16,0-5 1-16,15 2 1 15,11-8 1-15,-4 4 1 0,-8-8-1 16,-2-3 1-16,-12 4 0 16,0-4-2-16,-7 0 1 15,-43 4 1-15,-30-4 2 16,-6-2-2-16,2-6-3 16,12-6-13-16,21-2-11 15,25 0-16-15,26-8-14 16,36-28-8-16</inkml:trace>
  <inkml:trace contextRef="#ctx0" brushRef="#br1" timeOffset="118812">20700 417 128 0,'0'0'55'15,"0"0"11"-15,0 0-5 16,0 0-18-16,0 0-17 15,0 0-10-15,-24 2-12 16,2 35 1-16,1 5 6 16,6 7 1-16,10 3 0 15,1-6-5-15,4-5 0 16,0-6-2-16,0-10-3 16,0-6-1-16,0-11 0 15,0-8 0-15,0 0 1 16,0 0 6-16,0 0 4 15,0-8 16-15,4-24 21 16,28-23-8-16,4-16 0 0,5-16-20 16,11-14-16-16,-11 0-4 15,0 2-1-15,-10 16 4 16,-4 21-2-16,-13 18-2 16,-2 20 5-16,-2 18-5 15,-10 6-4-15,9 0-22 16,-4 26-9-16,-5 32 18 15,7 16 16-15,-7 7 1 16,0 1-2-16,0-5-9 16,0-9-24-16,0-8-32 15,0-10-12-15,0-13 7 16,0-13-9-16,0-6-7 16,-16-10 0-16</inkml:trace>
  <inkml:trace contextRef="#ctx0" brushRef="#br1" timeOffset="119010">20416 512 67 0,'0'0'34'0,"0"0"1"15,0 0-1-15,0 0-3 16,0 0-13-16,0 0-5 16,351-63 0-16,-132 33-3 15,-12 7-5-15,-46 5-5 16,-49 13 0-16,-49 5-7 15,-27 0-30-15,-36 0-17 16,0 11-11-16</inkml:trace>
  <inkml:trace contextRef="#ctx0" brushRef="#br1" timeOffset="119856">17759 1866 6 0,'0'0'67'0,"0"0"-28"15,0 0 3-15,0 0-5 16,129-153 5-16,-107 122-16 16,-12 13 0-16,-6 9 11 15,-4 2-5-15,0 4-9 16,0 3-5-16,-9 0-11 16,-22 0-7-16,-17 0 0 15,11 19-3-15,1 9 2 16,10 6-2-16,12 11-2 15,4-2 0-15,10 3 2 16,0-2-2-16,19-3-1 16,17 0 0-16,12 0 2 15,-2-6-3-15,-5-3 4 16,2-2 1-16,-19-5 0 16,-7-2 0-16,-12-3-1 15,-5 0-7-15,0 0-9 16,-46-2 3-16,-12-1 4 0,-4-7 2 15,21-5 1-15,19-5 4 16,18 0 5-16,4-2 0 16,0-22-9-16,45-10-1 15,39-4 3-15,10-3 3 16,-3-2 2-16,-11 7 2 16,-23 6 2-16,-21 11 3 15,-16 8 6-15,-16 9 6 16,4 2-2-16,-8 0-8 15,4 0-7-15,1 0-3 0,0 17 3 16,5 12 1-16,2 4 2 16,-12 6 3-16,0-5-2 15,0 0-2-15,0-7 0 16,0-9-2-16,0-7 0 16,0-5-3-16,0-6-19 15,0 0-4-15,0 0-8 16,0-14-15-16,0-15 7 15,0-5-5-15,0-1-8 16</inkml:trace>
  <inkml:trace contextRef="#ctx0" brushRef="#br1" timeOffset="120013">18314 1980 20 0,'0'0'29'0,"0"0"-6"16,0 0 4-16,0 0-1 0,0 0-6 16,0 0-2-16,-7-120-10 15,2 118-6-15,0 2-2 16,0 0-1-16,5 0-1 15,0 0-2-15,0 0-16 16,0 16-10-16,0 11-21 16,0 0-14-16</inkml:trace>
  <inkml:trace contextRef="#ctx0" brushRef="#br1" timeOffset="121020">18794 2092 66 0,'0'0'66'0,"0"0"-22"0,0 0 5 16,0 0-21-16,0 0-6 15,0 0-4-15,-31-96-4 16,17 90-4-16,-8 6-2 16,0 0-8-16,-2 0 0 15,-2 0-1-15,0 25-6 16,-1 0-3-16,17 3-6 15,6-7 3-15,4-2-4 16,0-5 6-16,9-6-6 16,23-5 6-16,-1-3 9 15,0 0 2-15,-17 0 4 0,-2 0 9 16,-7 0 12-16,-5 0 2 16,0 0-4-16,0 0-5 15,0 0-10-15,0 10-1 16,-17 15-7-16,-19 16 2 15,0 21-2-15,-5 23 1 16,5 27 2-16,-4 10 3 16,-4 20 20-16,-6 3 16 15,4 1-30-15,-11 16-5 16,4-13-2-16,17-18-1 16,9-36-4-16,13-43 3 15,14-28-1-15,-10-18-1 16,-7-6 1-16,-19 0 10 15,-26-25 4-15,-20-24-16 0,-21-19-2 16,-3-19-25 0,24-14-7-16,29-5 3 0,49-6 8 15,4 3 3-15,67 3-1 16,53-6-7-16,19 3 16 16,18 7 10-16,-8 5 1 15,-10 16 1-15,-24 15 0 16,-16 12 6-16,-27 11 4 15,-10 10 7-15,-16 5 0 16,-10 12 1-16,-9 8-4 16,-6 2-4-16,-11 6-7 15,-5 0-3-15,-1 0-5 0,4 12-2 16,-4 16 2 0,-4 9 0-16,0 2 5 0,0-2 2 15,0-4-2-15,5-14 1 16,0-6-1-16,5-7 0 15,-5-6 1-15,2 0 0 16,2 0 5-16,6 0 1 16,6-22-1-16,11-4-4 15,4-3 1-15,-10 6-2 16,1 1-1-16,-3 8 0 16,-8 5-1-16,-1 4 1 15,-8 3 0-15,-2 2-3 16,0 0 3-16,-1 0-4 15,1 0-6-15,5 2 3 16,7 15 1-16,-8 1 3 0,3 1 1 16,-7-4 1-16,5-7 1 15,-5-3 0-15,-5-5 0 16,4 0 1-16,-4 0 3 16,0 0 1-16,0 0-1 15,5 0-1-15,7 0-1 16,3-5-2-16,6-12-21 15,15-1-18-15,-5 0 2 16,1 8-15-16,-6 5-2 16,-7 5 14-16,3-4-7 15,14-1-25-15</inkml:trace>
  <inkml:trace contextRef="#ctx0" brushRef="#br1" timeOffset="121934">19748 1814 36 0,'0'0'81'16,"0"0"-48"-16,0 0 5 15,0 0 20-15,-125-148-15 16,121 140-8-16,-1 6-4 16,0 2-10-16,-2 0-13 15,7 0-8-15,-5 30-7 16,0 25 6-16,-4 13 1 15,4 3 3-15,5-1-2 0,0-1 0 16,0-7-1 0,0-5 0-16,14-11 0 15,27-10-2-15,7-20-8 0,3-8 5 16,1-8 5-16,6 0 0 16,-3-16 7-16,8-22 0 15,-6-16 7-15,11-14 4 16,-11-12-2-16,-6-2-3 15,-20 12 3-15,-26 18 3 16,-5 20-1-16,0 10 5 16,0 11 4-16,0 8-9 15,0 3-13-15,0 0-5 16,-5 10-12-16,-4 31-9 16,-4 20 9-16,4 10 12 15,9 2 0-15,0-1 0 0,17-10 0 16,19-8-7-16,0-11-7 15,5-6-4-15,-1-14-1 16,4-6 1-16,6-11 5 16,-2-6 9-16,3 0 4 15,-10 0 5-15,2-19 5 16,-19-12 15-16,2-4 16 16,-16 0 4-16,-10 5 19 15,0 10-4-15,0 12 12 16,0 8-26-16,0 0-17 15,0 0-29-15,0 6-22 0,0 29-8 16,0 12 25-16,-19 9 5 16,-8 4 7-16,1 4-4 15,7-8-1-15,-3-3-2 16,8-8 0-16,6-11 0 16,4-13 0-16,-1-10 2 15,5-5-2-15,0-6 0 16,0 0 5-16,0 0 16 15,0-25 12-15,0-24 9 16,0-16-42-16,0-14 8 16,0-5-5-16,0-1-3 15,0 6-3-15,0 16-3 16,0 17-4-16,0 13 5 0,0 15-3 16,5 3-13-16,26 4-15 15,5 6-12-15,17 2 4 16,-3 3 12-16,3 0 6 15,-3 22 7-15,-11 14 4 16,-15 4-3-16,-7 3 7 16,-17 2-5-16,0-1 1 15,0-1-7-15,-53 3-25 16,-41 3-38-16,-33 9 3 16,-20-5-17-16,8 0-16 15</inkml:trace>
  <inkml:trace contextRef="#ctx0" brushRef="#br1" timeOffset="122857">16817 4277 24 0,'0'0'74'0,"0"0"-51"15,0 0-2-15,0 0 0 16,0 0 2-16,-277 0-9 15,246 7-5-15,7 5 2 16,12-7 2-16,12-2-2 16,0 5-6-16,36 3-2 15,115-2 7-15,145-9 12 16,153 0-5-16,169-17-6 16,153-21-7-16,85-9-3 15,50 7 0-15,-36-2 4 16,-82 13-3-16,-130 6-2 15,-156 7 0-15,-129 3 1 0,-140 5 0 16,-103 2 0-16,-68 6-1 16,-47 0 1-16,-15 0 0 15,0 0 2-15,0 0-3 16,-5 0-2-16,-46 0-8 16,-23 0-2-16,-25 0-12 15,1 0-7-15,-1 0-6 16,-4 9 0-16,-15-1-4 15,-11 6-9-15,-1-6-34 16</inkml:trace>
  <inkml:trace contextRef="#ctx0" brushRef="#br1" timeOffset="124214">16547 4440 18 0,'0'0'37'0,"0"0"-6"15,0 0 2-15,0 0-4 16,0 0-7-16,0 0 2 15,0 0-4-15,5 6-5 0,5 17-1 16,0 16 18-16,-6 10 4 16,4 17-9-16,-8 7 3 15,0 20 6-15,-8 8-11 16,-16 2-2-16,3 9-8 16,11 2 0-16,5 15-3 15,5 7 9-15,0-8 11 16,0-12-2-16,0-26-16 15,19-24-11-15,-2-24 2 16,-7-24-2-16,-5-13-2 16,-5-5 4-16,0 0 12 15,0 0 5-15,0 0 27 0,0-5 20 16,0-11-27 0,0-4-33-16,0 1-1 0,0 0-3 15,0 1-5-15,26-7-5 16,32-2-15-16,50-12-26 15,67-4-10-15,80 1 12 16,72 2 7-16,55 8 15 16,65 2-5-16,43 8 10 15,56 8 3-15,28 8 7 16,27 4 4-16,21-1 0 16,-16-3-7-16,-27 1 2 15,-46 2 2-15,-71 3 3 16,-51-2 3-16,-61-3 0 15,-54-5 1-15,-58-2 0 16,-46-2 2-16,-52-3-1 0,-37 4 0 16,-19 1 1-16,-26 3-2 15,-13 1 0-15,-9 1 3 16,-4 2-1-16,-11 3 0 16,-11-4 0-16,-10 6 5 15,0-3-2-15,0 1 3 16,0-2 2-16,0-6 1 15,5-3-12-15,-1-13 0 16,1-7 0-16,2-2 0 16,-7-11-3-16,0-9-2 15,0-2 3-15,0-5 2 16,-26-6-2-16,-15 0 1 0,-7-2-1 16,2-5 0-16,-2 2 0 15,3-3-1-15,9-6 2 16,0 0 2-16,4 3-3 15,-4 0 3-15,0 16-2 16,-7 12 1-16,-3 14-4 16,-11 6-1-16,-11 6 5 15,-30 9-5-15,-41 5-2 16,-54 8-7-16,-45 3-30 16,-52 0-29-16,-35 24 11 15,-38 15-2-15,-21 10-15 16,-5 8 5-16,-15 2-13 15</inkml:trace>
  <inkml:trace contextRef="#ctx0" brushRef="#br1" timeOffset="125975">18105 3704 0 0,'0'0'81'16,"0"0"-38"-16,0 0-9 16,0 0-4-16,0 0 1 15,0 0-9-15,-56-103-8 16,40 103-4-16,1 0-6 0,-6 0-2 15,-6 27-2 1,3 9 0-16,2 10 0 0,8 8 0 16,7 10 0-16,7 0 0 15,0 4 0-15,26-8 1 16,32-10-1-16,19-12 0 16,-5-14 2-16,12-14-1 15,-12-10-1-15,-5 0 1 16,1-12 1-16,-11-22 2 15,1-6-1-15,2-14-1 16,-7-12 3-16,-12-5 1 16,-20-5-1-16,-16-1-2 15,-5 7 3-15,0 4-1 16,-9 12 2-16,-23 16 9 16,11 16-11-16,-1 14 2 15,17 8-2-15,-4 0-5 16,4 11-5-16,-5 35-1 0,-7 14 5 15,13 15 0-15,4 5 1 16,0-1 0-16,0-2 1 16,31-9-1-16,10-14 0 15,4-16-1-15,-1-13 0 16,-3-16 0-16,4-9 1 16,3 0 3-16,3-12 1 15,6-20 0-15,-11-9 0 16,2-2-1-16,-12-5 0 15,-5 8 0-15,-9 8-1 0,-8 9-2 16,1 15 0 0,-3 6-1-16,2 2-2 0,8 0-7 15,-3 8 1-15,8 17 3 16,-6-1 0-16,-6 3 2 16,-11-10 0-16,4-7 3 15,-8-8 0-15,0-2 1 16,0 0 3-16,0 0 1 15,0 0 0-15,0-8 2 16,0-18-3-16,-12-4-2 16,-12 2 1-16,-3 4-1 15,1 4 2-15,4 11 3 0,3 0-3 16,-3 9 1 0,-4 0-4-16,-5 6-4 0,-10 26 0 15,0 8 4-15,5 10-2 16,14-1 1-16,22 3-2 15,0-9-2-15,0-7-1 16,12-10-3-16,24-12 0 16,-12-11 2-16,8-3 7 15,-1 0 0-15,0-5 3 16,0-23 2-16,0-7-1 16,1-3-1-16,-6 3-1 15,-11 4 1-15,-3 18-1 16,-12 5 4-16,0 8-4 15,0 0-2-15,0 0-5 16,4 8-3-16,1 20 3 0,5 4 3 16,11 0 0-16,11-4 0 15,-1-9-3-15,10-2-4 16,4-13 3-16,8-4 2 16,10 0 4-16,4 0 2 15,0-27 0-15,1-8 0 16,-6-3-1-16,-11-6 3 15,-11 4-1-15,-13 4 2 16,-10 12 1-16,-13 10 2 16,-4 8-2-16,0 6-2 15,0 0-4-15,5 0-5 16,5 4-5-16,2 22-1 16,-2 10 9-16,11 2 0 0,-6-2-1 15,6-9 3-15,-6-2-3 16,-11-9 0-16,1-8 2 15,-5-3-4-15,0 0-3 16,0-2 0-16,0-3 7 16,-9 3 0-16,-1 0 1 15,5-3-1-15,5 0-2 16,0 0-3-16,0 0 1 16,0 0 2-16,19-17 0 15,29-18-1-15,15-8 4 16,9-5 0-16,-5 0 1 15,1 8 0-15,-18-2 3 0,3 12 5 16,-27 11 1 0,-11 6 1-16,-15 7 4 0,0 6-2 15,0 0-12-15,0 0-1 16,0 0-4-16,-19 0 3 16,-8 6-1-16,1 13 1 15,4 2-3-15,17 7 1 16,5 2 0-16,0 2 1 15,0 1 0-15,5-4 0 16,21-1 2-16,6-4 0 16,-11-1-1-16,3-4 1 15,-2-1 0-15,-5-1 0 0,-12-3 0 16,-5-6-1 0,0-3-5-16,0 3-15 15,-17 0-10-15,-34 0 3 0,-2-2-8 16,22-6-3-16,31 0-8 15,0-22-16-15</inkml:trace>
  <inkml:trace contextRef="#ctx0" brushRef="#br1" timeOffset="126657">21949 3560 40 0,'0'0'55'0,"0"0"-12"15,0 0-3-15,0 0 3 16,0 0-14-16,0 0-20 16,-14-11-6-16,-3 46-2 15,3 16 10-15,-3 5 1 16,3 1-1-16,2 0-1 16,2-2-1-16,0-7-3 15,-6-4-3-15,11-8-1 16,-5-14-1-16,10-8 0 15,-5-10-1-15,5-4 1 16,0 0 3-16,0 0 3 16,-7-2 7-16,2-33 9 0,0-20-17 15,5-16-4-15,0-10-2 16,0-8-1-16,0-2 1 16,22 12 0-16,9 11-2 15,-7 19-6-15,3 24 3 16,-1 9 0-16,5 8-1 15,6 8-7-15,8 0-8 16,8 2-9-16,-7 26-2 16,-15 12-4-16,-9 9 18 15,-22 1 11-15,0-2-2 16,0-4 5-16,-32-12 2 16,-4-4 2-16,5-8 0 15,9-10 0-15,13-8 0 0,9-2 1 16,0 0-1-1,0 0 3-15,0 0 1 0,0 0 0 16,31 0-1-16,10-6-3 16,12 0 0-16,-3 2 0 15,8 4 0-15,-5 0-1 16,2 6-1-16,-12 18 2 16,-7 6-1-16,-16 3-1 15,-16 2 2-15,-4-5 1 16,0 0-1-16,-24-6 3 15,-43-4-1-15,-12-4 1 16,-8-4-1-16,-6-4-2 16,4-4-3-16,7 0-17 15,10-4-35-15,14 0-19 16</inkml:trace>
  <inkml:trace contextRef="#ctx0" brushRef="#br1" timeOffset="127412">18705 4775 34 0,'0'0'59'15,"0"0"-35"-15,0 0 20 16,0 0-2-16,0 0-11 15,0 0-19-15,0-66-12 16,0 72 1-16,0 27-1 16,-19 8 9-16,-12 9 1 15,5 6-3-15,6 1-2 16,3 1 0-16,13-9-4 0,4-9 0 16,0-7 0-16,0-10-1 15,0-15-4-15,21-7-3 16,3-1 4-16,8 0 3 15,4-1 4-15,0-19 0 16,2-2 0-16,-14 4-4 16,-7 4 3-16,-7 6-2 15,-10 8 4-15,0 0 2 16,0 0-7-16,0 0-2 16,0 0-2-16,0 0-5 15,0 14 5-15,9 4 4 16,8-1 0-16,2-4-1 15,8-1 1-15,4-8-2 0,0 0 2 16,5-4 1-16,0 0 0 16,7 0 2-16,-2-12 1 15,0-9-2-15,-5-6 0 16,-5-4 0-16,-9-4-1 16,-17 2 1-16,-5 0-2 15,0 6 0-15,-48 14-3 16,-7 5-1-16,2 8 2 15,12 0 0-15,14 0-2 16,13 19-9-16,2 0-14 16,12-1-7-16,0-1 5 0,0-1-7 15,17-1 0-15,14 1-2 16,5-3 1-16</inkml:trace>
  <inkml:trace contextRef="#ctx0" brushRef="#br1" timeOffset="128586">19566 5091 3 0,'0'0'43'16,"0"0"3"-16,0 0-8 16,0 0-9-16,0 0-3 15,0 0-1-15,21-81-3 16,-21 67-8-16,-21 5-2 16,6 7-5-16,-2 0-4 15,-7 2-3-15,3 0-1 16,-10 4-1-16,9 15 2 15,8 4-5-15,4 1-3 16,10 1-1-16,0 0 1 0,0-7-8 16,0-4-1-16,0-6-3 15,10-8 5-15,21 0 11 16,14 0 4-16,8-3 1 16,-2-13 2-16,-8 3 4 15,-19 5 5-15,-12 0 6 16,-12 4 4-16,0 4 0 15,0 0-10-15,0 0-12 16,0 16 1-16,-5 20-1 16,-26 13 7-16,0 13 1 15,0 15 0-15,4 28-1 16,5 25-2-16,18 11 2 0,4 10 37 16,0-9-41-16,0 1-1 15,0-7-1-15,0-14 0 16,0-25 2-16,4-32-3 15,-4-25 1-15,0-24-1 16,0-9 0-16,0-7 5 16,0 0 4-16,-40-34 5 15,-18-18-13-15,-9-18-1 16,7-15-2-16,12-10-13 16,21-11-5-16,13-5-2 15,14-1 0-15,0-3 0 16,36 1-1-16,31-2 4 15,17 13 15-15,7 13-2 16,13 10 2-16,11 10 3 16,-2 12 1-16,-2-1 1 0,-13 8 0 15,-11 2 2-15,-15 3 1 16,-10 11 2-16,-14 7 2 16,-24 12 3-16,-12 8 7 15,-7 4 1-15,-5 4-5 16,0 0-5-16,0 0-2 15,0 0-3-15,0 0-3 16,0 0-1-16,0 0-6 16,0 4-1-16,0 23 5 15,0 8 2-15,0 3 0 16,5-2 0-16,4 0 0 0,13-7 0 16,0-10 0-16,-3-6 0 15,7-10-2-15,-4 1 2 16,2-4 1-16,7 0 1 15,5 0 2-15,0-14 0 16,3-9-1-16,-8 0 1 16,-7-2 0-16,-2 0 1 15,-8 7-4-15,-2 6 0 16,-7 6-1-16,-5 6 0 16,0 0-3-16,0 0-2 15,0 0-4-15,0 18-1 16,0 6 10-16,0 0 0 0,0-4 0 15,10-4 0-15,-1-5 0 16,3-6-2-16,-2-2 1 16,7-3 1-16,2 0 0 15,12 0 3-15,0-3 3 16,5-17-2-16,0 1-1 16,-9-2-1-16,4 5-1 15,-9 0 0-15,-8 4-1 16,1 8 0-16,-3 0 0 15,-3 4-2-15,8 0-4 16,2 0-1-16,8 16 0 16,-1 6-1-16,-7 6-2 15,-2-2 2-15,-2-1 0 16,1-6-2-16,-1-3-2 0,-3-4-6 16,-7-7-4-16,-5-5-8 15,0 0 1-15,0 0 1 16,0 0-13-16</inkml:trace>
  <inkml:trace contextRef="#ctx0" brushRef="#br1" timeOffset="128956">20551 4717 65 0,'0'0'32'0,"0"0"-5"0,0 0-5 15,0 0-9-15,0 0-9 16,0 0-4-16,0-15-2 16,-17 15 2-16,8 11 0 15,-1-1 0-15,10 2-2 16,0-2 1-16,0-1 1 15,0-4 0-15,0-2 0 16,0-3 0-16,5 0 5 16,-5 0-1-16,5 0 3 15,-5 0 0-15,9 0-2 0,18 0-5 16,13-3-1 0,23-8-12-16,21 6-10 0,10 1-16 15,4 4-14-15</inkml:trace>
  <inkml:trace contextRef="#ctx0" brushRef="#br1" timeOffset="129274">21964 4566 65 0,'0'0'61'0,"0"0"-19"16,0 0 0-16,0 0-5 15,0 0-10-15,0 0-14 16,-51-29-9-16,15 68-2 16,-4 15 10-16,-4 10-1 15,20 9 0-15,17 1-1 16,7 4-6-16,0-4-3 15,0-6-1-15,31-14-1 16,5-13-21-16,8-7-14 16,-4-19-12-16,11-11-6 15,11-4 8-15,-4-25-20 16</inkml:trace>
  <inkml:trace contextRef="#ctx0" brushRef="#br1" timeOffset="129486">22098 4642 62 0,'0'0'30'16,"0"0"-2"-16,0 0-13 15,0 0-10-15,0 0 2 16,0 0 10-16,260 120-2 16,-224-55 1-16,-14 11-5 15,-18 0-6-15,-4 9-5 16,-19 2 0-16,-70 6-30 15,-19 0-25-15</inkml:trace>
  <inkml:trace contextRef="#ctx0" brushRef="#br1" timeOffset="130458">16992 7224 100 0,'0'0'18'0,"0"0"-7"16,0 0 0-16,0 0 4 16,0 0-4-16,0 0-7 15,-67-2-1-15,67 2-1 16,0 0 0-16,26 0-2 16,145 0 0-16,144 0 3 15,168 0 20-15,158 0-6 16,111-6-2-16,77-13-8 15,41 3 1-15,-9-6 5 16,-40-2-9-16,-64-1-3 16,-98-2-1-16,-135 3 2 15,-157 7-2-15,-160 6 0 0,-125 11 1 16,-75-3-1-16,-7 0-1 16,-84 1-5-16,-87-2-10 15,-79 4-34-15,-50 0-2 16,-20 0-13-16</inkml:trace>
  <inkml:trace contextRef="#ctx0" brushRef="#br1" timeOffset="131674">16713 7355 21 0,'0'0'22'0,"0"0"4"16,0 0-1-16,0 0-5 15,0 0 0-15,0 0-5 16,-7-31 2-16,7 31-2 16,-5 0-1-16,5 0-1 15,-5 0-4-15,1 7-3 16,-6 25-4-16,-2 15 10 15,7 15 15-15,0 14-10 0,5 14-4 16,0 8 6 0,0 14-7-16,0 14-3 0,0 15-3 15,0 4 7-15,5-3 8 16,5-17-16-16,2-20-3 16,2-16 0-16,3-19 1 15,2-18-1-15,-2-23 0 16,-2-15-2-16,1-9 0 15,16-5 0-15,40 0 2 16,53-3 4-16,60-22-2 16,57 5-1-16,35-3-2 15,33 8-1-15,38-7-3 0,44-1 2 16,38-2 1 0,31 1-1-16,10 3-2 0,-9 4 0 15,-1 1 2-15,-9 8 0 16,-22-3 0-16,5 3-1 15,-17-1-3-15,-14 1 4 16,-5 6 0-16,-24-2 1 16,-29 4 0-16,-32 0 0 15,-28 0 1-15,-43 0 0 16,-34 0 1-16,-29 0-2 16,-23 0-1-16,-8 6 1 15,-10 2 0-15,-4-2-1 16,-10-1 1-16,-27-1-1 15,-14 1 0-15,-29-3 1 0,-23 2 0 16,-16-4 0-16,-16 0 1 16,0 0 2-16,0 0 3 15,0 0-1-15,0 0-1 16,0 0 4-16,0 0 3 16,0 0-5-16,0-17-2 15,0-7-3-15,0-10 0 16,0-7-1-16,0-11 0 15,-12-9 2-15,-2-10-2 16,0-10 0-16,-13-13 0 16,-4-6-1-16,5-13 1 15,-6-14-1-15,6-7 1 16,7 1-6-16,2 10 4 16,-2 20 2-16,2 10 0 0,-10 17 1 15,-4 10-1-15,2 17 0 16,-2 10-1-16,5 16 1 15,-1 4 0-15,1 2-1 16,-20 7-1-16,-38 2-3 16,-55 8 0-16,-68 0-8 15,-62 0-10-15,-84 0-21 16,-61 16-19-16,-64 5-20 16,-39 6 0-16</inkml:trace>
  <inkml:trace contextRef="#ctx0" brushRef="#br1" timeOffset="133431">17987 6606 61 0,'0'0'49'0,"0"0"-12"15,0 0-7-15,0 0-5 16,0 0-13-16,0 0-12 16,-72-17-1-16,19 55 1 15,-5 12 0-15,3 4 0 16,19-2 0-16,19 2 2 15,17-4-2-15,0-10 0 16,17-8 0-16,33-6 0 0,18-12 0 16,-6-12 1-16,10-2 1 15,0 0-2-15,3-25 3 16,-8-4-2-16,-7-10 3 16,-7-7 9-16,-12-9 5 15,-15 1 0-15,-9 0 1 16,-12 7-2-16,-5 14 6 15,0 12-9-15,0 10 7 16,-17 5-6-16,12 6-4 16,-9 0-11-16,-3 0-1 15,-4 30-2-15,1 14 0 16,11 10 0-16,9 4 3 0,0-2 0 16,9-4 0-16,23-11 0 15,4-8 0-15,-5-8-1 16,0-12 0-16,5-10-2 15,0-3 2-15,10 0 1 16,7-5 2-16,4-17 1 16,-6-2-2-16,-3-4 1 15,-7-2 2-15,-5 0-3 16,-5-6 1-16,0 7-2 16,-4 4 0-16,-8 11 0 15,-9 10-1-15,-3 4-1 16,-7 0-8-16,9 0-6 15,1 0-5-15,7 8 8 0,2 8 9 16,-7-6 3 0,-2-1 0-16,-6-4 0 0,-4-5 1 15,0 0 0-15,0 0 2 16,0 0 2-16,0 0 3 16,0 0 3-16,0-8-3 15,0-8-3-15,-9 2-3 16,-8 4 1-16,-2 4-1 15,7 6-1-15,-3 0 0 16,-11 0-4-16,-1 22-3 16,-9 10 4-16,5 8 0 15,22 0-4-15,4-3 0 0,5-4 4 16,0-11-2 0,0-6-3-16,31-10 4 0,0-4 1 15,0-2 3-15,6 0 1 16,-6-5 2-16,-5-20 0 15,-7 3 3-15,-9-2 4 16,-3 2 2-16,-7 8-5 16,0 6 2-16,0 3-2 15,0 5-3-15,0 0-4 16,0 0-2-16,0 0-4 16,0 3-2-16,0 21 4 15,0 3-3-15,0 6 2 16,10-6 2-16,26-2 0 15,5-7 1-15,12-3-7 16,-3-13 4-16,13-2 4 0,-6 0 1 16,6-20 1-1,-13-11 2-15,3-5 9 0,-17-2 1 16,-9-2-3-16,-18 4 6 16,-9 3-6-16,0 11-3 15,0 11 4-15,0 5-3 16,0 6-8-16,0 0-3 15,0 0-6-15,5 12-11 16,-5 20 10-16,0 9 5 16,0 0-1-16,5 1 1 15,2-8 0-15,-7-4-2 16,0-9-2-16,0-3 0 0,0-10 4 16,0-3-2-16,0-2 1 15,0-3 6-15,0 0 0 16,0 0 0-16,0 0-1 15,0 0 0-15,0 0-2 16,5 0-4-16,26-11-1 16,19-9 0-16,13-6 1 15,14-8 6-15,2 0 1 16,-12-4 1-16,-9-1 1 16,-12 6 0-16,-15 9 7 15,-17 4 2-15,-9 10-1 16,-5 2 5-16,0 6 2 15,0-2-8-15,0 4-7 0,-9 0-2 16,-11 0-2 0,-1 0-3-16,11 4-3 0,3 16-8 15,7 6 5-15,0 4 4 16,17 2 4-16,33 0 2 16,8 2 0-16,9-8 0 15,-9 2 0-15,-8-6 1 16,-18-4 0-16,-16 2 0 15,-16-4-1-15,0-2-1 16,-4 1 2-16,-59 5 0 16,-21-3 3-16,-7-3-2 15,2-5-1-15,17-2-5 0,24-6-23 16,33-1-20 0,15-1-4-16,67-43-22 0</inkml:trace>
  <inkml:trace contextRef="#ctx0" brushRef="#br1" timeOffset="133819">22752 6238 117 0,'0'0'41'0,"0"0"6"0,0 0 1 16,0 0-17-16,0 0-3 15,0 0-7-15,-31-82-9 16,-15 85-12-16,-33 35 0 16,-20 19 0-16,-9 14 3 15,10 5 1-15,30 1 3 16,32-5-3-16,27-3-2 15,9-2-2-15,14-10 1 16,53-6-1-16,13-14 0 16,6-9-3-16,18-12-10 15,1-10-5-15,-9-6-3 0,-11 0-4 16,-40 0-7-16,-23 0-10 16,-22 0-2-16,-5 0-7 15,-79 0-56-15</inkml:trace>
  <inkml:trace contextRef="#ctx0" brushRef="#br1" timeOffset="134574">18453 7950 19 0,'0'0'57'15,"0"0"-17"-15,0 0 0 0,0 0-2 16,0 0-7-16,0 0-17 16,-17-17-6-16,17 43-7 15,0 16 8-15,0 10 17 16,0 5-15-16,0-1 2 15,0 1-2-15,0-5-1 16,0-7-6-16,7-18-2 16,-2-9 1-16,0-12-3 15,-5-3 3-15,0-3 1 16,0 0 16-16,0 0 14 16,0-24 12-16,0-23-18 15,-10-15-5-15,-2-17-9 16,8-9-9-16,4-10-2 15,0-9-3-15,0-4-2 16,0 7 1-16,0 20-5 0,4 23 4 16,18 27-3-16,9 11 0 15,5 19-6-15,10 4-17 16,12 0 4-16,9 16 5 16,-14 25-5-16,-12 11-7 15,-22 13 2-15,-19 6 8 16,0-2-7-16,-36-5-7 15,-31-4-10-15,-1-8 10 16,1-3 5-16,26-10-10 16,15-10-1-16,21-10-8 15</inkml:trace>
  <inkml:trace contextRef="#ctx0" brushRef="#br1" timeOffset="134577">18453 7950 26 0</inkml:trace>
  <inkml:trace contextRef="#ctx0" brushRef="#br1" timeOffset="135973">18453 7950 26 0,'72'80'50'0,"-62"-98"-4"0,2 4-10 16,-7 0-4-16,-1 12 1 15,1 2-8-15,5 0-11 16,11 0-7-16,6 2-2 16,9 15 0-16,-5 4-2 15,0 7-2-15,5 2-1 16,1 2 1-16,3 3 0 16,1 1-1-16,-10-4 0 15,-4-4-1-15,-17-5 0 16,-3-10-1-16,-7-6-2 15,0-3-9-15,0-4-1 0,-17 0 14 16,-19 0 3 0,9-8 3-16,18-12-3 0,4-1-3 15,5-2-2-15,0-1-3 16,0 0 2-16,31-6-1 16,5 2 4-16,-4 3 1 15,-1 4-1-15,-5 2 0 16,-7 8 0-16,-9 5 0 15,-10 6 1-15,0 0-1 16,0 0 0-16,0 0-5 16,0 20 0-16,0 10 4 15,0 5 0-15,0-3 1 0,0 2-1 16,0-8 1 0,0-7 0-16,7-8 0 0,3-5 0 15,4-6-1-15,8 0 1 16,9-6 7-16,10-17-1 15,0-10 8-15,-10-1 3 16,-9 2 2-16,-17-3 4 16,-5 5 3-16,0 0-3 15,-15 8-7-15,-28 2 1 16,2 10-10-16,0 10-1 16,0 0-6-16,5 0-1 15,5 16-3-15,5 12 2 16,4 10-6-16,12-1-11 15,6 4 17-15,4-3-2 16,0-8-7-16,9-8-2 16,39-10-2-16,19-7 0 0,15-5 8 15,17 0 7-15,4-20 1 16,-4-12 2-16,-6-5 10 16,-25-7 6-16,-23-3 14 15,-18-2 2-15,-23-3 7 16,-4 0-3-16,0 12-3 15,0 12 18-15,0 14 4 16,0 12 1-16,-9 2-25 16,9 0-34-16,-10 8-16 0,-11 33-20 15,-6 16 36 1,-4 17 6-16,-5 14-4 0,0 20 2 16,9 20-2-16,-4 21 2 15,7 12-2-15,-2 6 0 16,9 7-2-16,7 8-8 15,5-10-16-15,5-33-41 16,0-47-35-16,0-48 57 16,0-32 29-16,5-12 11 15,36-14 3-15,31-40 11 16,22-31-3-16,21-18-4 16,-7-11-4-16,-19 4-1 15,-38 3-8-15,-30 13-1 16,-21 12-3-16,-12 14 1 0,-43 8 3 15,-12 12-1-15,14 14-2 16,12 10 3-16,20 6 0 16,11 10-1-16,5 0 0 15,5 3-1-15,0-3-2 16,0-3 5-16,0-9-3 16,27-11 4-16,40-10 5 15,10-8-1-15,4-4 3 16,-11 2 0-16,-15 3 3 15,-7 0 8-15,-7 0-1 16,-5-1 7-16,-9-4 7 16,-8 3-4-16,-7-2-6 15,-12 8 9-15,0 8 10 0,0 9-12 16,0 6-10 0,-12 3 0-16,2 5-1 0,1 0-2 15,-3 1-4-15,2 0 1 16,5-5-2-16,-4-5-2 15,-3-3 0-15,-3 4-1 16,-2 4 2-16,3 5-1 16,4 10 0-16,10 2-2 15,0 0 1-15,0 0-4 16,0 0-6-16,0 0-6 16,0 9 2-16,0 13 10 15,20-5 1-15,1 1 3 16,-2-10 1-16,-2-5 1 0,-7 0 1 15,-5-3-2 1,2 0 1-16,-2 0 1 0,-5 0-2 16,0 0-1-16,0 0 0 15,0 0-16-15,0 11-33 16,0 8-11-16,0 11-13 16,-12 8 33-16,-29 8-20 15,-5 0 7-15,-2 0 19 16,3 2 7-16,13-5-11 15,23-10 0-15</inkml:trace>
  <inkml:trace contextRef="#ctx0" brushRef="#br1" timeOffset="136334">19945 8104 10 0,'0'0'22'16,"0"0"-8"-16,0 0-3 15,0 0 0-15,0 0 6 16,0 0 4-16,56-57-2 16,-44 48 0-16,-3 5-3 15,-4 0 0-15,0 1-2 16,-5 2 0-16,0 1-2 16,0 0-4-16,0 0-4 15,0 0-4-15,0 10-4 16,0 17 4-16,0 8 9 15,0 5-1-15,0-6-1 0,7 1-1 16,-2-5-3-16,0-5-2 16,0-8 0-16,-5-10-1 15,4-2-2 1,-4-5-10-16,0 4-14 0,0-4-6 16,0 0 6-16,0 0 3 15,0-20 4-15,0-12-15 16,0-4-2-16</inkml:trace>
  <inkml:trace contextRef="#ctx0" brushRef="#br1" timeOffset="136887">20301 7780 20 0,'0'0'55'0,"0"0"-20"16,0 0-4-16,0 0-5 15,0 0-10-15,0 0-12 16,-19-22-4-16,19 52 0 15,0 12 0-15,0 6 2 16,0 9-1-16,0 3 5 0,0 2 3 16,0-2-5-16,0 0-1 15,19-6-1-15,12-10-2 16,5-14-1-16,8-13-1 16,-4-9-6-16,6-8 5 15,-3 0 3-15,-2-10 4 16,-5-19-1-16,0-6 4 15,-9-6 4-15,-13-4-3 16,-14 1 6-16,0 5-6 16,0 7 0-16,0 15 1 15,0 13 4-15,-5 4-4 16,-4 0-9-16,-8 16-5 0,-2 20 3 16,7 6 0-16,12 7 2 15,0-3 0-15,16-1-2 16,42-13 1-16,14-7-2 15,-4-8-11 1,13-9-19-16,8-8-12 0,-7 0 2 16,-3 0-9-16,-16-20-32 15</inkml:trace>
  <inkml:trace contextRef="#ctx0" brushRef="#br1" timeOffset="137315">22026 7914 97 0,'0'0'88'0,"0"0"-10"16,0 0-11-16,0 0 0 16,0 0 4-16,0 0-6 15,-50-98-34-15,50 98-31 16,0 32-7-16,0 18 7 16,0 20 4-16,0 6 1 15,0 6 0-15,0-1-1 16,-5-5-4-16,-21-8 6 15,4-12-4-15,8-24-2 16,-3-12-5-16,17-16-5 16,0-4 4-16,0 0 6 15,-10-15 13-15,1-38 5 0,-13-20-18 16,8-26 0 0,-3-14-5-16,7-15-12 0,10-4-1 15,0 4 1-15,0 17 4 16,0 24 4-16,0 27 3 15,36 19 2-15,15 14-4 16,16 13-11-16,7 6 8 16,3 8-20-16,-9 3-6 15,-1 38-1-15,-21 16-2 16,-20 19 1-16,-16 11-9 16,-10 1-11-16,0-4 1 15,0-4-38-15</inkml:trace>
  <inkml:trace contextRef="#ctx0" brushRef="#br1" timeOffset="137580">22685 8068 76 0,'0'0'44'0,"0"0"-18"15,0 0-8-15,0 0-12 16,0 0 3-16,0 0 3 16,-63 150-3-16,49-97-1 0,2-4 1 15,7-10-4-15,5-5-5 16,0-16-2-16,0-6-20 16,0-10-12-16,0-2-6 15,17-2-1-15,9-31-7 16</inkml:trace>
  <inkml:trace contextRef="#ctx0" brushRef="#br1" timeOffset="137818">22824 7736 40 0,'0'0'39'16,"0"0"-23"-16,0 0-3 15,0 0-8-15,0 0-1 0,0 0-2 16,-166 88-2-1,166-66 0-15,0-6 1 0,0-3 2 16,0-7 0 0,17-6 4-16,-7 0 3 0,-1 0 3 15,3 0-2-15,-7-6-5 16,0-4-5-16,0 4-1 16,-5 3-10-16,0 3-19 15,9 0-35-15</inkml:trace>
  <inkml:trace contextRef="#ctx0" brushRef="#br1" timeOffset="138151">23769 7989 110 0,'0'0'51'0,"0"0"-16"15,0 0 1-15,0 0-9 16,0 0-7-16,0 0-11 16,-142-65-6-16,101 95-3 15,0 11-1-15,10 8 0 16,26-3 1-16,5 4 1 16,0-9 0-16,41-7 1 15,21-4-1-15,15-4 0 16,3-11-1-16,-18-3-4 0,-11-7-13 15,-25-3-10 1,-26 2-11-16,0-4-2 0,-22 0-13 16,-59 0-31-16</inkml:trace>
  <inkml:trace contextRef="#ctx0" brushRef="#br1" timeOffset="138563">21731 8047 17 0,'0'0'35'0,"0"0"-14"15,0 0-8-15,0 0-4 0,0 0-5 16,0 0-1-1,151-29-1-15,-98 19 3 0,2-3 4 16,17-6 3-16,13-5-4 16,18-6-4-16,5 0-3 15,-5 3-1-15,-28 4-1 16,-34 7-1-16,-32 8-6 16,-9 3-16-16,-5 5-33 15</inkml:trace>
  <inkml:trace contextRef="#ctx0" brushRef="#br1" timeOffset="139076">19619 9349 93 0,'0'0'63'16,"0"0"-22"-16,0 0 1 15,0 0-11-15,0 0-18 16,0 0-13-16,45-22-5 16,3 53 5-16,8 12 2 0,-4 8-2 15,-16 12-1-15,-14 16-6 16,-12 13-13-16,-10 10-9 16,0 1-11-16,0 4-2 15,0-7-13-15,0-3-23 16</inkml:trace>
  <inkml:trace contextRef="#ctx0" brushRef="#br1" timeOffset="139300">19902 10605 83 0,'0'0'39'16,"0"0"-13"-16,0 0-5 15,0 0-10-15,0 0-3 0,0 0 14 16,48 96-11-16,-29-59-4 16,3 4-4-16,0 3-3 15,-3 0-9-15,-2 2-16 16,-3 0-5-16,-9 0-5 16,2 1-50-16</inkml:trace>
  <inkml:trace contextRef="#ctx0" brushRef="#br1" timeOffset="139880">17437 12919 12 0,'0'0'62'0,"0"0"-45"16,0 0-4-16,0 0 2 15,264-29-6-15,-55 24-3 16,70-6 8-16,84-4 6 16,81-5-8-16,70-5-6 0,51-2-1 15,31 2 3 1,-7-2-2-16,-34 3-5 0,-58 2-1 16,-79 6 0-16,-100 4 1 15,-100 8-2-15,-100 0 1 16,-70 4 0-16,-38 0-1 15,-10 0-3-15,0 0-9 16,0 0-20-16,-58 12-3 16,-36 4-14-16</inkml:trace>
  <inkml:trace contextRef="#ctx0" brushRef="#br1" timeOffset="141012">17504 12945 29 0,'0'0'42'0,"0"0"-16"15,0 0-6-15,0 0-2 16,0 0-6-16,0 0-7 16,-55-16-5-16,43 43 0 15,2 14 8-15,5 9-1 16,0 10 11-16,5 8 2 15,0 7 2-15,0 15-3 16,0 10-2-16,0 16 3 0,10 0-4 16,12-1-7-1,14-14-3-15,-5-7 6 0,10-4 1 16,-10-11-2-16,5-7-4 16,5-16-1-16,7-6 1 15,12-10 0-15,15-2-5 16,33-8 1-16,41-7-1 15,69-10 2-15,83-8-2 16,83 1-1-16,70-6 1 16,61 6 1-16,23 5-3 15,36 1 2-15,13 2 0 16,13 3-2-16,6-4-2 0,-27 5 1 16,-19-6 1-16,-51 0-3 15,-50 1 2-15,-38 0-2 16,-53-1-2-16,-46-2 0 15,-70-10-1-15,-70 2 2 16,-64-2 2-16,-55 0 2 16,-32 0 2-16,-21 0-1 15,-10 0 3-15,0 0 4 16,7 0 5-16,-2-12-2 16,4-8-6-16,-4-10 4 15,-5-2-2-15,5-10-3 16,-5-4-4-16,12-5 0 15,-3-14 1-15,13-21-1 16,-8-11-4-16,-4-11 4 0,-10-12 0 16,0-8 0-16,0-6-1 15,0-8-2 1,0-2 2-16,-19 6-1 16,-8 2 3-16,-4 15-1 0,5 17 0 15,2 25 0-15,-3 22 0 16,10 19 1-16,3 13 0 15,9 12-1-15,0 5 4 16,5 4-3-16,-7 2 0 16,7 0-1-16,-5-2 0 15,5 2 0-15,-9 2 0 0,-13-6-4 16,-40 1-2 0,-66 2 5-16,-86 3-5 0,-108 0 3 15,-86 0-1-15,-94 0-12 16,-73 0-22-16,-16 0 5 15,36 0 11-15,96 0-5 16,106 0-13-16,115 0-13 16,87 8 1-16,74 8-30 15</inkml:trace>
  <inkml:trace contextRef="#ctx0" brushRef="#br1" timeOffset="141701">20090 13721 69 0,'0'0'70'0,"0"0"-33"16,0 0 8-16,0 0 1 15,0 0-8-15,0 0-6 16,-15-105-12-16,15 105-12 16,0 0-5-16,0 32-3 15,0 12 9-15,10 10 6 16,4 6-7-16,3-2 2 16,-7-2-4-16,-10-1-1 15,4-21-4-15,-4-6 0 16,0-11 0-16,0-17 0 15,0 0 3-15,0 0 5 0,0 0 7 16,0-38 5-16,-9-20-1 16,-22-20-15-16,9-15-5 15,3-18-1-15,9-7 0 16,3 0-1-16,7 4 0 16,0 19-7-16,0 19 5 15,26 21-8-15,6 28 7 16,4 19 1-16,0 8-10 15,17 0-4-15,9 19 7 16,5 15-4-16,-11 8-6 16,-13 4-3-16,-19 2 4 15,-12 4-1-15,-12 4-1 0,0-2 2 16,-53 3-9 0,-29 3 0-16,-21 6-6 0,-8-1-5 15,35-5-4-15,23-14-11 16</inkml:trace>
  <inkml:trace contextRef="#ctx0" brushRef="#br1" timeOffset="142833">20484 13872 14 0,'0'0'70'0,"0"0"-27"15,0 0-4-15,0 0 5 16,0 0-6-16,0 0-13 0,4-64-11 15,-4 64-2-15,0 0-12 16,0 0 0-16,-21 0-8 16,-3 22 8-16,-7 6 2 15,9 10-1-15,12 2-1 16,10 4-1-16,0-7 0 16,5-8 0-16,31-10-4 15,10-15 1-15,7-4 2 16,0 0 2-16,-3 0 1 15,-14-21 1-15,-5-3 0 16,-4-6 0-16,-1-8 0 16,-7-3-1-16,3-2 1 0,-8-7-1 15,-6 15 0 1,-8 2 0-16,0 19-1 0,0 12-1 16,-12 2-3-16,-20 0 4 15,-8 0-4-15,-11 24 3 16,3 6-1-16,12-2 1 15,14 1 0-15,22-2-1 16,0-2-2-16,12 0-2 16,51-15 0-16,9 3 4 15,10-10 1-15,-3-3 1 16,3 0 0-16,-5-3 1 16,2-26 2-16,-2-7 6 15,-10-1 1-15,-14-2 1 16,-29 4 3-16,-12 6 1 15,-12 4 2-15,0 14 4 0,0 3-9 16,-5 4-5 0,-2 4-6-16,2 0-1 0,-4 0-6 15,-1 25-1-15,5 10 6 16,5 9-2-16,0 3-2 16,0-4 2-16,24 0 1 15,7-1-1-15,-9-13 1 16,-3-4 0-16,-7-12-1 15,-12-1 3-15,0-6-2 16,0-6 0-16,0 0 0 16,-17 1 2-16,-33 3 1 15,-3-1 3-15,12-2-4 0,20-1 0 16,21 0-4 0,0 0-7-16,0 0 0 0,4 0 2 15,44-21 4-15,29-15 1 16,27-1 3-16,11-12 1 15,15-13 1-15,-12-10 0 16,-8-10 2-16,-19-8 8 16,-23-5 9-16,-20-2-4 15,-22 6-3-15,-26 8 5 16,0 22-1-16,0 23 15 16,-26 16 10-16,-1 19-2 15,-4 3-15-15,-5 11-25 16,-5 33-4-16,-7 15 4 15,7 21 3-15,5 7-3 16,15 2 0-16,11 4 0 0,10-8 2 16,0-9-2-16,0-10-23 15,41-14-22-15,12-21-18 16,-3-8 6-16,3-21 7 16,-3-2-3-16,-6 0-5 15,-18-21 13-15,-16-6 0 16,-10-4 3-16,-22 2-3 15,-45 1 33-15,-15 0 12 16,-12 4 15-16,10 5 13 16,17 6 6-16,17-3 3 0,18 8-4 15,23 0-5 1,9-1-6-16,29-5-22 0,100 1-1 16,54-7-8-16,40 7-5 15,11 5-6-15,-28 2-20 16,-30-2-19-16</inkml:trace>
  <inkml:trace contextRef="#ctx0" brushRef="#br1" timeOffset="143137">23608 13081 82 0,'0'0'82'0,"0"0"-24"16,0 0-2-16,0 0-3 16,0 0-6-16,0 0-17 15,0 0-23-15,-135-76-7 16,94 118 0-16,-12 19 1 16,-14 17 4-16,9 13 2 15,13 10-4-15,23 4-3 16,22-8-2-16,0-1-11 15,79-20-43-15,49-12-18 16,38-25-6-16,16-21 0 16,-11-18-23-16</inkml:trace>
  <inkml:trace contextRef="#ctx0" brushRef="#br1" timeOffset="143376">24312 13097 99 0,'0'0'61'0,"0"0"-19"16,0 0-10-16,0 0-14 15,0 0-10-15,0 0 6 16,161 172 1-16,-99-90-4 16,-7 7-3-16,-23-4-5 15,-32 0-3-15,-32-3-1 16,-112-4-20-16,-74-1-6 0,-56 2-23 15,-15-13-5 1,3-10 6-16,22-19-46 16</inkml:trace>
  <inkml:trace contextRef="#ctx0" brushRef="#br1" timeOffset="145180">20162 12281 5 0,'0'0'103'0,"0"0"-64"16,0 0-9-16,0 0 2 15,0 0-10-15,0 0-16 16,-123-73-6-16,92 81-2 16,-12 21 0-16,11 10 0 15,8 1 1-15,24 3-2 16,0 2-3-16,5-11 3 15,50-3 1-15,15-15-3 16,-3-11 3-16,10-5-1 16,-5 0 3-16,-4-5 1 15,-1-23 3-15,-9-4 3 16,4-12 7-16,5-13 7 16,-11-9-2-16,-3-13-3 0,-17-8-1 15,-32 8 5 1,-4 8 0-16,0 17 0 0,-19 19-8 15,-12 8 0-15,9 13 0 16,1 5-2-16,6 9-10 16,-2 0 0-16,8 21-9 15,-6 18 4-15,-1 21 3 16,6 14-6-16,10 5 1 16,0 1 2-16,0-5-1 15,31-13-1-15,27-8-2 16,9-12-2-16,15-16 4 15,7-14 7-15,4-9 0 16,-6-3 1-16,2 0 1 0,-7-21 1 16,2-7 2-16,-3-8 4 15,-9-4-1-15,-2-1-2 16,-3-3-1-16,-11 6-5 16,-8 12 0-16,-17 10 0 15,-7 9-2-15,-2 7-4 16,9 0-8-16,-5 3 1 15,-2 18-4-15,-2 1 7 16,-12-1 3-16,2-12 2 16,-12-6 3-16,0-3 2 0,0 0 2 15,0 0 2-15,0 0 2 16,0-3 9-16,-22-16-2 16,-9-2-8-16,-5 0-1 15,0-2-2-15,4 9-2 16,-4 6 0-16,-4 8-1 15,-4 0 0-15,3 0-2 16,1 27-2-16,13 9 2 16,13 2-2-16,14 3-4 15,0-6-1-15,5-2 0 16,31-9 6-16,9-8 1 16,3-7 0-16,-2-9 1 15,-5 0 2-15,2 0 3 16,-2-11 0-16,-10-11 4 15,0-8 3-15,-4-5-1 0,-13-2 3 16,-4 6-3 0,-3 6-3-16,-7 11-3 0,0 9 3 15,0 2-4-15,0 3-2 16,0 0-4-16,0 7-5 16,0 16 1-16,0 10 2 15,14 0 1-15,1-5-3 16,7-4 2-16,4-8 0 15,-12-8-1-15,8-5 2 16,4-3 3-16,6 0 2 16,9 0 4-16,16-25-1 15,3-6 0-15,8-10 0 16,-11 2 1-16,-9-8 1 16,-12 9 3-16,-21 3-2 0,-6 10 3 15,-9 12 0-15,0 11 2 16,0 2-4-16,0 0-7 15,0 0-5-15,0 4-1 16,0 24-2-16,0 10 4 16,0 9 0-16,12-2 1 15,3-1 3-15,6-5-1 16,6-4-1-16,-13-7 0 16,-4-7 0-16,-3-11-5 15,-7-4 1-15,0-3-2 16,0-3 2-16,0 0 1 0,0 0 4 15,0 0 0-15,0 0 1 16,0 0-1-16,0 0 1 16,5 0 1-16,14 0-1 15,8-6-1-15,21-17 0 16,19-8 2-16,5-8 0 16,5-4-1-16,0-3 1 15,2-2-1-15,-16-3 1 16,-23 11 0-16,-13 12 3 15,-22 15 6-15,-5 7 3 16,0 1-2-16,0 5-7 16,0-3-2-16,0 3-2 15,0 0-1-15,0 0-1 16,0 0-3-16,0 6-9 0,0 26-3 16,0 12 15-16,9 2 0 15,18 3 3-15,4-3-1 16,-12-2 1-16,8-6-1 15,-15-4-2-15,-8-10 1 16,-4-5-1-16,0-3-1 16,-12-3-1-16,-48 1 2 15,-33 3-7-15,-18-1-9 16,3-3-25-16,14 1-11 16,27-6-33-16</inkml:trace>
  <inkml:trace contextRef="#ctx0" brushRef="#br1" timeOffset="146010">24124 11929 23 0,'0'0'105'0,"0"0"-52"0,0 0 7 16,0 0-6-16,0 0-1 15,0 0-5-15,22-139 2 16,-22 139-7-16,0 0-20 16,0 0-8-16,0 13-14 15,0 26 2-15,-15 19 2 16,-6 14 0-16,4 2-1 15,17 2-1-15,0-8 0 16,0-13-1-16,31-8 0 16,32-15-1-16,21-7-1 15,10-13-13-15,-3-8-12 16,3-4 2-16,-18 0-18 16,-13-12 4-16,-15-17-1 0,-2-14-7 15,-15-14-4-15,-21-10-3 16,-10-2-1-16,0 1 17 15,-46 4 0-15,-26 10 11 16,-8 4 11-16,4 1 7 16,3 3 1-16,16 5 6 15,26 0 0-15,26 12 6 16,5 4 10-16,26 2-2 16,68 5-10-16,36-1-3 15,23-2-1-15,8 7 2 16,-26 8-1-16,-41 6 0 15,-37 0-1-15,-47 2-10 0,-10 26-16 16,-26 8-23 0</inkml:trace>
  <inkml:trace contextRef="#ctx0" brushRef="#br1" timeOffset="146128">24343 11961 10 0,'0'0'24'0,"0"0"-1"16,0 0-9-16,0 0 5 15,0 0-5-15,0 0-10 16,363 34-4-16,-183-34-4 0,7-12-30 16</inkml:trace>
  <inkml:trace contextRef="#ctx0" brushRef="#br1" timeOffset="185707">26450 1008 93 0,'0'0'39'15,"0"0"-9"-15,0 0 3 16,0 0-9-16,0 0-12 16,0 0-8-16,332-14 3 15,-154 14 9-15,-8 0-4 16,-25 0 1-16,-25 0-3 16,-39 0 5-16,-28 0-4 0,-21 0-2 15,-18 0-7-15,-14 0-1 16,0 0-1-16,5 0-1 15,7 14-2-15,7 15 3 16,3 10 4-16,-3 7 1 16,7 11-1-16,1 6 0 15,-1 5 1-15,1 0-2 16,1 3-2-16,4 0-1 16,-6 7 2-16,5 5-1 15,1 3 0-15,-6 15-1 16,0 7 0-16,-6 5 2 15,-3 5 6-15,-8 1 6 0,-4 4-3 16,-5 1-1 0,0 8-2-16,0 1-2 0,0 1-1 15,0 5 0-15,0 5-1 16,0 3-1-16,5 0 1 16,12 0-2-16,-3-7-2 15,8-4 2-15,4 0-1 16,-7 3 0-16,3 0 1 15,0-4-1-15,-8 1 1 16,8-2-2-16,-3 6 0 16,2-1 1-16,6 2-1 15,-3 8 0-15,2 10 1 16,6 6-1-16,-1 5 1 16,-10-3-1-16,3 2 1 15,-7-1-1-15,-2 6 0 0,2 1 1 16,-3-1-1-16,12 4 0 15,6 1 2-15,8 9-1 16,4 11 2-16,-3 8 0 16,-1-1-3-16,1 1 1 15,3-2 0-15,-4-4 0 16,-4 1 1-16,5 0-2 16,-5-6 0-16,-9 3 1 15,4 5 0-15,-5 8-2 16,-6 1 2-16,1-3-1 15,1 0 1-15,-8-8-1 16,1-6 0-16,6 2 0 0,6-7 1 16,-6-7-1-16,-1 2 0 15,1 6 0-15,-2 0 0 16,-2-1 0-16,-2-3 0 16,2-16 0-16,-3-12-1 15,3-10 1-15,-8-8 0 16,1-7 0-16,-3-7 0 15,3-6 0-15,-5-8 0 16,-1 3 1-16,13-6-1 16,-7 0 0-16,4 0 0 15,-2-6 0-15,3-5 0 16,6-1 0-16,-6-10-1 16,6-9 2-16,-1-18-1 0,1-12 0 15,-4-17-1 1,2-14 1-16,-14-11-1 0,2-2 1 15,-7-6 0-15,0 0 1 16,0 0 1-16,0 0-2 16,-57 6-3-16,-42 0-1 15,-40 5 4-15,-22-5-9 16,9-4-11-16,18 1-13 16,30 0-25-16,32 0-18 15,19-3-11-15,29 0 4 16</inkml:trace>
  <inkml:trace contextRef="#ctx0" brushRef="#br1" timeOffset="186880">29228 3462 163 0,'0'0'36'15,"0"0"11"-15,32-141-9 16,-23 119 15-16,-4 13-11 15,-5 9-10-15,5 0-10 16,-5 0-3-16,0 3-4 16,0 44-11-16,0 18-3 15,0 30 5-15,0 6 1 16,-10 2-2-16,1-2-3 16,4-6 1-16,5-4-1 15,0-18-2-15,0-10-6 16,14-14-19-16,8-15-14 15,2-16-1-15,-17-10 5 16,3-8 11-16,-1 0 13 16,-4-20 3-16,2-9 2 0,-7-5 2 15,0 0 4-15,-48-1-2 16,-19 2-7-16,-10 0-1 16,-12 6-3-16,12 8 9 15,19 7 1-15,27 12 1 16,26 0-1-16,5 0-12 15,36 6-25-15,58 16 24 16,31 0 13-16,24-6 3 16,7-10 0-16,20-6 5 15,-10 0 11-15,-22-14 9 16,-14-16 4-16,-32-10 2 16,-26-10-9-16,-9-8-3 0,-20-8 0 15,-29-8 0-15,-14-9-9 16,0-1 0-16,-21 9 2 15,-20 19 3-15,0 21-3 16,10 21 3-16,9 14-7 16,3 0-8-16,-12 38-7 15,-1 33 3-15,1 16 2 16,14 10 2-16,13 2 0 16,4-6 2-16,0 0-2 15,26-8-1-15,10-7-3 16,5-10-32-16,-3-17-24 15,-9-6-19-15,2-15-18 16,-9-11-3-16</inkml:trace>
  <inkml:trace contextRef="#ctx0" brushRef="#br1" timeOffset="187114">30560 4059 49 0,'0'0'44'0,"0"0"-11"16,0 0-1-16,0 0-3 16,0 0-12-16,0 0-17 0,14 0 0 15,-14 37 0-15,0 9 1 16,0-1 0-16,0-2 1 16,0 1-1-16,0-6-1 15,0-9 0-15,0-3-5 16,0-13-25-16,0-7-18 15,0-6-34-15</inkml:trace>
  <inkml:trace contextRef="#ctx0" brushRef="#br1" timeOffset="187416">30610 3737 6 0,'0'0'36'0,"0"0"-8"0,0 0-2 16,0 0-12-16,0 0-9 16,0 0-4-16,-118-17-1 15,113 40 0-15,5-6 0 16,0-3-1-16,0-2 1 16,0-3-2-16,32-7 1 15,4-2 1-15,0 0 2 16,-12 0 1-16,-12-5 3 15,-3-17 4-15,-9 0-4 16,0 0 2-16,0 2-6 16,-9 9-1-16,-13-1-1 15,3 12 0-15,2 0-7 0,12 8-21 16,5 30-21 0</inkml:trace>
  <inkml:trace contextRef="#ctx0" brushRef="#br1" timeOffset="188412">31021 4018 43 0,'0'0'51'15,"0"0"-27"-15,0 0-2 16,0 0-7-16,0 0-8 0,0 0-5 15,-43-41-2 1,19 49-1-16,-8 23-1 0,6 4 2 16,9 2 0-16,17-4 0 15,0-6 0-15,0-4-4 16,12-10-4-16,19-7 3 16,5-6 3-16,5 0 2 15,0 0 4-15,-5-3 1 16,-9-13 5-16,-11-2 11 15,-11 1 6-15,-5-6 3 16,0 4-2-16,0 5-7 16,0 6-4-16,0 8-7 15,-12 0-3-15,3 6-7 16,-6 37-5-16,-2 20 5 0,8 19 1 16,4 16 1-16,5 14-2 15,0 13 3-15,0 9 3 16,0 2-4-16,0-3 3 15,0-7-3-15,0-15 1 16,-12-19-2-16,-2-23 0 16,-3-20 0-16,2-24-1 15,6-14 0-15,-13-11 1 16,-14 0 5-16,-22-17 2 16,-14-18-5-16,-9-9 0 15,1-10-3-15,18-10 0 16,16-9-6-16,32-12-3 15,14-13 1-15,19-8-10 0,75-2-4 16,19 1 3 0,21 8 6-16,13 10 5 0,-13 8 6 15,-4 3 2-15,-17 1 1 16,-10-5 0-16,-9-8 5 16,-10 0 2-16,-12-6 2 15,-16-4 1-15,-13-2 4 16,-24-1 3-16,-14 12 0 15,-5 21 3-15,0 24-6 16,0 24 18-16,-10 17-17 16,-4 5-7-16,-8 4-9 15,-24 44-12-15,-2 25 8 0,-2 17 3 16,24 8 1 0,21-8 0-16,5-3 0 0,0-10 0 15,19-9-1-15,29-14-1 16,2-13-5-16,8-10 1 15,-5-19-5-15,-3-7 8 16,3-5 1-16,-7 0 2 16,7 0 1-16,2-23 2 15,-2-2-2-15,-7-4-1 16,-3 4 4-16,-19 8-4 16,-2 9 0-16,4 8 0 15,10 0-6-15,15 8-6 16,23 25 8-16,-2 11-2 15,5 1-18-15,7 5 5 0,-7-1-12 16,-5-5-6-16,-5-3-16 16,-14-6-4-16,-17-9-6 15</inkml:trace>
  <inkml:trace contextRef="#ctx0" brushRef="#br1" timeOffset="190588">29565 5560 106 0,'0'0'33'0,"0"0"-1"15,0 0 14-15,0 0-6 16,0 0-12-16,0 0-12 15,-77-72-10-15,50 75-6 16,-9 33-1-16,-17 24 1 16,-4 11 0-16,6 14 1 15,3 5 0-15,12 3 0 0,22-4 1 16,14 3-1-16,0-9 0 16,0-13-1-16,36-16 0 15,9-18 1-15,8-16-1 16,5-12 0-16,5-8 0 15,9 0 3-15,9 0 1 16,3-26 0-16,-7-6 1 16,-5-6 0-16,-14 2 1 15,-12 6 0-15,-10 6-1 16,-19 10-2-16,-8 11-2 16,-4 3-1-16,-5 0-3 15,0 0 0-15,12 0-3 16,-2 0-3-16,-1 3 5 15,8 9 4-15,-3-5-1 16,-9-1 1-16,7-4-1 0,-12-2 1 16,0 0 2-16,0 0 2 15,0 0 4-15,0 0 0 16,0-13 2-16,0-9-1 16,0 6 2-16,-12-5-6 15,-2 10-1-15,-8 3 0 16,8 1-3-16,4 4-1 15,-16 3-2-15,-10 0-6 16,-12 28 2-16,2 14 0 16,10 8-1-16,14 2 1 0,22 0 2 15,0-10-4-15,5-11 1 16,38-10-4-16,8-13 7 16,-5-7 4-16,2-1 1 15,-12 0 4-15,-5-16 0 16,-5-11-2-16,-6-9 4 15,-4-6 2-15,-11-7-1 16,-5 4-3-16,0 11-1 16,-31 6 1-16,-22 11-1 15,-7 10-2-15,2 7-2 16,-4 0-2-16,16 0-1 16,20 21-1-16,21 6-6 15,5 8-1-15,0 2-5 16,50-3 6-16,22-4 8 15,3-5-1-15,7-9 1 0,7-9 1 16,4-7 1 0,3 0 2-16,-7-23 2 0,-5-18 1 15,-7-11 2-15,-14-10 6 16,-13-15-1-16,-18-7 2 16,-11-11 2-16,-21-6-7 15,0 0 3-15,0 9 0 16,0 18 2-16,-26 22 1 15,-1 24 1-15,13 24 8 16,9 4-15-16,0 0-9 16,-16 37-9-16,-15 35-2 15,-12 25 11-15,2 13 2 0,10-2-2 16,21-10 1-16,3-13-1 16,12-12 1-16,0-18-2 15,5-14-1-15,17-14-6 16,4-16-7-16,5-9 10 15,6-2 5-15,13 0 4 16,12-19 2-16,1-12-1 16,4-2-2-16,-14-1 0 15,-17 10 2-15,-9 13-5 16,-18 4 0-16,-4 7 0 16,-5 0-7-16,5 0-4 15,4 0-3-15,3 21 7 16,3 7 7-16,2 1-4 15,2-2 3-15,-2 0-1 16,2-8-4-16,3-5 1 0,-1-9-1 16,-6-2 4-16,1-3 2 15,-1 0 4-15,2 0 3 16,-3-11 3-16,1-16-3 16,-3-7-3-16,-3-8 0 15,-9 1 1-15,0 4-4 16,0 6 3-16,-5 10-1 15,-16 13-3-15,6 2 0 16,-2 6-1-16,3 0-8 16,-8 14-2-16,3 18 3 15,7 6-5-15,12 5 3 16,0 1 4-16,12-6-8 0,29-8-5 16,5-7 3-16,11-13 8 15,1-5 6-15,5-5 2 16,-3 0 3-16,2-8 0 15,-14-17 3-15,-12-7 4 16,-9-6 1-16,-13 0 3 16,-9-1-4-16,-5 8 4 15,0 5-5-15,0 11-4 16,0 12-2-16,0 3-3 16,0 0-1-16,0 0-11 15,0 21-3-15,0 14 8 16,0 9 3-16,0 2-8 15,0-2 6-15,0-2 2 0,0-11-3 16,0-6 1-16,0-5 1 16,0-10 0-16,0-5 1 15,0-2 0-15,0-3 4 16,0 0 2-16,0 0-2 16,-10 0 0-16,-7 0 0 15,8-3 0-15,4-5 2 16,5 2 0-16,0-3 0 15,0-6 0-15,26-7-2 16,25-5-3-16,16-3 1 16,0 0 1-16,1-5 1 15,-1 2 1-15,-14 3-1 0,-12 0 4 16,-15 6-2 0,-11 7 1-16,-3 6 7 0,-12 7 1 15,0 4-5-15,0 0-6 16,0 0-2-16,0 0-4 15,0 18-5-15,0 16 11 16,0 3 0-16,0 5 0 16,0 7 0-16,0-9 1 15,0-2-1-15,0-8 0 16,0-10-1-16,0-9-23 16,0-4-23-16,0-7-3 15,0 0 2-15,0 0 14 16,0-33-7-16,0-19-47 15</inkml:trace>
  <inkml:trace contextRef="#ctx0" brushRef="#br1" timeOffset="190944">32102 5696 70 0,'0'0'31'0,"0"0"-2"16,0 0-2-16,0 0-13 15,0 0-12-15,0 0-2 16,-19-8-1-16,2 27 1 16,12 2 1-16,5-5-1 0,0-2 1 15,0-8 0-15,0-3 0 16,0-3 0-16,0 0 2 16,0 0 3-16,5 0 10 15,5-17 3-15,7-5 0 16,-17 1-1-16,0 2-5 15,0 3-5-15,0 2-3 16,-10 8-5-16,-28 6 0 16,2 0-2-16,-10 0-10 15,15 31-27-15,9 18-15 16,22 5-4-16,0 12-54 16</inkml:trace>
  <inkml:trace contextRef="#ctx0" brushRef="#br1" timeOffset="191708">32506 6213 51 0,'0'0'65'0,"0"0"-29"16,0 0 7-16,0 0 7 15,0 0-21-15,0 0-17 16,-41-125 4-16,10 120-5 15,-5 2-5-15,0 3-4 16,5 0-2-16,-1 0-2 16,1 20-1-16,5 10 2 15,6 2-1-15,8 3 2 0,12-2-3 16,0-2-2 0,0-5 2-16,27-10-2 0,9-8 0 15,0-8 4-15,7 0 1 16,-19 0 4-16,-2-13 0 15,-1-17 2-15,-6-11 1 16,-15-2-1-16,0-1 1 16,0-2 3-16,-15 10 0 15,-21 9 0-15,5 8 2 16,0 7-5-16,9 12-7 16,-4 0 0-16,-5 0-4 15,-1 23-1-15,4 10 2 16,11 5 0-16,17 5-2 15,0 2 1-15,36-3-3 16,36-5 0-16,12-6 5 0,10-9 2 16,-8-11 0-1,-14-8 2-15,-4-3 2 0,-25 0 0 16,-7 0 3-16,-5-22 8 16,-12-2-1-16,3-6-3 15,-17 2 6-15,-5 13-6 16,0 9-2-16,5 6 1 15,-5 0-10-15,4 0-13 16,4 6 2-16,-4 20 2 16,1 10 9-16,5-1 0 15,2 3 0-15,-3-4-2 16,1-8 2-16,0-8-1 0,2-9-1 16,-3-6 2-16,13-3 2 15,9 0 8-15,15-12 2 16,12-14 9-16,4 0-7 15,-12 0-4-15,-9 10-3 16,-2 5-7-16,2 11 0 16,9 0-7-16,8 0-3 15,-5 19 7-15,-3 7-7 16,-2-3-10-16,-12 2-1 16,-21-4-20-16,-15-3-32 15,0 3-43-15</inkml:trace>
  <inkml:trace contextRef="#ctx0" brushRef="#br1" timeOffset="197164">4667 3933 123 0,'0'0'45'16,"0"0"-17"-16,0 0 9 15,0 0 7-15,0 0-5 16,0 0-4-16,0 0-5 16,0 0-6-16,-127-141-11 0,11 135-4 15,-14 6 2-15,-14 0 2 16,0 0-6-16,-2 25-5 16,6 2-1-16,6 9 0 15,9 4-2-15,7 4 2 16,24 2 1-16,22-2-2 15,14-8-2-15,22-4 1 16,15-6-3-16,11-15 0 16,10-2 3-16,0-6-4 15,0-3 5-15,0 0 6 16,0 0 0-16,22-17 7 16,2-15-3-16,2-12 8 0,1-8 7 15,-8-10-14 1,-2 2-8-16,-8 11 0 0,3 16-3 15,-12 20 6-15,0 10 5 16,0 3-5-16,0 0-6 16,0 0-10-16,0 0-3 15,-31 30-1-15,-27 14 14 16,-4 7 1-16,9 9-1 16,24-3-2-16,12-3 0 15,17-4 2-15,0-6-1 16,53-13-4-16,24-5-2 15,12-9 3-15,19-11-8 16,10-6-2-16,19 0-12 16,2 0-17-16,1-10-13 15,-27 0-15-15,-46 7-15 0,-45 3 10 16,-22 0-27 0</inkml:trace>
  <inkml:trace contextRef="#ctx0" brushRef="#br1" timeOffset="198748">1264 4683 68 0,'0'0'53'15,"0"0"-14"-15,0 0-1 16,0 0 4-16,0 0-13 15,0 0-5-15,-14-44-6 16,14 44-4-16,0 0-2 16,-17 0-11-16,-2 18 1 15,-8 27 0-15,1 9 7 16,4 8-6-16,13 7 5 16,9-4-4-16,0 0 0 15,4-10-3-15,33-8-1 16,6-15 0-16,-7-12-5 15,0-12 2-15,0-8 0 0,0 0 3 16,5 0 7-16,7-12-1 16,-12-15 6-16,5-6 9 15,-5-4-1-15,0-2 0 16,-5 10-9-16,-9 4-2 16,-8 17 6-16,-9 6-10 15,0 2-5-15,-5 0-5 16,12 0-6-16,2 0 3 15,3 8 3-15,2 0 3 16,-7-4-1-16,-2 2-3 16,-5-3 2-16,-1-3 3 15,-4 0 1-15,5 0 1 0,-5 0 3 16,0 0 3 0,0 0 2-16,0 0 2 0,0-11 6 15,0-3-12-15,0 0 4 16,-9 7 4-16,-13 1-11 15,3 6 2-15,2 0-4 16,-2 0-11-16,-8 0 5 16,1 19-4-16,16 5 0 15,5 6-15-15,5 4-3 16,0 0 9-16,27-4 3 16,14-2 5-16,9-12 7 15,-7-4-7-15,3-10 2 0,-10-2 8 16,-14 0 1-1,-3-2 5-15,-7-20 1 0,-12-3 0 16,0-3 9-16,0-4 0 16,-12-5 0-16,-29-7-1 15,-4 3-4-15,1 6-4 16,3 12-2-16,5 12-3 16,10 9-2-16,2 2-3 15,2 0-4-15,1 26-4 16,6 13 8-16,15 10-9 15,0 1 0-15,0-2 7 16,41-7 5-16,22-9-3 16,-1-7 1-16,10-14 1 15,-9-9 2-15,-1-2 2 16,-7 0 4-16,-7-10 2 0,-7-18 9 16,-5-2 1-16,-9-5-3 15,-13-3 7-15,-7-3-2 16,-7 4-5-16,0 6-3 15,0 12-1-15,0 11 5 16,0 8-6-16,0 0-10 16,0 0-12-16,-7 16-18 15,7 20 16-15,0 7 6 16,0 1-7-16,0-5 10 16,39-10-3-16,-3-8 3 15,5-3-2-15,-1-10-5 16,-4-6 4-16,0-2 8 0,-9 0 3 15,-5 0 5-15,-8-17 0 16,3-7-1-16,-12-1 5 16,-1 7 2-16,-4 1-4 15,0 6-2-15,0 11-2 16,0 0-6-16,0 0-5 16,0 0-15-16,22 11 1 15,2 13 10-15,7 1-4 16,17-1-1-16,-2-5 7 15,12-2 3-15,-3-6-1 16,7-11 5-16,-9 0 1 16,-7 0 2-16,-3-5 4 15,-14-19 7-15,-7-9 1 0,-18-6 6 16,-4-5-1-16,0 1-8 16,-45 6-2-16,-8 6-10 15,12 14 0-15,19 13-7 16,13 4-35-16,9 0-34 15,-10 24-31-15,5 20-16 16,5 12-15-16</inkml:trace>
  <inkml:trace contextRef="#ctx0" brushRef="#br1" timeOffset="200892">981 6009 60 0,'0'0'45'16,"0"0"-7"-16,0 0 2 15,0 0 4-15,0 0-9 16,0 0-3-16,0 0-6 16,-183-114-3-16,147 114-4 15,-10 0-9-15,10 2-3 16,-7 29-5-16,2 9-2 16,10 13 1-16,-5 9 0 15,14 9-1-15,17 2 0 16,5 2 0-16,0-11 0 0,5-7 0 15,27-13-4 1,4-16 0-16,2-14 2 0,-9-8 0 16,9-6 2-16,3 0 5 15,0-2 2-15,5-20 5 16,2-8 3-16,-3-1 0 16,3-6-1-16,-7 6-9 15,-9 2-1-15,-13 10-3 16,-7 11 0-16,-3 5-1 15,-4 3-3-15,-5 0 1 16,0 0-9-16,12 0-6 16,3 0 1-16,-1 3 3 15,3 11 9-15,-12-9-1 16,-1 1-2-16,1-6 7 16,2 0 0-16,-7 0 0 0,0 0 5 15,0 0-1-15,0 0 5 16,0 0 7-16,0-6 2 15,0-8-11-15,-16 5 0 16,-11-1-7-16,3 5 2 16,3 2-2-16,-6 3-6 15,1 0-3-15,2 14 1 16,2 16 3-16,0 5-9 16,18 9-4-16,4-2 14 15,0-1-2-15,0-10-5 0,4-6 5 16,32-6-1-1,13-9-1-15,1-4-1 0,-2-6 0 16,-2 0 7-16,-15 0 2 16,-5-16 3-16,-21-9 1 15,-5-6 3-15,0-3 7 16,0-3-1-16,-26-2-2 16,-25 3-6-16,-11 12-3 15,4 10 1-15,8 6 0 16,18 8-3-16,1 0-6 15,14 0 1-15,8 25-3 16,9 11 8-16,0 1-8 16,0 1-1-16,41-5 8 15,21-10-4-15,1-8 4 16,9-7-1-16,5-8 2 0,7 0 0 16,9-11 2-16,-11-20 1 15,-10-14 11-15,-9-7-2 16,-27-5 2-16,-19-8 3 15,-17-3 1-15,0-3 3 16,-22 8-8-16,-14 17 2 16,5 17 13-16,4 11-3 15,13 16 3-15,4 2-5 16,3 0-23-16,-3 12-5 16,-4 33-18-16,2 26 23 0,7 13 3 15,5 1-2 1,0-1 0-16,0-8-1 0,0-9 0 15,22-15 0 1,4-15-7-16,-2-15-2 0,3-8-4 16,-11-11-4-16,8-3 5 15,-2 0 12-15,14-15 10 16,-5-17 0-16,5-4-8 16,-4 0 3-16,-11 7-4 15,-6 12 0-15,-3 9-1 16,-12 8 0-16,9 0-4 15,1 0-3-15,16 0-10 16,1 11 10-16,4 8-3 16,0 3-7-16,1 0 7 15,-4-6 5-15,11-1-2 16,-10-8 3-16,2-5 0 16,-9-2 4-16,-8 0 0 0,-2 0 3 15,-7-9 6-15,-5-19-1 16,0-7 6-16,0-13 1 15,0 0-7-15,0-1-3 16,-22 9 6-16,-2 9-7 16,2 13 2-16,6 14-3 15,11 4-3-15,0 0-4 16,0 8-17-16,5 29 1 16,0 5 19-16,0 7-7 15,0-4 3-15,27-11-1 16,14-7-4-16,4-7 0 15,8-12 2-15,0-8 7 0,-7 0 1 16,-1 0 2-16,-2-6 2 16,-11-13 4-16,-18-5 5 15,-9-1 2-15,-5-5-5 16,0 3 1-16,0 9-1 16,0 3-5-16,0 14 2 15,0 1-7-15,0 0-5 16,0 0-3-16,0 0-17 15,0 26-2-15,0 12 24 16,10 3 0-16,2-1-2 16,-8 3-6-16,6-6 2 15,2-5-5-15,-2-2 3 16,-1-11 3-16,-4-4 2 0,0-11-3 16,-5-4 3-16,0 0 6 15,0 0 2-15,-24 0 1 16,-29-16 0-16,2 0-3 15,8-4 2-15,24 4-2 16,19 3 4-16,0-1-4 16,0-5-2-16,50 1 0 15,18-7-1-15,11-6 2 16,3 2 1-16,2-3 0 16,-12-5 3-16,-5 7-1 15,-21 1 2-15,-10 8 10 16,-14 10-3-16,-18 7 3 15,-4 4 2-15,0 0-6 0,0 0-6 16,0 0-4-16,0 4-10 16,0 22 2-16,0 9 8 15,10 4 5-15,7-4 1 16,9-2-5-16,-7-2 1 16,8-2 1-16,-10-8-3 15,2-5 0-15,-9-7-5 16,2-4-19-16,-12-5-12 15,0 0 5-15,4 0 2 16,-4-14-7-16,0-18-34 16,0-6 15-16,0-11-12 15,0-6-13-15</inkml:trace>
  <inkml:trace contextRef="#ctx0" brushRef="#br1" timeOffset="201196">2845 6006 2 0,'0'0'42'0,"0"0"-14"15,0 0 3-15,0 0-4 16,0 0-6-16,0 0-8 16,-79-62-7-16,74 62-4 15,-4 0-2-15,4 22 0 16,0 8 2-16,5-1 0 16,0 2 1-16,0-7-2 15,0-8 2-15,15-8 2 0,6-5-2 16,-2-3 6-16,-2 0 11 15,-2-5 1-15,-3-17-4 16,-8 0-7-16,-4-2-8 16,0 5-2-16,0 8-7 15,0 7-8-15,0 4-11 16,0 0-15-16,-4 28-1 16,4 14-11-16</inkml:trace>
  <inkml:trace contextRef="#ctx0" brushRef="#br1" timeOffset="201965">3497 6388 54 0,'0'0'70'0,"0"0"-35"15,0 0-6-15,0 0 6 16,0 0-11-16,0 0-9 15,-161-101-6-15,132 101-1 16,2 0-7-16,1 8-1 16,0 17-1-16,11 7 1 15,-2 7 0-15,12 0 0 16,1-2 1-16,4-5-2 16,0-4 0-16,0-5-3 15,26-14-5-15,5-3 1 16,5-6 8-16,-4 0 0 0,-1 0 3 15,0-25 3-15,-7-10 4 16,-2-6 8-16,-13-8-7 16,-9-4 0-16,0-6 6 15,-31 10-3-15,-15 11 5 16,-6 12-5-16,16 14-3 16,4 9-8-16,8 3-3 15,3 17-8-15,-6 25 5 16,13 8-1-16,9 5 2 15,5-1 2-15,0-8 0 16,19-5-1-16,17-12 0 16,12-8-1-16,-2-11 2 15,0-4 1-15,-3-6 2 0,-2 0 3 16,0 0-2 0,-1-19 9-16,-8-6 1 0,4-5-3 15,-10-3 4-15,1 4-2 16,-6 0-8-16,-6 14-2 15,-6 7-2-15,-2 5 0 16,-7 3-1-16,0 0-9 16,5 0-3-16,0 16-7 15,0 14 13-15,5 3 6 16,-3-3-3-16,-2-3 3 16,4-9 0-16,1-3-4 15,2-9 3-15,7-6-2 0,7 0 3 16,15 0 11-1,7-25 3-15,8-5 2 0,-4 0 0 16,-11 7-9-16,-9 8-2 16,-16 7 3-16,-6 5-6 15,-5 3-2-15,16 0-10 16,-1 0-8-16,6 16-12 16,-4 10-18-16,-8 3-11 15,-9 3-4-15,-5 4-2 16,0-2 4-16,-31 0-33 15</inkml:trace>
  <inkml:trace contextRef="#ctx0" brushRef="#br1" timeOffset="202251">798 7328 92 0,'0'0'48'16,"0"0"-27"-16,0 0 25 16,0 0 9-16,0 0-25 15,409-7-19-15,-39-22 3 16,43-6-4-16,0-3-4 16,-14 0-5-16,-41 0-1 0,-53 5 1 15,-64 7-1 1,-71 13-2-16,-71 7-9 0,-53 6-14 15,-37 0-20-15,-14 0-27 16,-124 18-5-16,-73 12-18 16</inkml:trace>
  <inkml:trace contextRef="#ctx0" brushRef="#br1" timeOffset="202462">327 7674 58 0,'0'0'51'15,"-300"42"-5"-15,273-36 0 16,58-6-12-16,176 0-28 0,178-10 13 16,153-36 10-1,111-14-17-15,38 0-10 0,-24 0-2 16,-81 11 1 0,-133 12-1-16,-148 14-6 0,-150 15-24 15,-105 5-29-15,-46 3-1 16,-68 0-42-16</inkml:trace>
  <inkml:trace contextRef="#ctx0" brushRef="#br1" timeOffset="219482">29497 7685 144 0,'0'0'43'0,"0"0"0"0,0 0 12 16,0 0 10-16,0 0-18 15,0 0-9-15,0 0-6 16,5-14-4-16,-5 14-15 15,0 8-10-15,0 19-3 16,-5 12 0-16,-11 4 9 16,6 1-1-16,0-3-4 15,6-4-2-15,4-3-2 16,0-10 3-16,0-10-2 16,0-9 0-16,0-5-1 15,0 0 7-15,0 0 0 16,0-5 17-16,9-15 14 15,22-9-13-15,10-10-4 16,7-1-2-16,-2-4-9 16,-10 8-2-16,-5 15-8 0,-16 7 10 15,-3 9-10-15,-8 5-6 16,-4 0-8-16,0 0-8 16,0 0-23-16,10 7-10 15,12 14 23-15,-3 3 13 16,7-8-14-16,-4-2 4 15,-8-10 11-15,-2 0 11 16,-7-4 6-16,5 0 1 16,-5 0 6-16,16 0 5 15,-6-4-2-15,11-6-3 0,1-4 3 16,-6 0-3 0,3 6 3-16,-7 0-6 0,-7 8-3 15,-1 0-3-15,-9 0-4 16,0 0-3-16,8 0 0 15,1 0-6-15,6 20 8 16,21 1-2-16,12 4 10 16,9-7 1-16,3-1-1 15,3-3-1-15,-5-9 1 16,-18-1 0-16,-13-4 2 16,-13 0 1-16,-2-4 2 15,-2-17 4-15,-1-12-3 16,-9-5 4-16,0 2 10 15,0-2 4-15,0 8-2 16,-14 6 0-16,-12 6-16 16,6 12-1-16,4 6-5 15,6 0-8-15,-7 0 3 0,-2 12-10 16,-3 16 9-16,8 6-3 16,14 8-7-16,0 2 7 15,0 4 5-15,36 0 4 16,14-8 1-16,3-8 0 15,3-4-2-15,-4-12 1 16,-11-8 0-16,2-8 5 16,3 0-3-16,5 0 9 15,1-21-1-15,6-10-5 16,-3-10 2-16,8-4 4 0,4-9-5 16,0-2-1-1,-4 16-4-15,-22 12-1 0,-15 15-2 16,-14 13-3-16,-7 0-4 15,5 0-8-15,6 19 4 16,-1 10 8-16,-5 8-3 16,2-5 3-16,-3-8 3 15,-4-10-2-15,0-6 4 16,0-8-2-16,-5 0 2 16,0 0 10-16,0 0 5 15,0-8 7-15,0-16 5 16,0-12-22-16,0 1 1 15,-10-2-5-15,-12 14 1 16,-2 4-2-16,-2 5 0 16,-5 14-9-16,4 0 4 0,-4 0-7 15,-5 14 6 1,0 18-3-16,9 7 1 0,8 4 7 16,19-1-4-16,0-7 2 15,5-6-4-15,41-9 0 16,2-10 2-16,-3-7 5 15,-4-3 1-15,-10 0 9 16,1-5-4-16,-6-17 3 16,5-9 1-16,-4-6 0 15,-3-1 3-15,-3 8-6 16,-11 11 1-16,-10 10 8 16,0 9-5-16,0 0-11 15,0 0-5-15,0 14-17 16,0 22-1-16,0 10 22 0,12 3 1 15,7-6 0-15,13-8-1 16,4-7 1-16,-15-14 0 16,1-7-3-16,-17-7 3 15,4 0 1-15,13 0 8 16,9-7 12-16,10-20-4 16,0-3 2-16,0-4-1 15,-5 5-6-15,-10 4 5 16,-16 9-5-16,2 10-6 15,-12 4 2-15,0 2-8 16,0 0-10-16,0 0-14 16,9 14-12-16,1 13 8 15,7 8 27-15,-3-2-2 0,8-8 0 16,-12-9 0-16,2-5-5 16,-3-9-1-16,-4-2 6 15,0 0 3-15,0 0 8 16,-5 0 4-16,7 0 4 15,2 0-3-15,6-2 4 16,2-7-11-16,-3 3-6 16,-2 6 6-16,-12 0-6 15,5 0-8-15,4 0-1 16,18 0-3-16,9 0-5 16,14 6 8-16,-2 8 0 15,-7-4-2-15,-5 0 1 0,-4-8 9 16,-6 0 1-16,0-2 0 15,-1 0 6-15,1 0 4 16,0-16-7-16,1-8 6 16,-8-6-2-16,-7-8-4 15,-2-3 5-15,-10 2-4 16,0 4-1-16,0 8-3 16,0 8-2-16,0 7 2 15,-10 10-4-15,10 2-9 16,0 0-2-16,0 0-10 15,0 0-12-15,0 0-15 16,0 14 10-16,31 13 23 16,10 17 17-16,10-1 0 0,1-2 2 15,-11 1-3-15,-9-10-1 16,-16-6 2-16,-11-4-2 16,-5-2 2-16,0-4-1 15,0 0-1-15,-5-3-4 16,-62 2-16-16,-36-2-31 15,-22 2-37-15,-10-3-19 16</inkml:trace>
  <inkml:trace contextRef="#ctx0" brushRef="#br1" timeOffset="220279">29502 9421 93 0,'0'0'71'0,"0"0"-14"15,0 0 13-15,0 0-2 16,0 0-4-16,0 0-17 16,0 0-20-16,-67-78-22 15,67 105-5-15,0 12 0 16,10 7 0-16,2 11 7 16,-3 1 2-16,-9-2-3 15,0 2 1-15,0-8 0 16,0-13-6-16,0-14 2 15,0-15-3-15,0-8 3 16,0 0-1-16,0 0 8 16,0-12 16-16,-5-18 33 0,-16-13 5 15,-15-20-42-15,-10-16-6 16,3-14-16-16,-3-13-4 16,20-6-8-1,21 3-4-15,5 14-16 0,0 16 3 16,46 25 5-16,11 21-4 15,15 17-11-15,12 16-14 16,15 0-11-16,14 6 1 16,-3 23-5-16,-23 9-5 15,-20 4-2-15,-26-2-4 16</inkml:trace>
  <inkml:trace contextRef="#ctx0" brushRef="#br1" timeOffset="222911">29171 9498 19 0,'0'0'18'16,"0"0"16"-16,0 0-2 16,0 0-4-16,326 8-8 15,-217-8-6-15,-1 0 2 16,2 0 0-16,-11 0-3 15,-18 0-2-15,-13-4-3 16,-20-2 2-16,-24 4-2 16,-7 2-1-16,-17 0 2 0,0 0-2 15,0 0-1-15,0 0-1 16,0 0-2-16,0 0-3 16,0 0 0-16,0 0 0 15,0 0-1-15,-12 0 1 16,-3 0-4-16,-16 0 4 15,-5 24-1-15,-5 7-1 16,5 6 0-16,14 3-3 16,18-4 0-16,4-4-3 15,0-9 0-15,0-4 3 16,40-9-1-16,9-4 5 0,6-6 1 16,-14 0 3-1,11-6 1-15,-6-21 1 0,7-8 4 16,-7-9 5-1,-15 1-2-15,-14-4-1 0,-17 1 3 16,0-3 3-16,-12 7 2 16,-39 8-10-16,-21 9 0 15,0 12-6-15,-2 13-3 16,6 0 0-16,18 17-5 16,14 26 3-16,19 8-2 15,17 3-2-15,0 2 1 16,36-10 1-16,17-8-2 15,-3-8-3-15,3-14 3 0,14-5-1 16,6-11 6 0,6 0 1-16,-2 0 3 0,-10-13 2 15,-4-12 2-15,-13-2 3 16,-2-5-1-16,-7-2-1 16,-5-1-2-16,0 4-2 15,-10 7 1-15,-4 8-3 16,-3 8-2-16,-7 5-1 15,-7 3-1-15,5 0-5 16,-5 0 1-16,4 0-2 16,3 0 1-16,-2 0 3 15,-5 6-5-15,-5-6 2 16,4 2 3-16,-4-2 1 16,0 0 3-16,0 0 1 0,0 0 1 15,0 0 4-15,0 0 7 16,0 0-1-16,-14-2-3 15,-3-4-7-15,-2 3-2 16,-3 3-1-16,3 0-4 16,-12 0 1-16,0 20 1 15,-1 10-2-15,11 5-5 16,16 6 3-16,5-1 2 16,0 2-2-16,36-10-1 15,26-7 1-15,11-8-2 16,-1-7 7-16,0-10 1 15,-3 0 2-15,-18 0 1 16,-5-10 3-16,-15-18 2 16,-5-4 6-16,-4-10 2 15,-13-4 1-15,-4 6 2 0,-5 4-7 16,0 12 2-16,0 12 0 16,0 7-4-16,0 5-6 15,0 0-3-15,0 0-10 16,0 12-4-16,-5 13 5 15,-4 11 8-15,9 0-8 16,0-4-3-16,0-2-1 16,0-5-6-16,19-8 7 15,7-9 2-15,11-6 6 16,-11-2 4-16,5 0 4 16,5-10 3-16,-9-15 3 15,-1-6 5-15,-7-1 2 0,-2-4 8 16,-2 4-6-16,-11 8 0 15,-4 4-7-15,0 12 3 16,0 8 3-16,0 0-18 16,0 0 0-16,0 0-15 15,0 15-5-15,12 11 5 16,3 8 14-16,11-2-6 16,5-5-7-16,1-5 1 15,4-9-1-15,-5-2 2 16,0-11 5-16,-4 0 7 15,2 0 3-15,-3-8 4 16,-4-20 3-16,-3-9-4 16,-2-2 2-16,-13-5 1 0,-4 9 2 15,0 10-2-15,0 9 0 16,0 12 1-16,0 4-9 16,0 0-1-16,0 0-10 15,17 26-11-15,2 11 9 16,13 5 7-16,4-1-6 15,0-5-1-15,-5-4 2 16,-5-7-4-16,-4-8 2 16,-22-7 3-16,0-4-5 15,0-6 0-15,0 2-1 16,-36-2 10-16,-12 0 5 16,7 0 4-16,15 0 0 0,21 0 1 15,5-6 2-15,0-2 1 16,0-5-6-16,31-6 1 15,20-5-3-15,6-4 2 16,6-2 0-16,4-3-1 16,0 4-1-16,-14-1 1 15,-2-4 2-15,-15 5 0 16,-15-1 4-16,-6 4 1 16,-8 6 9-16,-7 3 2 15,0 6-6-15,0 7-2 16,0 4-11-16,0 0-2 15,0 0-1-15,-7 0-6 16,-12 21-2-16,-8 11 10 0,13 4 0 16,2 0-2-1,12-4 0-15,0 4-2 0,0-4 0 16,16 0-5-16,9-7 3 16,1-2 3-16,-14-13-3 15,-7-4 3-15,-5-4-3 16,0-2-1-16,0 0 3 15,-48 0 0-15,-3 0 5 16,-6 0 3-16,16 0-1 16,24-2 1-16,12 2-1 15,5-4 1-15,0 0 0 16,0-2-3-16,0-2-7 16,27-1 6-16,4-4-1 15,0 1 0-15,15 0-2 0,16-5 1 16,15 1 3-16,7-3-2 15,-7-1 2-15,-10-1 1 16,-19-2 0-16,-24 3 5 16,-12-5 7-16,-12 4 4 15,0 2 9-15,-4 1-7 16,-28 7-10-16,-4 3-2 16,5 8-6-16,5 0-1 15,-1 0-4-15,6 25-3 16,6 13 5-16,10 1-2 15,5 4 4-15,0-6-2 16,15-6-3-16,38-4 0 16,-3-13-1-16,13-6 5 0,-6-8 1 15,-4 0 2 1,-7 0 4-16,7-14 0 0,-3-10 1 16,3-6 2-16,-12-3-3 15,0 0 1-15,-5 7-1 16,-5 9-3-16,-5 6 0 15,-16 11-3-15,-5 0-6 16,7 0-5-16,-3 13-6 16,-4 13 10-16,5-3 1 15,-10-1-3-15,0-6 4 16,0-10-1-16,0 0 0 16,0-4 4-16,0-2 2 0,0 0 1 15,0 0 3-15,0 0 6 16,0-8 4-16,-5-11-5 15,-14 5-6-15,2 3-2 16,-2 3-1-16,-3 2-1 16,-4 4-1-16,-5 2-2 15,-10 0 0-15,5 27 0 16,4 6-1-16,11 2 4 16,16-4-5-16,5-2 0 15,0-10 1-15,36-5-4 16,12-8 4-16,3-6 5 15,-3 0 2-15,2-6 3 16,3-29 2-16,-7-12 3 0,2-13 4 16,-8-9 1-16,-13-14-1 15,-22-4 4-15,-5 5 0 16,0 14 6-16,-41 16 5 16,10 19-6-16,4 18-4 15,22 15-13-15,-7 0-5 16,12 18-1-16,0 39-25 15,0 20 23-15,0 15 0 16,12 4 2-16,39-3-10 16,21-4-23-16,17-10-34 15,19-5-20-15,22-14-18 16,21-19-37-16</inkml:trace>
  <inkml:trace contextRef="#ctx0" brushRef="#br1" timeOffset="225608">30009 10881 110 0,'0'0'51'16,"0"0"-13"-16,0 0 8 0,0 0-5 16,0 0-13-16,0 0-12 15,-81-39-13-15,59 50-3 16,-9 27 0-16,-15 14 1 16,-7 15 7-16,3 8-1 15,2 4-1-15,16 0-2 16,18 0 0-16,14-9-4 15,0-4-2-15,36-18-2 16,46-12-4-16,28-17-12 16,8-14 0-16,7-5 14 15,-10 0 6-15,-7-30 6 16,-14-13 2-16,-17-11 0 16,-5-14 7-16,-19-11 0 15,-17-8 1-15,-26-1 0 0,-10 6 3 16,0 17 0-16,-5 19-5 15,-17 19 7-15,8 13 4 16,2 12-13-16,12 2 5 16,0 0-17-16,-10 0-8 15,-9 18-2-15,-12 26-8 16,-13 18 18-16,-1 11 3 16,9 3-3-16,5 2-4 15,21-10 1-15,10-3-3 16,0-14-3-16,0-7-10 15,41-14 3-15,9-10-3 16,3-12-1-16,5-8 17 16,-8 0 3-16,3 0 8 15,-2-31 1-15,6-6 7 0,11-12-4 16,4-10-5-16,-5-1-1 16,-9 6-1-16,-18 19-4 15,-8 14 0-15,-16 17-2 16,9 4-4-16,13 0-9 15,3 11 8-15,0 15-2 16,-10 1-4-16,-9 3-7 16,-13-6 3-16,1-3-2 15,-5-6 1-15,2-11 4 16,-2-4 5-16,-5 0 8 16,0 0 0-16,0 0 4 0,0 0 6 15,0 0 7-15,0-10 1 16,0-9-11-16,0 0 0 15,-22 3-1-15,-4-1 0 16,1 9-1-16,4 3-2 16,4 1-2-16,7 4-1 15,-16 0-7-15,-15 25-1 16,-5 14 6-16,-2 3-1 16,17 3-1-16,17-8-1 15,14-3-7-15,0-14-4 16,0-5 0-16,14-10 1 15,22-5 4-15,7 0 11 16,-2 0 5-16,0-28 5 0,0-7 9 16,-3-13-2-1,-13-1 3-15,-9 0-4 0,-11 8 6 16,-5 7 2-16,0 16 0 16,0 9 1-16,0 7 8 15,0 2-24-15,0 0-9 16,0 11-9-16,0 22-9 15,-5 8 17-15,5 2 1 16,0 0-2-16,0-10-2 16,10-4-9-16,31-6-6 15,7-6-3-15,-2-7-3 16,2-10 9-16,-3 0 16 16,6 0 4-16,2-29 7 15,4-12-8-15,-6-8 6 0,-15-6-1 16,-15 1 1-16,-16 5 4 15,-5 11 3-15,0 16 6 16,0 8-5-16,0 11-2 16,0 3-13-16,0 0-2 15,0 6-20-15,0 24-2 16,17 7 18-16,-3 10 3 16,13 0 1-16,-1-4-4 15,-6-3-5-15,-4-6-7 16,-6-8-10-16,-5-11 3 15,-5-7-1-15,0-8 0 16,0 0 6-16,-36 0 3 16,-27 0 13-16,-4 0-2 15,16-8-6-15,25 4 10 0,21 4 1 16,5 0-1-16,0 0 1 16,0 0-1-16,0 0-3 15,0 0-2-15,15 0 2 16,21-5 3-16,12-3 2 15,14-5 1-15,10-7 3 16,15-5-2-16,7-1 4 16,4-7-1-16,-14 1 5 15,-17-5 1-15,-26 0 1 16,-19-1 4-16,-17 2-3 16,-5 5-4-16,0 14 8 0,0 5-6 15,0 10-7 1,0 2-6-16,0 0-3 0,0 0-5 15,-17 2-2-15,-9 27 0 16,1 10 10-16,-1 2-6 16,16 6-1-16,3-4 6 15,7 3-1-15,0-2-6 16,0-4-3-16,0-4-3 16,7-14 4-16,-2-8-2 15,-5-10 1-15,0-4 2 16,0 0 4-16,-31 0-1 15,-31 0 6-15,-6-4 1 16,11-10-1-16,21 5 0 0,26 7 2 16,10 0 0-1,0 2 1-15,0-4 1 0,0-1-4 16,31-1-5-16,5-1 1 16,0-1 4-16,5 5 0 15,0-3 0-15,2 4 0 16,-7-4 0-16,0-2 2 15,0-1 0-15,-4-6 4 16,8-4 2-16,-4-7-4 16,13 0 1-16,-9-8 2 15,1 1 0-15,-10 2 5 16,-9-3 0-16,-17 4 15 16,-5 4-6-16,0 7 3 15,0 2 1-15,-5 9-5 0,-12 8-8 16,12 0-8-16,1 0-4 15,-6 0-7-15,-16 14-8 16,-1 18 3-16,-9 11 8 16,15-2-1-16,16 1-3 15,5-5-1-15,0-7-6 16,36-7 0-16,17-8-2 16,9-8 4-16,-11-7 13 15,11 0 3-15,5 0 1 16,-9-26 4-16,-8-7-2 15,-6-4 5-15,-25-7 1 16,-7-3 0-16,-12-1 5 16,0 9-5-16,0 13 2 15,0 11 0-15,0 14-13 0,0 1-1 16,0 0-12-16,0 0-6 16,0 8-2-16,-7 13 8 15,2 10 6-15,5-2-3 16,0 10 2-16,0 1 2 15,0 3 1-15,17 2-4 16,7-5 2-16,-3-5-7 16,-4-4 5-16,-7-8 7 15,-5-3-3-15,-5-11 4 0,0-5 0 16,0-4-3 0,-5 0 3-16,-58 0 1 0,-14 0 10 15,-11-4-9 1,15-2-2-16,21 3-20 0,16 1-58 15,16-9-39-15,20-6-45 16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58:50.284"/>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2674 313 82 0,'0'0'21'0,"0"0"6"16,0 0 1-16,0 0-9 16,0 0-8-16,0 0-11 15,149-99-1-15,-29 87 1 16,20-2 0-16,-15 5-1 16,-22 4-3-16,-31 2-5 15,-31 3-1-15,-24-3-4 16,-17 1 4-16,0-1 3 15,-7 0-6-15,-34 1-4 0,-10 2 10 16,3 0 6 0,7 0 1-16,1 0 0 0,13 21 0 15,5 10 4-15,3 4 4 16,2 6 0-16,8 5 0 16,4 11 6-16,0 10-2 15,5 2-3-15,-7 8 1 16,7-1 0-16,0-2-5 15,0-9 3-15,0-5-3 16,0-8-3-16,0-6-2 16,0-11 0-16,0-4 0 15,0-7-20-15,0-8-24 16,0-2-32-16</inkml:trace>
  <inkml:trace contextRef="#ctx0" brushRef="#br0" timeOffset="-1313">93 1043 83 0,'0'0'29'15,"0"0"3"-15,0 0 2 16,0 0-3-16,0 0-13 15,22-152 1-15,24 112-3 0,-1 3-9 16,-6 6 1-16,-15 13-2 16,-12 7 8-16,-3 3-1 15,-9 5-1-15,0 1-6 16,5 2-5-16,-5 0-1 16,0 0-3-16,0 2-6 15,5 38-2-15,0 18 10 16,2 14 1-16,-7 4 0 15,0 5 1-15,0 6 0 16,0-5-1-16,-12 3 0 16,-2-12-1-16,-3-16-3 15,2-13-1-15,6-19 1 16,2-13-3-16,-3-10 6 16,10-2 1-16,-10 0 3 0,-6 0 3 15,-8 0 7 1,-3-2-6-16,-4-5-6 0,4 2 0 15,18 2 0-15,-3 3-1 16,12 0 0-16,0 0 0 16,0-3 0-16,0 3-1 15,0-3-2-15,0 3 0 16,21-2-1-16,20-6 3 16,22-3 1-16,21-11 0 15,14-11-1-15,37-16-18 16,24-16-27-16,23-12-28 15,-21 3-27-15</inkml:trace>
  <inkml:trace contextRef="#ctx0" brushRef="#br0" timeOffset="-622">932 780 27 0,'0'0'36'16,"0"0"-7"-16,0 0-2 16,0 0-3-16,53-154-8 15,-12 94-5-15,16-8-6 16,11 0-4-16,-13 5-1 0,-7 12 3 16,-17 15 0-1,-11 14 11-15,-13 12 3 0,-7 7-7 16,0 3-4-16,0 0-6 15,0 0-2-15,0 0-3 16,0 0-2-16,0 23 5 16,0 8 2-16,0 6 0 15,0 5 0-15,0 5-1 16,0 0 0-16,9-3 1 16,6-10-2-16,-3-7-2 15,-12-8 1-15,0-8-7 16,0-5-2-16,0-1-1 15,-27-2 2-15,-9-3 8 16,5 0-2-16,9 0 5 16,13 0 1-16,9 0 1 15,0 0 0-15,0-6 0 0,0 1-2 16,0-3 1-16,0-2 0 16,21-5-1-16,20-4 0 15,5-4 1-15,12-3 5 16,9-9 6-16,-5-9 0 15,1-8 4-15,-22-8-1 16,-15-5 3-16,-16 0 2 16,-10 2 1-16,0 8-5 15,0 17 5-15,0 16-6 16,-10 12 3-16,5 10-4 16,-2 0-9-16,2 0-5 0,-4 0-6 15,-1 40-6-15,-2 23 10 16,3 16 2-16,9 9 0 15,0-7 0-15,0-10-4 16,31-6-9-16,10-17-17 16,-5-11-13-16,-10-15-18 15,1-13 5-15,-18-9-7 16,-4 0-8-16</inkml:trace>
  <inkml:trace contextRef="#ctx0" brushRef="#br0" timeOffset="-470">1533 342 39 0,'0'0'22'0,"0"0"5"0,0 0 4 16,0 0-13-16,0 0-16 15,0 0-2-15,281-64-1 16,-132 56-6-16,-10 8-20 16,-28 0-19-16</inkml:trace>
  <inkml:trace contextRef="#ctx0" brushRef="#br0" timeOffset="1332">3393 967 49 0,'0'0'41'0,"0"0"-16"15,0 0 6-15,12-156-2 16,-12 118-6-16,0 11-8 16,-27 4 3-16,1 13-3 15,4 9-6-15,-2 1-9 16,3 0 0-16,-6 0-2 15,-4 15 0-15,0 15 1 16,12 4 0-16,2 7-1 0,17-10 1 16,0-1-1-16,0-8-2 15,4-8-4-15,28-3-2 16,4-11 5-16,-5 0 5 16,5 0 0-16,-5-11 3 15,-4-11-1-15,-6-5 0 16,-6-2-1-16,-3 6 5 15,-7 9-2-15,-5 6 2 16,0 5 0-16,0 3-3 16,0 0-3-16,0 0-5 15,0 0-3-15,4 19 4 16,16 6 4-16,11-6 0 0,5-5-3 16,12-6 0-1,2-5 3-15,13-3 0 0,-5 0 2 16,4-11 2-16,-4-12-4 15,-13-2 2-15,-13-4 0 16,-18-2 4-16,-14-6 1 16,0 7 2-16,0 6 2 15,0 6-2-15,-5 14-6 16,0 4-2-16,5 0-1 16,0 0-4-16,0 8-3 15,0 29 0-15,0 11 7 16,0 3 0-16,10-3 0 15,16 1-1-15,6-9 1 16,-6-7-4-16,-4-15 2 16,-13-4 1-16,-9-11-4 0,0-1 2 15,0-2-2 1,0 0 0-16,-16 0-3 0,-16 0 4 16,-4 0 3-16,22-2-4 15,9 2 2-15,5 0 1 16,0 0-7-16,0 0 0 15,0 0 2-15,5-3 2 16,14-5 1-16,12 0 3 16,8-8 1-16,6-9 1 15,6-4-1-15,11-5 2 16,1-6 0-16,4-10 6 16,-9-10 5-16,-17-5 2 0,-5-9 8 15,-19 2 4-15,-17 5-13 16,0 10 13-16,0 16 3 15,-32 12-4-15,1 12-8 16,9 11 5-16,18 6-8 16,4 0-15-16,0 0-4 15,0 9-4-15,0 17 5 16,0 8 3-16,0-2 0 16,0-2 3-16,0 0-3 15,0 3 1-15,0 0-1 16,0 7 0-16,0 10 0 15,0 1 0-15,0 5 2 16,0 2-1-16,0-2 0 0,0-8-1 16,0-4-1-1,0-14 1-15,0-6-3 0,0-10 3 16,0-9 0-16,0-5 0 16,0 0 1-16,0 0-1 15,0 0 3-15,0 0 1 16,0 0 4-16,0-8-2 15,0-25 4-15,0-17-10 16,0-3 0-16,0-10 0 16,16-5-1-16,8 6-4 15,13 10 0-15,6 11-6 16,-2 16 4-16,9 13-5 0,8 12-9 16,-1 0 3-1,-11 0 0-15,-10 4 6 0,-14 13 3 16,-13 4-2-16,-4 1 4 15,-5 3 0-15,0 2-1 16,-19 0 2-16,-34-1-1 16,7-7 2-16,10 4 0 15,10-5-1-15,16-9 1 16,10-3-7-16,0 2 2 16,0-5 1-16,51 0 4 15,38-3-1-15,19 0-3 16,26 0-11-16,-9-12-6 15,-16 6 0-15,-37 6-3 16,-34 0-18-16</inkml:trace>
  <inkml:trace contextRef="#ctx0" brushRef="#br0" timeOffset="1680">0 2046 57 0,'0'0'34'0,"0"0"3"15,0 0 2-15,0 0-3 16,0 0-10-16,435-98-19 15,-109 30 5-15,64-10 0 16,50 0 7-16,26-1-11 16,-5 6-1-16,-36 10-4 15,-42 8-1-15,-66 12-2 16,-75 10 0-16,-76 12 0 16,-77 13-1-16,-65 6-5 15,-24 2-19-15,-122 0-36 16,-97 6-8-16,-86 27-32 15</inkml:trace>
  <inkml:trace contextRef="#ctx0" brushRef="#br0" timeOffset="1920">281 2211 100 0,'0'0'49'0,"0"0"-35"15,533-39 30-15,-119-17 12 16,73-6-18-16,21-6-19 16,-33 4-2-16,-45 10-9 15,-71 6 6-15,-81 9-1 16,-69 8-2-16,-91 15-11 0,-65 8 0 16,-53 6-30-1,0 2-58-15,-79 0-44 0</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59:25.264"/>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493 489 104 0,'0'0'34'15,"0"0"-18"-15,0 0 13 16,0 0 8-16,0 0-5 16,0 0-15-16,0 0-8 15,0-23-5-15,-26 42-3 16,-18 22 2-16,-16 11 6 15,-2 8-1-15,-1 0-2 16,15-3-4-16,24-11 0 16,7-10-1-16,17-18-1 15,0-10 0-15,0-4 0 0,0-4 1 16,0 0 1-16,0 0 2 16,0-22 7-16,17-24 14 15,24-22-11-15,12-17 0 16,-3-12-2-16,-4-8-11 15,-3-4-1-15,-2 4 1 16,-10 14-1-16,-4 26 1 16,-13 21-1-16,-4 22 1 15,-3 14-1-15,3 8-3 16,11 8-3-16,8 44-9 0,10 35 15 16,-15 25-1-1,-12 19 1-15,-12-1 0 0,0-7 0 16,0-11-4-1,9-16-6-15,1-20-16 0,2-22 3 16,-3-21-4-16,-4-22-20 16,0-11 1-16,-5 0 16 15,0 0 17-15,-10-28-6 16,-42-7-1-16,-4-6 17 16,-11 0 3-16,-22-2 0 15,0 5-1-15,-2 5-2 16,7 8 3-16,12 7 0 15,19 3 2-15,17 7 3 16,21 6 0-16,15 2 0 16,0 0-1-16,0-3-4 15,5-3 1-15,41 0 1 16,21-4 3-16,27-5 4 0,14-8 1 16,7-13 0-16,10-7 3 15,-12-14-1-15,-14-11 4 16,-10-9 1-16,-29 1 0 15,-12 8-2-15,-34 12-1 16,-14 15 7-16,0 22 4 16,0 7-3-16,0 9-3 15,-5 3-6-15,1 0-13 16,-11 27-6-16,-2 31 6 16,3 18 0-16,2 8 3 15,7 2-1-15,5-7-1 16,0-4 0-16,0-12 0 0,0-13-1 15,0-10-1-15,0-16 0 16,0-10 1-16,0-12 0 16,0-2 2-16,0 0 0 15,0-2 5-15,0-28 1 16,5-20-3-16,12-10-2 16,19-10-3-16,5-1-2 15,0 11 2-15,-5 19 0 16,-5 20-3-16,-5 15 1 15,5 6-3-15,10 0-10 16,12 38 6-16,-2 14 1 16,-8 8-1-16,-19 3 0 15,-7-3 4-15,-17-6-1 0,0-10 1 16,0-6 2-16,-46-10-3 16,-21-8 0-16,-12-8-2 15,-8-4-9-15,8-8-6 16,7 0-3-16,26-8 0 15,20-16 3-15,26-12 2 16,0-5-3-16,57-8 5 16,30-1-34-16</inkml:trace>
  <inkml:trace contextRef="#ctx0" brushRef="#br0" timeOffset="396">1591 455 28 0,'0'0'25'0,"0"0"-2"15,0 0 5-15,0 0-1 16,0 0-4-16,0 0-4 16,41-117-9-16,-41 101 2 15,0 7 3-15,-12 1-4 16,2 4-1-16,-9 4-6 16,-2 0-4-16,-1 0 0 15,-2 10-1-15,-7 9 1 16,14 3-1-16,7 8-1 15,10-2 1-15,0 3 0 16,10-1 0-16,26 3-2 16,12-2-1-16,-7-5 1 15,0 4-1-15,-5 0 3 16,-5-2-1-16,-14-4 1 0,-8 9 0 16,-9-8 0-16,0 1-1 15,-9 2 0-15,-49-12 2 16,-9 3 0-16,-17-5-1 15,7-9 1-15,10-5-7 16,9 0-16-16,34 0-2 16,17-22-2-16,7-8-8 15,48-16 4-15,60-12 5 16</inkml:trace>
  <inkml:trace contextRef="#ctx0" brushRef="#br0" timeOffset="2067">2026 297 48 0,'0'0'22'15,"0"0"13"-15,0 0-3 16,0 0-1-16,0 0-8 16,0 0-5-16,0-93-4 15,0 93-10-15,0 0-4 16,0 29 0-16,0 24 0 16,0 11 2-16,10 0 0 15,-5 10-1-15,-5-1 0 16,0-7-1-16,4-6 0 15,1-14-1-15,2-16-5 16,3-14-4-16,0-8-6 16,-10-8 2-16,0 0 11 15,0-4 3-15,0-22 4 0,0-8-3 16,-36-12 0 0,-10 4 2-16,-2-7-3 0,7 1 0 15,0 9 0-15,10 11 1 16,9 12-1-16,8 8 0 15,14 5 0-15,0 3 0 16,0 0-3-16,0 0-1 16,26 0 1-16,15 0 3 15,17 3 0-15,2-3 0 16,14 0 0-16,-6 0 2 16,-8-6 1-16,-12-14 6 15,-7-3 5-15,-10-2 3 0,-9 4-1 16,-3-4-3-1,-7 11 1-15,-12 2-2 0,0 8 4 16,0 4-4-16,0 0-10 16,5 0-2-16,14 0-4 15,2 14-5-15,11 17 9 16,9 6-1-16,-5 9 1 16,4 0-2-16,-1 1 2 15,-3-4 1-15,0-9-1 16,-10-5 0-16,-11-7-1 15,-1-10-1-15,-14-5 1 16,0-7-6-16,0 0 5 16,0 0-4-16,-45-2 3 15,-1-15-1-15,-7 0 1 16,22 1 1-16,16 1 0 0,11-3-2 16,4-3-5-16,4-3-2 15,59-12-1-15,23-5 7 16,30-7 2-16,6 3-1 15,-6 7 3-15,-18 12 1 16,-35 15 1-16,-27 7 1 16,-22 4 2-16,-2 0-4 15,-2 0-1-15,-5 4 1 16,-1 6 2-16,1 1-1 16,-5-3 0-16,5-3 0 15,-5-2-1-15,7-3 1 16,-7 0 1-16,5 0 1 0,-5 0 3 15,0 0 3-15,0 0 1 16,0-11 0-16,0-4-7 16,-17 4 0-16,-19 3 0 15,-14 1-3-15,-8 7-1 16,-5 0-1-16,-4 0 0 16,5 18 1-16,4 16 0 15,17 7-1-15,22 2 1 16,19-2-2-16,0-4-2 15,5-8-3-15,40-9 1 16,13-17-1-16,-7-3 6 16,6 0 2-16,-4-6 2 15,-2-22 3-15,-3-9 8 0,-3-8-1 16,-13-1-3-16,-11 5-3 16,-16 4 2-16,-5 11-1 15,0 13-2-15,0 4-1 16,-5 9-4-16,-2 0-2 15,2 3-3-15,5 31 1 16,0 11 4-16,0 7-1 16,12-3 1-16,24-4 0 15,0-6 0-15,0-12 0 16,5-7-2-16,-5-9 0 0,0-11 1 16,7 0 1-1,-6 0 3-15,3-11 1 0,1-17 1 16,0-1 3-1,2-10-2-15,-7-1 1 0,-4 1-3 16,4 7-1-16,-17 7-3 16,-2 12 0-16,-8 10 0 15,1 3-3-15,-3 0-4 16,8 0 1-16,1 16 1 16,-6 1-2-16,-5-4 0 15,0-2 5-15,-5-5-1 16,0-6-1-16,0 0 4 15,0 0 3-15,0 0 0 16,0 0 1-16,0-3 0 16,-15-8-4-16,-11 0 0 15,-5 0 0-15,4 3-1 16,1 2 0-16,2 6-2 0,7 0 0 16,7 6-3-16,5 29 2 15,5 12-12-15,0 4 4 16,15-4 7-16,42-9-2 15,16-14 6-15,11-6-1 16,7-13 2-16,3-5 1 16,9 0 2-16,-4-23-2 15,-6-16 7-15,-9-9 5 16,-16-12 2-16,-13-13 1 16,-24-4-4-16,-26-2-3 15,-5 9 1-15,-10 18-2 16,-26 19 2-16,0 20 11 0,19 13-13 15,3 0-8-15,4 46-8 16,-2 22 7-16,8 15 1 16,4 6 1-16,0-13-1 15,0-4 0-15,21-19-10 16,25-12-19-16,12-10-12 16,-1-13 5-16,-6-12-6 15,-3-6-4-15,-17 0 0 16,-17-12-11-16</inkml:trace>
  <inkml:trace contextRef="#ctx0" brushRef="#br0" timeOffset="2239">4480 343 19 0,'0'0'30'16,"0"0"-8"-16,0 0 4 16,0 0-14-16,312-21-2 15,-115 7-5-15,-17-1-4 16,-23 12 0-16,-45 3-2 15,-54 0-7-15,-48 0-40 16</inkml:trace>
  <inkml:trace contextRef="#ctx0" brushRef="#br0" timeOffset="4146">1072 1341 40 0,'0'0'30'0,"0"0"4"0,0 0-7 16,0 0-2-16,0 0 0 15,0 0 0-15,-103-71 2 16,81 68-9-16,-4 3-6 15,2 0-6-15,-20 0-5 16,-1 19 0-16,4 22-1 16,-7 11 0-16,17 16 0 15,21 5 1-15,10 6-1 16,0-6 0-16,17-7-1 16,33-17-1-16,13-10-2 15,4-18-7-15,10-13-6 16,7-8 6-16,15 0 11 0,-6-25 4 15,-6-9-1-15,-8-10 9 16,-24-8 8-16,-11-13 3 16,-20-12-1-16,-12-4-10 15,-12-4 1-15,0 13-3 16,-5 22 2-16,-34 15 1 16,-1 15 2-16,-6 15-2 15,-2 5-4-15,7 0-9 16,0 5 0-16,10 36-4 15,5 19-1-15,16 14 5 16,10 2-3-16,0 3 2 16,14-6 1-16,34-7 0 15,15-14 0-15,4-14-2 0,0-16-2 16,-4-8 1-16,-8-14 0 16,3 0 3-16,0-4 3 15,9-31 3-15,10-9 1 16,-5-7-1-16,0-7-3 15,-5 0-1-15,-9 13 1 16,-10 12-3-16,-24 20-2 16,-7 10 0-16,-12 3-3 15,4 0-6-15,8 8 0 16,-3 18 4-16,-4 5-3 16,-3-4 0-16,-7-2 5 15,5-11 1-15,-5-6 0 0,0-5-3 16,5-3 7-1,-5 0 1-15,0 0 2 0,0 0 4 16,0-22 3-16,0-6-10 16,-31 1 4-16,-5 0-2 15,0 5 1-15,4 9 0 16,1 4 1-16,5 9-3 16,-6 0-1-16,-4 0-6 15,5 30 1-15,5 11 4 16,16 8-2-16,10-1 0 15,0-4-3-15,31-14-7 16,27-7 1-16,4-18-3 16,1-5 5-16,-3 0 10 15,-7-3 3-15,-12-22 1 16,-10-7 10-16,-21-10 12 0,-10 0-3 16,0-5-5-16,0 4 2 15,-32 13-5-15,8 14 0 16,7 6 4-16,8 10-8 15,9 0-11-15,-5 0-8 16,0 37-4-16,5 6 11 16,0 5-3-16,0 2 2 15,24-9-4-15,8-8 6 16,4-8-12-16,2-12 7 16,3-5-1-16,0-8 4 15,0 0 1-15,11-2 1 16,11-26 7-16,-1-10-6 15,-2-6 1-15,-7-2 1 0,-12 3 2 16,-14 10-2-16,-13 11 1 16,-7 14 4-16,-7 5-1 15,0 1-5-15,0 2-2 16,0 0-5-16,0 0-3 16,5 0-7-16,0 0-3 15,4 5-4-15,-4 17 13 16,7 5 7-16,-12 2-2 15,5 7 2-15,-5-6-3 16,5 0 1-16,5-6-1 16,-6-4-8-16,4-4 5 15,-4-5 0-15,-4 0 3 0,0 1 5 16,0-6-3 0,0 2 1-16,0 2 1 0,0-5 1 15,0 0-5-15,-16 0-3 16,6-5-6-16,0 0 9 15,5 0 5-15,-2 0 0 16,2 0 3-16,-4 0-1 16,4-5-2-16,0-3 1 15,5-6 0-15,0 6 0 16,0 4 0-16,0-6-1 16,0 8-3-16,15 2-2 15,26-5 4-15,11 5 1 0,11-4 1 16,-1 0 1-1,6 1 2-15,-13 0-2 0,7-8 2 16,1-3-1-16,9-10 1 16,0-6 6-16,-5-9 1 15,-19-2 2-15,-12-3-3 16,-14 2 1-16,-12-2 2 16,-10 1-5-16,0 5 1 15,-10 8 1-15,-26 8-5 16,10 11-1-16,4 11-4 15,8 0-4-15,-3 19-4 16,7 19 3-16,10 6 1 16,0 1-1-16,31 2-2 15,20 2 2-15,6-2 4 16,1-6-3-16,-17-7 2 0,0-4 2 16,-15-2-2-16,-9-7 2 15,-12 0 0-15,-5-3 0 16,0-2-3-16,-5 1 2 15,-57-8 1-15,-27-5 0 16,-15-4 0-16,1 0-3 16,14-8-8-16,22-16-15 15,26-8-7-15,31-16-19 16,10-8-46-16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0:10.672"/>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816 177 36 0,'0'0'58'0,"0"0"-24"16,0 0-2-16,0 0 5 16,0 0-6-16,98-143-4 15,-107 128-11-15,-44 4-4 16,-24 8-7-16,-17 3-2 16,-9 0-1-16,-5 21-1 15,4 13 0-15,25 3 0 16,24 13 1-16,28-1-2 0,27 6-3 15,5 5 2-15,72 2-5 16,26-2 6-16,13 0-1 16,1-2-1-16,-13-6 2 15,-15-4 2-15,-27-4-2 16,-16-7 0-16,-25-3-1 16,-16-1-2-16,-5-6 3 15,0 0-1-15,-62-3 1 16,-25-5 2-16,-23 0 0 15,-8-3-1-15,-17-2-1 16,15-3 1-16,12-8-2 16,19-3-2-16,22 0-10 15,31-3-6-15,26-22-15 16,10-12-3-16,36-21 5 0,68-12-43 16</inkml:trace>
  <inkml:trace contextRef="#ctx0" brushRef="#br0" timeOffset="1107">1366 593 28 0,'0'0'64'0,"0"0"-27"0,0 0-5 16,0 0 3-16,0 0-5 15,-17-143-5-15,-14 118-8 16,0 9-4-16,-5 5-4 16,-10 11-7-16,-2 0-2 15,-3 0 0-15,-1 19-2 16,11 14 0-16,5 10-2 16,4 3 0-16,28-2 0 15,4 0 0-15,0-12-5 16,36-8-2-16,21-7 0 15,11-9-1-15,-13-8 8 16,3 0 4-16,-13-8 2 16,-14-17 1-16,-4-8 3 15,-10-6 9-15,-13-9 3 16,-4-3-3-16,0 2-6 0,0 13-3 16,0 12 7-16,0 13 0 15,0 11-1-15,0 0-8 16,5 0-4-16,10 27-8 15,6 25 6-15,11 8 2 16,-11 6 2-16,-2 2-1 16,-2-8-1-16,-7-3 0 15,7-16-1-15,-3-9 1 16,1-12-3-16,6-16-1 16,1-4 4-16,9 0 1 15,10-20 6-15,-5-24 0 16,5-14 0-16,0-12 11 15,2-6-3-15,-2 2-6 0,0 14-4 16,-15 24-1-16,-12 20 4 16,-2 14 1-16,-12 2-9 15,10 2-4-15,7 31-4 16,2 10 8-16,3 11 3 16,-3 4-3-16,3 2 0 15,-8-2-1-15,3-10 1 16,4-12 0-16,-11-15-4 15,4-10 2-15,-6-5 2 16,1-6 0-16,18 0 3 16,9-28 10-16,9-21-12 15,8-11 4-15,-2-6 3 0,2-1-5 16,-13-1 0 0,-3 11-3-16,-11 10 2 0,-12 17-7 15,-9 16 4-15,2 8-4 16,-2 6-8-16,5 0-32 15,-1 15-3-15,18 19 16 16,-1 5 1-16,-4 3-9 16,2-11-1-16,-2-6 9 15,-1-9 5-15,-11-8 15 16,-1-8 12-16,-4 0 7 16,2 0 16-16,-2-20-2 15,-5-5 4-15,0 0 9 0,0 7-3 16,0 3-8-1,0 5-1-15,0 7-2 16,0 3-3-16,0 0-5 0,0 0-12 16,0 22-2-16,0 18 1 15,0 12 1-15,0 2 5 16,5 2-4-16,9-10-1 16,3-6 0-16,-2-4 1 15,2-9-2-15,-3-8-2 16,-2-7-20-16,-7-8-4 15,0-4-5-15,-5 0-5 16,4-25-1-16,1-24-7 16,-5-9 5-16,0-11-15 15</inkml:trace>
  <inkml:trace contextRef="#ctx0" brushRef="#br0" timeOffset="1391">2760 218 2 0,'0'0'35'0,"0"0"-7"0,0 0-2 16,0 0-4-16,0 0-4 15,0 0-5-15,-94-131-3 16,82 131-8-16,-7 0-2 16,-3 26 0-16,-4 11 0 15,21 1 0-15,5-1 0 16,5-6 0-16,62-5 0 16,17-17 1-16,-2-7 7 15,-8-2 7-15,-23 0 5 0,-25-23 0 16,-11-2-5-1,-15-2-2-15,0 2-9 0,-10 5-4 16,-26 8 0-16,5 5-3 16,-5 7-4-16,4 0-14 15,1 23-7-15,10 23 4 16,11 22-12-16,10 2-14 16</inkml:trace>
  <inkml:trace contextRef="#ctx0" brushRef="#br0" timeOffset="2588">3101 659 15 0,'0'0'60'0,"0"0"-13"0,0 0-4 15,0 0 4-15,0 0-5 16,36-141-14-16,-36 130 1 16,0 5-4-16,-5 6-13 15,0 0-10-15,-7 8-2 16,3 28-2-16,-1 8-1 15,3 5 5-15,7 0-2 16,0-5 0-16,0-9-1 16,0-8 0-16,0-11-1 15,0-8-1-15,7-8 1 16,3 0 2-16,16 0 0 16,5-17 6-16,5-9-5 15,5-9 4-15,-5-2-4 0,5 8-1 16,-10 4 0-1,1 9 1-15,-11 13-3 0,-6 3 2 16,6 0-6-16,6 0 5 16,9 6-4-16,5 16 4 15,-10 0 1-15,10-4-7 16,-5-1 2-16,7-4-2 16,3-5 3-16,-5-4 2 15,-1-4 4-15,-1 0-2 16,-3 0 2-16,0-20 0 15,0-7 0-15,-10-11-1 16,-11-1-1-16,-15-4 6 16,0 2-6-16,-41 9 4 0,-31 8-2 15,-3 9 0 1,8 10-1-16,7 5-1 0,12 3-3 16,22 26 1-16,6 10-6 15,20 2 1-15,0-3-3 16,10-5-13-16,52-6 7 15,15-13 5-15,12-10 10 16,5-4 0-16,-12 0 2 16,-25-10 4-16,-16-15 14 15,-24 0-1-15,-17 1 3 16,0 3 3-16,-7 2-12 16,-34 11 10-16,0 8-13 15,0 0-4-15,-2 29-5 16,14 23 4-16,3 18-4 0,14 21 0 15,12 23 0-15,0 26 7 16,17 11-5-16,19 11 15 16,-15-2-2-16,-6-10-11 15,1-9 1-15,-16-18-5 16,0-28 0-16,0-29 0 16,0-26 3-16,0-23-3 15,-26-12 1-15,-15-5 2 16,-26-2 27-16,-32-34-12 15,-21-17-11-15,0-19-7 16,7-18-11-16,15-11-8 16,35-2-12-16,44 2 0 15,19 6 10-15,67 0-6 0,61 2-5 16,45-2 16 0,16-2 8-16,25 2 7 0,3-6-1 15,-4-1 2-15,-1-5 0 16,-25 1 1-16,-38 13-1 15,-41 14 3-15,-55 22 2 16,-48 16 17-16,-5 14 2 16,-46 11-11-16,-52 5 2 15,-10 11-14-15,-3 0 0 16,30 4 1-16,28 24-2 16,21 10-1-16,32 1-2 15,0 10-2-15,0 8 3 0,32 2 2 16,25 7-2-1,20-6 2-15,12-6-4 0,5-4 3 16,-12-7-1-16,-10-11 2 16,-15-4-1-16,-25-9 1 15,-18-6 0-15,-14-5-1 16,0-8-1-16,0 3 2 16,-24-3-1-16,-60 0 1 15,-41 0 7-15,-14 0-6 16,4 0-1-16,17 0-1 15,29 0-13-15,36 0-10 16,29 0-16-16,24-4-15 16,0-12-16-16,24-13 6 0</inkml:trace>
  <inkml:trace contextRef="#ctx0" brushRef="#br0" timeOffset="3250">703 1939 61 0,'0'0'71'16,"0"0"-34"-16,0 0 10 15,0 0-3-15,0 0-11 16,0 0-27-16,0 0-3 15,24 63 14-15,-12 13-9 16,-12 6 6-16,0-3-7 0,-31-5-5 16,-1-12 5-1,11-15-7-15,11-18 0 0,5-13 0 16,5-12 2-16,0-4-2 16,0 0 7-16,0-28 1 15,0-32 13-15,15-27-10 16,38-23-3-16,14-22-6 15,0-13 2-15,10-2-3 16,-5 13-1-16,-9 29 0 16,-6 26-1-16,-26 35 1 15,-9 24 0-15,-8 19 0 16,8 1-6-16,9 45-2 16,10 39 8-16,0 34 0 15,-10 16 3-15,-16 2-1 16,2-5-2-16,-3-15 1 15,8-17 1-15,4-19-2 0,5-21 0 16,0-16-12-16,-6-16-15 16,-9-15-27-16,-11-12 5 15,0 0 9-15,-5-16 0 16,0-26-14-16,-31-7-23 16</inkml:trace>
  <inkml:trace contextRef="#ctx0" brushRef="#br0" timeOffset="5458">811 2087 6 0,'0'0'26'0,"0"0"-7"16,0 0 5-16,0 0 9 0,0 0-3 15,0 0-23-15,-5-44 0 16,113 38 10-16,17-2-5 16,5-4 5-16,-8 2 1 15,13-3-1-15,2-1 1 16,-10 1-9-16,3 2 4 15,-15 1-3-15,-11 3-5 16,-27 6 4-16,-24 1-8 16,-17 0-1-16,-22 0 0 15,-2 0 1-15,-12 0-1 16,0 0 0-16,0 0 0 16,5 0 1-16,-5 0 0 15,0 0-1-15,0 0 4 16,0 0-3-16,-12 0 3 15,-34-7 1-15,-12 2-3 0,-14-3 2 16,0 5-4 0,5 3 0-16,0 0 2 0,4 0-1 15,6 16-1-15,1 17 0 16,13 10-1-16,12 8-3 16,16 2 4-16,15-1 0 15,0 0-2-15,46-8 0 16,33-15 2-16,15-10 0 15,9-11 0-15,-4-8 1 16,-8 0 0-16,-7-5 0 16,-12-20 4-16,1-10-4 15,-6-10 2-15,0-5-2 0,-9-2 2 16,-1 3-2-16,-16 9-1 16,-9 14 0-16,-11 16-1 15,-6 7-1-15,-6 3 1 16,3 0-2-16,7 0-6 15,3 11 7-15,0 9 1 16,-8-5-5-16,-4-4 5 16,-5-3-6-16,2-5 7 15,-2 0 0-15,-5-3 1 16,0 0 1-16,0 0 1 16,0 0-1-16,-22-6 1 15,-24-13-1-15,-2 5-2 16,-2 6 0-16,-8 8 1 0,0 0-3 15,-4 0 1-15,2 22 1 16,7 15-2-16,12 2-1 16,19 7 3-16,18 6 0 15,4-2-1-15,0-4-1 16,26-2 2-16,15-15 0 16,0-6-1-16,7-11 0 15,2-8 1-15,8-4 2 16,4 0-2-16,11-14 6 15,3-13-6-15,4-8 2 16,-3-1 5-16,-5-5-6 16,-10 0 2-16,1 3-2 0,-18 10 2 15,-13 7-3-15,-6 10 0 16,-16 11-2-16,-3 0 1 16,2 0-9-16,-4 0 8 15,5 15 1-15,2-3 0 16,-12-1-1-16,5-5 1 15,-5-6 0-15,0 0-1 16,0 0 4-16,0 0-1 16,0 0 3-16,0 0-3 15,0-3 7-15,-17-18-8 16,-7-2 0-16,-7 7 3 16,-8 2 0-16,3 10-4 15,-5 4 1-15,-4 0 0 0,4 4-2 16,-2 34-1-16,2 12 2 15,9 1-2-15,18 3 4 16,14-10-1-16,0 0 0 16,0-12-5-16,19-4 4 15,17-14-2-15,12-6 3 16,3-8-3-16,2 0 6 16,-3-6-1-16,3-21 1 15,-12-8-3-15,-15-9 6 16,-16-2-5-16,-10-6 4 15,0 0 0-15,0 7-2 16,-24 6-2-16,-19 10 3 0,-8 11-3 16,3 10 3-1,-2 8-4-15,9 0-1 0,2 11 0 16,15 30-7-16,17 8 8 16,7 5-1-16,7 1 1 15,56-11-3-15,4-7 3 16,15-12 0-16,7-11 0 15,-8-11 3-15,3-3-2 16,-2 0 4-16,-5-17-4 16,-7-10 17-16,-15-3 0 15,-29-6 4-15,-4-4 4 16,-22 3-11-16,0-6 10 16,0 11-10-16,-26 13-3 15,4 5 7-15,8 14-17 16,9 0-1-16,-17 0-2 0,8 30-19 15,2 14 19-15,12 7-1 16,0 0 0-16,0-6-6 16,36-5 8-16,0-6 0 15,12-10-3-15,-2-8 2 16,11-7 1-16,11-9 0 16,-1 0 2-16,10 0 7 15,7-25-8-15,-7-10 0 16,-15 2 5-16,-16 3-2 15,-25 8 4-15,-11 8 7 16,-5 6-14-16,-5 8 19 16,0 0-20-16,7 0-10 0,-2 4 3 15,0 20-14 1,4 8 21-16,8 1 0 0,-2-2 6 16,1-11-12-16,4-3 6 15,-4-6 0-15,-1-8-3 16,2-3 1-16,-3 0 2 15,8 0 7-15,4-8-6 16,3-11 17-16,-3-3-17 16,1 0-1-16,-1 0 1 15,1 4 6-15,-8 1-7 16,3 9 0-16,-8 2-12 16,3 6 11-16,2 0-13 15,3 0 9-15,4 0 1 16,-7 14-3-16,-2-3 7 15,-2-1 0-15,-3 2-6 0,2-4 2 16,-4 0-5-16,2-5-2 16,2-3 11-16,12 0-3 15,6 0 3-15,13 0 1 16,3-17 3-16,-7 3-2 16,-5 1-2-16,-9 5 0 15,-1 2-2-15,-2 4-2 16,3 2 4-16,-1 0-7 15,5 0-10-15,5 0 7 16,5 2-6-16,0 6 4 0,7 1 5 16,-2-7-1-1,2-2 8-15,-2 0 0 0,-10 0 2 16,-5-19 4-16,-5-14-3 16,-4-13 2-16,-8-19 16 15,-14-20-7-15,0-15 15 16,-14-7-3-16,-49 5-10 15,-4 8 14-15,-12 15-10 16,16 22 6-16,18 19 12 16,18 17-9-16,22 17 19 15,5 4-48-15,0 39-29 16,5 35 18-16,36 26 10 16,2 9 1-16,3 8 1 15,12-7-1-15,9-13-3 0,5-9-43 16,0-20-28-16,-9-16 8 15,-23-15-18 1,-8-18 8-16,-11-13-6 0,-21-6 0 16,0-6-20-16</inkml:trace>
  <inkml:trace contextRef="#ctx0" brushRef="#br0" timeOffset="5669">5478 1978 3 0,'0'0'65'0,"0"0"-38"15,0 0 2-15,0 0 11 16,0 0-9-16,0 0-18 16,201-39 2-16,8 28 2 0,3-2-8 15,-37-1-1-15,-55 3-6 16,-47 7-2-16,-47 0-3 16,-21 1-30-16,-5 3-16 15,0-5-9-15,-31-3-38 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59:31.885"/>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5258 441 99 0,'0'0'56'16,"0"0"-13"-16,0 0 6 15,0 0-13-15,0 0-6 16,0 0-11-16,0 0-16 16,0-48-1-16,0 102-1 15,0 22 14-15,0 17-2 16,-5 5 1-16,-21 0 0 16,-1-6-5-16,-4-14-2 15,5-22-3-15,6-18-4 16,4-14 2-16,11-14-1 15,5-9-1-15,0-1 2 16,0 0 6-16,-5-5 23 16,5-36 33-16,0-25-27 15,0-26-18-15,0-21-10 16,10-22-5-16,16-7-2 16,1 1-1-16,4 19-1 0,0 26 0 15,-7 30 2-15,-2 34-2 16,-13 16 0-16,3 16-3 15,20 0-12-15,8 43-4 16,18 30 11-16,-3 26 4 16,-2 14 0-16,-7 13 4 15,-10 5-1-15,-5-3 0 16,0-11-9-16,-4-16-12 16,4-22-17-16,-12-22-14 15,8-19-6-15,-6-21 0 16,-6-12-4-16,-3-5 14 0,-7 0 15 15,-5-30-10-15,0-11 2 16,-41-9 2-16</inkml:trace>
  <inkml:trace contextRef="#ctx0" brushRef="#br0" timeOffset="8146">4801 614 3 0,'0'0'28'0,"0"0"-14"16,0 0 14-16,0 0 8 15,0 0-8-15,0 0-10 16,-9 0 4-16,9 0-2 16,5 0 0-16,62 0-8 15,58-6-6-15,55-19 13 16,48-6-6-16,15-4-4 16,-10 8 3-16,-41 9-11 15,-52 6 3-15,-51 9-4 16,-39 1 2-16,-28 2-3 15,-17 0 1-15,-5 0 0 16,0 0-2-16,0 0-1 16,0 0-1-16,0 0-2 15,0 0 1-15,0 0 4 16,-27 0 2-16,-4 0-1 0,-10 0 3 16,5 0 0-16,5 0-2 15,4 0 0-15,3 0 0 16,3-3 1-16,6 3-2 15,-2 0 0-15,-9 0-1 16,-5 0-1-16,-10 11 1 16,-5 16 1-16,10 6 0 15,5 4-3-15,14 5 2 16,12-1 1-16,5-2 0 16,0-5-7-16,0-6 4 15,41-9-5-15,12-9 5 16,10-7 2-16,4-3 1 15,0 0 0-15,10-19 3 0,-5-14-1 16,0-5 0-16,-2-5 2 16,-10-6-4-16,-2 5 8 15,-5 6-8-15,-13 8 0 16,-13 16 0-16,-13 9 2 16,-9 5-3-16,-5 0 1 15,0 0-4-15,12 0 3 16,-2 0-4-16,4 15 5 15,3-3-1-15,-7 0-3 16,-1-8 4-16,-2-1-1 16,-7-3 1-16,0 0 0 15,0 0 1-15,0 0 1 16,0 0 5-16,0 0-1 0,0-3 1 16,-7-11-7-16,-12 6 0 15,-3-2 3-15,3 8-2 16,-3-2-1-16,8 4 0 15,-8 0-1-15,1 0 0 16,-6 6-1-16,-2 24 1 16,-2 8-2-16,5 5-1 15,4 9 4-15,13 0 0 16,9-3-5-16,0-8 4 16,0-7-5-16,9-11-1 15,22-9 7-15,10-6-3 16,7-8 3-16,3 0 2 0,6-16-1 15,6-16 2-15,-1-10 0 16,6-4-2-16,-11 0 3 16,-6-6-2-16,-10 5 0 15,2 10 0-15,-7 6 0 16,-12 18-2-16,-7 9 0 16,-3 4-4-16,3 0 4 15,2 0-6-15,3 14 1 16,0 6 3-16,-8 0-5 15,3-8 4-15,-8-4-2 16,-4-2-3-16,-5-3 8 16,0-3-1-16,0 0 1 15,0 0 5-15,0 0-2 0,0 0 8 16,0-6-2-16,0-7-8 16,0-1 6-16,-14 0-4 15,-8 3 1-15,-4 6-3 16,-1 2 1-16,3 3-3 15,-12 0 1-15,-7 6-4 16,7 25 3-16,0 8-1 16,9 5 1-16,23 5 1 15,4 3-6-15,0-6 5 16,12 3-3-16,24-11-2 16,5-8 4-16,-1-8-4 15,8-14 1-15,-7-5 4 0,-5-3-1 16,0 0 2-1,-4-11 2-15,-1-19-1 0,-5-8 2 16,-6-5-2-16,-16-8 2 16,-4 3 5-16,0 2-3 15,0 5 9-15,-36 11-4 16,-14 11-5-16,-3 6 4 16,3 9-9-16,1 4 0 15,4 0 0-15,9 4-2 16,5 23 1-16,9 10 1 15,12 11-4-15,10 3 3 16,0 3-2-16,0-7-2 16,22-5 2-16,14-11-2 15,10-6 5-15,6-6 0 16,4-11-2-16,6-5 0 0,6-3 3 16,-1 0-1-16,-5-14 5 15,1-16-4-15,-6-2 6 16,-11-9 1-16,-10-6-2 15,-14-1 7-15,-22-4 1 16,0 5 1-16,0 10 2 16,0 9-5-16,-12 12 4 15,-3 10-9-15,11 6-6 16,4 0-2-16,-10 6-8 16,3 32 2-16,2 11 2 15,0 11 6-15,5 2-1 16,0-2 0-16,5-8-7 0,31-11 5 15,7-11-4-15,-14-11 2 16,9-8 4-16,-1-7-3 16,-6-4 3-16,10 0 0 15,-5-10 0-15,9-21 6 16,8-8-5-16,-2-11 1 16,-8-4 5-16,-12 0-4 15,-26 10 14-15,-5 12 3 16,0 7-7-16,0 14 9 15,0 5-15-15,0 6-3 16,0 0-4-16,0 0-15 16,0 11 5-16,0 22-2 15,0 13 5-15,10 3 6 0,21-2-8 16,10-9 3-16,2-11 1 16,-2-5-8-16,4-9 13 15,3-7-2-15,-2-6 2 16,0 0 2-16,-3 0-2 15,3-19 4-15,-1-14 3 16,23-13-7-16,-6-3 11 16,-9 5-11-16,-7 6 2 15,-20 17 2-15,-4 7-4 16,-17 14 3-16,-5 0-3 16,9 0-10-16,1 16 0 15,11 17 8-15,6 8 2 0,4 2-5 16,0-2 5-1,1-7 0-15,-1-8 0 0,-7-12-4 16,7-4 2-16,-9-10 1 16,4 0 1-16,5 0 3 15,1-19-2-15,18-16 4 16,3-11-3-16,-7-3 1 16,11-3-1-16,-16 11-2 15,-5 14 3-15,-5 10-6 16,-14 11 1-16,7 6 1 15,12 0-4-15,12 6 0 16,3 22 1-16,-3 2 3 16,-2-3-4-16,6-2 5 15,-16-9-10-15,0-8 8 16,-14-5 0-16,-12-3 1 16,4 0 1-16,3-13 1 15,9-29 5-15,3-15 2 0,-7-11-4 16,-13-11 5-16,-9-11 11 15,0-3-15-15,0 0 15 16,0 10-12-16,-4 17 8 16,-11 19-1-16,-2 23-11 15,13 16 6-15,-1 8-2 16,5 0-8-16,0 32-9 16,-5 28-7-16,0 24 16 15,0 7-1-15,5 2 2 16,0-1-4-16,0-4-2 0,29-4-23 15,29-8 4-15,14-11-21 16,22-17-2-16,9-11-8 16,8-24-32-16,-20-13-13 15</inkml:trace>
  <inkml:trace contextRef="#ctx0" brushRef="#br0" timeOffset="8341">9639 424 117 0,'0'0'20'15,"0"0"-19"-15,0 0 9 0,452-31 16 16,-188 19-15-16,-5 1-9 16,-38 1-2-16,-48-2 0 15,-69 2-19-15,-63-4-32 16,-41 4-60-16</inkml:trace>
  <inkml:trace contextRef="#ctx0" brushRef="#br0" timeOffset="36787">7065 1381 48 0,'0'0'63'15,"0"0"-31"-15,0 0 5 16,0 0 3-16,0 0 3 16,0 0-14-16,0 0-4 15,31-33 3-15,-31 33-7 16,0 0-5-16,0 0-7 15,0 3-5-15,0 33 3 16,0 10-7-16,0 14 20 16,0 2-2-16,-4 8-13 15,4 4 10-15,-5 3-9 16,5 2-5-16,0 0 14 0,0-5-14 16,0-2 2-16,0-4 2 15,0-4-1-15,0-10 0 16,0-4-4-16,0-12 1 15,0-6 0-15,0-2 0 16,0-6-1-16,5-2 0 16,-1-5 4-16,-4-1-6 15,5-7 2-15,0-3 0 16,0-4-3-16,2-2 6 16,-7 0-3-16,5 0 3 15,-5 0-1-15,0 0 6 16,0 0-6-16,0 0 1 15,0 0 8-15,0 0-11 0,-27 0 0 16,-57 0-1-16,-38-8-9 16,-49 2 7-16,-26 1-2 15,-26 5-6-15,-37 0 9 16,-36 0-9-16,-28 0 11 16,-29 2-3-16,-5 9-10 15,12 5 11-15,14 1-13 16,5 2-4-16,0 2 14 15,-9-2-6-15,9 1 6 16,27-4 5-16,31-4-11 16,40-4 9-16,37 0-8 15,34-3 1-15,23 1 8 0,24-4-9 16,30 0 6-16,13-2 2 16,16 0-4-16,11 0 5 15,5 0 0-15,4 0 1 16,-13 0-1-16,-8 0 4 15,-10-2-3-15,1-3 0 16,-5 2 2-16,-1 0-4 16,13 3 2-16,7 0 0 15,22 0-3-15,11 0 0 16,15 0 2-16,0 0 0 16,0 0-2-16,0 0 1 15,0 0 1-15,0 0 1 16,0 0 0-16,0 0 2 15,0 0-2-15,0 0 1 16,-5 0 1-16,-7 0 0 0,3 9-1 16,-6 10 9-16,3 7 3 15,8 8-9-15,4 6 7 16,0 11 1-16,0 12-6 16,0 5 5-16,0 9-4 15,0 10 2-15,-5 2 3 16,-17 4-9-16,-2 0 15 15,-2-2-16-15,-1-5 1 16,13-1 1-16,-3-4-4 16,7-10 0-16,-6-11 0 0,6-3 6 15,0-11-5 1,6-7 2-16,-4-16-2 0,4-5 1 16,4-13-2-16,0-5 0 15,0 0 6-15,-5 0-4 16,5 0 8-16,0 0 2 15,-5 0 6-15,0-8 18 16,0-9-21-16,-7-4-9 16,-2-4 7-16,-3 3-13 15,-2-7 8-15,-12 0-8 16,4-2 5-16,1-1-10 16,2 1 8-16,2-2-3 15,5 9 0-15,8 5 7 16,4 5-7-16,0 9 0 15,5 5 2-15,0 0-7 0,-5 0-1 16,5 0-12-16,0 0 12 16,0 0-22-16,0 5 10 15,0 17-2-15,0 10 13 16,31 7 3-16,15-4-3 16,12 2 3-16,4-6 3 15,10-6-7-15,15-8 7 16,23-7 0-16,13-10 1 15,7 0 4-15,16 0-4 16,-16-22 0-16,-17-12 9 16,-19-8-6-16,-39-15 0 15,-33-6-3-15,-22-5-77 0,-27 5-20 16,-86 11-29-16,-26 10-19 16</inkml:trace>
  <inkml:trace contextRef="#ctx0" brushRef="#br0" timeOffset="46572">7101 2479 8 0,'0'0'46'0,"0"0"-37"15,0 0-9-15,0 0 12 16,0 0 12-16,0 0-4 16,0 51-11-16,0-42 1 15,0-9 3-15,0 3-8 16,27-1 4-16,35 3-3 15,56 7 9-15,64-5 10 16,42 4-11-16,45 0 0 16,10 3 0-16,7-9-13 15,-3 1 4-15,-14-6-4 0,-14 0 2 16,-2 0 1-16,37-17-3 16,42-9 1-16,67-2 2 15,62 2-1-15,22 8-1 16,7 7 0-16,-11 9-1 15,-76 0 6-15,-76 2-7 16,-111 0 1-16,-95 0 8 16,-76 0-7-16,-28 0 8 15,-17 0 4-15,0 0-3 16,0 0 8-16,0 0-10 0,0-3 4 16,0 0 4-1,0 3-17-15,0-3 6 0,5 3-6 16,-5-2 3-1,5-2-8-15,-1 4 5 0,-4-2 0 16,17 2-2-16,7 0 1 16,12 0 1-16,27 0 0 15,21 0 0-15,19 0-5 16,27 0 5-16,19 2 0 16,17 4-2-16,0-6 8 15,-10 3-6-15,-22-3 0 16,-13 0 1-16,-13 0-2 15,5 3 1-15,16-3 0 16,6 0 0-16,-10 0 5 16,-27 0-5-16,-47 0 0 0,-34 0 1 15,-17 0 1 1,0 0-1-16,0 0 2 0,0 0 11 16,0 0-13-16,0-8 10 15,0 0-11-15,-5 0 0 16,-7 2-4-16,7 6 4 15,5 0 0-15,-5 0-2 16,0 0 0-16,-4 0-1 16,-13 0 0-16,-4 10 2 15,-5 26-4-15,-5 8 6 16,4 18-1-16,1 17 0 16,0 5 5-16,0 12-4 15,7-4-1-15,-3-2 1 16,10-5 0-16,8-8-1 0,4-13 0 15,0-6 3-15,0-4 2 16,5 7-4-16,-5 1-1 16,-2 3 1-16,-7-2-3 15,-3-9 4-15,3-5-2 16,-1-11 0-16,3-10 3 16,3-12-4-16,9-5 1 15,0-3 0-15,0-5 0 16,0 1 3-16,0-3-1 15,0-1 6-15,0 0-7 16,0 0 10-16,-5 0-8 16,0 0-2-16,-2-16 2 15,2-10-3-15,-5-3 0 0,-7-6 0 16,-2-3 5 0,-7 1-6-16,-1-2 1 0,-9 6 0 15,0 0-8-15,0 10 7 16,-5 0 1-16,1 7-1 15,8 5-2-15,11 7-1 16,11 2 3-16,5 2-1 16,5 0-3-16,0 0 0 15,0 0 0-15,0 0 5 16,0 25-6-16,0 10 3 16,0 7 3-16,0 6 0 15,24 4-4-15,24-6 4 0,3-5 0 16,11-8 0-16,1-6-12 15,4-8 9-15,5-7 2 16,12-9 1-16,3-3 4 16,-3 0-2-16,2-11 1 15,8-26 4-15,0-9-6 16,-10-6 4-16,-29 1-5 16,-28 0-3-16,-27 9-19 15,-5 1-53-15,-79 0-37 16,-29-7-61-16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0:26.512"/>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574 117 75 0,'0'0'50'0,"0"0"-36"0,0 0 7 15,0 0 18-15,0 0 4 16,0 0-20-16,0 0-6 16,-113-115 3-16,108 115-5 15,-2 0-1-15,-3 0-10 16,-11 0-2-16,-15 6 0 15,-25 29 0-15,-18 17-2 16,-3 10 0-16,10 12 3 16,19 1-2-16,27 3-1 15,21 1 0-15,5-9-2 16,0 0 2-16,46-9 0 16,16-12 0-16,6-8 1 15,6-14-3-15,13-10 2 16,11-15 0-16,1-2 2 0,-1 0-2 15,-14-25 3-15,-16-14 3 16,-1-15-4-16,-17-2 9 16,-9 2 0-16,-19 10-1 15,-13 10 7-15,-9 15-14 16,0 9 10-16,0 5 2 16,0 5-12-16,0 0 1 15,0 0-4-15,0 0-9 16,0 0 5-16,0 30-11 15,0 8 15-15,0 6 0 16,0-2-8-16,0-8 4 16,0-6-1-16,13-10-5 15,6-7 6-15,-2-8-5 0,-8 0 9 16,6-3 3-16,1 0-1 16,11-14 5-16,4-19-3 15,0-2-3-15,-11 2 2 16,-4 3 1-16,-11 8-3 15,-5 6 6-15,0 5-6 16,0 6 7-16,0 2-7 16,0 3 0-16,0 0-2 15,0 0-3-15,0 0-1 16,0 3 0-16,0 24-12 16,10 11 17-16,-1 7 0 15,13-3 0-15,9-6-3 0,0-6 2 16,1-14 0-16,-11-6 0 15,-6-6-5-15,-1-4 5 16,8 0 2-16,9-4 0 16,10-25 7-16,2-16-7 15,-2-5 2-15,-22-8 2 16,-7 4-3-16,-12 5 1 16,0 12-2-16,0 14 0 15,0 12 3-15,0 8-4 16,0 3 1-16,0 0-1 15,0 0-9-15,0 0 7 16,0 0-7-16,5 14 0 16,5 8 8-16,6 2-4 0,4 5 5 15,6-3-3 1,1 1-4-16,-1-4 6 0,-12-5-6 16,3-2 1-1,-7 0 3-15,-1-6-5 0,-4 8 5 16,-5 1 0-16,5 0-6 15,-5 0 9-15,0-3-2 16,7-5 1-16,-7 1 0 16,0-8 1-16,5 0 0 15,-5-4 0-15,5 0 1 16,0 0 0-16,0 0-1 16,-1 0 2-16,13 0 6 15,14-14-6-15,15-22 3 16,17-7-3-16,-1-9 0 15,-4-3 5-15,-8 4-4 0,-9 2-1 16,-19 5 5-16,-6 14-5 16,-16 8 6-16,0 9-2 15,0 7-5-15,0 6 3 16,0 0-4-16,0 0-5 16,0 0 3-16,0 0-9 15,0 8 4-15,0 13 3 16,0 2-6-16,0 1 6 15,0-3-3-15,0 2 2 16,0-1 5-16,0 0-7 16,15-1 4-16,-1 4-2 15,8-2-3-15,0 8 7 0,-3-2-3 16,-2 0-1-16,2-4 1 16,-7-11 0-16,-3-4 4 15,1-2 0-15,-3-8-2 16,-7 3 1-16,5-3 1 15,0 0 0-15,9 0 2 16,22-11 0-16,17-13-1 16,19-12 0-16,0-8 1 15,8 0 1-15,-13-7-1 16,-12-1 1-16,-19 3 4 16,-19 4-3-16,-17 4 1 15,0 14 0-15,0 4 3 16,-5 9 3-16,-12 9-7 0,8 5-3 15,4 0-1-15,-5 0-5 16,-6 32 1-16,11 12 3 16,5 9 2-16,0 3-3 15,0-2 2-15,36 1 0 16,0-12 0-16,0-5 2 16,0-7-2-16,-5-10 0 15,0-11 1-15,-4-4-2 16,-5-6 2-16,6 0 0 15,-1-21 8-15,9-14-8 16,7-4 4-16,-7-2-2 16,0-2-3-16,5 9 4 15,-5 3-4-15,-9 12 0 16,-6 10-1-16,-6 8-1 0,-6 1 1 16,3 0-4-16,3 1-3 15,-6 21 7-15,3 0-2 16,-2 4 3-16,-1 2-2 15,3-6 4-15,3 0-2 16,2-6 0-16,-3-8 1 16,-9-5-3-16,-5-3 4 15,5 0-1-15,7 0 8 16,-3-11-3-16,13-9-3 16,-8 2 3-16,3 2-2 15,-2-2 0-15,-1 6-4 16,8 4 0-16,4 5-1 0,1 3-6 15,9 0 5-15,4 0 0 16,-3 0 0-16,-6 11-1 16,0 1 1-16,5 3 2 15,0-4-1-15,-5-6 2 16,10-5-1-16,2 0 2 16,8-5-1-16,11-25 8 15,-4-14-5-15,-12-5 6 16,-10-8 14-16,-27-4-9 15,-9-3 4-15,0 4-7 16,0 7-4-16,-9 13 10 16,-18 15-13-16,8 15 7 15,7 8 2-15,12 2-14 0,-5 2-2 16,-9 39-14-16,-8 16 9 16,3 17 2-16,12 2 5 15,7-3-5-15,38-3 1 16,54-3-31-16,37-14-5 15,1-6-11-15,0-14-6 16,-32-17 9-16,-30-16-7 16,-23 0-8-16,-23-13-30 15</inkml:trace>
  <inkml:trace contextRef="#ctx0" brushRef="#br0" timeOffset="183">4422 365 15 0,'0'0'38'0,"0"0"-12"16,0 0 3-16,0 0 4 15,0 0-15-15,0 0-12 16,20-51-4-16,145 51-2 16,28-1 1-16,4-2 0 15,-22-1-2-15,-14 4 0 16,-31 0-8-16,-41 0-14 16,-48 0-27-16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0:27.470"/>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346 667 84 0,'0'0'53'0,"0"0"-33"16,0 0 21-16,0 0 6 15,0 0-13-15,0 0-14 16,0-14-5-16,-4 14 8 15,-1 0-9-15,-12 10-8 16,-14 22 2-16,-10 15-3 0,-9 11 7 16,1 9-6-1,9-2-6-15,8-2 9 0,6 0-8 16,-1-12 0-16,13-7-1 16,4-17 2-16,10-16-3 15,0-3 1-15,0-8 0 16,0 0 13-16,0-5 3 15,0-42 33-15,24-21-12 16,15-26-18-16,2-24 4 16,16-18-20-16,11-8 2 15,-8 2-2-15,2 11-3 16,-14 28 0-16,-2 30-2 16,-15 29 7-16,-9 25-12 15,2 19 7-15,14 0-26 0,13 51 8 16,11 30 15-1,-4 34 3-15,-17 10-6 0,-20 7 12 16,-16-8-6-16,0-12 0 16,0-17-6-16,4-18 3 15,8-17-47-15,3-18 5 16,1-16-2-16,-6-13-7 16,1-10 15-16,-1-3-3 15,2 0 0-15,-17-26 0 16,0-11-22-16,-22 6 16 15</inkml:trace>
  <inkml:trace contextRef="#ctx0" brushRef="#br0" timeOffset="2321">5 927 26 0,'0'0'31'0,"0"0"-10"16,0 0 13-16,0 0 0 15,0 0-8-15,0 0-8 16,36-26-1-16,36 5-5 15,27 0 3-15,26-1 4 16,9-3-7-16,27 2-6 16,0-5 6-16,-12 6-9 15,-9 6-1-15,-20 6 2 16,-26 0-4-16,-27 2 3 16,-26 5-2-16,-20 1 1 15,-16 0 0-15,0 2-1 16,-5 0-1-16,0 0 0 0,0 0 2 15,0-4-2-15,0 4 3 16,0 0-2-16,0-2 2 16,0 2-2-16,0-3 0 15,0-3 4-15,-5-4-5 16,-26 0 3-16,-10-5-3 16,-2 7 0-16,2 6-2 15,-5 2 1-15,-2 0-1 16,3 0 2-16,-8 21-4 15,12 14 3-15,0 6 1 16,10 8 0-16,4 8-3 16,18-2 2-16,9-6 1 15,0-7 0-15,5-13-1 0,35-13 1 16,18-8 1-16,0-5 1 16,9-3 2-16,5 0 1 15,5-22 7-15,12-10 6 16,-7-15-7-16,2-2 7 15,-2-8-9-15,2 0-4 16,-3 1-2-16,3 8-2 16,-7 13-1-16,-19 16 0 15,-22 11-8-15,-17 8 8 16,-7 0-7-16,-2 0-4 0,0 8 7 16,-3 9-5-1,-2 2 5-15,-1-7 3 0,-4-4-4 16,0-2 5-16,0-6-2 15,0 0 2-15,0 0 1 16,0 0-1-16,0 0 4 16,0 0 3-16,0 0-5 15,0 0 3-15,-31-2-5 16,-5-6 0-16,-12 2 0 16,-2 6 0-16,1 0-1 15,-6 0 0-15,-2 22-4 16,6 16 4-16,-2 8-2 15,8 3 3-15,6 3-2 16,15-3 1-16,12-11-2 16,12-8 3-16,0-8-7 15,12-3 7-15,39-11-4 0,11-5 4 16,15-3 1-16,7 0 0 16,10-14 2-16,9-17 2 15,15-11-4-15,-3-7 5 16,-7 1-4-16,-14-1-1 15,-27 16 3-15,-26 13-3 16,-14 10-1-16,-18 6 0 16,-4 4-1-16,2 0 0 15,-7 0-5-15,0 0-2 16,5 4 4-16,0 6 0 16,-5 1 2-16,5-6 0 15,-5-1-4-15,0-4 6 16,0 0-2-16,0 0 2 0,0 0 2 15,0 0 0-15,0 0 3 16,0 0 2-16,0-9-6 16,0-5 2-16,0 1-2 15,-10 7 0-15,-7 2 5 16,3 4-5-16,-3 0 0 16,-14 0-1-16,-5 12-8 15,-10 22 7-15,0 9 0 16,8 6 1-16,14-6-3 15,12 1 3-15,12-5-1 16,0-10 1-16,0-6-6 16,12-8 4-16,24-4-4 15,5-8 6-15,12-3 2 0,7 0-2 16,7-11 3-16,7-22 2 16,-1-10-4-16,-23-12 4 15,-19-5 0-15,-31 0-1 16,0 6 7-16,-45 10-4 15,-23 14 2-15,6 9 1 16,9 9-10-16,12 10 8 16,5 2-8-16,-10 0 0 15,-2 26-1-15,-7 22-1 16,-3 6 2-16,18 11 0 16,18 3-1-16,22-5 0 15,0-6 1-15,67-13-7 0,17-13 7 16,8-19 0-16,18-9 0 15,-2-3 4-15,5 0-1 16,-14-23 9-16,-15-8 0 16,-17-8-5-16,-21-7 15 15,-15-3-10-15,-9 3-2 16,-13 2 1-16,-9 10-11 16,0 11 10-16,0 9-8 15,0 9-1-15,0 5-2 16,0 0 1-16,0 0-11 15,0 9-1-15,-4 21-1 16,-13 4 13-16,12 5 0 16,5-4 1-16,0 0-4 15,0-5 3-15,0-5-2 16,26-9 0-16,10-5-4 0,0-4 6 16,0-7 0-16,1 0 1 15,-1 0 10-15,2-15-7 16,-2-14 2-16,0-13 5 15,-5-4-10-15,1 6 6 16,-18 6-5-16,-9 18-2 16,0 9 12-16,-5 7-12 15,0 0 0-15,0 0-3 16,0 0-20-16,7 26 14 16,-2 7 8-16,4 2 2 15,-4-2-2-15,5-3 3 16,6-2-2-16,-1-10 0 0,2-7-8 15,4-3 5-15,-6-8-3 16,-1 0 6-16,8 0 3 16,-1 0-3-16,15-8 9 15,-4-11-4-15,9-6-2 16,-1-2 3-16,8 3-6 16,-7 6 0-16,-5 6-4 15,-9 6 3-15,-18 6 0 16,-4 0 0-16,0 0-12 15,12 0 9-15,-3 0-2 16,8 6 2-16,0 10 1 16,-8-2 0-16,8 2 3 15,-8-8 0-15,3 0-4 0,-3-5 3 16,8-3 1 0,-3 0 0-16,3 0 9 0,9 0-8 15,0 0 5-15,0 0-4 16,1-3 2-16,-13-2-1 15,7 2-3-15,1 0-4 16,-1 3 3-16,10 0-8 16,5 0 7-16,10 0 0 15,6 0 4-15,1 0-2 16,0 0 0-16,-3 0 1 16,-2-8 6-16,-8-14-5 15,-9-12 2-15,-4-16 7 16,-16-15-1-16,-16-17 19 15,0-16-3-15,0-16 14 0,0-6-2 16,0 6-10-16,-4 19 0 16,-13 23 56-16,-2 32-22 15,7 18 24-15,2 16-21 16,5 6-47-16,-7 0-18 16,-7 36-33-16,-7 32 18 15,-11 24-9-15,6 11 48 16,10 7-36-16,21-10 12 15,0-4-60-15,21-11-55 16,47-10-9-16,8-17 16 16,4-9 22-16,-8-17-6 15,-22-15 8-15,-18-9 4 16,-25-8 14-16,-7 0-24 16</inkml:trace>
  <inkml:trace contextRef="#ctx0" brushRef="#br0" timeOffset="2473">4797 581 47 0,'0'0'60'16,"0"0"-38"-16,0 0 20 16,0 0 3-16,327-96-28 15,-89 86-7-15,4-2-6 16,-28 0-1-16,-65 3-3 16,-77 1-19-16,-72-9-46 0</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58:50.284"/>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2674 313 82 0,'0'0'21'0,"0"0"6"16,0 0 1-16,0 0-9 16,0 0-8-16,0 0-11 15,149-99-1-15,-29 87 1 16,20-2 0-16,-15 5-1 16,-22 4-3-16,-31 2-5 15,-31 3-1-15,-24-3-4 16,-17 1 4-16,0-1 3 15,-7 0-6-15,-34 1-4 0,-10 2 10 16,3 0 6 0,7 0 1-16,1 0 0 0,13 21 0 15,5 10 4-15,3 4 4 16,2 6 0-16,8 5 0 16,4 11 6-16,0 10-2 15,5 2-3-15,-7 8 1 16,7-1 0-16,0-2-5 15,0-9 3-15,0-5-3 16,0-8-3-16,0-6-2 16,0-11 0-16,0-4 0 15,0-7-20-15,0-8-24 16,0-2-32-16</inkml:trace>
  <inkml:trace contextRef="#ctx0" brushRef="#br0" timeOffset="1332">3393 967 49 0,'0'0'41'0,"0"0"-16"15,0 0 6-15,12-156-2 16,-12 118-6-16,0 11-8 16,-27 4 3-16,1 13-3 15,4 9-6-15,-2 1-9 16,3 0 0-16,-6 0-2 15,-4 15 0-15,0 15 1 16,12 4 0-16,2 7-1 0,17-10 1 16,0-1-1-16,0-8-2 15,4-8-4-15,28-3-2 16,4-11 5-16,-5 0 5 16,5 0 0-16,-5-11 3 15,-4-11-1-15,-6-5 0 16,-6-2-1-16,-3 6 5 15,-7 9-2-15,-5 6 2 16,0 5 0-16,0 3-3 16,0 0-3-16,0 0-5 15,0 0-3-15,4 19 4 16,16 6 4-16,11-6 0 0,5-5-3 16,12-6 0-1,2-5 3-15,13-3 0 0,-5 0 2 16,4-11 2-16,-4-12-4 15,-13-2 2-15,-13-4 0 16,-18-2 4-16,-14-6 1 16,0 7 2-16,0 6 2 15,0 6-2-15,-5 14-6 16,0 4-2-16,5 0-1 16,0 0-4-16,0 8-3 15,0 29 0-15,0 11 7 16,0 3 0-16,10-3 0 15,16 1-1-15,6-9 1 16,-6-7-4-16,-4-15 2 16,-13-4 1-16,-9-11-4 0,0-1 2 15,0-2-2 1,0 0 0-16,-16 0-3 0,-16 0 4 16,-4 0 3-16,22-2-4 15,9 2 2-15,5 0 1 16,0 0-7-16,0 0 0 15,0 0 2-15,5-3 2 16,14-5 1-16,12 0 3 16,8-8 1-16,6-9 1 15,6-4-1-15,11-5 2 16,1-6 0-16,4-10 6 16,-9-10 5-16,-17-5 2 0,-5-9 8 15,-19 2 4-15,-17 5-13 16,0 10 13-16,0 16 3 15,-32 12-4-15,1 12-8 16,9 11 5-16,18 6-8 16,4 0-15-16,0 0-4 15,0 9-4-15,0 17 5 16,0 8 3-16,0-2 0 16,0-2 3-16,0 0-3 15,0 3 1-15,0 0-1 16,0 7 0-16,0 10 0 15,0 1 0-15,0 5 2 16,0 2-1-16,0-2 0 0,0-8-1 16,0-4-1-1,0-14 1-15,0-6-3 0,0-10 3 16,0-9 0-16,0-5 0 16,0 0 1-16,0 0-1 15,0 0 3-15,0 0 1 16,0 0 4-16,0-8-2 15,0-25 4-15,0-17-10 16,0-3 0-16,0-10 0 16,16-5-1-16,8 6-4 15,13 10 0-15,6 11-6 16,-2 16 4-16,9 13-5 0,8 12-9 16,-1 0 3-1,-11 0 0-15,-10 4 6 0,-14 13 3 16,-13 4-2-16,-4 1 4 15,-5 3 0-15,0 2-1 16,-19 0 2-16,-34-1-1 16,7-7 2-16,10 4 0 15,10-5-1-15,16-9 1 16,10-3-7-16,0 2 2 16,0-5 1-16,51 0 4 15,38-3-1-15,19 0-3 16,26 0-11-16,-9-12-6 15,-16 6 0-15,-37 6-3 16,-34 0-18-16</inkml:trace>
  <inkml:trace contextRef="#ctx0" brushRef="#br0" timeOffset="1680">0 2046 57 0,'0'0'34'0,"0"0"3"15,0 0 2-15,0 0-3 16,0 0-10-16,435-98-19 15,-109 30 5-15,64-10 0 16,50 0 7-16,26-1-11 16,-5 6-1-16,-36 10-4 15,-42 8-1-15,-66 12-2 16,-75 10 0-16,-76 12 0 16,-77 13-1-16,-65 6-5 15,-24 2-19-15,-122 0-36 16,-97 6-8-16,-86 27-32 15</inkml:trace>
  <inkml:trace contextRef="#ctx0" brushRef="#br0" timeOffset="1920">281 2211 100 0,'0'0'49'0,"0"0"-35"15,533-39 30-15,-119-17 12 16,73-6-18-16,21-6-19 16,-33 4-2-16,-45 10-9 15,-71 6 6-15,-81 9-1 16,-69 8-2-16,-91 15-11 0,-65 8 0 16,-53 6-30-1,0 2-58-15,-79 0-44 0</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0:10.672"/>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816 177 36 0,'0'0'58'0,"0"0"-24"16,0 0-2-16,0 0 5 16,0 0-6-16,98-143-4 15,-107 128-11-15,-44 4-4 16,-24 8-7-16,-17 3-2 16,-9 0-1-16,-5 21-1 15,4 13 0-15,25 3 0 16,24 13 1-16,28-1-2 0,27 6-3 15,5 5 2-15,72 2-5 16,26-2 6-16,13 0-1 16,1-2-1-16,-13-6 2 15,-15-4 2-15,-27-4-2 16,-16-7 0-16,-25-3-1 16,-16-1-2-16,-5-6 3 15,0 0-1-15,-62-3 1 16,-25-5 2-16,-23 0 0 15,-8-3-1-15,-17-2-1 16,15-3 1-16,12-8-2 16,19-3-2-16,22 0-10 15,31-3-6-15,26-22-15 16,10-12-3-16,36-21 5 0,68-12-43 16</inkml:trace>
  <inkml:trace contextRef="#ctx0" brushRef="#br0" timeOffset="1107">1366 593 28 0,'0'0'64'0,"0"0"-27"0,0 0-5 16,0 0 3-16,0 0-5 15,-17-143-5-15,-14 118-8 16,0 9-4-16,-5 5-4 16,-10 11-7-16,-2 0-2 15,-3 0 0-15,-1 19-2 16,11 14 0-16,5 10-2 16,4 3 0-16,28-2 0 15,4 0 0-15,0-12-5 16,36-8-2-16,21-7 0 15,11-9-1-15,-13-8 8 16,3 0 4-16,-13-8 2 16,-14-17 1-16,-4-8 3 15,-10-6 9-15,-13-9 3 16,-4-3-3-16,0 2-6 0,0 13-3 16,0 12 7-16,0 13 0 15,0 11-1-15,0 0-8 16,5 0-4-16,10 27-8 15,6 25 6-15,11 8 2 16,-11 6 2-16,-2 2-1 16,-2-8-1-16,-7-3 0 15,7-16-1-15,-3-9 1 16,1-12-3-16,6-16-1 16,1-4 4-16,9 0 1 15,10-20 6-15,-5-24 0 16,5-14 0-16,0-12 11 15,2-6-3-15,-2 2-6 0,0 14-4 16,-15 24-1-16,-12 20 4 16,-2 14 1-16,-12 2-9 15,10 2-4-15,7 31-4 16,2 10 8-16,3 11 3 16,-3 4-3-16,3 2 0 15,-8-2-1-15,3-10 1 16,4-12 0-16,-11-15-4 15,4-10 2-15,-6-5 2 16,1-6 0-16,18 0 3 16,9-28 10-16,9-21-12 15,8-11 4-15,-2-6 3 0,2-1-5 16,-13-1 0 0,-3 11-3-16,-11 10 2 0,-12 17-7 15,-9 16 4-15,2 8-4 16,-2 6-8-16,5 0-32 15,-1 15-3-15,18 19 16 16,-1 5 1-16,-4 3-9 16,2-11-1-16,-2-6 9 15,-1-9 5-15,-11-8 15 16,-1-8 12-16,-4 0 7 16,2 0 16-16,-2-20-2 15,-5-5 4-15,0 0 9 0,0 7-3 16,0 3-8-1,0 5-1-15,0 7-2 16,0 3-3-16,0 0-5 0,0 0-12 16,0 22-2-16,0 18 1 15,0 12 1-15,0 2 5 16,5 2-4-16,9-10-1 16,3-6 0-16,-2-4 1 15,2-9-2-15,-3-8-2 16,-2-7-20-16,-7-8-4 15,0-4-5-15,-5 0-5 16,4-25-1-16,1-24-7 16,-5-9 5-16,0-11-15 15</inkml:trace>
  <inkml:trace contextRef="#ctx0" brushRef="#br0" timeOffset="1391">2760 218 2 0,'0'0'35'0,"0"0"-7"0,0 0-2 16,0 0-4-16,0 0-4 15,0 0-5-15,-94-131-3 16,82 131-8-16,-7 0-2 16,-3 26 0-16,-4 11 0 15,21 1 0-15,5-1 0 16,5-6 0-16,62-5 0 16,17-17 1-16,-2-7 7 15,-8-2 7-15,-23 0 5 0,-25-23 0 16,-11-2-5-1,-15-2-2-15,0 2-9 0,-10 5-4 16,-26 8 0-16,5 5-3 16,-5 7-4-16,4 0-14 15,1 23-7-15,10 23 4 16,11 22-12-16,10 2-14 16</inkml:trace>
  <inkml:trace contextRef="#ctx0" brushRef="#br0" timeOffset="2588">3101 659 15 0,'0'0'60'0,"0"0"-13"0,0 0-4 15,0 0 4-15,0 0-5 16,36-141-14-16,-36 130 1 16,0 5-4-16,-5 6-13 15,0 0-10-15,-7 8-2 16,3 28-2-16,-1 8-1 15,3 5 5-15,7 0-2 16,0-5 0-16,0-9-1 16,0-8 0-16,0-11-1 15,0-8-1-15,7-8 1 16,3 0 2-16,16 0 0 16,5-17 6-16,5-9-5 15,5-9 4-15,-5-2-4 0,5 8-1 16,-10 4 0-1,1 9 1-15,-11 13-3 0,-6 3 2 16,6 0-6-16,6 0 5 16,9 6-4-16,5 16 4 15,-10 0 1-15,10-4-7 16,-5-1 2-16,7-4-2 16,3-5 3-16,-5-4 2 15,-1-4 4-15,-1 0-2 16,-3 0 2-16,0-20 0 15,0-7 0-15,-10-11-1 16,-11-1-1-16,-15-4 6 16,0 2-6-16,-41 9 4 0,-31 8-2 15,-3 9 0 1,8 10-1-16,7 5-1 0,12 3-3 16,22 26 1-16,6 10-6 15,20 2 1-15,0-3-3 16,10-5-13-16,52-6 7 15,15-13 5-15,12-10 10 16,5-4 0-16,-12 0 2 16,-25-10 4-16,-16-15 14 15,-24 0-1-15,-17 1 3 16,0 3 3-16,-7 2-12 16,-34 11 10-16,0 8-13 15,0 0-4-15,-2 29-5 16,14 23 4-16,3 18-4 0,14 21 0 15,12 23 0-15,0 26 7 16,17 11-5-16,19 11 15 16,-15-2-2-16,-6-10-11 15,1-9 1-15,-16-18-5 16,0-28 0-16,0-29 0 16,0-26 3-16,0-23-3 15,-26-12 1-15,-15-5 2 16,-26-2 27-16,-32-34-12 15,-21-17-11-15,0-19-7 16,7-18-11-16,15-11-8 16,35-2-12-16,44 2 0 15,19 6 10-15,67 0-6 0,61 2-5 16,45-2 16 0,16-2 8-16,25 2 7 0,3-6-1 15,-4-1 2-15,-1-5 0 16,-25 1 1-16,-38 13-1 15,-41 14 3-15,-55 22 2 16,-48 16 17-16,-5 14 2 16,-46 11-11-16,-52 5 2 15,-10 11-14-15,-3 0 0 16,30 4 1-16,28 24-2 16,21 10-1-16,32 1-2 15,0 10-2-15,0 8 3 0,32 2 2 16,25 7-2-1,20-6 2-15,12-6-4 0,5-4 3 16,-12-7-1-16,-10-11 2 16,-15-4-1-16,-25-9 1 15,-18-6 0-15,-14-5-1 16,0-8-1-16,0 3 2 16,-24-3-1-16,-60 0 1 15,-41 0 7-15,-14 0-6 16,4 0-1-16,17 0-1 15,29 0-13-15,36 0-10 16,29 0-16-16,24-4-15 16,0-12-16-16,24-13 6 0</inkml:trace>
  <inkml:trace contextRef="#ctx0" brushRef="#br0" timeOffset="3250">703 1939 61 0,'0'0'71'16,"0"0"-34"-16,0 0 10 15,0 0-3-15,0 0-11 16,0 0-27-16,0 0-3 15,24 63 14-15,-12 13-9 16,-12 6 6-16,0-3-7 0,-31-5-5 16,-1-12 5-1,11-15-7-15,11-18 0 0,5-13 0 16,5-12 2-16,0-4-2 16,0 0 7-16,0-28 1 15,0-32 13-15,15-27-10 16,38-23-3-16,14-22-6 15,0-13 2-15,10-2-3 16,-5 13-1-16,-9 29 0 16,-6 26-1-16,-26 35 1 15,-9 24 0-15,-8 19 0 16,8 1-6-16,9 45-2 16,10 39 8-16,0 34 0 15,-10 16 3-15,-16 2-1 16,2-5-2-16,-3-15 1 15,8-17 1-15,4-19-2 0,5-21 0 16,0-16-12-16,-6-16-15 16,-9-15-27-16,-11-12 5 15,0 0 9-15,-5-16 0 16,0-26-14-16,-31-7-23 16</inkml:trace>
  <inkml:trace contextRef="#ctx0" brushRef="#br0" timeOffset="5458">811 2087 6 0,'0'0'26'0,"0"0"-7"16,0 0 5-16,0 0 9 0,0 0-3 15,0 0-23-15,-5-44 0 16,113 38 10-16,17-2-5 16,5-4 5-16,-8 2 1 15,13-3-1-15,2-1 1 16,-10 1-9-16,3 2 4 15,-15 1-3-15,-11 3-5 16,-27 6 4-16,-24 1-8 16,-17 0-1-16,-22 0 0 15,-2 0 1-15,-12 0-1 16,0 0 0-16,0 0 0 16,5 0 1-16,-5 0 0 15,0 0-1-15,0 0 4 16,0 0-3-16,-12 0 3 15,-34-7 1-15,-12 2-3 0,-14-3 2 16,0 5-4 0,5 3 0-16,0 0 2 0,4 0-1 15,6 16-1-15,1 17 0 16,13 10-1-16,12 8-3 16,16 2 4-16,15-1 0 15,0 0-2-15,46-8 0 16,33-15 2-16,15-10 0 15,9-11 0-15,-4-8 1 16,-8 0 0-16,-7-5 0 16,-12-20 4-16,1-10-4 15,-6-10 2-15,0-5-2 0,-9-2 2 16,-1 3-2-16,-16 9-1 16,-9 14 0-16,-11 16-1 15,-6 7-1-15,-6 3 1 16,3 0-2-16,7 0-6 15,3 11 7-15,0 9 1 16,-8-5-5-16,-4-4 5 16,-5-3-6-16,2-5 7 15,-2 0 0-15,-5-3 1 16,0 0 1-16,0 0 1 16,0 0-1-16,-22-6 1 15,-24-13-1-15,-2 5-2 16,-2 6 0-16,-8 8 1 0,0 0-3 15,-4 0 1-15,2 22 1 16,7 15-2-16,12 2-1 16,19 7 3-16,18 6 0 15,4-2-1-15,0-4-1 16,26-2 2-16,15-15 0 16,0-6-1-16,7-11 0 15,2-8 1-15,8-4 2 16,4 0-2-16,11-14 6 15,3-13-6-15,4-8 2 16,-3-1 5-16,-5-5-6 16,-10 0 2-16,1 3-2 0,-18 10 2 15,-13 7-3-15,-6 10 0 16,-16 11-2-16,-3 0 1 16,2 0-9-16,-4 0 8 15,5 15 1-15,2-3 0 16,-12-1-1-16,5-5 1 15,-5-6 0-15,0 0-1 16,0 0 4-16,0 0-1 16,0 0 3-16,0 0-3 15,0-3 7-15,-17-18-8 16,-7-2 0-16,-7 7 3 16,-8 2 0-16,3 10-4 15,-5 4 1-15,-4 0 0 0,4 4-2 16,-2 34-1-16,2 12 2 15,9 1-2-15,18 3 4 16,14-10-1-16,0 0 0 16,0-12-5-16,19-4 4 15,17-14-2-15,12-6 3 16,3-8-3-16,2 0 6 16,-3-6-1-16,3-21 1 15,-12-8-3-15,-15-9 6 16,-16-2-5-16,-10-6 4 15,0 0 0-15,0 7-2 16,-24 6-2-16,-19 10 3 0,-8 11-3 16,3 10 3-1,-2 8-4-15,9 0-1 0,2 11 0 16,15 30-7-16,17 8 8 16,7 5-1-16,7 1 1 15,56-11-3-15,4-7 3 16,15-12 0-16,7-11 0 15,-8-11 3-15,3-3-2 16,-2 0 4-16,-5-17-4 16,-7-10 17-16,-15-3 0 15,-29-6 4-15,-4-4 4 16,-22 3-11-16,0-6 10 16,0 11-10-16,-26 13-3 15,4 5 7-15,8 14-17 16,9 0-1-16,-17 0-2 0,8 30-19 15,2 14 19-15,12 7-1 16,0 0 0-16,0-6-6 16,36-5 8-16,0-6 0 15,12-10-3-15,-2-8 2 16,11-7 1-16,11-9 0 16,-1 0 2-16,10 0 7 15,7-25-8-15,-7-10 0 16,-15 2 5-16,-16 3-2 15,-25 8 4-15,-11 8 7 16,-5 6-14-16,-5 8 19 16,0 0-20-16,7 0-10 0,-2 4 3 15,0 20-14 1,4 8 21-16,8 1 0 0,-2-2 6 16,1-11-12-16,4-3 6 15,-4-6 0-15,-1-8-3 16,2-3 1-16,-3 0 2 15,8 0 7-15,4-8-6 16,3-11 17-16,-3-3-17 16,1 0-1-16,-1 0 1 15,1 4 6-15,-8 1-7 16,3 9 0-16,-8 2-12 16,3 6 11-16,2 0-13 15,3 0 9-15,4 0 1 16,-7 14-3-16,-2-3 7 15,-2-1 0-15,-3 2-6 0,2-4 2 16,-4 0-5-16,2-5-2 16,2-3 11-16,12 0-3 15,6 0 3-15,13 0 1 16,3-17 3-16,-7 3-2 16,-5 1-2-16,-9 5 0 15,-1 2-2-15,-2 4-2 16,3 2 4-16,-1 0-7 15,5 0-10-15,5 0 7 16,5 2-6-16,0 6 4 0,7 1 5 16,-2-7-1-1,2-2 8-15,-2 0 0 0,-10 0 2 16,-5-19 4-16,-5-14-3 16,-4-13 2-16,-8-19 16 15,-14-20-7-15,0-15 15 16,-14-7-3-16,-49 5-10 15,-4 8 14-15,-12 15-10 16,16 22 6-16,18 19 12 16,18 17-9-16,22 17 19 15,5 4-48-15,0 39-29 16,5 35 18-16,36 26 10 16,2 9 1-16,3 8 1 15,12-7-1-15,9-13-3 0,5-9-43 16,0-20-28-16,-9-16 8 15,-23-15-18 1,-8-18 8-16,-11-13-6 0,-21-6 0 16,0-6-20-16</inkml:trace>
  <inkml:trace contextRef="#ctx0" brushRef="#br0" timeOffset="5669">5478 1978 3 0,'0'0'65'0,"0"0"-38"15,0 0 2-15,0 0 11 16,0 0-9-16,0 0-18 16,201-39 2-16,8 28 2 0,3-2-8 15,-37-1-1-15,-55 3-6 16,-47 7-2-16,-47 0-3 16,-21 1-30-16,-5 3-16 15,0-5-9-15,-31-3-38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24:06.54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FFFFFF"/>
      <inkml:brushProperty name="fitToCurve" value="1"/>
    </inkml:brush>
  </inkml:definitions>
  <inkml:trace contextRef="#ctx0" brushRef="#br0">2756 11080 163 0,'0'0'43'15,"0"0"-25"-15,0 0 22 16,0 0 17-16,0 0-10 16,0 0-19-16,0 0-2 15,5-7 3-15,-5 7-17 16,0 7-12-16,0 27-10 15,-26 25-2-15,-24 20 12 16,-14 9 5-16,-10-10-4 16,5-13 0-16,5-13 2 15,14-13-3-15,20-20-5 16,16-12-12-16,14-7 17 16,0 0 4-16,0-3 6 0,0-35 5 15,5-30-10-15,34-37 6 16,16-20-1-16,9-15-7 15,0-13 0-15,0 8-2 16,-8 9-1-16,-13 26 3 16,-8 30-3-16,-15 31 2 15,-11 25-2-15,-4 18 0 16,-5 6-4-16,5 0-7 16,15 35-14-16,-4 41 11 15,7 30 12-15,-11 21 1 16,-12 18 1-16,0 15-1 15,0 1 1-15,-30-5-6 16,0-21-2-16,0-30-3 0,14-36-17 16,7-27-1-16,4-23-17 15,5-17 1-15,0-2 27 16,0 0 7-16,-9-26-7 16,-11-15-10-16,-10-12 8 15,-21 1 1-15,-13 0-1 16,-28 13 5-16,-18 8 11 15,-9 10 0-15,6 8 3 16,8 8 1-16,17 3 0 16,33 2 1-16,21 0 0 15,25 0 0-15,9 0 0 16,0 0-1-16,4 0 1 0,56 0-1 16,23-3 2-16,27-5 5 15,14-9 6-15,18-5 2 16,12-7 2-16,-5-3-1 15,-16-3 3-15,-21 3 2 16,-27 9-1-16,-30 6-3 16,-25 9 1-16,-21 8-2 15,-9 0-6-15,0 0-10 16,0 0 0-16,0 9-5 16,0 25 5-16,0 11 0 15,0 6 2-15,0 5-1 16,0-5 1-16,0-3-2 15,0-12 1-15,0-11 0 0,0-12-1 16,0-9 0 0,0-4 0-16,0 0 1 0,0 0 2 15,21-11 2-15,18-24 2 16,9-6 3-16,-2-6-4 16,-7 7 2-16,-4 10-1 15,-15 12-5-15,-6 9-1 16,-2 7-1-16,-8 2-5 15,5 0-1-15,5 11-4 16,2 19 5-16,-11 3 0 16,-5 6 4-16,0 0 1 15,0-6 0-15,0-4 0 0,9-10 0 16,2-9-2-16,-1-10-5 16,-6 0 7-16,8 0 0 15,6 0 4-15,12-24 2 16,13-16 1-16,12-8-3 15,5-12-2-15,0 0-1 16,-12 10 0-16,-18 15 0 16,-10 18-1-16,-20 15-2 15,0 2-1-15,10 0-6 16,10 19-9-16,1 16 8 16,13 2 3-16,-4 0 3 15,0-9 0-15,4-12-1 16,-11-6 2-16,7-7-3 0,-9-3 2 15,4 0 4 1,5-13 5-16,0-25-1 0,4-18 5 16,-11-14 4-16,-7-11-2 15,-11-7-2-15,-5 2 2 16,0 4 1-16,0 16-4 16,-14 16 2-16,3 21 0 15,6 19 3-15,5 10-3 16,0 0-10-16,0 9-9 15,0 34-6-15,0 23 12 16,0 20 3-16,0 4 0 16,0 8 1-16,0-1-1 15,0-11 0-15,0-13-2 16,0-16-1-16,0-17-6 16,0-17-4-16,0-13-3 0,0-10 16 15,0 0 0-15,0 0 7 16,0 0 2-16,16-25 1 15,19-10 1-15,4-12-10 16,11 1 1-16,-6 9-1 16,-15 9-1-16,1 21-3 15,-4 7-3-15,-4 0-4 16,13 15 6-16,2 13-5 16,-14 9 2-16,-12 1 1 15,-11 4 2-15,0 0 3 16,0-6 0-16,-41-6-3 15,-7-3-4-15,-17-8-3 0,-10-9 1 16,1-8-3 0,1-2 8-16,18 0-4 0,16-4 1 15,23-17 0-15,16-6-5 16,0-4-9-16,41-6-14 16,28-4 10-16,13 3 6 15,-6-2 5-15,-7 12 13 16,-14 4 2-16,-21 5 2 15,-4 10 8-15,-21 3 6 16,1 5-1-16,-6-3-1 16,-4 4-2-16,0 0-3 15,0 0 4-15,0 0 0 0,7 0-7 16,7 0-6 0,16 20-6-16,-1 15 6 0,1 3 5 15,-9 10-1-15,-16-2 0 16,4-1-1-16,-9-6-3 15,0-8 3-15,0-5-3 16,0-8 1-16,0-7-1 16,0-9-2-16,0-2-14 15,0 0-11-15,0-8-3 16,20-28-4-16,3-18-29 16</inkml:trace>
  <inkml:trace contextRef="#ctx0" brushRef="#br0" timeOffset="323">4863 10968 30 0,'0'0'23'0,"0"0"12"16,0 0 0-16,0 0-2 15,0 0-12-15,0 0-5 16,-175-75-7-16,171 75-9 16,-1 8-3-16,-9 20 1 15,7 9 2-15,7-1 0 16,0-5 0-16,0-5 0 15,30-11-1-15,7-9 0 16,2-6-2-16,-5 0 3 16,-8-7 6-16,-8-22 6 15,-2-5 9-15,-11-6-6 0,-5 4-7 16,0 7-6-16,0 12 0 16,0 6-2-16,0 9 0 15,0 2-2-15,-21 0-12 16,-4 28-39-16,6 22 5 15,10 13-28-15</inkml:trace>
  <inkml:trace contextRef="#ctx0" brushRef="#br0" timeOffset="1673">5501 11290 12 0,'0'0'81'0,"0"0"-45"0,0 0-5 15,0 0-1-15,0 0-4 16,0 0-10-16,-120-124-7 16,77 124-6-16,-3 0-3 15,2 2 0-15,1 27 0 16,13 5-1-16,4 3-1 16,17-1 1-16,9-6-2 15,0-1-4-15,0-6-5 16,23-6-8-16,19-10 3 15,-3-7 2-15,0 0 13 16,-14 0 2-16,-5-5 15 16,-10-10 16-16,-1-4 6 15,-5 4-2-15,-4 4-4 0,5 6-2 16,-5 5-1 0,0 0-15-16,0 0-12 0,0 7-1 15,0 45-15-15,-9 34 11 16,-26 37 4-16,6 23 3 15,8 15-2-15,7 16 6 16,5 5-2-16,-7 2-4 16,2-4 1-16,-2-16 1 15,7-16 0-15,-5-36 0 16,-2-29-1-16,7-36 1 16,-7-23-2-16,-3-24 0 15,-36 0 9-15,-34-40 33 16,-40-19-29-16,-20-22-14 15,2-10-2-15,14-18-9 16,19-8-18-16,33-3 7 0,54-9-7 16,27-5-11-16,82-15 5 15,86-6 6-15,61-5 3 16,33 8-5-16,16 9 20 16,-12 5 8-16,-28 9 3 15,-26 8 0-15,-50 24 6 16,-47 30 5-16,-46 25 10 15,-39 20 7-15,-21 12 2 16,-9 6-6-16,0 4-2 16,0 0-5-16,0 0-8 15,0 0-9-15,-14 0-1 16,-20 21-4-16,-12 15 2 0,2 11 0 16,15 13 1-16,8 8 0 15,21-4-2-15,0-1-2 16,16-13-9-16,39-20 3 15,9-11 6-15,-4-14-1 16,-3-5 6-16,-2 0 1 16,0-28 4-16,-11-9 3 15,2-7 3-15,-7-8 4 16,-9 2-4-16,-12 4-3 16,-6 7-1-16,-12 9 0 15,0 13-2-15,0 6-1 16,0 9-2-16,0 2-1 15,0 0-4-15,0 0-5 0,0 10-3 16,9 24-4 0,11 13 15-16,15 3-1 0,4-7 1 15,4-4-1-15,8-12 0 16,-7-12-4-16,-10-13 1 16,3-2 4-1,-3 0 1-15,-11-4 5 0,7-23 2 16,-5-11 0-16,0-8 2 15,-4 0-4-15,-7 2 2 16,-5 12-2-16,-9 17-1 16,0 8 6-16,0 7-1 15,0 0-9-15,0 0 0 0,0 5-8 16,0 20-6-16,0 17 10 16,16 8 3-16,14 0 1 15,18-9-1-15,12-10-3 16,13-12-2-16,3-10-1 15,7-9 7-15,-3 0 1 16,5-39 3-16,-7-18 2 16,-5-13-1-16,-13-14 3 15,-26-6 4-15,-22-8-1 16,-12-9-4-16,0-3 2 16,-46 11 2-16,-7 21 9 15,-2 24-3-15,9 23 6 16,19 17-1-16,11 12-12 15,6 2-10-15,-10 21 0 16,-10 40-16-16,0 31 14 0,5 20 2 16,20 10 0-16,5 3-5 15,0 3 5-15,25-6-2 16,19-13-32-16,16-20-19 16,-10-30-20-16,-11-20 8 15,-4-21-6-15,-10-18 7 16,-11-5 14-16,-3-37 3 15</inkml:trace>
  <inkml:trace contextRef="#ctx0" brushRef="#br0" timeOffset="2296">7766 11088 23 0,'0'0'38'0,"0"0"-10"0,0 0-9 16,0 0-6-16,0 0-3 16,0 0-4-16,-78-72-5 15,211 72 0-15,34-4 9 16,3-4-1-16,-23-2 3 15,-32-1 1-15,-37 4-2 16,-28 1 2-16,-29 4 3 16,-12 0-1-16,-9-2-3 15,0 4-1-15,0-1-7 16,0 1-4-16,0 0-4 16,0 25-2-16,0 22 6 15,-9 16 1-15,2-1 0 16,7-8 1-16,11-12-1 15,67-16-1-15,21-20-2 16,11-6 2-16,14-25 1 16,-16-22 5-16,-5-9 3 0,-18-4 13 15,-25-4 3-15,-26 6 6 16,-25 3-3-16,-9 11-6 16,0 13 2-16,0 16 6 15,-18 9-12-15,2 6-15 16,-18 11-3-16,-22 46-18 15,-17 33 18-15,-17 35 0 16,-4 13 0-16,0 13 0 16,0 8 0-16,21 10 0 15,9 15-1-15,29-1 1 0,19-4 0 16,16-15 0-16,0-15-1 16,16-14 0-16,9-29 1 15,-15-31 0-15,-10-25 0 16,0-35 0-16,-35-12 0 15,-80-3 13-15,-48 0-5 16,-43-28 0-16,-12-6-4 16,9-8-4-16,26-10 0 15,36-2-11-15,48-9-1 16,44-10-13-16,55-9-6 16,55-21-12-16,117-19-22 15,81-14-2-15,38-6-13 16,-4 7-3-16,-44 18 11 15</inkml:trace>
  <inkml:trace contextRef="#ctx0" brushRef="#br0" timeOffset="2752">6717 10557 60 0,'0'0'29'15,"0"0"-1"-15,0 0 0 16,0 0-18-16,0 0-10 16,0 0-3-16,-5 65 3 15,5-24 1-15,0-1-1 16,0-9 0-16,5-13 0 16,15-10-1-16,6-8 1 15,-13 0 0-15,-3-23 28 16,6-14 3-16,-16-4 6 15,0-4-13-15,0 3-16 0,0 7-8 16,-21 8 0-16,-9 11-1 16,0 11-6-16,3 5-31 15,-10 8-17-15,-6 32 8 16,-26 17-32-16</inkml:trace>
  <inkml:trace contextRef="#ctx0" brushRef="#br0" timeOffset="3095">177 12535 22 0,'0'0'27'16,"252"0"0"-16,90 0 11 15,158-27-10-15,159-17-6 16,130-8-2-16,102-12-2 16,66 0-3-16,-3 13 5 15,-59-3-7-15,-119 19-6 16,-161 12-4-16,-161 7-2 0,-146 3-1 15,-136 5 0 1,-78 0-1-16,-64 8-11 0,-30 0-22 16,-81 0-27-16,-121 23-10 15</inkml:trace>
  <inkml:trace contextRef="#ctx0" brushRef="#br0" timeOffset="3402">1092 13179 76 0,'0'0'27'0,"0"0"-14"0,0 0 16 16,0 0-9-16,372-78-5 15,82 26-4-15,180-16 7 16,148-7 4-16,113 5-1 15,55 5-11-15,-16 7 0 16,-62 15 7-16,-144 11-11 16,-161 9-1-16,-157 5-5 15,-150 5 0-15,-118 7 0 16,-82 3-8-16,-47 3-27 16,-13 0-40-16,-13 0-21 15</inkml:trace>
  <inkml:trace contextRef="#ctx0" brushRef="#br0" timeOffset="-135939">1512 120 48 0,'0'0'9'0,"0"0"-6"15,0 0 10-15,491 0 10 16,-156 11-10-16,83 2-9 15,66 2-2-15,30 0 3 16,-4 4 2-16,-15 1-2 16,-56-1-3-16,-38 2 1 15,-59 0 2-15,-76-4 1 16,-73-1-3-16,-74-3 0 16,-59-2-2-16,-35-9-1 0,-20-2-1 15,-5 0-4-15,0 0-14 16,-34 6-22-16,-61 1 6 15,-28-1-10-15</inkml:trace>
  <inkml:trace contextRef="#ctx0" brushRef="#br0" timeOffset="-134148">1542 144 20 0,'0'0'22'15,"0"0"3"-15,0 0 2 0,0 0-7 16,0 0-3 0,0 0-3-16,7-11-4 0,-7 11-1 15,5 0-3-15,-1 19-4 16,1 22 3-16,4 21 14 15,2 14-7-15,-11 15-4 16,0 18-2-16,0 26-3 16,-11 28 5-16,-37 26-6 15,-12 14 4-15,-4-4 20 16,0-5-10-16,13-21 3 16,21-9-11-16,0-2-3 15,1-5 9-15,-10-7-5 16,-10-8 0-16,-6-1-1 15,-4-8-5-15,-1-14 4 16,7-20-5-16,7-23 1 0,7-21-1 16,14-16-1-16,4-18 0 15,17-12 2-15,-1-3-3 16,5-6 2-16,0 0 0 16,0 0 1-16,0 0 0 15,0 0 0-15,0 0 0 16,0 0-3-16,25 0-6 15,60-8 6-15,67-13-3 16,82-6-2-16,78-1 3 16,57 3-6-16,51 4-1 15,26 6 4-15,29 9-2 16,6 6 3-16,-1 0-3 16,0 0 2-16,-10 0 3 15,-2 0-6-15,12 0 2 0,-5 0 2 16,-5 8 1-1,-13 1 2-15,-53 3-2 0,-37-2 1 16,-50-2 2-16,-56-3-3 16,-38 0 3-16,-56-5 0 15,-43 0 0-15,-48 0 1 16,-37 0-1-16,-25 0 0 16,-14 0 2-16,0 0 0 15,0 0 3-15,0 0 2 16,0 0-3-16,0 0-1 15,0-5-3-15,0 5 0 16,0 0-1-16,11-8 2 16,-1-6 0-16,10-8 2 0,-6-12-2 15,0-10 7-15,2-16-4 16,-7-18-1-16,-4-19-1 16,-5-12-1-16,0-9 0 15,0-6-1-15,0 2 3 16,0-3-4-16,-23 5 1 15,2 6 0-15,0 0 3 16,8 5-3-16,-4 1 2 16,13 6 1-16,-1 1-1 15,5 8 4-15,0 3-6 16,0 1 0-16,0 2 1 16,0 13 1-16,0-2-2 0,0 11 1 15,0 2 0-15,0 7-1 16,-20 7 0-16,1 1 0 15,-6 7 1-15,0 7-1 16,11 5 0-16,-2 12 1 16,11 10 2-16,5 5-3 15,0 0 0-15,0-2 0 16,-4 3 1-16,-1-5-1 16,5 4 0-16,-4-4 0 15,-8 1 0-15,8-3-1 16,-10 0-1-16,-2-5 0 15,-3 1 1-15,-6-1 0 16,4-3 1-16,-2 3 2 16,-13 0-2-16,1 0 0 15,-4-3-4-15,-9 1 3 0,-12 2-1 16,-15-2-1-16,-12-2 3 16,-24-1 0-16,-8-1 0 15,-23 2 0-15,-26-2 0 16,-66 4-3-16,-71-6 1 15,-71 6-10-15,-81-1 1 16,-52-3-10-16,-35 6-2 16,-9 3-7-16,32 7-32 15,66-2-34-15</inkml:trace>
  <inkml:trace contextRef="#ctx0" brushRef="#br0" timeOffset="-131410">18663 474 44 0,'0'0'22'0,"0"0"8"16,0 0-2-16,0 0-4 15,0 0-5-15,0 0-7 16,-117-23-1-16,117 23-3 15,5 0-6-15,89 0 3 16,83-5 0-16,130-1 3 16,113 1 0-16,110 5 2 15,108 0 2-15,69 0 0 16,50 0-6-16,5 0-2 16,-73 0 0-16,-141 0 0 0,-172-8 2 15,-178-2-5-15,-125 2 1 16,-73-11-2-16,-103-1-3 15,-104-4-32-15,-116 9-18 16,-92 15 7-16,-44 0-8 16,-26 15-42-16</inkml:trace>
  <inkml:trace contextRef="#ctx0" brushRef="#br0" timeOffset="-129865">18799 492 40 0,'0'0'25'0,"0"0"1"16,0 0 0-16,0 0-6 16,0 0-7-16,0 0 2 15,0 5-8-15,0 34 2 16,-12 32 13-16,-6 25-2 15,-7 23 4-15,-14 27-12 16,-21 18 5-16,-16 18-3 16,-6 16-6-16,6 12-3 15,12-2-3-15,20-7 18 16,19-19 10-16,11-18-16 16,14-16-6-16,-4-15-2 0,-12-13-1 15,2-16 1 1,-16-17-4-16,-5-18 2 0,-10-10-3 15,6-10 0-15,-5-6 0 16,7-9 0-16,10-9 1 16,11-12 0-16,11-8-2 15,5-2 0-15,0-3 2 16,0 0 0-16,0 0 2 16,0 0 0-16,0 0-3 15,14 0-1-15,57 0 0 16,41 0 1-16,56-3 0 15,45-9 1-15,44-1-3 16,65 0 1-16,49-4-3 16,61 7 1-16,52 0 0 15,25-1-4-15,15 4 3 0,1 5-2 16,-6-1 0-16,2 3 1 16,-12 0 1-16,-34 0 2 15,-37 0-4-15,-57 8 0 16,-57 2 4-16,-49 0 0 15,-31-2 1-15,-22-1 1 16,-4-3-1-16,-7-2 0 16,-16 0 1-16,-23-2-1 15,-38 0 0-15,-40 0 1 16,-30 0-1-16,-25 0 0 0,-18 0 1 16,-17 0 0-1,1 0-1-15,-5 0 2 0,0 0 1 16,0 0-1-16,0 0 1 15,0 0 1-15,0 0 0 16,0 0 6-16,0-23-1 16,7-13-7-16,-7-20 5 15,0-14-4-15,-16-20-3 16,-28-24 0-16,-2-6 1 16,12-8-1-16,20 6 0 15,14 5 1-15,0 1-1 16,0 1 1-16,23-3 3 15,14-4-1-15,-15-8-1 16,-5-10 2-16,-13-16-4 16,-4 0 1-16,0 5-2 0,0 10 1 15,-14 16 0-15,-11 20 0 16,4 7 2-16,8 24-3 16,-3 16 4-16,6 16-1 15,6 16 0-15,-1 5-1 16,-2 8-1-16,3 1 0 15,-1 4 0-15,-4 1-2 16,4 1 2-16,-1 0-4 16,1 1 2-16,-4-6 1 15,-5-1-1-15,-11-10 2 16,0-1-8-16,-14-3 8 16,-3 0-4-16,-6 3 0 0,-12-2-2 15,-13 1-2-15,-21 0 5 16,-25 7-7-16,-40 6 1 15,-34 8 2-15,-45 3-1 16,-42 3-3-16,-53 19-6 16,-48 8-17-16,-64-6-1 15,-60-2-12-15,-14-1 0 16,5-5 25-16,65 1-40 16,91 5-9-16</inkml:trace>
  <inkml:trace contextRef="#ctx0" brushRef="#br0" timeOffset="-126940">6558 3117 54 0,'0'0'39'0,"0"0"-13"16,0 0-1-16,0 0 1 15,0 0-1-15,0 0-9 16,42 17-7-16,-15 23 2 16,15 14 13-16,-8 12 0 15,-16 9-3-15,-11 16-5 16,-7 16 2-16,-30 17-2 16,-54 14 2-16,-15 10-3 15,0 4-11-15,5 3 11 16,18 2 0-16,12 4-7 15,30 8-3-15,15 9-2 16,19-1 0-16,0-14 1 16,10-23-2-16,29-36-2 15,6-28 0-15,-10-24-1 0,-10-24 1 16,-11-14-4-16,-10-9-5 16,-4-5 8-16,0 0 1 15,0 0 4-15,0 0 4 16,5 0-2-16,2 0-3 15,11 0 3-15,33-16-6 16,22-6-1-16,42-2-5 16,23 2 3-16,29 4-6 15,51 3-1-15,51-1 6 16,52 6-2-16,44 0-1 16,36 6 5-16,28 2-4 15,24 2 4-15,6 0 2 0,-10 10-4 16,-4 14 4-16,5 2 1 15,-9 2-1-15,-5-1 1 16,-7-2-1-16,-37 2 0 16,-57-7-2-16,-57-1 1 15,-85-6 0-15,-74 0 2 16,-55-8-2-16,-34-3 0 16,-25 2 1-16,-1-4 1 15,6 1-1-15,19 2 0 16,22 0 0-16,22-1 2 15,12 0-2-15,9 2 0 16,-4 0 1-16,-17 2-1 16,-13-1 0-16,-16 3-1 0,-15-5 1 15,-13 0-1-15,-11-3 1 16,4 0-1-16,0 0 2 16,28 2-1-16,16 0 0 15,27-2 1-15,14 0-1 16,14 0 2-16,12 0-2 15,-1 0 0-15,-16 0 1 16,-34 0-1-16,-25 0 0 16,-24 0 1-16,-15 0-1 15,11 0 0-15,18 0 0 16,31 0-1-16,29 0 1 16,18 0 0-16,17 0 0 0,-1 0-2 15,7 0 2-15,-22 0-1 16,-14 0 1-16,-15 0 0 15,11 0 0-15,24 0 0 16,39 0-1-16,49 9 0 16,31 0 1-16,19 5 0 15,5-4 1-15,-5 0-2 16,-25 5 2-16,-28-6-1 16,-32 0 1-16,-18 3 0 15,0-2-1-15,18 6 0 16,32-2 0-16,32-1 2 15,12-1-1-15,-16-2-2 16,-19-2 0-16,-34 0 0 16,-32-2 0-16,-41-4 1 15,-33 0 0-15,-38-2 1 0,-19 0-1 16,-7 0 2-16,5 0-1 16,6 0-1-16,10 0 1 15,-5 0-1-15,-2 0 0 16,3 0-1-16,-10-4 2 15,-3-5 0-15,4 1 1 16,-4-4-2-16,3-5 3 16,-6 0-3-16,-6-4 1 15,1-6 3-15,4-1-4 16,-2-6 2-16,7-5-2 0,2-10 0 16,7-11 1-16,6-10-1 15,17-14 0-15,-2-7 0 16,-1-5 1-16,-1-8-1 15,-3-8 0-15,-9-10 0 16,-5-3 0-16,-2 6 0 16,14 4 1-16,6 6-2 15,8 7 2-15,1 1-1 16,3 6 0-16,-4 5 1 16,-7 9 0-16,-15 9-1 15,-3 7 1-15,-8 5 2 16,3 5-3-16,-8 6 0 15,8 1 2-15,-7 7-2 0,2 1 1 16,-2 3-1 0,2 0 0-16,-2 6 0 15,2 2 0-15,-7 3 0 0,-5 10-3 16,1 6 5-16,-5 2-2 16,0 5 0-16,0 1 0 15,0-1 0-15,0-2 0 16,7-3 0-16,-7-3-2 15,9-4 1-15,0 2 1 16,-4-2 0-16,-1 1 1 16,3 5-1-16,-2-1 0 15,-5 6-1-15,4 2 0 16,-4-1 0-16,0 3-6 16,0 0-5-16,0 0 0 0,0 0 6 15,0 0-18-15,0 0-27 16,0 20-29-16,0 20-3 15,0 4 10-15</inkml:trace>
  <inkml:trace contextRef="#ctx0" brushRef="#br0" timeOffset="-125785">13069 6044 0 0,'0'0'42'0,"0"0"-17"0,0 0 7 16,0 0-3-16,0 0-2 16,0 0-10-16,55-141-2 15,-51 133 3-15,1 1-6 16,0 1 0-16,-5 3-6 16,6 1-5-16,-1-9-1 15,4-1 0-15,0-6 0 16,3-3 0-16,-7 5 0 15,-1 1 1-15,-4 4 0 16,0 3-1-16,0 5 2 16,0 3 3-16,0 0 1 15,0 0 0-15,0 0 0 16,0 0 1-16,0 0-3 16,0 0-4-16,0 0 0 0,0 19-8 15,-4 27 8-15,-22 24 6 16,1 23 2-16,7 18 3 15,-3 11-2-15,7 2 4 16,3-2-6-16,6-9 7 16,5-19-10-16,0-13 1 15,0-14-5-15,0-6 3 16,0-18-1-16,0-15-2 16,0-15 2-16,0-10-2 15,0-3 0-15,0 0 4 16,0 0 5-16,0-11 9 15,-4-25 7-15,-40-16-23 16,-11-5-1-16,-5-5 0 16,-4 2-2-16,9 9-2 15,7 5 3-15,13 18 1 0,19 12 0 16,7 11-1-16,4 5 0 16,5 0-3-16,0 0-4 15,0 0-4-15,0 18-2 16,0 20 4-16,39 10 7 15,40 8 1-15,35-3 0 16,24-5 1-16,11-10 3 16,-7-9-1-16,-2-16-2 15,-32-6 4-15,-14-7-2 16,-18 0-1-16,-7-23 5 0,-5-19-1 16,-4-7-1-1,-17-1-4-15,-22-1-1 0,-21 4-15 16,0 6-34-16,-30 11-2 15,-29 18-9-15,-10 12 2 16,-7 2-7-16,-2 34-15 16</inkml:trace>
  <inkml:trace contextRef="#ctx0" brushRef="#br0" timeOffset="-125260">9275 7032 33 0,'0'0'35'0,"0"0"-35"15,0 0 16-15,0 0 9 16,377 68 0-16,-72-50-6 16,97-3-5-16,86-2 2 15,77 3 4-15,64-3-2 16,64 0-6-16,39-7-5 16,25 2-1-16,-2-6-3 15,-32-1 1-15,-51-1-1 16,-57 0-1-16,-117 0 3 15,-121-1 0-15,-146-5-2 16,-121-2 2-16,-91 4-1 0,-19-7-4 16,-108-2-2-1,-89 3-45-15,-72-3-33 0,-36 3-22 16</inkml:trace>
  <inkml:trace contextRef="#ctx0" brushRef="#br0" timeOffset="-123602">9165 7113 34 0,'0'0'34'0,"0"0"-10"16,0 0-1-16,0 0 1 15,0 0-9-15,0 0-11 16,0 0 0-16,90-120-4 16,-60 110-1-16,-10 5 1 15,-10 2 1-15,-10 3 0 16,0 0 0-16,0 0-1 16,0 0 0-16,0-3 1 0,0 3-1 15,0-3 1-15,9 1 0 16,-2-4 0-16,-3 1 0 15,1 2 4-15,-5 3 3 16,0 0 1-16,0 0 1 16,0 0 1-16,0 0-3 15,0 0-8-15,0 16-3 16,4 24 3-16,17 18 9 16,2 14 8-16,7 11-3 15,0 7 0-15,-5 10 3 16,-5 14-5-16,-10 16-1 15,-10 19-4-15,0 21 1 16,0 14-1-16,-21 7 3 16,3 0-4-16,6-14-3 15,8-9-3-15,4-8 2 0,-5-7-2 16,-9-12 1 0,-6-17 1-16,-1-17-2 0,-2-21 3 15,12-16 0-15,11-15-2 16,0-11-1-16,0-5-2 15,34-2 2-15,12-7 0 16,-3-6-1-16,-13-6 1 16,-4-7 0-16,-17-3-3 15,-5-6 2-15,3 0-1 16,-2-2-1-16,18 0 2 16,36 0 1-16,47-4 0 0,52-15 0 15,35-4-4-15,34 0-3 16,30 1 0-16,35 4 1 15,54 3 4-15,60 1-2 16,74-1 1-16,78 2 3 16,70 5-3-16,45 6 2 15,15 2 0-15,-41 0 0 16,-82 13 1-16,-70 0-3 16,-88-6 0-16,-42-7 2 15,-19 0 1-15,1 0 1 16,-1 0-1-16,-20-13 0 15,-23-5 1-15,-42 3-1 0,-54-1 0 16,-44 3 1 0,-62 5 0-16,-48-3-1 0,-33 3 2 15,-11 1 0-15,8-2 8 16,6-5-5-16,18-5-2 16,-2 2-1-16,0 2-1 15,-14 1 5-15,-16 6-2 16,-4-3 6-16,-5 2 8 15,0-6-5-15,0-2 2 16,0-1 0-16,0 3-7 16,0 1 5-16,0-4-11 15,0 0-1-15,0-8-1 16,0-3 1-16,0-5-1 16,0-7 1-16,0-6 2 0,0-11-3 15,0-6 1-15,0-15 2 16,-19-9 0-16,3-5-1 15,12-4-1-15,4-4 0 16,0-6 0-16,0-6 0 16,0-9 0-16,11-4-1 15,-6-7 0-15,-5 3 0 16,0-3 0-16,0 6 1 16,0 5 1-16,-12 4-4 15,-11 12 2-15,-2 12 0 16,0 19 0-16,4 14 0 15,12 19 0-15,-5 17 0 16,8 9 2-16,1 6-3 16,0 4 1-16,5 2 0 15,0 0-1-15,0 4-1 0,0 0 2 16,0 0 1-16,0 0-1 16,0 0 2-16,0-4-2 15,0-3 0-15,0-5 0 16,-4 2-1-16,-10-3 1 15,2 6-2-15,-6-2-2 16,-16-1-2-16,-37 1-4 16,-58 0-2-16,-59 4 4 15,-65 5-2-15,-47 0-5 16,-26 0-7-16,-7 30 0 16,3 20-26-16,18 15-19 15,16 6-22-15</inkml:trace>
  <inkml:trace contextRef="#ctx0" brushRef="#br0" timeOffset="-123121">15008 7864 66 0,'0'0'50'0,"0"0"-34"16,0 0 6-16,0 0 13 16,0 0 2-16,0 0-9 15,-48-109-8-15,-12 109-8 0,-39 13-4 16,-34 37-1 0,-37 22 1-16,-22 18 1 0,15 3 0 15,28 1-1-15,46-9-4 16,47-2-3-16,52-3 0 15,13-4-1-15,120-11 0 16,68-13 6-16,60-14-2 16,30-25 0-16,7-13-4 15,-33 0-16-15,-47-24-36 16,-72-28-29-16,-92-19-50 16</inkml:trace>
  <inkml:trace contextRef="#ctx0" brushRef="#br0" timeOffset="-117939">1930 1420 28 0,'0'0'26'15,"0"0"-6"-15,0 0 3 16,0 0-6-16,0 0-8 15,0 0-3-15,-21-75-2 16,12 75-3-16,-21 0 1 0,-16 0 0 16,-13 0 1-1,-6 18-2-15,-3 11-1 16,8 2 1-16,21 6-1 0,9 2-1 16,25 1 1-16,5-2-1 15,0-1 0-15,26-7 0 16,13-2-7-1,0-9 1-15,2-8 5 0,3-9 2 16,-1-2 0-16,3 0 3 16,-7-8 5-16,0-16 4 15,-9-4-2-15,-5-2 2 16,-4-10-2-16,-12 1 5 16,-4-1-5-16,-5 7-1 15,0 5 3-15,0 13 2 0,0 4-4 16,0 8-5-16,0 3-5 15,0 0-4-15,0 0-4 16,-5 25-2-16,-4 12 10 16,2 2-1-16,7-2 0 15,0-6-2-15,0-10 1 16,7-5-4-16,16-6 2 16,18-8 2-16,-2-2 2 15,9 0 1-15,12-2 2 16,0-32 1-16,9-12 3 15,-1-13 1-15,-3-10 0 16,-19-1-2-16,-17-6 3 16,-19 2 1-16,-10 6-3 0,0 5-1 15,0 13 1 1,-5 16 1-16,-9 13 0 0,-2 13-2 16,12 8-6-16,-1 0-1 15,-11 19-8-15,-2 36 1 16,-17 20 7-16,-2 9 2 15,3-2-1-15,0 2 0 16,4-4 0-16,0-8 0 16,7-8 0-16,11-21-3 15,8-13-3-15,4-17-2 16,0-8 5-16,0-3-1 16,0-2 2-16,4 0 2 0,26 0 0 15,5 0 4-15,6-18-2 16,-7-4 1-16,-11 3-1 15,-2 1-2-15,-5 7 1 16,-7 7-2-16,0 4 1 16,12 0-3-16,-3 0-1 15,19 12 1-15,-2 6 1 16,-6 2-1-16,-10-1-2 16,-3-3 0-16,-16-3-4 15,0-4-6-15,0 3 0 16,0-5 5-16,-21 1 6 15,-22-3 4-15,-3-2 0 16,11-1 0-16,10-2 0 16,11 0 0-16,14 0 1 15,0 0-1-15,0 0 0 0,0 0 0 16,0 0-1-16,0 0-1 16,14 0 1-16,37-5 1 15,27-19 2-15,16-9 0 16,4-3 1-16,-17-4 3 15,-13 8-2-15,-17-1 5 16,-21 3-1-16,-16 6 1 16,-10 8 1-16,-4 3-1 15,0 9 0-15,0 0-5 16,0 2-4-16,0 2-3 16,0 0-1-16,0 0-1 15,0 0 4-15,0 0 0 0,0 0 0 16,0 0-2-16,0 15 2 15,0 9 1-15,0 6-1 16,0 0 2-16,0 1-2 16,0-5 1-16,0-3 0 15,0-4-1-15,0 2 0 16,0-3 0-16,0 4-3 16,-30 2 1-16,-18 0 0 15,-16-3-12-15,0-8-4 16,9-3 7-16,25-7-11 15,25-3 5-15,5 0 7 16,0 0-9-16,55-30 0 16,19-11-6-16,15-14-1 0,-6-9 15 15,-3-9 12-15,-7-8 0 16,-8 1 1-16,-6 1 10 16,-24 14 11-16,-15 16 5 15,-20 12-5-15,0 14 8 16,0 8-9-16,0 7-1 15,0 8-8-15,0 0-5 16,-9 0-7-16,-16 31-3 16,0 21 3-16,-10 16 6 15,6 5-4-15,8 7 0 16,-2 3 0-16,2-7 0 16,1-6-2-16,6-18 0 15,9-13-1-15,1-15-3 0,4-12-2 16,0-3-1-16,0-9-1 15,0 0 4-15,0 0 4 16,0 0 0-16,0-21-2 16,0-10-6-16,0-6 5 15,0-4 1-15,0-4-1 16,0 6 3-16,0 5-1 16,0 6 2-16,0 10-1 15,0 4 0-15,0 9 1 16,0 5 1-16,0 0 0 15,0 0 0-15,0 0-2 16,0 0-2-16,0 0 0 16,9 0-1-16,25 0 3 15,5 0 3-15,-4 0 6 0,-19 0 2 16,-16 0 6-16,0 0-2 16,0 0-1-16,0 0-1 15,0 0-1-15,0 0-6 16,0 0-6-16,14 0 0 15,15 5-1-15,6 14 1 16,4 4-2-16,-9 7 0 16,-10 5-3-16,-6 1 5 15,-14-1 0-15,0-7-1 16,0-5 1-16,0-8 0 16,0-3 0-16,0-7-1 15,0-3 1-15,0-2-2 0,0 0 0 16,-5 0 2-16,-4 0 1 15,0-13 2-15,-2-8-3 16,11-10-3-16,0-6 2 16,0-3-2-16,29-10-1 15,31 3-2-15,25 0-4 16,18 4-9-16,1 8 2 16,-6 14 5-16,-22 8-1 15,-37 8 5-15,-18 5 4 16,-21 0-4-16,0 20-10 15,-5 12 3-15,-36-1 3 16,11-5-3-16,12-4 14 16,13-11 0-16,5-5 1 0,0-4 0 15,0-2 1 1,0 0 0-16,0 0 3 0,0 0 6 16,0 0 5-16,5-12-2 15,4-9 1-15,-9 6-2 16,0-6-1-16,0 2-3 15,0 6-4-15,0 3 1 16,0 5-2-16,0 2 2 16,0 3-5-16,0 0-2 15,-35 0-1-15,-20 21 3 16,-9 16 0-16,0 5 2 16,20-1-2-16,14-1-1 15,14-1 1-15,16-13-1 16,0-6 1-16,0-7 0 0,0-11-3 15,0-2 2-15,21 0 1 16,4 0 3-16,0 0 1 16,-6-13 0-16,11-9-2 15,-10 0-1-15,-6 1 4 16,-3 5-1-16,-6 9 1 16,-5 1 0-16,0 6 0 15,0 0-5-15,0 0-1 16,0 0-10-16,0 24 2 15,0 8 9-15,0 4 0 16,-5-6 1-16,5-4-1 16,0-6-2-16,0-9-2 0,0-3 0 15,5-8 2-15,9 0 2 16,6 0 1-16,15-11 4 16,13-21 2-16,7-5-4 15,0-2 2-15,0-3-2 16,-6 5 1-16,-15 4-1 15,-9 12 0-15,-16 12-2 16,-4 5 1-16,2 4-2 16,-3 0-1-16,1 0-3 15,4 5-4-15,-4 17 4 16,-5 1 0-16,0-3 1 16,0-1 0-16,0-9 1 15,0-2 0-15,0-5-2 0,0-3 0 16,0 0 4-16,0 0 3 15,0 0 2-15,0 0 0 16,-5-13-2-16,-9 0 0 16,-2-1 0-16,7 7 2 15,0-1-1-15,4 5-3 16,-1 3-1-16,-8 0-4 16,-7 5-6-16,-9 18 9 15,0 12-1-15,17-4 0 16,13 0 1-16,0-2-1 15,9-9-3-15,37-4 0 16,-3-4 4-16,8-10 1 16,-3-2 0-16,3 0 2 0,-3-16 0 15,2-22 1-15,-2-5 5 16,7-19 1-16,-9-12 0 16,-7-1-2-16,-9-10-2 15,-16-1 4-15,-9 5-2 16,-5 11-1-16,0 19 2 15,0 21 6-15,0 18-2 16,0 8-6-16,-14 4-6 16,-11 27-9-16,-19 40 2 15,-7 20 7-15,8 11 4 16,8-2-4-16,24-7 0 16,11-9 0-16,0-12-4 0,0-17-16 15,11-11-10-15,19-16-13 16,-2-11 3-16,2-13-8 15,11 0-14-15</inkml:trace>
  <inkml:trace contextRef="#ctx0" brushRef="#br0" timeOffset="-117759">4294 1221 33 0,'0'0'31'0,"0"0"-1"16,0 0-8-16,0 0-7 15,0 0-1-15,321 20-9 16,-177-14-2-16,-6-2-3 0,-14 0-6 16,-30-2-34-16,-34-2-35 15</inkml:trace>
  <inkml:trace contextRef="#ctx0" brushRef="#br0" timeOffset="-114826">19425 2109 20 0,'0'0'29'0,"0"0"-6"0,0 0 4 16,0 0-8-16,0 0-11 15,0 0-2-15,0 0 2 16,-13 11 8-16,13-11-4 16,0-11-4-16,-5-6 9 15,0-1-4-15,-6-4 1 16,2 5 1-16,0 2-3 16,-3 4-3-16,-2 2 2 15,5 7-1-15,-7 0 0 0,-5-1-6 16,-6 3-4-16,-10 0-1 15,-6 0-6-15,-1 0 6 16,3 21-6-16,2 8-6 16,4 4 10-16,10 6-4 15,7-3 3-15,18-4 3 16,0-6-6-16,0-5-6 16,0-5 4-16,29-9-2 15,6-2 3-15,13-5 6 16,-2 0 2-16,11-3 2 15,14-21 1-15,-11-1 4 0,-3-1 2 16,-11 1 2 0,-20 1 0-16,-13 6 0 0,-8 5 0 15,-5 3 4-15,0 5-8 16,0 5-6-16,0 0-1 16,0 0-4-16,-9 0 0 15,-12 5 0-15,-4 20 2 16,7 8-1-16,8-1-2 15,10-3 0-15,0-7 1 16,0-2-2-16,23-7 0 16,23-7 1-16,14-6 4 15,-3 0 1-15,14 0 1 16,7-27 2-16,7-13 1 16,9-8 0-16,-20-13 4 15,-10-4-1-15,-25-1 3 0,-9-13 1 16,-14-3-4-1,-11 7-4-15,-5 9 2 0,0 16 2 16,0 16 1-16,0 13 3 16,0 14-5-16,0 7-3 15,0 0-3-15,-10 3-9 16,-15 45-2-16,-14 23 11 16,-7 14 1-16,7 1-1 15,9-5 0-15,5-11-1 16,16-5 2-16,0-10-2 15,-3-11-1-15,8-13-4 16,-1-13-2-16,5-8-1 16,0-10 0-16,0 0 9 15,0 0 0-15,0 0 2 0,0 0 1 16,30-17-2-16,18-17-1 16,12-8 0-16,4-2 0 15,-4 9-1-15,-14 11 0 16,-17 10 0-16,-15 11 0 15,0 3-4-15,2 0-3 16,5 6 1-16,9 22 0 16,-17 9-1-16,-3 4-5 15,-10-1 8-15,0-7 4 16,0-1-2-16,-23-9 0 16,-14-5-4-16,-7-8 2 15,-6-2-4-15,11-6 1 16,9-2 1-16,12 0 1 0,18 0 6 15,0 0-1 1,0 0-1-16,0 0 0 0,9-11 2 16,21-8 0-16,9-1 1 15,0 1-1-15,2-3 0 16,3 4 1-16,-10 3-1 16,-9 6 1-16,-4-1 0 15,-7 5 1-15,-5 0-1 16,7 0 0-16,-2-3-1 15,6 1 0-15,6-3 1 16,-4-3-1-16,8-6 2 16,5-3 0-16,-5 0 4 0,-1-4 0 15,-3 2-2 1,-6 0 0-16,-6 6 0 0,-9 8 2 16,-5 4 5-16,0 5-1 15,0 1-5-15,0 0-5 16,0 0-1-16,0 0-2 15,0 0-2-15,0 0 0 16,0 7 0-16,0 12 5 16,0 1-4-16,0 6 1 15,0 0-4-15,0 2 5 16,0 1-5-16,7-3 2 16,2-2 1-16,-5-6-2 15,-4-4-2-15,0-5-1 0,0-3-2 16,0-5 1-16,-9-1 10 15,-2 0 0-15,6 0 1 16,5 0-1-16,0 0 0 16,0 0 0-16,0-9 1 15,0-4-2-15,0-8 1 16,39-8 0-16,12-7 0 16,13-8 0-16,9-6 0 15,-2-7 3-15,-2-6-1 16,-16-2 2-16,-3-2 3 15,-20 7 4-15,-16 12 1 16,-7 9 0-16,-7 20 7 16,0 12-4-16,0 3-8 15,0 4-7-15,0 0-1 0,-12 29-9 16,-31 28 8-16,-17 18 2 16,1 8 2-16,15-6-2 15,14-9 1-15,9-7-1 16,17-9 0-16,-1-8 0 15,1-16-1-15,4-6-1 16,0-9-6-16,0-7-9 16,0-5-1-16,0-1 9 15,0 0 6-15,0-15-2 16,0-19-10-16,4-5 3 16,5-4 8-16,-9-5 3 15,0 9 2-15,0 5-1 0,0 11 0 16,0 10 0-1,0 6 3-15,0 3 1 0,0 4-1 16,0 0-3-16,0 0-3 16,0 0 0-16,30 0 3 15,14 0 1-15,11 0 0 16,-5 4-1-16,-1-2 0 16,-3-1 0-16,-12-1 1 15,0 0-1-15,-13 0 0 16,-12 0 0-16,-9 0 1 15,0 0 0-15,0 0 1 16,0 0 0-16,0 0-2 16,0 0 0-16,0 0 0 0,0 0-1 15,0 0 1-15,0 0-2 16,0 0 1-16,0 0-1 16,0 0 0-16,0 0-1 15,0 0-4-15,0 0-12 16,0 0-11-16,14 0-20 15</inkml:trace>
  <inkml:trace contextRef="#ctx0" brushRef="#br0" timeOffset="-112007">21658 1884 15 0,'0'0'20'16,"0"0"-6"-16,0 0 6 16,0 0-2-16,0 0-10 15,0 0 2-15,-85-58-2 16,81 58-2-16,4 0-3 16,0 0-3-16,0 3 0 0,0 20 1 15,25 9 2-15,14 4 0 16,-5-2 1-16,1 3 0 15,-10-3-2-15,-11-7-1 16,-10 0 0-16,-4-6 0 16,0-6-1-16,0-4-3 15,-43-4 2-15,-8-4-7 16,-2-3-2-16,8 0 4 16,22 0 1-16,16 0 4 15,7-18-4-15,0-10 5 16,64-12 2-16,21-4 1 15,18-5-1-15,7 1 0 16,-11 12 0-16,-16 11 0 0,-17 8 0 16,-22 12 1-1,-10 3 0-15,-9 2-2 0,1 0 0 16,-13 0-1-16,8 0 0 16,-7 0 0-16,2 2 1 15,-11 7-2-15,-1-7 1 16,-4-2 0-16,0 4 0 15,0-4 0-15,0 0 5 16,0 0 7-16,0 0 2 16,-4 0-2-16,-17 0-10 15,0 0 1-15,7-4-1 16,1 4-2-16,-3 0 0 16,2 0-2-16,-16 0 0 15,-4 13 1-15,-1 13 0 16,-2 3 0-16,14 2 1 0,12-3-1 15,11 4 1-15,0-6 0 16,0-5-1-16,25-6-1 16,1-7 1-16,-1-3-1 15,-11-5 2-15,2 0 0 16,2 0 2-16,-2-8 2 16,2-12-1-16,3-3 5 15,-7-6 0-15,2 1-1 16,-12-2 0-16,1 4-3 15,-5 8 2-15,0 7-1 16,0 11-2-16,0 0-3 16,0 0 0-16,0 11-7 0,0 17 4 15,-9 12 3-15,9 1 0 16,0-2 1-16,0-8-1 16,9-5 0-16,21-12 0 15,-5-7 0-15,5-2 2 16,0-2-2-16,0-3 2 15,13 0 0-15,3 0 0 16,2-14 0-16,-4-3 0 16,-3-7-1-16,-6 0 1 15,-6 5-2-15,-10 5 1 16,-8 6-1-16,-2 5-1 16,-4 3 1-16,-5 0-3 15,0 0-1-15,0 0-2 0,5 3 3 16,-1 5 2-1,3-3-1-15,-7-5-1 0,5 4 3 16,-5-4 0-16,0 0 1 16,0 0 2-16,0 0 2 15,0 0-1-15,0-14-2 16,0-1-2-16,0 3 0 16,-12 5 0-16,3 3-1 15,0 4-1-15,-12 0-4 16,-4 0 0-16,-5 23 5 15,3 11-1-15,6 4 1 16,12 1-1-16,9-3-1 16,0-4 2-16,14-6-1 15,25-7-1-15,6-7 1 0,4-8 2 16,-3-4 0 0,-7 0 1-16,4 0 1 0,-2-22 2 15,8-17 2-15,-3-8 0 16,-12-8 3-16,-4-13-2 15,-26-8 4-15,1 0-1 16,-5-3-4-16,0 9 5 16,0 12-2-16,0 23-4 15,-5 18 3-15,1 13 0 16,-3 4-8-16,2 4-3 16,-8 41-6-16,-4 20 9 15,4 19 0-15,4-2 0 16,9 1 1-16,0-6-1 0,0-16 0 15,22-9-2-15,20-7-7 16,1-13-8-16,-4-12-15 16,7-9-2-16,-7-11-3 15,-25 0-22-15</inkml:trace>
  <inkml:trace contextRef="#ctx0" brushRef="#br0" timeOffset="-111832">22700 1844 34 0,'0'0'42'0,"0"0"-34"0,0 0 9 15,268-3 4-15,-91-3-12 16,27 0-9-16,-6 3 0 16,-24-2-21-16,-41 0-37 15</inkml:trace>
  <inkml:trace contextRef="#ctx0" brushRef="#br0" timeOffset="-110972">25151 1720 83 0,'0'0'39'0,"0"0"-22"15,0 0 7-15,0 0 2 16,0 0-19-16,0 0-7 15,0 57 0-15,-21-8 6 16,0 3 8-16,-8-2-3 0,6 0-5 16,-3-8 0-1,6-4-2-15,6-11-4 0,3-12 1 16,1-6 0-16,10-5-1 16,0-4 2-16,-4 0-1 15,4 0 6-15,0 0 11 16,0-23 1-16,0-17-5 15,0-14-14-15,9-12 1 16,21-5-1-16,0-1 1 16,-5 0-1-16,-7 1 1 15,-2 9 0-15,-7 8 0 16,8 10-1-16,-8 14 0 16,0 14 0-16,2 8-3 15,-1 8-2-15,3 0 0 16,24 6-3-16,7 28 5 15,4 10 1-15,2 6 0 0,-15 1 2 16,-15-3-1-16,-20-2-2 16,0-4 1-16,0-2-1 15,-25-5 3-15,-18-3-3 16,1-6-2-16,3-5 4 16,0-6-4-16,5-5 0 15,9-4 0-15,11-3 0 16,14-1 5-16,0-2 0 15,0 0 0-15,0 0 0 16,18 0-5-16,21 0-1 16,16 0 5-16,19 0 2 0,6 0-1 15,-2 5 0-15,-2 19-1 16,-12 4-1-16,-11 11-1 16,-17 3 2-16,-17 5 0 15,-8 2 0-15,-11-4 1 16,0-4 0-16,0-10 1 15,-7-5-1-15,-22-8 0 16,-10-4 3-16,-16-9 0 16,-14-5-1-16,-21 0 5 15,-13-3-7-15,0-20-16 16,4-11-13-16,35-10-12 16,38-17-34-16</inkml:trace>
  <inkml:trace contextRef="#ctx0" brushRef="#br0" timeOffset="-106192">5457 1514 12 0,'0'0'38'0,"0"0"-16"15,0 0 5-15,0 0-5 16,0 0-8-16,0 0-4 15,-37-70-2-15,23 64 2 16,1 4-1-16,-8 2 0 16,-9 0-1-16,-9 8-5 15,-11 24-2-15,-10 9-1 16,12 3 0-16,18 6 0 16,21 0-2-16,9-2 2 0,0-3-1 15,48-6 0 1,12-11 0-16,9-7 0 0,-5-11 0 15,-5-10 1-15,-3 0 1 16,3-8 2-16,10-28 1 16,0-16 2-16,4-11 4 15,-8-13-1-15,-10-6 3 16,-16-9-4-16,-9 3-2 16,-19 10 3-16,-11 7-2 15,0 17 3-15,0 14 3 16,-7 15-5-16,-11 8 0 15,2 13-5-15,-10 4-3 16,-13 10-6-16,-20 40 1 16,-15 25 4-16,5 14 1 15,10 7 0-15,24 1 0 0,19-10-1 16,16-8-1-16,0-14-2 16,0-19-2-16,30-9 0 15,0-16 2-15,0-11-5 16,9-10 6-16,7 0 3 15,9 0 0-15,14-28 4 16,4-12-2-16,7-3-1 16,-11 1 1-16,-21 5-2 15,-6 13 1-15,-24 13 0 16,-13 5 0-16,2 6-1 16,-3 0-2-16,5 0-5 15,1 13 3-15,6 10 1 0,-7 4 0 16,-5-4 1-1,1-3-5-15,-5-4 2 0,0-6-1 16,0-7-1-16,7 0 6 16,-7-3 1-16,0 0 1 15,0 0 6-15,0-16-3 16,0-11-4-16,0-1 0 16,-12 0 1-16,3 5 1 15,-7 7-1-15,7 5 4 16,-5 9 1-16,10-1-4 15,-8 3-2-15,-2 0-2 16,-15 13-6-16,-6 21 8 0,-11 8-3 16,16-1-1-1,7 1 3-15,12-5-2 0,11-7 1 16,0-7 0-16,0-8-1 16,0-3 2-16,0-7-2 15,16-5 2-15,9 0 1 16,3 0 1-16,9-18 3 15,-3-14-3-15,0-1 0 16,-8-6 2-16,-13 3 1 16,-3 7 1-16,-10 12 1 15,0 10 2-15,0 7-1 16,0 0-7-16,0 0-2 16,0 6-4-16,-10 22 1 15,-15 9 4-15,11-1 1 16,14 0-4-16,0-9 2 0,0-10-4 15,5-4-2-15,25-7 5 16,0-6 1-16,9 0 2 16,4 0 1-16,8-13 0 15,8-16 1-15,6-7-1 16,-1-8-1-16,-9-3 3 16,-11-3-2-16,-15 12 4 15,-19 6 0-15,-10 11-1 16,0 16 1-16,0 5-5 15,0 0 0-15,0 0-7 16,0 24-1-16,0 11 8 16,0 5 2-16,0 1-2 0,0-4 0 15,4-6 0-15,8-2 0 16,-3-6 0-16,-9-2 0 16,0-6-4-16,0-4 2 15,0-6-4-15,0-2 2 16,-5-3 0-16,-4 0 4 15,2 0 1-15,7 0 0 16,0 0-1-16,0 0 2 16,0-8-2-16,0-7-1 15,16-9-1-15,28-2-2 16,2-3 4-16,6-3-1 16,4-1 2-16,-1 1-1 15,4-1 0-15,-11 1 0 0,3 5 0 16,-17 5 1-1,-13 7 0-15,-16 5 2 0,-5 2 1 16,0 2 2-16,0 4-2 16,-12 2-4-16,-31 0-2 15,-8 11 0-15,7 13 2 16,5 9-2-16,10-4 1 16,8-4 0-16,12 1 1 15,9-2 0-15,0-4-1 16,0-2 1-16,9 4 0 15,21 1-2-15,4-2 0 16,1 2 1-16,-6-2-2 0,-3-2 3 16,-17-7 0-1,-4-4 0-15,-5-3-1 0,0-2 0 16,-19 0 1-16,-41-3 5 16,-18 0-5-16,-6 0-3 15,10 0-9-15,14 0-11 16,10-6-5-16,29-4-1 15,21-13-30-15</inkml:trace>
  <inkml:trace contextRef="#ctx0" brushRef="#br0" timeOffset="-105653">7885 1382 68 0,'0'0'28'0,"0"0"5"16,0 0 5-16,0 0-9 16,0 0-10-16,0 0-1 15,4-20-5-15,-4 20-4 16,0 22-3-16,-9 20 0 16,-25 16 13-16,-5 1-9 15,-2 4-5-15,2-6 0 16,-5 0 0-16,-2-8 0 15,2-10 1-15,15-12-3 0,13-14 0 16,11-5-3 0,5-8 0-16,0 0 3 0,0 0 0 15,0 0 4-15,0-21 9 16,11-21-1-16,24-21-9 16,-5-17-1-16,4-14-4 15,-11-2 3-15,7-2-1 16,11 0 0-16,3 24 3 15,6 13-5-15,-11 25 2 16,-13 22 1-16,-22 12-4 16,1 2-1-16,-1 8-2 15,1 32 3-15,-5 17 0 16,0 16 0-16,0 12 2 16,-9 9-1-16,-7 2 0 15,6-5 1-15,1-8-2 0,5-13 0 16,4-7-2-16,0-16-8 15,0-7-11-15,0-7-17 16,4-12-14-16,31-11-16 16,-1-10-6-16,-9 0-18 15</inkml:trace>
  <inkml:trace contextRef="#ctx0" brushRef="#br0" timeOffset="-105410">7173 1665 76 0,'0'0'36'0,"0"0"-18"16,0 0-1-16,0 0 16 15,322-10 1-15,-120-4-9 16,25-1-9-16,-5-4-8 16,-22-1 0-16,-32-2-1 15,-44 3-6-15,-42 6-1 16,-36 2-2-16,-37 3-16 15,-9 6-23-15,-14 2-22 16,-57 0-31-16</inkml:trace>
  <inkml:trace contextRef="#ctx0" brushRef="#br0" timeOffset="-94436">9448 966 35 0,'0'0'37'0,"0"0"-22"15,0 0 6-15,0 0 3 16,0 0-7-16,0 0-5 16,0 0-2-16,-49 0-2 15,49 0 2-15,0 0 2 16,0 0 11-16,0 0-6 15,0 0-10-15,0 0-3 16,0 0-2-16,0 0-2 16,0 0 4-16,0 0-3 0,0 0 0 15,0 0 1-15,5 0-2 16,13 0 0-16,12 0-1 16,25 0 1-16,19-3 1 15,20-3-1-15,21-2 0 16,8 3 1-1,-3-1-1-15,-22-3 1 0,-24 4-1 16,-31 0 0-16,-17 2 1 16,-15-2 3-16,-2 2 1 15,-4-2-1-15,-5 2 2 16,0-1 2-16,0 0-5 16,0-2 0-16,0-1-2 15,0-3-1-15,-25-6-1 16,-14 1-1-16,-12-1-2 0,-6 1 3 15,-3 2-1-15,10 2 2 16,11 0-1-16,13 7 2 16,22 4 0-16,-1 0 1 15,5 0-2-15,0 0 0 16,0-4 0-16,0 4-1 16,0 0-2-16,0 0 0 15,0 0 1-15,0 0-3 16,5 0-2-16,20 0 1 15,19 0 6-15,15 0 1 16,10 0-1-16,7 14 1 16,-3 2-3-16,-4 4 2 15,0-1 0-15,-14 4 0 0,-11-4 2 16,-14 2-3-16,-14-1 1 16,-16 4 0-16,0 2 0 15,-21-1 0-15,-43 7-3 16,-26 1-15-16,-22-1-35 15,-8 0-12-15,6-5-46 16</inkml:trace>
  <inkml:trace contextRef="#ctx0" brushRef="#br0" timeOffset="-93146">11061 445 87 0,'0'0'41'16,"0"0"-18"-16,0 0 4 15,0 0 13-15,0 0-5 16,0 0-7-16,0 0-4 15,-35-111-1-15,35 109 0 0,0 2-9 16,0 0-4 0,0 0-10-16,0 0-1 0,0 16-4 15,0 16 1-15,10 9 4 16,6 2 1-16,-7 4-1 16,-5-4 0-16,1-6 0 15,0-4 0-15,-5-10-1 16,6-7-1-16,-6-12-6 15,5 0 1-15,-5-4 4 16,5 0 3-16,-1 0 2 16,1 0 1-16,11-16 4 15,2-13 3-15,12-9-4 16,5-7 4-16,-1-7 0 16,7-2-5-16,-2 5-5 0,-9 9 0 15,-5 16-1-15,-15 14-2 16,-6 7-4-16,-4 3-2 15,0 0-14-15,0 0-17 16,0 0-9-16,0 19-14 16,0 12 19-16,0 1-7 15,-18-4-12-15</inkml:trace>
  <inkml:trace contextRef="#ctx0" brushRef="#br0" timeOffset="-93067">11061 446 11 0</inkml:trace>
  <inkml:trace contextRef="#ctx0" brushRef="#br0" timeOffset="-92739">11061 446 11 0,'337'41'41'0,"-337"-49"-13"0,0 3 2 0,0 0-6 0,0-1-5 15,0 6-2-15,0 0-5 16,0 0-3-16,0 0-7 16,0 0-2-16,0 0-4 15,0 21 1-15,-16 11 3 16,-2 1 1-16,-3 1-1 15,5 0 0-15,16-5 0 16,0-9-2-16,0-7-3 16,21-4 1-16,29-9 1 15,-2 0 3-15,7 0 1 16,-6-9-1-16,-8-11 3 16,-2-4 0-16,-18-4 2 15,-12-2 1-15,-9-1 2 0,0 3-2 16,-9 4-4-16,-33 6-1 15,-6 5-1-15,-2 5-2 16,1 4 2-16,-1 4-4 16,6 0-3-16,3 0-8 15,11 4-7-15,21 11-8 16,9 7-13-16,5-5-2 16</inkml:trace>
  <inkml:trace contextRef="#ctx0" brushRef="#br0" timeOffset="-92146">11967 462 22 0,'0'0'35'0,"0"0"-10"0,0 0 1 16,0 0-7-16,0 0-9 15,0 0-7-15,-7-9-1 16,3 16-1-16,-5 13 4 15,4 10-1-15,5 0-2 16,0 5 2-16,0-4 0 16,0-3-3-16,0 1-1 15,0-9 1-15,0-1-1 0,0-9 0 16,0-5-3 0,0-5-5-16,0 0-4 0,0 0 0 15,5-2-1-15,4-24-8 16,7-8 9-16,2-5 0 15,7-8 6-15,-8-3-5 16,-8 6 3-16,-9 6 8 16,0 4 1-16,0 11 7 15,0-1 0-15,0 6 0 16,0 4 3-16,0 7 0 16,0 4-6-16,0 3-1 15,0 0-4-15,0 0 0 16,0 0-2-16,-5 16 0 15,-11 10 2-15,-2-2 0 16,6-1 0-16,8-5 1 0,4-2-1 16,0-7 0-1,0-2 0-15,29-6 1 0,1-1 0 16,5 0 0-16,-1 0 2 16,-9-9-1-16,-11-10 0 15,-2-4 1-15,-12 2 1 16,0 0 0-16,0 5-2 15,0 5-2-15,-12 7-2 16,-11 4-1-16,-2 0-8 16,0 0-18-16,-1 15-26 15</inkml:trace>
  <inkml:trace contextRef="#ctx0" brushRef="#br0" timeOffset="-91651">12371 540 37 0,'0'0'33'0,"0"0"-3"16,0 0-4-16,0 0-6 16,0 0-10-16,0 0-1 15,-4-76-1-15,-10 76-6 16,-11 0-2-16,-10 0 0 15,1 16-1-15,-8 8 0 0,19 4-1 16,12 1-1 0,11 0-2-16,0-6 1 0,0-5 1 15,16-4 0-15,9-12 3 16,5-2 0-16,-7 0 1 16,7 0 1-16,0-10 2 15,4-14 2-15,1-5 5 16,-6-7-2-16,6-8 2 15,-5-6 3-15,-10-9-5 16,1-4-3-16,-7 4 2 16,-10 2-2-16,-4 14 0 15,0 15 1-15,0 13 0 16,0 12 0-16,0 3-7 16,0 0 0-16,-18 10-9 0,-3 26 5 15,-4 20 3 1,0 8 1-16,20 1 0 0,5 0-1 15,0-8 0-15,0-7-9 16,0-8-15-16,25-11-14 16,5-10-8-16,5-11-29 15</inkml:trace>
  <inkml:trace contextRef="#ctx0" brushRef="#br0" timeOffset="-90416">13080 312 9 0,'0'0'52'0,"0"0"-33"16,0 0 13-16,0 0 3 15,0 0-11-15,0 0-2 16,-41-109-7-16,41 109-5 16,0 0-8-16,0 27-2 15,0 17 8-15,0 13 4 16,0 6-2-16,-14 6-3 15,-20 7 1-15,-8 4-4 16,3 4-2-16,5 4 0 16,0-4-2-16,13-8-1 15,-2-2 0-15,12-14-3 16,11-10 0-16,0-14-3 16,0-14-3-16,0-8-3 15,34-11 2-15,7-3 10 0,7 0 1 16,3-8 1-16,9-18 1 15,-12-10 3-15,-2-14-3 16,-12-9 1-16,-16-12 0 16,-11-10-1-16,-7-7-1 15,-7 4 0-15,-45 18-2 16,-3 10 0-16,-5 23 0 16,9 14 0-16,12 10-2 15,10 5 0-15,10 4 0 16,15 0 1-16,4 0-2 15,0 0-2-15,0 4-5 16,9 11 5-16,39-2 3 16,7 2 3-16,14-6 1 0,7-8 0 15,-3-1 1-15,-9 0 1 16,-13 0 3-16,-17-7 5 16,-15-6 3-16,-15-5 2 15,3-3 3-15,-7 3-6 16,0 2-6-16,0 6-1 15,0 1-4-15,0 7 0 16,-7 2-2-16,7 0-1 16,-4 0-2-16,-1 6-7 15,-4 17 3-15,-3 11 7 16,8 2-1-16,4-2-2 16,0-8 3-16,0-2-4 15,4-9 0-15,22-8-1 0,-1-3 5 16,5-4 2-16,0 0-1 15,-1 0 3-15,6-22-1 16,-5-6 2-16,-5-2-2 16,-2 0 2-16,-12 1-2 15,-2 7 0-15,-9 5-1 16,5 10 0-16,-5 7-2 16,0 0-1-16,0 0-2 15,0 0-6-15,0 5-2 16,0 21 9-16,0 5 0 15,5 3 2-15,6-3 0 16,-2-4-1-16,5-9 1 0,-2-5-1 16,-8-8 0-16,1-5 1 15,-1 0 0-15,1 0 0 16,6 0 3-16,3-3 4 16,11-21-1-16,5-1-4 15,-5-2 0-15,-6 2 1 16,-8 7-2-16,-2 7 0 15,-9 8-1-15,0 3-1 16,0 0 0-16,5 0-7 16,11 0-2-16,-7 11 5 15,10 4 1-15,-3 3 3 16,-7-2 0-16,2-3-2 16,-6 0 3-16,0-5-1 15,-1-2 1-15,1-1-1 0,-1-5 2 16,1 0-1-16,2 0 0 15,-7 0 4-15,4 0 4 16,1 0 3-16,0-14-4 16,11-1-5-16,-3-4 0 15,3 4-2-15,3 5 0 16,-3 3 0-16,2 3-1 16,3 2-2-16,4 2-1 15,-2 0-1-15,7 0-4 16,-5 0 0-16,-4 6-10 15,-12 4-16-15,-4-3 5 16,-5 1-9-16,0-3-10 16,-14-5-30-16</inkml:trace>
  <inkml:trace contextRef="#ctx0" brushRef="#br0" timeOffset="-90098">14425 55 41 0,'0'0'19'0,"0"0"-1"15,0 0-1-15,0 0-6 16,0 0-5-16,0 0 2 15,-60 47 0-15,26-8 1 16,9 5-2-16,11 10 1 16,-2 7-2-16,11-2 3 15,5 4-5-15,0-4 0 16,0-1-3-16,0-5-1 16,21-3-1-16,18-8-14 15,9-13-26-15,7-18-33 16</inkml:trace>
  <inkml:trace contextRef="#ctx0" brushRef="#br0" timeOffset="-89786">14879 0 45 0,'0'0'38'16,"0"0"-26"-16,0 0-1 15,0 0 3-15,0 0 8 16,0 0-12-16,133 133 2 0,-107-68 1 16,-10 3-1-16,2 5-5 15,3 5-2-15,-1-3-3 16,-15 0-2-16,-5 4-1 15,-34 1-11-15,-77-2-26 16,-51-9-43-16</inkml:trace>
  <inkml:trace contextRef="#ctx0" brushRef="#br0" timeOffset="-88817">11866 1184 16 0,'0'0'53'0,"0"0"-22"15,0 0-2-15,0 0-5 16,0 0-7-16,0 0-9 16,-64-52 2-16,11 52-1 15,-2 0-2-15,0 0-3 16,12 15-3-16,8 4-1 16,14-1-2-16,1 8 1 15,1 3 0-15,-1-1 0 16,1 2 1-16,8-2-4 15,11-5 2-15,0-2-3 16,0-6-5-16,50-7 3 0,10-3 7 16,9 0 1-16,-14-5 1 15,-11 3-1-15,-15 0 0 16,-19-3 0-16,-10 0-1 16,0 3 2-16,0-1-1 15,0 5-1-15,-35 3 0 16,-20 4 6-16,-9-4 1 15,-5 1-5-15,0 0-1 16,0-2 0-16,1-1-1 16,3 3 0-16,15-1 1 15,11-5-1-15,18 4 0 16,12-9-2-16,9 0 0 0,0 0-2 16,0 0-3-1,0 5 2-15,0 1 4 0,0-2 1 16,0 3 2-16,0 7-1 15,0-1-1-15,0 8 3 16,0-2-2-16,0 5 1 16,0 0 1-16,0 2-1 15,0-2 2-15,0 4 2 16,0-2 0-16,0 3 0 16,0 2-1-16,0 3 1 15,-16-1 2-15,7 4-3 16,-1-2 1-16,6-12 0 15,4-5-3-15,0-7 0 16,0-6 0-16,0-5 0 16,0 0 0-16,0 0 1 0,0 0 3 15,14 0 2-15,2 0 0 16,-2 0-1-16,-5 0-5 16,11 0-2-16,10-9-1 15,14-4-2-15,20-5-15 16,7 1-32-16,7-3-27 15,12 2-16-15</inkml:trace>
  <inkml:trace contextRef="#ctx0" brushRef="#br0" timeOffset="-88127">12169 1850 34 0,'0'0'78'16,"0"0"-40"-16,0 0-3 15,0 0 2-15,0 0 3 16,0 0-11-16,14-117-8 15,-14 117-1-15,0 0-6 16,0 0-8-16,0 0-3 16,0 0-3-16,0 0-2 15,0 0-3-15,0 0 1 16,0 0 2-16,0 0 1 16,0 0 2-16,0 0-1 0,0 0 3 15,0 0-1-15,0 0 5 16,0 0 1-16,0 0-1 15,0 0 4-15,0 0-4 16,0 0 6-16,0 0-3 16,0-6-3-16,0 6 1 15,0-1-8-15,0 1-1 16,0 0 1-16,0 0-8 16,0 0-2-16,0 1-2 15,0 15 1-15,0 5 11 16,0 2 0-16,0-2-2 15,0 0 0-15,0-6-15 16,0 0-11-16,0 2-14 16,0-4-11-16,0-3-8 0,0-4-1 15,0-4-22 1</inkml:trace>
  <inkml:trace contextRef="#ctx0" brushRef="#br0" timeOffset="-88053">12169 1850 11 0</inkml:trace>
  <inkml:trace contextRef="#ctx0" brushRef="#br0" timeOffset="-87896">12169 1850 11 0,'218'-161'50'0,"-218"143"-16"0,0 4 1 0,0 4-6 16,0 4-4-16,0 6-3 16,0 0-3-16,0 0-10 0,0 0-9 15,0 3 0 1,0 18 0-16,0 7 3 0,0 5-2 15,0 0 0-15,5 3-1 16,-5 0-3-16,0 4-11 16,0-4-22-16,0-4-17 15,0-8-61-15</inkml:trace>
  <inkml:trace contextRef="#ctx0" brushRef="#br0" timeOffset="-87204">12679 1868 7 0,'0'0'92'0,"0"0"-58"16,0 0-7-16,0 0-2 15,0 0-6-15,0 0-8 16,13-12-9-16,-13 34 0 15,0 13 6-15,0 3-3 16,0 7-1-16,0 3-1 16,0 8-3-16,0-5 2 15,0 1-2-15,-9-9 0 16,5-16-7-16,4-8-16 16,0-11-12-16,0-8 2 15,0 0 7-15,0-8 21 0,0-18 1 16,0-3 2-16,0-5 2 15,0 1 0-15,-26 1 1 16,-3 7 0-16,-6 2 2 16,17 9 3-16,6 4 1 15,8 7 3-15,4 3-5 16,0 0-5-16,25 0 0 16,30 0 0-16,2 0 1 15,3 8 0-15,0-3 1 16,-10-5 3-16,-11 0 1 15,0 0 4-15,0 0 5 16,-2-8 1-16,-9-10 4 0,1-3 0 16,-8 1-5-16,0-7-4 15,-8 4 3-15,-8 3-2 16,0 1-2-16,1 6-1 16,-6 5-1-16,0 8-2 15,0 0-2-15,0 0-4 16,0 0 0-16,0 0-7 15,0 21 0-15,0 18 4 16,0 8 3-16,-16 2 2 16,3 0-1-16,-3 2-1 15,6-10 0-15,10-6-10 0,0-5-18 16,0-10-13 0,0-3-5-16,0-15 7 0,5-2-4 15,20 0-1-15,-6-8-6 16</inkml:trace>
  <inkml:trace contextRef="#ctx0" brushRef="#br0" timeOffset="-86033">13154 2157 15 0,'0'0'28'15,"0"0"-6"-15,0 0 0 16,0 0-6-16,0 0-8 16,0 0 0-16,39-9-1 15,-14 2 2-15,9 2 0 16,5-5 0-16,-4-1 0 15,6 0-4-15,-11-1 0 16,-7 1 3-16,-2 1 1 0,-12-3 1 16,2-1 5-1,-11-1 0-15,0 0 0 0,0-3-1 16,-20 1-5-16,-15 6-2 16,-4 2-3-16,9 7-4 15,-4 2 1-15,-3 0-1 16,-2 17-1-16,0 18 1 15,9 6 0-15,16 1 0 16,14-1-1-16,0-4 0 16,5-4 1-16,34-5 0 15,5-1 0-15,15-12 0 16,-4-7 0-16,10-4 1 16,4-4-1-16,-5 0 3 0,-5-15-1 15,-8-12 0-15,-12-4 2 16,-9-9 0-16,-5-6-1 15,-11-1 3-15,-5-7-3 16,-9 1 1-16,0 4 0 16,0 2-3-16,0 8 4 15,-9 8-3-15,-12 12-2 16,7 9 0-16,5 5-1 16,9 5 0-16,0 0-2 15,-7 5-7-15,-2 29 5 16,0 11 5-16,-12 1 0 15,8 9 0-15,-8-1 0 16,3-2 0-16,1 3 1 16,17-8-1-16,0-11-1 0,0-2-1 15,30-11-4-15,25-8 4 16,14-7-4-16,9-8 6 16,7 0 1-16,0-17 0 15,-7-12 1-15,2-10 0 16,-20-7-1-16,-7-6 3 15,-19-9-3-15,-13-2 2 16,-17-2 1-16,-4 6-1 16,0 7 2-16,-13 15-1 15,-13 13 2-15,10 14 2 16,12 10-4-16,4 0-4 16,0 3-6-16,0 28-6 0,-9 14 12 15,-1 12 0 1,-6 4 1-16,-2 8 1 0,-3 4-2 15,1-3 0-15,11-5 2 16,9-8-2-16,0-12-1 16,0-12-3-16,13-10 3 15,17-9 0-15,11-9 1 16,8-5 0-16,15 0 4 16,5-10-3-16,-5-16 3 15,-4 2-1-15,-14-5-1 16,-12 4 2-16,0-2-4 15,-15 5 3-15,-3 6 0 16,-7 5-3-16,-4 8 1 16,-5 3-1-16,0 0-2 15,0 0-2-15,0 0-7 0,0 16 4 16,0 10 6-16,0 2 0 16,0-2 0-16,0 0 1 15,6-4-1-15,-1-5 0 16,4-6-1-16,0-6 1 15,12-5 1-15,0 0 0 16,18 0 3-16,9 0 1 16,2-18-3-16,6-3 2 15,-13-2-1-15,-18-4 6 16,-6-3-1-16,-19-4-1 0,0-3 5 16,0-2 1-1,-39 6-9-15,-16 4-1 0,-3 10-2 16,-6 10-5-16,-7 5-1 15,-3 4-13-15,-4 5-12 16,14 25-28-16,14 4-21 16,36-6-3-16</inkml:trace>
  <inkml:trace contextRef="#ctx0" brushRef="#br0" timeOffset="-85512">15533 1972 121 0,'0'0'39'15,"0"0"-24"-15,0 0 19 16,0 0 5-16,0 0-20 16,0 0-9-16,143-58-3 15,-123 80 3-15,-11 10 3 16,-4 11-5-16,-5 4 1 15,0 3 4-15,-9 1-4 16,-30 2-4-16,0-4 2 16,-12-7-3-16,12-9-2 15,10-10-2-15,8-9 0 16,16-9 4-16,5-5-3 16,0 0 3-16,0 0 9 0,0-26 11 15,9-21-1-15,33-21-12 16,1-10-5-16,17-7-3 15,-5-7 3-15,-2-1-5 16,-3 6 4-16,-6 15-5 16,-3 20 0-16,-13 24 0 15,-17 15 0-15,-6 13-1 16,-1 0-5-16,6 7-11 16,1 40 5-16,-2 18 11 15,-9 20 1-15,0 4 1 16,0 3-1-16,-13-6 0 15,-13-6 2-15,22-10-2 16,4-12-2-16,0-15-25 16,9-14-30-16,34-21-20 15,13-8-16-15,-17-18-26 0</inkml:trace>
  <inkml:trace contextRef="#ctx0" brushRef="#br0" timeOffset="-85321">15272 2118 61 0,'0'0'29'16,"0"0"-7"-16,0 0 12 15,0 0 1-15,404 32-14 16,-241-32-7-16,-14 0 1 0,-21 0-7 16,-18 0-4-1,-27-12-4-15,-33 5-22 0,-40-4-34 16,-10 0-35-16</inkml:trace>
  <inkml:trace contextRef="#ctx0" brushRef="#br0" timeOffset="-84737">12153 2562 89 0,'0'0'25'0,"0"0"-9"16,0 0-1-16,0 0-7 16,0 0-5-16,0 0-1 15,-34 24 0-15,20 7 2 16,-2 3 1-16,11 0-3 0,-4-3 2 15,5 0-4 1,4-4-1-16,0-9-3 16,0-3-13-16,0-7-20 0,0-8-12 15,0 0-6-15</inkml:trace>
  <inkml:trace contextRef="#ctx0" brushRef="#br0" timeOffset="-84558">12259 2586 13 0,'0'0'39'0,"0"0"-16"16,0 0 8-16,0 0-8 15,0 0-10-15,0 0-8 16,4-24-5-16,5 24 2 0,1 15-2 16,-3 7 3-1,-7 8-2-15,0-2 4 0,0 5-5 16,0-2-1-16,0 0-5 15,0-4-21-15,0-4-31 16</inkml:trace>
  <inkml:trace contextRef="#ctx0" brushRef="#br0" timeOffset="-83222">11699 2605 51 0,'0'0'32'16,"0"0"-19"-16,0 0 12 16,0 0 2-16,0 0-9 15,0 0-13-15,222-71 1 16,-137 66 4-16,-2 5 0 15,-12 0 2-15,-14 0-6 16,-11 13-2-16,-16 5 2 0,-5 5-4 16,-2 4 0-16,-11 5-2 15,-12 3 2-15,0 6 2 16,0 1-1-16,-51 0-1 16,-8 2 4-1,6-8-6-15,-2-4 3 0,16-7-2 16,9-3-1-16,18-7 0 15,12-4-2-15,0-4 2 16,0 0-2-16,30-7-1 16,30 0 3-16,4 0 3 15,0 0-1-15,-18-12 4 16,-18-1 3-16,-17 3 6 16,-11 8 5-16,0-1-3 15,0 3 0-15,0 0-6 0,0 0-7 16,0 0-4-16,0 8-2 15,-25 20 2-15,-9 9 2 16,-17 3-1-16,12 10 0 16,5 2-1-16,4 6 1 15,9 8-2-15,17 3 1 16,4 3 0-16,0 4-1 16,4 3 1-16,33-1 0 15,-3-6 0-15,1-7 2 16,-17-10-2-16,-11-12 1 15,-7-10 2-15,0-8 4 0,-64-3 3 16,-37-10 4 0,-41-1-4-16,-37-9-10 15,-19-2-2-15,10 0-14 0,30 0-2 16,38-7-7-16,42-11-18 16,44-16-5-16,34-18-28 15,55-27-53-15</inkml:trace>
  <inkml:trace contextRef="#ctx0" brushRef="#br0" timeOffset="-82631">16467 1582 46 0,'0'0'16'0,"0"0"3"16,0 0 8-16,0 0-5 16,0 0-7-16,0 0-1 15,0-36 0-15,0 36 2 0,0 12-6 16,-4 19 4 0,-17 14 6-16,7 5-6 0,5-1-5 15,-2-3-3-15,6-4-3 16,5-7-3-16,0-10-4 15,0-4-12-15,0-6-14 16,0-4-5-16,0-6-2 16,0-5-14-16,0 0 2 15,9-9 12-15</inkml:trace>
  <inkml:trace contextRef="#ctx0" brushRef="#br0" timeOffset="-82453">16745 1663 1 0,'0'0'26'0,"0"0"-7"15,0 0 0 1,0 0 1-16,0 0-2 0,0 0-4 16,30-19-4-16,-30 44 3 15,0 5 3-15,0 4-2 16,0 5-1-16,0 0-1 16,0-6-6-16,0 1-6 15,0-5-3-15,0-3-30 16,0-2-16-16,0-7-58 15</inkml:trace>
  <inkml:trace contextRef="#ctx0" brushRef="#br0" timeOffset="-79706">26718 873 34 0,'0'0'39'15,"0"0"-8"-15,0 0-5 16,0 0-3-16,0 0-9 0,0 0-5 16,-133 25-5-16,133-25-4 15,5 0-4-15,43 0 4 16,28 0 10-16,18 0 7 15,18 0-5-15,17 0-2 16,11-6-3-16,-7-7-4 16,-25 7 3-16,-33-3-2 15,-31 9-1-15,-28 0 1 16,-16 0-2-16,0 0 3 16,0 0 1-16,0 0-1 15,0-2-2-15,-21-9-3 16,-13-5-2-16,-12-1 2 15,2 0-2-15,1 4 1 16,1 6 1-16,13-2 0 16,6-1 2-16,7 5-1 0,11 1 0 15,5-2 1 1,0 6-2-16,0-2-4 0,0 2 1 16,0 0-6-16,0 0 5 15,21 0 0-15,13 0 2 16,10 0 2-16,11 9 0 15,4 13 0-15,6 3-1 16,-6 7 2-16,-10 3 1 16,-10-5 0-16,-14-4-2 15,-16-1 0-15,-9-6-3 16,0-1 0-16,-14 1 1 16,-36-4-3-16,-8-4-15 0,-1-4-18 15,8-4-1-15,26-3-7 16,25 0-16-16</inkml:trace>
  <inkml:trace contextRef="#ctx0" brushRef="#br0" timeOffset="-79291">28019 591 72 0,'0'0'37'15,"0"0"-7"-15,0 0-2 0,0 0-4 16,0 0-3-16,0 0-1 15,19-60-8 1,-19 60-4-16,0 0-8 0,0 21 2 16,0 16-2-1,16 6 4-15,-3 7 0 0,4-3-2 16,1-4-1-16,-2-1-1 16,-7-13 0-16,3-8 1 15,-8-12 0-15,1-9-1 16,-5 0 0-16,4 0 5 15,1 0 4-15,11-9 10 16,2-20 9-16,17-9-13 16,6-10-8-16,-2-4-4 15,-4 3-3-15,-6 2 0 16,-3 8-10-16,-8 10 2 0,-2 14-6 16,-2 9-8-16,-3 6-7 15,3 0-3-15,0 6-19 16,2 22 18-16,-7 9 8 15,-4-1-2-15,-5-2-11 16,0-8-16-16</inkml:trace>
  <inkml:trace contextRef="#ctx0" brushRef="#br0" timeOffset="-78924">28568 716 23 0,'0'0'34'16,"0"0"-3"-16,0 0 0 15,0 0-5-15,0 0-6 16,0 0-1-16,39-39-2 15,-39 39-3-15,0 0-6 0,0 0-6 16,0 0-2 0,0 0-2-16,-14 5-3 0,-16 18 5 15,0 8 0-15,10 3 0 16,6 3-1-16,14-6-3 16,0-5 3-16,0-7-2 15,4-12-3-15,17-1 3 16,9-6 3-16,0 0 2 15,4-6 2-15,-4-16 1 16,-7-11 7-16,2-5 3 16,-4-6-5-16,-12-2-1 15,-9 5-5-15,0 10-4 16,0 8-1-16,-9 9-7 16,-21 7 1-16,9 7-11 0,3 0-9 15,-3 0-7 1,8 16-2-16,6 4-11 0,7 3 4 15</inkml:trace>
  <inkml:trace contextRef="#ctx0" brushRef="#br0" timeOffset="-78894">28568 716 7 0</inkml:trace>
  <inkml:trace contextRef="#ctx0" brushRef="#br0" timeOffset="-78685">28568 716 7 0,'227'-20'29'0,"-216"14"-3"0,-1 0-2 0,-6-1-7 15,1 2-2-15,-1-1 0 16,3 4-1-16,-7 2 0 15,0 0-4-15,0 0-2 16,0 0-4-16,0 0-4 16,0 10-5-16,0 19 4 0,0 7 1 15,0 3 1-15,0 2 1 16,0-7 0-16,0-3 0 16,0-10-2-16,0-2-1 15,0-5-4 1,0-8-9-16,0-2-13 0,0-4-7 15,0-4 9-15,9-32-9 16</inkml:trace>
  <inkml:trace contextRef="#ctx0" brushRef="#br0" timeOffset="-78550">28999 438 31 0,'0'0'21'0,"0"0"-3"0,0 0-3 16,0 0-13-16,0 0-2 15,0 0-11-15,-16 4-8 16,7 15-29-16</inkml:trace>
  <inkml:trace contextRef="#ctx0" brushRef="#br0" timeOffset="-78049">29281 745 20 0,'0'0'54'0,"0"0"-23"15,0 0-2-15,0 0-6 16,0 0-7-16,0 0-5 16,5-79-7-16,-5 79-3 15,0 0-1-15,-21 0-4 16,-13 0 2-16,-10 24 2 15,-6 12 0-15,-1 6-1 16,12 0 1-16,10-6-1 16,19-7-1-16,10-12-2 15,0-4 0-15,0-7-1 16,14-6 5-16,23 0 2 16,2 0 1-16,4-13 2 15,3-21 3-15,-2-11 1 0,0-12 1 16,-3-13 3-16,-11-5-3 15,-3-9-1-15,-2-2-3 16,-8 9-3-16,-8 14 3 16,-9 19-1-16,0 26 3 15,0 10-1-15,0 8-7 16,0 0-2-16,0 31-12 16,0 21 4-16,-9 18 10 15,-17 5 1-15,10 4-1 16,12-6-4-16,4 0-10 15,0-9-18-15,4-11-6 16,42-20-13-16,14-20-14 0</inkml:trace>
  <inkml:trace contextRef="#ctx0" brushRef="#br0" timeOffset="-76960">29805 297 15 0,'0'0'59'15,"0"0"-40"-15,0 0 2 16,0 0 7-16,0 0-13 16,0 0-12-16,20-47-1 15,-11 99 0-15,1 13 11 16,-6 8-1-16,-4 7-3 0,0 12-1 16,-23 9-2-16,-32 5 0 15,-9 4-6-15,0-8 2 16,-1-6-2-1,20-5-2-15,22-12 0 0,18-13-5 16,5-10-6-16,0-21 1 16,34-7 2-16,5-17-1 15,5-5 7-15,11-6 4 16,5 0 1-16,-1-29 3 16,6-15 0-16,-1-11 0 15,-4-15-1-15,-8-3-1 16,-17-5-2-16,-15-2 0 15,-20 7 1-15,0 2 1 16,-13 14-2-16,-38 10-1 0,1 11-1 16,6 14 2-16,14 11 0 15,12 3 1 1,11 5 0-16,7 3 0 0,0-3-1 16,0 3 0-16,0 0-3 15,0 0-1-15,0 0 0 16,0 0 3-16,16-5 1 15,9 0 2-15,10-6 0 16,-5 4 4-16,-7-7 5 16,-3 5 3-16,-15 0 1 15,11-2-4-15,-16 9 2 16,0 0-1-16,0 2-5 16,0 0-7-16,0 0 0 0,0 0-4 15,0 0-3-15,0 2-3 16,0 24-2-16,0 11 11 15,0-2 0-15,0 0 0 16,0-7-1-16,9-9 0 16,5-6-1-16,6-4 1 15,-3-9 2-15,5 0 0 16,-1 0 2-16,4-17 3 16,5-9 2-16,-16-5-2 15,11-3-1-15,0 3-2 16,-6 9 2-16,-8 11 0 15,-6 7-3-15,-5 4 0 16,0 0-1-16,0 0-5 16,0 0-2-16,0 5-3 0,0 14 4 15,0 7 6-15,0-4 0 16,0 0 0-16,0-7 0 16,0-6-1-16,0-5 0 15,0-4 1-15,0 0 0 16,0 0 2-16,18 0 1 15,12-2 2-15,11-13-1 16,-6-1-2-16,-12 3 2 16,-7 2-2-16,-12 7 1 15,1 4-2-15,-5 0-1 16,0 0 0-16,5 0-3 0,-5 0 0 16,6 0 0-1,-1 0-2-15,4 0 4 0,0 0 0 16,3 0 2-16,-8 0-2 15,1 0 2-15,-5 0-1 16,0 0 0-16,5 0 0 16,11 0 0-16,-3 0-1 15,13 0 2-15,-8 0-2 16,3 0 1-16,-1 0-5 16,-10 0-2-16,3 0-14 15,-1 4-10-15,-8-1-14 16,-4-3-40-16</inkml:trace>
  <inkml:trace contextRef="#ctx0" brushRef="#br0" timeOffset="-76668">31081 196 76 0,'0'0'27'15,"0"0"-3"-15,25-149 5 16,-21 126 1-16,-4 15-8 16,0 8-8-16,0 0-11 15,0 0-3-15,-13 34-9 0,-33 22 9 16,-7 18 3 0,-2 9 0-16,9 0-1 0,12 3 0 15,15-2-1-15,15-9-2 16,4-5-1-16,0-10-11 15,18-17-10-15,58-16-7 16,32-27-9-16,41 0-21 16</inkml:trace>
  <inkml:trace contextRef="#ctx0" brushRef="#br0" timeOffset="-76434">31675 41 47 0,'0'0'28'0,"0"0"-13"0,0 0-7 16,0 0-1-16,0 0 9 15,78 139-2-15,-53-71-2 16,5 8-1-16,9 9-3 16,2 6-2-16,3 1-6 15,-19 6 0-15,-25 0 0 16,-50-3-8-16,-104-15-18 15,-69-12-59-15</inkml:trace>
  <inkml:trace contextRef="#ctx0" brushRef="#br0" timeOffset="-75535">28375 1444 81 0,'0'0'27'16,"0"0"-2"-16,0 0 1 16,0 0-4-16,0 0-11 15,0 0-4-15,0 0 0 16,0-16-4-16,-5 16-3 15,-11 0-4-15,-7 14 4 16,-6 4 4-16,3 0-2 16,10-1-2-16,7-3-1 15,4-1 0-15,5 0-1 0,-4-2-1 16,4 1-1 0,0-1 2-16,0 2-3 0,0-3 1 15,0 4 4-15,0-3 0 16,0 4-2-16,0 0 1 15,9 1 1-15,21-3 0 16,-5 0 1-16,-11-6-1 16,2-1 1-16,-16-1-1 15,0-3 0-15,0 1 1 16,0 3-1-16,0-4 1 16,0 4 1-16,0-2-1 15,0 3 2-15,-12 1-1 16,-10 1 1-16,-4-4 0 15,-4 0 0-15,1 0-1 16,3-5-2-16,8 3-4 16,11-3 0-16,3 2 1 0,4-2 1 15,0 3-2-15,0-3-2 16,0 0 0-16,0 6-1 16,0 2-1-16,0 2 8 15,0 5 0-15,0 4 1 16,0 2 0-16,0 4 0 15,0 1 3-15,0 6-1 16,0 1 1-16,0 6 3 16,-10 0 5-16,-19 1 1 15,8-4-2-15,3-5-3 16,13-5-1-16,5-8-3 16,0-4-3-16,0-5-1 15,5-2 0-15,34-3 3 16,16-4 2-16,18 0-5 15,0 0-3-15,3-13-22 16,-16-8-13-16,-21 0-7 0,-18 4-31 16</inkml:trace>
  <inkml:trace contextRef="#ctx0" brushRef="#br0" timeOffset="-75007">28928 1928 24 0,'0'0'18'15,"0"0"5"-15,0 0 5 16,0 0-5-16,0 0-7 16,0 0-3-16,-34-126-3 15,29 122 0-15,0 4-1 0,1 0-5 16,-1 0-4 0,-15 0-5-16,-6 15 3 0,-13 9 2 15,0 4 1-15,14-1 0 16,4-6-1-16,21 2 0 15,0-2-1-15,0 0-1 16,0 1 2-16,37 6 0 16,2-4 2-16,0 3 0 15,-4-4-2-15,-6 3 1 16,-3-4 0-16,-13-2 0 16,-1 0-1-16,-12-1 3 15,0-1-2-15,0-2 1 16,0-4 0-16,0-3-2 15,-7-3-1-15,-21-3-2 0,-17 1 2 16,-10-4-5 0,11 0-14-16,9 0-8 15,19 0-13-15,16-22-4 0</inkml:trace>
  <inkml:trace contextRef="#ctx0" brushRef="#br0" timeOffset="-74841">29210 2061 65 0,'0'0'41'0,"0"0"-12"15,0 0-3-15,0 0-6 16,0 0-14-16,0 0-6 0,0-6-1 16,0 6-18-1,0 0-38-15,0 0-48 0</inkml:trace>
  <inkml:trace contextRef="#ctx0" brushRef="#br0" timeOffset="-74475">29210 2061 58 0,'308'-68'32'0,"-308"66"4"0,0 2-10 0,0 0-10 15,0 0-4-15,-5 0-7 16,-4 0-4-16,-7 20 0 16,-9 8 1-16,6 7 1 15,8-1-3-15,6-1 1 16,5-2 0-16,0-7-1 16,0-4-3-16,0-6 3 15,26-9 0-15,-1-3 5 16,5-2-2-16,-1 0 4 15,6-6 5-15,-5-19 2 16,0-11-1-16,-12-3-6 16,-2-6-5-16,-16 3 3 15,0 7-5-15,0 4-3 16,0 4 1-16,-12 6-5 16,-6 5-11-16,2 9-29 15,7 5-28-15</inkml:trace>
  <inkml:trace contextRef="#ctx0" brushRef="#br0" timeOffset="-74249">30096 2061 57 0,'0'0'33'15,"0"0"2"-15,0 0-8 0,0 0-14 16,0 0-8-16,0 0-5 16,5 0-4-16,-5 0-8 15,0 0-18-15,0 0-22 16,0 0-11-16</inkml:trace>
  <inkml:trace contextRef="#ctx0" brushRef="#br0" timeOffset="-73786">30096 2061 41 0,'115'-76'23'0,"-115"73"9"16,0 0 1-16,0 3-13 15,0 0-9-15,0 0-4 16,0 0-2-16,0 3-5 16,0 21 0-16,0 5 3 15,-16 7 6-15,2 1-1 0,-2-7 5 16,7-3-5-1,4-2-3-15,5-9-1 0,0-6-1 16,-4-2-2-16,4-8 0 16,0 0 0-16,0 0 6 15,0 0 3-15,0 0 6 16,0-8 6-16,0-18-5 16,0-13-12-16,0-10-5 15,13-14 1-15,3-4-1 16,-2-6 0-16,-9 3-1 15,6 10-2-15,-11 13 0 16,9 18 1-16,1 14-1 0,1 9-1 16,3 6-1-1,6 0-9-15,10 0-6 0,5 6 9 16,-1 15 3-16,1 7 3 16,-6 6 3-16,-3 6 0 15,-13 1 2-15,3 4-1 16,-16-4 1-16,0-5-1 15,0-7-7-15,-20-2-11 16,-44-10-15-16,-21-6-24 16,-14-11-31-16</inkml:trace>
  <inkml:trace contextRef="#ctx0" brushRef="#br0" timeOffset="-73443">30913 1457 84 0,'0'0'28'16,"0"0"-4"-16,0 0 9 15,0 0-1-15,0 0-10 16,0 0-10-16,-39-13-10 15,-11 54 2-15,1 15 2 0,-1 9 1 16,6 5 1-16,14 5-4 16,-11 0 1-16,18 4 4 15,7-6-9-15,11-3 0 16,5-9 0-16,0-4-6 16,0-11-8-16,21-10-10 15,23-13-7-15,6-7 11 16,8-16-5-16,13 0-16 15,-7-14-35-15</inkml:trace>
  <inkml:trace contextRef="#ctx0" brushRef="#br0" timeOffset="-73169">31032 1606 15 0,'0'0'53'0,"0"0"-31"0,0 0 5 16,0 0-2-16,0 0-13 16,0 0-9-16,0-14-2 15,0 45-1-15,-30 15 9 16,5 0-5-16,0 6 0 16,7 0-4-16,2-8 0 15,2-8 0-15,14-5-7 16,0-10-8-16,0-8-14 15,0-7-7-15,18-6 5 0,33 0-9 16</inkml:trace>
  <inkml:trace contextRef="#ctx0" brushRef="#br0" timeOffset="-72984">31195 1712 7 0,'0'0'33'16,"0"0"-7"-16,0 0 3 15,0 0-7-15,0 0-5 16,0 0-4-16,0-73-5 15,0 73-7-15,0 0-1 16,0 18-2-16,0 21 2 16,0 8 2-16,-16 5 1 15,-7 5-2-15,-2 0-1 16,-5 4 0-16,0-6-7 16,10-6-26-16,15-14-32 0</inkml:trace>
  <inkml:trace contextRef="#ctx0" brushRef="#br0" timeOffset="-72378">31342 1939 43 0,'0'0'12'0,"0"0"7"15,0 0 10-15,0 0-16 0,0 0-13 16,0 0-1-1,7 9 1-15,-7 22 7 0,-25 10 3 16,-5 2-3-16,0-2 3 16,9 3-5-16,3-7-3 15,-3-6 0-15,12-4-2 16,-2-12-2-16,11-3-3 16,0-11-5-16,-5-1-1 15,1 0 4-15,-6 0 2 16,-6-13-1-16,-2-15 3 15,2-1 1-15,11 0 1 16,5 5 2-16,0 4-1 16,0 7 4-16,0 7 1 15,0 6 2-15,0-1-2 16,21 1-5-16,23 0-1 0,20 0 1 16,5 0 0-16,11 0 0 15,-16 0 0-15,1-4 1 16,-10 0-1-16,-16-10 5 15,0-1 7-15,-5-12 2 16,0 3 2-16,-13-5-5 16,-7 1 2-16,-14 4 4 15,0 5-1-15,0 6-4 16,0 11 1-16,0 2-4 16,0 0-8-16,0 0-1 15,0 23-11-15,-23 13 11 16,-28 16 0-16,8 0 4 15,-3 0-3-15,12-6-1 16,20 0-1-16,-7-7-7 0,17-9-17 16,4-6-14-16,0-13-1 15,0-6-1-15,4-5-5 16,26 0 3-16</inkml:trace>
  <inkml:trace contextRef="#ctx0" brushRef="#br0" timeOffset="-71388">31659 2246 0 0,'0'0'26'0,"0"0"1"15,0 0-6-15,0 0 2 16,0 0-8-16,0 0-4 16,110-61-4-16,-85 54-5 15,5-1 1-15,-7 3 0 0,-2 3 1 16,-8-2 7 0,-6 4 1-16,-7-4-4 0,5-1 3 15,-5-7-6-15,0 2-2 16,0 0 0-16,0 1-2 15,0 2-1-15,0 7-2 16,-16 0-2-16,11 0 4 16,-9 0-3-16,-31 2 1 15,-4 22 2-15,-10 5 1 16,4 2-1-16,16 1 0 16,13-4-1-16,22-5 0 15,4-2 0-15,0-6-3 0,0-4 2 16,25-8 2-1,19-3 2-15,-5 0 0 0,16-5 1 16,4-22 0-16,-4-4-1 16,-2-5 0-16,-7-6 2 15,-11-2-4-15,-10-2 3 16,-16-1-2-16,-9 7 0 16,0 9 2-16,0 10 1 15,0 11-2-15,0 8 1 16,0 2-3-16,0 0-1 15,-9 0-5-15,-16 20-6 16,-14 19 11-16,-3 7 1 16,12 4 0-16,7-3 1 15,23-8-1-15,0-4 0 16,0-10-3-16,0-7-1 0,10-6 1 16,24-9-2-16,0-3 5 15,17 0 0-15,-7-7 1 16,6-22 0-16,-16 1 1 15,-15-9-1-15,1-2 2 16,-6 6-2-16,-2 1 1 16,-8 14 2-16,-4 11 2 15,0 3-3-15,0 4-3 16,0 0-2-16,0 9-8 16,-20 22 3-16,-15 10 7 15,-4 5 2-15,9 0-2 16,10-7 0-16,11-3 0 15,9-10-1-15,0-8 1 16,0-3-4-16,0-6-2 0,0-7 2 16,9-2-1-16,21 0 3 15,4 0 1-15,7-7-4 16,-11-7 3-16,-12 1 1 16,-1 0 1-16,-8 3-1 15,-5 2 2-15,-4 3-1 16,0 5 0-16,0 0 0 15,0 0 0-15,0 0-2 16,0 0-1-16,0 0 0 16,0 0-1-16,0 0 3 15,16 11 0-15,-6 1 1 16,-1 1-3-16,2 0 1 16,-2-7 0-16,-4-4 2 0,0 0-1 15,-5-2 1-15,0 0 1 16,4 0 2-16,8 0 2 15,-8-15-4-15,1 0-1 16,-5 2 1-16,0-3-1 16,0 2-1-16,0 2-5 15,0 2-20-15,0-4-41 16</inkml:trace>
  <inkml:trace contextRef="#ctx0" brushRef="#br0" timeOffset="-71088">32081 1467 19 0,'0'0'12'16,"0"0"16"-16,0 0-2 15,0 0-18-15,0 0-7 16,0 0 11-16,0 0-2 16,-21 170-2-16,8-123 1 15,1-5-5-15,12-7-2 16,0-3-2-16,0-9-1 16,0-10-9-16,0-11-23 15,0-2-43-15</inkml:trace>
  <inkml:trace contextRef="#ctx0" brushRef="#br0" timeOffset="-70914">32115 1528 5 0,'0'0'14'0,"0"0"3"16,0 0-2-16,0 163-5 0,0-121-6 15,0-3-4-15,0-5 0 16,5-5-6-16,-5-16-20 16</inkml:trace>
  <inkml:trace contextRef="#ctx0" brushRef="#br0" timeOffset="-70638">32129 1316 22 0,'0'0'1'0,"0"0"8"16,0 0 20-16,193 166-8 0,-143-98-5 15,-11 16-7-15,-13 2 4 16,-22 2 1-16,-4 0-6 15,0 1-3-15,-43 2-2 16,-28-1-3-16,-17 2 0 16,-22-4-8-16,-9-7-35 15,11-11-40-15</inkml:trace>
  <inkml:trace contextRef="#ctx0" brushRef="#br0" timeOffset="-69685">28306 2699 46 0,'0'0'44'16,"0"0"-21"-16,0 0 1 16,0 0-1-16,0 0-12 15,0 0-8-15,48-37-1 16,-22 37-1-16,-1 13 2 15,-16 6 0-15,-4-3-3 16,-5 8 0-16,0 2 1 16,-10 3 0-16,-29-1 0 15,0 1 1-15,5-3 0 16,9-5-2-16,9-5 0 16,16-1-1-16,0-3-4 0,0-5-3 15,0-3 7-15,34-4 1 16,17 0 0-16,8 0 3 15,15 0-2-15,-1-4 3 16,-6-9 1-16,-19 2-1 16,-14 6 2-16,-18 3 5 15,-11 2 0-15,-5 0 6 16,0 0-2-16,0 0-2 16,0 0-1-16,0 0-7 15,-12 0-1-15,-6 20-1 16,-3 12 0-16,3 8 1 15,2 10-4-15,7 2 0 16,0 3 4-16,-3 5-2 0,-2-3 2 16,-2 6 1-16,3-6-1 15,-4 3 1-15,-1-6 4 16,-3-10-6-16,1-4 3 16,-8-16-6-16,-2-2 1 15,-29-9-1-15,-31-5-13 16,-24-4-15-16,-33-4-31 15,-16-4-19-15,-12-32-18 16</inkml:trace>
  <inkml:trace contextRef="#ctx0" brushRef="#br0" timeOffset="-47170">19630 8340 111 0,'0'0'15'0,"0"0"-10"15,0 0 14-15,0 0 3 16,0 0-10-16,0 0-7 15,-90 8-5-15,90-6-1 16,44 2 1-16,31-4 2 16,29 0-1-16,24 0 0 15,5 0 1-15,0 0 0 16,7-6 6-16,-11-2-5 16,-1-2 1-16,-15-1-1 15,-12 1 3-15,-28-2-2 0,-34 4 0 16,-18 2 1-16,-17 1 2 15,-4 3 1-15,0-11-1 16,0-3-3-16,-34-3-4 16,-30-1-3-16,-17 2 2 15,-1 1 0-15,-8 3 1 16,10 3 2-16,11 3-1 16,10 3-1-16,10 2 0 15,20 1-1-15,12 2 1 16,13 0 0-16,4 0 0 15,0-3-2-15,0 3 0 16,0 0-1-16,4 0 1 0,42 0 1 16,19 18 1-16,17 4 1 15,8 1-1-15,4 0 0 16,-9 3 0-16,-12-2 1 16,-18-4-1-16,-16 1 0 15,-23-6 0-15,-16-1-1 16,0 1 1-16,-20 6-4 15,-65 0 2-15,-32 4-17 16,-37 7-36-16,-30-1-46 16</inkml:trace>
  <inkml:trace contextRef="#ctx0" brushRef="#br0" timeOffset="-45030">22643 7698 122 0,'0'0'41'0,"0"0"3"16,0 0 9-16,0 0-8 16,0 0 0-16,0 0-13 15,0-64-12-15,0 64-9 16,0 0 1-16,0 0-7 16,0 33-5-16,0 19 8 15,0 18 10-15,0 16-5 16,0 15-6-16,-16 11 0 15,-10 11-1-15,-4 6-4 16,-9 9-2-16,-9-3 0 16,7-4 1-16,11-22-2 15,16-31-14-15,14-26-15 16,0-26 6-16,0-15 9 16,14-7 6-16,11-4 9 0,10 0 3 15,11-18 2-15,2-22 2 16,-2-11-4-16,-3-16 1 15,-17-11-3-15,-17-11-1 16,-9 0 0-16,0 4-1 16,-60 7-2-16,-22 11 3 15,-13 11-4-15,-19 13 1 16,10 8 1-16,1 9-4 16,18 11 5-16,26 5-2 15,15 4-8-15,23 6-3 16,17 0-12-16,4 0 4 15,0 0 3-15,0 0 4 0,0 0 4 16,0 0 1-16,48 0 7 16,28 0 3-16,22 0 1 15,15-12 0-15,11-9 2 16,4-9-1-16,-8 2 1 16,-10-1 1-16,-23 1 2 15,-23 4 8-15,-18 7 1 16,-28 6 7-16,-11 6 5 15,-7 5-4-15,0 0 0 16,0 0-9-16,0 0-10 16,0 0-4-16,0 0-7 15,0 0 0-15,0 16-4 16,0 14-1-16,0 14 10 16,0 6-1-16,19 0-1 15,10-9 1-15,15-10-1 0,-3-12 0 16,3-9 2-16,-5-10 2 15,2 0 2-15,3 0 0 16,-5-3 3-16,-5-17-1 16,8-9-2-16,-13-5 7 15,-6 1-1-15,3-3-4 16,-22 7 4-16,8 11 0 16,-12 6-3-16,0 10 6 15,0 2-9-15,0 0-2 16,0 0-7-16,0 0-1 15,0 0-4-15,0 21 1 16,0 5 10-16,0 5 1 0,0 0 0 16,9 1 0-16,9-6 0 15,12-6-7-15,0-6 1 16,-14-9 3-16,2-3 1 16,-2-2 2-16,-6 0 0 15,15 0 4-15,5 0 3 16,9-22-2-16,7-8-1 15,-3 0 0-15,-4-2-1 16,-9 9 0-16,-9 8-2 16,-12 6 1-16,-9 9-2 15,0 0-2-15,0 0-3 16,0 0-1-16,4 0-4 16,8 0 2-16,2 16 4 0,6-1 4 15,-6-4-1-15,-5-1-1 16,7-7-2-16,-6-1-2 15,1 1 6-15,3-3 0 16,6 0 1-16,3 0 1 16,7 0-1-16,5-5 2 15,1-8 1-15,-1 2-4 16,-5 0 1-16,-3 5-2 16,-2 2 1-16,1 4-1 15,3 0-3-15,6 0 0 16,-1 14 2-16,1 6-3 15,-1 4-3-15,1-2-22 0,1 2-12 16,-1-2-4-16,-12-7-12 16,-3-7-7-16</inkml:trace>
  <inkml:trace contextRef="#ctx0" brushRef="#br0" timeOffset="-44721">25190 7326 106 0,'0'0'41'0,"0"0"-12"16,0 0 19-16,0 0-1 15,0 0-21-15,0 0-13 16,-209-42-7-16,170 95-2 15,-5 17 1-15,15 20 4 16,12 10-3-16,17 6 2 16,0 1 3-16,0-7-6 15,0-13-3-15,10-14-1 16,6-13 0-16,4-17-2 16,3-8-21-16,23-11-40 15,23-14-17-15,25-10-14 16</inkml:trace>
  <inkml:trace contextRef="#ctx0" brushRef="#br0" timeOffset="-44437">25812 7263 87 0,'0'0'63'0,"0"0"-37"15,0 0 11-15,0 0-12 16,0 0-17-16,0 0 9 16,75 144 3-16,-26-67 2 15,10 9-7-15,-8 8 2 0,-12 5-9 16,-14-1-5 0,-25-3-2-16,0-12 1 0,-21-10-2 15,-47-12-10-15,-22-7-32 16,-4-11-39-16,16-9-23 15</inkml:trace>
  <inkml:trace contextRef="#ctx0" brushRef="#br1" timeOffset="46063">4725 10068 67 0,'0'0'35'15,"0"0"-31"-15,0 0 15 16,0 0 8-16,0 0-4 16,0 0-3-16,0 0-2 15,0 0 6-15,-119 0-1 16,20 0-15-16,-41 3 2 0,-28 4-6 16,-34 6 1-1,-36-2 1-15,-15 4-6 0,-17 3 3 16,-13 4-3-16,1 1 2 15,9-3-3-15,16-4 1 16,39-1 0-16,30-1 0 16,16 2 3-16,9 3-3 15,4-1 0-15,10 4 2 16,16-4-1-16,18 1-1 16,42-9 0-16,29-2 0 15,24-3 2-15,11-2-2 16,-3-3 0-16,3 2 2 15,0 3-3-15,-12 6 1 16,-9 10 0-16,-9 5 4 16,0 8-1-16,0 0 7 0,3 7-1 15,8 4-6 1,-2 12 9-16,0 9-3 0,-4 18 1 16,-3 14 7-16,3 28-13 15,-5 23 11-15,-5 19-2 16,-2 20-7-16,-2 7 12 15,9-2-6-15,9-4-7 16,19-10 2-16,11-15-1 16,0-2-6-16,16-11 2 15,18-12 1-15,1 0-4 16,-1-9 1-16,-9 2 0 16,-6 0 0-16,-19-10 3 0,0-11-3 15,0-2 0-15,-30-15 6 16,-14-8-4-16,10-18-2 15,4-19 0-15,9-21-2 16,8-10 6-16,8-12-4 16,5-6 0-16,0 0-4 15,0 0-1-15,0 0 0 16,0 5-5-16,5 5 8 16,15-4 1-16,3 7 1 15,12-2 0-15,20 6-2 16,20-1-1-16,33 8 3 15,30-5-4-15,46 3 3 16,43-15-12-16,30-1 2 0,25-6 7 16,21 0-15-1,14 0 15-15,13 0-9 0,21-11 5 16,51 4 6 0,57-4 1-16,55 5 1 0,59 4 0 15,3-4 1-15,-13 6-2 16,-29-3 1-16,-33 3 0 15,-22 0-1-15,-43 0 2 16,-41 0-3-16,-44 0 2 16,-34 0-7-16,-14 0 6 15,-12 0-1-15,0 0 2 16,-8 0 0-16,-22-13-6 16,-34 2 2-16,-43 3-1 15,-51 0 2-15,-43 5 3 0,-35-8 0 16,-30 10 0-16,-11-7 4 15,-14 1-3-15,0-15 9 16,0-5-7-16,0-1-1 16,0-1 0-16,0-4-2 15,0 1 1-15,0 4-2 16,0-7 2-16,0-5-1 16,-5-5 0-16,-11-3 0 15,2-13 0-15,-6-6 0 16,-3-14 0-16,-3-9-1 15,10-10 1-15,3-15 0 16,13-2 0-16,0-8 1 16,0-4-3-16,0-13 2 15,0 5 0-15,0 2 1 0,0 5 0 16,0 5 0-16,0-2-1 16,0-7 3-16,0-1-2 15,0-7-1-15,-10-2 2 16,-10-4 1-16,-5 5-2 15,-1 11 0-15,3 15 6 16,-6 15-6-16,3 13 9 16,1 9-9-16,0 5 2 15,-10 1 6-15,6 7-6 16,-6 6-1-16,5 15 12 16,5 10-14-16,2 7 11 0,2 9-4 15,8 6-6 1,6 7 8-16,2 4-7 0,5 3-2 15,0 0 0-15,0 0 5 16,0 0-8-16,-4 0 3 16,-1 0-2-16,0 0-2 15,-4 0 4-15,-16 0 0 16,-35 0 2-16,-34 0 0 16,-50-2-2-16,-24-2 0 15,-20-1 0-15,-39 1 0 16,-35-11 0-16,-45-2 0 15,-54-3 0-15,-40-4-11 16,-49 0 10-16,-34 6-2 0,-21 5-16 16,-4 5 12-1,-5 8-13-15,-3 0 7 0,-6 0 2 16,-12 11-16-16,21 20 11 16,23 11 3-16,46 10 4 15,71 5-7-15,57-2-27 16,95-16-18-16,86-17 11 15,79-11-4-15,50-11-22 16</inkml:trace>
  <inkml:trace contextRef="#ctx0" brushRef="#br1" timeOffset="107305">12867 11298 101 0,'0'0'31'0,"0"0"-7"0,0 0 8 15,0 0 7-15,0 0-19 16,0 0-14-16,0-15-5 15,0 64 0-15,9 27 9 16,-4 9 3-16,-5 9-7 16,0 2 4-16,0-2-7 15,0-1-2-15,-14-4-1 16,-7-13 0-16,12-22-1 16,0-21-2-16,9-16-5 15,0-15 7-15,0-2 1 16,0 0 6-16,-12-2 9 15,-6-32 2-15,-3-23 1 0,-4-24 1 16,0-17-7 0,2-15-1-16,-7-7 0 0,0-3-6 15,0 3 6-15,5 13-4 16,16 25-3-16,-7 33 6 16,16 28-8-16,0 17 14 15,0 4-16-15,0 0-6 16,0 28-4-16,60 39-9 15,29 33 19-15,26 22 0 16,2 5-4-16,2-1 4 16,-9-11-5-16,-6-10-10 15,-22-19 1-15,-11-21-6 16,-22-14 4-16,-15-16 3 0,-13-22 7 16,-12-7 6-1,-5-6 1-15,1 0 8 0,11-27 15 16,9-33 6-16,10-31-16 15,-1-21-2-15,1-18-9 16,-10-13 6-16,-16-5-3 16,-9 2-5-16,0 16 1 15,0 25-2-15,-21 37 0 16,3 25 1-16,9 25 0 16,9 14-2-16,0 4-11 15,0 4-31-15,0 43-18 16,23 31-1-16,11 33-6 15,-4 23-15-15</inkml:trace>
  <inkml:trace contextRef="#ctx0" brushRef="#br1" timeOffset="107734">14223 11861 86 0,'0'0'42'0,"0"0"-24"16,0 0 10-16,0 0 9 16,0 0-6-16,0 0-19 15,-50-128 1-15,40 128-7 0,-1 0-6 16,-3 2-5 0,-11 30-2-16,-5 12 7 0,0 14 0 15,16-1 0-15,14-6 0 16,0-9-1-16,0-8-4 15,44-6 3-15,16-15-2 16,4-8-2-16,0-5 3 16,-4 0 3-16,-12-2 3 15,-7-26 1-15,-15-17-1 16,-17-12 3-16,-9-8-4 16,-16 2 1-16,-48 6-1 15,-5 18 0-15,0 13 1 0,14 9-3 16,20 10 0-1,17 7-6-15,6 0-2 0,8 6-12 16,4 25-8-16,0 8-25 16,21 3-19-16</inkml:trace>
  <inkml:trace contextRef="#ctx0" brushRef="#br1" timeOffset="108145">15102 11532 32 0,'0'0'69'0,"0"-157"-53"16,0 92 15-16,0 16 8 15,0 22 7-15,0 16-15 16,0 8-8-16,0 3-5 0,0 0-6 16,0 23-12-16,-5 40-3 15,-8 24 3-15,-3 18 3 16,-3 8 1-16,-6-4-4 15,4-6 1-15,8-14-3 16,13-16-8-16,0-21-9 16,0-18-3-16,4-13-18 15,10-16-6-15,2-5 16 16,-7 0 10-16,-9-23 12 16,0-19 7-16,-21-13 1 15,-52-2-1-15,-21 0 2 16,-9 9 1-16,-12 13 6 15,12 5-1-15,9 13-1 16,34 6-2-16,35 6 7 0,25 5-1 16,25 0-8-16,99 0-1 15,78 5 6-15,66-5-2 16,33 0-5-16,-23 0-4 16,-56 0-27-16,-84 0-24 15</inkml:trace>
  <inkml:trace contextRef="#ctx0" brushRef="#br1" timeOffset="108841">18204 11791 126 0,'0'0'39'0,"0"0"-35"0,0 0 11 16,0 0 28-16,0 0-8 16,0 0-16-16,-34-57-8 15,23 96 0-15,-17 19 2 16,-13 25 13-16,2 15 6 16,0 10-15-16,9-2 11 15,9 3-7-15,17-10-14 16,4-7 3-16,0-12-8 15,0-21-2-15,0-17 0 16,0-19-2-16,0-12-6 16,0-11 6-16,0 0 2 15,-10-15 5-15,-29-35 1 16,-2-26-5-16,2-20-1 0,14-21 2 16,25-13-1-1,0-13-1-15,0 0 2 0,46 8-2 16,2 20 0-16,12 25 0 15,4 21-2-15,-4 22-1 16,-5 16 3-16,-16 11 0 16,-10 6-4-16,-3 12 2 15,-3 2-1-15,13 0-10 16,13 31 0-16,6 19-1 16,-12 17 3-16,-27 6 2 15,-16 0-6-15,0-3 6 16,-59-11-6-16,-26-5-2 0,-14-13-7 15,-25-10-8 1,0-10-15-16,7-5-16 0,28-5-34 16</inkml:trace>
  <inkml:trace contextRef="#ctx0" brushRef="#br1" timeOffset="110133">18491 11869 3 0,'0'0'86'16,"0"0"-73"-16,0 0-2 15,0 0 23-15,0 0-6 0,0 0-14 16,85-77-3-16,-85 77 1 16,0 0-5-16,0 0-7 15,0 12-3 1,-25 18 0-16,-5 14 3 0,0 9 0 15,10 1 0-15,11-2 0 16,9-8 0-16,0-10-1 16,0-13 1-16,13-11-1 15,24-10-1-15,-3 0 2 16,1 0 1-16,8-18 5 16,-8-18-3-16,4-14 4 15,-14-12 1-15,-13-11-4 0,-12-5 3 16,0 7 3-16,-16 13 2 15,-33 18-1 1,3 14-4-16,-9 16 1 0,7 10-8 16,2 0-2-16,-2 10 1 15,2 32-6-15,7 15 3 16,21 6 3-16,18-2-3 16,0-6 3-16,30-8-1 15,34-10-4-15,14-17 6 16,2-7-4-16,-2-13 4 15,-4 0 0-15,-3-7 0 16,-7-24 5-16,0-11-1 16,1-16 2-16,-13-10 0 15,-10-5-3-15,-19 5 0 16,-7 4 2-16,-16 23-1 0,0 14 5 16,0 18-1-1,0 6 0-15,0 3-8 0,0 0-6 16,0 23-5-16,0 21 6 15,0 16 3-15,0 8 2 16,0 7 0-16,9 1-2 16,16-6 1-16,-4-8-7 15,-7-13 0-15,-14-15 0 16,0-12-2-16,0-10 1 16,-14-12-2-16,-50 0 4 15,-21 0 6-15,0-3-10 16,16-12 9-16,18 5 2 15,33 2 1-15,18 5 1 16,0-4-2-16,0-4 0 0,48-8-1 16,23-9 0-16,17-3 1 15,13-3-1-15,-3-4 0 16,-11-4 1-16,-2-3 1 16,-4-4 1-16,-13-6 8 15,1 2 4-15,-9-3-1 16,-12 7 1-16,-23 10-7 15,-15 13 4-15,-10 12 3 16,0 12-6-16,0 2 0 16,0 0-8-16,0 14-12 15,-39 24 1-15,-5 14 11 16,-7 8 0-16,26-3-1 16,25 0 0-16,0 1 0 15,0-1 1-15,37-5-7 0,2-2 4 16,0-12-4-16,-9-10 3 15,-10-4-4-15,-15-18 2 16,-5-4 0-16,0-2 0 16,-25 0 0-16,-39 0 6 15,-21 0-10-15,11-2-1 16,31-9 7-16,17 4 4 16,26-5 1-16,0 1-1 15,30-11-3-15,44-6 2 16,15-12 1-16,14-1 0 15,1-8-1-15,-3-4 2 0,-19 4 0 16,-13 0-1 0,-14 7 3-16,-16 11 7 0,-14 7 5 15,-9 11 2-15,-11 8 1 16,0 2-8-16,-5 3-2 16,0 0-8-16,0 24-10 15,0 20 10-15,0 21 1 16,0 5 4-16,-26 2-1 15,1-1-4-15,2-8 3 16,7-13-3-16,7-12 1 16,-2-11-2-16,11-15-6 15,0-6-24-15,0-6-6 16,0-3-1-16,20-34 0 0,44-20-40 16</inkml:trace>
  <inkml:trace contextRef="#ctx0" brushRef="#br1" timeOffset="110499">20307 11304 34 0,'0'0'17'0,"0"0"6"16,0 0 7-16,0 0-8 15,0 0-6-15,0 0-1 16,-39-40-3-16,34 40-7 0,-11 0-5 15,-9 0-1 1,-5 5 1-16,7 14 1 0,2-3-1 16,17-1-3-16,4-2-1 15,0-5-4-15,0-3 2 16,0-5 3-16,4 0 3 16,17 0 1-16,2 0 3 15,-3-13 9-15,-10-9 2 16,-4-8 4-16,-6 4-3 15,0 0-7-15,0 8-7 16,0 5-2-16,-16 11-3 16,-4 2-5-16,-8 15-10 15,-2 24 1-15,5 10-16 0,5 6-18 16</inkml:trace>
  <inkml:trace contextRef="#ctx0" brushRef="#br1" timeOffset="111577">20653 11386 107 0,'0'0'45'0,"0"0"-10"16,0 0 21-16,0-152-6 16,0 136-18-16,0 10 0 15,0 4 7-15,0 2-16 0,0 0-2 16,0 0-21-1,-5 26-3-15,-6 31-10 0,-3 25 13 16,-11 13 11-16,-5 9-3 16,0 0-5-16,-4-2 0 15,11-10-2-15,7-13 2 16,2-17-4-16,7-18 1 16,7-17-2-16,0-14 1 15,0-13-2-15,0 0 3 16,0 0 6-16,0-16 8 15,12-28 1-15,18-8-15 16,4-7 0-16,0-4-3 16,5 8 3-16,-4 9-2 0,-5 14 2 15,-5 17-4 1,-11 10 0-16,6 5-13 0,6 0 0 16,3 20 4-1,6 24-2-15,-10 16 3 0,-7 8 8 16,3 0-1-16,-12-6-1 15,0-13-9-15,-9-17-1 16,0-15 5-16,0-8-9 16,0-9-3-16,-39 0 9 15,-16 0 8-15,-14-9-1 16,5-10 1-16,11 0 4 16,12 8 1-16,18 1 0 15,7 8 1-15,16 2-3 16,0 0-11-16,0 0-4 0,0 0-1 15,0 0 5 1,30 12 13-16,25-4 1 0,18-3 1 16,22-5 2-16,12 0 5 15,8 0 13-15,0-31-1 16,-12-13 0-16,-4-14-4 16,-14-14-2-16,-16-19 2 15,-21-10 0-15,-14-12-2 16,-22-4-5-16,-12 11 1 15,0 13 12-15,-12 22-2 16,-15 22 3-16,1 20-1 16,6 18-9-16,11 11-11 15,4 0-2-15,-7 0-4 16,-1 41-17-16,-8 24 1 16,-4 27 18-16,11 15 2 15,14-1-1-15,0-1-6 16,0-14 0-16,25-10-16 0,19-22-1 15,16-12 7-15,4-22 0 16,5-15 11-16,0-10 0 16,-5 0 6-16,7-33 3 15,-18-19-2-15,-3-10 3 16,-11-11 1-16,-23-1 0 16,-16 8 1-16,0 8 3 15,-16 19-2-15,-14 19 5 16,12 11-8-16,-3 9-4 15,-8 22-9-15,-6 24-1 0,-4 13 10 16,18 6 0-16,17 4-1 16,4-1 1-16,0-6 0 15,48-7 0-15,19-15-1 16,6-7-4-16,21-14-1 16,14-12-6-16,7-7 1 15,-7 0-4-15,-24 0-11 16,-24-13-2-16,-30-6 8 15,-25-4-5-15,-5 2-9 16,-46 3-6-16,-71 10-16 16</inkml:trace>
  <inkml:trace contextRef="#ctx0" brushRef="#br1" timeOffset="112042">12071 13103 108 0,'0'0'21'0,"0"0"-13"16,0 0 21-16,0 0 0 16,504-78-4-16,-88 55-6 15,153-4-1-15,117 10 1 16,101 9-7-16,64-8-5 15,35-4-4-15,9-9-2 16,-20-11-2-16,-54-6 1 16,-77 2-3-16,-97 2-5 15,-117 8 0-15,-110 10 7 0,-120 2 0 16,-86 9 2-16,-81 2-1 16,-53 9 0-16,-36 2-4 15,-33 0-27-15,-11 0-35 16,-128 8-24-16</inkml:trace>
  <inkml:trace contextRef="#ctx0" brushRef="#br1" timeOffset="112462">11733 13338 80 0,'0'0'22'0,"0"0"0"16,402-24 20-16,-42 19-3 15,161-13-7-15,174-2-4 16,173-12-7-16,96-7-6 16,50-6-10-16,0 4-5 0,-50 7 2 15,-83 5-1 1,-110 8 0-16,-133 6-1 0,-138 4 0 16,-109 9 3-16,-89-3 3 15,-70 5 8-15,-39-8-3 16,-48 5-7-16,-38 1 2 15,-42-1-6-15,-36 1-9 16,-29 2-28-16,0 0-44 16,-78 0-53-16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4:59:31.885"/>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5258 441 99 0,'0'0'56'16,"0"0"-13"-16,0 0 6 15,0 0-13-15,0 0-6 16,0 0-11-16,0 0-16 16,0-48-1-16,0 102-1 15,0 22 14-15,0 17-2 16,-5 5 1-16,-21 0 0 16,-1-6-5-16,-4-14-2 15,5-22-3-15,6-18-4 16,4-14 2-16,11-14-1 15,5-9-1-15,0-1 2 16,0 0 6-16,-5-5 23 16,5-36 33-16,0-25-27 15,0-26-18-15,0-21-10 16,10-22-5-16,16-7-2 16,1 1-1-16,4 19-1 0,0 26 0 15,-7 30 2-15,-2 34-2 16,-13 16 0-16,3 16-3 15,20 0-12-15,8 43-4 16,18 30 11-16,-3 26 4 16,-2 14 0-16,-7 13 4 15,-10 5-1-15,-5-3 0 16,0-11-9-16,-4-16-12 16,4-22-17-16,-12-22-14 15,8-19-6-15,-6-21 0 16,-6-12-4-16,-3-5 14 0,-7 0 15 15,-5-30-10-15,0-11 2 16,-41-9 2-16</inkml:trace>
  <inkml:trace contextRef="#ctx0" brushRef="#br0" timeOffset="8146">4801 614 3 0,'0'0'28'0,"0"0"-14"16,0 0 14-16,0 0 8 15,0 0-8-15,0 0-10 16,-9 0 4-16,9 0-2 16,5 0 0-16,62 0-8 15,58-6-6-15,55-19 13 16,48-6-6-16,15-4-4 16,-10 8 3-16,-41 9-11 15,-52 6 3-15,-51 9-4 16,-39 1 2-16,-28 2-3 15,-17 0 1-15,-5 0 0 16,0 0-2-16,0 0-1 16,0 0-1-16,0 0-2 15,0 0 1-15,0 0 4 16,-27 0 2-16,-4 0-1 0,-10 0 3 16,5 0 0-16,5 0-2 15,4 0 0-15,3 0 0 16,3-3 1-16,6 3-2 15,-2 0 0-15,-9 0-1 16,-5 0-1-16,-10 11 1 16,-5 16 1-16,10 6 0 15,5 4-3-15,14 5 2 16,12-1 1-16,5-2 0 16,0-5-7-16,0-6 4 15,41-9-5-15,12-9 5 16,10-7 2-16,4-3 1 15,0 0 0-15,10-19 3 0,-5-14-1 16,0-5 0-16,-2-5 2 16,-10-6-4-16,-2 5 8 15,-5 6-8-15,-13 8 0 16,-13 16 0-16,-13 9 2 16,-9 5-3-16,-5 0 1 15,0 0-4-15,12 0 3 16,-2 0-4-16,4 15 5 15,3-3-1-15,-7 0-3 16,-1-8 4-16,-2-1-1 16,-7-3 1-16,0 0 0 15,0 0 1-15,0 0 1 16,0 0 5-16,0 0-1 0,0-3 1 16,-7-11-7-16,-12 6 0 15,-3-2 3-15,3 8-2 16,-3-2-1-16,8 4 0 15,-8 0-1-15,1 0 0 16,-6 6-1-16,-2 24 1 16,-2 8-2-16,5 5-1 15,4 9 4-15,13 0 0 16,9-3-5-16,0-8 4 16,0-7-5-16,9-11-1 15,22-9 7-15,10-6-3 16,7-8 3-16,3 0 2 0,6-16-1 15,6-16 2-15,-1-10 0 16,6-4-2-16,-11 0 3 16,-6-6-2-16,-10 5 0 15,2 10 0-15,-7 6 0 16,-12 18-2-16,-7 9 0 16,-3 4-4-16,3 0 4 15,2 0-6-15,3 14 1 16,0 6 3-16,-8 0-5 15,3-8 4-15,-8-4-2 16,-4-2-3-16,-5-3 8 16,0-3-1-16,0 0 1 15,0 0 5-15,0 0-2 0,0 0 8 16,0-6-2-16,0-7-8 16,0-1 6-16,-14 0-4 15,-8 3 1-15,-4 6-3 16,-1 2 1-16,3 3-3 15,-12 0 1-15,-7 6-4 16,7 25 3-16,0 8-1 16,9 5 1-16,23 5 1 15,4 3-6-15,0-6 5 16,12 3-3-16,24-11-2 16,5-8 4-16,-1-8-4 15,8-14 1-15,-7-5 4 0,-5-3-1 16,0 0 2-1,-4-11 2-15,-1-19-1 0,-5-8 2 16,-6-5-2-16,-16-8 2 16,-4 3 5-16,0 2-3 15,0 5 9-15,-36 11-4 16,-14 11-5-16,-3 6 4 16,3 9-9-16,1 4 0 15,4 0 0-15,9 4-2 16,5 23 1-16,9 10 1 15,12 11-4-15,10 3 3 16,0 3-2-16,0-7-2 16,22-5 2-16,14-11-2 15,10-6 5-15,6-6 0 16,4-11-2-16,6-5 0 0,6-3 3 16,-1 0-1-16,-5-14 5 15,1-16-4-15,-6-2 6 16,-11-9 1-16,-10-6-2 15,-14-1 7-15,-22-4 1 16,0 5 1-16,0 10 2 16,0 9-5-16,-12 12 4 15,-3 10-9-15,11 6-6 16,4 0-2-16,-10 6-8 16,3 32 2-16,2 11 2 15,0 11 6-15,5 2-1 16,0-2 0-16,5-8-7 0,31-11 5 15,7-11-4-15,-14-11 2 16,9-8 4-16,-1-7-3 16,-6-4 3-16,10 0 0 15,-5-10 0-15,9-21 6 16,8-8-5-16,-2-11 1 16,-8-4 5-16,-12 0-4 15,-26 10 14-15,-5 12 3 16,0 7-7-16,0 14 9 15,0 5-15-15,0 6-3 16,0 0-4-16,0 0-15 16,0 11 5-16,0 22-2 15,0 13 5-15,10 3 6 0,21-2-8 16,10-9 3-16,2-11 1 16,-2-5-8-16,4-9 13 15,3-7-2-15,-2-6 2 16,0 0 2-16,-3 0-2 15,3-19 4-15,-1-14 3 16,23-13-7-16,-6-3 11 16,-9 5-11-16,-7 6 2 15,-20 17 2-15,-4 7-4 16,-17 14 3-16,-5 0-3 16,9 0-10-16,1 16 0 15,11 17 8-15,6 8 2 0,4 2-5 16,0-2 5-1,1-7 0-15,-1-8 0 0,-7-12-4 16,7-4 2-16,-9-10 1 16,4 0 1-16,5 0 3 15,1-19-2-15,18-16 4 16,3-11-3-16,-7-3 1 16,11-3-1-16,-16 11-2 15,-5 14 3-15,-5 10-6 16,-14 11 1-16,7 6 1 15,12 0-4-15,12 6 0 16,3 22 1-16,-3 2 3 16,-2-3-4-16,6-2 5 15,-16-9-10-15,0-8 8 16,-14-5 0-16,-12-3 1 16,4 0 1-16,3-13 1 15,9-29 5-15,3-15 2 0,-7-11-4 16,-13-11 5-16,-9-11 11 15,0-3-15-15,0 0 15 16,0 10-12-16,-4 17 8 16,-11 19-1-16,-2 23-11 15,13 16 6-15,-1 8-2 16,5 0-8-16,0 32-9 16,-5 28-7-16,0 24 16 15,0 7-1-15,5 2 2 16,0-1-4-16,0-4-2 0,29-4-23 15,29-8 4-15,14-11-21 16,22-17-2-16,9-11-8 16,8-24-32-16,-20-13-13 15</inkml:trace>
  <inkml:trace contextRef="#ctx0" brushRef="#br0" timeOffset="8341">9639 424 117 0,'0'0'20'15,"0"0"-19"-15,0 0 9 0,452-31 16 16,-188 19-15-16,-5 1-9 16,-38 1-2-16,-48-2 0 15,-69 2-19-15,-63-4-32 16,-41 4-60-16</inkml:trace>
  <inkml:trace contextRef="#ctx0" brushRef="#br0" timeOffset="36787">7065 1381 48 0,'0'0'63'15,"0"0"-31"-15,0 0 5 16,0 0 3-16,0 0 3 16,0 0-14-16,0 0-4 15,31-33 3-15,-31 33-7 16,0 0-5-16,0 0-7 15,0 3-5-15,0 33 3 16,0 10-7-16,0 14 20 16,0 2-2-16,-4 8-13 15,4 4 10-15,-5 3-9 16,5 2-5-16,0 0 14 0,0-5-14 16,0-2 2-16,0-4 2 15,0-4-1-15,0-10 0 16,0-4-4-16,0-12 1 15,0-6 0-15,0-2 0 16,0-6-1-16,5-2 0 16,-1-5 4-16,-4-1-6 15,5-7 2-15,0-3 0 16,0-4-3-16,2-2 6 16,-7 0-3-16,5 0 3 15,-5 0-1-15,0 0 6 16,0 0-6-16,0 0 1 15,0 0 8-15,0 0-11 0,-27 0 0 16,-57 0-1-16,-38-8-9 16,-49 2 7-16,-26 1-2 15,-26 5-6-15,-37 0 9 16,-36 0-9-16,-28 0 11 16,-29 2-3-16,-5 9-10 15,12 5 11-15,14 1-13 16,5 2-4-16,0 2 14 15,-9-2-6-15,9 1 6 16,27-4 5-16,31-4-11 16,40-4 9-16,37 0-8 15,34-3 1-15,23 1 8 0,24-4-9 16,30 0 6-16,13-2 2 16,16 0-4-16,11 0 5 15,5 0 0-15,4 0 1 16,-13 0-1-16,-8 0 4 15,-10-2-3-15,1-3 0 16,-5 2 2-16,-1 0-4 16,13 3 2-16,7 0 0 15,22 0-3-15,11 0 0 16,15 0 2-16,0 0 0 16,0 0-2-16,0 0 1 15,0 0 1-15,0 0 1 16,0 0 0-16,0 0 2 15,0 0-2-15,0 0 1 16,-5 0 1-16,-7 0 0 0,3 9-1 16,-6 10 9-16,3 7 3 15,8 8-9-15,4 6 7 16,0 11 1-16,0 12-6 16,0 5 5-16,0 9-4 15,0 10 2-15,-5 2 3 16,-17 4-9-16,-2 0 15 15,-2-2-16-15,-1-5 1 16,13-1 1-16,-3-4-4 16,7-10 0-16,-6-11 0 0,6-3 6 15,0-11-5 1,6-7 2-16,-4-16-2 0,4-5 1 16,4-13-2-16,0-5 0 15,0 0 6-15,-5 0-4 16,5 0 8-16,0 0 2 15,-5 0 6-15,0-8 18 16,0-9-21-16,-7-4-9 16,-2-4 7-16,-3 3-13 15,-2-7 8-15,-12 0-8 16,4-2 5-16,1-1-10 16,2 1 8-16,2-2-3 15,5 9 0-15,8 5 7 16,4 5-7-16,0 9 0 15,5 5 2-15,0 0-7 0,-5 0-1 16,5 0-12-16,0 0 12 16,0 0-22-16,0 5 10 15,0 17-2-15,0 10 13 16,31 7 3-16,15-4-3 16,12 2 3-16,4-6 3 15,10-6-7-15,15-8 7 16,23-7 0-16,13-10 1 15,7 0 4-15,16 0-4 16,-16-22 0-16,-17-12 9 16,-19-8-6-16,-39-15 0 15,-33-6-3-15,-22-5-77 0,-27 5-20 16,-86 11-29-16,-26 10-19 16</inkml:trace>
  <inkml:trace contextRef="#ctx0" brushRef="#br0" timeOffset="46572">7101 2479 8 0,'0'0'46'0,"0"0"-37"15,0 0-9-15,0 0 12 16,0 0 12-16,0 0-4 16,0 51-11-16,0-42 1 15,0-9 3-15,0 3-8 16,27-1 4-16,35 3-3 15,56 7 9-15,64-5 10 16,42 4-11-16,45 0 0 16,10 3 0-16,7-9-13 15,-3 1 4-15,-14-6-4 0,-14 0 2 16,-2 0 1-16,37-17-3 16,42-9 1-16,67-2 2 15,62 2-1-15,22 8-1 16,7 7 0-16,-11 9-1 15,-76 0 6-15,-76 2-7 16,-111 0 1-16,-95 0 8 16,-76 0-7-16,-28 0 8 15,-17 0 4-15,0 0-3 16,0 0 8-16,0 0-10 0,0-3 4 16,0 0 4-1,0 3-17-15,0-3 6 0,5 3-6 16,-5-2 3-1,5-2-8-15,-1 4 5 0,-4-2 0 16,17 2-2-16,7 0 1 16,12 0 1-16,27 0 0 15,21 0 0-15,19 0-5 16,27 0 5-16,19 2 0 16,17 4-2-16,0-6 8 15,-10 3-6-15,-22-3 0 16,-13 0 1-16,-13 0-2 15,5 3 1-15,16-3 0 16,6 0 0-16,-10 0 5 16,-27 0-5-16,-47 0 0 0,-34 0 1 15,-17 0 1 1,0 0-1-16,0 0 2 0,0 0 11 16,0 0-13-16,0-8 10 15,0 0-11-15,-5 0 0 16,-7 2-4-16,7 6 4 15,5 0 0-15,-5 0-2 16,0 0 0-16,-4 0-1 16,-13 0 0-16,-4 10 2 15,-5 26-4-15,-5 8 6 16,4 18-1-16,1 17 0 16,0 5 5-16,0 12-4 15,7-4-1-15,-3-2 1 16,10-5 0-16,8-8-1 0,4-13 0 15,0-6 3-15,0-4 2 16,5 7-4-16,-5 1-1 16,-2 3 1-16,-7-2-3 15,-3-9 4-15,3-5-2 16,-1-11 0-16,3-10 3 16,3-12-4-16,9-5 1 15,0-3 0-15,0-5 0 16,0 1 3-16,0-3-1 15,0-1 6-15,0 0-7 16,0 0 10-16,-5 0-8 16,0 0-2-16,-2-16 2 15,2-10-3-15,-5-3 0 0,-7-6 0 16,-2-3 5 0,-7 1-6-16,-1-2 1 0,-9 6 0 15,0 0-8-15,0 10 7 16,-5 0 1-16,1 7-1 15,8 5-2-15,11 7-1 16,11 2 3-16,5 2-1 16,5 0-3-16,0 0 0 15,0 0 0-15,0 0 5 16,0 25-6-16,0 10 3 16,0 7 3-16,0 6 0 15,24 4-4-15,24-6 4 0,3-5 0 16,11-8 0-16,1-6-12 15,4-8 9-15,5-7 2 16,12-9 1-16,3-3 4 16,-3 0-2-16,2-11 1 15,8-26 4-15,0-9-6 16,-10-6 4-16,-29 1-5 16,-28 0-3-16,-27 9-19 15,-5 1-53-15,-79 0-37 16,-29-7-61-16</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0:26.512"/>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574 117 75 0,'0'0'50'0,"0"0"-36"0,0 0 7 15,0 0 18-15,0 0 4 16,0 0-20-16,0 0-6 16,-113-115 3-16,108 115-5 15,-2 0-1-15,-3 0-10 16,-11 0-2-16,-15 6 0 15,-25 29 0-15,-18 17-2 16,-3 10 0-16,10 12 3 16,19 1-2-16,27 3-1 15,21 1 0-15,5-9-2 16,0 0 2-16,46-9 0 16,16-12 0-16,6-8 1 15,6-14-3-15,13-10 2 16,11-15 0-16,1-2 2 0,-1 0-2 15,-14-25 3-15,-16-14 3 16,-1-15-4-16,-17-2 9 16,-9 2 0-16,-19 10-1 15,-13 10 7-15,-9 15-14 16,0 9 10-16,0 5 2 16,0 5-12-16,0 0 1 15,0 0-4-15,0 0-9 16,0 0 5-16,0 30-11 15,0 8 15-15,0 6 0 16,0-2-8-16,0-8 4 16,0-6-1-16,13-10-5 15,6-7 6-15,-2-8-5 0,-8 0 9 16,6-3 3-16,1 0-1 16,11-14 5-16,4-19-3 15,0-2-3-15,-11 2 2 16,-4 3 1-16,-11 8-3 15,-5 6 6-15,0 5-6 16,0 6 7-16,0 2-7 16,0 3 0-16,0 0-2 15,0 0-3-15,0 0-1 16,0 3 0-16,0 24-12 16,10 11 17-16,-1 7 0 15,13-3 0-15,9-6-3 0,0-6 2 16,1-14 0-16,-11-6 0 15,-6-6-5-15,-1-4 5 16,8 0 2-16,9-4 0 16,10-25 7-16,2-16-7 15,-2-5 2-15,-22-8 2 16,-7 4-3-16,-12 5 1 16,0 12-2-16,0 14 0 15,0 12 3-15,0 8-4 16,0 3 1-16,0 0-1 15,0 0-9-15,0 0 7 16,0 0-7-16,5 14 0 16,5 8 8-16,6 2-4 0,4 5 5 15,6-3-3 1,1 1-4-16,-1-4 6 0,-12-5-6 16,3-2 1-1,-7 0 3-15,-1-6-5 0,-4 8 5 16,-5 1 0-16,5 0-6 15,-5 0 9-15,0-3-2 16,7-5 1-16,-7 1 0 16,0-8 1-16,5 0 0 15,-5-4 0-15,5 0 1 16,0 0 0-16,0 0-1 16,-1 0 2-16,13 0 6 15,14-14-6-15,15-22 3 16,17-7-3-16,-1-9 0 15,-4-3 5-15,-8 4-4 0,-9 2-1 16,-19 5 5-16,-6 14-5 16,-16 8 6-16,0 9-2 15,0 7-5-15,0 6 3 16,0 0-4-16,0 0-5 16,0 0 3-16,0 0-9 15,0 8 4-15,0 13 3 16,0 2-6-16,0 1 6 15,0-3-3-15,0 2 2 16,0-1 5-16,0 0-7 16,15-1 4-16,-1 4-2 15,8-2-3-15,0 8 7 0,-3-2-3 16,-2 0-1-16,2-4 1 16,-7-11 0-16,-3-4 4 15,1-2 0-15,-3-8-2 16,-7 3 1-16,5-3 1 15,0 0 0-15,9 0 2 16,22-11 0-16,17-13-1 16,19-12 0-16,0-8 1 15,8 0 1-15,-13-7-1 16,-12-1 1-16,-19 3 4 16,-19 4-3-16,-17 4 1 15,0 14 0-15,0 4 3 16,-5 9 3-16,-12 9-7 0,8 5-3 15,4 0-1-15,-5 0-5 16,-6 32 1-16,11 12 3 16,5 9 2-16,0 3-3 15,0-2 2-15,36 1 0 16,0-12 0-16,0-5 2 16,0-7-2-16,-5-10 0 15,0-11 1-15,-4-4-2 16,-5-6 2-16,6 0 0 15,-1-21 8-15,9-14-8 16,7-4 4-16,-7-2-2 16,0-2-3-16,5 9 4 15,-5 3-4-15,-9 12 0 16,-6 10-1-16,-6 8-1 0,-6 1 1 16,3 0-4-16,3 1-3 15,-6 21 7-15,3 0-2 16,-2 4 3-16,-1 2-2 15,3-6 4-15,3 0-2 16,2-6 0-16,-3-8 1 16,-9-5-3-16,-5-3 4 15,5 0-1-15,7 0 8 16,-3-11-3-16,13-9-3 16,-8 2 3-16,3 2-2 15,-2-2 0-15,-1 6-4 16,8 4 0-16,4 5-1 0,1 3-6 15,9 0 5-15,4 0 0 16,-3 0 0-16,-6 11-1 16,0 1 1-16,5 3 2 15,0-4-1-15,-5-6 2 16,10-5-1-16,2 0 2 16,8-5-1-16,11-25 8 15,-4-14-5-15,-12-5 6 16,-10-8 14-16,-27-4-9 15,-9-3 4-15,0 4-7 16,0 7-4-16,-9 13 10 16,-18 15-13-16,8 15 7 15,7 8 2-15,12 2-14 0,-5 2-2 16,-9 39-14-16,-8 16 9 16,3 17 2-16,12 2 5 15,7-3-5-15,38-3 1 16,54-3-31-16,37-14-5 15,1-6-11-15,0-14-6 16,-32-17 9-16,-30-16-7 16,-23 0-8-16,-23-13-30 15</inkml:trace>
  <inkml:trace contextRef="#ctx0" brushRef="#br0" timeOffset="183">4422 365 15 0,'0'0'38'0,"0"0"-12"16,0 0 3-16,0 0 4 15,0 0-15-15,0 0-12 16,20-51-4-16,145 51-2 16,28-1 1-16,4-2 0 15,-22-1-2-15,-14 4 0 16,-31 0-8-16,-41 0-14 16,-48 0-27-16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0:27.470"/>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346 667 84 0,'0'0'53'0,"0"0"-33"16,0 0 21-16,0 0 6 15,0 0-13-15,0 0-14 16,0-14-5-16,-4 14 8 15,-1 0-9-15,-12 10-8 16,-14 22 2-16,-10 15-3 0,-9 11 7 16,1 9-6-1,9-2-6-15,8-2 9 0,6 0-8 16,-1-12 0-16,13-7-1 16,4-17 2-16,10-16-3 15,0-3 1-15,0-8 0 16,0 0 13-16,0-5 3 15,0-42 33-15,24-21-12 16,15-26-18-16,2-24 4 16,16-18-20-16,11-8 2 15,-8 2-2-15,2 11-3 16,-14 28 0-16,-2 30-2 16,-15 29 7-16,-9 25-12 15,2 19 7-15,14 0-26 0,13 51 8 16,11 30 15-1,-4 34 3-15,-17 10-6 0,-20 7 12 16,-16-8-6-16,0-12 0 16,0-17-6-16,4-18 3 15,8-17-47-15,3-18 5 16,1-16-2-16,-6-13-7 16,1-10 15-16,-1-3-3 15,2 0 0-15,-17-26 0 16,0-11-22-16,-22 6 16 15</inkml:trace>
  <inkml:trace contextRef="#ctx0" brushRef="#br0" timeOffset="2321">5 927 26 0,'0'0'31'0,"0"0"-10"16,0 0 13-16,0 0 0 15,0 0-8-15,0 0-8 16,36-26-1-16,36 5-5 15,27 0 3-15,26-1 4 16,9-3-7-16,27 2-6 16,0-5 6-16,-12 6-9 15,-9 6-1-15,-20 6 2 16,-26 0-4-16,-27 2 3 16,-26 5-2-16,-20 1 1 15,-16 0 0-15,0 2-1 16,-5 0-1-16,0 0 0 0,0 0 2 15,0-4-2-15,0 4 3 16,0 0-2-16,0-2 2 16,0 2-2-16,0-3 0 15,0-3 4-15,-5-4-5 16,-26 0 3-16,-10-5-3 16,-2 7 0-16,2 6-2 15,-5 2 1-15,-2 0-1 16,3 0 2-16,-8 21-4 15,12 14 3-15,0 6 1 16,10 8 0-16,4 8-3 16,18-2 2-16,9-6 1 15,0-7 0-15,5-13-1 0,35-13 1 16,18-8 1-16,0-5 1 16,9-3 2-16,5 0 1 15,5-22 7-15,12-10 6 16,-7-15-7-16,2-2 7 15,-2-8-9-15,2 0-4 16,-3 1-2-16,3 8-2 16,-7 13-1-16,-19 16 0 15,-22 11-8-15,-17 8 8 16,-7 0-7-16,-2 0-4 0,0 8 7 16,-3 9-5-1,-2 2 5-15,-1-7 3 0,-4-4-4 16,0-2 5-16,0-6-2 15,0 0 2-15,0 0 1 16,0 0-1-16,0 0 4 16,0 0 3-16,0 0-5 15,0 0 3-15,-31-2-5 16,-5-6 0-16,-12 2 0 16,-2 6 0-16,1 0-1 15,-6 0 0-15,-2 22-4 16,6 16 4-16,-2 8-2 15,8 3 3-15,6 3-2 16,15-3 1-16,12-11-2 16,12-8 3-16,0-8-7 15,12-3 7-15,39-11-4 0,11-5 4 16,15-3 1-16,7 0 0 16,10-14 2-16,9-17 2 15,15-11-4-15,-3-7 5 16,-7 1-4-16,-14-1-1 15,-27 16 3-15,-26 13-3 16,-14 10-1-16,-18 6 0 16,-4 4-1-16,2 0 0 15,-7 0-5-15,0 0-2 16,5 4 4-16,0 6 0 16,-5 1 2-16,5-6 0 15,-5-1-4-15,0-4 6 16,0 0-2-16,0 0 2 0,0 0 2 15,0 0 0-15,0 0 3 16,0 0 2-16,0-9-6 16,0-5 2-16,0 1-2 15,-10 7 0-15,-7 2 5 16,3 4-5-16,-3 0 0 16,-14 0-1-16,-5 12-8 15,-10 22 7-15,0 9 0 16,8 6 1-16,14-6-3 15,12 1 3-15,12-5-1 16,0-10 1-16,0-6-6 16,12-8 4-16,24-4-4 15,5-8 6-15,12-3 2 0,7 0-2 16,7-11 3-16,7-22 2 16,-1-10-4-16,-23-12 4 15,-19-5 0-15,-31 0-1 16,0 6 7-16,-45 10-4 15,-23 14 2-15,6 9 1 16,9 9-10-16,12 10 8 16,5 2-8-16,-10 0 0 15,-2 26-1-15,-7 22-1 16,-3 6 2-16,18 11 0 16,18 3-1-16,22-5 0 15,0-6 1-15,67-13-7 0,17-13 7 16,8-19 0-16,18-9 0 15,-2-3 4-15,5 0-1 16,-14-23 9-16,-15-8 0 16,-17-8-5-16,-21-7 15 15,-15-3-10-15,-9 3-2 16,-13 2 1-16,-9 10-11 16,0 11 10-16,0 9-8 15,0 9-1-15,0 5-2 16,0 0 1-16,0 0-11 15,0 9-1-15,-4 21-1 16,-13 4 13-16,12 5 0 16,5-4 1-16,0 0-4 15,0-5 3-15,0-5-2 16,26-9 0-16,10-5-4 0,0-4 6 16,0-7 0-16,1 0 1 15,-1 0 10-15,2-15-7 16,-2-14 2-16,0-13 5 15,-5-4-10-15,1 6 6 16,-18 6-5-16,-9 18-2 16,0 9 12-16,-5 7-12 15,0 0 0-15,0 0-3 16,0 0-20-16,7 26 14 16,-2 7 8-16,4 2 2 15,-4-2-2-15,5-3 3 16,6-2-2-16,-1-10 0 0,2-7-8 15,4-3 5-15,-6-8-3 16,-1 0 6-16,8 0 3 16,-1 0-3-16,15-8 9 15,-4-11-4-15,9-6-2 16,-1-2 3-16,8 3-6 16,-7 6 0-16,-5 6-4 15,-9 6 3-15,-18 6 0 16,-4 0 0-16,0 0-12 15,12 0 9-15,-3 0-2 16,8 6 2-16,0 10 1 16,-8-2 0-16,8 2 3 15,-8-8 0-15,3 0-4 0,-3-5 3 16,8-3 1 0,-3 0 0-16,3 0 9 0,9 0-8 15,0 0 5-15,0 0-4 16,1-3 2-16,-13-2-1 15,7 2-3-15,1 0-4 16,-1 3 3-16,10 0-8 16,5 0 7-16,10 0 0 15,6 0 4-15,1 0-2 16,0 0 0-16,-3 0 1 16,-2-8 6-16,-8-14-5 15,-9-12 2-15,-4-16 7 16,-16-15-1-16,-16-17 19 15,0-16-3-15,0-16 14 0,0-6-2 16,0 6-10-16,-4 19 0 16,-13 23 56-16,-2 32-22 15,7 18 24-15,2 16-21 16,5 6-47-16,-7 0-18 16,-7 36-33-16,-7 32 18 15,-11 24-9-15,6 11 48 16,10 7-36-16,21-10 12 15,0-4-60-15,21-11-55 16,47-10-9-16,8-17 16 16,4-9 22-16,-8-17-6 15,-22-15 8-15,-18-9 4 16,-25-8 14-16,-7 0-24 16</inkml:trace>
  <inkml:trace contextRef="#ctx0" brushRef="#br0" timeOffset="2473">4797 581 47 0,'0'0'60'16,"0"0"-38"-16,0 0 20 16,0 0 3-16,327-96-28 15,-89 86-7-15,4-2-6 16,-28 0-1-16,-65 3-3 16,-77 1-19-16,-72-9-46 0</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1:16.588"/>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75 766 41 0,'0'0'29'0,"0"0"-5"15,0 0 8-15,0 0-5 16,0 0-11-16,0 0-10 16,36-37 5-16,41 29-7 0,16 4-4 15,-6 4 5 1,-3 0-5-16,-26 19 0 0,-17 16 0 16,-27 14 2-16,-14 9-2 15,-14 7 0-15,-63 3 0 16,-22 0 2-1,-7-2-2-15,15-6 0 0,7-15 1 16,22-11 0-16,26-12-1 16,21-18 0-16,15-4 0 15,0 0-1-15,0 0 1 16,19 0-1-16,65-4 1 16,34-18 0-16,34-8 0 15,-3-6-3-15,-3 0-24 16,-16-4-22-16,-17 0-32 15</inkml:trace>
  <inkml:trace contextRef="#ctx0" brushRef="#br0" timeOffset="894">815 257 94 0,'0'0'27'0,"0"0"5"16,0 0-5-16,0 0 2 16,0 0-27-16,0 0-2 15,-48 51 0-15,38 4 2 16,1 1-1-16,4-2 1 15,5-12-1-15,0-6 0 16,0-14-1-16,0-9 0 16,0-10-2-16,0-3-3 15,0 0 4-15,14 0 1 16,13-19 2-16,9-8 2 16,0-3-4-16,-5 1 1 15,0 10-1-15,-4-1 0 16,-13 9 0-16,3 5 0 15,-3 6-1-15,13 0 0 16,9 0-4-16,0 19 1 0,0 11 4 16,-10 3-4-16,-4 0 0 15,-3-3 2-15,3-6-6 16,-3-9-2-16,-2-8 2 16,-7-4 3-16,2-3 4 15,2 0 1-15,-4-6 0 16,6-21 5-16,-6-10 0 15,-10-2 4-15,0-5-2 16,0 6-1-16,0 12 1 16,-5 6 1-16,-12 11 0 15,13 9-3-15,-6 0-5 16,-4 0-2-16,-13 6-3 16,1 19 4-16,-1 2 0 15,13 4-3-15,9 0-1 0,5-1 5 16,0-4-1-16,0-3 1 15,14-12 0-15,8-4-1 16,-12-7 0-16,-6 0 2 16,6 0-1-16,7-12 8 15,5-25-6-15,-3-5 6 16,-2-7 4-16,-8 1-6 16,-9-10 3-16,0-2 3 15,0-12 1-15,0 0-2 16,0 6-4-16,0 16 6 15,0 23-6-15,0 19 0 16,0 8-1-16,0 0-6 16,0 6-6-16,-5 35 1 0,-11 13 3 15,6 14 1-15,10 2 1 16,0-1 0-16,5-5 0 16,52-9 0-16,20-5 0 15,12-15-3-15,10-13-35 16,-6-11-6-16,-6-11-10 15,-8 0-7-15,-23-22-21 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5:01:21.908"/>
    </inkml:context>
    <inkml:brush xml:id="br0">
      <inkml:brushProperty name="width" value="0.10583" units="cm"/>
      <inkml:brushProperty name="height" value="0.10583" units="cm"/>
      <inkml:brushProperty name="color" value="#FFFFFF"/>
      <inkml:brushProperty name="fitToCurve" value="1"/>
    </inkml:brush>
  </inkml:definitions>
  <inkml:trace contextRef="#ctx0" brushRef="#br0">0 424 0 0,'0'0'38'16,"0"0"-18"-16,0 0 0 16,0 0-1-16,0 0 0 0,0 0-2 15,337-98-7-15,-212 68-1 16,0 4 2-16,4 0-7 15,1-2 6-15,5 2-7 16,4-4 0-16,-9 3-2 16,-22 5 0-16,-36 11-1 15,-31 6 0-15,-29 5 0 16,-12 0-2-16,0 0 0 16,0 0-8-16,-43 0 3 15,-29 16 1-15,-15 6 1 16,13-1 3-16,14 4 0 15,12 2 1-15,7 3 1 16,5 7 0-16,4 8-2 16,6 10 3-16,16 10-1 15,10 9 0-15,0 2 2 0,0-2-2 16,0-12 0 0,0-12 0-16,0-16 0 0,0-6 2 15,-12-6-1-15,-2-6 4 16,-8-3-4-16,-2-4 3 15,-2-9-3-15,-1 0-1 16,-4 0 9-16,0 0-3 16,0 0 0-16,11-6-1 15,4-2-4-15,6 3 2 16,10-1-3-16,0 6 0 16,0-3 0-16,0 1 2 15,0-5-2-15,26-4 0 0,51-9 3 16,31-10-5-16,22-6 2 15,17-4 0-15,-13-10-1 16,-25 1 3-16,-28 14-2 16,-33 10 0-16,-33 17 3 15,-10 8-2-15,-5 0-1 16,0 0 1-16,0 0-1 16,0 31-1-16,0 9 1 15,0 12 5-15,0-6-3 16,0 0 1-16,0-5-3 15,21-4 0-15,6-6 0 16,-8-12 2-16,-2-7-2 16,-8-11 0-16,1-1 4 15,11 0 0-15,11-18 0 16,21-21-2-16,7-12 7 0,7-9-9 16,-5-3 7-16,-9 9-7 15,-21 16 4-15,-6 19 0 16,-16 16-4-16,-6 3 1 15,1 0-2-15,12 3-4 16,7 24 4-16,7 3 0 16,5 0 2-16,3-14-2 15,-3-5 1-15,5-3 0 16,9-8 0-16,-2 0 3 16,3 0-3-16,-8-5 0 0,-2-19 4 15,-5-15-1-15,-10-7-3 16,-7-14 0-16,-7-11-1 15,-12-11 5-15,0-9-4 16,0 3 3-16,0 9-2 16,-31 19 11-16,5 27-4 15,4 22 8-15,8 11 2 16,4 3-18-16,-11 38-3 16,-6 21 3-16,8 23 0 15,2 12-2-15,17 7 2 16,0 3 0-16,58-4-1 15,23-13 1-15,13-22-1 16,-5-19-15-16,-17-18-14 0,-19-19-15 16,-29-12-6-1,-12 0 3-15,-12-6 16 0,0-36-38 16</inkml:trace>
  <inkml:trace contextRef="#ctx0" brushRef="#br0" timeOffset="2028">2233 438 10 0,'0'0'15'0,"0"0"-8"16,0 0-7-16,0 0 2 15,0 0 3-15,0 0 6 16,403 79 6-16,-210-79-7 0,-6 0-1 16,-16 0 2-1,-46-8-3-15,-39-9 0 0,-33 3 7 16,-26-6-7-16,-13 3 1 15,-14-6 0-15,0 5 0 16,0-1 2-16,-31 0-9 16,-15 5 1-16,-7 4 10 15,17 1-11-15,10 9 3 16,11 0-5-16,-2 0 2 16,-2 23-4-16,2 25 2 15,3 10 0-15,14 4 0 16,0-2 3-16,0-9-3 15,5-8 0-15,26-15 2 16,5-12-4-16,-5-10 2 16,5-6 0-16,17 0 5 15,-7-27-5-15,12-8 2 16,-8-9-1-16,-7 0 2 0,-7 0-2 16,-4 4-1-16,-8 10 0 15,-3 8 3-15,-6 14 0 16,-3 8-4-16,7 0 1 15,7 13-4-15,10 28 0 16,0 9 4-16,-4-2 0 16,-1-1-2-16,-5-14 3 15,-4-12-1-15,-8-13 0 16,-9-8 2-16,7 0 0 16,3 0-1-16,6-28 2 15,10-15 1-15,-2-14 0 16,-7-8 3-16,-17-9 13 0,-5 0-13 15,0-6 11-15,0-3-12 16,-10 12-1-16,-21 17 7 16,4 19-10-16,13 25 9 15,2 10-1-15,7 0-6 16,5 50-8-16,0 32-4 16,0 34 8-16,5 13 0 15,7 21 5-15,-12 8-5 16,0 11 0-16,0 3 4 15,-5-9-6-15,-7-8 2 16,12-19 0-16,0-24-2 16,0-36-2-16,5-28 2 15,21-24-2-15,-4-19-13 0,-3-5 16 16,29 0-5-16,20-33 6 16,30-22 2-16,20-18-1 15,-8-14-2-15,-23-10 1 16,-34-13-8-16,-48-2 8 15,-5 3-18-15,-72 10 0 16,-49 22 10-16,-18 15-8 16,-10 12 7-16,7 17 3 15,25 8 0-15,28 7 4 16,26 4 2-16,32 8 0 16,21 1-1-16,10 5 3 15,0 0-2-15,0 0 0 16,5-6-3-16,79-5 1 0,34-7 2 15,43-13 0-15,26-12 2 16,15-15 0-16,0-4 0 16,-10-4 4-16,-38 10-1 15,-43 20 9-15,-51 10-3 16,-34 20 3-16,-21 6-4 16,-5 0-8-16,0 0-4 15,0 0 2-15,0 0-8 16,0 16 6-16,7 3 2 15,-2-6 0-15,0-1-2 16,0-10 6-16,-1 0-4 16,1-2 0-16,-5 0 2 0,0 0 4 15,0 0-5 1,0-13 2-16,0-12-3 0,-31-1 2 16,-10 3-2-16,5 10 0 15,5 7-2-15,0 6-3 16,-1 0 4-16,-8 11 1 15,-13 30-4-15,-3 17 5 16,8 12-1-16,24 0 0 16,24-1 1-16,0-9-4 15,0-17 3-15,41-12 0 16,5-18-1-16,7-10 1 16,-3-3 0-16,-2-5 0 15,-2-33 5-15,2-14-3 16,-7-14-2-16,-10-2 0 0,-12 0 2 15,-14 6 3-15,-5 12-3 16,0 19 1-16,0 13 0 16,0 15 6-16,0 3-9 15,0 0-5-15,0 36 4 16,0 18-4-16,0 18 5 16,26 4 0-16,11-8 2 15,15-6-3-15,-6-16 1 16,2-15 0-16,-7-12 0 15,0-11 4-15,-10-8-4 16,10 0 3-16,7-16 0 0,2-28 4 16,8-14-7-1,-5-12 0-15,-12-4 3 0,-10 1 2 16,0 10-4-16,-11 18-1 16,6 16 3-16,-9 19-7 15,-8 10 4-15,6 0-6 16,11 13 4-16,5 20-3 15,1 0 5-15,-6-4 0 16,-11-7 1-16,-3-11-3 16,-8-5 2-16,-4-6 0 15,0 0 2-15,0 0 3 16,0-17 2-16,-26-9-7 16,-27-5 3-16,12 8-7 15,0 9 4-15,10 5 0 0,5 9-2 16,-1 0-4-1,-9 17 6-15,-5 38-2 0,-4 20 2 16,9 9-4-16,19 1 4 16,17-12 0-16,0-13-2 15,67-11 6-15,27-18-4 16,9-15 0-16,10-16 3 16,7 0-2-16,-7-15-1 15,3-25 0-15,-8-14 3 16,-19-12 3-16,-27-10-5 15,-21-9-1-15,-31-2 4 16,-10 8-1-16,0 19-2 16,-36 21 0-16,-10 16 2 0,15 12 2 15,9 11-2 1,-4 0-3-16,6 39-6 0,-6 25 2 16,11 20 4-16,8 12 0 15,7-6 0-15,7-11 5 16,44-8-5-16,16-16 0 15,22-13 3-15,19-11-5 16,27-17 3-16,21-14-1 16,-2 0 0-16,-12-19-10 15,-51-16-6-15,-43-7-17 16,-48-7-18-16,-36-8-9 16,-89-6-43-16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5-13T17:06:54.524"/>
    </inkml:context>
    <inkml:brush xml:id="br0">
      <inkml:brushProperty name="width" value="0.05292" units="cm"/>
      <inkml:brushProperty name="height" value="0.05292" units="cm"/>
      <inkml:brushProperty name="color" value="#FF0000"/>
    </inkml:brush>
  </inkml:definitions>
  <inkml:trace contextRef="#ctx0" brushRef="#br0">16776 7475 143 0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9T13:28:23.926"/>
    </inkml:context>
    <inkml:brush xml:id="br0">
      <inkml:brushProperty name="width" value="0.05" units="cm"/>
      <inkml:brushProperty name="height" value="0.05" units="cm"/>
      <inkml:brushProperty name="color" value="#FFFFFF"/>
      <inkml:brushProperty name="fitToCurve" value="1"/>
    </inkml:brush>
  </inkml:definitions>
  <inkml:trace contextRef="#ctx0" brushRef="#br0">2006 1832 24 0,'0'0'37'0,"0"0"-29"0,0 0 7 16,0 0 11-16,0 0-5 15,0 0-9-15,0 0-2 16,-50-17 2-16,50 17 1 16,0 0 1-16,0 0 2 15,0 0-2-15,0 0-4 16,55 0-4-16,53 0 6 15,66 0 2-15,67-13-3 16,66-3-4-16,54-3 0 16,45-3-5-16,34 1-1 15,1-4 2-15,9 0-3 16,11 2-1-16,-7 2 1 16,1 5 1-16,-19 9 0 15,-35 7-1-15,-45 0 3 16,-35 0-2-16,-34 0-1 0,-60 5 2 15,-64-5-1-15,-73 0-1 16,-60 0 0-16,-30 0 0 16,0 0 0-16,-35 0-3 15,-79-11-22-15,-49 4-25 16,-51 5-1-16,-22 2-6 16,-7 0-42-16</inkml:trace>
  <inkml:trace contextRef="#ctx0" brushRef="#br0" timeOffset="1948">2096 1859 7 0,'0'0'17'0,"0"0"6"16,0 0-1-16,0 0-4 15,0 0 1-15,0 0 0 16,-26-38-2-16,26 38-3 16,0 0 0-16,0 0 0 15,0 0 1-15,0 0 0 16,0 0 6-16,0 0-9 0,0 0-4 16,-4 22-3-16,-3 21 1 15,-2 8 18-15,9 12-9 16,0 1-9-1,0 11 10-15,0 12-5 0,0 9-3 16,0 11-4-16,0 10 0 16,0 5 0-16,0 13 0 15,0 11 1-15,0 2 20 16,0 3 9-16,-9-3-18 16,-8 3-8-16,-5 15 13 15,-8-1-2-15,4-4-7 16,10-9-5-16,16-17-3 15,0-11-2-15,21-10 2 16,13-9 0-16,-8-16-2 0,-17-2 0 16,-9-5-1-16,0-2 2 15,0 0-1-15,-25-3 2 16,-10-11 2-16,12-10 3 16,12-13 3-16,2-6-1 15,9-9-5-15,0-1-1 16,0-2-4-16,0-1 0 15,0-1 1-15,0-2-1 16,0 0-1-16,0-3 2 16,4-2-2-16,-4 0 0 15,5-1 3-15,-5-2-3 16,0-3 3-16,4-2-3 16,-4-3 1-16,0 1-1 0,0-6 2 15,0 2-2 1,0-2 0-16,0 0 1 0,0 0 2 15,0 0 3-15,0 0-4 16,0 0 1-16,0 0-3 16,0 0-2-16,0 0-2 15,0 0-5-15,0 0-3 16,16 0-6-16,19 0-2 16,25-11 1-16,34-4 5 15,34-7-9-15,35 2-10 16,39 0-1-16,46-4 11 15,43 1 1-15,47 0 4 0,43 0 6 16,25 1-1 0,14 2 5-16,16 1 3 0,-3-2 0 15,3-2 5-15,0 0-2 16,-16-1 2-16,-13 0-1 16,-13 4-2-16,-1-2 2 15,-12-1 1-15,-26 3 0 16,-20-3-2-16,-41 1 0 15,-44 1 2-15,-46 2-1 16,-45 8-1-16,-47 0 2 16,-22 0 0-16,-26 4 0 15,-14-1 0-15,-20 3 0 16,-11 1 1-16,-19 3-1 16,0-2 1-16,0 3-1 15,0 0 3-15,0 0-2 0,0 0 0 16,0 0 0-16,0-3 0 15,0 3 0-15,0-3 0 16,0 3 2-16,0-7 0 16,0-1 1-16,0-5-3 15,-19-8 4-15,-11-7 0 16,-9-9-1-16,-6-7 3 16,6-5 1-16,4-8-1 15,10-8-6-15,4-16 4 16,12-13-2-16,9-12-2 15,0-8-1-15,0-5 1 16,0 5 0-16,0 0 0 0,0-3-1 16,0-2 2-16,0-4-1 15,-9 0-1-15,-21 4 4 16,5 2-1-16,11 3-2 16,7 3 2-16,7 0-2 15,0 10 2-15,0 6 0 16,0 3 2-16,7 1-2 15,-7-3 0-15,0 3-3 16,0 5 2-16,0 4 1 16,-16 13 3-16,-14 8-4 15,0 11 3-15,5 4-1 16,2 8 0-16,-2 2-2 16,4-1 0-16,7 7-1 0,5 1 3 15,2 7-2 1,3 4-1-16,-1 6 2 0,5-2-3 15,-4 0 4-15,-1-1-3 16,0 0 0-16,-6 2-1 16,6 3 0-16,1 5 0 15,-12-1 0-15,6 4 0 16,-8 0-2-16,-19-4 2 16,-6 4-1-16,-26-1-1 15,-16 3 1-15,-23 0-1 16,-32 0 1-16,-41 0 0 15,-62 0-15-15,-74 0-19 16,-69 13-28-16,-63 7-41 16,-47-1-19-16</inkml:trace>
  <inkml:trace contextRef="#ctx0" brushRef="#br0" timeOffset="17208">2692 2981 24 0,'0'0'27'15,"0"0"-6"-15,0 0 5 16,0 0 0-16,0 0-8 16,0 0-4-16,0 0 4 15,-18-84 0-15,2 74-1 16,2-3-2-16,5 1 0 16,-3 9-5-16,3-3-3 15,-7 4-3-15,2-2-4 16,-6 4-1-16,-15 0-2 0,-8 0 2 15,-8 19-2 1,3 12 3-16,-2 5-2 0,15 6 1 16,10 2 0-16,16-1 1 15,9-2-1-15,0-13-3 16,0-5-4-16,30-8-7 16,-1-7 2-16,6-2 10 15,-1-6 3-15,-4 0 3 16,-5 0 3-16,1-15 4 15,-13-4 0-15,1-4 2 16,2-6 3-16,-7-2-1 16,-4-5-4-16,-5-4 0 0,0 7-4 15,0 3 1 1,0 15-1-16,0 11 6 16,0 1-2-16,-5 3-10 0,5 0-4 15,-4 5-8-15,-1 26 11 16,1 7 0-16,-1 2 2 15,5 2-1-15,0-2 0 16,0-5-2-16,34-5-2 16,10-8-8-16,2-6-1 15,-7-8 10-15,5-8 0 16,-5 0 3-16,6 0 1 16,-1-22 2-16,-5-10 3 15,-9-12 1-15,-9-9 0 16,-12-7 1-16,-9-8 0 15,0 1-1-15,0 4 0 0,-9 8 2 16,-17 14-8-16,12 13 2 16,3 12 2-16,11 8 2 15,0 8-7-15,0 0-4 16,0 2-7-16,0 35 1 16,0 17 8-16,0 9 2 15,0 5 1-15,0-1 1 16,0-4-2-16,0-6 0 15,0-12-1-15,0-12 1 16,7-11-2-16,2-15-1 16,0-3 0-16,-9-4 3 15,5 0 1-15,6 0 3 16,8-8 3-16,11-20-2 0,11-5-2 16,2-1-1-1,-4 6-2-15,-13 9 0 0,-6 8 0 16,-10 11-2-16,-1 0 0 15,11 0-5-15,-1 0 3 16,11 14 0-16,-10 9 0 16,1 6-4-16,-12 1 4 15,-4 2 1-15,-5-1 2 16,0-2-1-16,0-6-1 16,-21-2-2-16,-23-3-4 15,-15-8-3-15,-6-4-9 16,1-6 4-16,5 0-6 0,15 0 4 15,19 0 8-15,15-16-3 16,10-10-4-16,5-5-18 16,50-9-23-16</inkml:trace>
  <inkml:trace contextRef="#ctx0" brushRef="#br0" timeOffset="17673">3514 2889 40 0,'0'0'31'0,"0"0"0"0,0 0-2 16,0 0-12-16,0 0-4 16,0 0-3-16,0 0-1 15,-30-60 0-15,25 60-3 16,5 0-6-16,-4 0-2 15,-5 16 0-15,-3 9 2 16,3 4 0-16,4-3 0 16,5 0 0-16,0-2 0 15,0-2-1-15,0 3 0 16,30 0 1-16,5 2-1 16,-1-4 1-16,0-2 0 15,5-1-1-15,-4 0 0 16,-5-3 1-16,-10-2 0 15,-6 1 0-15,-2-3 0 0,-12 2 0 16,0 2-2-16,0-4 1 16,-5-3 1-16,-41-2 2 15,-7-2 0-15,-2-4 0 16,0-2-2-16,12 0-2 16,1 0-6-16,8-16-3 15,16-10-3-15,18-10-1 16,0-8-2-16,18-16-37 15,42-1-14-15</inkml:trace>
  <inkml:trace contextRef="#ctx0" brushRef="#br0" timeOffset="17724">3514 2889 24 0</inkml:trace>
  <inkml:trace contextRef="#ctx0" brushRef="#br0" timeOffset="19493">3514 2889 24 0,'273'-130'26'0,"-273"117"3"0,4 3 4 0,-4 3-4 15,0 3-7-15,0 2-3 16,0 2-2-16,0 0-5 15,0 0-12-15,0 7-2 16,0 24 2-16,0 11 7 16,0 8 0-16,0 5-2 15,0-1-1-15,0 0 1 16,0 1-3-16,0-6 0 16,0-7-2-16,5-5 1 15,11-13-1-15,-2-7 0 16,-5-6-2-16,-2-9-1 0,-2-2-1 15,-5 0 4-15,0 0 3 16,0-2 4-16,0-19-6 16,0-8-1-16,-30-4 0 15,-5-4-1-15,5 1 0 16,-4-1-1-16,4 6 1 16,5 7 0-16,4 9 0 15,12 6 1-15,0 3-2 16,9 6 0-16,0 0-1 15,0 0-2-15,0 0 0 16,0 0 0-16,0 0 2 16,0 0-2-16,5 6 2 15,20-6 3-15,5 0 1 16,9 0 0-16,4 0 2 0,3 0 1 16,-11 0 1-16,-17-6-1 15,-7 6 3-15,-11-4-1 16,0 4-1-16,0 0-3 15,0 0 2-15,0 0-4 16,0 0 0-16,5 0-4 16,9 13 3-16,6 8 1 15,6 3 0-15,-3 4 1 16,13 1 0-16,-1 1 0 16,-1 3-1-16,5-7 1 15,-9-3-1-15,-5-2 0 0,-11-11 0 16,-9-3 0-1,-5-1 0-15,0-6 0 0,0 0-3 16,0 0 0-16,0 0-1 16,-23 0 4-16,-7-2 1 15,5-13-1-15,13-4 0 16,7-8-2-16,5-3-4 16,0-9 0-16,30-7 2 15,30 0-1-15,13 3 3 16,3 5 2-16,-7 11 0 15,-5 8 0-15,-20 11 0 16,-14 8-1-16,0 0 1 16,-5 0-1-16,5 0 0 15,-10 13-1-15,-6 1 2 0,-9-2-2 16,-1-5 2-16,-4-1 0 16,7-4 0-16,-7 2 0 15,0-4 1-15,0 0 2 16,0 0 4-16,0 0-1 15,0 0 1-15,0 0 0 16,-21 0-4-16,-4-4-2 16,0-4 0-16,2 1 0 15,2 3-1-15,1-2 0 16,-3 6 0-16,-7 0-3 16,-5 0 1-16,-10 7-2 15,10 25 3-15,5 4-4 16,10 6 3-16,20-1 2 0,0-8-2 15,0-14-3-15,20-5-3 16,19-10 4-16,-4-4 4 16,-5 0 0-16,4 0 4 15,-4-15 2-15,-5-11 0 16,-4-5 4-16,-7-3-1 16,-10-6-1-16,3 2-1 15,-7 0-1-15,0 9 1 16,0 10-1-16,0 10-3 15,0 6 4-15,0 3-5 16,0 0-2-16,0 0-4 16,0 20-4-16,0 14 6 0,18 2 2 15,12 0 1 1,0-2-1-16,0-3 0 0,0-4 1 16,4-6-2-16,-4-12 0 15,4-2 0-15,-8-6 0 16,3-1 1-16,1 0 5 15,0-8 0-15,5-14-2 16,-1-7 2-16,-4-2-1 16,0-3 0-16,-7 5-2 15,-3 5-1-15,-4 12-1 16,-11 5 0-16,-1 3 0 16,6 4-3-16,-1 0-3 15,11 0 0-15,1 0 4 16,-7 0-2-16,2 8 1 0,-11-5 1 15,4-1 2-15,-5-2-1 16,-4 0 2-16,5 0 0 16,-5 0 2-16,0 0 1 15,0 0 2-15,0-2-3 16,0-11-2-16,-18 2-1 16,-3 1-2-16,-4 8-1 15,6-1 0-15,-1 3 1 16,6 0-2-16,-2 18-1 15,2 21 2-15,9 8 3 16,5-3 0-16,0-5 0 16,0-6 0-16,0-8-1 15,23-7 0-15,7-7-1 0,12-9-1 16,-3-2 3-16,0 0 1 16,4 0 1-16,8-24 2 15,-8-8-1-15,3-10 3 16,-11-6 0-16,-15-12-1 15,-1-7 5-15,-10 2-5 16,-9-3 3-16,0 3-4 16,0 8-2-16,0 10 3 15,0 15-2-15,0 19 1 16,0 8 0-16,0 5-4 16,0 0-4-16,0 17-5 15,0 23 3-15,0 23 6 16,0 5 1-16,0 3-1 0,0-5 1 15,0-3 0 1,0-5 0-16,20-12-1 0,15-11-5 16,11-8-13-16,-3-5-14 15,12-19-12-15,-6-3-4 16,1 0-2-16,-16-22-11 16</inkml:trace>
  <inkml:trace contextRef="#ctx0" brushRef="#br0" timeOffset="19675">5439 2801 20 0,'0'0'30'0,"0"0"2"0,0 0-4 15,0 0-7-15,0 0-15 16,0 0-4-16,30-72-2 16,64 63 1-16,5 9-1 15,-10 0 0-15,-20 0-26 16,-30 0-49-16</inkml:trace>
  <inkml:trace contextRef="#ctx0" brushRef="#br0" timeOffset="20182">6300 2868 27 0,'0'0'44'0,"0"0"-13"15,0 0 2-15,0 0-5 16,0 0-8-16,0 0-2 15,-5-39 3-15,5 39-4 16,-5 0-6-16,5 0-9 16,0 0-2-16,0 24 0 15,0 10 2-15,0 4 3 0,0 6-2 16,5 3 1-16,20-2 1 16,-6-5 0-16,6-10-5 15,-11-9 1-15,2-11 0 16,-12-4-1-16,1-5 0 15,-5-1 3-15,11 0 3 16,8-15 11-16,11-21-3 16,4-8-9-16,0-3-3 15,1-1 2-15,-5 0-3 16,0 4-1-16,-10 10 0 16,-1 8 0-16,-8 12-3 15,-6 6-8-15,4 6-15 16,2 2-16-16,-2 0-21 15,5 19 12-15,2 10-4 16,-7-1-3-16</inkml:trace>
  <inkml:trace contextRef="#ctx0" brushRef="#br0" timeOffset="20603">6853 2935 40 0,'0'0'31'0,"0"0"4"16,0 0-5-16,0 0-5 15,0 0-6-15,0 0 0 0,0-67 1 16,0 67-10 0,0 0-10-16,-5 0 0 0,-9 16-8 15,-6 16 8 1,-6 3 1-16,13 4-1 0,-3-4 1 16,16-2 0-16,0-5-1 15,0-6-1-15,0-10-2 16,0-3-2-16,20-7-1 15,6-2 6-15,3 0 2 16,1-8 4-16,5-20-1 16,-6-6 1-16,-10-8-1 15,-8-4 0-15,-11-4 3 16,0 3-5-16,0 5-1 16,-7 9-2-16,-6 9-1 15,-8 8-1-15,16 10-1 0,1 3-15 16,4 3-7-16,0 0-7 15,0 0-8-15,0 20 14 16,0 2 2-16,0-3-3 16,0 2 4-16,16-8 6 15,2 0 4-15</inkml:trace>
  <inkml:trace contextRef="#ctx0" brushRef="#br0" timeOffset="20624">6853 2935 14 0</inkml:trace>
  <inkml:trace contextRef="#ctx0" brushRef="#br0" timeOffset="20837">6853 2935 14 0,'188'-61'20'0,"-167"61"3"0,-8 0 2 16,-1-12-2-16,-8 6 2 15,1 1-2-15,-5 1-3 16,0 4-1-16,0 0-1 0,0 0-10 16,0 0-6-1,0 4-2-15,0 21 0 0,0 9 4 16,-5 2 3-16,-11 3-1 16,7 1-2-16,5-7 0 15,4-2-2-15,0-8-1 16,0-4-1-16,0-9-6 15,0-2-13-15,20-8-11 16,-1 0-2-16,15 0 5 16,-4-26-6-16,0-11-23 15</inkml:trace>
  <inkml:trace contextRef="#ctx0" brushRef="#br0" timeOffset="21034">7151 2752 20 0,'0'0'22'16,"0"0"2"-16,0 0 1 0,0 0 0 15,0 0-12-15,0 0 0 16,-55-130-5-16,55 130-4 16,0 0-4-16,0 0-1 15,0 0-3-15,0 0-3 16,0 20-3-16,0 4-5 16,0-1-5-16,0 3-9 15,25-8-2-15,0 1-6 16</inkml:trace>
  <inkml:trace contextRef="#ctx0" brushRef="#br0" timeOffset="21563">7511 2973 31 0,'0'0'31'0,"0"0"-2"16,0 0 0-16,0 0-5 16,0 0-8-16,0 0-2 15,-34-65-2-15,9 56-1 16,-1 4-4-16,-1 5-5 16,-3 0-2-16,-7 11-3 15,-6 23 1-15,4 8 1 16,9 2 1-16,9-3 0 15,17-6-2-15,4-10-2 16,0-7-1-16,4-8-2 0,26-4 2 16,4-6 5-16,12 0 1 15,3-8 2-15,1-24 1 16,-6-9 2-16,-10-8 1 16,-9-6 2-16,-9-8 1 15,-16-4 6-15,0-8-2 16,0 4 0-16,0 11-4 15,0 11-5-15,0 20 1 16,-7 11 3-16,7 13-1 16,0 2-4-16,0 3-4 15,0 0-6-15,0 37-1 0,0 15 5 16,0 14 2 0,0 8 1-16,0-1-1 0,0 0 0 15,12-8 0-15,27-4-2 16,5-13-12-16,11-9-20 15,9-10-18-15,-4-13 1 16,-1-15-12-16</inkml:trace>
  <inkml:trace contextRef="#ctx0" brushRef="#br0" timeOffset="22794">8214 2709 64 0,'0'0'50'16,"0"0"-15"-16,0 0 9 15,0 0 11-15,0 0-11 16,0 0-8-16,-35-127-3 16,35 127-6-16,0 0-10 15,0 3-17-15,0 29 1 16,0 14-1-16,0 16 4 15,0 11 2-15,0 13 0 16,0 5 5-16,0 8-7 16,0 0-1-16,0 2-1 15,-9 0-1-15,-16-1-1 16,-1-7-4-16,8-16-10 0,7-26-12 16,11-19-7-16,0-15 10 15,4-14 14-15,33-3 6 16,16 0 3-16,6-21 0 15,1-19 0-15,0-6-5 16,-17-12-6-16,-22-3-5 16,-21-10 1-16,0-5 2 15,-30 0-1-15,-39 1 2 16,-16 3 0-16,-4 9 5 16,-5 12 0-16,11 10-2 15,19 19 4-15,18 9 4 16,28 8 0-16,18 2 0 15,0 3 0-15,0 0-4 0,0 0 0 16,34 0 5-16,19 0 0 16,2 3 2-16,0-1-1 15,-11-2 1-15,-3 0 1 16,-2 0-1-16,5 0 4 16,1-5 5-16,4-16 4 15,-4 5-3-15,-22 7-1 16,-2 0 0-16,-21 7 4 15,0 2-3-15,0 0-1 16,0 0-11-16,0 0 0 16,0 2-7-16,0 19 0 15,0 5 7-15,0 7 2 0,0-6-1 16,5 3-1-16,4-8 0 16,7-1 0-16,-2-5 0 15,11-8-2-15,-9-3-1 16,7-5 0-16,7 0 3 15,4 0 1-15,12-24 4 16,-2-5-4-16,-5-7 2 16,-9 2-2-16,-5 0 2 15,-9 10-2-15,-2 9 2 16,-14 5 1-16,0 10 0 16,0 0 1-16,0 0-5 15,0 0-1-15,0 8-7 16,0 17 5-16,0 9 3 0,9-2 1 15,2-1-1-15,3-2 0 16,2-4 0-16,2-7-1 16,-1-4 1-16,-4-9 0 15,-8-2-1-15,2-3 1 16,-3 0 3-16,6 0 1 16,10-15 1-16,3-14-3 15,7 0 0-15,0-2-1 16,0-1-1-16,-1 4 0 15,-3 5 1-15,-6 4-1 16,-6 9-1-16,0 5 0 16,2 5-2-16,-7 0-2 0,7 0-1 15,3 0 1 1,-3 15 0-16,-3 4 1 0,8-4 2 16,0 6 0-16,-3-4 1 15,3 2 0-15,-3-5 0 16,-2-3 1-16,-2-9 0 15,-10 0-2-15,3-2 2 16,-7 0 0-16,5 0 2 16,-5 0 2-16,5 0-1 15,-1 0 1-15,5 0-4 16,3 0 0-16,-3-2-1 16,-4 2-3-16,-1 0-9 15,8 0-17-15,6 0-19 16,-7 0-3-16,-6 9-7 15,-5 5-7-15</inkml:trace>
  <inkml:trace contextRef="#ctx0" brushRef="#br0" timeOffset="23521">9343 3053 33 0,'0'0'18'16,"0"0"-3"-16,0 0 3 15,0 0-1-15,0 0 0 0,0 0 3 16,0 0 0 0,0-15-9-16,0-4-6 0,0-3 3 15,0 0 3-15,0-2-2 16,0-2-4-16,13 6-1 16,3 2-3-16,3 1-1 15,11 7-3-15,-1 3 1 16,1 7-1-16,0 0 1 15,0 0-1-15,-9 13 0 16,-3 15 0-16,-9 5 1 16,-2 4 0-16,2 2 2 15,-4-6 0-15,11-1-1 16,-7-5-2-16,0-4-6 16,-4 0-13-16,-5-6-13 15,0-2-11-15,0-13-16 16</inkml:trace>
  <inkml:trace contextRef="#ctx0" brushRef="#br0" timeOffset="23808">9728 2770 21 0,'0'0'21'16,"0"0"4"-16,0 0 3 15,0 0-8-15,0 0 0 16,0 0 0-16,-39-91-3 0,32 91-2 16,7 0-7-1,0 0-8-15,0 15 0 0,0 20 0 16,0 6 6-16,0 2-3 16,0 4 0-16,12 3 0 15,1-1-3-15,8 1 0 16,4-4-2-16,5-4-16 15,18-5-20-15,7-9-24 16</inkml:trace>
  <inkml:trace contextRef="#ctx0" brushRef="#br0" timeOffset="24096">10040 2720 51 0,'0'0'31'0,"0"0"-7"16,0 0 9-16,0 0-5 15,0 0-13-15,0 0-5 16,-4-73-3-16,4 73-6 16,0 21-1-16,0 18 0 15,0 9 9-15,9 10-2 16,9 3-5-16,7 4 0 15,5 5 1-15,-5-2-3 16,-4-1 0-16,-21-2-20 16,0-10-20-16,-21-11-28 15</inkml:trace>
  <inkml:trace contextRef="#ctx0" brushRef="#br0" timeOffset="24909">6630 1357 61 0,'0'0'33'0,"0"0"-1"15,0 0-6-15,0 0-4 16,0 0 1-16,0 0-3 16,-43-104-4-16,38 104-10 15,-7 2-6-15,-15 35-3 16,-10 13 3-16,-2 7 9 16,0 0-2-16,14-13-3 15,11-14 0-15,14-8-1 16,0-17-1-16,0-5 0 0,0 0 1 15,0 0 8-15,0-28 9 16,35-22 2-16,20-15-19 16,2-7 2-16,3-4-3 15,-5-2 3 1,-12-5 1-16,3-1-1 0,-7 9 0 16,-9 15 2-16,-9 22-4 15,-12 19 3-15,-4 16-1 16,-5 3-5-16,4 8-7 15,8 36-6-15,1 21 11 16,13 19 2-16,3 9 2 16,6 7 0-16,-1-2-1 0,-4-2-1 15,0-7 0 1,-5-16 0-16,3-11 0 0,-3-18-24 16,-4-16-18-16,-8-14-10 15,-13-14-14-15,0-7 7 16,0-39-24-16</inkml:trace>
  <inkml:trace contextRef="#ctx0" brushRef="#br0" timeOffset="25107">6017 1411 24 0,'0'0'14'0,"0"0"7"15,0 0 4-15,0 0 5 0,441 12-8 16,-205-19-7-16,8-10-3 15,-36 1-5-15,-49 3-4 16,-56 5-2-16,-39 3-1 16,-25-1-5-16,-30-3-20 15,-9-12-97-15</inkml:trace>
  <inkml:trace contextRef="#ctx0" brushRef="#br0" timeOffset="3110">19582 1296 59 0,'0'0'2'0,"0"0"-1"15,0 0 18-15,0 0-1 16,0 0-8-16,0 0-1 16,0 0 0-16,-55 38-3 15,55-32 3-15,0-3-4 16,25 3 6-16,60-2 9 15,57-4 3-15,81 0-7 16,80 0-11-16,82 0 2 16,74 0-4-16,67-10-1 15,52 3-1-15,46-8 3 0,44-6 0 16,4-2-1-16,-8 4-2 16,-61 9 2-16,-89 7-1 15,-94 3 0-15,-99 0 2 16,-87 0 0-16,-87 8 1 15,-71-3-3-15,-46 0-2 16,-21-5 1-16,-9 0-1 16,0 0-7-16,-5 0-21 15,-89 0-16-15,-73 0-9 16,-76 0-53-16</inkml:trace>
  <inkml:trace contextRef="#ctx0" brushRef="#br0" timeOffset="4998">19582 1383 47 0,'0'0'22'0,"0"0"6"0,0 0-5 15,0 0-4-15,0 0 0 16,0 0-9-16,-30 3-8 16,25 33 4-16,5 11 10 15,0 11 2-15,0 7-4 16,0 9-1-16,0 12 4 15,0 8-4-15,0 12-6 16,0 20-1-16,0 17 1 16,0 19-2-16,0 19-2 15,-4 3 3-15,-17 3 15 0,-4-4-12 16,-5-3-3-16,3-7 1 16,-3-9 1-16,0-7-3 15,18-14 1-15,12-16-4 16,0-15-1-16,0-8 0 15,0 1 0-15,0-4-1 16,0-5 2-16,0-5-2 16,-18-11 1-16,-16-11-1 15,4-16 1-15,5-11 0 16,9-13-1-16,11-11 0 16,5-10-2-16,0-2 1 15,0-2 1-15,0 0 0 16,0-2 0-16,0-2 0 0,0 2 0 15,0-2 2 1,0 0-2-16,0 0 0 0,16 0 1 16,2 0-1-16,12 0 1 15,0 0 0-15,4 0 0 16,1 0-1-16,11 0 0 16,13 0 1-16,24 0-1 15,36 0 1-15,44 0-1 16,64-12-1-16,47-7 1 15,56-4-4-15,46-1 2 16,26-2 1-16,9 8-2 16,-21 3 1-16,-30 4 1 0,-36 3 1 15,-44 1 0 1,-21 4 2-16,-23 1-2 0,12-2 1 16,18 2-1-16,21 0 0 15,21-2-1-15,-1 0 1 16,-11 4-1-16,-30 0 0 15,-38 0 1-15,-33 0 0 16,-37 0 0-16,-16 0 0 16,-13 0 0-16,-1 8 0 15,1 0 1-15,-10-1 1 16,-4-2-1-16,-16-2-1 16,-5 0 2-16,-16-3-2 15,2 0 2-15,-16 0 0 16,-11 0 1-16,-3 0 0 15,-11 0 3-15,1 0-1 0,1 0-1 16,-2-3-2-16,9-7 0 16,2-1-1-16,6 1 0 15,-4 3 0-15,-6-2-1 16,-16 4 0-16,-7-1 1 16,-7 2-1-16,-7 1-1 15,7 1 1-15,-2 2 0 16,-2 0-1-16,-3-3 1 15,0 0 0-15,-9-1 1 16,5 3 1-16,-5-3 0 16,0 2 6-16,0-6 5 15,0-7 9-15,0-6-7 0,0-4-5 16,0-7 4-16,0-4-1 16,0-7-8-16,-10-6 1 15,-3-7-1-15,1-10-3 16,-2-8 1-16,-2-13-3 15,-9-2 2-15,-3-6-1 16,-8-2-1-16,-3-2 0 16,-9-2 0-16,-8-5 0 15,1-5 0-15,7 3 0 16,14-4 0-16,9-3 0 16,15-2 0-16,4 1 2 15,1-4-2-15,5 5 0 16,-5 3 1-16,-4-5 2 15,5 1-3-15,-3 1 0 0,-3 0 1 16,1 9-1-16,-7 7-1 16,-2 5 1-16,-3 9 0 15,-4 12 2-15,11 8-3 16,-2 16 1-16,16 6 0 16,0 9 0-16,0 3 0 15,7 0 0-15,11-6 0 16,12-4 0-16,-5 6 0 15,-6 0 0-15,-8 11 1 16,-6 6 0-16,-5 5-1 16,0 3 0-16,0-1 0 15,0 3 0-15,0-1 0 16,0 0-2-16,-5 2 2 0,1 1-1 16,-3 4 2-16,2-1-2 15,1 1 1-15,-1-1 0 16,5 3 0-16,0 0-3 15,-5 0-2-15,5 0 4 16,-4 0-7-16,-1 0 1 16,-31 0 1-16,-33 0-1 15,-64 8-19-15,-60 10-21 16,-60 3-38-16,-63 2-14 16,-45 0-22-16</inkml:trace>
  <inkml:trace contextRef="#ctx0" brushRef="#br0" timeOffset="28272">23084 741 71 0,'0'0'43'0,"0"0"-13"16,0 0 1-16,0 0 12 15,0 0-8-15,0-141-1 16,0 128 0-16,0 8-3 16,0 2 0-16,0 3-7 15,0 0-12-15,0 0-9 0,0 34-3 16,-5 18 3-16,-9 14 8 16,3 3 0-16,-3 7 1 15,-2-6-5 1,7-2 2-16,0-9 0 0,-3-12-8 15,8-12 1-15,4-13-1 16,0-14-1-16,0-8 0 16,0 0 1-16,0 0 7 15,-5 0 3-15,-4-21 9 16,0-21-6-16,-3-12-11 16,8-20-2-16,4-6 1 15,0-10-2-15,0-3-5 16,0 12 1-16,29 13-7 0,1 21-2 15,-4 23 2 1,3 12 1-16,6 3-9 0,8 8 7 16,12 1-2-16,5 0 3 15,0 4 2-15,-7 22-3 16,-12 3 4-16,-18 7-11 16,-12 6 3-16,-11 0-4 15,0 1 1-15,-34 0 4 16,-12-6 5-16,2-7 1 15,5-9 1-15,3-6-5 16,13-5 5-16,7-7 2 16,16-1 5-16,0-2 1 15,0 0 0-15,4 0 0 0,42 0 0 16,14 0 0-16,13 0 4 16,5 0-3-16,3 0-1 15,-13 0 0-15,-3 24 0 16,-15 9-1-16,-6 10 1 15,-14 3 0-15,-14 9 0 16,-16-6 1-16,0-5 2 16,-42-9 3-16,-17-9-3 15,-19-16 0-15,-16-7 3 16,-26-3-1-16,-8 0-5 16,8-19-4-16,22-1-13 15,33-4-30-15,47-12-53 16</inkml:trace>
  <inkml:trace contextRef="#ctx0" brushRef="#br0" timeOffset="30393">20206 2725 90 0,'0'0'29'0,"0"0"0"0,0 0 0 16,0 0 3-16,0 0-14 16,0 0-9-16,-248-42-2 15,202 42-2-15,7 11-3 16,-4 10 1-16,4 8-3 15,9 2 0-15,14 3-1 16,16 4-1-16,0 2 0 16,9-11 1-16,37-1-1 15,-7-10-8-15,0-11-4 16,7-1 6-16,-7-6 5 16,-5 0 3-16,1-8 3 15,-10-13 5-15,-4-5 2 16,-8-5 0-16,8 1 1 0,-21-2 1 15,0 3-4-15,0 3 5 16,0 9-3-16,-5 8-1 16,-6 7 0-16,2 2-4 15,4 0-5-15,1 0-3 16,-3 8-3-16,7 19 4 16,0 5-2-16,0 2-2 15,11-3 2-15,33-8 1 16,6-5-6-16,10-10-5 15,-3-8 4-15,3 0 9 16,0 0 1-16,-5-17 3 16,-7-21 0-16,-7-3 5 0,-11-9 1 15,-12-4 3 1,-13-5 2-16,-5-9-5 0,0 3-3 16,0 10 6-16,-9 16-3 15,0 18 2-15,-1 16 0 16,10 3-4-16,-6-1 6 15,1 3-13-15,0 0-2 16,-4 27-7-16,-2 19 8 16,1 13 0-16,1 2 2 15,9 1-1-15,0-7 0 16,0-3-1-16,0-13-4 16,0-14-8-16,0-6 2 15,0-12 0-15,0-5 6 16,0-2 4-16,0 0 1 15,5 0 1-15,-1 0 4 0,13 0 0 16,17-11-2-16,5-11-3 16,16 2 0-16,-7-1 0 15,-2 5 0-15,-11 5 0 16,-17 5-3-16,3 6 0 16,-8 0-4-16,8 4-2 15,0 16 3-15,2 10-3 16,-3 1 0-16,-6-3 1 15,-7 1 6-15,-7-10-2 16,0-8 1-16,0-3-4 16,-12-8 2-16,-22 0 3 15,4 0 2-15,0 0 0 0,12 0 3 16,2 0-2-16,11 0 1 16,5 0-2-16,0 0 0 15,0 0-1-15,0 0-3 16,0 0-3-16,16 0-2 15,14 0 3-15,9-8 6 16,5-3 2-16,2-6 0 16,2-3 0-16,-9-3 0 15,-5-2 2-15,-8-1 5 16,-10 0 1-16,-12 2-2 16,1 7-1-16,-5 4 1 15,0 6-3-15,0 4 0 16,0 0-4-16,0 3-1 0,0 0-4 15,0 0 0 1,0 0 2-16,0 0-2 0,0 0-2 16,0 8 0-16,4 8 0 15,22 3 1-15,13 5 2 16,0 0 1-16,2 0 1 16,-2-4 0-16,-9 3 0 15,-9-1 0-15,-12-2 0 16,-9 1-1-16,0-5 0 15,0-1-1-15,-30 0 2 16,-16-12 0-16,-2-3-3 16,-3 0-8-16,12 0-9 0,9 0 2 15,17-9 6 1,13-10 2-16,0-8-5 0,0-11-9 16,59-11 11-1,24-12-11-15,11-6-22 0</inkml:trace>
  <inkml:trace contextRef="#ctx0" brushRef="#br0" timeOffset="32106">21783 2326 25 0,'0'0'40'0,"0"0"-6"15,0 0-2-15,0 0-8 16,0 0-5-16,0 0-3 16,0-72-1-16,-5 72-10 15,0 19-4-15,-4 24 2 0,-2 17 9 16,-3 5 0-16,5 5-2 15,2 4-1-15,2-2-4 16,5-4-2-16,0-8-3 16,0-11 0-1,0-15 0-15,0-13 0 0,0-11-2 16,0-4-3-16,0-3 0 16,0-3 5-16,0 0 2 15,0-19 4-15,0-17-4 16,-4-6-2-16,-31-5-2 15,-8 1 2-15,-8 7-1 16,8 2 1-16,8 9-1 16,5 9 1-16,14 9-1 15,7 5 0-15,5 5-1 0,4 0 0 16,0 0-4 0,0 0 1-16,0 0-2 0,18 12 5 15,16-1 0-15,8-6 2 16,6-3 1-16,21-2 3 15,11 0 1-15,5 0 4 16,-12 0-1-16,-25-2-3 16,-27-1 4-16,-16 3-1 15,-5-2 1-15,0 2 0 16,0 0-2-16,0 0-3 16,0 0-4-16,4 0-2 15,17 7-5-15,9 16 6 16,0 12 1-16,4 1 1 0,-9 4-1 15,1 1 0-15,-8-7 0 16,-9-8 0-16,-2-9-1 16,-7-5 1-16,0-7-3 15,0-3-2-15,0-2-3 16,-30 0 3-16,-11 0 2 16,13 0-2-16,8-15 5 15,10-4 0-15,4-1 0 16,6-12-3-16,0-8-7 15,45 0 6-15,4-3-2 16,1 4 6-16,-11 9 0 16,-9 9 0-16,-5 11-1 0,-4 6 1 15,-3 4-1 1,7 0 0-16,5 0 0 0,-4 0 1 16,-3 8 0-16,-3 1 0 15,-11-2 0-15,3-1 0 16,-8-6 0-16,-4 3 0 15,0-3 0-15,0 0 1 16,0 0 2-16,0 0 0 16,0 0 4-16,0 0 1 15,-16-3-5-15,-13-5 0 16,6 3 0-16,-3 2 0 16,1 3-1-16,0 0-2 15,-5 0 2-15,0 5-2 16,3 18-3-16,-3 6 3 15,5 4-3-15,13-6 3 0,12 4 0 16,0-7-5-16,0-6-8 16,16-5 3-16,14-8 4 15,0-5 5-15,-12 0 1 16,3 0 1-16,-5 0 4 16,-2-13 3-16,-1-10 5 15,3-2 4-15,-2-8-4 16,2 5-1-16,-11 2-1 15,-1 8-3-15,-4 8 0 16,0 6 0-16,0 4 3 16,0 0-11-16,0 0-3 15,0 4-6-15,0 24 4 0,0 5 3 16,26 1 2-16,4 1 1 16,-1-7-1-16,6-5-1 15,-1-5-5-15,-4-9-1 16,5-7 2-16,-6-2 5 15,10 0 2-15,16-11 5 16,0-14-5-16,-2-4 3 16,-2-1-5-16,-17 3 4 15,-9 4-1-15,-11 4 0 16,-2 9-3-16,-3 4 0 16,-5 6 0-16,6 0-3 15,1 0-4-15,3 0-4 16,7 8 8-16,-3 6-4 0,-2-7 1 15,-7 1-2 1,-4-6 1-16,-5-2 3 0,0 0 3 16,0 0 1-16,0 0 4 15,0 0 0-15,-5 0 0 16,-25 0 0-16,0-8-3 16,-4 1 1-16,9 5-2 15,2 2-3-15,-2 0 0 16,-10 0 1-16,5 15-1 15,-4 13 2-15,13 1-1 16,21 0 2-16,0-1-4 16,0-4 1-16,39-3 0 15,12-5-3-15,4-10 0 16,2 0 3-16,3-6 3 0,-5 0 2 16,0-6 1-1,-11-19 2-15,-5-9 1 16,-10-8 10-16,-12-7-2 0,-8-11 0 15,-5-7-3-15,-4-9-1 16,0-2-1-16,0 3-3 16,0 13 1-16,0 18-2 15,0 20 5-15,-4 16 1 16,-1 8-8-16,5 0-3 16,0 24-13-16,-14 28-1 15,-2 20 14-15,7 8 2 16,-2-2-2-16,11-7 0 15,0-11-1-15,16-8-8 0,23-13-23 16,7-8-1-16,6-13-6 16,-1-10 0-16,-3-8-4 15,-14 0-5-15,-17-24-29 16</inkml:trace>
  <inkml:trace contextRef="#ctx0" brushRef="#br0" timeOffset="32293">23040 2481 34 0,'0'0'30'0,"0"0"5"0,0 0 6 16,0 0-21-16,0 0-19 15,0 0-1-15,0 0 7 16,317-18-4-16,-184 18-3 16,-25 0 0-16,-14 7-21 15,-23 6-34-15,-32 0-27 16</inkml:trace>
  <inkml:trace contextRef="#ctx0" brushRef="#br0" timeOffset="32830">24396 2590 64 0,'0'0'37'15,"0"0"2"-15,0 0-2 16,0 0 2-16,0 0-10 15,0 0-3-15,-36-81-6 0,36 81-8 16,0 0-12 0,0 0-3-16,0 0-2 15,0 21 5-15,16 2 1 0,-3 6 0 16,8-3 0-16,0-1-1 16,-3 2 1-16,-2-8-1 15,-2-4 0-15,-3-7 0 16,-11-3-1-16,5-5 0 15,0 0 1-15,-1 0 4 16,10 0 5-16,-3-20 3 16,8-12-5-16,1-5 0 15,-6 4-5-15,2 0-2 16,5 5 0-16,-7 10-1 16,-10 12-7-16,8 0-9 15,-3 6-13-15,0 0-13 16,16 0-3-16,-11 17 6 15,7 12 5-15,-12-1 1 0,-4-1 1 16,6-5-8-16</inkml:trace>
  <inkml:trace contextRef="#ctx0" brushRef="#br0" timeOffset="33180">24757 2633 26 0,'0'0'33'16,"0"0"-12"-16,0 0 3 15,0 0-1-15,0 0-5 16,0 0-4-16,0-43 5 15,0 43-2-15,0 0-7 16,0 0-10-16,0 0 0 0,0 0-7 16,0 11 1-16,0 10 6 15,0 1 0-15,0 2 1 16,0-3-1-16,4-3 0 16,1-5-1-16,11-4-1 15,-7-8 1-15,5-1 1 16,6 0 2-16,-3 0 5 15,-4-7 3-15,3-12 3 16,-11-2 1-16,-5-2 0 16,0-4-7-16,0 8-2 15,0-3-5-15,-21 2 0 16,-9 5-2-16,1 4 2 16,15 5-4-16,9 6 0 15,-2 0-11-15,7 0-20 16,0 6 0-16,0 12-1 0,0-2-19 15,0-4-12-15</inkml:trace>
  <inkml:trace contextRef="#ctx0" brushRef="#br0" timeOffset="33254">24757 2633 24 0</inkml:trace>
  <inkml:trace contextRef="#ctx0" brushRef="#br0" timeOffset="33454">24757 2633 24 0,'179'-35'27'0,"-175"29"2"0,1 1-2 0,-1 3-8 15,-4 2-4-15,0-3-1 0,0 3 1 16,0 0-3 0,5 0-5-16,4 0-7 0,3 0 0 15,-3 5-1 1,0 13 1-16,7 3 0 0,-7 3 1 16,7-1-1-16,-7-2 1 15,1 0 0-15,1-6-1 16,3 1 0-16,-5-3-4 15,3-5-8-15,-3-3-8 16,-5-5-12-16,1 0-15 16,-5 0 2-16</inkml:trace>
  <inkml:trace contextRef="#ctx0" brushRef="#br0" timeOffset="33784">24993 2421 19 0,'0'0'17'0,"0"0"7"0,0 0 3 16,0 0-12-16,0 0-9 16,0 0 2-16,-30-60-1 15,30 60-7-15,-4 0-3 16,-6 0 1-16,1 5 2 16,5 9 0-16,4-1 0 15,0-6-2-15,0-5 1 16,0-2 1-16,0 0 2 15,0 0 6-15,0 0 3 16,9 0 3-16,0-15 0 0,-4-2-3 16,-1 0 0-1,-4 4-5-15,0 3-6 0,0 4 0 16,0 4-3-16,0 2-15 16,0 4-22-16,0 29-10 15,-4 10-22-15</inkml:trace>
  <inkml:trace contextRef="#ctx0" brushRef="#br0" timeOffset="34264">25445 2673 59 0,'0'0'37'0,"0"0"-5"0,0 0 2 0,0 0-11 15,0 0-8-15,0 0-1 16,-101-127-2-16,83 121-3 16,2 6-9-16,6 0 0 15,1 0-2-15,-11 6-2 16,1 16-2-16,3 8 5 16,12 1 0-16,4-5-5 15,0-2-2-15,9-4 4 16,21-4 0-16,-1-11 1 15,-8 0 3-15,-3-5 1 16,3 0 3-16,0-7 7 16,6-22 4-16,-1-10 3 15,-1-13-4-15,-5-6 2 0,-20-10-1 16,0-2 1-16,0-2-4 16,0 7 0-16,0 18-2 15,0 18 0-15,-4 19 2 16,4 7-4-16,0 3-8 15,0 0-2-15,0 18-9 16,0 27 0-16,0 17 9 16,0 7 2-16,0-4 0 15,9-4 0-15,5 0-3 16,11-8-18-16,5-6-25 16,9-5-12-16,16-11 0 15,5-13-16-15</inkml:trace>
  <inkml:trace contextRef="#ctx0" brushRef="#br0" timeOffset="35385">26329 2309 73 0,'0'0'59'16,"0"0"-25"-16,0 0 17 0,0 0-2 16,0-138-13-16,0 128-8 15,0 5-5-15,0 2 2 16,0 3-2-16,0 0-10 16,0 0-10-16,0 12-3 15,0 31-3-15,0 10 3 16,0 16 2-16,0 6 1 15,0 8 0-15,0 5-1 16,0 9-1-16,0 5 0 16,0 2-1-16,0-2-1 15,-14-12-3-15,5-14-14 16,4-22 0-16,5-15-5 16,0-15 0-16,0-12 4 15,18-6 11-15,12-6 7 16,5 0 1-16,10-21 6 15,4-21-1-15,-10-11-4 0,-14-12 0 16,-20-14 1-16,-5-2-2 16,-35 0-2-16,-43 11-3 15,-11 9-3-15,-1 13 4 16,26 17-2-16,20 14 2 16,24 10 1-16,15 7 1 15,5 0-5-15,0 0-8 16,0 0-10-16,9 0 9 15,21 0 14-15,4 3 2 16,5 0 0-16,3-3 3 16,1 0 3-16,3 0 3 0,-7 0-2 15,-4-6 6 1,-10-6 2-16,-7 1-1 0,-2-2 1 16,-6 5-3-16,-6 2 1 15,-4 2-3-15,0 4 3 16,0 0-8-16,0 0-5 15,0 0 0-15,0 0-11 16,0 0-1-16,0 13 3 16,0 7 9-16,0 4 0 15,0-6-2-15,12-2 2 16,-3-6 0-16,5 0 0 16,-10-4-1-16,8-5-1 15,-8-1 2-15,1 0 0 16,4 0 2-16,7 0 5 15,2-11 0-15,12-11-4 0,-9 2-3 16,0 5 3-16,-12 3-3 16,-5 7 1-16,-4 5-1 15,0 0 0-15,0 0-3 16,0 0-1-16,0 0-6 16,0 5-1-16,0 17 8 15,5-2 3-15,-5 3 0 16,4-2 0-16,8 1-2 15,-7-7 1-15,-1-2-4 16,5-7-1-16,-2-4 4 16,-7-2-1-16,5 0 3 15,-1 0 4-15,6 0 2 0,-1-6-1 16,11-9-2-16,-4 2 1 16,-6 0 2-16,-1 2-4 15,0 5 0-15,-9 5-2 16,0 1 0-16,7 0-1 15,-7 0 0-15,0 0-5 16,9 0-1-16,5 0 0 16,6 7 1-16,1 4 3 15,-3 0-12-15,3 0-4 16,0 4-9-16,-7 0-17 16,-5-2-4-16,2-3-19 15</inkml:trace>
  <inkml:trace contextRef="#ctx0" brushRef="#br0" timeOffset="35664">27077 2361 58 0,'0'0'35'0,"0"0"-12"15,0 0 6-15,0 0 2 16,0 0-10-16,0 0-5 15,-26-119-4-15,22 119-12 16,-5 17-1-16,-7 20 1 16,-3 10 5-16,3 3 3 0,7 2-1 15,9 3-4-15,0-3 0 16,0-6-1-16,0-2-2 16,30-7-6-16,13-4-13 15,17-7-13-15,4-10-8 16,10-9-11-16,-10-7-26 15</inkml:trace>
  <inkml:trace contextRef="#ctx0" brushRef="#br0" timeOffset="35923">27423 2448 21 0,'0'0'34'16,"0"0"-4"-16,0 0 6 15,-55-144-5-15,46 120-8 0,0 3-2 16,2 8 1-16,2 9 1 15,1 4-11-15,4 0-4 16,0 0-8-16,0 25-12 16,0 19 8-16,25 17 4 15,9 6 4-15,10 9-1 16,2-1-2-16,-21-5 4 16,-16-5 0-16,-9-5-5 15,-20 0-8-15,-70-3-20 16,-27-5-31-16,-28-9-35 15</inkml:trace>
  <inkml:trace contextRef="#ctx0" brushRef="#br0" timeOffset="38384">6784 5324 25 0,'0'0'38'0,"0"0"-15"15,0 0 8-15,0 0-3 16,0 0-8-16,0 0 1 16,0 0 0-16,16-55-1 15,-16 55 0-15,0 0-12 16,0 5-6-16,0 23 5 16,0 12 12-16,5 12 3 15,4 8-5-15,-9 8 1 16,0 12-7-16,4 14-1 15,-4 5-4-15,12 2 0 16,2 6-2-16,6-1-2 16,3 4-1-16,7 2 0 15,4-6 1-15,-4-4 0 0,-5-11 0 16,-8-11 5-16,-13-12 0 16,1-16-2-16,-5-7 2 15,4-9-4-15,5-2-1 16,3-5 2-16,-3-6-1 15,-4-8-2-15,-1-4 3 16,3-6-3-16,-2-3 0 16,-5-2 0-16,0 0-1 15,4 0 4-15,-4 0-2 16,5 0 1-16,9 0-1 0,11 0-2 16,35 0 2-16,25 0 1 15,22-2-3-15,13 0-4 16,13 2-7-16,30 0-2 15,50 0 1-15,60 0 3 16,53 0 3-16,50 7 5 16,40 1-2-16,13-1-2 15,12 5 5-15,-5-3 0 16,-26 0 0-16,-20-2 0 16,7-1-3-16,3-4-2 15,6-2-2-15,18 3 0 16,-1-3-6-16,-29 2 0 15,-22 6 9-15,-51-1 2 16,-38 1 1-16,-26-2 1 16,-16-5 1-16,-3 3-1 0,15-4 0 15,17 2 2 1,13-2-1-16,-15 0-1 0,-22 0-1 16,-28 0 1-16,-19 0 0 15,-13 0 0-15,-2 0 0 16,-10 0 0-16,-15 0 0 15,-8 0 1-15,-6 0-1 16,-12-2 0-16,-9 2 0 16,-26 0 1-16,-17 0-1 15,-33 0 0-15,-2 0 0 16,7 0 0-16,22 0 0 16,29 0 0-16,24 11 2 0,21-1-2 15,-2-2 0 1,-2 1 1-16,-33 3-1 0,-41-8 0 15,-36-1 0-15,-26 0 1 16,-5-3 1-16,-4 0 1 16,5 0 0-16,-5 0 0 15,0 0-3-15,0 0 0 16,11 0 3-16,8 0-1 16,15 0-2-16,12 3 1 15,2-1-1-15,-2 1 1 16,-16-3 3-16,-16 2 2 15,-5-2 5-15,-2 0 5 16,-7 0 0-16,4 0-5 16,6 0-5-16,6 0-3 15,11 3-3-15,10-3 0 0,2 2-3 16,-5 4 1-16,5-4 2 16,7 3 0-16,-2-1 1 15,11-2 0-15,5-2-1 16,8 2 0-16,22-2 0 15,9 0 0-15,13 0 0 16,3 0 0-16,-12 0-2 16,-13 0 2-16,-26 0 0 15,-30 0 0-15,-20 0 1 16,-7 0 1-16,-7 0 1 16,0 0-1-16,0 0 1 15,0 0 0-15,0-2 1 0,0 2 0 16,0 0-3-16,0 0 1 15,0-6 2-15,0 1 1 16,0-8-2-16,0-3 3 16,0-7 1-16,0-8-4 15,0-5 5-15,0 0-6 16,-12-7 4-16,8 4 3 16,4-7-3-16,-5-7 0 15,5-5 1-15,0-10 4 16,-9-5-6-16,-2-11 0 15,-8 0 0-15,-6-1 3 16,-5 2 0-16,5 5-4 16,-5 7 2-16,12 12-2 0,2 4 1 15,7 0 0 1,4 1-5-16,0-1 0 0,5 3 0 16,0 5 3-16,0 3-3 15,0 0 2-15,0-3-1 16,0-5-1-16,0-3 0 15,0-5 0-15,0 1-1 16,0 4 2-16,0 5-1 16,0 4 0-16,0 7 0 15,0 0-1-15,0-1 2 16,0 2-1-16,0 2 0 16,0 4 2-16,-7 6-2 15,7 5 0-15,0 3 0 16,-4 8 0-16,-1 2-2 0,5 4 2 15,-4 1-3-15,-1-1 0 16,1 4 1-16,-1-2-1 16,5 2-2-16,0 0-2 15,0 0-21-15,-21 0-51 16,-18 9-21-16,-32 24 22 16,-32-1-16-16,-30-12-29 15</inkml:trace>
  <inkml:trace contextRef="#ctx0" brushRef="#br0" timeOffset="40637">13556 7148 94 0,'0'0'39'0,"0"0"-13"0,0 0 7 16,0 0 12-16,0 0-6 15,0 0-17-15,0 0 3 16,16-5-4-16,-12 5-10 16,1 20-1-16,0 27-9 15,-5 15 10-15,0 17 6 16,0 6-15-16,4 4 12 16,-4 4-3-16,0 0-9 15,0-10 7-15,0-1-9 16,7-14 1-16,-2-11 1 15,4-18 1-15,-5-13-3 16,1-13 0-16,-5-7 0 16,0-6 1-16,0 0 3 0,0 0-1 15,0 0 14 1,0-22-5-16,-34-12 3 0,-5-5-11 16,-10-2-3-16,3-3 2 15,3 9 0-15,8 13-3 16,15 8 0-16,6 13-1 15,14 1-5-15,0 0 6 16,-7 0-18-16,3 9 13 16,-1 19-7-16,0 9 10 15,5-3-1-15,0 3-14 16,14-7 13-16,46 2-3 16,29-9-2-16,26-10 9 0,18-10-3 15,9-3 3 1,-2-3 6-16,-6-28-4 0,-15-8 6 15,-32-5 1-15,-16 0-1 16,-27-1 5-16,-35 6-9 16,-9 3-4-16,0 7-2 15,-30 8-25-15,-9 8-10 16,5 11-29-16,4 2-11 16,5 0-5-16,11 13 4 15</inkml:trace>
  <inkml:trace contextRef="#ctx0" brushRef="#br0" timeOffset="44471">10703 8225 70 0,'0'0'46'0,"0"0"-30"16,0 0 1-16,0 0 8 15,0 0 10-15,498-3-1 16,-117 3-12-16,106-15-4 16,105-9-3-16,80 0-1 15,56 6-8-15,15-5-1 16,12 6 0-16,-41 1 1 16,-51-9-3-16,-64 1-3 15,-119-1 1-15,-116 4 0 16,-116 5 1-16,-110 4-1 15,-78 5 0-15,-44 1 1 16,-16 1-2-16,0 5-2 0,-35 0-17 16,-80 0-33-16,-57 12-34 15,-62 11-15-15</inkml:trace>
  <inkml:trace contextRef="#ctx0" brushRef="#br0" timeOffset="46234">10756 8384 18 0,'0'0'46'0,"0"0"-20"16,0 0 1-16,0 0 0 15,0 0-3-15,0 0-4 16,30-69-2-16,-30 64 1 0,0 5-1 16,0 0-6-1,0 0-8-15,0 0-1 0,0 32-2 16,-9 19 1-16,0 20 4 16,2 17 1-16,2 19 1 15,5 23 3-15,0 16-1 16,0 15-6-16,0 11 0 15,0-1 0-15,0-1 0 16,21-6 7-16,-12-11-4 16,-9-8 0-16,0-1 2 15,-5-4-2-15,-59 1 1 16,-9-11-1-16,-3-21-1 16,16-24-1-16,21-21-1 15,14-13 4-15,11-4-4 16,10-5-2-16,4-4 0 0,0-1-2 15,0-7 0-15,0 3 1 16,0-5 0-16,4-4 0 16,5-5 0-16,3-4-1 15,-7-2 0-15,4-1 0 16,-5-4 0-16,1-3 0 16,2-2 0-16,-7 0 0 15,0 0 0-15,0-3 0 16,0 0 0-16,0 0 1 15,0 0 0-15,0 0 0 16,0 0-1-16,0 0 0 16,9 3-2-16,16 2-3 0,14 1 5 15,25 8 1-15,26-4 2 16,34 1 0-16,39-6-3 16,59-3 1-16,65-2 2 15,78 0-3-15,62 0 3 16,53 0-3-16,24 0-4 15,-19-10 0-15,-15 5 1 16,-36 2-3-16,-28 1 6 16,-9-1-1-16,7-2-1 15,18-4 2-15,7 0-2 16,3-7-1-16,-33 0-5 16,-37 4 2-16,-49 0 4 15,-52 5 0-15,-43-1 1 16,-37 7 2-16,-27-5-1 0,-9 0 0 15,-28 4 0-15,-23-1 1 16,-9-2-1-16,-21 3 0 16,-9-1 0-16,-16 0 0 15,-14 3 0-15,-15-3-1 16,-10 3 3-16,0 0-2 16,0-2 5-16,0-6 0 15,0 1 0-15,0-4-5 16,0 1 0-16,0-4 1 15,0-8 1-15,-5-12-2 16,0-11 1-16,-4-6-1 16,-7-12 0-16,-5-8 2 15,-6-12 0-15,-3-18 0 0,9-16-2 16,12-11 1-16,9 6-1 16,0 2 0-16,0 9 1 15,0 0-1-15,0 1 0 16,0-3 2-16,-20 7-2 15,-10 2 1-15,-9-3 0 16,0 3 0-16,9 0-1 16,9 5 1-16,12 10 0 15,9 12-2-15,0 14 2 16,0 11-1-16,0 8 0 16,0 3 1-16,0-1 0 15,-11-3 1-15,-24-2-2 16,5-2 1-16,-4-1 1 15,4 7-1-15,7 6 3 0,3 6-4 16,-1 11 2-16,12 6-2 16,-1 3 0-16,6 4 2 15,-8-1-2-15,8-2 0 16,-5-5 2-16,-3-4-1 16,-2-2 2-16,5 0-1 15,5 0-2-15,-3 3 3 16,2-1-3-16,5 4 2 15,-4 2-2-15,-1 3 0 16,5 2 1-16,-5 1-1 16,5 1 0-16,-4-2 1 0,4 1-1 15,0-1 0 1,0-2-1-16,0-1 1 0,0 0 0 16,0 3 0-16,-7 4 0 15,2 1-1-15,1 3 1 16,-5 0-4-16,4-3 0 15,-6 3-4-15,-12 0-1 16,-28 0-14-16,-22 14-18 16,-38 19-7-16,-22 12-10 15,-34 14-13-15,-26 9 6 16,-25 7-42-16</inkml:trace>
  <inkml:trace contextRef="#ctx0" brushRef="#br0" timeOffset="47940">14788 9442 43 0,'0'0'37'0,"0"0"-6"15,0 0 2-15,0 0-3 16,0 0 3-16,0 0 3 16,25-133-1-16,-25 118-3 15,-20 4 0-15,-19 6-5 16,-21 5-5-16,-23 0-14 16,-27 22-3-16,-14 18-3 0,0 15 1 15,7 5-2 1,12 5 1-16,22 10 0 15,19 5-2-15,34 7 1 0,30-2-1 16,0-6 0-16,78-6 0 16,21-19-1-16,20-15 1 15,10-12 2-15,8-17 2 16,12-10 1-16,10 0 3 16,-5-3-3-16,-26-15-1 15,-34 2-4-15,-50 4 0 16,-37-1-21-16,-7 2-32 15,-46-2-49-15,-39 0-56 16</inkml:trace>
  <inkml:trace contextRef="#ctx0" brushRef="#br0" timeOffset="202386">18613 9392 50 0,'0'0'32'15,"0"0"-21"-15,0 0-4 0,0 0 11 16,0 0 3-16,0 0-8 16,0 0-5-16,-195 0-4 15,195 0-4-15,12 0 0 16,57 0 0-16,45 0 5 16,54 0 3-16,50-7-2 15,28-10 1-15,31 2 0 16,10 0-3-16,11-3 4 15,-6 5-1-15,-35 0-3 16,-44 0 2-16,-45 2-3 16,-26-2 1-16,-27 1 0 15,-17-4-2-15,-29 0 3 16,-30 1-4-16,-18-2 2 16,-21 0 2-16,0-6-4 0,-9-5-1 15,-55-7 0-15,-26-1-4 16,-13-2 3-16,-21 3 0 15,0 1 1-15,-5 5 0 16,1 5 1-16,13 9-1 16,26 2 0-16,36 5 1 15,32 3-1-15,21 5 0 16,0 0-5-16,21 0-3 16,57 13-2-16,32 15 10 15,32 4 0-15,12 1 2 16,9 5 0-16,-9 0 1 15,-17 9 2-15,-17 7 4 16,-31 11-5-16,-29 6 5 0,-30 2 1 16,-30 1-3-1,0-4 0-15,-71-9-6 0,-58 4-1 16,-52 2-11-16,-58 2-29 16,-43 1-29-16,-30-5-15 15</inkml:trace>
  <inkml:trace contextRef="#ctx0" brushRef="#br0" timeOffset="208124">23657 8557 131 0,'0'0'56'16,"0"0"-12"-16,0 0 4 15,0 0 1-15,0 0-5 0,0 0-10 16,0 0-12 0,-52-127-8-16,52 140-9 0,0 39-4 15,9 24 7-15,5 25 7 16,-14 19 13-16,0 8-15 15,0 10 2-15,-35 12-6 16,-13 9-7-16,-7 3 1 16,7-12-1-16,2-23-2 15,25-31-11-15,17-29-4 16,4-24 0-16,0-21-4 16,16-10-10-16,27-12 16 15,12 0 13-15,5 0 0 16,4-8 5-16,-4-24-1 15,0-16 2-15,-12-15-6 16,-2-18 0-16,-23-12-5 0,-7-12 0 16,-16-4-3-16,0 3 2 15,-35 7 4-15,-36 10-2 16,-12 22 3-16,3 15-3 16,-7 17 1-16,7 12-2 15,11 8 0-15,5 7-1 16,18 3 1-16,18 1 2 15,17 2-6-15,11 2-1 16,0 0-6-16,0 0-2 16,0 0-4-16,25 0 6 15,35 0 8-15,22 0 8 16,19-2 0-16,12-13 4 16,1-7-2-16,-6-2 2 15,-9-1 2-15,-14 2 4 0,-26 2 0 16,-24 8 1-16,-26 8 2 15,-9 5 0-15,0 0-2 16,0 0-4-16,0 0-5 16,0 0-2-16,0 0-3 15,0 0-3-15,-5 22-5 16,-8 10 7-16,-3 9 2 16,11 2 1-16,5-5-1 15,0-1 0-15,0-11 0 16,30-8-1-16,0-5-1 15,-1-11 0-15,1-2 4 16,0 0 0-16,5 0 3 0,4-11 3 16,16-24-2-16,-3-7 5 15,-1-4-2-15,-17-1-1 16,-13 10 5-16,-21 13 5 16,0 9 6-16,0 11-1 15,0 4-6-15,0 0-5 16,0 0-10-16,0 0-6 15,0 0-3-15,9 15-4 16,5 13 6-16,16 5 7 16,0 7 1-16,-1-6-1 15,1-3 0-15,-4-8 0 16,-6-7-2-16,-6-5-2 16,-5-9 3-16,3-2-2 0,-12 0 3 15,4 0 3-15,1 0 2 16,15-8 2-16,10-19 1 15,5-6-6-15,4-5-1 16,-9 1 0-16,-1 12 0 16,-15 8 0-16,-9 10-1 15,2 7 0-15,-7 0-2 16,0 0-3-16,0 0 1 16,0 0-8-16,4 10-1 15,1 11 5-15,4 5 7 16,0-6 1-16,-2 1-1 15,2-8-2-15,-4-2-1 0,-1-9 3 16,1-2 1-16,-5 0 0 16,7 0 3-16,-3 0 6 15,10-10 2-15,16-18 2 16,9-9-13-16,16 1 1 16,-11 7-1-16,-8 13 0 15,-17 11-2-15,-3 5-4 16,2 0 0-16,7 0-5 15,14 21 8-15,-4 5-1 16,-5-1 1-16,-5 2 0 16,0-3-4-16,0-5-5 15,-2 0-25-15,-2-3-2 16,-5-5-7-16,2-7-22 16,-8-4-8-16</inkml:trace>
  <inkml:trace contextRef="#ctx0" brushRef="#br0" timeOffset="208424">25934 8232 68 0,'0'0'57'0,"0"0"-32"16,0 0 12-16,0 0 10 0,0 0-15 15,0 0-16-15,-44-64-6 16,28 84-9-16,-2 21 2 16,2 20 7-16,2 6-5 15,7 11 0-15,7 8-1 16,0 0 0-16,0-2-3 16,0-9-1-16,7-13-9 15,23-10-28-15,13-10-19 16,17-11 0-16,18-13 5 15,28-13-5-15</inkml:trace>
  <inkml:trace contextRef="#ctx0" brushRef="#br0" timeOffset="208681">26627 8386 93 0,'0'0'38'0,"0"0"-10"0,0 0 11 15,0 0 7-15,0 0-19 16,0 0-10-16,-119-105-7 16,119 105-10-16,25 11-2 15,23 27 2-15,28 24 3 16,-3 12 0-16,1 12-2 16,-10-1 2-16,-23-1-2 15,-23-11-1-15,-18-4 0 16,-4-10-4-16,-81 0-48 15,-44-1-35-15,-38 2-39 16</inkml:trace>
  <inkml:trace contextRef="#ctx0" brushRef="#br0" timeOffset="209023">22857 9797 133 0,'0'0'19'0,"0"0"-4"0,0 0 19 16,0 0-8-16,406-24-5 15,-80-5-3-15,71-1 1 16,43-3-5-16,40-1-4 16,4 5-9-16,-14 5-1 15,-36 0 2-15,-87 11-2 16,-109 8 0-16,-100 5-6 16,-74 0-15-16,-43 5-18 15,-21 18-23-15,-55 7-8 16</inkml:trace>
  <inkml:trace contextRef="#ctx0" brushRef="#br0" timeOffset="209286">22526 10113 94 0,'0'0'3'16,"0"0"4"-16,292 0 29 15,-10 0 6-15,124-24 8 16,103-14-17-16,58-7-6 16,23 1-4-16,-30 5 3 15,-51 5-2-15,-75 9-2 16,-101 8 12-16,-115 10-10 16,-101 7-10-16,-67 0-14 15,-41 0 0-15,-9 0-47 16,-4 0-57-16,-70 5-55 0</inkml:trace>
  <inkml:trace contextRef="#ctx0" brushRef="#br0" timeOffset="227794">22896 9762 7 0,'0'0'23'16,"0"0"1"-16,0 0-12 15,0 0 0-15,0 0 1 16,0 0-2-16,0 0 0 15,0 0-7-15,0 0 1 16,0 0-2-16,0 0-2 16,0 0 1-16,0 0-2 0,0 0 0 15,0 0 0-15,6 0 0 16,13 0 0-16,31 0 5 16,44 0 1-16,44-13 1 15,46-3-3-15,52 0-2 16,55 4 2-16,67-1-2 15,33 5 0-15,15-1-2 16,-12 2 0-16,-13-2 0 16,-34 0 0-16,-56-1 0 15,-77 5 0-15,-81 2 0 16,-57 0 0-16,-49 1 0 16,-20 2 1-16,-7-3 2 15,0-3-3-15,-55 1-17 0,-60 1-2 16,-43 0-17-1,-35 4-5-15</inkml:trace>
  <inkml:trace contextRef="#ctx0" brushRef="#br0" timeOffset="228162">23267 9717 10 0,'0'0'20'16,"0"0"0"-16,317-25-2 15,-108 17-2-15,71 3-4 16,52-4-2-16,45 7-2 15,22 2-4-15,-2 0 2 16,-11 0-2-16,-40 0-3 16,-54 0 4-16,-65 0-3 15,-53 0 0-15,-57 0 1 16,-41-4-2-16,-37-1 0 16,-34 2 1-16,-5-3-2 15,-60 1-6-15,-94 2-38 16,-82 3-2-16,-67 0 0 0</inkml:trace>
  <inkml:trace contextRef="#ctx0" brushRef="#br0" timeOffset="229017">22342 10058 2 0,'0'0'16'16,"0"0"-5"-16,0 0 1 16,0 0 1-16,0 0-1 15,338 65 4-15,-136-56-5 16,64-7-4-16,76-2 3 15,82 0 1-15,38 0-1 16,13 0-3-16,-26 0-5 16,-58 0 0-16,-50 0 1 15,-49 0-3-15,-58 0 0 16,-53 0 1-16,-41 0-1 16,-46 0 1-16,-50-2 0 15,-23 2-1-15,-21 0 0 0,-42 0-3 16,-95 0-14-1,-86 0 4-15,-73 0-11 0,-60 0 4 16,-20 0 6-16,-5 0-5 16,-4 0 10-16,4-9 7 15,9-1 2-15,30 2 1 16,55-5-1-16,64 7 4 16,74-4 2-16,62 5 3 15,46 3 3-15,36 2-3 16,5-2-2-16,25-7 0 15,79-6-7-15,54-5 6 16,60-2-4-16,64 2 3 16,60-1 1-16,28 2-2 15,36 4 0-15,0 1-1 0,-25 7-2 16,-30 7-1-16,-59 0 1 16,-70 0-1-16,-59 0 1 15,-69 6 0-15,-43-1-1 16,-42-1 0-16,-9 7-2 15,-78 5-8-15,-101 3 5 16,-92 3 3-16,-87 2 2 16,-37-6-8-16,-25-2 3 15,-20-9 2-15,8-2 3 16,33-5 0-16,36 0 0 16,81 0 0-16,89 0 0 15,86 0 1-15,77 3 2 16,44-3-3-16,151 0 0 0,106 0 1 15,114 0 8-15,81-5-1 16,39-17-5-16,18 0-1 16,-18-2-2-16,-35-2 0 15,-54 5-2-15,-79 9-2 16,-96 3 0-16,-87 5 1 16,-69 4-11-16,-63-4-13 15,-22 3-15-15</inkml:trace>
  <inkml:trace contextRef="#ctx0" brushRef="#br0" timeOffset="246648">8200 1016 1 0,'0'0'25'0,"0"0"3"16,0 0 2-16,0 0-10 15,0 0-3-15,0 0-1 16,0 0 1-16,69-81 3 16,-69 59 2-16,-10-10 3 15,-35-1-3-15,-4-9 0 16,-15-3 2-16,-12-5-2 15,-6 1-7-15,-24 2 1 16,-22 3-13-16,-26 3 5 0,-43 4-2 16,-44 0-4-16,-16 1 6 15,-16 2-8-15,-5 3 1 16,7-1 7-16,-2 9-7 16,11 5 4-16,5 8-1 15,14 10-1-15,-5 0 0 16,-4 3-3-16,-24 28 0 15,-10 8-1-15,-22 16 2 16,-4 4 1-16,25 4-2 16,16 2 2-16,33 5-4 15,31 8 2-15,3 8 0 16,11 7 0-16,-4 7 4 16,0 2-2-16,-8 3-1 0,3-3 0 15,10-2 5-15,3 0-3 16,22-4 0-16,18 2 2 15,16 6-5-15,27-1 4 16,42 6-4-16,16 11 1 16,18 10 4-16,21 3-3 15,2 0 4-15,7-3 9 16,0 2-12-16,0 1 12 16,0 5-3-16,30-3-10 15,4-3 9-15,12 1-9 16,9 0-2-16,9-3 1 15,19 0 3-15,11 0-4 0,5 6 0 16,11 1 4-16,-2 1-8 16,15-3 4-16,6-9 0 15,11-5-3-15,16-4 3 16,14 0 0-16,32-10 0 16,25-6-6-16,16-9 5 15,23-7-1-15,7-7 1 16,19-7-2-16,-1-9-4 15,-8-7 4-15,15-7 2 16,3 1-1-16,29-11-1 16,33-10-2-16,31-14 3 15,33-14-2-15,14 0-2 16,4-25 4-16,-16-17 0 16,-27-3-2-16,-26-9 2 15,-32-7-5-15,-20-3 7 0,-19-12-2 16,-18-10 1-1,-5-13 1-15,-4-12 0 0,4-11-3 16,0-11 1-16,-11-5 2 16,-9-8-5-16,-24-11 3 15,-24-1 3-15,-47-8-1 16,-43-7 2-16,-46-16 1 16,-37-11 3-16,-31-19-6 15,-10-15 3-15,0-20 4 16,-5-21-6-16,-25 1-1 15,-25 21 0-15,-30 25 0 16,-39 32-5-16,-43 22 5 0,-44 6 0 16,-53 2-3-16,-62 1 1 15,-50 9 2-15,-44 17 0 16,-42 17-3-16,-6 23 0 16,16 19 1-16,23 12 2 15,39 13 0-15,48 13-6 16,25 14 6-16,30 18 0 15,14 10 2-15,-13 20-7 16,-20 30 3-16,-36 13 2 16,-29 1 0-16,-15 7 4 15,1-1-4-15,8-3 0 16,31-2 2-16,29-8-7 16,30-3 5-16,35-6 0 0,34-4 0 15,37-1 3-15,15 3-3 16,19 9 0-16,-6 9 2 15,-1 15-4-15,-9 11 2 16,-5 12 0-16,6 5-2 16,8 4 7-16,14 9-5 15,37-3 0-15,34 9 0 16,25 5-3-16,28 13 3 16,16 8 0-16,0-2-2 15,0-2 5-15,0-7-3 16,0-4 0-16,0-4 1 15,0-3-3-15,34-5 2 0,26-3 0 16,9 5-1-16,16 2 3 16,14-6-2-16,15 7 0 15,33-2 1-15,16 5-6 16,25 0 7-16,12-1-2 16,2-2 1-16,0-2 1 15,2 0-2-15,-16 2 0 16,-2-5 2-16,-7-3-1 15,5-10-1-15,13-15 0 16,30-13-1-16,37-13 4 16,41-14-3-16,42-16 5 15,9-17-2-15,11-14 2 16,-7-7-5-16,-4 0 0 16,20 2-3-16,16 4 7 15,17-9-4-15,-3 0 4 0,-4-11-3 16,-8-26 20-16,-17-7-6 15,-1-11 1-15,-4-12 0 16,-3-22-13-16,-6-20-3 16,-24-19 0-16,-40-9 4 15,-51-12-4-15,-51-18 1 16,-39-17 1-16,-41-19 10 16,-32-18-12-16,-30-11 14 15,-11-7 12-15,-14-8-12 16,9 8 15-16,2 12-19 15,-2 14-5-15,-5 9 0 16,-20 12 9-16,-14 9-9 0,0 7-3 16,-64 13 5-16,-48 8 13 15,-51-2-20-15,-42-5 2 16,-31-1-8-16,-32-4 6 16,-19 8-4-16,-14 13 4 15,-11 23-14-15,0 25 7 16,-19 26 0-16,-49 20-8 15,-31 22 11-15,-44 18-14 16,-20 12 15-16,-4 0-15 16,-17 9-1-16,7 21 15 15,19 12-14-15,20 4 11 16,35 6 6-16,34 8-19 16,18 11 18-16,12 11-8 0,-5 12-2 15,-15 8 10-15,1 0-3 16,-2-4 5-16,31-4-5 15,49-9 2-15,53-6 1 16,77-4 1-16,38 6-18 16,36 10 12-16,13 15-7 15,15 17 8-15,-4 14 3 16,-5 20 1-16,-5 1 2 16,-6-3 0-16,2-16 1 15,9-17-5-15,19-8 4 16,15 3 0-16,26-1-2 15,9 8 3-15,9 2-1 16,65 5 0-16,45 10 3 0,35 5-4 16,34-1 1-16,30 6 0 15,5 3-2-15,18-8 1 16,11 0 1-16,21-11 0 16,28-17 0-16,22-10-4 15,12-17 4-15,-2-7 0 16,-16-8 3-16,-17 4 1 15,-4-5-3-15,-13-2-1 16,-10 3 3-16,-25-6-4 16,-33-8 1-16,15-15 0 15,6-24-3-15,26-20 6 16,36-3-1-16,19-26-1 16,9-24 3-16,-14-7 2 15,-25-2-6-15,-40-4 2 0,-31-6 7 16,-12-7-7-16,-6-16 6 15,15-14 1-15,10-30-9 16,8-33 11-16,36-34-11 16,15-13 0-16,12-5 0 15,-24 21-1-15,-38 15 1 16,-62 9 0-16,-67-7 2 16,-52-15 2-16,-51-12-2 15,0-27-2-15,-51-28 2 16,-8-14 1-16,-6-2 0 15,1 19-3-15,-9 35 4 16,-33 35-9-16,-41 25 5 0,-87 22-2 16,-101 23-3-1,-135 18-5-15,-129 25-2 0,-113 25-4 16,-70 22-34-16,15 27-11 16,40 5 3-16,98 10 2 15,120 14-15-15,105-3-20 16</inkml:trace>
  <inkml:trace contextRef="#ctx0" brushRef="#br0" timeOffset="255675">23644 272 70 0,'0'0'44'0,"0"0"-26"0,-163-140-1 15,94 96 5 1,-16 7 3-16,-18 7-4 0,-26 15-2 16,-29 11-7-16,-35 4-6 15,-41 0 5-15,-18 0 2 16,-31 18-2-16,-13 10 5 16,5 14-7-16,13 13-2 15,21 10 17-15,9 5-18 16,0 11 4-16,-2 1-5 15,-2 7-3-15,9 1 4 16,6 10-1-16,3 7-2 16,-2 10 7-16,-3 7-3 15,3 9 3-15,13 4 4 16,14 4-11-16,17 8 15 0,15 7-6 16,3 14 1-1,-5 12 13-15,11 15-10 0,-4 6 4 16,9 3 4-16,14-1-4 15,16-16 13-15,23-6-8 16,45-19 1-16,36-16 9 16,29-5-25-16,0-7 10 15,41-4-8-15,7-7-12 16,3-3 13-16,-17 3-13 16,-16 0 2-16,-6 3 5 15,-12 0-7-15,4-6 0 16,17-3 0-16,7-7 9 15,27-3-13-15,18-8 4 16,28-4-5-16,32-11 5 16,44-11-22-16,36-8 20 0,40-12-2 15,29-6-8-15,14-3 6 16,7-6-4-16,-2 5 10 16,-19-1-6-16,0 0 4 15,0-5 2-15,14-3 0 16,16-10-6-16,5-5-4 15,14-5 3-15,-8-3 6 16,-2-5-6-16,-4-3 3 16,-21-5 4-16,-18 3 0 15,-21-3 4-15,-5 0-8 16,1 0 4-16,17 0 0 16,22-11 2-16,25-7 3 15,6-5-1-15,-13 2-4 0,-16-2-7 16,-33-1 2-1,-24 1 5-15,-19-8 0 0,-14-6-4 16,2-7 2-16,12-8 2 16,19-11-3-16,11-2-16 15,-10 5 12-15,-11 3 2 16,-20 3 5-16,2-1 2 16,-7-10 3-16,2-6-5 15,-11-6 0-15,-21-12 0 16,-9-2-2-16,-5-8 2 15,5-15 0-15,7-6-5 16,2-8-5-16,-5 4 8 16,-8 2-14-16,-24-1 4 15,-22 1 12-15,-28-8 0 0,-21-9 0 16,-25-9 0-16,-14-13 3 16,-11-10-3-16,-3-15 0 15,-2-5 2-15,12-5-1 16,-3 4-1-16,-6 15 0 15,-12 14 2-15,0 9 0 16,-71 8-2-16,-37 3 2 16,-50-8 4-16,-51 0-2 15,-53-12-4-15,-43-2 0 16,-53 2-4-16,-11 4 7 16,27 18-3-16,55 19 0 15,73 22 0-15,56 23-3 0,20 15 1 16,-11 11 2-16,-18 7-4 15,-38 8-6-15,-36 5 10 16,-45 0 0-16,-52-5 1 16,-31-1-2-16,-28-4 1 15,-9 1 0-15,11 5 1 16,23 5-1-16,26 13-1 16,24 6-1-16,17 11-7 15,2 0 6-15,3 24 1 16,-17 12 0-16,-11 8-4 15,-3 2 5-15,5 4 1 16,3 5-7-16,18 2 2 16,13 11 1-16,-1 21-3 0,13 18-6 15,-14 22 11-15,-11 25-6 16,-24 14 8-16,-1 20 0 16,-12 7-15-16,21-3-42 15,39-12-6-15,54-21 3 16,65-24-6-16,60-31-21 15,39-39-19-15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09-07-2020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17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23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443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500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8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7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52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32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78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41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4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27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6a41d5c6_0_4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7b6a41d5c6_0_4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752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79378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8370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1558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3189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A6B6AB-9194-4F8D-90C4-94D396626E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Tree>
    <p:extLst>
      <p:ext uri="{BB962C8B-B14F-4D97-AF65-F5344CB8AC3E}">
        <p14:creationId xmlns:p14="http://schemas.microsoft.com/office/powerpoint/2010/main" val="392629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4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239420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57832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33553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980223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64683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158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801305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66751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9DF7-22FA-4E8E-95F3-48D8B09B67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4863C-8214-4BF6-AA16-8C4CE9A8D13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8864C-178B-49FF-B3FE-5335F9148E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F9C28-FE38-4401-86F2-58205E4C900D}"/>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Footer Placeholder 5">
            <a:extLst>
              <a:ext uri="{FF2B5EF4-FFF2-40B4-BE49-F238E27FC236}">
                <a16:creationId xmlns:a16="http://schemas.microsoft.com/office/drawing/2014/main" id="{E47F4494-7507-4B83-AEC3-7BF9AD2170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916DDA7-6A06-4C39-8B7D-14688D92AF02}"/>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78822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80D-6AD2-47F8-B79D-2847E558CC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2AB7B-76DA-4AC3-A7A3-38869097836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C329-5292-4934-999C-F68CF7AACAC8}"/>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5" name="Footer Placeholder 4">
            <a:extLst>
              <a:ext uri="{FF2B5EF4-FFF2-40B4-BE49-F238E27FC236}">
                <a16:creationId xmlns:a16="http://schemas.microsoft.com/office/drawing/2014/main" id="{E4946C95-E1AE-44D4-9B36-20467F63BFF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48F695A-1D6B-4B52-9792-2CE2405BF311}"/>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3617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2458DE-2702-4CE1-9B1A-AFECCAAAF4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ADCF7-9AA3-4432-A25D-97EB5999563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6B231-1D67-44AC-9094-49C47285C99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5" name="Footer Placeholder 4">
            <a:extLst>
              <a:ext uri="{FF2B5EF4-FFF2-40B4-BE49-F238E27FC236}">
                <a16:creationId xmlns:a16="http://schemas.microsoft.com/office/drawing/2014/main" id="{F5C1E97E-E968-4CDF-8D1E-E09403BFB0C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F0D66C-E614-4FEE-8939-006A8406B4CA}"/>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404525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781386-A407-4D40-BE34-F92D61DA1C57}"/>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Slide Number Placeholder 5">
            <a:extLst>
              <a:ext uri="{FF2B5EF4-FFF2-40B4-BE49-F238E27FC236}">
                <a16:creationId xmlns:a16="http://schemas.microsoft.com/office/drawing/2014/main" id="{DD5E3CE6-3DE6-4F4F-8ECB-16BB815C9E7E}"/>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521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2685-FC8B-4BC9-BB92-C3A7EA07F35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F542D6-C2F7-488F-8953-B1A1AF6B4D8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847464-D567-47B4-BD25-80783F6D6B1F}"/>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5" name="Footer Placeholder 4">
            <a:extLst>
              <a:ext uri="{FF2B5EF4-FFF2-40B4-BE49-F238E27FC236}">
                <a16:creationId xmlns:a16="http://schemas.microsoft.com/office/drawing/2014/main" id="{349DF0B9-CCAA-4093-BA90-26CB71C1E2A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B68CF5C-80CD-42F3-A681-F1E261C263B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39950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2D82-14C5-49E3-B00B-4744A6741F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C4102-E4BD-4ECF-A43F-7B7AC4C9D9AD}"/>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5D34BE-BE93-4581-B51E-28A79970F20B}"/>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3E89D-1775-4C99-8F1F-78A8EE089171}"/>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Footer Placeholder 5">
            <a:extLst>
              <a:ext uri="{FF2B5EF4-FFF2-40B4-BE49-F238E27FC236}">
                <a16:creationId xmlns:a16="http://schemas.microsoft.com/office/drawing/2014/main" id="{1995B4BC-8C70-4C9D-9CD8-2EE557660E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23C9BA2-3182-4CB2-9884-13EC2EF5185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39889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881-6A38-4DFF-9D30-D061D5A1E99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4AFDFA-6F99-4B05-BE44-B4FF77E245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CCCFB-10AF-4E29-9480-A74D269AEBDF}"/>
              </a:ext>
            </a:extLst>
          </p:cNvPr>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1476B-3F48-41D3-BC06-A416EF7AA7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4362D4-1383-48E3-8E25-2E81989802F6}"/>
              </a:ext>
            </a:extLst>
          </p:cNvPr>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9E45A2-EBB4-4224-A680-FE88A18660D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8" name="Footer Placeholder 7">
            <a:extLst>
              <a:ext uri="{FF2B5EF4-FFF2-40B4-BE49-F238E27FC236}">
                <a16:creationId xmlns:a16="http://schemas.microsoft.com/office/drawing/2014/main" id="{3E1AFF8C-64D5-4BA6-A502-738952A6501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DCE6F82-17B9-4294-9CC7-82100694D418}"/>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241254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D5D1-0D9E-4E99-8EB4-42C85D0ADB9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D9F816-CFFC-40F8-9262-1BC859304F62}"/>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4" name="Footer Placeholder 3">
            <a:extLst>
              <a:ext uri="{FF2B5EF4-FFF2-40B4-BE49-F238E27FC236}">
                <a16:creationId xmlns:a16="http://schemas.microsoft.com/office/drawing/2014/main" id="{B47203ED-0C16-4BB4-89C7-C6F65E1AB9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8838AE5C-B397-4DAB-9441-87A04240DB50}"/>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3796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CB8A7-D0DC-4C30-AE9E-7BACD998924C}"/>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3" name="Footer Placeholder 2">
            <a:extLst>
              <a:ext uri="{FF2B5EF4-FFF2-40B4-BE49-F238E27FC236}">
                <a16:creationId xmlns:a16="http://schemas.microsoft.com/office/drawing/2014/main" id="{240FFCF7-8FC2-4ED7-AE18-EE51FF47C5F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8DE9581-1F39-45FF-A2A0-FD8E4115D39D}"/>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2728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1BFF-B874-4A06-94B9-2E679D480C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0CCF3-97C5-4215-8269-ECEE0AB616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6AA4C3-C500-487D-81CE-A996D73C4DA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A17E2-BBD0-44AC-8505-85AAE0992480}"/>
              </a:ext>
            </a:extLst>
          </p:cNvPr>
          <p:cNvSpPr>
            <a:spLocks noGrp="1"/>
          </p:cNvSpPr>
          <p:nvPr>
            <p:ph type="dt" sz="half" idx="10"/>
          </p:nvPr>
        </p:nvSpPr>
        <p:spPr>
          <a:xfrm>
            <a:off x="838200" y="6356350"/>
            <a:ext cx="2743200" cy="365125"/>
          </a:xfrm>
          <a:prstGeom prst="rect">
            <a:avLst/>
          </a:prstGeom>
        </p:spPr>
        <p:txBody>
          <a:bodyPr/>
          <a:lstStyle/>
          <a:p>
            <a:fld id="{EF40CCF8-5654-469C-B4E5-B5FBC542104F}" type="datetimeFigureOut">
              <a:rPr lang="en-IN" smtClean="0"/>
              <a:t>09-07-2020</a:t>
            </a:fld>
            <a:endParaRPr lang="en-IN"/>
          </a:p>
        </p:txBody>
      </p:sp>
      <p:sp>
        <p:nvSpPr>
          <p:cNvPr id="6" name="Footer Placeholder 5">
            <a:extLst>
              <a:ext uri="{FF2B5EF4-FFF2-40B4-BE49-F238E27FC236}">
                <a16:creationId xmlns:a16="http://schemas.microsoft.com/office/drawing/2014/main" id="{8B421785-5A75-4474-9E0B-D98722758E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649F120-5F46-4A10-8461-00CD66B324F7}"/>
              </a:ext>
            </a:extLst>
          </p:cNvPr>
          <p:cNvSpPr>
            <a:spLocks noGrp="1"/>
          </p:cNvSpPr>
          <p:nvPr>
            <p:ph type="sldNum" sz="quarter" idx="12"/>
          </p:nvPr>
        </p:nvSpPr>
        <p:spPr>
          <a:xfrm>
            <a:off x="8610600" y="6356350"/>
            <a:ext cx="2743200" cy="365125"/>
          </a:xfrm>
          <a:prstGeom prst="rect">
            <a:avLst/>
          </a:prstGeom>
        </p:spPr>
        <p:txBody>
          <a:bodyPr/>
          <a:lstStyle/>
          <a:p>
            <a:fld id="{E1B0C528-1219-41A3-89DA-774B795EB832}" type="slidenum">
              <a:rPr lang="en-IN" smtClean="0"/>
              <a:t>‹#›</a:t>
            </a:fld>
            <a:endParaRPr lang="en-IN"/>
          </a:p>
        </p:txBody>
      </p:sp>
    </p:spTree>
    <p:extLst>
      <p:ext uri="{BB962C8B-B14F-4D97-AF65-F5344CB8AC3E}">
        <p14:creationId xmlns:p14="http://schemas.microsoft.com/office/powerpoint/2010/main" val="11070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pic>
        <p:nvPicPr>
          <p:cNvPr id="7" name="Picture 6">
            <a:extLst>
              <a:ext uri="{FF2B5EF4-FFF2-40B4-BE49-F238E27FC236}">
                <a16:creationId xmlns:a16="http://schemas.microsoft.com/office/drawing/2014/main" id="{AEED4A78-605F-4B85-85D0-14B8552EC959}"/>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4800" y="91274"/>
            <a:ext cx="4233333" cy="68986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5180237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6C4CE3-2ADC-4052-8414-F22AE3712260}"/>
              </a:ext>
            </a:extLst>
          </p:cNvPr>
          <p:cNvPicPr>
            <a:picLocks noChangeAspect="1"/>
          </p:cNvPicPr>
          <p:nvPr userDrawn="1"/>
        </p:nvPicPr>
        <p:blipFill>
          <a:blip r:embed="rId14"/>
          <a:stretch>
            <a:fillRect/>
          </a:stretch>
        </p:blipFill>
        <p:spPr>
          <a:xfrm>
            <a:off x="0" y="0"/>
            <a:ext cx="12192000" cy="896112"/>
          </a:xfrm>
          <a:prstGeom prst="rect">
            <a:avLst/>
          </a:prstGeom>
        </p:spPr>
      </p:pic>
      <p:sp>
        <p:nvSpPr>
          <p:cNvPr id="8" name="Content Placeholder 15">
            <a:extLst>
              <a:ext uri="{FF2B5EF4-FFF2-40B4-BE49-F238E27FC236}">
                <a16:creationId xmlns:a16="http://schemas.microsoft.com/office/drawing/2014/main" id="{6842E05C-16FE-463C-B42C-E8EE2260DA9B}"/>
              </a:ext>
            </a:extLst>
          </p:cNvPr>
          <p:cNvSpPr txBox="1">
            <a:spLocks/>
          </p:cNvSpPr>
          <p:nvPr userDrawn="1"/>
        </p:nvSpPr>
        <p:spPr>
          <a:xfrm>
            <a:off x="440267" y="1354667"/>
            <a:ext cx="5181600" cy="5062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8836488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0.emf"/><Relationship Id="rId5" Type="http://schemas.openxmlformats.org/officeDocument/2006/relationships/customXml" Target="../ink/ink1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18.emf"/><Relationship Id="rId11" Type="http://schemas.openxmlformats.org/officeDocument/2006/relationships/customXml" Target="../ink/ink18.xml"/><Relationship Id="rId5" Type="http://schemas.openxmlformats.org/officeDocument/2006/relationships/customXml" Target="../ink/ink15.xml"/><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customXml" Target="../ink/ink17.xml"/></Relationships>
</file>

<file path=ppt/slides/_rels/slide1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2.emf"/><Relationship Id="rId5" Type="http://schemas.openxmlformats.org/officeDocument/2006/relationships/customXml" Target="../ink/ink20.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customXml" Target="../ink/ink26.xml"/><Relationship Id="rId18" Type="http://schemas.openxmlformats.org/officeDocument/2006/relationships/image" Target="../media/image30.emf"/><Relationship Id="rId26" Type="http://schemas.openxmlformats.org/officeDocument/2006/relationships/image" Target="../media/image34.emf"/><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27.emf"/><Relationship Id="rId17" Type="http://schemas.openxmlformats.org/officeDocument/2006/relationships/customXml" Target="../ink/ink28.xml"/><Relationship Id="rId25" Type="http://schemas.openxmlformats.org/officeDocument/2006/relationships/customXml" Target="../ink/ink32.xml"/><Relationship Id="rId2" Type="http://schemas.openxmlformats.org/officeDocument/2006/relationships/notesSlide" Target="../notesSlides/notesSlide11.xml"/><Relationship Id="rId16" Type="http://schemas.openxmlformats.org/officeDocument/2006/relationships/image" Target="../media/image29.emf"/><Relationship Id="rId20" Type="http://schemas.openxmlformats.org/officeDocument/2006/relationships/image" Target="../media/image31.emf"/><Relationship Id="rId1" Type="http://schemas.openxmlformats.org/officeDocument/2006/relationships/slideLayout" Target="../slideLayouts/slideLayout19.xml"/><Relationship Id="rId6" Type="http://schemas.openxmlformats.org/officeDocument/2006/relationships/image" Target="../media/image24.emf"/><Relationship Id="rId11" Type="http://schemas.openxmlformats.org/officeDocument/2006/relationships/customXml" Target="../ink/ink25.xml"/><Relationship Id="rId24" Type="http://schemas.openxmlformats.org/officeDocument/2006/relationships/image" Target="../media/image33.emf"/><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10" Type="http://schemas.openxmlformats.org/officeDocument/2006/relationships/image" Target="../media/image26.emf"/><Relationship Id="rId19" Type="http://schemas.openxmlformats.org/officeDocument/2006/relationships/customXml" Target="../ink/ink29.xml"/><Relationship Id="rId4" Type="http://schemas.openxmlformats.org/officeDocument/2006/relationships/image" Target="../media/image23.emf"/><Relationship Id="rId9" Type="http://schemas.openxmlformats.org/officeDocument/2006/relationships/customXml" Target="../ink/ink24.xml"/><Relationship Id="rId14" Type="http://schemas.openxmlformats.org/officeDocument/2006/relationships/image" Target="../media/image28.emf"/><Relationship Id="rId22"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3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customXml" Target="../ink/ink39.xml"/><Relationship Id="rId18" Type="http://schemas.openxmlformats.org/officeDocument/2006/relationships/image" Target="../media/image43.emf"/><Relationship Id="rId26" Type="http://schemas.openxmlformats.org/officeDocument/2006/relationships/image" Target="../media/image47.emf"/><Relationship Id="rId3" Type="http://schemas.openxmlformats.org/officeDocument/2006/relationships/customXml" Target="../ink/ink34.xml"/><Relationship Id="rId21" Type="http://schemas.openxmlformats.org/officeDocument/2006/relationships/customXml" Target="../ink/ink43.xml"/><Relationship Id="rId7" Type="http://schemas.openxmlformats.org/officeDocument/2006/relationships/customXml" Target="../ink/ink36.xml"/><Relationship Id="rId12" Type="http://schemas.openxmlformats.org/officeDocument/2006/relationships/image" Target="../media/image40.emf"/><Relationship Id="rId17" Type="http://schemas.openxmlformats.org/officeDocument/2006/relationships/customXml" Target="../ink/ink41.xml"/><Relationship Id="rId25" Type="http://schemas.openxmlformats.org/officeDocument/2006/relationships/customXml" Target="../ink/ink45.xml"/><Relationship Id="rId2" Type="http://schemas.openxmlformats.org/officeDocument/2006/relationships/notesSlide" Target="../notesSlides/notesSlide12.xml"/><Relationship Id="rId16" Type="http://schemas.openxmlformats.org/officeDocument/2006/relationships/image" Target="../media/image42.emf"/><Relationship Id="rId20" Type="http://schemas.openxmlformats.org/officeDocument/2006/relationships/image" Target="../media/image44.emf"/><Relationship Id="rId29" Type="http://schemas.openxmlformats.org/officeDocument/2006/relationships/customXml" Target="../ink/ink47.xml"/><Relationship Id="rId1" Type="http://schemas.openxmlformats.org/officeDocument/2006/relationships/slideLayout" Target="../slideLayouts/slideLayout19.xml"/><Relationship Id="rId6" Type="http://schemas.openxmlformats.org/officeDocument/2006/relationships/image" Target="../media/image37.emf"/><Relationship Id="rId11" Type="http://schemas.openxmlformats.org/officeDocument/2006/relationships/customXml" Target="../ink/ink38.xml"/><Relationship Id="rId24" Type="http://schemas.openxmlformats.org/officeDocument/2006/relationships/image" Target="../media/image46.emf"/><Relationship Id="rId32" Type="http://schemas.openxmlformats.org/officeDocument/2006/relationships/image" Target="../media/image50.emf"/><Relationship Id="rId5" Type="http://schemas.openxmlformats.org/officeDocument/2006/relationships/customXml" Target="../ink/ink35.xml"/><Relationship Id="rId15" Type="http://schemas.openxmlformats.org/officeDocument/2006/relationships/customXml" Target="../ink/ink40.xml"/><Relationship Id="rId23" Type="http://schemas.openxmlformats.org/officeDocument/2006/relationships/customXml" Target="../ink/ink44.xml"/><Relationship Id="rId28" Type="http://schemas.openxmlformats.org/officeDocument/2006/relationships/image" Target="../media/image48.emf"/><Relationship Id="rId10" Type="http://schemas.openxmlformats.org/officeDocument/2006/relationships/image" Target="../media/image39.emf"/><Relationship Id="rId19" Type="http://schemas.openxmlformats.org/officeDocument/2006/relationships/customXml" Target="../ink/ink42.xml"/><Relationship Id="rId31" Type="http://schemas.openxmlformats.org/officeDocument/2006/relationships/customXml" Target="../ink/ink48.xml"/><Relationship Id="rId4" Type="http://schemas.openxmlformats.org/officeDocument/2006/relationships/image" Target="../media/image36.emf"/><Relationship Id="rId9" Type="http://schemas.openxmlformats.org/officeDocument/2006/relationships/customXml" Target="../ink/ink37.xml"/><Relationship Id="rId14" Type="http://schemas.openxmlformats.org/officeDocument/2006/relationships/image" Target="../media/image41.emf"/><Relationship Id="rId22" Type="http://schemas.openxmlformats.org/officeDocument/2006/relationships/image" Target="../media/image45.emf"/><Relationship Id="rId27" Type="http://schemas.openxmlformats.org/officeDocument/2006/relationships/customXml" Target="../ink/ink46.xml"/><Relationship Id="rId30" Type="http://schemas.openxmlformats.org/officeDocument/2006/relationships/image" Target="../media/image49.emf"/></Relationships>
</file>

<file path=ppt/slides/_rels/slide16.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customXml" Target="../ink/ink54.xml"/><Relationship Id="rId18" Type="http://schemas.openxmlformats.org/officeDocument/2006/relationships/image" Target="../media/image58.emf"/><Relationship Id="rId26" Type="http://schemas.openxmlformats.org/officeDocument/2006/relationships/image" Target="../media/image62.emf"/><Relationship Id="rId3" Type="http://schemas.openxmlformats.org/officeDocument/2006/relationships/customXml" Target="../ink/ink49.xml"/><Relationship Id="rId21" Type="http://schemas.openxmlformats.org/officeDocument/2006/relationships/customXml" Target="../ink/ink58.xml"/><Relationship Id="rId7" Type="http://schemas.openxmlformats.org/officeDocument/2006/relationships/customXml" Target="../ink/ink51.xml"/><Relationship Id="rId12" Type="http://schemas.openxmlformats.org/officeDocument/2006/relationships/image" Target="../media/image55.emf"/><Relationship Id="rId17" Type="http://schemas.openxmlformats.org/officeDocument/2006/relationships/customXml" Target="../ink/ink56.xml"/><Relationship Id="rId25" Type="http://schemas.openxmlformats.org/officeDocument/2006/relationships/customXml" Target="../ink/ink60.xml"/><Relationship Id="rId2" Type="http://schemas.openxmlformats.org/officeDocument/2006/relationships/notesSlide" Target="../notesSlides/notesSlide13.xml"/><Relationship Id="rId16" Type="http://schemas.openxmlformats.org/officeDocument/2006/relationships/image" Target="../media/image57.emf"/><Relationship Id="rId20" Type="http://schemas.openxmlformats.org/officeDocument/2006/relationships/image" Target="../media/image59.emf"/><Relationship Id="rId29" Type="http://schemas.openxmlformats.org/officeDocument/2006/relationships/customXml" Target="../ink/ink62.xml"/><Relationship Id="rId1" Type="http://schemas.openxmlformats.org/officeDocument/2006/relationships/slideLayout" Target="../slideLayouts/slideLayout19.xml"/><Relationship Id="rId6" Type="http://schemas.openxmlformats.org/officeDocument/2006/relationships/image" Target="../media/image52.emf"/><Relationship Id="rId11" Type="http://schemas.openxmlformats.org/officeDocument/2006/relationships/customXml" Target="../ink/ink53.xml"/><Relationship Id="rId24" Type="http://schemas.openxmlformats.org/officeDocument/2006/relationships/image" Target="../media/image61.emf"/><Relationship Id="rId5" Type="http://schemas.openxmlformats.org/officeDocument/2006/relationships/customXml" Target="../ink/ink50.xml"/><Relationship Id="rId15" Type="http://schemas.openxmlformats.org/officeDocument/2006/relationships/customXml" Target="../ink/ink55.xml"/><Relationship Id="rId23" Type="http://schemas.openxmlformats.org/officeDocument/2006/relationships/customXml" Target="../ink/ink59.xml"/><Relationship Id="rId28" Type="http://schemas.openxmlformats.org/officeDocument/2006/relationships/image" Target="../media/image63.emf"/><Relationship Id="rId10" Type="http://schemas.openxmlformats.org/officeDocument/2006/relationships/image" Target="../media/image54.emf"/><Relationship Id="rId19" Type="http://schemas.openxmlformats.org/officeDocument/2006/relationships/customXml" Target="../ink/ink57.xml"/><Relationship Id="rId4" Type="http://schemas.openxmlformats.org/officeDocument/2006/relationships/image" Target="../media/image51.emf"/><Relationship Id="rId9" Type="http://schemas.openxmlformats.org/officeDocument/2006/relationships/customXml" Target="../ink/ink52.xml"/><Relationship Id="rId14" Type="http://schemas.openxmlformats.org/officeDocument/2006/relationships/image" Target="../media/image56.emf"/><Relationship Id="rId22" Type="http://schemas.openxmlformats.org/officeDocument/2006/relationships/image" Target="../media/image60.emf"/><Relationship Id="rId27" Type="http://schemas.openxmlformats.org/officeDocument/2006/relationships/customXml" Target="../ink/ink61.xml"/><Relationship Id="rId30" Type="http://schemas.openxmlformats.org/officeDocument/2006/relationships/image" Target="../media/image64.emf"/></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66.emf"/><Relationship Id="rId4" Type="http://schemas.openxmlformats.org/officeDocument/2006/relationships/customXml" Target="../ink/ink63.xml"/></Relationships>
</file>

<file path=ppt/slides/_rels/slide18.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customXml" Target="../ink/ink69.xml"/><Relationship Id="rId3" Type="http://schemas.openxmlformats.org/officeDocument/2006/relationships/customXml" Target="../ink/ink64.xml"/><Relationship Id="rId7" Type="http://schemas.openxmlformats.org/officeDocument/2006/relationships/customXml" Target="../ink/ink66.xml"/><Relationship Id="rId12" Type="http://schemas.openxmlformats.org/officeDocument/2006/relationships/image" Target="../media/image71.emf"/><Relationship Id="rId2" Type="http://schemas.openxmlformats.org/officeDocument/2006/relationships/notesSlide" Target="../notesSlides/notesSlide15.xml"/><Relationship Id="rId16" Type="http://schemas.openxmlformats.org/officeDocument/2006/relationships/image" Target="../media/image73.emf"/><Relationship Id="rId1" Type="http://schemas.openxmlformats.org/officeDocument/2006/relationships/slideLayout" Target="../slideLayouts/slideLayout19.xml"/><Relationship Id="rId6" Type="http://schemas.openxmlformats.org/officeDocument/2006/relationships/image" Target="../media/image68.emf"/><Relationship Id="rId11" Type="http://schemas.openxmlformats.org/officeDocument/2006/relationships/customXml" Target="../ink/ink68.xml"/><Relationship Id="rId5" Type="http://schemas.openxmlformats.org/officeDocument/2006/relationships/customXml" Target="../ink/ink65.xml"/><Relationship Id="rId15" Type="http://schemas.openxmlformats.org/officeDocument/2006/relationships/customXml" Target="../ink/ink70.xml"/><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customXml" Target="../ink/ink67.xml"/><Relationship Id="rId14" Type="http://schemas.openxmlformats.org/officeDocument/2006/relationships/image" Target="../media/image72.emf"/></Relationships>
</file>

<file path=ppt/slides/_rels/slide19.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7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customXml" Target="../ink/ink75.xml"/><Relationship Id="rId13"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7.emf"/><Relationship Id="rId12" Type="http://schemas.openxmlformats.org/officeDocument/2006/relationships/customXml" Target="../ink/ink77.xml"/><Relationship Id="rId2" Type="http://schemas.openxmlformats.org/officeDocument/2006/relationships/customXml" Target="../ink/ink72.xml"/><Relationship Id="rId1" Type="http://schemas.openxmlformats.org/officeDocument/2006/relationships/slideLayout" Target="../slideLayouts/slideLayout19.xml"/><Relationship Id="rId6" Type="http://schemas.openxmlformats.org/officeDocument/2006/relationships/customXml" Target="../ink/ink74.xml"/><Relationship Id="rId11" Type="http://schemas.openxmlformats.org/officeDocument/2006/relationships/image" Target="../media/image79.emf"/><Relationship Id="rId5" Type="http://schemas.openxmlformats.org/officeDocument/2006/relationships/image" Target="../media/image76.emf"/><Relationship Id="rId10" Type="http://schemas.openxmlformats.org/officeDocument/2006/relationships/customXml" Target="../ink/ink76.xml"/><Relationship Id="rId4" Type="http://schemas.openxmlformats.org/officeDocument/2006/relationships/customXml" Target="../ink/ink73.xml"/><Relationship Id="rId9" Type="http://schemas.openxmlformats.org/officeDocument/2006/relationships/image" Target="../media/image78.emf"/></Relationships>
</file>

<file path=ppt/slides/_rels/slide21.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image" Target="../media/image82.emf"/><Relationship Id="rId3" Type="http://schemas.openxmlformats.org/officeDocument/2006/relationships/image" Target="../media/image81.emf"/><Relationship Id="rId7" Type="http://schemas.openxmlformats.org/officeDocument/2006/relationships/image" Target="../media/image78.emf"/><Relationship Id="rId12" Type="http://schemas.openxmlformats.org/officeDocument/2006/relationships/customXml" Target="../ink/ink83.xml"/><Relationship Id="rId2" Type="http://schemas.openxmlformats.org/officeDocument/2006/relationships/customXml" Target="../ink/ink78.xml"/><Relationship Id="rId1" Type="http://schemas.openxmlformats.org/officeDocument/2006/relationships/slideLayout" Target="../slideLayouts/slideLayout19.xml"/><Relationship Id="rId6" Type="http://schemas.openxmlformats.org/officeDocument/2006/relationships/customXml" Target="../ink/ink80.xml"/><Relationship Id="rId11" Type="http://schemas.openxmlformats.org/officeDocument/2006/relationships/image" Target="../media/image80.emf"/><Relationship Id="rId5" Type="http://schemas.openxmlformats.org/officeDocument/2006/relationships/image" Target="../media/image77.emf"/><Relationship Id="rId15" Type="http://schemas.openxmlformats.org/officeDocument/2006/relationships/image" Target="../media/image83.emf"/><Relationship Id="rId10" Type="http://schemas.openxmlformats.org/officeDocument/2006/relationships/customXml" Target="../ink/ink82.xml"/><Relationship Id="rId4" Type="http://schemas.openxmlformats.org/officeDocument/2006/relationships/customXml" Target="../ink/ink79.xml"/><Relationship Id="rId9" Type="http://schemas.openxmlformats.org/officeDocument/2006/relationships/image" Target="../media/image79.emf"/><Relationship Id="rId14" Type="http://schemas.openxmlformats.org/officeDocument/2006/relationships/customXml" Target="../ink/ink84.xml"/></Relationships>
</file>

<file path=ppt/slides/_rels/slide22.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customXml" Target="../ink/ink8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emf"/><Relationship Id="rId5" Type="http://schemas.openxmlformats.org/officeDocument/2006/relationships/customXml" Target="../ink/ink3.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5.emf"/><Relationship Id="rId5" Type="http://schemas.openxmlformats.org/officeDocument/2006/relationships/customXml" Target="../ink/ink5.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6.emf"/><Relationship Id="rId5" Type="http://schemas.openxmlformats.org/officeDocument/2006/relationships/customXml" Target="../ink/ink7.x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457200" y="1710267"/>
            <a:ext cx="4694843" cy="4154984"/>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Welcome to </a:t>
            </a:r>
          </a:p>
          <a:p>
            <a:pPr algn="ctr"/>
            <a:r>
              <a:rPr lang="en-IN" sz="6600" dirty="0">
                <a:solidFill>
                  <a:schemeClr val="bg1"/>
                </a:solidFill>
                <a:latin typeface="Montserrat" panose="00000500000000000000" pitchFamily="2" charset="0"/>
              </a:rPr>
              <a:t>CIPHER</a:t>
            </a:r>
          </a:p>
          <a:p>
            <a:pPr algn="ctr"/>
            <a:r>
              <a:rPr lang="en-IN" sz="6600" dirty="0">
                <a:solidFill>
                  <a:schemeClr val="bg1"/>
                </a:solidFill>
                <a:latin typeface="Montserrat" panose="00000500000000000000" pitchFamily="2" charset="0"/>
              </a:rPr>
              <a:t>SCHOOLS</a:t>
            </a:r>
          </a:p>
        </p:txBody>
      </p:sp>
      <p:sp>
        <p:nvSpPr>
          <p:cNvPr id="2" name="TextBox 1">
            <a:extLst>
              <a:ext uri="{FF2B5EF4-FFF2-40B4-BE49-F238E27FC236}">
                <a16:creationId xmlns:a16="http://schemas.microsoft.com/office/drawing/2014/main" id="{80EA092F-BEA0-4D1F-80E4-AC990A3AA99B}"/>
              </a:ext>
            </a:extLst>
          </p:cNvPr>
          <p:cNvSpPr txBox="1"/>
          <p:nvPr/>
        </p:nvSpPr>
        <p:spPr>
          <a:xfrm>
            <a:off x="4603530" y="31532"/>
            <a:ext cx="7588469"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 - </a:t>
            </a:r>
            <a:r>
              <a:rPr lang="en-IN" sz="4400" b="1" dirty="0">
                <a:solidFill>
                  <a:srgbClr val="27823F"/>
                </a:solidFill>
                <a:latin typeface="Montserrat" panose="00000500000000000000" pitchFamily="2" charset="0"/>
              </a:rPr>
              <a:t>Data Structures</a:t>
            </a:r>
            <a:endParaRPr lang="en-IN" sz="4800" b="1" dirty="0">
              <a:solidFill>
                <a:srgbClr val="27823F"/>
              </a:solidFill>
              <a:latin typeface="Montserrat" panose="00000500000000000000" pitchFamily="2" charset="0"/>
            </a:endParaRPr>
          </a:p>
        </p:txBody>
      </p:sp>
      <p:pic>
        <p:nvPicPr>
          <p:cNvPr id="3" name="Picture 2">
            <a:extLst>
              <a:ext uri="{FF2B5EF4-FFF2-40B4-BE49-F238E27FC236}">
                <a16:creationId xmlns:a16="http://schemas.microsoft.com/office/drawing/2014/main" id="{E1C78B6B-DF20-4959-BD03-E9066827014D}"/>
              </a:ext>
            </a:extLst>
          </p:cNvPr>
          <p:cNvPicPr>
            <a:picLocks noChangeAspect="1"/>
          </p:cNvPicPr>
          <p:nvPr/>
        </p:nvPicPr>
        <p:blipFill>
          <a:blip r:embed="rId2"/>
          <a:stretch>
            <a:fillRect/>
          </a:stretch>
        </p:blipFill>
        <p:spPr>
          <a:xfrm>
            <a:off x="5459707" y="1710267"/>
            <a:ext cx="6474482" cy="4491441"/>
          </a:xfrm>
          <a:prstGeom prst="rect">
            <a:avLst/>
          </a:prstGeom>
        </p:spPr>
      </p:pic>
    </p:spTree>
    <p:extLst>
      <p:ext uri="{BB962C8B-B14F-4D97-AF65-F5344CB8AC3E}">
        <p14:creationId xmlns:p14="http://schemas.microsoft.com/office/powerpoint/2010/main" val="141642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767933"/>
            <a:ext cx="11544063" cy="5728451"/>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a:t>
            </a:r>
            <a:r>
              <a:rPr lang="en-IN" sz="2100" b="1" i="1" dirty="0">
                <a:solidFill>
                  <a:schemeClr val="bg1"/>
                </a:solidFill>
                <a:latin typeface="Montserrat" panose="00000500000000000000" pitchFamily="2" charset="0"/>
              </a:rPr>
              <a:t>Interface </a:t>
            </a:r>
            <a:r>
              <a:rPr lang="en-IN" sz="2100" dirty="0">
                <a:solidFill>
                  <a:schemeClr val="bg1"/>
                </a:solidFill>
                <a:latin typeface="Montserrat" panose="00000500000000000000" pitchFamily="2" charset="0"/>
              </a:rPr>
              <a:t>is something like a blueprint of a class.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Interfaces can have only abstract methods.</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They are used to achieve absolute abstraction and multiple inheritance in Java.</a:t>
            </a:r>
          </a:p>
          <a:p>
            <a:pPr marL="380990" indent="-380990">
              <a:lnSpc>
                <a:spcPct val="150000"/>
              </a:lnSpc>
              <a:buFont typeface="Wingdings" panose="05000000000000000000" pitchFamily="2" charset="2"/>
              <a:buChar char="Ø"/>
            </a:pPr>
            <a:r>
              <a:rPr lang="en-IN" sz="2100" dirty="0">
                <a:solidFill>
                  <a:schemeClr val="bg1"/>
                </a:solidFill>
                <a:latin typeface="Montserrat" panose="00000500000000000000" pitchFamily="2" charset="0"/>
              </a:rPr>
              <a:t>An interface can have abstract methods and variables.</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Variables</a:t>
            </a:r>
            <a:r>
              <a:rPr lang="en-IN" sz="2100" dirty="0">
                <a:solidFill>
                  <a:schemeClr val="bg1"/>
                </a:solidFill>
                <a:latin typeface="Montserrat" panose="00000500000000000000" pitchFamily="2" charset="0"/>
              </a:rPr>
              <a:t> declared inside interfaces are </a:t>
            </a:r>
            <a:r>
              <a:rPr lang="en-IN" sz="2100" b="1" i="1" dirty="0">
                <a:solidFill>
                  <a:schemeClr val="bg1"/>
                </a:solidFill>
                <a:latin typeface="Montserrat" panose="00000500000000000000" pitchFamily="2" charset="0"/>
              </a:rPr>
              <a:t>public, static &amp; final </a:t>
            </a:r>
            <a:r>
              <a:rPr lang="en-IN" sz="2100" dirty="0">
                <a:solidFill>
                  <a:schemeClr val="bg1"/>
                </a:solidFill>
                <a:latin typeface="Montserrat" panose="00000500000000000000" pitchFamily="2" charset="0"/>
              </a:rPr>
              <a:t>by default. Even if we don’t use these keywords explicitly.</a:t>
            </a:r>
          </a:p>
          <a:p>
            <a:pPr marL="380990" indent="-380990">
              <a:lnSpc>
                <a:spcPct val="150000"/>
              </a:lnSpc>
              <a:buFont typeface="Wingdings" panose="05000000000000000000" pitchFamily="2" charset="2"/>
              <a:buChar char="Ø"/>
            </a:pPr>
            <a:r>
              <a:rPr lang="en-IN" sz="2100" b="1" i="1" dirty="0">
                <a:solidFill>
                  <a:schemeClr val="bg1"/>
                </a:solidFill>
                <a:latin typeface="Montserrat" panose="00000500000000000000" pitchFamily="2" charset="0"/>
              </a:rPr>
              <a:t>Method</a:t>
            </a:r>
            <a:r>
              <a:rPr lang="en-IN" sz="2100" dirty="0">
                <a:solidFill>
                  <a:schemeClr val="bg1"/>
                </a:solidFill>
                <a:latin typeface="Montserrat" panose="00000500000000000000" pitchFamily="2" charset="0"/>
              </a:rPr>
              <a:t> declaration inside interfaces are </a:t>
            </a:r>
            <a:r>
              <a:rPr lang="en-IN" sz="2100" b="1" i="1" dirty="0">
                <a:solidFill>
                  <a:schemeClr val="bg1"/>
                </a:solidFill>
                <a:latin typeface="Montserrat" panose="00000500000000000000" pitchFamily="2" charset="0"/>
              </a:rPr>
              <a:t>public and abstract </a:t>
            </a:r>
            <a:r>
              <a:rPr lang="en-IN" sz="2100" dirty="0">
                <a:solidFill>
                  <a:schemeClr val="bg1"/>
                </a:solidFill>
                <a:latin typeface="Montserrat" panose="00000500000000000000" pitchFamily="2" charset="0"/>
              </a:rPr>
              <a:t>by default.</a:t>
            </a:r>
          </a:p>
          <a:p>
            <a:pPr lvl="0">
              <a:lnSpc>
                <a:spcPct val="150000"/>
              </a:lnSpc>
            </a:pPr>
            <a:r>
              <a:rPr lang="en-IN" sz="2100" b="1" i="1" dirty="0">
                <a:solidFill>
                  <a:schemeClr val="bg1"/>
                </a:solidFill>
                <a:latin typeface="Montserrat" panose="00000500000000000000" pitchFamily="2" charset="0"/>
              </a:rPr>
              <a:t>Syntax: interface A</a:t>
            </a:r>
            <a:r>
              <a:rPr lang="en-IN" sz="2100" dirty="0">
                <a:solidFill>
                  <a:schemeClr val="bg1"/>
                </a:solidFill>
                <a:latin typeface="Montserrat" panose="00000500000000000000" pitchFamily="2" charset="0"/>
              </a:rPr>
              <a:t>{</a:t>
            </a:r>
          </a:p>
          <a:p>
            <a:pPr lvl="0">
              <a:lnSpc>
                <a:spcPct val="150000"/>
              </a:lnSpc>
            </a:pPr>
            <a:r>
              <a:rPr lang="en-IN" sz="2100" dirty="0">
                <a:solidFill>
                  <a:schemeClr val="bg1"/>
                </a:solidFill>
                <a:latin typeface="Montserrat" panose="00000500000000000000" pitchFamily="2" charset="0"/>
              </a:rPr>
              <a:t>			int x=0; 		//</a:t>
            </a:r>
            <a:r>
              <a:rPr lang="en-IN" sz="2100" i="1" dirty="0">
                <a:solidFill>
                  <a:schemeClr val="bg1"/>
                </a:solidFill>
                <a:latin typeface="Montserrat" panose="00000500000000000000" pitchFamily="2" charset="0"/>
              </a:rPr>
              <a:t>public, static and final</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void area(int a);	//</a:t>
            </a:r>
            <a:r>
              <a:rPr lang="en-IN" sz="2100" i="1" dirty="0">
                <a:solidFill>
                  <a:schemeClr val="bg1"/>
                </a:solidFill>
                <a:latin typeface="Montserrat" panose="00000500000000000000" pitchFamily="2" charset="0"/>
              </a:rPr>
              <a:t>public and abstract</a:t>
            </a:r>
            <a:endParaRPr lang="en-IN" sz="2100" dirty="0">
              <a:solidFill>
                <a:schemeClr val="bg1"/>
              </a:solidFill>
              <a:latin typeface="Montserrat" panose="00000500000000000000" pitchFamily="2" charset="0"/>
            </a:endParaRPr>
          </a:p>
          <a:p>
            <a:pPr lvl="0">
              <a:lnSpc>
                <a:spcPct val="150000"/>
              </a:lnSpc>
            </a:pPr>
            <a:r>
              <a:rPr lang="en-IN" sz="2100" dirty="0">
                <a:solidFill>
                  <a:schemeClr val="bg1"/>
                </a:solidFill>
                <a:latin typeface="Montserrat" panose="00000500000000000000" pitchFamily="2" charset="0"/>
              </a:rPr>
              <a:t>		    }</a:t>
            </a:r>
            <a:endParaRPr lang="en-IN" sz="2100" b="1"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F04DF59-AC6D-46AA-9FF2-FDD75EAEFA19}"/>
                  </a:ext>
                </a:extLst>
              </p14:cNvPr>
              <p14:cNvContentPartPr/>
              <p14:nvPr/>
            </p14:nvContentPartPr>
            <p14:xfrm>
              <a:off x="804341" y="1321725"/>
              <a:ext cx="5130000" cy="584280"/>
            </p14:xfrm>
          </p:contentPart>
        </mc:Choice>
        <mc:Fallback>
          <p:pic>
            <p:nvPicPr>
              <p:cNvPr id="3" name="Ink 2">
                <a:extLst>
                  <a:ext uri="{FF2B5EF4-FFF2-40B4-BE49-F238E27FC236}">
                    <a16:creationId xmlns:a16="http://schemas.microsoft.com/office/drawing/2014/main" id="{FF04DF59-AC6D-46AA-9FF2-FDD75EAEFA19}"/>
                  </a:ext>
                </a:extLst>
              </p:cNvPr>
              <p:cNvPicPr/>
              <p:nvPr/>
            </p:nvPicPr>
            <p:blipFill>
              <a:blip r:embed="rId4"/>
              <a:stretch>
                <a:fillRect/>
              </a:stretch>
            </p:blipFill>
            <p:spPr>
              <a:xfrm>
                <a:off x="795341" y="1312725"/>
                <a:ext cx="5147640" cy="601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F3F5BEEF-A942-4638-B65C-A9BD6611BD8D}"/>
                  </a:ext>
                </a:extLst>
              </p14:cNvPr>
              <p14:cNvContentPartPr/>
              <p14:nvPr/>
            </p14:nvContentPartPr>
            <p14:xfrm>
              <a:off x="561701" y="2255205"/>
              <a:ext cx="11261880" cy="1657440"/>
            </p14:xfrm>
          </p:contentPart>
        </mc:Choice>
        <mc:Fallback>
          <p:pic>
            <p:nvPicPr>
              <p:cNvPr id="11" name="Ink 10">
                <a:extLst>
                  <a:ext uri="{FF2B5EF4-FFF2-40B4-BE49-F238E27FC236}">
                    <a16:creationId xmlns:a16="http://schemas.microsoft.com/office/drawing/2014/main" id="{F3F5BEEF-A942-4638-B65C-A9BD6611BD8D}"/>
                  </a:ext>
                </a:extLst>
              </p:cNvPr>
              <p:cNvPicPr/>
              <p:nvPr/>
            </p:nvPicPr>
            <p:blipFill>
              <a:blip r:embed="rId6"/>
              <a:stretch>
                <a:fillRect/>
              </a:stretch>
            </p:blipFill>
            <p:spPr>
              <a:xfrm>
                <a:off x="552701" y="2246205"/>
                <a:ext cx="11279520" cy="1675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592B3560-0937-4D2A-B19D-829685B4ECFE}"/>
                  </a:ext>
                </a:extLst>
              </p14:cNvPr>
              <p14:cNvContentPartPr/>
              <p14:nvPr/>
            </p14:nvContentPartPr>
            <p14:xfrm>
              <a:off x="1408421" y="4242765"/>
              <a:ext cx="6727320" cy="1699560"/>
            </p14:xfrm>
          </p:contentPart>
        </mc:Choice>
        <mc:Fallback>
          <p:pic>
            <p:nvPicPr>
              <p:cNvPr id="20" name="Ink 19">
                <a:extLst>
                  <a:ext uri="{FF2B5EF4-FFF2-40B4-BE49-F238E27FC236}">
                    <a16:creationId xmlns:a16="http://schemas.microsoft.com/office/drawing/2014/main" id="{592B3560-0937-4D2A-B19D-829685B4ECFE}"/>
                  </a:ext>
                </a:extLst>
              </p:cNvPr>
              <p:cNvPicPr/>
              <p:nvPr/>
            </p:nvPicPr>
            <p:blipFill>
              <a:blip r:embed="rId8"/>
              <a:stretch>
                <a:fillRect/>
              </a:stretch>
            </p:blipFill>
            <p:spPr>
              <a:xfrm>
                <a:off x="1399421" y="4233765"/>
                <a:ext cx="6744960" cy="1717200"/>
              </a:xfrm>
              <a:prstGeom prst="rect">
                <a:avLst/>
              </a:prstGeom>
            </p:spPr>
          </p:pic>
        </mc:Fallback>
      </mc:AlternateContent>
    </p:spTree>
    <p:extLst>
      <p:ext uri="{BB962C8B-B14F-4D97-AF65-F5344CB8AC3E}">
        <p14:creationId xmlns:p14="http://schemas.microsoft.com/office/powerpoint/2010/main" val="125302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767933"/>
            <a:ext cx="11040224" cy="5728451"/>
          </a:xfrm>
          <a:prstGeom prst="rect">
            <a:avLst/>
          </a:prstGeom>
          <a:noFill/>
          <a:ln>
            <a:solidFill>
              <a:schemeClr val="bg1"/>
            </a:solid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can implement an interface using keyword implements.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a class implements an interface, it must override all the methods, otherwise it will become abstract and thus cannot be instantiated.</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When we override these methods, the access specifier should be public.</a:t>
            </a:r>
          </a:p>
          <a:p>
            <a:pPr marL="380990" indent="-380990">
              <a:lnSpc>
                <a:spcPct val="150000"/>
              </a:lnSpc>
              <a:buFont typeface="Wingdings" panose="05000000000000000000" pitchFamily="2" charset="2"/>
              <a:buChar char="Ø"/>
            </a:pPr>
            <a:r>
              <a:rPr lang="en-US" sz="2400" b="1" dirty="0">
                <a:solidFill>
                  <a:schemeClr val="bg1"/>
                </a:solidFill>
                <a:latin typeface="Montserrat" panose="00000500000000000000" pitchFamily="2" charset="0"/>
              </a:rPr>
              <a:t>Multiple Inheritance is allowed in Java through interfaces.</a:t>
            </a:r>
            <a:endParaRPr lang="en-IN"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 class implements multiple interfaces containing same method declaration then it needs to be overridden only once.</a:t>
            </a:r>
            <a:endParaRPr lang="en-IN" sz="2400" b="1" dirty="0">
              <a:solidFill>
                <a:schemeClr val="bg1"/>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5CB9D5-AFF3-4459-8CC9-98875C6E7F7B}"/>
                  </a:ext>
                </a:extLst>
              </p14:cNvPr>
              <p14:cNvContentPartPr/>
              <p14:nvPr/>
            </p14:nvContentPartPr>
            <p14:xfrm>
              <a:off x="159941" y="1408485"/>
              <a:ext cx="25200" cy="1080"/>
            </p14:xfrm>
          </p:contentPart>
        </mc:Choice>
        <mc:Fallback>
          <p:pic>
            <p:nvPicPr>
              <p:cNvPr id="2" name="Ink 1">
                <a:extLst>
                  <a:ext uri="{FF2B5EF4-FFF2-40B4-BE49-F238E27FC236}">
                    <a16:creationId xmlns:a16="http://schemas.microsoft.com/office/drawing/2014/main" id="{4E5CB9D5-AFF3-4459-8CC9-98875C6E7F7B}"/>
                  </a:ext>
                </a:extLst>
              </p:cNvPr>
              <p:cNvPicPr/>
              <p:nvPr/>
            </p:nvPicPr>
            <p:blipFill>
              <a:blip r:embed="rId4"/>
              <a:stretch>
                <a:fillRect/>
              </a:stretch>
            </p:blipFill>
            <p:spPr>
              <a:xfrm>
                <a:off x="150941" y="1399485"/>
                <a:ext cx="428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9FDAEC3-4F93-4772-B0A6-86EC8DE9B9C9}"/>
                  </a:ext>
                </a:extLst>
              </p14:cNvPr>
              <p14:cNvContentPartPr/>
              <p14:nvPr/>
            </p14:nvContentPartPr>
            <p14:xfrm>
              <a:off x="584021" y="912405"/>
              <a:ext cx="8329320" cy="596520"/>
            </p14:xfrm>
          </p:contentPart>
        </mc:Choice>
        <mc:Fallback>
          <p:pic>
            <p:nvPicPr>
              <p:cNvPr id="5" name="Ink 4">
                <a:extLst>
                  <a:ext uri="{FF2B5EF4-FFF2-40B4-BE49-F238E27FC236}">
                    <a16:creationId xmlns:a16="http://schemas.microsoft.com/office/drawing/2014/main" id="{39FDAEC3-4F93-4772-B0A6-86EC8DE9B9C9}"/>
                  </a:ext>
                </a:extLst>
              </p:cNvPr>
              <p:cNvPicPr/>
              <p:nvPr/>
            </p:nvPicPr>
            <p:blipFill>
              <a:blip r:embed="rId6"/>
              <a:stretch>
                <a:fillRect/>
              </a:stretch>
            </p:blipFill>
            <p:spPr>
              <a:xfrm>
                <a:off x="575021" y="903405"/>
                <a:ext cx="8346960" cy="614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BD3CCD03-A64F-4025-99BF-D41BFAA8C3DE}"/>
                  </a:ext>
                </a:extLst>
              </p14:cNvPr>
              <p14:cNvContentPartPr/>
              <p14:nvPr/>
            </p14:nvContentPartPr>
            <p14:xfrm>
              <a:off x="886421" y="2034885"/>
              <a:ext cx="10438200" cy="1625400"/>
            </p14:xfrm>
          </p:contentPart>
        </mc:Choice>
        <mc:Fallback>
          <p:pic>
            <p:nvPicPr>
              <p:cNvPr id="21" name="Ink 20">
                <a:extLst>
                  <a:ext uri="{FF2B5EF4-FFF2-40B4-BE49-F238E27FC236}">
                    <a16:creationId xmlns:a16="http://schemas.microsoft.com/office/drawing/2014/main" id="{BD3CCD03-A64F-4025-99BF-D41BFAA8C3DE}"/>
                  </a:ext>
                </a:extLst>
              </p:cNvPr>
              <p:cNvPicPr/>
              <p:nvPr/>
            </p:nvPicPr>
            <p:blipFill>
              <a:blip r:embed="rId8"/>
              <a:stretch>
                <a:fillRect/>
              </a:stretch>
            </p:blipFill>
            <p:spPr>
              <a:xfrm>
                <a:off x="877421" y="2025885"/>
                <a:ext cx="10455840" cy="1643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788D78FD-22DA-4BF1-8CBE-84183DFB26C8}"/>
                  </a:ext>
                </a:extLst>
              </p14:cNvPr>
              <p14:cNvContentPartPr/>
              <p14:nvPr/>
            </p14:nvContentPartPr>
            <p14:xfrm>
              <a:off x="1021781" y="4193445"/>
              <a:ext cx="10281240" cy="70200"/>
            </p14:xfrm>
          </p:contentPart>
        </mc:Choice>
        <mc:Fallback>
          <p:pic>
            <p:nvPicPr>
              <p:cNvPr id="22" name="Ink 21">
                <a:extLst>
                  <a:ext uri="{FF2B5EF4-FFF2-40B4-BE49-F238E27FC236}">
                    <a16:creationId xmlns:a16="http://schemas.microsoft.com/office/drawing/2014/main" id="{788D78FD-22DA-4BF1-8CBE-84183DFB26C8}"/>
                  </a:ext>
                </a:extLst>
              </p:cNvPr>
              <p:cNvPicPr/>
              <p:nvPr/>
            </p:nvPicPr>
            <p:blipFill>
              <a:blip r:embed="rId10"/>
              <a:stretch>
                <a:fillRect/>
              </a:stretch>
            </p:blipFill>
            <p:spPr>
              <a:xfrm>
                <a:off x="1012781" y="4184445"/>
                <a:ext cx="102988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82A0B498-865C-4496-982A-C3F32019C32D}"/>
                  </a:ext>
                </a:extLst>
              </p14:cNvPr>
              <p14:cNvContentPartPr/>
              <p14:nvPr/>
            </p14:nvContentPartPr>
            <p14:xfrm>
              <a:off x="896861" y="4897605"/>
              <a:ext cx="4909320" cy="159120"/>
            </p14:xfrm>
          </p:contentPart>
        </mc:Choice>
        <mc:Fallback>
          <p:pic>
            <p:nvPicPr>
              <p:cNvPr id="23" name="Ink 22">
                <a:extLst>
                  <a:ext uri="{FF2B5EF4-FFF2-40B4-BE49-F238E27FC236}">
                    <a16:creationId xmlns:a16="http://schemas.microsoft.com/office/drawing/2014/main" id="{82A0B498-865C-4496-982A-C3F32019C32D}"/>
                  </a:ext>
                </a:extLst>
              </p:cNvPr>
              <p:cNvPicPr/>
              <p:nvPr/>
            </p:nvPicPr>
            <p:blipFill>
              <a:blip r:embed="rId12"/>
              <a:stretch>
                <a:fillRect/>
              </a:stretch>
            </p:blipFill>
            <p:spPr>
              <a:xfrm>
                <a:off x="887861" y="4888605"/>
                <a:ext cx="4926960" cy="176760"/>
              </a:xfrm>
              <a:prstGeom prst="rect">
                <a:avLst/>
              </a:prstGeom>
            </p:spPr>
          </p:pic>
        </mc:Fallback>
      </mc:AlternateContent>
    </p:spTree>
    <p:extLst>
      <p:ext uri="{BB962C8B-B14F-4D97-AF65-F5344CB8AC3E}">
        <p14:creationId xmlns:p14="http://schemas.microsoft.com/office/powerpoint/2010/main" val="230619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5CB9D5-AFF3-4459-8CC9-98875C6E7F7B}"/>
                  </a:ext>
                </a:extLst>
              </p14:cNvPr>
              <p14:cNvContentPartPr/>
              <p14:nvPr/>
            </p14:nvContentPartPr>
            <p14:xfrm>
              <a:off x="159941" y="1408485"/>
              <a:ext cx="25200" cy="1080"/>
            </p14:xfrm>
          </p:contentPart>
        </mc:Choice>
        <mc:Fallback>
          <p:pic>
            <p:nvPicPr>
              <p:cNvPr id="2" name="Ink 1">
                <a:extLst>
                  <a:ext uri="{FF2B5EF4-FFF2-40B4-BE49-F238E27FC236}">
                    <a16:creationId xmlns:a16="http://schemas.microsoft.com/office/drawing/2014/main" id="{4E5CB9D5-AFF3-4459-8CC9-98875C6E7F7B}"/>
                  </a:ext>
                </a:extLst>
              </p:cNvPr>
              <p:cNvPicPr/>
              <p:nvPr/>
            </p:nvPicPr>
            <p:blipFill>
              <a:blip r:embed="rId4"/>
              <a:stretch>
                <a:fillRect/>
              </a:stretch>
            </p:blipFill>
            <p:spPr>
              <a:xfrm>
                <a:off x="150941" y="1399485"/>
                <a:ext cx="428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2" name="Ink 61">
                <a:extLst>
                  <a:ext uri="{FF2B5EF4-FFF2-40B4-BE49-F238E27FC236}">
                    <a16:creationId xmlns:a16="http://schemas.microsoft.com/office/drawing/2014/main" id="{AD4DBD9A-3260-4A4C-AD76-6BAE83BEC2B4}"/>
                  </a:ext>
                </a:extLst>
              </p14:cNvPr>
              <p14:cNvContentPartPr/>
              <p14:nvPr/>
            </p14:nvContentPartPr>
            <p14:xfrm>
              <a:off x="170021" y="833565"/>
              <a:ext cx="11684880" cy="5249880"/>
            </p14:xfrm>
          </p:contentPart>
        </mc:Choice>
        <mc:Fallback>
          <p:pic>
            <p:nvPicPr>
              <p:cNvPr id="62" name="Ink 61">
                <a:extLst>
                  <a:ext uri="{FF2B5EF4-FFF2-40B4-BE49-F238E27FC236}">
                    <a16:creationId xmlns:a16="http://schemas.microsoft.com/office/drawing/2014/main" id="{AD4DBD9A-3260-4A4C-AD76-6BAE83BEC2B4}"/>
                  </a:ext>
                </a:extLst>
              </p:cNvPr>
              <p:cNvPicPr/>
              <p:nvPr/>
            </p:nvPicPr>
            <p:blipFill>
              <a:blip r:embed="rId6"/>
              <a:stretch>
                <a:fillRect/>
              </a:stretch>
            </p:blipFill>
            <p:spPr>
              <a:xfrm>
                <a:off x="161021" y="824565"/>
                <a:ext cx="11702520" cy="5267520"/>
              </a:xfrm>
              <a:prstGeom prst="rect">
                <a:avLst/>
              </a:prstGeom>
            </p:spPr>
          </p:pic>
        </mc:Fallback>
      </mc:AlternateContent>
    </p:spTree>
    <p:extLst>
      <p:ext uri="{BB962C8B-B14F-4D97-AF65-F5344CB8AC3E}">
        <p14:creationId xmlns:p14="http://schemas.microsoft.com/office/powerpoint/2010/main" val="206593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Interfaces</a:t>
            </a:r>
            <a:endParaRPr sz="4000" b="1" dirty="0">
              <a:solidFill>
                <a:srgbClr val="27823F"/>
              </a:solidFill>
              <a:latin typeface="Montserrat" panose="00000500000000000000" pitchFamily="2" charset="0"/>
              <a:cs typeface="Arial" panose="020B0604020202020204" pitchFamily="34" charset="0"/>
            </a:endParaRPr>
          </a:p>
        </p:txBody>
      </p:sp>
      <p:grpSp>
        <p:nvGrpSpPr>
          <p:cNvPr id="14" name="Group 13">
            <a:extLst>
              <a:ext uri="{FF2B5EF4-FFF2-40B4-BE49-F238E27FC236}">
                <a16:creationId xmlns:a16="http://schemas.microsoft.com/office/drawing/2014/main" id="{63D47949-74EF-442D-8DD5-C160C6788CBE}"/>
              </a:ext>
            </a:extLst>
          </p:cNvPr>
          <p:cNvGrpSpPr/>
          <p:nvPr/>
        </p:nvGrpSpPr>
        <p:grpSpPr>
          <a:xfrm>
            <a:off x="519600" y="1079866"/>
            <a:ext cx="6704576" cy="3495161"/>
            <a:chOff x="1892681" y="3140193"/>
            <a:chExt cx="4771123" cy="2868600"/>
          </a:xfrm>
        </p:grpSpPr>
        <p:sp>
          <p:nvSpPr>
            <p:cNvPr id="16" name="Rectangle: Rounded Corners 15">
              <a:extLst>
                <a:ext uri="{FF2B5EF4-FFF2-40B4-BE49-F238E27FC236}">
                  <a16:creationId xmlns:a16="http://schemas.microsoft.com/office/drawing/2014/main" id="{76F6D820-8BD0-4252-90D6-6512EA1480BB}"/>
                </a:ext>
              </a:extLst>
            </p:cNvPr>
            <p:cNvSpPr/>
            <p:nvPr/>
          </p:nvSpPr>
          <p:spPr>
            <a:xfrm>
              <a:off x="3483055" y="500262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C</a:t>
              </a:r>
            </a:p>
            <a:p>
              <a:pPr algn="ctr"/>
              <a:r>
                <a:rPr lang="en-IN" sz="3200" dirty="0">
                  <a:solidFill>
                    <a:schemeClr val="bg1"/>
                  </a:solidFill>
                </a:rPr>
                <a:t>void fun();</a:t>
              </a:r>
            </a:p>
          </p:txBody>
        </p:sp>
        <p:sp>
          <p:nvSpPr>
            <p:cNvPr id="17" name="Rectangle: Rounded Corners 16">
              <a:extLst>
                <a:ext uri="{FF2B5EF4-FFF2-40B4-BE49-F238E27FC236}">
                  <a16:creationId xmlns:a16="http://schemas.microsoft.com/office/drawing/2014/main" id="{0F2F6DD4-F022-45FC-ADC5-3946DCED98AD}"/>
                </a:ext>
              </a:extLst>
            </p:cNvPr>
            <p:cNvSpPr/>
            <p:nvPr/>
          </p:nvSpPr>
          <p:spPr>
            <a:xfrm>
              <a:off x="1892681" y="3140193"/>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A</a:t>
              </a:r>
            </a:p>
            <a:p>
              <a:pPr algn="ctr"/>
              <a:r>
                <a:rPr lang="en-IN" sz="3200" dirty="0">
                  <a:solidFill>
                    <a:schemeClr val="bg1"/>
                  </a:solidFill>
                </a:rPr>
                <a:t>void fun();</a:t>
              </a:r>
            </a:p>
          </p:txBody>
        </p:sp>
        <p:sp>
          <p:nvSpPr>
            <p:cNvPr id="18" name="Rectangle: Rounded Corners 17">
              <a:extLst>
                <a:ext uri="{FF2B5EF4-FFF2-40B4-BE49-F238E27FC236}">
                  <a16:creationId xmlns:a16="http://schemas.microsoft.com/office/drawing/2014/main" id="{1C47EE09-2535-47B7-ACCE-8A4E8D318012}"/>
                </a:ext>
              </a:extLst>
            </p:cNvPr>
            <p:cNvSpPr/>
            <p:nvPr/>
          </p:nvSpPr>
          <p:spPr>
            <a:xfrm flipH="1">
              <a:off x="5073430" y="3140194"/>
              <a:ext cx="1590374" cy="100616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interface B</a:t>
              </a:r>
            </a:p>
            <a:p>
              <a:pPr algn="ctr"/>
              <a:r>
                <a:rPr lang="en-IN" sz="3200" dirty="0">
                  <a:solidFill>
                    <a:schemeClr val="bg1"/>
                  </a:solidFill>
                </a:rPr>
                <a:t>void fun();</a:t>
              </a:r>
            </a:p>
          </p:txBody>
        </p:sp>
        <p:cxnSp>
          <p:nvCxnSpPr>
            <p:cNvPr id="19" name="Connector: Elbow 16">
              <a:extLst>
                <a:ext uri="{FF2B5EF4-FFF2-40B4-BE49-F238E27FC236}">
                  <a16:creationId xmlns:a16="http://schemas.microsoft.com/office/drawing/2014/main" id="{15700AA7-AEBE-4724-BD1A-E5B5D724E378}"/>
                </a:ext>
              </a:extLst>
            </p:cNvPr>
            <p:cNvCxnSpPr>
              <a:cxnSpLocks/>
            </p:cNvCxnSpPr>
            <p:nvPr/>
          </p:nvCxnSpPr>
          <p:spPr>
            <a:xfrm flipV="1">
              <a:off x="4278238"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7">
              <a:extLst>
                <a:ext uri="{FF2B5EF4-FFF2-40B4-BE49-F238E27FC236}">
                  <a16:creationId xmlns:a16="http://schemas.microsoft.com/office/drawing/2014/main" id="{C3ABF01A-269D-45D5-90CE-645118EDE4B8}"/>
                </a:ext>
              </a:extLst>
            </p:cNvPr>
            <p:cNvCxnSpPr>
              <a:cxnSpLocks/>
            </p:cNvCxnSpPr>
            <p:nvPr/>
          </p:nvCxnSpPr>
          <p:spPr>
            <a:xfrm flipH="1" flipV="1">
              <a:off x="2687867" y="4128486"/>
              <a:ext cx="1590375" cy="856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5" name="Rectangle: Rounded Corners 24">
            <a:extLst>
              <a:ext uri="{FF2B5EF4-FFF2-40B4-BE49-F238E27FC236}">
                <a16:creationId xmlns:a16="http://schemas.microsoft.com/office/drawing/2014/main" id="{1D3C2C8D-8309-45E5-82E6-65EAFF4851E4}"/>
              </a:ext>
            </a:extLst>
          </p:cNvPr>
          <p:cNvSpPr/>
          <p:nvPr/>
        </p:nvSpPr>
        <p:spPr>
          <a:xfrm>
            <a:off x="2325729" y="5165165"/>
            <a:ext cx="3092304" cy="122593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dirty="0">
                <a:solidFill>
                  <a:schemeClr val="bg1"/>
                </a:solidFill>
              </a:rPr>
              <a:t>class D implements C</a:t>
            </a:r>
          </a:p>
        </p:txBody>
      </p:sp>
      <p:cxnSp>
        <p:nvCxnSpPr>
          <p:cNvPr id="24" name="Straight Arrow Connector 23">
            <a:extLst>
              <a:ext uri="{FF2B5EF4-FFF2-40B4-BE49-F238E27FC236}">
                <a16:creationId xmlns:a16="http://schemas.microsoft.com/office/drawing/2014/main" id="{D6D374C7-47A2-441C-B57B-64480BB9C2D2}"/>
              </a:ext>
            </a:extLst>
          </p:cNvPr>
          <p:cNvCxnSpPr>
            <a:cxnSpLocks/>
            <a:stCxn id="16" idx="2"/>
            <a:endCxn id="25" idx="0"/>
          </p:cNvCxnSpPr>
          <p:nvPr/>
        </p:nvCxnSpPr>
        <p:spPr>
          <a:xfrm flipH="1">
            <a:off x="3871882" y="4575027"/>
            <a:ext cx="7" cy="59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F03C3C9-3511-40A4-ACED-2A3B542C1318}"/>
              </a:ext>
            </a:extLst>
          </p:cNvPr>
          <p:cNvSpPr txBox="1"/>
          <p:nvPr/>
        </p:nvSpPr>
        <p:spPr>
          <a:xfrm>
            <a:off x="6535456" y="2918405"/>
            <a:ext cx="5303283" cy="3786229"/>
          </a:xfrm>
          <a:prstGeom prst="rect">
            <a:avLst/>
          </a:prstGeom>
          <a:noFill/>
        </p:spPr>
        <p:txBody>
          <a:bodyPr wrap="square" rtlCol="0">
            <a:spAutoFit/>
          </a:bodyPr>
          <a:lstStyle/>
          <a:p>
            <a:pPr marL="380990" indent="-380990">
              <a:buFont typeface="Wingdings" panose="05000000000000000000" pitchFamily="2" charset="2"/>
              <a:buChar char="Ø"/>
            </a:pPr>
            <a:r>
              <a:rPr lang="en-IN" sz="2667" dirty="0">
                <a:solidFill>
                  <a:schemeClr val="bg1"/>
                </a:solidFill>
              </a:rPr>
              <a:t>Not an issue, because both the methods are abstract by default and the implementation class will have to override </a:t>
            </a:r>
            <a:r>
              <a:rPr lang="en-IN" sz="2667" b="1" i="1" dirty="0">
                <a:solidFill>
                  <a:schemeClr val="bg1"/>
                </a:solidFill>
              </a:rPr>
              <a:t>“void fun()” </a:t>
            </a:r>
            <a:r>
              <a:rPr lang="en-IN" sz="2667" dirty="0">
                <a:solidFill>
                  <a:schemeClr val="bg1"/>
                </a:solidFill>
              </a:rPr>
              <a:t>only once.</a:t>
            </a:r>
          </a:p>
          <a:p>
            <a:pPr marL="380990" indent="-380990">
              <a:buFont typeface="Wingdings" panose="05000000000000000000" pitchFamily="2" charset="2"/>
              <a:buChar char="Ø"/>
            </a:pPr>
            <a:endParaRPr lang="en-IN" sz="2667" dirty="0">
              <a:solidFill>
                <a:schemeClr val="bg1"/>
              </a:solidFill>
            </a:endParaRPr>
          </a:p>
          <a:p>
            <a:pPr marL="380990" indent="-380990">
              <a:buFont typeface="Wingdings" panose="05000000000000000000" pitchFamily="2" charset="2"/>
              <a:buChar char="Ø"/>
            </a:pPr>
            <a:r>
              <a:rPr lang="en-IN" sz="2667" dirty="0">
                <a:solidFill>
                  <a:schemeClr val="bg1"/>
                </a:solidFill>
              </a:rPr>
              <a:t>Hence we can achieve Multiple inheritance in Java through interfaces.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8967CF7-9D53-49DB-8208-8304DF768892}"/>
                  </a:ext>
                </a:extLst>
              </p14:cNvPr>
              <p14:cNvContentPartPr/>
              <p14:nvPr/>
            </p14:nvContentPartPr>
            <p14:xfrm>
              <a:off x="738101" y="2089605"/>
              <a:ext cx="1722960" cy="110160"/>
            </p14:xfrm>
          </p:contentPart>
        </mc:Choice>
        <mc:Fallback>
          <p:pic>
            <p:nvPicPr>
              <p:cNvPr id="2" name="Ink 1">
                <a:extLst>
                  <a:ext uri="{FF2B5EF4-FFF2-40B4-BE49-F238E27FC236}">
                    <a16:creationId xmlns:a16="http://schemas.microsoft.com/office/drawing/2014/main" id="{68967CF7-9D53-49DB-8208-8304DF768892}"/>
                  </a:ext>
                </a:extLst>
              </p:cNvPr>
              <p:cNvPicPr/>
              <p:nvPr/>
            </p:nvPicPr>
            <p:blipFill>
              <a:blip r:embed="rId4"/>
              <a:stretch>
                <a:fillRect/>
              </a:stretch>
            </p:blipFill>
            <p:spPr>
              <a:xfrm>
                <a:off x="729101" y="2080605"/>
                <a:ext cx="17406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FA6E8B82-E8F7-4039-9947-294047BB3DA2}"/>
                  </a:ext>
                </a:extLst>
              </p14:cNvPr>
              <p14:cNvContentPartPr/>
              <p14:nvPr/>
            </p14:nvContentPartPr>
            <p14:xfrm>
              <a:off x="2562581" y="2462925"/>
              <a:ext cx="1258920" cy="517320"/>
            </p14:xfrm>
          </p:contentPart>
        </mc:Choice>
        <mc:Fallback>
          <p:pic>
            <p:nvPicPr>
              <p:cNvPr id="11" name="Ink 10">
                <a:extLst>
                  <a:ext uri="{FF2B5EF4-FFF2-40B4-BE49-F238E27FC236}">
                    <a16:creationId xmlns:a16="http://schemas.microsoft.com/office/drawing/2014/main" id="{FA6E8B82-E8F7-4039-9947-294047BB3DA2}"/>
                  </a:ext>
                </a:extLst>
              </p:cNvPr>
              <p:cNvPicPr/>
              <p:nvPr/>
            </p:nvPicPr>
            <p:blipFill>
              <a:blip r:embed="rId6"/>
              <a:stretch>
                <a:fillRect/>
              </a:stretch>
            </p:blipFill>
            <p:spPr>
              <a:xfrm>
                <a:off x="2553581" y="2453925"/>
                <a:ext cx="1276560" cy="534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a:extLst>
                  <a:ext uri="{FF2B5EF4-FFF2-40B4-BE49-F238E27FC236}">
                    <a16:creationId xmlns:a16="http://schemas.microsoft.com/office/drawing/2014/main" id="{7946F619-22E1-4DAE-9153-FB4EF632D364}"/>
                  </a:ext>
                </a:extLst>
              </p14:cNvPr>
              <p14:cNvContentPartPr/>
              <p14:nvPr/>
            </p14:nvContentPartPr>
            <p14:xfrm>
              <a:off x="200621" y="5292525"/>
              <a:ext cx="2285280" cy="860400"/>
            </p14:xfrm>
          </p:contentPart>
        </mc:Choice>
        <mc:Fallback>
          <p:pic>
            <p:nvPicPr>
              <p:cNvPr id="29" name="Ink 28">
                <a:extLst>
                  <a:ext uri="{FF2B5EF4-FFF2-40B4-BE49-F238E27FC236}">
                    <a16:creationId xmlns:a16="http://schemas.microsoft.com/office/drawing/2014/main" id="{7946F619-22E1-4DAE-9153-FB4EF632D364}"/>
                  </a:ext>
                </a:extLst>
              </p:cNvPr>
              <p:cNvPicPr/>
              <p:nvPr/>
            </p:nvPicPr>
            <p:blipFill>
              <a:blip r:embed="rId8"/>
              <a:stretch>
                <a:fillRect/>
              </a:stretch>
            </p:blipFill>
            <p:spPr>
              <a:xfrm>
                <a:off x="191621" y="5283525"/>
                <a:ext cx="2302920" cy="878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 name="Ink 29">
                <a:extLst>
                  <a:ext uri="{FF2B5EF4-FFF2-40B4-BE49-F238E27FC236}">
                    <a16:creationId xmlns:a16="http://schemas.microsoft.com/office/drawing/2014/main" id="{016FD484-31C5-4479-9A97-A0151EB328C0}"/>
                  </a:ext>
                </a:extLst>
              </p14:cNvPr>
              <p14:cNvContentPartPr/>
              <p14:nvPr/>
            </p14:nvContentPartPr>
            <p14:xfrm>
              <a:off x="209621" y="6439485"/>
              <a:ext cx="366480" cy="338400"/>
            </p14:xfrm>
          </p:contentPart>
        </mc:Choice>
        <mc:Fallback>
          <p:pic>
            <p:nvPicPr>
              <p:cNvPr id="30" name="Ink 29">
                <a:extLst>
                  <a:ext uri="{FF2B5EF4-FFF2-40B4-BE49-F238E27FC236}">
                    <a16:creationId xmlns:a16="http://schemas.microsoft.com/office/drawing/2014/main" id="{016FD484-31C5-4479-9A97-A0151EB328C0}"/>
                  </a:ext>
                </a:extLst>
              </p:cNvPr>
              <p:cNvPicPr/>
              <p:nvPr/>
            </p:nvPicPr>
            <p:blipFill>
              <a:blip r:embed="rId10"/>
              <a:stretch>
                <a:fillRect/>
              </a:stretch>
            </p:blipFill>
            <p:spPr>
              <a:xfrm>
                <a:off x="200621" y="6430485"/>
                <a:ext cx="38412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2" name="Ink 41">
                <a:extLst>
                  <a:ext uri="{FF2B5EF4-FFF2-40B4-BE49-F238E27FC236}">
                    <a16:creationId xmlns:a16="http://schemas.microsoft.com/office/drawing/2014/main" id="{EACA9E17-44EB-4A5B-994F-35DC18A7B5CE}"/>
                  </a:ext>
                </a:extLst>
              </p14:cNvPr>
              <p14:cNvContentPartPr/>
              <p14:nvPr/>
            </p14:nvContentPartPr>
            <p14:xfrm>
              <a:off x="5157101" y="1346565"/>
              <a:ext cx="6395040" cy="889920"/>
            </p14:xfrm>
          </p:contentPart>
        </mc:Choice>
        <mc:Fallback>
          <p:pic>
            <p:nvPicPr>
              <p:cNvPr id="42" name="Ink 41">
                <a:extLst>
                  <a:ext uri="{FF2B5EF4-FFF2-40B4-BE49-F238E27FC236}">
                    <a16:creationId xmlns:a16="http://schemas.microsoft.com/office/drawing/2014/main" id="{EACA9E17-44EB-4A5B-994F-35DC18A7B5CE}"/>
                  </a:ext>
                </a:extLst>
              </p:cNvPr>
              <p:cNvPicPr/>
              <p:nvPr/>
            </p:nvPicPr>
            <p:blipFill>
              <a:blip r:embed="rId12"/>
              <a:stretch>
                <a:fillRect/>
              </a:stretch>
            </p:blipFill>
            <p:spPr>
              <a:xfrm>
                <a:off x="5148101" y="1337565"/>
                <a:ext cx="6412680" cy="907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5" name="Ink 44">
                <a:extLst>
                  <a:ext uri="{FF2B5EF4-FFF2-40B4-BE49-F238E27FC236}">
                    <a16:creationId xmlns:a16="http://schemas.microsoft.com/office/drawing/2014/main" id="{434D921F-69F9-4F73-9364-5C6056D38770}"/>
                  </a:ext>
                </a:extLst>
              </p14:cNvPr>
              <p14:cNvContentPartPr/>
              <p14:nvPr/>
            </p14:nvContentPartPr>
            <p14:xfrm>
              <a:off x="7007861" y="3371565"/>
              <a:ext cx="2436480" cy="59400"/>
            </p14:xfrm>
          </p:contentPart>
        </mc:Choice>
        <mc:Fallback>
          <p:pic>
            <p:nvPicPr>
              <p:cNvPr id="45" name="Ink 44">
                <a:extLst>
                  <a:ext uri="{FF2B5EF4-FFF2-40B4-BE49-F238E27FC236}">
                    <a16:creationId xmlns:a16="http://schemas.microsoft.com/office/drawing/2014/main" id="{434D921F-69F9-4F73-9364-5C6056D38770}"/>
                  </a:ext>
                </a:extLst>
              </p:cNvPr>
              <p:cNvPicPr/>
              <p:nvPr/>
            </p:nvPicPr>
            <p:blipFill>
              <a:blip r:embed="rId14"/>
              <a:stretch>
                <a:fillRect/>
              </a:stretch>
            </p:blipFill>
            <p:spPr>
              <a:xfrm>
                <a:off x="6998861" y="3362565"/>
                <a:ext cx="24541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6" name="Ink 45">
                <a:extLst>
                  <a:ext uri="{FF2B5EF4-FFF2-40B4-BE49-F238E27FC236}">
                    <a16:creationId xmlns:a16="http://schemas.microsoft.com/office/drawing/2014/main" id="{7C2AC922-3948-4CC2-9B37-922AF0C24AF5}"/>
                  </a:ext>
                </a:extLst>
              </p14:cNvPr>
              <p14:cNvContentPartPr/>
              <p14:nvPr/>
            </p14:nvContentPartPr>
            <p14:xfrm>
              <a:off x="6911021" y="4635165"/>
              <a:ext cx="4857120" cy="38880"/>
            </p14:xfrm>
          </p:contentPart>
        </mc:Choice>
        <mc:Fallback>
          <p:pic>
            <p:nvPicPr>
              <p:cNvPr id="46" name="Ink 45">
                <a:extLst>
                  <a:ext uri="{FF2B5EF4-FFF2-40B4-BE49-F238E27FC236}">
                    <a16:creationId xmlns:a16="http://schemas.microsoft.com/office/drawing/2014/main" id="{7C2AC922-3948-4CC2-9B37-922AF0C24AF5}"/>
                  </a:ext>
                </a:extLst>
              </p:cNvPr>
              <p:cNvPicPr/>
              <p:nvPr/>
            </p:nvPicPr>
            <p:blipFill>
              <a:blip r:embed="rId16"/>
              <a:stretch>
                <a:fillRect/>
              </a:stretch>
            </p:blipFill>
            <p:spPr>
              <a:xfrm>
                <a:off x="6902021" y="4626165"/>
                <a:ext cx="48747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7" name="Ink 46">
                <a:extLst>
                  <a:ext uri="{FF2B5EF4-FFF2-40B4-BE49-F238E27FC236}">
                    <a16:creationId xmlns:a16="http://schemas.microsoft.com/office/drawing/2014/main" id="{28BC3809-7574-4531-BB31-281FC1C46F58}"/>
                  </a:ext>
                </a:extLst>
              </p14:cNvPr>
              <p14:cNvContentPartPr/>
              <p14:nvPr/>
            </p14:nvContentPartPr>
            <p14:xfrm>
              <a:off x="6921821" y="5069325"/>
              <a:ext cx="1294920" cy="37800"/>
            </p14:xfrm>
          </p:contentPart>
        </mc:Choice>
        <mc:Fallback>
          <p:pic>
            <p:nvPicPr>
              <p:cNvPr id="47" name="Ink 46">
                <a:extLst>
                  <a:ext uri="{FF2B5EF4-FFF2-40B4-BE49-F238E27FC236}">
                    <a16:creationId xmlns:a16="http://schemas.microsoft.com/office/drawing/2014/main" id="{28BC3809-7574-4531-BB31-281FC1C46F58}"/>
                  </a:ext>
                </a:extLst>
              </p:cNvPr>
              <p:cNvPicPr/>
              <p:nvPr/>
            </p:nvPicPr>
            <p:blipFill>
              <a:blip r:embed="rId18"/>
              <a:stretch>
                <a:fillRect/>
              </a:stretch>
            </p:blipFill>
            <p:spPr>
              <a:xfrm>
                <a:off x="6912821" y="5060325"/>
                <a:ext cx="13125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8" name="Ink 47">
                <a:extLst>
                  <a:ext uri="{FF2B5EF4-FFF2-40B4-BE49-F238E27FC236}">
                    <a16:creationId xmlns:a16="http://schemas.microsoft.com/office/drawing/2014/main" id="{2C448D25-B953-44DB-8285-C9E54496F61C}"/>
                  </a:ext>
                </a:extLst>
              </p14:cNvPr>
              <p14:cNvContentPartPr/>
              <p14:nvPr/>
            </p14:nvContentPartPr>
            <p14:xfrm>
              <a:off x="6965021" y="5779605"/>
              <a:ext cx="4316760" cy="44640"/>
            </p14:xfrm>
          </p:contentPart>
        </mc:Choice>
        <mc:Fallback>
          <p:pic>
            <p:nvPicPr>
              <p:cNvPr id="48" name="Ink 47">
                <a:extLst>
                  <a:ext uri="{FF2B5EF4-FFF2-40B4-BE49-F238E27FC236}">
                    <a16:creationId xmlns:a16="http://schemas.microsoft.com/office/drawing/2014/main" id="{2C448D25-B953-44DB-8285-C9E54496F61C}"/>
                  </a:ext>
                </a:extLst>
              </p:cNvPr>
              <p:cNvPicPr/>
              <p:nvPr/>
            </p:nvPicPr>
            <p:blipFill>
              <a:blip r:embed="rId20"/>
              <a:stretch>
                <a:fillRect/>
              </a:stretch>
            </p:blipFill>
            <p:spPr>
              <a:xfrm>
                <a:off x="6956021" y="5770605"/>
                <a:ext cx="43344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9" name="Ink 48">
                <a:extLst>
                  <a:ext uri="{FF2B5EF4-FFF2-40B4-BE49-F238E27FC236}">
                    <a16:creationId xmlns:a16="http://schemas.microsoft.com/office/drawing/2014/main" id="{21170D4D-4704-4900-B394-6BAA58E915EE}"/>
                  </a:ext>
                </a:extLst>
              </p14:cNvPr>
              <p14:cNvContentPartPr/>
              <p14:nvPr/>
            </p14:nvContentPartPr>
            <p14:xfrm>
              <a:off x="6934421" y="6195765"/>
              <a:ext cx="3768840" cy="124560"/>
            </p14:xfrm>
          </p:contentPart>
        </mc:Choice>
        <mc:Fallback>
          <p:pic>
            <p:nvPicPr>
              <p:cNvPr id="49" name="Ink 48">
                <a:extLst>
                  <a:ext uri="{FF2B5EF4-FFF2-40B4-BE49-F238E27FC236}">
                    <a16:creationId xmlns:a16="http://schemas.microsoft.com/office/drawing/2014/main" id="{21170D4D-4704-4900-B394-6BAA58E915EE}"/>
                  </a:ext>
                </a:extLst>
              </p:cNvPr>
              <p:cNvPicPr/>
              <p:nvPr/>
            </p:nvPicPr>
            <p:blipFill>
              <a:blip r:embed="rId22"/>
              <a:stretch>
                <a:fillRect/>
              </a:stretch>
            </p:blipFill>
            <p:spPr>
              <a:xfrm>
                <a:off x="6925421" y="6186765"/>
                <a:ext cx="37864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0" name="Ink 49">
                <a:extLst>
                  <a:ext uri="{FF2B5EF4-FFF2-40B4-BE49-F238E27FC236}">
                    <a16:creationId xmlns:a16="http://schemas.microsoft.com/office/drawing/2014/main" id="{3B5B6EFE-B885-4B31-9E63-3397C615B652}"/>
                  </a:ext>
                </a:extLst>
              </p14:cNvPr>
              <p14:cNvContentPartPr/>
              <p14:nvPr/>
            </p14:nvContentPartPr>
            <p14:xfrm>
              <a:off x="6952421" y="6596445"/>
              <a:ext cx="1423080" cy="70920"/>
            </p14:xfrm>
          </p:contentPart>
        </mc:Choice>
        <mc:Fallback>
          <p:pic>
            <p:nvPicPr>
              <p:cNvPr id="50" name="Ink 49">
                <a:extLst>
                  <a:ext uri="{FF2B5EF4-FFF2-40B4-BE49-F238E27FC236}">
                    <a16:creationId xmlns:a16="http://schemas.microsoft.com/office/drawing/2014/main" id="{3B5B6EFE-B885-4B31-9E63-3397C615B652}"/>
                  </a:ext>
                </a:extLst>
              </p:cNvPr>
              <p:cNvPicPr/>
              <p:nvPr/>
            </p:nvPicPr>
            <p:blipFill>
              <a:blip r:embed="rId24"/>
              <a:stretch>
                <a:fillRect/>
              </a:stretch>
            </p:blipFill>
            <p:spPr>
              <a:xfrm>
                <a:off x="6943421" y="6587445"/>
                <a:ext cx="14407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1" name="Ink 50">
                <a:extLst>
                  <a:ext uri="{FF2B5EF4-FFF2-40B4-BE49-F238E27FC236}">
                    <a16:creationId xmlns:a16="http://schemas.microsoft.com/office/drawing/2014/main" id="{62B65D67-41FD-494F-90CE-A5DC192DFD5A}"/>
                  </a:ext>
                </a:extLst>
              </p14:cNvPr>
              <p14:cNvContentPartPr/>
              <p14:nvPr/>
            </p14:nvContentPartPr>
            <p14:xfrm>
              <a:off x="2412821" y="1183125"/>
              <a:ext cx="131760" cy="59760"/>
            </p14:xfrm>
          </p:contentPart>
        </mc:Choice>
        <mc:Fallback>
          <p:pic>
            <p:nvPicPr>
              <p:cNvPr id="51" name="Ink 50">
                <a:extLst>
                  <a:ext uri="{FF2B5EF4-FFF2-40B4-BE49-F238E27FC236}">
                    <a16:creationId xmlns:a16="http://schemas.microsoft.com/office/drawing/2014/main" id="{62B65D67-41FD-494F-90CE-A5DC192DFD5A}"/>
                  </a:ext>
                </a:extLst>
              </p:cNvPr>
              <p:cNvPicPr/>
              <p:nvPr/>
            </p:nvPicPr>
            <p:blipFill>
              <a:blip r:embed="rId26"/>
              <a:stretch>
                <a:fillRect/>
              </a:stretch>
            </p:blipFill>
            <p:spPr>
              <a:xfrm>
                <a:off x="2403821" y="1174125"/>
                <a:ext cx="149400" cy="77400"/>
              </a:xfrm>
              <a:prstGeom prst="rect">
                <a:avLst/>
              </a:prstGeom>
            </p:spPr>
          </p:pic>
        </mc:Fallback>
      </mc:AlternateContent>
    </p:spTree>
    <p:extLst>
      <p:ext uri="{BB962C8B-B14F-4D97-AF65-F5344CB8AC3E}">
        <p14:creationId xmlns:p14="http://schemas.microsoft.com/office/powerpoint/2010/main" val="17788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8" name="Ink 107">
                <a:extLst>
                  <a:ext uri="{FF2B5EF4-FFF2-40B4-BE49-F238E27FC236}">
                    <a16:creationId xmlns:a16="http://schemas.microsoft.com/office/drawing/2014/main" id="{5C670521-F75D-429A-B3F6-80D088AFF67F}"/>
                  </a:ext>
                </a:extLst>
              </p14:cNvPr>
              <p14:cNvContentPartPr/>
              <p14:nvPr/>
            </p14:nvContentPartPr>
            <p14:xfrm>
              <a:off x="192341" y="639357"/>
              <a:ext cx="11557800" cy="5968080"/>
            </p14:xfrm>
          </p:contentPart>
        </mc:Choice>
        <mc:Fallback>
          <p:pic>
            <p:nvPicPr>
              <p:cNvPr id="108" name="Ink 107">
                <a:extLst>
                  <a:ext uri="{FF2B5EF4-FFF2-40B4-BE49-F238E27FC236}">
                    <a16:creationId xmlns:a16="http://schemas.microsoft.com/office/drawing/2014/main" id="{5C670521-F75D-429A-B3F6-80D088AFF67F}"/>
                  </a:ext>
                </a:extLst>
              </p:cNvPr>
              <p:cNvPicPr/>
              <p:nvPr/>
            </p:nvPicPr>
            <p:blipFill>
              <a:blip r:embed="rId3"/>
              <a:stretch>
                <a:fillRect/>
              </a:stretch>
            </p:blipFill>
            <p:spPr>
              <a:xfrm>
                <a:off x="183341" y="630357"/>
                <a:ext cx="11575440" cy="5985720"/>
              </a:xfrm>
              <a:prstGeom prst="rect">
                <a:avLst/>
              </a:prstGeom>
            </p:spPr>
          </p:pic>
        </mc:Fallback>
      </mc:AlternateContent>
    </p:spTree>
    <p:extLst>
      <p:ext uri="{BB962C8B-B14F-4D97-AF65-F5344CB8AC3E}">
        <p14:creationId xmlns:p14="http://schemas.microsoft.com/office/powerpoint/2010/main" val="389323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000" b="1" dirty="0">
                <a:solidFill>
                  <a:srgbClr val="27823F"/>
                </a:solidFill>
                <a:latin typeface="Montserrat" panose="00000500000000000000" pitchFamily="2" charset="0"/>
                <a:cs typeface="Arial" panose="020B0604020202020204" pitchFamily="34" charset="0"/>
              </a:rPr>
              <a:t>Abstract Class vs Interface</a:t>
            </a:r>
            <a:endParaRPr sz="40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lvl="0">
              <a:lnSpc>
                <a:spcPct val="150000"/>
              </a:lnSpc>
            </a:pPr>
            <a:endParaRPr lang="en-US" sz="2400" dirty="0">
              <a:solidFill>
                <a:srgbClr val="27823F"/>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rgbClr val="27823F"/>
              </a:solidFill>
              <a:latin typeface="Montserrat" panose="00000500000000000000" pitchFamily="2" charset="0"/>
            </a:endParaRPr>
          </a:p>
        </p:txBody>
      </p:sp>
      <p:graphicFrame>
        <p:nvGraphicFramePr>
          <p:cNvPr id="2" name="Table 1">
            <a:extLst>
              <a:ext uri="{FF2B5EF4-FFF2-40B4-BE49-F238E27FC236}">
                <a16:creationId xmlns:a16="http://schemas.microsoft.com/office/drawing/2014/main" id="{C673539B-205F-4C20-880D-503EB2C6D945}"/>
              </a:ext>
            </a:extLst>
          </p:cNvPr>
          <p:cNvGraphicFramePr>
            <a:graphicFrameLocks noGrp="1"/>
          </p:cNvGraphicFramePr>
          <p:nvPr>
            <p:extLst>
              <p:ext uri="{D42A27DB-BD31-4B8C-83A1-F6EECF244321}">
                <p14:modId xmlns:p14="http://schemas.microsoft.com/office/powerpoint/2010/main" val="360898558"/>
              </p:ext>
            </p:extLst>
          </p:nvPr>
        </p:nvGraphicFramePr>
        <p:xfrm>
          <a:off x="1" y="726037"/>
          <a:ext cx="12191998" cy="6131967"/>
        </p:xfrm>
        <a:graphic>
          <a:graphicData uri="http://schemas.openxmlformats.org/drawingml/2006/table">
            <a:tbl>
              <a:tblPr firstRow="1" bandCol="1">
                <a:tableStyleId>{7DF18680-E054-41AD-8BC1-D1AEF772440D}</a:tableStyleId>
              </a:tblPr>
              <a:tblGrid>
                <a:gridCol w="981136">
                  <a:extLst>
                    <a:ext uri="{9D8B030D-6E8A-4147-A177-3AD203B41FA5}">
                      <a16:colId xmlns:a16="http://schemas.microsoft.com/office/drawing/2014/main" val="3695601647"/>
                    </a:ext>
                  </a:extLst>
                </a:gridCol>
                <a:gridCol w="2641020">
                  <a:extLst>
                    <a:ext uri="{9D8B030D-6E8A-4147-A177-3AD203B41FA5}">
                      <a16:colId xmlns:a16="http://schemas.microsoft.com/office/drawing/2014/main" val="1972405856"/>
                    </a:ext>
                  </a:extLst>
                </a:gridCol>
                <a:gridCol w="4257973">
                  <a:extLst>
                    <a:ext uri="{9D8B030D-6E8A-4147-A177-3AD203B41FA5}">
                      <a16:colId xmlns:a16="http://schemas.microsoft.com/office/drawing/2014/main" val="3073043144"/>
                    </a:ext>
                  </a:extLst>
                </a:gridCol>
                <a:gridCol w="4311869">
                  <a:extLst>
                    <a:ext uri="{9D8B030D-6E8A-4147-A177-3AD203B41FA5}">
                      <a16:colId xmlns:a16="http://schemas.microsoft.com/office/drawing/2014/main" val="2114721236"/>
                    </a:ext>
                  </a:extLst>
                </a:gridCol>
              </a:tblGrid>
              <a:tr h="405092">
                <a:tc>
                  <a:txBody>
                    <a:bodyPr/>
                    <a:lstStyle/>
                    <a:p>
                      <a:r>
                        <a:rPr lang="en-IN" sz="1600" b="1" dirty="0" err="1">
                          <a:latin typeface="+mn-lt"/>
                        </a:rPr>
                        <a:t>S.No</a:t>
                      </a:r>
                      <a:r>
                        <a:rPr lang="en-IN" sz="1600" b="1" dirty="0">
                          <a:latin typeface="+mn-lt"/>
                        </a:rPr>
                        <a: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Parameter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Abstract Class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r>
                        <a:rPr lang="en-IN" sz="1600" b="1" dirty="0">
                          <a:latin typeface="+mn-lt"/>
                        </a:rPr>
                        <a:t>Interface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2064823601"/>
                  </a:ext>
                </a:extLst>
              </a:tr>
              <a:tr h="998525">
                <a:tc>
                  <a:txBody>
                    <a:bodyPr/>
                    <a:lstStyle/>
                    <a:p>
                      <a:r>
                        <a:rPr lang="en-IN" sz="1600" b="1" dirty="0">
                          <a:latin typeface="+mn-lt"/>
                        </a:rPr>
                        <a:t>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Types of Methods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abstract as well as concrete methods.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Methods declared are public and abstract by default. Since Java 8, it can have default and static methods also.</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69296733"/>
                  </a:ext>
                </a:extLst>
              </a:tr>
              <a:tr h="876897">
                <a:tc>
                  <a:txBody>
                    <a:bodyPr/>
                    <a:lstStyle/>
                    <a:p>
                      <a:r>
                        <a:rPr lang="en-IN" sz="1600" b="1" dirty="0">
                          <a:latin typeface="+mn-lt"/>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i="0" kern="1200" dirty="0">
                          <a:solidFill>
                            <a:schemeClr val="dk1"/>
                          </a:solidFill>
                          <a:effectLst/>
                          <a:latin typeface="+mn-lt"/>
                          <a:ea typeface="+mn-ea"/>
                          <a:cs typeface="+mn-cs"/>
                        </a:rPr>
                        <a:t>Types of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have final, non-final, static and non-static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has only public, static and final variables.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25881344"/>
                  </a:ext>
                </a:extLst>
              </a:tr>
              <a:tr h="713232">
                <a:tc>
                  <a:txBody>
                    <a:bodyPr/>
                    <a:lstStyle/>
                    <a:p>
                      <a:r>
                        <a:rPr lang="en-IN" sz="1600" b="1" dirty="0">
                          <a:latin typeface="+mn-lt"/>
                        </a:rPr>
                        <a:t>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i="0" kern="1200" dirty="0">
                          <a:solidFill>
                            <a:schemeClr val="dk1"/>
                          </a:solidFill>
                          <a:effectLst/>
                          <a:latin typeface="+mn-lt"/>
                          <a:ea typeface="+mn-ea"/>
                          <a:cs typeface="+mn-cs"/>
                        </a:rPr>
                        <a:t>Abstract classes don't support multiple inheritance.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Interfaces support multiple inheritance.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332411577"/>
                  </a:ext>
                </a:extLst>
              </a:tr>
              <a:tr h="713232">
                <a:tc>
                  <a:txBody>
                    <a:bodyPr/>
                    <a:lstStyle/>
                    <a:p>
                      <a:r>
                        <a:rPr lang="en-IN" sz="1600" b="1" dirty="0">
                          <a:latin typeface="+mn-lt"/>
                        </a:rPr>
                        <a:t>4</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Abstract class can provide the implementation of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Interface can't provide the implementation of abstract class.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2850838"/>
                  </a:ext>
                </a:extLst>
              </a:tr>
              <a:tr h="998525">
                <a:tc>
                  <a:txBody>
                    <a:bodyPr/>
                    <a:lstStyle/>
                    <a:p>
                      <a:r>
                        <a:rPr lang="en-IN" sz="1600" b="1" dirty="0">
                          <a:latin typeface="+mn-lt"/>
                        </a:rPr>
                        <a:t>5</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Implementation </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An abstract class can extend another Java class and implement multiple Java interfaces.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only extend another Java interface.</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4829584"/>
                  </a:ext>
                </a:extLst>
              </a:tr>
              <a:tr h="713232">
                <a:tc>
                  <a:txBody>
                    <a:bodyPr/>
                    <a:lstStyle/>
                    <a:p>
                      <a:r>
                        <a:rPr lang="en-IN" sz="1600" b="1" dirty="0">
                          <a:latin typeface="+mn-lt"/>
                        </a:rPr>
                        <a:t>6</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Usage - Keyword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 An abstract class can be extended using keyword "extends".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An interface can be implemented using keyword "implements"</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93752498"/>
                  </a:ext>
                </a:extLst>
              </a:tr>
              <a:tr h="713232">
                <a:tc>
                  <a:txBody>
                    <a:bodyPr/>
                    <a:lstStyle/>
                    <a:p>
                      <a:r>
                        <a:rPr lang="en-IN" sz="1600" b="1" dirty="0">
                          <a:latin typeface="+mn-lt"/>
                        </a:rPr>
                        <a:t>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IN" sz="1600" b="1" dirty="0">
                          <a:latin typeface="+mn-lt"/>
                        </a:rPr>
                        <a:t>Accessibility of Data Members</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600" b="1" dirty="0">
                          <a:latin typeface="+mn-lt"/>
                        </a:rPr>
                        <a:t>A Java abstract class can have class members like private, protected, etc.</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7823F"/>
                    </a:solidFill>
                  </a:tcPr>
                </a:tc>
                <a:tc>
                  <a:txBody>
                    <a:bodyPr/>
                    <a:lstStyle/>
                    <a:p>
                      <a:r>
                        <a:rPr lang="en-US" sz="1600" b="1" dirty="0">
                          <a:latin typeface="+mn-lt"/>
                        </a:rPr>
                        <a:t>Members of a Java interface are public by default.</a:t>
                      </a:r>
                      <a:endParaRPr lang="en-IN" sz="1600" b="1" dirty="0">
                        <a:latin typeface="+mn-lt"/>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9930459"/>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4DC35030-829E-474D-BCD2-9A2808A2903F}"/>
                  </a:ext>
                </a:extLst>
              </p14:cNvPr>
              <p14:cNvContentPartPr/>
              <p14:nvPr/>
            </p14:nvContentPartPr>
            <p14:xfrm>
              <a:off x="3464741" y="1099563"/>
              <a:ext cx="8217720" cy="775080"/>
            </p14:xfrm>
          </p:contentPart>
        </mc:Choice>
        <mc:Fallback>
          <p:pic>
            <p:nvPicPr>
              <p:cNvPr id="16" name="Ink 15">
                <a:extLst>
                  <a:ext uri="{FF2B5EF4-FFF2-40B4-BE49-F238E27FC236}">
                    <a16:creationId xmlns:a16="http://schemas.microsoft.com/office/drawing/2014/main" id="{4DC35030-829E-474D-BCD2-9A2808A2903F}"/>
                  </a:ext>
                </a:extLst>
              </p:cNvPr>
              <p:cNvPicPr/>
              <p:nvPr/>
            </p:nvPicPr>
            <p:blipFill>
              <a:blip r:embed="rId4"/>
              <a:stretch>
                <a:fillRect/>
              </a:stretch>
            </p:blipFill>
            <p:spPr>
              <a:xfrm>
                <a:off x="3455741" y="1090563"/>
                <a:ext cx="8235360" cy="792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595BE691-B064-4382-8EA3-03BC3CD31DAD}"/>
                  </a:ext>
                </a:extLst>
              </p14:cNvPr>
              <p14:cNvContentPartPr/>
              <p14:nvPr/>
            </p14:nvContentPartPr>
            <p14:xfrm>
              <a:off x="3746261" y="2471883"/>
              <a:ext cx="3699720" cy="84600"/>
            </p14:xfrm>
          </p:contentPart>
        </mc:Choice>
        <mc:Fallback>
          <p:pic>
            <p:nvPicPr>
              <p:cNvPr id="17" name="Ink 16">
                <a:extLst>
                  <a:ext uri="{FF2B5EF4-FFF2-40B4-BE49-F238E27FC236}">
                    <a16:creationId xmlns:a16="http://schemas.microsoft.com/office/drawing/2014/main" id="{595BE691-B064-4382-8EA3-03BC3CD31DAD}"/>
                  </a:ext>
                </a:extLst>
              </p:cNvPr>
              <p:cNvPicPr/>
              <p:nvPr/>
            </p:nvPicPr>
            <p:blipFill>
              <a:blip r:embed="rId6"/>
              <a:stretch>
                <a:fillRect/>
              </a:stretch>
            </p:blipFill>
            <p:spPr>
              <a:xfrm>
                <a:off x="3737261" y="2462883"/>
                <a:ext cx="3717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690DAD7E-BC00-4B80-BF8F-8A366AA5763D}"/>
                  </a:ext>
                </a:extLst>
              </p14:cNvPr>
              <p14:cNvContentPartPr/>
              <p14:nvPr/>
            </p14:nvContentPartPr>
            <p14:xfrm>
              <a:off x="3825461" y="2829723"/>
              <a:ext cx="2069280" cy="23400"/>
            </p14:xfrm>
          </p:contentPart>
        </mc:Choice>
        <mc:Fallback>
          <p:pic>
            <p:nvPicPr>
              <p:cNvPr id="18" name="Ink 17">
                <a:extLst>
                  <a:ext uri="{FF2B5EF4-FFF2-40B4-BE49-F238E27FC236}">
                    <a16:creationId xmlns:a16="http://schemas.microsoft.com/office/drawing/2014/main" id="{690DAD7E-BC00-4B80-BF8F-8A366AA5763D}"/>
                  </a:ext>
                </a:extLst>
              </p:cNvPr>
              <p:cNvPicPr/>
              <p:nvPr/>
            </p:nvPicPr>
            <p:blipFill>
              <a:blip r:embed="rId8"/>
              <a:stretch>
                <a:fillRect/>
              </a:stretch>
            </p:blipFill>
            <p:spPr>
              <a:xfrm>
                <a:off x="3816459" y="2820723"/>
                <a:ext cx="2086923"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Ink 18">
                <a:extLst>
                  <a:ext uri="{FF2B5EF4-FFF2-40B4-BE49-F238E27FC236}">
                    <a16:creationId xmlns:a16="http://schemas.microsoft.com/office/drawing/2014/main" id="{CC59C83F-388D-4CF8-BDEF-39AC644E5E64}"/>
                  </a:ext>
                </a:extLst>
              </p14:cNvPr>
              <p14:cNvContentPartPr/>
              <p14:nvPr/>
            </p14:nvContentPartPr>
            <p14:xfrm>
              <a:off x="9242381" y="2460003"/>
              <a:ext cx="2246400" cy="57600"/>
            </p14:xfrm>
          </p:contentPart>
        </mc:Choice>
        <mc:Fallback>
          <p:pic>
            <p:nvPicPr>
              <p:cNvPr id="19" name="Ink 18">
                <a:extLst>
                  <a:ext uri="{FF2B5EF4-FFF2-40B4-BE49-F238E27FC236}">
                    <a16:creationId xmlns:a16="http://schemas.microsoft.com/office/drawing/2014/main" id="{CC59C83F-388D-4CF8-BDEF-39AC644E5E64}"/>
                  </a:ext>
                </a:extLst>
              </p:cNvPr>
              <p:cNvPicPr/>
              <p:nvPr/>
            </p:nvPicPr>
            <p:blipFill>
              <a:blip r:embed="rId10"/>
              <a:stretch>
                <a:fillRect/>
              </a:stretch>
            </p:blipFill>
            <p:spPr>
              <a:xfrm>
                <a:off x="9233381" y="2451003"/>
                <a:ext cx="22640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Ink 20">
                <a:extLst>
                  <a:ext uri="{FF2B5EF4-FFF2-40B4-BE49-F238E27FC236}">
                    <a16:creationId xmlns:a16="http://schemas.microsoft.com/office/drawing/2014/main" id="{082B199A-3A9E-4795-8172-C5FF1A0D6FBF}"/>
                  </a:ext>
                </a:extLst>
              </p14:cNvPr>
              <p14:cNvContentPartPr/>
              <p14:nvPr/>
            </p14:nvContentPartPr>
            <p14:xfrm>
              <a:off x="3665981" y="3620283"/>
              <a:ext cx="1605960" cy="47160"/>
            </p14:xfrm>
          </p:contentPart>
        </mc:Choice>
        <mc:Fallback>
          <p:pic>
            <p:nvPicPr>
              <p:cNvPr id="21" name="Ink 20">
                <a:extLst>
                  <a:ext uri="{FF2B5EF4-FFF2-40B4-BE49-F238E27FC236}">
                    <a16:creationId xmlns:a16="http://schemas.microsoft.com/office/drawing/2014/main" id="{082B199A-3A9E-4795-8172-C5FF1A0D6FBF}"/>
                  </a:ext>
                </a:extLst>
              </p:cNvPr>
              <p:cNvPicPr/>
              <p:nvPr/>
            </p:nvPicPr>
            <p:blipFill>
              <a:blip r:embed="rId12"/>
              <a:stretch>
                <a:fillRect/>
              </a:stretch>
            </p:blipFill>
            <p:spPr>
              <a:xfrm>
                <a:off x="3656981" y="3611283"/>
                <a:ext cx="16236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0ED6DD91-A0CC-4D86-B682-96BC336FF34B}"/>
                  </a:ext>
                </a:extLst>
              </p14:cNvPr>
              <p14:cNvContentPartPr/>
              <p14:nvPr/>
            </p14:nvContentPartPr>
            <p14:xfrm>
              <a:off x="3648701" y="3311043"/>
              <a:ext cx="7938000" cy="120960"/>
            </p14:xfrm>
          </p:contentPart>
        </mc:Choice>
        <mc:Fallback>
          <p:pic>
            <p:nvPicPr>
              <p:cNvPr id="23" name="Ink 22">
                <a:extLst>
                  <a:ext uri="{FF2B5EF4-FFF2-40B4-BE49-F238E27FC236}">
                    <a16:creationId xmlns:a16="http://schemas.microsoft.com/office/drawing/2014/main" id="{0ED6DD91-A0CC-4D86-B682-96BC336FF34B}"/>
                  </a:ext>
                </a:extLst>
              </p:cNvPr>
              <p:cNvPicPr/>
              <p:nvPr/>
            </p:nvPicPr>
            <p:blipFill>
              <a:blip r:embed="rId14"/>
              <a:stretch>
                <a:fillRect/>
              </a:stretch>
            </p:blipFill>
            <p:spPr>
              <a:xfrm>
                <a:off x="3639701" y="3302043"/>
                <a:ext cx="79556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5" name="Ink 24">
                <a:extLst>
                  <a:ext uri="{FF2B5EF4-FFF2-40B4-BE49-F238E27FC236}">
                    <a16:creationId xmlns:a16="http://schemas.microsoft.com/office/drawing/2014/main" id="{AF2AC550-33A3-476A-84C3-319EA0D9A369}"/>
                  </a:ext>
                </a:extLst>
              </p14:cNvPr>
              <p14:cNvContentPartPr/>
              <p14:nvPr/>
            </p14:nvContentPartPr>
            <p14:xfrm>
              <a:off x="3718181" y="4355043"/>
              <a:ext cx="1148400" cy="41040"/>
            </p14:xfrm>
          </p:contentPart>
        </mc:Choice>
        <mc:Fallback>
          <p:pic>
            <p:nvPicPr>
              <p:cNvPr id="25" name="Ink 24">
                <a:extLst>
                  <a:ext uri="{FF2B5EF4-FFF2-40B4-BE49-F238E27FC236}">
                    <a16:creationId xmlns:a16="http://schemas.microsoft.com/office/drawing/2014/main" id="{AF2AC550-33A3-476A-84C3-319EA0D9A369}"/>
                  </a:ext>
                </a:extLst>
              </p:cNvPr>
              <p:cNvPicPr/>
              <p:nvPr/>
            </p:nvPicPr>
            <p:blipFill>
              <a:blip r:embed="rId16"/>
              <a:stretch>
                <a:fillRect/>
              </a:stretch>
            </p:blipFill>
            <p:spPr>
              <a:xfrm>
                <a:off x="3709181" y="4346043"/>
                <a:ext cx="11660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80FD1BF2-5D92-4E44-85A8-47D6231528E6}"/>
                  </a:ext>
                </a:extLst>
              </p14:cNvPr>
              <p14:cNvContentPartPr/>
              <p14:nvPr/>
            </p14:nvContentPartPr>
            <p14:xfrm>
              <a:off x="7975901" y="4370523"/>
              <a:ext cx="1305720" cy="38160"/>
            </p14:xfrm>
          </p:contentPart>
        </mc:Choice>
        <mc:Fallback>
          <p:pic>
            <p:nvPicPr>
              <p:cNvPr id="27" name="Ink 26">
                <a:extLst>
                  <a:ext uri="{FF2B5EF4-FFF2-40B4-BE49-F238E27FC236}">
                    <a16:creationId xmlns:a16="http://schemas.microsoft.com/office/drawing/2014/main" id="{80FD1BF2-5D92-4E44-85A8-47D6231528E6}"/>
                  </a:ext>
                </a:extLst>
              </p:cNvPr>
              <p:cNvPicPr/>
              <p:nvPr/>
            </p:nvPicPr>
            <p:blipFill>
              <a:blip r:embed="rId18"/>
              <a:stretch>
                <a:fillRect/>
              </a:stretch>
            </p:blipFill>
            <p:spPr>
              <a:xfrm>
                <a:off x="7966901" y="4361523"/>
                <a:ext cx="13233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 name="Ink 27">
                <a:extLst>
                  <a:ext uri="{FF2B5EF4-FFF2-40B4-BE49-F238E27FC236}">
                    <a16:creationId xmlns:a16="http://schemas.microsoft.com/office/drawing/2014/main" id="{6B1FCA72-47A7-4BA6-B284-7185561D2969}"/>
                  </a:ext>
                </a:extLst>
              </p14:cNvPr>
              <p14:cNvContentPartPr/>
              <p14:nvPr/>
            </p14:nvContentPartPr>
            <p14:xfrm>
              <a:off x="3771821" y="3906483"/>
              <a:ext cx="8062560" cy="156240"/>
            </p14:xfrm>
          </p:contentPart>
        </mc:Choice>
        <mc:Fallback>
          <p:pic>
            <p:nvPicPr>
              <p:cNvPr id="28" name="Ink 27">
                <a:extLst>
                  <a:ext uri="{FF2B5EF4-FFF2-40B4-BE49-F238E27FC236}">
                    <a16:creationId xmlns:a16="http://schemas.microsoft.com/office/drawing/2014/main" id="{6B1FCA72-47A7-4BA6-B284-7185561D2969}"/>
                  </a:ext>
                </a:extLst>
              </p:cNvPr>
              <p:cNvPicPr/>
              <p:nvPr/>
            </p:nvPicPr>
            <p:blipFill>
              <a:blip r:embed="rId20"/>
              <a:stretch>
                <a:fillRect/>
              </a:stretch>
            </p:blipFill>
            <p:spPr>
              <a:xfrm>
                <a:off x="3762821" y="3897483"/>
                <a:ext cx="80802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8" name="Ink 37">
                <a:extLst>
                  <a:ext uri="{FF2B5EF4-FFF2-40B4-BE49-F238E27FC236}">
                    <a16:creationId xmlns:a16="http://schemas.microsoft.com/office/drawing/2014/main" id="{5B717BAC-35D6-4CFE-81C5-0C1EFD9858EF}"/>
                  </a:ext>
                </a:extLst>
              </p14:cNvPr>
              <p14:cNvContentPartPr/>
              <p14:nvPr/>
            </p14:nvContentPartPr>
            <p14:xfrm>
              <a:off x="3656261" y="4949763"/>
              <a:ext cx="5400000" cy="134640"/>
            </p14:xfrm>
          </p:contentPart>
        </mc:Choice>
        <mc:Fallback>
          <p:pic>
            <p:nvPicPr>
              <p:cNvPr id="38" name="Ink 37">
                <a:extLst>
                  <a:ext uri="{FF2B5EF4-FFF2-40B4-BE49-F238E27FC236}">
                    <a16:creationId xmlns:a16="http://schemas.microsoft.com/office/drawing/2014/main" id="{5B717BAC-35D6-4CFE-81C5-0C1EFD9858EF}"/>
                  </a:ext>
                </a:extLst>
              </p:cNvPr>
              <p:cNvPicPr/>
              <p:nvPr/>
            </p:nvPicPr>
            <p:blipFill>
              <a:blip r:embed="rId22"/>
              <a:stretch>
                <a:fillRect/>
              </a:stretch>
            </p:blipFill>
            <p:spPr>
              <a:xfrm>
                <a:off x="3647261" y="4940763"/>
                <a:ext cx="54176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9" name="Ink 38">
                <a:extLst>
                  <a:ext uri="{FF2B5EF4-FFF2-40B4-BE49-F238E27FC236}">
                    <a16:creationId xmlns:a16="http://schemas.microsoft.com/office/drawing/2014/main" id="{0C275135-8871-478D-9229-262E3757639F}"/>
                  </a:ext>
                </a:extLst>
              </p14:cNvPr>
              <p14:cNvContentPartPr/>
              <p14:nvPr/>
            </p14:nvContentPartPr>
            <p14:xfrm>
              <a:off x="3675341" y="4693443"/>
              <a:ext cx="7968240" cy="131040"/>
            </p14:xfrm>
          </p:contentPart>
        </mc:Choice>
        <mc:Fallback>
          <p:pic>
            <p:nvPicPr>
              <p:cNvPr id="39" name="Ink 38">
                <a:extLst>
                  <a:ext uri="{FF2B5EF4-FFF2-40B4-BE49-F238E27FC236}">
                    <a16:creationId xmlns:a16="http://schemas.microsoft.com/office/drawing/2014/main" id="{0C275135-8871-478D-9229-262E3757639F}"/>
                  </a:ext>
                </a:extLst>
              </p:cNvPr>
              <p:cNvPicPr/>
              <p:nvPr/>
            </p:nvPicPr>
            <p:blipFill>
              <a:blip r:embed="rId24"/>
              <a:stretch>
                <a:fillRect/>
              </a:stretch>
            </p:blipFill>
            <p:spPr>
              <a:xfrm>
                <a:off x="3666341" y="4684443"/>
                <a:ext cx="79858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4" name="Ink 43">
                <a:extLst>
                  <a:ext uri="{FF2B5EF4-FFF2-40B4-BE49-F238E27FC236}">
                    <a16:creationId xmlns:a16="http://schemas.microsoft.com/office/drawing/2014/main" id="{40D1129B-1A55-4E8E-A185-5CB4BCE29802}"/>
                  </a:ext>
                </a:extLst>
              </p14:cNvPr>
              <p14:cNvContentPartPr/>
              <p14:nvPr/>
            </p14:nvContentPartPr>
            <p14:xfrm>
              <a:off x="3616661" y="5955603"/>
              <a:ext cx="1964880" cy="68040"/>
            </p14:xfrm>
          </p:contentPart>
        </mc:Choice>
        <mc:Fallback>
          <p:pic>
            <p:nvPicPr>
              <p:cNvPr id="44" name="Ink 43">
                <a:extLst>
                  <a:ext uri="{FF2B5EF4-FFF2-40B4-BE49-F238E27FC236}">
                    <a16:creationId xmlns:a16="http://schemas.microsoft.com/office/drawing/2014/main" id="{40D1129B-1A55-4E8E-A185-5CB4BCE29802}"/>
                  </a:ext>
                </a:extLst>
              </p:cNvPr>
              <p:cNvPicPr/>
              <p:nvPr/>
            </p:nvPicPr>
            <p:blipFill>
              <a:blip r:embed="rId26"/>
              <a:stretch>
                <a:fillRect/>
              </a:stretch>
            </p:blipFill>
            <p:spPr>
              <a:xfrm>
                <a:off x="3607661" y="5946603"/>
                <a:ext cx="19825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9" name="Ink 48">
                <a:extLst>
                  <a:ext uri="{FF2B5EF4-FFF2-40B4-BE49-F238E27FC236}">
                    <a16:creationId xmlns:a16="http://schemas.microsoft.com/office/drawing/2014/main" id="{3E4452CF-1EE8-4AE9-9E69-76EF613394C8}"/>
                  </a:ext>
                </a:extLst>
              </p14:cNvPr>
              <p14:cNvContentPartPr/>
              <p14:nvPr/>
            </p14:nvContentPartPr>
            <p14:xfrm>
              <a:off x="1489421" y="5709723"/>
              <a:ext cx="10611720" cy="144360"/>
            </p14:xfrm>
          </p:contentPart>
        </mc:Choice>
        <mc:Fallback>
          <p:pic>
            <p:nvPicPr>
              <p:cNvPr id="49" name="Ink 48">
                <a:extLst>
                  <a:ext uri="{FF2B5EF4-FFF2-40B4-BE49-F238E27FC236}">
                    <a16:creationId xmlns:a16="http://schemas.microsoft.com/office/drawing/2014/main" id="{3E4452CF-1EE8-4AE9-9E69-76EF613394C8}"/>
                  </a:ext>
                </a:extLst>
              </p:cNvPr>
              <p:cNvPicPr/>
              <p:nvPr/>
            </p:nvPicPr>
            <p:blipFill>
              <a:blip r:embed="rId28"/>
              <a:stretch>
                <a:fillRect/>
              </a:stretch>
            </p:blipFill>
            <p:spPr>
              <a:xfrm>
                <a:off x="1480421" y="5700723"/>
                <a:ext cx="10629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1" name="Ink 50">
                <a:extLst>
                  <a:ext uri="{FF2B5EF4-FFF2-40B4-BE49-F238E27FC236}">
                    <a16:creationId xmlns:a16="http://schemas.microsoft.com/office/drawing/2014/main" id="{53235483-9FFC-4AA0-8DD6-04E101012559}"/>
                  </a:ext>
                </a:extLst>
              </p14:cNvPr>
              <p14:cNvContentPartPr/>
              <p14:nvPr/>
            </p14:nvContentPartPr>
            <p14:xfrm>
              <a:off x="7878701" y="6679563"/>
              <a:ext cx="1820160" cy="23040"/>
            </p14:xfrm>
          </p:contentPart>
        </mc:Choice>
        <mc:Fallback>
          <p:pic>
            <p:nvPicPr>
              <p:cNvPr id="51" name="Ink 50">
                <a:extLst>
                  <a:ext uri="{FF2B5EF4-FFF2-40B4-BE49-F238E27FC236}">
                    <a16:creationId xmlns:a16="http://schemas.microsoft.com/office/drawing/2014/main" id="{53235483-9FFC-4AA0-8DD6-04E101012559}"/>
                  </a:ext>
                </a:extLst>
              </p:cNvPr>
              <p:cNvPicPr/>
              <p:nvPr/>
            </p:nvPicPr>
            <p:blipFill>
              <a:blip r:embed="rId30"/>
              <a:stretch>
                <a:fillRect/>
              </a:stretch>
            </p:blipFill>
            <p:spPr>
              <a:xfrm>
                <a:off x="7869701" y="6670563"/>
                <a:ext cx="18378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3" name="Ink 52">
                <a:extLst>
                  <a:ext uri="{FF2B5EF4-FFF2-40B4-BE49-F238E27FC236}">
                    <a16:creationId xmlns:a16="http://schemas.microsoft.com/office/drawing/2014/main" id="{29D695B6-075F-4250-BFC8-DC15858D4440}"/>
                  </a:ext>
                </a:extLst>
              </p14:cNvPr>
              <p14:cNvContentPartPr/>
              <p14:nvPr/>
            </p14:nvContentPartPr>
            <p14:xfrm>
              <a:off x="7811192" y="5982963"/>
              <a:ext cx="3687669" cy="546840"/>
            </p14:xfrm>
          </p:contentPart>
        </mc:Choice>
        <mc:Fallback>
          <p:pic>
            <p:nvPicPr>
              <p:cNvPr id="53" name="Ink 52">
                <a:extLst>
                  <a:ext uri="{FF2B5EF4-FFF2-40B4-BE49-F238E27FC236}">
                    <a16:creationId xmlns:a16="http://schemas.microsoft.com/office/drawing/2014/main" id="{29D695B6-075F-4250-BFC8-DC15858D4440}"/>
                  </a:ext>
                </a:extLst>
              </p:cNvPr>
              <p:cNvPicPr/>
              <p:nvPr/>
            </p:nvPicPr>
            <p:blipFill>
              <a:blip r:embed="rId32"/>
              <a:stretch>
                <a:fillRect/>
              </a:stretch>
            </p:blipFill>
            <p:spPr>
              <a:xfrm>
                <a:off x="7802192" y="5973963"/>
                <a:ext cx="3705308" cy="564480"/>
              </a:xfrm>
              <a:prstGeom prst="rect">
                <a:avLst/>
              </a:prstGeom>
            </p:spPr>
          </p:pic>
        </mc:Fallback>
      </mc:AlternateContent>
    </p:spTree>
    <p:extLst>
      <p:ext uri="{BB962C8B-B14F-4D97-AF65-F5344CB8AC3E}">
        <p14:creationId xmlns:p14="http://schemas.microsoft.com/office/powerpoint/2010/main" val="13416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rPr>
              <a:t>Access Modifiers</a:t>
            </a:r>
            <a:endParaRPr sz="4800" b="1" dirty="0">
              <a:solidFill>
                <a:srgbClr val="27823F"/>
              </a:solidFill>
              <a:latin typeface="Montserrat" panose="00000500000000000000" pitchFamily="2" charset="0"/>
            </a:endParaRPr>
          </a:p>
        </p:txBody>
      </p:sp>
      <p:graphicFrame>
        <p:nvGraphicFramePr>
          <p:cNvPr id="4" name="Table 3">
            <a:extLst>
              <a:ext uri="{FF2B5EF4-FFF2-40B4-BE49-F238E27FC236}">
                <a16:creationId xmlns:a16="http://schemas.microsoft.com/office/drawing/2014/main" id="{563FD160-5C94-42FE-A3C8-99F5B33D80CA}"/>
              </a:ext>
            </a:extLst>
          </p:cNvPr>
          <p:cNvGraphicFramePr>
            <a:graphicFrameLocks noGrp="1"/>
          </p:cNvGraphicFramePr>
          <p:nvPr>
            <p:extLst>
              <p:ext uri="{D42A27DB-BD31-4B8C-83A1-F6EECF244321}">
                <p14:modId xmlns:p14="http://schemas.microsoft.com/office/powerpoint/2010/main" val="2132139969"/>
              </p:ext>
            </p:extLst>
          </p:nvPr>
        </p:nvGraphicFramePr>
        <p:xfrm>
          <a:off x="310052" y="2017986"/>
          <a:ext cx="11571895" cy="3378980"/>
        </p:xfrm>
        <a:graphic>
          <a:graphicData uri="http://schemas.openxmlformats.org/drawingml/2006/table">
            <a:tbl>
              <a:tblPr/>
              <a:tblGrid>
                <a:gridCol w="2314379">
                  <a:extLst>
                    <a:ext uri="{9D8B030D-6E8A-4147-A177-3AD203B41FA5}">
                      <a16:colId xmlns:a16="http://schemas.microsoft.com/office/drawing/2014/main" val="2994833167"/>
                    </a:ext>
                  </a:extLst>
                </a:gridCol>
                <a:gridCol w="2314379">
                  <a:extLst>
                    <a:ext uri="{9D8B030D-6E8A-4147-A177-3AD203B41FA5}">
                      <a16:colId xmlns:a16="http://schemas.microsoft.com/office/drawing/2014/main" val="45464314"/>
                    </a:ext>
                  </a:extLst>
                </a:gridCol>
                <a:gridCol w="2314379">
                  <a:extLst>
                    <a:ext uri="{9D8B030D-6E8A-4147-A177-3AD203B41FA5}">
                      <a16:colId xmlns:a16="http://schemas.microsoft.com/office/drawing/2014/main" val="3779420553"/>
                    </a:ext>
                  </a:extLst>
                </a:gridCol>
                <a:gridCol w="2314379">
                  <a:extLst>
                    <a:ext uri="{9D8B030D-6E8A-4147-A177-3AD203B41FA5}">
                      <a16:colId xmlns:a16="http://schemas.microsoft.com/office/drawing/2014/main" val="2978489674"/>
                    </a:ext>
                  </a:extLst>
                </a:gridCol>
                <a:gridCol w="2314379">
                  <a:extLst>
                    <a:ext uri="{9D8B030D-6E8A-4147-A177-3AD203B41FA5}">
                      <a16:colId xmlns:a16="http://schemas.microsoft.com/office/drawing/2014/main" val="3613829727"/>
                    </a:ext>
                  </a:extLst>
                </a:gridCol>
              </a:tblGrid>
              <a:tr h="882869">
                <a:tc>
                  <a:txBody>
                    <a:bodyPr/>
                    <a:lstStyle/>
                    <a:p>
                      <a:pPr algn="l" fontAlgn="t"/>
                      <a:r>
                        <a:rPr lang="en-IN" sz="2000" b="1" dirty="0">
                          <a:solidFill>
                            <a:srgbClr val="000000"/>
                          </a:solidFill>
                          <a:effectLst/>
                          <a:latin typeface="times new roman" panose="02020603050405020304" pitchFamily="18" charset="0"/>
                        </a:rPr>
                        <a:t>Accessibility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p>
                      <a:pPr algn="l" fontAlgn="t"/>
                      <a:r>
                        <a:rPr lang="en-IN" sz="2000" b="1" dirty="0">
                          <a:solidFill>
                            <a:srgbClr val="000000"/>
                          </a:solidFill>
                          <a:effectLst/>
                          <a:latin typeface="times new roman" panose="02020603050405020304" pitchFamily="18" charset="0"/>
                        </a:rPr>
                        <a:t>Access Modifier </a:t>
                      </a:r>
                      <a:r>
                        <a:rPr lang="en-IN" sz="2000" b="1"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effectLst/>
                        <a:latin typeface="times new roman" panose="02020603050405020304" pitchFamily="18" charset="0"/>
                      </a:endParaRP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a:solidFill>
                            <a:srgbClr val="000000"/>
                          </a:solidFill>
                          <a:effectLst/>
                          <a:latin typeface="times new roman" panose="02020603050405020304" pitchFamily="18" charset="0"/>
                        </a:rPr>
                        <a:t>within 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within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outside package by subclass</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outside package</a:t>
                      </a:r>
                    </a:p>
                  </a:txBody>
                  <a:tcPr marL="152400" marR="152400" marT="152400" marB="152400">
                    <a:lnL w="9525" cap="flat" cmpd="sng" algn="ctr">
                      <a:solidFill>
                        <a:srgbClr val="9057B2"/>
                      </a:solidFill>
                      <a:prstDash val="solid"/>
                      <a:round/>
                      <a:headEnd type="none" w="med" len="med"/>
                      <a:tailEnd type="none" w="med" len="med"/>
                    </a:lnL>
                    <a:lnR w="9525" cap="flat" cmpd="sng" algn="ctr">
                      <a:solidFill>
                        <a:srgbClr val="9057B2"/>
                      </a:solidFill>
                      <a:prstDash val="solid"/>
                      <a:round/>
                      <a:headEnd type="none" w="med" len="med"/>
                      <a:tailEnd type="none" w="med" len="med"/>
                    </a:lnR>
                    <a:lnT w="9525" cap="flat" cmpd="sng" algn="ctr">
                      <a:solidFill>
                        <a:srgbClr val="9057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49808685"/>
                  </a:ext>
                </a:extLst>
              </a:tr>
              <a:tr h="585665">
                <a:tc>
                  <a:txBody>
                    <a:bodyPr/>
                    <a:lstStyle/>
                    <a:p>
                      <a:pPr algn="l" fontAlgn="t"/>
                      <a:r>
                        <a:rPr lang="en-IN" sz="2400" b="1">
                          <a:solidFill>
                            <a:srgbClr val="000000"/>
                          </a:solidFill>
                          <a:effectLst/>
                          <a:latin typeface="verdana" panose="020B0604030504040204" pitchFamily="34" charset="0"/>
                        </a:rPr>
                        <a:t>Private</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dirty="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4604135"/>
                  </a:ext>
                </a:extLst>
              </a:tr>
              <a:tr h="585665">
                <a:tc>
                  <a:txBody>
                    <a:bodyPr/>
                    <a:lstStyle/>
                    <a:p>
                      <a:pPr algn="l" fontAlgn="t"/>
                      <a:r>
                        <a:rPr lang="en-IN" sz="2400" b="1">
                          <a:solidFill>
                            <a:srgbClr val="000000"/>
                          </a:solidFill>
                          <a:effectLst/>
                          <a:latin typeface="verdana" panose="020B0604030504040204" pitchFamily="34" charset="0"/>
                        </a:rPr>
                        <a:t>Default</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7312138"/>
                  </a:ext>
                </a:extLst>
              </a:tr>
              <a:tr h="585665">
                <a:tc>
                  <a:txBody>
                    <a:bodyPr/>
                    <a:lstStyle/>
                    <a:p>
                      <a:pPr algn="l" fontAlgn="t"/>
                      <a:r>
                        <a:rPr lang="en-IN" sz="2400" b="1">
                          <a:solidFill>
                            <a:srgbClr val="000000"/>
                          </a:solidFill>
                          <a:effectLst/>
                          <a:latin typeface="verdana" panose="020B0604030504040204" pitchFamily="34" charset="0"/>
                        </a:rPr>
                        <a:t>Protected</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000000"/>
                          </a:solidFill>
                          <a:effectLst/>
                          <a:latin typeface="verdana" panose="020B0604030504040204" pitchFamily="34" charset="0"/>
                        </a:rPr>
                        <a:t>N</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78471914"/>
                  </a:ext>
                </a:extLst>
              </a:tr>
              <a:tr h="585665">
                <a:tc>
                  <a:txBody>
                    <a:bodyPr/>
                    <a:lstStyle/>
                    <a:p>
                      <a:pPr algn="l" fontAlgn="t"/>
                      <a:r>
                        <a:rPr lang="en-IN" sz="2400" b="1">
                          <a:solidFill>
                            <a:srgbClr val="000000"/>
                          </a:solidFill>
                          <a:effectLst/>
                          <a:latin typeface="verdana" panose="020B0604030504040204" pitchFamily="34" charset="0"/>
                        </a:rPr>
                        <a:t>Public</a:t>
                      </a:r>
                      <a:endParaRPr lang="en-IN" sz="2400">
                        <a:solidFill>
                          <a:srgbClr val="000000"/>
                        </a:solidFill>
                        <a:effectLst/>
                        <a:latin typeface="verdana" panose="020B0604030504040204" pitchFamily="34" charset="0"/>
                      </a:endParaRP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dirty="0">
                          <a:solidFill>
                            <a:srgbClr val="000000"/>
                          </a:solidFill>
                          <a:effectLst/>
                          <a:latin typeface="verdana" panose="020B0604030504040204" pitchFamily="34" charset="0"/>
                        </a:rPr>
                        <a:t>Y</a:t>
                      </a:r>
                    </a:p>
                  </a:txBody>
                  <a:tcPr marL="101600" marR="101600" marT="101600" marB="1016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8945181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E9E0231-4A22-483C-8A86-D85D7788BEFD}"/>
                  </a:ext>
                </a:extLst>
              </p14:cNvPr>
              <p14:cNvContentPartPr/>
              <p14:nvPr/>
            </p14:nvContentPartPr>
            <p14:xfrm>
              <a:off x="2608661" y="2621325"/>
              <a:ext cx="1771920" cy="50760"/>
            </p14:xfrm>
          </p:contentPart>
        </mc:Choice>
        <mc:Fallback>
          <p:pic>
            <p:nvPicPr>
              <p:cNvPr id="3" name="Ink 2">
                <a:extLst>
                  <a:ext uri="{FF2B5EF4-FFF2-40B4-BE49-F238E27FC236}">
                    <a16:creationId xmlns:a16="http://schemas.microsoft.com/office/drawing/2014/main" id="{8E9E0231-4A22-483C-8A86-D85D7788BEFD}"/>
                  </a:ext>
                </a:extLst>
              </p:cNvPr>
              <p:cNvPicPr/>
              <p:nvPr/>
            </p:nvPicPr>
            <p:blipFill>
              <a:blip r:embed="rId4"/>
              <a:stretch>
                <a:fillRect/>
              </a:stretch>
            </p:blipFill>
            <p:spPr>
              <a:xfrm>
                <a:off x="2599301" y="2611965"/>
                <a:ext cx="17906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67B5E0A-ACD2-41EF-B438-6F8ABB715344}"/>
                  </a:ext>
                </a:extLst>
              </p14:cNvPr>
              <p14:cNvContentPartPr/>
              <p14:nvPr/>
            </p14:nvContentPartPr>
            <p14:xfrm>
              <a:off x="3205181" y="3100845"/>
              <a:ext cx="702720" cy="341640"/>
            </p14:xfrm>
          </p:contentPart>
        </mc:Choice>
        <mc:Fallback>
          <p:pic>
            <p:nvPicPr>
              <p:cNvPr id="5" name="Ink 4">
                <a:extLst>
                  <a:ext uri="{FF2B5EF4-FFF2-40B4-BE49-F238E27FC236}">
                    <a16:creationId xmlns:a16="http://schemas.microsoft.com/office/drawing/2014/main" id="{B67B5E0A-ACD2-41EF-B438-6F8ABB715344}"/>
                  </a:ext>
                </a:extLst>
              </p:cNvPr>
              <p:cNvPicPr/>
              <p:nvPr/>
            </p:nvPicPr>
            <p:blipFill>
              <a:blip r:embed="rId6"/>
              <a:stretch>
                <a:fillRect/>
              </a:stretch>
            </p:blipFill>
            <p:spPr>
              <a:xfrm>
                <a:off x="3195821" y="3091485"/>
                <a:ext cx="7214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F9F31E62-06B6-4102-B17E-A807335BE350}"/>
                  </a:ext>
                </a:extLst>
              </p14:cNvPr>
              <p14:cNvContentPartPr/>
              <p14:nvPr/>
            </p14:nvContentPartPr>
            <p14:xfrm>
              <a:off x="10433621" y="3151605"/>
              <a:ext cx="522720" cy="283320"/>
            </p14:xfrm>
          </p:contentPart>
        </mc:Choice>
        <mc:Fallback>
          <p:pic>
            <p:nvPicPr>
              <p:cNvPr id="12" name="Ink 11">
                <a:extLst>
                  <a:ext uri="{FF2B5EF4-FFF2-40B4-BE49-F238E27FC236}">
                    <a16:creationId xmlns:a16="http://schemas.microsoft.com/office/drawing/2014/main" id="{F9F31E62-06B6-4102-B17E-A807335BE350}"/>
                  </a:ext>
                </a:extLst>
              </p:cNvPr>
              <p:cNvPicPr/>
              <p:nvPr/>
            </p:nvPicPr>
            <p:blipFill>
              <a:blip r:embed="rId8"/>
              <a:stretch>
                <a:fillRect/>
              </a:stretch>
            </p:blipFill>
            <p:spPr>
              <a:xfrm>
                <a:off x="10424261" y="3142245"/>
                <a:ext cx="5414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26199EAE-7683-4B0F-8AC9-AC6D93547EEB}"/>
                  </a:ext>
                </a:extLst>
              </p14:cNvPr>
              <p14:cNvContentPartPr/>
              <p14:nvPr/>
            </p14:nvContentPartPr>
            <p14:xfrm>
              <a:off x="8289821" y="3157725"/>
              <a:ext cx="518400" cy="320760"/>
            </p14:xfrm>
          </p:contentPart>
        </mc:Choice>
        <mc:Fallback>
          <p:pic>
            <p:nvPicPr>
              <p:cNvPr id="13" name="Ink 12">
                <a:extLst>
                  <a:ext uri="{FF2B5EF4-FFF2-40B4-BE49-F238E27FC236}">
                    <a16:creationId xmlns:a16="http://schemas.microsoft.com/office/drawing/2014/main" id="{26199EAE-7683-4B0F-8AC9-AC6D93547EEB}"/>
                  </a:ext>
                </a:extLst>
              </p:cNvPr>
              <p:cNvPicPr/>
              <p:nvPr/>
            </p:nvPicPr>
            <p:blipFill>
              <a:blip r:embed="rId10"/>
              <a:stretch>
                <a:fillRect/>
              </a:stretch>
            </p:blipFill>
            <p:spPr>
              <a:xfrm>
                <a:off x="8280461" y="3148365"/>
                <a:ext cx="53712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9245CCCC-8E75-401E-9792-6F59137ED64C}"/>
                  </a:ext>
                </a:extLst>
              </p14:cNvPr>
              <p14:cNvContentPartPr/>
              <p14:nvPr/>
            </p14:nvContentPartPr>
            <p14:xfrm>
              <a:off x="3326501" y="3555885"/>
              <a:ext cx="725040" cy="448560"/>
            </p14:xfrm>
          </p:contentPart>
        </mc:Choice>
        <mc:Fallback>
          <p:pic>
            <p:nvPicPr>
              <p:cNvPr id="15" name="Ink 14">
                <a:extLst>
                  <a:ext uri="{FF2B5EF4-FFF2-40B4-BE49-F238E27FC236}">
                    <a16:creationId xmlns:a16="http://schemas.microsoft.com/office/drawing/2014/main" id="{9245CCCC-8E75-401E-9792-6F59137ED64C}"/>
                  </a:ext>
                </a:extLst>
              </p:cNvPr>
              <p:cNvPicPr/>
              <p:nvPr/>
            </p:nvPicPr>
            <p:blipFill>
              <a:blip r:embed="rId12"/>
              <a:stretch>
                <a:fillRect/>
              </a:stretch>
            </p:blipFill>
            <p:spPr>
              <a:xfrm>
                <a:off x="3317141" y="3546525"/>
                <a:ext cx="74376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94E54DDD-1B70-407E-A72A-4F5624928420}"/>
                  </a:ext>
                </a:extLst>
              </p14:cNvPr>
              <p14:cNvContentPartPr/>
              <p14:nvPr/>
            </p14:nvContentPartPr>
            <p14:xfrm>
              <a:off x="10179461" y="3711045"/>
              <a:ext cx="690840" cy="382680"/>
            </p14:xfrm>
          </p:contentPart>
        </mc:Choice>
        <mc:Fallback>
          <p:pic>
            <p:nvPicPr>
              <p:cNvPr id="22" name="Ink 21">
                <a:extLst>
                  <a:ext uri="{FF2B5EF4-FFF2-40B4-BE49-F238E27FC236}">
                    <a16:creationId xmlns:a16="http://schemas.microsoft.com/office/drawing/2014/main" id="{94E54DDD-1B70-407E-A72A-4F5624928420}"/>
                  </a:ext>
                </a:extLst>
              </p:cNvPr>
              <p:cNvPicPr/>
              <p:nvPr/>
            </p:nvPicPr>
            <p:blipFill>
              <a:blip r:embed="rId14"/>
              <a:stretch>
                <a:fillRect/>
              </a:stretch>
            </p:blipFill>
            <p:spPr>
              <a:xfrm>
                <a:off x="10170101" y="3701685"/>
                <a:ext cx="70956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a:extLst>
                  <a:ext uri="{FF2B5EF4-FFF2-40B4-BE49-F238E27FC236}">
                    <a16:creationId xmlns:a16="http://schemas.microsoft.com/office/drawing/2014/main" id="{DAB249B2-B6A1-4C5D-A3EC-F5FF1429CDE5}"/>
                  </a:ext>
                </a:extLst>
              </p14:cNvPr>
              <p14:cNvContentPartPr/>
              <p14:nvPr/>
            </p14:nvContentPartPr>
            <p14:xfrm>
              <a:off x="8364341" y="3711045"/>
              <a:ext cx="753840" cy="421920"/>
            </p14:xfrm>
          </p:contentPart>
        </mc:Choice>
        <mc:Fallback>
          <p:pic>
            <p:nvPicPr>
              <p:cNvPr id="23" name="Ink 22">
                <a:extLst>
                  <a:ext uri="{FF2B5EF4-FFF2-40B4-BE49-F238E27FC236}">
                    <a16:creationId xmlns:a16="http://schemas.microsoft.com/office/drawing/2014/main" id="{DAB249B2-B6A1-4C5D-A3EC-F5FF1429CDE5}"/>
                  </a:ext>
                </a:extLst>
              </p:cNvPr>
              <p:cNvPicPr/>
              <p:nvPr/>
            </p:nvPicPr>
            <p:blipFill>
              <a:blip r:embed="rId16"/>
              <a:stretch>
                <a:fillRect/>
              </a:stretch>
            </p:blipFill>
            <p:spPr>
              <a:xfrm>
                <a:off x="8354981" y="3701685"/>
                <a:ext cx="77256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580DCBA0-8447-4C07-B46A-AFC42548F0C5}"/>
                  </a:ext>
                </a:extLst>
              </p14:cNvPr>
              <p14:cNvContentPartPr/>
              <p14:nvPr/>
            </p14:nvContentPartPr>
            <p14:xfrm>
              <a:off x="5710781" y="3133245"/>
              <a:ext cx="1072800" cy="872640"/>
            </p14:xfrm>
          </p:contentPart>
        </mc:Choice>
        <mc:Fallback>
          <p:pic>
            <p:nvPicPr>
              <p:cNvPr id="26" name="Ink 25">
                <a:extLst>
                  <a:ext uri="{FF2B5EF4-FFF2-40B4-BE49-F238E27FC236}">
                    <a16:creationId xmlns:a16="http://schemas.microsoft.com/office/drawing/2014/main" id="{580DCBA0-8447-4C07-B46A-AFC42548F0C5}"/>
                  </a:ext>
                </a:extLst>
              </p:cNvPr>
              <p:cNvPicPr/>
              <p:nvPr/>
            </p:nvPicPr>
            <p:blipFill>
              <a:blip r:embed="rId18"/>
              <a:stretch>
                <a:fillRect/>
              </a:stretch>
            </p:blipFill>
            <p:spPr>
              <a:xfrm>
                <a:off x="5701421" y="3123885"/>
                <a:ext cx="1091520" cy="891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 name="Ink 27">
                <a:extLst>
                  <a:ext uri="{FF2B5EF4-FFF2-40B4-BE49-F238E27FC236}">
                    <a16:creationId xmlns:a16="http://schemas.microsoft.com/office/drawing/2014/main" id="{00F615C3-3A7F-44FE-885F-D2F6FD036106}"/>
                  </a:ext>
                </a:extLst>
              </p14:cNvPr>
              <p14:cNvContentPartPr/>
              <p14:nvPr/>
            </p14:nvContentPartPr>
            <p14:xfrm>
              <a:off x="6120101" y="4215045"/>
              <a:ext cx="563760" cy="319320"/>
            </p14:xfrm>
          </p:contentPart>
        </mc:Choice>
        <mc:Fallback>
          <p:pic>
            <p:nvPicPr>
              <p:cNvPr id="28" name="Ink 27">
                <a:extLst>
                  <a:ext uri="{FF2B5EF4-FFF2-40B4-BE49-F238E27FC236}">
                    <a16:creationId xmlns:a16="http://schemas.microsoft.com/office/drawing/2014/main" id="{00F615C3-3A7F-44FE-885F-D2F6FD036106}"/>
                  </a:ext>
                </a:extLst>
              </p:cNvPr>
              <p:cNvPicPr/>
              <p:nvPr/>
            </p:nvPicPr>
            <p:blipFill>
              <a:blip r:embed="rId20"/>
              <a:stretch>
                <a:fillRect/>
              </a:stretch>
            </p:blipFill>
            <p:spPr>
              <a:xfrm>
                <a:off x="6110741" y="4205685"/>
                <a:ext cx="5824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9" name="Ink 28">
                <a:extLst>
                  <a:ext uri="{FF2B5EF4-FFF2-40B4-BE49-F238E27FC236}">
                    <a16:creationId xmlns:a16="http://schemas.microsoft.com/office/drawing/2014/main" id="{75D7631A-5B24-4CEE-A122-F061028A70C7}"/>
                  </a:ext>
                </a:extLst>
              </p14:cNvPr>
              <p14:cNvContentPartPr/>
              <p14:nvPr/>
            </p14:nvContentPartPr>
            <p14:xfrm>
              <a:off x="8222141" y="4261845"/>
              <a:ext cx="610920" cy="336240"/>
            </p14:xfrm>
          </p:contentPart>
        </mc:Choice>
        <mc:Fallback>
          <p:pic>
            <p:nvPicPr>
              <p:cNvPr id="29" name="Ink 28">
                <a:extLst>
                  <a:ext uri="{FF2B5EF4-FFF2-40B4-BE49-F238E27FC236}">
                    <a16:creationId xmlns:a16="http://schemas.microsoft.com/office/drawing/2014/main" id="{75D7631A-5B24-4CEE-A122-F061028A70C7}"/>
                  </a:ext>
                </a:extLst>
              </p:cNvPr>
              <p:cNvPicPr/>
              <p:nvPr/>
            </p:nvPicPr>
            <p:blipFill>
              <a:blip r:embed="rId22"/>
              <a:stretch>
                <a:fillRect/>
              </a:stretch>
            </p:blipFill>
            <p:spPr>
              <a:xfrm>
                <a:off x="8212781" y="4252485"/>
                <a:ext cx="62964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4" name="Ink 33">
                <a:extLst>
                  <a:ext uri="{FF2B5EF4-FFF2-40B4-BE49-F238E27FC236}">
                    <a16:creationId xmlns:a16="http://schemas.microsoft.com/office/drawing/2014/main" id="{C260772E-6149-409A-8FD1-D47B29EF7B3F}"/>
                  </a:ext>
                </a:extLst>
              </p14:cNvPr>
              <p14:cNvContentPartPr/>
              <p14:nvPr/>
            </p14:nvContentPartPr>
            <p14:xfrm>
              <a:off x="5887541" y="4796445"/>
              <a:ext cx="675360" cy="362160"/>
            </p14:xfrm>
          </p:contentPart>
        </mc:Choice>
        <mc:Fallback>
          <p:pic>
            <p:nvPicPr>
              <p:cNvPr id="34" name="Ink 33">
                <a:extLst>
                  <a:ext uri="{FF2B5EF4-FFF2-40B4-BE49-F238E27FC236}">
                    <a16:creationId xmlns:a16="http://schemas.microsoft.com/office/drawing/2014/main" id="{C260772E-6149-409A-8FD1-D47B29EF7B3F}"/>
                  </a:ext>
                </a:extLst>
              </p:cNvPr>
              <p:cNvPicPr/>
              <p:nvPr/>
            </p:nvPicPr>
            <p:blipFill>
              <a:blip r:embed="rId24"/>
              <a:stretch>
                <a:fillRect/>
              </a:stretch>
            </p:blipFill>
            <p:spPr>
              <a:xfrm>
                <a:off x="5878181" y="4787085"/>
                <a:ext cx="69408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5" name="Ink 34">
                <a:extLst>
                  <a:ext uri="{FF2B5EF4-FFF2-40B4-BE49-F238E27FC236}">
                    <a16:creationId xmlns:a16="http://schemas.microsoft.com/office/drawing/2014/main" id="{966A46F6-B909-4029-90D2-ED9891A05F23}"/>
                  </a:ext>
                </a:extLst>
              </p14:cNvPr>
              <p14:cNvContentPartPr/>
              <p14:nvPr/>
            </p14:nvContentPartPr>
            <p14:xfrm>
              <a:off x="8138621" y="4721925"/>
              <a:ext cx="856440" cy="424440"/>
            </p14:xfrm>
          </p:contentPart>
        </mc:Choice>
        <mc:Fallback>
          <p:pic>
            <p:nvPicPr>
              <p:cNvPr id="35" name="Ink 34">
                <a:extLst>
                  <a:ext uri="{FF2B5EF4-FFF2-40B4-BE49-F238E27FC236}">
                    <a16:creationId xmlns:a16="http://schemas.microsoft.com/office/drawing/2014/main" id="{966A46F6-B909-4029-90D2-ED9891A05F23}"/>
                  </a:ext>
                </a:extLst>
              </p:cNvPr>
              <p:cNvPicPr/>
              <p:nvPr/>
            </p:nvPicPr>
            <p:blipFill>
              <a:blip r:embed="rId26"/>
              <a:stretch>
                <a:fillRect/>
              </a:stretch>
            </p:blipFill>
            <p:spPr>
              <a:xfrm>
                <a:off x="8129261" y="4712565"/>
                <a:ext cx="87516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7" name="Ink 36">
                <a:extLst>
                  <a:ext uri="{FF2B5EF4-FFF2-40B4-BE49-F238E27FC236}">
                    <a16:creationId xmlns:a16="http://schemas.microsoft.com/office/drawing/2014/main" id="{C0CB0C8B-98AF-4AE8-8AFD-B40B68A2475B}"/>
                  </a:ext>
                </a:extLst>
              </p14:cNvPr>
              <p14:cNvContentPartPr/>
              <p14:nvPr/>
            </p14:nvContentPartPr>
            <p14:xfrm>
              <a:off x="10256141" y="4299285"/>
              <a:ext cx="774360" cy="918360"/>
            </p14:xfrm>
          </p:contentPart>
        </mc:Choice>
        <mc:Fallback>
          <p:pic>
            <p:nvPicPr>
              <p:cNvPr id="37" name="Ink 36">
                <a:extLst>
                  <a:ext uri="{FF2B5EF4-FFF2-40B4-BE49-F238E27FC236}">
                    <a16:creationId xmlns:a16="http://schemas.microsoft.com/office/drawing/2014/main" id="{C0CB0C8B-98AF-4AE8-8AFD-B40B68A2475B}"/>
                  </a:ext>
                </a:extLst>
              </p:cNvPr>
              <p:cNvPicPr/>
              <p:nvPr/>
            </p:nvPicPr>
            <p:blipFill>
              <a:blip r:embed="rId28"/>
              <a:stretch>
                <a:fillRect/>
              </a:stretch>
            </p:blipFill>
            <p:spPr>
              <a:xfrm>
                <a:off x="10246781" y="4289925"/>
                <a:ext cx="793080" cy="9370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8" name="Ink 37">
                <a:extLst>
                  <a:ext uri="{FF2B5EF4-FFF2-40B4-BE49-F238E27FC236}">
                    <a16:creationId xmlns:a16="http://schemas.microsoft.com/office/drawing/2014/main" id="{50935F27-DFA1-49DB-9A00-915D188843F7}"/>
                  </a:ext>
                </a:extLst>
              </p14:cNvPr>
              <p14:cNvContentPartPr/>
              <p14:nvPr/>
            </p14:nvContentPartPr>
            <p14:xfrm>
              <a:off x="3508301" y="4369125"/>
              <a:ext cx="871200" cy="719640"/>
            </p14:xfrm>
          </p:contentPart>
        </mc:Choice>
        <mc:Fallback>
          <p:pic>
            <p:nvPicPr>
              <p:cNvPr id="38" name="Ink 37">
                <a:extLst>
                  <a:ext uri="{FF2B5EF4-FFF2-40B4-BE49-F238E27FC236}">
                    <a16:creationId xmlns:a16="http://schemas.microsoft.com/office/drawing/2014/main" id="{50935F27-DFA1-49DB-9A00-915D188843F7}"/>
                  </a:ext>
                </a:extLst>
              </p:cNvPr>
              <p:cNvPicPr/>
              <p:nvPr/>
            </p:nvPicPr>
            <p:blipFill>
              <a:blip r:embed="rId30"/>
              <a:stretch>
                <a:fillRect/>
              </a:stretch>
            </p:blipFill>
            <p:spPr>
              <a:xfrm>
                <a:off x="3498941" y="4359765"/>
                <a:ext cx="889920" cy="738360"/>
              </a:xfrm>
              <a:prstGeom prst="rect">
                <a:avLst/>
              </a:prstGeom>
            </p:spPr>
          </p:pic>
        </mc:Fallback>
      </mc:AlternateContent>
    </p:spTree>
    <p:extLst>
      <p:ext uri="{BB962C8B-B14F-4D97-AF65-F5344CB8AC3E}">
        <p14:creationId xmlns:p14="http://schemas.microsoft.com/office/powerpoint/2010/main" val="764142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Encapsulation?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Encapsulation in Java is a mechanism of wrapping the data (variables) and code acting on the data (methods) together as a single unit.</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a:lnSpc>
                <a:spcPct val="150000"/>
              </a:lnSpc>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To achieve encapsulation in Java −</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Declare the variables of a class as private.</a:t>
            </a:r>
          </a:p>
          <a:p>
            <a:pPr marL="1075240" lvl="3" indent="-380990">
              <a:lnSpc>
                <a:spcPct val="150000"/>
              </a:lnSpc>
              <a:buFont typeface="Wingdings" panose="05000000000000000000" pitchFamily="2" charset="2"/>
              <a:buChar char="§"/>
            </a:pPr>
            <a:r>
              <a:rPr lang="en-US" sz="2400" dirty="0">
                <a:solidFill>
                  <a:schemeClr val="bg1"/>
                </a:solidFill>
                <a:latin typeface="Montserrat" panose="00000500000000000000" pitchFamily="2" charset="0"/>
              </a:rPr>
              <a:t>Provide public methods (Setter and Getter) methods to modify and view the variables values.</a:t>
            </a: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p:sp>
        <p:nvSpPr>
          <p:cNvPr id="3" name="TextBox 2">
            <a:extLst>
              <a:ext uri="{FF2B5EF4-FFF2-40B4-BE49-F238E27FC236}">
                <a16:creationId xmlns:a16="http://schemas.microsoft.com/office/drawing/2014/main" id="{0B07F8FD-EC3E-43E7-9104-F7DD4BDC5ACA}"/>
              </a:ext>
            </a:extLst>
          </p:cNvPr>
          <p:cNvSpPr txBox="1"/>
          <p:nvPr/>
        </p:nvSpPr>
        <p:spPr>
          <a:xfrm>
            <a:off x="5598137" y="3931642"/>
            <a:ext cx="1019831" cy="461665"/>
          </a:xfrm>
          <a:prstGeom prst="rect">
            <a:avLst/>
          </a:prstGeom>
          <a:noFill/>
        </p:spPr>
        <p:txBody>
          <a:bodyPr wrap="none" rtlCol="0">
            <a:spAutoFit/>
          </a:bodyPr>
          <a:lstStyle/>
          <a:p>
            <a:r>
              <a:rPr lang="en-IN" sz="2400" b="1" dirty="0">
                <a:solidFill>
                  <a:schemeClr val="bg1"/>
                </a:solidFill>
                <a:latin typeface="Montserrat" panose="00000500000000000000" pitchFamily="2" charset="0"/>
              </a:rPr>
              <a:t>Class</a:t>
            </a:r>
          </a:p>
        </p:txBody>
      </p:sp>
      <p:pic>
        <p:nvPicPr>
          <p:cNvPr id="6" name="Picture 5">
            <a:extLst>
              <a:ext uri="{FF2B5EF4-FFF2-40B4-BE49-F238E27FC236}">
                <a16:creationId xmlns:a16="http://schemas.microsoft.com/office/drawing/2014/main" id="{EDC6A0A5-7923-47BA-8025-8779C9179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778" y="1358401"/>
            <a:ext cx="3834443" cy="4141198"/>
          </a:xfrm>
          <a:prstGeom prst="rect">
            <a:avLst/>
          </a:prstGeom>
        </p:spPr>
      </p:pic>
      <p:sp>
        <p:nvSpPr>
          <p:cNvPr id="7" name="TextBox 6">
            <a:extLst>
              <a:ext uri="{FF2B5EF4-FFF2-40B4-BE49-F238E27FC236}">
                <a16:creationId xmlns:a16="http://schemas.microsoft.com/office/drawing/2014/main" id="{01CD7E2E-A35A-46FA-A905-94E1BF463448}"/>
              </a:ext>
            </a:extLst>
          </p:cNvPr>
          <p:cNvSpPr txBox="1"/>
          <p:nvPr/>
        </p:nvSpPr>
        <p:spPr>
          <a:xfrm>
            <a:off x="4926414" y="3076881"/>
            <a:ext cx="2363276" cy="400110"/>
          </a:xfrm>
          <a:prstGeom prst="rect">
            <a:avLst/>
          </a:prstGeom>
          <a:noFill/>
        </p:spPr>
        <p:txBody>
          <a:bodyPr wrap="none" rtlCol="0">
            <a:spAutoFit/>
          </a:bodyPr>
          <a:lstStyle/>
          <a:p>
            <a:r>
              <a:rPr lang="en-IN" sz="2000" b="1" dirty="0"/>
              <a:t>Variables + Methods</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1C4BFF7-1679-4804-83BE-B120CE3A0952}"/>
                  </a:ext>
                </a:extLst>
              </p14:cNvPr>
              <p14:cNvContentPartPr/>
              <p14:nvPr/>
            </p14:nvContentPartPr>
            <p14:xfrm>
              <a:off x="2169101" y="776325"/>
              <a:ext cx="4290480" cy="167760"/>
            </p14:xfrm>
          </p:contentPart>
        </mc:Choice>
        <mc:Fallback>
          <p:pic>
            <p:nvPicPr>
              <p:cNvPr id="5" name="Ink 4">
                <a:extLst>
                  <a:ext uri="{FF2B5EF4-FFF2-40B4-BE49-F238E27FC236}">
                    <a16:creationId xmlns:a16="http://schemas.microsoft.com/office/drawing/2014/main" id="{E1C4BFF7-1679-4804-83BE-B120CE3A0952}"/>
                  </a:ext>
                </a:extLst>
              </p:cNvPr>
              <p:cNvPicPr/>
              <p:nvPr/>
            </p:nvPicPr>
            <p:blipFill>
              <a:blip r:embed="rId5"/>
              <a:stretch>
                <a:fillRect/>
              </a:stretch>
            </p:blipFill>
            <p:spPr>
              <a:xfrm>
                <a:off x="2159741" y="766965"/>
                <a:ext cx="4309200" cy="186480"/>
              </a:xfrm>
              <a:prstGeom prst="rect">
                <a:avLst/>
              </a:prstGeom>
            </p:spPr>
          </p:pic>
        </mc:Fallback>
      </mc:AlternateContent>
    </p:spTree>
    <p:extLst>
      <p:ext uri="{BB962C8B-B14F-4D97-AF65-F5344CB8AC3E}">
        <p14:creationId xmlns:p14="http://schemas.microsoft.com/office/powerpoint/2010/main" val="349338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Benefits of Encapsulation</a:t>
            </a:r>
            <a:endParaRPr sz="4800"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600" y="972375"/>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A class can have total control over what is stored in its fields. Suppose we want to set the value of variable which should be greater than 100 only, we can write the logic inside the setter method.</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fields of a class can be made read-only or write-only.</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Flexible: </a:t>
            </a:r>
            <a:r>
              <a:rPr lang="en-US" sz="2350" dirty="0">
                <a:solidFill>
                  <a:schemeClr val="bg1"/>
                </a:solidFill>
                <a:latin typeface="Montserrat" panose="00000500000000000000" pitchFamily="2" charset="0"/>
              </a:rPr>
              <a:t>the programmer can change one part of the code without affecting other parts.</a:t>
            </a:r>
          </a:p>
          <a:p>
            <a:pPr marL="380990" indent="-380990">
              <a:lnSpc>
                <a:spcPct val="150000"/>
              </a:lnSpc>
              <a:buFont typeface="Wingdings" panose="05000000000000000000" pitchFamily="2" charset="2"/>
              <a:buChar char="Ø"/>
            </a:pPr>
            <a:r>
              <a:rPr lang="en-US" sz="2350" b="1" dirty="0">
                <a:solidFill>
                  <a:schemeClr val="bg1"/>
                </a:solidFill>
                <a:latin typeface="Montserrat" panose="00000500000000000000" pitchFamily="2" charset="0"/>
              </a:rPr>
              <a:t>Increased Security: </a:t>
            </a:r>
            <a:r>
              <a:rPr lang="en-US" sz="2350" dirty="0">
                <a:solidFill>
                  <a:schemeClr val="bg1"/>
                </a:solidFill>
                <a:latin typeface="Montserrat" panose="00000500000000000000" pitchFamily="2" charset="0"/>
              </a:rPr>
              <a:t>It is a way to achieve data hiding in Java because other class will not be able to access the data through the private data members.</a:t>
            </a:r>
          </a:p>
          <a:p>
            <a:pPr marL="380990" indent="-380990">
              <a:lnSpc>
                <a:spcPct val="150000"/>
              </a:lnSpc>
              <a:buFont typeface="Wingdings" panose="05000000000000000000" pitchFamily="2" charset="2"/>
              <a:buChar char="Ø"/>
            </a:pPr>
            <a:r>
              <a:rPr lang="en-US" sz="2350" dirty="0">
                <a:solidFill>
                  <a:schemeClr val="bg1"/>
                </a:solidFill>
                <a:latin typeface="Montserrat" panose="00000500000000000000" pitchFamily="2" charset="0"/>
              </a:rPr>
              <a:t>The encapsulated class is </a:t>
            </a:r>
            <a:r>
              <a:rPr lang="en-US" sz="2350" b="1" dirty="0">
                <a:solidFill>
                  <a:schemeClr val="bg1"/>
                </a:solidFill>
                <a:latin typeface="Montserrat" panose="00000500000000000000" pitchFamily="2" charset="0"/>
              </a:rPr>
              <a:t>easy to test</a:t>
            </a:r>
            <a:r>
              <a:rPr lang="en-US" sz="2350" dirty="0">
                <a:solidFill>
                  <a:schemeClr val="bg1"/>
                </a:solidFill>
                <a:latin typeface="Montserrat" panose="00000500000000000000" pitchFamily="2" charset="0"/>
              </a:rPr>
              <a:t>. So, it is better for unit testing.</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21C0DC2-515F-42D6-B0CC-2D91C4763FD1}"/>
                  </a:ext>
                </a:extLst>
              </p14:cNvPr>
              <p14:cNvContentPartPr/>
              <p14:nvPr/>
            </p14:nvContentPartPr>
            <p14:xfrm>
              <a:off x="963101" y="1532452"/>
              <a:ext cx="10498680" cy="142920"/>
            </p14:xfrm>
          </p:contentPart>
        </mc:Choice>
        <mc:Fallback>
          <p:pic>
            <p:nvPicPr>
              <p:cNvPr id="3" name="Ink 2">
                <a:extLst>
                  <a:ext uri="{FF2B5EF4-FFF2-40B4-BE49-F238E27FC236}">
                    <a16:creationId xmlns:a16="http://schemas.microsoft.com/office/drawing/2014/main" id="{F21C0DC2-515F-42D6-B0CC-2D91C4763FD1}"/>
                  </a:ext>
                </a:extLst>
              </p:cNvPr>
              <p:cNvPicPr/>
              <p:nvPr/>
            </p:nvPicPr>
            <p:blipFill>
              <a:blip r:embed="rId4"/>
              <a:stretch>
                <a:fillRect/>
              </a:stretch>
            </p:blipFill>
            <p:spPr>
              <a:xfrm>
                <a:off x="954101" y="1523452"/>
                <a:ext cx="105163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F9CC087-3F9E-4AAB-8772-511EF7F62E6A}"/>
                  </a:ext>
                </a:extLst>
              </p14:cNvPr>
              <p14:cNvContentPartPr/>
              <p14:nvPr/>
            </p14:nvContentPartPr>
            <p14:xfrm>
              <a:off x="827741" y="2159572"/>
              <a:ext cx="10411920" cy="594360"/>
            </p14:xfrm>
          </p:contentPart>
        </mc:Choice>
        <mc:Fallback>
          <p:pic>
            <p:nvPicPr>
              <p:cNvPr id="6" name="Ink 5">
                <a:extLst>
                  <a:ext uri="{FF2B5EF4-FFF2-40B4-BE49-F238E27FC236}">
                    <a16:creationId xmlns:a16="http://schemas.microsoft.com/office/drawing/2014/main" id="{9F9CC087-3F9E-4AAB-8772-511EF7F62E6A}"/>
                  </a:ext>
                </a:extLst>
              </p:cNvPr>
              <p:cNvPicPr/>
              <p:nvPr/>
            </p:nvPicPr>
            <p:blipFill>
              <a:blip r:embed="rId6"/>
              <a:stretch>
                <a:fillRect/>
              </a:stretch>
            </p:blipFill>
            <p:spPr>
              <a:xfrm>
                <a:off x="818741" y="2150572"/>
                <a:ext cx="1042956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B93196CF-E303-4885-83C4-3974FC7ECDAB}"/>
                  </a:ext>
                </a:extLst>
              </p14:cNvPr>
              <p14:cNvContentPartPr/>
              <p14:nvPr/>
            </p14:nvContentPartPr>
            <p14:xfrm>
              <a:off x="930701" y="3144172"/>
              <a:ext cx="7130160" cy="108000"/>
            </p14:xfrm>
          </p:contentPart>
        </mc:Choice>
        <mc:Fallback>
          <p:pic>
            <p:nvPicPr>
              <p:cNvPr id="8" name="Ink 7">
                <a:extLst>
                  <a:ext uri="{FF2B5EF4-FFF2-40B4-BE49-F238E27FC236}">
                    <a16:creationId xmlns:a16="http://schemas.microsoft.com/office/drawing/2014/main" id="{B93196CF-E303-4885-83C4-3974FC7ECDAB}"/>
                  </a:ext>
                </a:extLst>
              </p:cNvPr>
              <p:cNvPicPr/>
              <p:nvPr/>
            </p:nvPicPr>
            <p:blipFill>
              <a:blip r:embed="rId8"/>
              <a:stretch>
                <a:fillRect/>
              </a:stretch>
            </p:blipFill>
            <p:spPr>
              <a:xfrm>
                <a:off x="921701" y="3135172"/>
                <a:ext cx="71478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37C1FDE0-715C-4D27-8D3A-8292F41ECDC4}"/>
                  </a:ext>
                </a:extLst>
              </p14:cNvPr>
              <p14:cNvContentPartPr/>
              <p14:nvPr/>
            </p14:nvContentPartPr>
            <p14:xfrm>
              <a:off x="2104661" y="3735292"/>
              <a:ext cx="8920800" cy="117360"/>
            </p14:xfrm>
          </p:contentPart>
        </mc:Choice>
        <mc:Fallback>
          <p:pic>
            <p:nvPicPr>
              <p:cNvPr id="11" name="Ink 10">
                <a:extLst>
                  <a:ext uri="{FF2B5EF4-FFF2-40B4-BE49-F238E27FC236}">
                    <a16:creationId xmlns:a16="http://schemas.microsoft.com/office/drawing/2014/main" id="{37C1FDE0-715C-4D27-8D3A-8292F41ECDC4}"/>
                  </a:ext>
                </a:extLst>
              </p:cNvPr>
              <p:cNvPicPr/>
              <p:nvPr/>
            </p:nvPicPr>
            <p:blipFill>
              <a:blip r:embed="rId10"/>
              <a:stretch>
                <a:fillRect/>
              </a:stretch>
            </p:blipFill>
            <p:spPr>
              <a:xfrm>
                <a:off x="2095661" y="3726292"/>
                <a:ext cx="89384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2920D814-3920-4EF0-8E65-08EF20E1A69F}"/>
                  </a:ext>
                </a:extLst>
              </p14:cNvPr>
              <p14:cNvContentPartPr/>
              <p14:nvPr/>
            </p14:nvContentPartPr>
            <p14:xfrm>
              <a:off x="879581" y="4343332"/>
              <a:ext cx="869040" cy="27720"/>
            </p14:xfrm>
          </p:contentPart>
        </mc:Choice>
        <mc:Fallback>
          <p:pic>
            <p:nvPicPr>
              <p:cNvPr id="12" name="Ink 11">
                <a:extLst>
                  <a:ext uri="{FF2B5EF4-FFF2-40B4-BE49-F238E27FC236}">
                    <a16:creationId xmlns:a16="http://schemas.microsoft.com/office/drawing/2014/main" id="{2920D814-3920-4EF0-8E65-08EF20E1A69F}"/>
                  </a:ext>
                </a:extLst>
              </p:cNvPr>
              <p:cNvPicPr/>
              <p:nvPr/>
            </p:nvPicPr>
            <p:blipFill>
              <a:blip r:embed="rId12"/>
              <a:stretch>
                <a:fillRect/>
              </a:stretch>
            </p:blipFill>
            <p:spPr>
              <a:xfrm>
                <a:off x="870581" y="4334332"/>
                <a:ext cx="8866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DAFB58E6-0CDF-4004-9107-B8DF4D0714C3}"/>
                  </a:ext>
                </a:extLst>
              </p14:cNvPr>
              <p14:cNvContentPartPr/>
              <p14:nvPr/>
            </p14:nvContentPartPr>
            <p14:xfrm>
              <a:off x="859781" y="4852732"/>
              <a:ext cx="10968840" cy="779400"/>
            </p14:xfrm>
          </p:contentPart>
        </mc:Choice>
        <mc:Fallback>
          <p:pic>
            <p:nvPicPr>
              <p:cNvPr id="22" name="Ink 21">
                <a:extLst>
                  <a:ext uri="{FF2B5EF4-FFF2-40B4-BE49-F238E27FC236}">
                    <a16:creationId xmlns:a16="http://schemas.microsoft.com/office/drawing/2014/main" id="{DAFB58E6-0CDF-4004-9107-B8DF4D0714C3}"/>
                  </a:ext>
                </a:extLst>
              </p:cNvPr>
              <p:cNvPicPr/>
              <p:nvPr/>
            </p:nvPicPr>
            <p:blipFill>
              <a:blip r:embed="rId14"/>
              <a:stretch>
                <a:fillRect/>
              </a:stretch>
            </p:blipFill>
            <p:spPr>
              <a:xfrm>
                <a:off x="850781" y="4843732"/>
                <a:ext cx="10986480" cy="797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190BAB29-63FA-48CB-84F0-8A1B0B34D7E5}"/>
                  </a:ext>
                </a:extLst>
              </p14:cNvPr>
              <p14:cNvContentPartPr/>
              <p14:nvPr/>
            </p14:nvContentPartPr>
            <p14:xfrm>
              <a:off x="964901" y="5857852"/>
              <a:ext cx="8304480" cy="192240"/>
            </p14:xfrm>
          </p:contentPart>
        </mc:Choice>
        <mc:Fallback>
          <p:pic>
            <p:nvPicPr>
              <p:cNvPr id="27" name="Ink 26">
                <a:extLst>
                  <a:ext uri="{FF2B5EF4-FFF2-40B4-BE49-F238E27FC236}">
                    <a16:creationId xmlns:a16="http://schemas.microsoft.com/office/drawing/2014/main" id="{190BAB29-63FA-48CB-84F0-8A1B0B34D7E5}"/>
                  </a:ext>
                </a:extLst>
              </p:cNvPr>
              <p:cNvPicPr/>
              <p:nvPr/>
            </p:nvPicPr>
            <p:blipFill>
              <a:blip r:embed="rId16"/>
              <a:stretch>
                <a:fillRect/>
              </a:stretch>
            </p:blipFill>
            <p:spPr>
              <a:xfrm>
                <a:off x="955901" y="5848852"/>
                <a:ext cx="8322120" cy="209880"/>
              </a:xfrm>
              <a:prstGeom prst="rect">
                <a:avLst/>
              </a:prstGeom>
            </p:spPr>
          </p:pic>
        </mc:Fallback>
      </mc:AlternateContent>
    </p:spTree>
    <p:extLst>
      <p:ext uri="{BB962C8B-B14F-4D97-AF65-F5344CB8AC3E}">
        <p14:creationId xmlns:p14="http://schemas.microsoft.com/office/powerpoint/2010/main" val="479292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Cohesion in Java</a:t>
            </a:r>
            <a:endParaRPr sz="4800" dirty="0">
              <a:solidFill>
                <a:srgbClr val="27823F"/>
              </a:solidFill>
              <a:latin typeface="Montserrat" panose="00000500000000000000" pitchFamily="2"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55" name="Ink 254">
                <a:extLst>
                  <a:ext uri="{FF2B5EF4-FFF2-40B4-BE49-F238E27FC236}">
                    <a16:creationId xmlns:a16="http://schemas.microsoft.com/office/drawing/2014/main" id="{2690574A-E0C9-4260-92A1-01758F83C8EB}"/>
                  </a:ext>
                </a:extLst>
              </p14:cNvPr>
              <p14:cNvContentPartPr/>
              <p14:nvPr/>
            </p14:nvContentPartPr>
            <p14:xfrm>
              <a:off x="-113651" y="1057089"/>
              <a:ext cx="12258720" cy="5286240"/>
            </p14:xfrm>
          </p:contentPart>
        </mc:Choice>
        <mc:Fallback>
          <p:pic>
            <p:nvPicPr>
              <p:cNvPr id="255" name="Ink 254">
                <a:extLst>
                  <a:ext uri="{FF2B5EF4-FFF2-40B4-BE49-F238E27FC236}">
                    <a16:creationId xmlns:a16="http://schemas.microsoft.com/office/drawing/2014/main" id="{2690574A-E0C9-4260-92A1-01758F83C8EB}"/>
                  </a:ext>
                </a:extLst>
              </p:cNvPr>
              <p:cNvPicPr/>
              <p:nvPr/>
            </p:nvPicPr>
            <p:blipFill>
              <a:blip r:embed="rId4"/>
              <a:stretch>
                <a:fillRect/>
              </a:stretch>
            </p:blipFill>
            <p:spPr>
              <a:xfrm>
                <a:off x="-132731" y="1038009"/>
                <a:ext cx="12296520" cy="5324040"/>
              </a:xfrm>
              <a:prstGeom prst="rect">
                <a:avLst/>
              </a:prstGeom>
            </p:spPr>
          </p:pic>
        </mc:Fallback>
      </mc:AlternateContent>
    </p:spTree>
    <p:extLst>
      <p:ext uri="{BB962C8B-B14F-4D97-AF65-F5344CB8AC3E}">
        <p14:creationId xmlns:p14="http://schemas.microsoft.com/office/powerpoint/2010/main" val="61889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2314-EA4D-4CE6-842B-DCC238EFCD20}"/>
              </a:ext>
            </a:extLst>
          </p:cNvPr>
          <p:cNvSpPr txBox="1"/>
          <p:nvPr/>
        </p:nvSpPr>
        <p:spPr>
          <a:xfrm>
            <a:off x="299545" y="-1"/>
            <a:ext cx="5374486" cy="830997"/>
          </a:xfrm>
          <a:prstGeom prst="rect">
            <a:avLst/>
          </a:prstGeom>
          <a:noFill/>
        </p:spPr>
        <p:txBody>
          <a:bodyPr wrap="square" rtlCol="0">
            <a:spAutoFit/>
          </a:bodyPr>
          <a:lstStyle/>
          <a:p>
            <a:r>
              <a:rPr lang="en-IN" sz="4800" b="1" dirty="0">
                <a:solidFill>
                  <a:srgbClr val="27823F"/>
                </a:solidFill>
                <a:latin typeface="Montserrat" panose="00000500000000000000" pitchFamily="2" charset="0"/>
              </a:rPr>
              <a:t>Agenda</a:t>
            </a:r>
          </a:p>
        </p:txBody>
      </p:sp>
      <p:sp>
        <p:nvSpPr>
          <p:cNvPr id="3" name="TextBox 2">
            <a:extLst>
              <a:ext uri="{FF2B5EF4-FFF2-40B4-BE49-F238E27FC236}">
                <a16:creationId xmlns:a16="http://schemas.microsoft.com/office/drawing/2014/main" id="{16E71C29-4208-4204-980C-4AAA144A79B9}"/>
              </a:ext>
            </a:extLst>
          </p:cNvPr>
          <p:cNvSpPr txBox="1"/>
          <p:nvPr/>
        </p:nvSpPr>
        <p:spPr>
          <a:xfrm>
            <a:off x="299544" y="1142709"/>
            <a:ext cx="9443545" cy="2554545"/>
          </a:xfrm>
          <a:prstGeom prst="rect">
            <a:avLst/>
          </a:prstGeom>
          <a:noFill/>
        </p:spPr>
        <p:txBody>
          <a:bodyPr wrap="square" rtlCol="0">
            <a:spAutoFit/>
          </a:bodyPr>
          <a:lstStyle/>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Abstraction – Abstract Classes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Interfaces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Difference between these two</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Access Modifiers</a:t>
            </a:r>
          </a:p>
          <a:p>
            <a:pPr marL="857250" indent="-857250">
              <a:buFont typeface="Courier New" panose="02070309020205020404" pitchFamily="49" charset="0"/>
              <a:buChar char="o"/>
            </a:pPr>
            <a:r>
              <a:rPr lang="en-IN" sz="3200" dirty="0">
                <a:solidFill>
                  <a:schemeClr val="bg1"/>
                </a:solidFill>
                <a:latin typeface="Montserrat" panose="00000500000000000000" pitchFamily="2" charset="0"/>
              </a:rPr>
              <a:t>Encapsulation</a:t>
            </a:r>
          </a:p>
        </p:txBody>
      </p:sp>
    </p:spTree>
    <p:extLst>
      <p:ext uri="{BB962C8B-B14F-4D97-AF65-F5344CB8AC3E}">
        <p14:creationId xmlns:p14="http://schemas.microsoft.com/office/powerpoint/2010/main" val="203656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26AEEA1-10AE-4D1A-82C9-545CA371B311}"/>
              </a:ext>
            </a:extLst>
          </p:cNvPr>
          <p:cNvSpPr/>
          <p:nvPr/>
        </p:nvSpPr>
        <p:spPr>
          <a:xfrm>
            <a:off x="4235570" y="1035170"/>
            <a:ext cx="2950234" cy="1492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D43F4FD-F97B-45F8-BCE6-7CEFD84879D0}"/>
              </a:ext>
            </a:extLst>
          </p:cNvPr>
          <p:cNvSpPr/>
          <p:nvPr/>
        </p:nvSpPr>
        <p:spPr>
          <a:xfrm>
            <a:off x="1636143" y="3516702"/>
            <a:ext cx="2950234" cy="1492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E3C4AF6-5CD6-4D98-917E-2FBFD58B815E}"/>
              </a:ext>
            </a:extLst>
          </p:cNvPr>
          <p:cNvSpPr/>
          <p:nvPr/>
        </p:nvSpPr>
        <p:spPr>
          <a:xfrm>
            <a:off x="7185804" y="3459193"/>
            <a:ext cx="2950234" cy="1492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5EE95D68-9934-42E4-9984-38C27EBC8081}"/>
                  </a:ext>
                </a:extLst>
              </p14:cNvPr>
              <p14:cNvContentPartPr/>
              <p14:nvPr/>
            </p14:nvContentPartPr>
            <p14:xfrm>
              <a:off x="306109" y="1032609"/>
              <a:ext cx="1932840" cy="796320"/>
            </p14:xfrm>
          </p:contentPart>
        </mc:Choice>
        <mc:Fallback>
          <p:pic>
            <p:nvPicPr>
              <p:cNvPr id="18" name="Ink 17">
                <a:extLst>
                  <a:ext uri="{FF2B5EF4-FFF2-40B4-BE49-F238E27FC236}">
                    <a16:creationId xmlns:a16="http://schemas.microsoft.com/office/drawing/2014/main" id="{5EE95D68-9934-42E4-9984-38C27EBC8081}"/>
                  </a:ext>
                </a:extLst>
              </p:cNvPr>
              <p:cNvPicPr/>
              <p:nvPr/>
            </p:nvPicPr>
            <p:blipFill>
              <a:blip r:embed="rId3"/>
              <a:stretch>
                <a:fillRect/>
              </a:stretch>
            </p:blipFill>
            <p:spPr>
              <a:xfrm>
                <a:off x="287029" y="1013529"/>
                <a:ext cx="1970640" cy="834120"/>
              </a:xfrm>
              <a:prstGeom prst="rect">
                <a:avLst/>
              </a:prstGeom>
            </p:spPr>
          </p:pic>
        </mc:Fallback>
      </mc:AlternateContent>
      <p:sp>
        <p:nvSpPr>
          <p:cNvPr id="20" name="Google Shape;145;p24">
            <a:extLst>
              <a:ext uri="{FF2B5EF4-FFF2-40B4-BE49-F238E27FC236}">
                <a16:creationId xmlns:a16="http://schemas.microsoft.com/office/drawing/2014/main" id="{48825B4B-A536-4C92-BBE7-40F884799680}"/>
              </a:ext>
            </a:extLst>
          </p:cNvPr>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Design a Banking System</a:t>
            </a:r>
            <a:endParaRPr sz="4800" dirty="0">
              <a:solidFill>
                <a:srgbClr val="27823F"/>
              </a:solidFill>
              <a:latin typeface="Montserrat" panose="00000500000000000000" pitchFamily="2"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5A9DD430-284C-418E-81EC-3F935695F389}"/>
                  </a:ext>
                </a:extLst>
              </p14:cNvPr>
              <p14:cNvContentPartPr/>
              <p14:nvPr/>
            </p14:nvContentPartPr>
            <p14:xfrm>
              <a:off x="4563829" y="1119729"/>
              <a:ext cx="1982520" cy="668160"/>
            </p14:xfrm>
          </p:contentPart>
        </mc:Choice>
        <mc:Fallback>
          <p:pic>
            <p:nvPicPr>
              <p:cNvPr id="28" name="Ink 27">
                <a:extLst>
                  <a:ext uri="{FF2B5EF4-FFF2-40B4-BE49-F238E27FC236}">
                    <a16:creationId xmlns:a16="http://schemas.microsoft.com/office/drawing/2014/main" id="{5A9DD430-284C-418E-81EC-3F935695F389}"/>
                  </a:ext>
                </a:extLst>
              </p:cNvPr>
              <p:cNvPicPr/>
              <p:nvPr/>
            </p:nvPicPr>
            <p:blipFill>
              <a:blip r:embed="rId5"/>
              <a:stretch>
                <a:fillRect/>
              </a:stretch>
            </p:blipFill>
            <p:spPr>
              <a:xfrm>
                <a:off x="4544749" y="1100649"/>
                <a:ext cx="2020320" cy="70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8" name="Ink 47">
                <a:extLst>
                  <a:ext uri="{FF2B5EF4-FFF2-40B4-BE49-F238E27FC236}">
                    <a16:creationId xmlns:a16="http://schemas.microsoft.com/office/drawing/2014/main" id="{207736F4-899E-4B75-BCCA-E1495B885F5C}"/>
                  </a:ext>
                </a:extLst>
              </p14:cNvPr>
              <p14:cNvContentPartPr/>
              <p14:nvPr/>
            </p14:nvContentPartPr>
            <p14:xfrm>
              <a:off x="1819549" y="3658809"/>
              <a:ext cx="2340000" cy="889920"/>
            </p14:xfrm>
          </p:contentPart>
        </mc:Choice>
        <mc:Fallback>
          <p:pic>
            <p:nvPicPr>
              <p:cNvPr id="48" name="Ink 47">
                <a:extLst>
                  <a:ext uri="{FF2B5EF4-FFF2-40B4-BE49-F238E27FC236}">
                    <a16:creationId xmlns:a16="http://schemas.microsoft.com/office/drawing/2014/main" id="{207736F4-899E-4B75-BCCA-E1495B885F5C}"/>
                  </a:ext>
                </a:extLst>
              </p:cNvPr>
              <p:cNvPicPr/>
              <p:nvPr/>
            </p:nvPicPr>
            <p:blipFill>
              <a:blip r:embed="rId7"/>
              <a:stretch>
                <a:fillRect/>
              </a:stretch>
            </p:blipFill>
            <p:spPr>
              <a:xfrm>
                <a:off x="1800469" y="3639729"/>
                <a:ext cx="2377800" cy="92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0" name="Ink 49">
                <a:extLst>
                  <a:ext uri="{FF2B5EF4-FFF2-40B4-BE49-F238E27FC236}">
                    <a16:creationId xmlns:a16="http://schemas.microsoft.com/office/drawing/2014/main" id="{68A56554-F193-448A-84CE-23F9A86020A5}"/>
                  </a:ext>
                </a:extLst>
              </p14:cNvPr>
              <p14:cNvContentPartPr/>
              <p14:nvPr/>
            </p14:nvContentPartPr>
            <p14:xfrm>
              <a:off x="3017989" y="1963209"/>
              <a:ext cx="5780160" cy="1467360"/>
            </p14:xfrm>
          </p:contentPart>
        </mc:Choice>
        <mc:Fallback>
          <p:pic>
            <p:nvPicPr>
              <p:cNvPr id="50" name="Ink 49">
                <a:extLst>
                  <a:ext uri="{FF2B5EF4-FFF2-40B4-BE49-F238E27FC236}">
                    <a16:creationId xmlns:a16="http://schemas.microsoft.com/office/drawing/2014/main" id="{68A56554-F193-448A-84CE-23F9A86020A5}"/>
                  </a:ext>
                </a:extLst>
              </p:cNvPr>
              <p:cNvPicPr/>
              <p:nvPr/>
            </p:nvPicPr>
            <p:blipFill>
              <a:blip r:embed="rId9"/>
              <a:stretch>
                <a:fillRect/>
              </a:stretch>
            </p:blipFill>
            <p:spPr>
              <a:xfrm>
                <a:off x="2998909" y="1944129"/>
                <a:ext cx="5817960" cy="1505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4" name="Ink 53">
                <a:extLst>
                  <a:ext uri="{FF2B5EF4-FFF2-40B4-BE49-F238E27FC236}">
                    <a16:creationId xmlns:a16="http://schemas.microsoft.com/office/drawing/2014/main" id="{F13B6EBC-1E90-4228-A282-ADA82D926AA7}"/>
                  </a:ext>
                </a:extLst>
              </p14:cNvPr>
              <p14:cNvContentPartPr/>
              <p14:nvPr/>
            </p14:nvContentPartPr>
            <p14:xfrm>
              <a:off x="7548229" y="3564849"/>
              <a:ext cx="2013840" cy="294120"/>
            </p14:xfrm>
          </p:contentPart>
        </mc:Choice>
        <mc:Fallback>
          <p:pic>
            <p:nvPicPr>
              <p:cNvPr id="54" name="Ink 53">
                <a:extLst>
                  <a:ext uri="{FF2B5EF4-FFF2-40B4-BE49-F238E27FC236}">
                    <a16:creationId xmlns:a16="http://schemas.microsoft.com/office/drawing/2014/main" id="{F13B6EBC-1E90-4228-A282-ADA82D926AA7}"/>
                  </a:ext>
                </a:extLst>
              </p:cNvPr>
              <p:cNvPicPr/>
              <p:nvPr/>
            </p:nvPicPr>
            <p:blipFill>
              <a:blip r:embed="rId11"/>
              <a:stretch>
                <a:fillRect/>
              </a:stretch>
            </p:blipFill>
            <p:spPr>
              <a:xfrm>
                <a:off x="7529149" y="3545816"/>
                <a:ext cx="2051640" cy="33182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7" name="Ink 56">
                <a:extLst>
                  <a:ext uri="{FF2B5EF4-FFF2-40B4-BE49-F238E27FC236}">
                    <a16:creationId xmlns:a16="http://schemas.microsoft.com/office/drawing/2014/main" id="{E491E995-981E-4F90-9A65-E098C53B1341}"/>
                  </a:ext>
                </a:extLst>
              </p14:cNvPr>
              <p14:cNvContentPartPr/>
              <p14:nvPr/>
            </p14:nvContentPartPr>
            <p14:xfrm>
              <a:off x="7605469" y="4007649"/>
              <a:ext cx="2174400" cy="432000"/>
            </p14:xfrm>
          </p:contentPart>
        </mc:Choice>
        <mc:Fallback>
          <p:pic>
            <p:nvPicPr>
              <p:cNvPr id="57" name="Ink 56">
                <a:extLst>
                  <a:ext uri="{FF2B5EF4-FFF2-40B4-BE49-F238E27FC236}">
                    <a16:creationId xmlns:a16="http://schemas.microsoft.com/office/drawing/2014/main" id="{E491E995-981E-4F90-9A65-E098C53B1341}"/>
                  </a:ext>
                </a:extLst>
              </p:cNvPr>
              <p:cNvPicPr/>
              <p:nvPr/>
            </p:nvPicPr>
            <p:blipFill>
              <a:blip r:embed="rId13"/>
              <a:stretch>
                <a:fillRect/>
              </a:stretch>
            </p:blipFill>
            <p:spPr>
              <a:xfrm>
                <a:off x="7586389" y="3988569"/>
                <a:ext cx="2212200" cy="469800"/>
              </a:xfrm>
              <a:prstGeom prst="rect">
                <a:avLst/>
              </a:prstGeom>
            </p:spPr>
          </p:pic>
        </mc:Fallback>
      </mc:AlternateContent>
    </p:spTree>
    <p:extLst>
      <p:ext uri="{BB962C8B-B14F-4D97-AF65-F5344CB8AC3E}">
        <p14:creationId xmlns:p14="http://schemas.microsoft.com/office/powerpoint/2010/main" val="9603194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26AEEA1-10AE-4D1A-82C9-545CA371B311}"/>
              </a:ext>
            </a:extLst>
          </p:cNvPr>
          <p:cNvSpPr/>
          <p:nvPr/>
        </p:nvSpPr>
        <p:spPr>
          <a:xfrm>
            <a:off x="4235570" y="1035170"/>
            <a:ext cx="2950234" cy="1492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D43F4FD-F97B-45F8-BCE6-7CEFD84879D0}"/>
              </a:ext>
            </a:extLst>
          </p:cNvPr>
          <p:cNvSpPr/>
          <p:nvPr/>
        </p:nvSpPr>
        <p:spPr>
          <a:xfrm>
            <a:off x="1636143" y="3516702"/>
            <a:ext cx="2950234" cy="1492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E3C4AF6-5CD6-4D98-917E-2FBFD58B815E}"/>
              </a:ext>
            </a:extLst>
          </p:cNvPr>
          <p:cNvSpPr/>
          <p:nvPr/>
        </p:nvSpPr>
        <p:spPr>
          <a:xfrm>
            <a:off x="7185804" y="3459193"/>
            <a:ext cx="2950234" cy="1492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5EE95D68-9934-42E4-9984-38C27EBC8081}"/>
                  </a:ext>
                </a:extLst>
              </p14:cNvPr>
              <p14:cNvContentPartPr/>
              <p14:nvPr/>
            </p14:nvContentPartPr>
            <p14:xfrm>
              <a:off x="306109" y="1086969"/>
              <a:ext cx="1932840" cy="741960"/>
            </p14:xfrm>
          </p:contentPart>
        </mc:Choice>
        <mc:Fallback>
          <p:pic>
            <p:nvPicPr>
              <p:cNvPr id="18" name="Ink 17">
                <a:extLst>
                  <a:ext uri="{FF2B5EF4-FFF2-40B4-BE49-F238E27FC236}">
                    <a16:creationId xmlns:a16="http://schemas.microsoft.com/office/drawing/2014/main" id="{5EE95D68-9934-42E4-9984-38C27EBC8081}"/>
                  </a:ext>
                </a:extLst>
              </p:cNvPr>
              <p:cNvPicPr/>
              <p:nvPr/>
            </p:nvPicPr>
            <p:blipFill>
              <a:blip r:embed="rId3"/>
              <a:stretch>
                <a:fillRect/>
              </a:stretch>
            </p:blipFill>
            <p:spPr>
              <a:xfrm>
                <a:off x="287029" y="1067889"/>
                <a:ext cx="1970640" cy="779760"/>
              </a:xfrm>
              <a:prstGeom prst="rect">
                <a:avLst/>
              </a:prstGeom>
            </p:spPr>
          </p:pic>
        </mc:Fallback>
      </mc:AlternateContent>
      <p:sp>
        <p:nvSpPr>
          <p:cNvPr id="20" name="Google Shape;145;p24">
            <a:extLst>
              <a:ext uri="{FF2B5EF4-FFF2-40B4-BE49-F238E27FC236}">
                <a16:creationId xmlns:a16="http://schemas.microsoft.com/office/drawing/2014/main" id="{48825B4B-A536-4C92-BBE7-40F884799680}"/>
              </a:ext>
            </a:extLst>
          </p:cNvPr>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Design a Banking System</a:t>
            </a:r>
            <a:endParaRPr sz="4800" dirty="0">
              <a:solidFill>
                <a:srgbClr val="27823F"/>
              </a:solidFill>
              <a:latin typeface="Montserrat" panose="00000500000000000000" pitchFamily="2"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4">
            <p14:nvContentPartPr>
              <p14:cNvPr id="48" name="Ink 47">
                <a:extLst>
                  <a:ext uri="{FF2B5EF4-FFF2-40B4-BE49-F238E27FC236}">
                    <a16:creationId xmlns:a16="http://schemas.microsoft.com/office/drawing/2014/main" id="{207736F4-899E-4B75-BCCA-E1495B885F5C}"/>
                  </a:ext>
                </a:extLst>
              </p14:cNvPr>
              <p14:cNvContentPartPr/>
              <p14:nvPr/>
            </p14:nvContentPartPr>
            <p14:xfrm>
              <a:off x="1819549" y="3658809"/>
              <a:ext cx="2340000" cy="889920"/>
            </p14:xfrm>
          </p:contentPart>
        </mc:Choice>
        <mc:Fallback>
          <p:pic>
            <p:nvPicPr>
              <p:cNvPr id="48" name="Ink 47">
                <a:extLst>
                  <a:ext uri="{FF2B5EF4-FFF2-40B4-BE49-F238E27FC236}">
                    <a16:creationId xmlns:a16="http://schemas.microsoft.com/office/drawing/2014/main" id="{207736F4-899E-4B75-BCCA-E1495B885F5C}"/>
                  </a:ext>
                </a:extLst>
              </p:cNvPr>
              <p:cNvPicPr/>
              <p:nvPr/>
            </p:nvPicPr>
            <p:blipFill>
              <a:blip r:embed="rId5"/>
              <a:stretch>
                <a:fillRect/>
              </a:stretch>
            </p:blipFill>
            <p:spPr>
              <a:xfrm>
                <a:off x="1800469" y="3639729"/>
                <a:ext cx="2377800" cy="927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0" name="Ink 49">
                <a:extLst>
                  <a:ext uri="{FF2B5EF4-FFF2-40B4-BE49-F238E27FC236}">
                    <a16:creationId xmlns:a16="http://schemas.microsoft.com/office/drawing/2014/main" id="{68A56554-F193-448A-84CE-23F9A86020A5}"/>
                  </a:ext>
                </a:extLst>
              </p14:cNvPr>
              <p14:cNvContentPartPr/>
              <p14:nvPr/>
            </p14:nvContentPartPr>
            <p14:xfrm>
              <a:off x="3017989" y="1963209"/>
              <a:ext cx="5780160" cy="1467360"/>
            </p14:xfrm>
          </p:contentPart>
        </mc:Choice>
        <mc:Fallback>
          <p:pic>
            <p:nvPicPr>
              <p:cNvPr id="50" name="Ink 49">
                <a:extLst>
                  <a:ext uri="{FF2B5EF4-FFF2-40B4-BE49-F238E27FC236}">
                    <a16:creationId xmlns:a16="http://schemas.microsoft.com/office/drawing/2014/main" id="{68A56554-F193-448A-84CE-23F9A86020A5}"/>
                  </a:ext>
                </a:extLst>
              </p:cNvPr>
              <p:cNvPicPr/>
              <p:nvPr/>
            </p:nvPicPr>
            <p:blipFill>
              <a:blip r:embed="rId7"/>
              <a:stretch>
                <a:fillRect/>
              </a:stretch>
            </p:blipFill>
            <p:spPr>
              <a:xfrm>
                <a:off x="2998909" y="1944129"/>
                <a:ext cx="5817960" cy="1505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4" name="Ink 53">
                <a:extLst>
                  <a:ext uri="{FF2B5EF4-FFF2-40B4-BE49-F238E27FC236}">
                    <a16:creationId xmlns:a16="http://schemas.microsoft.com/office/drawing/2014/main" id="{F13B6EBC-1E90-4228-A282-ADA82D926AA7}"/>
                  </a:ext>
                </a:extLst>
              </p14:cNvPr>
              <p14:cNvContentPartPr/>
              <p14:nvPr/>
            </p14:nvContentPartPr>
            <p14:xfrm>
              <a:off x="7548229" y="3564849"/>
              <a:ext cx="2013840" cy="294120"/>
            </p14:xfrm>
          </p:contentPart>
        </mc:Choice>
        <mc:Fallback>
          <p:pic>
            <p:nvPicPr>
              <p:cNvPr id="54" name="Ink 53">
                <a:extLst>
                  <a:ext uri="{FF2B5EF4-FFF2-40B4-BE49-F238E27FC236}">
                    <a16:creationId xmlns:a16="http://schemas.microsoft.com/office/drawing/2014/main" id="{F13B6EBC-1E90-4228-A282-ADA82D926AA7}"/>
                  </a:ext>
                </a:extLst>
              </p:cNvPr>
              <p:cNvPicPr/>
              <p:nvPr/>
            </p:nvPicPr>
            <p:blipFill>
              <a:blip r:embed="rId9"/>
              <a:stretch>
                <a:fillRect/>
              </a:stretch>
            </p:blipFill>
            <p:spPr>
              <a:xfrm>
                <a:off x="7529149" y="3545816"/>
                <a:ext cx="2051640" cy="33182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7" name="Ink 56">
                <a:extLst>
                  <a:ext uri="{FF2B5EF4-FFF2-40B4-BE49-F238E27FC236}">
                    <a16:creationId xmlns:a16="http://schemas.microsoft.com/office/drawing/2014/main" id="{E491E995-981E-4F90-9A65-E098C53B1341}"/>
                  </a:ext>
                </a:extLst>
              </p14:cNvPr>
              <p14:cNvContentPartPr/>
              <p14:nvPr/>
            </p14:nvContentPartPr>
            <p14:xfrm>
              <a:off x="7605469" y="4007649"/>
              <a:ext cx="2174400" cy="432000"/>
            </p14:xfrm>
          </p:contentPart>
        </mc:Choice>
        <mc:Fallback>
          <p:pic>
            <p:nvPicPr>
              <p:cNvPr id="57" name="Ink 56">
                <a:extLst>
                  <a:ext uri="{FF2B5EF4-FFF2-40B4-BE49-F238E27FC236}">
                    <a16:creationId xmlns:a16="http://schemas.microsoft.com/office/drawing/2014/main" id="{E491E995-981E-4F90-9A65-E098C53B1341}"/>
                  </a:ext>
                </a:extLst>
              </p:cNvPr>
              <p:cNvPicPr/>
              <p:nvPr/>
            </p:nvPicPr>
            <p:blipFill>
              <a:blip r:embed="rId11"/>
              <a:stretch>
                <a:fillRect/>
              </a:stretch>
            </p:blipFill>
            <p:spPr>
              <a:xfrm>
                <a:off x="7586389" y="3988569"/>
                <a:ext cx="221220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88E19D74-78C0-47AC-838B-8DE0371C8E5B}"/>
                  </a:ext>
                </a:extLst>
              </p14:cNvPr>
              <p14:cNvContentPartPr/>
              <p14:nvPr/>
            </p14:nvContentPartPr>
            <p14:xfrm>
              <a:off x="367309" y="1029369"/>
              <a:ext cx="694440" cy="471960"/>
            </p14:xfrm>
          </p:contentPart>
        </mc:Choice>
        <mc:Fallback>
          <p:pic>
            <p:nvPicPr>
              <p:cNvPr id="7" name="Ink 6">
                <a:extLst>
                  <a:ext uri="{FF2B5EF4-FFF2-40B4-BE49-F238E27FC236}">
                    <a16:creationId xmlns:a16="http://schemas.microsoft.com/office/drawing/2014/main" id="{88E19D74-78C0-47AC-838B-8DE0371C8E5B}"/>
                  </a:ext>
                </a:extLst>
              </p:cNvPr>
              <p:cNvPicPr/>
              <p:nvPr/>
            </p:nvPicPr>
            <p:blipFill>
              <a:blip r:embed="rId13"/>
              <a:stretch>
                <a:fillRect/>
              </a:stretch>
            </p:blipFill>
            <p:spPr>
              <a:xfrm>
                <a:off x="348229" y="1010289"/>
                <a:ext cx="73224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6F868ED-DA98-4415-B0EE-3806DC541F5E}"/>
                  </a:ext>
                </a:extLst>
              </p14:cNvPr>
              <p14:cNvContentPartPr/>
              <p14:nvPr/>
            </p14:nvContentPartPr>
            <p14:xfrm>
              <a:off x="4376989" y="1236729"/>
              <a:ext cx="2754000" cy="632880"/>
            </p14:xfrm>
          </p:contentPart>
        </mc:Choice>
        <mc:Fallback>
          <p:pic>
            <p:nvPicPr>
              <p:cNvPr id="10" name="Ink 9">
                <a:extLst>
                  <a:ext uri="{FF2B5EF4-FFF2-40B4-BE49-F238E27FC236}">
                    <a16:creationId xmlns:a16="http://schemas.microsoft.com/office/drawing/2014/main" id="{B6F868ED-DA98-4415-B0EE-3806DC541F5E}"/>
                  </a:ext>
                </a:extLst>
              </p:cNvPr>
              <p:cNvPicPr/>
              <p:nvPr/>
            </p:nvPicPr>
            <p:blipFill>
              <a:blip r:embed="rId15"/>
              <a:stretch>
                <a:fillRect/>
              </a:stretch>
            </p:blipFill>
            <p:spPr>
              <a:xfrm>
                <a:off x="4357909" y="1217649"/>
                <a:ext cx="2791800" cy="670680"/>
              </a:xfrm>
              <a:prstGeom prst="rect">
                <a:avLst/>
              </a:prstGeom>
            </p:spPr>
          </p:pic>
        </mc:Fallback>
      </mc:AlternateContent>
    </p:spTree>
    <p:extLst>
      <p:ext uri="{BB962C8B-B14F-4D97-AF65-F5344CB8AC3E}">
        <p14:creationId xmlns:p14="http://schemas.microsoft.com/office/powerpoint/2010/main" val="31830389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1A1AA4-8732-4263-B174-20BA5B838B06}"/>
              </a:ext>
            </a:extLst>
          </p:cNvPr>
          <p:cNvSpPr txBox="1"/>
          <p:nvPr/>
        </p:nvSpPr>
        <p:spPr>
          <a:xfrm>
            <a:off x="3748578" y="2875002"/>
            <a:ext cx="4694843" cy="1107996"/>
          </a:xfrm>
          <a:prstGeom prst="rect">
            <a:avLst/>
          </a:prstGeom>
          <a:noFill/>
        </p:spPr>
        <p:txBody>
          <a:bodyPr wrap="square" rtlCol="0">
            <a:spAutoFit/>
          </a:bodyPr>
          <a:lstStyle/>
          <a:p>
            <a:pPr algn="ctr"/>
            <a:r>
              <a:rPr lang="en-IN" sz="6600" dirty="0">
                <a:solidFill>
                  <a:srgbClr val="27823F"/>
                </a:solidFill>
                <a:latin typeface="Montserrat" panose="00000500000000000000" pitchFamily="2" charset="0"/>
              </a:rPr>
              <a:t>Thank You</a:t>
            </a:r>
            <a:endParaRPr lang="en-IN" sz="6600" dirty="0">
              <a:solidFill>
                <a:schemeClr val="bg1"/>
              </a:solidFill>
              <a:latin typeface="Montserrat" panose="000005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1596DB-91F7-4DE8-A262-8ECD8BAE642D}"/>
                  </a:ext>
                </a:extLst>
              </p14:cNvPr>
              <p14:cNvContentPartPr/>
              <p14:nvPr/>
            </p14:nvContentPartPr>
            <p14:xfrm>
              <a:off x="6039360" y="2691000"/>
              <a:ext cx="360" cy="360"/>
            </p14:xfrm>
          </p:contentPart>
        </mc:Choice>
        <mc:Fallback xmlns="">
          <p:pic>
            <p:nvPicPr>
              <p:cNvPr id="2" name="Ink 1">
                <a:extLst>
                  <a:ext uri="{FF2B5EF4-FFF2-40B4-BE49-F238E27FC236}">
                    <a16:creationId xmlns:a16="http://schemas.microsoft.com/office/drawing/2014/main" id="{2D1596DB-91F7-4DE8-A262-8ECD8BAE642D}"/>
                  </a:ext>
                </a:extLst>
              </p:cNvPr>
              <p:cNvPicPr/>
              <p:nvPr/>
            </p:nvPicPr>
            <p:blipFill>
              <a:blip r:embed="rId3"/>
              <a:stretch>
                <a:fillRect/>
              </a:stretch>
            </p:blipFill>
            <p:spPr>
              <a:xfrm>
                <a:off x="6030000" y="2681640"/>
                <a:ext cx="19080" cy="19080"/>
              </a:xfrm>
              <a:prstGeom prst="rect">
                <a:avLst/>
              </a:prstGeom>
            </p:spPr>
          </p:pic>
        </mc:Fallback>
      </mc:AlternateContent>
    </p:spTree>
    <p:extLst>
      <p:ext uri="{BB962C8B-B14F-4D97-AF65-F5344CB8AC3E}">
        <p14:creationId xmlns:p14="http://schemas.microsoft.com/office/powerpoint/2010/main" val="49955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is Abstraction?</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Data abstraction is the process of hiding certain details and showing only essential information to the user.</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For e.g. We know that all cars must accelerate, brake, blow horn etc. But we don’t know what exactly happens when we press the accelerator, how the acceleration will be achieved</a:t>
            </a:r>
            <a:r>
              <a:rPr lang="en-IN" sz="2400" dirty="0">
                <a:solidFill>
                  <a:schemeClr val="bg1"/>
                </a:solidFill>
                <a:latin typeface="Montserrat" panose="00000500000000000000" pitchFamily="2" charset="0"/>
              </a:rPr>
              <a:t>. This is Abstraction.</a:t>
            </a:r>
          </a:p>
          <a:p>
            <a:pPr marL="380990" indent="-380990">
              <a:lnSpc>
                <a:spcPct val="150000"/>
              </a:lnSpc>
              <a:buFont typeface="Wingdings" panose="05000000000000000000" pitchFamily="2" charset="2"/>
              <a:buChar char="Ø"/>
            </a:pPr>
            <a:r>
              <a:rPr lang="en-US" sz="2400" dirty="0">
                <a:solidFill>
                  <a:schemeClr val="bg1"/>
                </a:solidFill>
                <a:latin typeface="Montserrat" panose="00000500000000000000" pitchFamily="2" charset="0"/>
              </a:rPr>
              <a:t>Abstraction can be achieved using abstract classes or interfaces.</a:t>
            </a:r>
          </a:p>
          <a:p>
            <a:pPr marL="380990" indent="-380990">
              <a:lnSpc>
                <a:spcPct val="150000"/>
              </a:lnSpc>
              <a:buFont typeface="Wingdings" panose="05000000000000000000" pitchFamily="2" charset="2"/>
              <a:buChar char="Ø"/>
            </a:pPr>
            <a:endParaRPr lang="en-US" sz="2400"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endParaRPr lang="en-IN" sz="2400" b="1" i="1" dirty="0">
              <a:solidFill>
                <a:schemeClr val="bg1"/>
              </a:solidFill>
              <a:latin typeface="Montserrat" panose="00000500000000000000" pitchFamily="2"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2997F1A-AF10-481B-8874-C6693BB3613E}"/>
                  </a:ext>
                </a:extLst>
              </p14:cNvPr>
              <p14:cNvContentPartPr/>
              <p14:nvPr/>
            </p14:nvContentPartPr>
            <p14:xfrm>
              <a:off x="883080" y="178200"/>
              <a:ext cx="10408320" cy="6297480"/>
            </p14:xfrm>
          </p:contentPart>
        </mc:Choice>
        <mc:Fallback xmlns="">
          <p:pic>
            <p:nvPicPr>
              <p:cNvPr id="2" name="Ink 1">
                <a:extLst>
                  <a:ext uri="{FF2B5EF4-FFF2-40B4-BE49-F238E27FC236}">
                    <a16:creationId xmlns:a16="http://schemas.microsoft.com/office/drawing/2014/main" id="{62997F1A-AF10-481B-8874-C6693BB3613E}"/>
                  </a:ext>
                </a:extLst>
              </p:cNvPr>
              <p:cNvPicPr/>
              <p:nvPr/>
            </p:nvPicPr>
            <p:blipFill>
              <a:blip r:embed="rId4"/>
              <a:stretch>
                <a:fillRect/>
              </a:stretch>
            </p:blipFill>
            <p:spPr>
              <a:xfrm>
                <a:off x="873720" y="168840"/>
                <a:ext cx="10427040" cy="6316200"/>
              </a:xfrm>
              <a:prstGeom prst="rect">
                <a:avLst/>
              </a:prstGeom>
            </p:spPr>
          </p:pic>
        </mc:Fallback>
      </mc:AlternateContent>
    </p:spTree>
    <p:extLst>
      <p:ext uri="{BB962C8B-B14F-4D97-AF65-F5344CB8AC3E}">
        <p14:creationId xmlns:p14="http://schemas.microsoft.com/office/powerpoint/2010/main" val="337352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Method</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Method declared but not implemented are called </a:t>
            </a:r>
            <a:r>
              <a:rPr lang="en-IN" sz="2400" i="1" dirty="0">
                <a:solidFill>
                  <a:schemeClr val="bg1"/>
                </a:solidFill>
                <a:latin typeface="Montserrat" panose="00000500000000000000" pitchFamily="2" charset="0"/>
              </a:rPr>
              <a:t>abstract method</a:t>
            </a:r>
            <a:r>
              <a:rPr lang="en-IN" sz="2400" dirty="0">
                <a:solidFill>
                  <a:schemeClr val="bg1"/>
                </a:solidFill>
                <a:latin typeface="Montserrat" panose="00000500000000000000" pitchFamily="2" charset="0"/>
              </a:rPr>
              <a:t>.</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methods do not have a body but terminate with a semicolon.</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The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signature of the method.</a:t>
            </a:r>
          </a:p>
          <a:p>
            <a:pPr marL="380990" indent="-380990">
              <a:lnSpc>
                <a:spcPct val="150000"/>
              </a:lnSpc>
              <a:buFont typeface="Wingdings" panose="05000000000000000000" pitchFamily="2" charset="2"/>
              <a:buChar char="Ø"/>
            </a:pPr>
            <a:r>
              <a:rPr lang="en-IN" sz="2400" b="1" i="1" dirty="0">
                <a:solidFill>
                  <a:schemeClr val="bg1"/>
                </a:solidFill>
                <a:latin typeface="Montserrat" panose="00000500000000000000" pitchFamily="2" charset="0"/>
              </a:rPr>
              <a:t>final </a:t>
            </a:r>
            <a:r>
              <a:rPr lang="en-IN" sz="2400" dirty="0">
                <a:solidFill>
                  <a:schemeClr val="bg1"/>
                </a:solidFill>
                <a:latin typeface="Montserrat" panose="00000500000000000000" pitchFamily="2" charset="0"/>
              </a:rPr>
              <a:t>and </a:t>
            </a:r>
            <a:r>
              <a:rPr lang="en-IN" sz="2400" b="1" i="1" dirty="0">
                <a:solidFill>
                  <a:schemeClr val="bg1"/>
                </a:solidFill>
                <a:latin typeface="Montserrat" panose="00000500000000000000" pitchFamily="2" charset="0"/>
              </a:rPr>
              <a:t>static </a:t>
            </a:r>
            <a:r>
              <a:rPr lang="en-IN" sz="2400" dirty="0">
                <a:solidFill>
                  <a:schemeClr val="bg1"/>
                </a:solidFill>
                <a:latin typeface="Montserrat" panose="00000500000000000000" pitchFamily="2" charset="0"/>
              </a:rPr>
              <a:t>methods cannot be declared </a:t>
            </a:r>
            <a:r>
              <a:rPr lang="en-IN" sz="2400" b="1" i="1" dirty="0">
                <a:solidFill>
                  <a:schemeClr val="bg1"/>
                </a:solidFill>
                <a:latin typeface="Montserrat" panose="00000500000000000000" pitchFamily="2" charset="0"/>
              </a:rPr>
              <a:t>abstract.</a:t>
            </a:r>
          </a:p>
          <a:p>
            <a:pPr>
              <a:lnSpc>
                <a:spcPct val="150000"/>
              </a:lnSpc>
            </a:pPr>
            <a:endParaRPr lang="en-IN" sz="2400" b="1" i="1" dirty="0">
              <a:solidFill>
                <a:schemeClr val="bg1"/>
              </a:solidFill>
              <a:latin typeface="Montserrat" panose="00000500000000000000" pitchFamily="2" charset="0"/>
            </a:endParaRPr>
          </a:p>
          <a:p>
            <a:pPr>
              <a:lnSpc>
                <a:spcPct val="150000"/>
              </a:lnSpc>
            </a:pPr>
            <a:r>
              <a:rPr lang="en-IN" sz="2400" b="1" i="1" dirty="0">
                <a:solidFill>
                  <a:schemeClr val="bg1"/>
                </a:solidFill>
                <a:latin typeface="Montserrat" panose="00000500000000000000" pitchFamily="2" charset="0"/>
              </a:rPr>
              <a:t>Syntax: </a:t>
            </a:r>
          </a:p>
          <a:p>
            <a:pPr>
              <a:lnSpc>
                <a:spcPct val="150000"/>
              </a:lnSpc>
            </a:pPr>
            <a:r>
              <a:rPr lang="en-IN" sz="2400" b="1" i="1" dirty="0">
                <a:solidFill>
                  <a:schemeClr val="bg1"/>
                </a:solidFill>
                <a:latin typeface="Montserrat" panose="00000500000000000000" pitchFamily="2" charset="0"/>
              </a:rPr>
              <a:t>abstract   </a:t>
            </a:r>
            <a:r>
              <a:rPr lang="en-IN" sz="2400" dirty="0">
                <a:solidFill>
                  <a:schemeClr val="bg1"/>
                </a:solidFill>
                <a:latin typeface="Montserrat" panose="00000500000000000000" pitchFamily="2" charset="0"/>
              </a:rPr>
              <a:t>[accessibility specifier]  [return type]   </a:t>
            </a:r>
            <a:r>
              <a:rPr lang="en-IN" sz="2400" dirty="0" err="1">
                <a:solidFill>
                  <a:schemeClr val="bg1"/>
                </a:solidFill>
                <a:latin typeface="Montserrat" panose="00000500000000000000" pitchFamily="2" charset="0"/>
              </a:rPr>
              <a:t>methodName</a:t>
            </a:r>
            <a:r>
              <a:rPr lang="en-IN" sz="2400" dirty="0">
                <a:solidFill>
                  <a:schemeClr val="bg1"/>
                </a:solidFill>
                <a:latin typeface="Montserrat" panose="00000500000000000000" pitchFamily="2" charset="0"/>
              </a:rPr>
              <a:t>(Parameter);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A764EC5-E38E-4541-880A-A52DDB16BF9E}"/>
                  </a:ext>
                </a:extLst>
              </p14:cNvPr>
              <p14:cNvContentPartPr/>
              <p14:nvPr/>
            </p14:nvContentPartPr>
            <p14:xfrm>
              <a:off x="836280" y="1438560"/>
              <a:ext cx="9458640" cy="3590280"/>
            </p14:xfrm>
          </p:contentPart>
        </mc:Choice>
        <mc:Fallback xmlns="">
          <p:pic>
            <p:nvPicPr>
              <p:cNvPr id="2" name="Ink 1">
                <a:extLst>
                  <a:ext uri="{FF2B5EF4-FFF2-40B4-BE49-F238E27FC236}">
                    <a16:creationId xmlns:a16="http://schemas.microsoft.com/office/drawing/2014/main" id="{DA764EC5-E38E-4541-880A-A52DDB16BF9E}"/>
                  </a:ext>
                </a:extLst>
              </p:cNvPr>
              <p:cNvPicPr/>
              <p:nvPr/>
            </p:nvPicPr>
            <p:blipFill>
              <a:blip r:embed="rId4"/>
              <a:stretch>
                <a:fillRect/>
              </a:stretch>
            </p:blipFill>
            <p:spPr>
              <a:xfrm>
                <a:off x="826920" y="1429200"/>
                <a:ext cx="9477360" cy="3609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7479773D-7D5A-453E-B939-2C775B6D9631}"/>
                  </a:ext>
                </a:extLst>
              </p14:cNvPr>
              <p14:cNvContentPartPr/>
              <p14:nvPr/>
            </p14:nvContentPartPr>
            <p14:xfrm>
              <a:off x="7406021" y="5213728"/>
              <a:ext cx="1676520" cy="593640"/>
            </p14:xfrm>
          </p:contentPart>
        </mc:Choice>
        <mc:Fallback>
          <p:pic>
            <p:nvPicPr>
              <p:cNvPr id="7" name="Ink 6">
                <a:extLst>
                  <a:ext uri="{FF2B5EF4-FFF2-40B4-BE49-F238E27FC236}">
                    <a16:creationId xmlns:a16="http://schemas.microsoft.com/office/drawing/2014/main" id="{7479773D-7D5A-453E-B939-2C775B6D9631}"/>
                  </a:ext>
                </a:extLst>
              </p:cNvPr>
              <p:cNvPicPr/>
              <p:nvPr/>
            </p:nvPicPr>
            <p:blipFill>
              <a:blip r:embed="rId6"/>
              <a:stretch>
                <a:fillRect/>
              </a:stretch>
            </p:blipFill>
            <p:spPr>
              <a:xfrm>
                <a:off x="7397021" y="5204728"/>
                <a:ext cx="1694160" cy="611280"/>
              </a:xfrm>
              <a:prstGeom prst="rect">
                <a:avLst/>
              </a:prstGeom>
            </p:spPr>
          </p:pic>
        </mc:Fallback>
      </mc:AlternateContent>
    </p:spTree>
    <p:extLst>
      <p:ext uri="{BB962C8B-B14F-4D97-AF65-F5344CB8AC3E}">
        <p14:creationId xmlns:p14="http://schemas.microsoft.com/office/powerpoint/2010/main" val="252558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 class containing abstract methods is called </a:t>
            </a:r>
            <a:r>
              <a:rPr lang="en-IN" sz="2400" b="1" i="1" dirty="0">
                <a:solidFill>
                  <a:schemeClr val="bg1"/>
                </a:solidFill>
                <a:latin typeface="Montserrat" panose="00000500000000000000" pitchFamily="2" charset="0"/>
              </a:rPr>
              <a:t>abstract class</a:t>
            </a:r>
            <a:r>
              <a:rPr lang="en-IN" sz="2400" dirty="0">
                <a:solidFill>
                  <a:schemeClr val="bg1"/>
                </a:solidFill>
                <a:latin typeface="Montserrat" panose="00000500000000000000" pitchFamily="2" charset="0"/>
              </a:rPr>
              <a:t>. Keyword </a:t>
            </a:r>
            <a:r>
              <a:rPr lang="en-IN" sz="2400" b="1" i="1" dirty="0">
                <a:solidFill>
                  <a:schemeClr val="bg1"/>
                </a:solidFill>
                <a:latin typeface="Montserrat" panose="00000500000000000000" pitchFamily="2" charset="0"/>
              </a:rPr>
              <a:t>abstract</a:t>
            </a:r>
            <a:r>
              <a:rPr lang="en-IN" sz="2400" dirty="0">
                <a:solidFill>
                  <a:schemeClr val="bg1"/>
                </a:solidFill>
                <a:latin typeface="Montserrat" panose="00000500000000000000" pitchFamily="2" charset="0"/>
              </a:rPr>
              <a:t> must be used in the class declaration, else compiler will throw an error.</a:t>
            </a:r>
            <a:r>
              <a:rPr lang="en-IN" sz="2400" b="1" dirty="0">
                <a:solidFill>
                  <a:schemeClr val="bg1"/>
                </a:solidFill>
                <a:latin typeface="Montserrat" panose="00000500000000000000" pitchFamily="2" charset="0"/>
              </a:rPr>
              <a:t> </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Abstract class </a:t>
            </a:r>
            <a:r>
              <a:rPr lang="en-IN" sz="2400" b="1" dirty="0">
                <a:solidFill>
                  <a:schemeClr val="bg1"/>
                </a:solidFill>
                <a:latin typeface="Montserrat" panose="00000500000000000000" pitchFamily="2" charset="0"/>
              </a:rPr>
              <a:t>cannot be instantiated.</a:t>
            </a:r>
            <a:endParaRPr lang="en-IN" sz="2400" dirty="0">
              <a:solidFill>
                <a:schemeClr val="bg1"/>
              </a:solidFill>
              <a:latin typeface="Montserrat" panose="00000500000000000000" pitchFamily="2" charset="0"/>
            </a:endParaRPr>
          </a:p>
          <a:p>
            <a:pPr lvl="0">
              <a:lnSpc>
                <a:spcPct val="150000"/>
              </a:lnSpc>
            </a:pPr>
            <a:r>
              <a:rPr lang="en-IN" sz="2400" b="1" i="1" dirty="0">
                <a:solidFill>
                  <a:schemeClr val="bg1"/>
                </a:solidFill>
                <a:latin typeface="Montserrat" panose="00000500000000000000" pitchFamily="2" charset="0"/>
              </a:rPr>
              <a:t>Syntax: abstract </a:t>
            </a:r>
            <a:r>
              <a:rPr lang="en-IN" sz="2400" dirty="0" err="1">
                <a:solidFill>
                  <a:schemeClr val="bg1"/>
                </a:solidFill>
                <a:latin typeface="Montserrat" panose="00000500000000000000" pitchFamily="2" charset="0"/>
              </a:rPr>
              <a:t>className</a:t>
            </a:r>
            <a:r>
              <a:rPr lang="en-IN" sz="2400" dirty="0">
                <a:solidFill>
                  <a:schemeClr val="bg1"/>
                </a:solidFill>
                <a:latin typeface="Montserrat" panose="00000500000000000000" pitchFamily="2" charset="0"/>
              </a:rPr>
              <a:t>{</a:t>
            </a:r>
          </a:p>
          <a:p>
            <a:pPr lvl="0">
              <a:lnSpc>
                <a:spcPct val="150000"/>
              </a:lnSpc>
            </a:pPr>
            <a:r>
              <a:rPr lang="en-IN" sz="2400" dirty="0">
                <a:solidFill>
                  <a:schemeClr val="bg1"/>
                </a:solidFill>
                <a:latin typeface="Montserrat" panose="00000500000000000000" pitchFamily="2" charset="0"/>
              </a:rPr>
              <a:t>			    }</a:t>
            </a:r>
            <a:endParaRPr lang="en-IN" sz="2400" b="1" dirty="0">
              <a:solidFill>
                <a:schemeClr val="bg1"/>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b="1" dirty="0">
                <a:solidFill>
                  <a:schemeClr val="bg1"/>
                </a:solidFill>
                <a:latin typeface="Montserrat" panose="00000500000000000000" pitchFamily="2" charset="0"/>
              </a:rPr>
              <a:t>Abstract Methods are used to force the subclasses to provide the implementation by defining the body.</a:t>
            </a:r>
          </a:p>
          <a:p>
            <a:pPr marL="380990" indent="-380990">
              <a:lnSpc>
                <a:spcPct val="150000"/>
              </a:lnSpc>
              <a:buFont typeface="Wingdings" panose="05000000000000000000" pitchFamily="2" charset="2"/>
              <a:buChar char="Ø"/>
            </a:pPr>
            <a:r>
              <a:rPr lang="en-IN" sz="2400" dirty="0">
                <a:solidFill>
                  <a:schemeClr val="bg1"/>
                </a:solidFill>
                <a:latin typeface="Montserrat" panose="00000500000000000000" pitchFamily="2" charset="0"/>
              </a:rPr>
              <a:t>If any sub class does not implement all the abstract methods of parent class, it will also be treated as abstract.</a:t>
            </a:r>
            <a:endParaRPr lang="en-IN" sz="2400" b="1" dirty="0">
              <a:solidFill>
                <a:schemeClr val="bg1"/>
              </a:solidFill>
              <a:latin typeface="Montserrat" panose="00000500000000000000" pitchFamily="2"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B76053F-4B83-4DE8-A880-3FBFFACA2D06}"/>
                  </a:ext>
                </a:extLst>
              </p14:cNvPr>
              <p14:cNvContentPartPr/>
              <p14:nvPr/>
            </p14:nvContentPartPr>
            <p14:xfrm>
              <a:off x="441360" y="541080"/>
              <a:ext cx="10973520" cy="5451840"/>
            </p14:xfrm>
          </p:contentPart>
        </mc:Choice>
        <mc:Fallback xmlns="">
          <p:pic>
            <p:nvPicPr>
              <p:cNvPr id="2" name="Ink 1">
                <a:extLst>
                  <a:ext uri="{FF2B5EF4-FFF2-40B4-BE49-F238E27FC236}">
                    <a16:creationId xmlns:a16="http://schemas.microsoft.com/office/drawing/2014/main" id="{1B76053F-4B83-4DE8-A880-3FBFFACA2D06}"/>
                  </a:ext>
                </a:extLst>
              </p:cNvPr>
              <p:cNvPicPr/>
              <p:nvPr/>
            </p:nvPicPr>
            <p:blipFill>
              <a:blip r:embed="rId4"/>
              <a:stretch>
                <a:fillRect/>
              </a:stretch>
            </p:blipFill>
            <p:spPr>
              <a:xfrm>
                <a:off x="432000" y="531720"/>
                <a:ext cx="10992240" cy="5470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2AFD02F0-0A4E-4FFF-9298-62823BB12BDD}"/>
                  </a:ext>
                </a:extLst>
              </p14:cNvPr>
              <p14:cNvContentPartPr/>
              <p14:nvPr/>
            </p14:nvContentPartPr>
            <p14:xfrm>
              <a:off x="3728981" y="2624968"/>
              <a:ext cx="2313360" cy="72360"/>
            </p14:xfrm>
          </p:contentPart>
        </mc:Choice>
        <mc:Fallback>
          <p:pic>
            <p:nvPicPr>
              <p:cNvPr id="5" name="Ink 4">
                <a:extLst>
                  <a:ext uri="{FF2B5EF4-FFF2-40B4-BE49-F238E27FC236}">
                    <a16:creationId xmlns:a16="http://schemas.microsoft.com/office/drawing/2014/main" id="{2AFD02F0-0A4E-4FFF-9298-62823BB12BDD}"/>
                  </a:ext>
                </a:extLst>
              </p:cNvPr>
              <p:cNvPicPr/>
              <p:nvPr/>
            </p:nvPicPr>
            <p:blipFill>
              <a:blip r:embed="rId6"/>
              <a:stretch>
                <a:fillRect/>
              </a:stretch>
            </p:blipFill>
            <p:spPr>
              <a:xfrm>
                <a:off x="3719981" y="2615968"/>
                <a:ext cx="2331000" cy="90000"/>
              </a:xfrm>
              <a:prstGeom prst="rect">
                <a:avLst/>
              </a:prstGeom>
            </p:spPr>
          </p:pic>
        </mc:Fallback>
      </mc:AlternateContent>
    </p:spTree>
    <p:extLst>
      <p:ext uri="{BB962C8B-B14F-4D97-AF65-F5344CB8AC3E}">
        <p14:creationId xmlns:p14="http://schemas.microsoft.com/office/powerpoint/2010/main" val="164549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endParaRPr>
          </a:p>
        </p:txBody>
      </p:sp>
      <p:grpSp>
        <p:nvGrpSpPr>
          <p:cNvPr id="26" name="Group 25">
            <a:extLst>
              <a:ext uri="{FF2B5EF4-FFF2-40B4-BE49-F238E27FC236}">
                <a16:creationId xmlns:a16="http://schemas.microsoft.com/office/drawing/2014/main" id="{D05A1E8B-24B0-4D9F-A576-DA2CA2074564}"/>
              </a:ext>
            </a:extLst>
          </p:cNvPr>
          <p:cNvGrpSpPr/>
          <p:nvPr/>
        </p:nvGrpSpPr>
        <p:grpSpPr>
          <a:xfrm>
            <a:off x="2047051" y="1466317"/>
            <a:ext cx="7540980" cy="3577273"/>
            <a:chOff x="1535288" y="1099737"/>
            <a:chExt cx="5655735" cy="2682955"/>
          </a:xfrm>
        </p:grpSpPr>
        <p:sp>
          <p:nvSpPr>
            <p:cNvPr id="2" name="Rectangle: Rounded Corners 1">
              <a:extLst>
                <a:ext uri="{FF2B5EF4-FFF2-40B4-BE49-F238E27FC236}">
                  <a16:creationId xmlns:a16="http://schemas.microsoft.com/office/drawing/2014/main" id="{A1D76BEE-6EC0-49FD-BF7E-7839708ECD9E}"/>
                </a:ext>
              </a:extLst>
            </p:cNvPr>
            <p:cNvSpPr/>
            <p:nvPr/>
          </p:nvSpPr>
          <p:spPr>
            <a:xfrm>
              <a:off x="3420533" y="1099737"/>
              <a:ext cx="1981646" cy="1011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2400" kern="0" dirty="0">
                  <a:solidFill>
                    <a:schemeClr val="bg1"/>
                  </a:solidFill>
                  <a:latin typeface="Montserrat" panose="00000500000000000000" pitchFamily="2" charset="0"/>
                  <a:sym typeface="Arial"/>
                </a:rPr>
                <a:t>abstract class shape</a:t>
              </a:r>
              <a:endParaRPr lang="en-IN" sz="2400" dirty="0">
                <a:solidFill>
                  <a:schemeClr val="bg1"/>
                </a:solidFill>
                <a:latin typeface="Montserrat" panose="00000500000000000000" pitchFamily="2" charset="0"/>
              </a:endParaRPr>
            </a:p>
            <a:p>
              <a:pPr algn="ctr" defTabSz="1219170">
                <a:buClr>
                  <a:srgbClr val="000000"/>
                </a:buClr>
                <a:defRPr/>
              </a:pPr>
              <a:r>
                <a:rPr lang="en-IN" sz="2000" dirty="0">
                  <a:solidFill>
                    <a:schemeClr val="bg1"/>
                  </a:solidFill>
                  <a:latin typeface="Montserrat" panose="00000500000000000000" pitchFamily="2" charset="0"/>
                </a:rPr>
                <a:t>a</a:t>
              </a:r>
              <a:r>
                <a:rPr lang="en-IN" kern="0" dirty="0" err="1">
                  <a:solidFill>
                    <a:schemeClr val="bg1"/>
                  </a:solidFill>
                  <a:latin typeface="Montserrat" panose="00000500000000000000" pitchFamily="2" charset="0"/>
                  <a:sym typeface="Arial"/>
                </a:rPr>
                <a:t>bstract</a:t>
              </a:r>
              <a:r>
                <a:rPr lang="en-IN" kern="0" dirty="0">
                  <a:solidFill>
                    <a:schemeClr val="bg1"/>
                  </a:solidFill>
                  <a:latin typeface="Montserrat" panose="00000500000000000000" pitchFamily="2" charset="0"/>
                  <a:sym typeface="Arial"/>
                </a:rPr>
                <a:t> area(int a)</a:t>
              </a:r>
            </a:p>
          </p:txBody>
        </p:sp>
        <p:sp>
          <p:nvSpPr>
            <p:cNvPr id="6" name="Rectangle: Rounded Corners 5">
              <a:extLst>
                <a:ext uri="{FF2B5EF4-FFF2-40B4-BE49-F238E27FC236}">
                  <a16:creationId xmlns:a16="http://schemas.microsoft.com/office/drawing/2014/main" id="{A06433C9-F176-45AF-A66B-A5CC003DB2F5}"/>
                </a:ext>
              </a:extLst>
            </p:cNvPr>
            <p:cNvSpPr/>
            <p:nvPr/>
          </p:nvSpPr>
          <p:spPr>
            <a:xfrm>
              <a:off x="1535288" y="2879581"/>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Square</a:t>
              </a:r>
            </a:p>
          </p:txBody>
        </p:sp>
        <p:sp>
          <p:nvSpPr>
            <p:cNvPr id="8" name="Rectangle: Rounded Corners 7">
              <a:extLst>
                <a:ext uri="{FF2B5EF4-FFF2-40B4-BE49-F238E27FC236}">
                  <a16:creationId xmlns:a16="http://schemas.microsoft.com/office/drawing/2014/main" id="{E4FF7D95-6908-46BC-8BC1-1E3CF1A4633B}"/>
                </a:ext>
              </a:extLst>
            </p:cNvPr>
            <p:cNvSpPr/>
            <p:nvPr/>
          </p:nvSpPr>
          <p:spPr>
            <a:xfrm>
              <a:off x="5305778" y="2879580"/>
              <a:ext cx="1885245" cy="903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IN" sz="1867" kern="0" dirty="0">
                  <a:solidFill>
                    <a:schemeClr val="bg1"/>
                  </a:solidFill>
                  <a:latin typeface="Montserrat" panose="00000500000000000000" pitchFamily="2" charset="0"/>
                  <a:sym typeface="Arial"/>
                </a:rPr>
                <a:t>class Circle</a:t>
              </a:r>
            </a:p>
          </p:txBody>
        </p:sp>
        <p:cxnSp>
          <p:nvCxnSpPr>
            <p:cNvPr id="4" name="Connector: Elbow 3">
              <a:extLst>
                <a:ext uri="{FF2B5EF4-FFF2-40B4-BE49-F238E27FC236}">
                  <a16:creationId xmlns:a16="http://schemas.microsoft.com/office/drawing/2014/main" id="{E755661B-1CA1-42B5-8A5A-ED199A082EB4}"/>
                </a:ext>
              </a:extLst>
            </p:cNvPr>
            <p:cNvCxnSpPr>
              <a:cxnSpLocks/>
              <a:stCxn id="6" idx="0"/>
              <a:endCxn id="2" idx="2"/>
            </p:cNvCxnSpPr>
            <p:nvPr/>
          </p:nvCxnSpPr>
          <p:spPr>
            <a:xfrm rot="5400000" flipH="1" flipV="1">
              <a:off x="3060354" y="1528580"/>
              <a:ext cx="768559" cy="19334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BC90925-FAA8-4FB3-9AD7-CB9127708D5F}"/>
                </a:ext>
              </a:extLst>
            </p:cNvPr>
            <p:cNvCxnSpPr>
              <a:cxnSpLocks/>
            </p:cNvCxnSpPr>
            <p:nvPr/>
          </p:nvCxnSpPr>
          <p:spPr>
            <a:xfrm rot="16200000" flipV="1">
              <a:off x="4969626" y="1552679"/>
              <a:ext cx="768559" cy="18852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BB079E2E-0A6C-4BEF-ACC1-766BD9F57510}"/>
              </a:ext>
            </a:extLst>
          </p:cNvPr>
          <p:cNvCxnSpPr>
            <a:cxnSpLocks/>
            <a:stCxn id="2" idx="3"/>
          </p:cNvCxnSpPr>
          <p:nvPr/>
        </p:nvCxnSpPr>
        <p:spPr>
          <a:xfrm>
            <a:off x="7202905" y="2140507"/>
            <a:ext cx="2836680" cy="7211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096BBFA-F6C5-467E-998C-5DD6B1383A65}"/>
              </a:ext>
            </a:extLst>
          </p:cNvPr>
          <p:cNvSpPr txBox="1"/>
          <p:nvPr/>
        </p:nvSpPr>
        <p:spPr>
          <a:xfrm>
            <a:off x="10009483" y="1863808"/>
            <a:ext cx="1625600" cy="666977"/>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Base/Parent Class</a:t>
            </a:r>
          </a:p>
        </p:txBody>
      </p:sp>
      <p:cxnSp>
        <p:nvCxnSpPr>
          <p:cNvPr id="25" name="Straight Arrow Connector 24">
            <a:extLst>
              <a:ext uri="{FF2B5EF4-FFF2-40B4-BE49-F238E27FC236}">
                <a16:creationId xmlns:a16="http://schemas.microsoft.com/office/drawing/2014/main" id="{CA83BB1E-DB08-4ACB-9158-0176747E36D9}"/>
              </a:ext>
            </a:extLst>
          </p:cNvPr>
          <p:cNvCxnSpPr>
            <a:stCxn id="6" idx="2"/>
          </p:cNvCxnSpPr>
          <p:nvPr/>
        </p:nvCxnSpPr>
        <p:spPr>
          <a:xfrm>
            <a:off x="3303881"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CC545FE-CBAB-40F8-AB57-388640257E39}"/>
              </a:ext>
            </a:extLst>
          </p:cNvPr>
          <p:cNvCxnSpPr>
            <a:cxnSpLocks/>
          </p:cNvCxnSpPr>
          <p:nvPr/>
        </p:nvCxnSpPr>
        <p:spPr>
          <a:xfrm flipH="1">
            <a:off x="5817540" y="5043590"/>
            <a:ext cx="2513659" cy="7363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E6DC2B-5B97-4485-BFBE-D2AE097F5088}"/>
              </a:ext>
            </a:extLst>
          </p:cNvPr>
          <p:cNvSpPr txBox="1"/>
          <p:nvPr/>
        </p:nvSpPr>
        <p:spPr>
          <a:xfrm>
            <a:off x="2985714" y="5865139"/>
            <a:ext cx="5952413" cy="954300"/>
          </a:xfrm>
          <a:prstGeom prst="rect">
            <a:avLst/>
          </a:prstGeom>
          <a:noFill/>
        </p:spPr>
        <p:txBody>
          <a:bodyPr wrap="square" rtlCol="0">
            <a:spAutoFit/>
          </a:bodyPr>
          <a:lstStyle/>
          <a:p>
            <a:pPr defTabSz="1219170">
              <a:buClr>
                <a:srgbClr val="000000"/>
              </a:buClr>
              <a:defRPr/>
            </a:pPr>
            <a:r>
              <a:rPr lang="en-IN" sz="1867" b="1" kern="0" dirty="0">
                <a:solidFill>
                  <a:schemeClr val="bg1"/>
                </a:solidFill>
                <a:latin typeface="Montserrat" panose="00000500000000000000" pitchFamily="2" charset="0"/>
                <a:cs typeface="Arial"/>
                <a:sym typeface="Arial"/>
              </a:rPr>
              <a:t>Must override all the abstract methods of the parent class else they will also become abstract.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41DFF20-334C-4108-A3E4-7640BF090CC2}"/>
                  </a:ext>
                </a:extLst>
              </p14:cNvPr>
              <p14:cNvContentPartPr/>
              <p14:nvPr/>
            </p14:nvContentPartPr>
            <p14:xfrm>
              <a:off x="2858760" y="6169320"/>
              <a:ext cx="5949720" cy="465480"/>
            </p14:xfrm>
          </p:contentPart>
        </mc:Choice>
        <mc:Fallback xmlns="">
          <p:pic>
            <p:nvPicPr>
              <p:cNvPr id="3" name="Ink 2">
                <a:extLst>
                  <a:ext uri="{FF2B5EF4-FFF2-40B4-BE49-F238E27FC236}">
                    <a16:creationId xmlns:a16="http://schemas.microsoft.com/office/drawing/2014/main" id="{141DFF20-334C-4108-A3E4-7640BF090CC2}"/>
                  </a:ext>
                </a:extLst>
              </p:cNvPr>
              <p:cNvPicPr/>
              <p:nvPr/>
            </p:nvPicPr>
            <p:blipFill>
              <a:blip r:embed="rId4"/>
              <a:stretch>
                <a:fillRect/>
              </a:stretch>
            </p:blipFill>
            <p:spPr>
              <a:xfrm>
                <a:off x="2849400" y="6159960"/>
                <a:ext cx="596844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 name="Ink 50">
                <a:extLst>
                  <a:ext uri="{FF2B5EF4-FFF2-40B4-BE49-F238E27FC236}">
                    <a16:creationId xmlns:a16="http://schemas.microsoft.com/office/drawing/2014/main" id="{E29DA470-5265-4646-BCE1-43FCAC83F719}"/>
                  </a:ext>
                </a:extLst>
              </p14:cNvPr>
              <p14:cNvContentPartPr/>
              <p14:nvPr/>
            </p14:nvContentPartPr>
            <p14:xfrm>
              <a:off x="854741" y="1107208"/>
              <a:ext cx="4350960" cy="1756800"/>
            </p14:xfrm>
          </p:contentPart>
        </mc:Choice>
        <mc:Fallback>
          <p:pic>
            <p:nvPicPr>
              <p:cNvPr id="51" name="Ink 50">
                <a:extLst>
                  <a:ext uri="{FF2B5EF4-FFF2-40B4-BE49-F238E27FC236}">
                    <a16:creationId xmlns:a16="http://schemas.microsoft.com/office/drawing/2014/main" id="{E29DA470-5265-4646-BCE1-43FCAC83F719}"/>
                  </a:ext>
                </a:extLst>
              </p:cNvPr>
              <p:cNvPicPr/>
              <p:nvPr/>
            </p:nvPicPr>
            <p:blipFill>
              <a:blip r:embed="rId6"/>
              <a:stretch>
                <a:fillRect/>
              </a:stretch>
            </p:blipFill>
            <p:spPr>
              <a:xfrm>
                <a:off x="845741" y="1098208"/>
                <a:ext cx="4368600" cy="1774440"/>
              </a:xfrm>
              <a:prstGeom prst="rect">
                <a:avLst/>
              </a:prstGeom>
            </p:spPr>
          </p:pic>
        </mc:Fallback>
      </mc:AlternateContent>
    </p:spTree>
    <p:extLst>
      <p:ext uri="{BB962C8B-B14F-4D97-AF65-F5344CB8AC3E}">
        <p14:creationId xmlns:p14="http://schemas.microsoft.com/office/powerpoint/2010/main" val="295745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204" name="Ink 203">
                <a:extLst>
                  <a:ext uri="{FF2B5EF4-FFF2-40B4-BE49-F238E27FC236}">
                    <a16:creationId xmlns:a16="http://schemas.microsoft.com/office/drawing/2014/main" id="{FF0A4CAA-842B-4441-9618-3B53B82DE481}"/>
                  </a:ext>
                </a:extLst>
              </p14:cNvPr>
              <p14:cNvContentPartPr/>
              <p14:nvPr/>
            </p14:nvContentPartPr>
            <p14:xfrm>
              <a:off x="548381" y="1250128"/>
              <a:ext cx="11682000" cy="5155200"/>
            </p14:xfrm>
          </p:contentPart>
        </mc:Choice>
        <mc:Fallback>
          <p:pic>
            <p:nvPicPr>
              <p:cNvPr id="204" name="Ink 203">
                <a:extLst>
                  <a:ext uri="{FF2B5EF4-FFF2-40B4-BE49-F238E27FC236}">
                    <a16:creationId xmlns:a16="http://schemas.microsoft.com/office/drawing/2014/main" id="{FF0A4CAA-842B-4441-9618-3B53B82DE481}"/>
                  </a:ext>
                </a:extLst>
              </p:cNvPr>
              <p:cNvPicPr/>
              <p:nvPr/>
            </p:nvPicPr>
            <p:blipFill>
              <a:blip r:embed="rId4"/>
              <a:stretch>
                <a:fillRect/>
              </a:stretch>
            </p:blipFill>
            <p:spPr>
              <a:xfrm>
                <a:off x="539381" y="1241128"/>
                <a:ext cx="11699640" cy="5172840"/>
              </a:xfrm>
              <a:prstGeom prst="rect">
                <a:avLst/>
              </a:prstGeom>
            </p:spPr>
          </p:pic>
        </mc:Fallback>
      </mc:AlternateContent>
    </p:spTree>
    <p:extLst>
      <p:ext uri="{BB962C8B-B14F-4D97-AF65-F5344CB8AC3E}">
        <p14:creationId xmlns:p14="http://schemas.microsoft.com/office/powerpoint/2010/main" val="138765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What we desire!!</a:t>
            </a:r>
            <a:endParaRPr sz="4800" b="1" dirty="0">
              <a:solidFill>
                <a:srgbClr val="27823F"/>
              </a:solidFill>
              <a:latin typeface="Montserrat" panose="00000500000000000000" pitchFamily="2" charset="0"/>
            </a:endParaRPr>
          </a:p>
        </p:txBody>
      </p:sp>
      <mc:AlternateContent xmlns:mc="http://schemas.openxmlformats.org/markup-compatibility/2006">
        <mc:Choice xmlns:p14="http://schemas.microsoft.com/office/powerpoint/2010/main" Requires="p14">
          <p:contentPart p14:bwMode="auto" r:id="rId3">
            <p14:nvContentPartPr>
              <p14:cNvPr id="136" name="Ink 135">
                <a:extLst>
                  <a:ext uri="{FF2B5EF4-FFF2-40B4-BE49-F238E27FC236}">
                    <a16:creationId xmlns:a16="http://schemas.microsoft.com/office/drawing/2014/main" id="{8617582A-0071-4C7B-ABF6-7B7BFDE5284B}"/>
                  </a:ext>
                </a:extLst>
              </p14:cNvPr>
              <p14:cNvContentPartPr/>
              <p14:nvPr/>
            </p14:nvContentPartPr>
            <p14:xfrm>
              <a:off x="294581" y="719445"/>
              <a:ext cx="10842480" cy="4099320"/>
            </p14:xfrm>
          </p:contentPart>
        </mc:Choice>
        <mc:Fallback>
          <p:pic>
            <p:nvPicPr>
              <p:cNvPr id="136" name="Ink 135">
                <a:extLst>
                  <a:ext uri="{FF2B5EF4-FFF2-40B4-BE49-F238E27FC236}">
                    <a16:creationId xmlns:a16="http://schemas.microsoft.com/office/drawing/2014/main" id="{8617582A-0071-4C7B-ABF6-7B7BFDE5284B}"/>
                  </a:ext>
                </a:extLst>
              </p:cNvPr>
              <p:cNvPicPr/>
              <p:nvPr/>
            </p:nvPicPr>
            <p:blipFill>
              <a:blip r:embed="rId4"/>
              <a:stretch>
                <a:fillRect/>
              </a:stretch>
            </p:blipFill>
            <p:spPr>
              <a:xfrm>
                <a:off x="285581" y="710445"/>
                <a:ext cx="10860120" cy="4116960"/>
              </a:xfrm>
              <a:prstGeom prst="rect">
                <a:avLst/>
              </a:prstGeom>
            </p:spPr>
          </p:pic>
        </mc:Fallback>
      </mc:AlternateContent>
    </p:spTree>
    <p:extLst>
      <p:ext uri="{BB962C8B-B14F-4D97-AF65-F5344CB8AC3E}">
        <p14:creationId xmlns:p14="http://schemas.microsoft.com/office/powerpoint/2010/main" val="330477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24"/>
          <p:cNvSpPr txBox="1">
            <a:spLocks noGrp="1"/>
          </p:cNvSpPr>
          <p:nvPr>
            <p:ph type="title"/>
          </p:nvPr>
        </p:nvSpPr>
        <p:spPr>
          <a:xfrm>
            <a:off x="519600" y="123167"/>
            <a:ext cx="9255600" cy="521600"/>
          </a:xfrm>
          <a:prstGeom prst="rect">
            <a:avLst/>
          </a:prstGeom>
          <a:noFill/>
          <a:ln>
            <a:noFill/>
          </a:ln>
        </p:spPr>
        <p:txBody>
          <a:bodyPr spcFirstLastPara="1" wrap="square" lIns="0" tIns="16933" rIns="0" bIns="0" anchor="t" anchorCtr="0">
            <a:noAutofit/>
          </a:bodyPr>
          <a:lstStyle/>
          <a:p>
            <a:pPr marL="16933"/>
            <a:r>
              <a:rPr lang="en-US" sz="4800" b="1" dirty="0">
                <a:solidFill>
                  <a:srgbClr val="27823F"/>
                </a:solidFill>
                <a:latin typeface="Montserrat" panose="00000500000000000000" pitchFamily="2" charset="0"/>
                <a:cs typeface="Arial" panose="020B0604020202020204" pitchFamily="34" charset="0"/>
              </a:rPr>
              <a:t>abstract class</a:t>
            </a:r>
            <a:endParaRPr sz="4800" b="1" dirty="0">
              <a:solidFill>
                <a:srgbClr val="27823F"/>
              </a:solidFill>
              <a:latin typeface="Montserrat" panose="00000500000000000000" pitchFamily="2" charset="0"/>
              <a:cs typeface="Arial" panose="020B0604020202020204" pitchFamily="34" charset="0"/>
            </a:endParaRPr>
          </a:p>
        </p:txBody>
      </p:sp>
      <p:sp>
        <p:nvSpPr>
          <p:cNvPr id="9" name="Google Shape;146;p24">
            <a:extLst>
              <a:ext uri="{FF2B5EF4-FFF2-40B4-BE49-F238E27FC236}">
                <a16:creationId xmlns:a16="http://schemas.microsoft.com/office/drawing/2014/main" id="{36587E88-55B7-4136-9A73-7804EBB69E13}"/>
              </a:ext>
            </a:extLst>
          </p:cNvPr>
          <p:cNvSpPr txBox="1"/>
          <p:nvPr/>
        </p:nvSpPr>
        <p:spPr>
          <a:xfrm>
            <a:off x="519599" y="849208"/>
            <a:ext cx="11040224" cy="5885625"/>
          </a:xfrm>
          <a:prstGeom prst="rect">
            <a:avLst/>
          </a:prstGeom>
          <a:noFill/>
          <a:ln>
            <a:noFill/>
          </a:ln>
        </p:spPr>
        <p:txBody>
          <a:bodyPr spcFirstLastPara="1" wrap="square" lIns="121900" tIns="121900" rIns="121900" bIns="121900" anchor="t" anchorCtr="0">
            <a:noAutofit/>
          </a:bodyPr>
          <a:lstStyle/>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Concrete class means a non-abstract class, i.e. if a class is not abstract then it is concrete.</a:t>
            </a:r>
            <a:endParaRPr lang="en-IN" sz="2400" b="1" dirty="0">
              <a:solidFill>
                <a:srgbClr val="FFFFFF"/>
              </a:solidFill>
              <a:latin typeface="Montserrat" panose="00000500000000000000" pitchFamily="2" charset="0"/>
            </a:endParaRPr>
          </a:p>
          <a:p>
            <a:pPr marL="380990" indent="-380990">
              <a:lnSpc>
                <a:spcPct val="150000"/>
              </a:lnSpc>
              <a:buFont typeface="Wingdings" panose="05000000000000000000" pitchFamily="2" charset="2"/>
              <a:buChar char="Ø"/>
            </a:pPr>
            <a:r>
              <a:rPr lang="en-IN" sz="2400" dirty="0">
                <a:solidFill>
                  <a:srgbClr val="FFFFFF"/>
                </a:solidFill>
                <a:latin typeface="Montserrat" panose="00000500000000000000" pitchFamily="2" charset="0"/>
              </a:rPr>
              <a:t>A class without any abstract methods can also be declared as abstract which leads us to the conclusion that, </a:t>
            </a:r>
            <a:r>
              <a:rPr lang="en-IN" sz="2400" b="1" dirty="0">
                <a:solidFill>
                  <a:srgbClr val="FFFFFF"/>
                </a:solidFill>
                <a:latin typeface="Montserrat" panose="00000500000000000000" pitchFamily="2" charset="0"/>
              </a:rPr>
              <a:t>abstract classes may also contain concrete methods.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590570A-3CCD-468F-8CA1-0D1A895C3AC7}"/>
                  </a:ext>
                </a:extLst>
              </p14:cNvPr>
              <p14:cNvContentPartPr/>
              <p14:nvPr/>
            </p14:nvContentPartPr>
            <p14:xfrm>
              <a:off x="889560" y="1540440"/>
              <a:ext cx="10475280" cy="1810080"/>
            </p14:xfrm>
          </p:contentPart>
        </mc:Choice>
        <mc:Fallback xmlns="">
          <p:pic>
            <p:nvPicPr>
              <p:cNvPr id="2" name="Ink 1">
                <a:extLst>
                  <a:ext uri="{FF2B5EF4-FFF2-40B4-BE49-F238E27FC236}">
                    <a16:creationId xmlns:a16="http://schemas.microsoft.com/office/drawing/2014/main" id="{6590570A-3CCD-468F-8CA1-0D1A895C3AC7}"/>
                  </a:ext>
                </a:extLst>
              </p:cNvPr>
              <p:cNvPicPr/>
              <p:nvPr/>
            </p:nvPicPr>
            <p:blipFill>
              <a:blip r:embed="rId4"/>
              <a:stretch>
                <a:fillRect/>
              </a:stretch>
            </p:blipFill>
            <p:spPr>
              <a:xfrm>
                <a:off x="880200" y="1531080"/>
                <a:ext cx="10494000" cy="1828800"/>
              </a:xfrm>
              <a:prstGeom prst="rect">
                <a:avLst/>
              </a:prstGeom>
            </p:spPr>
          </p:pic>
        </mc:Fallback>
      </mc:AlternateContent>
    </p:spTree>
    <p:extLst>
      <p:ext uri="{BB962C8B-B14F-4D97-AF65-F5344CB8AC3E}">
        <p14:creationId xmlns:p14="http://schemas.microsoft.com/office/powerpoint/2010/main" val="1289868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931</Words>
  <Application>Microsoft Office PowerPoint</Application>
  <PresentationFormat>Widescreen</PresentationFormat>
  <Paragraphs>150</Paragraphs>
  <Slides>22</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Calibri Light</vt:lpstr>
      <vt:lpstr>Courier New</vt:lpstr>
      <vt:lpstr>Montserrat</vt:lpstr>
      <vt:lpstr>times new roman</vt:lpstr>
      <vt:lpstr>times new roman</vt:lpstr>
      <vt:lpstr>verdana</vt:lpstr>
      <vt:lpstr>Wingdings</vt:lpstr>
      <vt:lpstr>Office Theme</vt:lpstr>
      <vt:lpstr>1_Office Theme</vt:lpstr>
      <vt:lpstr>PowerPoint Presentation</vt:lpstr>
      <vt:lpstr>PowerPoint Presentation</vt:lpstr>
      <vt:lpstr>What is Abstraction?</vt:lpstr>
      <vt:lpstr>abstract Method</vt:lpstr>
      <vt:lpstr>abstract class</vt:lpstr>
      <vt:lpstr>abstract class</vt:lpstr>
      <vt:lpstr>abstract class</vt:lpstr>
      <vt:lpstr>What we desire!!</vt:lpstr>
      <vt:lpstr>abstract class</vt:lpstr>
      <vt:lpstr>Interfaces</vt:lpstr>
      <vt:lpstr>Interfaces</vt:lpstr>
      <vt:lpstr>Interfaces</vt:lpstr>
      <vt:lpstr>Interfaces</vt:lpstr>
      <vt:lpstr>PowerPoint Presentation</vt:lpstr>
      <vt:lpstr>Abstract Class vs Interface</vt:lpstr>
      <vt:lpstr>Access Modifiers</vt:lpstr>
      <vt:lpstr>What is Encapsulation?</vt:lpstr>
      <vt:lpstr>Benefits of Encapsulation</vt:lpstr>
      <vt:lpstr>Cohesion in Java</vt:lpstr>
      <vt:lpstr>Design a Banking System</vt:lpstr>
      <vt:lpstr>Design a Banking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324</cp:revision>
  <dcterms:created xsi:type="dcterms:W3CDTF">2020-04-22T15:02:33Z</dcterms:created>
  <dcterms:modified xsi:type="dcterms:W3CDTF">2020-07-09T15:01:37Z</dcterms:modified>
</cp:coreProperties>
</file>