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0"/>
  </p:notesMasterIdLst>
  <p:sldIdLst>
    <p:sldId id="256" r:id="rId2"/>
    <p:sldId id="267" r:id="rId3"/>
    <p:sldId id="268" r:id="rId4"/>
    <p:sldId id="269" r:id="rId5"/>
    <p:sldId id="270" r:id="rId6"/>
    <p:sldId id="272"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30T14:27:12.744"/>
    </inkml:context>
    <inkml:brush xml:id="br0">
      <inkml:brushProperty name="width" value="0.05292" units="cm"/>
      <inkml:brushProperty name="height" value="0.05292" units="cm"/>
      <inkml:brushProperty name="color" value="#FF0000"/>
    </inkml:brush>
  </inkml:definitions>
  <inkml:trace contextRef="#ctx0" brushRef="#br0">15510 6039 58 0,'0'0'12'0,"0"0"-10"16,-317-14-1-16,133 12 5 15,-32 1 2-15,-33 1-7 16,-36 0 0-16,-17 0-1 16,-3 0 1-16,1 0 4 15,2 0 4-15,-11 1-3 16,-18 11-3-16,-9 3 0 16,16 1 0-16,11 0 1 15,23 2-1-15,23 4 0 16,32 0 1-16,40 0 0 15,50-2-1-15,50 0 2 16,33 2-2-16,28 4-3 16,24 6 0-16,10 12-1 0,0 7 1 15,0 7 1-15,17 10-1 16,6 16 1-16,-10 24 4 16,-13 25 8-16,0 21 4 15,0 19-3-15,-13 0-1 16,-1 5-2-16,5-12 1 15,9-15-8-15,0-17-3 16,43-16 0-16,-1-14-1 16,4-9 2-16,-16-5-2 15,-3-14 1-15,-4-14-1 16,-7-18 0-16,1-16 0 16,6-12-2-16,16-9 0 0,34-7-2 15,52 0 1 1,70-17 2-16,60-17 1 0,58 0-4 15,37-2-1-15,20 6 3 16,15 6 2-16,1 5-2 16,0 8-1-16,17 3 3 15,25 2-2-15,37 4-3 16,45 0 3-16,27 0 2 16,33 2 0-16,5 0-3 15,-2 0 2-15,-21 0-4 16,-37 0-1-16,-54 0 3 15,-52 0-1-15,-43 6-2 16,-28 0 5-16,-9 2 1 0,-5-4 0 16,-4-4 1-1,-14 0-1-15,-21 0 2 0,-29 0-2 16,-44-1 1-16,-35-10 0 16,-37-1 1-16,-25-2 4 15,-16-1 0-15,-3-3 0 16,-8 1-1-16,11-3-4 15,-5 2 0-15,-2-5-1 16,-7 3 1-16,-18 0 0 16,-5-2-1-16,-16 1 1 15,-9-6 1-15,-2-3 2 16,-1-2 7-16,1-6-1 16,2-2 0-16,9-7-5 15,0-3 0-15,4-4-3 0,0 1 4 16,-4-6 1-16,-6-3-1 15,-4-7-3-15,-10-5 0 16,1-7 2-16,-11-12 0 16,-6-11-2-16,-6-9-1 15,-4-5-2-15,0-10 1 16,0-5-1-16,-4 4 0 16,-19 4 1-16,-7 13-1 15,-12 12 2-15,-8 12-1 16,-6 5 1-16,-6 9 3 15,1 7-3-15,0 10 0 16,4 7-1-16,0 8 2 16,8 9-3-16,3 8 1 15,3 4 0-15,-3 9-1 16,-7 6-1-16,-19 6-4 0,-27 0 3 16,-30 2 2-16,-36 14 2 15,-26-2-2-15,-27 0 0 16,-20-4 0-16,-26 0 0 15,-30-6 1-15,-19 0-2 16,-30-2 3-16,-37 0-1 16,-22 2 0-16,-36 0-1 15,-31 5-3-15,-26 2 0 16,-36 5-2-16,-17 2 1 16,6 4-1-16,31 0 3 0,34 0-3 15,50 3-2 1,45-7 3-16,55 0-4 0,44-7-5 15,51-3 1-15,41-1-3 16,27-4 2-16,11 4 1 16,8 5-3-16,-10 12-16 15,-20 9-3-15,-9 9 5 16,1-5-31-16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30T14:27:28.792"/>
    </inkml:context>
    <inkml:brush xml:id="br0">
      <inkml:brushProperty name="width" value="0.05292" units="cm"/>
      <inkml:brushProperty name="height" value="0.05292" units="cm"/>
      <inkml:brushProperty name="color" value="#FF0000"/>
    </inkml:brush>
  </inkml:definitions>
  <inkml:trace contextRef="#ctx0" brushRef="#br0">12020 1496 146 0,'0'0'24'0,"0"0"-14"15,0 0 12-15,0 0 17 16,0 0-8-16,0 0-20 16,0-2-7-16,0 2 5 15,0 0 0-15,-11 12-3 16,4 9 10-16,-9 6 8 15,4 1-3-15,1 4-10 16,0 6 2-16,-4 2 1 16,2 1-3-16,-1 0-7 15,-2-1 1-15,9-2-4 16,-5-5 1-16,8-10-1 16,4-6-1-16,0-7 0 15,0-1-1-15,0-7 1 0,0 1-2 16,0-3-4-16,0 0 5 15,0 0-1-15,4 0 1 16,15 0 1-16,11 0 4 16,20 0-3-16,15 0 1 15,24 0 0-15,24 0-2 16,14 0 2-16,9 0-2 16,9 0 1-16,-3 0-3 15,3 0 2-15,4 6-1 16,-1-4-1-16,17-1 2 15,13 2 0-15,20-3 2 16,20 0-2-16,3 0 1 0,0 2-1 16,0 0-4-16,-10 2 3 15,-10 0 1-15,-10-2 0 16,-12 0-1-16,-11-2 1 16,-9 0 0-16,6 0 2 15,3 0-1-15,0 0-1 16,7 0 0-16,-3 0 1 15,6 0-1-15,-6 0 3 16,-4-2-2-16,-16 0 0 16,-10-2-2-16,-17 4-3 15,-3-2 3-15,0 2 1 16,-3-2 0-16,-9 2 1 16,-6-2-1-16,-17 2 0 15,-15-2 0-15,-10-1 2 16,-16 2-1-16,-16 1-1 15,-11-2 0-15,-11 2 0 0,-5 0 1 16,13-3-1-16,2 3-1 16,17 0 0-16,2 0 1 15,2 0 0-15,-5 0 0 16,-2 0-1-16,-6 0 2 16,1 0-1-16,3 0 0 15,-7 0 1-15,0 0-1 16,0 0 1-16,-4 0-1 15,-1 0 0-15,5 0-1 16,9 0 2-16,12 0-2 16,2 0 1-16,0 0 0 0,-4 0 1 15,-12 0-1-15,-3 0-1 16,-11 0 0-16,-9 0 1 16,0 0 0-16,-2 0 0 15,2 0 2-15,1 0-4 16,4 0 2-16,-5 0 0 15,9 0 0-15,-2 0 1 16,2 0-2-16,-5 0 2 16,1 0-1-16,-5 0 0 15,0 0-1-15,5 0 1 16,-8 0 0-16,8 0 0 16,-1 0 0-16,5 0 0 15,-9 0 0-15,4 0 0 0,-6 0 1 16,-5 0-1-1,3 0 1-15,-3 0-1 0,0 0 1 16,0 0-1-16,0 0 3 16,0 0 3-16,0 0-5 15,0 0 9-15,0 0-4 16,4 0-3-16,7 0 6 16,1-6 0-16,2-9-8 15,-1 1 3-15,2-4 0 16,-4-7 2-16,0 0 4 0,5-8-10 15,-4 1 5 1,-1-1-3-16,-8 1 2 0,1 1-2 16,-4 0-2-16,0-2-2 15,0-1-2-15,0-4-20 16,-18-4-49-16,-1-2-46 16,10-9-38-16</inkml:trace>
  <inkml:trace contextRef="#ctx0" brushRef="#br0" timeOffset="9533.962">12046 638 29 0,'0'0'38'0,"0"0"-34"16,0 0-4-16,0 0 0 15,0 0 12-15,0 0 0 16,257 0-2-16,-66 0-2 16,37 0-1-16,27 0-2 15,8 0 0-15,4 0-2 16,7 0 1-16,9 0-3 15,-1 0 2-15,-15-8-1 16,-34-1-1-16,-47 3-1 16,-37 0 2-16,-41 5 0 15,-39-4 1-15,-36 3 1 0,-22 2 4 16,-11-5-1-16,0 4-1 16,-60 0-6-16,-62 1-7 15,-69 0 2-15,-50 0-4 16,-40 2-5-16,-25 7 8 15,-2-1 0-15,-2-4 4 16,6 5-2-16,14-5-4 16,12 2 1-16,29 0 3 15,37-3 4-15,31 5 0 16,36 1 1-16,28 0-1 16,25 3 2-16,23 0-2 15,16 5 0-15,20-3-2 16,4-1-14-16,19 1 0 0,10-5 1 15,16-1-2 1,74-8 4-16,55 0-4 0</inkml:trace>
  <inkml:trace contextRef="#ctx0" brushRef="#br0" timeOffset="15248.575">19730 539 31 0,'0'0'17'0,"0"0"-5"16,0 0 14-16,0 0-3 16,0 0-9-16,0 0-5 0,0-6-4 15,0 6 0 1,0 0-3-16,0 0-1 0,4 0-1 16,45 0 0-16,40 0 0 15,43 0 3-15,36 0-3 16,13 0 1-16,1 0-1 15,-3 0 0-15,-11 0 0 16,-11 5 0-16,-17-4 1 16,-29 2 0-16,-35-1-1 15,-30-1 0-15,-26-1 0 16,-17 1 1-16,-3-1-1 16,0 0 0-16,0 0 0 15,-7 0-3-15,-47 3 1 16,-37 0 1-16,-43 4 1 15,-31-3-2-15,-20 2 1 0,-13-2 1 16,-13 0 0-16,6-4 0 16,7 0-3-16,33 0 2 15,43 0 1-15,43 0 1 16,33 0 0-16,26 0 0 16,17 0 1-16,3 0-2 15,0 0-2-15,0 0 2 16,23 0 0-16,49-10 1 15,54-2 0-15,56 2-1 16,39 3 1-16,23 4-1 16,9 3 0-16,-9 0 0 15,-19 0 0-15,-20 7 1 16,-44-3-1-16,-39-1 1 16,-46 0 0-16,-33 0 3 0,-33-3-2 15,-10 0 0 1,0 0 3-16,-26 0 3 0,-50 0-8 15,-43 0 0-15,-33 0 0 16,-28 0 1-16,-10 0-1 16,-8 0 1-16,-9 0-1 15,9 0 0-15,7 0 0 16,23 0 0-16,46 0 2 16,46 0-2-16,42 0 0 15,31 0 0-15,3 0-3 16,23 0-3-16,60-4 4 0,46-3 2 15,32-2-4-15,11 3 4 16,-1 0-2-16,-6 2-1 16,-10 2 0-16,-13 2 3 15,-17 0 0-15,-33 0-1 16,-35 0 1-16,-34 0 0 16,-23 0 0-16,-42 0-11 15,-77 0 1-15,-56 8 10 16,-46-2 0-16,-20-2 0 15,17-4 0-15,41 0 0 16,49 0 1-16,58 0 3 16,42 0 1-16,27 0-1 15,7 0-4-15,0-2 0 16,0 0 0-16,18-4 1 0,40 0 1 16,25 0-1-16,23-5 0 15,13 4-1-15,19 0-2 16,7 0 2-16,7 3-3 15,13 2 2-15,-10 2 2 16,-6 0-1-16,-34 0 0 16,-39 4 0-16,-34 0-1 15,-31-2 1-15,-11 5-3 16,-60 2-9-16,-67 3 12 16,-45 4 4-16,-21-3-3 15,-7-4-1-15,15-5 5 16,27 0 2-16,25-4 0 15,31 0-2-15,29 0-2 0,27 0-1 16,23 0-1-16,20 0-1 16,3 0 0-16,0 0-3 15,14 0 2-15,58 0 2 16,47 0 0-16,42 0-1 16,11 0-1-16,6 0-6 15,-10 0-13-15,-12 0-6 16,-18 0-20-16</inkml:trace>
  <inkml:trace contextRef="#ctx0" brushRef="#br0" timeOffset="30123.876">4638 4550 17 0,'0'0'17'0,"0"0"-2"16,0 0 4-16,0 0 1 15,0 0-2-15,0 0-6 16,-39 0 1-16,39 0 0 15,0 0-1-15,0 0-2 16,0 0-6-16,0 0-4 16,16 0 0-16,30 0 3 15,23 0 2-15,18 0-4 16,15 2 1-16,6 0-1 16,-2 0 1-16,0-2-2 0,2 0 0 15,-9 0 0 1,0 0 0-16,1 0-3 0,-5 0 3 15,-3 0 2-15,-2-6 0 16,-1 2-2-16,-6-3 4 16,-7 3-4-16,2 1 3 15,-11 0 0-15,-2 0 0 16,-8 3 0-16,-11-3 0 16,0 3-1-16,0 0-1 15,0 0 0-15,11 0-1 16,12 0 2-16,3-1-2 15,4-1 0-15,-3-1 0 16,-4 0 1-16,0 0-1 16,-13 2 0-16,-6 1 0 15,-8 0 0-15,-8 0 1 0,1 0-1 16,-1-3 0-16,3 2 2 16,9-3-1-16,4 1-1 15,4 2 0-15,3-1 0 16,3 2 1-16,2 0 0 15,-5 0-1-15,1 0 0 16,-14 0 1-16,-1 0 0 16,-13 0 0-16,-4 0-1 15,3 0 0-15,-3 0 1 16,4 0 1-16,0 0-1 16,0 0 2-16,6 0-1 15,1 0 0-15,-2 0-1 0,-1 0 2 16,-4 0 1-16,-7 0 0 15,-7 0 0-15,-6 0-1 16,-4 0 1-16,-3 0 0 16,-3 0-1-16,4 0-1 15,-4 0 2-15,0 0-1 16,0 0 1-16,0 0-3 16,0 0-1-16,0 0-3 15,0 0-32-15,0-7-25 16,0-4-38-16</inkml:trace>
  <inkml:trace contextRef="#ctx0" brushRef="#br0" timeOffset="44714.961">11310 3807 2 0,'0'0'23'0,"0"0"-3"16,0 0 10-1,0 0 2-15,0 0-6 0,0 0-4 16,6-7-3 0,-6 7 1-16,0 0 2 0,0-2-1 15,0 2-2-15,0-6-4 16,-20 2-9-16,-19 0-3 15,-1-1 0-15,-3 2-3 16,4-2 0-16,6 4 0 16,3-3 0-16,-2 0 1 15,-2 2-1-15,4-1-1 16,-2 3 1-16,11 0-2 16,1 0 0-16,5 0 2 0,11 0-2 15,-3 0 2-15,7 0-2 16,0 0 1-16,0 0 1 15,0 0 0-15,0 0-2 16,0 0 1-16,0 0 1 16,0 0-1-16,0 0 1 15,-5 0-1-15,1 0 0 16,1 0 1-16,-5 0 2 16,1 0-2-16,2 3 0 15,-2-1 2-15,3-2-4 16,1 2 3-16,-1-2-1 15,4 0 0-15,0 0 0 16,-8 0 0-16,4 0 0 16,-3 0 1-16,7 0-1 0,0 0 0 15,0 0 0 1,0 0-1-16,0 0 0 0,0 3 0 16,0 3-1-16,-4 3-1 15,1 2 3-15,-2 2 1 16,1 1 0-16,-3 4 7 15,0 0-3-15,-6 2 3 16,6 4-3-16,4 4 2 16,3 1 0-16,-4-2 0 15,4 3 0-15,0 0 0 16,0 0-3-16,0 5 2 16,0-5-2-16,0 2 2 0,0 0 2 15,-5-1-4 1,1 0 5-16,1-1-5 0,-1 0 2 15,4 0-3 1,-3 0 2-16,3 1-1 16,0-6 4-16,0 0-3 15,0-3-3-15,0-4-2 0,0-4 3 16,0 0-1-16,0-2-2 16,0-4 1-16,0-1 0 15,0-1-1-15,0-3 1 16,0-3 0-16,0 2-1 15,0-2 2-15,0 0-1 16,0 0-1-16,0 0 0 16,0 0 4-16,0 0-4 15,0 0 0-15,0 0 4 16,0 0-4-16,0 0-4 16,0 1 4-16,0 4 0 0,0-1-4 15,0 0 4-15,0 0 3 16,0-2-2-16,3 0-2 15,8 0 2-15,5 2-1 16,10-2 0-16,8 2 0 16,16-4 0-16,12 0 0 15,10 0 5-15,8 0-4 16,8 0 0-16,-8-2 3 16,-1-4-3-16,-3 0-1 15,6 0 0-15,4-1 1 16,-1 1-1-16,2 0 0 15,-2 3 0-15,-5-4 1 16,-1 0 0-16,10-1 4 16,-6-2-4-16,5 1 3 15,-8 2-4-15,-8-2 2 0,1 4-1 16,-4-1-1-16,0 2 0 16,-6 0 1-16,3 4-1 15,3-3 1-15,-9 3 0 16,2 0 0-16,-5 0-1 15,-4 0 1-15,5 0 0 16,6 0-1-16,1 0 1 16,8 0-1-16,3 3 0 15,0-2 0-15,3 3 1 16,3-1-1-16,-3-1 3 16,4-1-2-16,-1 2-1 15,-10-2 3 1,-12 2-2-16,-10-2-1 15,-8-1 0-15,-4 4 0 16,4 1 0-16,-3-4 1 0,-5 4-1 16,-1-4-1-16,-1 4 1 15,-5-4 0-15,-1 2 0 0,4-1 1 16,4-2-3-16,-6 1 2 16,-1-1 0-16,-10 3 2 15,-1-3-1-15,0 1-1 16,-5-1-1-16,12 0 1 15,3 3 1-15,10-2-1 16,1 2 0-16,5-3 1 16,1 2 0-16,-3 0-1 15,-1 0 0-15,-12-2 1 0,-8 0-1 16,-12 0 0-16,-3 0 0 16,-1 0 4-16,-3 0-3 15,0 0-1-15,0 0 11 16,0 0-1-16,0 0 5 15,0 0-9-15,0 0 5 16,0 0 0-16,0 0-2 16,0 0-4-16,0 0 3 15,0-2-8-15,0-10 0 16,0 2-1-16,0-1 2 16,0 0-1-16,-3-2 0 0,-1-1 1 15,4 1 1-15,0-5-2 16,0-4 1-16,0-3-1 15,0-3 0-15,0-4 0 16,0-2 0-16,0-4 1 16,-3-2-1-16,-1 3 2 15,-5 2-2-15,2 1 0 16,0-1 1-16,4 4 1 16,-3-6-2-16,3 3 1 15,3 2-1-15,0 4-1 0,0 6 1 16,-7 6 0-16,3 4 0 15,-3 3-2-15,-2 2 2 16,2 6-3-16,4-2 3 16,-1 3 0-16,4 0 0 15,0-2 2-15,0 2-2 16,-5-6 3-16,-2 2-8 16,-4-4 3-16,-8 0 0 15,-11 0 0-15,-9-2-6 16,-14-2 3-16,-16 2-1 15,-11-1-3-15,-22 4-6 16,-26 4 6-16,-35 3-5 16,-58 0-3-16,-49 0-28 15,-47 9-21-15,-19 3 0 16,-4-2-3-16,13 2 4 0,30-6-33 16</inkml:trace>
  <inkml:trace contextRef="#ctx0" brushRef="#br0" timeOffset="46257.963">11040 3782 7 0,'0'0'14'0,"0"0"-2"15,0 0 0-15,0 0 0 16,0 0-3-16,0 0 1 16,0 0 0-16,0-15-2 15,0 15-4-15,0 0-1 16,0 0-1-16,0 0-1 0,0 0 0 16,0 0-1-16,12 0 1 15,22 0 5-15,8 0 2 16,11 0 0-1,13 0-1-15,6 3-3 0,8 0-1 16,3 1-1 0,-2 3-1-16,6-2 0 0,1-1 1 15,-1 3 0 1,-2 0 0-16,-2-2-2 0,-10-1 2 16,-4 0 2-16,-7-1 1 15,-6 0 0-15,-10 0 2 16,-9 0-2-16,-10-1 2 15,-4 0-1-15,-11-2-2 16,2 0 0-16,2 0 2 0,0 0-4 16,-2 2 2-16,2-2 1 15,4 2 0 1,-3-2-2-16,6 0 2 0,-7 0-4 16,-9 0 1-16,-3 0-1 15,-4 0-1-15,0 0-11 16,0 0-47-16,-14 0-15 15</inkml:trace>
  <inkml:trace contextRef="#ctx0" brushRef="#br0" timeOffset="49332.855">15131 4523 48 0,'0'0'20'16,"0"0"-1"-16,0 0 13 16,0 0-3-16,0 0-9 15,0 0-4-15,0 0-2 16,0 0-1-16,0 3-2 16,13-1-2-16,24-2 7 0,21 0 0 15,15 0-2 1,13 0-1-16,6 0-3 0,-3 0 6 15,-6 0-6-15,-11 0 1 16,1 0-2 0,-1 0-2-16,8 0 4 15,12 0-3-15,11 0-1 16,8 0 5-16,-1 0-3 0,1 0-2 16,-1 0-2-1,5 0-2-15,7 0 0 16,10 0 1-16,6 0-3 15,7 0 0-15,-8 0-2 16,4 0 2-16,-3 0-1 16,-5 0 0-16,-2 0 4 15,-6 0-3-15,-6-2 2 16,-2-4 3-16,1 2-4 0,1-2 3 16,6 2-3-16,-6-3 4 15,-4 4-2-15,1 0-4 16,-4 3 1-16,10 0 0 0,-7 0 3 15,-5 0-2-15,-2 0-2 16,-15 0 2-16,12 0-1 16,8 0-1-16,12 0 1 15,10 0-1-15,-2 0 0 16,-11 5 0-16,-15 3-3 16,-7 0 2-16,-5 1 1 15,-5 0 1-15,9-2-1 16,6 0 0-16,4-1 1 15,10-2 0-15,3 0-1 0,0-3-1 16,-3 4 1-16,-10 1 0 16,-1-2 0-16,-12 4 1 15,3-4-1-15,-9 0 4 16,5-2-4-16,1-2 1 16,7 0 0-16,-4 0-1 15,5 2 0-15,-10-2 0 16,-2 2 2-16,-7-2-3 15,-9 2 1-15,-13 0 0 16,-1 0 1-16,-2-2 0 16,6 2 0-16,-6-2-1 0,5 0-1 15,1 3 0 1,3-3 0-16,3 0 0 0,8 1 1 16,0-1 0-16,-1 0 0 15,-3 0 0-15,2 0 0 16,-5 0 1-16,-1 0-1 15,-5 0 0-15,-1 0 0 16,-6-1 0-16,2-4-2 16,-6-1 2-16,3 2 1 15,-6-2-1-15,-7 2 1 16,0 2-1-16,-9-2 0 16,2-1 0-16,2 2 1 0,1-3-1 15,4 2 0 1,7 1 1-16,4 0-1 0,1 1 0 15,2 2 4-15,2 0-4 16,-5 0 1-16,-4-2-1 16,-11 2 0-16,-3-2 1 15,-2 0-1-15,2 2 0 16,14-3-2-16,13 3 4 16,5-1-2-16,10-2 0 15,-9 2 0-15,-8-2 0 16,-9 3 1-16,-11 0 0 15,2 0-1-15,0-1 0 16,4 1-1-16,-1-2 1 16,17 2 0-16,6-3 0 15,15 2 1-15,17 1-4 0,2 0 2 16,-10 0-2-16,-9 0 3 16,-18 0-1-16,-11 0 1 15,-9 0 0-15,1 0 0 16,0 0 0-16,6 0 1 15,17 0-1-15,10 0-3 16,5 0 3-16,8 0-1 16,3 0 1-16,-7 1 0 15,-6 2 1-15,-6 0 0 16,-11-3-2-16,-7 3 2 16,-5-3-2-16,-1 1 2 15,6 2-2-15,7-2 2 0,4 4-1 16,-1-1 2-16,-5 0-2 15,-5-3 3-15,-5 2-2 16,-11-3-1-16,-7 0 0 16,-6 0 1-16,-10 0-1 15,4 0 0-15,-1 0 0 16,17 0-1-16,13 0 1 16,21 4-1-16,7 2 1 15,12-3 0-15,-9 3 0 16,-6 1 0-16,-21-3 0 15,-14 0 2-15,-12-4-2 16,-11 2-2-16,-4-2 2 0,1 0-3 16,-6 0 3-16,2 0 0 15,3 0 0 1,-5 0 0-16,2 0 3 0,0 0-3 16,-9 0 1-1,-3 0-1-15,-4 0 0 0,0 0 0 16,0 0-1-16,0 0-3 15,3 0 4-15,1 0-6 16,1 0 3-16,-5 0-2 16,0 0-4-16,0 0-4 15,0 0-22-15,0 0-34 16,0 2-33-16,-42 4-6 16</inkml:trace>
  <inkml:trace contextRef="#ctx0" brushRef="#br0" timeOffset="52342.251">11266 5409 59 0,'0'0'41'0,"0"0"-40"15,0 0 2-15,0 0 27 16,0 0 4-16,193 0-13 16,-128 0-3-16,4 0 4 15,4 1 6-15,14 0-5 16,13-1-3-16,10 0-7 16,5 0 1-16,-2 0-2 15,2 0-4-15,0 0-1 0,-9 3-2 16,-7-1 2-1,-7 2-1-15,-9-1 1 0,2 0 6 16,-1-1-1-16,15 0-5 16,16-2-1-16,21 2-2 15,28-2-1-15,27 0-2 16,15 4-1-16,4 2 4 16,-15 5-4-16,-24-3 0 15,-26 3 0-15,-19-3 0 16,-8 0-1-16,-4-4 1 15,-3 1 1-15,4-4-1 16,11 1 1-16,15 1-1 16,25-2 0-16,22 1 3 15,17 1-3-15,-2-1 0 16,-13 5 0-16,-13 1 1 0,-22 2 1 16,-3-2 0-16,9-2-2 15,11 0-1-15,14-2 1 16,17 0-1-16,-1-4 0 15,12 2-1-15,-9-2 2 16,-10 0 0-16,-24 0 1 16,-19 0-1-16,-26 0 3 15,-11 0-3-15,-9 0 0 16,13 0 0-16,26 0 0 16,33 0 3-16,40 0-1 15,26 0-1-15,9 0 0 16,-6 0-1-16,-15 0-5 0,-30 0 5 15,-18 0-1-15,-20 0-2 16,-8 0 3-16,5-2 0 16,14-3 1-16,27-1 0 15,19 1 0-15,16 4 1 16,2-4-2-16,1 1 1 16,-3 0 3-16,-28-2-4 15,-18-2-2-15,-33 2 2 16,-19-2-3-16,-1 2 3 15,0 3 0-15,11-2-1 16,10 5 0-16,25 0 1 16,14 0 0-16,7 0 0 0,2 2 1 15,-21 7-1 1,-22-3 1-16,-26-4 1 0,-21 1-2 16,-2-3 0-16,4 0 0 15,3 0 4-15,3 0-4 16,-10 0-4-16,-16 0-1 15,-16 0 3-15,-14 0 0 16,-15-3-2-16,-19 1-7 16,-14-3 3-16,-8-1-16 15,-6-4-20-15,-4-2-31 16,-3-3-25-16,0 2-21 16</inkml:trace>
  <inkml:trace contextRef="#ctx0" brushRef="#br0" timeOffset="67436.957">24715 9082 20 0,'0'0'41'0,"0"0"-28"16,0 0 8 0,11-125 8-16,-11 93-7 0,0-2-2 15,-23 2 0-15,-23-1 9 16,-18 0-9-16,-21 3-9 16,-21 2-5-16,-20 6 0 15,-12 8 3-15,-14 6-2 16,4 8 0-16,-1 0 0 15,-3 16 0-15,-9 21-3 16,-18 12 1-16,-5 5-1 16,16 6-3-16,13 4-1 15,13 3 2-15,2 7-1 16,-10 4-2-16,-9 6 1 16,-20 9 0-16,-8 8 1 15,-8 10 2-15,0 9 3 0,8 6 1 16,15 5-2-16,24 6-3 15,19-1-1-15,26 0 0 16,18 0-1-16,18 7 4 16,12 3-4-16,6 8 3 15,11 5 5-15,8 0 3 16,7 1-1-16,7 1-5 16,9-5 15-16,-1-6-7 15,8-4-4-15,0-8 3 16,0-7 2-16,0-7-8 15,0-11 5-15,8-17 8 16,38-6-13-16,22-11-3 0,24-12 0 16,19-4-1-16,25-13-2 15,25-8 3-15,14-6-2 16,8-6-1 0,-7 0 0-16,-4-4 0 15,-16-5 2-15,-15-3-1 16,-5-11-1-16,6-5 4 0,3-2-4 15,4 0 3-15,8-18-3 16,-5-4 2-16,-3 3-2 16,-1-4 3-16,-10 1 0 15,-12-4-3-15,-13-3-1 16,-5-8 1-16,-9-7 0 16,4-5 0-16,3-2 2 15,2-1-1-15,-9 2 2 16,-9 3 1-16,-5 2 6 15,-6-3-1-15,-3 3-4 16,9-5-3-16,-1-5-2 0,7-3 2 16,12-4-1-1,-7-1-2-15,-1 0 1 0,-12 5 0 16,-10 2-2-16,-11 8 4 16,-16-1-2-16,-9 5 2 15,-11 0-2-15,-3 1 3 16,-3-1-2-16,-1 1 0 15,-5-4 2-15,9-1-3 16,-3-2 1-16,3-3 1 16,-7-3 1-16,-9-3-3 15,-7-5 0-15,0-4 3 16,0-5-2-16,0 1-1 16,0-1-1-16,0 4 1 15,0-3 1-15,10 3 2 0,22-3-1 16,-2 2-2-16,8-5 0 15,0 3 1-15,-4 0 2 16,-6 4 6-16,-6 0-2 16,-10 2 1-16,-8 2 9 15,-4-6-9-15,0-2 5 16,0-3-5-16,0 0-1 16,-11 2-3-16,-5 4 1 15,-3 5-5-15,-8 4 0 16,0 3 0-16,-3 7 7 15,-9 9-6-15,-7-1-1 0,-14 2 0 16,-19-5 0 0,-20 1-1-16,-9-3-3 0,-2-2 2 15,11 3-10-15,11 4-14 16,15 2 8-16,8 4-1 16,4 0-13-16,-18 1 5 15,-20 5-15-15,-20 5-21 16,-22 3-14-16,-1 5 0 15,10 4-3-15,6 6 19 16,18 1-16-16</inkml:trace>
  <inkml:trace contextRef="#ctx0" brushRef="#br0" timeOffset="69051.244">28506 9140 17 0,'0'0'32'0,"0"0"-16"0,0 0 3 15,-20-134 6 1,-10 97-5-16,-9 0-3 0,0 0-4 16,-1 1 0-16,-10 1 3 15,-8-1-3-15,-2 5-5 16,-9 3-6-16,-4 2 1 16,-3 4-2-16,-4 4 1 15,-8 5-1-15,1 6 1 16,-13 1 0-16,0 4-2 15,-2 2 3-15,3 0-3 16,-4 0 2-16,1 14-1 16,-6 12-1-16,-2 10 1 15,-8 6-1-15,-5 10 2 16,-2 4-1-16,-1 7-1 16,4 5 2-16,4 6 1 15,6 2-3-15,13 2 2 16,16 3 2-16,11 0-1 0,11 2 1 15,12-1-2-15,3 2 0 16,3 0 1-16,10 7-2 16,-6 7 5-16,5-1 8 15,2 3 0-15,2-5-8 16,7-3 0-16,9 2 0 16,5-1-2-16,9 3-4 15,0-1 1-15,16 1 0 16,21 0-1-16,2 3 1 15,0-3-1-15,-5-2 0 16,0-2 0-16,4-3 1 16,5-3 0-16,6 0 0 0,4 1 0 15,4-6-1-15,5-2 0 16,5-5 1-16,2-10 0 16,7-4 1-16,6-4 0 15,-10-5-1-15,-5-1 1 16,6-2-2-16,-1-2 1 15,13-2 2-15,18-1 6 16,7-6 5-16,28-1-5 16,14 2-9-16,16 1 4 15,7 0-2-15,5 0 2 16,-8-2-3-16,-6-2 2 16,-5-7-1-16,-16-2 0 15,0-4 1-15,-9-4 0 16,2-2 2-16,0-6 0 0,2-2-2 15,2-8 4-15,3 0-7 16,0-3 7-16,0-26-6 16,0-7 2-16,0-12 1 15,3-10-3-15,-6-13 2 16,-2-8-1-16,-6-14 2 16,-15-5-1-16,-13-5 11 15,-18-9-7-15,-12-14 9 16,-23-12 6-16,-10-11-12 15,-25-3 6-15,-18 1-6 16,0 0 7-16,-23-5-16 0,-22 2 10 16,-1 0 1-16,4 1-5 15,8 1-2-15,11 0-1 16,-12 3-4-16,1 11 3 16,-15 6-3-16,-31 9 0 15,-61 9 0-15,-77 2-6 16,-129 9-13-16,-107 9-16 15,-95 10-12-15,-61 18-1 16,16 12 2-16,40 11-18 16,78 1-41-16,105-15-34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30T14:29:26.053"/>
    </inkml:context>
    <inkml:brush xml:id="br0">
      <inkml:brushProperty name="width" value="0.05292" units="cm"/>
      <inkml:brushProperty name="height" value="0.05292" units="cm"/>
      <inkml:brushProperty name="color" value="#FF0000"/>
    </inkml:brush>
  </inkml:definitions>
  <inkml:trace contextRef="#ctx0" brushRef="#br0">4932 10882 47 0,'0'0'3'0,"0"0"-6"0,0 0-34 15</inkml:trace>
  <inkml:trace contextRef="#ctx0" brushRef="#br0" timeOffset="5845.024">9458 11001 70 0,'0'0'26'16,"0"0"13"-16,0 0-13 15,-49-112 1-15,10 83-3 16,-11 12-1-16,-19 6 1 0,-21 9-7 15,-21 2 1 1,-15 2 1-16,-12 22-2 0,-10 13-4 16,-12 13-6-16,-4 15 0 15,-1 20-1-15,10 9-2 16,17 15-3-16,35 21 0 16,38 16 1-16,38 10-2 15,27 3 0-15,50-13 0 16,68-13 0-16,47-10 0 15,22-23-1-15,2-21 1 16,2-22 0-16,0-23 0 16,1-22 4-16,-3-12-4 0,5-14 3 15,-3-31 3-15,-10-13 6 16,-22-12 7-16,-14-18 0 16,-23-17 4-16,-23-13-8 15,-30-12-2-15,-35-12-7 16,-31-3-4-16,-3-1 0 15,-44 4 0-15,-51 11-4 16,-24 20-1-16,-22 24-1 16,-12 24 2-16,8 21-7 15,4 20 6-15,8 20-12 16,-5 2-23-16,0 27-20 16,9 17-17-16,19 9-19 15,34 6-25-15</inkml:trace>
  <inkml:trace contextRef="#ctx0" brushRef="#br0" timeOffset="6618.867">8524 14239 32 0,'0'0'46'0,"0"0"-10"0,-233-86-5 15,137 80 4-15,4 6-6 16,-10 0-12-16,-8 14 5 16,7 14 0-16,-1 14-9 15,14 10 4-15,8 11 3 16,10 13 1-16,5 14-13 16,8 18 25-16,6 26-15 15,14 13-3-15,29 10 14 16,10-3 14-16,3-6-11 15,54-14-9-15,21-13-18 16,12-24 3-16,28-24-2 16,24-23-3-16,23-20-2 15,13-22 5-15,13-8-2 16,-5-8-4-16,-6-28 0 0,-1-14 0 16,-4-17 0-16,-3-21 5 15,-8-13-4-15,-19-18 1 16,-19-9-1-16,-31-11 3 15,-31-9 1-15,-25-12-2 16,-32 3-2-16,-7 5 5 16,-49 14-7-16,-58 14 1 15,-41 11-2-15,-40 15 1 16,-17 13-24-16,-2 17-1 16,25 20-2-16,44 16-29 15,48 15-16-15,31 17-5 16,19 0-17-16,4 9 8 15</inkml:trace>
  <inkml:trace contextRef="#ctx0" brushRef="#br0" timeOffset="7569.322">7888 14011 14 0,'0'0'30'0,"0"0"-9"16,0 0 4-16,0 0 6 15,0 0 4-15,0 0 0 16,17 4-1-16,-57-4-2 15,-15 0-6-15,-9 0-8 16,-1-13-3-16,-1-12 6 16,-1-8-6-16,1-5-3 15,1-4 7-15,1-12-4 16,-8-10 2-16,-20-10-10 16,-18-7 4-16,-12-7-5 15,-5-1-4-15,10-16 8 16,6-14-8-16,8-5 2 15,-3-5-3-15,1 3 0 16,6 4-1-16,9-2 1 0,18 3 3 16,10 5-3-16,19 4-1 15,33 8 1-15,10 7-1 16,37 15-1-16,48 13-1 16,24 10 0-16,13 12 0 15,6 11-1-15,4 8 1 16,-9 8 2-16,-14 4 4 15,-20 4-3-15,-27 6 3 16,-25 3-2-16,-18 0 0 16,-12 3 5-16,-7-1-3 15,0 1 3-15,0 0 7 16,0 0-11-16,0 0 5 0,0 0-4 16,0 0-1-1,0 0 0-15,4-2-3 0,5-5 0 16,1 3-1-16,-3-2 2 15,-1-2-1-15,-6 2 3 16,0-4-2-16,0-2 0 16,0-4-1-16,-13-2-3 15,-17-2 3-15,-5 2-3 16,1 2 3-16,-3 0-2 16,-2 4 0-16,-7 0 1 15,-3 2-2-15,-1 4 0 16,4 2 1-16,12 4-9 15,15 0 5-15,12 0 1 16,7 0 2-16,0 0-5 16,0 0-2-16,3 0-1 0,40 0 0 15,17 4 11-15,20 9 1 16,5 6-1-16,1 4 1 16,-1 2-1-16,-2 5 2 15,-7-2-1-15,-10 1-2 16,-20 1 0-16,-23-8 0 15,-20 1 1-15,-3 4-16 16,-16 1-26-16,-37 2-13 16,-19 2-22-16,-1 1 12 15,1 0 8-15,15-3-42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30T14:31:02.984"/>
    </inkml:context>
    <inkml:brush xml:id="br0">
      <inkml:brushProperty name="width" value="0.05292" units="cm"/>
      <inkml:brushProperty name="height" value="0.05292" units="cm"/>
      <inkml:brushProperty name="color" value="#FF0000"/>
    </inkml:brush>
  </inkml:definitions>
  <inkml:trace contextRef="#ctx0" brushRef="#br0">4734 8366 70 0,'0'0'31'16,"0"0"-6"-16,0 0 17 15,0 0-9-15,0 0-20 16,0 0-8-16,0 0-2 16,-9 26 21-16,58-17-6 15,29 3-4-15,16-1-2 0,21-3-1 16,10-2-5 0,10-6 0-16,6 0-4 0,3 0 0 15,13 0 1 1,8 0 0-16,6 0-1 0,11 0-1 15,16 0 0-15,20 0 0 16,10-2-1-16,9 2 2 16,11 0-2-1,15 0 1-15,15 0 1 16,9 0-1-16,6 8-2 16,-11 2-2-16,-3-1 3 15,-1 0 1 1,-4-1-1-16,6-2 2 15,4 5-2-15,6-4 0 16,0 3 1-16,-12-4-1 16,-11-4 0-16,-19-2-7 15,-18 0 0-15,-5 0-1 0,-4 0 6 16,-11 0-5-16,-8 0 2 16,-8 0-1-16,-18 0 1 0,-21 0 0 15,-6 0-3-15,-22 0 0 16,-17 0-12-16,-22 2-9 0,-24 2-7 15,-2 0-22-15,10 2-60 16</inkml:trace>
  <inkml:trace contextRef="#ctx0" brushRef="#br0" timeOffset="920.915">11128 8737 53 0,'0'0'10'0,"-194"-37"0"16,79 24 9-16,-4-2 2 15,-10 6-4-15,-7 3 2 0,-22 3 5 16,-17 3-2-16,-7 0 0 16,-9 0 4-16,-16 4 1 15,-18 9-10-15,-15-2-10 16,1 7-4-16,-5 4 3 15,0 3 0-15,0 3-2 16,0 4 2-16,17 2 0 16,25 1 4-16,31 7-2 15,22-1 2-15,20 3-4 16,18 4-3-16,15 2 1 16,20 9-2-16,12 1 0 15,11 8-1-15,7 4 3 0,11 5-1 16,12 1 2-16,19 2 2 15,4 1 2-15,20 6-6 16,52 6 2-16,31 1 5 16,49-4-8-16,39-8 12 15,43-10-8-15,33-12 1 16,14-7-3-16,2-11 1 16,-5-9-5-16,-8-8 0 15,-2-8 0-15,6-9 0 16,12-5 0-16,15-3 0 15,12 0 1-15,14 0 2 16,25-6-2-16,-5-8 3 16,-13-2-4-16,-17-7-1 15,-38-6 0-15,-20-7 1 16,-19-10-1-16,-19-7 1 16,-10-6 2-16,-16-10-2 15,-20-5 3-15,-23-2-1 0,-23 1-2 16,-21 1 1-16,-36-2 6 15,-38-7 3-15,-34-8 1 16,-53-9 5-16,-82-11-7 16,-63-1-8-16,-63-3-1 15,-49 3-1-15,-23 3-20 16,6 15-49-16,46 19-15 16,44 21-16-16,49 18-57 15</inkml:trace>
  <inkml:trace contextRef="#ctx0" brushRef="#br0" timeOffset="11502.124">8199 5703 15 0,'0'0'34'15,"0"0"-18"-15,0 0 23 16,0 0-16-16,0 0 1 0,0 0-5 16,16-61-5-16,-16 61-2 15,0 0-11-15,0 0-1 16,0 0-4-16,0 12 4 16,0 11-1-16,0-2-1 15,0 3 2-15,7-5 0 16,16-5-1-16,3-4-5 15,6-6-7-15,-5-4 6 16,-1 0 6-16,-12 0 1 16,2 0 1-16,0-6 5 15,-5-9 5-15,1 1 0 16,-5-2-1-16,-7 2-1 16,4 7 0-16,-4 2 3 15,0 4 2-15,0 1-14 0,3 0 0 16,-3 18-11-16,13 15 6 15,-6 10 5-15,-4 0 0 16,4-2-3-16,-7-5-6 16,0-6-12-16,0-8-15 15,0-6-18-15,0-8-44 16</inkml:trace>
  <inkml:trace contextRef="#ctx0" brushRef="#br0" timeOffset="23384.096">24535 5382 58 0,'0'0'18'16,"0"0"-8"-16,0 0 22 15,0 0-8-15,-199 6-10 16,127-6-2-16,-1-6 4 15,1-4 3-15,5-3-1 16,-2 0-2-16,3 1-3 16,6 0-2-16,7 1-1 15,11 0-2-15,3 0-5 16,2 4 0-16,10-3 1 16,-5 4-1-16,14-3 0 0,3 1-3 15,4 2 1-15,2 1 1 16,2 1 0-16,7 1-1 15,0 3-1-15,0 0-1 16,0 0 1-16,0 0-2 16,0 0-1-16,0 0 1 15,-4 14-5-15,1 13 6 16,-2 7 1-16,1 4 0 16,1 0 1-16,3 0 1 15,0-5-2-15,0-12 1 16,0-7-1-16,0-5 0 15,0-9 0-15,0 0 1 16,0 0 10-16,0 0 11 16,0-17 1-16,0-7-16 15,0-4-2-15,0-4 4 0,-23 0-5 16,-4-4-2-16,0 0-1 16,4 0 1-16,4 3-1 15,8 3 0-15,11 3 0 16,0 4-2-16,0 3 1 15,27 0-3-15,38 3-1 16,19 4-5-16,18 3-16 16,13 2-15-16,4 4-11 15,-10 0-5-15,-10-4 8 16,-30-6-13-16</inkml:trace>
  <inkml:trace contextRef="#ctx0" brushRef="#br0" timeOffset="24079.197">22408 4747 45 0,'0'0'35'0,"0"0"-6"15,0 0-4-15,0 0 3 16,0 0-9-16,0 0-10 16,-12-77 0-16,54 55 1 15,4 0 1-15,0 0 0 0,-8 2-7 16,-8 3 7 0,-11 4-2-16,-7 5-3 0,-4 0 3 15,-5 5-2-15,-3 3-5 16,0 0 0-16,0 0-2 15,0 0-3-15,0 11-7 16,0 15 10-16,-7 8-1 16,-2 0 2-16,2 2-2 15,0-1 2-15,3 2 0 16,-4-3-1-16,1-5-1 16,-1-4 1-16,0-7 1 15,4-4 0-15,-3-4 0 16,-5-6-1-16,-6 0 1 15,-14-1-1-15,-9-1 0 16,-5-1-2-16,4 2-4 16,15-1-3-16,12-1 2 0,11 2 0 15,4-3 5-15,0 0-4 16,4 0-1-16,38 0-13 16,20 0 13-16,5 2-3 15,2-1-1-15,-3 4-10 16,-10-1-2-16,-6 0-6 15,-11 0-5-15,-20-4-3 16</inkml:trace>
  <inkml:trace contextRef="#ctx0" brushRef="#br0" timeOffset="25164.445">22946 4714 16 0,'0'0'30'0,"0"0"-6"0,0 0-3 16,0 0 6-16,0 0-9 15,0 0-8-15,4-42-4 16,-4 42-2-16,0 0-3 16,0 0-1-16,0 8 0 15,0 10 0-15,0 6 1 16,0 1 1-16,0 0-1 15,0-3 1-15,0-5-1 16,3-1-1-16,4-9 1 16,6-5-1-16,1-2 2 0,2 0 0 15,10 0-1-15,1-9 1 16,-8-8-2-16,1-1 2 16,-10-2 3-16,-6-1 3 15,5 2 3-15,-9 1-1 16,0 7-1-16,0 2-2 15,0 7-2-15,0 0-1 16,0 2-4-16,0 0-7 16,0 2 1-16,0 15 6 15,0 0 0-15,-9 4 0 16,5-2 0-16,4-1 0 0,0-1 1 16,0-7-1-16,0-3 1 15,0-2 0-15,16-4-1 16,2-1 2-16,10 0 0 15,6-6-2-15,-8-11 3 16,-3-4-2-16,-3 2 0 16,-6-2 0-16,-2 5 0 15,-5 1 0-15,0 2-1 16,-1 9 1-16,-3 2-1 16,-3 2-1-16,0 0-3 15,0 0 0-15,0 10 2 16,0 6 1-16,0 2 1 15,0-1 0-15,0-7 0 16,0 1 0-16,0-5-2 0,0-2-2 16,0-4 3-1,0 0 1-15,4 0 1 0,6 0 1 16,10-2 0-16,3-8-2 16,3 0 0-16,1-2 0 15,-4 2 0-15,-7 4 1 16,-5 2-1-16,-8 2 0 15,2 2 0-15,-5 0-1 16,0 0-2-16,4 0 1 16,-1 2 1-16,1 6 0 15,3 3 1-15,2-5-2 16,-2-2 0-16,-3-2 1 0,-1-2 1 16,1 0 1-1,4 0 1-15,0 0 0 0,4-12-2 16,-1-1 1-16,1-4 0 15,-5 4 2-15,-3-1 2 16,3 4 1-16,-4 2-3 16,-3 3 7-16,0 5-2 15,0 0-8-15,0 0 0 16,0 0-5-16,-3 6 2 16,-15 11 3-16,6 0 0 15,8 2 0-15,4-1 0 16,0-1 0-16,0 2 0 15,16-7 0-15,10-1 1 0,8-5-1 16,0-5-2 0,5-1-6-16,-1 0-7 0,-7 0-5 15,-1-18-4-15,-7-4-4 16,-4-4-4-16,-8 2-8 16,-11 2 6-16,0 2-8 15</inkml:trace>
  <inkml:trace contextRef="#ctx0" brushRef="#br0" timeOffset="25528.478">23754 4492 18 0,'0'0'14'0,"0"0"3"0,0 0 1 15,0 0-6-15,0 0-4 16,0 0-4-16,-65-19-3 15,58 19-1-15,2 9 1 16,1 2-1-16,4-2 1 16,0-1-1-16,0-2 1 15,0-5 1-15,0-1 2 16,4 0 4-16,12 0 2 16,-6-14-4-16,3-4-1 15,-6-1 1-15,-4-2-1 16,-3 4 2-16,0 0-6 15,0 4 1-15,-7 4-2 16,-16 4-2-16,-3 5 0 16,-4 0 0-16,-6 11-9 15,10 15-10-15,11 5-6 0,15-1-25 16</inkml:trace>
  <inkml:trace contextRef="#ctx0" brushRef="#br0" timeOffset="25812.478">24078 4484 35 0,'0'0'34'0,"0"0"-7"0,0 0 1 16,0 0-4-1,0 0-9-15,0 0-7 0,0-43-8 16,-3 61 1-16,-17 15 6 15,1 7 3-15,15 6-3 16,4 2-2-16,0-2-1 16,0-4-1-16,7-2-3 15,13-6 2-15,-10-8-2 16,3-6 0-16,-6-9-8 16,-4-8-10-16,-3-3-4 15,0 0 0-15,0-20-23 16,0-5-3-16,-7-2 1 15</inkml:trace>
  <inkml:trace contextRef="#ctx0" brushRef="#br0" timeOffset="25935.475">23947 4666 15 0,'0'0'18'0,"0"0"-4"0,0 0-3 16,0 0 1-16,0 0-8 16,0 0 0-16,138-18 1 15,-35 16-5-15,-1 2-4 16,-20 0-26-16</inkml:trace>
  <inkml:trace contextRef="#ctx0" brushRef="#br0" timeOffset="26637.099">23597 4426 15 0,'0'0'24'0,"0"0"-1"16,0 0 1-16,0 0-6 16,0 0-9-16,0 0-5 15,-149-33-3-15,142 38-1 16,-1 10 0-16,4 6-1 16,4-3 1-16,0 0 0 15,4-3 4-15,19 2-3 0,3-3 3 16,2-4-4-1,-6-2 1-15,-3-7 1 0,1-1 0 16,3 0 1-16,-8 0 2 16,3-7 0-16,-2-10 0 15,-5 2 3-15,1-3-4 16,-8-3 0-16,-4 0-2 16,0 2 2-16,0 0-2 15,0 5-2-15,-20 1 0 16,6 7 0-16,-5 2-1 15,-4 2 1-15,3 2-1 16,-6 0-3-16,3 0-5 16,0 8-12-16,0 10-10 15,5-2-18-15</inkml:trace>
  <inkml:trace contextRef="#ctx0" brushRef="#br0" timeOffset="30850.561">24299 6392 59 0,'0'0'19'0,"0"0"7"16,0 0 13-16,0 0-4 0,0 0-7 15,0 0-1-15,0 0-3 16,-224-3 2-16,151-8-11 16,1-3-3-16,-10-2-2 15,-1-4-2-15,0-2-1 16,-5-2-7-16,8 2 6 15,-1-2-4-15,4 2-1 16,10 2-1-16,9 6 1 16,21 4 0-1,21 6-1-15,5 4 0 0,11 0-1 16,0 0 1-16,0 0-3 16,0 0 3-16,0 0 0 15,0 0-2-15,0 0 1 16,0 0 0-16,0 4-3 0,0 8 1 15,0 6-2-15,0 6 4 16,11 6 1-16,-4 0 0 16,2 0 0-16,-2-6 0 15,0-3 0-15,2-10 2 16,-2-3-2-16,-4-5 1 16,-3-3-1-16,4 0 2 15,-4 0-1-15,0 0 2 16,0 0 5-16,0-11 9 15,0-6-13-15,-7-8 0 16,-6 0 0-16,-1-4-4 16,-2-1 1-16,9-3-1 15,0 4 0-15,2 1 0 16,5 6 3-16,0 4-6 16,0 6 1-16,26 0-1 0,29 0-3 15,28 0-12-15,20 3-8 16,8 2-3-16,-1 4-9 15,-14 3 0-15,-31 0 5 16,-35-1-5-16,-30-10-15 16</inkml:trace>
  <inkml:trace contextRef="#ctx0" brushRef="#br0" timeOffset="31468.625">22026 5745 44 0,'0'0'24'15,"0"0"-12"-15,0 0 10 0,0 0 6 16,0 0-12 0,0 0-6-16,-10-36-1 0,10 24 0 15,26 0 2-15,1-2-3 16,3 0 0-16,0-1-2 16,0 1-1-16,-7 3 1 15,-7-3 0-15,-6 2-2 16,-4 2 3-16,-3 3-3 15,-3 6-3-15,0-2 2 16,0 3-3-16,0 0-4 16,0 8-1-16,-3 20 3 15,-24 8 2-15,-1 3 1 16,5-2-1-16,9 2 1 16,1-1-1-16,3-2 0 15,3-2 1-15,-6-6-1 16,3-5 0-16,1-10 1 0,2-7-1 15,3-2 1-15,4-4-1 16,-3 0 0-16,-1 0 3 16,-5 0-1-16,2 0 1 15,-3 0-1-15,1-3-2 16,-2-2-3-16,8 3-8 16,3 2 3-16,0-1 2 15,0 1-5-15,0 0-6 16,10-3-5-16,33 1 1 15,6 1-6-15,-3-4 0 16,-16 5 1-16,-7 0-13 0</inkml:trace>
  <inkml:trace contextRef="#ctx0" brushRef="#br0" timeOffset="32397.323">22339 5879 4 0,'0'0'28'0,"0"0"-1"15,0 0-2-15,0 0-3 16,0 0-6-16,0 0 1 16,0-43-4-16,-3 42-2 15,3 1-4-15,0 0 0 16,0 0-7-16,-5 0 0 0,-6 0-1 16,0 6 0-1,-5 12 1-15,4 2 0 0,5-2 0 16,7 2 0-16,0-3-1 15,0-4-1-15,0-3 0 16,0-4-1-16,12-6 1 16,-1 0-1-16,-4 0 3 15,5 0 1-15,-1-8 0 16,5-6 0-16,-5 1 0 16,1-2 0-16,-1 3 2 15,-3 0-2-15,-1 7 0 16,-7 0 2-16,4 5-2 15,-4 0-1-15,0 0 0 16,0 0-3-16,4 0 1 16,4 0 0-16,-4 0 2 0,3 2 0 15,0 2 1-15,2 2-1 16,2-2 0-16,-4-2-1 16,5 2 1-16,-5-2-1 15,2-2 1-15,-6 0 0 16,1 0 0-16,-4 0 0 15,0 0 1-15,4 0 0 16,-1 0-1-16,4 0 0 16,-2 0 0-16,-1 0 0 15,-1 0 0-15,1 0 1 16,0 0-1-16,-1 0-1 16,6 0 1-16,-9 0 0 0,0 0 0 15,0 0 0-15,0 0 0 16,3 0 0-16,-3 0 0 15,8 0-3-15,-1 0 3 16,1 0 0-16,0 0 0 16,-1 2 0-16,1-2 0 15,-4 2 0-15,3 0 0 16,0-2 0-16,2 2-1 16,2-2 1-16,5 0-1 15,-1 0 1-15,0 0 0 16,4 0 1-16,-3-6 0 15,-2-10-1-15,2-4 1 16,-5-4 1-16,-2-4 3 16,-9-4 0-16,0-2 0 15,0-2 1-15,0 2 3 0,0 6-6 16,-6 7 3-16,3 7 0 16,-1 10-2-16,1 4-4 15,-1 0-2-15,-5 17-4 16,6 12 5-16,-1 8 1 15,4 1 0-15,0-2-1 16,0 0 0-16,4-4-5 16,19-6-8-16,0-6-4 15,0-4 1-15,-7-6-14 16,-9-5-7-16,-7-2 2 0,0-3-9 16</inkml:trace>
  <inkml:trace contextRef="#ctx0" brushRef="#br0" timeOffset="32547.101">22679 5878 4 0,'0'0'16'15,"0"0"0"-15,0 0 1 16,195-11-12-16,-116 11-2 16,4 0-3-16,-7 0-3 15,-26 0-24-15</inkml:trace>
  <inkml:trace contextRef="#ctx0" brushRef="#br0" timeOffset="32758.311">22697 5734 25 0,'0'0'19'16,"0"0"-5"-16,0 0-8 15,0 0-6-15,0 0-2 16,0 0-31-16</inkml:trace>
  <inkml:trace contextRef="#ctx0" brushRef="#br0" timeOffset="41493.196">18747 6948 46 0,'0'0'23'0,"0"0"-4"16,0 0 1 0,0 0-6-16,-182-131-2 0,104 98-5 15,-12-2 5-15,-25 5-6 16,-11 4 0-16,-19 2-1 15,3 6 0-15,1 2-2 16,5 6 3-16,-2 8 0 16,-7 2-4-16,-23 16 3 15,-11 31 0-15,0 20-1 16,4 18-1-16,11 13-1 16,12 15-2-16,14 5 0 15,19 7 0-15,24 5 0 16,27-5 2-16,26 0-2 15,19-3 0-15,23-3 0 0,0 0 0 16,16 4 0-16,40-10-2 16,40-12 2-16,33-20 2 15,46-27-2-15,46-24 3 16,50-24 2-16,35-6-1 16,18-33 0-1,3-25-4-15,-21-23 2 0,-43-13-1 16,-54-12 0-16,-60-7 2 15,-57-1-1-15,-43-9 1 16,-26-3 0-16,-23-5-2 16,0-1-1-16,-26 2 0 15,-31 8-1-15,-21 5 1 16,-15 11 0-16,-19 11-1 16,-10 11 1-16,-7 18-6 15,3 23-2-15,11 30 4 0,13 13-13 16,13 38-14-1,17 37-22-15,26 11-22 0</inkml:trace>
  <inkml:trace contextRef="#ctx0" brushRef="#br0" timeOffset="53126.151">24287 9934 0 0</inkml:trace>
  <inkml:trace contextRef="#ctx0" brushRef="#br0" timeOffset="64101.168">26424 978 52 0,'0'0'0'16</inkml:trace>
  <inkml:trace contextRef="#ctx0" brushRef="#br0" timeOffset="64641.115">26164 969 138 0,'0'0'39'16,"0"0"-34"-16,0 0 14 16,0 0 25-16,0 0-4 15,0 0-18-15,-20-17-6 16,20 13-3-16,50 0-1 16,35-6-9-16,31 2-3 15,19-1 0-15,-2-1 0 16,-18 3 0-16,-36 1 0 0,-33 4-3 15,-33 0-2-15,-13 2-2 16,0 0-12-16,0 0 1 16,-36 0 8-16,6 0 10 15,-4 0-1-15,6 0 2 16,7 0-1-16,1 0 1 16,8 0-1-16,1 0 1 15,-4 12-1-15,0 6 1 16,-8 8 6-16,-3 8-5 15,3 9 2-15,3 0 0 16,1 5-3-16,8 5 0 16,-1-1-1-16,-2 0-2 15,5 0-9-15,-5-4-27 0,1-6-29 16,6-6-7-16</inkml:trace>
  <inkml:trace contextRef="#ctx0" brushRef="#br0" timeOffset="65032.543">26820 1289 78 0,'0'0'68'0,"0"0"-57"16,0 0 12-16,0 0 22 15,0 0-6-15,0 0-26 16,-108-43-13-16,90 66 0 0,6 4-1 15,5 6 2-15,7 3-1 16,0-2 0-16,11-6 0 16,27-6-1-16,5-9 0 15,-9-9 1-15,-1-4 0 16,-1 0 3-16,-9-8 3 16,-2-17 8-16,-5-5 5 15,-9-2 6-15,-7 2-7 16,0 0-7-16,-14 7-3 15,-28 2-8-15,-8 6-2 16,-3 8-14-16,3 7-24 16,12 0-19-16,18 0-13 15,17 7 7-15,3 8-31 16</inkml:trace>
  <inkml:trace contextRef="#ctx0" brushRef="#br0" timeOffset="65965.903">27121 1152 63 0,'0'0'61'0,"0"0"-38"16,3-114 14-16,-3 87 19 15,0 6-3-15,0 9-1 16,0 8-7-16,0 4-8 16,0 0-10-16,0 0-13 15,0 24-14-15,-10 16 0 16,-10 18 14-16,-6 9 14 15,-1-1-14-15,1 0-9 0,3-6 0 16,10-7-5-16,13-12 0 16,0-14-12-16,0-11-11 15,0-10-13-15,13-6 8 16,-6 0 7-16,-4 0 16 16,-3-15 3-16,0-9 0 15,0-2-1-15,0-4-12 16,-10 3-9-16,-6 2 9 15,5 7 8-15,2 6 4 16,6 6 3-16,3 2 0 16,0 2-1-16,3 0-8 15,52 0-4-15,21-2 9 0,14-2 0 16,6-1 4-16,-15-2 0 16,-14 1 1-16,-21 0-1 15,-19 2 3-15,-8 1 1 16,-15 2 9-16,-4 0 1 15,0 2-5-15,0 1 4 16,0-1-4-16,0 1-6 16,0-3-3-16,-14 3-8 15,-9 0 2-15,-9 5 1 16,-9 18-4-16,-5 4-6 16,0 6 7-16,7-1 8 15,22-4 0-15,11-8-5 0,6-6-14 16,0-7-1-1,20-5 4-15,6-2 12 16,1 0 4-16,-4-2 6 0,9-15 6 16,-6-5 4-16,1-4-6 15,-4 0-5-15,-9 0 6 16,-2 7 6-16,-5 4-8 16,-7 7-1-16,0 6 0 15,0 2-5-15,0 0-3 16,7 0-9-16,2 19-4 15,2 6 11-15,15 3-3 16,10-2 5-16,10-7-3 16,3-7-2-16,4-9-1 0,8-3 4 15,0 0 2 1,3-19 5-16,-5-10-3 0,-10-9 3 16,-15-6 9-16,-15-6-4 15,-12-8 1-15,-7 0 3 16,0 1 4-16,-19 10-1 15,-15 10 2-15,1 17 4 16,6 10-8-16,8 10-1 16,-4 0-14-16,-8 32-4 15,0 21 2-15,4 11 2 16,13 4 0-16,14 0 0 16,0-5 0-16,14-7 0 15,21-12-11-15,3-13-8 16,1-6-18-16,7-10-14 0,7-5-15 15,16-7-5-15,10-3 10 16,10 0-31-16</inkml:trace>
  <inkml:trace contextRef="#ctx0" brushRef="#br0" timeOffset="66597.098">28886 1111 103 0,'0'0'58'0,"0"0"-41"15,0 0 9-15,0 0 21 0,0 0-10 16,0 0-23-16,-95-66-8 16,72 66-6-16,0 16 0 15,0 10 0-15,12 1-2 16,7 8 2-16,4 1 0 15,0 0 0-15,0 0-1 16,0-4 1-16,20-2-2 16,-2-4-2-16,-6-4 1 15,-1-3-3-15,-8-10-2 16,-3-1-3-16,0-2-3 16,0 1-6-16,-26-6 3 15,-8-1 11-15,11 0-3 16,7 0 1-16,16 0 8 15,0 0 2-15,0 0-2 16,19-18-1-16,27-5 1 0,20-8 0 16,10-5 0-1,4 0 0-15,-4 1 0 16,-11-2 3-16,-15-1 2 0,-13-2 9 16,-14 4 3-16,-11 0 9 15,-12 8 6-15,0 6 0 16,0 7 3-16,0 9-2 15,0 4-18-15,-7 2-2 16,7 0-13-16,-9 14-4 16,-1 20 2-16,-3 14 2 15,3 6 0-15,6 1 4 16,-1-3-4-16,5-4 0 16,0-4 0-16,0-8-4 15,0-5-28-15,0-8-11 0,0-7-19 16,0-1-19-1,-7-10 1-15</inkml:trace>
  <inkml:trace contextRef="#ctx0" brushRef="#br0" timeOffset="67397.008">29058 1275 73 0,'0'0'50'0,"0"0"-30"0,0 0 4 16,0 0 0-16,0 0-8 15,0 0-13-15,106-14-3 16,-14 14 3-16,10-4 0 16,-3-1 0-16,-21-1 0 15,-18 1-1-15,-26 2 3 16,-15-6 6-16,-15 1 5 16,-4-2 8-16,0 0-10 15,0 4-1-15,-14 0-4 16,-9 2-2-16,0 4-2 15,0 0-5-15,0 0-5 16,3 11 2-16,6 12 1 16,2 2 2-16,12-2-4 15,0 4-5-15,0-8-1 0,35 0 0 16,15-10 3 0,6-5 7-16,5-4 0 0,-7 0 2 15,-4 0 0-15,-17 0 7 16,-10-13 9-16,-7-2 2 15,-9-1 4-15,1-2 3 16,-8 4 2-16,0 2 9 16,0 4 6-16,0 4-7 15,0 3-5-15,0 1-11 16,0 0-8-16,0 0-13 16,0 21-11-16,0 19 11 15,0 10 5-15,-4 11 6 16,-3 3 5-16,3-5-10 0,-1 0 1 15,5-9 11-15,0-6-15 16,0-8 2-16,0-13 2 16,0-10-7-16,0-8 7 15,0-5-5-15,0 0 12 16,5-21 38-16,-1-14 14 16,-4-14-36-16,0-9-20 15,0-10-2-15,0-4-8 16,0 0-2-16,0 3 2 15,-4 7-3-15,-4 6-10 16,8 7 2-16,0 12 1 16,0 4-20-16,0 14 5 15,3 2 9-15,9 11 6 16,11 6-10-16,8 0-27 0,11 0 9 16,11 20 4-16,4 10 8 15,-2 9 13-15,-11 3-14 16,-9-4 10-16,-12-2 0 15,-19-8-5-15,-4-6 5 16,-4-4-8-16,-49-4-2 16,-16-2 5-16,-3-2-6 15,-1-4-11-15,20-2-12 16,14 0-7-16,23 0 1 16,16-4-27-16</inkml:trace>
  <inkml:trace contextRef="#ctx0" brushRef="#br0" timeOffset="68031.081">30347 1408 67 0,'0'0'43'0,"0"0"-21"0,0 0 5 15,0 0 4-15,0 0-6 16,0 0-7-16,83-101-1 15,-44 69-7-15,7-2-1 16,-2-6 3-16,2 2 1 16,-10-1-6-16,-10 6 3 15,-15 0-3-15,-11 12 6 16,0 3 3-16,0 6-8 16,0 6 4-16,-14 3-12 15,-18 3-5-15,2 0 3 0,-4 9-3 16,4 7 2-1,11 3-1-15,6 5-3 0,13 1 0 16,0 1 0-16,20 2 1 16,19 2 3-16,10 2-1 15,-8 2 4-15,5-2-1 16,-4 0 1-16,-8-5-1 16,-11-4 2-16,-11-2-1 15,-8-6 0-15,-4-5 0 16,0-2 2-16,0-4 1 15,-39-4 4-15,-14 0-4 16,-11 0 3-16,-5 0-6 16,7-4-13-16,13-6-11 15,22-7-13-15,27-6-4 16,0-3-8-16,50-6-51 0</inkml:trace>
  <inkml:trace contextRef="#ctx0" brushRef="#br0" timeOffset="68247.117">31090 1113 54 0,'0'0'84'16,"0"0"-64"-16,0 0 0 16,0 0 14-16,0 0-11 0,0 0-18 15,142-2 0 1,-77 2 2-16,11 0-5 0,-19 0-2 15,-15 0-2-15,-24 0-15 16,-13 0-15-16,-5 0-7 16,-16 8-9-16,-37 1-3 15,-16 8 12-15</inkml:trace>
  <inkml:trace contextRef="#ctx0" brushRef="#br0" timeOffset="68374.956">31090 1113 3 0,'20'92'21'0,"-20"-89"0"16,0 0 2-16,0-3-6 15,0 2-8-15,49-2 2 16,20 0 0-16,18 0-5 16,12 0-6-16,-4 0-5 15,-10 0-15-15,-9 0-18 0</inkml:trace>
  <inkml:trace contextRef="#ctx0" brushRef="#br0" timeOffset="68952.55">32017 921 100 0,'0'0'47'15,"0"0"-25"-15,0 0 16 16,0 0 23-16,0 0-14 16,0 0-21-16,-50-73-8 15,50 73-9-15,0 10-3 0,0 22-4 16,-3 10 7-1,-6 10 23-15,-2 5-10 0,4 1-3 16,-5-5-6-16,1-3-7 16,8-6-1-16,3-7-2 15,0-11-1-15,0-12-1 16,0-5-2-16,0-9 2 16,-5 0 5-16,-10 0 4 15,3-17 25-15,-2-15 1 16,-6-7-20-16,8-6-13 15,9-2-1-15,3 8-1 16,0 3 2-16,0 7-1 16,12 11-4-16,14 7-2 15,17 5-1-15,-2 6-11 16,17 0 10-16,-5 1 2 0,-3 18-1 16,-8 6-8-16,-15 0-3 15,-17-1 9-15,-10 0-2 16,0-3 1-16,-7 0 3 15,-39 1 2-15,-3-2 1 16,-5-2 2-16,16 0-5 16,15-4 4-16,23 0-4 15,0 1-4-15,15-4 6 16,46-1-1-16,38-4 4 16,32 0 2-16,8-4-2 0,-8 1-13 15,-32 1-31-15,-30 4-23 16,-16 3-3-1,-16 5-15-15,-14 2 11 0</inkml:trace>
  <inkml:trace contextRef="#ctx0" brushRef="#br0" timeOffset="73627.071">25276 9422 98 0,'0'0'30'16,"0"0"3"-16,0 0 2 16,-59-110 3-16,10 88-11 15,-11 4-8-15,-20 8-4 16,-28 10-2-16,-14 0-3 0,-11 12 0 15,8 20-1 1,13 8 0-16,20 10-5 0,20 8 1 16,8 14 0-16,15 9 0 15,13 13-1 1,19 6-2-16,17 3 0 0,3-11-1 16,50-14-1-16,23-18 0 15,13-13-1-15,13-13 0 16,12-15 1-16,8-13 0 15,16-6 2-15,3-6 1 16,4-24-1-16,-9-12 7 16,-14-10 11-16,-14-12 0 15,-21-16-4-15,-25-14 0 16,-25-3-3-16,-28-2-1 0,-9 8-6 16,-32 7 4-1,-44 5-3-15,-20 11-5 0,-17 14-1 16,-12 16 2-16,-13 12-3 15,0 12-3-15,2 14 2 16,1 0 1-16,6 32-4 16,3 18 4-16,15 18-4 15,15 13 3-15,17 13-1 16,22 12 1-16,22 4-1 16,21 3-6-16,14-9-2 15,0-10-7-15,49-19-8 16,27-13-1-16,16-8 10 15,21-16 9-15,22-15 7 16,13-12 1-16,21-11 1 16,9-16 1-16,10-24-1 0,-6-15 2 15,-14-11 5-15,-23-12 3 16,-27-14 1-16,-34-15-9 16,-38-2 2-16,-34-3 0 15,-12-1-4-15,-55 13-2 16,-44 7-1-16,-30 13 1 15,-36 16-6-15,-6 18 5 16,-4 22-1-16,23 18-23 16,30 6-14-16,23 44-30 15,26 22-35-15,20 18 3 16</inkml:trace>
  <inkml:trace contextRef="#ctx0" brushRef="#br0" timeOffset="74903.186">26556 9742 48 0,'0'0'62'0,"0"0"-34"16,0 0 0-16,0 0 8 16,0 0 14-16,0 0-23 15,-56-77-4-15,56 61-4 16,0 2-2-16,0-2-4 0,0 2-5 15,18 2-2 1,1 0 1-16,0 7-2 16,1 5-4-16,6 0-2 15,4 3-4-15,1 17 3 0,0 10 2 16,-13 4 0-16,-6 6 2 16,-12-1-2-16,0-6 0 15,0-5 2-15,-3-6-2 16,-9-10-1-16,1-6 1 15,7-6 5-15,-4 0-4 16,4 0 10-16,-3-10-5 16,3-11-4-16,4-4 0 15,0-5 2-15,15-3-4 16,23-2 0-16,0 1 2 16,4 4-2-16,-7 10 0 15,-4 6-4-15,-5 10 4 16,4 4-5-16,4 0 2 0,8 24 0 15,-6 10 0-15,-6 10 2 16,-7 9-1-16,-13 6 1 16,-6 3 0-16,-4-6-20 15,0-7-11-15,0-11-20 16,0-7-18-16,-4-8-5 16</inkml:trace>
  <inkml:trace contextRef="#ctx0" brushRef="#br0" timeOffset="75194.313">26091 10309 45 0,'0'0'77'15,"0"0"-55"-15,0 0 14 16,0 0 23-16,0 0-15 15,0 0-24-15,165-18-9 16,13 2 2-16,24-1-5 16,5 8-3-16,-12 3-5 15,-24 3 2-15,-35 3-2 0,-47 0 0 16,-36 0-4 0,-37 14-47-16,-16 7-22 0,-13 7 13 15,-59 6-8-15,-27 4 23 16</inkml:trace>
  <inkml:trace contextRef="#ctx0" brushRef="#br0" timeOffset="75566.466">26302 10644 25 0,'0'0'64'15,"0"0"-23"-15,0 0-4 16,0 0 0-16,0 0-3 0,0 0-16 15,0 0-7 1,40-37 2-16,10 42-3 0,-8 12 8 16,-3 5 3-16,-9 3-10 15,-10 0-3-15,-10 4-2 16,-10 3-1-16,0 2-2 16,-30 2 1-16,-35 0 2 15,-18-1-6-15,-6-7 6 16,6-6-5-16,21-7 1 15,29-7-1-15,20-2-2 16,13-4 1-16,0 3-4 16,20-4 4-16,42 6 1 15,21-5 6-15,23-2 3 16,12 0-9-16,1 0-1 0,-13 0 0 16,-17 0-37-16,-28 0-17 15,-23-5-20-15,-19-5 14 16,-15 1-8-16</inkml:trace>
  <inkml:trace contextRef="#ctx0" brushRef="#br0" timeOffset="76122.203">26942 10682 55 0,'0'0'30'0,"0"0"7"15,-126-126-1-15,98 95 7 16,7 7 7-16,5 8-12 15,4 7 7-15,8 7-7 0,1 2-10 16,-1 0-7 0,4 0-9-16,-4 0 1 0,1 5-11 15,-6 17 2-15,9 10 12 16,0 4 1-16,0 1 1 16,0-1-1-16,0-4-4 15,0-6-7-15,0-4 3 16,0-6-7-16,0-5 4 15,0-7-5-15,0-4 1 16,0 0 1-16,0 0 1 16,0 0 7-16,0 0 2 15,0-9-1-15,0-5-8 16,0-3 1-16,0 0-8 16,0 1 3-16,0 2-2 0,20 5-4 15,10 5-3-15,9 4-10 16,3 0 7-16,-1 0-7 15,-6 0 5-15,-8 4-4 16,-8 11 0-16,-12-1 8 16,-7 0-7-16,0 4 1 15,0-2-1-15,-26-1 3 16,-10-4 3-16,3-1 1 16,6-4-1-16,16 0 9 15,6-1-8-15,5-3-1 16,0-1-1-16,0-1 4 0,27 3 6 15,22-3 2 1,24 0 0-16,15 0-3 0,11-3-24 16,-3-9-50-16,-13 2 5 15,-21-1-4-15</inkml:trace>
  <inkml:trace contextRef="#ctx0" brushRef="#br0" timeOffset="79026.283">24478 6034 3 0,'0'0'18'15,"0"0"1"-15,0 0 0 16,0 0 3-16,0 0-8 15,0 0-9-15,0-55 0 16,0 42-3-16,0-1-1 16,0 5-1-16,0 1 2 15,0 7 1-15,4 1 12 16,-1 0-14-16,-3 0-1 16,0 0 1-16,0 0-1 15,0 0 0-15,5 0 2 0,10-3 3 16,23 1 4-16,38-4 1 15,50 0-5-15,49 5 0 16,39 1-1-16,14 0 1 16,2 0-1-16,-5 1 0 15,-23 5-1-15,-20-6 0 16,-28 0 0-16,-45 0-2 16,-36 0 1-16,-34 0-1 15,-25 0 0-15,-14-10 3 16,0 0 0-16,-11 0-4 15,-19 2 0-15,-1 4-4 16,4 4 2-16,9 0-16 16,2 3-7-16,0 12-8 15,6 3-19-15</inkml:trace>
  <inkml:trace contextRef="#ctx0" brushRef="#br0" timeOffset="79618.286">24211 7395 33 0,'0'0'33'0,"0"0"-17"0,0 0 2 16,0 0 6 0,0 0 1-16,0 0-5 0,-96-9-8 15,100 1-7-15,31-5-4 16,18 1 2-16,27 1 1 16,38 1 1-16,43 2-1 15,45-5-1-15,54 1 1 16,30-1 1-1,21 1 1-15,2-5-1 0,-35 2 0 16,-48 4 1-16,-67 1 3 16,-71 4 0-16,-43 2 0 15,-33 2-1-15,-12 0 10 16,-4-2 1-16,0-2-4 16,0-5-9-16,-4 2-6 15,-12 0-5-15,9 4 2 16,3 2-1-16,1 3-4 15,-2 0-9-15,-13 0-17 0,-21 11-5 16,-21 10 18 0,-29 2-11-16,-17-2-7 0,2-4-22 15</inkml:trace>
  <inkml:trace contextRef="#ctx0" brushRef="#br0" timeOffset="80418.343">24025 8274 20 0,'0'0'40'0,"0"0"-25"15,0 0 0-15,0 0 9 16,0 0-3-16,0 0-8 0,0 0-3 16,-12 0-3-16,12 0-1 15,39 0-1-15,63 0-2 16,66 0 13-16,64 0-3 16,39-14-7-16,15-1-2 15,-19-1 1-15,-35 0-2 16,-34 4 0-16,-44 2 4 15,-32 0-1-15,-42 4 3 16,-27-1 0-16,-23 2 1 16,-18 3-3-16,-8 0 2 15,-4 2-3-15,0-4-3 16,3 0-1-16,4 0 0 16,6 0-2-16,-6 0 0 15,-7 4-1-15,0-3-3 0,0 3-5 16,0 0-10-1,0 0 1-15,0 0 4 0,0 0-1 16,0 0 0-16,0 0 5 16,0 0-1-16,0 0-1 15,0 0 3-15,0 0 2 16,0 7 0-16,-14 1-1 16,-9 2-13-16,0 3-10 15,3-4-8-15</inkml:trace>
  <inkml:trace contextRef="#ctx0" brushRef="#br0" timeOffset="85718.11">29939 6954 104 0,'0'0'32'0,"0"0"-7"0,0 0 10 15,0 0 3-15,0 0-10 16,0 0-7-16,-188 6-1 16,105-6-5-16,-9 0 0 15,-11 0-4-15,-15 0-6 16,-15 0 1-16,-5 0-6 16,2 1 0-16,9 5 0 15,28 3 0-15,31-1 0 16,22-2 0-16,30 1-2 15,13-4-3-15,-1 0-1 16,4 0 0-16,0 2 3 0,0 4 3 16,0-1 0-16,-7 2 0 15,2-1 1 1,-2 3 0-16,-4 1-1 0,-1 1 6 16,-4 4 0-16,5 2-1 15,-5 3 0-15,6 2 4 16,-6 7 3-16,5 5 0 15,-1 5-3-15,1 6-4 16,-5 6 10-16,-1 2-2 16,1 2-4-16,-4-1-3 15,4-3 5-15,6-1-2 16,3 2-3-16,7-7 2 16,0-4-3-16,0-10 1 15,0-8 0-15,0-8-3 0,0-3-3 16,0-4 2-1,0 0-2-15,0-5 4 0,0-5-4 16,0-1 0-16,0 0 2 16,0 0-2-16,0 0 1 15,0 0-1-15,0 0 1 16,0 0 1-16,0 0-2 16,0 0 2-16,0 0-2 15,0 0 2-15,0 0-5 16,0 0 3-16,0 3-3 15,0 0-2-15,10 2 5 16,13 2-3-16,7 0 3 0,13-1 0 16,6-2-1-1,4-4-2-15,6 1 1 0,4-1-1 16,10 0 3-16,3 0 0 16,13 0-5-16,2 0 4 15,9 0-2-15,18-3-9 16,4-5 11-16,11 0-11 15,8 0 8-15,-12 2-4 16,1-1-1-16,-8 4 1 16,-7 0 3-16,-9 2 0 15,-2 1 2-15,-10-3 1 16,5 3 2-16,5 0-4 16,2 0-1-16,9 0-2 15,7 0 3-15,0 3-2 16,-8 3 3-16,-3-2 1 0,-8 0-2 15,-20-4 3-15,-18 1 0 16,-15-1 1-16,-8 0 0 16,-8 0 1-16,5 0 2 15,3 0-5-15,3 0 4 16,9 0-2-16,-1 0 1 16,-7 0-1-16,-8 0 1 15,-8 0-1-15,-14 0 0 16,-9 0-2-16,1 0 3 15,-8 0-1-15,4 0 1 16,0 0 1-16,-1 0-1 16,4 0 2-16,6-4-1 0,2 0-2 15,3-2 1 1,9-3-1-16,5-4 1 0,-9-1 1 16,3-5-1-16,-12-5-1 15,6-9 3-15,-1-3 1 16,-5-6 1-16,-1-6-2 15,-13-6 3-15,0-4-2 16,0-7-2-16,-7-6 4 16,-9 2-4-16,0-1 2 15,-2 6-3-15,-5 9 0 16,-3 8 2-16,3 4-2 16,0 8-1-16,3-2 1 15,4 5-1-15,-2 2 2 0,3 2-2 16,7 5 0-16,-4-2-1 15,9 1 1-15,-5 4 0 16,0 3 1-16,4 6-1 16,-3 5 0-16,3-1 0 15,-8 3-1-15,-2 3-2 16,-13-2 2-16,-35 2-5 16,-21 1 4-16,-39 0-6 15,-39 0 1-15,-21 1-1 16,-16 7-8-16,-12 6 1 15,-12 1-20-15,-22 5-19 16,-19 5-28-16,-4-2-15 0</inkml:trace>
  <inkml:trace contextRef="#ctx0" brushRef="#br0" timeOffset="88351.277">26503 5909 15 0,'0'0'115'15,"0"0"-90"-15,0 0 1 16,0 0 24-16,0 0 4 16,0 0-21-16,23-73-12 15,27 42-2-15,10-11-3 16,13-10-5-16,11-11-9 15,7-7 10-15,4-8-10 16,8-11 3-16,-2 1-5 0,-22 10 1 16,-22 14 1-1,-27 24 2-15,-21 16 1 0,-6 10 5 16,-3 6 7-16,0-1-5 16,0 8-5-16,0 1-4 15,0 0-3-15,0 0 0 16,-16-1 0-16,-14-2 1 15,-3 1-1-15,-10 2-8 16,-3 0 6-16,-7 0-2 16,4 2-4-16,3 6 6 15,3-2-8-15,10 0 0 16,13-2-4-16,4-4 6 16,16 0 3-16,0 0 5 15,0 0-1-15,6 0-5 16,34-6-5-16,19-8 10 0,8-2 0 15,-2-2 0-15,1 3 1 16,-26 7 1-16,-1-3 1 16,-16 7-2-16,-7 0 1 15,2 2 0-15,-2 2-2 16,3 0 0-16,-5 0 0 16,6 12 0-16,-1 10 0 15,-3 6 1-15,-9 8-2 16,-7 2 2-16,0-3 0 15,0-4-24-15,0-9-17 16,-19-5-27-16,-11-4-3 16,0-4-43-16</inkml:trace>
  <inkml:trace contextRef="#ctx0" brushRef="#br0" timeOffset="88974.679">27678 4419 113 0,'0'0'55'0,"0"0"-27"16,0 0 15-16,0 0 8 15,0 0-20-15,0 0-10 0,0-41-8 16,0 42-8-1,0 25-3-15,-9 14 3 0,-5 11 12 16,-6 3-5-16,1 5-5 16,0-8 2-16,4-4-2 15,3-12-5-15,8-13 0 16,1-8-2-16,3-6 0 16,0-6 1-16,0 1 0 15,0-3 1-15,0 0 4 16,-4 0 2-16,4-3-1 15,0-21 3-15,0-10-10 16,0-8 0-16,0-4-1 0,11 0-5 16,16 0 1-1,8 3 1-15,-1 9-5 0,-3 14 2 16,-9 8 0-16,-6 10 1 16,-4 2-4-16,6 0-10 15,5 9 5-15,-4 13 3 16,-3 4-1-16,-16 6-14 15,0 1 21-15,-9 6 4 16,-28-1-2-16,-2-4-2 16,-2-3 1-16,6-12-10 15,8-5 1-15,8-8 7 16,8-1 4-16,3-4 3 16,8-1 0-16,0 3 0 15,0-1-2-15,15 2-3 16,24-1 5-16,11 1-1 0,10-2 0 15,5 0-9-15,-1-2-24 16,2 0-12-16,-10 0-19 16</inkml:trace>
  <inkml:trace contextRef="#ctx0" brushRef="#br0" timeOffset="89380.4">28440 4517 42 0,'0'0'29'0,"0"0"-18"16,0 0 20-16,0 0-2 15,0 0-1-15,27-106-10 16,-47 102-9-16,-6 4-4 16,-4 0-4-16,0 0 0 15,3 2-2-15,4 12 2 16,11-1-1-16,5 4 0 15,7 3-1-15,0 3 0 16,0-2 1-16,10 8 1 16,17-2 1-16,5 2-2 15,-2 1 0-15,0 2 0 16,-7-2 0-16,-7-2 2 16,-6-3 1-16,-6-6 1 15,-4-3 0-15,0-4 0 0,0-2 0 16,-14-3-1-1,-32-4 1-15,-4-1-2 0,-8-2-2 16,14 0-14-16,12 0-1 16,14-5 2-16,6-3-2 15,12-13-14-15,0-8-21 16</inkml:trace>
  <inkml:trace contextRef="#ctx0" brushRef="#br0" timeOffset="90843.13">28668 4313 77 0,'0'0'30'0,"0"0"0"15,0 0 7-15,0 0-5 16,0 0-9-16,0 0 2 16,0-27-10-16,0 37-9 15,-7 22-2-15,4 9 9 16,-1 6 4-16,4 3-7 15,0-2-1-15,0-5-5 16,0 0 0-16,0-9-4 16,0-8 1-16,0-6-1 15,0-10-4-15,4-4-13 16,-4-4-5-16,0-2-6 16,0 0 4-16,0 0 6 0,0-8 8 15,0-12-4 1,-13-2 0-16,-10-3 8 0,6 0 5 15,-3 5 1-15,1 2 0 16,3 4 1-16,9 7-1 16,0 3 1-16,3 3 0 15,4 1 0-15,0 0-1 16,0 0-2-16,41 4 2 16,21 8 0-16,14-5 3 15,7 0 2-15,2-5 2 16,-9-2-1-16,-11 0 2 15,-15 0-1-15,-13-9 7 16,-14-5 6-16,-7-3-1 16,-12-6-6-16,-4-1 2 0,0 1-6 15,-13 2-6-15,-13 7 3 16,-4 4 0-16,7 8-1 16,3 2-5-16,10 0 0 15,-10 2-4-15,4 21 1 16,9 6 1-16,7 7 1 15,0-1-1-15,46-2-5 16,23-2 4-16,14-12 0 16,-1-6 1-16,-10-9 2 15,-22-4 0-15,-17 0 1 16,-10 0 4-16,-9-6 8 16,2-11 5-16,-9 0 1 15,-7-4 0-15,0 4 15 0,0 0-8 16,0 10-2-1,0 4 0-15,0 3 2 0,0 0-22 16,0 0-4-16,0 10-7 16,0 21 4-16,0 10 3 15,0 9 10-15,0 5 0 16,0-3-6-16,0-2-3 16,-7-9 3-16,4-9-3 15,-1-6 4-15,4-12-5 16,-3-4 1-16,3-9 3 15,0-1-2-15,-6 0 4 16,6 0 5-16,-7-7 7 16,-3-24 34-16,-6-13-26 15,0-7-25-15,9-7-1 0,0-3 7 16,3 3-7 0,4-1 4-16,0 6-8 0,0 3 9 15,7 8-8-15,20 12 3 16,3 10-14-16,-7 7 11 15,0 11-8-15,0 2-8 16,0 0 3-16,-4 0 4 16,4 15 2-16,-12 2-5 15,1 5 4-15,-8 0 2 16,-4 2 0-16,0 2 4 16,0-1-7-16,-16-1-1 15,-14-1-8-15,3-5-6 16,1-5 11-16,19-5 0 15,7-6-9-15,0 0 14 16,0-2 4-16,0 0 6 0,37 0 1 16,12-2 3-1,13-14 1-15,-2-6 2 0,2 0-3 16,-9-4 6-16,-7-1-6 16,-5-1 1-16,-9-1 2 15,-6-2 4-15,-15 3-4 16,-11 1 1-16,0 6-5 15,0 5-2-15,0 3 1 16,-14 8 0-16,2 3 0 16,4 2-2-16,-4 0-1 15,1 0-6-15,-1 2 5 16,5 18-7-16,-4 4 7 0,11 8-5 16,0 4 7-16,0-3-4 15,7 7 4-15,16-6-5 16,4-2 1-16,0-4 4 15,-8-4 0-15,-12-4-1 16,-7-4 2-16,0 0 0 16,0-3-3-16,-42-5 8 15,-19-2-6-15,-11-6 1 16,-8 0-7-16,11 0-17 16,16 0-17-16,21 0 2 15,25-1 1-15,7-4-5 16,0 2-16-16,20-2-44 15</inkml:trace>
  <inkml:trace contextRef="#ctx0" brushRef="#br0" timeOffset="91164.099">27681 5119 95 0,'0'0'38'0,"0"0"-13"16,0 0 15-16,0 0-1 15,301-46-10-15,-103 34-10 16,20-1-9-16,12 1-2 15,-6 5-1-15,-6-3-6 16,-29 4 1-16,-51 4-2 16,-49 2-5-16,-56 0-6 15,-29 0-26-15,-4 0-15 16,-50 0-7-16,-59 12 1 16</inkml:trace>
  <inkml:trace contextRef="#ctx0" brushRef="#br0" timeOffset="91398.338">27849 5266 85 0,'0'0'25'0,"0"0"-2"16,0 0 5-16,0 0 8 16,381 0-5-16,-137 0-8 15,39 0-9-15,14-6-4 16,-23 2-5-16,-33 4 0 15,-43 0 0-15,-53 0-1 16,-42 0-2-16,-31 0-2 16,-26 0 0-16,-16 4-17 15,-17 2-29-15,-6 1-11 16,-7 4-28-16</inkml:trace>
  <inkml:trace contextRef="#ctx0" brushRef="#br0" timeOffset="99477.201">30538 8600 26 0,'0'0'41'0,"0"0"-25"16,0 0 10-16,0 0 4 15,0 0-3-15,0 0-5 0,14-24-3 16,-14 18 0-1,-19 0 5-15,-25-2-12 0,-25 6 2 16,-23 2-7-16,-23 0 1 16,-18 0-2-16,-8 4-5 15,3 10 4-15,5 2-3 16,18 0-1-16,12 2 2 16,20-2 1-16,14 0-3 15,7 1-1-15,22-6 0 16,8 0 0-16,11-5 0 15,8-1 0-15,6-1-1 16,-2 3 1-16,2 0 0 16,0 2-1-16,0 1 1 15,2-2-1-15,5 0 1 16,0-2 0-16,0-4 2 16,0 0-1-16,0-2 2 0,0 4 5 15,0 1-2-15,0 6 6 16,0 7 6-16,0 8 0 15,0 8 9-15,0 8-7 16,0 6 7-16,0 9-4 16,0 2 2-16,5 6 6 15,2-1-7-15,-3 0-8 16,3-6 6-16,-7-4-11 16,0-4 5-16,0-5-2 15,0-5-10-15,0-10 8 16,0-6-12-16,0-8 1 15,0-6 1-15,0-6 2 0,0-2-1 16,0-2 2-16,0 0-5 16,0 2 9-16,0-2-4 15,9 0-3-15,44 0-2 16,39-6 8-16,51-11-10 16,37 8 2-16,29-1-18 15,21 6 7-15,2 4-4 16,-8 0 8-16,-20 0 3 15,-22 4-2-15,-18 2 4 16,-8-2 2-16,9-2-10 16,-1 0 9-16,11-2 1 15,11 3 0-15,5-1 1 16,4 1 2-16,3-1-3 16,-14-1-3-16,-29-1-1 0,-17 0 1 15,-32 0 3 1,-22 0 0-16,-19 0 0 0,-22 0 7 15,-13 0-5-15,-11 0-1 16,1-1-1-16,-3-1 0 16,-1-2 2-16,0 0 3 15,2 0-2-15,1-2 1 16,1-2-3-16,-1 2-1 16,-5-3 6-16,6 2-5 15,3 0-1-15,0-5 0 16,3 3 2-16,4-6 2 15,2 2-3-15,-2-1-1 16,-3-1 4-16,-8 1-6 16,-1-1 4-16,-6-6 5 15,-5-3 0-15,2-2-2 0,-9-4 2 16,0-6 4-16,0-4-11 16,0-4 10-16,0-6-10 15,0-3 0-15,0-5 4 16,0-1-4-16,0 1 0 15,0 1-2-15,0 3 12 16,0 0-8-16,0 0-2 16,-12-2 6-16,-11 0 4 15,-4-1-6-15,4 9 11 16,-3 8-11-16,-1 8 1 0,8 5-3 16,-1 12-2-16,6 1 0 15,2 7-2-15,5 3 4 16,0 4-4-16,-9 0-3 15,-7-1-6-15,-7 1 7 16,-9 0-10-16,-11 0 14 16,-13 0 0-16,-26 4-2 15,-21 10 2-15,-35 2 0 16,-39 2 2-16,-40 0 0 16,-31 0-2-16,-24-4-8 15,-12-1-12-15,14 4-11 16,13 2 12-16,24 2-15 15,27 5-27-15,10 0-21 16,5 1-7-16,16-7 1 0,14-7-4 16,22-11-1-16</inkml:trace>
  <inkml:trace contextRef="#ctx0" brushRef="#br0" timeOffset="100957.211">31681 9557 110 0,'0'0'88'0,"0"0"-41"15,0 0 7-15,0 0-5 16,0 0-15-16,0 0-15 15,0 10-13-15,0 18 18 16,0 12 2-16,0 10-2 16,-11 8 5-16,-8 12-1 15,-11 3-5-15,-9 0-3 16,9-6-4-16,0-11-7 16,7-16 3-16,10-13-10 15,6-14 8-15,0-7-10 16,7-6 7-16,0 0-5 15,0 0 13-15,-3 0 6 16,-6-10 10-16,-5-16-1 0,-2-7-17 16,0-4-8-16,2 3-5 15,1 10 2-15,3 10 5 16,6 6-7-16,4 8 0 16,0 0-14-16,0 0 1 15,0 0-17-15,0 12-11 16,0 10 22-16,7 6 6 15,23-2 0-15,9-6 8 16,11-4 2-16,3-8 3 16,3-4 3-16,10-4-1 15,3 0 2-15,-9-4 3 16,-2-11 5-16,-17-6-6 0,-14 5-5 16,-15-2 8-1,-12-2-6-15,0 2-3 0,-16 6-71 16,-11 8-36-16,-3 4-2 15,4 4-6-15,-1 22 0 16</inkml:trace>
  <inkml:trace contextRef="#ctx0" brushRef="#br0" timeOffset="101305.309">30328 10483 98 0,'0'0'83'0,"0"0"-63"15,0 0 22-15,0 0 27 16,0 0-16-16,0 0-25 15,33-36-23-15,63 30 0 16,26 4 3-16,0 2-7 16,-11 0 6-16,-24 0-7 15,-25 0-1-15,-32 0-20 16,-14 0-28-16,-16 6 0 16,0 0-13-16,-9 2 11 0,-28 2 18 15,-9 2-23-15,-4-2-11 16</inkml:trace>
  <inkml:trace contextRef="#ctx0" brushRef="#br0" timeOffset="101536.125">30777 10503 36 0,'0'0'45'0,"0"0"-10"16,0 0-14-16,0 0 1 15,0 0 5-15,0 0-6 16,-30-6 7-16,23 6-2 16,-9 2-8-16,-7 20-4 15,-4 7 7-15,4 3 2 16,9 4-4-16,5-1 2 15,9 2 2-15,0-5-10 16,0-1-7-16,0-2-1 16,0-4-4-16,0 0-1 15,0-7-2-15,-3 0-14 0,-1-4-27 16,1-7-22-16,3 0-16 16,0-4 9-16,0-2-29 15</inkml:trace>
  <inkml:trace contextRef="#ctx0" brushRef="#br0" timeOffset="101874.5">30896 10830 45 0,'0'0'66'0,"0"0"-37"15,0 0-5-15,0 0 2 16,0 0-11-16,0 0-13 15,-57-16 1-15,41 16-2 16,9 0-1-16,7 0-4 16,0 4-1-16,0 2 3 15,0-2 2-15,19-2 4 16,4-2-1-16,-5 0 6 16,-2 0 16-16,-9 0 1 15,2-4-1-15,-9-4-6 16,0 0-3-16,0-1-5 15,0 2-9-15,-23 2-4 16,-4 0-1-16,8 5-12 16,3 0-19-16,5 0-25 0,11 5 7 15,0 5-34-15</inkml:trace>
  <inkml:trace contextRef="#ctx0" brushRef="#br0" timeOffset="102210.769">31278 10690 97 0,'0'0'43'0,"0"0"-14"16,0 0 9-16,0 0 14 16,0 0-11-16,-13-103-10 0,3 102-11 15,-6 1-4-15,-7 0-10 16,-7 0-3-16,-4 21-3 15,-5 9-1-15,9 7 1 16,11 1-1-16,8 0 3 16,11-1-2-16,0-8 0 15,0-2 0-15,30-8 1 16,7-3-1-16,9-5-3 16,4-10 2-16,8 2 0 15,-1-3 1-15,3 0 0 16,-5 0-3-16,-18-6-11 15,-21 3-24-15,-16 3-38 16,-13 0-8-16</inkml:trace>
  <inkml:trace contextRef="#ctx0" brushRef="#br0" timeOffset="102436.607">30245 11155 142 0,'0'0'32'0,"0"0"-6"15,314-23 39-15,-146 12-17 16,1-1-29-16,-24 0-11 0,-23 2-8 16,-27 1-2-1,-22 6-16-15,-24 3-27 0,-26 0-29 16,-23 0-24-16</inkml:trace>
  <inkml:trace contextRef="#ctx0" brushRef="#br0" timeOffset="102635.171">30252 11275 133 0,'0'0'31'15,"194"3"-1"-15,-26-3 33 16,22-5-11-16,9-12-24 16,-20-4-16-16,-27 5-8 0,-46 2-4 15,-44 6-40-15,-55 0-71 16</inkml:trace>
  <inkml:trace contextRef="#ctx0" brushRef="#br0" timeOffset="175302.404">9736 17056 38 0,'0'0'40'0,"0"0"-20"0,-278-58-8 16,144 36 7-16,-18 4 1 15,-9-4-1-15,-6 4-8 16,-1 0 2-16,-12 5 0 15,-18 13-1-15,-27 0 2 16,-33 13-7 0,-25 18 1-16,-11 14-2 0,4 9-2 15,16 13 0-15,14 9 0 16,28 7-2-16,22 4 0 16,31 7 0-16,46-1-2 15,34 7 0-15,34 6 0 16,31 6-1-16,29 8 1 15,5 5 5-15,76 5-1 16,85 5-1-16,87-14 1 0,91-16 5 16,81-25-2-16,71-25 0 15,36-12-3-15,18-13-2 16,-11-10 0-16,-45-5-2 16,-47-15 0-16,-62 0 0 15,-44-28 1-15,-39-34-1 16,-33-24 1-16,-36-31 2 15,-37-34 1-15,-46-9-1 16,-62-9 3-16,-74-2 4 16,-62 14-3-16,-150 3-7 15,-108 1 0-15,-75 9-1 16,-46 11-9-16,2 21-18 16,38 13-2-16,52 24-9 0,64 17 1 15,71 28 0 1,53 24-27-16</inkml:trace>
  <inkml:trace contextRef="#ctx0" brushRef="#br0" timeOffset="177027.787">6978 11343 68 0,'0'0'43'0,"0"0"3"16,0 0-24-16,0 0 3 16,0 0 0-16,0 0-13 15,0 0-6-15,20 14 7 16,22 12 19-16,8 0-16 16,3 2-1-16,0 1 0 15,-7 1-7-15,-4-4-4 16,-8-1 3-16,-11 2-5 15,-7-4-2-15,-13 0 1 16,-3-6-1-16,0-8 0 0,0-2-3 16,-16-6-4-16,-14-1 7 15,0 0-4-15,-3 0 2 16,10-4 2-16,3-9 1 16,13-4 2-16,7 3 0 15,0-5-1-15,0-4 0 16,18-1-1-16,24-6-1 15,8-2-1-15,12 0 1 16,-2 2-2-16,-7 8 4 16,-18 7-2-16,-17 9 0 15,-9 5 0-15,-9 1 0 16,0 0 2-16,0 0-2 16,0 0-2-16,0 0 0 0,0 7 0 15,0 11 2-15,0 8 2 16,-4-2 0-16,-1 1-2 15,5 0 0-15,0 0 0 16,0-1 0-16,23-4 0 16,23-3 1-16,16-6 0 15,10-9 0-15,-4-2 2 16,4 0 2-16,-10-3 10 16,-9-18 6-16,-14-5 3 15,-16-4 5-15,-19-6-2 16,-4-2-5-16,-13-1-6 15,-36 8-11-15,-8 6-2 0,-5 11-3 16,6 6-4 0,3 4-2-16,3 4-14 0,4 0-32 15,7 7-17-15,13 11-4 16,11 4-11-16,15 6 7 16,0 2-24-16</inkml:trace>
  <inkml:trace contextRef="#ctx0" brushRef="#br0" timeOffset="177410.438">8169 11450 64 0,'0'0'69'0,"0"0"-31"0,0 0 12 16,0 0-1-16,0 0-14 15,0 0-10-15,-20-54-12 16,17 54-3-16,-1 0-10 15,-3 20-3-15,7 8 3 16,0 4 1-16,0-5-1 16,0 0-1-16,11-7-1 15,19-4 1-15,12-6 1 16,1-10 0-16,6 0 3 16,1 0 2-16,-4-8 6 15,-13-10 18-15,-6-2 2 16,-15-7 6-16,-12 0 7 0,0-3-13 15,-9 0-9 1,-28 4-11-16,-12 5-8 0,3 8-3 16,3 4 0-16,10 5-2 15,17 4-45-15,5 0-29 16,8 0-7-16,3 14-13 16,0 7 11-16,0-3-1 15</inkml:trace>
  <inkml:trace contextRef="#ctx0" brushRef="#br0" timeOffset="177870.699">8676 11191 79 0,'0'0'60'16,"0"0"-24"-16,0 0 16 0,0 0 10 16,0 0-17-16,0 0 0 15,-46-86-10-15,46 86-19 16,0 10-9-16,0 18-7 15,0 8 13-15,0 6 1 16,0 5 5-16,0-3-15 16,0-3 3-16,0 2-5 15,20-7-2-15,6-6 0 16,1-6-6-16,3-10-11 16,-7-4-17-16,-11-6-24 15,-5-4-12-15,-7 0-14 16,0 0 24-16,-26-11 10 15,-32-10 2-15,1-5-19 16,4 0 67-16,14 2 7 16,9 1 19-16,7 8-4 15,9 3 1-15,1 6 7 16,13 3 2-16,0 3-8 16,20 0-18-16,40 0 2 15,21 0 4-15,15 0 2 0,3 0-5 16,-12 0-4-16,-18 0-5 15,-32 0 0-15,-21 0 0 16,-16 0-29-16,0 0-29 16,-20 10-38-16</inkml:trace>
  <inkml:trace contextRef="#ctx0" brushRef="#br0" timeOffset="178108.273">7444 11758 20 0,'0'0'86'0,"0"0"-63"15,0 0 6-15,0 0 14 16,0 0 6-16,0 0-22 16,-31 3-12-16,130-3-6 15,62-14-1-15,41-2 6 16,16-1-10-16,-20 6-2 0,-46 2-2 15,-49 9 0 1,-38 0-6-16,-38 0-34 0,-27 6-37 16,0 8-4-16</inkml:trace>
  <inkml:trace contextRef="#ctx0" brushRef="#br0" timeOffset="178281.335">7495 11885 65 0,'0'0'68'0,"0"0"-34"16,0 0-8-16,293-9 3 15,-84-8-18-15,5-3-11 16,-42 7 0-16,-66 9-33 16,-44 4-81-16</inkml:trace>
  <inkml:trace contextRef="#ctx0" brushRef="#br0" timeOffset="198047.382">16744 12633 85 0,'0'0'34'16,"0"0"-32"-16,0 0 10 15,0 0 7-15,214-19-13 16,20 0-1-16,81 2-2 16,60 4-2-16,17 1 0 15,-11 3-1-15,-45 8 0 0,-65 1 0 16,-73 0 2-16,-76 8-2 16,-80 10 0-16,-42 8-5 15,-95 10-5-15,-84 8 8 16,-69 8 2-16,-54 6 1 15,-41-2 0-15,-15 3 0 16,-4-3 7-16,22-6 0 16,39-4 5-16,64-4-8 15,53-6-3-15,68-6-2 16,54-4 0-16,51-4 0 16,29-2-6-16,123-1 3 15,100-8 1-15,83-3 2 0,72-3-7 16,32 2 0-16,3 6 0 15,-15 3 7-15,-55 4 0 16,-71 2 1-16,-92 1 0 16,-99 0-1-16,-90 1-1 15,-55 6-3-15,-125 6 4 16,-100 8 0-16,-81 6 0 16,-64 0 0-16,-14-2 3 15,41-3 3-15,66-7 3 16,101-7 0-16,95 2-6 15,109-7-3-15,71 2-1 16,138-2 1-16,91-6-1 16,73-5-5-16,34-4-12 15,8 1 11-15,-21 0 0 0,-36 3 7 16,-43 0-1-16,-53 3 2 16,-60 3 1-16,-78-7-1 15,-63 1-1-15,-43 2 2 16,-76 3 2-16,-82 6 12 15,-66 3-6-15,-77 2-9 16,-42-5 3-16,-9 2-3 16,25-2 0-16,56-2 9 15,80 2-8-15,81-2 3 16,68 4-5-16,42-6-6 16,69 1 4-16,83-9-1 0,62-9-2 15,53-5 4 1,34 0-9-16,12 0 3 0,-16 0-5 15,-26 6 4-15,-63 13 8 16,-63 1-1-16,-86 6 1 16,-59 2 0-16,-122 6-7 15,-73 6 7-15,-58 6 1 16,-44 6 4-16,-11-3 6 16,2 1-2-16,32-10 3 15,53-10 3-15,53 0-6 16,62-2-2-16,53-5-7 15,53 4-1-15,40-8-1 16,118-6 2-16,81-5 1 16,67-8-1-16,44 0-12 15,16 0 8-15,-7 0 1 16,-46 0-2-16,-77 10 5 16,-91 9-6-16,-103 2-2 0,-76 8-8 15,-142 9 5-15,-86 2 8 16,-67 10-10-16,-52 1 12 15,-24 3 1-15,-7-11 1 16,28-4 8-16,52-8 9 16,68-1-2-16,75 2-5 15,78-4-8-15,84 7-3 16,64-9-4-16,140 2 3 16,101-2 0-16,84-8-4 15,65-4-12-15,18 4 13 0,-9 0 4 16,-47 4 0-16,-69 0 0 15,-87 0 0-15,-88-4 0 16,-88 0-1-16,-57 1 1 16,-72-2 0-16,-84 10 6 15,-55-4-5-15,-43 8 1 16,-52-1-1-16,-25-2 1 16,-9 2 2-16,20-6-2 15,49 2 12-15,57 0-1 16,62 1-11-16,64 4-1 15,61 5-1-15,43-4-2 16,113 3 1-16,57 0 1 16,58-7-3-16,23-1-10 0,9-1 4 15,-14-4 7-15,-25-4-5 16,-46 2 7-16,-55 0 0 16,-60-2 0-16,-56 1 0 15,-27 2-1-15,-105 10 1 16,-73 11 1-16,-79 2 5 15,-56 1 2-15,-30-1 5 16,6-3-5-16,54-5 8 16,76-7 5-16,92-4-12 15,92 0-9-15,60-2 0 16,142-2-3-16,106 2-16 16,100-4-15-16,71-2-8 15,32 1-29-15</inkml:trace>
  <inkml:trace contextRef="#ctx0" brushRef="#br0" timeOffset="209360.388">24069 15039 38 0,'0'0'48'0,"0"0"-30"15,0 0 5-15,0 0 11 16,0 0-1-16,0 0-3 15,0 0-3-15,0 0-4 16,20-23-10-16,72 16-5 16,33 2-7-16,40 0 1 15,6 1 0-15,1 2-1 16,-13-2 0-16,-17 4 1 16,-17-4-1-16,-10 4-1 15,-23 0 2-15,-28-4-2 16,-25 4 1-16,-28 0-1 0,-11 0-1 15,0 0 0-15,-50 0-12 16,-72 23 4-16,-53 0 8 16,-43 11-2-16,-10 2 3 15,3 3 0-15,11 7 1 16,20-2-3-16,26-8 2 16,42-5 0-16,34-4 0 15,39-13 0-15,27-5-1 16,22-2-1-16,4-1-12 15,34 2 2-15,70-2 9 16,59-6 3-16,51 0 0 16,30 0-3-16,-4 0-5 15,-31-4 3-15,-41 2 1 16,-46 2 4-16,-42 0 0 16,-34 0 0-16,-27 0 0 0,-19 0-1 15,-3 4-1 1,-73 15-5-16,-43 8 7 0,-45 7 2 15,-27 2-1-15,-15 4-1 16,-8 2 3-16,9 3-1 16,11-5 8-16,26-4-4 15,46-7-4-15,46-6 1 16,42-6-3-16,34-2-3 16,23-5-3-16,83-2-4 15,53-8 10-15,48 0-2 0,21 0-2 16,-10 0 0-1,-31 0-1-15,-41-4 4 0,-47 4 1 16,-43 0 0-16,-33 0-1 16,-23 4 0-16,-19 13-3 15,-61 10 4-15,-38 9 0 16,-24 10 1-16,-17 2 0 16,-2 2 4-16,9 3 6 15,10-9-3-15,17 2-6 16,19-6 2-16,17-2-4 15,25-10 2-15,26-10 0 16,27 0-2-16,11-10-4 16,34-2-1-16,45 3 0 0,24-9 3 15,5 0-5 1,-18 3 5-16,-21 2-1 0,-27 9 1 16,-26-1 1-16,-12 10 0 15,-4 3 0-15,-9 10 1 16,-41 10 1-16,-13 6 3 15,-17 2-1-15,-8 1-1 16,-8-4-4-16,-10-7-12 16,2-7-47-16,20-9-55 15</inkml:trace>
  <inkml:trace contextRef="#ctx0" brushRef="#br0" timeOffset="210803.073">25493 12666 90 0,'0'0'26'15,"0"0"-26"-15,0 0 0 16,377 11 1-16,-57 7 9 15,89 1-5-15,53 0-3 16,10 1 0-16,-23-4 0 0,-60-6 2 16,-61-6 2-16,-79 0-5 15,-86-4-1 1,-71 2 1-16,-62 0-1 0,-30 6 0 16,-64 11-6-16,-70 15 6 15,-64 16 1-15,-61 16-1 16,-47 7 3-16,-33 6 0 15,-15 4 5-15,7-6-2 16,8 7-6-16,6-1 2 16,25 1 0-16,59-13-1 15,82-15 9-15,106-12-3 16,73-7-5-16,144-4-1 16,107-3-1-16,107-12 2 0,83-5-2 15,38-12-4 1,-2-1-8-16,-15 0 0 0,-41 0 11 15,-58 0-1-15,-78 0 3 16,-95 0-2-16,-91 5 1 16,-70 6 0-16,-41 7-1 15,-41 10 1-15,-86 10 0 16,-75 8 7-16,-65 2-3 16,-49 2 3-16,-35-1 0 15,-2-4 1-15,9 2 6 16,19-2-4-16,35-6-4 15,62-1-1-15,72-6-4 16,80-3-1-16,76-5-2 16,57-3-5-16,118-2 7 15,69-8-7-15,62-4 0 16,18-2-2-16,-1-4-2 16,-10 5 1-16,-8 10 8 0,-49 2-1 15,-61 10 1-15,-79 3-1 16,-87 2 2-16,-35 7 0 15,-103 10-3-15,-75 4 4 16,-67 4 1-16,-63 5 3 16,-36-5 7-16,-4 1-4 15,29-9 5-15,58-2 1 16,65-3 0-16,70-6-5 16,66-7-8-16,63-4-2 15,45-6 0-15,130-10-2 16,98-8-1-16,80-4-4 0,54 0-11 15,34-16 2-15,14 6 9 16,-30 1-2-16,-45 9-1 16,-90 5 5-16,-116 21 6 15,-102-2 1-15,-69 2-5 16,-111 6-5-16,-68 2 10 16,-53-1 3-16,-54 4 8 15,-27 4 5-15,-41 9-1 16,-28 8 3-16,-4 6 0 15,-3 11-7-15,32-4 2 16,63 0-6-16,87-18-1 16,101-3-5-16,87-12-1 15,27-1-3-15,99-5 2 16,57-7 1-16,48-6-13 0,22-9-12 16,-17-2 1-16,-38 5-2 15,-44-2-3-15,-56 1-33 16</inkml:trace>
  <inkml:trace contextRef="#ctx0" brushRef="#br0" timeOffset="-209387.92">32173 13068 123 0,'0'0'29'0,"0"0"-3"16,0 0-3-16,0 0 10 15,0 0-1-15,0 0-11 16,-87-106-2-16,71 88-10 15,5-3-3-15,-8 0-3 16,7-5 7-16,-6-4-6 0,-5-5-4 16,0 2 1-16,3-2 3 15,-6 1-1-15,-1 0-1 16,1-2-2-16,-13-4 0 16,9 2 3-16,-4-2-2 15,2 2 1-15,6-1-1 16,-1 1-1-16,-6-4 0 15,-3 2 0-15,-1 0 0 16,-5-4 0-16,-1 6 1 16,-6 2 3-16,-8-1-2 15,-5 8-2-15,2-2 0 16,-2 8 0-16,6 2 0 16,6 8 0-16,13 2 0 15,5 1 0-15,6 2-1 16,-4 0 2-16,-4-1-1 0,-5 2 0 15,-3-1-1-15,-8 4-1 16,0-2 0-16,4 6 2 16,9 0-2-16,14 0 0 15,0 0 0-15,0 0-2 16,-10 10 1-16,-6 8 1 16,2 8 0-16,-2 7 0 15,5 7-1-15,-1 10 2 16,8 5 1-16,4 4 0 15,0 5 0-15,13 2 0 16,1 5 1-16,9 0-1 16,0 0 0-16,0-3 0 0,0-6 0 15,0-3-1 1,0-4 1-16,0-5 0 0,0 7 0 16,0 6 0-16,0 6 4 15,0 12-2-15,0 1-1 16,0 6 6-16,0-2 4 15,0-2-2-15,0 6-1 16,0-7 1-16,0 1 0 16,0-8-4-16,0-4 5 15,0-4-2-15,0 1-1 16,0-1 2-16,9 7 4 16,-2 0-9-16,-4 7 9 15,-3 2-4-15,0 4 4 16,0 8-3-16,-7 1-3 15,-12 0 3-15,8-6-8 0,-1-6 1 16,1-1 4-16,-1-4-7 16,1 2 4-16,-1 3 1 15,-2 4 0-15,-6-6-5 16,-6 7 4-16,-4-1 0 16,-6-3-4-16,-1-2 4 15,5-12-2-15,9-1 1 16,9-3-5-16,2-6 2 15,8-4 0-15,4 0 0 16,-3 0 0-16,3 5 0 0,0-5 7 16,0 0-7-1,0-4 0-15,0 3 0 0,0 0-1 16,0 1 4-16,0 1-3 16,0 3 2-16,0-4-2 15,0-4 0-15,0 0 0 16,0 0 0-16,3-2 0 15,-3 3 0-15,0 2 2 16,0 2 0-16,0 3-2 16,0 0 0-16,0-4 1 15,0 5-4-15,0-5 3 16,0-8 0-16,12 0-1 16,3-6-4-16,1-4 5 15,3 4-1-15,-5 0-1 16,6 6 1-16,-1-1 0 0,4-3-1 15,0-2 2-15,4-4-5 16,-1 0 5-16,4-5 0 16,6 7-5-16,1-7 3 15,2-5 0-15,1-4 1 16,-1-3-10-16,4-9 2 16,3-1 8-16,-2 0-1 15,5-7-4-15,13 2 5 16,-2-8 1-16,-1 0-4 15,1 0 3-15,-7-8 0 16,2-19 1-16,-2 0 5 16,-4-7-5-16,5-13-1 0,-1-3 1 15,-7-6 3 1,0 1-3-16,-4 2-2 0,-5-5 2 16,9 4 0-16,-3-5 2 15,3 1-2-15,-2-2 0 16,11 2 0-16,-6-6-1 15,1 2 1-15,-1-5 0 16,1 3-1-16,-9-6 1 16,-3 3-4-16,1-4 3 15,-2-2 1-15,-1-3 0 16,-3-4 1-16,-2-1-1 16,-12 2 1-16,-3-2-1 15,-9-3 3-15,-7 0-1 16,0-7-1-16,0 2-1 15,0 0 3-15,0 9-4 0,0 7 1 16,0 8 0-16,0-3 2 16,0 1 2-16,0-1-3 15,0 3-2-15,0 2 3 16,0 1-2-16,7 7 2 16,-3-3-1-16,4 0 0 15,-8 2 2-15,0-5-3 16,0 0 0-16,0-1 2 15,0 3-3-15,0 2 1 16,0-2 0-16,0 1 1 0,0 0-1 16,0-4-2-1,0-2 0-15,0-1 2 0,0 1 0 16,0 2 0-16,0 4 2 16,0 2-4-16,0 1 2 15,0 1 0-15,0-1-2 16,0-2 1-16,0 1-2 15,0 2 2-15,0 8 2 16,0-2 2-16,8 1-3 16,-1 6 0-16,5-3 0 15,2 1 0-15,2-1 0 16,0 2 0-16,-12-2 1 16,-1-4 0-16,-3-2-1 15,0-4 0-15,0-1-7 16,0 5 4-16,0 6 3 0,0 1 0 15,0 6 1 1,-7 1-2-16,2-1 2 0,-2 5-1 16,0 5 0-16,-1 1-1 15,0 2 1-15,-3-2-1 16,-1 2 1-16,1-5-2 16,7-1 2-16,-11 0 0 15,11-1 0-15,-3 1 0 16,-2 9 0-16,6 5 0 15,-8 6-12-15,-9 1-26 16,-18 3-55-16,-19 2-10 16,-8 4 31-16,-8 0-22 0</inkml:trace>
  <inkml:trace contextRef="#ctx0" brushRef="#br0" timeOffset="6867.435">13023 11172 80 0,'0'0'46'15,"0"0"-9"-15,0 0 4 16,0 0 12-16,0 0-8 15,0 0-4-15,0 0-3 16,-149-4-3-16,149 4-5 16,0 0-9-16,0 0-7 15,42-4-8-15,38-9 1 16,42-3 1-16,20-4-2 16,3 0-2-16,-16 1-1 15,-30 8 4-15,-37 5-7 16,-39 4-15-16,-20 2-23 15,-3 0-7-15,-3 0-20 16,-40 0-10-16,-6 12-2 0,-1 0 14 16,8 0-1-1,8-2 1-15</inkml:trace>
  <inkml:trace contextRef="#ctx0" brushRef="#br0" timeOffset="7038.96">13428 11126 25 0,'0'0'40'16,"0"0"-4"-16,0 0 11 15,0 0-8-15,0 0-8 16,0 0 5-16,-39 39-7 15,39-13-7-15,0 9 23 16,0 4-12-16,0 5-12 16,0 3 0-16,0 0-3 15,0 3-18-15,0 3 0 16,0-5 0-16,0-6-45 0,0-12-16 16,0-10-33-1,0-13-7-15</inkml:trace>
  <inkml:trace contextRef="#ctx0" brushRef="#br0" timeOffset="7939.14">13537 11336 92 0,'0'0'41'16,"0"0"0"-16,0 0 3 16,0 0 15-16,0 0-5 15,0 0-15-15,13-79-5 16,-13 79-4-16,0 0-14 0,0 18-16 15,0 16 9 1,0 10 4-16,0 4 3 0,0 4-6 16,0-2-5-16,0 3 1 15,0-12-4-15,0-7-2 16,3-12-1 0,1-15-23-16,-1-7-2 0,1 0 8 15,8 0 9-15,8-12 9 16,10-10 6-16,0-8-2 15,-7 2 4-15,-4 3-2 16,-8 8 1-16,-2 11-1 16,-6 2-4-16,-3 4-1 15,7 0-1-15,6 0-7 16,4 0 6-16,3 12 0 16,3 6-2-16,0 2-5 0,-4 4-8 15,8-2 15-15,-1-8 1 16,5-3-4-16,-1-9 2 15,-2-2-2-15,-2 0 4 16,-3-13 6-16,0-12-5 16,7-6 16-16,1-5-6 15,-1-2-6-15,-14 4 4 16,-9 8 8-16,-7 4-5 16,0 8 3-16,0 8-9 15,0 4 15-15,0 2-10 16,0 0-11-16,0 0-1 15,0 8-16-15,0 15 14 0,0 10 1 16,0 1 0-16,0-4-3 16,16-4-2-16,10-8 0 15,1-4-5-15,-1-9-12 16,4-5 12-16,9 0 6 16,7-13 4-16,4-14 2 15,-10-6 3-15,-4-1 0 16,-13 0 2-16,-13 0-4 15,-10-5 14-15,0 3-5 16,0 4-2-16,0 4 1 16,-17 12-2-16,4 8 2 15,3 8-3-15,4 0-6 16,-1 0-8-16,-9 20 2 0,-1 7 5 16,-3 6-2-16,13-3 3 15,7 1 0-15,0-2-4 16,7-1-5-16,23 1 6 15,0-4 1-15,2 2-1 16,-5-5 3-16,-8-6-2 16,-5-2 0-16,-7-5 1 15,-7-4-1-15,0 2 0 16,0 0-7-16,-26 1-11 16,-18-2-14-16,-15-2-24 15,-4-2-9-15,1 1-8 16,9-3 18-16,7 0-12 0</inkml:trace>
  <inkml:trace contextRef="#ctx0" brushRef="#br0" timeOffset="8284.101">14038 11219 110 0,'0'0'14'0,"0"0"21"16,0 0-2-16,0 0-7 15,0 0-13-15,0 0 10 16,-73-60-4-16,65 60-12 16,4 0-7-16,1 17-1 15,-5 8 1-15,8-5 2 0,0-4-2 16,0-8 0 0,0-8 1-16,0 0 0 0,15 0 9 15,4-6 22-15,0-14-7 16,-3-6 1-16,-1 1-4 15,-7-4-9-15,-1 4-10 16,-7 4-3-16,0 9 0 16,0 6-12-16,0 4-9 15,0 2-12-15,0 5-31 16,4 20-12-16,23 9 10 16</inkml:trace>
  <inkml:trace contextRef="#ctx0" brushRef="#br0" timeOffset="8907.231">14965 11239 107 0,'0'0'56'15,"0"0"-24"-15,0 0 14 16,0 0 2-16,0 0-4 15,0 0-17-15,0-90-6 16,0 90 2-16,0 0-12 16,0 6-8-16,0 20-2 15,0 7 5-15,0 2-1 16,0-1 2-16,0-2-2 0,18-5-2 16,1-5-2-16,8-8 1 15,-1-9-2-15,6-5 0 16,2 0 2-16,4-1-1 15,0-17 1-15,8-7 5 16,-4 0-4-16,-5-8 2 16,-7-3-3-16,-10 0 2 15,-8-4 9-15,-8-1-8 16,-4 8-1-16,0 7 6 16,0 12-6-16,-7 6 6 15,-2 8 2-15,5 0-12 16,-6 0-3-16,-10 6-4 15,-3 17 3-15,0 8 3 0,16 3-3 16,7-4-2-16,0 0-5 16,7-5 1-16,20 0 6 15,6-5-4-15,3-2 0 16,-3-1 3-16,3-4 0 16,-10 0 5-16,-6-3 0 15,-13-1 1-15,-7 2-4 16,0-1 2-16,0 0-2 15,-36 2 2-15,-13-6-16 16,-15 0-18-16,-1 0-13 16,-4-6-6-16,1 0-11 15,10 0 9-15,16 0-21 0</inkml:trace>
  <inkml:trace contextRef="#ctx0" brushRef="#br0" timeOffset="9195.078">15029 10962 61 0,'0'0'38'0,"0"0"-4"0,0 0-11 15,0 0 9-15,0 0-14 16,0 0-10-16,-146-59-5 16,143 59 0-16,-1 5-3 15,4 12 1-15,0 1 1 16,0-3 0-16,4-6 4 15,22-5 0-15,1-4 14 0,5 0 3 16,-9-9 9-16,-5-9 0 16,-15-4 3-16,-3-1-4 15,0-4-9-15,0 1-8 16,-34 4-14-16,-8 5 0 16,-11 10-11-16,-4 7-8 15,4 0-27-15,14 26-27 16,20 12-25-16,19 8-40 15</inkml:trace>
  <inkml:trace contextRef="#ctx0" brushRef="#br0" timeOffset="9628.086">16021 10961 128 0,'0'0'55'0,"0"0"-13"0,0 0 27 15,0 0-3-15,0 0-30 16,0 0-30-16,-16 60 18 16,16-12 6-16,0 5-12 15,0 6 3-15,0 1-15 16,-11 2 1-16,-1-3-7 15,5-7 0-15,3-8-33 16,1-9-39-16,3-14-23 16,-5-7-9-16,-6-12 22 15,4-2-19-15</inkml:trace>
  <inkml:trace contextRef="#ctx0" brushRef="#br0" timeOffset="10079.173">15741 11165 42 0,'0'0'30'0,"-17"-118"3"15,17 75 7-15,0 11-6 16,0 6-4-16,17 8 0 16,19 4-8-16,13 4-5 15,8 0-3-15,8 5 0 16,8 3-4-16,-9 2-2 16,-3 0-2-16,-15 9-1 15,-5 16-3-15,-13 7 0 0,-17 5 2 16,-11 5-3-1,0 1 2-15,-23 0-3 16,-26-8 0-16,3-6 1 0,3-2 1 16,13-10-1-16,16-6-1 15,5-3 2-15,9-2-4 16,0 2 2-16,0 2-1 16,35 0-1-16,15 0 2 15,7 1 0-15,4-4 2 16,-7 7-2-16,-1 1 0 15,-11 0 0-15,-8 2 0 16,-8 2 0-16,-13 3 3 16,-13 1-2-16,0 3 5 15,-20-4-5-15,-45-1 7 16,-11 0-5-16,-13-4-3 0,2-6 5 16,15-1-5-16,19-2-13 15,21-2-18-15,21-4-18 16,11-2-12-16,4 0 1 15,61-14-42-15</inkml:trace>
  <inkml:trace contextRef="#ctx0" brushRef="#br0" timeOffset="12672.145">16695 11332 113 0,'0'0'40'16,"0"0"-4"-16,0 0 13 0,0 0 1 15,-41-120-28-15,13 95-7 16,1 7 5-16,-3 13 8 16,4 5-11-16,-1 0-8 15,8 8-8-15,-4 21 1 16,9 7-2-16,5 5 0 16,9-1 0-16,0-7-5 15,0-1-5-15,12-9 0 16,15-10-7-16,-4-6 2 15,0-7 7-15,-4 0-2 16,-5 0 10-16,-1-17 6 16,-6 2-5-16,-7-6 6 15,0 4 9-15,0 3-4 0,0 4-8 16,0 7 8 0,0 3 6-16,0 0-11 0,0 0-7 15,0 4-4-15,10 14 4 16,13 0 1-16,4 3-1 15,15-10 0-15,1-4-1 16,3-6-2-16,3-1 3 16,1 0 1-1,-1-22-1-15,1-8 1 0,-8-4 1 16,-8-10-1-16,-15-6 0 16,-8-4 0-16,-11-7 0 15,0 0-1-15,-30 9 3 16,-13 12 4-16,10 11 9 15,3 18 5-15,14 7-1 16,0 4 1-16,2 0-19 16,-6 29-1-16,1 18 3 15,-1 11-3-15,13 6 3 16,7-3-2-16,0 0 0 0,16-6 1 16,18-10-3-16,12-9 1 15,3-9-2-15,4-11-2 16,-3-13 2-16,0-3 0 15,-4 0 1-15,7-10 0 16,8-16 6-16,3-7-2 16,5-5-4-16,-10-1 0 15,-10 1 1-15,-15 8 0 16,-8 7 6-16,-15 13-7 16,1 9-1-16,-5 1-1 15,6 0-12-15,-3 11 14 16,3 16-3-16,-10 1 6 15,-3 0-3-15,0-1 0 0,0-10 0 16,0-5 0-16,4-8-1 16,-4-4-6-16,3 0 0 15,-3 0 7-15,0 0 3 16,0-4 5-16,0-16-8 16,0-3 0-16,-26-6 0 15,-1 5 0-15,-3 4 0 16,-2 8 1-16,2 8 9 15,4 4-10-15,-1 0-3 16,4 4 2-16,0 21 1 16,0 10-1-16,13 5 1 0,10 4-4 15,0-3 4 1,0-7 0-16,19-9-7 0,8-9-1 16,3-7-7-16,3-9 0 15,3 0 9-15,-6 0 5 16,-7-16 1-16,-4-7 7 15,-1-4-2-15,-2-7 13 16,-9-3-8-16,-2 1-4 16,-5 6 7-16,0 6-1 15,0 11 6-15,-16 9 6 16,0 4-2-16,6 0-7 16,-3 8-15-16,6 22 1 15,4 3 2-15,3 6-3 16,0 1-3-16,0 0 3 15,26-2 2-15,13-8-2 0,2-12-12 16,-6-11-4-16,-1-7 4 16,-4 0 2-16,2-7 10 15,1-17 2-15,-6-9 3 16,-1-1-4-16,-6 0 2 16,-4 1-1-16,-6 4 2 15,-6 5-2-15,-1 10 1 16,-3 10-3-16,0 3 1 15,4 1-2-15,1 0-4 0,-1 21-5 16,3 8 7 0,5 3 3-16,-1-2 0 0,0-5 3 15,1-3-2-15,-2-5-2 16,3-10-5-16,-3-4-6 16,3-3 9-16,-3 0-5 15,6-13 8-15,4-8 6 16,-2-9-4-16,1-5 0 15,0 2-1-15,-3 2-1 16,-5 9 3-16,-4 8 0 16,-2 10-2-16,-5 4-1 15,0 0-7-15,7 2 1 16,1 18-2-16,4 8 8 16,2 4 4-16,2-2-4 15,3-2 4-15,-1-7-4 16,2-7-1-16,3-6 0 0,3-8-1 15,-3 0 2-15,7 0 0 16,6-8 0-16,1-17 5 16,-2 0-5-16,-1-5 2 15,-8 2-2-15,-3 6 1 16,-7 5 0-16,-5 10-1 16,1 3 1-16,-5 4-2 15,0 0-5-15,6 0-11 16,1 0 6-16,2 0 1 15,0 5-3-15,-9 4 0 16,-4-4-3-16,1 1 4 16,-4-3 0-16,0-3 3 15,0 0 9-15,0 0 0 0,0 0 0 16,-4-3 2-16,-22-11-2 16,3 1 2-16,-4 0-2 15,1 5 0-15,3 4-1 16,-4 4 1-16,8 0-2 15,5 0 0-15,5 20-1 16,9 8 2-16,0 8 2 16,0 0-1-16,26-1 0 15,17-8-1-15,6-6-1 16,4-10 1-16,0-4-5 16,2-7 3-16,5 0 1 15,2-5 2-15,-2-14 2 16,2-7-1-16,-9-6-1 15,-12-5 3-15,-13-1-2 0,-13 1 5 16,-15-1-2-16,0 7 9 16,0 11-1-16,-27 7 1 15,-7 8-1-15,-1 5 2 16,1 0-7-16,8 18-1 16,3 12-3-16,16 6-2 15,7 2 11-15,0 1-11 16,17-6 3-16,38-5-1 15,2-6-1-15,12-5 1 0,-5-9-1 16,1-8 0 0,0 0-1-16,-4-7 2 0,1-15-2 15,-6-2 4 1,-6-3 1-16,-4-4-6 0,-13 5 4 16,-6 5-4-16,-1 2 4 15,-6 11-4-15,-1 4-3 16,-3 4 2-16,2 0-8 15,1 0 8-15,-3 14-2 16,-5 3 1-16,-8 0 1 16,-3 1-2-16,0-6 3 15,0-4-3-15,0-3-2 16,0-5 5-16,0 0-5 0,0 0 5 16,0 0 13-1,0-7-13-15,-23-11 1 0,-3-2-2 16,-4 5 5-16,-4-2-5 15,-1 9 1-15,1 6-6 16,4 2 4-16,7 0-3 16,4 4 4-16,3 22-2 15,5 9 2-15,-1 1 1 16,8-2 0-16,4-4-2 16,0-6 1-16,4-7-1 15,22-8-2-15,10-7 0 16,-6-2-3-16,5-2 7 15,2-22 0-15,6-8 1 16,-1-6 5-16,-8-6-2 0,-8-6-4 16,-15-4 15-16,-11-9 0 15,0-4 6-15,0 7-4 16,-7 4 0-16,-13 16 8 16,10 16-1-16,3 14-5 15,-2 10 14-15,5 0-5 16,-3 18-28-16,4 24 0 15,3 12 0-15,0 7 15 16,0-2-13-16,3-5 0 16,34-3 3-16,18-9-3 15,9-5-4-15,15-10-32 0,13-7-76 16,4-1-2 0,0-10-22-16,-20-4-16 0,-20-5-43 15</inkml:trace>
  <inkml:trace contextRef="#ctx0" brushRef="#br0" timeOffset="13474.54">20951 10906 124 0,'0'0'56'15,"0"0"-5"-15,0 0 17 16,0 0 6-16,0 0 3 16,0 0-26-16,0 0-11 15,-27-42-22-15,20 72-5 0,-5 15 23 16,5 19-2 0,3 9-10-16,4 6-15 15,0 1 2-15,0-3-5 0,23-10-6 16,0-6-48-1,4-17-34-15,-4-16-43 0,-6-16-5 16,3-10 12-16,-13-2 26 16</inkml:trace>
  <inkml:trace contextRef="#ctx0" brushRef="#br0" timeOffset="13998.291">20931 11057 52 0,'0'0'39'0,"0"0"-10"15,-3-117 10-15,3 91-2 0,7 6 0 16,21 7-4-16,6-2-15 16,19 7-7-16,12 0-1 15,11 7-7-15,0 1-1 16,-7 0 0-16,-12 2 0 16,-15 17-2-16,-15 7 0 15,-16 4 0-15,-11 2 0 16,0 4-1-16,-45 2-3 15,-24-1 3-15,-15-3 1 16,7-6 0-16,21-10 2 16,20-5-2-16,29-10 0 15,7 0 0-15,0 0-1 16,23-3 0-16,30 0 1 0,16 0 4 16,7 0-2-16,1 1-1 15,-5 8-1-15,-3 3 1 16,-7 4-1-16,-9 4 1 15,-7 4-1-15,-12 4 1 16,-11 5 1-16,-16 0 0 16,-7 3 2-16,0 0 1 15,-34-2 1-15,-28-7 10 16,-14-7-5-16,-11-8-9 16,-12-8 2-16,7 0-4 15,4-4-1-15,24 0-10 16,22 0-14-16,29-14-19 0,13-18-29 15,59-16-16 1</inkml:trace>
  <inkml:trace contextRef="#ctx0" brushRef="#br0" timeOffset="14406.237">22122 10989 85 0,'0'0'77'16,"0"0"-47"-16,0 0 12 15,0 0 15-15,0 0-23 0,0 0-18 16,-135-55-2 0,128 55-10-16,-3 0-4 0,-3 0 0 15,-1 12 0-15,-2 10 0 16,9 4 4-16,2-1-4 15,5 0 1-15,0 0-1 16,0-1 0-16,9-2 1 16,17 0-1-16,8 0 1 15,5-2 0-15,7 0 0 16,-6 3 0-16,-1 0 0 16,-5 1-1-16,-15-1 1 15,-6-3 0-15,-13 1 2 16,0 2-1-16,0 3 0 15,-36-5 4-15,-13-2 5 0,-15-4-1 16,-5-5-10-16,0-6 4 16,7 3-4-16,13-7-4 15,15 0-24-15,18 0-10 16,16 0-24-16,13-12-9 16,56-25-30-16</inkml:trace>
  <inkml:trace contextRef="#ctx0" brushRef="#br0" timeOffset="14815.154">22369 10990 107 0,'0'0'31'0,"0"0"-8"0,0 0 13 16,0 0-8-16,0 0-15 15,0 0-7-15,69-15 0 16,-8 15-1-16,0 0-2 15,3-3-3-15,-9 2 1 16,-11-2 0-16,-15 2-1 16,-19-2 1-16,-6 0-1 15,-4-4 3-15,0-1-3 16,-4 1-2-16,-26-1-1 16,0-1 3-16,2 8 1 15,14-2 1-15,6 3 2 16,3 0-4-16,-2 0 2 0,4 8-2 15,-5 15 6 1,0 3-6-16,4 7 16 0,4 3 3 16,0 7-1-16,0 2 5 15,0-2-7 1,0-4-5-16,0-6-5 0,7-2-4 16,2-8-4-16,-2-3-2 15,-7-4-34-15,0-3-58 16,-11 1-41-16</inkml:trace>
  <inkml:trace contextRef="#ctx0" brushRef="#br0" timeOffset="16362.043">23673 10866 135 0,'0'0'21'0,"0"0"-8"0,0 0 20 15,0 0 14-15,0 0-19 16,-205-50-13-16,162 50-1 16,1 8 5-16,5 19 0 0,1 15 0 15,19 5-3 1,8 7-3-16,9 3-7 0,0-1 4 16,0-1-5-16,19-10-4 15,24-7-1-15,3-8 0 16,3-8 1-1,1-10-1-15,-1-9 0 0,1-3 2 16,3 0-2-16,16-19 4 16,4-5 1-16,-1-8-1 15,-3-2-1-15,-12 2-2 16,-15 2 2-16,-5 7 3 16,-10 4-5-16,-8 7 1 15,-8 7-2-15,5 5 0 16,0 0-5-16,7 0 4 0,0 5 0 15,-6 11-1 1,-1-1 1-16,-9-7-2 0,-3 5 3 16,-4-9 0-16,0-2-2 15,0-2 2-15,0 0 0 16,0 0 4-16,0-4 1 16,-18-9 0-16,-14-6-1 15,2-1 0-15,4 4-3 16,-1 2 7-16,8 6-4 15,5 4 6-15,1 4 0 16,-1 0-10-16,-2 10-3 16,-7 15 2-16,0 12 2 15,4-1-1-15,15 0 0 16,4-6 0-16,0-6 0 16,27-4-8-16,8-7 5 15,2-6-5-15,2-5 1 0,-5-2 7 16,-4 0 0-16,-11-6 0 15,1-11 6-15,-4-10-4 16,-6 2 5-16,-6-6-4 16,-4 3 3-16,0 6 10 15,0 9-4-15,0 4-3 16,-4 7 10-16,4 2-6 16,0 0-13-16,0 0-5 15,0 18-2-15,0 6 7 16,0 2 0-16,0-8 1 15,11 1-1-15,12-10-2 0,3-4-2 16,10-2-2-16,1-3 4 16,9 0 2-16,4-14 2 15,-8-10 0-15,-8-3 2 16,-11-2-3-16,-15-1 2 16,-8 3 1-16,0 6-4 15,0 1 6-15,-8 8-2 16,-7 6 1-16,3 4-5 15,9 2-5-15,-1 0 4 16,-3 9-10-16,-2 18 9 16,2 7 2-16,7 4 0 15,0 5 0-15,0-2-1 16,4 1-2-16,19-4 1 0,-1-8-4 16,-2-6 1-16,-9-11 4 15,-8-7-8-15,-3-4-3 16,0-2 6-16,0 0 3 15,0 0 3-15,-3 0 0 16,-12 0 0-16,3-5 1 16,5 2-1-16,7-3-5 15,0-2 4-15,0-5-11 16,19-4 0-16,27-6-12 16,15-4 1-16,4-6 21 15,-1-5-2-15,-6-2 2 16,-12-2 1-16,-12 2 2 0,-15 3 1 15,-15 9-1 1,-4 6 11-16,0 7 2 0,-7 6 6 16,-16 8-2-16,-9 1-7 15,-2 11-10-15,-5 24 0 16,9 5-1-16,11 6 0 16,15 0-1-16,4-6 1 15,0-6 0-15,36-8 0 16,10-8-13-16,3-6-4 15,4-8-23-15,-3-4-20 16,-4 0-22-16,-9-5-6 16,-11-24-36-16</inkml:trace>
  <inkml:trace contextRef="#ctx0" brushRef="#br0" timeOffset="20771.231">18648 10457 57 0,'0'0'25'16,"0"0"-20"-16,0 0 9 15,-244-4 2-15,129 16-5 16,-15 2-5-16,-18 0-3 16,-13-1-1-16,-14-1 0 15,-11 1-1-15,-5-2 1 16,-7-3 0-16,7-5-2 0,16 1 0 15,14-4 0 1,16 5 0-16,9-4 0 16,-2 4 2-16,1 1-1 0,-8 6 1 15,-9-1-2-15,-12 7 0 16,-5 0 1-16,-6 0-1 16,17 0 1-16,12-1-1 15,26-4 0-15,26-9 1 16,27 0 0-16,20-4 0 15,6 2 2-15,3 1 0 16,-10 1 4-16,-12 2-2 16,-14 2-1-16,-12 0-4 15,-18 0 2-15,3-1-2 16,-3 0 0-16,5-1 0 16,18 0 1-16,10-2 0 0,17 0 1 15,6 0 2-15,1 2-3 16,3 0 1-16,3-2-2 15,1 2 0-15,12-2 1 16,0-2 0-16,10 0-1 16,-3 0 0-16,0 4 0 15,-3-2 0-15,-8 4 1 16,-1 2-1-16,1 2 0 16,0-2 1-16,6 0-1 15,7-4 0-15,1 1 0 0,1-2 0 16,-8 4-1-1,-3 2 3-15,-5-3-2 0,-2 2 0 16,5 1 0-16,2-5 0 16,7 2 0-16,4-3 0 15,1 4 0-15,-2-2 0 16,-3 4 0-16,0-1 0 16,0-1 0-16,4 7 0 15,8-6 0-15,4 4-2 16,2 5 2-16,5 3 0 15,0 7 4-15,0 4 4 16,0 7 5-16,16 4 5 16,0 4-1-16,1 5 0 15,3 1 1-15,-4 2-6 16,3 8-1-16,-1 2 1 0,5 6-1 16,0 1-3-16,3-3-3 15,-6-4 3-15,-1-4-5 16,-8-5 0-16,1-2 2 15,-8-8-4-15,7-7 1 16,-3-8-2-16,12-6 1 16,1-8-1-16,22-4 0 15,26-4 0-15,30-8 1 16,35-2 3-16,41 0-3 16,37 0 1-16,33 0 0 15,25 0-2-15,24 0 0 16,12 0-5-16,14 2 4 0,16 0 1 15,4 2 0 1,-10 0 0-16,3 0-1 0,1-1 1 16,-1-3 1-16,7 0-1 15,-1 0-2-15,4-3-1 16,8-5 3-16,2 2 0 16,3 0 0-16,3-2 2 15,2 2-2-15,-9-5 0 16,-5-4 1-16,-8-3-2 15,-15-7-1-15,-7 0 2 16,-20 0 0-16,-23 4 0 16,-30 0 2-16,-26 5-2 15,-24 0 0-15,-12 0 0 16,-5 4 1-16,-2 0 0 16,-12 2-2-16,-2 0 2 0,0 4-2 15,-5 2 1-15,-1 4-1 16,-10-2 1-16,-7 2 2 15,-19 0-2-15,-17 0 0 16,-6 0 1-16,-4 0 0 16,-5 0 0-16,1 0 0 15,-1 0 0-15,-11 0 2 16,-11-2-2-16,-12-7 1 16,-10-1 3-16,-10-5 4 15,-6-5 2-15,-4-6 2 16,3-4-3-16,3-4 3 15,-3-9-9-15,4-5 2 16,4-6 2-16,1-9-3 16,-1-6-2-16,-4 1-3 0,-7 0 6 15,-7 4-2-15,-12 3 8 16,-4-3 14-16,0 0 4 16,-8-4-12-16,-11-2 8 15,3 0-17-15,9 2 13 16,-4 1-19-16,-1 11 16 15,-11 10-10-15,-7 6 10 16,-13 9-6-16,-6 5-1 16,-8 8-6-16,-1 4-6 15,8 5 2-15,10 2 6 16,-3 0-6-16,-6-2 2 16,-13-3-4-16,-25 2 0 15,-28 0 0-15,-48 2-12 16,-54 0 10-16,-59 5-4 15,-48 3-16-15,-49 0 20 0,-20 0 2 16,-3 0 0-16,3 0-31 16,18 0 7-16,15 0 15 15,0 0-6-15,-2 0-3 16,-27 3 8-16,-4 7 3 16,-10 4-14-16,1 4-12 15,25 0 6-15,18 1 3 16,32-4-1-16,44 2 14 15,48-7-1-15,37-5 2 0,14-1-7 16,9-4-8-16,-1 0-4 16,1 6-5-16,11 0-26 15,15 9 17-15,27 3 2 16,43 2-14-16,43-2-12 16</inkml:trace>
  <inkml:trace contextRef="#ctx0" brushRef="#br0" timeOffset="21811.021">24386 11323 9 0,'0'0'16'15,"0"0"-5"-15,0 0 2 16,0 0-4-16,0 0-3 16,0 0 6-16,0 0 5 15,-37-48-1-15,37 46 1 16,0 0 3-16,0 0-4 15,-4 1 0-15,4-2-1 16,-3 0-1-16,-3-3-3 16,-1 1 0-16,0 1 0 15,4 2-1-15,-3 0-3 16,3 2 4-16,3 0 1 16,-4 0 2-16,1 0-3 0,-4 0-4 15,-6 0-3-15,6 0-2 16,0 8 0-16,2 3 0 15,5 0-1-15,0 3-1 16,0 0 0-16,5-1 0 16,22-4 0-16,6 0 0 15,13-5 4-15,4-3-4 16,3-1 0-16,0 0-15 16,-7 0-34-16,-11 0-28 15,-17 0-49-15</inkml:trace>
  <inkml:trace contextRef="#ctx0" brushRef="#br0" timeOffset="55738.043">15322 10265 101 0,'0'0'70'15,"0"0"-48"-15,0 0-15 16,0 0 11-16,76-119 13 16,-60 72 3-16,0-14-14 15,-9-7-8-15,-7-3 0 16,0-3-3-16,-7 2 4 16,-28 0 0-16,-8-6-7 15,-6-4 3-15,-15-2-7 16,-12-7 0-16,-20 1 0 15,-6-3 6-15,-17-2 0 16,-19-10-5-16,-14 3 0 16,-26-2-3-16,-17-9 2 15,-12-1 1-15,9-4 0 0,3-1-2 16,4 2-1-16,-3 6 0 16,-4-1 11-16,-15-5-3 15,-1 3 9-15,-10-1-2 16,-1-4-3-16,-1-2-2 15,1-2 0-15,4-1-6 16,-11-4-3-16,-16-3 4 16,-8 5-4-16,-11 0-1 15,-4 8 0-15,1-1 2 16,-5 1 13-16,-2 2-1 0,1 0 4 16,5-3-11-16,0 1 1 15,-3 1 6-15,-3 2-14 16,-6-4 7-16,1-4-7 15,6 5-5-15,9 9 5 16,2 0 0-16,5 11 2 16,9-1-2-16,7 3 0 15,10 2 6-15,2-1-5 16,-1 3 1-16,-2 0 1 16,-6 4-3-16,4 2-5 15,0 8 5-15,2 3-3 16,1 7 3-16,10 0 0 15,18-5 2-15,15-2-2 0,13-4 0 16,13 1 1 0,17 6 2-16,10 4-6 0,12-1 11 15,16 1-8-15,11 0 0 16,4 2-2-16,13 6 2 16,19 6 0-16,13 4 2 15,18 7-2-15,22 5-2 16,10 4-5-16,0 2 2 15,0 7 1-15,23-4 1 16,14 2-3-16,5-9 6 16,4 1-3-16,-3-1 0 15,-3 1 3-15,-1 5 0 0,-5 2-1 16,1 3 1 0,-1 2-3-16,1 3 6 0,6 2-6 15,9 2 0-15,11-4-5 16,12 0 7-16,10-5 1 15,16 2 0-15,16-9 1 16,11-1 1-16,-4 3-1 16,-7 3-1-16,-20 3 0 15,-27 10 0-15,-22 3 0 16,-27 5 1-16,-7 6-1 16,-8-2 1-16,10-4-1 15,2 0 2-15,0 2-2 16,-2-4 1-16,2 4 0 15,-2 1-2-15,-2-3 5 16,-1 4-8-16,-2 2 4 0,-6-3 0 16,1 2 0-16,-4 1 1 15,4-3-1-15,-4 1 0 16,0 0 0-16,3-4 11 16,6-2-8-16,2-3-2 15,1-1-1-15,-1-1 0 16,-1 5-4-16,6-4 4 15,7 1 0-15,11-4-5 16,8-1 2-16,11 3 3 16,6-2 0-16,-10 7-3 15,-8 0 3-15,-6 2-2 16,-5 4 2-16,-7-1-2 0,0 2 2 16,4-1 0-1,3 2 2-15,5-3-2 0,2 2-2 16,2 1 2-16,-5 0 0 15,1-1 3-15,2 1-2 16,6-5-1-16,-1 3 2 16,-1-3 1-16,-6 4-2 15,-5-1-1-15,-10 0 0 16,-9 2 0-16,-8 0 3 16,-3-2-1-16,0 2 4 15,0-4-6-15,9-3 3 16,5 1 5-16,9-1-8 15,-7 0-1-15,7 0-5 16,-4 1 6-16,-8 3 4 0,0 2-4 16,-6-2-1-16,-1 3 1 15,-1-3 0-15,-3 1 1 16,0 0 1-16,4-2 5 16,-4 1-7-16,0 0 0 15,0 3-6-15,0 0 6 16,3 0-1-16,-3 0 1 15,0 0-2-15,0 0 2 16,0 0-1-16,0 0 1 16,4-2 0-16,5 2 0 15,5-3-4-15,5 3-2 16,4-1 4-16,4 1-1 16,-8 0 2-16,-8 0 1 0,-6 0 3 15,-5 0-2-15,0 0-1 16,0 0 0-16,0 0 3 15,0 0 0-15,-12 0 0 16,-15-5-3-16,1 0 0 16,-17 2 0-16,1 2-3 15,-3-3 3-15,-1 2 2 16,11-5-2-16,5 6-3 16,7-2-2-16,9 2-2 15,-2-2 1-15,9 3 1 16,2-2 4-16,5 2-7 15,0 0 4-15,0 0-6 16,0 0-7-16,0 0 10 16,0 0 4-16,15 0-1 15,24 0 4-15,11 0 1 16,22 6-1-16,19 5 6 0,1 0-5 16,-7 5 0-16,-22 7-1 15,-24-2 0-15,-16 8-4 16,-19 1 4-16,-4 4 1 15,-20 4-1-15,-59 0 0 16,-20 2-26-16,-13 4-67 16,2-4-29-16,18 3-23 15</inkml:trace>
  <inkml:trace contextRef="#ctx0" brushRef="#br0" timeOffset="56811.039">5195 1289 159 0,'0'0'54'16,"0"0"-3"-16,0 0 1 15,0 0-11-15,0 0-3 16,0 0-7-16,7-22-13 15,-7 22-5-15,0 0-7 16,0 0-3-16,0 12-3 16,0 14-5-16,0 8 5 15,0 10 9-15,-12-6 4 16,-6-1-9-16,-1-7-1 0,12-8-1 16,-2-11 1-1,9-2-3-15,0-9 0 0,0 0 0 16,0 0 1-16,0 0 4 15,0 0 4-15,0-10 4 16,0-18 26-16,0-11-2 16,0-9-3-16,0-11-23 15,0-5-8-15,0-5 4 16,0 7-5-16,9 12 1 16,-2 15-1-16,0 17 2 15,-7 12 8-15,0 5-7 16,3 1-5-16,3 0-12 15,8 14-12-15,12 23-8 16,4 17 32-16,9 11 1 16,0-1-1-16,6-1 0 0,9-10-1 15,-1-11-2-15,0-5-37 16,-7-15-8-16,-12-8-32 16,-11-6-9-16,-19-6-2 15,-4 2 11-15,0-4-2 16,-50 0 3-16</inkml:trace>
  <inkml:trace contextRef="#ctx0" brushRef="#br0" timeOffset="57349.347">4939 1444 37 0,'0'0'48'16,"0"0"-16"-16,0 0-6 0,0 0-9 15,0 0 3-15,0 0-1 16,198-55-3-16,-126 39-4 15,1 1-6-15,-8-2-6 16,-8 8-3-16,-15 0-17 16,-15 5-4-16,-11 2 5 15,-13 2 7-15,-3-2 7 16,0-2 4-16,0 0 0 16,0-2 0-16,0 0 1 15,0-1 5-15,0-2 4 16,4 1 4-16,-1 0 4 15,1 4 3-15,-4 2 5 16,0 2 7-16,0 0-6 0,0 0-6 16,4 0-7-16,-4 0-4 15,5 0-9-15,5 4 0 16,13 17-5-16,11 6 5 16,1 3 3-16,-1 2-2 15,-4-2 1-15,2-4-1 16,-2-8-1-16,0-5 2 15,-14-9-2-15,-5-3 3 16,-2-1-2-16,-9 0 8 16,0 0 26-16,3-1 23 15,4-22-7-15,0-8-19 16,2-8-18-16,-2-3-4 0,0 3-4 16,2 2-6-1,-2 7-11-15,0 8-20 0,-3 8-23 16,-1 8-10-16,3 6-2 15,1 0-10-15,3 0 3 16,3 17 5-16,-3 4-41 16</inkml:trace>
  <inkml:trace contextRef="#ctx0" brushRef="#br0" timeOffset="59233.147">5981 1269 37 0,'0'0'66'0,"0"0"-27"0,0 0-11 16,0 0 3-16,0 0-3 15,0 0 1-15,109-80-3 16,-100 72-4-16,-5 4-1 16,-4 2-3-16,0 0-5 15,0 2 1-15,0 0-6 16,0 0-8-16,0 0 0 15,0 0-3-15,0 0-2 16,0 12 0-16,-16 5-2 16,0 10 4-16,5-1-3 15,8-4 2-15,3-3-2 0,0-2 2 16,0-7 1 0,7-1-11-16,16-8 7 0,7-1 7 15,2 0 0-15,1 0 1 16,1 0 2-16,-2-14 17 15,1-4 2-15,-3-4 0 16,0 0-6-16,-1 0-3 16,-12 4-2-16,-1 3-4 15,-9 8-1-15,-3 3-5 16,1 4-1-16,-1 0-1 16,6 0-15-16,10 5-4 15,-1 14 0-15,1 4 16 16,-2-2 2-16,-3-3 2 15,-4-4 0-15,1-4 0 16,-4-6 0-16,-5-4 0 0,2 0 1 16,-1 0-1-16,-4 0 2 15,7 0 2-15,9 0 7 16,2-10 13-16,8-12-2 16,6-5-8-16,5-2-5 15,2-3-1-15,3-2-4 16,-4 2-1-16,-3 1-3 15,-14 12 4-15,-1 7-4 16,-8 7-5-16,-1 5 0 16,1 0 1-16,-1 0-11 15,8 6-1-15,-5 9-4 16,6-1 1-16,-8 1 19 0,-1-3 0 16,-2-5 0-1,-6-4 0-15,1-3 0 0,-4 0 0 16,0 0 4-16,0 0 1 15,0 0 2-15,0-11 2 16,-16-10-8-16,-14 2 0 16,3-2 1-16,-3 6-2 15,4 4-2-15,-3 5 2 16,8 6 1-16,-7 0-1 16,-2 3-1-16,0 25-3 15,3 9-1-15,4 6-2 16,16-1 5-16,7-13 1 15,0-4-5-15,7-11 6 16,16-9 0-16,0 0-6 16,0-5 4-16,-9 0 2 0,6 0 2 15,-4-2-1-15,-2-12 6 16,-2-6 1-16,-1-6 0 16,1 0-4-16,-5 4-1 15,0 8-3-15,-1 8 2 16,-3 6-2-16,1 0-6 15,6 0-5-15,13 6-2 16,4 12 3-16,12 1 7 16,3-2 2-16,-5-4-4 15,-1-5 0-15,-3-5 3 16,-6-3 2-16,-4 0 0 16,0-3 1-16,0-14 3 0,-4-5 9 15,-5-6-5-15,-1-2 7 16,-13-1-5-16,0 3 0 15,0 5-7-15,0 7-1 16,-13 7 3-16,3 5 3 16,-10 4-8-16,1 0-10 15,-11 13 10-15,0 10-12 16,3 2-2-16,18 1 0 16,9-8-1-16,0-3 2 15,13-5 3-15,10-6 5 16,3-4-3-16,-3 0 5 15,-3 0 3-15,-3 0 2 16,-1 0 0-16,-9-4 3 0,2 1 12 16,-9 1 1-1,0 2 3-15,0 0-7 0,0 0-7 16,0 0-7-16,11 12-9 16,5 14 4-16,-2 13 5 15,9 9 3-15,-7 4-3 16,-2 11 1-16,-5 4 0 15,-9 3 1-15,0 4-2 16,0 0 0-16,0-2 0 16,0-5 0-16,0-12 3 15,0-10 0-15,0-15-3 16,-4-12 0-16,-1-8 0 0,-2-6-2 16,-7-4 2-16,-18 0 3 15,-9 0 7-15,-17-13-5 16,-6-6-1-16,-1-11-4 15,8-4-1-15,2-8-12 16,22-10-1-16,13-7-9 16,20-10 6-16,0-6 1 15,59 3 4-15,8 4 5 16,5 11 4-16,-3 9 2 16,-7 6 1-16,-12 6 3 15,-4 2-1-15,-13 2 7 16,-10 0 8-16,-8 3 9 15,-10 1-2-15,-5 0-5 16,0 5 1-16,0 1 6 16,0 5-6-16,0 9-3 0,-9 6-3 15,5 2 1 1,1 0-8-16,-1 0-7 0,1 0-6 16,3 0-8-16,-13 18 3 15,-6 13-13-15,8 15 9 16,4 2-2-16,7-1 5 15,11 0 11-15,46-9-6 16,15-8 3-16,13-10-1 16,-5-10 4-16,-11-8 1 15,-16-2 2-15,-11 0 0 0,-8-9 4 16,-8-10 5 0,-3-7 2-16,-10 2-1 15,-13-1-11-15,0 6-1 16,0 9-12-16,-13 0-37 0,-10 8-41 15,6 2-28-15,8-3-6 16</inkml:trace>
  <inkml:trace contextRef="#ctx0" brushRef="#br0" timeOffset="60878.203">8238 645 98 0,'0'0'50'0,"0"0"-13"16,0 0 1-16,0 0 17 16,0 0-18-16,0 0 2 15,-50-66-8-15,43 66-10 16,2 0-13-16,-13 0-8 16,-17 32 2-16,-15 16-2 15,-3 10 1-15,14 7-1 16,25 3 0-16,14 2-1 15,0-4 0-15,53-6 0 16,7-11-2-16,13-16 1 16,-4-12 0-16,-11-12 1 0,-8-9-5 15,-13 0 6-15,-11 0 3 16,1-19 6-16,-1-12 17 16,3-8 8-16,-3-7-18 15,-8-1-2-15,-2 3-13 16,-5 10 6-16,1 7 0 15,-1 14-5-15,1 7-2 16,7 6-10-16,4 0-7 16,11 0-11-16,0 12 7 15,1 4-13-15,-9-2 2 0,-6-1 19 16,-6-10 13 0,-5 0-5-16,-9-3 0 0,0 0 5 15,0 0 2 1,0 0 4-16,0 0 8 0,0 0 14 15,-32-9-11-15,2-1-5 16,-4 4 0-16,-1 2 0 16,1 2-10-1,4 2-2-15,4 0 0 0,-2 0-1 16,6 8-1-16,-1 12-3 16,7 4-14-16,9 5-17 15,7-2 16-15,0-3 18 16,4-5 0-16,22-10-2 15,8-5 2-15,8-4-8 16,-3 0 4-16,2 0 6 0,-6-8 0 16,-5-4 8-16,-7-3 15 15,-3-8 6-15,-6 1-10 16,-5 0 0-16,-9 4-9 16,0 6 2-16,0 5-1 15,0 4-6-15,0 1 1 16,0 0-4-16,0 2-2 15,0 0-2-15,0 0-7 16,0 21-11-16,0 10 5 16,0 7 12-16,0-2-12 0,3-5-7 15,28-10-4 1,2-7 7-16,10-10 7 0,-4-4 5 16,7 0 7-1,-2-9 1-15,2-20 18 0,3-6 7 16,-3-5 6-16,-7-5-9 15,-12 3 2-15,-17 4-5 16,-6 10-6-16,-4 10-1 16,0 8-3-16,0 8 1 15,0 2-11-15,0 0-4 16,0 0-2-16,0 6-14 16,0 18-4-16,0 10 24 15,0 4-3-15,0 2-5 16,0-4 1-16,0-1-5 15,28-7-8-15,-7-8-5 0,2-7 3 16,-3-4 20 0,-17-5-2-16,-3-3 0 0,0-1 1 15,0 3-2-15,-37-3-5 16,-5 0 7-16,-1 0 2 16,13 0-7-16,16 0 5 15,9 0 0-15,5 0 3 16,0 0-2-16,0 0-3 15,16 0-4-15,17-8-9 16,22-11 13-16,5-7 4 16,9-4 1-16,-9-2 2 15,-1-4-2-15,-6-2 10 0,-7 0 7 16,-9 4 6 0,-14 4-2-16,-14 1 10 0,-6 6-2 15,-3 2-3-15,0 6 0 16,0 6-6-16,0 5-8 15,0 4 4-15,-3 0-16 16,-6 0-7-16,-5 9-7 16,-6 15 1-16,1 10 13 15,3 10 4-15,16-4-4 16,5 0-5-16,52-9 4 16,15-8-2-16,24-10-10 15,10-9-1-15,9-4-6 16,-16 0-20-16,-19-19-20 15,-31-4-15-15,-26-8-2 16,-23-5-32-16</inkml:trace>
  <inkml:trace contextRef="#ctx0" brushRef="#br0" timeOffset="64641.086">10198 358 105 0,'0'0'57'0,"0"0"-33"15,0 0-1-15,0 0 14 16,0 0-2-16,0 0-9 15,0 0-10-15,-16 0 1 16,16-6-15-16,23-4 3 16,16-1-5-16,17-3 0 15,6-1 1-15,-2 4 1 16,-14 3-1-16,-16 3-1 16,-17 5-8-16,-13 0 0 15,0 0-5-15,0 0-1 16,0 0-8-16,0 0 11 0,0 0-2 15,-16-2 5 1,-4 0-2-16,10 1 5 0,6 1 4 16,1 0 0-16,3 0 0 15,0 0 1-15,0 0-3 16,0 10 3-16,-6 24-4 16,-1 12 4-16,7 8 2 15,0 6 0 1,0-2 1-16,0-1 0 0,0-11-2 15,4-8 2-15,8-11-1 16,2-4-1-16,-5-11-1 16,-5-4 0-16,3-5 0 15,-4-3-12-15,1 3-32 16,-4-3-24-16,9 0-22 16</inkml:trace>
  <inkml:trace contextRef="#ctx0" brushRef="#br0" timeOffset="64987.261">10769 455 37 0,'0'0'47'0,"0"0"-24"16,0 0-2-16,0 0 0 15,0 0-11-15,0 0-6 0,-11-9-4 16,4 12 0-1,2 6-1-15,5 4 1 0,0-1 0 16,0-7-1-16,0 1 0 16,0-5 1-16,0-1 0 15,9 0 6-15,-2 0 4 16,0 0-1-16,2-1 3 16,-2-10-2-16,-7 1 0 15,0 0-2-15,0-4-2 16,0 0-3-16,0 4-3 15,0 4 0-15,-16 4-11 16,5 2-19-16,-5 0-14 16,6 0-38-16</inkml:trace>
  <inkml:trace contextRef="#ctx0" brushRef="#br0" timeOffset="65294.593">11208 269 5 0,'0'0'95'16,"0"0"-52"-16,0 0-9 15,0 0 2-15,0 0 5 16,0 0-12-16,-80-69-15 16,80 69-3-16,-16 0-11 15,-14 17-5-15,-12 18 5 16,-8 11 4-16,9-2-3 0,22-1-1 15,19-3 0 1,0-4 0-16,30-3 0 0,32-10 0 16,18-7 0-16,12-4 0 15,1-6-1-15,3-6 1 16,-20 0-6-16,-21 0-12 16,-25-16-18-16,-27-6-8 15,-3-8-12-15</inkml:trace>
  <inkml:trace contextRef="#ctx0" brushRef="#br0" timeOffset="66681.541">5199 2085 74 0,'0'0'56'0,"0"0"-25"16,0 0-1-16,0 0 1 15,0 0 1-15,0 0-2 16,-43-36-5-16,40 36-16 16,3 0-4-16,-4 0-5 15,-5 6-2-15,6 14 2 16,-1 6 2-16,4 0-2 15,0 0 0-15,0-2 0 16,13-3 2-16,20-10-4 16,1-3 2-16,1-4-5 15,-1-4-3-15,-8 0 2 16,-3 0 6-16,-7-9 4 0,-5-9-1 16,-7-7 2-16,-4 1-1 15,0-6-1-15,0 3-1 16,-15 2 4-16,-11 7-4 15,-4 8-1-15,1 6-1 16,12 4-1-16,-3 0-2 16,4 2 0-16,2 20-1 15,2 6 2-15,12 2-5 16,0 1 0-16,0-8 4 16,23-7-5-16,10-10-5 15,3-1 8-15,-6-5 2 0,0 0-1 16,9-6 4-1,-9-13 4-15,5-5 6 0,-5-4 7 16,-7-4 0 0,-8-1-2-16,-7 2 12 0,-8 1-1 15,0 2 3-15,0 9-1 16,0 2-13-16,-3 9 8 16,-2 6-10-16,1 2 4 15,4 0-12-15,-4 0-5 16,4 12-11-16,0 28-6 15,0 20 17-15,0 12-1 16,0 7 5-16,0-2-6 16,0 4 2-16,13 1 0 15,8 5 1-15,7-3 0 16,-1 0 3-16,3-7-8 0,4-12-2 16,-3-17-6-1,0-18-11-15,-5-18 4 0,-3-10 6 16,-3-2 9-16,-3 0 4 15,10-18 9-15,1-16-2 16,-10-12 2-16,-15-8-8 16,-3-4 3-16,-14 1-4 15,-39 7-10-15,-19 9-15 16,-5 9-4-16,5 11 0 16,6 9-5-16,13 6-5 15,11 4-11-15,15-2-21 16,20-1-15-16</inkml:trace>
  <inkml:trace contextRef="#ctx0" brushRef="#br0" timeOffset="67157.222">5850 1923 75 0,'0'0'45'16,"0"0"-15"-16,0 0-5 0,0 0 1 15,0 0 2-15,-27-103 0 16,13 97-8-16,5 2-4 16,6 4 1-1,-1 0-5-15,1 0-7 0,-10 0-5 16,-17 10-2-16,-3 15 1 15,-10 4 2-15,17 2-1 16,15-4 0-16,11 4-2 16,0 5-1-16,41 3 3 15,21-2-3 1,10 5-5-16,1-4 0 0,-1-2 6 16,-15-3 1-16,-11-8 1 15,-16-4 0-15,-11-8 0 16,-15-2 0-16,-4-3 0 0,0-3-1 15,0 2-1-15,-20-2 2 16,-29-3 0-16,-8 1 0 16,4-3 0-16,4 0-16 15,17 0-17-15,14 0-1 16,13-8 3-16,5-16-8 16,23-2-14-16</inkml:trace>
  <inkml:trace contextRef="#ctx0" brushRef="#br0" timeOffset="68889.407">6041 2130 21 0,'0'0'25'0,"0"0"-4"16,0 0 4-16,0 0 3 15,0 0-8-15,0 0-7 0,30-51 0 16,-14 41-4-16,0 2-2 16,-2 2 3-16,-2 0 2 15,-8 2 1-15,-4-3 0 16,0-4 1-16,0 1-3 15,0 0 1-15,-13-1-7 16,-8 3 2-16,2 1-6 16,-1 5-1-16,4 2-1 15,-1 0-1-15,-6 4 0 16,-4 20 1-16,4 8 0 16,0 2 0-16,11 6 1 15,12-2-2-15,0-6 2 16,16-2-2-16,21-10-4 0,9-7-5 15,0-7 3 1,0-6 7-16,-7 0 0 0,-2 0 2 16,-11-10 1-16,-3-11 1 15,0-1 7-15,-3-8 7 16,-6-4-8-16,2 2-2 16,-4-2-2-16,-5 4-3 15,0 14-1-15,0 4 0 16,-1 8-1-16,-3 4-2 15,4 0-4-15,9 0-1 16,4 12 0-16,-3 2 0 16,-1-1 0-16,-5 0 1 15,-2-3 6-15,-6-6-5 0,1 0 1 16,-4-2 3 0,0-2 1-16,0 0 0 0,0 0 2 15,0 0 2-15,-7-8 1 16,-16-2-2-16,-4 0-2 15,1 3 2-15,3 1 0 16,7-1-2-16,5 7 1 16,-1 0-1-16,1 0-2 15,-5 8 0-15,0 16 0 16,6 7-2-16,6 7 2 16,4-7 1-16,0-5 0 15,7-3-1-15,20-11-4 0,3-4-5 16,-4-7 2-1,3-1 8-15,-12 0 0 0,-4-6 2 16,-6-9 2-16,-4-6 2 16,-3-1 15-16,0-3-8 15,0-4-4-15,0 5 1 16,0 4-2-16,0 10 8 16,-3 6-8-16,-1 4 3 15,4 0-5-15,-3 0-6 16,3 0-5-16,0 2 0 15,0 16-2-15,0 6 6 16,0 2 1-16,0-4 0 16,26 2-3-16,1-3-3 15,3-3-8-15,0-6-4 0,-7-7 5 16,-3-5 3-16,-8 0 7 16,-1 0 2-1,4-12 1-15,0-14 12 0,8-6 1 16,-4-8-2-16,-7 4-5 15,-1 4-3-15,-7 8 1 16,-1 10 3-16,2 8-3 16,-1 6-3-16,-1 0-1 15,8 0-5-15,5 2-5 16,0 22-3-16,2 6 5 16,-6 2-3-16,-1 3 11 15,1-8 0-15,-1-2 0 16,5-8-2-16,-2-7-2 0,-2-3 1 15,-1-6 1-15,5-1 2 16,0 0 2-16,7-10 4 16,-2-14-2-16,-2-11 5 15,4-6-2-15,-7-1 2 16,-5 2-3-16,1 4-1 16,-1 8-3-16,-2 12-1 15,-2 6-2-15,-4 7 1 16,4 3-2-16,9 0-6 15,7 0 3-15,0 7 2 16,0 3-7-16,-9-2 2 16,-1 0 1-16,-10-4 4 0,1-2-4 15,-4-2 1 1,0 0 1-16,0 0 4 0,0 0-2 16,0 0 3-16,-7 0 3 15,-20 0-1-15,4-6 0 16,-3 2-2-16,6 4 0 15,4 0-2-15,2 0 2 16,2 8 0-16,-2 17-2 16,1 2 1-16,13 4 0 15,0 5 1-15,0-5 0 16,30-5-1-16,13-4 1 16,3-7-4-16,7-9 2 15,0-6-1-15,0 0 2 16,-2-3 1-16,-7-15 1 15,-12-11 3-15,-9-13 1 0,-12-2 4 16,-11-9 9-16,0-1 1 16,0 3-3-16,-20 3-4 15,-13 10 5-15,3 13 3 16,10 11 5-16,4 8-9 16,9 3-1-16,7 3-11 15,-3 0-4-15,3 23-11 16,0 14 5-16,0 14 6 15,0 7 2-15,0-2 0 16,0-2-2-16,0-5 0 16,10-14 0-16,3-13 1 15,-6-8-2-15,0-10-9 0,-4-4-1 16,6 0-3-16,5 0 11 16,13-4-2-16,1-10 5 15,2-8 9-15,-3 8-7 16,-8 1-2-16,-1 6 0 15,-2 7-1-15,7 0-5 16,7 5-2-16,9 12-11 16,-2 5-10-16,6 2-18 15,3 1-7-15,3-8-6 16,4-9-43-16</inkml:trace>
  <inkml:trace contextRef="#ctx0" brushRef="#br0" timeOffset="69508.12">8036 1921 91 0,'0'0'57'0,"0"0"-31"15,0 0-4-15,0 0 10 16,0 0 2-16,0 0-13 15,0 0-11-15,-62-47-5 16,59 54-5-16,-1 13-1 16,4 10 1-16,0 2 1 0,0 4-1 15,0 0 0 1,11-2 2-16,8-9-2 0,4-8 0 16,-3-2-1-1,3-9-10-15,0-3 7 0,0-3-1 16,0 0 5-16,-6 0 3 15,3-14 1-15,-4-11 0 16,-2-2 6-16,2-4-5 16,-6-2-2-16,3 9 4 15,-10 8-7-15,-3 8 8 16,0 8-3-16,4 0-5 16,5 0-7-16,1 8-3 15,6 12 10-15,-2 4-3 16,-1 0-2-16,-6-2 5 15,0-4-2-15,2-3 2 16,-6-8 0-16,4-3-4 0,0-4 4 16,-7 0 0-16,6 0 2 15,1 0-2-15,7-4 3 16,5-16 2-16,4-4-5 16,0 2 4-16,-7 4-1 15,-5 9-3-15,1 6 0 16,-5 3 0-16,9 0-4 15,2 0-5-15,5 0 4 16,4 16-8-16,-4 2 0 16,0 1-11-16,-8 0-8 15,1-7-4-15,-9-1-10 0,-7-10-33 16</inkml:trace>
  <inkml:trace contextRef="#ctx0" brushRef="#br0" timeOffset="69882.206">8001 1702 34 0,'0'0'42'0,"0"0"-20"16,0 0 2-16,0 0 0 15,0 0-4-15,0 0-5 16,-96-66-7-16,79 66-5 0,-6 0-2 15,0 6-1 1,0 12 0-16,10 2 0 0,13-2 0 16,0 0 0-16,16-6 0 15,21-4 0-15,-5-4 3 16,-5-4-2-16,-4 0 6 16,-4 0 3-16,-8-6 7 15,5-8-3-15,-9-2 3 16,-7-2-5-16,0-2-6 15,0 4-5-15,-16 2-1 16,-2 4 0-16,2 5-2 16,-3 5-16-16,3 0-23 0,2 11-19 15,-2 14-36 1</inkml:trace>
  <inkml:trace contextRef="#ctx0" brushRef="#br0" timeOffset="71114.492">6067 2916 104 0,'0'0'40'0,"0"0"-13"16,0 0 8-16,0 0 14 15,0 0-2-15,0 0-16 16,0-15-11-16,0 15-7 16,0 2-10-16,4 18 0 15,5 6 8-15,-6 7 5 16,4 1-4-16,-7 0-7 15,0-1 0-15,0-2 1 16,0-5-3-16,0-8-1 16,0-10-1-16,0-4 1 0,0-4 1 15,0 0-1 1,0 0 4-16,0 0 7 0,0-6-1 16,0-16 17-16,0-10-20 15,-7-8-6-15,4-4-3 16,3-6-2-16,0-3 2 15,0 6 0-15,0 3-4 16,0 8 1-16,7 15 1 16,0 7-5-16,2 10 1 15,-2 4-8-15,0 0-3 16,12 0 0-16,4 0 0 16,4 12 8-16,-4 7-13 15,-4 6-1-15,-8 6 6 0,-11 1 8 16,0 4 3-1,0-4 4-15,-23-5 0 0,-4-4 0 16,1-10 1-16,12-4-3 16,-2-5 0-16,9-4 4 15,7 0 1-15,0 0 0 16,0 0-1-16,0 0 1 16,0 0-2-16,3 0 0 15,27 0 1-15,13 0-3 16,6 0 3-16,1 1-1 15,-4 11 1-15,-6 3-1 16,-1 6 3-16,-9-2-4 16,-3 1 3-16,-11 2-1 15,-9-4 0-15,-7 0 0 16,0-2-3-16,-14-4 3 0,-32-2 7 16,-16-1-5-16,-2-3 1 15,-8-6-1-15,6 0 2 16,17 0-4-16,10 0 0 15,16 0-1-15,12 0-12 16,11-15-20-16,4-12-26 16,49-4-5-16,19-7-56 15</inkml:trace>
  <inkml:trace contextRef="#ctx0" brushRef="#br0" timeOffset="71588.041">6690 2823 47 0,'0'0'54'16,"0"0"-22"-16,0 0 0 15,0 0-1-15,0 0 4 16,0 0 3-16,7-82-10 16,-26 80-10-16,-1 2-6 15,2 0-7-15,-5 0-2 16,4 5-3-16,-4 8 0 15,7 5 0-15,5 2-1 16,8 4 0-16,3 1 2 16,0-2-1-16,0 5 0 0,0-4-1 15,23-2 1-15,3 0 0 16,5-2 2-16,-1-1-1 16,5-4 0-16,-5 1-1 15,0 1 0-15,-3-1 0 16,-4-3 0-16,-4 2 1 15,-3-5 1-15,-12 2-2 16,-4-7 2-16,0 4 3 16,0-1-1-16,-20 0 1 15,-26-2 6-15,-11-2-3 16,-4-2-7-16,8 0-1 16,-1-2-1-16,12 0-12 15,12 0-9-15,14 0-3 16,12 0-3-16,4-4-12 15,8-25-4-15,53-12-5 16</inkml:trace>
  <inkml:trace contextRef="#ctx0" brushRef="#br0" timeOffset="72121.058">6987 2785 70 0,'0'0'44'16,"0"0"-21"-16,0 0-1 16,0 0 0-16,0 0-5 15,0 0-8-15,-53-14-6 0,53 14-1 16,27-2-1-16,22-2 0 16,15 2 0-16,1 0-1 15,1 0 0-15,-17 2 3 16,-12-2-3-16,-17 0-1 15,-13-1 1-15,-7 2 2 16,0 1-2-16,0-5 4 16,0 4-4-16,-14-5 0 15,-13 5-1-15,4-2 1 16,4 1-2-16,6 2 3 16,10 0-1-16,3 0 2 15,0 0 2-15,0 0 0 16,-4 0 1-16,1 22 4 0,-1 11 17 15,4 4-5 1,0 3 0-16,0 4-3 0,0-1-6 16,4-1-1-16,12-4-5 15,-2-4 6-15,2-4 2 16,-6-5-2-16,3-2-3 16,-10-9-1-16,1-2 4 15,-1-8-8-15,-3-1 3 16,0-3-6-16,0 0 5 15,0 0-5-15,0 0 2 16,0 0-3-16,0 0-9 16,0 0-49-16,0-3-51 0,0-15-38 15</inkml:trace>
  <inkml:trace contextRef="#ctx0" brushRef="#br0" timeOffset="72613.478">7472 2971 67 0,'0'0'59'0,"0"0"-31"16,0 0-1-16,0 0-1 15,0 0-14-15,0 0-4 0,49-32-5 16,-8 31 3-1,12 1-3-15,16-3 1 0,4 3 4 16,3-3-2-16,-11-2 2 16,-15-1 0-16,-20 1-4 15,-18 2-1-15,-5-1 1 16,-7 0 2-16,0 0 2 16,0-3 0-16,0-2-2 15,-23 3-2-15,-7 0-3 16,0 0 0-16,-5 4-1 15,12-2 0-15,12 4 0 16,8 0 0-16,3 0 0 16,0 0-1-16,0 0-1 15,0 0-1-15,10 0-3 16,17 0 2-16,3 0 3 0,9 15 1 16,-9-2 0-16,2 5 0 15,-15 1 0-15,-1-1-2 16,-9 0 1-16,-7-1 1 15,0-2-1-15,0 3-6 16,-37-1-18-16,-21 2-12 16,-6-1-12-16,-8-5-21 15</inkml:trace>
  <inkml:trace contextRef="#ctx0" brushRef="#br0" timeOffset="73372.132">7106 2865 1 0,'0'0'8'0,"0"0"3"0,0 0-5 16,0 0-3-16,0 0-2 15,0 0 1-15,-9-27 2 16,9 22 4-16,-4 4 4 15,-3-2-1-15,0-1-2 16,-5 2-3-16,5-2 0 16,-9 2-1-16,9 0 3 15,-6 0-4-15,-1 0 2 16,-2 2-3-16,-3-2 2 16,1 0-4-16,2 0 1 15,4 2-2-15,5-3 1 16,7 3 0-16,0 0 2 15,0 0 1-15,0-1 3 0,0 1 4 16,0-2-4-16,0-2 1 16,7 0 0-16,9-2-2 15,7 0 1-15,3-4 0 16,17-2 0-16,3 4-3 16,7-2-1-16,0 4 2 15,0 0 2-15,0 0 3 16,-7 2 4-16,0-2-5 15,-16 2 3-15,-3-1-3 16,-12 2 1-16,1-2 0 16,-5 0 0-16,1 1-3 15,-5 1-2-15,-7 2 0 16,4-1-1-16,-4 2-2 16,0 0-2-16,0 0-3 0,0 0 1 15,0 0-1-15,0 0-9 16,0 0-15-16,-19 0-8 15,-15 6 8-15,-5 5-8 16,-5 4 0-16,5-1-7 16,9-1 4-16,10-5 0 15,4-3 10-15</inkml:trace>
  <inkml:trace contextRef="#ctx0" brushRef="#br0" timeOffset="73597.157">7238 2757 6 0,'0'0'24'0,"0"0"2"15,0 0-2 1,0 0-10-16,0 0-2 0,0 0 1 16,-42-22-2-16,42 22-2 15,0 0-2-15,0 0-1 16,0 0 0-16,0 0-4 16,0 0 0-16,0 0 2 15,0 0-3-15,0 0 0 16,0 0-2-16,0 0-2 15,-11 0-22-15,-1 9-50 16</inkml:trace>
  <inkml:trace contextRef="#ctx0" brushRef="#br0" timeOffset="74220.131">7238 2757 61 0,'-92'14'33'16,"92"-16"-5"-16,0 0-3 16,0 0-2-16,0 2-11 15,0 0-6-15,0 0-4 16,0 0-1-16,9 0-1 16,-5 0 1-16,-1 0-1 15,-3 0 0-15,0 0 0 16,0 0 0-16,0 0 1 15,0 0 2-15,0 0 1 0,0 0 3 16,0 0 4-16,0 0 0 16,0 0 5-16,0 0-6 15,0 0 6-15,0 0-4 16,0 0-3-16,0 0-3 16,0 0-2-16,0 2-4 15,0 12 4-15,4 7 3 16,-1 2 3-16,6 3 2 15,2 5 2-15,1 0-6 16,-1 4-3-16,-1-1 1 16,3-2-6-16,-3 0 2 15,-1-5 0-15,2-2 0 0,-4-4-2 16,2-8 3-16,-2-3-2 16,-4-6-1-16,1 0 2 15,-4-4 3-15,0 0-5 16,0 0 16-16,0 0-3 15,0 0 4-15,0 0-6 16,0 0-2-16,0 0-5 16,0 0 2-16,0 0-5 15,0 0 1-15,0 0-2 16,0 0-1-16,0 0 1 16,0 0 0-16,0 0-3 15,0 0-33-15,0 0-19 16,0 0-17-16,0 0-5 0,0 4 28 15,0 6-12 1,0-3-41-16</inkml:trace>
  <inkml:trace contextRef="#ctx0" brushRef="#br0" timeOffset="79650.682">8538 2723 116 0,'0'0'67'15,"0"0"-21"-15,0 0 5 16,0 0-13-16,0 0-6 0,0 0-6 16,0 0-18-16,-37-4-7 15,25 20 0-15,-8 16 1 16,3 10 12-16,-3 0-7 16,1 2-1-16,12 2-1 15,3-4-4-15,4-2 1 16,0-7-1-16,30-6-2 15,20-8-3-15,6-11 2 16,17-5 2-16,7-3 6 16,-8 0 2-16,-3-17-5 15,-16-8 11-15,-10-2 20 16,-10-7 16-16,-10-9-13 0,-14-3-12 16,-9-4 2-1,0 0-6-15,-46 2-12 0,-7 8-8 16,-9 9 5-1,13 10-12-15,3 11-2 0,5 3-8 16,9 7 0-16,2 0-53 16,0 0-8-16,3 5-5 15,8 11-14-15,3 3-2 16,5 4-6-16</inkml:trace>
  <inkml:trace contextRef="#ctx0" brushRef="#br0" timeOffset="79968.254">9260 2457 74 0,'0'0'70'15,"0"0"-50"-15,0 0 19 16,0 0 20-16,0 0-5 15,0 0-14-15,-26-80-24 16,17 83-16-16,-5 25-4 16,-13 16 4-16,-5 17 7 15,2 8 12-15,7 1 1 0,7 1-4 16,9-3-9-16,7-4-1 16,0-3-5-1,0-7-1-15,0-7-1 0,27-8-17 16,-1-7-26-16,1-6-18 15,1-6-24-15,-14-4 15 16,2-3-57-16</inkml:trace>
  <inkml:trace contextRef="#ctx0" brushRef="#br0" timeOffset="80616.211">9594 3007 89 0,'0'0'61'0,"0"0"-15"16,0 0-21-16,0 0 12 0,0-130-2 16,0 98-15-16,0-6-3 15,16 2-6-15,7 0 5 16,-12 3 5-16,-2 4-5 16,-9 5 3-16,0 2-3 15,0 8-3-15,0 3 3 16,0 8-9-16,0 3 0 15,0 0-7-15,0 0-9 16,-5 0-5-16,-13 15-5 16,-2 25 11-16,-10 10 8 15,4 5 3-15,10-5-3 16,9-4 0-16,7-6-3 0,0-3-2 16,7-12-10-1,19-5 4-15,8-8-13 0,1-7 7 16,-5-5 10-16,-3 0 7 15,0 0 5-15,-1-12 0 16,-6-7-1-16,-1 0 7 16,-8-2-2-16,-3 7-2 15,-8 6 3-15,0 5 2 16,0 3-7-16,0 0-5 16,4 0-5-16,0 0-8 15,3 0-12-15,9 14 5 16,-1 3 8-16,0-1 10 15,8-4 1-15,-4-2-6 16,8-4 2-16,-4-2 2 16,3-4 1-16,-6 0 2 0,-1 0 3 15,-5-1-3-15,-5-16 11 16,-2-1 10-16,-7-4-5 16,0-2 0-16,0-4-4 15,-16 6-8-15,-10 4-4 16,-4 6-7-16,3 8-4 15,4 4 0-15,4 0-19 16,3 0-23-16,9 16-14 16,7 2 11-16,0 0-37 15</inkml:trace>
  <inkml:trace contextRef="#ctx0" brushRef="#br0" timeOffset="81173.395">10274 2871 85 0,'0'0'69'16,"0"0"-23"-16,0 0-13 15,0 0-6-15,0 0-9 16,0 0-11-16,-69-52-7 16,58 52-4-16,-5 0 1 15,2 6-3-15,-2 7-13 16,9 0-3-16,7 1-2 15,0 0 2-15,0-2-1 16,0-4 10-16,7-2 11 0,9-6 1 16,-2 0 1-16,2 0 0 15,-9 0 8-15,0 0 13 16,-1-2 3-16,-6-2 8 16,0 0 2-16,0 0 1 15,0 2-4-15,0 2-5 16,0 0-10-16,0 0-12 15,0 0-4-15,0 10-11 16,0 18 4-16,0 12 7 16,0 9 7-16,0 8-5 15,0 12 2-15,3 8-2 16,-3 0 16-16,0 1 0 0,0-4-13 16,0-1 6-1,0-5 3-15,0-9-6 0,0-12 3 16,-9-15-7-16,-1-11 1 15,-3-12-1-15,-4-4-1 16,-15-3 9-16,-12-2-1 16,-15 0 3-16,-10 0-7 15,-3-18-7-15,-4-12-6 16,3-10-36-16,20-4-19 16,26-6-9-16,27-7-21 15,16-5-3-15</inkml:trace>
  <inkml:trace contextRef="#ctx0" brushRef="#br0" timeOffset="81790.482">10643 2844 76 0,'0'0'49'15,"0"0"-11"-15,0 0-10 16,0 0-7-16,0 0-5 16,0 0-7-16,-3-45-2 15,19 37-3-15,2 2-1 16,1 4 0-16,0 2-3 16,4 0-2-16,-7 0-1 15,-2 16-6-15,2 6 9 16,-5 2 0-16,-7 0 0 15,-4-2-3-15,0-4-1 16,0-6 0-16,5-6-2 0,-5-6-3 16,3 0 9-1,1 0 2-15,-1 0 9 0,1-1 10 16,3-18-5-16,5-3-4 16,-1-2 6-16,5-4-12 15,0 2-3-15,-2 2-3 16,6 6-1-16,-5 4 1 15,3 9-3-15,5 5-5 16,9 0 0-16,-2 17-7 16,0 15-16-16,-10 6 12 15,-10 6 19-15,3-2-6 16,-6-4-7-16,0-3-13 16,2-11-19-16,-6-4-25 15</inkml:trace>
  <inkml:trace contextRef="#ctx0" brushRef="#br0" timeOffset="82186.244">10426 2959 58 0,'0'0'41'0,"0"0"-10"15,0 0-13-15,0 0-4 16,0 0-6-16,0 0 7 16,122-11-4-16,-83 20-1 15,-6 5-3-15,-10 0-1 16,-7 4-3-16,-9 0-1 15,-7 5-2-15,0-1 2 16,0 0 1-16,-23 0 3 16,4-5-5-16,5-4 0 15,10-1 1-15,4-8-2 16,0 0-2-16,0-1-2 16,11-3-2-16,35 0 4 0,23 0-6 15,41-25-3-15,20-5-20 16,3-9-71-16</inkml:trace>
  <inkml:trace contextRef="#ctx0" brushRef="#br0" timeOffset="82456.178">11066 2289 90 0,'0'0'82'0,"0"0"-44"0,0 0-17 16,0 0 2-16,0 0 0 15,108 141 36-15,-16-45-16 16,18 10-14-16,8 8 4 16,-3-3 1-16,-16-6-10 15,-39-10-16-15,-56-2-8 16,-31-5-41-16,-121 5-39 15,-96 3-49-15,-73 6-61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30T14:36:25.375"/>
    </inkml:context>
    <inkml:brush xml:id="br0">
      <inkml:brushProperty name="width" value="0.05292" units="cm"/>
      <inkml:brushProperty name="height" value="0.05292" units="cm"/>
      <inkml:brushProperty name="color" value="#FF0000"/>
    </inkml:brush>
  </inkml:definitions>
  <inkml:trace contextRef="#ctx0" brushRef="#br0">9393 10243 59 0,'0'0'47'0,"0"0"-16"16,0 0 0-16,0 0-3 15,0 0 9-15,0 0-15 16,-11-9-2-16,38 6-10 16,19-3 1-16,21-1 1 15,18 4-8-15,14-4 9 16,0 3-7-16,-3 3-5 16,-24-2 1-16,-22 3-2 15,-24 0-11-15,-22 0-15 16,-4 0-18-16,0 0 6 15,-16 0 10-15,-18 0 16 16,-5 4 4-16,6 0 0 16,-1 0 7-16,7-1 0 15,4 0 2-15,0 4-1 16,4-3 2-16,7 5-2 0,1 7 4 16,7 5-4-1,4 9 11-15,0 6 0 0,0-1-1 16,8 8 5-16,11-3-4 15,-3-2-6-15,-2-2 5 16,-2-6-8-16,-8-3-2 16,-4-5 0-16,0-6-1 15,0-2-25-15,-16-5-9 16,2-4-11-16,5-2-22 16</inkml:trace>
  <inkml:trace contextRef="#ctx0" brushRef="#br0" timeOffset="324.269">10076 10547 6 0,'0'0'77'15,"0"0"-38"-15,0 0-5 16,0 0-2-16,0 0-9 16,0 0-5-16,0-34-8 15,0 34-10-15,-4 0 0 16,-5 6-1-16,6 3 1 15,3-4 0-15,0 1-4 16,0-2 3-16,12-4 0 16,11 0 2-16,0 0 1 15,-9 0 2-15,-1 0-4 0,-6-4 8 16,-7-2 0 0,0-2 2-16,0-2 0 0,0 2-10 15,-11 2 0-15,-12 2-5 16,0 4-17-16,11 0-10 15,12 0-25-15,0 0-39 16</inkml:trace>
  <inkml:trace contextRef="#ctx0" brushRef="#br0" timeOffset="637.648">10422 10337 88 0,'0'0'62'0,"0"0"-26"0,0 0 0 16,0 0 7-16,0 0-7 16,0 0-3-16,4-49-19 15,-4 49 12-15,0 0-13 16,-4 0-6-16,-15 0-6 16,-4 11 2-16,-7 11 1 15,7 8-4-15,0 8 0 16,12 4-2-16,11 2 2 15,0-1 0-15,0-5-4 16,34-4-1-16,12-9 2 16,3-7 1-16,8-5-9 0,-2-8-5 15,-6-3-13 1,4-2-15-16,0 0-17 0,0-7-3 16,9-15-37-16</inkml:trace>
  <inkml:trace contextRef="#ctx0" brushRef="#br0" timeOffset="843.006">11017 10284 72 0,'0'0'21'0,"0"0"-14"15,0 0 4 1,0 0-3-16,221-2-6 0,-156 1-1 15,-8 1-1-15,-15 0-3 16,-15 0-30-16,-24 0-38 16</inkml:trace>
  <inkml:trace contextRef="#ctx0" brushRef="#br0" timeOffset="996.882">11082 10397 42 0,'0'0'22'0,"0"0"1"16,0 0-8-16,218 4-9 15,-142-4-5-15,7 0-1 16,-11 0-42-16</inkml:trace>
  <inkml:trace contextRef="#ctx0" brushRef="#br0" timeOffset="1469.842">11708 10274 67 0,'0'0'38'16,"0"0"-8"-16,0 0 3 15,0 0-9-15,0 0-5 0,0 0-9 16,57-71-4-1,-20 68 0-15,2 3-3 0,-5 0-1 16,5 0-1-16,-6 3-1 16,-10 11 0-16,0 3-2 15,-14 6 4-15,-9 4-2 16,0 0 2-16,0-6-2 16,0 2 3-16,-5-10-3 15,-6-6 1-15,11-6 0 16,0-1 0-16,0 0 20 15,-4 0 14-15,4-5-1 16,0-13-12-16,0-9-11 16,20 0-4-16,17-7-3 0,13-2-1 15,3 0-3 1,9-1 0-16,-6 5 4 0,-6 8-8 16,-8 11 4-1,-8 10 0-15,-8 3-1 0,-3 6-11 16,-3 26 0-16,-13 10-7 15,-7 5 9-15,0-4-1 16,0-3-15-16,0-8-25 16,-4-1-10-16,4-7-35 15</inkml:trace>
  <inkml:trace contextRef="#ctx0" brushRef="#br0" timeOffset="1952.896">12603 9685 40 0,'0'0'44'0,"-389"-104"-18"16,122 58-5-16,-57 12-2 15,-49 12-4-15,-23 18-1 16,-20 4 2-16,1 33-4 15,13 33 8-15,18 25-3 16,45 40 2-16,52 30 2 16,62 40-12-16,64 23-3 15,68 6-5-15,93-8 1 16,67-25-4-16,154-29 1 0,88-30 1 16,51-24-3-16,27-26 5 15,-1-34-2-15,-1-39 0 16,15-15 0-16,-7-50 0 15,8-30 0-15,-17-25 2 16,-32-27-3-16,-25-18 2 16,-33-20 5-16,-43-17 1 15,-56-8 5-15,-73 5 14 16,-83-1-14-16,-52 17 3 16,-116 15-2-16,-76 16-11 15,-59 28-1-15,-52 15-1 16,-31 20-13-16,-16 21-4 15,-6 27-19-15,19 23-11 0,29 9-27 16,22 17-9-16</inkml:trace>
  <inkml:trace contextRef="#ctx0" brushRef="#br0" timeOffset="132281.579">8211 9032 70 0,'0'0'49'0,"0"0"-17"15,0 0 6-15,0 0 10 16,0 0 8-16,0 0-2 15,0 0-2-15,50-31-5 16,-80 19-28-16,-16-2 6 16,-7 1-3-16,-20 2-9 15,-15 1-5-15,-11 4-7 16,-4 3 1-16,0 3-2 16,15 0 0-16,15 0-9 15,17 0 9-15,13 0-3 16,13 0-1-16,11 0-1 15,3 0-2-15,12 0-7 0,4 0 2 16,0 5-8-16,0 1 6 16,0 2 9-16,0 4-1 15,13 0 2-15,4-2 3 16,10 4 1-16,1 3 2 16,-1 0-2-16,-1 3 0 15,-3-2 2-15,-5-1-1 16,1-5 2-16,-3-6-3 15,-12-6 0-15,-1 0 2 16,-3 0 1-16,0 0-1 16,0 0 20-16,0 0 4 15,0-5 4-15,-14-8-21 16,-18-4 5-16,-1-1-1 0,-2-2 0 16,-3-6-1-1,-1-5-7-15,6 0-2 0,6 4 3 16,8 6-6-16,12 9 3 15,3 8-3-15,4 4 0 16,0 0-3-16,0-2-6 16,18-2-11-16,24-3 15 15,20-4-1-15,2-3-6 16,8-3-16-16,8-2-20 16,9-1-16-16,-24 8-12 15,-35 6-26-15,-30 4-9 16</inkml:trace>
  <inkml:trace contextRef="#ctx0" brushRef="#br0" timeOffset="133038.774">2873 8008 108 0,'0'0'56'0,"0"0"-21"0,0 0 17 16,0 0 4-16,0 0-16 15,0 0-19-15,79-37-6 16,24 20-8-16,35-5 8 16,30 0-1-16,7-3-8 15,-7 0-2-15,-35 9-4 16,-45 4-12-16,-47 8-15 16,-29 4-18-16,-12 0-17 15,-30 0-5-15,-35 0 3 16,-11 10-21-16</inkml:trace>
  <inkml:trace contextRef="#ctx0" brushRef="#br0" timeOffset="133264.142">3609 7881 31 0,'0'0'71'15,"0"0"-23"-15,0 0-9 16,0 0 3-16,0 0 7 16,0 0-6-16,-85-4-13 15,81 4-6-15,4 16-15 16,-3 18-8-16,3 10 30 15,0 6-3-15,0 0-3 16,0-3-15-16,7-2 1 16,5-7-11-16,2-1-1 15,-5-7-30-15,-2-6-35 16,0-10-18-16,2-8-16 16,2-6 19-16,8 0-27 0</inkml:trace>
  <inkml:trace contextRef="#ctx0" brushRef="#br0" timeOffset="134203.252">3761 8021 69 0,'0'0'49'0,"0"0"-12"15,0 0 8-15,0 0 12 16,0 0-3-16,0 0-18 16,0-67-10-16,0 71-14 15,0 23-1-15,-11 9 10 16,2 8-1-16,-1-2 1 15,6 0-13-15,4-5 1 0,0-1-1 16,0-9-8-16,0-4 2 16,0-12-2-16,0-5 0 15,0-3-7-15,0-3 6 16,0 0 1-16,0-14 14 16,4-13-14-16,19-6 0 15,3 0 4-15,1 5-3 16,-8 10 0-16,-8 8 0 15,-8 7-1-15,-3 3 1 16,4 0-2-16,8 0-5 16,-1 5-3-16,12 15 3 0,3 5 5 15,-3 8 0 1,9 0 0-16,-2-7-1 0,4-5-3 16,1-7 5-16,-1-7-12 15,-1-5-2-15,-4-2 14 16,-3 0-2-16,-3-16 4 15,-5-11 3-15,1-7 5 16,-3-6-1-16,-9-2 3 16,-7 7 1-16,0 2 5 15,0 11-6-15,-7 8 5 16,-2 6-1-16,6 5 3 16,-1 3-17-16,4 0-2 15,0 0-10-15,0 11-4 16,0 14-4-16,0 4 13 0,0-1 3 15,0-4-13 1,20-3 3-16,6-4 6 0,1-5-8 16,-1-4 1-16,1-5 8 15,0-3 2-15,-12 0-1 16,-4 0 8-16,5 0-3 16,-4-5 5-16,3-15 5 15,0-3 5-15,-4-10 2 16,-2 1-9-16,-9 0 14 15,0-1-8-15,0 6-7 16,0 7 6-16,0 5-6 16,0 6 3-16,0 5-6 15,0 2-2-15,0-1-6 16,0 3 3-16,0 0-3 16,0 0-8-16,0 0-16 0,-5 0 5 15,1 18-4-15,-3 9 22 16,7 1 3-16,0 4-4 15,0-7 0-15,0-2-2 16,19-3-10-16,15-8 4 16,-4 2 6-16,6-2-4 15,-6-2 7-15,-4 0 1 16,-6-2 1-16,-13-2 1 16,-4 2 0-16,-3-3 0 15,0 1-3-15,0-4-2 16,-18 0 4-16,-31 5-9 15,-24-1-44-15,-11 0-29 0,0 0 7 16,-1-4 3-16</inkml:trace>
  <inkml:trace contextRef="#ctx0" brushRef="#br0" timeOffset="134599.301">4291 7827 67 0,'0'0'52'0,"0"0"-25"16,0 0 3-16,0 0-4 0,0 0-6 16,0 0-9-16,-35-21-9 15,31 21-2-15,-3 4 0 16,0 14 1-16,-2 1 1 15,9-3-1-15,0-2 2 16,0-6-3-16,0-2 2 16,0-4 0-16,4-2 0 15,5 0 3-15,1 0 10 16,3 0 3-16,-3-8 8 16,-3-5-8-16,2-1-1 15,-5 0 0-15,-4 2-9 16,3 7-3-16,-3 0-5 0,0 5 0 15,0 0-22 1,0 0-26-16,4 0-20 0,22 16 3 16,24 10-10-16</inkml:trace>
  <inkml:trace contextRef="#ctx0" brushRef="#br0" timeOffset="135179.243">5317 8015 150 0,'0'0'46'0,"0"0"-11"16,0 0 16-16,0 0-1 16,0 0-17-16,0 0-17 15,-65-44-10-15,65 44-6 16,0 0-2-16,0 11-1 15,0 15 3-15,0 4 1 16,0 6 1-16,0-3-2 16,7-5 0-16,25-4 0 15,5-7-2-15,2-8-2 16,10-8-5-16,1-1-1 16,-4 0 9-16,3-17 1 15,1-9 0-15,-6-4 5 16,-1-4 6-16,-8-9-1 15,-12 1 4-15,-12 2-3 0,-11 7 1 16,0 11 0-16,0 8 8 16,-4 7-5-16,1 6-9 15,3 1-4-15,0 0-2 16,0 0-7-16,0 4-3 16,0 18-1-16,0 3 11 15,10 1 0-15,13 1-6 16,11-3 6-16,-2-3-4 15,1-2-2-15,-3-7 5 16,-7-2-5-16,-7-1 2 16,-9-4 4-16,-7-1-1 15,0-3 1-15,0-1-4 16,-14 5 1-16,-32-3 0 16,-19 2 3-16,-11-2-33 0,3 0-8 15,1 0-29-15,11 0 10 16,19-2 5-16,7 0-19 15</inkml:trace>
  <inkml:trace contextRef="#ctx0" brushRef="#br0" timeOffset="135505.16">5328 7824 89 0,'0'0'20'0,"0"0"15"15,0 0 1-15,0 0-1 16,0 0-5-16,0 0-10 0,-159-96-5 15,150 96-7-15,5 0-6 16,1 4-2-16,3 18 0 16,0 2-3-16,0 2 3 15,26 0 0-15,8-9 1 16,5-8 0-16,3-5 1 16,-1-4 9-16,-2 0 4 15,-5-7 5-15,-8-12 5 16,-10-1 4-16,-12-6-2 15,-4-1-17-15,0 4-2 16,-38 3-8-16,-8 8-2 16,0 6-6-16,7 6-20 15,9 0-22-15,11 11-27 16,8 16-13-16,11 5-75 16</inkml:trace>
  <inkml:trace contextRef="#ctx0" brushRef="#br0" timeOffset="136625.271">3384 8935 119 0,'0'0'51'0,"0"0"-11"16,0 0 18-16,0 0 4 15,0 0-15-15,0 0 0 16,-55-48-20-16,52 48-4 16,3 0-21-16,0 16-2 15,0 18-3-15,0 10 3 16,0 3 8-16,0-6-7 0,0-4 0 16,23-10-1-1,3-4-1-15,1-10-8 0,-4-6-3 16,0-7-6-16,3 0 11 15,-6 0 6-15,3-8 1 16,-11-6 6-16,-9-2-1 16,-3 2 7-16,0 0 3 15,0 1-1-15,0 8-3 16,0 1-6-16,0 4 3 16,0 0-8-16,0 0-1 15,0 0-10-15,8 16-3 16,15 6 13-16,10 1 0 15,13-3-7-15,13-3 3 16,1-7 0-16,2-7-1 16,-9-3 6-16,-13 0 0 15,-8-7 0-15,-9-9 5 16,-12-9-2-16,-4-4 15 0,-7-10-1 16,0-5-2-16,-14 0-3 15,-32 0-5-15,-7 6-7 16,-6 12 0-16,10 7 0 15,8 10-8-15,18 9-16 16,7 0-39-16,13 10-32 16,3 18 0-16,10 10 11 15</inkml:trace>
  <inkml:trace contextRef="#ctx0" brushRef="#br0" timeOffset="137795.477">4150 9018 132 0,'0'0'46'15,"0"0"-1"-15,0 0 9 16,0 0-3-16,0 0-21 16,0 0-12-16,-89-25-18 15,82 25-2-15,4 10 2 16,-1 12 1-16,4 0 1 0,0 5-1 15,0-4-1-15,20-4 0 16,10-3-1-16,10-8-7 16,-1-4 7-16,0-4-14 15,-2 0 12-15,-10 0 3 16,-8-11 0-16,-12-4 1 16,-7-6 5-16,0-2 8 15,0-4 2-15,0-4-4 16,-17-2-3-16,-15 3 4 15,-2 8-8-15,-5 6 5 16,6 10 1-16,3 4-5 16,-2 2-4-16,14 0-2 15,-1 22-8-15,12 11 8 16,7 4-1-16,0 6-1 16,10-10-4-16,33-1 1 0,-3-11-5 15,12-11-3-15,-3-6 1 16,-8-4 4-16,1 0 5 15,-8-6 3-15,-2-8 1 16,-6-4 1-16,-3-7 5 16,0-3 5-16,-1 1-1 15,-3-4 1-15,-3 9-7 16,-5 6-4-16,-6 10 7 16,-2 4-3-16,1 2-5 15,10 0-5-15,18 2-8 16,2 23 12-16,8 2-9 15,-5 5 0-15,-1 1 4 16,-3-9-1-16,-3-4 5 16,2-6-1-16,2-8 1 0,-4-6 1 15,2 0 0-15,-6 0 1 16,1-14 5-16,-1-14 2 16,1-7 13-16,-1-6-4 15,-10-3-4-15,-12-5-1 16,-4 6 10-16,0 8 5 15,0 9-6-15,0 10-3 16,-13 8 6-16,10 5-8 16,3 3-15-16,0 0 0 15,0 0-11-15,0 25-9 16,0 9 16-16,3 8-1 16,20 1 4-16,7-1-14 15,9-6-12-15,4-4 11 16,-3-5-8-16,-1-8 14 15,-12-6-2-15,-8-4 2 0,-15-7 3 16,-4-2-4 0,0 0 11-16,0 0-4 0,-34 4 3 15,-21-2 1-15,-5-1 0 16,7 4-6-16,18-3-10 16,17 0 8-16,18-2-10 15,0 0 2-15,0 0-16 16,37 0 7-16,9 0 18 0,7-10 7 15,0-15 0 1,2-2 1-16,-2-10 1 0,-7-7 7 16,-12-6 15-16,-8-4 1 15,-10-8 5-15,-16 1 0 16,0 3 1-16,-8 7 3 16,-30 8 14-16,-8 7-11 15,-3 13 6-15,15 8-6 16,8 9 1-16,17 6-6 15,9 2-28-15,0 34-4 16,0 17 0-16,9 12-2 16,12 6 4-16,7-5 0 15,2-3-2-15,0-8-22 16,9-7-16-16,-2-12-49 16,-1-11 11-16,-3-11-6 0,-6-6 0 15,-11-8-6 1,-16 0 18-16,0 0-8 0</inkml:trace>
  <inkml:trace contextRef="#ctx0" brushRef="#br0" timeOffset="137937.59">5275 8926 78 0,'0'0'27'16,"0"0"-12"-16,0 0 21 16,0 0-7-16,0 0-22 15,0 0-6-15,53-35-1 0,50 19 0 16,11-2-6-1,-7 4-22-15,-22 8-32 0</inkml:trace>
  <inkml:trace contextRef="#ctx0" brushRef="#br0" timeOffset="139445.547">3909 9726 57 0,'0'0'77'0,"0"0"-65"16,0 0 22-16,-148-105 11 15,114 91 6-15,11 12-9 16,4 2-13-16,6 0-2 0,-1 0-18 15,-2 20-5 1,-3 14 3-16,1 10 0 0,6 9-5 16,5 1 8-16,3 4-9 15,4 2 1-15,0-2 4 16,23-6-5-16,7-10-1 16,7-12 0-16,-1-12-3 15,6-12 0-15,8-6-5 16,-1 0 5-16,1-12 3 15,-1-14 5-15,-8-10-2 16,1-6 11-16,4-6-2 16,-3 0 1-16,-6 9-12 15,-5 12 1-15,-18 11 2 16,-7 12-4-16,-7 4-1 16,5 0 1-16,6 0-8 0,5 4 4 15,7 10 3-15,0 1 1 16,-6-1 0-16,-1-1-5 15,-9-8-9-15,-7-2 8 16,4-3 6-16,-4 0 2 16,0 0 0-16,0 0 2 15,0-4 0-15,-27-9 3 16,-6 0-7-16,-1 1 9 16,2 0 0-16,2 5 0 15,7 4-2-15,4 3 0 16,5 0-7-16,-2 2-8 15,5 19 7-15,6 16-4 0,5 3 5 16,0 0-7-16,16 0 4 16,23-16-23-16,-2-11 15 15,2-8-2-15,-6-5 1 16,-3 0 10-16,-7-5-1 16,-3-12 3-16,-13-5 7 15,-2 3 3-15,-5-6 8 16,0 1 6-16,0-2-2 15,-19 1-6-15,-1 8-4 16,1 9-3-16,5 6-4 16,8 2 5-16,3 0-10 15,3 4-8-15,0 16 5 16,0 8 3-16,0-1 3 0,16 0-3 16,7-9-8-16,7-4 2 15,-4-6 0-15,1-6 2 16,5-2 0-16,-6 0 0 15,4-19 4-15,1-8 3 16,-5-5 1-16,-6 2 0 16,-13 0 4-16,-7 5-2 15,0 1 10-15,0 4-2 16,0 7-9-16,-11 5 12 16,4 5-16-16,2 3 6 15,5 0-7-15,0 4-12 16,0 22 2-16,31 9 7 0,0 3 1 15,2-2-1-15,3-1-3 16,-3-2-7-16,6-9 1 16,-12-4-5-16,-10-9 4 15,-4-2 5-15,-6-5 1 16,-7-2 0-16,0-2 2 16,-14 0 0-16,-29 0 1 15,4 0 3-15,9 0 1 16,11-4 4-16,15-1-3 15,4 5 0-15,0 0-1 16,0-6-3-16,13 4-1 16,20-10-3-16,24-9 7 15,15-5 1-15,1-8-1 16,-1-4 0-16,-13 0 0 16,-22 0 1-16,-11-1 7 0,-6 1-3 15,-17 4 8-15,-3 4 11 16,0 5 1-16,-3 11 0 15,-20 3 0-15,0 9-1 16,0 2-2-16,3 0-21 16,3 22-1-16,4 10-3 15,6 10 3-15,7 6-1 16,0-5 1-16,30-5-9 16,20-13-15-16,6-12-11 15,6-6-7-15,-2-7 2 0,2 0-18 16,-16 0-8-1,-12 0-23-15,-18 7 7 0,-16 11-75 16</inkml:trace>
  <inkml:trace contextRef="#ctx0" brushRef="#br0" timeOffset="139745.093">2765 10760 33 0,'0'0'111'0,"-202"44"-100"16,169-36-5-16,29-4 14 15,4-2 5-15,37-2-11 0,66 0-1 16,54-4 23-16,64-28 4 16,53-18-12-16,47-14-12 15,38-11-6-15,37-5 0 16,-3 2-2-16,-17 8-2 15,-36 12 1-15,-76 18-5 16,-82 11 0-16,-67 20-2 16,-66 9-3-16,-42 0-22 15,-7 9-40-15,-93 28-34 16,-68 7-16-16</inkml:trace>
  <inkml:trace contextRef="#ctx0" brushRef="#br0" timeOffset="140017.1">3315 10971 29 0,'0'0'55'0,"-225"61"-41"16,170-46 13-16,29-7 9 15,22-2-7-15,4-2-12 16,59-4-10-16,73 0 31 16,79-34 21-16,67-21-13 15,65-9-13-15,46-8-6 16,23-4 6-16,-5 0 14 15,-25 1-26-15,-58 9 7 16,-68 10 4-16,-61 10-8 16,-66 13-5-16,-53 10-8 15,-42 10-3-15,-31 11-8 16,-3 2-34-16,-33 0-74 16,-56 0-31-16,-31 7-40 0</inkml:trace>
  <inkml:trace contextRef="#ctx0" brushRef="#br0" timeOffset="141545.336">3872 6052 133 0,'0'0'81'16,"0"0"-31"-16,0 0 1 15,0 0 9-15,0 0-10 16,0 0-28-16,0 0-16 16,-58-20-6-16,54 31-10 15,-6 21 4-15,-3 7 6 16,10 7-9-16,3 4 6 15,0-4 3-15,0-8 1 0,33-5-1 16,6-13-8-16,0-8 5 16,-2-11-10-16,2-1 9 15,-9 0 4-15,0-1 2 16,-14-11 8-16,-5-5 1 16,-8 1 14-16,-3 0 7 15,0-2-2-15,0 6 12 16,0 3-33-16,0 6 4 15,0 3 2-15,0 0-15 16,0 0-6-16,0 0-11 16,0 14-9-16,0 13-4 15,27-2-10-15,8 1 38 16,2-7-1 0,2-8-2-16,-5-4-3 15,1-7-13-15,-5 0 17 16,-7 0 4-16,-3-8 4 0,-6-16 1 15,2-9 25-15,0-9 1 16,-13-8-22-16,-3-6 9 16,0 1 3-16,0 5-4 0,-30 11-15 15,2 10 5-15,5 14-7 16,9 9-4-16,1 6-4 16,10 0-35-16,-1 0-32 15,4 24 2-15,0 9-24 16,0 7 14-16,39 4 19 0</inkml:trace>
  <inkml:trace contextRef="#ctx0" brushRef="#br0" timeOffset="143009.244">4707 6238 115 0,'0'0'59'16,"0"0"-11"-16,0 0 16 15,0 0-5-15,0 0-26 16,0 0-4-16,-131-78-3 16,124 78-2-16,4 0-15 0,-5 0-9 15,-4 13-10 1,1 12 10-16,-4 7-14 0,4 4-15 16,11 2 29-16,0-4-1 15,0-4-2-15,23-7-5 16,18-7-10-16,8-10 14 15,-6-6-4-15,-5 0 8 16,-11 0 1-16,-13-9-1 16,-5-6 10-16,-2-14 15 15,-3-4 4-15,-4-8-7 16,0-5-17-16,-7 9 8 16,-29 1-6-16,6 13 4 15,0 11-2-15,11 8 1 16,-1 4-10-16,1 0-4 15,5 14-3-15,-9 16-5 0,7 7-13 16,16 2-13-16,0 5 38 16,0-6-3-16,19-8-10 15,27-5 4-15,7-13 1 16,9-12 6-16,-5 0 1 16,-11 0 2-16,-9-6 1 15,-2-17 1-15,-5-3 15 16,4-7 12-16,5-6-20 15,-16 1 3-15,-13 0 2 16,-4 4-3-16,-6 6 3 0,0 10-2 16,0 6-2-1,0 7 6-15,0 4-17 16,0 1-3-16,0 0 1 0,0 0-19 16,0 4 7-16,-13 15-5 15,3 6 9-15,1 3 5 16,9-4 0-16,0-4-3 15,3-2-3-15,36-4-13 16,7-6 9-16,0-4 3 16,-5-4 8-16,-9 0 4 15,-9 0 0-15,-9 0 1 16,-5 0 3-16,-9 0-3 16,0 0 3-16,0 0 1 15,0 0-3-15,0 0 4 16,0 0-6-16,0 8-5 15,0 10 3-15,3 2 1 16,4 2 1-16,6-2 0 0,-3-5 1 16,6-4-1-16,2-4 1 15,5-7 0-15,4 0 1 16,11 0 1-16,-4-7-2 16,1-11 11-16,6-10 7 15,5-6 16-15,4-4-13 16,-4-8-12-16,-11 2 17 15,-12-3-5-15,-19 3-3 16,-4 8 4-16,0 11-6 16,-9 6 1-16,-9 9-3 15,6 6-3-15,8 4-12 0,1 0-14 16,-1 0 1-16,-5 21 0 16,-1 6-18-16,6 5 23 15,4-1-9-15,0-1 1 16,0 1-3-16,30 0-8 15,9-1 6-15,-2 0 0 16,2 0 2-16,-9-4-4 16,-3-2 9-16,-8-7 4 15,-8-10 9-15,-11-2 0 16,0-4-3-16,-4-1-4 16,-38 2 8-16,-15-2 6 15,-3 0-2-15,5 0-2 16,14 0 0-16,15 3-1 15,14-2 0-15,12 2-1 0,0-2-7 16,3-1-1-16,32 0 7 16,6 0-1-16,14 0-2 15,-2 0 0-15,-3-5 4 16,13-20 0-16,10-5 1 16,3-10 0-16,2-2 2 15,-11-4 3-15,-18-4 10 16,-13-4-1-16,-22-4 16 15,-14-1 7-15,0 7-10 16,-4 6 9-16,-26 14 1 16,4 12 5-16,10 10-8 15,5 10-10-15,4 0-11 0,-5 6-14 16,-8 27-8-16,3 12 8 16,-3 11-4-16,8 4 4 15,8 5 4-15,4-8-4 16,0-2 0-16,7-7-20 15,29-9-22-15,1-10-27 16,5-11-29-16,1-8 3 16,-10-6 26-16,-13-4 4 15,-13 0 20-15,-7-9 0 16,-11-8-11-16,-42-5 12 16,-16-2-5-16</inkml:trace>
  <inkml:trace contextRef="#ctx0" brushRef="#br0" timeOffset="143155.158">5945 6188 10 0,'0'0'50'0,"0"0"-11"15,0 0-1-15,0 0-6 16,0 0-8-16,0 0-13 16,0-24 6-16,76 14 4 15,13 0-4-15,-10-2-6 16,-10 3-10-16,-26 5-1 16,-24 4-35-16,-19 0-27 15,0 0-29-15</inkml:trace>
  <inkml:trace contextRef="#ctx0" brushRef="#br0" timeOffset="145186.896">7120 5961 124 0,'0'0'55'0,"0"0"10"0,0 0 6 16,0 0-19-16,0 0-4 15,0 0-1-15,-119-98 3 16,112 98-30-16,0 0-6 15,-2 0-14-15,-1 0-5 16,-6 18 1-16,5 8 3 16,-5 6-6-16,9 4 2 15,0 5 6-15,-2 0-1 16,6 4 8-16,3 1-8 16,0-2 0-16,26-6 0 15,20-9 0-15,0-12 0 16,4-11-2-16,6-6 2 0,-6 0 0 15,-4 0 3-15,-4-12 5 16,-12-8 3-16,6-6 1 16,4-2 4-16,-1-2-7 15,7 0-6-15,-16 4 6 16,-3 4-8-16,-4 6-2 16,-11 5 1-16,-1 7-3 15,-4 4-6-15,9 0-17 16,7 0-2-16,3 0 9 15,-3 9-10-15,-7-2-5 16,-9-1 13-16,-3-1 10 16,-4-3-1-16,0-2 4 0,0 0 8 15,0 0 4 1,0 0 0-16,0 0 3 0,-11-2 1 16,-17-10-4-16,5 0 1 15,5 2 7-15,-1 2-5 16,3 4-2-16,-2 4-4 15,2 0-1-15,-7 0-3 16,-3 12 1-16,-1 11-6 16,1 13 2-16,6 1-20 15,13 7 8-15,7-2 18 16,0-10-2-16,11-10-1 16,23-10-14-16,8-7-9 15,-3-5 18-15,-6 0 8 16,-6 0 1-16,-8-15 2 0,-3-5 3 15,-5-6 7-15,1-6 7 16,-5-6-5-16,-3 0-10 16,-4 4 6-16,0 6-3 15,0 12 3-15,-11 7 1 16,3 8-5-16,4 1-7 16,4 0-7-16,0 21-1 15,0 9 7-15,0-1-16 16,16-1 14-16,14-6-3 15,9-6-4-15,-5-5-6 16,-1-5 4-16,-1-6 6 0,-9 0 6 16,4 0 1-1,-13-11 0-15,5-7 9 0,-8-2 15 16,1-4-10 0,-8 4-6-16,-4 6 7 0,0 2-8 15,0 8 5-15,0 2-4 16,0 2-9-16,0 0-5 15,0 0-4-15,3 6-5 16,13 15 0-16,7 6-9 16,4 1 8-16,-4 4 12 15,0-4-4-15,-9-1-4 16,-5-10-4-16,-6-3 6 16,-3-7 2-16,0-6-11 15,0-1 9-15,-16 0 6 16,-14 0 3-16,4 0 1 0,-1-6 0 15,8 2 7-15,15 0-6 16,4 4 6-16,0 0-1 16,0 0-7-16,0 0 0 15,0 0-3-15,16 0-1 16,18-4 3-16,3 2 1 16,-2-4 0-16,-8 0 0 15,-8 0 1-15,1-4 0 16,-3-4 0-16,10-6 4 15,5-4 0-15,-6-3-3 16,-3 0 10-16,-12-1 2 16,-4 3-7-16,-7 6 6 15,0 2-2-15,0 8-3 16,0 0 8-16,-4 7-4 0,-3 1-10 16,0-1-1-16,4 2 3 15,3 0-2-15,0 0 2 16,0-3-4-16,0 3 2 15,0 0-1-15,0 0-2 16,0 0 1-16,0 0-1 16,0 0 1-16,0 0-2 15,0 0 4-15,0 0-2 16,0 0 2-16,0 0-2 16,0 0 2-16,0 0-3 15,0 0 2-15,0 0-2 16,0 0 2-16,0 0 0 0,0 0-1 15,0 0 0-15,0 0 2 16,0 0-2-16,0 0-1 16,0 0-1-16,0 0 2 15,0 0-2-15,0 0 2 16,0 0-8-16,-9 0-1 16,-5 3 9-16,1 9 0 15,-3 3 0-15,9 2 0 16,7 3-2-16,-3 5-1 15,3-4-2-15,0 5-1 16,10-4 5-16,22-6-4 0,-5-1 2 16,6-8-3-1,3-3-2-15,1-4-3 0,2 0 0 16,-13 0 8-16,-6 0 2 16,-10-3-8-16,-6-3-11 15,-4-1-6-15,0-1-10 16,0 2-13-16,9-2-14 15,8-1-15-15</inkml:trace>
  <inkml:trace contextRef="#ctx0" brushRef="#br0" timeOffset="145729.268">8634 5931 108 0,'0'0'36'16,"0"0"-2"-16,0 0 1 15,0 0-2-15,0 0-15 16,0 0-13-16,115-46 0 15,-35 36-3-15,-8 0 2 16,-6 2-2-16,-22 2 3 16,-12 2-3-16,-13-1 1 0,-12 4-1 15,-7-1 1 1,0-1-1-16,0 2-2 0,-19-3-2 16,-20 1-8-16,-2 0 2 15,2 1 1-15,13 2 6 16,-1 0-1-16,11 8 0 15,-2 12 2-15,6 2 4 16,5 2 1-16,0 4 18 16,2 4-14-16,5 0 14 15,0 2 3-15,0 0-17 16,0 2 6-16,0-3 2 16,0-3-5-16,0-2-6 15,5-6-1-15,6-4-2 16,-1-6-3-16,-1-4-2 0,-5-2-19 15,-4 0-41 1,0-1-25-16,0 2 13 16,0 1-34-16</inkml:trace>
  <inkml:trace contextRef="#ctx0" brushRef="#br0" timeOffset="146032.282">9053 6196 92 0,'0'0'41'16,"0"0"-22"-16,0 0 22 16,0 0-9-16,0 0-8 15,0 0-6-15,0-35-9 0,0 35-4 16,0 0-5-16,0 0-3 16,0 0 0-16,0 3 3 15,0-1 2-15,20-1-2 16,3-1 3-16,0 0 2 15,0 0 3-15,-4 0 9 16,-12-7-5-16,-7-5-1 16,0 0-7-16,0-1-4 15,0 6 0-15,-3 0-7 16,-13 4-12-16,0 3-12 16,2 0-30-16,7 3 16 15,-2 10-25-15</inkml:trace>
  <inkml:trace contextRef="#ctx0" brushRef="#br0" timeOffset="146369.465">9386 5973 130 0,'0'0'35'0,"0"0"-11"16,0 0 12-16,0 0-1 15,0 0 1-15,0 0-9 16,0-70-6-16,0 70-4 16,-9 0-9-16,-5 0-7 0,-6 0-1 15,-6 19 0 1,-1 8-2-16,4 12 1 0,4 7 1 16,15-2 1-16,4-3 1 15,16-1-1-15,25-7 1 16,8-11 1-16,6-8-2 15,2-10 1-15,-1-4 2 16,10 0-1-16,-2-4-2 16,-10-10-1-16,-20-4-3 15,-30 2-28-15,-4-3-41 16,-50 0-50-16</inkml:trace>
  <inkml:trace contextRef="#ctx0" brushRef="#br0" timeOffset="147609.079">4282 6882 111 0,'0'0'51'0,"0"0"-16"16,0 0 5-16,0 0 6 15,0 0-9-15,0 0-9 16,-67-40-9-16,58 40-8 15,2 0-11-15,0 12-1 16,-2 10 0-16,6 2 1 16,3 6-15-16,0 0-3 15,9-2 18-15,17-6-3 16,11-10 3-16,2-6-4 0,-5-6-13 16,-4 0 7-16,-7 0 8 15,-11-6 2-15,-5-10 2 16,-7-2 1-16,0-7-2 15,0-2 12-15,-15-6-4 16,-12-4-5-16,-3 5-3 16,-4 5 0-16,-1 12 1 15,8 8-1-15,4 7-1 16,9 0-1-16,2 8-5 16,8 21 2-16,4 8-1 15,0-2-12-15,27 1 13 0,26-6 3 16,16-12 0-16,3-6 1 15,1-10-1-15,-11-2 1 16,-9 0 1 0,-3-20 0-16,-13-4 7 0,2-11 10 15,-16 2-5-15,-9-4 10 16,-9 0-1-16,-5-2 1 16,0 7 4-16,-19 10-1 15,-1 11 5-15,4 6-5 16,6 5 1-16,6 0-25 15,-8 5-2-15,5 24-9 16,0 13 8-16,3 13 1 16,4 9 0-16,0 0 3 15,0 4-3-15,0 0 0 0,11 4-2 16,8-3-14-16,8-7-8 16,-1-12-10-16,1-13-8 15,12-12-2-15,-6-10 5 16,10-12 17-16,-10-3 17 15,-3 0 5-15,-7-8 0 16,-7-10 2-16,-16-7 10 16,0-8-2-16,-12-3-10 15,-45-2 1-15,-22 4-2 16,-17 4-1-16,4 5 1 16,13 11 0-16,25 4-4 15,28 6 5-15,17 1-3 16,9 3 2-16,0 0-6 0,12 0 0 15,42 0 0-15,25 0-1 16,17-5-12-16,-1-1-12 16,-15 1-4-16,-27 1-19 15,-30 1-74-15</inkml:trace>
  <inkml:trace contextRef="#ctx0" brushRef="#br0" timeOffset="149717.703">5358 6842 89 0,'0'0'51'0,"0"0"-16"0,0 0-12 16,0 0 12-16,0 0 4 16,-64-107-15-16,45 103-5 15,3 1-3-15,5 3-3 16,-1 0-10-16,8 0-3 16,1 0-2-16,3 0-4 0,0 14 3 15,0 10 2 1,0 3 1-16,0 9 0 0,26 1 1 15,1 0-2-15,8 0 2 16,-5-3-1-16,0 1 1 16,-3-10-1-16,-4 1 0 15,-11-6 3-15,-8-8-3 16,-1 0-1-16,-3-7 1 16,0-1 0-16,0-3 1 15,-30-1 0-15,-9 0 3 16,2 0-4-16,5 0 2 15,15 0-2-15,8 0-4 16,9 0 2-16,0 0-3 16,0 0 2-16,26-8-10 15,10-4 5-15,1 0 8 16,5-4-1-16,-3 4 1 16,-9 0 0-16,-7 0 0 0,-8 4 1 15,0-5 1 1,5-2 2-16,-6 1-2 0,2-6 3 15,-5 2 0-15,-6-1-3 16,-5 5 1-16,0 1 6 16,0 3-8-16,0 4 8 15,0 4-4-15,-5 2-5 16,1 0 0-16,1 0-6 16,-1 4 0-16,0 14 0 15,1 8 5-15,-2 4-1 16,5 2 2-16,0 0 0 15,0-3 0-15,8-8 2 16,15-5-2-16,0-5-1 16,4-9 1-16,3-2 0 0,0 0 2 15,2-11 2-15,-2-11 7 16,-7 0 3-16,4-8 11 16,-1 0 6-16,-3 0-11 15,4 4-17-15,-11 8 3 16,-2 8-4-16,2 6-2 15,3 4-2-15,-1 0-1 16,5 2-6-16,3 16 1 16,-10 2-5-16,4 3 0 0,-13-4 1 15,0-7 7 1,-2-3-3-16,-5-5 3 0,0-4-2 16,0 0 7-16,0 0 1 15,0 0 5-15,0-4 0 16,-9-15-3-16,-10-2 1 15,-4-6-4-15,2 1 3 16,-11 4 0-16,2 5-3 16,0 6 4-16,3 7 0 15,4 4-2-15,11 0-2 16,8 15-3-16,-3 18 0 16,4 1 3-16,3 6 0 0,0-4 0 15,0-8 0 1,10-5-2-16,20-7-1 0,2-9-4 15,-5-7-1-15,3 0 3 16,-7 0 5-16,-7-4 3 16,-2-12 0-16,-2-8 9 15,-1-5 2-15,-4 0-6 16,-2 0 1-16,-5 6 8 16,0 4-5-16,0 8-2 15,0 7 9-15,0 4 1 16,0 0-20-16,0 0 0 15,0 7-13-15,0 10 7 16,0 7 5-16,0 2 1 16,7-4 0-16,16-5 0 15,0-6-3-15,-9-3-4 0,6-8 3 16,-4 0 1-16,-2 0 3 16,5 0 0-16,1-12 6 15,-1-4 2-15,1-6-7 16,-3-2 1-16,3 4-1 15,-8 3 0-15,-1 10 0 16,-8 6-1-16,1 1-3 16,5 0 3-16,1 0-13 15,6 2 8-15,-2 15 0 16,2 5 0-16,-5-2 4 16,1 0 1-16,-1-4 0 15,1-4 0-15,3-4-2 0,-3-4 2 16,-1-4 0-16,8 0 2 15,0 0 0-15,1 0 4 16,6-19-2-16,1-2 2 16,3-2-4-16,0 2-1 15,-2 1-1-15,-6 5 2 16,-3 4-2-16,-7 3 0 16,3 6-2-16,-3 0 1 15,7 2-6-15,-4 0-2 16,1 0-9-16,-6 8 0 15,-1 0 7-15,-2-2-3 16,-3-3 9-16,-4-3 2 16,0 0 1-16,0 0 2 15,0 0 4-15,0 0 2 16,-11-3-4-16,-8-7 0 16,-1 2-1-16,1 2-1 0,-1 2-1 15,-1 4 1-15,1 0 0 16,1 8-3-16,8 15 1 15,6 6-1-15,5 1 3 16,0 4-1-16,16-8 1 16,18-4-1-16,5-10-4 15,-2-4-4-15,2-8 8 16,0 0 1-16,-13 0 0 16,-3-8 5-16,0-14-4 15,-5-8 6-15,-6-6 4 0,-8-8 5 16,-4-4-2-16,0 0 3 15,-7 2 4-15,-13 6 0 16,1 10-5-16,8 15 2 16,6 7-1-16,5 8-10 15,0 0-7-15,0 24-15 16,0 13 13-16,0 6 2 16,0 1 2-16,0-1-2 15,9-3-1-15,1-7 1 16,-6-2 1-16,5-9 0 15,-2-6-1-15,-4-6 0 16,1-5-1-16,5-5-5 16,-6 0-3-16,8 0 4 15,8 0 0-15,4-9 1 0,11-3 4 16,-2 2 0-16,-6 3-7 16,-3 2-3-16,-9 4-3 15,-5 1 2-15,-2 0-10 16,0 0-16-16,6 0-4 15,4 0-18-15,12 6-29 16,4-1-8-16</inkml:trace>
  <inkml:trace contextRef="#ctx0" brushRef="#br0" timeOffset="150289.02">7539 6954 97 0,'0'0'65'0,"0"0"-27"16,0 0 5-16,0 0 13 16,0 0-14-16,0 0-13 15,-53-58-15-15,53 58-7 16,0 0-7-16,0 7-6 16,0 7 5-16,0 9 2 15,0 0-1-15,12-2 2 16,-5-1-2-16,9-6 0 15,-2-4 0-15,2-4-3 16,-9-4-7-16,6-2 3 16,-6 0 7-16,4 0 3 0,4-14 1 15,-4-2 1-15,-2-4-3 16,2-5 4-16,-3 10-2 16,-4-1-1-16,-1 6 5 15,-3 7-4-15,0 2 2 16,0 1-6-16,4 0-4 15,0 0-9-15,-1 14 12 16,6 4 1-16,-6 1-1 16,1-2 1-16,0-7 0 15,3-1 0-15,-2-6 1 16,2 0-1-16,-3-3 0 16,-1 0 0-16,6 0 1 15,9 0 0-15,-2 0 6 16,7-15-2-16,0-1-2 0,0-1-1 15,-4 6-1-15,-5 5-1 16,-7 0 0-16,-1 6 0 16,1 0-2-1,9 0-4-15,-2 0-4 0,9 12 4 16,-7-1-9-16,-6 2-11 16,3-1-14-16,-13-1-17 15,0-8 10-15,0 1-3 16,-9-4-22-16</inkml:trace>
  <inkml:trace contextRef="#ctx0" brushRef="#br0" timeOffset="150433.591">7426 6772 56 0,'0'0'33'0,"0"0"-16"0,0 0 7 15,0 0-5-15,0 0-9 16,0 0-10-16,-69-47-15 15,76 56-33-15</inkml:trace>
  <inkml:trace contextRef="#ctx0" brushRef="#br0" timeOffset="151151.391">8073 6788 116 0,'0'0'56'15,"0"0"-23"-15,0 0 15 16,0 0 10-16,0 0-30 16,0 0-21-16,-23 5-4 15,36 25 12-15,1 3 3 16,2 1-13-16,-9-1 9 15,2-3-5-15,-6-9-8 16,-3-5 5-16,0-6-3 16,0-6-2-16,0-4 0 15,0 0 0-15,0 0 3 16,0 0 7-16,0-10-4 0,0-12-5 16,0-8-2-16,-3-6 0 15,-6-4 0-15,9 2 0 16,0-2-1-16,0-1 0 15,0 1-6-15,0 6 3 16,0 14 0-16,3 8-5 16,20 12 2-16,0 0-7 15,4 0-4-15,-4 8 6 16,-7 15-2-16,-6 4 6 16,-10 5 7-16,0-3-5 15,0-5-1-15,0-6 1 0,-3-7-9 16,-8-5 0-16,8 0 8 15,-6-2 5-15,9-4 2 16,0 0 0-16,0 0 0 16,0 0 2-16,0 0-2 15,0 0-1-15,0 0 0 16,12 5-1-16,22 1 2 16,1 4 0-16,6 1 1 15,-6 6-1-15,-5 1 0 16,0 2-1-16,-7-2 1 15,-7 1 0-15,-9-6 1 16,-7-1-1-16,0 0 2 16,0-5 1-16,-33-1-1 15,-17-5 2-15,-5 1-3 0,6-2-1 16,8 0-6-16,9 0-32 16,25 0-7-16,7-12-8 15,13-10-28-15</inkml:trace>
  <inkml:trace contextRef="#ctx0" brushRef="#br0" timeOffset="151548.3">8538 6686 37 0,'0'0'34'0,"0"0"-2"15,0 0 0-15,0 0 3 0,0 0-15 16,0 0-8-1,4-58 8-15,-15 58-5 0,-5 0-5 16,-3 0-7-16,1 15-1 16,-1 9 6-16,12 0-6 15,1 7 3-15,6-6-2 16,0 0 0-16,6-4-1 16,20-1-2-16,11 3 2 15,-1-3-2-15,-3-3 1 16,6 2 0-16,-9-2 0 15,-10-4-1-15,-6 1 0 16,-10-4 0-16,-4-2 0 16,0-3 0-16,0-1 1 15,-23 0 1-15,-11-1-1 16,-3-1 1-16,-6 0 0 0,8-2-2 16,8 0-7-16,10 0-13 15,4 0-10-15,13 0 1 16,0-8-5-16,27-16-42 15</inkml:trace>
  <inkml:trace contextRef="#ctx0" brushRef="#br0" timeOffset="151989.223">8714 6723 76 0,'0'0'28'0,"0"0"1"16,0 0-3-16,0 0-10 15,0 0-10-15,0 0-5 16,81-12 1-16,-58 12-1 16,-9 0-1-16,-2 0 1 15,3 0-1-15,1-4 0 16,-6 0-1-16,-1 0 1 16,-9 2-1-16,0 2-1 15,0-2 2-15,0-2-1 16,0 2-4-16,-9-1 5 15,-9 3 1-15,6 0 1 16,5 0-1-16,3 0 0 0,-1 21 0 16,5 7 0-1,0 9 3-15,0 1 5 0,-3-1-3 16,-1 2 4 0,1-3 3-16,-1-5 0 15,4-4 1-15,0-4 1 16,0-6-4-16,0-5 2 0,0-2-6 15,0-3-6-15,0-3 0 16,0-3-1-16,0 4-16 16,0-4-24-16,-4 0-18 15,-4 2-35-15</inkml:trace>
  <inkml:trace contextRef="#ctx0" brushRef="#br0" timeOffset="152683.213">9138 6834 48 0,'0'0'24'15,"0"0"-18"-15,0 0 4 16,0 0 0-16,0 0 3 16,0 0 4-16,96-2-9 15,-63 2 5-15,1 0 2 0,-11 0-2 16,-4 0-3-16,-6-9 2 15,-6 2-2-15,-7-2-1 16,0-1-5-16,0 1-2 16,0-1-2-16,0-2 0 15,-20 3-1-15,-3 1 1 16,4 2-1-16,1 1 1 16,6 2 0-16,1-3 1 15,6 5-1-15,5 1 1 16,0 0 0-16,0 0-1 15,0 0 0-15,0 0 0 16,9 0 0-16,14 0 2 16,3 11 0-16,-3 3 1 15,0 2-1-15,0 3 2 0,-12-1-3 16,1 4 1-16,-5-3-1 16,-7 1 0-16,0-1 0 15,0-1-1-15,0 0-1 16,-19 0-19-16,-8-4-24 15,8-2-30-15</inkml:trace>
  <inkml:trace contextRef="#ctx0" brushRef="#br0" timeOffset="153095.338">9973 6697 121 0,'0'0'34'16,"0"0"0"-16,0 0 4 15,0 0 5-15,0 0-18 16,0 0-21-16,-46 0-3 16,34 31-1-16,-6 2 16 15,6 2-8-15,1-3-3 16,7-1-4-16,4-2 4 15,0-4-5-15,0-4 2 16,15-7-2-16,15-6 0 16,5-5 0-16,-1-3 0 0,-4 0 0 15,-2-13 3-15,-10-11 0 16,-2-4 5-16,-6-6 0 16,-4-7-5-16,-6 1 7 15,0-5-5-15,0 4-5 16,-13 9 0-16,-6 6 0 15,-8 13-2-15,4 8-14 16,-3 5-26-16,-1 0-27 16,4 5-1-16,9 12-23 15</inkml:trace>
  <inkml:trace contextRef="#ctx0" brushRef="#br0" timeOffset="153373.235">10263 6489 60 0,'0'0'80'15,"0"0"-43"-15,0 0 4 16,0 0 13-16,0 0-3 16,0 0-24-16,-78-24-24 15,71 53 9-15,4 12 10 16,3 8 1-16,0 3-15 15,0 3 6-15,0-3-10 16,7-3 1-16,9-9-5 16,-6-6 0-16,6-6-5 15,-5-2-35-15,8-6-39 0,8-1-31 16,8-8-17-16</inkml:trace>
  <inkml:trace contextRef="#ctx0" brushRef="#br0" timeOffset="153823.093">10403 6757 95 0,'0'0'29'16,"0"0"3"-16,0 0-1 16,0 0-3-16,0 0-4 0,0 0-10 15,-23-90-2-15,28 89-3 16,16-2-6-1,8 3-2-15,-3 0 0 0,4 0-1 16,-3 9-1-16,-8 4 1 16,-5 7-3-16,-14 3-3 15,0-4 5-15,0 0 1 16,0-7 1-16,-3-5-1 16,-4 0 0-16,7-6 1 15,-4-1 0-15,4 0-1 16,0 0 6-16,0 0 0 15,0-9 0-15,0-12-5 16,0-3 0-16,0-2 0 16,0-1-1-16,14 8 0 0,2 5 0 15,-5 4 0-15,5 10-2 16,0 0-1-16,7 0-1 16,0 8 1-16,0 13-3 15,-9 0-5-15,2 2-8 16,-5-5 7-16,-3-5-19 15,-1-3-17-15,-3-6-26 16</inkml:trace>
  <inkml:trace contextRef="#ctx0" brushRef="#br0" timeOffset="154064.339">10640 6435 73 0,'0'0'51'15,"0"0"-27"-15,0 0-1 16,0 0-2-16,0 0-16 16,0 0 4-16,7 54 11 15,43-15-3-15,4 6 1 16,-9 1-7-16,-14 2 0 16,-8-4-6-16,-12-6 0 15,-11-2-3-15,0-5-2 16,-23-1-4-16,-42 0-35 15,-19-6-38-15,-8-4-87 16</inkml:trace>
  <inkml:trace contextRef="#ctx0" brushRef="#br0" timeOffset="155857.275">9409 5211 64 0,'0'0'36'16,"0"0"-3"-16,0 0-1 15,0 0-5-15,0 0-8 16,0 0-4-16,-198-12 7 16,90 12 4-16,-25 0-3 0,-31 0-8 15,-42 0-5 1,-70 4-7-16,-58 10 2 0,-55 4-5 16,-39 7 1-1,-2 0-1-15,7 1 0 0,18 1 4 16,23-4 4-16,25 0 0 15,37-7-4-15,30-2-1 16,38-6-2-16,26-2 6 16,17 0-7-16,2-2-1 15,-2 4 1-15,11 2 1 16,4 4-1-16,15 4 0 16,25 0 3-16,32 2-3 0,36-4 1 15,36-4-1 1,27-5 0-16,14-2 0 0,6-3-3 15,3-2 2-15,-4 5 1 16,-3 0 0-16,-16 5 0 16,0 5 1-16,-4-1 4 15,4-3-4-15,8 6 1 16,4-2 0-16,-1 6-2 16,8 5 0-16,4 8 1 15,0 6 6-15,0 13 2 16,0 8-1-16,23 16 3 15,16 12 2-15,7 17 1 16,3 11-5-16,8 3-3 16,-7 5 5-16,-4-5-2 15,0-12-8-15,0-9 6 0,-9-17 0 16,2-17-5-16,-9-12 1 16,-4-9 1-16,-10-8-3 15,-2-5 1-15,-5-10-1 16,-9 2-1-16,4-9 3 15,-4-4-1-15,0-4-2 16,0-5 0-16,0 4 1 16,0-5-1-16,7 2 1 15,9 0-1-15,21-2 0 16,35 0 1-16,36 0 5 16,28-7-1-16,22-4-2 15,8 5-1-15,2 0 0 0,0 3 1 16,-19 3-3-16,-15 0 0 15,-17 0 5-15,-9 0-5 16,-5 11-1-16,8 2 1 16,2 3 0-16,13 3-4 15,12-1 3-15,3-2 1 16,15 1-4-16,12-9 1 16,7 1 3-16,4-3 0 15,1 0 3-15,-12 2-3 16,-12 1 0-16,-11 2 1 15,-7 1 0-15,-9 0 2 16,13 3-3-16,6-6 1 16,15 1 0-16,14 0 2 0,5-4-3 15,0 1 0 1,2-4 2-16,-12 2-2 0,-8-1 3 16,-12-3-3-16,-3 1-6 15,-4-2 6-15,0 0 0 16,4 0 3-16,6 0-4 15,-3 0 2-15,6 0-1 16,-6 0 0-16,0 0 3 16,-7 0-3-16,-7 0 0 15,-9 0 0-15,-10 0 1 16,-13 0-1-16,-7 0 0 16,-14 0-2-16,-13-2 2 15,4 1 4-15,-7-5-4 16,15 0-2-16,0-1 1 0,-4 1 1 15,-7 2 0-15,-24 2 0 16,-19 0 1-16,-17 0-2 16,-6 0 2-16,0-3 2 15,0-2 3-15,5-3-6 16,4-6-1-16,-2-5 1 16,9-6 2-16,7-7-2 15,2-12-1-15,2-8 1 16,-4-7 1-16,-4-5 1 15,-3-6 0-15,-10-8-2 16,-3-15 2-16,-6-10 7 16,-4-9-9-16,0-3 4 15,0-2 5-15,0-1-3 0,-11 1-3 16,4-5 9-16,2 4-12 16,5 6 13-16,0 10-13 15,0 16-1-15,0 17 1 16,0 17 1-16,0 10 9 15,0 13-3-15,0 4-2 16,0 10 0-16,0 4 0 16,-7 3-5-16,-20 0 0 15,-6-2-5-15,-22 2 5 16,-32-1-5-16,-31 0 5 16,-54-1 5-16,-56-6-5 15,-78 0-10-15,-71-3-5 16,-65 1-15-16,-46 3-1 15,-20 2 12-15,-3 5-32 0,26 8-29 16,36 2-14-16,49 0-25 16,57 0-71-1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30-07-2020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30-07-2020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60F35-3678-4552-9658-E80C85BE3232}"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60F35-3678-4552-9658-E80C85BE3232}" type="datetimeFigureOut">
              <a:rPr lang="en-IN" smtClean="0"/>
              <a:t>30-07-2020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60F35-3678-4552-9658-E80C85BE3232}" type="datetimeFigureOut">
              <a:rPr lang="en-IN" smtClean="0"/>
              <a:t>30-07-2020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60F35-3678-4552-9658-E80C85BE3232}" type="datetimeFigureOut">
              <a:rPr lang="en-IN" smtClean="0"/>
              <a:t>30-07-2020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760F35-3678-4552-9658-E80C85BE3232}" type="datetimeFigureOut">
              <a:rPr lang="en-IN" smtClean="0"/>
              <a:t>30-07-2020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emf"/><Relationship Id="rId4" Type="http://schemas.openxmlformats.org/officeDocument/2006/relationships/image" Target="../media/image13.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customXml" Target="../ink/ink5.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1388534"/>
          </a:xfrm>
        </p:spPr>
        <p:txBody>
          <a:bodyPr>
            <a:noAutofit/>
          </a:bodyPr>
          <a:lstStyle/>
          <a:p>
            <a:pPr algn="ctr"/>
            <a:r>
              <a:rPr lang="en-IN" sz="3600" b="1" dirty="0"/>
              <a:t>Binary Search Tree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2B3CD46-1974-4595-9440-B19353943529}"/>
                  </a:ext>
                </a:extLst>
              </p14:cNvPr>
              <p14:cNvContentPartPr/>
              <p14:nvPr/>
            </p14:nvContentPartPr>
            <p14:xfrm>
              <a:off x="3633120" y="2066040"/>
              <a:ext cx="4943160" cy="1030680"/>
            </p14:xfrm>
          </p:contentPart>
        </mc:Choice>
        <mc:Fallback>
          <p:pic>
            <p:nvPicPr>
              <p:cNvPr id="2" name="Ink 1">
                <a:extLst>
                  <a:ext uri="{FF2B5EF4-FFF2-40B4-BE49-F238E27FC236}">
                    <a16:creationId xmlns:a16="http://schemas.microsoft.com/office/drawing/2014/main" id="{42B3CD46-1974-4595-9440-B19353943529}"/>
                  </a:ext>
                </a:extLst>
              </p:cNvPr>
              <p:cNvPicPr/>
              <p:nvPr/>
            </p:nvPicPr>
            <p:blipFill>
              <a:blip r:embed="rId3"/>
              <a:stretch>
                <a:fillRect/>
              </a:stretch>
            </p:blipFill>
            <p:spPr>
              <a:xfrm>
                <a:off x="3623760" y="2056680"/>
                <a:ext cx="4961880" cy="1049400"/>
              </a:xfrm>
              <a:prstGeom prst="rect">
                <a:avLst/>
              </a:prstGeom>
            </p:spPr>
          </p:pic>
        </mc:Fallback>
      </mc:AlternateContent>
    </p:spTree>
    <p:extLst>
      <p:ext uri="{BB962C8B-B14F-4D97-AF65-F5344CB8AC3E}">
        <p14:creationId xmlns:p14="http://schemas.microsoft.com/office/powerpoint/2010/main" val="108754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95C87C1-E910-4332-9289-F10E38AE6C4C}"/>
                  </a:ext>
                </a:extLst>
              </p14:cNvPr>
              <p14:cNvContentPartPr/>
              <p14:nvPr/>
            </p14:nvContentPartPr>
            <p14:xfrm>
              <a:off x="1655640" y="171000"/>
              <a:ext cx="9442440" cy="4580640"/>
            </p14:xfrm>
          </p:contentPart>
        </mc:Choice>
        <mc:Fallback>
          <p:pic>
            <p:nvPicPr>
              <p:cNvPr id="4" name="Ink 3">
                <a:extLst>
                  <a:ext uri="{FF2B5EF4-FFF2-40B4-BE49-F238E27FC236}">
                    <a16:creationId xmlns:a16="http://schemas.microsoft.com/office/drawing/2014/main" id="{F95C87C1-E910-4332-9289-F10E38AE6C4C}"/>
                  </a:ext>
                </a:extLst>
              </p:cNvPr>
              <p:cNvPicPr/>
              <p:nvPr/>
            </p:nvPicPr>
            <p:blipFill>
              <a:blip r:embed="rId5"/>
              <a:stretch>
                <a:fillRect/>
              </a:stretch>
            </p:blipFill>
            <p:spPr>
              <a:xfrm>
                <a:off x="1646280" y="161640"/>
                <a:ext cx="9461160" cy="4599360"/>
              </a:xfrm>
              <a:prstGeom prst="rect">
                <a:avLst/>
              </a:prstGeom>
            </p:spPr>
          </p:pic>
        </mc:Fallback>
      </mc:AlternateContent>
    </p:spTree>
    <p:extLst>
      <p:ext uri="{BB962C8B-B14F-4D97-AF65-F5344CB8AC3E}">
        <p14:creationId xmlns:p14="http://schemas.microsoft.com/office/powerpoint/2010/main" val="218549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a:xfrm>
            <a:off x="2907710" y="0"/>
            <a:ext cx="6376579" cy="612058"/>
          </a:xfrm>
        </p:spPr>
        <p:txBody>
          <a:bodyPr>
            <a:normAutofit fontScale="90000"/>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6B112815-FBDF-4E85-88CE-DE6FCFF30897}"/>
                  </a:ext>
                </a:extLst>
              </p14:cNvPr>
              <p14:cNvContentPartPr/>
              <p14:nvPr/>
            </p14:nvContentPartPr>
            <p14:xfrm>
              <a:off x="1775520" y="3898800"/>
              <a:ext cx="1943640" cy="1815840"/>
            </p14:xfrm>
          </p:contentPart>
        </mc:Choice>
        <mc:Fallback>
          <p:pic>
            <p:nvPicPr>
              <p:cNvPr id="10" name="Ink 9">
                <a:extLst>
                  <a:ext uri="{FF2B5EF4-FFF2-40B4-BE49-F238E27FC236}">
                    <a16:creationId xmlns:a16="http://schemas.microsoft.com/office/drawing/2014/main" id="{6B112815-FBDF-4E85-88CE-DE6FCFF30897}"/>
                  </a:ext>
                </a:extLst>
              </p:cNvPr>
              <p:cNvPicPr/>
              <p:nvPr/>
            </p:nvPicPr>
            <p:blipFill>
              <a:blip r:embed="rId7"/>
              <a:stretch>
                <a:fillRect/>
              </a:stretch>
            </p:blipFill>
            <p:spPr>
              <a:xfrm>
                <a:off x="1766160" y="3889440"/>
                <a:ext cx="1962360" cy="1834560"/>
              </a:xfrm>
              <a:prstGeom prst="rect">
                <a:avLst/>
              </a:prstGeom>
            </p:spPr>
          </p:pic>
        </mc:Fallback>
      </mc:AlternateContent>
    </p:spTree>
    <p:extLst>
      <p:ext uri="{BB962C8B-B14F-4D97-AF65-F5344CB8AC3E}">
        <p14:creationId xmlns:p14="http://schemas.microsoft.com/office/powerpoint/2010/main" val="69310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CE27-6519-4030-B1DF-C4968E0F64C8}"/>
              </a:ext>
            </a:extLst>
          </p:cNvPr>
          <p:cNvSpPr>
            <a:spLocks noGrp="1"/>
          </p:cNvSpPr>
          <p:nvPr>
            <p:ph type="title"/>
          </p:nvPr>
        </p:nvSpPr>
        <p:spPr>
          <a:xfrm>
            <a:off x="2915084" y="243349"/>
            <a:ext cx="6361831" cy="646332"/>
          </a:xfrm>
        </p:spPr>
        <p:txBody>
          <a:bodyPr>
            <a:normAutofit fontScale="90000"/>
          </a:bodyPr>
          <a:lstStyle/>
          <a:p>
            <a:r>
              <a:rPr lang="en-IN" dirty="0"/>
              <a:t>Searching an element in BST</a:t>
            </a:r>
          </a:p>
        </p:txBody>
      </p:sp>
      <p:sp>
        <p:nvSpPr>
          <p:cNvPr id="3" name="TextBox 2">
            <a:extLst>
              <a:ext uri="{FF2B5EF4-FFF2-40B4-BE49-F238E27FC236}">
                <a16:creationId xmlns:a16="http://schemas.microsoft.com/office/drawing/2014/main" id="{4EC1B9DE-9C78-49A7-8654-F8F3232B1EEB}"/>
              </a:ext>
            </a:extLst>
          </p:cNvPr>
          <p:cNvSpPr txBox="1"/>
          <p:nvPr/>
        </p:nvSpPr>
        <p:spPr>
          <a:xfrm>
            <a:off x="2123948" y="1096296"/>
            <a:ext cx="8317910" cy="646331"/>
          </a:xfrm>
          <a:prstGeom prst="rect">
            <a:avLst/>
          </a:prstGeom>
          <a:noFill/>
        </p:spPr>
        <p:txBody>
          <a:bodyPr wrap="square" rtlCol="0">
            <a:spAutoFit/>
          </a:bodyPr>
          <a:lstStyle/>
          <a:p>
            <a:r>
              <a:rPr lang="en-IN" dirty="0"/>
              <a:t>For better understanding, we first see how to search an element in BST before we see how to insert an element.</a:t>
            </a:r>
          </a:p>
        </p:txBody>
      </p:sp>
      <p:pic>
        <p:nvPicPr>
          <p:cNvPr id="4" name="Picture 3">
            <a:extLst>
              <a:ext uri="{FF2B5EF4-FFF2-40B4-BE49-F238E27FC236}">
                <a16:creationId xmlns:a16="http://schemas.microsoft.com/office/drawing/2014/main" id="{612629E1-9EBC-4EC6-8DEB-6D7BAD827405}"/>
              </a:ext>
            </a:extLst>
          </p:cNvPr>
          <p:cNvPicPr>
            <a:picLocks noChangeAspect="1"/>
          </p:cNvPicPr>
          <p:nvPr/>
        </p:nvPicPr>
        <p:blipFill>
          <a:blip r:embed="rId2"/>
          <a:stretch>
            <a:fillRect/>
          </a:stretch>
        </p:blipFill>
        <p:spPr>
          <a:xfrm>
            <a:off x="1611612" y="2022693"/>
            <a:ext cx="3852251" cy="1404611"/>
          </a:xfrm>
          <a:prstGeom prst="rect">
            <a:avLst/>
          </a:prstGeom>
        </p:spPr>
      </p:pic>
      <p:pic>
        <p:nvPicPr>
          <p:cNvPr id="5" name="Picture 4">
            <a:extLst>
              <a:ext uri="{FF2B5EF4-FFF2-40B4-BE49-F238E27FC236}">
                <a16:creationId xmlns:a16="http://schemas.microsoft.com/office/drawing/2014/main" id="{424A9284-37EE-44C8-A6BA-38FFAB0E8F39}"/>
              </a:ext>
            </a:extLst>
          </p:cNvPr>
          <p:cNvPicPr>
            <a:picLocks noChangeAspect="1"/>
          </p:cNvPicPr>
          <p:nvPr/>
        </p:nvPicPr>
        <p:blipFill>
          <a:blip r:embed="rId3"/>
          <a:stretch>
            <a:fillRect/>
          </a:stretch>
        </p:blipFill>
        <p:spPr>
          <a:xfrm>
            <a:off x="5776141" y="2209835"/>
            <a:ext cx="2676899" cy="1057423"/>
          </a:xfrm>
          <a:prstGeom prst="rect">
            <a:avLst/>
          </a:prstGeom>
        </p:spPr>
      </p:pic>
      <p:pic>
        <p:nvPicPr>
          <p:cNvPr id="6" name="Picture 5">
            <a:extLst>
              <a:ext uri="{FF2B5EF4-FFF2-40B4-BE49-F238E27FC236}">
                <a16:creationId xmlns:a16="http://schemas.microsoft.com/office/drawing/2014/main" id="{7D44618F-0B34-4D6C-871A-F156E3CD5842}"/>
              </a:ext>
            </a:extLst>
          </p:cNvPr>
          <p:cNvPicPr>
            <a:picLocks noChangeAspect="1"/>
          </p:cNvPicPr>
          <p:nvPr/>
        </p:nvPicPr>
        <p:blipFill>
          <a:blip r:embed="rId4"/>
          <a:stretch>
            <a:fillRect/>
          </a:stretch>
        </p:blipFill>
        <p:spPr>
          <a:xfrm>
            <a:off x="8828640" y="1866887"/>
            <a:ext cx="838317" cy="1743318"/>
          </a:xfrm>
          <a:prstGeom prst="rect">
            <a:avLst/>
          </a:prstGeom>
        </p:spPr>
      </p:pic>
      <p:pic>
        <p:nvPicPr>
          <p:cNvPr id="7" name="Picture 6">
            <a:extLst>
              <a:ext uri="{FF2B5EF4-FFF2-40B4-BE49-F238E27FC236}">
                <a16:creationId xmlns:a16="http://schemas.microsoft.com/office/drawing/2014/main" id="{6CA7AB24-70CC-4335-BCE7-F1CAA318C4FA}"/>
              </a:ext>
            </a:extLst>
          </p:cNvPr>
          <p:cNvPicPr>
            <a:picLocks noChangeAspect="1"/>
          </p:cNvPicPr>
          <p:nvPr/>
        </p:nvPicPr>
        <p:blipFill>
          <a:blip r:embed="rId5"/>
          <a:stretch>
            <a:fillRect/>
          </a:stretch>
        </p:blipFill>
        <p:spPr>
          <a:xfrm>
            <a:off x="9827341" y="2022693"/>
            <a:ext cx="2162477" cy="1286054"/>
          </a:xfrm>
          <a:prstGeom prst="rect">
            <a:avLst/>
          </a:prstGeom>
        </p:spPr>
      </p:pic>
      <p:sp>
        <p:nvSpPr>
          <p:cNvPr id="8" name="TextBox 7">
            <a:extLst>
              <a:ext uri="{FF2B5EF4-FFF2-40B4-BE49-F238E27FC236}">
                <a16:creationId xmlns:a16="http://schemas.microsoft.com/office/drawing/2014/main" id="{09124486-FAF8-40A8-9C8D-910BB4FD7028}"/>
              </a:ext>
            </a:extLst>
          </p:cNvPr>
          <p:cNvSpPr txBox="1"/>
          <p:nvPr/>
        </p:nvSpPr>
        <p:spPr>
          <a:xfrm>
            <a:off x="1478876" y="1620091"/>
            <a:ext cx="1780424" cy="369332"/>
          </a:xfrm>
          <a:prstGeom prst="rect">
            <a:avLst/>
          </a:prstGeom>
          <a:noFill/>
        </p:spPr>
        <p:txBody>
          <a:bodyPr wrap="none" rtlCol="0">
            <a:spAutoFit/>
          </a:bodyPr>
          <a:lstStyle/>
          <a:p>
            <a:r>
              <a:rPr lang="en-IN" dirty="0"/>
              <a:t>In Binary Search:</a:t>
            </a:r>
          </a:p>
        </p:txBody>
      </p:sp>
      <p:sp>
        <p:nvSpPr>
          <p:cNvPr id="11" name="TextBox 10">
            <a:extLst>
              <a:ext uri="{FF2B5EF4-FFF2-40B4-BE49-F238E27FC236}">
                <a16:creationId xmlns:a16="http://schemas.microsoft.com/office/drawing/2014/main" id="{C92EFE9D-8AD0-48E8-9E39-1DDD89424039}"/>
              </a:ext>
            </a:extLst>
          </p:cNvPr>
          <p:cNvSpPr txBox="1"/>
          <p:nvPr/>
        </p:nvSpPr>
        <p:spPr>
          <a:xfrm>
            <a:off x="1478876" y="3610205"/>
            <a:ext cx="3106107" cy="369332"/>
          </a:xfrm>
          <a:prstGeom prst="rect">
            <a:avLst/>
          </a:prstGeom>
          <a:noFill/>
        </p:spPr>
        <p:txBody>
          <a:bodyPr wrap="none" rtlCol="0">
            <a:spAutoFit/>
          </a:bodyPr>
          <a:lstStyle/>
          <a:p>
            <a:r>
              <a:rPr lang="en-IN" dirty="0"/>
              <a:t>Similarly in Binary Search Tree:</a:t>
            </a:r>
          </a:p>
        </p:txBody>
      </p:sp>
      <p:pic>
        <p:nvPicPr>
          <p:cNvPr id="13" name="Picture 12">
            <a:extLst>
              <a:ext uri="{FF2B5EF4-FFF2-40B4-BE49-F238E27FC236}">
                <a16:creationId xmlns:a16="http://schemas.microsoft.com/office/drawing/2014/main" id="{7104CBC2-70BB-4DA8-AF76-FEDE8AAFDC23}"/>
              </a:ext>
            </a:extLst>
          </p:cNvPr>
          <p:cNvPicPr>
            <a:picLocks noChangeAspect="1"/>
          </p:cNvPicPr>
          <p:nvPr/>
        </p:nvPicPr>
        <p:blipFill>
          <a:blip r:embed="rId6"/>
          <a:stretch>
            <a:fillRect/>
          </a:stretch>
        </p:blipFill>
        <p:spPr>
          <a:xfrm>
            <a:off x="4930164" y="4162438"/>
            <a:ext cx="2705478" cy="2257740"/>
          </a:xfrm>
          <a:prstGeom prst="rect">
            <a:avLst/>
          </a:prstGeom>
        </p:spPr>
      </p:pic>
      <p:pic>
        <p:nvPicPr>
          <p:cNvPr id="16" name="Picture 15">
            <a:extLst>
              <a:ext uri="{FF2B5EF4-FFF2-40B4-BE49-F238E27FC236}">
                <a16:creationId xmlns:a16="http://schemas.microsoft.com/office/drawing/2014/main" id="{97C0106F-2E71-4CB9-BA4F-B988CA286FF8}"/>
              </a:ext>
            </a:extLst>
          </p:cNvPr>
          <p:cNvPicPr>
            <a:picLocks noChangeAspect="1"/>
          </p:cNvPicPr>
          <p:nvPr/>
        </p:nvPicPr>
        <p:blipFill>
          <a:blip r:embed="rId7"/>
          <a:stretch>
            <a:fillRect/>
          </a:stretch>
        </p:blipFill>
        <p:spPr>
          <a:xfrm>
            <a:off x="8453040" y="4162438"/>
            <a:ext cx="3019846" cy="2191056"/>
          </a:xfrm>
          <a:prstGeom prst="rect">
            <a:avLst/>
          </a:prstGeom>
        </p:spPr>
      </p:pic>
      <p:sp>
        <p:nvSpPr>
          <p:cNvPr id="17" name="TextBox 16">
            <a:extLst>
              <a:ext uri="{FF2B5EF4-FFF2-40B4-BE49-F238E27FC236}">
                <a16:creationId xmlns:a16="http://schemas.microsoft.com/office/drawing/2014/main" id="{F3BDB360-8AF6-4FF2-B262-3BFC2E436BD0}"/>
              </a:ext>
            </a:extLst>
          </p:cNvPr>
          <p:cNvSpPr txBox="1"/>
          <p:nvPr/>
        </p:nvSpPr>
        <p:spPr>
          <a:xfrm>
            <a:off x="9431407" y="6324915"/>
            <a:ext cx="1063112" cy="369332"/>
          </a:xfrm>
          <a:prstGeom prst="rect">
            <a:avLst/>
          </a:prstGeom>
          <a:noFill/>
        </p:spPr>
        <p:txBody>
          <a:bodyPr wrap="none" rtlCol="0">
            <a:spAutoFit/>
          </a:bodyPr>
          <a:lstStyle/>
          <a:p>
            <a:r>
              <a:rPr lang="en-IN" dirty="0"/>
              <a:t>Balanced</a:t>
            </a:r>
          </a:p>
        </p:txBody>
      </p:sp>
      <p:pic>
        <p:nvPicPr>
          <p:cNvPr id="12" name="Picture 11">
            <a:extLst>
              <a:ext uri="{FF2B5EF4-FFF2-40B4-BE49-F238E27FC236}">
                <a16:creationId xmlns:a16="http://schemas.microsoft.com/office/drawing/2014/main" id="{EC71059E-FCCC-463E-9D04-1A826E82739B}"/>
              </a:ext>
            </a:extLst>
          </p:cNvPr>
          <p:cNvPicPr>
            <a:picLocks noChangeAspect="1"/>
          </p:cNvPicPr>
          <p:nvPr/>
        </p:nvPicPr>
        <p:blipFill>
          <a:blip r:embed="rId8"/>
          <a:stretch>
            <a:fillRect/>
          </a:stretch>
        </p:blipFill>
        <p:spPr>
          <a:xfrm>
            <a:off x="1480221" y="4189883"/>
            <a:ext cx="2871062" cy="2404912"/>
          </a:xfrm>
          <a:prstGeom prst="rect">
            <a:avLst/>
          </a:prstGeom>
        </p:spPr>
      </p:pic>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4692578-700E-4653-8F91-F47691B45D86}"/>
                  </a:ext>
                </a:extLst>
              </p14:cNvPr>
              <p14:cNvContentPartPr/>
              <p14:nvPr/>
            </p14:nvContentPartPr>
            <p14:xfrm>
              <a:off x="656640" y="72000"/>
              <a:ext cx="11483640" cy="6706080"/>
            </p14:xfrm>
          </p:contentPart>
        </mc:Choice>
        <mc:Fallback>
          <p:pic>
            <p:nvPicPr>
              <p:cNvPr id="9" name="Ink 8">
                <a:extLst>
                  <a:ext uri="{FF2B5EF4-FFF2-40B4-BE49-F238E27FC236}">
                    <a16:creationId xmlns:a16="http://schemas.microsoft.com/office/drawing/2014/main" id="{A4692578-700E-4653-8F91-F47691B45D86}"/>
                  </a:ext>
                </a:extLst>
              </p:cNvPr>
              <p:cNvPicPr/>
              <p:nvPr/>
            </p:nvPicPr>
            <p:blipFill>
              <a:blip r:embed="rId10"/>
              <a:stretch>
                <a:fillRect/>
              </a:stretch>
            </p:blipFill>
            <p:spPr>
              <a:xfrm>
                <a:off x="647280" y="62640"/>
                <a:ext cx="11502360" cy="6724800"/>
              </a:xfrm>
              <a:prstGeom prst="rect">
                <a:avLst/>
              </a:prstGeom>
            </p:spPr>
          </p:pic>
        </mc:Fallback>
      </mc:AlternateContent>
    </p:spTree>
    <p:extLst>
      <p:ext uri="{BB962C8B-B14F-4D97-AF65-F5344CB8AC3E}">
        <p14:creationId xmlns:p14="http://schemas.microsoft.com/office/powerpoint/2010/main" val="19393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7550" y="883257"/>
            <a:ext cx="9414747" cy="1200329"/>
          </a:xfrm>
          <a:prstGeom prst="rect">
            <a:avLst/>
          </a:prstGeom>
          <a:noFill/>
        </p:spPr>
        <p:txBody>
          <a:bodyPr wrap="square" rtlCol="0">
            <a:spAutoFit/>
          </a:bodyPr>
          <a:lstStyle/>
          <a:p>
            <a:r>
              <a:rPr lang="en-IN" dirty="0"/>
              <a:t>So basically, in a BST we start at root and we compare the value at the root with the value to be searched, if its equal we’re done with the search. If the value is lesser then we will search in the left sub tree (due to the properties of BST), and if the value is greater then we will search in the right sub tree. At each step we discard one sub tree.</a:t>
            </a:r>
          </a:p>
        </p:txBody>
      </p:sp>
      <p:pic>
        <p:nvPicPr>
          <p:cNvPr id="5" name="Picture 4">
            <a:extLst>
              <a:ext uri="{FF2B5EF4-FFF2-40B4-BE49-F238E27FC236}">
                <a16:creationId xmlns:a16="http://schemas.microsoft.com/office/drawing/2014/main" id="{B7E01CD1-9F5A-4E32-AF49-EF1548C27D0B}"/>
              </a:ext>
            </a:extLst>
          </p:cNvPr>
          <p:cNvPicPr>
            <a:picLocks noChangeAspect="1"/>
          </p:cNvPicPr>
          <p:nvPr/>
        </p:nvPicPr>
        <p:blipFill>
          <a:blip r:embed="rId2"/>
          <a:stretch>
            <a:fillRect/>
          </a:stretch>
        </p:blipFill>
        <p:spPr>
          <a:xfrm>
            <a:off x="1803432" y="2083586"/>
            <a:ext cx="3780863" cy="3003390"/>
          </a:xfrm>
          <a:prstGeom prst="rect">
            <a:avLst/>
          </a:prstGeom>
        </p:spPr>
      </p:pic>
      <p:pic>
        <p:nvPicPr>
          <p:cNvPr id="2" name="Picture 1">
            <a:extLst>
              <a:ext uri="{FF2B5EF4-FFF2-40B4-BE49-F238E27FC236}">
                <a16:creationId xmlns:a16="http://schemas.microsoft.com/office/drawing/2014/main" id="{D16902F9-BE92-4FEA-9704-9D5B96887C08}"/>
              </a:ext>
            </a:extLst>
          </p:cNvPr>
          <p:cNvPicPr>
            <a:picLocks noChangeAspect="1"/>
          </p:cNvPicPr>
          <p:nvPr/>
        </p:nvPicPr>
        <p:blipFill>
          <a:blip r:embed="rId3"/>
          <a:stretch>
            <a:fillRect/>
          </a:stretch>
        </p:blipFill>
        <p:spPr>
          <a:xfrm>
            <a:off x="6868911" y="1775515"/>
            <a:ext cx="5121418" cy="4839135"/>
          </a:xfrm>
          <a:prstGeom prst="rect">
            <a:avLst/>
          </a:prstGeom>
        </p:spPr>
      </p:pic>
      <p:pic>
        <p:nvPicPr>
          <p:cNvPr id="4" name="Picture 3">
            <a:extLst>
              <a:ext uri="{FF2B5EF4-FFF2-40B4-BE49-F238E27FC236}">
                <a16:creationId xmlns:a16="http://schemas.microsoft.com/office/drawing/2014/main" id="{66F66FDB-F696-4C2E-9D57-77DAC792BB46}"/>
              </a:ext>
            </a:extLst>
          </p:cNvPr>
          <p:cNvPicPr>
            <a:picLocks noChangeAspect="1"/>
          </p:cNvPicPr>
          <p:nvPr/>
        </p:nvPicPr>
        <p:blipFill>
          <a:blip r:embed="rId4"/>
          <a:stretch>
            <a:fillRect/>
          </a:stretch>
        </p:blipFill>
        <p:spPr>
          <a:xfrm>
            <a:off x="1803432" y="5221761"/>
            <a:ext cx="4026361" cy="1505963"/>
          </a:xfrm>
          <a:prstGeom prst="rect">
            <a:avLst/>
          </a:prstGeom>
        </p:spPr>
      </p:pic>
      <p:sp>
        <p:nvSpPr>
          <p:cNvPr id="6" name="Title 1">
            <a:extLst>
              <a:ext uri="{FF2B5EF4-FFF2-40B4-BE49-F238E27FC236}">
                <a16:creationId xmlns:a16="http://schemas.microsoft.com/office/drawing/2014/main" id="{82397D9A-101C-43AA-9BDE-F57E5C48B551}"/>
              </a:ext>
            </a:extLst>
          </p:cNvPr>
          <p:cNvSpPr>
            <a:spLocks noGrp="1"/>
          </p:cNvSpPr>
          <p:nvPr>
            <p:ph type="title"/>
          </p:nvPr>
        </p:nvSpPr>
        <p:spPr>
          <a:xfrm>
            <a:off x="2915084" y="243349"/>
            <a:ext cx="6361831" cy="646332"/>
          </a:xfrm>
        </p:spPr>
        <p:txBody>
          <a:bodyPr>
            <a:normAutofit fontScale="90000"/>
          </a:bodyPr>
          <a:lstStyle/>
          <a:p>
            <a:r>
              <a:rPr lang="en-IN" dirty="0"/>
              <a:t>Searching an element in BST</a:t>
            </a:r>
          </a:p>
        </p:txBody>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1CF1BFF0-21BF-442D-8FB3-B48FBC93C5DE}"/>
                  </a:ext>
                </a:extLst>
              </p14:cNvPr>
              <p14:cNvContentPartPr/>
              <p14:nvPr/>
            </p14:nvContentPartPr>
            <p14:xfrm>
              <a:off x="826560" y="1853640"/>
              <a:ext cx="3999600" cy="2325600"/>
            </p14:xfrm>
          </p:contentPart>
        </mc:Choice>
        <mc:Fallback>
          <p:pic>
            <p:nvPicPr>
              <p:cNvPr id="7" name="Ink 6">
                <a:extLst>
                  <a:ext uri="{FF2B5EF4-FFF2-40B4-BE49-F238E27FC236}">
                    <a16:creationId xmlns:a16="http://schemas.microsoft.com/office/drawing/2014/main" id="{1CF1BFF0-21BF-442D-8FB3-B48FBC93C5DE}"/>
                  </a:ext>
                </a:extLst>
              </p:cNvPr>
              <p:cNvPicPr/>
              <p:nvPr/>
            </p:nvPicPr>
            <p:blipFill>
              <a:blip r:embed="rId6"/>
              <a:stretch>
                <a:fillRect/>
              </a:stretch>
            </p:blipFill>
            <p:spPr>
              <a:xfrm>
                <a:off x="817200" y="1844280"/>
                <a:ext cx="4018320" cy="2344320"/>
              </a:xfrm>
              <a:prstGeom prst="rect">
                <a:avLst/>
              </a:prstGeom>
            </p:spPr>
          </p:pic>
        </mc:Fallback>
      </mc:AlternateContent>
    </p:spTree>
    <p:extLst>
      <p:ext uri="{BB962C8B-B14F-4D97-AF65-F5344CB8AC3E}">
        <p14:creationId xmlns:p14="http://schemas.microsoft.com/office/powerpoint/2010/main" val="9521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0355" y="768918"/>
            <a:ext cx="9414747" cy="1754326"/>
          </a:xfrm>
          <a:prstGeom prst="rect">
            <a:avLst/>
          </a:prstGeom>
          <a:noFill/>
        </p:spPr>
        <p:txBody>
          <a:bodyPr wrap="square" rtlCol="0">
            <a:spAutoFit/>
          </a:bodyPr>
          <a:lstStyle/>
          <a:p>
            <a:r>
              <a:rPr lang="en-IN" dirty="0"/>
              <a:t>We will first find the position at which we have to insert. Hence O(log(n)) time</a:t>
            </a:r>
          </a:p>
          <a:p>
            <a:r>
              <a:rPr lang="en-IN" dirty="0"/>
              <a:t>If the value to be inserted is lesser or equal then if there is no left child then insert as left child or go left.</a:t>
            </a:r>
          </a:p>
          <a:p>
            <a:r>
              <a:rPr lang="en-IN" dirty="0"/>
              <a:t>If the value to be inserted is greater then if there is no right child then insert as right child or go right.</a:t>
            </a:r>
          </a:p>
          <a:p>
            <a:r>
              <a:rPr lang="en-IN" dirty="0"/>
              <a:t>As creating a link takes constant time, so overall insertion also costs us like search.</a:t>
            </a:r>
          </a:p>
        </p:txBody>
      </p:sp>
      <p:pic>
        <p:nvPicPr>
          <p:cNvPr id="2" name="Picture 1">
            <a:extLst>
              <a:ext uri="{FF2B5EF4-FFF2-40B4-BE49-F238E27FC236}">
                <a16:creationId xmlns:a16="http://schemas.microsoft.com/office/drawing/2014/main" id="{994C1636-6BED-4C05-A4F3-D121542C8C60}"/>
              </a:ext>
            </a:extLst>
          </p:cNvPr>
          <p:cNvPicPr>
            <a:picLocks noChangeAspect="1"/>
          </p:cNvPicPr>
          <p:nvPr/>
        </p:nvPicPr>
        <p:blipFill>
          <a:blip r:embed="rId2"/>
          <a:stretch>
            <a:fillRect/>
          </a:stretch>
        </p:blipFill>
        <p:spPr>
          <a:xfrm>
            <a:off x="1580355" y="2676873"/>
            <a:ext cx="2320497" cy="1834070"/>
          </a:xfrm>
          <a:prstGeom prst="rect">
            <a:avLst/>
          </a:prstGeom>
        </p:spPr>
      </p:pic>
      <p:pic>
        <p:nvPicPr>
          <p:cNvPr id="4" name="Picture 3">
            <a:extLst>
              <a:ext uri="{FF2B5EF4-FFF2-40B4-BE49-F238E27FC236}">
                <a16:creationId xmlns:a16="http://schemas.microsoft.com/office/drawing/2014/main" id="{3A6D2F0C-5D6F-4507-84E5-1E16671FA0B6}"/>
              </a:ext>
            </a:extLst>
          </p:cNvPr>
          <p:cNvPicPr>
            <a:picLocks noChangeAspect="1"/>
          </p:cNvPicPr>
          <p:nvPr/>
        </p:nvPicPr>
        <p:blipFill>
          <a:blip r:embed="rId3"/>
          <a:stretch>
            <a:fillRect/>
          </a:stretch>
        </p:blipFill>
        <p:spPr>
          <a:xfrm>
            <a:off x="4863541" y="2673769"/>
            <a:ext cx="2384291" cy="1818121"/>
          </a:xfrm>
          <a:prstGeom prst="rect">
            <a:avLst/>
          </a:prstGeom>
        </p:spPr>
      </p:pic>
      <p:pic>
        <p:nvPicPr>
          <p:cNvPr id="6" name="Picture 5">
            <a:extLst>
              <a:ext uri="{FF2B5EF4-FFF2-40B4-BE49-F238E27FC236}">
                <a16:creationId xmlns:a16="http://schemas.microsoft.com/office/drawing/2014/main" id="{71C09ADC-85DA-49CB-B9AC-8C05DACD5A48}"/>
              </a:ext>
            </a:extLst>
          </p:cNvPr>
          <p:cNvPicPr>
            <a:picLocks noChangeAspect="1"/>
          </p:cNvPicPr>
          <p:nvPr/>
        </p:nvPicPr>
        <p:blipFill>
          <a:blip r:embed="rId4"/>
          <a:stretch>
            <a:fillRect/>
          </a:stretch>
        </p:blipFill>
        <p:spPr>
          <a:xfrm>
            <a:off x="8333717" y="2661351"/>
            <a:ext cx="2352393" cy="1754327"/>
          </a:xfrm>
          <a:prstGeom prst="rect">
            <a:avLst/>
          </a:prstGeom>
        </p:spPr>
      </p:pic>
      <p:pic>
        <p:nvPicPr>
          <p:cNvPr id="7" name="Picture 6">
            <a:extLst>
              <a:ext uri="{FF2B5EF4-FFF2-40B4-BE49-F238E27FC236}">
                <a16:creationId xmlns:a16="http://schemas.microsoft.com/office/drawing/2014/main" id="{070E04DE-34E6-48F9-9EA7-4E06BAB944BA}"/>
              </a:ext>
            </a:extLst>
          </p:cNvPr>
          <p:cNvPicPr>
            <a:picLocks noChangeAspect="1"/>
          </p:cNvPicPr>
          <p:nvPr/>
        </p:nvPicPr>
        <p:blipFill>
          <a:blip r:embed="rId5"/>
          <a:stretch>
            <a:fillRect/>
          </a:stretch>
        </p:blipFill>
        <p:spPr>
          <a:xfrm>
            <a:off x="4882594" y="4991862"/>
            <a:ext cx="2368342" cy="1770276"/>
          </a:xfrm>
          <a:prstGeom prst="rect">
            <a:avLst/>
          </a:prstGeom>
        </p:spPr>
      </p:pic>
      <p:sp>
        <p:nvSpPr>
          <p:cNvPr id="8" name="Title 1">
            <a:extLst>
              <a:ext uri="{FF2B5EF4-FFF2-40B4-BE49-F238E27FC236}">
                <a16:creationId xmlns:a16="http://schemas.microsoft.com/office/drawing/2014/main" id="{B5053F05-11F1-4860-8F68-B37BDBCFA5E2}"/>
              </a:ext>
            </a:extLst>
          </p:cNvPr>
          <p:cNvSpPr>
            <a:spLocks noGrp="1"/>
          </p:cNvSpPr>
          <p:nvPr>
            <p:ph type="title"/>
          </p:nvPr>
        </p:nvSpPr>
        <p:spPr>
          <a:xfrm>
            <a:off x="2924609" y="0"/>
            <a:ext cx="6361831" cy="646332"/>
          </a:xfrm>
        </p:spPr>
        <p:txBody>
          <a:bodyPr>
            <a:normAutofit fontScale="90000"/>
          </a:bodyPr>
          <a:lstStyle/>
          <a:p>
            <a:r>
              <a:rPr lang="en-IN" dirty="0"/>
              <a:t>Inserting an element in BST</a:t>
            </a:r>
          </a:p>
        </p:txBody>
      </p:sp>
    </p:spTree>
    <p:extLst>
      <p:ext uri="{BB962C8B-B14F-4D97-AF65-F5344CB8AC3E}">
        <p14:creationId xmlns:p14="http://schemas.microsoft.com/office/powerpoint/2010/main" val="30512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7BE8A-FF62-4252-BD5A-82494BB4150D}"/>
              </a:ext>
            </a:extLst>
          </p:cNvPr>
          <p:cNvPicPr>
            <a:picLocks noChangeAspect="1"/>
          </p:cNvPicPr>
          <p:nvPr/>
        </p:nvPicPr>
        <p:blipFill>
          <a:blip r:embed="rId2"/>
          <a:stretch>
            <a:fillRect/>
          </a:stretch>
        </p:blipFill>
        <p:spPr>
          <a:xfrm>
            <a:off x="1506306" y="1805048"/>
            <a:ext cx="4112407" cy="2650217"/>
          </a:xfrm>
          <a:prstGeom prst="rect">
            <a:avLst/>
          </a:prstGeom>
        </p:spPr>
      </p:pic>
      <p:pic>
        <p:nvPicPr>
          <p:cNvPr id="5" name="Picture 4">
            <a:extLst>
              <a:ext uri="{FF2B5EF4-FFF2-40B4-BE49-F238E27FC236}">
                <a16:creationId xmlns:a16="http://schemas.microsoft.com/office/drawing/2014/main" id="{B2CF92E2-1927-48EE-BD91-C729FDACEB04}"/>
              </a:ext>
            </a:extLst>
          </p:cNvPr>
          <p:cNvPicPr>
            <a:picLocks noChangeAspect="1"/>
          </p:cNvPicPr>
          <p:nvPr/>
        </p:nvPicPr>
        <p:blipFill>
          <a:blip r:embed="rId3"/>
          <a:stretch>
            <a:fillRect/>
          </a:stretch>
        </p:blipFill>
        <p:spPr>
          <a:xfrm>
            <a:off x="6096000" y="1440840"/>
            <a:ext cx="5431311" cy="3378632"/>
          </a:xfrm>
          <a:prstGeom prst="rect">
            <a:avLst/>
          </a:prstGeom>
        </p:spPr>
      </p:pic>
    </p:spTree>
    <p:extLst>
      <p:ext uri="{BB962C8B-B14F-4D97-AF65-F5344CB8AC3E}">
        <p14:creationId xmlns:p14="http://schemas.microsoft.com/office/powerpoint/2010/main" val="81153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a:xfrm>
            <a:off x="1971188" y="0"/>
            <a:ext cx="8249624" cy="892277"/>
          </a:xfrm>
        </p:spPr>
        <p:txBody>
          <a:bodyPr/>
          <a:lstStyle/>
          <a:p>
            <a:r>
              <a:rPr lang="en-IN" dirty="0"/>
              <a:t>Finding min and max element in BST</a:t>
            </a:r>
          </a:p>
        </p:txBody>
      </p:sp>
      <p:pic>
        <p:nvPicPr>
          <p:cNvPr id="3" name="Picture 2">
            <a:extLst>
              <a:ext uri="{FF2B5EF4-FFF2-40B4-BE49-F238E27FC236}">
                <a16:creationId xmlns:a16="http://schemas.microsoft.com/office/drawing/2014/main" id="{B721B31B-61FC-4A87-BBC7-7DFBE386FF7F}"/>
              </a:ext>
            </a:extLst>
          </p:cNvPr>
          <p:cNvPicPr>
            <a:picLocks noChangeAspect="1"/>
          </p:cNvPicPr>
          <p:nvPr/>
        </p:nvPicPr>
        <p:blipFill>
          <a:blip r:embed="rId2"/>
          <a:stretch>
            <a:fillRect/>
          </a:stretch>
        </p:blipFill>
        <p:spPr>
          <a:xfrm>
            <a:off x="6881540" y="2239866"/>
            <a:ext cx="4947078" cy="3526750"/>
          </a:xfrm>
          <a:prstGeom prst="rect">
            <a:avLst/>
          </a:prstGeom>
        </p:spPr>
      </p:pic>
      <p:pic>
        <p:nvPicPr>
          <p:cNvPr id="4" name="Picture 3">
            <a:extLst>
              <a:ext uri="{FF2B5EF4-FFF2-40B4-BE49-F238E27FC236}">
                <a16:creationId xmlns:a16="http://schemas.microsoft.com/office/drawing/2014/main" id="{D6FA5598-12B9-4864-A6AE-74A8282C5E27}"/>
              </a:ext>
            </a:extLst>
          </p:cNvPr>
          <p:cNvPicPr>
            <a:picLocks noChangeAspect="1"/>
          </p:cNvPicPr>
          <p:nvPr/>
        </p:nvPicPr>
        <p:blipFill>
          <a:blip r:embed="rId3"/>
          <a:stretch>
            <a:fillRect/>
          </a:stretch>
        </p:blipFill>
        <p:spPr>
          <a:xfrm>
            <a:off x="947791" y="2239866"/>
            <a:ext cx="4908361" cy="3526749"/>
          </a:xfrm>
          <a:prstGeom prst="rect">
            <a:avLst/>
          </a:prstGeom>
        </p:spPr>
      </p:pic>
      <p:sp>
        <p:nvSpPr>
          <p:cNvPr id="5" name="TextBox 4">
            <a:extLst>
              <a:ext uri="{FF2B5EF4-FFF2-40B4-BE49-F238E27FC236}">
                <a16:creationId xmlns:a16="http://schemas.microsoft.com/office/drawing/2014/main" id="{F5FD85AD-3088-40A4-B56C-EEECB381798E}"/>
              </a:ext>
            </a:extLst>
          </p:cNvPr>
          <p:cNvSpPr txBox="1"/>
          <p:nvPr/>
        </p:nvSpPr>
        <p:spPr>
          <a:xfrm>
            <a:off x="2654710" y="1698973"/>
            <a:ext cx="1103187" cy="369332"/>
          </a:xfrm>
          <a:prstGeom prst="rect">
            <a:avLst/>
          </a:prstGeom>
          <a:noFill/>
        </p:spPr>
        <p:txBody>
          <a:bodyPr wrap="none" rtlCol="0">
            <a:spAutoFit/>
          </a:bodyPr>
          <a:lstStyle/>
          <a:p>
            <a:r>
              <a:rPr lang="en-IN" dirty="0"/>
              <a:t>Minimum</a:t>
            </a:r>
          </a:p>
        </p:txBody>
      </p:sp>
      <p:sp>
        <p:nvSpPr>
          <p:cNvPr id="6" name="Rectangle 5">
            <a:extLst>
              <a:ext uri="{FF2B5EF4-FFF2-40B4-BE49-F238E27FC236}">
                <a16:creationId xmlns:a16="http://schemas.microsoft.com/office/drawing/2014/main" id="{E50B4071-1FF5-4E45-BFD5-090D47952B3E}"/>
              </a:ext>
            </a:extLst>
          </p:cNvPr>
          <p:cNvSpPr/>
          <p:nvPr/>
        </p:nvSpPr>
        <p:spPr>
          <a:xfrm>
            <a:off x="8781043" y="1698973"/>
            <a:ext cx="1148071" cy="369332"/>
          </a:xfrm>
          <a:prstGeom prst="rect">
            <a:avLst/>
          </a:prstGeom>
        </p:spPr>
        <p:txBody>
          <a:bodyPr wrap="none">
            <a:spAutoFit/>
          </a:bodyPr>
          <a:lstStyle/>
          <a:p>
            <a:r>
              <a:rPr lang="en-IN" dirty="0"/>
              <a:t>Maximum</a:t>
            </a:r>
          </a:p>
        </p:txBody>
      </p:sp>
    </p:spTree>
    <p:extLst>
      <p:ext uri="{BB962C8B-B14F-4D97-AF65-F5344CB8AC3E}">
        <p14:creationId xmlns:p14="http://schemas.microsoft.com/office/powerpoint/2010/main" val="279963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288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PowerPoint Presentation</vt:lpstr>
      <vt:lpstr>Binary Search Tree</vt:lpstr>
      <vt:lpstr>Which of these are BST’s?</vt:lpstr>
      <vt:lpstr>Searching an element in BST</vt:lpstr>
      <vt:lpstr>Searching an element in BST</vt:lpstr>
      <vt:lpstr>Inserting an element in BST</vt:lpstr>
      <vt:lpstr>PowerPoint Presentation</vt:lpstr>
      <vt:lpstr>Finding min and max element in BST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109</cp:revision>
  <dcterms:created xsi:type="dcterms:W3CDTF">2019-11-15T04:23:07Z</dcterms:created>
  <dcterms:modified xsi:type="dcterms:W3CDTF">2020-07-30T15:17:31Z</dcterms:modified>
</cp:coreProperties>
</file>