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11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1T17:17:58.3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21657 1121 9 0,'0'0'145'0,"0"0"-99"16,0 0 0-16,0 0 15 15,0 0-6-15,0 0-19 16,0 0-15-16,0-30-8 16,0 30-13-16,0 11-12 15,-7 18 9-15,-16 4 3 16,-9 8 14-16,2-2 1 16,3-8-15-16,11-4 14 15,6-8-13-15,6-11-1 16,4-4 4-16,0-4 0 15,0 0 0-15,0 0 30 16,0-1 31-16,0-20 49 0,0-5-42 16,-4-10-14-16,4-5 0 15,0-4-50-15,0-5 11 16,0-6-19-16,0-3 9 16,0 5 3-16,11 8-12 15,1 15 0-15,-4 10 12 16,-1 11 0-16,-7 7-3 15,3 3-9-15,-3 0-42 16,5 0 28-16,3 31-83 16,2 12 76-16,6 14 19 15,0 9-21-15,2 5 21 16,-2-3-16-16,7-8-16 0,3-10 16 16,-3-10-38-16,-3-10-3 15,-6-10-38-15,-14-7-12 16,0-6 7-16,0-2 46 15,0-5-17-15,-30 0 15 16</inkml:trace>
  <inkml:trace contextRef="#ctx0" brushRef="#br0" timeOffset="475.362">21214 1231 40 0,'0'0'56'0,"0"0"-21"15,0 0-4-15,0 0-3 0,0 0-14 16,0 0-3-16,122-60-1 16,-46 46-3-16,16-6 8 15,8-3-1-15,-10 1-7 16,-18 3 11-16,-22 3 3 16,-11 1 9-16,-16 6-3 15,-13 2-12-15,-10 4 12 16,0 3-9-16,0 0-10 15,0 0-2-15,0 0-6 16,0 0-16-16,0 0 4 16,-10 0-8-16,-13 0 20 15,3 0-3-15,-3 1-5 0,13 9-3 16,6 1-14-16,4 1-4 16,0 0 4-16,0 3 1 15,30 3 10-15,7 1 3 16,2-3-4-16,-5-1 15 15,-8 0-1-15,-13-5 1 16,-6-2 0-16,-7 2-2 16,0-3-1-16,-7 2-6 15,-27-3 6-15,-5-2 2 16,0-2 1-16,2-2 0 16,7 0-7-16,4 0-12 15,6 0 3-15,11-12-21 16,6 2-22-16</inkml:trace>
  <inkml:trace contextRef="#ctx0" brushRef="#br0" timeOffset="898.607">22152 1007 56 0,'0'0'76'0,"0"0"-30"15,0 0-2-15,0 0-1 16,0 0-13-16,0 0 2 16,0-46-15-16,-4 46-8 0,1 0-9 15,-1 0-5-15,-5 0-2 16,-1 0 3-16,-6 8 0 16,5 6-11-16,8 1-3 15,3 6 7-15,0 2 7 16,0 1 2-16,10 1 2 15,17-2 0-15,-4-2-1 16,0-4 0-16,0 2 1 16,-7-3-4-16,-6-4 4 15,-6 2-2-15,-4-4 2 16,0-2 0-16,0 2-5 16,-7-2 1-16,-27-5-4 15,-5 2 8-15,-3-3 2 16,5-2-2-16,-2 0-6 15,5 0-1-15,2-4-14 0,6-7 0 16,12-6-12-16,14 1-14 16,0-1-6-16</inkml:trace>
  <inkml:trace contextRef="#ctx0" brushRef="#br0" timeOffset="1005.26">22152 1007 111 0</inkml:trace>
  <inkml:trace contextRef="#ctx0" brushRef="#br0" timeOffset="3006.961">22152 1007 111 0,'125'-6'51'0,"-125"6"-8"0,0 0-6 0,0 0 1 0,0 0-11 16,0 0-3 0,0 0-5-16,0 0-10 0,0 0-9 15,0 0-2-15,0 6 2 16,0 11-2-16,0 7 2 15,0 2 6-15,0-1-6 16,0 0 1-16,4-3-4 16,12-1-2-16,3-9 3 15,-4-6-2-15,0-2-9 16,1-4 13-16,-1 0 1 16,-3 0 0-16,-5-2 10 15,5-10 6-15,-8-5 9 16,3 3 11-16,0-3-19 15,-7 1 11-15,0 4-8 16,0 1-11-16,0 6 13 0,0 3-21 16,0-1 4-16,0 3-6 15,0 0-3-15,4 0 0 16,-4 0-28-16,0 3-16 16,8 11 24-16,-4 4 15 15,12 0 8-15,-5 0 0 16,4-3 2-16,3-4-3 15,-2-5 1-15,-9-4 0 16,-2-2-2-16,-1 0 5 16,-1 0-1-16,5 0 17 15,-1-12-15-15,5-7 13 16,4 4 1-16,-5-3-13 0,-4 1 10 16,5 7-11-16,-8 2 2 15,-1 5 4-15,-3 3-7 16,0 0-6-16,0 0 2 15,0 0-28-15,7 7 13 16,9 12 3-16,-4 1 12 16,6-2-4-16,5-2 4 15,-7-4 0-15,4-6 1 16,-10-2 0-16,-6-2-4 16,-1-2 6-16,-3 0-2 15,0 0 2-15,0 0 4 16,0 0 7-16,9 0 2 15,-2-8-11-15,0-8-2 0,6 0 4 16,-3 2-6-16,3 2 0 16,-6 1 5-16,0 8-9 15,-7 0 4-15,0 2-2 16,5 1 0-16,-5 0-14 16,7 0-9-16,4 0-11 15,5 4 10-15,7 5 16 16,-4 0-5-16,-5-4 2 15,2 2 11-15,-9-5-3 16,-3 0 5-16,1-2-2 16,-5 0 6-16,0 0-4 15,7 0 9-15,0 0 11 0,0-8 3 16,6-2-22-16,-3 0 4 16,3 4-3-16,-6 0 5 15,-4 6-3-15,1 0-4 16,-4 0-8-16,9 0 8 15,10 0-15-15,11 3-2 16,4 9 13-16,8 1-13 16,-5-3 13-16,-1-3 0 15,-3-5-3-15,-10 3 6 16,-7-5 1-16,-2 0 0 16,-5 0 5-16,2-2-1 15,-2-8 21-15,-6-2 2 16,1-4-15-16,-4 1 23 15,0 2-13-15,0-1 3 16,0 3 9-16,0 5-25 0,0 5 28 16,0 1-18-16,0 0-16 15,0 0-3-15,0 0-14 16,0 12-15-16,0 16 26 16,-4 12 3-16,4 2 2 15,0 4-2-15,0 0 3 16,0-4-8-16,0-4 5 15,7-7 0-15,4-13-4 16,-6-7 9-16,-1-7-1 16,-4-1-4-16,0-3 0 0,0 0 14 15,0 0 4 1,0-9 32-16,0-14 26 16,0-11-74-16,0-5 16 0,0-5-18 15,0-8 2-15,0-2-4 16,0 2 4-16,0 4-2 15,0 14 0-15,0 9-2 16,3 13 2-16,4 10 0 16,2 2-34-16,9 0-4 15,14 0-35-15,1 2 17 16,6 19 13-16,-5 5-3 16,-18 4 37-16,-5-2-5 15,-11-2-9-15,0-6 0 16,0-2-11-16,-27-6-6 15,-3-2 19-15,7-4 6 0,7-6 13 16,5 0 2-16,11 0 4 16,0 0 4-16,0 0-1 15,0 0 1-15,0 0 9 16,18 0-14-16,14-12-1 16,2-2 0-16,4-2-2 15,0-2 11-15,-3 0-4 16,-1-6 12-16,-11 0 15 15,-4-5-6-15,-5-5 13 16,-14 3-1-16,0-6 5 16,0 7 29-16,0 4-34 15,-10 4 9-15,-6 12 25 0,5 2-44 16,8 8 35-16,-6 0-65 16,-2 0 0-16,-5 10-16 15,-3 19-18-15,8 4 32 16,4 7-4-16,7 2-31 15,0-2 37-15,23 0-19 16,14-8-22-16,2-5 13 16,-2-9-26-16,-10-8-1 15,-4-6 11-15,-4-4-12 16,-3 0 21-16,-2 0 3 16,-1-20-18-16,-6-7-2 15,-4 0-1-15,-3-3 17 16,0 3 9-16,-10 5 3 0,-13 6 10 15,0 4 14 1,3 4 0-16,13 6 6 0,4 2 2 16,3 0-2-16,0 0 5 15,0-1-5-15,3-4 5 16,20 1-8-16,7-2-2 16,4-2 9-16,-2 4 2 15,-9 0 5-15,-9 2 10 16,-11 2-6-16,-3 0 7 15,0 0-16-15,0 0-8 16,0 0-4-16,0 4-3 16,6 16 3-16,4 6 4 0,1 5-3 15,1-1 5 1,-1-1-2-16,5-3-2 0,-4-5 0 16,2-3-2-16,-1-7-6 15,-3-6-9-15,-3-1-37 16,-1-4 15-16,1 0 3 15,-4 0-2-15,4-11-8 16,2-14-35-16</inkml:trace>
  <inkml:trace contextRef="#ctx0" brushRef="#br0" timeOffset="3320.358">24020 794 74 0,'0'0'43'0,"0"0"-3"15,0 0-10-15,0 0-6 0,0 0-17 16,0 0-5-16,-64-14-2 16,45 17 1-16,3 12-1 15,2 1 0-15,1-3 0 16,10 0-2-16,3-5 1 16,0-6 0-16,0-2 0 15,0 0 0-15,0 0 1 16,0 0 6-16,7 0 7 15,2-4 10-15,-6-9 3 16,-3 6-4-16,0-3-8 16,0 4-10-16,0 2-4 15,0 4-4-15,0 0-21 0,0 0-16 16,-7 20-9 0,7 12-5-16,0 4-77 0</inkml:trace>
  <inkml:trace contextRef="#ctx0" brushRef="#br0" timeOffset="4122.212">24520 1051 142 0,'0'0'50'15,"0"0"0"-15,0 0 7 16,0 0-11-16,0 0-7 15,0 0-23-15,-115-67-3 16,92 67-13-16,-7 0 0 0,4 12-3 16,3 11-9-16,3 4-7 15,17 1 16-15,3 0-6 16,0-2 7-16,16-5 1 16,14-6-8-16,-4-6 6 15,1-5-4-15,-1-4 7 16,-6 0 3-16,-1 0-2 15,-1-13 8-15,2-7 10 16,-5-5-9-16,-7-3 15 16,-8 0-16-16,0-5-1 0,0 5 14 15,-20 4-14 1,-10 7 7-16,0 4 7 0,-4 9-18 16,2 4-4-16,6 0-8 15,-4 4-7-15,0 22 3 16,7 7-7-16,10 5 15 15,13 0 2-15,0 0-4 16,16-8 5-16,21-2 1 16,2-11 0-16,4-5-4 15,-10-5 8-15,-2-7-4 16,0 0 9-16,-4 0-6 16,3-16 9-16,4-2-7 15,-8-5 3-15,-3 4 14 16,-3-3-20-16,-5 1 7 15,-4 8 3-15,-2 4-10 0,-6 5 4 16,-3 4-6-16,4 0-8 16,0 0 4-16,3 17-42 15,1 9 37-15,3 2 8 16,-4 0 2-16,2-2-2 16,-2-8 1-16,0-8 0 15,-2-6-4-15,-1-4 8 16,0 0-4-16,-4 0 11 15,10 0 6-15,6-16 37 16,7-8-31-16,7-5-22 16,-7 4 10-16,0 3-5 15,-3 6-6-15,-10 5 0 0,3 8 6 16,-6 3-15-16,3 0 3 16,10 0-26-16,6 11-2 15,1 8-16-15,8 1-9 16,-8 1-27-16,6-2 4 15,-1-3 9-15,-2-8-44 16</inkml:trace>
  <inkml:trace contextRef="#ctx0" brushRef="#br0" timeOffset="4593.914">25230 1139 120 0,'0'0'53'0,"0"0"-15"15,0 0 11-15,0 0 8 16,0 0 0-16,0 0-28 0,-108-76 6 15,108 76-18-15,0 0-16 16,0 0-2-16,0 0-9 16,19 0 1-16,17 0 7 15,8 0 2-15,5 0 5 16,-3 0-5-16,0-5 0 16,-10 4-4-16,-19-1 5 15,-4-1-1-15,-13 2 2 16,0-4 2-16,0-3 6 15,0-2-10-15,-20-4-2 16,-10 2-3-16,-9 0 8 16,6 0-3-16,3 4 13 0,3 2-10 15,8 3 2 1,10 0-5-16,5 3-2 0,4 0-2 16,0 0-6-16,0 0-6 15,0 0 0-15,23 0-5 16,16 8 20-16,11 6 1 15,-1-2 0-15,4 4 5 16,-7-1-3-16,-8-1-2 16,-10-3 0-16,-10 4 3 15,-15-1-6-15,-3 0 3 16,0 2-9-16,-34 0-20 16,-19-2-28-16,-9-2-9 15,9 2 0-15,16-6-40 16</inkml:trace>
  <inkml:trace contextRef="#ctx0" brushRef="#br0" timeOffset="5480.517">25916 869 128 0,'0'0'64'15,"0"0"-15"-15,0 0 18 16,0 0-4-16,0 0-31 16,0 0-32-16,-42-11-3 15,38 37-15-15,-3 10 18 0,2 5 6 16,5-4-4 0,0 2-2-16,0-7 0 0,23-5-2 15,5-6 1-15,2-7-9 16,0-4-1-16,4-6 6 15,-8-4-8-15,6 0 13 16,-9 0 9-16,0-8-4 16,-5-5 5-16,-2-4 1 15,-9-2 4-15,5 0 12 16,-12 1-22-16,0 1 11 16,0 7-6-16,0 6-8 15,0 4 6-15,0 0-8 16,0 0-19-16,0 4 5 0,0 13-17 15,7 3 1 1,13-3 15-16,3 1-9 0,10-6 15 16,10-1-7-1,-1-7 1-15,4-4 10 0,-5 0 5 16,-6 0 4-16,-1-15 4 16,-4-10 11-16,2-10 3 15,-15 0 1-15,-1-7-10 16,-16 5 4-16,0 1 2 15,0 5-1-15,-19 6-3 16,-11 4-2-16,3 10 3 16,1 7-13-16,-6 4-3 0,2 0-4 15,3 8-7 1,1 14-2-16,10 9 0 0,9 0 11 16,7 5 0-16,0-1 0 15,23-3-2-15,23-7-1 16,-4-5-3-16,8-3-2 15,-1-14 3-15,4-3 5 16,0 0 2-16,1 0 0 16,-8-14 6-16,-13-4-4 15,-1-3 4-15,-18-2 2 16,-5-1 6-16,-9 2 4 16,0 4 5-16,0 2-6 15,0 6-5-15,-9 4 4 16,-1 4-16-16,2 2-2 15,-7 0-11-15,-1 16 7 0,1 12 1 16,3 6 4-16,12 3 0 16,0-3 0-16,0-5 1 15,12-7-1-15,15-6 1 16,7-3-6-16,5-7-8 16,7-5 3-16,3-1 0 15,4 0-42-15,-7-1-38 16,-12-15-13-16,-18-4-23 15</inkml:trace>
  <inkml:trace contextRef="#ctx0" brushRef="#br0" timeOffset="7214.393">27299 1131 114 0,'0'0'51'0,"0"0"-15"15,0 0-1-15,0 0 7 16,0 0 6-16,0 0-13 16,253-61-17-16,-185 39-6 15,-10-2 6-15,-17 1 3 16,-13-4 2-16,-10-1 1 0,-10 1-4 15,-8-4 2 1,0 1-3-16,0-1-2 0,-15 8 3 16,-8 7-11-16,7 5-2 15,5 11-7-15,4 0-13 16,-9 0-4-16,-7 15 9 16,0 14 5-16,0 6 1 15,9 9 1-15,5 0-1 16,9-2-1-16,0-2 2 15,4-8-3-15,19-6-1 16,-4-5-7-16,-3-9 5 16,-5-8 2-16,-3-4-3 0,3 0 8 15,8 0 3 1,12-2 6-16,11-15-2 0,0-1-1 16,-1-2 0-16,-6 2-5 15,-8 0 1-15,-8 6 1 16,-1 3-3-16,-9 4 2 15,-2 5-2-15,4 0-10 16,1 0-10-16,8 0-35 16,-3 14 22-16,3 3 26 15,-1-4 1-15,1 4 4 16,-1-6 1-16,-5-4 0 16,2-4 0-16,-5-3 2 15,5 0-1-15,10 0 8 16,8-14 8-16,8-8 3 15,1-7 0-15,-3 0-1 0,-8 2-5 16,-5 0-4-16,-4 8 2 16,-4 2 1-16,-5 9-12 15,-1 6 2-15,-6 2-2 16,-4 0-11-16,10 0-8 16,1 10-28-16,5 10 30 15,1 2 2-15,-10 0 0 16,-1-3 6-16,-2-1 4 15,-3-8-2-15,-1-8-1 16,1-2 6-16,-4 0 2 16,0 0 7-16,0-2 15 15,0-17 25-15,-4-4-40 0,-15-2 7 16,-4 1-10 0,0 6 2-16,-4 4-5 0,4 6-2 15,6 5-7-15,-3 3 3 16,-3 0 1-16,-3 15-13 15,3 12-3-15,3 2-3 16,17 3 15-16,3 1 1 16,0-5-5-16,16-3-2 15,14-7 0-15,-4-6-2 16,1-3 1-16,-4-7 11 16,0-2 4-16,-7 0 3 15,-2-5 4-15,2-13 7 16,-2-5 14-16,-5-1-4 15,-2-5-5-15,0 4-1 0,-7 5 10 16,0 5-3-16,0 9-11 16,0 4-1-16,0 2-2 15,0 0-11-15,0 0-11 16,0 10-30-16,0 14 13 16,0 9 23-16,0-6-4 15,0 2-2-15,0-9 2 16,19-4-4-16,1-7 10 15,-1 0-2-15,4-9 4 16,4 0 1-16,3 0 3 16,0-6 1-16,0-14 13 15,2-5 2-15,-14-3 0 16,-2-3 6-16,-9 0-2 0,-7 3 2 16,0 6-8-16,0 9-5 15,0 7 0-15,0 3 0 16,0 3-12-16,0 0-6 15,0 9-46-15,0 12 11 16,0 11 36-16,16-2-5 16,10-2-9-16,4-4 2 15,2-6-1-15,-2-6 2 16,4-6 13-16,-8-3 0 16,13-3 3-16,-5 0 3 15,1-6 0-15,-5-12 2 16,-7-7 10-16,-16-2 1 15,-3-4 4-15,-4 1 2 0,0 1-3 16,0 6-6-16,0 5 7 16,-11 5-20-16,-1 9-3 15,5 4-6-15,-4 0-10 16,-8 6-3-16,-1 15-3 16,1 8 7-16,12-2 2 15,7-2 3-15,0-2-3 16,0-6 5-16,23-5-5 15,3-7 16-15,4-5 0 16,9 0 1-16,-2 0 1 16,2-5 2-16,0-13 9 15,-9-3 13-15,-7 1-3 0,0-2 4 16,-12 4 3-16,-4 2-4 16,-7 6 9-16,0 4-10 15,0 4-10-15,0 2-14 16,0 0-1-16,0 0-16 15,-7 18-7-15,-13 10 21 16,6 5-2-16,14-1 2 16,0-3-2-16,0-2-9 15,27-6 6-15,10-7-4 16,5-5-12-16,11-8 6 16,0-1-10-16,6 0-32 15,-10-11-45-15,-11-11 8 16</inkml:trace>
  <inkml:trace contextRef="#ctx0" brushRef="#br0" timeOffset="8495.086">30367 927 124 0,'0'0'73'0,"0"0"-25"0,0 0 24 15,0 0-13-15,0 0-19 16,0 0-4-16,-20-83-20 16,17 83 3-16,3 0-19 15,0 0-5-15,-9 0-16 16,-2 12-24-16,-5 6 23 15,6 8 12-15,6 1-2 16,4 4 0-16,0-1 3 16,7 1 2-16,20-2-1 15,3-4 0-15,0-3 3 16,-7-9 5-16,-11-2 0 16,-5-9 0-16,-7 0-1 15,0-2 0-15,0 0-8 0,-7 0-9 16,-16 0 18-1,-3 0 0-15,10 0 1 0,12 0-1 16,4 0 1-16,0 0 1 16,0 0-2-16,34-6-8 15,12-6-2-15,0 2 2 16,0-1 8-16,-4-3 1 16,-5 2 0-16,-1-4 3 15,-10-2 6-15,-3 5 6 16,-3 0 8-16,-10 5 7 15,-6 2-2-15,-4 2-3 16,0 4 1-16,0 0-12 16,0 0-15-16,0 0-3 15,0 0-10-15,0 0-19 0,-14 14 18 16,-9 5 14-16,3 1-7 16,8-2-3-16,8 0 8 15,4-4-7-15,0-2 0 16,0-2-4-16,9-2 4 15,18-4 9-15,6-2 1 16,6-2 1-16,-9 0 4 16,-3 0-3-16,-8-8 5 15,-8-7 7-15,-4 0 3 16,-2-5 2-16,-5 1-3 16,0 1 3-16,0 2-8 15,-19 2-12-15,-11 0 1 16,-9 4-6-16,5 4 11 15,-1 6-12-15,5 0 3 0,7 0-11 16,3 10-16-16,6 12 3 16,5 1 14-16,9 0 0 15,0-2 2-15,0-6 3 16,23-2 1-16,0-5 6 16,4-8 1-16,5 0 1 15,1 0 5-15,1-4-2 16,1-13 7-16,-5 2 7 15,-3-3-6-15,0-1 1 16,-4 6 6-16,-8 1-6 16,-4 3 2-16,-2 3-5 0,-2 4-4 15,-3 2-6 1,-1 0-7-16,9 0-9 0,-1 18-4 16,1 6 7-16,3 2 3 15,-3-4-1-15,-1-1 6 16,8-5-3-16,0-6 6 15,-8-3 2-15,9-4 0 16,-1-3 1-16,4 0 10 16,7-8 14-16,0-10-3 15,-7-4 16-15,-3-6-12 16,-10-3 4-16,-10-5 6 16,0-2-9-16,0 2 9 15,-14-2-8-15,-21 4 10 16,8 8 0-16,8 8-20 15,5 9 9-15,10 8-25 0,-1 1-2 16,1 0-23-16,-6 12-29 16,-10 18 1-16,1 10 51 15,8 4-24-15,7 0-5 16,4-4 4-16,0-5-14 16,0-5-13-16,0-6-7 15,8-9-11-15,2-4-5 16,3-10 21-16,-6-1 7 15,-4 0 2-15,2-12-51 16</inkml:trace>
  <inkml:trace contextRef="#ctx0" brushRef="#br0" timeOffset="9374.239">31067 994 15 0,'0'0'57'0,"0"0"-35"0,0 0-2 15,0 0-8-15,0 0-12 16,0 0-10-16,53-6 10 15,6 10 10-15,4 0 9 16,-4-4-4-16,-6 0-5 16,-11 0 9-16,-8 0-2 15,-8-4 4-15,-13-4 6 16,-6 0 9-16,-7-2 15 16,0 1-15-16,0-2-15 15,0 3 8-15,0 2-14 16,0 4-2-16,0 2-13 0,-4 0-5 15,-5 0-13 1,2 8 11-16,0 15-5 0,7 2 5 16,0 3-1-16,0-1 3 15,30-5-3-15,13-2 2 16,-6-8-1-16,5-2 2 16,-8-7 5-16,-2-3 5 15,-6 0-3-15,8 0 3 16,-8-13 6-16,1-4-3 15,-4 0-3-15,-11-2 10 16,3 1-8-16,-3 2-4 16,-2 6-3-16,3 2 0 0,-6 6 1 15,0 2-1 1,2 0-10-16,-2 0-27 0,4 8-5 16,-3 10-3-16,-4-2 17 15,-4-4 15-15,0-3 11 16,0-3 1-16,0-5 0 15,3-1 1-15,1 0 0 16,-4 0 6-16,0 0 17 16,0 0 26-16,0-13-14 15,0-2-27-15,0-1 0 16,0 3-7-16,-11 4-2 16,-5 1 1-16,6 7-2 15,-6 1-8-15,0 0-3 16,-7 3 1-16,2 18-22 15,-2 2 19-15,7 4 6 0,9 0 2 16,7-3-5-16,0-5 3 16,0-7 5-16,7-7-3 15,9-5 6-15,2 0 1 16,8-3 12-16,6-15 15 16,-2-6 3-16,-4-5 2 15,-3-3 1-15,-12-4-11 16,1 0 17-16,-12-3-7 15,0 2 4-15,-3 5 0 16,-20 4-5-16,7 12-5 16,5 10-6-16,3 6-20 15,-7 2-23-15,-1 30-18 0,2 8 30 16,14 8 8-16,0 2-15 16,27-2 6-16,37-3-11 15,17-7-9-15,13-8-16 16,14-7-16-16,-6-12-18 15,-22-11-4-15</inkml:trace>
  <inkml:trace contextRef="#ctx0" brushRef="#br0" timeOffset="10282.514">22069 1837 14 0,'0'0'107'15,"0"0"-51"-15,0 0-17 16,0 0 9-16,0 0 3 0,0 0-13 16,-23-80-17-1,0 75-10-15,0 5-8 0,-4 0-3 16,-3 0-4-16,2 14 3 16,7 4-2-16,1 6 0 15,17-1 0-15,3 3-2 16,0-2 0-16,14 0 0 15,25 6 3-15,1-2 1 16,6-2 0-16,-3-2-2 16,-13-2 3-16,-4-2 0 15,-10-2 0-15,-12-3 0 16,-1-7-1-16,-3-1 1 16,0-1-3-16,-3-2-6 15,-31-2 7-15,-5-2 2 16,-1 0-1-16,-3 0-4 0,4-8-28 15,13-4 2-15,15-1 2 16,11-6 9-16,0-3-31 16,41-2-6-16,5 2-20 15</inkml:trace>
  <inkml:trace contextRef="#ctx0" brushRef="#br0" timeOffset="10315.117">22069 1837 11 0</inkml:trace>
  <inkml:trace contextRef="#ctx0" brushRef="#br0" timeOffset="11101.812">22069 1837 11 0,'67'88'48'0,"-58"-99"-15"0,-9 8 0 16,0-1 8-16,0-1-10 15,0 5 1-15,0 0 7 16,0 0 1-16,0 0-12 16,0 0-22-16,0 0-6 15,0 17-14-15,0 5 13 16,0 8 1-16,10-6 0 0,3-2 1 16,6-4 1-16,2-7-2 15,2-2-3-15,9-7-4 16,2-2 1-16,8 0 5 15,-4 0 1-15,0-13 3 16,-7-2-1-16,-8-3 3 16,-8-2 1-16,0 0 8 15,-12 0 2-15,-3 4-3 16,0 8 2-16,0 2 0 16,0 6-1-16,0 0-14 15,0 0-11-15,0 8-14 16,0 12 5-16,0 8 0 15,0 0 14-15,12-6-13 0,22-4 6 16,12-6 0-16,7-6 4 16,6-6 7-16,-3 0 2 15,-3-2 2-15,-3-15 1 16,-4-6 11-16,-11-3 7 16,-5-4 10-16,-16-8-2 15,-5-6 7-15,-9-1 0 16,0 3 3-16,0 6 0 15,-19 10-12-15,-1 11 4 16,10 9-20-16,1 6 3 16,2 0-14-16,0 6-25 15,-6 21-11-15,-6 14 19 0,1 9 9 16,2 0-2-16,6 2 7 16,1-10-2-16,5-6-15 15,4-9 7-15,0-12 2 16,0-7-9-16,0-4 7 15,0-4 9-15,0 0 4 16,0 0 12-16,16-14 2 16,14-5-7-16,9-4-4 15,2 3-3-15,-6 2 0 16,-5 6 1-16,-3 8 1 16,-1 4-4-16,4 0-6 15,13 18-6-15,-1 5-14 16,-5 6-20-16,2-1-1 15,-16-5 17-15,-9 2 15 0,-14-9 5 16,0-4 8-16,0-3-4 16,-26-8-3-16,-15-1 11 15,-14 0 7-15,6 0-3 16,5 0 0-16,8-1-3 16,13-8-1-16,13 0-1 15,10-6-17-15,0-1-11 16,53 0-57-16</inkml:trace>
  <inkml:trace contextRef="#ctx0" brushRef="#br0" timeOffset="13541.576">23887 2025 144 0,'0'0'63'15,"0"0"-18"-15,0 0 15 16,0 0 0-16,0 0-34 16,0 0-11-16,-129-106-5 15,102 104-10-15,-1 2 0 16,2 0-2-16,3 10-22 16,9 14 1-16,-2 8-31 15,12 4 16-15,4-4 32 16,0-4-10-16,4-8 0 15,26-8 1-15,2-8-2 0,-2-4 12 16,0 0 4-16,-4 0 1 16,-3-10 10-16,0-6 3 15,-3-2 8-15,-4 2 6 16,-6 2-11-16,-10 6 8 16,0 6-7-16,0 2-1 15,0 0-16-15,0 0-7 16,0 0-25-16,0 13 18 15,0 6-6-15,0 0 12 16,13-5 1-16,13-1-3 16,4-7 8-16,0-6 0 15,-3 0 2-15,8-2 6 0,-1-17 7 16,5-6 10-16,-6 0-4 16,-6-6 9-16,-8 1 9 15,-5-1-13-15,-5-2 7 16,-5 3-10-16,-1 10-10 15,-3 6 14-15,4 10-15 16,-4 4-5-16,3 0-5 16,10 0-26-16,1 23-16 15,14 10 30-15,2 4 4 16,0-4 5-16,13-1-6 16,-2-2-7-16,1-6 7 15,-3-5 4-15,-13-10 5 16,-15-5 0-16,-11-4 3 0,0 0-2 15,0 0-1 1,0-1 0-16,-23-16 4 0,5-3-2 16,2-2 0-16,4 0-1 15,5 3 2-15,7 0-2 16,0 2-1-16,0 3 0 16,0-1-2-16,0 5-3 15,7-2 3-15,13 6-4 16,6 4-7-16,1-2 10 15,8 0-4-15,-1 4 5 16,1 0 0-16,-1 0 2 16,-4 0-1-16,-4 0 1 0,6 11-4 15,-9 8 2 1,0 1 0-16,-5 2 2 0,-2 3-3 16,-6-11 1-16,-4 3 2 15,-3-1-1-15,-3-5 0 16,4 4-2-16,-4-5 2 15,0-2-1-15,0-4 1 16,0-4-27-16,0 0 7 16,0 0 9-16,0 0 12 15,-13-10 8-15,3-8-4 16,6-2 6-16,4-4 2 16,0-2-8-16,0-1 3 15,4 1-4-15,22 2-2 16,4 7 1-16,9 3-2 15,-5 6 0-15,1 6-1 0,-8-1 0 16,-1 3 1-16,1 0 0 16,-4 0-5-16,3 0 4 15,-6 7-1-15,-3-1 2 16,3-2 0-16,-8 0 2 16,2 0-2-16,-5-2 0 15,-2 1 1-15,0-3-2 16,-3 1 1-16,-4-1 0 15,5 0 3-15,-5 0-1 16,0 0 18-16,0 0 1 16,0 0-3-16,0 0 1 15,0 0-10-15,0 0-5 0,0 0 1 16,0 0 0-16,0 0-4 16,0 0-1-16,0 0 4 15,0 0-7-15,0 0 3 16,0 0-7-16,0 0 7 15,-12 0 0-15,-4-6 17 16,-2 0-17-16,-5 6-3 16,4 0-3-16,-4 0 2 15,0 0 0-15,3 6 2 16,10 10-21-16,10 4 0 16,0 0 6-16,0-2 4 15,30-2 9-15,9-7-4 16,7-3 8-16,-2-5 2 15,-2-1 0-15,-3 0 5 16,-12 0 4-16,-1 0 2 0,-6-4 17 16,-3-8-4-16,-1-4-1 15,-3-2 5-15,-6-2-14 16,-7 2 19-16,0 6-6 16,0 6-19-16,0 4 10 15,0 2-20-15,0 0-3 16,0 0 0-16,0 9-40 15,0 6 9-15,3 6 33 16,13-1-5-16,2-3 1 16,1-5-2-16,1-4 0 15,3-6 4-15,-4-2 6 16,4 0 1-16,0 0 10 0,4-14-8 16,-1-6 21-16,-3-8-17 15,-5 4 3-15,-5 2 10 16,-6 6-21-16,-7 12 16 15,0 1-8-15,0 3-10 16,0 0 0-16,0 0-24 16,7 14-27-16,5 8 32 15,4 3 10-15,-2-2 5 16,-2-9-8-16,-1-3-5 16,-4-7 16-16,2-4-5 15,-2 0 6-15,9 0 9 16,2-2-2-16,5-17 7 15,0-4 11-15,-7-1-5 0,-6-3 17 16,-1 4-21-16,-5 9 11 16,-4 4 17-16,0 6-27 15,0 4 42-15,0 0-59 16,0 0-14-16,0 18-14 16,-20 15-6-16,-17 14 34 15,-2 5 0-15,5 6 0 16,11 8 0-16,8 4 0 15,15 8 1-15,0 2-15 16,7 1 13-16,19-7 1 16,-3-6 0-16,-3-10 8 15,-17-14-2-15,-3-11-6 0,0-18-2 16,-10-4-5 0,-36-11-10-16,-4 0 17 0,-12-6 20 15,2-22-16-15,3-9 18 16,8-4-22-16,13-3-48 15,17-3 38-15,19 1-29 16,0 1 11-16,55-4-16 16,24 0-8-16,17-1 13 15,3 5 10-15,4 1 23 16,-8 1 3-16,-3 5 3 16,-12 0 0-16,-11 4 2 15,-16 4 5-15,-7 4-2 16,-16 4 0-16,-4 2 2 15,-10 2 6-15,-9 4 1 16,-3 6 2-16,-4 4 9 0,0 2-13 16,0 2-2-16,0-2-10 15,0 2-8-15,0 0 7 16,0 0-13-16,0 0 1 16,0 4 3-16,-7 11 3 15,-6 4 2-15,10 5-4 16,3 2-10-16,0-2 17 15,0 4-7-15,16-2 3 16,3 2 6-16,4 2-6 16,0-4 6-16,-5-4 0 0,1-4 0 15,-11-3-4 1,-3-9 5-16,-5-2-1 0,0-3 0 16,0-1 0-16,-16 3 0 15,-30-3 0-15,-14 0 2 16,-13 0 16-16,8 0-16 15,19-8 0-15,26-4-4 16,20-4-2-16,0-6-36 16,23-3-47-16,23 2 25 15,0 6-6-15,-7 9-21 16</inkml:trace>
  <inkml:trace contextRef="#ctx0" brushRef="#br0" timeOffset="13926.76">22030 2713 117 0,'0'0'29'0,"0"0"-20"0,0 0 3 16,0 0 19-1,0 0-9-15,0 0 3 0,85-5-9 16,131-14-12 0,100-3 2-16,82 0 9 0,67 0 0 15,45 3 2 1,13-1-8-16,-17 5-5 0,-25 3-1 15,-38 1-1-15,-61 3 2 16,-78 4-4-16,-93 2 0 16,-98 0-5-16,-71 2 0 15,-42 0-33-15,-46 0-37 16,-99 0-33-16</inkml:trace>
  <inkml:trace contextRef="#ctx0" brushRef="#br0" timeOffset="14173.387">22228 2932 150 0,'279'0'48'0,"105"-11"-11"15,81-3-8-15,47 1 14 16,18 2-9-16,-11 4-20 15,-28 2 8-15,-45 3-6 16,-71-2-3-16,-109 0 2 16,-106 2-15-16,-94-2-27 0,-66-2-59 15,-32-4-20-15,-67-10-93 16</inkml:trace>
  <inkml:trace contextRef="#ctx0" brushRef="#br0" timeOffset="52297.638">4295 7663 47 0,'0'0'65'0,"0"0"-18"16,0 0-5-16,0 0 2 15,0 0 10-15,0 0-3 16,0 0-3-16,0 0-8 16,42-103-3-16,-42 90 13 15,0 4-38-15,-16 3 20 0,-3-1-20 16,-4 7-10-16,-4 0-2 16,-6 0-11-16,-6 4 8 15,2 20 0-15,5 6-26 16,18 13 15-16,14 3-1 15,3 2-8-15,40 2 20 16,13-2-17-16,1-2 18 16,-8-3 1-16,-3-3-3 15,-15-11 1-15,-12-6 2 16,-10-7 0-16,-9-7-6 16,0-7 2-16,0 4 5 15,-28-3 0-15,-22-2 2 16,-7-1 5-16,-3 0-7 0,5 0-6 15,11 0-5 1,9 0-36-16,24 0 0 0,11-4-3 16,0-4 3-16,34-11 3 15,35-4-17-15,14-2-5 16</inkml:trace>
  <inkml:trace contextRef="#ctx0" brushRef="#br0" timeOffset="53061.928">4558 7868 40 0,'0'0'47'0,"0"0"-14"15,0 0 10-15,0 0-1 16,0 0-11-16,0 0-3 16,-54-46-8-16,24 46 12 0,-1 0-12 15,-2 0-13-15,1 5-2 16,9 12-4-16,5 7-1 16,13 2 0-16,5 1-2 15,0-4 0-15,19-2-2 16,20-7-9-16,2-7 10 15,2 0-9-15,-5-7 12 16,-4 0-2-16,1 0 5 16,-8-12-2-16,0-11 7 15,-13-3 2-15,-5 1 9 16,-9-8-17-16,0 3 10 16,0 2-1-16,-16 6-10 15,-11 12 12-15,4 4-5 16,0 6-8-16,0 0 0 15,0 8-9-15,0 16 9 0,9 9-3 16,5 1-2-16,9-4 4 16,0-5-5-16,16-4-10 15,18-6 12-15,1-7-11 16,2-3 10-16,6-5 3 16,-1 0 4-16,4 0 0 15,-5-5 2-15,1-6 9 16,-3-4 6-16,-5 1-7 15,-1 3 1-15,-13 3-2 16,-1 4-8-16,-3 4-6 16,7 0 3-16,7 0-4 15,0 14 2-15,0 3-7 0,-3 0-1 16,5-2 9 0,-9-5-1-16,-2-3 2 0,7-6 0 15,-10-1 2-15,8 0 8 16,6-8 3-16,2-15 21 15,0-13 13-15,1-10-22 16,-9-7 20-16,-6-3-14 16,-13-3-11-16,-7 6 37 15,0 11-44-15,0 14 13 16,-11 13 28-16,-1 9-35 16,5 6 18-16,-2 5-37 15,2 32-19-15,-4 18 8 16,8 11 11-16,3 1 0 0,0-6-3 15,0-4-40-15,10-11 9 16,13-8-35-16,4-10-19 16,-4-10 18-16,-4-8-19 15,-8-8-6-15,-7-2 29 16,-4 0 14-16,0-18-15 16</inkml:trace>
  <inkml:trace contextRef="#ctx0" brushRef="#br0" timeOffset="53862.42">5163 7797 35 0,'0'0'51'0,"0"0"-32"0,0 0-4 15,0 0 32-15,207 0-14 16,-81 0-7 0,3 0-5-16,-14 0 6 0,-16-15 6 15,-30-1-3-15,-19-1 9 16,-20-2 2-16,-11 0-9 15,-15 4 10-15,-4 1-13 16,0 0-6-16,0 6 11 16,-23 2-34-16,-4 6 1 15,4 0-1-15,0 0-1 16,4 24-1-16,8 8 2 16,11 7 0-16,0-2-9 15,23-1-9-15,23-5 9 16,-2-14-1-16,11-5-7 15,-5-9 16-15,6-3 1 0,1 0 0 16,1-8 9-16,2-11-7 16,-7-1 10-1,2 0 7-15,-14-4-17 0,1 6 14 16,-8-1-13-16,-7 6 0 16,1 5-6-16,-10 6 6 15,-2 2-6-15,3 0 1 16,-5 0-18-16,2 13 14 15,-5-3-15-15,-3-1-1 16,0-1 10-16,-8-4-11 16,0-4 20-16,0 0-2 15,0 0 10-15,0 0-4 0,-11-4 4 16,-21-10-3-16,2 4 7 16,0 3-6-16,3 2-3 15,4 5 0-15,-3 0-12 16,3 6 8-16,0 18 4 15,7 5-9-15,16 1 9 16,0-4-13-16,0-7 6 16,30-5 1-16,13-7-6 15,6-7 12-15,4 0 0 16,2-21 1-16,-6-7 14 16,-4-12 6-16,-10-7 19 15,-15-4-2-15,-10-9-19 16,-10-3 25-16,0 2-19 15,0 2 1-15,-19 15 13 0,-8 14-13 16,8 16 19-16,8 11-9 16,4 3-26-16,-5 29-20 15,5 23 1-15,7 19 9 16,0 5 9-16,0-2-9 16,30-1-7-16,35-6-22 15,27-3-80-15,34-7 44 16,33-13-63-16,32-12-30 15,19-17 28-15</inkml:trace>
  <inkml:trace contextRef="#ctx0" brushRef="#br0" timeOffset="54397.364">11567 7566 102 0,'0'0'72'0,"0"0"-44"16,0 0 9-1,0 0 7-15,0 0 6 0,0 0-7 16,-122-109-18-16,95 101 9 16,4 6-10-16,0 2-6 15,-7 0 2-15,-5 6-14 16,-6 22-6-16,2 10 0 16,16 6 10-16,23 3-15 15,0-1 5-15,30-2 0 16,23-4-8-16,2 0 8 15,-9-6 0-15,-12-5-1 16,-11-4 2-16,-9-2-3 16,-9-10 2-16,-5 1 0 15,0-5-2-15,0-5-2 0,-16 0 3 16,-14-4-1-16,-9 0 4 16,-10 0-5-16,-8 0-7 15,1-10-18-15,4-1-1 16,19 1-28-16,17 3-1 15,16-8 13-15,42 0 0 16,47-3-7-16,20-4-24 16,-1 1-12-16</inkml:trace>
  <inkml:trace contextRef="#ctx0" brushRef="#br0" timeOffset="55145.474">11680 7754 1 0,'0'0'73'0,"0"0"-29"16,0 0 2-16,0 0-11 15,0 0 3-15,0 0 8 16,73-54-8-16,-73 54 0 0,-11 0-7 15,-9 0-21-15,1 0 13 16,1 10-23-16,2 12 0 16,9 6 6-16,4-2-6 15,3 2 0-15,0-4 0 16,0-2 4-16,0-5-8 16,30-8-9-16,0-4 2 15,9-5 9-15,-2 0 2 16,2-14 1-16,-9-13 4 15,-7-3-2-15,-12-4 13 16,-6-5-4-16,-5-1 6 16,0 3 8-16,-32 7-23 0,-2 6 20 15,-4 10 0 1,7 9-11-16,1 5 5 0,4 0-17 16,-1 10 0-16,-5 19-7 15,9 3 13-15,13 7-7 16,10-2 1-16,0-3-27 15,16-6 13-15,28-7-15 16,2-10 14-16,12-5 14 16,-1-6-3-16,0 0 4 15,-8 0 0-15,1-6 4 16,-11-5-3-16,3-5 6 16,-8 4-5-16,-8 1 2 15,-6 5 0-15,3 4-4 16,-4 2 0-16,8 0-3 15,-1 17-4-15,-3 2 7 0,0 6-12 16,-3-3-3-16,1-3-12 16,2-1 4-16,0-5 16 15,0-8-1-15,0-5 5 16,0 0 6-16,3-4 0 16,4-19 19-16,2-10-1 15,-2-7 10-15,-7-8 5 16,-3-4-15-16,-10-5 17 15,-10 3-7-15,0 7 1 16,0 4 18-16,-23 11-25 16,4 14 13-16,1 10 10 15,6 8-44-15,-2 7-4 0,-6 29-11 16,-3 14 11-16,0 9 5 16,11 0-5-16,8-3-3 15,4-6-13-15,0-10-61 16,0-3 14-16,20-9-24 15,10-9-15-15,-4-5 5 16,-6-10-4-16,-8-4 18 16,-8 0-45-16</inkml:trace>
  <inkml:trace contextRef="#ctx0" brushRef="#br0" timeOffset="56061.13">12386 7711 74 0,'0'0'36'0,"0"0"-2"16,0 0 6-16,214 9-10 16,-138-7-12-16,-4-2 0 15,-3 0 7-15,-3-4 1 16,-22-8 13-16,-9-2-10 16,-20-2 10-16,-7 1-1 15,-8 4-18-15,0 1 24 16,-8 0-23-16,-22 4-14 15,-1 4-3-15,-2 2-4 16,-3 0 0-16,13 24-1 16,4 6 6-16,12 1-10 15,7 2 5-15,0-3 0 0,7-6-5 16,25-2 1-16,5-8 4 16,5-6-1-1,8-5 2-15,0-3 0 0,3 0-1 16,0 0 0-16,1-14 8 15,-4-5-2-15,-6 1-6 16,-1 2 0-16,-8-1 13 16,-8 9-21-16,-13 2 8 15,-2 6 0-15,-5 0 0 16,-3 0-14-16,-4 11 9 16,0 7 1-16,0 0-14 15,0 0 17-15,-14-2-7 16,5-6 3-16,9-3 2 15,0-7-9-15,0 0 12 0,0 0 3 16,0 0-2-16,0-5 14 16,0-13-13-16,0-1 1 15,0-6 3-15,0 4 1 16,0 0-4-16,0 5 0 16,0 4 0-16,0 8 12 15,0 4-15-15,-4 0 3 16,1 0-6-16,-4 4-12 15,-2 16 15-15,-5 9-6 16,-2-2 15-16,-4 1-13 16,3-4 4-16,4-6 0 15,6 0-7-15,7-5 0 0,0-6 3 16,0-1 3-16,0-6-3 16,20 0 3-16,6 0 1 15,4 0 0-15,4-13 12 16,-2-10-8-16,-2-1 14 15,-4-7 1-15,-12-6-9 16,-5-1 15-16,-9-6-8 16,0 4-4-16,0 2 20 15,0 6-26-15,0 11 12 16,0 10-7-16,0 4-8 16,0 7-4-16,0 0 0 15,0 25-6-15,0 11-11 16,0 8 24-16,0 2-7 15,0-4 0-15,27-4 2 16,15-5-9-16,8-8-21 0,17-5-20 16,5-6 11-16,5-5-52 15,-12-9 11-15,-19 0-31 16,-19 0 29-16,-15-17-6 16</inkml:trace>
  <inkml:trace contextRef="#ctx0" brushRef="#br0" timeOffset="73071.432">5905 2045 8 0,'0'0'48'0,"0"0"-41"0,0 0 1 16,0 0-4-16,0 0 0 16,-96-118-3-16,73 105-1 15,7 6 0-15,9 2-4 16,4 5 4-16,3-1-13 16,0 1-20-16</inkml:trace>
  <inkml:trace contextRef="#ctx0" brushRef="#br0" timeOffset="73885.337">6377 1560 83 0,'0'0'80'0,"0"0"-32"16,0 0 5-16,0 0 10 15,0 0-12-15,0 0-15 16,0-18-27-16,0 18 6 15,-4 4 0-15,-12 16-14 16,-3 8 34-16,1 10-17 0,9 10-1 16,2 12 15-1,7 16-24-15,0 4 14 0,0 1-2 16,0-7-14-16,0-14 15 16,0-9-17-16,0-15-4 15,0-14 12-15,0-13-2 16,0-5-6-16,0-4-4 15,0 0 8-15,0 0 33 16,0-1 5-16,-7-24 15 16,-5-11-6-16,8-12-50 15,4-8 23-15,0-6-28 16,0-4 18-16,0 8-18 16,16 5 0-16,2 12 0 0,1 11 0 15,1 9 9-15,-1 6-9 16,1 10 0-16,-3 5-38 15,3 0 35-15,6 0-50 16,1 20-1-16,0 13 33 16,-12 8-42-16,-4 1 26 15,-11 5 31-15,0-2-4 16,0-10 5-16,-30-7-11 16,0-8-26-16,-9-8 20 15,-5-2-18-15,1-7 27 16,8 0 12-16,12-3 1 15,16 0 0-15,7 0 0 0,0 0 2 16,0 2-4 0,30 2 14-16,16 4-3 0,7 0 2 15,9 4-8-15,7 2 17 16,11 4-16-16,-1 2 2 16,2 2 6-16,-8-3-5 15,-9 1-5-15,-8-6-2 16,-13-4 4-16,-17-3-13 15,-13-2 9-15,-13-4-81 16,-4 4-82-16,-42 0 17 16</inkml:trace>
  <inkml:trace contextRef="#ctx0" brushRef="#br0" timeOffset="85081.816">6605 11303 54 0,'0'0'57'0,"0"0"-16"15,0 0 4-15,0 0-1 16,0 0 7-16,0 0-2 15,0-108-5-15,0 84-3 16,0-4-6-16,-14 0 5 16,-6 0-18-16,-10-2-2 15,-12 1 5-15,-4 4-15 16,-11-2 5-16,-8 5-5 16,-4 2-2-16,5 4 4 15,-5 4-5-15,7 2-5 16,6 4 18-16,-6 5-13 15,-2 1-1-15,-12 0-1 0,-5 1-4 16,-6 19 18-16,-1 4-19 16,4 6 4-16,8 3 10 15,0 4-12-15,4 7 18 16,3 3-6-16,0 7-11 16,9 6 31-16,5 4-31 15,5 9 8-15,27 9 28 16,9 3-31-16,14 3 16 15,0-5 0-15,4-4-21 16,29 3 35-16,13-2-38 16,7 2 15-16,6-1 5 15,13-5-17-15,4-2 24 0,16-3-11 16,7-7-16 0,4-6 26-16,3-11-16 0,6-7-10 15,1-7 21-15,5-5-10 16,4-9 7-16,0-2-18 15,-7-7 7-15,-5-6 15 16,-11-4-19-16,-3 0-3 16,-1-1 30-16,4-20-14 15,13-5 15-15,1-7-19 16,5-4-8-16,-3-10 23 16,0-7-15-16,-5-8 9 15,-4-12 21-15,-7-10-42 16,-10-10 47-16,-20-9-3 0,-27-9-39 15,-31-12 43 1,-11-15-48-16,-43-9 0 0,-40-5-13 16,-32 9 26-16,-18 17-26 15,-15 19 13-15,-27 22-135 16,-29 22-56-16,-31 22-115 16,-36 17 5-16,-38 8 28 15</inkml:trace>
  <inkml:trace contextRef="#ctx0" brushRef="#br0" timeOffset="93474.47">4021 6421 76 0,'0'0'34'0,"0"0"-10"16,0 0-5-16,0 0 0 15,0 0-16-15,0 0 2 0,0 0-5 16,-108 104 5-16,48-43 1 15,1-2 2-15,15-5-7 16,5-8 3-16,9-9-2 16,4-6-2-16,10-6 2 15,0-7-2-15,16-11 0 16,0-3 0-16,0-4 1 16,0 0-1-16,28 0 0 15,39-20 2-15,41-17 3 16,25-16-4-16,8-9 0 15,-8-4 0-15,-6-2-1 16,-24 8 2-16,-23 12 0 0,-24 17-1 16,-29 16 9-1,-15 15-1-15,-12 0-9 0,0 28 0 16,-49 28 0-16,-28 16 0 16,-15 6 7-16,-7 4-3 15,7-9 1-15,6-9-3 16,20-13-2-16,17-9 1 15,19-17 2-15,17-9-3 16,10-6 0-16,3-5-1 16,0-5-1-16,0 0 4 15,19 0-1-15,38-19 7 16,28-18-4-16,21-12 3 16,16-13-1-16,11-5-4 15,12 1 0-15,-11 8-2 16,-21 12 0-16,-28 20-2 0,-35 14 4 15,-20 12-4-15,-23 4-3 16,-7 34-2-16,-18 20 6 16,-51 18 2-16,-23 6-1 15,-14 2 7-15,7-9-4 16,18-9 2-16,17-10-1 16,18-12-3-16,16-9-2 15,10-9-3-15,1-6-53 16,12-10-46-16</inkml:trace>
  <inkml:trace contextRef="#ctx0" brushRef="#br0" timeOffset="121338.375">5591 6382 1 0,'0'0'15'0,"0"0"2"15,0 0-4-15,0 0-3 16,0 0-7-16,0 0-3 16,0 0 0-16,20 7-9 0,-9 1-5 15,1 4-15 1</inkml:trace>
  <inkml:trace contextRef="#ctx0" brushRef="#br0" timeOffset="128603.666">8779 9019 118 0,'0'0'67'16,"0"0"-24"-16,0 0 12 15,0 0 7-15,0 0 1 16,0 0-25-16,0-31-1 16,0 17-2-16,0-3-34 15,27-3 13-15,3 1-5 16,9-2-4-16,-2-1 25 15,5-2-21-15,8-2-2 16,-4 2 17-16,0 4-21 16,-13 8 26-16,-13 4-24 15,-8 5-1-15,-12 3 4 0,0 0-8 16,0 0-5-16,0 11 3 16,0 19 1-16,0 9 1 15,0 10 0-15,0 1 5 16,0 1 2-16,4-6-6 15,-1-3-1-15,1-4 0 16,-4-5 11-16,0-10-11 16,0-2 0-16,0-10 2 15,0-2-13-15,0-3 8 16,0-2 3-16,-23 0 1 0,-11 2 5 16,-12 0 37-1,-3 2-25-15,3-3-14 0,12-3 5 16,15 1-9-16,10-1 0 15,9-2-4-15,0 0 15 16,0 0-22-16,0 0-8 16,0 0-11-16,19 0 2 15,24 0-10-15,29 0 34 16,24 0-7-16,13 0-46 16,13-2-7-16,-7-9-25 15,-12 0-14-15,-27 3 30 16,-14-3-13-16,-16 4-48 15</inkml:trace>
  <inkml:trace contextRef="#ctx0" brushRef="#br0" timeOffset="128794.662">10113 9168 45 0,'0'0'86'15,"0"0"-29"-15,0 0-4 16,0 0 3-16,0 0 6 15,-76 112-19-15,26-80-12 16,-17 2-17-16,-21 5-14 16,-24-2-14-16,-14 6-82 15,-6-5-21-15,10-10-74 16</inkml:trace>
  <inkml:trace contextRef="#ctx0" brushRef="#br0" timeOffset="129770.326">10854 8819 90 0,'0'0'77'16,"0"0"-27"-16,0 0 1 0,0 0 12 15,0 0-13 1,0 0-9-16,-32-94 7 0,41 84-26 16,10 3-1-16,8 3-9 15,10 4-4-15,6 0-10 16,3 0 2-16,3 25-4 15,-15 13-1-15,-11 12-11 16,-16 7 16-16,-7 4 0 16,-11-3-7-16,-42-4 7 15,-9-5 0-15,2-12 0 16,-9-7-1-16,12-11 2 16,8-9-1-16,6-6 10 0,13-4-6 15,11 0 30 1,3 0 0-16,12-12-15 0,4-6 35 15,0 2-45-15,0 4 10 16,0 2-3-16,0 6-8 16,20 4-8-16,3 0 0 15,7 0 6-15,16 2-18 16,-4 12 10-16,15 2-12 16,0 2 8-16,-3 2-2 15,3-1-8-15,-11 2 16 16,0-1 0-16,-9-2-7 15,-1 0-37-15,1 2-28 16,-7-2-45-16,9-6-31 16,-2-9 21-16</inkml:trace>
  <inkml:trace contextRef="#ctx0" brushRef="#br0" timeOffset="134231.378">6437 5711 62 0,'0'0'49'0,"0"0"-16"16,0 0 0-16,0 0-5 16,0 0-13-16,0 0-6 15,-11-7-7-15,11 14-1 16,-3 13 1-16,3 6 2 16,0-2 3-16,0-2-4 0,0-2 1 15,10-8 2 1,10-6-4-16,-9-2 5 0,1-4 9 15,4 0 1-15,2-3 23 16,1-14-8-16,-3-3 1 16,-13-1 8-16,-3-4-27 15,0 2 1-15,-19 4-15 16,-31 5 7-16,-10 6-17 16,-9 8-16-16,7 0-50 15,9 5-9-15,23 22 4 16,18 3-38-16</inkml:trace>
  <inkml:trace contextRef="#ctx0" brushRef="#br0" timeOffset="143453.6">11924 9178 24 0,'0'0'122'0,"0"0"-73"15,0 0-11-15,0 0 20 16,0 0 1-16,0 0-8 15,0 0-8-15,0 0-24 16,-7 6 7-16,-16 20-21 16,-7 8 15-16,-9 9 25 15,-2 0-38-15,-5 1 4 16,-16-1-11-16,-17-2 0 16,-24 0-29-16,-19-8-119 15,-3-6-33-15</inkml:trace>
  <inkml:trace contextRef="#ctx0" brushRef="#br0" timeOffset="144679.533">12665 9631 94 0,'0'0'38'15,"0"0"-29"-15,0 0-9 16,0 0 1-16,0 0 1 16,0 0-2-16,-76-12-3 15,76 12-2-15,0 0 1 0,0 0 4 16,0 0 0-16,0 0 2 15,0 0 21-15,0 0 11 16,0 0-3-16,0 0-1 16,0 0 1-16,0 0 18 15,0 0-13-15,0 12-10 16,0 12-4-16,-5 10 22 16,5 6 4-16,0 9-29 15,0-2-5-15,0 2 14 16,0-7-19-16,0-4-6 15,0-10 6-15,0-10 3 16,0-6-8-16,0-6-4 0,0-6 2 16,0 0-2-1,0 0 9-15,0 0-8 0,0 0 21 16,0-14-15-16,0-6 23 16,0-8-15-16,0 0-13 15,0-4 26-15,19 4-28 16,8 6 0-16,5 8-6 15,1 6-2-15,1 5 8 16,5 3 0-16,3 0-31 16,-12 7 27-16,-3 7-34 15,-4 0 11-15,-12-1 9 16,-8 1-27-16,-3-1 28 16,0 0-3-16,0 0-10 0,-7-3 23 15,-7 0-9 1,-2-2 11-16,9-2 2 0,2-5-8 15,5 1 11-15,0-2-4 16,0 3-10-16,12 1 7 16,25 2-16-16,6 2-32 15,3 0-1-15,-4 4-8 16,-8 0-15-16</inkml:trace>
  <inkml:trace contextRef="#ctx0" brushRef="#br0" timeOffset="152136.513">12494 8604 9 0,'0'0'99'0,"0"0"-77"0,0 0 8 16,0 0-2-16,0 0 3 15,0 0-15-15,-13-10-3 16,29 10 0-16,27 0-4 16,20 0 9-16,17 0-4 15,8 0-3-15,4 0 4 16,-5 2-11-16,-11 3 4 15,-26-2 0-15,-18-3-6 16,-22 2 7-16,-10-2-4 16,0 0-5-16,0 0 2 15,0 7-2-15,-14 6-9 16,-25 7 9-16,-14 9 0 0,-4-1 6 16,3-2-6-16,0-2 1 15,5-2-2-15,3-2 4 16,5-4-3-16,9-2 0 15,15-4 3-15,4-4-5 16,13-4 2-16,0 0 0 16,0 0 1-16,0-2 3 15,0 0-4-15,0 0 7 16,0 0-5-16,27 0 5 16,15 0 0-16,8 0-5 15,6 0 1-15,3 0-1 16,-3 0-2-16,5 2 0 15,-7 17 1-15,-4 0-5 16,-13 7 4-16,-14 2 0 16,-11 5-6-16,-12-4 5 0,0-3 1 15,-8 1 0-15,-38-8 4 16,-14-2 0-16,-13-8 0 16,-15-3-4-16,-8-6 6 15,6 0-1-15,8 0-5 16,10-1 0-16,15-12-9 15,4-1-42-15,11-2-32 16,12-12 1-16,14-10-89 16</inkml:trace>
  <inkml:trace contextRef="#ctx0" brushRef="#br0" timeOffset="161248.244">13355 9124 18 0,'0'0'48'0,"0"0"-20"16,0 0-6-16,0 0-5 16,0 0-8-16,0 0-2 15,0 0-7-15,60-5 0 16,-60 5 3-16,0 0-2 16,0 0 6-16,0 0 6 15,0 0 2-15,0 0 8 16,0 0-5-16,0-1 3 15,0 1 8-15,0 0-7 16,0 0 14-16,0 0-2 16,0 0-19-16,0 0 14 15,-17 6-23-15,-19 12 18 16,-6 3 8-16,-2 6-27 16,-15-1 0-16,-1 4-4 0,-16 0 6 15,-16 1-14 1,-4 6-32-16,-6 0-33 0,3-4-25 15,14-4 9-15,28-11-31 16</inkml:trace>
  <inkml:trace contextRef="#ctx0" brushRef="#br0" timeOffset="167248.066">14128 8538 49 0,'0'0'69'0,"0"0"-23"16,0 0-7-16,0 0-5 15,0 0 4-15,0 0 4 16,0 0-4-16,-3-41 4 15,3 41-23-15,0 0 13 16,0 0-4-16,0 0-21 16,-7 0 24-16,-4 17-30 15,-12 12 9-15,-4 4 51 16,-1 5-60-16,2 2 26 0,-1 2-24 16,8-1 5-16,-3-2 6 15,6-4-13-15,-3-5-1 16,12-3 0-16,3-10 14 15,1-3-14-15,3-8 0 16,0-2-2-16,0-1-15 16,0-2 21-16,0-1-4 15,0 5 0-15,0-2-2 16,10 1 2-16,21 2 0 16,4 0-10-16,6-4-5 15,8-2 9-15,1 0-3 16,-1 0 8-16,1 0-7 0,-8 0 8 15,1-13 0-15,-13 2 3 16,-7-3 8 0,-7 0-2-16,-2-2-8 0,-5-2 34 15,-2 0-33-15,-7 0 27 16,0-2 3-16,0-1-28 16,0 3 47-16,-7 4-44 15,-6 7 9-15,10 5 15 16,-8-1-10-16,11 3-11 15,0 0-10-15,-5 0 13 16,-2 0-42-16,-13 17 22 16,1 15 7-16,1 13-6 15,-1 10 27-15,12 1-21 16,7-1 0-16,0-5 16 16,0-6-26-16,0-6 10 0,0-11 0 15,0-2-8-15,0-5-102 16,0-3-8-16,-43 0-51 15,-10-3-24-15,-12-7-3 16</inkml:trace>
  <inkml:trace contextRef="#ctx0" brushRef="#br0" timeOffset="170693.732">14843 9066 220 0,'0'0'35'0,"0"0"-21"16,0 0 54-16,0 0 1 15,0 0-40-15,0 0 25 16,-9 74 9-16,-25-48-56 16,-5 0 18-16,-14 0-25 15,-16 0-20-15,-14 0-68 16,-32 3-54-16,-21-4 13 16,-13 1-60-16</inkml:trace>
  <inkml:trace contextRef="#ctx0" brushRef="#br0">15140 8989 282 0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1T17:25:06.9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19621 13258 93 0,'0'0'52'0,"0"0"-35"16,0 0-2-16,0 0 7 0,-195 4 11 16,145 0-2-16,8 2 3 15,12 0 3-15,14-4-7 16,16 1-2-16,0-3-10 16,0 1-11-16,42-1-1 15,58 0 3-15,59 0-3 16,58 0 5-16,47-6-9 15,22-1 5-15,12-6-7 16,-8 2-5-16,-16-2 4 16,-7-3-7-16,-26 1-14 15,-29 1 17-15,-41-1 1 16,-52 7-10-16,-57 2 0 0,-39 4 7 16,-23 0 5-1,-4 2 2-15,-81 0-24 0,-60 0 0 16,-60 8-6-16,-51 12 16 15,-29 4 10-15,-18 1 0 16,-4 0 4-16,-19 4 0 16,11-5 2-16,16-4-4 15,48-2 4-15,72-10 0 16,61-1 2-16,53-7 1 16,42 0 4-16,23 0-3 15,26 0-5-15,78 0 7 16,56-5-5-16,70-15-1 15,54-3 2-15,33 0-3 0,26-1 6 16,13-5-7 0,5 3 0-16,24-5 0 0,8 1 0 15,8 5 0-15,-8 5 0 16,-32 8 4-16,-28 6-4 16,-29 6 0-16,-28 0 0 15,-41 0-1-15,-44 0 1 16,-62 4 0-16,-56-1 0 15,-47-3 0-15,-26 0 0 16,0 0 0-16,-10 0 0 16,-40 0-4-16,-22 0 2 15,-12-3 2-15,0-2-1 16,4-4 5-16,14 5-6 16,17 2 2-16,19 0 0 0,14 2-1 15,16 0-1-15,0 0 0 16,0 0-4-16,32 0 2 15,47 0 4-15,40-2 2 16,26-6-1-16,11 0 1 16,12-5 0-16,26 6-1 15,27-3-1-15,38 4 2 16,31 0 2-16,0 4-2 16,-12-2-2-16,-29 4 1 15,-37 0 0-15,-28 0-2 16,-35 0 1-16,-54 0 0 15,-42 0 0-15,-37 0 0 16,-16 0-2-16,-9 0 2 16,-54 0 0-16,-29-3 1 0,-20 0-2 15,3-1 2-15,20-1 5 16,26 0-6-16,27 3 0 16,26 0 3-16,10 2-3 15,0 0-3-15,37 0 2 16,71 0 2-16,51-2 4 15,51 0-4-15,31 0 0 16,29 2-1-16,15-4 1 16,12 4-1-16,-3 0 0 15,-23 0 2-15,-27 0 0 16,-41-4-2-16,-47 2 0 0,-57 2-2 16,-46 0 0-1,-37-2 2-15,-16 0 4 0,-4-2 1 16,-61-2-5-16,-31 1 2 15,-33 2-2-15,-16 0 6 16,0 3-4-16,16 0-4 16,26-1 2-16,26-2 0 15,32 2 1-15,33 1-1 16,12 0-4-16,50 0-2 16,75 0 5-16,63 0 1 15,49-2 0-15,40-2 0 16,33 4-17-16,21 0 5 15,28 0 6-15,-5 0 5 0,-22 14 2 16,-35 0-1 0,-53 2 1-16,-52-4 3 0,-76-4-3 15,-54-2-1-15,-51-4 2 16,-15-1 4-16,-91-1 5 16,-57 0-3-16,-70 0-8 15,-55 0-5-15,-40 0 3 16,-26 0-18-16,-4 0 0 15,15 0 4-15,19 0-6 16,15 19-15-16,24 13-35 16,20 8-67-16</inkml:trace>
  <inkml:trace contextRef="#ctx0" brushRef="#br0" timeOffset="1028.079">24101 13734 127 0,'0'0'41'0,"0"0"-32"0,0 0 23 16,198-18-8-16,4 10 1 15,85 2 0-15,63 1-14 16,62 5 2-16,30 0 14 16,-16 0 0-16,-36 15-7 15,-61-1-18-15,-78-4-2 16,-64 1 4-16,-77-2-1 15,-64 1-6-15,-46-2 1 16,-62 2-24-16,-81 3 22 16,-68 2 4-16,-52-3-5 15,-50 0 5-15,-45-2 0 16,-27-2 4-16,-35-2-4 0,8-2-3 16,20 2 3-16,48-4 8 15,81 3-7-15,100-2 8 16,87 1-8-16,76 2 1 15,80 0-2-15,111-2 0 16,83-4 3-16,76 0-3 16,55 0 0-16,29 0 0 15,-6 0 0-15,-36 0 1 16,-52-4-1-16,-78-2-5 16,-59 2 4-16,-67 1 1 15,-60 0 0-15,-60 0-2 16,-26 0 0-16,-112 1 1 15,-69 2 0-15,-80-2 2 0,-76-2-4 16,-58-4 5 0,-56 0-3-16,-19-3 1 0,10-4 0 15,59-1 12-15,102 4 3 16,111 5-7-16,102 7 2 16,89 0-10-16,57 0 2 15,132 0-5-15,108 1 5 16,99 3-2-16,69-1 0 15,48 2-4-15,2-1 1 16,-40 0 3-16,-59 2-9 16,-92 2 0-16,-93-2 3 15,-86 0 6-15,-85-1 0 0,-53 0-4 16,-107 1-3 0,-99 2 7-16,-91 0 1 0,-92-2 3 15,-76 0 0-15,-57-3-3 16,-39-3 1-16,31 0 0 15,80 0 15-15,137 0 2 16,142 0 18-16,137 0-23 16,75 0-14-16,162 0 0 15,124-5 0-15,123-5-3 16,103 2-2-16,42 4-18 16,-8 4 12-16,-60 0 6 15,-101 0 2-15,-120 8 3 16,-127-2 0-16,-114 2 2 15,-77 4-5-15,-144-2-17 16,-114 6 8-16,-89-2-21 0,-80-4-32 16,-46 0 36-16,1 2 3 15,31 3-32-15,76 5-50 16</inkml:trace>
  <inkml:trace contextRef="#ctx0" brushRef="#br0" timeOffset="4545.112">21317 18751 10 0,'0'0'67'15,"0"0"-63"-15,0 0 4 16,0 0 26-16,-241 41-2 15,208-34-6-15,10-4-9 16,10-3-8-16,13 0-4 16,0 0 5-16,0 0 1 15,50 0-1-15,42 0 5 16,53 0-5-16,50-8-8 16,52-9-2-16,66-2-4 15,53 2-7-15,57 3 11 16,23-2 0-16,1 0 0 15,-27 4-1-15,-66 2 1 16,-57 1-2-16,-83 6 4 0,-73-2-4 16,-72 5 2-16,-69 0-8 15,-32 0-9-15,-90 0 9 16,-63 0 2-16,-52 5-1 16,-54-5 5-16,-25 0 2 15,-38 0 4-15,-32 0-1 16,-13 0-1-16,-24-5-1 15,-2-4 1-15,19 0 0 16,20-1-1-16,66 6 5 16,72 4 1-16,91 0 6 15,84 0-4-15,73 14-9 16,62 2 0-16,106-6 1 0,83-1 1 16,77-7 6-16,57-2-8 15,38 0 0-15,31 0 2 16,19 0-1-16,-1 0 0 15,6 0-1-15,-29 0-3 16,-24-4 3-16,-38-3 1 16,-39 4 0-16,-54-2-2 15,-59 5 3-15,-63 0-1 16,-80 0-1-16,-66 0 0 16,-29 0 0-16,-112 0 1 15,-71 0-1-15,-58 5 0 16,-50-2-3-16,-15-3 3 15,-15 0-1-15,-8 0 3 16,1 0-2-16,2 0 0 16,25-3 0-16,59 3 0 0,81 0 1 15,107 0 4-15,80 0-5 16,145 0 3-16,87 3-3 16,74-3 1-16,55 0-2 15,51 0 1-15,30 0 0 16,39 0 1-16,-8 0-1 15,-24 0 0-15,-40-3-1 16,-75-3 1-16,-55-2-6 16,-70-1 6-16,-71 9-2 15,-74-3 2-15,-71 1 0 16,-43 2-2-16,-118 0 2 16,-99 0-2-16,-89 2-7 0,-89 5-10 15,-77-2 9-15,-48 3 10 16,-17-7 0-16,12 4 0 15,57-5-1-15,63 3 2 16,86 11-1-16,101-5 5 16,123 5-4-16,119-1 0 15,82 0-1-15,162-3 0 16,113-2 4-16,97-2-2 16,78-2 2-16,62 3-1 15,8 2 0-15,-15-9 6 16,-36 0-5-16,-59 0-3 15,-47 0 2-15,-53-9-2 16,-49 5-1-16,-73-2 0 0,-76 3 1 16,-82-1 0-16,-79 0 2 15,-33 4-2-15,-119 0 17 16,-83 0-17-16,-98-4-1 16,-74 2-7-16,-45-10-7 15,-33 0 11-15,-7-2 2 16,-14 4-6-16,31 6 4 15,63 4 0-15,92 0 3 16,121 0-1-16,102 4 1 16,67 10-2-16,126 4-4 15,129 0 6-15,107-4 3 16,73-3-2-16,31 4 0 0,-10-3-1 16,-17-6 0-16,-20-2 1 15,2-1 1-15,-34-3 2 16,-38 0 2-16,-64 0-6 15,-91 0 0-15,-79-3 0 16,-78-4 1-16,-40-4 7 16,-114 7 9-16,-90-2-17 15,-103-3 2-15,-73 5-2 16,-69-2 0-16,-23-1 0 16,-6-1 0-16,1 2 0 15,-1-6 0-15,32 7 0 16,47-1 1-16,68 3-1 15,93 3-3-15,96-4 1 0,106 4-2 16,71 0 3 0,157 0-2-16,125 10 3 0,98-7 3 15,49 6-3-15,15-1 0 16,-25-6-1-16,-44 0 1 16,-28-2 0-16,-49 0 0 15,-47 0 0-15,-65 0 0 16,-73-2 0-16,-72-4 0 15,-66-7 3-15,-37 7 1 16,-119-5 2-16,-84 5-6 16,-91-7-5-16,-85 8-8 15,-60-7-2-15,-68 7 8 16,-66-4 6-16,-45 4-3 16,-38 1 4-16,-1 3 3 0,24-3 10 15,53-1 17-15,76 5 4 16,88 0-6-16,103 0-11 15,92 0-14-15,90 0 1 16,88 0-3-16,73 0-1 16,138 0-9-16,143 0 9 15,158 0 2-15,148-4 0 16,126-3-2-16,85 1-12 16,56 1-11-16,-8 1-5 15,-41 4 0-15,-66 0-1 16,-109 0 11-16,-85 0 13 15,-91 0 4-15,-97 0 0 16,-74-10 0-16,-95-2 1 0,-75 5 3 16,-60-4 2-16,-53 5 5 15,-26-2 14-15,-100 0-13 16,-88 6-9-16,-97 1-1 16,-75-2 1-16,-76-1-1 15,-40 0-1-15,-44 1-1 16,-49-3 0-16,-45-3-6 15,-32 5 6-15,-18 4-6 16,-11 0 4-16,-8 0 1 16,0 26 4-16,13 2-1 15,33 6 5-15,56 2 6 16,79 0 9-16,99-3 10 0,129-7-19 16,132-4-3-1,141-9-9-15,116-9-6 0,204-4 6 16,169-4 8-16,159-19-8 15,138-4-4-15,95 2-8 16,76 13 12-16,58-3-5 16,14 10-8-16,-29 1-6 15,-58-1-6-15,-94 5 4 16,-121 0 10-16,-136 0 5 16,-148 0 6-16,-136-4 0 15,-132-1 0-15,-91-8 12 16,-57-5 10-16,-110 4 12 15,-97-4-34-15,-132 3 4 16,-107 0-4-16,-103 1 3 0,-80 2-3 16,-42 2 1-16,-50 6 1 15,-22 4-2-15,-2 0 0 16,9 4 1-16,39 18-2 16,48 0 2-16,58 6 0 15,66 2 0-15,67-3 1 16,58-4-2-16,57 4 0 15,56-13 0-15,70 0 1 16,87-11 0-16,95-3-1 16,85 0 0-16,176-17-3 15,163-16 2-15,182-7 1 16,172 4 0-16,119 15-4 0,65 10-6 16,16 11-2-16,-59 0 1 15,-79 0 5-15,-96 0 6 16,-118 0-1-16,-106 0 2 15,-93-12-3-15,-87-9 2 16,-104 6 0-16,-89-3-1 16,-112 7 2-16,-99 1-3 15,-158 1-1-15,-139 3-3 16,-138 2-1-16,-126 4-4 16,-129 0 11-16,-83 0 8 15,-44 4 9-15,-15 11 4 16,70-3 10-16,86 11-7 15,108-1-1-15,133 0-2 16,138 0-14-16,141-4 1 0,147 0-6 16,124-4-4-16,202-6-14 15,167-3 9-15,171-5 6 16,165 0-2-16,125 0 3 16,93-9 0-16,68 2-22 15,-1-4-5-15,-6 0-8 16,-56 0-3-16,-100 7 21 15,-121 4 1-15,-142 0-2 16,-159 0 12-16,-147-4 6 16,-134 1 3-16,-118-12 16 15,-80 1 8-15,-160 0-2 16,-149-2-25-16,-153 2-2 0,-137-5-3 16,-99 2 2-16,-64 3 3 15,-48 4 3-15,-1 6 4 16,10 4 5-16,40 2-2 15,91 20 6-15,105 4 4 16,130 2-13-16,165-4-2 16,159-6-5-16,168-4-2 15,132-8-9-15,213-6 9 16,170 0-4-16,136-21-8 16,104-4 0-16,57 9 3 15,-3 6-2-15,-35 4-7 16,-73 6 10-16,-114 0 5 15,-113 0 5-15,-120 0-2 0,-129 0 4 16,-114-1-1 0,-104-6 3-16,-76 3 12 0,-140 4 0 15,-120 0-11-15,-123 0-4 16,-120 0-1-16,-119 0 0 16,-79 0 3-16,-45 0 7 15,-10 4 3-15,47 10 5 16,81-1-8-16,106 0 3 15,137 1-4-15,167-3-8 16,185 1 4-16,163-9-5 16,251-3-13-16,222 0 9 15,188-12-24-15,136-12-6 16,106-6-10-16,23-1-20 16,-18-13-96-16</inkml:trace>
  <inkml:trace contextRef="#ctx0" brushRef="#br0" timeOffset="6651.437">19568 13218 118 0,'0'0'15'0,"0"0"-6"16,0 0 11 0,0 0-7-16,0 0 4 0,0 0-11 15,67 18-2-15,94-14 10 16,76-4-9-16,67 0-5 15,78-7 5-15,60-12-5 16,47 5 7-16,9 4 3 16,-9 6-7-16,-44 2 4 15,-56-4-7-15,-61 2 4 16,-88-4-7-16,-91 2 3 16,-77 0 0-16,-68-2-1 15,-15 2-4-15,-81-1 0 16,-44 2-2-16,-48 5 3 15,-44 0 1-15,-36 0 5 16,-19 5-2-16,-10 2 0 0,1 1 2 16,9-2-2-16,23-2 0 15,35-2 0-15,57-2 1 16,69 0-1-16,58 0 0 16,41 0-2-16,73 0 3 15,90 0-1-15,93 0 0 16,64 0 0-16,61 0 4 15,31 0-4-15,-4 0 0 16,5 0 2-16,-17-4 0 16,-19 1 3-16,-25-4-1 15,-52 2-1-15,-59 4 0 16,-70 1-3-16,-64 0 0 0,-58 0 0 16,-45 0-1-16,-11 0-7 15,-85 0 7-15,-41 0 2 16,-35 0 0-16,-20-7-1 15,3-2 0-15,13-1 0 16,34 4 2-16,50 0-2 16,38 6 0-16,47 0 1 15,6 0-2-15,89 0-4 16,57-2 5-16,65-1 1 16,33 2 0-16,31-1-1 15,25-2 0-15,13 0 2 16,24 1-5-16,3 3 4 15,-12 0-1-15,-34 0 0 16,-53 0 1-16,-60 6-2 16,-71-4 1-16,-58 3 0 0,-48-5-2 15,-7 0 1-15,-62 0 1 16,-28 0-1-16,-25 0 5 16,-3 0-4-16,8 0 0 15,18 0 0-15,35-2-2 16,25-1 4-16,32 3-4 15,13 0 2-15,66 0 0 16,47 0 0-16,38 0 0 16,19 3 0-16,20 3 1 15,9 0-1-15,18 0 0 0,18 2 1 16,10 2-1-16,-14 0 0 16,-23 0 0-16,-33-2 0 15,-43 5-2-15,-46-6 2 16,-46 4 0-16,-53-4 0 15,-42-3-23-15,-87 0 23 16,-54-4 0-16,-54 0 0 16,-30 0-1-16,-7-14 2 15,-5-4-1-15,24-4 0 16,27-1 0-16,37 2 0 16,53 4 0-16,65 6 1 15,50 7 1-15,23 2-2 16,85 2 0-16,51-2 0 15,52-2 4-15,29 2-4 16,31-2 0-16,19 4 1 0,11-2-1 16,12 2 3-16,-4 0-3 15,-15 0 2-15,-7 0 0 16,-20 8-1-16,-20 0-1 16,-29 1 0-16,-39-1 3 15,-45 1-3-15,-54-5 0 16,-38-2 0-16,-19 0-6 15,0 0 6-15,-53 2-1 16,-25-2 1-16,-5-2 3 16,7 0-1-16,7 0-2 15,16-10 3-15,3-6-2 16,12-2 2-16,15 2-3 0,19-1 1 16,4 2-1-16,46 1 1 15,57 1-1-15,38 2 0 16,34 1 3-16,29 0-2 15,4 0-1-15,3 0 0 16,-17 4-2-16,-22 0 2 16,-50 4 0-16,-49 2-1 15,-43-2 1-15,-30 2-2 16,-66-2-2-16,-52 2 2 16,-41-2-1-16,-25 2 2 15,-11-4-1-15,-14 0 0 16,-15-2-1-16,-21-3 2 15,-22-3 1-15,4 0 0 0,19 1 1 16,46 8 0-16,53 3-2 16,56 0-3-16,48 29-44 15,29 13 0-15,8 11-8 16</inkml:trace>
  <inkml:trace contextRef="#ctx0" brushRef="#br0" timeOffset="7253.342">24566 13870 13 0,'0'0'14'16,"-237"34"-9"-16,96-20-1 15,1-2 3-15,6-6 19 16,15-3 0-16,17-3-9 16,18 1-3-16,23-1-3 15,23 1-4-15,26 2 12 16,12 1-19-16,16 2-1 15,71 4 1-15,58 0 1 16,69-4 0-16,63-3-1 0,52-3-6 16,29 0 6-16,8 0-5 15,0 0 5-15,-7 0 2 16,-32 0 0-16,-29-3-2 16,-45-3 3-16,-55 0-1 15,-73 4 2-15,-68 0-4 16,-57 2-2-16,-103 0-16 15,-95 0 18-15,-92 0-4 16,-60 4-4-16,-43 2 4 16,-23-2 4-16,-12-2 3 15,-2-2 0-15,15 0 7 16,42 0-5-16,67 3 8 0,100-2-1 16,95-1-10-16,111 0-2 15,92 0-9-15,163-4 9 16,127-10 2-16,102 2-2 15,65-2-7-15,34 8-5 16,-18 2-8-16,-58 4 10 16,-96 0-18-16</inkml:trace>
  <inkml:trace contextRef="#ctx0" brushRef="#br0" timeOffset="47827.169">3173 18115 48 0,'0'0'56'0,"0"0"-24"15,0 0-1-15,0 0-9 16,0 0-1-16,0 0-8 16,-26-59 5-16,22 46 5 15,1-3-3-15,-13-6 13 16,0 2 7-16,-7-3-6 15,-7 2 0-15,-7-6-13 16,-2 5-5-16,-4-3 7 16,6 5-11-16,-9 0 5 15,4 1-14-15,-4 5 3 0,-4 4-4 16,1 2 2-16,-8 8 0 16,1 0-4-16,-3 0 1 15,6 0 2-15,4 8-1 16,3 10 1-16,8 4-3 15,-4 2 1-15,3 7-1 16,2-5 0-16,3 2 3 16,2-2-8-16,-5 2 3 15,-5 6 2-15,3-1 2 16,-2-2 0-16,2-1-2 16,2-2 0-16,-2-2 2 15,0 4-5-15,-1-6 3 16,-3 2 0-16,1-3-1 15,1-2 5-15,2-2-4 0,6-1 0 16,1 4 2-16,14-4-7 16,-9 4 5-16,4 6 0 15,-3-2-4-15,-2 7 5 16,6-8-1-16,-1 8 0 16,4-3 0-16,3 1-7 15,2-1 7-15,5 3 0 16,6-7 0-16,-1 1 0 15,4 4 0-15,0-3 0 16,4 1 0-16,22 2 0 16,4-8 1-16,2 8-1 15,2-5 0-15,-1-2 0 16,6 5 0-16,11-6 0 0,6 0 0 16,17-8 0-16,15-6 0 15,8-6 1-15,10 8-2 16,9-11 0-16,7 0 1 15,3 0 0-15,13 0 0 16,-1 0-4-16,-12 0 4 16,-3 0 0-16,-10 0-1 15,-13 0-3-15,-7 0-2 16,-2 0 4-16,6 0 2 16,6 0-9-16,17 0 12 15,12 0-4-15,12 0 1 16,7 0-5-16,2 0 5 0,0 0 0 15,-7 0 0 1,-3 0 0-16,3 0 0 0,7 0 0 16,-3 0-2-16,6 0 0 15,3 0 2-15,-3 0-2 16,14 0 3-16,2 0-4 16,4 0 0-16,0 0 3 15,-3 0 0-15,-4 0 4 16,4 0-4-16,6 0 0 15,6 0 1-15,7 0-1 16,14 0 0-16,9 0 1 16,8 0-4-16,-1 0 3 0,-13 0 0 15,-13 0 0 1,-15 0-4-16,-4 0-1 0,-8 0 5 16,-6 0-4-16,-1 0 3 15,-5 0-8-15,8 0 9 16,12 0 0-16,4 0 1 15,-1 0-5-15,-8 0 4 16,-6 0 0-16,1 0-2 16,11 0 6-16,-2 0-4 15,-19 0 0-15,-15 0-11 16,-22 0 8-16,-6 0-3 16,14 0 5-16,-10 0-1 15,5 0 1-15,-10 0 1 16,-10 0 0-16,-3 0-13 15,-10 0 5-15,1 0-6 0,2 0 10 16,7 0 1-16,0 0 4 16,0 0-1-16,0 0 0 15,-3 0 2-15,3 0-4 16,-7 0 2-16,-9 0 0 16,-2 0 2-16,2 0 1 15,2 0-3-15,-2 0 0 16,0 0 3-16,-1 0-7 15,-3 0 4-15,10 0 0 16,1 0 0-16,2 0 2 16,-16 0-2-16,-10 0 0 15,-20 0 2-15,-16 0-2 16,-4 0 0-16,-19 0 0 0,2 0 4 16,-9 0-3-16,0 0 6 15,7 0-5-15,0 0 2 16,13 0-3-16,3 0-1 15,-4 0 0-15,4 0 0 16,-12-11 4-16,-8-4-4 16,1-3 0-16,-4-2-3 15,0 0 2-15,0 2-1 16,-21-4 2-16,5 1 1 16,0-1 2-16,-7 0-3 15,0 5 0-15,-7-10 4 16,-16 2-8-16,-7-5 4 15,-20-5-1-15,-19 2 0 0,-25-5 1 16,-5-1 0-16,-5-2 0 16,14 3-4-16,17 0 4 15,8 7 0-15,15 2 1 16,1-1-6-16,-1 0 9 16,-10-2-4-16,-12-4 0 15,-20 0 0-15,-11 2 0 16,-19-3 0-16,-4 1 0 15,-6 4-3-15,-6-1 4 16,5 0-1-16,0 1 0 16,8-2 2-16,10 2 2 0,-4 0-4 15,-3-4 0-15,-10-2 1 16,-20 1-1-16,3 5 1 16,7 2-2-16,13 12 2 15,7 4-3-15,-7 8 1 16,-9-1-4-16,-3 2 2 15,4 1-4-15,8-2 7 16,4 2 0-16,-10 0 0 16,-1 0 0-16,-9 0 2 15,0-2-1-15,4 1-2 16,8 3 4-16,11-3-5 16,-4 5 3-16,-8-4-1 15,-2-2 0-15,-6 2-4 16,2-4 4-16,-8 2-3 0,-13 2 3 15,-11-1 0-15,1 2 0 16,8 3 0-16,14 0-2 16,18 0 4-16,18 0-2 15,5 0 0-15,15 0 0 16,-3 0 0-16,1 0-1 16,-8 0-2-16,-8 0 2 15,-15 0-1-15,-23 3 4 16,-6 2-1-16,-1 5-1 15,15 2-2-15,29-2 1 16,18-3-2-16,22 4 1 16,6-3 2-16,6 2 0 15,2 3-2-15,5 0 5 0,0 1-4 16,-4 4 1-16,-8 2-3 16,-8 0 2-16,-10 1-6 15,3-3-9-15,-3-1 11 16,2 2 2-16,17-10 3 15,8 0-1-15,10-4-1 16,10-5 1-16,6 0-1 16,7 0 2-16,6 0 1 15,8 0-1-15,9 0-2 16,12 0-17-16,1 5-13 16,10-2 1-16,0 1-9 15,0 5-23-15,0-3 4 16,21-6-19-16</inkml:trace>
  <inkml:trace contextRef="#ctx0" brushRef="#br0" timeOffset="50545.291">2220 16567 6 0,'0'0'70'15,"0"0"-44"-15,0 0 0 0,0 0 5 16,0 0-10-1,0 0-4-15,0 0-13 0,-76 4-1 16,88-4 2-16,68 0-3 16,53 0 13-16,65 0 8 15,32-15-6-15,8-2 0 16,-8 7-5-16,-35 2-2 16,-36 4 2-16,-33-1-8 15,-38 2 2-15,-38 0-3 16,-24 3 0-16,-19 0 2 15,-7 0-1-15,0 0 1 16,0 0-5-16,-26 0-10 16,-31 0 10-16,-26 0 3 15,-25 6-3-15,-33 7 4 0,-26 1-3 16,-40 3-1-16,-24 2 6 16,-13-1-4-16,7 0 3 15,28-4-3-15,32-2 5 16,64-7 0-16,51-5-6 15,48 0-1-15,14 0-2 16,56 0 0-16,47-15-2 16,42-6 4-16,23 4-5 15,4 3-6-15,3-5 0 16,-11 6 1-16,-5-1 9 16,-17 2 0-16,-24-1 1 15,-22 0 3-15,-36 3 3 16,-28 6 8-16,-21 4-13 0,-11 0 3 15,0 0 6 1,-39 0-10-16,-41 0-7 0,-42 18 3 16,-50 4 1-16,-26 0 1 15,-16 4 1-15,5-8 1 16,22 0 4-16,35-4-2 16,49-4 5-16,54-6 0 15,36-4-7-15,17 0-4 16,104 0 1-16,55-10 3 15,66-11 2-15,30-10-2 16,4 3-4-16,-15-2 2 16,-30 6 2-16,-35-2 1 0,-43 8 1 15,-55 6 1-15,-44 10 7 16,-36 2-7-16,-5 0-6 16,-72 0-2-16,-40 18 5 15,-47 5 0-15,-29 8-7 16,-13-1 4-16,-10-3-1 15,3 0 8-15,17-5 1 16,26-4-5-16,39-8 0 16,50-1 5-16,41-9-4 15,28 0-1-15,7 0 2 16,72-9 5-16,58-19-7 16,64-12 1-16,43 0 2 15,11 0-6-15,-11 4 2 16,-32 5 1-16,-40 6 0 15,-59 11 1-15,-48 9 10 0,-44 5-11 16,-14 0 0-16,-7 0-1 16,-46 13-28-16,-28 15 18 15,-18 12-24-15,-4 9-23 16,8 3 12-16,11 11-22 16,15 1-36-16</inkml:trace>
  <inkml:trace contextRef="#ctx0" brushRef="#br0" timeOffset="52372.169">7643 15775 110 0,'0'0'0'16</inkml:trace>
  <inkml:trace contextRef="#ctx0" brushRef="#br0" timeOffset="53269.534">5583 16659 99 0,'0'0'67'0,"0"0"-33"16,0 0 4-16,0 0 14 16,0 0 15-16,0 0-20 0,-45-26-27 15,45 26-4-15,0 0-9 16,30-4 4-16,50 4-5 16,42-2-4-16,43-2 26 15,29 0-10-15,24-4-6 16,17-2 11-1,-10-4-18-15,-25 2 0 0,-52 2 7 16,-65 6-10-16,-53-1 7 16,-30 5-9-16,-3 0-5 15,-70 0-4-15,-45 11 8 16,-45 7 1-16,-24 2 0 16,-8-2-1-16,4 1 1 15,2-2 0-15,12 1 0 16,18-8 10-16,17 2-10 0,39-6 0 15,34-2-2 1,39-4 11-16,23 0-9 0,7 0 0 16,0 0-15-16,57 0 14 15,58-17 0-15,51-6 1 16,32 0 5-16,6 0-5 16,-33 6 0-16,-49 12-1 15,-49 2 4-15,-47 3-10 16,-18 0-4-16,-8 0-13 15,0 0 7-15,0 0-60 16,0 0-1-16,0 0 4 16,0 7 31-16,0 7-22 0,0-4-28 15</inkml:trace>
  <inkml:trace contextRef="#ctx0" brushRef="#br0" timeOffset="54097.628">8199 16758 88 0,'0'0'60'0,"0"0"-29"16,0 0 4-16,0 0 5 16,0 0 14-16,0 0-6 15,-156-9-6-15,156 6-4 16,7-3-27-16,46-3-5 15,39 0-1-15,43-4-3 16,36 0 2-16,27 0-4 16,1 3 0-16,-8 0 3 15,-39 2 1-15,-50 4-4 16,-49 1 0-16,-37 3 2 16,-16 0-5-16,0 0 3 15,-53 0-4-15,-39 15 2 16,-37 3 4-16,-19-3 7 0,-13-2-9 15,-4 0 6 1,-14-8-6-16,-12 8 4 0,-7-10-4 16,11 3 2-16,35-1 0 15,53-5 0-15,49 0-2 16,39 0 5-16,11 0-11 16,99 0 1-16,77-5 5 15,75-13 5-15,55-4 1 16,-2 0-12-16,-33 4 6 15,-50 4 0-15,-83 7-3 16,-66 5 3-16,-52 2 0 16,-20 0 3-16,-16 0-3 0,-57 0-16 15,-38 0 12 1,-38 5 6-16,-10 7-5 0,-2-2 3 16,13-2 0-16,15-2 0 15,25 3 0-15,41-6-30 16,35 7-35-16,32 3-29 15,65 1-40-15</inkml:trace>
  <inkml:trace contextRef="#ctx0" brushRef="#br0" timeOffset="55108.267">12227 16611 23 0,'0'0'20'0,"0"0"5"16,-225-40 5-16,133 30-7 16,7 3-1-16,9 1 4 15,26 1-3-15,20 5 7 16,14-4-6-16,13 4-3 16,3 0 9-16,0 0 4 15,0-4-8-15,58 0 0 16,56-2-5-16,69-2-7 15,53-3-5-15,40 4-6 16,12 7 0-16,-8 0-3 16,-36 0 2-16,-53 0-2 0,-75 0 0 15,-50 0 2-15,-43 0-2 16,-23 0-4-16,0 0 4 16,-50 5-7-16,-33 3 7 15,-39 1 2-15,-35 1 0 16,-25-2-2-16,-25-4 3 15,-15 1 1-15,1 1-4 16,7-4 2-16,29-2 1 16,47 0 7-16,51 0-9 15,48 0 1-15,39 0-2 16,0 0 3-16,80 0-3 16,61 0 1-16,66-8-1 15,44-9 0-15,23 11 2 16,-3-2 1-16,-23 3-3 0,-41 5 2 15,-52-3-2-15,-59 3 0 16,-50-3 7-16,-39 3-12 16,-7 0 5-16,-34 0-8 15,-58 0-18-15,-46 0-6 16,-40-2 5-16,-33 2 7 16,-17 0 15-16,-4-5 4 15,15 5 1-15,33 0 0 16,48 0-1-16,40 0 0 15,43 18-72-15,30-4-15 16,23 4-37-16</inkml:trace>
  <inkml:trace contextRef="#ctx0" brushRef="#br0" timeOffset="58716.442">3108 16561 91 0,'0'0'46'0,"0"0"-24"16,0 0-2-16,0 0 16 16,0 0-7-16,0 0-12 15,-225-112 9-15,172 100-6 16,-12-2 6-16,-11 6 3 15,-7 8-12-15,-13 0 3 0,-3 0-4 16,3 0-9-16,1 12 10 16,3 6-2-16,-2 4-1 15,-7 6-1-15,-8 6-11 16,-6 8 13-16,-7 2-14 16,12 4 4-16,11-2 0 15,14-1-4-15,21-1 0 16,18-8 13-16,11 4-11 15,12-4 3-15,12-4-6 16,4 6 5-16,7 5-2 16,0 1 1-16,0 0-4 15,0 0 7-15,23 2-3 0,14-2 3 16,9 4-5-16,11 2 3 16,12-6 7-16,11 6-12 15,5-6 1-15,14 1 14 16,0-1-14-16,3-8 11 15,6-5-4-15,9 2-7 16,10-7-1-16,9 1 4 16,20 0-4-16,21-4 8 15,12-2-1-15,22 2-8 16,3-6 1-16,-2 1 0 16,2-3 3-16,-12-3-3 15,-11-3 0-15,-16 4 12 16,-7-8-8-16,0 3-4 15,7 5 0-15,6-11 3 0,-3 2-1 16,10-4-2-16,5 0 0 16,17-4-11-16,4-7 20 15,-2 4-16-15,-8 1 7 16,-26-2 0-16,-22 3 4 16,-14 0-1-16,-24-8-3 15,-15 3 0-15,-8-12 4 16,-10 0-1-16,2-14-3 15,1-4 10-15,-1-4-6 16,1-4-4-16,-12 2 0 16,-19-2 2-16,-18 2 10 0,-25-11-10 15,-14 0-2 1,0-8 12-16,-33-6-12 0,-17 4 0 16,-3-8 0-16,7-1 0 15,12 5 8-15,3-6-8 16,8 7 0-16,-11 6 4 15,-16 6-8-15,-42 5 4 16,-44 7-20-16,-67 2-5 16,-59 4-34-16,-58 4 17 15,-32 2-6-15,-2 10 8 16,7 6 39-16,34 6-17 16,43 8 10-16,36 4-22 15,43 0-31-15,16 22 10 0,7 10-6 16,-4 8-16-1,-3 0-23-15</inkml:trace>
  <inkml:trace contextRef="#ctx0" brushRef="#br0" timeOffset="59827.391">4374 16226 9 0,'0'0'42'16,"0"0"-11"-16,0 0 11 0,0 0 1 15,0 0-10-15,0 0-9 16,8-36-2-16,-16 23 10 16,-6-4 4-16,-5 3 1 15,-1-3 18-15,4-6-19 16,2 1-6-16,-2-4 9 15,6 2-26-15,-3-2 4 16,6-1-6-16,4 4-7 16,-1 1 12-16,4 4-14 15,0 2-2-15,0 1 0 16,0 5 9-16,0-2-9 16,0-1 0-16,0-2 5 15,0-1-7-15,0 6 2 0,0 5 0 16,0 3-3-1,0 2 7-15,0 0-4 0,0 0 0 16,0 0-10-16,-12 0 4 16,-11 0 0-16,-11 2 6 15,-5 7-5-15,9 1-3 16,-3 4 7-16,-6 3 1 16,-4 4-10-16,3 0 7 15,4-4-11-15,10-1-8 16,15-10 15-16,6-1-17 15,5-1 17-15,0-4 5 16,0 0-2-16,0 0-2 16,0 0 4-16,16 0-1 15,14-15 2-15,9-3 2 0,-6-3 8 16,6-6 4-16,-2-5-13 16,6 3 16-16,-4 2-14 15,-9 6 0-15,0 6 16 16,-7 5-15-16,-7 2 12 15,-2 6-6-15,2 2-9 16,3 0 2-16,4 0-2 16,7 14 0-16,4 5 2 15,-7-7 2-15,4 3-3 16,-4 3-1-16,-1-2 8 16,1 6-14-16,-11 6 6 15,-13 3-70-15,-3 4-83 16,0-3-13-16</inkml:trace>
  <inkml:trace contextRef="#ctx0" brushRef="#br0" timeOffset="63523.444">8390 16567 112 0,'0'0'46'15,"0"0"-25"-15,0 0 6 0,0 0 11 16,0 0-4-16,0 0-2 16,-115-90-1-16,51 86-8 15,-5 4 8-15,-3 0-2 16,3 0-2-16,0 0 0 15,5 0 5-15,2 0-8 16,2 8-6-16,-5 6-9 16,-1 8 2-16,-1 4 3 15,-6 6-13-15,4 8 2 16,4 4 4-16,8 2-5 16,11 7 2-16,9-7-2 15,9 2-2-15,10 0 3 16,9 2 0-16,9 0-3 0,0 2 0 15,0 2 6 1,9 5-6-16,21-1 0 0,0 4 0 16,9 1 6-16,2-6-4 15,8-3-2-15,6-1 8 16,2-11-4-16,3-3 5 16,9-2 6-16,12-3-6 15,22 2 11-15,19 0-6 16,11-4 0-16,19-6 0 15,9 0-6-15,10 1-4 16,20-7-1-16,15 1 6 16,15 2-9-16,9-7 0 0,-2-2 0 15,4 0 9 1,-2 4-4-16,-6 0 4 0,-3-4-7 16,8-2 1-16,4-4 8 15,-1-6-11-15,1-2 0 16,-1 0-7-16,1 0-4 15,12 0 11-15,-14-2 0 16,-1-6 2-16,-21 3-4 16,-11-2 6-16,-14 1-1 15,-16-2 3-15,-5-10-3 16,-2-4-1-16,10-11-2 16,4-2 2-16,-3-10 3 15,-11-3-5-15,-21-2-7 0,-25 2 7 16,-23 6 0-1,-20-2 12-15,-19 0-8 0,-7-5 6 16,-9-5 9-16,-6-4-4 16,4-8-9-16,-9 2 15 15,5-2-19-15,-12 3 7 16,-8-5-6-16,-11 2 0 16,0-2-3-16,-11-2-3 15,-46-7 3-15,-19 6 0 16,-23-5-12-16,-23 5 12 15,-23 0-13-15,-23-2 5 16,-39-2-5-16,-28-1-35 16,-36 4 23-16,-38 10-32 15,-27 8 5-15,-38 14 23 0,-34 14 10 16,-19 13 7-16,-15 12 12 16,11 1 3-16,27 18-3 15,35 18-3-15,43 18-6 16,45 3 6-16,33 6-33 15,31 3-33-15,29-7 4 16,25-6-6-16,22-4 19 16,19-10 4-16,23-6-1 15,26-7-2-15,34-6-8 16</inkml:trace>
  <inkml:trace contextRef="#ctx0" brushRef="#br0" timeOffset="64363.29">9862 16252 95 0,'0'0'44'0,"0"0"-19"16,0 0 9-16,0 0 4 15,0 0 0-15,0 0 0 16,-53 19 14-16,53-28 12 15,0-9-17-15,0-12-13 16,0-3-2-16,3-2-2 16,-3-1 7-16,0-4-8 15,0 0-10-15,0 0 11 16,0 4-10-16,0-5 0 16,-3-3-16-16,3 0-2 15,0-4 2-15,0 6 4 16,0 6-8-16,3 10 0 15,1 12 10-15,-4 6-6 0,0 8 10 16,0 0-12-16,0 0 17 16,0 0-19-16,0 0 7 15,0 0-12-15,0 0 7 16,0 0-2-16,0 0 0 16,0 8 0-16,-7 12 0 15,-27 6 0-15,-12 4 0 16,0 1-4-16,-7 1 22 15,7-5-25-15,7-9 7 16,12-6 0-16,17-2 0 16,1-10 0-16,9 4 0 15,0-4 17-15,0 0-9 0,0 0-8 16,0 0 0-16,0-8 0 16,19-11 0-16,27-12 0 15,20-9 0-15,10-4-5 16,4 4 10-16,-11 8-5 15,-16 10 0-15,-20 7 3 16,-17 12-3-16,-9-1 5 16,-7 4-5-16,0 0 0 15,0 0-10-15,0 0-3 16,-3 22 10-16,-8 4-4 16,-1 2 7-16,12-3 0 15,0 0 0-15,0-6-2 16,8 4-3-16,10-3-34 0,-2 0-102 15,0 3-46-15,2-6 11 16,5 1-6-16</inkml:trace>
  <inkml:trace contextRef="#ctx0" brushRef="#br0" timeOffset="68033.176">4997 13928 122 0,'0'0'18'0,"0"0"-9"16,-223-16 13-16,156 14 0 0,-9-2-5 15,-5 4-5-15,-10 0 0 16,-27 0 3-16,-31 2-7 16,-31 20 0-16,-22 10-2 15,-12 8-1-15,9 2 7 16,14 5-1-16,19-3 5 15,24 2 2-15,19-5-8 16,26 2 4-16,18 1-9 16,21-4-1-16,10 7 2 15,8-3-6-15,8 2 9 16,8 4 0-16,4 5-4 16,3 0 9-16,7 1-6 15,0 0-5-15,16-2 10 16,0 5-13-16,0 1 1 0,19 6 9 15,17 3-8-15,5 6 7 16,5 2-9-16,7-9 3 16,16-4-2-16,10-6 4 15,26-12-3-15,24-10 1 16,19-2-1-16,24-6 9 16,19-6-10-16,18-8 5 15,24-5 6-15,18-5-11 16,27-4 10-16,16 0 1 15,5 0-9-15,-2 0 1 16,-7 0 0-16,-5 0-4 16,-2 0 1-16,1 0 3 0,-4 0 2 15,-9 0-5 1,-17 0 4-16,-6 0 6 0,-4 0-10 16,0 0 0-16,9 0-1 15,-2 0 6-15,13-3-6 16,7-2 0-16,13-8 0 15,15-1-6-15,6 0 6 16,-1-4 0-16,5 5 8 16,-8-6-5-16,-18 3-3 15,-9-4 0-15,-23-5 0 16,-14-2-2-16,-12-8 2 16,0-3-1-16,-11-1-8 15,-7-1 15-15,-13-4-6 16,-11 2 0-16,-28-1 4 15,-20 3-2-15,-29 2-1 0,-21 4-1 16,-25-8 0-16,-18-2 8 16,-15-8-8-16,-20-7 0 15,-7-11 5-15,0-12-6 16,-53-7 1-16,-20-4 0 16,-26 0-3-16,-26 4 2 15,-27 2-2-15,-20 3 3 16,-23 8 0-16,-19 12-9 15,-23 6 9-15,-25 8 0 16,-21 5-5-16,-30 7 4 16,-26 2 1-16,-19 6 0 15,-38 6-3-15,-35 5 2 0,-31 4-12 16,-17 5-5-16,-22 2 10 16,-1 8 0-16,-3 0 0 15,-9 16-9-15,15 9-23 16,11 6 23-16,45-1-5 15,51-6 10-15,72-2 3 16,70-4-24-16,84-2-1 16,65-6-11-16,60-2 3 15,41-4-13-15,0-2-29 16,23-2 3-16</inkml:trace>
  <inkml:trace contextRef="#ctx0" brushRef="#br0" timeOffset="68788.097">6545 13806 109 0,'0'0'49'0,"0"0"-30"15,0 0 17-15,0 0-6 16,0 0-3-16,0 0-11 15,72-72-12-15,-45 47 3 16,3-2-4-16,4-3-2 16,8-4 1-16,-3-5-1 15,-2-1-1-15,-1-2 3 16,-6-2-1-16,-7 0 1 16,-4 0-2-16,-12 6 1 15,-3 5 3-15,-4 10-1 0,0 5 3 16,0 5 13-1,0 7-3-15,0 5 2 0,0 1 0 16,0 0-17-16,0 0 6 16,0 0-8-16,0 0-2 15,-30 18 2-15,-16 9 0 16,-11 4 0-16,-1 1 0 16,5-8 1-16,10-6-3 15,17-8 2-15,11-6 0 16,12-2-1-16,3-2 4 15,0 0-3-15,0 0 3 16,0 0-1-16,11-16 3 16,27-8-5-16,7-4 0 15,13-5-2-15,-1 6 6 0,-1-5-4 16,6 1 0-16,-2 6 0 16,-14 2-1-16,-14 11 1 15,-21 8 0-15,-11 4-1 16,0 0 1-16,0 0-1 15,0 20-2-15,0 6-1 16,-4 9 3-16,4 1 1 16,0 4-1-16,27 0-1 15,22 0-76-15,4-5-29 16,-3-4-46-16</inkml:trace>
  <inkml:trace contextRef="#ctx0" brushRef="#br0" timeOffset="158907.156">4889 6220 108 0,'0'0'58'0,"0"0"-24"16,0 0 7-16,-201-66-3 16,86 48 1-16,-7 1-3 15,-8 7-19-15,-11-3 7 16,-8 5-14-16,-15-1 4 15,-2 3 5-15,-3 5-16 16,-2-2 9-16,-10 3 2 16,-13 0-13-16,-8 3 30 15,-6 15-23-15,-14 11-1 16,-4 8 12-16,-9 7-16 0,1 4 7 16,6 8-10-16,10 7 0 15,13 11 1-15,14 8-1 16,27 2 0-16,28 2 4 15,24 0 5-15,24 7-9 16,20 7 4-16,14 10-2 16,20 8 9-16,23 6-8 15,11-5 3-15,0-2 16 16,38-5-19-16,30-4 23 16,21-2-24-16,21-1 5 15,28-1 6-15,10-2-11 16,15-3 2-16,8-7 6 15,6-17-3-15,18-8-3 0,17-13 2 16,22-10-2-16,20-9 0 16,17-10-4-16,16-2 0 15,6-8-14-15,8 2 34 16,1-9-20-16,3-1 0 16,11-2 8-16,20-1 0 15,11 0 0-15,16 0-6 16,3-3-2-16,-5-1-6 15,5 5 6-15,0-1 0 16,-7-1 12-16,-9 4-6 16,-6-3-1-16,-15-4-5 15,-6 2 0-15,-3-2-15 0,-10 0 15 16,-6 0 0 0,-3 0 10-16,-14-13-10 0,-17-1 0 15,-3-7 0-15,-3 0 12 16,-13 0-7-16,-7-5-3 15,-7-2-2-15,-12-3-2 16,3 1-15-16,-3 0 17 16,-8 2 0-16,-10-4-6 15,-12-6 4-15,-2-4 2 16,-2-6 0-16,0-8 2 16,-13-3-14-16,-10-5 0 15,-19 1 12-15,-23 8 8 0,-22 3-4 16,-28 4 2-16,-23-1-6 15,-16 2-2-15,-1-2-8 16,-3 1 14-16,3 0-4 16,13-2 8-16,8 0-2 15,5-4-6-15,-2 0 0 16,-7-3 9-16,-11-1-18 16,-15-4 9-16,-24-8 0 15,-3-8-2-15,-37-7 8 16,-51-5-6-16,-54-6 0 15,-56-6 9-15,-60-7-11 16,-71-1 2-16,-60 4-13 16,-54 10 5-16,-41 10 16 0,-31 7-8 15,-23 9 0 1,-17 6 6-16,-22 11-18 0,-17 14 4 16,0 6 8-16,-17 11 0 15,-11 8 14-15,-3 10-26 16,-12 4 12-16,24 0-10 15,6 6 2-15,27 20-6 16,31 7-34-16,42 5 4 16,57 6-50-16,72 4 6 15,74 2-45-15,75-4 15 16,72-8-49-16</inkml:trace>
  <inkml:trace contextRef="#ctx0" brushRef="#br0" timeOffset="168256.043">22258 3698 87 0,'0'0'34'16,"0"0"-3"-16,0 0 6 0,0 0-3 16,0 0-4-16,0 0 0 15,0 0 17-15,46-102-10 16,-46 94 2-16,0 2-1 16,0 1-7-16,0 1 7 15,-18 4-28-15,-10 0 1 16,-16 0-11-16,-22 26 2 15,-13 14 10-15,-13 10-4 16,-4 7-5-16,-3 9 22 16,0 6-25-16,0 4 13 15,-7 15-2-15,-13 21-7 16,-11 17 7-16,0 15 25 16,15 4 37-16,22-8-26 0,20 4-47 15,18 1 42-15,15-3 30 16,4-13-55-16,19-21 25 15,4-18-33-15,6-22-1 16,4-20 12-16,3-19-17 16,0-17-3-16,0-6 0 15,0-6 10-15,0 0 13 16,0-22-10-16,0-24-3 16,0-15-10-16,7-1-23 15,-7-2-10-15,0 2 10 16,0 4-27-16,-13 8 44 15,-8 8-6-15,-2 11 12 0,7 12-5 16,9 4 5 0,2 11 0-16,5 4 0 0,0 0-43 15,0 0 30-15,0 25-25 16,0 8 31-16,0 11 2 16,0 2-4-16,9-3 9 15,28-5-2-15,18-10-49 16,8-4 1-16,26-10-14 15,10-8-2-15,-4-5-11 16,-8-1-44-16,-6-13 21 16,-5-25 24-16,0-15-45 15</inkml:trace>
  <inkml:trace contextRef="#ctx0" brushRef="#br0" timeOffset="168924.373">23112 4068 108 0,'0'0'45'0,"0"0"-6"0,0 0 4 16,0 0 12-16,0 0-2 16,0 0 4-16,-37-94-14 15,2 86-12-15,5 2 14 16,-7 5-33-16,-6 1 14 16,-13 0-3-16,-26 25-15 15,-13 19 6-15,-22 20-10 16,-10 19 5-16,10 7 15 15,5 8-12-15,29 2 14 16,25-7-17-16,17-5-1 16,22-4 2-16,-1-8-10 15,10-7 0-15,1-15 26 16,2-22-20-16,3-12 0 16,1-14 1-16,-3-6-2 0,3 0 15 15,-8 0-10 1,-1 0 13-16,-2-14 2 0,-2-9-17 15,5-2-8-15,2-6 2 16,9-1 11-16,0 0-26 16,0-2 11-16,0 6 2 15,0 9-3-15,-3 4 16 16,-1 9-13-16,4 4 0 16,0 2-2-16,-3 0-6 15,-1 0-28-15,1 20 32 16,-3 6-10-16,3 5 18 15,3-1-4-15,0-2 0 0,9-2 7 16,28-7-25 0,16-2-27-16,23-11-11 0,16-4-4 15,10-2-25-15,3-11-23 16,-11-18-23-16,-13-13 29 16,-5-14-78-16</inkml:trace>
  <inkml:trace contextRef="#ctx0" brushRef="#br0" timeOffset="169517.382">23762 3970 101 0,'0'0'75'0,"0"0"-43"15,0 0-2-15,0 0 15 16,3-104 10-16,-3 94-8 16,0 6 1-16,0 0-19 15,-3 2 22-15,-24 2-19 16,-15 0-30-16,-24 18 17 16,-21 22-10-16,-12 19-3 15,-12 6 18-15,8 10-15 16,11 3 12-16,13 0-5 0,19 4-8 15,5 0 4 1,5 1-6-16,10-3 1 0,1-7 7 16,-4-10-4-16,6-3-10 15,-2-8 6-15,9-9 0 16,11-17 18-16,12-12-24 16,7-8 3-16,0-6-3 15,0 0 14-15,0 0-14 16,0 0 32-16,0 0-25 15,0 0 38-15,0-16-32 16,19-9-10-16,4-1 7 16,-5 2-2-16,-2 2-8 15,-13 4 0-15,4 4-8 0,-1 4-8 16,-3 8 11 0,-3 2 5-16,0 0-10 0,0 0-3 15,0 0-19 1,4 0 9-16,3 0-41 0,9 0 27 15,7 4-7-15,10 4-32 16,29-2-16-16,21-6-23 16,23 0 18-16,22 0 11 15,4-24-45-15</inkml:trace>
  <inkml:trace contextRef="#ctx0" brushRef="#br0" timeOffset="170126.473">25214 3852 143 0,'0'0'61'0,"0"0"-27"15,0 0 11-15,0 0 18 16,0 0 4-16,0 0-27 15,-126-96-11-15,107 93 17 16,-15 3-37-16,-28 17 13 16,-28 27-17-16,-25 20-3 15,-11 17 22-15,-3 8-9 16,-5 5 13-16,5 5 23 16,-6 1-17-16,-1-5-12 15,11-2 15-15,10-11 18 0,19-13 6 16,27-19-53-16,12-10-2 15,15-12 12-15,15-12-6 16,12-10-12-16,11-6 15 16,4 0-15-16,0 0 40 15,0-6 0-15,0-20-30 16,0-11-10-16,12-5-33 16,11-1 33-16,0 0-13 15,-5 10-49-15,-9 7 62 16,-2 8-9-16,-7 7 9 15,0 5 0-15,0 3 6 16,0 3-6-16,0 0 0 0,0 0-21 16,0 0 10-16,0 12-22 15,-7 22 33-15,-9 11-13 16,5 5 26-16,11 0-13 16,0-7 3-16,38-9 7 15,15-10-15-15,9-6 5 16,7-7-16-16,10-11 13 15,1 0-116-15,-4 0-21 16,-7-19-10-16,-7-11-18 16,-9-14 36-16</inkml:trace>
  <inkml:trace contextRef="#ctx0" brushRef="#br0" timeOffset="170920.512">25930 3823 13 0,'0'0'102'0,"0"0"-56"16,0 0-7-16,0 0 12 15,0 0 7-15,0 0-11 16,0-21-5-16,0 25-26 16,36 26-1-16,24 14 39 15,28 14-22-15,11 14 6 16,-3 9 20-16,-4 7-39 16,-13 11 14-16,-18 7-25 15,-7 9-8-15,-17 6 41 0,-3-9-15 16,-6-10 3-16,-10-22-17 15,2-19-3-15,-8-19 0 16,-5-18-6-16,0-17 8 16,-3-4-18-16,1-3 14 15,2-10 14-15,4-24 29 16,5-12-42-16,-1-6-11 16,0-4 3-16,-7 0-16 15,0-1 3-15,-8 7-18 16,0 4 31-16,0 6 0 15,0 8 5-15,0 3-21 16,0 9 16-16,0 8 0 0,0 7-12 16,0 5 12-16,0 0-30 15,0 17 14-15,-8 20 9 16,3 12 7-16,5 1 0 16,0 1 0-16,0 0 5 15,32 2 2-15,2 0-7 16,-4-10 0-16,-4-5 2 15,-6-9-2-15,-17-9 0 16,-3-4-55-16,0-10-34 16,-7-2-14-16,-26-4 43 15,-13 0-4-15,0-14-17 16,3-14 27-16,9-5-2 16,15-8-22-16</inkml:trace>
  <inkml:trace contextRef="#ctx0" brushRef="#br0" timeOffset="171491.082">27648 3691 77 0,'0'0'64'0,"0"0"-35"16,0 0-3-16,0 0 20 15,0 0-6-15,0 0-1 0,-51-92 8 16,47 92-9 0,0 0-5-16,4 0-6 0,-7 8-21 15,4 30 7-15,-6 23 5 16,2 21 29-16,7 12 5 16,0 12-34-1,0 4 30-15,0 5 2 0,0 0-24 16,0-7 25-16,0 2-19 15,0-8 4-15,0-14 17 16,0-13-44-16,-7-13 6 16,-6-18-12-16,6-16 6 15,0-16-9-15,4-10 6 16,-3-2 2-16,-1 0 15 0,-3-14-20 16,-10-21 4-1,-6-11-7-15,-6-8-3 0,2-2-1 16,-4 5 4-16,4 8-10 15,7 13-6-15,7 14 19 16,13 11-3-16,3 2 0 16,0 3-41-16,0 0 29 15,0 22-35-15,26 11 47 16,24 9-14-16,15-1 7 16,11-1 4-16,7-8-13 15,-6-3-59-15,-5-14 5 16,-3-2-23-16,-4-12 17 15,-1-1 17-15,-2-14-29 16,-9-30-8-16,4-18-2 0</inkml:trace>
  <inkml:trace contextRef="#ctx0" brushRef="#br0" timeOffset="171978.848">28668 3832 118 0,'0'0'68'0,"0"0"-33"16,0 0 28-16,0 0 22 15,0 0-28-15,0 0-24 16,-46 20-15-16,32 41 51 16,5 12-9-16,6 11-19 0,-1 10 18 15,-3 7-31 1,-9 10 5-16,-7 2 48 0,4-4-42 15,5-9 11 1,-2-14-32-16,5-16-12 0,2-17 15 16,2-21-21-16,4-17 0 15,3-12 14-15,0-3-11 16,-4-3 10-16,1-26-13 16,-1-11-33-16,-1-7 23 15,-6-3-10-15,4 4 8 16,-9 8 0-16,6 6-3 15,-3 10 15-15,6 8 0 16,4 8 3-16,3 6-20 16,0 0 8-16,10 10-54 0,33 17 60 15,10 10-14-15,12-1-15 16,2-2 0-16,2-5-35 16,0-5-16-16,4-6 3 15,7-9-1-15,-1-7 1 16,3-2-3-16,-3-20 27 15,1-24-18-15,1-18-34 16</inkml:trace>
  <inkml:trace contextRef="#ctx0" brushRef="#br0" timeOffset="172398.758">29599 4087 96 0,'0'0'43'15,"0"0"-1"-15,0 0-4 0,-7-117 12 16,3 107 11-16,1 7-1 15,-3 0-15-15,3 3 5 16,-4 9-25-16,0 31-22 16,3 21 37-16,-5 21 21 15,6 11-9-15,3 7-2 16,0 6-8-16,0 6 19 16,0-2-40-16,0-11-3 15,-4-12 73-15,1-26-85 16,3-21 2-16,0-15 5 15,0-15 7-15,-4-10-14 16,-5 0-3-16,2-14-3 0,-12-22 14 16,-8-8-14-16,-3 2-10 15,0 3-3-15,-2 13 9 16,18 10-12-16,2 12 16 16,5 4-18-16,7 0 9 15,0 0-27-15,0 16-16 16,49 10 39-16,40 6-45 15,27 4 47-15,26-4 6 16,3-3-37-16,-11-9 12 16,-31-10-54-16,-39-10 0 15,-41-2-33-15,-23-44-67 16</inkml:trace>
  <inkml:trace contextRef="#ctx0" brushRef="#br0" timeOffset="-139943.638">23636 2216 39 0,'0'0'41'16,"-172"-107"-22"-16,54 47-1 16,-31-4-5-16,-35-7 0 15,-24 3 9-15,-37 5-11 16,-34 10 9-16,-29 15-6 15,-31 17-2-15,-8 19 6 16,14 2-9-16,17 45-1 16,31 24 4-16,32 21-11 15,35 16 0-15,43 9-1 0,43 11 3 16,43 6-6 0,48 10 3-16,41 5 0 0,54 1-2 15,94 1 0-15,77-4 2 16,65-2 0-16,49-9 2 15,42-9-7-15,27-19 5 16,28-21 0-16,13-23 0 16,0-21 1-16,-10-18-1 15,-20-23 0-15,-10-4 5 16,-20-45-5-16,-12-23 0 16,-15-21 0-16,-22-26 3 15,-27-18 0-15,-35-1-2 16,-48-4-1-16,-59 10 1 15,-77 7-3-15,-94-2 2 16,-67 0 0-16,-154-12-2 0,-138-2-4 16,-123-1-6-16,-78 12-10 15,-28 16 7-15,29 31 8 16,85 37-47-16,91 42-72 16</inkml:trace>
  <inkml:trace contextRef="#ctx0" brushRef="#br0" timeOffset="-139284.344">21512 5147 223 0,'0'0'8'0,"-237"-168"-6"16,107 103-2-16,-18 11 0 16,-40 17 3-16,-56 12 1 15,-67 24 1-15,-52 1-1 16,-42 37-2-16,-7 30 1 16,28 23-3-16,48 20 0 15,76 17 3-15,94 11-6 16,100 12 2-16,66 13 1 15,133 5 2-15,88 1 0 16,89-9 6-16,66-9-5 16,56-10 0-16,49-17-2 15,18-19 2-15,12-23-3 16,4-27-5-16,-16-28-5 0,-15-27 10 16,-6-14 0-16,-32-54-6 15,-16-30 3-15,-25-20 4 16,-55-13-1-16,-48-9 5 15,-80-6-1-15,-97-12 14 16,-114-17 6-16,-94-7-2 16,-184-3 1-16,-119-1-16 15,-113 11-4-15,-62 19-3 16,-12 30-1-16,32 43-4 16,81 45-20-16,66 38-18 15,82 54 14-15,45 70-13 0,19 44-25 16,19 17-11-16</inkml:trace>
  <inkml:trace contextRef="#ctx0" brushRef="#br0" timeOffset="-138722.371">19955 7597 194 0,'0'0'13'15,"0"0"-12"-15,-34-134-1 16,-26 96 4-16,-32 4-3 15,-23 12 4-15,-30 8-1 16,-26 14 7-16,-24 0-5 16,-10 30 5-16,3 16 1 15,31 20-5-15,36 19 3 16,63 19 1-16,65 16-3 16,26 15 10-16,94 5-9 15,48-2-4-15,41-11 0 16,38-19-2-16,24-19 1 0,24-19-2 15,15-16-2-15,-3-14 5 16,-13-16-5-16,-29-17 0 16,-24-7-2-16,-20-17 4 15,-13-28-2-15,-9-14 2 16,-26-21 4-16,-21-23 21 16,-37-19-3-16,-45-14 1 15,-63-5 16-15,-23 3-23 16,-93 9 10-16,-52 17-20 15,-30 22 2-15,-20 23-20 16,0 25-3-16,13 26-40 16,18 16-15-16,22 26-30 15,17 31 23-15,11 11-35 16</inkml:trace>
  <inkml:trace contextRef="#ctx0" brushRef="#br0" timeOffset="-138060.7">19545 9104 169 0,'0'0'48'16,"0"0"-34"-16,0 0-8 0,-211-112 6 15,169 95 8 1,-4 8-14-16,5 9 0 0,-12 0-4 16,-20 29 1-16,-22 22 4 15,-17 16 6-15,-1 19 1 16,-2 9 17-16,20 14-9 15,26 5 7-15,39 1-8 16,30 6-20-16,37-2 15 16,71-11-6-16,33-10 4 15,25-22 14-15,29-19-28 16,23-21 10-16,12-22 5 16,5-14-14-16,-2-8 15 15,-15-37 9-15,-29-25 2 16,-31-30 39-16,-45-34-34 0,-41-21 24 15,-52-13 11 1,-24 1-50-16,-102 15 49 0,-62 20-13 16,-42 30-33-16,-22 27 22 15,7 35-42-15,11 34-6 16,23 12-86-16,12 50-150 16,-1 14 25-16,17-2-39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1T17:27:29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19159 7413 188 0,'0'0'25'0,"0"0"-5"15,0 0 20 1,0 0 16-16,0 0-18 0,0 0-18 16,0 0 16-16,-20 9-9 15,20-9-19-15,16 0 15 16,18 0-12-16,12 0 12 16,14 0 1-16,21 0-22 15,26-9 32-15,22 1-28 16,25 2 4-16,24 0 11 15,17 2-13-15,3 0 2 16,-3 0-10-16,-1 1 5 16,1-1 7-16,-1 2-12 15,4 2 0-15,8 0 14 16,8 0-7-16,17 3-4 16,22 11 4-16,11 0 3 0,14 0 16 15,-1 0-18 1,-10-4-2-16,-7-4-6 0,-24-1 19 15,-6-4-19-15,-18 1 0 16,-2-2 7-16,-11 2-3 16,-5 2-4-16,1 1 0 15,-1-2 5-15,-12 3 11 16,-10 0-14-16,-18-2 7 16,-18-1-2-16,-21-3 17 15,-42 0-24-15,-36 0 19 16,-25 0-17-16,-12 0-2 15,-26 0-10-15,-50 0-217 16,-23-5-48-16</inkml:trace>
  <inkml:trace contextRef="#ctx0" brushRef="#br0" timeOffset="3389.573">4081 4851 91 0,'0'0'49'0,"0"0"-28"0,0 0 3 15,-218 12-6-15,199-11-2 16,5 2-2-16,7-3-6 16,7 1 6-16,0-1-7 15,0 3 10-15,0 0-8 16,40 1-3-16,56 0 23 15,61 3-2-15,68 1-8 16,79 2 0-16,39 1-12 16,31 3-7-16,8 2 3 15,-13-3 1-15,-10-1-4 0,-24-8 0 16,-36 0 4 0,-45-4 0-16,-52 0-4 0,-48 0 0 15,-64 0-1-15,-47 0 2 16,-43 0-2-16,-27 4-5 15,-122 6-38-15,-111 4 42 16,-109-4-19-16,-70-10 19 16,-37 0-1-16,-5-24 6 15,2-6 1-15,13 6-3 16,38 4 0-16,78 6 0 16,117 5 2-16,104 6-3 15,90 3 0-15,39 0-10 16,69 3-15-16,65 12 25 0,61-5 0 15,59-4 0 1,59-3-44-16,38-3-19 0,15 0-28 16</inkml:trace>
  <inkml:trace contextRef="#ctx0" brushRef="#br0" timeOffset="5271.068">12059 3635 110 0,'0'0'56'15,"0"0"-25"-15,0 0 4 16,0 0 4-16,0 0-4 15,-252-14-26-15,95 14 10 16,-18 0-3-16,-13 0-15 16,-10 0 14-16,-3 0-14 15,-13 0 0-15,-2-2-2 16,-11 2 4-16,-1 0-3 0,14 0 0 16,32 0 2-16,44-4-7 15,42 0 5-15,27 4 0 16,29-4-5-16,4 2 1 15,3-2 3-15,-10-1-3 16,-3 4 8-16,2-2-6 16,-2 3 2-16,7 0 0 15,9 0-2-15,11 0 5 16,12 0-3-16,-2 0 0 16,2 0-1-16,3 9 0 15,-7 1 2-15,3 2-1 16,-3 3 7-16,-8 0 1 15,3-1 0-15,-7 1-2 16,0-2-2-16,5 4 13 16,-5-2-9-16,7 4-1 0,9-1 5 15,3 2-11-15,4 8 11 16,0 6 5-16,4 12-7 16,19 12 20-16,0 2 5 15,0 4-1-15,0-1 28 16,-5-5-56-16,-2 0 23 15,-1-4 11-15,0-6-36 16,1-4 33-16,-2-8-23 16,5-5-12-16,-6-9 28 15,1-8-30-15,-5-6 0 0,-6-4 5 16,4-4 14 0,-3 0-22-16,-4 0 3 0,3 0 0 15,3 0 26-15,4 0-26 16,13 0 0-16,7-4-2 15,16-7 25-15,20 4-44 16,17 0 21-16,28 4-38 16,29 0 36-16,24 3-35 15,28 0 19-15,25 0 11 16,15 0-17-16,15 0 18 16,13 6 6-16,4 5 0 15,-2-4-6-15,-6 1-20 16,-4-2 21-16,-5-1 2 15,-3-4-13-15,-7 2 14 16,-12-1 2-16,-4-1 0 0,-14 5 2 16,-5-2 2-16,-11 3-4 15,-13-3 0-15,-10 2 13 16,-35-2-19-16,-30-3 6 16,-34 2 0-16,-27-1-6 15,-19-2 12-15,-12 0-6 16,-2 0 0-16,-9 0 6 15,3 0 0-15,-3 0-6 16,7 0 0-16,-3 0 19 16,5 0-7-16,1-6-6 15,3-4 8-15,-3-6-2 16,1-2-1-16,1-6-11 0,-1-7 0 16,-2-2-9-16,-6-10 21 15,-3-7-12-15,0-4 0 16,0-8 13-16,0-6-10 15,-19-6-3-15,-8-5 2 16,-3-2-16-16,-9 6 19 16,-3 6-5-16,1 8 0 15,-5 4 18-15,4 7-22 16,-4 6 4-16,-4 10 0 16,-7 5-16-16,-22 15-9 15,-33 7 17-15,-40 7 4 16,-58 0-30-16,-48 12 32 15,-48 12-63-15,-38 2-26 16,-22 2-7-16,-3 1-25 16,6-2 9-16,32-7-25 0</inkml:trace>
  <inkml:trace contextRef="#ctx0" brushRef="#br0" timeOffset="12923.717">9099 5510 112 0,'0'0'43'0,"0"0"-24"0,0 0 5 16,0 0 3-1,0 0-5-15,0 0-2 0,0 0-13 16,-3-1 10-16,3 1-1 15,0 0-13-15,0 0 8 16,0 0-3-16,0 0-3 16,26 0 2-16,17 0 1 15,13 0 5-15,17 0-7 16,26 0-5-16,35 0 5 16,33 2-5-16,27 3-1 15,20-1 3-15,14 4-1 16,9-4-4-16,0 0-2 0,-8 1-9 15,-24-5 8 1,-37 0-19-16,-37 0-21 0,-41 0 17 16,-25 0 4-16,-22 0 2 15,-25 1-9-15,-18 4-15 16,0 2-1-16</inkml:trace>
  <inkml:trace contextRef="#ctx0" brushRef="#br0" timeOffset="40037.101">10624 7981 214 0,'0'0'58'15,"0"0"-21"-15,0 0 9 16,0 0-13-16,0 0-7 15,0 0 18-15,108 141-18 16,-85-78-1-16,-13 8-10 16,3-2-12-16,-10-11 11 15,4-11-10-15,1-17-1 16,-8-12-3-16,5-12 3 16,-5-4-3-16,0-2 1 15,3 0 2-15,8-18 17 0,1-16-5 16,6-17 1-16,9-13 20 15,-4-4-27 1,0-8 11-16,-4 4-16 0,-3 7 5 16,3 8-7-16,-4 17 4 15,-3 16 2-15,-5 11-8 16,-3 13-8-16,3 0 4 16,9 21-16-16,7 17 20 15,7 10-3-15,-4 4 4 16,10 0-1-16,4-2 0 15,10-8 7-15,-1-10-9 16,1-11 2-16,-4-12 0 16,-7-6-5-16,-2-3 9 0,2-15-4 15,0-17 12 1,-6-17-6-16,-6-2 14 0,-8-7-16 16,-15-4 2-16,-4 4 16 15,0 5-15-15,0 13-7 16,0 16 0-16,-4 10-5 15,1 9-9-15,3 5-51 16,0 0-48-16,0 27-14 16,0 12 38-16,7 2 3 15,12 6 6-15,4-7-48 16</inkml:trace>
  <inkml:trace contextRef="#ctx0" brushRef="#br0" timeOffset="40389.954">11903 8103 35 0,'0'0'79'15,"0"0"-28"-15,0 0-8 16,0 0 0-16,0 0-3 16,0 0 2-16,-12-58-13 15,-8 58-13-15,-6 0-1 16,-5 10-15-16,1 14 0 16,4 6-3-16,10 4 3 15,16-1 0-15,0 0 0 16,0-7-3-16,26-8 3 15,17-3 0-15,3-14 0 16,0-1 3-16,-2 0-3 16,-1-20 4-16,-5-5 4 15,-11-8 3-15,-8-3 25 0,-19-1-4 16,0-2-17-16,0 7-4 16,-35 4-11-16,5 10 2 15,0 5-7-15,11 10-13 16,6 3-7-16,13 0-22 15,0 12-51-15,0 10 42 16,0 2-15-16,5-2-38 16</inkml:trace>
  <inkml:trace contextRef="#ctx0" brushRef="#br0" timeOffset="40775.097">12250 7999 109 0,'0'0'35'0,"0"0"-5"16,56-117 10-16,-40 78-7 15,-2 2 5-15,-1 15 3 16,-6 8 13-16,-4 8-2 16,-3 6-25-16,4 0-14 15,5 6-13-15,-2 24-1 16,0 17-2-16,-4 6 6 16,-3 5 2-16,0 1 7 15,0-7-12-15,0-3 8 16,0-10-8-16,0-10 0 15,0-8-7-15,6-9 2 16,-3-9-19-16,-3-3-7 16,0 0 4-16,0-9 17 0,0-13-15 15,-12-8-4-15,-15-5 19 16,4 2 3-16,-3 1 1 16,3 7 4-16,3 10 1 15,13 7 1-15,4 6 0 16,3 2 0-16,7 0-2 15,65 0-6-15,36 0-10 16,28 0-27-16,2 0 5 16,-23 0-13-16,-21 0-36 15</inkml:trace>
  <inkml:trace contextRef="#ctx0" brushRef="#br0" timeOffset="41495.958">13332 7811 103 0,'0'0'52'16,"0"0"-29"-16,0 0-9 16,0 0-4-16,0 0 9 15,218-33-13-15,-146 31 1 16,-8 2 6-16,-22-2-7 15,-15 2 3-15,-18 0-1 16,-9 0 2-16,0 0 2 16,0 0-5-16,0 23-6 15,-29 12 11-15,-4 14 23 0,3 1-24 16,7-5-6 0,3 3-4-16,10-9 4 0,1-5-4 15,5-6-1-15,1-10 2 16,-1-6-2-16,1-6 0 15,-1-6-1-15,-5 0-2 16,-5 0 1-16,-5 0 0 16,-4-6 2-16,3-4 4 15,4 1-3-15,13 4-2 16,3-2 1-16,0-2-2 0,0-1 0 16,26-2 2-1,29 0 0-15,18 0-2 16,-6 0 2-16,-2 0 0 0,-19-1 1 15,-16 2 1-15,-14 1 9 16,-12 2 18-16,-4 4 9 16,0-1 5-16,0 5-4 15,0 0-26-15,0 0-13 16,0 7 1-16,-12 13-6 16,-3 6 5-16,12-2 0 15,3-2-2-15,0-2 2 16,0-8 0-16,0-2 0 15,3-4 2-15,12-6-9 16,0 0 9-16,12 0-2 16,3-17 10-16,5-8-6 0,3 0-2 15,-3 0 1 1,-1 1-1-16,-8 7 1 0,-6 10-3 16,-5 3 0-16,-4 4-3 15,9 0-5-15,-1 14 4 16,-5 10-69-16,6 6-67 15,10-2 14-15,9-8-47 16</inkml:trace>
  <inkml:trace contextRef="#ctx0" brushRef="#br0" timeOffset="41962.119">14860 7932 149 0,'0'0'61'0,"0"0"-16"0,0 0 31 16,0 0 7-16,0 0-49 16,0 0-23-16,-63-28-5 15,63 59-1-15,0 2 22 16,0-2-11-16,0-4-7 16,7 0 10-16,-4-9-19 15,-3-4 4-15,0-8-2 16,0-4 4-16,0-2-2 15,0 0 0-15,0 0 1 16,0-14 41-16,-7-10-23 0,-16-7-9 16,4-5-2-1,-4-3-7-15,3-3 6 0,-1-2-8 16,-2-5-1-16,7 3 8 16,9 4-8-16,7 4-2 15,0 11 0-15,0 12 0 16,18 7-6-16,21 8-5 15,10 0 11-15,13 6-4 16,-2 18 1-16,-3 4 3 16,-7 4-4-16,-15 4-6 15,-12-1 3-15,-12-4-17 16,-11-3-27-16,0-1-11 0,-23-4-28 16,-18 4-9-1,5-4 12-15,6 1-13 0</inkml:trace>
  <inkml:trace contextRef="#ctx0" brushRef="#br0" timeOffset="42030.178">14860 7932 27 0</inkml:trace>
  <inkml:trace contextRef="#ctx0" brushRef="#br0" timeOffset="43249.806">14860 7932 27 0,'238'113'71'0,"-212"-129"-36"0,1-2 3 0,3-2 7 0,1-6-7 15,-4-4-10-15,-8-6 9 16,-4-5-1-16,-7-1-8 15,-8-2 3-15,0 2-17 16,0 2 5-16,0 7 1 16,-12 12 4-16,5 7-5 0,-2 10-2 15,2 4-12 1,0 6-5-16,-9 30-12 0,5 14 12 16,8 8 2-16,3 1-1 15,0-5 0-15,11-8 0 16,22-8-1-16,6-12 2 15,0-6-2-15,-5-7 0 16,-4-12 0-16,-4-1 7 16,13 0-3-16,7-17-1 15,4-9-1-15,3-3 6 16,-7-3-4-16,-9-1-3 16,2 5-1-16,-6 6 6 15,-6 6-9-15,-8 10 3 16,1 6-6-16,3 0 6 0,3 2-12 15,1 18 12-15,-8 2-2 16,-8 4-3-16,-2-4 3 16,-9-5 1-16,0-6-2 15,0-6-1-15,0-5-1 16,0 0 5-16,0 0 6 16,0-3-6-16,-9-14 8 15,-14-5-7-15,5-3-1 16,-5 4 2-16,4 2 1 15,3 7-3-15,2 6 0 16,1 4-5-16,3 2 5 16,-10 0-22-16,1 20 20 0,5 10-5 15,8 3 7-15,6-3-1 16,0-7-2-16,20-5-8 16,-1-7 9-16,-8-8-3 15,5-3 5-15,-6 0-4 16,6 0 8-16,0-11-1 15,-2-10 7-15,-1 2-10 16,-10-4 8-16,1 8-4 16,-4 4 0-16,0 6 8 15,0 5-10-15,0 0 1 16,0 0-3-16,3 0-17 0,10 14 15 16,-3 5 2-1,10 2 0-15,-1-5-1 16,4-5 2-16,0-2-1 0,-8-8 0 15,4-1 0-15,4 0 1 16,0 0-1-16,3-11 1 16,5-10 2-16,-5-1 3 15,-3 1-5-15,-7-2 1 16,-5 7 0-16,-3 6 2 16,-4 7-4-16,0 3 0 15,-1 0-3-15,4 0-9 16,6 0 9-16,2 0-3 15,0 6 6-15,-8-3-2 16,-7 0 2-16,0-2 0 16,0-1 0-16,0 0 1 15,0 0 3-15,0 0 9 16,0 0-9-16,0-10-3 0,-7 2-1 16,-4 6-3-16,-1 0-1 15,-3 2-6-15,0 0 3 16,-5 12 6-16,9 11-3 15,8 1-1-15,3 3 5 16,0-4-7-16,0-3 6 16,30-5-9-16,4-6 7 15,5-6 1-15,10-3 2 16,1 0 0-16,-1 0 0 16,-3-16 1-16,-5-6 2 0,-2-6-3 15,-9-3 0-15,-11-6 5 16,-8 3-4-16,-11 2 10 15,0 8-1-15,0 7-1 16,-11 6 12-16,-15 11-19 16,-4 0-2-16,-2 13 0 15,2 20 1-15,10 12-4 16,20 2 3-16,0 1 0 16,39-9-7-16,21-9 7 15,2-8-12-15,-2-9-9 16,-5-4-17-16,-18-6-15 15,-21-3-33-15,-16 0 6 16,-30 0-38-16</inkml:trace>
  <inkml:trace contextRef="#ctx0" brushRef="#br0" timeOffset="43566.014">11171 8751 129 0,'0'0'37'16,"0"0"-33"-16,0 0 10 16,403 30 13-16,-71-32 0 0,81-30-4 15,52-8-5-15,37-7 1 16,20-3 7-1,-2-2 10-15,-28 1-9 0,-73 7-11 16,-95 11-13-16,-119 10 2 16,-101 10-4-16,-67 7-1 15,-37 6-20-15,-60 0-73 16,-81 0 20-16,-77 16 5 16,-63 14-75-16</inkml:trace>
  <inkml:trace contextRef="#ctx0" brushRef="#br0" timeOffset="43773.639">12230 8863 126 0,'0'0'50'0,"0"0"-45"0,251 11 22 16,6-11 41-16,77-9-10 16,55-15-26-16,23-8-13 15,-19-1 19-15,-20 4-17 16,-56 0-19-16,-69 7 1 15,-84 7-3-15,-75 5-1 16,-59 6-61-16,-30 0-31 16,0 1 24-16,-7-3-6 15</inkml:trace>
  <inkml:trace contextRef="#ctx0" brushRef="#br0" timeOffset="175809.906">5041 5841 45 0,'0'0'67'0,"0"0"-29"0,0 0 4 15,-194-50-2-15,111 38-4 16,-6 0 4-16,3 2-4 15,-3-2 1-15,2 1-5 16,-8-2-8-16,-13 1-2 16,-14 3-3-16,-7 7 6 15,0 2-9-15,-6 0-2 16,6 6-4-16,4 21-5 16,6 11 2-16,9 8-6 15,15 8-1-15,10 5 5 16,9 1 0-16,19 6 4 15,11 2-7-15,20 4 4 16,22 6-6-16,4 4-3 0,7 5 3 16,39 3 1-16,20 1-1 15,17-6-3-15,16-3 2 16,19-12-2-16,12-16 3 16,4-8 0-16,2-15 0 15,2-10 0-15,-2-4 1 16,-1-7-1-16,-3-8 5 15,6-2-5-15,4 0 10 16,7-24 6-16,6-8 15 16,3-8-9-16,-6-6 5 15,-16-6-17-15,-5-12 10 16,-18-11-8-16,-9-4 0 0,-17-8-8 16,-18 5 8-1,-26 0 2-15,-36-1 0 0,-7-1-8 16,-66 0-3-16,-44 5-6 15,-35 5-17-15,-16 10-16 16,-1 8-6-16,8 12-6 16,25 10 1-16,30 7-8 15,19 13-9-15,18-3-46 16,9-3-3-16,19-9-3 16</inkml:trace>
  <inkml:trace contextRef="#ctx0" brushRef="#br0" timeOffset="177042.057">6060 5007 81 0,'0'0'94'0,"0"0"-48"15,0 0-8 1,0 0 16-16,0 0 10 0,0 0-14 16,-46-34-32-16,46 36-18 15,0 28-6-15,0 10 6 16,23 18 15-16,27 5-6 16,22 6 6-16,20 13-5 15,18 10-6-15,12 5 4 16,0 1 0-16,-11-7-2 15,-20-15-1-15,-19-16-5 16,-26-18 1-16,-23-16 7 16,-10-12-5-16,-13-10-3 15,0-4 0-15,0 0 2 16,-32 0 16-16,-12-14 2 16,-6-10-10-16,-8-6 29 0,1-4-32 15,-8-3 13-15,8 0-20 16,4 7 0-16,10 8 0 15,13 10 9-15,18 6-7 16,8 6-2-16,4 0-19 16,0 0-23-16,0 6 19 15,20 12 18-15,14 0 0 16,12-2-27-16,3-4 17 16,4-5 10-16,5-2 4 15,6-5 1-15,5 0 0 16,7 0 6-16,-3-11-6 15,-11-4 0-15,-16-1-10 16,-20 2-21-16,-19 3-15 16,-7 4-9-16,-3 5-14 0,-36 2 9 15,-7 0-5-15,2 5-20 16</inkml:trace>
  <inkml:trace contextRef="#ctx0" brushRef="#br0" timeOffset="177440.371">6136 5985 114 0,'0'0'32'0,"0"0"-5"16,0 0 9-16,0 0-4 15,0 0-10-15,0 0-11 16,156-7 5-16,8 7-1 16,54-3 4-16,42 3-1 15,25 0-10-15,24 0 5 16,8 0 1-16,-20 0-5 15,-30 0 9-15,-58 0-9 16,-55 0 7-16,-59 0-6 0,-45 0-4 16,-36 0-4-16,-14 0-2 15,-26 3-14-15,-70 4-67 16,-37 3 2-16,-35 5 10 16,-16-2-14-16</inkml:trace>
  <inkml:trace contextRef="#ctx0" brushRef="#br0" timeOffset="178258.62">6232 6035 97 0,'0'0'51'0,"0"0"-10"15,0 0-3-15,0 0-1 16,0 0 8-16,0 0 12 15,0-28-10-15,0 28-20 0,0 7-12 16,0 22-9-16,7 18 39 16,12 7 5-16,4 8-16 15,0 6-22-15,-3 5 25 16,-3-2-8-16,-4-3 9 16,-6-6-4-16,-4-9-25 15,3-11 0-15,-6-13-4 16,0-12-1-16,0-11 1 15,3-4 2-15,1-2-5 16,15 0 3-16,27-4 6 16,34-14 3-16,30-2-9 15,28 4-5-15,14 6-5 16,12 6-18-16,27 4 23 0,37 0-14 16,47 11 12-1,31 10 0-15,14 1 2 0,-16-2-3 16,-24 0-24-16,-29-1 21 15,-34-4-4-15,-38-1 4 16,-38-3 6-16,-38-5-4 16,-30-2 8-16,-27-4-2 15,-23 0-2-15,-9 0 29 16,2-10 17-16,3-12-1 16,-5-9-19-16,-5-8 15 15,-9-2-17-15,0-7 8 16,0-2-13-16,0-6-12 15,0-3-4-15,-9-5 4 16,6-4 13-16,3 0-14 0,0 2-6 16,0 6-10-1,0 11 10-15,0 8 4 0,-14 6 2 16,-36 6-6-16,-28 0-3 16,-35 7-33-16,-36 5-40 15,-35 6-30-15,-1 11-8 16,8 0 20-16,21 8 4 15,27 18-24-15,18 6-4 16,8 7 27-16,7 0-69 16</inkml:trace>
  <inkml:trace contextRef="#ctx0" brushRef="#br0" timeOffset="178572.113">7974 6079 109 0,'0'0'57'16,"0"0"-19"-16,0 0 6 15,0 0 12-15,0 0 11 16,0 0-20-16,-42-22-16 15,35 44-12-15,0 22 22 0,3 19 41 16,4 1-45-16,0 4-14 16,0-1-11-16,30 1-12 15,-10 4 0-15,-17-6-46 16,-3-8-18 0,0-16-36-16,-23-16-58 0,-30-14 32 15</inkml:trace>
  <inkml:trace contextRef="#ctx0" brushRef="#br0" timeOffset="179099.034">6793 6274 183 0,'0'0'42'16,"0"0"-13"-16,0 0 18 16,0 0-7-16,0 0-18 15,79-114-17-15,-40 96-5 16,-5 4 13-16,-11 3 12 16,-4 5-10-16,-5 4-3 15,-5 2 11-15,-5 0-3 16,-1 0-15-16,4 0-3 15,2 0 0-15,5 17-2 16,-1 7 0-16,-6 6 3 0,5 4 1 16,-1 5 4-16,5-1 4 15,7-2-2 1,-2-3-5-16,2-7-4 0,-4-3 7 16,-3-11-8-16,-9-4 1 15,-3-5 1-15,-4-3-2 16,0 0 6-16,-4 0-6 15,-29 0 1-15,-17 0-1 16,4-5 1-16,7-1 2 16,13 2-1-16,15 1-2 15,11 2 5-15,0 1-5 16,0 0-1-16,27-3-9 16,42 2-8-16,30-4-7 0,19 4-51 15,3 1-35-15,-10 0 16 16,-5 0-7-16</inkml:trace>
  <inkml:trace contextRef="#ctx0" brushRef="#br0" timeOffset="179593.295">9175 6161 190 0,'0'0'42'15,"0"0"0"-15,0 0 23 16,0 0 17-16,0 0-36 16,0 0-16-16,-178-7 1 15,125 35 5-15,3 6 2 16,15 6-23-16,8 1-14 0,20-2 16 16,7 2-12-16,0-8-3 15,42-4-2-15,15-7 5 16,9-11 0-16,6-4 4 15,-1-7 1-15,1 0 3 16,-13-16 25-16,-13-6 1 16,-16-6 4-16,-20-4 6 15,-10-5-28-15,-10 2-21 16,-56 4-21-16,-13 12-69 16,-10 13-29-16,17 6-18 15,12 1-45-15,14 23 40 16</inkml:trace>
  <inkml:trace contextRef="#ctx0" brushRef="#br0" timeOffset="180249.561">8524 6846 117 0,'0'0'61'0,"0"0"-13"15,0 0 0-15,0 0 12 16,0 0 3-16,-249 0-10 15,176 36-7-15,-10 10-1 16,-9 12 1-16,-7 6-3 16,0 3-7-16,0 2-6 15,7 0-8-15,-2-5-12 16,9-8 11-16,16-9-7 16,20-14 7-16,26-14-10 15,16-10-11-15,3-4-9 0,4-4-35 16,0 2-52-16,0-3-2 15,0 0-16-15,-16 1-30 16,-21 3 37-16</inkml:trace>
  <inkml:trace contextRef="#ctx0" brushRef="#br0" timeOffset="180748.921">6393 7830 81 0,'0'0'113'16,"0"0"-74"-16,0 0 6 15,0 0-7-15,0 0-6 16,0 0-9-16,232-96-9 16,-160 92-8-16,-15 4 1 15,-18 0-3-15,-16 0 0 16,-9 0-4-16,-2 4-5 15,-8 12 5-15,-4 4 1 16,0 4-1-16,0 4 0 16,0-1 0-16,-7-4 1 15,3 2 4-15,4-1-4 16,0-2 0-16,0 0-1 16,0-5 4-16,0 0-4 0,0-8 2 15,0 0-1 1,0-7 0-16,0 0 0 0,0-2 0 15,0 0 3-15,-12 0 8 16,-8 0 8-16,-10 0-9 16,-7 0-8-16,2 0 1 15,5 0-4-15,14 0 2 16,12 0-2-16,4 0 0 16,0 0-6-16,35 0-16 15,45-2 2-15,26-10 1 16,20-4-38-16,-1-7-23 15,-26-1 13-15,-33-2-3 0,-31-4 6 16</inkml:trace>
  <inkml:trace contextRef="#ctx0" brushRef="#br0" timeOffset="181123.233">7079 7535 87 0,'0'0'40'0,"0"0"-9"16,0 0 5-16,-263-52-8 15,171 52-10-15,-4 0-8 16,-7 12-1-16,-3 26 9 16,7 17-1-16,4 13-3 15,13 10-4-15,22 8 6 16,18 1-6-16,22-1-7 16,20-3-3-16,20 4 0 0,72-8-16 15,46-9 10-15,24-22 6 16,19-25 6-16,-2-14-3 15,-1-9-3-15,-10-20 5 16,-16-27 6-16,-30-9 6 16,-30-10 13-16,-26-11-7 15,-36-2-3-15,-27-11-13 16,-3-3-3-16,-53 7-4 16,-26 12-7-16,-17 19-7 15,8 16-2-15,22 17-2 16,22 13 2-16,21 9-36 0,18 3-5 15,5 21-10 1,0 6-15-16</inkml:trace>
  <inkml:trace contextRef="#ctx0" brushRef="#br0" timeOffset="181508.047">8894 6880 177 0,'0'0'30'15,"0"0"-22"-15,0 0 16 16,0 0 26-16,46 160 6 16,-16-83-4-16,16 5-16 15,7-2 6-15,20-8 0 16,6-6 1-16,10-14-19 16,-3-10-5-16,-13-10-4 15,-11-8-5-15,-22-8-10 16,-17-3 0-16,-19-5-75 15,-4 1-40-15,0 2-28 0,-21 3 28 16</inkml:trace>
  <inkml:trace contextRef="#ctx0" brushRef="#br0" timeOffset="181963.209">9511 7938 121 0,'0'0'34'0,"0"0"-3"16,0 0 8-16,0 0-14 15,0 0 1-15,0 0-2 16,-46-78 4-16,39 76 9 15,-2 2-5-15,-5 0-27 16,-12 12-4-16,-20 18-1 16,-4 11 1-16,1 6-1 15,19 1 1-15,21 7-1 16,9-1 0-16,9-8 0 16,35-4 1-16,11-13-1 15,-2-13 4-15,0-9-3 16,-11-7 4-16,-12 0 14 15,-7-3 18-15,-12-16 4 16,-11-5 10-16,0-4-13 0,0-4-15 16,-41 2-23-16,-8 5-7 15,-6 4 3-15,14 9-24 16,15 7-15-16,13 5-16 16,10 0-25-16,3 0-33 15,0 7 15-15,3-3-45 16</inkml:trace>
  <inkml:trace contextRef="#ctx0" brushRef="#br0" timeOffset="182367.036">9508 7692 115 0,'0'0'44'0,"0"0"-11"15,-207-100 2 1,140 83 5-16,-2 11-11 0,3 6-8 15,-6 14-5-15,-4 29-6 16,3 15-3-16,4 15 7 16,20 13 3-16,15 9-4 15,7 8-8-15,15 9-1 16,12 3-4-16,0-7-5 16,50-18-14-16,38-24 14 15,22-30 3-15,28-22 2 16,23-14 3-16,10-4 3 15,4-31 12-15,-12-14 16 16,-21-9 20-16,-31-15-13 16,-28-12 8-16,-37-12-9 0,-26-5-30 15,-20-2 9-15,-46 1-18 16,-50 9-1-16,-33 10-5 16,-20 20-9-16,-15 16-11 15,3 18-26-15,16 16-16 16,28 14-16-16,25 0-7 15,23 19 10-15,20 14-22 16</inkml:trace>
  <inkml:trace contextRef="#ctx0" brushRef="#br0" timeOffset="188270.649">6334 13076 20 0,'0'0'34'0,"0"0"-20"16,0 0-1-16,-198-74 2 15,172 50 4-15,6 2-4 16,-3-2-1-16,-3 0 0 16,-17 2-7-16,-17 4 6 15,-28 0-6-15,-18 4-3 16,-16-1 3-16,-11 3-1 15,-5 2 8-15,-4 0-3 16,-6 0 1-16,-17 4-5 16,-1-1 3-16,-14 6-2 15,4 1-4-15,8 0 5 0,6 4 2 16,4 14 1 0,10 4 1-16,3 5-3 0,12 1 0 15,11 4-3-15,7 6 1 16,12 6-1-16,8 8-5 15,3 2 2-15,12 2-4 16,4 0 1-16,7-1-1 16,4 1 0-16,5 2 2 15,14-4 1-15,16-1-3 16,10 2 0-16,17-5 0 16,3 2-3-16,3 1 3 15,54 1 1-15,21 1 1 16,24 1-1-16,17 1-1 15,10-4 0-15,23-6 1 16,27-3 0-16,19-5-1 0,32-7 2 16,10-6 0-16,11-5-1 15,1 0 3-15,-5-5-4 16,-17 0 6-16,-28-4-6 16,-24-2-2-16,-17-4 1 15,-8-4 1-15,2-2 2 16,10 0 0-16,10 0 2 15,5 0-4-15,6-2 2 16,16-6 0-16,8 0-2 16,4-1 1-16,-9-2 3 15,-10-1-4-15,-16-6 4 16,-15-4 3-16,-22 0 7 0,-33-6 0 16,-17-4 6-16,-26-2-11 15,-13-15 8-15,-16-5 0 16,-5-8 2-16,-18-8 0 15,-14-2-3-15,0-5-7 16,-27 4 7-16,-49-5-10 16,-42-3-1-16,-41-1-5 15,-48-5 2-15,-25-3-4 16,-19 2 1-16,-6 8-2 16,6 10-3-16,14 13 3 15,25 17-1-15,12 13-13 16,5 8-11-16,6 13-27 15,-9 6-2-15,-5 0-9 0,4 18-6 16,1 15 19 0,16 0-18-16,25 4-28 0</inkml:trace>
  <inkml:trace contextRef="#ctx0" brushRef="#br0" timeOffset="198119.218">18621 17321 85 0,'0'0'36'0,"0"0"-23"16,0 0 12-16,0 0 6 15,0 0-3-15,0 0-10 0,0 0 0 16,-23 8 6-16,23-8 10 16,0 0 5-16,7 0-9 15,46 0-14-15,32 4 14 16,30-4 6-16,25 0-8 15,21 0 0-15,21 0-8 16,25 0-4-16,34 0 6 16,17-4-9-16,21-4-6 15,-1-2-2-15,-14-2-4 16,-13 6 2-16,-19-2 9 16,-22 4-5-16,-22-6 10 15,-13 1 2-15,-13 1 2 16,3-5 3-16,3 3 8 15,19 2 2-15,26 3-16 16,27 4 11-16,11 1-3 0,-10 0-21 16,-7 0-2-16,-29 1-1 15,-7 4 6-15,-4-1-8 16,-3 0 19-16,-8-4-11 16,-3 0 9-16,2 0-5 15,6 0 6-15,-1 0-6 16,3 0 15-16,4 0-11 15,1 4-3-15,-4 2-13 16,-13-2 7-16,-17 0-4 16,-8-4-3-16,-1 0 4 15,16 0 6-15,7 0-10 16,9 0-7-16,7 5 7 16,-9 0 0-16,2 7 7 0,-2-2-7 15,-10-2 0-15,-11-2 0 16,-13-2 9-16,-8-4 8 15,-2 0-14-15,0 0 8 16,-2 0-11-16,2 0 0 16,-9 0-4-16,-14 0-6 15,-16 0 10-15,-15 0 0 16,-16 0 0-16,-11 0 0 16,-7 0-3-16,-1 0 9 15,-3 0-2-15,0 0-4 16,-7 0 0-16,-12 0 0 15,-8 0 0-15,-5 0 0 16,-1 0 3-16,1 0 1 0,5 0-4 16,4-4 0-16,7-2 7 15,2 2-7-15,-5-4 4 16,-1 2-4-16,-12 2 0 16,-1-1-11-16,-10 2 11 15,-3-2-54-15,0 0-42 16,-3-3-129-16,-47-2-17 15,-26 6 43-15,-28-5-39 16</inkml:trace>
  <inkml:trace contextRef="#ctx0" brushRef="#br0" timeOffset="-155047.745">18437 7853 137 0,'0'0'47'16,"0"0"-20"-16,0 0 13 0,0 0 10 15,0 0 4-15,0 0-17 16,-44-10-8-16,-18 10-7 15,5 0-6-15,11 4 11 16,0-2-3-16,-10 3-1 16,-20 5 4-16,-6 3-22 15,13-2 11-15,16 4 8 16,23-1-24-16,23 1 0 16,7 7 0-16,0 6 0 15,0 7 1-15,7 1-1 16,13 4 0-16,-1 8 19 15,-12 10-17-15,-7 11 22 16,0 6-4-16,0 10-3 16,-26 5 35-16,-4 2-29 0,7 1 38 15,0-1-3-15,7-8-56 16,9-10 45-16,7-11-38 16,0-13-9-16,0-12 0 15,0-10 18-15,7-6-21 16,12-8 3-16,8-6-6 15,12-2 6-15,10-4 0 16,24-2 9-16,17 0-1 16,18 0 15-16,-6-2-36 15,-29-4 13-15,-36-1-131 16,-37 1-44-16,0 0-3 0,-41-2-32 16,-17-5 45-1</inkml:trace>
  <inkml:trace contextRef="#ctx0" brushRef="#br0" timeOffset="-154147.812">17625 8582 48 0,'0'0'72'0,"0"0"-34"16,0 0-10-16,0 0 3 16,0 0 1-16,0 0-6 15,181-28 9-15,-158 25-3 16,-9 2 0-16,-11 1 2 16,1 0-9-16,-4-1 5 15,0 1 34-15,0-2-17 0,0-2 31 16,0-5-26-16,-41-1-9 15,-24-2-23-15,-31 4-15 16,-40 4 2-16,-32 4-7 16,-35 0 9-16,-10 0 0 15,6 0-9-15,22 0 0 16,24 0-2-16,28 0 9 16,25 0-7-16,25 0 12 15,26 0-7-15,22 0 3 16,16 0-8-16,19 0 0 15,-4 1 5-15,4-1 5 16,0 0-10-16,0 0 0 0,0 0 6 16,0 0-9-1,0 0 3-15,0 0 0 0,0 0 0 16,0 0 5-16,0 0-5 16,0 0 0-16,0 0-13 15,0 0 10-15,0 0 1 16,0 0 2-16,16-8-11 15,-5-3 22-15,1-1-11 16,-9-1 0-16,5 2 13 16,0-7-8-16,-1 0-5 15,4-4 0-15,-2 0-10 16,-6 7 20-16,1 4-10 16,-1 9 0-16,-3 2 8 15,0 0-18-15,0 0 4 0,0 0-17 16,0 24 18-16,-26 13-12 15,-24 6 17-15,-6-1 7 16,-6-2-7-16,5 0 0 16,11-5 0-16,16-6 0 15,21-4-4-15,9-6 4 16,9 2 0-16,48-7 0 16,31-4-7-16,31-5-28 15,21-5-52-15,1 0-59 16,-15 0-24-16,-34-18 9 15</inkml:trace>
  <inkml:trace contextRef="#ctx0" brushRef="#br0" timeOffset="-152620.854">16615 7080 136 0,'0'0'62'0,"0"0"-40"0,0 0 28 15,0 0 21-15,0 0 9 16,0 0-27-16,-19-40-20 16,-73 34-26-16,-48 6-4 15,-44 0 11-15,-28 0-7 16,-32 0-7-16,-13 8 22 16,-20 3-11-16,-14-3-10 15,-18 8 8-15,-18 1-6 16,-1 3-3-16,-8 2 4 15,7 5 1-15,21-4-5 16,11 2 0-16,27-3 1 16,17-2-8-16,25 2 11 15,29-5-4-15,28 2 2 0,29-2 5 16,24-9-1-16,15 3-6 16,8-3 0-16,-4 0-4 15,0 1 5-15,3 0-1 16,16 1 0-16,15 0 2 15,12 0-5-15,10-2 3 16,-1 4 0-16,2 2-5 16,3 2 5-16,-2 2 0 15,2 2-3-15,6 3 11 16,6 5-8-16,4 4 0 0,7 8 0 16,9 8 10-1,7 4-8-15,0 10 5 0,0 7 19 16,0 5-22-1,14 2 29-15,-1 3-13 0,-6 13-8 16,-7 9 19-16,0 16-24 16,-34 7 20-16,-15 4 11 15,3-3-25-15,3 3 16 16,17-1-11-16,10-2 2 16,12-6 24-16,4-6-38 15,0-9 8-15,27-15 12 16,12-10-16-16,-6-11 6 15,3-8-16-15,-6-12 7 16,-11-14-7-16,-5-15 0 16,-5-9 0-16,-2-10 0 0,-3 0 0 15,15 0-3 1,27-2 3-16,50-19 0 0,63-6 26 16,58-3-13-16,51 1-2 15,41 9-11-15,29 6-34 16,28 8 28-16,23 6-1 15,8 0 7-15,4 6-13 16,15 13 23-16,-1 0-10 16,1-3 0-16,-13-1-17 15,-29-1 11-15,-19-4-1 16,-27 2 7-16,-15 2 3 16,-4-2 7-16,2-2 3 0,-4-1-13 15,-14-7 0 1,-19 1-10-16,-33-1 7 0,-27 1 3 15,-32 1 0-15,-24 5 0 16,-22 1 0-16,-14-2 3 16,-11 1 7-16,-12-4 4 15,-16-5-14-15,2 0 0 16,-9 0 26-16,-8-5-8 16,1-12-18-16,-16 3 36 15,-11 0-29-15,-6 0 41 16,-15 2-13-16,2-1-19 15,-4-1 40-15,4-1-39 16,7-2-9-16,6-1-4 0,1-4 9 16,5-6-9-1,1-2-4-15,-3-10 17 0,10-10-26 16,1-14 35-16,-1-15-26 16,-6-10 16-16,-2-17-11 15,-3-13 4-15,-12-12-9 16,-13-7 13-16,-5-9-17 15,-9-10 4-15,0-4 0 16,0-4-5-16,0-3 36 16,-4 10-31-16,-15 13 0 15,-11 9 18-15,-9 14-18 16,-7 11 0-16,-4 12 0 16,1 18-13-16,3 17 17 15,0 14-4-15,9 13 4 0,1 11 5 16,3 7-18-16,-1 2 1 15,-12 3 8-15,-16 0 0 16,-30 0 17-16,-48 2-48 16,-77-2 31-16,-100 0 0 15,-98-4-31-15,-93 2-11 16,-56 6-9-16,-20 10 47 16,23 0-29-16,59 4-2 15,60 22-56-15,79 2-92 16,80 2 0-16,81 4 4 15,84-2 24-15,58-3-27 16,53-8 6-16</inkml:trace>
  <inkml:trace contextRef="#ctx0" brushRef="#br0" timeOffset="-147820.674">31156 12302 80 0,'0'0'151'16,"0"0"-109"-16,0 0-23 15,0 0 33-15,0 0 43 16,0 0 14-16</inkml:trace>
  <inkml:trace contextRef="#ctx0" brushRef="#br0" timeOffset="-146742.835">30123 10468 106 0,'0'0'64'0,"0"0"-35"16,0 0 5-16,0 0 1 15,0 0 17-15,0 0 0 16,143-15-25-16,-16 11-4 16,9 0 10-16,-1 0-2 0,-17 0 12 15,-31 2-24-15,-22-2 5 16,-31 4 9-16,-18-2-32 15,-12 2 23-15,-4 0-21 16,0 0 1-16,0 0-8 16,7 12-6-16,1 18 10 15,-1 14-3-15,-3 10 16 16,-4 13-16 0,0 9 8-16,0 11-3 0,0 10 13 15,0 11-13-15,0 9 19 16,0 9-21-16,-4 14 9 15,-8 12 1-15,5-1-10 16,7 4 0-16,0-5 4 0,4-4 10 16,19 4 0-1,-8-5 9-15,-4-3-21 0,-11-4 28 16,0-1-27-16,0 0 8 16,-3 0 10-16,-24-7-13 15,-3-6 5-15,3-16 0 16,-4-15 0-16,13-13 8 15,-9-12-21-15,8-8 3 16,-1-9 11-16,5-8-14 16,0-9 0-16,3-6 9 15,5-10 6-15,0-4-12 16,3-6-3-16,-1-5 6 0,5-2-6 16,0-1 3-1,-7 0-3-15,-16 0 3 0,-30-4 6 16,-27-10-18-16,-45-1-86 15,-26-3-75-15,-15 1-10 16,5 1-61-16</inkml:trace>
  <inkml:trace contextRef="#ctx0" brushRef="#br0" timeOffset="-111528.669">19582 14683 14 0,'0'0'34'0,"0"0"-28"16,0 0-3-16,0 0-3 15,0 0 0-15,0 0-19 16,115-113-13-16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1T17:30:58.2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7601 3810 82 0,'0'0'163'16,"0"0"-108"-16,0 0 4 15,3-128 26-15,-3 103-10 16,0 9 38-16,0 7-13 16,0 6-30-16,0 3 10 15,0 0-61-15,0 12-30 16,0 20 11-16,0 8 0 16,-10 11 11-16,-6 5-11 15,0 2 0-15,-2 4-5 16,-1-4 25-16,6-5-17 15,-1-8-3-15,2-6 3 16,5-15 0-16,-5-8-3 0,8-10 0 16,0-6-21-16,-3 0 45 15,-1 0-24-15,-3 0 18 16,-9-14-1-16,1-7 12 16,5 2-22-16,-6-4 6 15,4 3 0-15,6 4 27 16,-1 7-40-16,6 3 0 15,1 6 15-15,4 0-47 16,-7 0 13-16,0 13-73 16,-2 13 74-16,9 6-25 15,0 3 17-15,16-3-5 16,44-2 31-16,22-9 2 0,17-6-2 16,3-11 3-1,5-4 23-15,-5 0-18 0,-13-19 8 16,-10-6 32-16,-10-7-48 15,-12-7 87-15,-18-4-77 16,-13-3 0-16,-22 5-7 16,-4 7-3-16,0 12-13 15,-34 12-45-15,-15 10-126 16,-13 0 40-16,-5 17-12 16,-2 12 17-16,7 1 38 15,16-2-13-15</inkml:trace>
  <inkml:trace contextRef="#ctx0" brushRef="#br0" timeOffset="9823.629">9188 7610 166 0,'0'0'46'0,"0"0"-23"16,0 0-1-16,0 0 2 15,-264-10-4-15,165 26 13 16,-7 6-3-16,-13 6-7 16,-6 2 21-16,-3 4 7 15,-1 6 15-15,-3 4-27 16,-3 5-33-16,3 6 34 16,6 6-34-16,11 11-1 15,9 9 7-15,7 12 0 16,3 7-12-16,8 3 2 15,15-3 10-15,24-4 22 0,26-5-34 16,23-9 0-16,3 0-2 16,59-6 8-16,14-3-6 15,23-11 0-15,20-6 12 16,26-10-6-16,18-6-6 16,24-6 0-16,11-4 0 15,9-6 6-15,5-4-6 16,13-2 0-16,9-8 10 15,13 0-13-15,8 0 3 16,-2-2 0-16,-2-1 3 16,-7-7 1-16,7 0-4 15,16-7 7-15,17-15 5 0,6-6-17 16,-2-6 5-16,-12-2 0 16,-25-4-25-16,-19-2 27 15,-29-2-2-15,-24-2 0 16,-20-7 12-16,-9-5-17 15,-13-6 5-15,-12-8 0 16,-6-6 5-16,-13-5-3 16,-14 1-2-16,-20-4 11 15,-19-6 1-15,-26-11 9 16,-27-6-21-16,-21-2 0 16,-80-1-3-16,-65 5 3 15,-75 3 0-15,-68 4-2 16,-65 10-70-16,-45 12 24 0,-46 15-29 15,-27 26-24-15,-35 24-9 16,-34 13-17-16,-17 48 43 16,5 27-11-16,24 15 7 15</inkml:trace>
  <inkml:trace contextRef="#ctx0" brushRef="#br0" timeOffset="16109.28">6750 12553 58 0,'0'0'74'0,"0"0"-53"0,0 0 6 16,76-132 6-16,-76 102 0 16,0 7-1-16,-7 2-19 15,-27 7 7-15,-4 3 7 16,-1 5-12-16,9 4-4 16,7 2-10-16,3 0 2 15,6 8-6-15,-5 14-3 16,3 8-7-16,9 0-8 15,7 2-4-15,0 0 10 16,7-3 1-16,28-4-3 16,-1 1 11-16,1-2-2 0,-5 1 4 15,-7-1 3 1,-4-2 1-16,-15-1-2 0,-4-6 2 16,0 1-1-16,0-2 1 15,-27-1 0-15,-4-2 4 16,1-5 3-16,7-6-2 15,0 0 12-15,8 0 1 16,0-12 5-16,11-10-4 16,4-4-13-16,0-8-6 15,46-6-16-15,30-6-27 16,27-5 4-16,15 5-36 16,1 11-55-16</inkml:trace>
  <inkml:trace contextRef="#ctx0" brushRef="#br0" timeOffset="16595.008">7539 12424 82 0,'0'0'77'16,"0"0"-38"-16,0 0-4 15,0 0-8-15,0 0-15 16,0 0 2-16,55-3-7 0,-55 22 9 16,0 3 3-1,-13-1-12-15,-13-1 13 0,-1-7-9 16,8-1-9-16,12-6 8 16,7-6-9-16,0 0-1 15,0 0 8-15,0 0-7 16,3 0 17-16,24-3-12 15,-1-7-2-15,1 1 0 16,3 5-4-16,-2 0 0 16,-5 4-2-16,-1 0 5 15,-3 0-8-15,1 7 3 16,-10 9 1-16,-1 5-10 16,-9 2 11-16,0 3 0 15,-4-2 0-15,-19-4 1 16,-3-2-2-16,-9-5 1 0,-3-2-4 15,-1-5-4-15,2-4 0 16,5-2-17-16,2 0-22 16,7 0-14-16,4-12 14 15,15-6-8-15,4 0-6 16</inkml:trace>
  <inkml:trace contextRef="#ctx0" brushRef="#br0" timeOffset="16731.705">7532 12525 20 0,'0'0'88'0,"0"0"-58"15,0 0 2-15,0 0 0 16,0 0-5-16,0 0-8 16,152-59-11-16,-117 59-3 0,15 0-5 15,-4 0-7-15,-9 0-21 16,-14 6-37-16,-23 16-66 16</inkml:trace>
  <inkml:trace contextRef="#ctx0" brushRef="#br0" timeOffset="17098.527">6899 12909 133 0,'0'0'74'0,"0"0"-24"0,0 0 29 16,0 0-8-16,0 0-24 16,0 0-42-16,-60 23 2 15,-22 23-1-15,-24 16-6 16,-23 10 0-16,-9 2 6 16,9-7-1-16,17-13 26 15,33-16-13-15,22-11-11 16,27-10-9-16,14-7 2 15,13-6-19-15,3-4 5 16,0 0-20-16,0 0 20 0,0 0-14 16,0 0-29-1,0-4-9-15,-16 2 0 0,-21 2-18 16,-6 0-13-16</inkml:trace>
  <inkml:trace contextRef="#ctx0" brushRef="#br0" timeOffset="17578.719">5328 13611 159 0,'0'0'69'0,"0"0"-23"0,0 0 18 15,0 0 12 1,0 0-38-16,0 0-19 0,12-36-7 15,-8 36-12 1,-4 0-1-16,0 11-4 0,0 6 4 16,0 3-7-16,-4 1 8 15,-12-1 0-15,9-2 0 16,-2-4 2-16,9-1-4 16,0 4 2-16,0-7-8 15,16-2 1-15,11 0 5 16,7-2 2-16,4-2-3 15,-7 2 13-15,-1 0-10 16,-11-2 0-16,-3 2 1 16,-5 0 12-16,-3 0-12 0,-4 4 12 15,-4 2 3-15,0 4-15 16,0 6 14 0,-35 2-15-16,-6 2 10 0,-5 1-18 15,-4-8 8-15,4-5-7 16,4-6-5-16,8-5-28 15,8-3 2-15,6 0-18 16,13-9-9-16,7-11 24 16,0-10-7-16,0-10-13 15,34-14-18-15</inkml:trace>
  <inkml:trace contextRef="#ctx0" brushRef="#br0" timeOffset="18163.519">5588 13549 87 0,'0'0'65'0,"0"0"-13"0,0 0 1 16,0 0-10-16,0 0 31 16,0 0-27-16,-149-72-13 15,121 72-18-15,-6 0-5 16,1 6-11-16,-3 16 0 15,13 6-4-15,16 10-2 16,7 2-7-16,0 4-4 16,4 0 8-16,22 1-19 15,6-3 21-15,9 2 1 16,5 3-2-16,-4-2 7 16,-4-5 2-16,-12 0 1 15,-14-9 26-15,-12-3-10 16,0-5 15-16,-19 2 2 0,-31-7-8 15,-6-4 27-15,-6-4-38 16,5-8-1-16,11-2 15 16,16-4-25-16,14-26 16 15,16-17-21-15,0-17-51 16,50-11 17-16,22-8-18 16,8 5 6-16,-7 11 21 15,-8 15-21-15,-12 14 16 16,-3 9-25-16,8 7-14 15,6 5-1-15,12 5-50 0</inkml:trace>
  <inkml:trace contextRef="#ctx0" brushRef="#br0" timeOffset="18561.951">7486 12962 101 0,'0'0'69'0,"0"0"-36"15,0 0 5-15,0 0-7 16,0 0-18-16,0 0 7 15,88 4-17-15,-35 26 1 0,1 15 35 16,2 14 1-16,10-1 16 16,3 0-11-16,0-9-24 15,-9-13 13-15,-14-10-17 16,-13-12 2-16,-13-6 1 16,-17-6-6-16,-3-2-8 15,0 0-6-15,0 0-26 16,0 0 7-16,0 0-59 15,0 0-27-15,0 4-6 16,-3 5 28-16,-1 8-42 16</inkml:trace>
  <inkml:trace contextRef="#ctx0" brushRef="#br0" timeOffset="19093.616">8172 13786 66 0,'0'0'92'15,"0"0"-38"-15,0 0-5 16,0 0 18-16,0 0-8 16,0 0 4-16,46-46-27 0,-42 46-32 15,5 0 4 1,-2 0-8-16,3 7 0 0,-1 4 0 15,-5-1 5-15,-1 0-5 16,-3 1 0-16,0-3 4 16,0 1-7-16,0-7 3 15,0 2 0-15,0-4-4 16,0 0 8-16,0 0-4 16,0 0 0-16,4 0 8 15,-1 0-5-15,-3 0-3 16,9 0 0-16,2 0-3 15,5-2-3-15,7-2 4 16,-6 0 0-16,10 4-27 16,1 0 7-16,-1 4 4 0,-1 14 13 15,-6 2 2-15,-6 2-1 16,-7 1 4-16,-7-2 0 16,0 2-1-16,0-6-3 15,-7 1 5-15,-30 0-1 16,-22 0 17-16,-13 0-17 15,-4-3 5-15,-4-5-5 16,11-6-11-16,16-4 3 16,11 0-57-16,19 0 1 15,19-17 4-15,4-10-29 16,4-12-52-16</inkml:trace>
  <inkml:trace contextRef="#ctx0" brushRef="#br0" timeOffset="19144.594">8172 13786 91 0</inkml:trace>
  <inkml:trace contextRef="#ctx0" brushRef="#br0" timeOffset="19240.54">8172 13786 91 0,'66'-90'40'0,"-40"80"-13"0,4 0 9 0,0 3-12 16,9 0-9-16,4 0-2 15,10-1-13-15,7 1 2 16,2 0-2-16,-13 6-9 16,-26 1-23-16,-23 0-50 15</inkml:trace>
  <inkml:trace contextRef="#ctx0" brushRef="#br0" timeOffset="22099.584">8370 13403 130 0,'0'0'19'15,"-316"-52"-19"-15,111 28-10 16,-20-6 10-16,-32 2 0 16,-17-2 0-16,-7 3 0 15,-9 5 6-15,7 6 7 16,25 8 0-16,21 6 4 16,26 2-1-16,25 10-3 15,11 20-6-15,4 6 5 16,6 13-5-16,9 7-1 0,19 13 2 15,18 6-8-15,23 9 1 16,20 7 1-16,27 3-1 16,38 2 1-16,11-2-2 15,34-5 0-15,54-2-3 16,26-3 4-16,39-9-1 16,30-3 0-16,27-12-1 15,18-3 1-15,16-13 0 16,4-13 0-16,12-8 2 15,2-14-2-15,5-9 1 16,4 0 5-16,-1-27-1 16,-6-7-1-16,-17-7 8 0,-13 0 1 15,-29-9-2 1,-21-4 12-16,-25-9 0 0,-24-7-6 16,-26-7-8-16,-29-8 9 15,-34-6-7-15,-30-8-9 16,-16-2 2-16,-27-4-3 15,-45 7-1-15,-27 6 0 16,-27 12-5-16,-31 20-2 16,-18 15-18-16,-20 19 1 15,-3 22 1-15,3 4-34 16,8 7-8-16,28 15-37 16</inkml:trace>
  <inkml:trace contextRef="#ctx0" brushRef="#br0" timeOffset="23008.542">5123 13047 130 0,'0'0'39'0,"0"0"-19"16,0 0 15-16,0 0-1 16,0 0 7-16,0 0 4 15,-108-77-1-15,62 60 9 16,-11 1-17-16,-8 1 12 16,-8-7-7-16,2 0-14 15,-6-6-2-15,9-3-10 16,3-1-11-16,12-3 5 0,7-3 1 15,16-7-10-15,21-9 12 16,9-13-7-16,27-20-10 16,54-10 5-16,22-3-7 15,15 9 7-15,1 20 0 16,-13 16 7-16,-23 20-7 16,-25 14-3-16,-28 11 3 15,-19 5 3-15,-6 5 2 16,-5 0 12-16,0 0-15 15,7-4 30-15,13-3-24 16,6-5 4-16,11 0-18 16,-1 2 6-16,-6 1 0 15,-7 3 2-15,-16 5 9 16,2 0-6-16,-9-2-5 0,0 1 2 16,0 2 14-16,0 0-16 15,0-4 0-15,0 0-2 16,0 0 7-16,-13-2-10 15,-3 2 3-15,-1 0-3 16,1 2-2-16,5-1-13 16,2 1 20-16,9 2-8 15,0 0 6-15,0-1-2 16,0 1-14-16,0 0-22 16,0 0 16-16,16 3-1 15,11 10 25-15,12 1 1 0,5 0 1 16,14 4-2-1,3 3 0-15,4 0 0 0,-12 6 0 16,-11 0 0-16,-19 4-3 16,-23-2-3-16,0 1-3 15,-26 5-7-15,-36-2-45 16,-18 2-17-16,1-1-3 16,6-3-7-16,31 4 14 15,38 1-45-15</inkml:trace>
  <inkml:trace contextRef="#ctx0" brushRef="#br0" timeOffset="24044.092">8420 13080 69 0,'0'0'43'0,"0"0"-25"15,0 0 16-15,0 0 2 16,0 0-9-16,0 0-7 16,138-114 3-16,-112 84 13 15,1-10 8-15,3-9-11 16,9-5 8-16,-5-10-36 15,4-4-1-15,-7-2 14 16,-16 1-13-16,-11 5 15 16,-4 2 8-16,-23 5-12 15,-27 4 9-15,1 8-10 16,-4 10 6-16,10 7 13 16,5 3-21-16,4 8 3 15,7 0-14-15,4 6 4 0,0 3 0 16,9 1-6-16,2 3 0 15,1 2 3-15,6-2-1 16,-2 4-2-16,3 0 0 16,1 0 8-16,-6 0-18 15,2 0 10-15,-13 0-7 16,-6 14 4-16,-1 11 1 16,1 0 2-16,15 6 0 15,11-6-5-15,0 2 0 16,0-4 5-16,7-6 0 15,4-3-2-15,1-4 2 16,-8-7-2-16,-4 0 2 0,0-3 0 16,0 0 0-1,0 0 2-15,0 0 7 0,0 0 18 16,0-14-10-16,0-14 19 16,0-10-15-16,0-9-17 15,-4 0 40-15,4-8-42 16,0 0 5-16,0 8-4 15,0 9 17-15,11 12-20 16,1 14 0-16,-8 8 10 16,-4 4-36-16,19 0 17 15,11 0-5-15,13 0 3 16,6 8-5-16,-3 3-17 16,-12-3-17-16,0 2-35 15,1 1 21-15,-1-3-20 16,-4-2-3-16,-7-4 15 0,0-2 12 15,-11 0-18-15,-1-14-48 16</inkml:trace>
  <inkml:trace contextRef="#ctx0" brushRef="#br0" timeOffset="27848.639">12089 9471 154 0,'0'0'51'15,"0"0"-28"-15,0 0-6 16,0 0 6-16,0 0 10 15,125-103-18-15,-49 103-10 16,23 0 2-16,20 8-6 16,6 24 6-16,6 10-1 15,-2 19-5-15,-6 10 12 16,-12 15-12-16,-12 6 1 16,-26 10 4-16,-20-1-3 15,-23 0-2-15,-23-9 1 0,-7-16-1 16,0-15 6-16,-27-13-6 15,-15-14 1-15,-2-10 10 16,-11-5-10-16,2-12 4 16,3-6-6-16,1-1 4 15,6 0 1-15,13-2-3 16,7-15-1-16,5-3 15 16,-1-4-12-16,3-5 21 15,-3 2-17-15,1-1-3 16,-2 3 17-16,4 9-16 15,6 4 4-15,1 11 7 16,5 1-17-16,1 0 6 0,3 7-6 16,0 15-2-16,0 11 2 15,16 1 0-15,37 4 1 16,19-2-9-16,15 0 18 16,25-4-8-16,10-6-2 15,10-6 1-15,10-10 9 16,-4-8-7-16,-13-2 0 15,-18 0 9-15,-35-20-5 16,-22-5-1-16,-27-2-6 16,-23-3-59-16,0 4-21 15,-38 4-28-15,-27 10 24 16,-8 8 12-16,-3 4-29 0</inkml:trace>
  <inkml:trace contextRef="#ctx0" brushRef="#br0" timeOffset="41009.529">23861 10499 70 0,'0'0'20'0,"0"0"-7"15,0 0 3-15,-264-56 0 16,161 38 4-16,-26 2-8 15,-39 0 1-15,-30 4-10 16,-39 0 2-16,-37 0-3 0,-20-2 0 16,-22 2 0-1,-8-2-2-15,-19 6 1 0,-20 4-3 16,-33 4 4-16,-2 0-2 16,2 19 0-16,26 6 1 15,39 7-1-15,22 0 0 16,22 4 0-16,20 2-1 15,19 3 2-15,24 2-1 16,26-2 0-16,30-3 1 16,15-4-1-16,19-6 0 15,28-2 0-15,19 0-2 16,22 3 3-16,19 0-1 0,12 9 0 16,8 12 1-16,-6 16-1 15,-2 17 3-15,-15 9 2 16,-8 10 8-16,-15 10-8 15,-10 9 3-15,-1 3 4 16,-9 3-7-16,0-3 4 16,20-9-6-16,18-8-3 15,28-14 1-15,26-17 1 16,7-8-2-16,71-5 0 16,47-6 1-16,51 0 0 15,68-3-1-15,76-12 0 16,65-8 1-16,72-10 0 15,31-3-1-15,16 4 0 0,-12-1 1 16,-11 2 0-16,-28-12-1 16,-18-10 0-16,-19-4 0 15,-40-1 1-15,-20-18-2 16,-36-1 1-16,-26-2 0 16,-20-6 1-16,-19-6-1 15,-11-12 1-15,-11-15-1 16,-19-16 0-16,-12-26 0 15,-11-25 3-15,-19-20-2 16,-36-19 3-16,-41-16-3 16,-56-2 0-16,-39-7 1 15,-39 5-1-15,-67 10-1 16,-39 10 0-16,-33 16-1 16,-44 17-2-16,-31 18-1 0,-5 21-25 15,14 22-19-15,50 22-23 16</inkml:trace>
  <inkml:trace contextRef="#ctx0" brushRef="#br0" timeOffset="41827.724">30064 10240 137 0,'0'0'47'16,"-267"-68"-37"-16,72 36 6 15,-36 2 1-15,-36 2 0 16,-31 6-8-16,-18 5-6 15,-17 6-2-15,-21 7-1 16,-8 4-3-16,-4 2 2 16,-4 28-7-16,7 11 8 15,29 11-1-15,35-5 2 16,67-4-3-16,68-7 2 0,58-6 0 16,40 2-2-1,36 3 1-15,18 13 1 0,12 15 0 16,0 18 1-16,9 17-1 15,14 18 5-15,-9 14 7 16,-9 9 3-16,-5 11-10 16,0 14 3-16,0 4-1 15,0-1-7-15,27-3 8 16,59-19-4-16,40-13-2 16,23-9 5-16,8-15-7 15,-5-16 5-15,-7-15-2 16,0-17 0-16,0-18-1 15,11-14-2-15,28-10 0 0,41-8 2 16,56-4 0 0,58 0-2-16,70 5 0 0,30 4 3 15,33 4 0-15,-3 0-2 16,-18-5-1-16,-28-7 7 16,-50-7-7-16,-49-11 6 15,-54-27 11-15,-43-16 8 16,-38-18 10-16,-18-21-12 15,-17-13-3-15,-14-14 10 16,-9-9-19-16,-9-7 23 16,-26-12-19-16,-17-15-12 15,-26-7 13-15,-26-7-16 16,-27-1 0-16,-20 9 0 0,-59 1 7 16,-36 4-7-16,-37 7 0 15,-34 17 3-15,-51 18-9 16,-73 25 0-16,-74 21 5 15,-93 24-14-15,-80 28 13 16,-48 24-10-16,-6 12-38 16,28 43-50-16,79 10-4 15,91 0-5-15</inkml:trace>
  <inkml:trace contextRef="#ctx0" brushRef="#br0" timeOffset="47383.543">19295 14837 214 0,'0'0'27'0,"0"0"-7"0,0 0 16 16,0 0 16-16,0 0 13 16,195-103-38-16,-163 90 0 15,-15 6 9-15,-4 5 5 16,-13-2 11-16,0 4-22 15,0 0-15-15,0 0 18 16,3 4-31-16,1 23-2 16,8 13 1-16,2 15 11 15,-1 8 2-15,6 2-4 16,-5 2-8-16,6-3 14 16,-4-3-4-16,-9-10-12 15,-4-7 3-15,-3-13 17 16,0-9-31-16,0-8 11 0,-10-6-12 15,-29-3 2-15,-11-1 20 16,-3-4-3-16,7 0-7 16,12 0 16-16,15 0-20 15,15 0 4-15,4 0-7 16,0-9-7-16,64-9-38 16,51-8-8-16,60-8-70 15,36-3-61-15,-3 0 27 16</inkml:trace>
  <inkml:trace contextRef="#ctx0" brushRef="#br0" timeOffset="47698.157">20974 14722 158 0,'0'0'86'0,"0"0"-70"16,0 0-6-16,0 0 53 15,221-36-16-15,-164 36-23 16,-3 16 0-16,-9 12-19 16,-14 4 17-16,-16 8-21 15,-15 5 1-15,-4 3 16 16,-53 2-17-16,-12-4 21 16,-3-2-12-16,12-6-9 15,21-9 7-15,19-8-8 16,17-3 0-16,3-5-5 0,16-4 5 15,60-4-1-15,42-5-1 16,31 0-36-16,14-16-32 16,-15-11-58-1,-26-1 12-15</inkml:trace>
  <inkml:trace contextRef="#ctx0" brushRef="#br0" timeOffset="48139.078">22446 14556 135 0,'0'0'52'16,"0"0"-38"-16,0 0 14 15,0 0 4-15,0 0-1 16,237-38-7-16,-197 38-13 16,-1 21 12-16,-12 2-9 15,-15 6-4-15,-12 4 7 16,0 5-16-16,-5 0 6 15,-32-4-1-15,-6-2 0 16,10-9-1-16,6-5-5 16,8-1 2-16,6 0-6 15,10-1 8-15,3 1-4 16,0 2 0-16,0 1 2 16,26 0-1-16,17 1 0 15,10-3 0-15,5 1 5 16,2-2-3-16,2 2-2 0,-5-3 4 15,-15 2-1-15,-15-6 0 16,-17 2 0-16,-10-5-4 16,0 0 1-16,-37 1 6 15,-25-2-5-15,-14-6 7 16,-3-2-9-16,10 0-10 16,12 0-44-16,22 0-27 15,20 0 18-15,15-14 12 16,23-6-2-16</inkml:trace>
  <inkml:trace contextRef="#ctx0" brushRef="#br0" timeOffset="48538.965">23914 14516 144 0,'0'0'86'0,"0"0"-49"15,0 0 27-15,0 0 40 16,0 0-12-16,0 0-58 15,0-40 4-15,0 57-38 16,0 12 1-16,0 11 26 16,3 12-26-16,27-4 11 15,25 2-10-15,5-8 8 16,13-12-11-16,-4-12 1 16,-4-9 0-16,-8-9-19 15,-4 0 31-15,-7-27-12 16,-9 0 15-16,-2-3-1 0,-12 1-10 15,-8 14 5-15,-7 4-3 16,-8 7 46-16,0 4-31 16,0 0-2-16,0 4-19 15,0 28-23-15,0 12 23 16,-15 15 13-16,-8-7-13 16,0-2 14-16,15-5-14 15,8-6-23-15,0-3-76 16,20-7-48-16,26-12-6 15,14-9 2-15,16-8-25 16</inkml:trace>
  <inkml:trace contextRef="#ctx0" brushRef="#br0" timeOffset="48868.881">25293 14650 194 0,'0'0'43'16,"0"0"15"-16,0 0 51 15,0 0-22-15,0 0 8 16,0 0-37-16,0-64 8 16,0 64-32-16,0 0-29 15,0 11 16-15,0 19-21 16,20 11 0-16,26 5 7 16,10 6 0-16,6 0-7 0,-1-2 11 15,-7-3-2 1,-16-8-11-16,-8-4 4 15,-18-13-2-15,-8 0 0 16,-4-3-9-16,0-6 4 0,-23-3 5 16,-34-6-62-16,-9-4 12 15,-6 0-37-15,6 0 6 16,6-18 17-16,11-10-39 16,10-12 10-16,12-4-12 15</inkml:trace>
  <inkml:trace contextRef="#ctx0" brushRef="#br0" timeOffset="49021.882">25276 14496 117 0,'0'0'40'0,"0"0"-8"0,0 0 9 15,231-87-6-15,-142 80-10 16,1 2-24-16,11 5 1 16,21 0-2-16,7 2-5 15,7 17-29-15,-17 4-52 16,-34 8-69-16</inkml:trace>
  <inkml:trace contextRef="#ctx0" brushRef="#br0" timeOffset="49408.728">27480 14464 234 0,'0'0'43'16,"0"0"24"-16,0 0 43 16,0 0 8-16,0 0-75 15,0 0-18-15,0-18-25 16,-4 54 0-16,-15 18 14 16,-1 12-12-16,17 4 19 15,3 1-21-15,0-7 1 16,14-14-2-16,25-12 4 15,7-17-3-15,-4-8 2 16,-1-11 2-16,-6-2 16 16,-1 0-20-16,-11-9 8 15,-12-12 36-15,-11-6-30 0,0 0-5 16,-22-5-9-16,-36 1-2 16,-15 9-3-16,10 4-45 15,8 13-11-15,25 5-11 16,30 0-71-16,0 9-24 15,72 4 46-15</inkml:trace>
  <inkml:trace contextRef="#ctx0" brushRef="#br0" timeOffset="49721.631">28649 14422 190 0,'0'0'87'0,"0"0"-27"16,0 0 20-16,0 0-15 16,0 0-6-16,223-81-40 15,-143 77 15-15,-8 4 9 16,-12 0-33-16,-14 0 25 16,-19 18-35-16,-11 10 2 15,-16 12 14-15,0 13-14 16,0 7 20-16,-36 1 15 15,6 4-33 1,11-5 24-16,8-8-28 0,8-8 9 16,3-11-18-16,0-7-50 0,0-8-76 15,0-8-32 1,0-10-12-16,0 0 32 0</inkml:trace>
  <inkml:trace contextRef="#ctx0" brushRef="#br0" timeOffset="50232.748">28966 14604 9 0,'0'0'190'0,"0"0"-171"15,279-4-5-15,-137 4-4 16,13 0-7-16,1 0-3 16,8 0-10-16,-8-7-30 15,-25-6-17-15,-48-9 7 0,-37-8 40 16,-30-8 10-1,-12-3 3-15,-4 6-2 0,0-2 14 16,-9 15 24-16,-9 4-2 16,-1 6 1-16,3 8-8 15,-4 2-11-15,-1 2 14 16,-7 0 2-16,-2 13-6 16,0 4-7-16,3 3-10 15,11 7 11-15,16-1-11 16,0 7-8-16,20 8 2 15,33 4-5-15,16 7 5 16,7 5-6-16,3-3 1 16,-13-1-1-16,-17-12 1 15,-26-10 1-15,-19-8-2 0,-4-7 0 16,-11-5 1-16,-38-7-5 16,-24-4 4-16,1 0 0 15,6-2 1-15,20-11 3 16,23-3-4-16,16-2 0 15,7-4 3-15,16-10-9 16,48-12 4-16,24-6 1 16,18-2 1-16,2 2-26 15,-14 6-11-15,-2 3-12 16,-12 4-14-16,-3 7-8 16,-9 7-40-16</inkml:trace>
  <inkml:trace contextRef="#ctx0" brushRef="#br0" timeOffset="50669.908">31216 13844 103 0,'-301'-86'46'0,"-88"-4"-20"15,-137-9-5-15,-137 1-3 16,-147-1 0-16,-135 18 2 15,-100 17 4-15,-84 31-7 16,-72 33-1-16,-23 33 0 16,7 62-3-16,36 44-4 0,95 37-4 15,139 39-3-15,195 26 0 16,257 34-1-16,293 19-1 16,248 12 0-16,335 2-6 15,291-32 6-15,273-30 0 16,272-48 0-16,212-26-3 15,134-19 10-15,40-15-7 16,-52-18 1-16,-105-40 0 16,-123-43 1-16,-145-37-2 15,-136-63 3-15,-165-61-7 16,-191-42 7-16,-240-46-3 16,-202-27 6-16,-148-30 6 15,-195-30 22-15,-290-40-34 0,-310-32-14 16,-394-18-24-16,-315 4-43 15,-225 22 7-15,-182 42-5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1T17:34:06.7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15384 2849 104 0,'0'0'52'0,"0"0"-11"15,0 0 5-15,0 0 14 16,0 0 3-16,0 0-7 16,0 0-2-16,7-14 21 15,-7 8-21-15,-10-2-1 16,-22 0-21-16,-18 2-22 15,-14 1 6-15,-12 4-16 16,-12 1-4-16,12 0 2 16,10 0-24-16,24 0 5 15,21 0-12-15,12 0-17 0,9 0 15 16,0 0-13 0,0 0 6-16,0 0 17 0,0-6-5 15,9 0 24-15,8-6 6 16,-1 2 0-16,0 0 4 15,-5 4-3-15,-4 1 6 16,2 0 8-16,-9 3-3 16,3-2 8-16,1 2 0 15,-4 2-4-15,0 0 10 16,0 0-8-16,0 0-4 16,0 0-14-16,-4 5-6 15,-38 16 6-15,-15 9 6 16,-12 8-5-16,4-4 10 15,24-7-11-15,18-6 9 0,23-7-9 16,0-5-26 0,0 0-8-16,30-1-39 0,13-4 4 15,13-1-16-15,1-3 19 16,1 0-21-16</inkml:trace>
  <inkml:trace contextRef="#ctx0" brushRef="#br0" timeOffset="691.698">12566 2779 118 0,'0'0'71'0,"0"0"-38"16,0 0 9-16,0 0 24 0,0 0-9 15,0 0-29-15,-49-30 0 16,49 27-6-16,0 1-15 16,17-4 11-16,19 1-4 15,10-5-4-15,10 2-1 16,-3 1-3-16,0 1-2 16,-10 3-4-16,-17 0 1 15,-13 3-2-15,-10 0-25 16,-3 0-19-16,4 0 9 15,-4 0-9-15,3 0 5 16,-3 3-8-16,0-1 19 16,0-1 10-16,0 4 5 15,-15-4 4-15,-19 2 4 0,4-3-5 16,0 0 10 0,7 0 1-16,10 0 0 0,6 0 7 15,7 0 4-15,0 0 5 16,0 0 3-16,0 0 0 15,0 0 3-15,0 0-3 16,0 0 2-16,0 4-4 16,0 12-5-16,-3 8 13 15,-6 6 4-15,2 6-11 16,0 4 4-16,-2 0-11 16,5 0-8-16,1-2 4 15,-1-1-7-15,1-7-24 0,3-6-29 16,0-8-40-1,0-4-1-15,14-6-12 0</inkml:trace>
  <inkml:trace contextRef="#ctx0" brushRef="#br0" timeOffset="1508.525">13447 2496 28 0,'0'0'154'0,"0"0"-115"16,0 0 4-16,0 0 23 0,0 0 3 16,0 0-28-16,-69-18-26 15,39 48 11-15,-5 10-12 16,-2 11 16-16,1 4-8 15,3 12-12-15,6-3 10 16,4 4-10-16,11-4-7 16,8-8 0-16,4-6-3 15,0-4-25-15,27-13-35 16,15-9-21-16,-3-8-6 16,2-10-8-16,-6-6 33 15,-5 0 6-15,-3 0 14 16,-4-6 11-16,-4-10 9 0,-5-2 11 15,-5-2 5-15,-5 1 6 16,-4 0 20-16,0 2 15 16,0 1-7-16,0 2 1 15,0 3 2-15,-13-2 0 16,6 1-5-16,4 2 0 16,-1 5 3-16,4-2 12 15,0 3-13-15,0 2 7 16,0 1-12-16,0 1-14 15,0 0 3-15,18 0-11 16,10 0 6-16,2 7 2 16,-7 10-8-16,-5 3 0 15,-2 4 0-15,-13 2 1 0,-3-2 0 16,0-1-2 0,0-4 1-16,0-7 2 0,0-3-2 15,0-7-1-15,0-2 2 16,0 0 0-16,0 0 6 15,0 0-3-15,0-7 4 16,0-9-7-16,4-6-2 16,12-4 11-16,3-1-1 15,1 0-8-15,-6 4 9 16,-2 9-8-16,-1 7-2 16,-4 7 0-16,2 0-1 15,5 0-5-15,5 7-1 0,-3 10 6 16,4 3-2-1,-6 0 2-15,-2-3 0 0,-5 2 0 16,0-5 0-16,-3-3-1 16,5 0-21-16,-9-3-23 15,0-4-13-15,0 0-33 16,0-2 9-16,0-2-29 16</inkml:trace>
  <inkml:trace contextRef="#ctx0" brushRef="#br0" timeOffset="1798.511">13896 2601 162 0,'0'0'38'0,"0"0"-11"0,0 0 25 16,0 0-1-16,0 0-21 15,0 0-7-15,46-57-19 16,-8 83 15-16,-3 8-1 16,2 11-6-16,-2 7 12 15,-4 4-15-15,-8 0-2 16,-8 2 1-16,-11-2-5 16,-4-1-6-16,0 5-25 15,-39-2-49-15,-18 0-28 0,-12-2 7 16</inkml:trace>
  <inkml:trace contextRef="#ctx0" brushRef="#br0" timeOffset="2146.758">12504 3609 138 0,'0'0'41'16,"0"0"-6"-16,0 0 5 0,0 0 0 15,0 0-14-15,229-25 6 16,-49 4 10-16,34-7-22 15,7-5-6-15,0 6-11 16,-35 4-1-16,-45 12-2 16,-52 9-9-16,-52 2-25 15,-30 0-32-15,-7 15 3 16,-56 16 10-16,-47 9-25 16,-32 4-36-16</inkml:trace>
  <inkml:trace contextRef="#ctx0" brushRef="#br0" timeOffset="2312.792">12798 3788 96 0,'0'0'67'0,"0"0"-27"15,0 0-6-15,0 0 27 16,350-50 7-16,-162 19-25 16,17 3-21-16,-25 4-13 15,-47 8-9-15,-57 11-4 16,-60 5-62-16,-16 0-52 15,-7 11-6-15</inkml:trace>
  <inkml:trace contextRef="#ctx0" brushRef="#br0" timeOffset="12538.711">16361 5609 2 0,'0'0'12'0,"0"0"-3"16,0 0 5-16,0 0-5 15,0 0-6-15,0 0-3 16,7 0 0-16,-7 0 0 16,0 0-1-16,0 0-6 15,0 1-11-15,0 3 2 16</inkml:trace>
  <inkml:trace contextRef="#ctx0" brushRef="#br0" timeOffset="24718.368">24650 7874 86 0,'0'0'32'0,"0"0"-8"15,0 0 5 1,0 0-1-16,0 0-12 0,0 0-9 16,267-33 6-16,-172 41-3 15,1 11-7-15,-17 4 5 16,-17-4-5-16,-25 2-2 16,-21 2-1-16,-16 2 0 15,-12 7 0-15,-64 6-1 16,-27 4 1-16,-15 3 3 15,12-2-3-15,17-3 0 16,29-6 4-16,21-4-2 16,20-1-2-16,19 2 0 15,0 2 0-15,19 3 0 16,47-2 0-16,20-6 0 16,22-3 3-16,5-6-3 0,-1-3 3 15,-6-3 3-15,-14-6 2 16,-23-3 14-16,-23 0-7 15,-20-2 11-15,-19 0 2 16,-7-2-20-16,0 2 11 16,0 0-5-16,0 8-3 15,-7 6-1-15,-23 14 4 16,-2 8 7-16,9 6-8 16,13 13-6-16,3 9-1 15,7 12 12-15,-6 5-4 16,6 3 16-16,-3-2-13 15,3-2 10-15,0-2 0 0,0 0-18 16,0-3 3 0,0-7-5-16,0-8-4 0,-7-7 17 15,-9-10-18-15,-7-9 8 16,-11-4-10-16,-19-7 8 16,-23-6-8-16,-23-4 18 15,-9-9-18-15,-1-6 0 16,6 0-53-16,11 0-13 15,4-14 6-15,8-5-32 16,11-7 10-16,12-8-32 16,15-6 8-16</inkml:trace>
  <inkml:trace contextRef="#ctx0" brushRef="#br0" timeOffset="42951.522">12577 3502 115 0,'0'0'24'0,"0"0"-12"15,0 0 3-15,0 0-6 16,0 0-5-16,0 0-3 15,0 0 8-15,0 0 7 16,138 55-8-16,-16-55 3 16,34 0 2-16,31 0-3 15,11 0 1-15,7 0-7 16,-7-2 1-16,-14-8 0 16,-47 3-3-16,-52 3 5 15,-48-1-5-15,-37 3-2 16,-4 0 6-16,-56-2-1 0,-39 0 3 15,-32 4-8 1,-18 0-3-16,-6 0-1 0,-13 4-8 16,-7 13 10-16,-13 0 1 15,-14 3 1-15,-8 1 0 16,8 0 0-16,27-6 2 16,43-8-2-16,47-3 0 15,42-4 1-15,36 0 0 16,7 0 1-16,0 0-4 15,53 0 1-15,39 0 1 16,37-9 2-16,25-2-2 16,21 3 0-16,16-6-1 0,11-2 2 15,-4-4-1 1,-19-3 1-16,-27 4 2 0,-44 1-1 16,-45 8 7-16,-34 4-4 15,-29 5-4-15,-9 1 1 16,-71 0-2-16,-61 7 1 15,-54 17 0-15,-33-1-2 16,-20 4-3-16,8-7 4 16,19-2-4-16,30-2 8 15,35-4-4-15,34-2 0 16,42-4 2-16,41-2-1 16,27-4-1-16,12 0 0 15,23 0-1-15,66 0 1 0,48 0 0 16,53-7 3-1,40-9-1-15,21-1 0 0,20-2-2 16,-11 2 0-16,-22-5 3 16,-38 6-2-16,-71 2 5 15,-53 6-2-15,-68 8-4 16,-35 0-5-16,-109 0 5 16,-85 19 0-16,-69 4-1 15,-36 5-11-15,-8-2 9 16,14-2 1-16,30 0 4 15,38 1-2-15,42-7 0 16,54 2 0-16,48-8 3 16,52-7-2-16,33-2-1 15,23-3 0-15,39 0 4 0,74 0-4 16,67-19 0-16,64-9 3 16,45-4-3-16,24 0 3 15,3 2-3-15,-26 9 0 16,-49 4 1-16,-66 9 0 15,-76 1 0-15,-56 7-2 16,-43 0-4-16,-46 0 3 16,-85 0 2-16,-67 19 0 15,-54 2 3-15,-22 4-6 16,4-4 3-16,26-2 0 16,37-3-1-16,54-1 5 15,47-4-4-15,50-4 0 16,33-6-1-16,23 1-2 0,37-2 0 15,85 0 1-15,73-10-2 16,65-16 7-16,44-4-3 16,28-6 0-16,-11 2 2 15,-31 6 0-15,-59 6-1 16,-89 10 3-16,-70 6-1 16,-57 2-3-16,-15 4-2 15,-77 0 0-15,-41 0-1 16,-41 8-27-16,-13 8-17 15,11 4 3-15,29-4-14 16,36 2-51-16</inkml:trace>
  <inkml:trace contextRef="#ctx0" brushRef="#br0" timeOffset="73640.472">12237 11055 88 0,'0'0'50'15,"0"0"-11"-15,0 0-3 16,0 0-6-16,0 0-8 15,0 0 3-15,20-38-16 16,-20 36-7-16,0-1-2 16,-11 2-9-16,-8 1-5 0,3 0-8 15,2 0-9 1,1 0-8-16,10 0-23 0,-1 0-40 16</inkml:trace>
  <inkml:trace contextRef="#ctx0" brushRef="#br0" timeOffset="76801.65">3985 9641 212 0,'0'0'58'0,"0"0"-8"16,0 0 26-16,0 0-7 16,0 0-30-16,0 0-9 15,23-66-30-15,20 66 0 16,6 0 11-16,-3 20-5 16,-9 10-6-16,-14 4 0 15,-10 6 0-15,-13 3-4 16,0-4 4-16,-27 4-13 15,-28-8 11-15,-5 0-21 16,-9-10 6-16,6-6-8 16,8-7 0-16,14-5 21 15,22-5-1-15,12-2 5 16,1 0 22-16,6-9-9 16,0-11 20-16,0-6-7 0,0-2-17 15,6 3 21-15,11 7-12 16,-4 10-5-16,-3 8-2 15,10 0-11-15,10 7 0 16,12 12 3-16,8 4 11 16,-4 4-16-16,0 2 2 15,-6 0 0-15,-4 0-6 16,-3-7-9-16,-10-4-12 16,-3-3-42-16,-10-9-38 15,-1-4-3-15,2-2 23 16,1 0-1-16,15-13-25 0</inkml:trace>
  <inkml:trace contextRef="#ctx0" brushRef="#br0" timeOffset="77159.752">4523 9582 20 0,'0'0'91'0,"0"0"-56"15,0 0-2-15,0 0 1 16,0 0-9-16,0 0-23 15,108-8 10-15,-14 8 0 16,-2 0 0-16,-16 0-3 16,-27 0-9-16,-22 0 0 15,-27 0 0-15,0 0-16 0,-4-3-4 16,-29 3-8 0,-10-2 16-16,6 2 0 0,11 0 1 15,6 0 9-15,8 0 1 16,1 0 1-16,-5 2 0 15,6 14 0-15,-3 8 1 16,3 8 7-16,-6 14 5 16,9 7 1-16,-1 2 2 15,3 5-9-15,5-5-3 16,0-8-2-16,0-2 2 16,-3-9-8-16,-1-6 3 15,1-4-25-15,-1-5-41 16</inkml:trace>
  <inkml:trace contextRef="#ctx0" brushRef="#br0" timeOffset="77455.657">5385 9346 126 0,'0'0'98'0,"0"0"-33"16,0 0 11-16,0 0 18 16,0 0 11-16,0 0-72 0,-91-22-16 15,75 74-17 1,0 22 0-16,-10 19 25 0,-1 11-22 16,-3 6 1-16,-9-2-4 15,6-7-4-15,6-5-21 16,15-12-49-1,12-5-19-15,0-13 49 0,46-20-97 16,9-14 34-16</inkml:trace>
  <inkml:trace contextRef="#ctx0" brushRef="#br0" timeOffset="77903.416">5553 9807 136 0,'0'0'74'0,"0"0"-44"16,0-114 13-16,0 86 21 15,0 4-19-15,8 8-4 16,19 6-23-16,3 4-2 16,0 6 2-16,9 0-12 15,-2 0-6-15,-1 15 0 16,-10 4-2-16,-6 3-6 15,-6 4 8-15,-7-2 0 16,-2 3-10-16,-5-6 1 16,0-6 6-16,0-4-2 15,0-7-20-15,0-4 23 0,0 0 2 16,0 0 2 0,4-10 23-16,3-16-17 0,12-7 12 15,8 0 4-15,-1-1-23 16,1 8 15-16,-1 10-15 15,-6 4 11-15,3 8-12 16,-4 4-2-16,8 0-3 16,6 10 4-16,3 18-4 15,-3 9-3-15,-3 7-4 16,-10 6-21-16,-8 0 9 16,-12 0-41-16,0-5-40 15,-16-2 6-15</inkml:trace>
  <inkml:trace contextRef="#ctx0" brushRef="#br0" timeOffset="78099.416">5599 10112 140 0,'0'0'46'15,"0"0"-14"-15,0 0 4 16,0 0-9-16,0 0-20 15,0 0-7-15,274-22 1 16,-182 22-4-16,-23 0-16 16,-27 6-36-16,-31 8-24 0</inkml:trace>
  <inkml:trace contextRef="#ctx0" brushRef="#br0" timeOffset="78413.673">5760 10309 135 0,'0'0'43'16,"0"0"-9"-16,0 0-2 15,0 0-2-15,0 0-5 16,0 0-17-16,90 0 3 16,-81 10-8-16,-9 8-1 0,0 4-4 15,0 4 6 1,-16 2-3-16,-11 0 10 0,1 0-10 15,6-4 6-15,10-2-5 16,6-4-2-16,4-1 3 16,0-8 0-16,21 0-2 15,25-6 2-15,16-3 2 16,7 0-5-16,4 0 0 16,3-9-39-16,-13-16-18 15,3-6-11-15,-1-10-34 16</inkml:trace>
  <inkml:trace contextRef="#ctx0" brushRef="#br0" timeOffset="78707.579">6499 9414 152 0,'0'0'63'16,"0"0"-21"-16,0 0 31 15,0 0-5-15,0 0-33 16,0 0-23-16,3 18-6 16,51 38 26-16,15 19 17 15,10 9-7-15,17 11 5 16,-4 6-24-16,-13 5-15 16,-29-5 13-16,-34-5-19 15,-16-5-2-15,-62-7 0 0,-37-6-4 16,-15-9-13-1,-8-12-54-15,-5-8-40 0,17-8-23 16,15-5-16-16</inkml:trace>
  <inkml:trace contextRef="#ctx0" brushRef="#br0" timeOffset="79038.173">7604 10050 216 0,'0'0'28'15,"0"0"-2"-15,0 0 20 16,0 0 2-16,0 0-28 16,0 0-9-16,100-36-8 15,-12 32-3-15,8 1 0 16,3 3-2-16,-9 0-20 16,-9 0-50-16,-28 0-5 0,-23 0-14 15,-23-1-41 1</inkml:trace>
  <inkml:trace contextRef="#ctx0" brushRef="#br0" timeOffset="79220.973">7941 9900 0 0,'0'0'129'0,"0"0"-81"16,0 0-8-16,0 0 8 16,0 0 4-16,0 0-9 15,-20-26-3-15,20 39-36 16,-7 26 2-16,-2 15 20 15,-5 9-16-15,2 4-8 16,5 5-2-16,3 3-8 16,4-1-57-16,0-6-73 15</inkml:trace>
  <inkml:trace contextRef="#ctx0" brushRef="#br0" timeOffset="80343.87">9112 9713 159 0,'0'0'57'0,"0"0"-20"16,0 0 30-16,0 0 4 16,0 0 5-16,0 0-28 15,0 0 20-15,-9-106-16 0,-21 102-33 16,-9 4 17-16,-18 0-32 15,-8 16 4-15,-11 20-6 16,0 14 18-16,12 10-22 16,14 7 2-16,22 0 0 15,28-7-2-15,0-5 2 16,23-9 0-16,39-12-8 16,7-6-22-16,11-12 30 15,-1-8-2-15,-6-1-39 16,-8-7 20-16,-8 0-46 15,-8 0-24-15,-6 0-10 16,-13-10-4-16,0-2 34 16,-7-2-25-16</inkml:trace>
  <inkml:trace contextRef="#ctx0" brushRef="#br0" timeOffset="80690.574">9435 9957 88 0,'0'0'62'16,"0"0"-27"-16,0 0 2 16,0 0-5-16,0 0-3 15,0 0-20-15,-9-15-5 16,2 15 1-16,-3 0-4 16,1 8 6-16,5-1-7 15,4-2 1-15,0-1-2 16,0-2 1-16,0-2 0 0,0 0 5 15,4 0 1-15,12 0 26 16,3 0 12-16,-8-9-11 16,-8-1 2-16,-3-1-13 15,0-1 3-15,0 2-21 16,0 3-1-16,0 2-6 16,-7 1-1-16,-9 4-42 15,6 0-5-15,6 1-36 16,4 16 11-16,7 3-8 15</inkml:trace>
  <inkml:trace contextRef="#ctx0" brushRef="#br0" timeOffset="81171.781">9946 9869 167 0,'0'0'43'16,"0"0"-3"-16,0 0 28 16,0 0-17-16,0 0-18 15,0 0-3-15,15-95-20 16,4 86 7-16,8 6-14 16,-4 3 1-16,3 0-6 15,-3 1 2-15,4 23 0 0,-1 10-3 16,-6 8 1-1,-8 4 2-15,-8-5 0 0,-4-7 2 16,0-8-3-16,0-10 1 16,0-8 0-16,0-4-1 15,0-4 8-15,0 0-7 16,0 0 25-16,0-18 36 16,0-8-19-16,0-2-18 15,0-6 12-15,23-2-4 16,3-1-24-16,11 3 14 15,6 10-22-15,-1 6 8 16,4 9-20-16,-2 9 12 16,2 0 0-16,4 5-4 15,-4 23-20-15,0 8 22 16,-7 4-10-16,-9 1-30 0,-16-3 29 16,-5-4-45-16,-9-6-35 15,0-3-27-15,0-10 2 16,0-5 1-16</inkml:trace>
  <inkml:trace contextRef="#ctx0" brushRef="#br0" timeOffset="89198.041">860 9565 193 0,'0'0'34'0,"0"0"0"16,0 0 40-16,0 0 13 15,0 0-18-15,0 0-32 16,0 0-20-16,106 6 4 16,19-14 18-16,5-2-11 15,-12-2-19-15,-30 3-9 0,-38 3-12 16,-27 5-59-16,-23 1-32 16,0 0-6-16,-19 0 22 15,-15 0 22-15,2 6-4 16,9 0 1-16,16-2 17 15,0-4 51-15,-2 0 17 16,2 0 49-16,-9 0-13 16,6 0-5-16,-10 0-10 15,1 14-3-15,-11 12-1 16,-1 12 9-16,1 11 1 16,4 4 1-16,3 5-13 15,7 3-18-15,12-1 0 0,4-6-14 16,0-4-6-1,0-10-67-15,4-12-74 0,8-4 7 16</inkml:trace>
  <inkml:trace contextRef="#ctx0" brushRef="#br0" timeOffset="89467.91">1797 9394 107 0,'0'0'110'16,"0"0"-65"-16,0 0 20 16,0 0 20-16,0 0-21 0,0 0-51 15,-145 56 9 1,96 15 18-16,3 9-5 0,12 1-7 16,15 5-7-16,11-7-9 15,8-4-1-15,0-7-11 16,0-15-40-16,27-14-39 15,3-9-58-15,4-10 0 16,-2-8 35-16,1-10-30 16</inkml:trace>
  <inkml:trace contextRef="#ctx0" brushRef="#br0" timeOffset="89883.626">1767 10026 88 0,'0'0'44'0,"0"0"-17"15,-65-108 6 1,49 80 0-16,9 10-5 0,7 5-7 15,0 4 2-15,0 5 8 16,0 0-22-16,26 2-6 16,1 2 1-16,3 0 3 15,-2 0-2-15,-7 16-1 16,2 6 3-16,-7 4-3 16,-3 2 5-16,-6-1-2 15,-7-4-6-15,0-4 2 16,0-4-2-16,0-5 0 15,-7-6 0-15,7-4 4 16,0 0 1-16,0 0 10 16,0-6 13-16,0-14-15 15,0-8-2-15,0-4 7 16,21 0-11-16,11 3-7 0,-9 8 4 16,-9 6-3-16,5 10 1 15,1 5-6-15,-1 0 0 16,4 4-1-16,-2 18 1 15,2 9 1-15,-7 0-3 16,0-2-24-16,-5-2-1 16,-4-7-29-16,5-6-14 15,-8-6 13-15,-1-8 0 16,-3 0-8-16,0 0-34 16</inkml:trace>
  <inkml:trace contextRef="#ctx0" brushRef="#br0" timeOffset="90109.651">2243 9593 19 0,'0'0'94'16,"0"0"-59"-16,0 0 3 16,0 0 4-16,0 0-10 15,0 0-26-15,0 0 3 16,65 2 22-16,-15 40 7 16,-4 3-5-16,-12 4-12 15,-8 5-4-15,-14 4 1 16,-12 5-6-16,0-1-3 15,0-2-6-15,-31-10-6 16,-7-8-2-16,0-6-50 16,0-8-52-16,7-5 15 15,13-8-49-15</inkml:trace>
  <inkml:trace contextRef="#ctx0" brushRef="#br0" timeOffset="90332.678">2758 9756 74 0,'0'0'74'16,"0"0"-52"-16,0 0-3 16,0 0 7-16,237-35-4 0,-161 32-12 15,-4-2-5 1,-22 1-3-16,-24 4-2 0,-22 0-16 15,-4 6-32-15,-16 16-15 16,-28 9-33-16</inkml:trace>
  <inkml:trace contextRef="#ctx0" brushRef="#br0" timeOffset="90465.339">2777 9988 68 0,'0'0'45'0,"0"0"-24"16,0 0 18-16,0 0-15 15,0 0-13-15,237 0-6 16,-161 0-5-16,7 0-11 16,-10 0-74-16</inkml:trace>
  <inkml:trace contextRef="#ctx0" brushRef="#br0" timeOffset="92000.834">3773 8913 114 0,'0'0'33'0,"0"0"-6"0,0 0-2 16,-241-81-5-16,77 68-12 15,-38 5-5 1,-35 4-2-16,-7 0 1 0,0 2 10 16,4 2 1-16,8 0 1 15,11 0 1 1,19 0-5-16,22 8 4 0,31 8-5 15,20 4-2-15,14 3-4 16,12 0 4-16,15 1-1 16,21-2-4-16,8-2 3 15,10-1 5-15,3 2-1 16,9 0-3-16,-2 3 2 16,5 3-3-16,4 11 1 0,3 9 2 15,-1 11 0 1,7 12 10-16,5 11 1 0,9 6 6 15,7 12 1-15,0 7-7 16,0 14 6-16,0 21-1 16,0 11 0-16,0 9 11 15,0-5 11-15,-23-12-23 16,-9-7-7-16,9-16-4 16,5-15 4-16,6-12-7 15,8-12-5-15,4-12 8 16,0-10-10-16,20-10 12 15,14-10-14-15,-3-8-5 16,-1-6 5-16,-3-5 0 16,3-3 0-16,0-4-7 15,9-2 1-15,18-2 3 0,28-4-17 16,40-6 12-16,50 0 0 16,50-2 8-16,62-12 0 15,33-2 0-15,19 6-6 16,1 6 2-16,-16 1-8 15,-24 3 12-15,-13 0-14 16,-20 0 3-16,-9 4 4 16,-1 3-2-16,17-5 1 15,16-2 1-15,11 2 3 16,8-2-1-16,-1 2 5 16,-2-2-2-16,-21 0 2 15,-6 0-1-15,-12 0-1 0,-8 0 2 16,11 0 2-1,20 0 10-15,17 0-10 0,0-4-2 16,-1-2-2-16,-12-2 0 16,-20 2 0-16,-14-1-1 15,-25 4 3-15,-17-2-2 16,-20 1 2-16,-19 2 4 16,-11-3-3-16,-14 1-1 15,-6 1 11-15,4 1-11 16,-7 2 1-16,-12 0-1 15,-7 0 0-15,-15 0 0 16,-8 0-5-16,-8 0 5 16,-6 0-1-16,1 0 1 15,-5 0 1-15,-6-1-1 16,-10-10-10-16,-15 0 10 0,-8-10 0 16,-13-3 14-16,-6-4-11 15,-4-10 2-15,0-6 1 16,-4-12-3-16,1-10-1 15,-1-9 12-15,-1-11-6 16,8-12-2-16,-3-11-2 16,0-10-4-16,-7-7 2 15,-5-5 0-15,-6-4-2 16,-5-5 2-16,0-2-2 16,-12-3 2-16,-15 2 2 15,-3 8-4-15,-2 8-2 16,-8 11 2-16,-14 12 0 0,-15 10 2 15,-15 7 4 1,-7 7-2-16,-8 9 0 0,0 4 0 16,-5 9-2-16,-9 9-2 15,-22 11 0-15,-33 13 0 16,-41 6 0-16,-65 11-6 16,-81 5 4-16,-91 3-2 15,-108 0-2-15,-90 0-14 16,-68 0 4-16,-24 0 13 15,10 0-18-15,60 3-15 16,75-1 3-16,87-2 6 16,84 0-1-16,81 0-21 0,61 0-7 15,30 0-36-15,27 0-8 16,20 0-11-16</inkml:trace>
  <inkml:trace contextRef="#ctx0" brushRef="#br0" timeOffset="100404.047">23468 18276 157 0,'0'0'63'0,"0"0"-40"0,0 0-12 16,0 0 11-16,0 0 9 16,0 0-4-16,340-71-8 15,-116 70-8-15,47-1-6 16,33 2 0-16,36-3-1 16,12 3-3-16,14 0 3 15,-16 0-4-15,-46 0 2 16,-56 0 0-16,-76 0-2 15,-80 0-1-15,-62 0 0 16,-30 0 1-16,-80 0 2 0,-61 0-1 16,-61 0 6-1,-49 0-6-15,-39 0 2 0,-27-12-3 16,-3-6 2-16,10-3-1 16,25-2 7-16,38 4 4 15,33 6-1-15,46 5-1 16,53-2-9-16,48 10 3 15,51 0-4-15,16 0-8 16,60 0-3-16,74 8 11 16,64-6 3-16,54 2-3 15,38 0 1-15,26-4-4 16,20 0 0-16,15 0 3 16,-5 0 1-16,-26 0 2 15,-37 0-3-15,-65 0 0 16,-59 0-4-16,-63 5 4 0,-50 1-1 15,-46-4 7-15,-39 3-6 16,-83-1 10-16,-67 10-4 16,-75 0-6-16,-72-2 2 15,-37-4-5-15,-27-6 3 16,18-2-3-16,35 0 3 16,46 0 2-16,64 0 2 15,85 0-3-15,87 0-1 16,65 0 0-16,132 8-10 15,98 11 10-15,101-6-3 16,81-5 8-16,77 2-5 16,48-10 0-16,20 0-5 0,1 0 3 15,-29-18 1-15,-29-4-6 16,-54 4 4-16,-53 4-3 16,-89 0 5-16,-94 10 1 15,-91 0 0-15,-78 0 0 16,-41-10 0-16,-103 1 28 15,-102-10-27-15,-108 2 4 16,-96-2-9-16,-67-3 4 16,-51 2-1-16,-32 5 1 15,-41 8 2-15,-29 1-1 16,-19 10 8-16,-8 0-2 16,35 10-5-16,64 6 13 15,122-6-2-15,154-2 0 16,143-6-12-16,127 2-1 15,68-4-13-15,137 0 10 0,100-14 3 16,106-18-3-16,81-7 8 16,60 7-10-16,27 5-4 15,19 7 9-15,-19 5-6 16,-21 15 7-16,-42 0-4 16,-54 17 3-16,-67 6 0 15,-81 8-2-15,-102-3 4 16,-89-10 0-16,-89-6-2 15,-55 6-12-15,-127-4-3 16,-105 0 14-16,-95-2-4 0,-83-12 3 16,-60 0-3-1,-59 0 5-15,-42-26-1 0,-34-2 1 16,-19-3 0-16,1 5 5 16,32 5-5-16,72 6 14 15,126 5-3-15,174 6 0 16,171 4 9-16,144 0-20 15,196 0-18-15,175 0 14 16,159 0-5-16,135-4 2 16,99 4-3-16,30 0-20 15,-20 14 0-15,-59 17-13 16,-112 8 30-16,-114 5 11 16,-130-2 3-16,-136-11-1 15,-128-10 0-15,-133-6-4 16,-98-3-5-16,-156-10 9 0,-119-2 1 15,-115 0-1-15,-98-10 3 16,-93-2-1-16,-90 3 17 16,-69 0 6-16,-32 9 13 15,2 0-7-15,76 22-2 16,124 4-1-16,173 6-25 16,208-9 0-16,183-6-3 15,156-5-19-15,210-6 0 16,182-2-3-16,128-4 21 15,96 0-6-15,47 0-12 16,2-4-6-16,-23 2-8 16,-57-2 16-16,-76 4 13 0,-98 0 3 15,-107 4 0 1,-122 10 1-16,-121 0 0 0,-130-3 0 16,-108-8-7-16,-177 1 7 15,-143 0 3-15,-129 1-2 16,-112-2 1-16,-88 0-2 15,-29 9 7-15,18 1 23 16,94 6-1-16,163-1-4 16,182-2-19-16,185-3-6 15,151-3-10-15,205-5-70 16,156-1 35-16,143-4-7 16,117 0 21-16,79-13 8 15,20-8-38-15</inkml:trace>
  <inkml:trace contextRef="#ctx0" brushRef="#br0" timeOffset="108898.662">18780 12566 65 0,'0'0'110'15,"0"0"-73"-15,0 0-14 16,0 0-3-16,0 0-2 15,0 0-16-15,0 0 10 16,200 17 11-16,-101-7 1 0,-5-2-8 16,-13-2-7-1,-17-2-5-15,-25-1-4 0,-20-2-16 16,-19 0-57-16,0 2-5 16,-30-1-45-16</inkml:trace>
  <inkml:trace contextRef="#ctx0" brushRef="#br0" timeOffset="109089.439">19113 12631 71 0,'0'0'43'16,"0"0"-25"-16,0 0 8 16,0 0 7-16,0 106-1 15,0-58-8-15,0 3-6 16,3-1-6-16,-3-2-4 0,4-6-7 15,5-2-1-15,1-4-8 16,-2-8-33-16,4-2-55 16</inkml:trace>
  <inkml:trace contextRef="#ctx0" brushRef="#br0" timeOffset="109366.684">19651 12489 110 0,'0'0'99'16,"0"0"-49"-16,0 0 11 0,0 0 3 16,0 0-45-16,0 0-16 15,-43 42-3-15,17 22 11 16,6 6-11-16,6 2 12 15,14 0-10-15,0-2-1 16,0-5-1-16,0-6-13 16,30-8-40-16,0-9-37 15,6-10-24-15</inkml:trace>
  <inkml:trace contextRef="#ctx0" brushRef="#br0" timeOffset="109801.705">19987 12761 129 0,'0'0'43'16,"0"0"-13"-16,0 0 4 16,0 0-5-16,0 0-10 15,0 0-16-15,53-30-1 16,-23 30 2-16,9 0-4 15,-9 16 0-15,-7 2 0 16,-4 2 0-16,-15 3 0 0,-4-6 0 16,0-3 1-16,0-6-2 15,0-3 1-15,0-5 0 16,0 0 1-16,0 0 1 16,0 0 29-16,0-2 13 15,0-15-19-15,7-5-7 16,16-2-2-16,3-4-14 15,5 4 0-15,-5 5 2 16,-6 8-1-16,3 5-3 16,-8 6-4-16,8 0 3 15,4 0-2-15,3 16 1 16,0 10-1-16,-10 2-11 16,3 2-15-16,-8 0 6 15,3-7-26-15,2-3-3 16,-4-5-18-16,-6-2-40 0</inkml:trace>
  <inkml:trace contextRef="#ctx0" brushRef="#br0" timeOffset="110013.44">20142 12953 86 0,'0'0'41'16,"0"0"-24"-16,0 0 1 15,0 0 3-15,0 0-15 16,0 0 2-16,260 0 2 16,-176 0-6-16,-12 0-3 0,-22 0-1 15,-24 6-5-15,-19 3-24 16,-7 3-20-16,0 2-25 16</inkml:trace>
  <inkml:trace contextRef="#ctx0" brushRef="#br0" timeOffset="110271.752">20429 13118 51 0,'0'0'41'16,"0"0"-26"-16,0 0 5 16,0 0-5-16,0 0-5 15,0 0 8-15,83 65-8 0,-83-41 3 16,0 2-5-16,-26-1-2 15,-1 0 5-15,8-1-9 16,8-9 0-16,11-3-2 16,0-1 1-16,0-5-2 15,19-5 1-15,31-1 0 16,26 0-2-16,27-7-6 16,12-17-20-16,-6-13-57 15</inkml:trace>
  <inkml:trace contextRef="#ctx0" brushRef="#br0" timeOffset="110543.395">20935 12519 153 0,'0'0'36'15,"0"0"1"-15,0 0 2 16,0 0-11-16,0 0-28 15,0 0 15-15,-21 147 12 16,84-80-5-16,13 6-9 16,-3-1-4-16,-11 2-5 15,-21 4-2-15,-29 0 0 16,-12-2-1-16,-7-3-2 16,-48-9-4-16,-12-7-24 15,-11-4-14-15,11-13-56 0,5-6-39 16</inkml:trace>
  <inkml:trace contextRef="#ctx0" brushRef="#br0" timeOffset="110846.618">21581 12861 71 0,'0'0'68'15,"0"0"-41"-15,0 0 3 16,221-20-8-16,-152 20-14 15,-2 0-6-15,-2 0-2 16,-15 2-7-16,-20 5-37 16,-21 1-40-16</inkml:trace>
  <inkml:trace contextRef="#ctx0" brushRef="#br0" timeOffset="111002.401">21607 13002 94 0,'0'0'35'0,"0"0"-21"0,0 0 18 16,0 0-5-16,0 0-9 16,255 26-7-16,-121-24-3 15,11-2-8-15,-16 0-34 16,-14 0-107-16</inkml:trace>
  <inkml:trace contextRef="#ctx0" brushRef="#br0" timeOffset="111458.064">22723 12659 67 0,'0'0'121'0,"0"0"-96"15,0 0 2-15,0 0 4 16,0 0-7-16,0 0-20 16,50-16-3-16,1 16-1 15,-14 10 2-15,-10 12-3 16,-8 6 1-16,-15 4 0 0,-4 4 0 15,0-1 1 1,0-4 2-16,-4 0-1 0,-19-5 0 16,0-4-2-16,-3-6 1 15,3-4 0-15,7-6 1 16,9-3-2-16,7 2 2 16,0-1-2-16,0-2-2 15,56-2 2-15,40 0 4 16,38-2-4-16,15-19-8 15,-4-1-41-15,-16-1-28 16,-26-4-45-16</inkml:trace>
  <inkml:trace contextRef="#ctx0" brushRef="#br0" timeOffset="111803.801">23686 12651 122 0,'0'0'48'16,"0"0"-12"-16,0 0-12 16,0 0-13-16,0 0-8 15,212-26 0-15,-140 23-3 16,-10 3 0-16,-28-1-1 16,-18 1-14-16,-16 0-4 15,0 0-7-15,-7 0-14 16,-25 0 14-16,2 0 8 0,0 0 7 15,7 0 6-15,10 0-1 16,-4 6 6-16,4 12 0 16,3 3 17-16,-6 8-7 15,9 1 13-15,3 4 0 16,4 4-3-16,-3 1-3 16,3-2-10-16,0-1-3 15,0-1-3-15,0-7-1 16,0-4-30-16,10 0-75 15</inkml:trace>
  <inkml:trace contextRef="#ctx0" brushRef="#br0" timeOffset="112103.394">24650 12270 178 0,'0'0'59'16,"0"0"-10"-16,0 0 21 15,0 0-23-15,0 0-46 16,-115 107 40-16,88-27 13 16,13 11-12-16,5 6 3 15,6 3-14-15,3 1-18 16,0 0 1-16,0-1-12 0,23-1 3 15,15-15-5-15,8-16-14 16,11-19-55 0,16-18-83-16,29-14 13 0,27-15 36 15</inkml:trace>
  <inkml:trace contextRef="#ctx0" brushRef="#br0" timeOffset="112538.783">25488 12561 115 0,'0'0'82'0,"0"0"-56"16,0 0 9-16,0 0 13 16,0 0-10-16,0 0-13 15,46-103-7-15,-27 103-8 16,1 0-10-16,-1 0 0 15,4 8-2-15,-1 12 2 16,-6 2 0-16,-4 1-1 16,-5-1 1-16,0-4 0 15,0-6 0-15,-2-4 0 16,3-6 0-16,-5-2 0 16,1 0 1-16,-1 0 1 15,10 0 5-15,9-6 13 0,9-15 20 16,15-2-16-16,3-4-9 15,-3 4-4-15,-3 7-8 16,-13 3-2-16,-7 11 0 16,3 2-1-1,4 0-4-15,0 24-3 0,6 9 1 16,-13 5-20-16,-9 6-29 16,-2 4 8-16,-1 0-28 15,-4-6-2-15,-2-2-43 16</inkml:trace>
  <inkml:trace contextRef="#ctx0" brushRef="#br0" timeOffset="112750.375">25511 12803 133 0,'0'0'83'0,"0"0"-58"15,0 0 2-15,0 0 1 16,320-6 1-16,-166 6-14 16,-2 2-12-16,-26 13-3 15,-34-1-5-15,-36 4-53 16,-36 0-32-16</inkml:trace>
  <inkml:trace contextRef="#ctx0" brushRef="#br0" timeOffset="113162.848">25909 13068 136 0,'0'0'75'0,"0"0"-45"16,0 0 14-16,0 0 9 15,0 0-37-15,0 0-15 16,-39 38-1-16,23-3 13 15,9 2-11-15,7-3-1 16,0-3 2-16,7-8-3 16,32-6 0-16,4-6-3 0,1-8-4 15,2-3 1-15,-4 0 6 16,4-4 3-16,-3-18 8 16,-6-9 21-16,-2-2 9 15,-8 0 0-15,-13 9 4 16,-5 8 1-16,-9 10-5 15,0 6 14-15,0 0-28 16,0 0-27-16,0 20-16 16,0 15 16-16,-13 9-2 15,-13 1 2-15,6-2-11 16,10-13-39-16,1-9-9 16,5-9-46-16,4-5-3 15,0-3 21-15,39-2 0 0</inkml:trace>
  <inkml:trace contextRef="#ctx0" brushRef="#br0" timeOffset="113446.476">26606 12352 226 0,'0'0'66'15,"0"0"4"-15,0 0-3 16,0 0-36-16,0 0-28 0,3 141 61 16,43-51-22-16,11 12-21 15,-2 4 3-15,-14 3-5 16,-6 1-12-16,-21-2-5 16,-10-5 0-16,-4-8-2 15,-14-10-12-15,-48-14-59 16,-18-8-18-16,-8-7-26 15,12-6-10-15,22-4-95 16</inkml:trace>
  <inkml:trace contextRef="#ctx0" brushRef="#br0" timeOffset="113753.371">27464 12775 199 0,'0'0'23'16,"0"0"-7"-16,0 0 35 15,0 0 0-15,0 0-35 16,0 0-7-16,221-38-7 16,-115 34-2-16,16-2 0 0,-14 1-12 15,-25-2-60-15,-33 0-5 16,-31-2-21-16</inkml:trace>
  <inkml:trace contextRef="#ctx0" brushRef="#br0" timeOffset="113951.101">27941 12575 71 0,'0'0'90'15,"0"0"-49"-15,0 0-4 16,0 0-11-16,0 0-9 16,0 0-2-16,0 0 32 15,-130 122-21-15,119-72-12 0,11 2-4 16,0-1-10-1,11-7-3-15,27-4-91 0,3-8-17 16</inkml:trace>
  <inkml:trace contextRef="#ctx0" brushRef="#br0" timeOffset="114225.919">28985 12478 217 0,'0'0'49'0,"0"0"4"15,0 0 36-15,0 0-41 16,0 0-22-16,0 0-9 16,-248 65 17-16,195-13-10 15,18 2-15-15,21-4 12 16,14-2-21-16,0-4 1 15,56-3-5-15,40-8-20 16,38-4-39-16,22-15-40 16,9-10-24-16,-17-4-5 15</inkml:trace>
  <inkml:trace contextRef="#ctx0" brushRef="#br0" timeOffset="114673.379">29595 12566 133 0,'0'0'68'0,"0"0"-27"15,0 0 12-15,0 0 5 16,0 0-11-16,0 0-14 16,34-118-5-16,-2 104-11 15,1 7 7-15,-6 4-11 16,-4 3-10-16,0 4-3 15,-7 22-1-15,-13 13 1 16,-3 2 0-16,0 8 2 16,-3-7 1-16,-13-3-3 0,5-10 5 15,3-8-5-15,8-13 1 16,0-3-1-16,0-5 1 16,0 0 6-16,0 0 4 15,0-16 48-15,31-16 1 16,6-8-51-16,9-2-2 15,-3 6 1-15,3 2-8 16,3 8 4-16,1 8-4 16,-6 6 0-16,2 12-8 15,-7 0 6-15,-2 15-11 16,-5 21 5-16,-14 8-6 16,-13 11-3-16,-5 1-7 15,0-2-38-15,0-2-60 16,0-7-29-16,0-8 3 15</inkml:trace>
  <inkml:trace contextRef="#ctx0" brushRef="#br0" timeOffset="125993.228">23795 12703 13 0,'0'0'7'0,"0"0"-2"16,0 0 2-16,0 0 1 16,0 0 2-16,0 0-2 15,0 0 1-15,0 0 4 16,16-6-2-16,-16 6-3 16,0 0-7-16,0 0 6 15,0 0-2-15,0-2-4 16,0 0 0-16,-3-2 6 0,-6 0-4 15,2 0-1-15,-4 0 1 16,2-2 5-16,6 1 5 16,-8 3 2-16,-1-4-6 15,-11-1-4-15,-7 5 0 16,-4-2-4-16,2 4-1 16,9 0 1-16,16 0 0 15,7 0 1-15,0 0-2 16,0 0-1-16,23 0-1 15,34 0 2-15,20 0 4 16,10 4-4-16,9-2 1 16,3-2 4-16,0 0-1 15,3 0 0-15,-3 0 1 16,-10 0 0-16,-17-6 3 16,-26 4 0-16,-23 0-3 0,-19 2-2 15,-4 0 0 1,0-2-3-16,-12 2-2 0,-29-2 2 15,-17 2-5-15,4 0 5 16,12 0-13-16,12 0-5 16,7 0-2-16,0 2-6 15,-11 6-7-15,-8 0-41 16</inkml:trace>
  <inkml:trace contextRef="#ctx0" brushRef="#br0" timeOffset="126412.28">24002 12665 68 0,'0'0'26'0,"0"0"-5"16,0 0-1-16,0 0 5 15,0 0-6-15,0 0-10 16,0-14-5-16,-5 14-1 15,-13 20-1-15,-8 12 15 16,-6 6-1-16,9 4-6 16,2 8 4-16,5 8 3 15,9 9-3-15,7 3 4 16,0-4 0-16,0-4-6 0,0-10 0 16,0-7 6-1,7-9-10-15,3-10-2 0,-1-10-3 16,-5-8 0-16,-4-4-3 15,3-4 2-15,-3 0 3 16,4 0-3-16,-4 0 4 16,0 0 1-16,0 0-2 15,0-4-5-15,0-14 0 16,0-5-42-16,-4 2-14 16,-3-5-7-16,-2 2 7 15,9-3-16-15,0 1-19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1T17:36:23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7436 5063 28 0,'0'0'60'0,"0"0"-23"15,0 0-6-15,0 0-1 16,0 0-2-16,0 0-7 0,-175 32 6 15,152-32-6 1,4 0 13-16,5-6 4 0,-2-8 2 16,5-6 9-16,-1-4-19 15,8-6-2-15,4-4 7 16,0-2-12-16,0-9 11 16,0-3-16-16,16-4-10 15,11 0 9-15,-4 2-12 16,0 4-3-16,-9 6 6 15,5 9-2-15,-8 10-6 16,-2 7 0-16,5 4 8 16,5 2-11-16,20 1 3 15,29 2 0-15,32 1-7 16,40 4 12-16,41 0-5 16,27 0 0-16,36 0 2 0,39 1-7 15,38 7 1 1,36 1 4-16,36-2 0 0,5-1 9 15,1 0-9-15,-10-2 3 16,-29-4 1-16,-17 0-8 16,-35 0 1-16,-31 0 3 15,-36 0-4-15,-47 0 10 16,-36 0-6-16,-41 0 0 16,-17 0 10-16,-1 0-14 15,11 3 4-15,12 1 0 0,7 0 2 16,-3 0 3-1,-15-1-5-15,-15 0 6 0,-40 1 2 16,-20-2-2-16,-26-2-6 16,-10 0 0-16,0 0 8 15,0 0-8-15,0 0 10 16,0 0-2-16,0 0-4 16,0 6-2-16,0 4-2 15,-10 10 0-15,-13 8-4 16,3 8 8-16,4 7-4 15,6 7 2-15,3 1-2 16,-2 12-8-16,-11-4-117 16,-10 0-87-16,-19-5-8 15</inkml:trace>
  <inkml:trace contextRef="#ctx0" brushRef="#br0" timeOffset="787.74">8515 3364 159 0,'0'0'59'16,"0"0"-29"-16,0 0 9 16,0 0 28-16,0 0-19 15,0 0-13-15,214-19-6 16,-114 12-22-16,-5 3 4 15,-22-2-11-15,-31 2-2 0,-24 3-3 16,-18-2-30-16,0-1-7 16,0 2-11-16,-7-2-6 15,-20 3 28-15,4-1 17 16,4 2 9-16,8 0 4 16,8 0 2-16,-3 0-1 15,-1 0 0-15,-3 3 3 16,-10 14 7-16,-3 8 6 15,-3 8 3-15,-1 7 9 16,4 0-6-16,4 2-5 16,8 0-8-16,-1-2-9 15,12-2 4-15,0-2-4 16,0-6-43-16,0-7-41 16,30-12-43-16</inkml:trace>
  <inkml:trace contextRef="#ctx0" brushRef="#br0" timeOffset="1042.773">9534 3033 177 0,'0'0'72'15,"0"0"-15"-15,0 0 10 16,0 0-28-16,0 0-24 0,0 0 9 15,-102 121 14 1,66-47-13-16,10 5-3 0,12-1-15 16,8-6 6-16,6-6-13 15,0-12-8-15,32-8-43 16,18-10-85-16,10-13 21 16,12-10 4-16</inkml:trace>
  <inkml:trace contextRef="#ctx0" brushRef="#br0" timeOffset="1456.506">9809 3284 108 0,'0'0'67'16,"0"0"-30"-16,0 0 5 0,0 0-10 15,0 0 0-15,0 0-20 16,3-42-11-16,9 44 0 15,3 13-1-15,8 4 2 16,-4 1-1-16,1 2 1 16,-10-1-2-16,-6-8 0 15,1-3 0-15,-5-7-1 16,0-3 1-16,4 0 5 16,-1 0-1-16,1-8 76 15,3-17-2-15,5-7-59 16,7 3-4-16,-4-2-9 15,1 8 2-15,-6 4-4 0,3 9 1 16,-6 4-4-16,-4 6-1 16,6 0-10-16,2 0 2 15,12 8-12-15,3 10 17 16,1 4 3-16,-1 6-19 16,-6 3 9-16,-4 2-51 15,-13 3-39-15,-3-5 4 16,-12-1-19-16</inkml:trace>
  <inkml:trace contextRef="#ctx0" brushRef="#br0" timeOffset="1658.375">9752 3538 103 0,'0'0'59'16,"0"0"-24"-16,0 0-14 15,0 0-17-15,0 0-1 16,267-23-3-16,-177 23-2 16,-14 0-12-16,-30 0-12 15,-26 4-3-15,-20 4-3 16,0 0-9-16,-4-1-1 16</inkml:trace>
  <inkml:trace contextRef="#ctx0" brushRef="#br0" timeOffset="1938.591">9798 3617 17 0,'0'0'61'0,"0"0"-16"0,0 0-6 15,0 0-2-15,0 0-13 16,0 0 3-16,166 2-13 16,-153 2-5-16,-6 5 2 15,-7 2-9-15,0 5 3 16,0 7 1-16,-11-2 12 15,-16 3 1-15,-4-2-6 16,8-1-10-16,12-7-2 16,0-2 1-16,11-4-2 15,0-5 0-15,0 4 2 16,15-4 3-16,54-3-4 16,37 0-2-16,32-3-7 0,7-19-40 15,-13-8-12 1,-29-11-35-16</inkml:trace>
  <inkml:trace contextRef="#ctx0" brushRef="#br0" timeOffset="2187.812">10297 2998 75 0,'0'0'105'15,"0"0"-54"-15,0 0-1 16,0 0 17-16,0 0-16 15,0 0-41-15,23 68 28 0,42 8 21 16,8 18-9-16,-3 12 24 16,-4 3-31-16,-24-3-30 15,-31-10 9-15,-11-6-22 16,-37 1 0-16,-55-5-24 16,-20-2-63-16,-4-11-52 15,8-15-53-15,28-11 24 16</inkml:trace>
  <inkml:trace contextRef="#ctx0" brushRef="#br0" timeOffset="61743.485">29371 10762 69 0,'0'0'11'0,"0"0"-10"0,0 0-1 16,79-109 1-16,-43 85 2 15,-19 7-1-15,-4 8 12 16,-10 6 6-16,-3 3-11 16,0 0 1-16,0 0 2 15,0 0-1-15,0 0-3 16,0 0-3-16,-3 0-1 15,-24 6-4-15,-8 14 1 16,1 5-2-16,4 6 1 16,4 7-2-16</inkml:trace>
  <inkml:trace contextRef="#ctx0" brushRef="#br0" timeOffset="73427.168">28962 12410 169 0,'0'0'67'0,"0"0"-33"16,0 0-6-1,0 0-14-15,294 0 8 0,-77 0-13 16,66 8 7-16,52 10-3 15,27 3-7-15,-3-3 10 16,-28-3-16 0,-60-2 12-16,-77-5-2 0,-79-4-9 15,-65-3 2-15,-39 2-2 16,-11-3-1-16,-27 0-7 16,-53 0-41-16,-42 0 17 15,-46 0 10-15,-53 0 7 16,-49 0 10-16,-54 0 3 15,-26 0 1-15,-20 0 3 16,11-7 6-16,72-1 16 16,96 2 14-16,97 2-12 0,94 4 5 15,34 0-32 1,118 0 4-16,92 0 0 0,96 0-4 16,76 9 3-16,42 3-7 15,18-2 7-15,-15-7-3 16,-34-3 0-16,-72 0 3 15,-111 0-6-15,-108 0-8 16,-100 0-15-16,-36 0 10 16,-96-1-48-16,-45-7 18 15,-54 0-5-15,-33-2-3 16,-28-1 11-16,-6 2 19 16,18-1 8-16,30 5-6 0,46 5-41 15</inkml:trace>
  <inkml:trace contextRef="#ctx0" brushRef="#br0" timeOffset="80535.714">2643 15287 21 0,'0'0'113'15,"0"0"-75"-15,0 0-18 16,0 0 2-16,0 0-7 15,0 0 6-15,0 0-6 16,69-7-3-16,-46 3 5 16,0 0 3-16,0 2 8 15,3-2-5-15,4 0-5 16,16 0 0-16,13-5 7 16,17 3-15-16,14 3 15 0,14-1-8 15,13 4-7 1,17 0 20-16,8 0-23 0,10 0 7 15,4 0-7-15,5 0 0 16,7 4 2-16,-5-1-7 16,1 2-2-16,4 5 2 15,-9-6 4-15,-5 2-6 16,-14-2 0-16,-6 0 5 16,-8-4-11-16,-4 0 6 15,-7 0 0-15,-9 0-2 16,-17 0 10-16,-10-4-8 15,-10 0 0-15,-9-1 7 16,2 4-5-16,-9-3-2 16,-3 0 0-16,-4 2 1 0,-9-1 6 15,-5 0-7-15,-9 0 0 16,-13 3 11-16,1 0-13 16,-6 0 2-16,-5 0 0 15,0 0 0-15,0 0 9 16,0-3-9-16,0 3 0 15,4 0 8-15,-4 0-7 16,0 0-1-16,0-4 0 16,0 4-4-16,0 0-11 15,0-2-35-15,-13 2-56 16,-24 0-46-16,-5 0 65 0,-1 0-5 16</inkml:trace>
  <inkml:trace contextRef="#ctx0" brushRef="#br0" timeOffset="85267.419">28143 8953 36 0,'0'0'48'0,"0"0"-28"0,0 0 11 15,0 0-5-15,0 0-1 16,0 0-3-16,0 0-7 16,-12 13 9-16,12-13-4 15,0 0 1-15,0 2 9 16,0-2-5-16,9 0-2 16,24 0-5-16,33 0-16 15,40 0 10-15,23 0-4 16,28 0-7-16,22 0 5 15,12 0-2-15,-16 0 1 16,-19 0 4-16,-41 0-6 16,-53 0-3-16,-32 0 0 15,-30 0 5-15,-30 0 0 0,-78-5-5 16,-44-5-1-16,-39 0-1 16,-18-2-7-16,2-1 7 15,12 0 0-15,27 3 2 16,29 4-3-16,34 2 4 15,29 4-1-15,30-3 0 16,32 3 5-16,14 0-10 16,7 0 5-16,62 0-3 15,46 0 1-15,41 0 3 16,31 0-1-16,22 0 0 0,9 3 3 16,-8-1-3-16,-28-2 0 15,-56 0 3-15,-54 0-7 16,-49 0 6-16,-23 0-2 15,-19 0 0-15,-68 0-4 16,-58 0 4-16,-30 0 0 16,-12 0 2-16,15 0-10 15,27 0 13-15,23 2-5 16,35 0 0-16,25 2 6 16,29-2-6-16,20-2 0 15,13 2 0-15,0-2-5 16,4 6 0-16,72 2-4 15,42 3 4-15,57-3-11 16,43-1-21-16,19-5 2 16,-16-2-10-16,-42 0-2 0,-61 0 1 15,-56-2 6-15,-35-8-44 16</inkml:trace>
  <inkml:trace contextRef="#ctx0" brushRef="#br0" timeOffset="85914.603">30827 8957 66 0,'0'0'34'16,"0"0"-10"-16,0 0-1 0,0 0-4 16,-202 40-4-16,198-40-4 15,4 2-4-15,0-2 9 16,0 0-2-16,43 0-3 16,33 0 2-16,23 0-8 15,16 0 7-15,14 0 0 16,16 0-9-16,14 0 7 15,-1 0-6-15,-13 0 1 16,-32 0 4-16,-44-2-8 16,-35 0 7-16,-34-1 13 15,-11-1-2-15,-85-1 2 16,-63-3-16-16,-58 4 1 0,-54 1-12 16,-5-2 11-1,32 1-5-15,55 2 4 0,58 0 0 16,67 2 12-16,38 0-16 15,26 0-2-15,0 0 1 16,26 0-2-16,50 0 3 16,43 4 0-16,26 6-1 15,30 0-35-15,11-4-31 16,1-2 8-16,-15-4-21 16,-27 0-29-16</inkml:trace>
  <inkml:trace contextRef="#ctx0" brushRef="#br0" timeOffset="88967.482">20562 13180 117 0,'0'0'72'0,"0"0"-29"16,0 0 5-16,0 0 23 15,-38-106-17-15,38 79-12 0,0 0 9 16,0 4-29-16,15 2 3 16,11 3-22-16,6 6 5 15,2 3-3-15,-1 9-5 16,6 0 0-16,-9 0-10 15,-3 19 6-15,-4 9 4 16,-4 10 0-16,-12 2-37 16,-3 2 29-16,-4-5-8 15,0-7 8-15,0-11 3 16,0-6-3-16,0-9 2 0,0-4 6 16,0 0 0-1,0 0 3-15,0-11 9 0,9-13 2 16,5-8 13-16,12-2-8 15,10-2-1-15,10 0-11 16,7 2 3-16,-4 10-7 16,-3 7-3-16,-3 14 0 15,-3 3-6-15,-1 10-3 16,-5 21 9-16,-7 11-1 16,-8-1-22-16,-7-1-4 15,-5-2-27-15,0-7-22 16,-3-4 4-16,0-4 5 15,4-8-7-15,-4-4-29 16</inkml:trace>
  <inkml:trace contextRef="#ctx0" brushRef="#br0" timeOffset="89573.59">21458 13211 93 0,'0'0'33'16,"0"0"5"-16,0 0-7 15,0 0-3-15,163-120 0 16,-120 89-11-16,3-5 11 15,7-6-1-15,-4-3-9 16,-3-5 9-16,-10 0-1 16,-19 0-8-16,-8 2 14 15,-9 4-18-15,0 8 1 0,0 10 13 16,-16 12-9 0,-3 9 13-16,5 5-32 0,-6 0-6 15,-10 11 5-15,-12 29-5 16,-8 14 6-16,4 8 0 15,16 4-2-15,14 3-2 16,16-5-9-16,0-4 12 16,20-14-8-16,13-14 2 15,-1-14 4-15,2-13 3 16,-1-5 0-16,3 0-1 16,1-11 1-16,2-11 0 15,-6-3 5-15,-3 0-1 16,-1 3 0-16,-15 8-4 15,-5 8 2-15,-6 6-5 16,1 0 3-16,3 10-7 16,5 14 4-16,2 10 0 0,6-4 3 15,3-3 0-15,7-4 0 16,5-7-8-16,-1-6 8 16,-1-7 0-16,3-3-1 15,-3 0 10-15,3-15-9 16,1-10 5-16,-7-12-4 15,-3-5 23-15,-15-8-14 16,-12 0 4-16,0 6 11 16,-19 4-22-16,-31 14 4 15,-7 8-7-15,-1 9-10 16,8 9 1-16,13 0 2 16,11 4-43-16,10 20 5 15,12 11-44-15,4 2 1 0,0 6 16 16,23-1-24-16</inkml:trace>
  <inkml:trace contextRef="#ctx0" brushRef="#br0" timeOffset="90159.519">22534 13083 47 0,'0'0'82'16,"0"0"-34"-16,0 0-7 15,0 0 6-15,57-115-5 16,-57 99-9-16,0 4 2 15,-8 2-15-15,-23 10-10 16,-7 0-10-16,-4 0 3 16,-4 6-3-16,12 11 0 0,8 8-7 15,19-1-4-15,7 0-24 16,0 2 7-16,33-10 2 16,13-6 13-16,0-8 13 15,-5-2 0-15,-2 0 2 16,-5-12 4-16,-8-6 14 15,-13-4 13-15,-6 0 21 16,-7 2-11-16,0 2 13 16,-4 6-3-16,-22 3-34 15,3 9 30-15,-8 0-45 16,5 17-1-16,-6 22-6 16,2 20 15-16,7 6-12 0,4 6 0 15,1 3 7 1,-2-1-13-16,5 7 6 0,4 6 0 15,11 6-7-15,0 8 20 16,7-7-13-16,20-11 0 16,-8-16 3-16,-12-13-6 15,-7-17 3-15,0-12 0 16,-34-12-6-16,-31-10 18 16,-18-2-8-16,-13-6 6 15,-3-20-5-15,11-5 14 16,8-3-15-16,20-1-2 15,18-4-2-15,22 3 6 16,20-4-10-16,0-4 4 16,43-6-39-16,40-4 5 15,28-7-58-15,18-2-23 0,13-2-19 16,-9 3 34-16,-11 3-67 16</inkml:trace>
  <inkml:trace contextRef="#ctx0" brushRef="#br0" timeOffset="90654.764">22964 13020 77 0,'0'0'71'16,"0"0"-34"-1,0 0 2-15,0 0-1 0,0 0 5 16,0 0 6-16,19-80-26 15,4 66 11-15,11-3-21 16,1 4-11-16,8 0 23 16,-3 6-23-16,3 4 1 15,-6 3-1-15,2 0 1 16,0 5-3-16,-13 19 0 16,1 8-1-16,-13 6-7 15,-2-2 8-15,-5-4 0 16,-3-8-2-16,1-10 8 15,-5-9-6-15,0-5 0 16,4 0 3-16,-4 0-3 16,0-3 0-16,0-15 8 0,0-5 0 15,3-6 1-15,12-1 5 16,8 0-3-16,12 2-11 16,-1 3 15-16,-4 6-14 15,5 5-1-15,-8 8 0 16,10 6 3-16,5 0-6 15,8 20 3-15,-1 14-2 16,4 1-6-16,2 4 8 16,-11 1-5-16,6-4-11 15,-8-2-59-15,1 0-27 16,-1-8 15-16,-5-4-20 16</inkml:trace>
  <inkml:trace contextRef="#ctx0" brushRef="#br0" timeOffset="90902.445">24630 12966 177 0,'0'0'34'16,"0"0"-1"-16,0 0-10 15,0 0-11-15,234-36-4 16,-109 36-7-16,4 0 0 0,-7 0-1 16,-26 0-4-1,-34 0-18-15,-39 0-25 0,-23 0-27 16,-39 0-51-16</inkml:trace>
  <inkml:trace contextRef="#ctx0" brushRef="#br0" timeOffset="91093.747">24950 12861 85 0,'0'0'62'0,"0"0"-23"15,0 0-3-15,0 0-4 16,0 0-11-16,0 0-9 0,62 86 12 16,-62-23-2-16,0 1-19 15,0 6 4-15,4-3-7 16,3-9-47-16,9-5-40 15,14-10-80-15</inkml:trace>
  <inkml:trace contextRef="#ctx0" brushRef="#br0" timeOffset="91569.689">26107 12879 199 0,'0'0'44'0,"0"0"-4"15,0 0 15-15,0 0-16 16,0 0-8-16,0 0-16 16,99-70-6-16,-58 67-8 15,5 3-1-15,0 0 0 16,0 12-9-16,-4 13 7 15,-15 11 2-15,-4 7-1 16,-13 5-2-16,-6 0 1 16,-4-6 2-16,0-12-1 15,0-12-4-15,0-8-2 16,0-10 1-16,0 0 2 16,0 0 8-16,0-14 14 0,4-14 1 15,15-7-7 1,4-6 25-16,12-3-28 0,6 2 6 15,1 1-13-15,4 11 9 16,0 10-12-16,-5 11 1 16,2 6 0-16,-4 3-8 15,-6 8 5-15,-3 23-1 16,-3 9-9-16,1 6-39 16,-14 7 1-16,2-3-14 15,-5 0 1-15,-2-9-4 16,5-9-52-16</inkml:trace>
  <inkml:trace contextRef="#ctx0" brushRef="#br0" timeOffset="92558.331">27506 12344 111 0,'0'0'59'0,"0"0"-37"0,0 0-4 16,-306-66-5-16,52 54-13 15,-90 2 5-15,-45 0-5 16,-26-4 1-16,-5-2-4 16,28-3 6-16,10 6-3 15,8 1 6-15,-15 6-4 16,-50 6 2-16,-49 0-4 16,-41 2-3-16,-35 20 1 15,18 6-7-15,27-2 9 16,58-4 0-16,84-5 2 15,67-10-3-15,75-6 1 16,63-1 0-16,45 0 5 16,51 0-1-16,39-7 4 0,21 1 3 15,16 2 4 1,0 2 3-16,3 2-14 0,33 0-3 16,-3 0 2-16,6 12-1 15,-16 16-2-15,-12 16 1 16,-11 14 1-16,0 17 5 15,-20 13 17-15,-20 7 1 16,1 18 11-16,-4 20-14 16,-3 9 13-16,-3 9 28 15,-1-7-26-15,24-16 6 16,26-15-32-16,3-13-4 16,70-10 2-16,22-16-2 0,24-12-7 15,19-13 0-15,3-22 12 16,15-10-12-16,3-16 0 15,29-1 0-15,26-5 4 16,26-20-4-16,35-3-2 16,29-2-17-16,48-4-24 15,51 4 25-15,46-4-16 16,48 10 13-16,29-2 20 16,12 12-16-16,6 1 6 15,-16 7 4-15,-37 6-17 16,-45 0 22-16,-53 0 2 15,-64 0 0-15,-44 6 0 16,-48-3 0-16,-32-3 0 0,-28 0 0 16,-38 0 2-1,-24-12-5-15,-19-6 3 0,-13-5 0 16,-2-11 11-16,-1-3-11 16,3-13 11-16,2-9-2 15,-2-6-6-15,2-10 17 16,-9-7-19-16,-16-11 1 15,-10-11 5-15,-20-6 0 16,-18-1-3-16,-12 6-4 16,-3 6 12-16,-59 11-18 15,-28 8 6-15,-45 9 0 16,-52 9-6-16,-72 10-4 16,-70 12-37-16,-74 14-66 0,-69 6-17 15,-39 4-42-15</inkml:trace>
  <inkml:trace contextRef="#ctx0" brushRef="#br0" timeOffset="95477.457">18812 11275 143 0,'0'0'53'0,"0"0"-10"15,0 0 7-15,0 0 3 16,0 0-21-16,64-118 0 16,-9 98-11-16,1 2-7 0,4 4 17 15,9 4-21-15,-3 4-7 16,3 6 2-16,-9 0 1 15,-14 0-4-15,-12 20-2 16,-15 8-3-16,-7 6-2 16,-12 4 5-16,0 0 0 15,0-2-5-15,-8-4 10 16,-10-8-5-16,2-7 0 16,4-9-2-16,8-4-3 15,4-4 5-15,0 0 0 16,0-9 15-16,0-13-10 15,4-6-1-15,24-2 12 16,-2 0-12-16,8 0 19 16,0 2-23-16,-2 6 0 15,1 8 0-15,-3 8 3 0,2 6-3 16,2 0 0-16,5 10-15 16,-9 16 15-16,-4 1-31 15,-3 2-15-15,-3 3-10 16,3-4-21-16,-2 0 24 15,7-4 7-15,9-5-24 16,9-12-37-16</inkml:trace>
  <inkml:trace contextRef="#ctx0" brushRef="#br0" timeOffset="95917.695">20208 11187 64 0,'0'0'48'15,"0"0"-18"-15,0 0 6 16,0 0-15-16,0 0-13 16,0 0-1-16,159-30-6 15,-74 24 5-15,5 2 5 16,6-4-6-16,-15 1 3 16,-17 0-8-16,-25 0 1 15,-20-2 1-15,-19-1 0 16,0 0 2-16,-9-1-1 15,-28 0 0-15,-5 1-4 16,-1 0 1-16,6 0 0 16,-2 4 1-16,13-1 1 0,10 4-2 15,9 3 2-15,7 0 1 16,0 0-4-16,0 0 1 16,19 0 0-16,24 10 2 15,10 2 1-15,7 0-3 16,5 6 1-16,-5 2 2 15,-10 6 0-15,-11 2 0 16,-13 4-3-16,-19 3 3 16,-7-2-1-16,0-1-1 15,0-2-1-15,-30-2-5 16,-16-6-9-16,-7-3-37 16,7-7-19-16,13-5-45 0</inkml:trace>
  <inkml:trace contextRef="#ctx0" brushRef="#br0" timeOffset="96478.395">21703 10994 90 0,'0'0'48'16,"0"0"-16"-16,0 0-11 15,0 0 1-15,0 0-7 16,0 0-8-16,33 34 12 15,-79-14 0-15,-10-1-7 0,-1-2-5 16,-8-2-4 0,3 0-2-16,1-4-1 0,8-8 1 15,11 0 0-15,12-3-1 16,10 0 0-16,13-9 1 16,4-6 3-16,3-3-2 15,0 0-2-15,0 2 4 16,14 0-4-16,16 5 2 15,2 4-2-15,1 5 0 16,6 2-1-16,-5 0 1 16,5 9 0-16,-5 11 0 15,4 3-3-15,-7-3 3 16,-1 3 0-16,0-6-2 0,2-3 5 16,-2-4-3-1,7-6 0-15,5-4 1 0,1 0-1 16,6 0 0-16,1 0 0 15,-4-12 4-15,0-7-2 16,-13 0 21-16,-6-6 11 16,-8 2-4-16,-12-6 5 15,-7 1-20-15,0 0 0 16,-37 6-6-16,-21 7-3 16,-2 7-6-16,1 8 0 15,6 0-14-15,7 0-7 16,9 8-38-16,11 7-10 15,3 6 19-15,19-2-10 16,4-1-14-16,7-4-44 16</inkml:trace>
  <inkml:trace contextRef="#ctx0" brushRef="#br0" timeOffset="96952.11">22323 10854 42 0,'0'0'21'15,"-141"-104"-7"-15,31 44 3 16,-24-4-4-16,-29 0 0 16,-44 3 4-16,-48 7-4 15,-45 10-5-15,-43 16 4 16,-36 21-1-16,-1 7 6 16,-9 25-4-16,19 31-8 0,27 23 8 15,26 15-6 1,53 10-2-16,63 16 3 0,63 6-8 15,65 13 4-15,63 9-4 16,20 9 2-16,93 1-4 16,54-6 3-16,61-19-1 15,63-26 2-15,66-27 0 16,46-33 1-16,26-25-2 16,-7-22 0-16,-16-13 1 15,-17-33-2-15,-40-17 0 16,-34-9 15-16,-45-6 5 15,-62-8 16-15,-46-7-11 16,-50-15-10-16,-43-8 7 0,-45-5-16 16,-14-3-4-1,-76 10-2-15,-53 8 1 0,-52 12-2 16,-40 20-1-16,-30 29-14 16,-12 23 12-16,15 22-17 15,27 10-10-15,35 39-9 16,22 14-15-16,22 9-27 15</inkml:trace>
  <inkml:trace contextRef="#ctx0" brushRef="#br0" timeOffset="101155.534">19196 16874 144 0,'0'0'29'0,"0"0"-26"0,0 0 2 16,0 0 4-16,214-31-3 16,-30 22 6-16,87-5-3 15,95-2-6-15,122-2 10 16,117 0 1 0,108-1-4-16,95 10-6 0,66 0-3 15,34 5 2-15,11 4-3 16,-15 0 1-16,-46 9-2 15,-81 4 1-15,-91-4 0 16,-125-5 0-16,-122-4 0 16,-126-13 0-16,-122-18 4 15,-96-6-3-15,-81-7 16 16,-24 0 16-16,-105 5-23 16,-67-6-9-16,-82 13-1 15,-102 0 2-15,-106 5-2 0,-116 6 0 16,-87 7 0-1,-72 2 1-15,-38 12 2 0,-10 0 5 16,14 16-3-16,22 15-5 16,49 2 4-16,63 3-2 15,83 2-3-15,98-9 1 16,107-4 0-16,96-6 0 16,81-6 1-16,79-5-3 15,61-4 1-15,42-4-8 16,79 2-4-16,105 0 5 0,101-2 8 15,127 2 0 1,138 2 3-16,124 0 1 0,112-4 3 16,68 0-7-16,30 0 0 15,-26 0-3-15,-63 9-4 16,-99 4 7-16,-119 5-7 16,-115-3 7-16,-105-3 0 15,-104-7 4-15,-104-1-7 16,-86-4 3-16,-63 0 0 15,-159 0 0-15,-150 0 2 16,-190-8-6-16,-200-10-7 16,-178-6-11-16,-140-10 22 15,-85 10 3-15,-27 2 26 16,27 10 13-16,64 12-23 16,100 0-3-16,149 4 1 0,190 14-12 15,229-10 27-15,221 2-15 16,179-2-17-16,230-8-8 15,198 0 7-15,197-4 1 16,192-13 0-16,183 2 6 16,148 3-14-16,122 6 8 15,43 6-49-15,-34 14 27 16,-114 32-14-16,-183 10 20 16,-216-1 7-16,-223-11-7 15,-222-16 16-15,-183-16-3 16,-154-12 3-16,-113 0 9 15,-190-4 2-15,-176-22 5 0,-181-10-12 16,-162-14-1-16,-133-3 2 16,-131 7-5-16,-83 8 21 15,-50 19 13-15,18 6-28 16,108 3 10-16,179 6-16 16,249 4 0-16,288 0-1 15,317-4 1-15,268-9-41 16,342-6 39-16,251 7-19 15,194 1 7-15,130 11 14 16,51 19-2-16,-24 17 2 16,-78 8 0-16,-128 0-31 15,-162-1 22-15,-166-8-8 16,-171-5 10-16,-187-7 6 16,-155-19 2-16,-142-4-4 15,-225 0 1-15,-217-13 2 0,-228-15 5 16,-218-16-3-16,-204-6-2 15,-142-1 2-15,-102 3 24 16,-37 15 41-16,56 19-2 16,179 14-27-16,289 8 19 15,372 14-30-15,404 1 2 16,376-4-29-16,379-7-7 16,302-7-5-16,243 3-55 15,139 1 42-15,72 9 6 16,-16 10-50-16,-111 12 6 15,-173 8 10-15,-247 7 38 16,-268-5 3-16,-261-17-22 16,-248-14 12-16,-198-19 17 0,-259 0 5 15,-221-26 13-15,-198-20-1 16,-169-11 5-16,-155-5 22 16,-111 3 3-16,-88 14 25 15,-24 13 3-15,89 28-13 16,190 4-4-16,310 6 16 15,361 24-37-15,382-2-32 16,345 2-14-16,382 2-7 16,306 0-22-16,241-2-56 15,145-3 20-15,35 1-33 16,-45-3 9-16,-109-10-19 16</inkml:trace>
  <inkml:trace contextRef="#ctx0" brushRef="#br0" timeOffset="101510.366">29801 16879 161 0,'-1090'-49'115'0,"-173"-1"-78"16,-133 13-34-16,-60 16 18 15,-12 12 17-15,50 9-8 16,118 9 8-16,182 27-30 16,286-1-6-16,356-6-4 15,423-21 2-15,419-16-37 16,489-42 36-16,422-23 1 15,359-1 1-15,239 24-1 0,98 29-33 16,-63 28-50 0,-224 55 11-16,-372 14 39 15,-421-12 28-15,-427-29-3 0,-399-35-14 16,-292-36 22-16,-320-40 10 16,-263-12-1-16,-206-19-8 15,-160-5 6-15,-139 4-6 16,-63 11 0-16,-16 33-1 15,76 41 1-15,210 23 3 16,298 55 28-16,369 21-13 16,383 12-19-16,323-11-22 15,343-37-47-15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2E55A-B24E-48F8-953D-6AF8D8CD2106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671A6-A1E6-42D5-9F11-108DDBD68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902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90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20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17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557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868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63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282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013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3122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81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92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8909F-78F0-4273-BDAB-8693EF70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43DAB-A6FB-4550-8133-70CC577D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91175-3DDD-419A-B62A-68207C78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51D08-10CC-467D-8072-C40CD052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15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22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77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69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23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48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22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760F35-3678-4552-9658-E80C85BE3232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0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812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  <p:sldLayoutId id="2147483811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emf"/><Relationship Id="rId5" Type="http://schemas.openxmlformats.org/officeDocument/2006/relationships/customXml" Target="../ink/ink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emf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emf"/><Relationship Id="rId5" Type="http://schemas.openxmlformats.org/officeDocument/2006/relationships/customXml" Target="../ink/ink5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emf"/><Relationship Id="rId5" Type="http://schemas.openxmlformats.org/officeDocument/2006/relationships/customXml" Target="../ink/ink6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B59B26-8FAB-40A9-AB41-BF90290A0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0321" y="3081866"/>
            <a:ext cx="3131358" cy="694267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/>
              <a:t>Merge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C1935-DDDD-49E8-B7B8-D00020F285E5}"/>
              </a:ext>
            </a:extLst>
          </p:cNvPr>
          <p:cNvSpPr txBox="1"/>
          <p:nvPr/>
        </p:nvSpPr>
        <p:spPr>
          <a:xfrm>
            <a:off x="8657304" y="6150077"/>
            <a:ext cx="341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By: Sehajpreet Singh</a:t>
            </a:r>
          </a:p>
        </p:txBody>
      </p:sp>
    </p:spTree>
    <p:extLst>
      <p:ext uri="{BB962C8B-B14F-4D97-AF65-F5344CB8AC3E}">
        <p14:creationId xmlns:p14="http://schemas.microsoft.com/office/powerpoint/2010/main" val="108754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A049-71E6-4887-8540-ACC29F6B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0" y="0"/>
            <a:ext cx="3456399" cy="759542"/>
          </a:xfrm>
        </p:spPr>
        <p:txBody>
          <a:bodyPr/>
          <a:lstStyle/>
          <a:p>
            <a:r>
              <a:rPr lang="en-IN" b="1" dirty="0"/>
              <a:t>Merge Sort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1509A-B638-48D8-A377-E081C77288C7}"/>
              </a:ext>
            </a:extLst>
          </p:cNvPr>
          <p:cNvSpPr txBox="1"/>
          <p:nvPr/>
        </p:nvSpPr>
        <p:spPr>
          <a:xfrm>
            <a:off x="1755058" y="1135626"/>
            <a:ext cx="96306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Divide and Conquer</a:t>
            </a:r>
          </a:p>
          <a:p>
            <a:pPr marL="342900" indent="-342900">
              <a:buAutoNum type="arabicPeriod"/>
            </a:pPr>
            <a:r>
              <a:rPr lang="en-IN" dirty="0"/>
              <a:t>Recursive – Reducing a problem in a self similar manner</a:t>
            </a:r>
          </a:p>
          <a:p>
            <a:pPr marL="342900" indent="-342900">
              <a:buAutoNum type="arabicPeriod"/>
            </a:pPr>
            <a:r>
              <a:rPr lang="en-IN" dirty="0"/>
              <a:t>Not in-place</a:t>
            </a:r>
          </a:p>
          <a:p>
            <a:pPr marL="342900" indent="-342900">
              <a:buAutoNum type="arabicPeriod"/>
            </a:pPr>
            <a:r>
              <a:rPr lang="en-IN" dirty="0"/>
              <a:t>O(</a:t>
            </a:r>
            <a:r>
              <a:rPr lang="en-IN" dirty="0" err="1"/>
              <a:t>nlog</a:t>
            </a:r>
            <a:r>
              <a:rPr lang="en-IN" dirty="0"/>
              <a:t>(n)) time complexity.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8041F-A3EA-45A9-B994-598158F82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279" y="2652315"/>
            <a:ext cx="6287377" cy="3305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0907AA-C1DD-4B86-BCCB-500A1ED28DDC}"/>
              </a:ext>
            </a:extLst>
          </p:cNvPr>
          <p:cNvSpPr txBox="1"/>
          <p:nvPr/>
        </p:nvSpPr>
        <p:spPr>
          <a:xfrm>
            <a:off x="2433485" y="6297561"/>
            <a:ext cx="895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If we somehow get these subarrays sorted, we can merge them into the original list.</a:t>
            </a:r>
          </a:p>
        </p:txBody>
      </p:sp>
    </p:spTree>
    <p:extLst>
      <p:ext uri="{BB962C8B-B14F-4D97-AF65-F5344CB8AC3E}">
        <p14:creationId xmlns:p14="http://schemas.microsoft.com/office/powerpoint/2010/main" val="429390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5F2FC4-4DE8-4B01-B767-EC9A18012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15" y="785332"/>
            <a:ext cx="5060312" cy="22338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AD2300-B9DD-4566-81C5-9E5AE5FCC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60" y="3488580"/>
            <a:ext cx="5050067" cy="3140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95DB54-6FCE-445F-8E51-8DEE67167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1549" y="1070260"/>
            <a:ext cx="3540699" cy="1663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974BB6-8B38-4E13-BD75-D77E4908D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1549" y="3092356"/>
            <a:ext cx="4127792" cy="353632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62B9A79-1A97-4E19-9D49-D08D651BE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607" y="0"/>
            <a:ext cx="4488786" cy="966019"/>
          </a:xfrm>
        </p:spPr>
        <p:txBody>
          <a:bodyPr/>
          <a:lstStyle/>
          <a:p>
            <a:r>
              <a:rPr lang="en-IN" dirty="0"/>
              <a:t>Merge Sort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DDA62FB-9342-4C98-905D-624CDAE80B10}"/>
                  </a:ext>
                </a:extLst>
              </p14:cNvPr>
              <p14:cNvContentPartPr/>
              <p14:nvPr/>
            </p14:nvContentPartPr>
            <p14:xfrm>
              <a:off x="1304280" y="279720"/>
              <a:ext cx="10366200" cy="4277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DDA62FB-9342-4C98-905D-624CDAE80B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4920" y="270360"/>
                <a:ext cx="10384920" cy="429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464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4C687B-DCED-432C-9E2A-B8C20AC49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68" y="747884"/>
            <a:ext cx="4488786" cy="29972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4B9245-176E-4876-B8B4-B677B05C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762" y="747884"/>
            <a:ext cx="4949422" cy="2997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685121-A061-498B-8902-2D64D9FA3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67" y="4282780"/>
            <a:ext cx="4488786" cy="2634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BE7730-7682-4540-B117-8450392DC9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762" y="4341098"/>
            <a:ext cx="4949422" cy="249435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FAFF84D-14B7-434E-8B1C-F2C8600F4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607" y="0"/>
            <a:ext cx="4488786" cy="966019"/>
          </a:xfrm>
        </p:spPr>
        <p:txBody>
          <a:bodyPr/>
          <a:lstStyle/>
          <a:p>
            <a:r>
              <a:rPr lang="en-IN" dirty="0"/>
              <a:t>Merge Sort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73494BF-A856-4C31-BA08-E7D551437BF7}"/>
                  </a:ext>
                </a:extLst>
              </p14:cNvPr>
              <p14:cNvContentPartPr/>
              <p14:nvPr/>
            </p14:nvContentPartPr>
            <p14:xfrm>
              <a:off x="54000" y="600840"/>
              <a:ext cx="11638800" cy="6257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73494BF-A856-4C31-BA08-E7D551437B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640" y="591480"/>
                <a:ext cx="11657520" cy="627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6317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76F195-6FF6-4AAA-828F-FC7F88F2D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634" y="1043540"/>
            <a:ext cx="5487166" cy="52871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A04D3B-11A1-4BA5-929E-46DD69BF0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98" y="258212"/>
            <a:ext cx="3671108" cy="3170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94A540-582E-4BE2-B3B4-654045C4A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897" y="3687097"/>
            <a:ext cx="3671109" cy="300306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B7B40F-7D53-4A2B-94F9-C5F11D887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607" y="0"/>
            <a:ext cx="4488786" cy="966019"/>
          </a:xfrm>
        </p:spPr>
        <p:txBody>
          <a:bodyPr/>
          <a:lstStyle/>
          <a:p>
            <a:r>
              <a:rPr lang="en-IN" dirty="0"/>
              <a:t>Merge Sort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26E424A-1581-4312-9344-81CA6B737D87}"/>
                  </a:ext>
                </a:extLst>
              </p14:cNvPr>
              <p14:cNvContentPartPr/>
              <p14:nvPr/>
            </p14:nvContentPartPr>
            <p14:xfrm>
              <a:off x="894240" y="1251720"/>
              <a:ext cx="10322280" cy="4988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26E424A-1581-4312-9344-81CA6B737D8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4880" y="1242360"/>
                <a:ext cx="10341000" cy="500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4814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F7B594-DFE2-465B-87D6-5A2D3DBA8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70" y="1590905"/>
            <a:ext cx="4675239" cy="3676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11E927-2F3B-4C8B-B812-008C6DB8A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658" y="2166761"/>
            <a:ext cx="5544324" cy="25244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3099E0C-2C08-4EF1-9A44-77DF402E6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607" y="0"/>
            <a:ext cx="4488786" cy="966019"/>
          </a:xfrm>
        </p:spPr>
        <p:txBody>
          <a:bodyPr/>
          <a:lstStyle/>
          <a:p>
            <a:r>
              <a:rPr lang="en-IN" dirty="0"/>
              <a:t>Merge Sort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BFBFB0C-4C95-42E3-A97E-B6B3D892CD6F}"/>
                  </a:ext>
                </a:extLst>
              </p14:cNvPr>
              <p14:cNvContentPartPr/>
              <p14:nvPr/>
            </p14:nvContentPartPr>
            <p14:xfrm>
              <a:off x="1509120" y="1306440"/>
              <a:ext cx="10676520" cy="4704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BFBFB0C-4C95-42E3-A97E-B6B3D892CD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9760" y="1297080"/>
                <a:ext cx="10695240" cy="472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748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82BBB9-FF2E-4FBE-B7AA-9D7F57241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292" y="974625"/>
            <a:ext cx="5294545" cy="35132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8CB310-32A6-4ECA-B8DA-5722EACC6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76" y="4753299"/>
            <a:ext cx="5725324" cy="1952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3C160C-0580-4D92-A1BB-ED3B58200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151" y="4753299"/>
            <a:ext cx="5449506" cy="195289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17899CE-07D9-4D69-99E7-92E822D72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607" y="0"/>
            <a:ext cx="4488786" cy="966019"/>
          </a:xfrm>
        </p:spPr>
        <p:txBody>
          <a:bodyPr/>
          <a:lstStyle/>
          <a:p>
            <a:r>
              <a:rPr lang="en-IN" dirty="0"/>
              <a:t>Time Complexity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064E6C-92C9-4392-99B5-B3DB105ADAF0}"/>
                  </a:ext>
                </a:extLst>
              </p14:cNvPr>
              <p14:cNvContentPartPr/>
              <p14:nvPr/>
            </p14:nvContentPartPr>
            <p14:xfrm>
              <a:off x="75600" y="892080"/>
              <a:ext cx="10822320" cy="5715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064E6C-92C9-4392-99B5-B3DB105ADA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240" y="882720"/>
                <a:ext cx="10841040" cy="573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49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96837B-59A0-474D-BC6B-940FAB776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42" y="1897809"/>
            <a:ext cx="5811486" cy="21624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CB5528-9175-462D-A6FE-7F46FD213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963" y="966019"/>
            <a:ext cx="5005219" cy="3486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45254E-D926-4EB8-8062-18F752F94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42" y="4956032"/>
            <a:ext cx="6001588" cy="128605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2BE16AE-F6C7-4990-895E-AD17B8B4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607" y="0"/>
            <a:ext cx="4488786" cy="966019"/>
          </a:xfrm>
        </p:spPr>
        <p:txBody>
          <a:bodyPr/>
          <a:lstStyle/>
          <a:p>
            <a:r>
              <a:rPr lang="en-IN" dirty="0"/>
              <a:t>Time Complexity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36BFA3-8C13-4F5E-891E-ADA66471F972}"/>
              </a:ext>
            </a:extLst>
          </p:cNvPr>
          <p:cNvSpPr txBox="1">
            <a:spLocks/>
          </p:cNvSpPr>
          <p:nvPr/>
        </p:nvSpPr>
        <p:spPr>
          <a:xfrm>
            <a:off x="6880963" y="5116049"/>
            <a:ext cx="4488786" cy="9660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/>
              <a:t>Order of: O(</a:t>
            </a:r>
            <a:r>
              <a:rPr lang="en-IN" b="1" dirty="0" err="1"/>
              <a:t>nlog</a:t>
            </a:r>
            <a:r>
              <a:rPr lang="en-IN" b="1" dirty="0"/>
              <a:t>(n))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4FE74DB-E10A-4FD3-9F44-11B2EA4D9FAC}"/>
                  </a:ext>
                </a:extLst>
              </p14:cNvPr>
              <p14:cNvContentPartPr/>
              <p14:nvPr/>
            </p14:nvContentPartPr>
            <p14:xfrm>
              <a:off x="951480" y="1079280"/>
              <a:ext cx="10820880" cy="4997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4FE74DB-E10A-4FD3-9F44-11B2EA4D9F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2120" y="1069920"/>
                <a:ext cx="10839600" cy="501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1612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A9E15-2086-46EA-AD1B-972B0B19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607" y="0"/>
            <a:ext cx="4488786" cy="966019"/>
          </a:xfrm>
        </p:spPr>
        <p:txBody>
          <a:bodyPr/>
          <a:lstStyle/>
          <a:p>
            <a:r>
              <a:rPr lang="en-IN" dirty="0"/>
              <a:t>Space Complexity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576AF4-BA7D-4DEC-A0D0-B60943D20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5" y="1540323"/>
            <a:ext cx="3931451" cy="33956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B9BD01-B29E-4BA4-A981-B911533E3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883" y="1540323"/>
            <a:ext cx="4862569" cy="33956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D873D49-ADFA-4CB5-A10A-94EC9DAB8DF7}"/>
              </a:ext>
            </a:extLst>
          </p:cNvPr>
          <p:cNvSpPr txBox="1">
            <a:spLocks/>
          </p:cNvSpPr>
          <p:nvPr/>
        </p:nvSpPr>
        <p:spPr>
          <a:xfrm>
            <a:off x="3851607" y="5276067"/>
            <a:ext cx="4488786" cy="9660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/>
              <a:t>Order of: O(n)</a:t>
            </a:r>
          </a:p>
        </p:txBody>
      </p:sp>
    </p:spTree>
    <p:extLst>
      <p:ext uri="{BB962C8B-B14F-4D97-AF65-F5344CB8AC3E}">
        <p14:creationId xmlns:p14="http://schemas.microsoft.com/office/powerpoint/2010/main" val="3334971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79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Parallax</vt:lpstr>
      <vt:lpstr>PowerPoint Presentation</vt:lpstr>
      <vt:lpstr>Merge Sort</vt:lpstr>
      <vt:lpstr>Merge Sort</vt:lpstr>
      <vt:lpstr>Merge Sort</vt:lpstr>
      <vt:lpstr>Merge Sort</vt:lpstr>
      <vt:lpstr>Merge Sort</vt:lpstr>
      <vt:lpstr>Time Complexity</vt:lpstr>
      <vt:lpstr>Time Complexity</vt:lpstr>
      <vt:lpstr>Space Complexity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Demonstration Round</dc:title>
  <dc:creator>Sehajpreet Singh</dc:creator>
  <cp:lastModifiedBy>SEHAJPREET SINGH</cp:lastModifiedBy>
  <cp:revision>102</cp:revision>
  <dcterms:created xsi:type="dcterms:W3CDTF">2019-11-15T04:23:07Z</dcterms:created>
  <dcterms:modified xsi:type="dcterms:W3CDTF">2020-08-11T17:39:51Z</dcterms:modified>
</cp:coreProperties>
</file>