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5" r:id="rId5"/>
    <p:sldId id="264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33" r:id="rId16"/>
    <p:sldId id="262" r:id="rId17"/>
    <p:sldId id="334" r:id="rId18"/>
    <p:sldId id="335" r:id="rId19"/>
    <p:sldId id="336" r:id="rId20"/>
    <p:sldId id="337" r:id="rId21"/>
    <p:sldId id="338" r:id="rId22"/>
    <p:sldId id="339" r:id="rId23"/>
    <p:sldId id="330" r:id="rId24"/>
    <p:sldId id="340" r:id="rId25"/>
    <p:sldId id="331" r:id="rId26"/>
    <p:sldId id="341" r:id="rId27"/>
    <p:sldId id="342" r:id="rId28"/>
    <p:sldId id="303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3:33:0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15465 5494 56 0,'0'0'23'15,"0"0"-21"-15,0 0 3 16,0 0 23-16,0 0-4 16,0 0-6-16,0 0 1 15,0 0 3-15,-42 74-2 16,84-64-10-16,8-4 4 16,15 1-4-16,11-3-2 15,20-1-2-15,10-1-5 16,2 1 0-16,9-2 3 0,5-1-4 15,16 2 5 1,14 2-1-16,23 4-4 0,13 5 4 16,10 3-2-16,12 0 0 15,6 2 2-15,7-4-4 16,-11-2 5-16,-21-6 0 16,-19-1-3-16,-24-1 2 15,-13 1-2-15,-10-1-1 16,1 0 3-16,0-3-3 15,3 4 1-15,5-5 0 16,2 0-2-16,13 0 3 16,8 0-3-16,6 0 0 15,-2-6 0-15,-12-2 1 16,-8-4-1-16,-8 1 0 0,5-1 1 16,3 1-3-16,15 1 1 15,12-1 1-15,20 5-1 16,4-1 1-16,8 1 0 15,2 0-2-15,-4 2-1 16,7 4 3-16,-7 0-2 16,2 0-2-16,-18 0 2 15,-10 0-4-15,-23 0 4 16,-11 0-1-16,-13 0-1 16,11 0 3-16,18 0-4 15,2 0 1-15,5 0 4 16,-16 4-2-16,-28 2 2 15,-25-2 0-15,-27-2 1 16,-24-2-2-16,-9 0 1 16,-2 0 0-16,3 0 0 15,10 0 2-15,13 0-2 16,13 0 0-16,7 1 0 16,0-1 0-16,-3 0 0 0,-8 0 0 15,-15 0 0-15,-16 2 1 16,-11-2-1-16,-8 3 0 15,1-2 0-15,2 2-1 16,-2-1 1-16,7 2 0 16,-4-3 0-16,-4-1 0 15,4 3 0-15,-7-3 0 16,-4 0-7-16,-1 0-7 16,-4 0-7-16,-3 0-9 15,0 0-5-15,5 0-1 0,-1 1-13 16,0 4-40-16</inkml:trace>
  <inkml:trace contextRef="#ctx0" brushRef="#br0" timeOffset="1304.432">3092 9246 33 0,'0'0'82'0,"0"0"-73"16,0 0-7-16,-202 55 3 16,186-46 8-16,16-1-5 15,0 0-6-15,61 0 1 16,38 1 13-16,32-3-8 16,21-6-6-16,16 0 1 15,17 0 2-15,26-5 2 16,44-2-4-16,58-2 0 15,65 3 3-15,56 0 1 16,36 0 2-16,26 3-4 16,18 3-4-16,12 0 3 0,-15 0 1 15,-23 0 3 1,-26 0-3-16,-20 0 2 0,-19 0 6 16,-18 0 0-16,-36 0-12 15,-45 0 2-15,-53 0-2 16,-47 0 1-16,-47 0-2 15,-33 5 0-15,-26 1 0 16,-26 0 1-16,-23-2-1 16,-12-4 0-16,-8 0 0 15,1 0 2-15,3 0-1 16,-11 0-1-16,-6 0 0 16,-19 0 1-16,-4 0 0 15,-13 0-1-15,0 0 0 16,0-4 0-16,0 0-2 15,0 2-6-15,-4-2-8 0,4 4-1 16,0-2-11-16,0 2-2 16,0 0 4-16,0 0-5 15,-12-6-27-15</inkml:trace>
  <inkml:trace contextRef="#ctx0" brushRef="#br0" timeOffset="2281.586">12545 7178 90 0,'0'0'34'0,"0"0"-26"0,0 0 8 16,0 0 7-16,-53-106 2 15,79 76-11-15,24 2-8 16,19 4 2-16,4 4-1 16,6 9-3-16,1 5-1 15,-4 6-2-15,-11 0-1 0,-8 21 0 16,-18 11 0-1,-13 9 0-15,-19 4 1 0,-7 13-1 16,-10 10 2 0,-52 6-2-16,-25 6 1 0,-12-5-1 15,-2-5 1-15,15-8 0 16,20-9-1-16,29-13 0 16,14-13 0-16,19-15-1 15,4-1 1-15,0-3-1 16,0-2 1-16,0 2 0 15,0 4 3-15,8 6-1 16,-1 5 2-16,1 7-2 16,-4 3 5-16,0 1-2 15,-4-1-4-15,3-2 2 0,-3-4-3 16,4-4 1-16,3 1-1 16,2-3 2-16,1-5-1 15,-1 0-1-15,-2 0 0 16,0 1 0-16,2-6 0 15,-2-4-2-15,-3-2-22 16,3-1-34-16,2 2-14 16</inkml:trace>
  <inkml:trace contextRef="#ctx0" brushRef="#br0" timeOffset="2716.827">12564 8547 3 0,'0'0'98'0,"0"0"-85"0,0 0 1 15,0 0 12-15,0 0-5 16,0 0-19-16,-42-25-2 15,42 25-2-15,4 16 2 16,19 10 0-16,0-2-1 16,3 1 1-16,1-6-1 15,-1-7 0-15,1-6-1 16,-1-6 1-16,1 0 0 0,12 0 1 16,7-13 6-16,7-11 7 15,0-7 2-15,-18-1 6 16,-17-2 5-16,-13 0-5 15,-5 1-8 1,-9 0-10-16,-31 7-2 0,-10 8-1 16,-5 3 0-16,2 8-2 15,11 4-5-15,1 3-7 16,2 0-14-16,-3 21-11 16,-15 18-6-16,4 10-22 15</inkml:trace>
  <inkml:trace contextRef="#ctx0" brushRef="#br0" timeOffset="52696.353">3244 12286 19 0,'0'0'14'15,"0"0"-8"-15,0 0 6 16,0 0 8-16,0 0-6 16,0 0-3-16,0 0 4 0,-118-14-1 15,107 14 1-15,-1 0-2 16,5 0-3-16,7 0-1 15,0 0 1-15,0-2-2 16,0-4-3-16,33-2-4 16,36-7 6-16,23 0 3 15,30-2-6-15,20-1-2 16,13 3-1-16,17 1-1 16,23 2 0-16,22-2 1 15,31 4-1-15,15-2 0 16,31 0 0-16,23-1 0 15,17 2 0-15,36 1 0 16,15-5-1-16,31 3 2 16,26-4-1-16,9 0 1 15,18 2-1-15,0-5 0 0,12 7 3 16,-2-5-1-16,17 7 2 16,-8 2-4-16,-7 1 8 15,-9 4 0-15,-26 0-7 16,-14 3 3-16,-27 0-2 15,-18 0 0-15,-39-1-1 16,-47 1 0-16,-41 0 0 16,-55 0 4-16,-40 0-3 15,-36 0 2-15,-33 0-3 16,-24 0 3-16,-19 0 2 16,-16 4-5-16,-14-4 2 15,-14 0-1-15,-9 0-1 0,0 0 5 16,0 0-2-16,0 0 0 15,0 0 1-15,0 0-4 16,0 0 1-16,-12 0-2 16,-8 0-5-16,-1 0-11 15,-11 0-23-15,-8 6-35 16,-19 6-32-16</inkml:trace>
  <inkml:trace contextRef="#ctx0" brushRef="#br0" timeOffset="-157454.735">20408 12753 41 0,'0'0'35'0,"0"0"-6"15,0 0-2-15,0 0-1 16,0 0 1-16,0 0-6 16,0 0 2-16,0 0 7 15,-27-12-9-15,27 10 6 16,0 0-11-16,0 0 2 16,0 2 7-16,0-2-18 15,0 0 12-15,0-4-1 16,0-5-15-16,11-6 9 0,12-3-12 15,-4 1 0 1,8 0-1-16,-4 1 9 16,-7 6-8-16,-9 4 0 0,0 4 5 15,-7 4-1-15,0 0-4 16,0 0 0-16,0 0-1 16,0 0 5-16,0 0-5 15,0 0 1-15,0 0-17 16,0 0 14-16,0 10-10 15,0 10 13-15,0 8-5 16,0 2 13-16,0 1-8 16,0 5 0-16,0-3 4 15,0 1-11-15,0 3 7 16,0-3 0-16,0-2 0 16,0-4 4-16,0-6-4 15,0-4 0-15,0-6 1 0,0-4-8 16,0-4 7-16,0-4 0 15,0 2-4-15,0-2 6 16,0 0-2-16,0 0 0 16,-18 0 4-16,-10 2-2 15,-2 0-2-15,10-2 0 16,6 2-4-16,11-2 8 16,3 0-6-16,0 0 2 15,0 0-16-15,3 2 16 16,34 0-9-16,25 0 9 15,7-2 2-15,7 0 1 16,-16 0-6-16,-24 0-34 0,-36 8-70 16,-9-4-26-1</inkml:trace>
  <inkml:trace contextRef="#ctx0" brushRef="#br0" timeOffset="-156325.54">20203 11965 75 0,'0'0'37'16,"0"0"-16"-16,0 0 13 16,0 0 4-16,0 0-3 15,0 0-7-15,-36-10-9 16,36 6 8-16,7 0-18 0,9 0-7 16,11 2 1-1,3 0 1-15,5 2-4 0,8 0 0 16,-3 0 3-16,10 8-7 15,-1 7 4-15,-3 2 0 16,-16 1 0-16,-7 4 0 16,-23 2 0-16,0 2 0 15,-30 7-2-15,-39 1 1 16,-10-2 2-16,6-9 0 16,20-6 3-16,27-11-1 15,17-4 5-15,9 0-3 16,0-2-2-16,46 0-6 0,49 0 2 15,36-15-1 1,18-1-1-16,-17 1-45 16,-29 9-30-16,-41 4-43 0</inkml:trace>
  <inkml:trace contextRef="#ctx0" brushRef="#br0" timeOffset="-155120.508">20167 11039 67 0,'0'0'36'0,"0"0"-10"0,0 0 5 16,0 0 3-16,0 0-7 16,0 0-1-16,-65-27-15 15,65 23-2-15,9 0-2 16,21 1-6-16,3-1 3 15,6 4-3-15,0 0 2 16,-2 0-3-16,2 0 0 16,-2 0 0-16,-7 7-1 15,-1 10 3-15,-15 1-3 16,-11 4 1-16,-3 1-1 16,0 2-2-16,0-3 3 0,-26-2 0 15,-8-2 0-15,-8-5 1 16,-1-2-1-16,17-5 0 15,12-6 1-15,10 0 1 16,4 0-2-16,0 0 2 16,0 0-2-16,11 0 1 15,19-2-1-15,9-4 0 16,-6 4 0-16,-3 2-2 16,-1 0 2-16,1 0 0 15,-4 12-1-15,4 9 1 16,-3 6 0-16,-1-1 0 15,-6 0 0-15,-13-2-1 16,-7-3 1-16,0-3 0 16,-18-4-1-16,-47-5-2 15,-18-2 1-15,-13-7-22 0,-3 0-16 16,4 0-14-16,10 0-19 16</inkml:trace>
  <inkml:trace contextRef="#ctx0" brushRef="#br0" timeOffset="-149629.636">24027 8207 113 0,'0'0'16'0,"0"0"12"16,0 0-1-16,0 0 14 16,0-106-10-16,0 86-4 0,0 2 7 15,0 4-13-15,0 3 11 16,0 8 5-16,0 3-30 16,0 0 10-16,0 0-17 15,0 8-14-15,0 28 4 16,-16 16 2-16,-3 18 8 15,1 4 0-15,13-2 3 16,5-6-8-16,0-9 5 16,38-9-4-16,12-12-2 15,3-14-13-15,4-7 14 16,1-13-4-16,-1-2 6 16,-4 0 0-16,-4-23 5 0,-6-9-2 15,-4-7 14-15,-13-14-13 16,-3-11 13-16,-5-11-7 15,-6-1-3-15,-5 8 8 16,-3 14-12-16,-4 21 0 16,0 20 12-16,0 9-5 15,0 4-4-15,0 0-3 16,0 0-24-16,0 26 17 16,0 15-2-16,0 14 9 15,0 7-1-15,0 5 5 16,5-3-4-16,16-4 0 15,2-6 1-15,9-12-9 16,-5-8 5-16,-1-10-6 0,-3-11 8 16,-3-6-11-16,-6-7 12 15,2 0 5-15,7 0-5 16,-6-15 17-16,12-14-16 16,-3-7 9-16,-3-8 4 15,0 0-9-15,-5 3 4 16,-6 5-6-16,-5 15 0 15,-7 11 9-15,4 7-12 16,-4 3 0-16,0 0-1 16,9 3-21-16,1 21 14 15,6 8 4-15,7 4 2 16,-5 3-8-16,1-2 6 0,1-3-3 16,-1-6 5-16,-4-6-15 15,-3-7 13-15,-5-10-6 16,-7-1-3-16,7-4 11 15,9 0 4-15,3-4 1 16,12-16 1-16,-1-6 3 16,5-4-7-16,-1 1 0 15,-4 2 3-15,-7 6-6 16,-7 12 3-16,-6 3 0 16,3 4-1-16,6 2-5 15,4 0 6-15,4 8-3 16,3 10-14-16,3 0 11 0,3 1-11 15,1-2 2 1,2-3 7-16,-9-2-6 0,-4-3 11 16,-6-7 1-16,-10-2 2 15,3 0 0-15,-3 0 0 16,-1-4 5-16,-2-17 9 16,-3-4-7-16,-4-4 10 15,0-5-9-15,0 2-8 16,-4 2 15-16,-22 8-13 15,-4 8 3-15,-6 6-5 16,6 8 2-16,4 0-4 16,-1 6 0-16,1 18-1 15,6 4-5-15,4 6 8 16,13-1-2-16,3 3-1 16,0-7-8-16,0-4 7 0,19-12-2 15,1-5-1 1,-3-6 5-16,6-2-1 0,4 0 3 15,5-12 7-15,-2-12-5 16,3-10 12-16,3-9 1 16,-10-8-11-16,1-13 14 15,-4-9-14-15,-4-5-1 16,-8 5 3-16,-4 6 2 16,-7 19-8-16,0 17 1 15,0 17 4-15,0 10 3 16,0 4-8-16,0 0-8 15,0 22 0-15,0 21 0 16,0 14 8-16,0 16 0 16,0 4 0-16,5 0-4 0,22-4 4 15,3-13-6 1,3-8 6-16,-6-12-20 0,5-10 16 16,-9-10-5-16,-5-10 0 15,8-10 5-15,6 0 7 16,5-4-3-16,9-22 7 15,7-6-5-15,-7-8 6 16,-7-6-3-16,-9-6-3 16,-14-3 14-16,-12 4-15 15,-4 8 4-15,0 15 5 16,0 10-4-16,-4 10 0 0,-1 8-6 16,5 0-5-1,0 1 3-15,-4 31-14 0,-3 7 16 16,0 14-4-16,-5-3 8 15,8-3-4-15,4-3 0 16,0-2-2-16,7-11-4 16,36-4-2-16,19-10 0 15,21-9 6-15,9-8-12 16,3 0 14-16,-19-2 0 16,-30-14-10-16,-28-8 1 15,-18-6-28-15,-57-6-36 16,-52-8-42-16</inkml:trace>
  <inkml:trace contextRef="#ctx0" brushRef="#br0" timeOffset="-148415.16">26647 8203 40 0,'0'0'23'0,"0"0"-2"0,0 0 1 16,0 0-5-16,0 0-10 15,0 0 3-15,-23-40-3 16,7 36-6-16,-4 2 0 0,-3 0 0 15,-3 2-1 1,-4 0 0-16,0 4 2 0,0 9-2 16,3 4 0-16,4 1 0 15,0 1 0-15,7 6 0 16,0 6 0-16,13 0-1 16,3 7 2-16,0-1-1 15,0-1 0-15,3-6 1 16,24-2-3-16,8-9 2 15,8-2-1-15,1-7 1 16,11-4 0-16,-6-6 2 16,1 0 1-16,-4 0 2 15,-9 0 14-15,-2-16 0 16,-5-5 5-16,-3-4-1 16,-8-9-9-16,-5-4 5 0,-14-8-2 15,0 2-14-15,0 2 13 16,-19 0-9-16,-15 11-2 15,-3 4 0-15,-5 6 1 16,-1 10-8-16,6 7 2 16,-2 4-6-16,0 0 2 15,6 19-3-15,3 13-1 16,3 3-2-16,15 0 5 16,12-3 2-16,0-4 2 15,26-5-6-15,43-2 3 16,20-4 4-16,24-3 0 15,25-6 2-15,0-5 3 0,-2-3-3 16,-17 0 1-16,-20-3-1 16,-23-11 7-16,-30 0-9 15,-27 0 0-15,-19-2-2 16,-19 0-77-16,-50 6-31 16</inkml:trace>
  <inkml:trace contextRef="#ctx0" brushRef="#br0" timeOffset="-134261.371">19085 9585 42 0,'0'0'46'0,"0"0"-31"15,0 0-2-15,0 0 4 16,0 0-2-16,0 0-3 0,0-3-5 15,0 18-1 1,0 7 10-16,0 8-4 0,0 0 0 16,0 6-2-16,0 0 0 15,0 6 0-15,10 8-8 16,6 6 1-16,-5 2 2 16,1 11-4-16,-1 1 4 15,-2 9-3-15,-6 3-2 16,-3 2 7-16,0 6 2 15,0 0-5-15,0 4 1 16,0 7-4-16,0 3 3 16,0 2-1-16,0 2 5 0,-12 3 7 15,-2 0-7 1,-9 2-1-16,0 4 1 0,-4 1-5 16,4 3 4-16,-3-1-3 15,-1-6-3-15,11-2 9 16,5-3-9-16,11 0 1 15,0-9 4 1,0-5-4-16,0-2 2 0,0-6-4 16,11-6 0-16,-4-3 3 15,-2-4-3-15,-1-7 0 16,-4-5 0-16,0 2 3 16,0 0-4-16,-4-2 1 15,-15 0 0-15,-4-7 7 16,4-5-6-16,3-4 1 15,1-9 0-15,12-1 1 16,-2-9-2-16,5-3-1 16,0-6 1-16,0-3-2 15,0-4 2-15,0-5-1 16,0-1 0-16,0-4 1 0,0-1 0 16,0 0-1-16,0 0 1 15,0 0-3-15,0 0 3 16,0 0-1-16,0 0 0 15,0 0 3-15,0 0-3 16,0 0 0-16,-4 0 1 16,4 0 0-16,0 0-1 15,0 0 0-15,0 0 0 16,0 0 1-16,0 0-1 16,0 0 0-16,0 0-6 0,0 0 4 15,4 2-6-15,24 2 8 16,13 0-1-16,5 0-4 15,3 0 5-15,10-2-3 16,4 2-6 0,22 0 7-16,28 3-6 0,29 1 8 15,36 2-2-15,21 1 4 16,8 2-2-16,-6-3 0 16,1-3-4-16,-4 2 4 15,-11 1-4-15,-15 2 4 16,-23 0-1-16,-15-2 1 15,-21 0-2-15,-17-4 2 16,-8 0-2-16,-15-4 0 16,-10-2 1-16,-13 0 1 15,-18 0-1-15,-14 0 2 16,-13 0-1-16,-5 0 3 0,0 0-1 16,0 0 2-16,0-6-4 15,0 2 1-15,0 0-1 16,0 0 4-16,-5 0-4 15,5 2 0-15,0-1 2 16,0-1-2-16,0 2 0 16,0-4 0-16,0 1 0 15,0-4 1-15,0 4 2 16,8-5-3-16,-1 0 0 16,1-2 1-16,-3-5 0 15,-2-1-1-15,-3-1 5 16,0-3-3-16,0-6 3 0,0-6-4 15,0-7 1-15,0-4 2 16,0-5-2-16,0-5-2 16,0-8 5-16,15 1-4 15,8-3 3-15,0 2 1 16,7-1-5-16,1-2 6 16,-8-3-4-16,0-3-2 15,-8-1 8-15,-3-4-8 16,-8-3 7-16,-1-2-3 15,-3-9-3-15,4-2 6 16,-1-2-7-16,6-4 1 16,-2 1 4-16,4 2-5 0,1-4 8 15,-1-2-8 1,1-1 3-16,-8 2 9 0,-1 7-11 16,-3 5 8-16,0 0 5 15,0-1-13-15,0-2 11 16,-16 2-12-16,-2-3 4 15,-1 3 0-15,0-2-1 16,-1 4-1-16,2 1 4 16,3 5-3-16,-1 6 5 15,1 0-4-15,0 0-2 16,-1-5 3-16,5-3-3 16,-1 5-2-16,8-4 0 15,1 7 7-15,3 4-7 16,0 1 0-16,0 9 6 0,0 2-2 15,0 9 1-15,0 3-5 16,0 7 1-16,0 2 8 16,12 6-5-16,-1 2-4 15,-4 6 2-15,5 6-2 16,-1 1 0-16,-3 5 0 16,0 6 0-16,-5 1 7 15,-3 5-11-15,4-2 4 16,-4 3-3-16,0 0-3 15,0 0-1-15,0 0-11 16,0 0-13-16,0 0-25 0,0 0 9 16,0 0-16-1,0 0-17-15,-34 3-13 0,-23 14 0 16</inkml:trace>
  <inkml:trace contextRef="#ctx0" brushRef="#br0" timeOffset="-129928.753">24064 10187 71 0,'0'0'35'16,"0"0"-12"-16,0 0 5 15,0 0 7-15,0 0 9 16,0 0-13-16,0 0-5 15,39-61 6-15,-39 61-21 16,0 0 4-16,-7 0-2 16,-74 20-13-16,-56 15 13 15,-54 13-9-15,-33 4-4 16,-29 1 4-16,-2 2 1 16,14-9-4-16,50-7-1 15,66-16 3-15,68-8-7 0,38-12 4 16,19-3 0-16,0 0-5 15,0 0 1-15,0 0-3 16,0 0-17-16,3 0-15 16,33-9 13-16,10-16-22 15,10-5-11-15,20-3 14 16,16-4-20-16</inkml:trace>
  <inkml:trace contextRef="#ctx0" brushRef="#br0" timeOffset="-129583.037">23061 9986 45 0,'0'0'41'0,"0"0"-21"16,0 0-3-16,0 0 11 15,0 0-2-15,0 0-10 16,-3-12 0-16,3 12-10 15,-4 20 1-15,-30 20 4 16,-24 16 1-16,-37 8 7 16,-31 7-11-16,-10 1-6 15,-2 0 1-15,16-4-1 16,26-10-2-16,40-10 0 16,33-12 0-16,23-8-3 0,15-6 2 15,69-5 1 1,57-7 0-16,45-10 1 0,12 0-2 15,-18 0-9-15,-47 0-40 16,-48 0-10-16,-41 0 1 16,-12 1-14-16</inkml:trace>
  <inkml:trace contextRef="#ctx0" brushRef="#br0" timeOffset="-127729.692">25017 9582 1 0,'0'0'28'0,"0"0"-13"16,0 0 9-16,0 0 13 15,0 0-13-15,0 0-2 16,66-61 5-16,-55 27-7 16,-3-10 4-16,-4-3-14 15,-4 0 3-15,0-1 2 0,-20 9-10 16,-22 5 1-1,-4 10-1-15,5 6-2 0,-5 8 3 16,4 10-6 0,-1 0 0-16,-1 28-1 0,-2 22 0 15,7 12 1-15,23 10 0 16,16 5 0 0,13-1-5-16,43 1 5 0,13 0 0 15,11-3-3-15,1 4 2 16,-1 1 1-16,-15-5 0 15,-20-2 2-15,-10-12-6 16,-16-5 4-16,-19-8 0 16,0 0-2-16,-35 1 4 15,-34-3-2-15,-21-6 0 0,-22-7-5 16,3-12 4-16,1-9-11 16,12-11-4-1,20 0 3-15,16-7-11 0,25-13 6 16,24-11 1-16,11-18-6 15,57-17-13-15</inkml:trace>
  <inkml:trace contextRef="#ctx0" brushRef="#br0" timeOffset="-127454.436">25525 9443 52 0,'0'0'29'0,"0"0"-7"0,0 0 10 15,0 0-5-15,0 0-10 16,0 0-6-16,-23-15-10 16,23 54 6-16,0 19 12 15,0 20-7-15,0 20 11 16,-16 13-16-16,-10 3-1 16,3-6-2-16,16-14-1 15,7-22-3-15,0-21 0 16,0-18-4-16,0-12 2 15,0-13-27-15,0-8-18 16,0 0 16-16,0-16-2 16,0-20-3-16,0-8-31 15</inkml:trace>
  <inkml:trace contextRef="#ctx0" brushRef="#br0" timeOffset="-125963.606">25311 9876 5 0,'0'0'44'16,"0"0"-16"-16,0 0-3 15,0 0-6-15,0 0-5 16,0 0-5-16,287-76 4 16,-172 73-3-16,7 2-7 15,-6-2 6-15,-11-1-3 16,-15 0 3-16,-17 2 4 16,-24 2-12-16,-17 0 5 15,-21 0-6-15,-8 0 3 16,-3 0-5-16,0 0 2 15,0 0 0-15,0 0 4 0,-26 0-2 16,-12 4 1-16,-4 6-3 16,-4 0 1-16,4 1 0 15,-1-1-1-15,-6 5 0 16,-1 10 0-16,0 3 1 16,6 10-1-1,12 4 0-15,15 0 1 0,17 0-4 16,0-6 3-16,21-10 0 15,28-10-2-15,6-8 1 16,-5-5 1-16,-1-3 0 16,-11 0 2-16,-7-21 3 15,-13-11-2-15,-6-7 6 16,-12-4 7-16,0-5-15 16,0 4 15-16,0 8-7 15,0 9-5-15,0 11 15 0,0 9-13 16,0 7 3-16,0 0-6 15,0 0-2-15,0 1-2 16,0 25-3-16,11 11 4 16,19 12 4-16,5-2-4 15,8-3 0-15,6-6-1 16,-4-12 7-16,6-10-6 16,-7-10 0-16,6-6 3 15,5 0-1-15,5-18-2 16,12-18 0-16,1-10 3 15,-4-8 4-15,-6 0-7 0,-8 1 0 16,-11 12 3-16,-5 6-4 16,-5 14 1-16,-11 9 0 15,-7 9-3-15,0 3-3 16,2 0 4-16,1 4 1 16,0 14-5-16,-3 4 1 15,-5-4 5-15,-7-4 0 16,-1-7-5-16,-3-6 4 15,0-1 1-15,0 0 0 16,0 0 5-16,0 0 4 16,0-5-9-16,-11-9 0 15,-12-1-1-15,0 4 5 0,0 0-4 16,-3 4 0 0,-1 4-3-16,4 3-1 0,-3 0-2 15,-4 7 4-15,3 25-2 16,-1 14 1-16,17 7 2 15,11 6 1-15,0-5-1 16,39-6-6-16,14-12 4 16,4-8-7-16,5-9 9 15,-6-12-3-15,5-7 4 16,1 0 0-16,-2-10 2 16,2-26 6-16,-2-12-5 15,-11-11 6-15,-6-10 11 16,-10-7-16-16,-13-3 12 15,-8 1-4-15,-12-1-12 0,0 8 18 16,0 6-10-16,0 15-3 16,-12 13 19-16,5 16-23 15,3 9 14-15,4 10-15 16,0 2 8-16,0 0-16 16,0 31-5-16,0 20 13 15,0 18-4-15,0 11 13 16,-16 6-9-16,2 3 0 15,-2-4 5-15,4-2-8 16,5-13 3-16,3-12 0 16,4-16-4-16,0-14 9 15,0-10-5-15,0-9 0 0,0-8 4 16,0-1-9-16,0 0 5 16,0 0 0-16,16-8 8 15,21-26-1-15,22-14-2 16,8-12-5-16,-2 4 2 15,-8 7-2-15,-15 16 0 16,-8 9 0-16,-6 10-1 16,-7 5 1-16,2 8-2 15,0 1 2-15,0 0-18 16,0 4 17-16,-7 19-7 16,-12 14 8-16,-4 9-6 15,-4 5 7-15,-35-1-1 16,-1-6 0-16,-3-5-2 15,13-11-5-15,11-10 5 16,10-6 2-16,9-6-6 16,0 0-3-16,0 2 9 15,0 0-2-15,35-2-15 16,22-2 15-16,15 0-10 0,17-4-6 16,3 3-7-16,-13-1-23 15,-10-2-3-15,-28 3-7 16,-32 3-21-16</inkml:trace>
  <inkml:trace contextRef="#ctx0" brushRef="#br0" timeOffset="-125734.687">25094 10832 107 0,'0'0'39'0,"0"0"-22"0,0 0 19 16,0 0-4-16,252 7-2 16,60-34 2-16,93-19-20 15,53-4 7-15,-9 0-18 16,-29 8 0-16,-58 10 1 16,-75 11 3-16,-98 9-5 15,-90 10 0-15,-79 2-23 16,-40 6-22-16,-106 28-8 15,-68 13-15-15,-54 5-40 0</inkml:trace>
  <inkml:trace contextRef="#ctx0" brushRef="#br0" timeOffset="-125563.524">25437 11147 112 0,'0'0'32'0,"0"0"-18"16,0 0 23-16,339-40 25 15,-59-3-18-15,67-10-30 16,29-4 0-16,10 9-14 16,-27 12-8-16,-65 12-23 15,-102 15-62-15,-110 6-62 16</inkml:trace>
  <inkml:trace contextRef="#ctx0" brushRef="#br0" timeOffset="-70948.762">23615 12548 128 0,'0'0'27'0,"0"0"-19"15,0 0 6-15,0 0 20 16,0 0-22-16,0 0-8 15,0 0 9-15,0 41 1 16,0 1 10-16,0 6-9 16,-4 4-9-16,1 6 15 15,-6-1-13-15,5 0-4 16,-6 2 0-16,-3-5 3 16,3-2-7-16,1-12 1 15,5-14 3-15,4-12-3 16,0-12-1-16,0-2 0 15,0 0 13-15,0-10-8 0,0-18 34 16,0-16 12-16,0-18-45 16,0-12 13-16,0-15-18 15,4-13-1-15,19-6 0 16,12-3 11-16,-1 10-11 16,5 10 0-16,-6 13 4 15,-3 13-12-15,-10 14 8 16,-4 6 0-16,-6 10-2 15,3 0 9-15,10 7-8 16,3 6 1-16,20 6-18 16,14 12 14-16,9 4-9 0,4 8 0 15,-4 28 8-15,-23 12-25 16,-16 6 25-16,-23 2-7 16,-7 3-8-16,-7-5 20 15,-46 2-15-15,-20-1 4 16,-26 1 4-16,-23 0-32 15,-12-2 0-15,12-6-1 16,23-8-13-16,33-7-15 16</inkml:trace>
  <inkml:trace contextRef="#ctx0" brushRef="#br0" timeOffset="-70367.789">23905 12791 86 0,'0'0'42'0,"0"0"-13"16,0 0 4-16,0 0-6 15,0 0-11-15,0 0-5 16,159-10-10-16,-86 10 3 15,11 21-4-15,0 2 3 16,1 5-3-16,-6 2 0 0,-10 1 0 16,-12 1 0-16,-24-4 1 15,-17-5-3-15,-16 2 1 16,0-8-3-16,-19-4 4 16,-34-3 2-16,-9-8-1 15,2-2 3-15,7 0-2 16,14-10 2-16,25-16-1 15,14-8-2-15,17-8-1 16,49-1 0-16,17 2 0 16,5 2-2-16,-5 7 5 15,-5 6-3-15,-18 4 0 16,-10 8 1-16,-15 1-2 16,-8 10 2-16,-10-1-1 0,-1 4 4 15,4 0-3-15,-1 0 3 16,4 14-4-16,-1 15 0 15,-3 9 1-15,-10 3-1 16,-6 4 0-16,-3-4 0 16,0-2 3-16,0-5-3 15,0-4 0-15,11-9 2 16,1-2-2-16,-1-11 0 16,-4-6-1-16,-2-2-1 15,-5 0-9-15,0-6-3 16,0-18-29-16,0-4-35 15,4-4-18-15</inkml:trace>
  <inkml:trace contextRef="#ctx0" brushRef="#br0" timeOffset="-69955.074">24904 12528 50 0,'0'0'34'15,"0"0"-5"-15,0 0 0 16,0 0-14-16,0 0-6 16,0 0 0-16,-85-1-7 0,78 15-2 15,7 6 0-15,0 3-3 16,11 7 3-16,31-1 0 15,11-7 0-15,9-4-3 16,2-10 5-16,-2-6-2 16,-5-2 2-16,-19 0 0 15,-23-8 7-15,-12-12 0 16,-3-6 7-16,-18-4-10 16,-40-1-5-16,-14 8 1 15,-8 2-2-15,7 9 0 16,20 9-2-16,20 3 2 15,4 0-3-15,22 14-8 16,7 15-31-16,0 10-17 0</inkml:trace>
  <inkml:trace contextRef="#ctx0" brushRef="#br0" timeOffset="-69515.985">25463 12872 46 0,'0'0'68'0,"0"0"-27"15,0 0-14-15,0 0 8 16,-3-114 2-16,-1 105-19 0,-3 7 5 16,-2 2-7-1,-5 0-12-15,-9 0-2 0,-3 6-2 16,-5 16 0-16,0 9-2 15,4 2 1-15,4 6 1 16,9-3 0-16,14 0-2 16,0-6-2-16,7-4 0 15,36-4-3-15,10-11 3 16,3-9-6-16,10-2 10 16,-1 0 0-16,2-11 2 15,-8-13 8-15,-10-6-9 16,-19-5 9-16,-14-3 9 15,-16-1-13-15,0-4 10 16,-46 3-16-16,-26 6 3 16,-10 8-9-16,12 13 5 0,4 6 1 15,24 7-3-15,22 0-9 16,17 21-24-16,3 16-36 16,0 3-15-16,39 4 30 15</inkml:trace>
  <inkml:trace contextRef="#ctx0" brushRef="#br0" timeOffset="-69005.963">25815 12908 65 0,'0'0'45'0,"0"0"-17"16,0 0 0-16,0 0-2 0,0 0-10 15,0 0 0-15,182-62 2 16,-132 62-13-16,0 0 4 15,-4 4-9-15,-1 14 4 16,-2 8-6-16,-6 3 2 16,2 7 0-16,-5 5-1 15,1 0 5-15,-1 8-4 16,-4-3 0-16,-4-14 1 16,-13-11-5-16,-13-17 3 15,0-4 1-15,0 0 1 16,-23-9 2-16,-11-13 8 15,2-7-6-15,13-7-5 16,15-1 3-16,4-3-3 0,13 2 0 16,36-3-1-16,11 6 2 15,2 7-1-15,-2 3 0 16,-10 9 1-16,-8 8-4 16,-12 7 3-16,-3 1-1 15,-8 0 0-15,-3 1-5 16,-2 22 4-16,-5 7 2 15,-2 4 0-15,0 2-2 16,2-2 2-16,5-4 0 16,2-5 0-16,4-4 4 15,-6-5-4-15,5-5 0 16,-12-6 0-16,2-3-4 16,-5-2-2-16,-4 0-19 0,3 0-11 15,-3-20-30-15,0-10-25 16</inkml:trace>
  <inkml:trace contextRef="#ctx0" brushRef="#br0" timeOffset="-68685.76">26901 12639 2 0,'0'0'29'0,"0"0"-3"15,0 0-2-15,0 0-3 16,0 0-9-16,0 0-7 0,-86-28-2 15,63 28-3-15,0 14 0 16,-4 4 0-16,8 5 0 16,12 2 0-16,7-1 0 15,0-4-2-15,26-6 2 16,11-5 0-16,-1-8 5 16,-15-1 4-16,-12 0-5 15,-9-1 6-15,0-14 0 16,0-6-7-16,-4 0-3 15,-19 1-3-15,-3 3 2 16,6 4-1-16,4 5-6 16,13 6-4-16,3 2-25 15,0 0-58-15</inkml:trace>
  <inkml:trace contextRef="#ctx0" brushRef="#br0" timeOffset="-67635.438">27294 12461 45 0,'0'0'64'0,"0"0"-30"16,0 0 8-16,-106-121 7 16,97 107-19-16,6 8-1 15,3 4-2-15,0 2-12 16,0 0-12-16,0 19-1 15,0 27-2-15,0 15 17 16,3 20-9-16,-3 1 17 16,0 2-11-16,0-4-10 0,0 2 13 15,0-3-14-15,0-5-1 16,16-10 1-16,14-14 6 16,-7-16-6-16,0-14-3 15,-3-8 0-15,-10-8-9 16,-1-4 14-16,-9 0-5 15,0-16 22-15,0-17-21 16,0-14 1-16,-9-6-2 16,-28 1-23-16,-16-5 15 15,3 11-14-15,8 10 18 16,15 14-1-16,11 8 7 0,16 8-3 16,0 6 1-16,0 0-11 15,16 0-5-15,30 0-12 16,15 7 28-16,8 7-2 15,0-4 4-15,-9-3-4 16,-14-3 2-16,-7-4 0 16,-9 0 2-16,-4 0 1 15,-6-3 0-15,-10-7 5 16,-1 2-6-16,-9 2 7 16,0 2-9-16,0 4 4 15,0 0-8-15,0 0 4 16,0 0-7-16,0 2 1 0,0 18-9 15,18 4 13 1,21 2 2-16,17-3-4 16,13-9 0-16,4-6 5 0,-8-8-1 15,-12 0 3-15,-14 0 2 16,-12 0-1-16,-17-8 3 16,-3-12-5-16,-7-6 13 15,0-3-15-15,0 1 7 16,0 2 10-16,-26 2-13 15,3 10 36-15,5 6-20 16,6 8-9-16,-8 0 16 16,-10 18-25-16,-12 20-2 15,-11 17 0-15,0 13 9 16,7 14-7-16,9 18-2 16,14 13 0-16,10 11 0 0,13 4 4 15,0 2-1-15,0-7 2 16,0-1 7-16,0-5-6 15,0-10-6-15,0-2 0 16,0-13 4-16,0-18 0 16,0-18-4-16,0-21 0 15,0-20 14-15,0-12-14 16,-10-3 4-16,-36-3 7 16,-30-22 41-16,-32-14-51 15,-18-15 10-15,-15-18-11 16,4-2-5-16,15-2 1 15,34 4-17-15,47-3-10 16,41 3 23-16,7-4-39 16,76 0-15-16,36 5 7 15,29 6-16-15,17 6-5 16,7 7-30-16</inkml:trace>
  <inkml:trace contextRef="#ctx0" brushRef="#br0" timeOffset="-66882.792">29316 12858 88 0,'0'0'52'0,"0"0"-11"15,0 0 12-15,0 0-19 0,0 0-10 16,0 0-6-16,-32-44-17 16,14 55 0-16,-1 20-1 15,-8 13 0-15,19 6-1 16,8 2 2-16,0-2-1 16,38-5 0-16,16-12 2 15,-1-13-3-15,1-12 1 16,-1-8 0-16,1 0 10 15,6-24-8-15,12-24 7 16,6-20-5-16,-7-16 1 16,-13-13 0-16,-31-9-5 15,-27-6 0-15,0-3 5 16,-46 0 0-16,-27 9-5 16,-15 9 3-16,1 19 4 15,2 17-1-15,9 22-1 16,12 14 0-16,3 23-5 15,-8 4-1-15,-22 43 0 16,-17 27 0-16,-5 18 1 0,5 10-2 16,32 1 2-16,34 2 0 15,42-6-7-15,0-7 7 16,55-7 0-16,28-11 0 16,16-2 2-16,3-4-4 15,6-4 2-15,-12-6 0 16,-13-7-5-16,-7-11 5 15,-14-4 0-15,-13-5 0 16,-3-3-1-16,4-3-4 0,-13-5 5 16,2-6-12-16,-16-4 7 15,-16-4-31-15,-7-2-6 16,0-2-1-16,0 0-15 16,0-6 10-16,0-14-20 15</inkml:trace>
  <inkml:trace contextRef="#ctx0" brushRef="#br0" timeOffset="-65578.66">30421 12828 38 0,'0'0'24'16,"0"0"7"-16,0-120 1 0,-12 87 0 16,-11 11-7-16,2 8 3 15,8 8 5-15,6 6-13 16,7 0-5-16,0 0-15 15,0 10-8-15,0 19 8 16,0 14 0-16,0 3 0 16,0 4 4-16,11-2-3 15,12-1-1-15,4-3 0 16,8-12 2 0,-1-11-2-16,4-4 1 0,-4-13 0 15,0-4 8-15,5 0-9 16,-1-21 8-16,3-8-3 15,2-8-1-15,-13-4 2 16,-4-3-3-16,-10 3-2 0,-12 5 11 16,-1 10-12-1,-3 12 8-15,0 6 0 0,0 8-6 16,0 0-4-16,13 4-7 16,4 21-2-16,12 8 5 15,4 6 8-15,-3 2-2 16,9-2 0-16,-5-6 2 15,8-4-3-15,-5-9 1 16,2-10 0-16,-5-7 1 16,1-3 3-16,6 0-1 15,-6-27 1-15,-5-9 2 16,-10-10 0-16,-17-2-6 16,-3-9 1-16,0 3-2 15,-10 6 4-15,-17 8-3 16,4 14 0-16,7 12 3 0,9 8-6 15,2 6 3 1,5 0-7-16,0 4 2 0,0 28-12 16,0 12 17-16,0 4 0 15,9-4 6-15,14-2-9 16,0-5 3-16,0-3 0 16,3-6-4-16,1-8 5 15,3-8-1-15,0-6 3 16,-3-6 2-16,8 0 2 15,-1-20-4-15,1-9-2 16,-5-6 7-16,-3-10-5 0,-17-5 0 16,-5-2-3-16,-5 3 6 15,0 10-4-15,0 11-2 16,0 14 0-16,0 10 3 16,0 4-3-16,0 0-4 15,0 0-6-15,0 16-5 16,0 9 13-16,4 6 2 15,7 3 0-15,8 0-3 16,1-2 5-16,6-4-2 16,1-7 0-16,3-6 3 15,-4-5-3-15,-6-7 0 16,-10-3 0-16,-1 0 10 16,-2 0-9-16,6-22 13 15,-6-7-13-15,-4-7 6 0,-3 1-3 16,0 2-4-1,0 5 0-15,0 12 4 0,0 6 2 16,0 5-6-16,0 5 0 16,0 0-6-16,0 0 6 15,0 11-18-15,0 15 12 16,16 6-1-16,2 2 9 16,10 0-2-16,9-6 0 15,6-4 3-15,13-3-4 16,17-7 1-16,15-7 0 15,8-7-1-15,-10 0 6 16,-17-1-5-16,-23-22 9 16,-19-10-8-16,-8-14 12 0,4-5-13 15,-5-8 0-15,-2 1-1 16,-16 6 2 0,0 5-1-16,0 14 0 0,-11 12 7 15,-4 11-4-15,7 11-3 16,-4 2-3-16,1 32-4 15,-4 13 0-15,4 4 7 16,11 2 0-16,0-1 4 16,18-6-8-16,17-4 4 15,2-8 0-15,9-6-3 16,0-6 7-16,4-7-4 16,-4-5 0-16,-4-6-20 15,-12-4 6-15,-10 0-25 16,-17 0-13-16,-3-11 0 0,0-7-13 15,-42 0-37-15</inkml:trace>
  <inkml:trace contextRef="#ctx0" brushRef="#br0" timeOffset="-64410.679">23119 13118 2 0,'0'0'86'0,"0"0"-49"0,0 0 2 16,0 0-13-16,0 0 2 15,0 0-22-15,-42 9-3 16,42 32 2-16,0 19 3 15,-7 6 8-15,-2 9-6 16,-14 3 0-16,-3 6 8 16,-5-1-11-16,1-6 3 15,11-8-5-15,8-11-2 16,6-12 5-16,5-10-8 16,0-9 0-16,0-13 0 0,0-3 1 15,32-1-1-15,28-10 0 16,39 0 0-16,50 0 14 15,45-16-14-15,43-6 0 16,22-2-2-16,27 1 5 16,8-2-3-16,6 3 0 15,10 4 1-15,23 3-4 16,24 7 3-16,21-3 0 16,26 1-4-16,15 2-4 15,23 0 5-15,27 2 3 16,42 1-1-16,20 4-1 15,7 0 2-15,-13-2-7 16,-28 3 7-16,-32 0-6 0,-31 0 6 16,-22 0 0-16,-37 0 2 15,-29 0-6-15,-52 0 4 16,-62 0 0-16,-52-4-2 16,-70 2 4-16,-54-2-2 15,-33 4 0-15,-23 0 4 16,0-4-1-16,0 4-3 15,0 0 0-15,0 0-2 16,0 0 5-16,0 0-1 16,0 0-2-16,0-2 5 15,0 2-5-15,0 0 0 16,0 0 0-16,0 0 2 0,4-2 1 16,5-2 0-1,1-1 5-15,3-5-6 0,1-5 8 16,5-7-3-1,-6-11 3-15,-3-9 5 0,-6-6-14 16,-4-8 12-16,0-6-4 16,0-8-5-16,0 6-3 15,-23 7-1-15,-14 20-15 16,-25 10-73-16,-18-6-157 16</inkml:trace>
  <inkml:trace contextRef="#ctx0" brushRef="#br0" timeOffset="-8372.962">16679 7024 116 0,'0'0'41'0,"0"0"-21"16,0 0 20-16,0 0 4 15,0 0-10-15,-195-54-11 16,156 54-1-16,-3 0-3 15,1 12-4-15,-5 16-3 16,-3 15-3-16,-1 13 5 0,-3 17-6 16,7 14 2-16,7 7-1 15,16 2-7-15,13-2 5 16,10 2-7-16,0-7 1 16,26-3-1-16,24-3 2 15,15-11 0-15,15-15-2 16,15-11-3-16,11-17 1 15,13-14-10-15,-1-12 5 16,-4-3 2-16,1-4 1 16,0-22 4-16,-9-8 2 15,-7-6-1-15,-7-10 3 16,-16-7 1-16,-7-8 11 16,-9-12-1-16,-10-5 12 15,-19-5 0-15,-24-3-3 16,-7 2-6-16,-30 4 6 0,-46 10-5 15,-25 7-4-15,-15 13-1 16,-26 13-9-16,-19 9 8 16,-17 11-12-16,-1 7-1 15,11 12 0-15,30 2-10 16,35 0 0-16,34 21-23 16,20 10-46-16,15 8-11 15,8 11-2-15,17 5-4 16,9 8 16-16,16-7-39 15</inkml:trace>
  <inkml:trace contextRef="#ctx0" brushRef="#br0" timeOffset="-7189.866">16330 7425 44 0,'0'0'49'0,"0"0"-21"0,0 0 6 15,0 0 0-15,0 0-4 16,0 0-2-16,16-44-5 15,-16 44-4-15,0 0-7 16,0 0-5-16,-7 8-2 16,-9 12-3-16,2 7 2 15,-2 9-3-15,4-1 0 16,1 5 1-16,4 1-2 16,-2-3 0-16,9-4-1 15,0-4 1-15,0-4 0 16,0-6-3-16,23-6-9 15,16-4-1-15,4-6 6 16,6-4-15-16,4 0-3 16,-3 0-4-16,-4-14-13 0,-16-2-17 15,-11 0-32-15</inkml:trace>
  <inkml:trace contextRef="#ctx0" brushRef="#br0" timeOffset="-6886.395">16575 7478 52 0,'0'0'24'15,"0"0"10"-15,0 0-2 16,0 0-8-16,0 0-9 16,0 0-4-16,0 1-6 0,0 19 4 15,0 5 2-15,0 1-3 16,0-2-2-16,0-1-2 15,0-1-4-15,0-1 1 16,0-4 0-16,15-2-1 16,5-3 0-16,3-4 0 15,3-4-1-15,-3-1-4 16,8-3-4-16,-1 0-8 16,1-9-10-16,-4-11-12 15,-4 0-26-15</inkml:trace>
  <inkml:trace contextRef="#ctx0" brushRef="#br0" timeOffset="-6778.004">16575 7478 10 0</inkml:trace>
  <inkml:trace contextRef="#ctx0" brushRef="#br0" timeOffset="-6677.971">16575 7478 10 0,'5'-113'21'0,"21"103"0"0,15 4 5 0,2 2-11 15,-5 1-9-15,3 2-6 16,-5 1 0-16,-13 0-1 16,-9 0-8-16,-6 6-12 15,-8 8-13-15,0-1 1 16</inkml:trace>
  <inkml:trace contextRef="#ctx0" brushRef="#br0" timeOffset="-6511.623">16507 7543 0 0,'0'0'21'0,"0"0"-2"16,0 0-5-16,198-8-9 16,-137 5-5-16,-8-1 0 15,-11 0-3-15,-12 2-23 16</inkml:trace>
  <inkml:trace contextRef="#ctx0" brushRef="#br0" timeOffset="-6001.667">17063 7502 38 0,'0'0'45'16,"0"0"-12"-16,0 0-4 15,0 0-3-15,0 0-6 16,0 0-2-16,0-13-2 16,0 13-8-16,0 0-3 15,-7 0-5-15,-4 10-1 16,2 8 1-16,2 4 0 0,4 0-1 15,3 0 1-15,0 1 0 16,19-3-1-16,22-4-4 16,8-6 0-16,6-6-7 15,-2-4 10-15,-3 0 2 16,-4-6 4-16,-13-11 4 16,-3-5 8-16,-10 1 1 15,-4-3 7-15,-13-4-2 16,-3 1-2-16,0 1 1 15,-19 4-9-15,-27 8-8 16,-4 4-1-16,1 6-3 16,3 4-8-16,9 0-25 15,5 6-31-15,2 19-32 16,3 8-42-16</inkml:trace>
  <inkml:trace contextRef="#ctx0" brushRef="#br0" timeOffset="-5376.981">16502 8032 99 0,'0'0'51'0,"0"0"-13"0,0 0 15 16,0 0-6-16,0 0-19 15,0 0-3-15,0-7-7 16,-41 37-9-16,-24 16 3 15,-18 16 2-15,-13 18 4 16,-6 10 5-16,-13 9-4 16,-7 3 3-16,-4-4 0 15,15-4-9-15,8-5 8 16,20-13-7-16,21-16-3 16,12-10-2-16,20-16-4 15,4-7 2-15,10-14-1 0,9-5-3 16,0-3 10-1,1-3 12-15,3-2 18 16,-1 0 1-16,1 0-24 0,3 0-12 16,-4-11-8-1,4 1-2-15,0 3-34 0,-3 1-19 16,-3 6-37-16,3-3-2 16,-1 3 10-16,4 0 2 15,0 0-6-15,0 13 3 16,-10 9-22-16</inkml:trace>
  <inkml:trace contextRef="#ctx0" brushRef="#br0" timeOffset="-4819.066">14574 9201 24 0,'0'0'82'15,"0"0"-63"-15,-234-17 13 16,155 17 16-16,6 0-8 16,-3 2-15-16,4 18 4 15,-1 10-5-15,1 8-6 16,3 14-5-16,12 4-3 16,22 8 3-16,21 5-5 15,14 3-5-15,7 6 1 0,49 0-3 16,17 3-1-1,19-6 0-15,7-8 1 0,12-7-1 16,15-12 0-16,3-12 0 16,0-14 2-16,6-14 0 15,-10-8-2-15,4-3 6 16,2-28 1-16,-5-7 7 16,-8-4-3-16,-12-2 12 15,-14 0 7-15,-12-2-1 16,-8-6 24-16,-6-7 15 15,-6-9-23-15,-14-10 9 16,-9-2-4-16,-24-7-1 0,-13-3-4 16,-23-1 7-16,-53-4-25 15,-43 9-9-15,-30 12 8 16,-33 13-9-16,-25 21 3 16,2 18-4-16,7 12-9 15,21 10-7-15,25 0 0 16,39 19-10-16,28 2-33 15,28 3-70-15,22 2-94 16,17 9 4-16,6 9 62 16,1 10 21-16,-1 8 27 15</inkml:trace>
  <inkml:trace contextRef="#ctx0" brushRef="#br0" timeOffset="-3946.043">14294 9446 89 0,'0'0'53'15,"0"0"-24"-15,0 0 22 16,0 0 1-16,0 0-16 15,0 0-6-15,-3-47 5 16,3 47-7-16,0 0-10 16,0 1-9-16,3 17 6 15,10 10 4-15,1 7 7 16,-2 5-7-16,-5-2-6 16,6 0-6-16,-6-3 1 15,-4-4-4-15,5-5-2 0,-8-8 1 16,5-10-3-1,-5-5 0-15,0-3 2 0,0 0 6 16,0-13 8-16,0-17-5 16,0-13-6-16,-5-7 25 15,-3-8-21-15,8-8-9 16,0 4 5-16,0 9-5 16,0 9 5-16,0 13-2 15,0 13 4-15,0 12 5 16,0 2 7-16,0 4-13 15,0 0-6-15,8 0-26 16,0 24 8-16,7 6 17 0,0 6-6 16,5 4 7-16,3-6 0 15,0-1-9-15,7-12 3 16,-7-4-3-16,-4-10 0 16,-4-2-3-16,-3-5 0 15,-1 0 12-15,4 0 3 16,5-11 7-16,1-11-2 15,11-4-4-15,-5-3 1 16,3-2-4-16,-4 7 1 16,-10 8 1-16,-5 8-3 15,-8 6 9-15,-3 2-6 16,0 0-3-16,0 2-15 16,0 21-2-16,0 12 17 0,0 8 2 15,0 7-1-15,0 4-1 16,0 3-1-16,0 2-18 15,0-5-44-15,0-10-27 16,0-14-3-16,0-10 12 16,0-12-8-16,0-5-6 15</inkml:trace>
  <inkml:trace contextRef="#ctx0" brushRef="#br0" timeOffset="-3393.981">15057 9501 21 0,'0'0'40'0,"0"0"-13"16,0 0 10-16,0 0 7 15,0 0 3-15,0 0-13 16,5-88-7-16,-5 88-5 16,-5 0-5-16,1 22-10 15,4 10 3-15,0 6 5 16,0 8 4-16,0 2-12 15,0 6-3-15,0-2-3 16,0-4 1-16,0-8-1 16,0-14-1-16,0-13 1 15,0-8-1-15,0-2 0 16,0-3 4-16,0 0 3 16,0-21 9-16,0-17-5 15,9-12-6-15,5-7-3 16,-1-8-1-16,1 0 0 15,-5 6 0-15,1 11 0 0,-3 10 0 16,-7 13 0-16,6 11 0 16,-6 8 1-16,0 3 0 15,0 2-2-15,3 1-4 16,8 0-7-16,8 14 6 16,4 15 5-16,4 3 1 15,6 6 0-15,10 4-1 16,-1 2 0-16,1 0 1 15,-13 0-1-15,-11-6-1 16,-15-6-1-16,-4-4 2 16,0-7 0-16,-20-2-1 15,-36 2-8-15,-33 2-24 16,-26 5-30-16,-14-1 0 16,14-9-25-16,36-4-2 0</inkml:trace>
  <inkml:trace contextRef="#ctx0" brushRef="#br0" timeOffset="-2750.466">16736 8136 72 0,'0'0'32'16,"0"0"-11"-16,0 0 15 15,0 0 3-15,0 0-3 16,0 0-12-16,46-21-4 16,7 30 2-16,12 18-4 15,18 15 1-15,9 14 12 16,4 11-9-16,6 5 2 16,-3 2-5-16,0 1-1 0,-3 1-4 15,3 2-3 1,-4 0 2-16,-3 0-5 0,-5-4-5 15,-11-6 4-15,-7-10-6 16,-7-12 4-16,-18-11 4 16,-12-12-6-16,-18-11 2 15,-5-3 0-15,-9-7-5 16,0-2 5-16,0 0-5 16,0 0-22-16,-9 0-36 15,-8 0-26-15,1 0-1 16,0 0-7-16,2 2-7 15</inkml:trace>
  <inkml:trace contextRef="#ctx0" brushRef="#br0" timeOffset="-2170.984">17624 9385 7 0,'0'0'157'16,"0"0"-137"-16,0 0 17 15,0 0 11-15,0 0-11 16,0 0-23-16,-209-7 0 0,177 37 8 16,2 12-2-16,7 7-12 15,12 5 1-15,8 11 1 16,3 4-4-16,0 12-1 15,46 7-2-15,30 2 2 16,30-2 0 0,19-12-1-16,21-11-4 0,-1-18 0 15,-4-16-3-15,-8-15 3 16,-15-14 0-16,-12-2 1 16,6-17 0-16,-6-19 3 15,2-11 2-15,-14-14 1 16,-9-12 5-16,-13-10 5 15,-19-3 1-15,-19-1 0 16,-18 5-1-16,-16 1 10 16,-7 1-6-16,-59 5-15 0,-26 6-3 15,-14 9-2-15,-12 8-1 16,-1 13 0-16,-3 8-3 16,5 13 2-16,-5 8-4 15,4 8-2-15,6 2-9 16,10 0-1-16,10 18-4 15,5 14-9-15,14 12-12 16,12 8-3-16,11 13 5 16,16 9-3-16,15 10-2 15,12 0 4-15,7-1-4 16,0-9 0-16,46-10-4 16</inkml:trace>
  <inkml:trace contextRef="#ctx0" brushRef="#br0" timeOffset="-1428.425">17822 9779 99 0,'0'0'49'0,"0"0"-15"16,0 0 21-16,0 0-3 0,0 0-14 16,0 0-14-16,-4-16 4 15,4 16-4-15,16 11-6 16,11 4-2-16,3 8 1 16,-4-2-2-16,1 3-3 15,-4 2-5-15,-7-3-4 16,-6-3 0-16,-1-6-3 15,-5-5 1-15,-1-7-1 16,-3-2 0-16,0 0 3 16,0 0 1-16,0-7 8 15,4-21 2-15,3-12-6 16,-2-7-8-16,-1-3 2 0,-4 4 1 16,0 2-2-16,0 8 5 15,0 9 5 1,0 10-2-16,0 11-2 0,0 4 6 15,3 2-13-15,1 0-5 16,3 4-9-16,2 16 6 16,1 10 8-16,6 0 0 15,-2 3 0-15,6-8-1 16,6-6 1-16,-6-10-4 16,3-2-2-16,-4-6 3 15,1-1 3-15,-6 0 4 16,5 0-4-16,1-5 9 15,-1-12-3-15,-5-1 0 16,2-2 3-16,-5-2-3 16,1 1 1-16,-1 7-4 15,-8 3 3-15,1 7 2 0,1 4-1 16,-5 0-7-16,4 0-1 16,-1 0-16-16,1 18 10 15,8 8 5-15,-1 4 2 16,-4 0 0-16,2 2-5 15,-9-3-31-15,0-1-18 16,0-9-17-16,0-4 7 16,0-6-6-16,0-5 0 15,0-1 6-15,3-1 8 16,8-2-2-16</inkml:trace>
  <inkml:trace contextRef="#ctx0" brushRef="#br0" timeOffset="-928.865">18497 9812 39 0,'0'0'44'0,"0"0"-7"0,0 0-19 16,0 0 14-16,0 0 7 16,20-105-12-16,-20 101 13 15,0 2-8-15,0 2-5 16,0 0-3-16,0 0-4 16,0 8-5-16,0 16-3 15,0 11 4-15,0 3 12 16,0-1-10-16,0 0-8 15,0-5 6-15,0-2-11 16,0-9 2-16,3-6-3 0,1-9-2 16,-4-6 0-16,0 0 3 15,0 0 10-15,0-16 22 16,0-12-5-16,0-16-5 16,0-5-10-16,0-5-13 15,3 3-1-15,-3 6-3 16,4 11 0-16,-1 8 4 15,3 10 1-15,-6 8-2 16,3 2-1-16,1 6-2 16,-4 0-2-16,3 0-6 15,4 0-17-15,9 0-5 16,4 6 15-16,6 10 8 16,-3 6 7-16,7 3-7 0,4 4 5 15,17 1 1-15,2 3 1 16,4-4-2-16,-7-1-1 15,-17-3 3-15,-10-7 2 16,-14-4-2-16,-9 0-2 16,-16 2-5-16,-72 6-53 15,-38 3-40-15,-30 12-17 16,8-3 1-16</inkml:trace>
  <inkml:trace contextRef="#ctx0" brushRef="#br0" timeOffset="-10.312">14600 10051 58 0,'0'0'59'0,"0"0"-30"15,0 0 2-15,0 0 5 16,0 0-6-16,0 0-10 16,0 0-1-16,-35 61 1 15,-22-6 5-15,-3 4-1 16,-12 2-1-16,-1 3-10 16,1 6-7-16,-1 2-2 15,4 4-2-15,0-3-1 16,13-12 0-16,13-8-1 15,10-16 0-15,17-14 0 16,5-11-1-16,6-6-1 16,5-6-3-16,0 0-1 0,0 0-1 15,0 0-4-15,0-8-10 16,0-6-18-16,12 2-11 16,-1 5-11-16,-2 1 9 15,1-1 7-15,3 5-6 16</inkml:trace>
  <inkml:trace contextRef="#ctx0" brushRef="#br0" timeOffset="432.802">14033 10709 45 0,'0'0'30'0,"0"0"4"16,0 0-1 0,0 0-7-16,0 0 1 0,0 0-1 15,-36-35 2-15,17 35-7 16,1 0-6-16,-5 8-8 15,-3 16-4-15,-13 14-2 16,-4 8 1-16,-6 8-2 16,-1 6 1-16,9 7-1 15,18 6 0-15,23 5 0 16,0 1 0-16,41-5 0 16,25-12 0-16,10-9-1 15,0-20-1-15,-7-14 0 16,-4-14-3-16,-12-5-1 15,0-1 6-15,0-27 1 16,9-11 4-16,-5-7 7 16,-4-9 4-16,-18-5 5 15,-21-1-2-15,-14 1-3 0,0 2-6 16,-49 1-7-16,-15 9-1 16,-14 4 0-16,-1 10-2 15,3 10 1-15,10 10-2 16,22 8 1-16,5 6-7 15,9 0-14-15,7 2-14 16,4 16-7-16,19 6-8 16,0 1-11-16,7-3-5 15,51-7 7-15</inkml:trace>
  <inkml:trace contextRef="#ctx0" brushRef="#br0" timeOffset="1136.522">14864 10353 29 0,'0'0'49'16,"0"0"-29"-16,0 0 11 15,0 0 6-15,0 0-3 16,0 0-3-16,-65-92-2 15,65 92-2-15,0 0-12 16,7 0-11-16,39 18 1 16,16 18 4-16,8 10 5 0,15 14-1 15,-5 10-3-15,-4 7-1 16,-4 4-5 0,-6-6-4-16,-10-5 2 0,-6-10-2 15,-8-11 1-15,-11-18-1 16,-8-11 2-16,-11-10-2 15,-5-7 0-15,-7-2 1 16,0-1 4-16,0 0 0 16,0 0 14-16,0-1-3 15,0-12-10-15,-19 2-2 0,-4 0 1 16,0 4-3 0,0 0-2-16,5 6 1 0,-2 1 0 15,1 0-2-15,-4 0-2 16,-7 9-1-16,-9 15 2 15,2 10 2-15,-2 6-1 16,12 3 1-16,8 5-2 16,12 5 0-16,7 5-2 15,0 9-3-15,16 2 3 16,28 1 2-16,25-6 1 16,16-13 0-16,10-15-1 15,4-19 1-15,-3-17-4 16,-9 0 5-16,1-22 1 15,-15-16 1-15,-20-8 2 16,-20-8-2-16,-24-10 3 0,-9-11 0 16,-39-4 1-1,-37 2-3-15,-26 5-3 0,-6 14 1 16,9 10-2-16,12 9 1 16,11 15-5-16,10 10-9 15,10 13-31-15,6 1-20 16,18 4-7-16,15 17-5 15,17 9-21-15</inkml:trace>
  <inkml:trace contextRef="#ctx0" brushRef="#br0" timeOffset="2189.656">17887 10258 61 0,'0'0'61'0,"0"0"-31"0,0 0 14 15,0 0 4-15,0 0-12 16,0 0-13-16,0-68-6 16,-3 74-5-16,-20 29-3 15,-11 15 5-15,-21 12 3 16,-5 10-1-16,-9 6-2 16,0 3-4-16,0 1-2 15,12-4-3-15,11-6-4 16,13-6 1-16,6-12-2 15,11-13 0-15,13-18 0 16,-1-12-2-16,4-11 2 16,0 0 1-16,0 0 6 15,0-17 1-15,0-9-5 0,0-1-2 16,0-1-1 0,0 7 0-16,0 3 0 0,-19 5 1 15,-1 8 0-15,-3 2 0 16,9 3-1-16,-12 0-2 15,-6 7-2-15,-9 24 0 16,-17 6 3-16,1 9 2 16,1 5-1-16,17 1 0 15,16 0-3-15,23 0 3 16,0-1-5-16,19 2-4 16,34-3 0-16,13 1 1 15,-3-9 3-15,6-7 3 16,0-10-15-16,-9-10 6 0,2-14 4 15,-5-1 1 1,-8-1 6-16,1-22 2 16,0-7 2-16,-1-9 8 15,-7-9-3-15,-15-8 4 0,-11-6-1 16,-16-8-7 0,0 4-2-16,-23 8-1 15,-30 11 1-15,-13 14 3 0,-13 9 1 16,-10 9-7-1,-6 11-3-15,-1 4-9 16,13 0-10-16,27 3-10 16,24 8-13-16,32 3-14 0,0 2-13 15,49 3 7-15,33-1-17 0</inkml:trace>
  <inkml:trace contextRef="#ctx0" brushRef="#br0" timeOffset="2941.233">18230 10387 36 0,'0'0'62'0,"0"0"-48"16,0 0 15-16,0 0 10 15,0 0-2-15,0 0-12 16,-33-42-4-16,33 42-3 16,0 4-8-16,3 18 2 15,24 10 2-15,3 12 7 16,12 12-4-16,8 6-1 16,3 6-5-16,9-1-6 15,-2-3-2-15,9-6 1 16,-5-10-3-16,-3-10 1 15,-11-9-1-15,-11-12-1 16,-13-4 0-16,-11-9 0 0,-7 0 0 16,-8-4 1-1,0 0 1-15,0 0 3 0,0 0 1 16,0 0-1 0,-19-7-2-16,-4-4 2 0,4-2 2 15,-4 6 0-15,3-2-1 16,6 7-4-16,-6 2 0 15,5 0 1-15,-8 0-3 16,0 6-6-16,-4 12 6 16,0 13-2-16,4 5 2 15,-3 8 0-15,6 9 0 16,6 4 0-16,14 3-3 16,0 5 1-16,0-5-2 15,14-8-1-15,18-14 5 16,5-12-6-16,6-16-3 15,6-10 2-15,1 0 7 16,0-6 0-16,6-24 5 0,6-10 3 16,-5-10 3-16,-4-10 2 15,-21-7 3-15,-29-3 4 16,-3 2-5-16,-26 3-13 16,-43 15-1-16,-16 13-1 15,2 10-3-15,3 11-4 16,7 10-26-16,15 6-29 15,5 0-26-15,16 13-29 16,1 12-40-16</inkml:trace>
  <inkml:trace contextRef="#ctx0" brushRef="#br0" timeOffset="13902.659">17425 7082 94 0,'0'0'19'0,"0"0"-1"0,0 0 7 16,0 0 18-16,0 0-13 15,0 0-8-15,0 0 7 16,0 0-8-16,-155 18-2 15,155-18 5-15,0 0-10 16,0-3 7-16,0-14-3 16,0-4-13-16,23-12 3 0,23-7-8 15,14-6 0-15,16-6-1 16,16-7 4 0,14 5-3-16,13 2 0 15,-4 8-1-15,-13 10-5 16,-22 12 6-16,-18 8 0 0,-25 6-3 15,-5 6 4-15,-11 2-1 16,2 0 0-16,-4 0-8 16,-6 0 7-16,-6 0-8 15,-7 0 3-15,0 0 4 16,0 0-5-16,0 0 7 16,0 0 0-16,-4 0 2 15,-26-7-2-15,-9-1 0 16,0-5 0-16,2 1 0 15,-2 0 3-15,13 1-3 16,-1 4 0-16,13 3 2 16,2 0-3-16,5 4 1 0,7-2 0 15,0 2-2-15,0 0 4 16,0 0-2-16,0 0 0 16,0 0-11-16,30 0 7 15,26 0-2-15,20 0 6 16,-3 4-2-16,-1 7 6 15,-17 0-4-15,-18 5 0 16,-10 1 2-16,-11 2 3 16,-9 1-3-16,-7 2-1 15,0 0 7-15,0 1-6 16,-14-2 1-16,-29 3-1 16,-19 0-1-16,-5 2-2 0,-2-3-23 15,16-3-22-15,25-4-10 16,28-4-25-1,5-6 11-15,68-6-14 0</inkml:trace>
  <inkml:trace contextRef="#ctx0" brushRef="#br0" timeOffset="14393.47">18943 6461 52 0,'0'0'49'0,"0"0"-28"16,0 0 7-16,0 0 1 16,0 0-8-16,0 0-19 15,158-26 2-15,-36 18 5 16,14 2-7-16,2 2 2 16,-29 0-4-16,-24 1 0 15,-39 3 4-15,-35-1-3 16,-11 1 2-16,0 0-1 15,-4 0-1-15,-38 0-2 16,-11 0 1-16,0 0-8 16,7 0 7-16,10 0-1 0,22 0 2 15,2 5 0-15,1 2-4 16,4 1 2-16,-2 4 1 16,-1 4 1-16,3 4 5 15,-2 8-1-15,2 3 3 16,3 11 1-16,-8 3 1 15,1 5 6-15,-5 0-6 16,2-1-4-16,-2-5 5 16,-3-8-9-16,5-6 5 15,1-3-6-15,10-10-3 16,-1-3 1-16,4-6-31 16,0-3-22-16,0-5 2 15,14 0-21-15</inkml:trace>
  <inkml:trace contextRef="#ctx0" brushRef="#br0" timeOffset="15456.976">19596 6785 53 0,'0'0'61'0,"0"0"-36"16,0 0 9-16,0 0 2 15,0 0-9-15,0 0-12 16,-4-56-9-16,4 56 2 15,30 10-5-15,8 11-1 16,4 1 12-16,-7 3-13 16,-1 2 5-16,-4-2-2 15,-7-2-4-15,0-2 4 0,-11-7-4 16,-5-1 0-16,-7-3-1 16,0-6 0-16,0-4-2 15,0 0-5-15,-12 0-4 16,-14 0 8-16,6-6-4 15,9-6 8-15,11-5-1 16,0-6 0-16,27-4-2 16,19-4 1-16,7-4-2 15,0 3 3-15,-7-1 0 16,-7 4 1-16,-5 3 1 16,-8 4 1-16,-3 2 1 15,-3 6 5-15,-10 4-4 16,-1 2 10-16,-9 6-4 0,0 2-1 15,0 0-1 1,0 0-8-16,0 2 0 0,-19 21-3 16,-8 6 3-16,1 9 3 15,6 2-3-15,13 3 1 16,7-5-3-16,0-8 0 16,11-4-3-16,31-14-1 15,8-8-6-15,3-4 12 16,0-2-2-16,0-22 2 15,-11-4 4-15,-12-4-2 16,-3-7 3-16,-15-1 4 16,-8 1-3-16,-4 0 7 15,0 7 1-15,-4 10 0 16,-15 8 7-16,-1 10-13 0,10 2 4 16,3 2-12-16,1 8-5 15,6 18 2-15,0 9 2 16,0 0 1-16,0-1-4 15,20-3 0-15,19-8 1 16,-6-8 0-16,3-8-7 16,-6-7 8-16,-7 0 1 15,3 0 1-15,4-6 1 16,0-10 1-16,2-10 0 16,2 0 2-16,-4-4-2 15,-3 0 6-15,-12 2-4 0,-7 0 2 16,-8 2 10-1,0 4-14-15,-4 6 11 0,-23 6 1 16,-6 4-13-16,6 6 7 16,4 0-8-16,0 0-3 15,7 19-1-15,6 8 1 16,10 2 3-16,0-2 0 16,0-2-5-16,7 0 2 15,19-2 1-15,-3-4-2 16,0 0-1-16,4-2 5 15,-11 0 0-15,-2 0 0 16,2-1 0-16,-9 5-3 0,-3 1 3 16,-1-2 0-16,-3 1-2 15,0-2 3-15,0-7-1 16,-11-3 0 0,-15-2 4-16,-1-5 2 0,-3-1-4 15,2-1-1-15,7 0-2 16,-2 0 0-16,0-7-20 15,3-11-22-15,8-4-25 16,12-4 2-16,0-1-8 16,26 4-14-16</inkml:trace>
  <inkml:trace contextRef="#ctx0" brushRef="#br0" timeOffset="15737.576">18729 7374 86 0,'0'0'41'0,"0"0"-8"16,0 0 20-16,0 0-18 15,0 0-28-15,207-25 11 0,-5 7 7 16,42 0-7 0,30-4-3-16,5-4-12 0,-17 2 3 15,-28 0-6-15,-52 1-2 16,-48 10 1 0,-54 3-10-16,-41 6-15 0,-39 4-19 15,-46 5-35-15,-76 23-1 16</inkml:trace>
  <inkml:trace contextRef="#ctx0" brushRef="#br0" timeOffset="15934.955">19000 7569 21 0,'0'0'91'16,"0"0"-61"-16,0 0 19 0,0 0 7 15,0 0-12-15,382-19-3 16,-108-18-19-16,13 3 0 15,-20 4-13-15,-53 6-7 16,-59 8-2-16,-59 4-16 16,-50 4-45-16,-46 1-58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21:3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11572 47 0,'0'0'20'0,"0"0"-5"0,0 0 1 15,0 0-2 1,0 0-1-16,0 0-8 0,0 0 0 16,0-6 0-16,9 6-2 15,8 6 12-15,15 5-1 16,12-4-3-16,22 4 6 16,29-4-4-16,24-3 0 15,29-4 2-15,28 0-10 16,18 0 4-16,20-6-3 15,4-7-6-15,-6 0 8 16,-9 5-7-16,3-2-1 16,-8 4 4-16,9-3-1 15,1 6-3-15,-2 3 0 16,11-1 0-16,10 1 4 16,-6-3-3-16,-5 2 0 15,-17-1 3-15,-23-2-2 0,-14-1 0 16,-8-1 0-16,-5 4-1 15,-10 0 4-15,-1 2-4 16,0 0 1-16,-1 0 2 16,8 0-2-16,0 2 0 15,3 4-2-15,4-2 0 16,2-1 1-16,-5-3-1 16,7 0 0-16,1 0-2 15,6-5 6-15,12-5-4 16,9 0 0-16,10 2 1 15,5 2 0-15,6 5-1 0,2-2 0 16,-6 3 5-16,1 0-3 16,-7 0 1-16,-4 0-3 15,-9-1 4-15,-5-2-4 16,-22 1 0-16,-13 2 0 16,-9 0-2-16,1 0 3 15,-1 0-1-15,5 0 0 16,-13 0 2-16,1 2-5 15,-11 1 3-15,-6 1 0 16,3-3-1-16,-10 1 5 16,8-2-4-16,2 0 0 15,17 0 2-15,0 0-3 16,9 1 1-16,0 3 0 16,-9 1 0-16,-7-1 4 15,0 4-4-15,0-4 0 0,-12-2 3 16,-2 2-1-16,-13-2 1 15,-12 2-3-15,-3-1 7 16,1 0-4-16,2 0 0 16,9-2 5-16,-5 2-6 15,-9 0 4-15,-21-3-4 16,-20 0-2-16,-5 0 11 16,1 0-10-16,1 0 11 15,5 0-4-15,-6 0-7 16,-4 0 14-16,-8 0-11 15,-2 0-3-15,4 0 4 16,-7 0 3-16,-2-3-8 0,2 3 0 16,0 0 1-1,-5-1-8-15,5 1 7 0,-2-2-14 16,-5 2 4-16,-9 0-35 16,0 0-20-16,-13 0-36 15</inkml:trace>
  <inkml:trace contextRef="#ctx0" brushRef="#br0" timeOffset="1059.021">2317 12569 55 0,'0'0'19'16,"0"0"-1"-16,0 0 8 15,0 0 5-15,0 0-4 16,0 0-3-16,-194 28 4 16,187-26-7-16,7-2-4 0,0 0 3 15,0 0-12-15,0 6 3 16,49 3-5-16,43-1 2 15,57 3 19-15,45-3-17 16,50 2 1-16,54-3 10 16,41-1-17-16,41-6 10 15,45 0-7-15,-18 0-6 16,-22-3 8-16,-31-7-5 16,-51 2-4-16,-22 4 19 15,-28 4-5-15,-48 0 18 16,-56 0-21-16,-57 0-6 15,-55 0-10-15,-37 19-31 16,-34 10-108-16,-84 5-56 16</inkml:trace>
  <inkml:trace contextRef="#ctx0" brushRef="#br0" timeOffset="46878.503">5613 16288 96 0,'0'0'53'0,"0"0"-34"0,0 0-5 16,0 0-3-16,0 0 8 16,0 0-14-16,0 0-1 15,136-8 16-15,2 4-7 16,37-5-1-16,36-6-2 15,24 3-8-15,41 2 9 16,51 3-7-16,50-2 2 16,51 3 11-16,41 2-15 15,19 4 3-15,34 0 3 16,35 0-1-16,23 0 17 16,21 0-14-16,10-4 0 15,-20-6 10-15,-24-3-18 0,-47 0 5 16,-63 1-2-1,-72 6 0-15,-84-4 0 0,-80 5 0 16,-79 5 1-16,-66 0 5 16,-50 0-6-16,-26 0-5 15,-10 0 0-15,-75 0 9 16,-67 5-18-16,-61 11-7 16,-73 5-13-16,-80 6 18 15,-50-1-11-15,-49 6 15 16,-23-6 4-16,-17 2-12 15,-16 3 13-15,-10-9-13 16,6 0-5-16,20-8 7 16,17-10-13-16,23 0-3 15,19-4-1-15,0 0-6 0,15 0 24 16,38 0 7-16,46 0 5 16,77-4 3-16,75-4-2 15,66-1 4-15,57 4 1 16,42-4-6-16,17 3 6 15,13 3-2-15,0-1 3 16,0 4 4-16,0 0-10 16,4-5 2-16,8 1-3 15,8 0 2-15,20-1-3 16,33-4 1-16,42 4-1 16,40 0-2-16,40-2 4 15,42 7-1-15,41-5 0 16,47-5 2-16,45-4-2 0,46-3 0 15,33-6 0 1,36 5 3-16,26 6-3 0,7 6 11 16,-10 6 11-16,-17 0-10 15,-41 0 10-15,-38 14-12 16,-53 8-4-16,-67-8 4 16,-55 0-8-16,-62-2 1 15,-56-7 0-15,-54 0-1 16,-35-5 7-16,-30 0-8 15,0 0 6-15,-34 0 12 16,-50 0-16-16,-46 0-2 16,-68 0-2-16,-69 0-5 0,-65 0 5 15,-58 0-6 1,-39 0-3-16,-44-4 10 0,-15-2-14 16,-16 2 11-16,-7 0-1 15,15 0 0-15,12 4 1 16,8 0 3-16,14 0 0 15,31 12-2-15,24 6 3 16,44-3-1-16,47-2 0 16,45 4 0-16,50-7-3 15,49 3 3-15,34 0-6 16,25 1 5-16,18 0-14 16,3-6 8-16,15 0 3 15,9 2 4-15,14-6 1 16,12-2-1-16,23-2 0 15,19 0-1-15,8 0 1 0,95 0-5 16,79-14 2-16,82-10 6 16,72-2 0-16,57-1-3 15,33 0 0-15,66-4 0 16,54 0 3-16,56-5 1 16,54 13 6-16,7 1-7 15,-3 4 7-15,-23 6-10 16,-50 2 0-16,-53 6 6 15,-61-4-5-15,-77 5 6 16,-64 1 4-16,-68-3-6 16,-66 1 14-16,-53 0-13 15,-62-2-2-15,-40 2 10 0,-40 4-10 16,-3-4-2-16,-79-2-2 16,-86 3-65-16,-98 2-52 15</inkml:trace>
  <inkml:trace contextRef="#ctx0" brushRef="#br0" timeOffset="52680.032">6886 4151 16 0,'0'0'12'16,"0"0"-4"-16,0 0 19 15,0 0 5-15,0 0-14 0,0 0-3 16,0 0 1-16,-26 2 5 15,26-2 0-15,0 0-8 16,17 0 0-16,26 1 6 16,42 2-2-16,47-3-2 15,60 0-4-15,55 0-8 16,47-16 8-16,33 3-8 16,48-1-3-16,48 3 7 15,46-4 6-15,52 1 1 16,21-3-5-16,8 8-8 15,11 5 9-15,-17 4-6 16,-13 0 10-16,-25 22 9 16,-41 0-15-16,-53 0 12 15,-49-8-12-15,-66-3-4 16,-60-5 20-16,-65-2-20 0,-63-3 1 16,-47-1 5-16,-35 0-4 15,-20 0 5-15,-4 0-10 16,-3 0 7-16,0 0-16 15,-33 0-35-15,-50 0-87 16,-39 0-59-16</inkml:trace>
  <inkml:trace contextRef="#ctx0" brushRef="#br0" timeOffset="55131.727">2466 6073 43 0,'0'0'27'15,"0"0"1"-15,0 0-2 16,0 0-6-16,0 0 3 16,0 0-4-16,0 0 1 0,-133 0 0 15,133 0-16-15,0 0 2 16,46 5-5-16,44 10-1 15,55 6 11-15,66-3-5 16,70-4-3-16,68-6 9 16,70-3-11-16,60-5 12 15,41 0 5-15,9 0-14 16,-21 7 8-16,-39 3-8 16,-61 0 0-16,-47-2 7 15,-48 1-10-15,-49-6 12 16,-40 2-1-16,-52-2-8 15,-50-1 9-15,-42-1-7 16,-31-1 1-16,-29 0 16 16,-12 0-23-16,-4 0 17 15,-4 0-8-15,0 0-6 0,0 0 0 16,-4 0-3-16,-15 0-33 16,-4-3-29-16,-4-1-41 15,19 0-4-15</inkml:trace>
  <inkml:trace contextRef="#ctx0" brushRef="#br0" timeOffset="55756.62">11011 5051 46 0,'0'0'37'0,"0"0"-19"0,0 0 13 15,0 0-6-15,0 0 3 16,0 0 2-16,-155-42-8 16,151 40 2-16,4 0-6 15,0 0-8-15,0 2 10 16,0-2-15-16,41-1-2 15,44 0 8-15,30 0-9 16,21 0 11-16,2 0-3 16,-12 3-8-16,-20 0 11 15,-27 0-12-15,-20 0 5 16,-29 0 3-16,-18-1-3 16,-12 1-3-16,0 0 2 15,0 0-2-15,0 0 8 16,0 0-11-16,0 0 0 0,0 0 0 15,0 0 2-15,-5 0-4 16,-6 0-6-16,4 0-22 16,-2 0 11-16,2 0-21 15,-3 0-1-15,1 0 2 16,-5 0-10-16,-9 6 14 16,-16 1 3-16,-11 8-3 15,-10-3-7-15</inkml:trace>
  <inkml:trace contextRef="#ctx0" brushRef="#br0" timeOffset="57167.735">11625 5075 67 0,'0'0'40'16,"0"0"-26"-16,0 0 10 16,0 0 5-16,-244-66-4 15,195 60 0-15,3 4-4 16,12-1-1-16,7 3 4 16,11 0-18-16,6 0 10 15,10 0-4-15,0 0-8 16,0 0-1-16,42 0-3 15,52 11 0-15,60 8 13 16,55-2-12-16,44-1 8 16,31-4-9-16,37-6 6 0,25-6 1 15,33 2-3 1,6-2-1-16,-15 0 5 0,-12 0-4 16,-26 0-2-16,-15 0 4 15,-4 0-5-15,-20 0 20 16,-27 0-16-16,-36-3-2 15,-45 0 7-15,-47 1-5 16,-31-2 3-16,-30 4-8 16,-24-2 5-16,-12 2-3 15,-13 0-2-15,-13 0 0 16,-15 0-3-16,0-2 8 16,0 2-10-16,0 0-4 0,-23 0-28 15,-30 0 2 1,-8 19-27-16,-16 4 0 0,4 5-16 15,2 0-21-15</inkml:trace>
  <inkml:trace contextRef="#ctx0" brushRef="#br0" timeOffset="59508.304">12278 7386 71 0,'0'0'42'15,"0"0"-26"-15,0 0 2 16,0 0-1-16,0 0 3 16,0 0 0-16,-142-11-7 15,142 11-6-15,53 0-5 16,55-1-1-16,64-10 12 16,69-1-5-16,73-4 1 0,76 2 12 15,45 4-13 1,14 4 4-16,-33 6-5 0,-64 0-6 15,-78 0 10-15,-72 8-7 16,-77 3 5-16,-44-4 0 16,-40-3-5-16,-28-3 0 15,-13 1-4-15,0-2 1 16,0 0-6-16,-43 0-8 16,-56 0-48-16,-69 0-28 15,-57 3-25-15</inkml:trace>
  <inkml:trace contextRef="#ctx0" brushRef="#br0" timeOffset="60106.544">2772 8125 75 0,'0'0'23'15,"0"0"10"-15,0 0 0 16,0 0 3-16,0 0-2 16,-218 0-14-16,139 4 9 15,-6 8-5-15,25 0-10 16,17-2 12-16,36-4-16 15,7 1-10-15,76 8-2 16,69 5 2-16,67 4 4 16,79-6-1-16,68-8-1 0,53-10 11 15,60 0-12-15,32-7 4 16,11-11 3-16,10-2 2 16,-13 1-10-16,-21 3 13 15,-33 5-2-15,-65-2 28 16,-76 7-29-16,-73 0 4 15,-85 0-4-15,-60 1 1 16,-49 5-8-16,-34 0-3 16,-16 0-21-16,0 0-13 15,-16 0-68-15,-30 0 11 16,-22 13-7-16,-1-3 1 16</inkml:trace>
  <inkml:trace contextRef="#ctx0" brushRef="#br0" timeOffset="65590.431">2119 9372 31 0,'0'0'25'0,"0"0"-16"15,0 0 4-15,0 0 1 16,0 0-7-16,0 0 4 16,0 0 2-16,73 2 4 15,-20-2 11-15,12 7-9 16,11 0 3-16,16 1 0 15,18 0-12-15,21-2 9 16,32-3-8-16,20-3-2 0,16 0 7 16,15 0-13-1,-2 0 5-15,2 0 1 0,4 0-9 16,10 0 15-16,12 4-13 16,11 1 0-16,13 4 13 15,0-3-14-15,3-3 9 16,3 0-9-16,5-3 7 15,-1 0-5-15,-4 0-3 16,5 0 0-16,8 0 4 16,-2 1 2-16,-2 5-6 15,-5 2 0-15,-6 1 4 16,-14 3-6-16,-1 2 3 16,-9-2-1-16,-8 2 13 15,-3-1-9-15,-5-1 4 0,-7 1-4 16,20-3 2-16,3-3 2 15,11-2-8-15,1-2 0 16,-15-3 0-16,-6 0 4 16,-17 0-4-16,-4 0 0 15,-20 0 6-15,-8 0-2 16,-6 0-4-16,-8 0 0 16,-9-3 8-16,-2-5 0 15,0 2-8-15,-13 0 3 16,1 2 4-16,-13-2-1 15,-10 4-6-15,-15-2 0 16,-28 2 7-16,-14-1 1 16,-16 2-8-16,2-1 0 0,-14-2 10 15,5-2 1 1,0 0-11-16,10-2 0 0,13 4 1 16,7-2 11-16,4 2-12 15,-2 0 0-15,-21-1 9 16,-15 2-10-16,-19 0 1 15,-12 2 0-15,-8-1-3 16,-3-2 12-16,0 1-9 16,0 2 9-16,0 1-3 15,0-3 9-15,13 0-15 16,10-1 0-16,0-3-12 16,3 2 15-16,-8 0-3 0,-6 4 0 15,-8 1 7 1,-4 0-12-16,3-3 5 0,-3 3 0 15,4 0-8-15,5 0 12 16,-2 0-4-16,3 0 0 16,6 0 5-16,-3 0-10 15,-3 0 5-15,-3 0 0 16,-3 0-4-16,-4 0 12 16,0 0-8-16,0 0 0 15,0 0 10-15,0 0-21 16,0 0 11-16,0 0-28 15,0 0-2-15,0 0-39 16,0 9 27-16,0-5-10 16,0-3-4-16,0-1 14 15,0 0-17-15,0 0-9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23:47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18722 6014 8 0,'0'0'65'0,"0"0"-31"0,0 0-4 16,-198-42-1-16,171 36 0 16,11 1 8-16,13 3-14 15,3 2-12-15,0 0-11 16,35 0 1-16,52 0-1 15,58 13 12-15,57-1-8 16,65-7 5-16,62-2-9 16,17-2 1-16,12 1-1 15,-15 0 2-15,-44 7-2 16,-41 1 0-16,-47 2 2 16,-63-1-1-16,-49 0-1 15,-42-4 0-15,-34-4 0 16,-11-2 2-16,-12-1-2 15,0 0 7-15,-65 0-2 0,-64-5-1 16,-78-8-4-16,-67 4 0 16,-47 0-2-16,-18 1 4 15,-4 2-2-15,26-2 0 16,20 0 4-16,33-2-7 16,40 3 3-16,36-1 0 15,52 1 0-15,40 3 1 16,43 2-1-16,37 2 0 15,16 0-3-15,0 0 0 16,76 10-10-16,66 12 13 16,86 3 2-16,82-4 0 15,72-6 0-15,41-8-1 0,15-4 2 16,-19-3-6-16,-52 0 3 16,-77 0 0-16,-96-8 6 15,-91-1-4-15,-66 4 9 16,-37-8 10-16,-18-5 4 15,-77-8-18-15,-73-2-7 16,-89 0-1-16,-74 6-4 16,-70 8-1-16,-41 10 4 15,12 4 0-15,37 0-2 16,84 0 1-16,111 0 3 16,95 0 0-16,87 0-6 15,43 0-9-15,118 0-31 16,79 0 32-16,79 0-20 15,36 0-25-15,-8 0-12 16</inkml:trace>
  <inkml:trace contextRef="#ctx0" brushRef="#br0" timeOffset="37080.303">19210 8209 62 0,'0'0'19'16,"0"0"-6"-16,-240-4 12 15,176 2-4-15,18 0-1 16,19 0 1-16,15 2-11 15,9 0 3-15,3 0-8 16,0 0-3-16,0 0-4 16,7 0 1-16,46 0 1 0,51 0-1 15,78 0 4-15,85 0-3 16,76 0 0-16,77 0 3 16,61 0-4-16,53 0 1 15,57 0 0-15,42 0 6 16,30-8-5-16,-6-2 6 15,-20-2-6-15,-40-4 1 16,-59 4 1-16,-76 2-3 16,-89 4 0-16,-106 5-1 15,-115-1 0-15,-83 2-1 16,-69 0-17-16,-42 0-24 16,-94 0 21-16,-75 2-48 15</inkml:trace>
  <inkml:trace contextRef="#ctx0" brushRef="#br0" timeOffset="37499.432">17910 8256 52 0,'0'0'27'0,"0"0"-12"16,0 0-6-1,0 0 2-15,0 0 3 0,0 0-7 16,188-3 5-16,63-8 9 16,85-5 3-16,83 9-3 15,76 6-11-15,66 1 8 16,41 1-5-16,27 18-10 15,35 5 10-15,8-4-3 16,14-2 2-16,-12-6 5 16,-48-5-14-16,-54 3 13 15,-88-3-5-15,-91-1-10 16,-96-2 8-16,-99-3-9 16,-86-1 0-16,-66 0-3 15,-46 0-9-15,-16 0-4 16,-99 0-23-16,-83 0-25 0,-115-1-12 15,-68-7-22 1</inkml:trace>
  <inkml:trace contextRef="#ctx0" brushRef="#br0" timeOffset="37855.318">18828 8260 44 0,'0'0'17'0,"0"0"-11"15,0 0 7-15,0 0 0 16,0 0-5-16,280 0 2 16,-29-9 3-16,108 1 8 15,129-4-6-15,110 3-6 16,88-6 8-16,70 5-4 15,29-2-2-15,-3-1 2 16,-30-2-2-16,-62-3 7 16,-96 5-2-16,-90 2-10 15,-104 3 5-15,-123 0-11 16,-105 2 0-16,-99 1-1 16,-73 5-5-16,-68 0-27 15,-132 0 1-15,-107 0-35 16,-116 7-19-16</inkml:trace>
  <inkml:trace contextRef="#ctx0" brushRef="#br0" timeOffset="38116.951">19329 8462 24 0,'0'0'11'16,"0"0"-9"-16,244 58 30 15,37-50-2-15,117-8-8 16,117-6 4-16,102-30-2 16,112-4-5-16,60 0 7 15,19 8-11-15,-22 4-5 0,-58 10 13 16,-96 2-13-16,-108 0 6 16,-128 5-16-16,-145 1-4 15,-113 9-8-15,-101 1-43 16,-37 0-31-16,-83 0-40 15</inkml:trace>
  <inkml:trace contextRef="#ctx0" brushRef="#br0" timeOffset="57242.886">23447 15516 78 0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24:48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18577 11434 76 0,'0'0'21'0,"0"0"-19"16,0 0 2-16,210 46 11 15,-19-44 2-15,68-2-3 16,61 0 6-16,43 0-8 16,33-4 1-16,16 2-3 15,0 2 1-15,18 0 1 16,5 0-4-16,11 18 6 16,-7 4-2-16,-8 1-11 15,-28-4 2-15,-47-1-3 16,-55-4 3-16,-87-7 7 0,-85 2-10 15,-71-7 0 1,-58 2 1-16,-35 0-1 0,-71 0 7 16,-52 4-7-16,-36-2-3 15,-34-6-1-15,-17 0-6 16,-29 0-11-16,-62-3 0 16,-48-10-8-16,-63-8 4 15,-33-2-1-15,3-8 0 16,20 4 19-16,42 1 5 15,43 6-8-15,84 3 4 16,77 6 6-16,79 3 0 16,59 4 4-16,38 2-2 15,24 2 6-15,11 0 0 0,14 0-2 16,85 0 8 0,78 0-2-16,85 0 5 0,97 0-1 15,83 0-12-15,73 0 1 16,65 0-1-16,41 0 2 15,20 12 6-15,4 6-2 16,-17 2 8-16,-37-4-4 16,-37 0-8-16,-70-4 6 15,-64 0-9-15,-61-2-2 16,-85 4 1-16,-76 2 1 16,-83-3-3-16,-78-4 0 15,-40-1-18-15,-112-4 7 16,-84 0 4-16,-78-4-3 0,-82 0 4 15,-57 0 1-15,-33-6 4 16,-9-6-1-16,31-2 2 16,42 6-1-16,68 6 1 15,80 0 0-15,85 2-2 16,76 0-2-16,56-2 3 16,20 0-1-16,92-4-2 15,64-5 4-15,77 3 4 16,88-7 5-16,82 3 2 15,101 1-9-15,76 7 2 16,54 3-4-16,39 1 4 16,-6 0-4-16,-3 7 0 15,-35 8 2-15,-48-3 3 16,-53 1-3-16,-57-5-1 16,-75 5 3-16,-60-3-3 0,-74-4 2 15,-81-2-3-15,-79-4 0 16,-75 0 0-16,-47 0 4 15,-112-16-3-15,-82-6-1 16,-84 2 1-16,-68-3-3 16,-57 4 2-16,-28-1 0 15,-10 7 2-15,15 4 1 16,60 3-1-16,86 4-2 16,112 2 2-16,112 0-5 15,76 0 3-15,88 0-9 16,91 0 4-16,62 3 1 0,36 0 3 15,29-3 0-15,8 0-11 16,9 0-2-16,1 0-26 16,12 0-3-16,-16-3-22 15</inkml:trace>
  <inkml:trace contextRef="#ctx0" brushRef="#br0" timeOffset="2786.701">18292 12622 107 0,'0'0'30'15,"0"0"-21"-15,0 0-5 16,0 0 4-16,0 0 1 0,0 0 13 15,315 47 2 1,-51-47-11-16,49-5 0 0,40-12-9 16,40 3-2-16,46 2 2 15,31 0-3-15,6 2-1 16,-27 6 0-16,-56 4-2 16,-60 0 1-16,-79 0-3 15,-73 0 4-15,-75 0-1 16,-60 0 0-16,-46 0 1 15,-12 0 1-15,-102 0 1 16,-80 10-4-16,-96 1-6 16,-73 0-17-16,-49-3 18 15,-30-8 6-15,-11 0 1 0,-12 0 3 16,10 0-2-16,36-4 1 16,42-5-2-16,98 2 0 15,100 1 5-15,87 2-2 16,81 0-3-16,34-2-1 15,110-2-9-15,69-4 9 16,74 2 1-16,67 2 0 16,30 4 0-16,39-2 0 15,18 0-6-15,-5-2-9 16,-15-3-12-16,-35 0-7 16,-48-2-22-16</inkml:trace>
  <inkml:trace contextRef="#ctx0" brushRef="#br0" timeOffset="3415.961">19286 11516 41 0,'0'0'6'0,"0"0"-6"0,0 0-2 16,0 0 2-16,0 0 0 16,0 0 8-16,-178-4 2 15,178 0-1-15,0 2 8 16,-4-3-2-16,-5 4-2 16,-8-2 0-16,-6 3-4 15,-4-1 0-15,-8 1-3 16,1 0-6-16,-1 0 4 0,8 0-1 15,8 0 3-15,19 0 8 16,0 1-6-16,69 2-5 16,72 3 2-16,93-2-3 15,77 0 4-15,52-2-6 16,26 0 1-16,-16-2-3 16,-37 0 3-16,-42 0-1 15,-70-4 0-15,-79-2 2 16,-69 1 2-16,-68 2-4 15,-42 0 2-15,-122 3-2 16,-111 0 0-16,-103 0-23 16,-77 6 7-16,-22 5 14 15,27-7 2-15,39-4 0 16,70 2-5-16,85 2-3 16,89 5-22-16,101-2-26 0</inkml:trace>
  <inkml:trace contextRef="#ctx0" brushRef="#br0" timeOffset="13345.042">18757 13449 30 0,'0'0'43'0,"0"0"-17"16,0 0 0-16,0 0 1 16,0 0-2-16,0 0 7 15,0 0-8-15,-131 72-10 16,131-56-11-16,23 2-3 0,62-4 0 16,52-6 3-16,70-6-3 15,74-2 10-15,62 0-8 16,50-4-1-16,26-2 1 15,0 2 0-15,-10 4-2 16,-20 0 0-16,-30 0 4 16,-32 0-4-16,-53 4 0 15,-63 0 0-15,-78 0-3 16,-72-2 2-16,-46 1 1 16,-15-3 0-16,-50 1 4 15,-56-1-10-15,-59 0 6 16,-40 0-14-16,-19 0 7 15,-6-1-7-15,1-12 4 16,-11 2 2-16,-4 2-10 0,-7 6 10 16,6 3 0-1,28 0 7-15,42 0-1 0,49-3 3 16,54 1-1-16,33 2 0 16,25-2 2-16,14 2-5 15,0-2 0-15,40-2-9 16,68-4 11-16,74-1 2 15,70-2 0-15,73-3 0 16,55 0 0-16,48-2 1 16,34 4-1-16,7 2-1 15,7 0 1-15,-25 0-1 16,-48 5 0-16,-44-4 0 0,-74 3 2 16,-52 2-1-16,-57 0-1 15,-51 2 0-15,-40 2 3 16,-35 0-2-16,-36 0 0 15,-14 0-1-15,-7 0 3 16,-69 0 5-16,-50 2-4 16,-46 4-4-16,-31 2 3 15,-13-2-2-15,9-1-1 16,36 0 1-16,52-4 1 16,55-1 0-16,45 0-2 15,19 3-7-15,19-1-2 16,45 2 9-16,28 0 3 15,23-2-2-15,30-2 1 16,18 0 2-16,31 0-4 0,36-2 1 16,48-8 7-16,35-1-6 15,15 2 2-15,4-1-4 16,-12 6 2-16,0 4-2 16,-3 0 0-16,-9 0 3 15,-25 2 2-15,-46 6-4 16,-39-1-1-16,-53 0 0 15,-35-3 3-15,-48 2-2 16,-32-2-1-16,-30-2-1 16,-4 2 1-16,-72 0 0 15,-42-2 7-15,-35 0-5 0,-15-2 1 16,4 0-2 0,12 0-1-16,26 0 0 0,34 0 0 15,46 0 1-15,30 0-2 16,16 0-1-16,16 4-7 15,60 2 9-15,39 2 1 16,37-3 1-16,31 0 1 16,34-5-1-16,36 0-2 15,32 0 0-15,17 0 4 16,6-7-6-16,-18-2 2 16,-16 3 0-16,-17 0-1 15,-45 0 2-15,-44 4-1 16,-49 0 0-16,-50 2 2 15,-39 0-3-15,-27 0 2 0,-3 0-1 16,-49-2 3-16,-54-2-3 16,-49-2 0-16,-50-1 1 15,-31-2 1-15,-18-1 1 16,10 4-3-16,47 2 0 16,72 4 7-16,72 0-7 15,50 0 0-15,23 0-7 16,92 0 7-16,60 6 1 15,73-4 1-15,65-2-1 16,41 0 0-16,15-16 0 16,-13-4-1-16,-32 4 0 15,-61-3 2-15,-68 9-3 16,-77 3 1-16,-65 4 0 0,-49 3-2 16,-4 0 1-16,-62 0 0 15,-55 19-4-15,-54 3 1 16,-43 0-17-16,-23 0-28 15,-15 0 2-15,-4 0-10 16</inkml:trace>
  <inkml:trace contextRef="#ctx0" brushRef="#br0" timeOffset="14108.483">18115 14558 87 0,'0'0'22'16,"0"0"-17"-16,0 0 0 16,0 0 6-16,214 12 9 15,-122-12 5-15,57 0-3 0,72-18-1 16,69-4 8-16,53 4-22 15,15 5-2-15,4 7-3 16,-10 6 2-16,-25 0-3 16,-22 0-1-16,-35 0 0 15,-49 4-1-15,-53 5 1 16,-63-3 0-16,-68 0 0 16,-37 0 1-16,-92 4-1 15,-83-3 0-15,-89 4 2 16,-66-10-2-16,-63-1 0 15,-69 0 0-15,-33 0 2 16,-6 0 2-16,33 0-4 16,82 0 0-16,108-1 1 15,119-5 9-15,109 0 0 16,84 2 0-16,168-6-10 0,134-4 0 16,129-5 4-1,76 3-4-15,36 3 0 0,-18-2-3 16,-32 2 2-16,-55-5-2 15,-70-1-3-15,-75 3-53 16,-79 2-25-16,-87 0-47 16</inkml:trace>
  <inkml:trace contextRef="#ctx0" brushRef="#br0" timeOffset="14896.417">18138 13640 52 0,'0'0'44'0,"0"0"-37"16,0 0-2-16,0 0-5 16,204 22 5-16,-42-2 9 15,37 0-3-15,18-4-2 0,20-7 5 16,21-2-6-16,18-7 5 15,6 0 3 1,1 0-7-16,-32 0 7 0,-27 0-13 16,-33 0 0-16,-45 0 5 15,-51 2-5-15,-45 2 6 16,-36-3-8-16,-14-1 2 16,0 3 1-16,-50 2-2 15,-52 4 3-15,-54-1-5 16,-46 0 1-16,-31-8-2 15,-18 0-4-15,-20 0-2 16,11 0 4-16,16 0 1 16,26-6 0-16,50-2 0 15,51 0 4-15,48 2-1 16,54-4-1-16,18-4-5 0,89-3 3 16,57-2-1-16,75 1 3 15,47 3 0-15,35 3 3 16,11 4-3-16,-10 2 0 15,-16 1 0-15,-35 1-2 16,-44 0 2-16,-47 1 0 16,-63 3-1-16,-43 0-4 15,-59 0-25-15,-9 0-40 16,-87 0-47-16</inkml:trace>
  <inkml:trace contextRef="#ctx0" brushRef="#br0" timeOffset="26452.208">22615 16016 90 0,'0'0'44'16,"0"0"-36"-16,0 0 4 16,0 0 11-16,0 0-2 15,0 0-2-15,0 0-3 16,-187-4 3-16,180 4 7 16,7 0-22-16,0 0-4 15,53 0-1-15,58-8 1 16,57-3 7-16,60-6-5 15,50-4-1-15,39 3 1 0,19 4-1 16,4 0-1-16,-13 7 0 16,-34 4 3-16,-56 3-3 15,-61 0 0-15,-74 0 0 16,-56 0-1-16,-42 0 0 16,-15 3 1-16,-84 8 0 15,-66 3-4-15,-55-4-2 16,-41 2-8-16,-24-3 11 15,-18 1 1-15,2-2 2 16,7 2 0-16,12-6 0 16,41-1 1-16,48-3 2 15,67 0-3-15,60 0 0 0,39 0 2 16,23 0-2-16,0 0-2 16,62 11-4-16,56-3 6 15,54-2 0-15,30-2 1 16,19-4-1-16,10 0 1 15,3 0 1-15,-6-6-2 16,-14-6 1-16,-26-2 0 16,-40-3 0-16,-45 12-1 15,-54 0 0-15,-38 0 5 16,-11 2-3-16,-50 2 9 16,-56-4-9-16,-46 5 0 15,-51 0-4-15,-33 0 1 16,-8 0 1-16,11 0 1 0,31 14 0 15,57-5-1-15,58-5 0 16,56 1 0-16,31 0 0 16,72 2-11-16,89-4 11 15,87-3-2-15,84 0 2 16,61 0-1-16,49-10-4 16,41-4-9-16,18 1 5 15,1 0-7-15,-14-2 2 16,-49 7 6-16,-46-2-9 15,-61 6 10-15,-73 0 4 16,-72 4 3-16,-76 0 0 16,-57 0 0-16,-51 0 0 15,-10 0 0-15,-89 0 0 0,-72 0-2 16,-69 8-11-16,-40-3-2 16,-40 4 13-16,-23-5 2 15,-3 2 0-15,-12 6 1 16,17-2 0-16,44 3-1 15,61-5 0-15,88 2 0 16,81-7-1-16,64 8-1 16,44-3-31-16,121 2 23 15,82-10 10-15,74 0 0 16,64 0 1-16,20-18 0 16,-5-5-1-16,9 10 0 15,-17-6 0-15,-3 6 2 16,-12 0 2-16,-37 3-1 15,-55 6-2-15,-71 0-1 0,-66 4 0 16,-59 0 0-16,-56 0 0 16,-33 0 0-16,-23 0 1 15,-79 4 0-15,-54 10 0 16,-62-1-1-16,-45-12 0 16,-31-1 1-16,1 0 2 15,15 0 3-15,48 0-4 16,71 0 2-16,67 0 1 15,65 0-5-15,31 0-1 16,104 0-5-16,74 5 6 0,92-1 3 16,66-4-1-1,26 0-1-15,23-6 1 0,-7-21-1 16,-18-5-1-16,-15-1 0 16,-45 1 0-16,-63 14-2 15,-73 5 2-15,-69 9 0 16,-57 4 0-16,-42 0 0 15,-19 0 0-15,-103 17 1 16,-92 4-2-16,-99 8 1 16,-84-8-5-16,-55-3 5 15,-42-9 3-15,2-9-2 16,27 0 5-16,62 0-6 16,116 0 1-16,119 0 4 15,122 0-2-15,82 2-3 16,123-1-2-16,90-1 2 0,66 0 1 15,44 0-1 1,14 0 0-16,32-1 1 0,25-16-1 16,25-3 4-16,3 1-1 15,-55 6-2-15,-82 0 1 16,-97 12-2-16,-93-3 0 16,-71-1 2-16,-44 5-1 15,-16-2 9-15,-69 2-10 16,-72 0-2-16,-77 0-14 15,-79 0 0-15,-73 2 9 16,-68 8 6-16,-51-1 1 16,-52 1 0-16,-34 3 4 0,-25-2-4 15,-10 3 7-15,23 5 0 16,23-2-6-16,45 5-1 16,44 1 0-16,43-1-16 15,73 1-5-15,97 0 8 16,121-2 6-16,125-2-24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26:2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10730 3446 110 0,'0'0'53'16,"0"0"-3"-16,0 0 7 16,0 0-13-16,0 0-11 15,0 0 3-15,0 0-16 0,34-28 6 16,-34 28 1-1,0 0-26-15,0 0 20 0,0 0-16 16,0 17-4-16,0 13 16 16,-11 10-4-16,-15 1 5 15,-3-2-13-15,3-3 5 16,12-6-7-16,1-10-3 16,13-7 0-16,0-9-7 15,0-4 9-15,0 0-2 16,0 0 8-16,0-3-1 15,16-20 20-15,18-10-27 16,5-12 9-16,-9-10-8 16,-7-3 1-16,-4 0-2 15,-12 5 0-15,6 12 18 16,-10 13-21-16,-3 10 3 0,0 9 0 16,0 8-11-1,0 1 11-15,0 0-6 0,0 0 5 16,0 1-38-16,-3 13 32 15,-17 6-7-15,-6 5 14 16,6-2-9-16,1-2 0 16,12-7-1-16,3-4 9 15,4-9-23-15,0-1 19 16,0 0-2-16,0 0 4 16,0 0-5-16,0 0 12 15,0-7-4-15,18-11 3 16,21-11 6-16,3 0-8 0,4-2-1 15,-2 5 0-15,-5 10-9 16,-16 8 7-16,-7 6 2 16,-9 2-4-16,4 0-10 15,1 0 12-15,8 10-3 16,-3 2-5-16,3 4 4 16,-1 4-7-16,-3 3-16 15,2 2-9-15,-9 2-27 16,-9 1-9-16,0-2-7 15</inkml:trace>
  <inkml:trace contextRef="#ctx0" brushRef="#br0" timeOffset="634.064">10955 2771 13 0,'0'0'53'0,"0"0"-23"16,0 0 2-16,0 0-1 15,0 0 2-15,0 0-3 0,30-63 1 16,-30 63-5-16,0 0-20 16,0 0 2-16,0 15-8 15,0 13 1-15,-7 6 14 16,-13 4-12-16,4-4 2 16,6-2 0-16,-3-8-2 15,6-8 2-15,4-7-5 16,3-6 1-16,0-3 1 15,0 0-1-15,0 0 6 16,0 0 22-16,0-6-6 16,0-20 15-16,0-7-31 15,0-16 0-15,0-3-7 16,7-6 0-16,5-5 0 0,-5-3 0 16,0 4 5-16,2 7-6 15,-5 10 1-15,3 15 0 16,2 11-5-16,-2 11 5 15,3 5-3-15,17 3 2 16,12 0-28-16,17 22 20 16,6 9-2-16,-5 0-4 15,-15-1 12-15,-12 0-8 16,-17-2 4-16,-10-2 4 16,-3 2-14-16,-3 4 13 15,-52 2-12-15,-32 3-20 16,-12-1-1-16,-3-4-24 0,20-6 0 15,29-6-13-15</inkml:trace>
  <inkml:trace contextRef="#ctx0" brushRef="#br0" timeOffset="3035.66">11176 2846 64 0,'0'0'33'15,"0"0"3"-15,0 0-5 16,0 0 1-16,0 0-3 16,0 0-8-16,16-44-3 15,-13 44-18-15,11 0-3 16,22 0 2-16,17 15 1 16,12 3 0-16,-1 4 0 0,-6-2 2 15,-17-3-4-15,-18-4 2 16,-7-4 0-16,-16-4 0 15,0 0-6-15,0-2-9 16,-26 0-9-16,-17-3 9 16,1 0 3-16,19 0 1 15,12-6 11-15,11-11 0 16,0 3 1-16,30-2-1 16,13 0 0-16,-6 4 1 15,-2 0 1-15,-8 5-2 0,-8 0 6 16,-8 5 5-1,-8 2-7-15,-3 0 3 0,0 0-3 16,0 0-3-16,0 0-1 16,0 0-2-16,0 12 0 15,0 8 0-15,0 4 4 16,0 0-1-16,20-1-1 16,-1-10 2-16,4-3 1 15,-9-7-3-15,6-3 0 16,3 0 6-16,0 0-5 15,0-11 7-15,0-9-5 16,-13-3 0-16,-4-4 8 16,-6 1-8-16,0 4-1 15,-29 1 8-15,-11 7-9 16,-13 3 3-16,-2 7-4 0,10 4-5 16,-1 0 4-16,8 15-4 15,15 6 3-15,16 2 1 16,7 0-3-16,10 1 4 15,40-4 0-15,15-7 1 16,4-6 1-16,4-7-1 16,-13 0 0-16,-14 0 4 15,-11-10-4-15,-17-5 8 16,-2-6 6-16,-6-3-1 16,-1 0 10-16,-5 4-10 15,-4 6 11-15,0 4 11 16,0 4-18-16,0 4 12 0,0 2-16 15,-7 0-10 1,-13 12-8-16,-3 22-10 0,-7 12 14 16,-2 8 1-16,9 4 7 15,6-2-8-15,4-1 0 16,3-3 2-16,-3-4-7 16,3-15 5-16,-3-3 0 15,10-15-3-15,3-8 9 16,0-6-6-16,0-1 4 15,0 0-4-15,0-8 35 16,0-20 12-16,0-14-16 16,0-12-20-16,0-6 0 15,0-5-6-15,0 0-5 0,0 1 3 16,0 5-6 0,-7 7 4-16,0 14-1 0,7 10 0 15,0 13 3-15,0 13-10 16,0-1 5-16,0 3-35 15,0 0 32-15,21 11-36 16,18 14 24-16,7 5 10 16,-13 7-25-16,-6-2 30 15,-11-3-8-15,-13-2-17 16,-3-5 20-16,0-8-17 16,0-2 3-16,-19-6 14 15,-11 0-8-15,0-2 10 16,7 2-2-16,10-6-11 15,10 0 13-15,3-2-4 0,0-1 3 16,0 0 6-16,19 0-1 16,15 0 1-16,17 0 6 15,6-7-5-15,-4-12 10 16,0-3-9-16,-14 0 7 16,-13 1 12-16,-6-6-15 15,-13 1 16-15,-7 0-8 16,0 1-12-16,0 4 18 15,0 9-17-15,-4 6 6 16,-8 3 7-16,8 3-15 16,1 0-2-16,-4 0-8 15,-6 13-12-15,3 13 16 16,-6 8 5-16,5 0 0 0,2-2-4 16,9-4 0-1,0-6 0-15,0-6 3 0,0-7-5 16,0-5 1-16,0-4 3 15,6 0 2-15,11 0 5 16,6 0-3-16,13-8 9 16,1-6-7-16,-2-1 0 15,-1 1 5-15,-4 4-9 16,-7 2 0-16,-7 5-1 16,-9 0 5-16,0 3-4 15,2 0 0-15,10 0-8 16,3 0 2-16,1 10 3 0,0 6 3 15,0 1-6 1,0-2 1-16,-4-1 4 0,4-5 1 16,-12-3-2-16,1-6 0 15,-1 0 2-15,5 0 0 16,7-16 14-16,3-17-10 16,1-9 4-16,-8-4 2 15,-12-4-9-15,-7 0 21 16,0 1-12-16,0 5 2 15,-19 9 15-15,1 9-24 16,-1 9 13-16,6 12 2 16,10 5-15-16,3 0-6 15,-4 4-11-15,4 25-7 16,0 14 11-16,0 7 6 0,0 1 2 16,0 2 0-16,7-3-24 15,2-4 19-15,-2-3-27 16,-3-10 2-16,-1-6 0 15,-3-9-25-15,0-7-4 16,0-6 0-16,0-5 20 16,0 0 20-16,-7-16-4 15,-23-12 16-15,-2-3 8 16,-1 3 0-16,2 4 1 16,5 7 10-16,10 5 7 15,5 5 2-15,3 3-2 16,4 2 1-16,4 2 0 15,0 0-14-15,0 0-4 0,19 0 0 16,24 0 0-16,17 0 9 16,6 0-3-16,3 0 1 15,-9 0 3-15,-11 0-5 16,-10-6 9-16,-5-2 1 16,-8-3-5-16,-6 2 5 15,-13 3-6-15,-7 2 2 16,0 4 11-16,0 0-16 15,0 0 2-15,0 0-8 16,0 0-13-16,0 0 10 16,9 16-8-16,21 4 7 0,7-4 2 15,12-4-7-15,-3-6 6 16,0-4 3-16,-7-2 0 16,-2 0 3-1,-7 0-3-15,-7-15 1 0,-3-2 12 16,-11-1-3-16,-9 0 15 15,0 2 2-15,0 4-11 16,0 5 17-16,0 4-14 16,0 3 1-16,0 0-8 15,0 4-12-15,0 24 0 16,-6 14-2-16,-8 12 9 16,-5 10-6-16,3 11-1 15,-2 5 0-15,2 1-3 16,9-6 9-16,2-3-6 0,1-5 0 15,1-3 3 1,-4-13-8-16,0-9 5 0,-2-21 0 16,5-19-2-16,-6-2 12 15,-10-6 4-15,-22-24 46 16,-27-10-60-16,-27-12 12 16,-13-2-12-16,-10 0-12 15,20 6 10-15,30 5-33 16,46 5 13-16,27-4-9 15,95-6-43-15,42-4 24 16,27 2-9-16,11 6-11 16,-18 5-4-16</inkml:trace>
  <inkml:trace contextRef="#ctx0" brushRef="#br0" timeOffset="85117.453">11015 3796 57 0,'0'0'39'16,"0"0"-16"-16,0 0 2 15,0 0 1-15,0 0-5 0,0 0-9 16,-172-23-9 0,47 23 3-16,-31 0-5 0,-16 11 0 15,8 5 4-15,12 0-4 16,10 0 4-16,20 2 3 16,16-2-6-16,18-4 2 15,35-6-4-15,26-4 0 16,24-2 1-16,3 0 0 15,0 0-1-15,0 0 0 16,0 0 1-16,0 0 1 16,0 0-2-16,0 0 0 15,0 0 6-15,0 0-4 16,0 0 3-16,0 0 0 0,0 6-5 16,0 12 3-1,0 14-3-15,7 10 13 0,9 8 2 16,-9 8-8-1,5 4 5-15,-5 5 2 0,4 1-12 16,5-2 6-16,3-2-7 16,-1-1-1-16,1-6 3 15,-3-4-2-15,0-5-1 16,-5-6 0-16,-4-8 2 16,2-8-2-16,-2-7 0 15,0-4 0-15,2-7-1 16,-2-4 0-16,0-1 1 15,9-3 0-15,3 0 2 16,15 0-3-16,15 0 1 0,20 0 0 16,27-5 0-16,26-7 3 15,30-2-3-15,27-2 0 16,15 0 2-16,-6-1-4 16,-20 4 2-16,-23 1 0 15,-43 4-1-15,-29 2 1 16,-32 1 0-16,-25 4 0 15,-13 1 1-15,-3-2 2 16,0 2 2-16,0-5 8 16,0-6 19-16,0-5-7 15,0-10-5-15,0-7-7 16,0-6-8-16,0-11 9 16,0-13-12-16,0-9 3 0,0-8 1 15,0 0 1-15,4 4-7 16,8 9 0-16,-1 13 3 15,1 12 9-15,-8 12-4 16,-4 6 10-16,0 4 10 16,0 0-27-16,0 0 14 15,-20 0-11-15,-22-3 2 16,-8 3-8-16,-10 0 2 16,-25 9-29-16,-25 8-35 15,-42 3-50-15,-39 17-1 16,-10 9-18-16</inkml:trace>
  <inkml:trace contextRef="#ctx0" brushRef="#br0" timeOffset="190999.931">6656 7342 77 0,'0'0'47'16,"0"0"-22"-16,-33-143 1 16,6 104 11-16,-6 6-4 0,-10 9-9 15,-10 5-2 1,-5 9 1-16,-6 8-6 16,-5 2-4-16,-11 12-5 0,-8 35-6 15,-8 21 7-15,8 19-6 16,17 18-3-16,29 6 2 15,38-3-2-15,4 0 0 16,73-8 0-16,29-5-6 16,20-9 4-16,11-18-5 15,9-17-1-15,3-24 5 16,3-19-6-16,-6-8 9 16,3-12-2-16,-5-24 4 15,1-14 0-15,-3-12 2 16,-12-9 6-16,-17-8 9 15,-17-11-2-15,-26-7 8 0,-29-3-5 16,-37 3-11 0,-7 3 5-16,-76 10-3 0,-39 16-8 15,-27 15 8-15,-8 20-11 16,4 15-3-16,12 15 2 16,19 3-16-16,16 18-21 15,17 21-24-15,33 9-5 16,29 15-16-16,27-2-8 15</inkml:trace>
  <inkml:trace contextRef="#ctx0" brushRef="#br0" timeOffset="191668.641">6722 8193 101 0,'0'0'29'0,"0"0"0"16,0 0 15-16,0 0-3 0,0 0-21 16,0 0-7-16,-7 20-2 15,7 23 26-15,14 14-2 16,2 16-16-16,0 17 19 16,-6 16-2-16,-10 16 9 15,0 17 0-15,0 13-14 16,-16 10 13-16,-14 5-11 15,4 3-13-15,6-2 17 16,13-6-9-16,7-6-20 16,0-18 11-16,0-16-17 15,0-25 7-15,0-33-6 16,0-26-1-16,0-20 5 16,0-10-7-16,0-5 0 0,0-3 30 15,0 0-9 1,0 0 18-16,0-6 13 0,-3-13-37 15,-17 1 8-15,1 2-20 16,1 6 4-16,-1 4-4 16,-4 6-3-16,-4 0 0 15,-19 6-6-15,-10 30-27 16,-17 16 24-16,-15 18-3 16,-8 17 12-16,1 3-9 15,-1 0 6-15,6 0-5 16,5-5-25-16,9-9-49 15,16-14-12-15,17-17-34 0,27-15-4 16,16-21 8 0,0-9 7-16,62-16 26 0</inkml:trace>
  <inkml:trace contextRef="#ctx0" brushRef="#br0" timeOffset="192087.829">6462 10441 4 0,'0'0'23'0,"0"0"-8"16,0 0 6-1,0 0 6-15,0 0-6 0,0 0-3 16,55-54 2-16,-41 48 0 15,5 0 3-15,1 2-2 16,3 1 0-16,0 3-3 16,3 0-2-16,1 0-4 15,3 0 3-15,9 19 3 16,-2 19-1-16,2 20 4 16,-13 12 2-16,-6 10-3 15,-6 7-1-15,2-3-11 16,10 5 3-16,8-6 0 15,8-6-3-15,-3-16 16 16,-9-22-23-16,-7-16 6 0,-12-8-7 16,-7-11-5-16,1-4 1 15,2 0-24-15,9-38-24 16,5-22-26-16,18-25-42 16,-5-15-4-16</inkml:trace>
  <inkml:trace contextRef="#ctx0" brushRef="#br0" timeOffset="192494.324">6672 9517 49 0,'0'0'21'16,"0"0"-19"-16,0 0 9 15,0 0 18-15,0 0-11 16,0 0-2-16,-30-42 1 16,80 13-10-16,22-11-2 15,24-16 8-15,29-14-2 16,31-16-2-16,23-11-1 15,5-1-3-15,-13 6 7 0,-33 14 6 16,-35 18 6 0,-43 17-8-16,-28 20-1 0,-25 13-4 15,-7 10 3-15,0 0-14 16,0 0 0-16,-16 0-13 16,-27 22-12-16,-10 12 4 15,-14 10-23-15,-11 8-15 16,-12 10-11-16</inkml:trace>
  <inkml:trace contextRef="#ctx0" brushRef="#br0" timeOffset="192875.776">6386 9569 92 0,'0'0'20'16,"0"0"-4"-16,0 0 10 16,0 0-9-16,0 0-8 15,0 0-4-15,62-20 10 16,-59 15 1-16,1-2-3 16,-4-5 6-16,0-5 2 15,0-4-5-15,-20-3 7 16,-26-4-3-16,-14-7 3 15,-23-5 9-15,-21-6-10 16,-22-6-3-16,-26-4-5 16,-23-6-1-16,-20-7-1 0,-12 0-3 15,6 2-4-15,6 7 0 16,23 13-2-16,47 18-6 16,42 11-11-16,47 8-40 15,36 10-14-15,9 0-27 16,81 0-6-16,32 0-8 15</inkml:trace>
  <inkml:trace contextRef="#ctx0" brushRef="#br0" timeOffset="209656.931">2733 12747 143 0,'0'0'53'15,"0"0"-16"-15,0 0 8 16,0 0 3-16,0 0-4 16,0 0-16-16,0 0-24 15,0 56 4-15,0 13 7 0,-11 25-1 16,-15 14 7 0,-6 11-14-16,2-3 3 0,7-11-1 15,16-22-9-15,7-16-1 16,0-23-25-1,19-16-47-15,8-14-11 0,-4-14-15 16,-9 0 19-16,2-24-38 16</inkml:trace>
  <inkml:trace contextRef="#ctx0" brushRef="#br0" timeOffset="210150.833">2446 12735 53 0,'0'0'54'0,"-53"-140"-34"15,53 76-11-15,0 4-1 0,50 3 15 16,19 9-3-16,19 2-16 16,18 6 0-16,6 13 3 15,1 14-3-15,-5 13 1 16,-13 0-5-16,-8 24 0 16,-18 22 2-16,-19 16-2 15,-31 14 3-15,-19 9 3 16,-35 7-3-16,-48-1 4 15,-16-1-7-15,-9-13 0 16,9-10 1-16,15-20-1 16,28-11 0-16,24-19 0 15,25-11-2-15,7-4 2 16,0-2-11-16,30 0 1 0,32 0 9 16,7 0 2-16,3 0-1 15,8 0 0-15,-4 12-2 16,4 8 1-16,-4 14 1 15,-4 13 0-15,-13 7 0 16,-19 4 0-16,-20 4 0 16,-20 2 0-16,0-4 2 15,-34-4 4-15,-28-4 10 16,-10-11-4-16,-18-9 0 16,-15-9-4-16,-8-9-1 15,2-7-1-15,8-7-5 16,20 0 4-16,21-18-5 0,32-22-3 15,30-17-29-15,23-11-34 16,56-2-7-16</inkml:trace>
  <inkml:trace contextRef="#ctx0" brushRef="#br0" timeOffset="211501.934">3934 13172 106 0,'0'0'60'0,"0"0"-32"0,-118-126 13 16,68 82-13 0,-3 6-5-16,3 11-6 0,1 12-5 15,12 12 13-15,-2 3-12 16,0 11-12-16,-5 31 0 15,1 19 0-15,8 14-1 16,21 11 0-16,14-8 2 16,0-5-4-16,37-19 2 15,21-20-6-15,6-14 3 16,1-15-15-16,-3-5 8 16,-9-11 6-16,-7-21 4 15,-1-8 4-15,-10-8-3 0,-12-8 1 16,-9-1 6-1,-9 7-7-15,-5 6 2 0,0 15 7 16,0 14-3-16,0 7 18 16,0 8 4-16,0 0-14 15,-5 0-13-15,5 16-2 16,0 14 0-16,0 18-2 16,0 12 4-16,9 7 4 15,21-5-5-15,4-10-1 16,4-14 0-16,0-14 0 15,-3-12 0-15,-5-8 0 16,0-4 1-16,6-2-1 16,10-26 5-16,0-12-3 0,3-10 6 15,-8-9-4 1,-11 1 0-16,-7 7-2 0,-7 6 2 16,-4 15 3-1,-8 14-7-15,-4 8 1 0,0 8 15 16,3 0-16-16,-3 0 0 15,7 12-10-15,9 12-4 16,7 10 14-16,7 5 0 16,-7-3 0-16,4-4 0 15,-8-6 6-15,1-8-6 16,-3-8 0-16,-1-7 0 16,4-3-6-16,-3 0 6 15,3 0 0-15,6-12 9 16,13-17-9-16,7-10 10 0,4-2-10 15,-4 2 7-15,-5 10-7 16,-15 6 0-16,-6 11 0 16,-8 5-1-16,-5 7 1 15,0 0-1-15,9 0-5 16,0 0-4-16,7 11 7 16,3 9-1-16,4 2 4 15,1 0-6-15,4-1 7 16,-5-3-1-16,4-8 0 15,-4-6 4-15,5-4-4 16,2 0 0-16,2-25 1 16,-2-15 14-16,-1-6-13 15,-17-4 5-15,-15-4-4 0,-4-4 2 16,0-4 5 0,-30-7-9-16,-9 7 4 0,-4 11 23 15,10 9-9-15,6 21 29 16,8 9 3-16,15 10-32 15,4 2-2-15,0 6-17 16,0 29-19-16,20 20 6 16,13 17 21-16,6 8-8 15,-5 5 0-15,-4-2 7 16,-11-2-12-16,-3-9 5 16,-9-14 0-16,-7-22-3 15,4-18-3-15,-4-15 6 16,0-3 0-16,0 0 7 15,3-6 5-15,10-20-12 0,6-14 0 16,-1-13-8-16,8-3-1 16,1 0 9-16,1 6 0 15,2 2 4-15,4 12-17 16,-4 11 8-16,2 14-15 16,-6 9 13-16,1 2-32 15,-4 0 20-15,-9 17-1 16,-9 18-10-16,-5 4 26 15,-9 11-7-15,-31 5 4 16,-6-3 0-16,0 1 7 16,3-12 0-16,17-9 0 15,6-10-5-15,17-8-1 16,3 3 6-16,0-5-3 0,0 2-1 16,23-1-4-16,23-2 4 15,19-3-47-15,22-6-40 16,15-2-9-16,10 0-17 15</inkml:trace>
  <inkml:trace contextRef="#ctx0" brushRef="#br0" timeOffset="212447.151">7275 12695 59 0,'0'0'37'0,"0"0"-2"16,0 0 2-16,0 0 6 16,0 0-13-16,0 0-4 15,-31-29-15-15,31 72-10 16,-4 26 20-16,-15 22 5 15,-19 14 4-15,-8 5 1 16,1-4-6-16,7-16-3 16,7-19-18-16,16-27 0 15,12-23 0-15,3-15 2 16,0-6-6-16,0 0 8 0,0-29-8 16,0-31 23-16,37-33-23 15,13-23 0-15,3-11 4 16,1-5 0-16,-4 6-4 15,-1 3 0-15,5 14 6 16,-8 23-7-16,-9 23 1 16,-7 27 0-16,-14 20-4 15,-6 12 0-15,3 4 0 16,3 14-2-16,1 40-6 16,10 33 8-16,-4 34 4 15,-7 16 0-15,0 7 3 16,-6 0-1-16,-3-6-2 0,6-13 0 15,-3-22-6 1,3-35 5-16,6-28-45 0,-1-22-27 16,-2-11 11-16,-6-7-9 15,-1-3 12-15,-5-30 4 16,-4-6-2-16</inkml:trace>
  <inkml:trace contextRef="#ctx0" brushRef="#br0" timeOffset="-214726.425">7290 13180 27 0,'0'0'33'15,"-198"-30"2"-15,118 24 2 16,14 6-11-16,17-3-4 16,22 3 5-16,20 0-7 15,7 0-3-15,0 0-17 16,50 0 2-16,37-2-2 16,40-19 7-16,36-8-1 0,24-8 7 15,11-7-9-15,-16 4 0 16,-24 4 2-16,-29 7-4 15,-30 9 8-15,-26 13-7 16,-17 7-3-16,-20 0 7 16,-6 0-5-16,-4 0 1 15,-10 6 0-15,-2-1-1 16,-1-1 3-16,-6-1-5 16,-7-3 0-16,0 0 7 15,0 0-3-15,0 0 7 16,0 0 4-16,-11 0-7 15,-15 0 3-15,-10-8-9 0,-1 4-2 16,-2 0 3-16,-3 4 0 16,-8 0-3-16,1 0 0 15,-8 13 5-15,4 14-6 16,3 11 1-16,11 9 0 16,25 12-5-16,14 7 3 15,0-1 2-15,23-5 0 16,22-15-1-16,9-10-3 15,-1-16 3-15,1-12-1 16,2-7-2-16,13-8 8 16,11-36-1-16,8-16 4 15,8-15-5-15,-10-3 7 16,-17 4-9-16,-7 12 0 0,-21 16 8 16,-6 13-5-16,-12 18-2 15,-3 9-1-15,3 6-6 16,-6 0 5-16,10 0-4 15,-4 18 1-15,0 6-2 16,-4-1 5-16,1 4 1 16,-6-7 0-16,-5-8 5 15,-2-5-4-15,-4-7-1 16,-3 0 0-16,0 0 14 16,0-13-7-16,0-13 0 15,-19-5-7-15,-11-1 5 16,-7 4-4-16,-13 10-1 0,4 6 0 15,0 8-4-15,4 4 5 16,5 0-1-16,1 22 0 16,3 13 1-16,6 13-4 15,11 11 3-15,6 8 0 16,10 7-3-16,0-4 5 16,26-9-2-16,24-15 0 15,6-16-3-15,6-12 0 16,-9-14 0-16,4-4 3 15,0-2 6-15,8-28-6 16,7-17 4-16,5-11 1 16,7-6 0-16,-7 0-2 15,-10 9-3-15,-9 7 0 16,-15 16-1-16,-17 17 3 16,-12 8-2-16,-1 7 0 0,-6 0-10 15,9 0 8-15,-2 16-2 16,2 3 3-16,0-1-6 15,-2 0 8-15,-7-6-1 16,5-2 0-16,-5-6 2 16,-3 1-6-16,-4-5 4 15,0 0 0-15,0 0 8 16,0 0-5-16,0-19 8 16,-18-4-10-16,-14-2 5 15,-5 0-6-15,-2 8 0 0,2 3 0 16,-5 6 1-1,12 8-1-15,-6 0 0 0,3 18 0 16,-1 24 3-16,-1 12-9 16,12 7 6-16,16 2 0 15,7 2-4-15,0-14 6 16,30-4-4-16,12-19 2 16,4-13-7-16,0-10 3 15,7-5 4-15,7-6 0 16,2-23-5-16,-9-10 10 15,-7-5-5-15,-19-6 5 16,-24-5-1-16,-3-3 1 16,-3 2-5-16,-43 2 0 15,-14 6 7-15,-13 9-5 16,-5 16-2-16,6 13 6 0,5 10-6 16,8 0 14-16,13 23-14 15,16 14 1-15,16 10-5 16,14 16 4-16,0 5 0 15,34 2 0-15,35-3 2 16,30-16-6-16,10-12 4 16,10-19 0-16,-11-17 0 15,-9-3 3-15,-13-15-3 16,-10-24 7-16,-7-8-3 16,-7-6 8-16,-12-3-11 15,-20 4-1-15,-14 2 12 16,-16 4-8-16,0 7 2 0,-16 14 12 15,-11 7-16-15,8 11 44 16,3 7-9-16,13 0-14 16,-5 25-23-16,-4 16 9 15,5 18-9-15,0 5 0 16,7 4 12-16,0-4-12 16,37-10 0-16,21-14 0 15,6-14-12-15,5-15 19 16,4-11-7-16,6 0 0 15,6-28 7-15,-12-12 5 16,-10-6-12-16,-17-8 0 16,-7-1 16-16,-19-1-4 15,-17 2-12-15,-3 6 4 0,0 8 10 16,-16 13-6 0,-3 12-8-16,5 11 0 0,10 4 2 15,4 0-2-15,0 28-18 16,0 9 14-16,0 12 4 15,0 1-2-15,0 3 2 16,4-6 0-16,15-5-14 16,2-9 20-16,-1-10-6 15,-1-13 0-15,4-7 2 16,11-3-10-16,8-11 8 16,8-18 0-16,3-12 10 15,-4 2 2-15,-6-5-12 16,-4 1 0-16,-13 5 14 15,-8 10-6-15,-6 12-8 0,-8 8 0 16,0 8-2-16,-1 0 2 16,6 0-12-16,2 22-14 15,1 8 24-15,2 7-8 16,-2-2 10-16,-1-3 0 16,-2-5-3-16,-2-10 6 15,4-7-3-15,-8-4 0 16,6-6 6-16,-2 0-8 15,13-2 2-15,10-21 0 16,8-4 18-16,8-4-10 16,-1 0-8-16,4 3 0 15,-6 6 12-15,-4 10-30 16,-9 8 18-16,-11 4-6 0,-1 0-8 16,5 4-7-16,0 12 21 15,3 4-4-15,10 0 1 16,1 2-11-16,5-7 14 15,8-7 0-15,-4-5-14 16,0-3 18-16,3-3-4 16,-3-20 5-16,0-9 4 15,0-13 6-15,-9-9-13 16,-6-14-2-16,-8-16 21 16,-23-8-13-16,0-10-8 15,0-3 24-15,-15 2-24 16,-11 14 51-16,-2 21-41 15,-2 24 13-15,7 28 96 16,3 16-104-16,6 10 30 0,-9 44-45 16,0 24 23-16,0 22 0 15,16 11-23-15,7 3 0 16,7-4 10-16,32-10 3 16,-2-13-13-16,2-21 0 15,-2-15-49-15,9-14-13 16,4-13-216-16,8-14 82 15,2-10 62-15,-10-8 14 16,-24-24 20-16</inkml:trace>
  <inkml:trace contextRef="#ctx0" brushRef="#br0" timeOffset="-214551.942">11809 12747 88 0,'0'0'17'0,"0"0"-6"15,0 0 14-15,258 0 14 16,-113 0-15-16,-7-6-14 16,-19-4 4-16,-20 1-10 15,-23 6-4-15,-19 3-3 16,-22 0-62-16</inkml:trace>
  <inkml:trace contextRef="#ctx0" brushRef="#br0" timeOffset="-134088.183">5471 14386 67 0,'0'0'83'15,"0"0"-61"-15,0 0 0 16,0 0 2-16,0 0-4 0,0 0-7 15,0 0-9 1,-92-4 0-16,78 54 18 0,9 7 2 16,5 6-11-16,0 3 2 15,0 10-3-15,0 10 5 16,0-1 0-16,0-11-3 16,0-9-7-16,0-20-5 15,0-7 1-15,0-20-2 16,0-8-1-16,0-6 1 15,0-4 0-15,0 0 5 16,0-28 9-16,12-20 2 16,4-24-14-16,-5-16 1 15,-8-15-4-15,1 0 4 16,-4 0-3-16,0 9 0 16,9 5 0-16,8 14-1 0,3 23-2 15,3 17 1-15,3 17-8 16,4 12 5-16,9 6-10 15,7 0 5-15,7 16 2 16,0 16-4-16,-7 8 2 16,-7 10-2-16,-5 6-2 15,-11 3 3-15,-7-1 1 16,-13 2 6-16,-3 3 2 16,0-4-3-16,-42 4 1 15,-11-8-3-15,-13-6 3 16,6-15 1-16,14-11 0 15,11-14 2-15,17-7 1 0,9-2-1 16,9 0 2 0,0 0 2-16,0-15-4 0,43-10-4 15,22-9-3-15,11 4 4 16,-7 8 0-16,-19 16-4 16,-13 6 4-16,-11 14 1 15,1 23-1-15,1 10 1 16,-6 9 2-16,-14-2 0 15,-8-2 0-15,0-5 0 16,-3-9 2-16,-24-12 0 16,-12-7 2-16,-3-6 3 15,-4-5-1-15,-11-8 1 16,4 0-1-16,0 0 0 16,7-13-5-16,7-4 0 15,9-6-1-15,14 1-5 0,16 0-18 16,0 3-9-16,0 0-10 15,32 7-13-15,18-1 6 16,10 4-5-16,9 9-10 16</inkml:trace>
  <inkml:trace contextRef="#ctx0" brushRef="#br0" timeOffset="-131972.455">6508 15016 99 0,'0'0'34'0,"0"0"-1"0,0-103 4 15,0 64-5-15,0 3-9 16,-27 5-1-16,4 3 4 16,-7 10-6-16,0 9-5 15,0 9-7-15,-9 0-2 16,-3 14-6-16,5 18 0 15,-6 13 0-15,9 7-3 16,11 2 2-16,8 1 1 16,15-10-5-16,0-7-4 15,7-12-1-15,28-10 0 16,2-8 3-16,6-8 3 16,-1 0 4-16,-1-5 2 0,5-18 1 15,-11 1 0 1,-5-4-1-16,-3 4 2 0,-11 4 1 15,-2 8-2-15,-5 7 3 16,-9 3 1-16,0 0-6 16,0 0-1-16,7 1-4 15,12 19-3-15,8 5 7 16,15-2 0-16,11 2-2 16,11-16-2-16,8-5-3 15,4-4 2-15,9-2 2 16,-5-24 1-16,0-12 1 15,-3-7 1-15,-13-8 1 0,-2-7 0 16,-25-7 2 0,-10-5 5-16,-15-1 7 0,-12 4-2 15,0 5 6-15,-39 11-1 16,-10 15 5-16,-1 15-8 16,4 13 2-16,9 7-5 15,10 3-9-15,11 18-3 16,1 25-7-16,15 17 5 15,0 14-1-15,0 6 1 16,12 3-6-16,11-9-8 16,0-9 5-16,3-13-7 15,-3-12 2-15,8-19-3 16,7-7 5-16,7-14 4 16,17 0 6-16,10-6 4 15,4-22 3-15,7-10 0 0,6-6 2 16,-6-9 3-16,-11 3 3 15,-13 15 5-15,-22 7-10 16,-14 15-1-16,-11 9-2 16,-5 4-3-16,0 0-1 15,6 0-2-15,6 0-1 16,3 10 3-16,6 7-1 16,-2 1-1-16,4 0-6 15,-10-9-6-15,-2 4 3 16,-6-12-3-16,-8-1 6 15,-4 0 9-15,0 0 1 16,0-6 5-16,0-16-3 0,-23-1 1 16,-20-2 11-16,-6 5 2 15,-1 7-3-15,-3 4 5 16,10 5-10-16,6 4-1 16,7 0-4-16,4 13-4 15,3 18-2-15,10 14-1 16,13 1-1-16,0-2 1 15,39-4-11-15,11-13-2 16,-4-13-1-16,-6-7 6 16,-1-7 7-16,-5 0 4 15,1-3 3-15,-12-14 1 16,-5-5 2-16,-2-6 9 16,-9-6 3-16,-2 0-1 15,-5-1 4-15,0 7 1 0,0 12-2 16,0 6 7-16,0 10-6 15,-5 0 0-15,5 0-21 16,0 0-7-16,0 18-12 16,0 13 17-16,0 1-2 15,0-4 4-15,0-4-4 16,0-6 0-16,16-2-1 16,11-9 0-16,3-7-1 15,9 0 6-15,3 0 2 16,7 0 4-16,-4-21-1 15,10-8-4-15,-6-5 5 0,1-6-5 16,-4-1 5-16,-9 6-2 16,-7 7 0-16,-14 14 0 15,-6 8 1-15,-10 6 2 16,0 0-7-16,0 0-3 16,0 5-8-16,6 18-1 15,1 5 12-15,3 0 0 16,6-3 0-16,-3-7-6 15,1-4-6-15,2-5 2 16,-6-4 4-16,-1-1 3 16,-5-4 3-16,3 0 1 15,0 0 1-15,12-4 4 16,8-18 2-16,3-1-6 16,5-4 1-16,-1 0 1 15,-11 5 0-15,-7 4 5 0,-6 5-1 16,-1 8 3-16,-5 5-9 15,3 0-2-15,4 0-7 16,4 0-3-16,5 7 6 16,6 10 3-16,1 1-1 15,-1 4 2-15,5-1 0 16,0-4-1-16,-1 2 0 16,1-5-1-16,-5-10-5 15,1 0 5-15,4-4 2 16,7 0 1-16,4-8-1 15,4-10 1-15,-5 0 2 16,-2 1 0-16,0-1-3 0,-2-2 1 16,2 2-1-16,-13 4-1 15,-3 4 1-15,-9 8 1 16,-10 2-1-16,1 0-8 16,-5 0 1-16,4 0-2 15,-1 0 2-15,-3 0 3 16,7 0-1-16,-7 0-2 15,0 0 1-15,0 0-2 16,0 0 8-16,0 0 1 16,0 0 1-16,0 0 6 15,0-8-1-15,0-4-6 16,-3-4 2-16,-13 0-3 16,2 6 3-16,-6 0 3 0,10 6-6 15,-6 4 0 1,5 0-4-16,-8 6-4 0,6 19 1 15,6 4 5-15,7 6-1 16,0 4 1-16,16-3-2 16,25-8 0-16,12-10-6 15,16-6-4-15,12-7 7 16,9-5 4-16,2 0 1 16,-12-18 2-16,-11-13 1 15,-19-1 0-15,-12-4 6 16,-15-8 1-16,-8-2 7 15,-15 3 10-15,0 3-2 0,-4 13 9 16,-26 5-1 0,0 12 8-16,-2 10-6 0,2 0-27 15,0 2-6-15,3 19-9 16,11 10 0-16,16 5-3 16,20 0-20-16,52 4-15 15,15-2 5-15,12-1 6 16,6-10 12-16,-15-1-3 15,-9-3-25-15,-24-8-40 16,-27-3-8-16</inkml:trace>
  <inkml:trace contextRef="#ctx0" brushRef="#br0" timeOffset="-131212.8">3858 14989 8 0,'0'0'142'0,"0"0"-127"16,0 0 3 0,0 0 11-16,0 0-2 0,0 0-19 15,191-73-2-15,-88 62 5 16,15 1-1-16,20-2-6 15,2 1 1-15,-9 4 4 16,-22-3-4-16,-24 6 2 16,-28-9-2-16,-15 5 1 15,-24 7 1-15,-9-7 4 16,-9 2 1-16,0-2 4 16,0-9-8-16,-35 1-3 15,-11 4 1-15,-8 2 1 16,1 2 2-16,14 7-1 15,13-3-5-15,12 4 1 0,14 0-4 16,0 0-2-16,0 0-5 16,0 0-4-16,7 0 2 15,19 9 9-15,10 5 1 16,8 3 1-16,2 1 0 16,7 3-2-16,2 8 1 15,-6-5-1-15,-8 4 2 16,-18-5-2-16,-19 0-3 15,-4-2-6-15,-53 6-34 16,-54 5-33-16,-31-3-36 16</inkml:trace>
  <inkml:trace contextRef="#ctx0" brushRef="#br0" timeOffset="-128098.264">3725 15976 105 0,'0'0'49'15,"0"0"-36"-15,0 0 22 16,0 0 10-16,0 0-13 16,221-27-14-16,-157 27-9 15,28-3 6-15,30 3-8 16,30 0-5-16,6 0 7 0,-3-4-8 16,-26-1-1-16,-33 4 0 15,-16-4 3-15,-26 1-3 16,-13 0 0-16,-18 4 0 15,-11-4 5-15,-12-2-4 16,0-2 5-16,0-10-2 16,-12 0-1-16,-18-8-3 15,-16 4 0-15,-7 3 0 16,-4 0 2-16,4 7 0 16,7 0-2-16,14 9 0 15,18 3 2-15,11 0-4 0,3 0 2 16,0 0-8-16,0 0 6 15,10 0-11-15,29 19 13 16,7 4 0-16,7 4 3 16,4-4-4-16,-7 2 1 15,-1 0 0-15,-15 0 3 16,-3-2-2-16,-11 3-1 16,-17 1 0-16,-3 8 1 15,-31 7-4-15,-63 6-6 16,-41 2-57-16,-13 2-26 15,-20-7-24-15</inkml:trace>
  <inkml:trace contextRef="#ctx0" brushRef="#br0" timeOffset="-124566.105">5745 15695 116 0,'0'0'43'15,"0"0"-19"-15,0 0 22 16,0 0 0-16,0 0-11 16,0 0-15-16,-42-18-17 15,61 14-1-15,47-7-2 0,33-4 0 16,34-5 5 0,15-2-5-16,-6 0 3 0,-24 4-3 15,-35 5 2-15,-31 4-2 16,-35 6 0-16,-17 1 1 15,0 2 4-15,0 0-4 16,-3 0 2-16,-34 0-3 16,-9 0-5-16,-7 5 4 15,1 13-1-15,12 4 2 16,9 10-2-16,12 4 2 16,3 8 0-16,13 10 0 15,-1 3 2-15,4 2-4 0,0-5 2 16,0 3 0-1,-3-7 0-15,-6-10 0 0,5-10 0 16,-3-6 0-16,4-15-2 16,-1-4 1-16,-1-3-4 15,-2-1-2-15,3-1 4 16,1 0 1-16,3 0 2 16,0 0 0-16,0 0 2 15,0 0-6-15,0-1 4 16,10-11-3-16,26-6 2 15,17-4-4-15,19-4 5 16,8-2 0-16,8-4 0 16,-12 2 0-16,-7-2 0 15,-19 5 1-15,-20 5 10 16,-16 10 0-16,-9 10 14 0,-5 2 11 16,0 0-6-1,0 0 2-15,0 0-15 0,0 0-9 16,0 0-8-16,0 14-9 15,0 12 5-15,0 10 3 16,0-4-2-16,0 3-2 16,11-3 5-16,1-6-6 15,-1-4-1-15,5-8-18 16,-9-10 14-16,9-4 7 16,-2 0 4-16,12-2 0 15,10-23 4-15,10-8-2 16,3-9 5-16,1-2-5 0,-6 7 2 15,-5 5-1 1,-12 16-2-16,-12 8-2 0,-7 8-1 16,-1 0-6-16,9 0 3 15,10 12-5-15,4 14 9 16,6 7 1-16,-3-2 0 16,6 0-6-16,-9-9 1 15,0-9-9-15,-3-4 8 16,-1-9-7-16,-3 0 13 15,13 0 2-15,-3-22-2 16,10-15 8-16,-10-10-5 16,-6-1 1-16,-15-7 11 0,-12-5-9 15,0-5 13 1,-42 2-2-16,-8 1-9 0,-6 13 15 16,10 21-12-16,7 10 11 15,16 18 12-15,5 0-13 16,6 4-21-16,-4 46 0 15,2 21-7-15,1 22 5 16,13 12 2-16,0 1 0 16,0-11 0-16,32-11 0 15,18-22-10-15,-1-20-51 16,8-16 0-16,-4-14 0 16,0-10-2-16,-4-2 10 15,-10 0 12-15,-9-24 0 16,-26-10 2-16,-4-8-3 15,-27-2 17-15,-42 0 14 0,-14 4 11 16,-9 8 4-16,2 1 8 16,12 14 12-16,18 6 9 15,21 3-7-15,25 3-4 16,10 5-3-16,4 0-19 16,18 0-1-16,60 0 1 15,28 9 0-15,16-5 1 16,-3-4 1-16,-20 0 0 15,-30 0-1-15,-20-8 1 16,-28 0 6-16,-5 2 16 16,-16-5 4-16,0 0-4 15,0-3-3-15,-7 2 2 0,-16 3 0 16,4 0-8-16,8 9 2 16,2 0 0-16,6 0-12 15,-4 0-5-15,0 22-6 16,-6 12 6-16,3 13-2 15,4 0 2-15,6 8-1 16,0-7 1-16,0-7-5 16,13-5-4-16,13-19-7 15,8-7 1-15,1-10 11 16,8 0 3-16,-3-14 1 16,10-16 8-16,0-6-7 15,-8 0 7-15,-3-5 1 16,-2 2-1-16,-10 7 5 0,-4 6-12 15,-4 16 1 1,-12 1 0-16,5 9-2 0,-1 0-4 16,9 0-1-16,-1 15-2 15,-1 15 7-15,-2 2-1 16,0 0 1-16,3 2 2 16,8-6-2-16,3-6 0 15,3-8 0-15,-1-6-4 16,2-8 2-16,3 0 1 15,2 0 1-15,3-18 5 16,-8-13-5-16,-4 0 5 16,-14-5 3-16,-13-9-5 15,-3 1 8-15,0 6-6 0,-23 8 3 16,-7 9 7-16,11 12-2 16,5 5 12-16,8 4-24 15,6 0-1-15,0 0-4 16,0 21-12-16,0 15 16 15,9 8-3-15,14-4 4 16,11 6-1-16,5-2 0 16,1-8-8-16,-1-1-1 15,-2-4-3-15,-5-13 7 16,-14-4 3-16,-6-6-2 16,-8-8 4-16,-4 2 0 15,0-2 1-15,0 0 4 16,0 0-1-16,0 0 5 15,0 0 14-15,0 0-4 0,0 0-3 16,0 0 0-16,0 0-12 16,0 0 8-16,3 0-12 15,1 0 0-15,-4 0-4 16,9-2 4-16,5-10 0 16,2 2-3-16,10-12-1 15,-3 4 2-15,-3 1 2 16,-1-10 0-16,-5 1 1 15,2-2 2-15,-5-8-3 16,1-3 0-16,-5 2 3 0,-3-3-2 16,0 9-1-1,-4 8 0-15,0 10 2 16,0 9 3-16,0 4-4 0,0 0-1 16,0 0-10-1,0 0 1-15,0 0-6 0,0 8-2 16,0 15 14-16,0 8-1 15,0 5 1-15,0 4-7 16,8-5-3-16,19 3 8 16,-4 0-10-16,0-6 0 15,0-4 5-15,-9-6-11 16,-2-5 9-16,-12-9 7 16,0-3 2-16,0-1 1 15,0-4-2-15,-19 0-1 16,-16 0 3-16,8 0-1 0,4 0 0 15,16 0 2 1,7 0-5-16,0 0-4 0,0 0-17 16,0 0-2-16,0 0 8 15,0 0 7-15,19 0 8 16,19-11 1-16,20-8 4 16,18-12 1-16,4-6 0 15,5-3 2-15,-9-13 12 16,0-9 5-16,-16-6 5 15,-21-3-6-15,-16-11 0 16,-23 9 6-16,0 9-3 16,-23 14 9-16,-4 19 13 15,4 16 8-15,11 12-9 0,5 3-15 16,3 0-27-16,4 18-9 16,0 22-16-16,0 23 25 15,0 13 1-15,0 1 2 16,27-10-6-16,3-1-7 15,2-16-51-15,-2-10 0 16,3-9-8-16,-3-13 9 16,2-10 2-16,-9-8 1 15,-12 0 0-15</inkml:trace>
  <inkml:trace contextRef="#ctx0" brushRef="#br0" timeOffset="-124377.456">9701 15749 85 0,'0'0'54'0,"0"0"-15"0,0 0-3 16,0 0-18-16,0 0-18 16,0 0 4-16,189-37-3 15,-90 26 1-15,-14 1-2 16,-25 4 0-16,-25 0 0 16,-24 6-6-16,-11 0-11 15,0 0-22-15,-7 0-25 16,-32 12-49-16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32:3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3188 4441 65 0,'0'0'22'0,"0"0"-8"15,0 0 9-15,0 0-1 16,0 0-4-16,0 0-1 0,0 0-2 15,-32 0-3-15,32 0-5 16,23 0-4-16,16 0 3 16,14 0 2-16,23 0 0 15,16 0-2-15,23 0-2 16,24 0 3-16,22 0-2 16,22-5 1-16,20 1-1 15,15-5-1-15,-3 5 0 16,-1 1-3-16,0-4-1 15,4 5 3-15,17-2-3 16,25 2 1-16,7 2 3 16,4 0 0-16,-4 0 0 0,-9 0 1 15,10 4-1-15,8 4 4 16,1-5-3-16,1-2-3 16,-4-1 2-16,2 0-2 15,9 0 1-15,9 0-1 16,4 0 0-16,-9 0 0 15,-3 0 0-15,-3 0-2 16,-12 0 7-16,-4 0-5 16,-5 2 0-16,-6-2-1 15,-1 0 0-15,12 0-2 16,16 0 3-16,6-10-2 16,1 4 2-16,-11 2-2 15,-8 4 0-15,-4 0 2 16,-9 0 0-16,-7 0-4 15,-14 0 2-15,-19 0 0 0,0-4-2 16,-13-6 4-16,2 1-2 16,-9 0 0-16,-23 1 2 15,-23 4-2-15,-30 2 0 16,-23 0 1-16,-19 2 1 16,-8 0 1-16,1 0 3 15,8 0 0-15,9 0-4 16,6 0 2-16,-4 0-4 15,3 4 2-15,-8 8-3 16,5 0 2-16,-3 0-1 0,-21-4 0 16,-23 0 0-1,-22-4-1-15,-11-2-1 0,-12-2-4 16,0 0-6-16,0 0-19 16,0 0-16-16,-30 0-8 15,-51-6-17-15,-48-8-4 16</inkml:trace>
  <inkml:trace contextRef="#ctx0" brushRef="#br0" timeOffset="786.897">2851 5586 7 0,'0'0'16'16,"0"0"16"-16,0 0 0 16,0 0-10-16,0 0-1 15,0 0-2-15,8 5 4 0,-8-4 0 16,3-1-4-16,-3 0 0 15,5 3 0-15,10-3-12 16,20 3-6-16,41 2 1 16,53-2 1-16,55 0 4 15,51-2-1 1,48-1 0-16,61 0 2 0,48 0-8 16,47 0 8-16,33-6-4 15,4-7-3-15,-5 3 2 16,-19 3-1-16,-16 3-1 15,-33 4 4-15,-21 0 0 16,-32 0 4-16,-40 0-2 16,-20 0-3-16,-50 0 7 15,-38 0 3-15,-39-2-1 0,-32 2 5 16,-29 0-6-16,-29 0 1 16,-27 0 4-16,-23 0-10 15,-16 0 2-15,-7-2-9 16,0-3-12-16,-27 4-39 15,-26-3-33-15,-12 1-22 16,-4 0-37-16</inkml:trace>
  <inkml:trace contextRef="#ctx0" brushRef="#br0" timeOffset="1599.857">17947 4676 142 0,'0'0'67'0,"0"0"-31"16,0 0 9-16,0 0 10 15,0 0-7-15,0 0-8 16,0 0 1-16,13-94 2 16,-10 94-21-16,1 0-20 15,19 6-2-15,19 23 0 16,15 8 1-16,15 7 10 16,-3 2-8-16,-3-2 1 15,-13-4-2-15,-4-8 1 16,-12-7 0-16,-8-15 0 15,-12-7-3-15,3-3 7 16,13-6 33-16,36-38 58 16,39-28-17-16,29-31-54 15,27-24-27-15,24-21-10 16,13-27-131-16,17-16-62 0,-6-27 34 16,-12-7-20-16</inkml:trace>
  <inkml:trace contextRef="#ctx0" brushRef="#br0" timeOffset="6742.803">7061 7517 29 0,'0'0'37'0,"0"0"-18"15,0 0 9-15,0 0 2 16,0 0-3-16,0 0-8 0,0 0-7 15,-42 0 6-15,42 0-4 16,0 0-4-16,0 0 1 16,0 0-6-16,0 0 3 15,0 2-4-15,30 7-2 16,25 2 13-16,24 0-7 16,47-5 6-16,39-5-4 15,26-1 0-15,10 0-1 16,-3 0-4-16,-12 0-5 15,-2 0 4-15,-5 0-2 16,1 0-2-16,-1 0 3 16,3 0-2-16,9 0 4 0,11 0 0 15,8 0-1-15,1 0 7 16,1 0-8-16,-5 0 5 16,-5 0 2-16,-8 0-6 15,-19 0 3-15,-10 0-4 16,-6 0-2-16,9 0 5 15,16 9-2-15,11-1 3 16,-3 0 3-16,-1-2-9 16,-19 2 2-16,-15-4 2 15,-20 2-4-15,-19-2 13 16,-15-3-12-16,-4 4 3 16,0-2 11-16,5 0-14 15,9-3 9-15,10 0-1 0,7 0-10 16,-4 0 11-1,-7 0-10-15,-26 0-1 0,-20 0 3 16,-24 0 2-16,-22 0-3 16,-8 0-2-16,-6 0 4 15,-6 0 5-15,-4 0-8 16,1 0 4-16,-4 0 13 16,5 0-17-16,-1 0 15 15,6 0-16-15,10-3 8 16,3 2-16-16,7-1 7 15,-4-1 0-15,-3 3-2 16,0 0 0-16,0 0 1 16,-7 0 2-16,-2-2-9 15,-5 1 6-15,-5-2-10 0,-4 3 1 16,0-1-14-16,0 1-42 16,-43 0-15-16,-33 0-15 15,-26 0-35-15</inkml:trace>
  <inkml:trace contextRef="#ctx0" brushRef="#br0" timeOffset="10618.072">3782 8644 20 0,'0'0'34'0,"0"0"-17"16,0 0 3-16,0 0 0 15,0 0 0-15,0 0-6 16,0 0-4-16,-39-16 4 15,39 14-6-15,0 2-1 16,0-2 5-16,0 2-6 16,0 0 5-16,0 0-2 0,0 0-5 15,0 0 9 1,0 0-8-16,0 0 2 0,0 0 6 16,0 0-7-16,0 0 3 15,0 0 2-15,0 0-8 16,0 0 10-16,0 0-6 15,0 0 2-15,0 0 10 16,0 0-15-16,0 0 6 16,0 0-5-16,0 0-3 15,0 0 1-15,16 0-3 16,14 0 0-16,20 0 5 16,34 0-3-16,26 0 4 15,28-2 0-15,18 2-5 0,12-2 7 16,-4 2-8-1,-12-2 0-15,-19 2-2 0,-14 0 2 16,-1 0 0-16,-3 0 0 16,7 0 5-16,11 0-10 15,5 0 5-15,14 0 0 16,16 0-1-16,4 0 5 16,3 0-4-16,-4 0 0 15,-15 0 4-15,-18 0-3 16,-23 0-1-16,-20 0 0 15,-15 0 0-15,-15 0 2 16,-8 0-2-16,0 0 0 16,-4 2 5-16,9 2-6 15,-6 0 1-15,10 0 0 0,3 1 2 16,-6-4 1-16,3 2-3 16,-10-1 0-16,-6-1 7 15,-8-1-6-15,-3 0-1 16,-16 2 1-16,-9-2 1 15,-1 0 2-15,-13 0-4 16,0 0 0-16,0 0 7 16,0 0-1-16,0 0-6 15,0 0 1-15,0 0 3 16,0 0-4-16,0 0-9 16,0 0-35-16,-13 4-46 15,-33 9-27-15,-17 0-51 16</inkml:trace>
  <inkml:trace contextRef="#ctx0" brushRef="#br0" timeOffset="13342.396">7820 8667 0 0,'0'0'38'0,"0"0"-17"15,0 0 2-15,0 0-1 16,0 0-4-16,0 0-3 16,0-47-3-16,0 44-1 15,-12 0 1-15,5 3-3 16,3 0 3-16,1 0-1 16,3 0-2-16,0-1 4 15,0 1-2-15,0-3-1 16,0 3 3-16,0 0-6 0,0 0-1 15,0 0-4 1,10 0 0-16,26 0-1 0,24 0-1 16,28 0 0-16,22 0 2 15,35 0-2-15,27 0 1 16,12-10 1-16,5-2-1 16,-12 2 0-16,-18 2-1 15,-21 2 1-15,-12 4 0 16,-11-2 0-16,-2 2-1 15,-2 2 2-15,2-2-2 16,15 2 3-16,15 0 1 16,22 0 0-16,18 0 3 0,3 0-7 15,-14 0 2 1,-18 0-2-16,-32 0 1 0,-16 0 5 16,-23 0 0-16,2 0-4 15,2-3 5-15,20 2-6 16,10 1 1-16,14 0 1 15,-5 0-1-15,-8 0-2 16,-15 0 0-16,-24 0 1 16,-17 0-1-16,-24 0 1 15,-12 0-1-15,-7 0 2 16,-3 0 0-16,-5 0 7 16,-2 0-4-16,-2 0-3 15,4 0 1-15,4 0-2 16,8 0-1-16,4 0 0 15,0 0 2-15,-4 0-2 0,-8 0 0 16,-7 0-1-16,-5 0-1 16,-3 0-3-16,0 0-5 15,0 0-10-15,-23 6-27 16,-37 10-15-16,-36 5-31 16</inkml:trace>
  <inkml:trace contextRef="#ctx0" brushRef="#br0" timeOffset="15575.832">12143 8601 9 0,'0'0'22'0,"0"0"0"15,0 0-3-15,0 0 3 16,0 0-3-16,0 0-2 15,0-10-3-15,0 10-4 16,0 0 3-16,0 0 0 16,0 0 0-16,0 0 4 15,0-3-11-15,13 3 4 16,6-1 0-16,11-4-8 16,16 3 7-16,11-4-3 15,15 2 2-15,17 0 3 0,24 0-11 16,18 4 4-16,9 0-2 15,1 0 1-15,-3 0 1 16,-5 0-4-16,8 0 0 16,12 0 1-16,11 0 3 15,4 0-4-15,0 0 3 16,-5 0 0-16,-2 0-2 16,-2 0-1-16,-1 0 1 15,-6 0-1-15,-14 0 3 16,-13 0-3-16,-12 0 0 15,-5 0 3-15,-9 0-4 16,4 0 1-16,-4 2 0 16,0 2 0-16,9 2 4 0,-9 0-4 15,-12 1 0-15,-2 0 3 16,-13-1-4-16,-12 0 1 16,-3-2 0-16,1-1-1 15,2 1 3-15,2-1-2 16,11 1 0-16,6 0 5 15,10 3-4-15,-2-5-1 16,-8 2 0-16,-6-1 0 16,-15 2 2-16,-8-4-2 15,-10-1 0-15,3 3 4 16,-1-3-5-16,11 0 1 16,-3 1 0-16,-1-1-3 15,1 0 5-15,-17 3-2 0,-4-3 0 16,-19 1 4-1,-3-1-5-15,-7 0 1 0,0 0 0 16,0 0-2-16,0 0 2 16,-23 0-16-16,-30 0-35 15,-19 0-30-15,-31-1 2 16</inkml:trace>
  <inkml:trace contextRef="#ctx0" brushRef="#br0" timeOffset="17233.882">1189 9607 56 0,'0'0'35'0,"0"0"-18"15,0 0 1-15,0 0 1 16,0 0 5-16,0 0-2 15,39-6-1-15,-39 6 4 16,0 0-15-16,0 0 1 0,0 0-6 16,30 0-5-16,65 0 11 15,64 2 6-15,71-2 6 16,64 0-2 0,37 0-17-16,35-15 12 0,35-2-5 15,6-1-11-15,32 3 19 16,16 3-14-16,5 5 7 15,10 0-3-15,-14-2-2 16,-8-1-2-16,-6-2 8 16,-5-1-12-16,-16 6 24 15,-28 0-25-15,-36 3 7 16,-40-2-1-16,-20 2 3 16,-18-4 3-16,-11 1-4 15,-17-1-4-15,-14-3 8 16,-32 4-10-16,-26-2-2 0,-15 6 3 15,-22 1 13 1,-6 2-15-16,-11 0-1 0,-13 0 0 16,-17 0-6-16,-15 0 6 15,-18 0 0-15,-9 0 9 16,-23 0 2-16,-11 0-3 16,-8 0 14-16,-11-3-18 15,0 3 52-15,0 0-31 16,0 0 2-16,0 0 11 15,0-1-23-15,0 1 1 16,0 0-16-16,0 0 7 16,0 0-20-16,0 0 13 0,0 0 0 15,0 0-10-15,0 0 17 16,0 0-7-16,0 0 0 16,0 0 7-16,0 0-16 15,0 0 9-15,0 0 0 16,0-3 2-16,0-1 26 15,0-6-28-15,0-8 0 16,0-10 14-16,0-10-35 16,0-8 21-16,0-6 0 15,0-4-5-15,-3-7 12 16,-17 1-7-16,2-2 0 16,-1 2-4-16,3 6-22 15,5 12 26-15,-5 12 0 16,9 7-9-16,-5 7 28 0,5 3-19 15,0 1 0-15,3 3 9 16,4 1-21-16,-9 3 12 16,9-1 0-16,0-1-9 15,0 1 27-15,0 3-18 16,0-2 0-16,0 2 0 16,0 3-9-16,0-1 9 15,0 1 0-15,0-1-7 16,0-1 23-16,0-3-16 15,-3-1 0-15,3 2 10 16,0 2-26-16,0 2 16 16,0 0 0-16,0 2-14 15,-4 0 3-15,1 0-7 0,-10 0-139 16,-4 0 5-16,-19 0 32 16,-6 14-4-16,-2 5 7 15</inkml:trace>
  <inkml:trace contextRef="#ctx0" brushRef="#br0" timeOffset="23190.18">3290 5654 42 0,'0'0'46'15,"0"0"-30"-15,0 0 10 16,0 0 2-16,0 0-8 16,0 0-1-16,0 0-7 15,-12-1-1-15,-29 1-3 16,-1 0-7-16,-11 1 6 0,-13 4-2 15,-6-1-4 1,-8-3 3-16,0 2-4 0,-1-3 0 16,8 0 1-16,20 0 1 15,13 0-2-15,20 0 1 16,8 0 0-16,8 0 2 16,1 0-3-16,3 0 1 15,0 1 1-15,0 2-1 16,0 1-1-16,0 7 0 15,-7 7 1-15,-2 12 2 16,-5 9 9-16,-6 7-2 16,4 4 5-16,2 4 0 15,-2 1-1-15,16-5-3 16,-3-3-4-16,3-3 6 0,0-3-9 16,0-3 0-16,16 0 3 15,-2 0-4-15,-2 4-1 16,-1 1 1-16,1-4-3 15,-1-1 13-15,1-9-10 16,-5-8-3-16,0-6 4 16,-3-7-2-16,5-4-2 15,-2 0 0-15,12-2 3 16,8 2 0-16,10 1-3 16,28-5 0-16,24 0 9 15,33 0-8-15,30 0 6 16,23-5 0-16,30-5-5 15,9 2 7-15,23 1-9 0,18 3 0 16,35 2 6 0,11 2-4-16,19 0 0 0,6 0 2 15,-19 0 0-15,14 0 3 16,-12 0-7-16,1 0 4 16,-13 0 12-16,-7 0-14 15,-19 0 8-15,-20 0-8 16,-30 0 4-16,-27 0-3 15,-22 0-3-15,-16 0 0 16,-22 0 4-16,-28 0 2 16,-17 5-5-16,-29-1 2 15,-18-2 2-15,-15 0 1 0,-17-2-5 16,-4 0-1-16,-3 0 27 16,-3 0-18-16,4 0 13 15,3 0 9-15,12 0-27 16,11 0 22-16,13 0-25 15,3-4 3-15,3-5 3 16,-6-2 1-16,-6-5 4 16,-7-5 22-16,2-5-9 15,-6-6 19-15,1-7-23 16,-13-10-11-16,-5-11 21 16,-9-5-23-16,0-6 3 15,0-2-11-15,0 5 13 16,11 6-16-16,1 14 3 15,-1 12 0-15,-8 10 0 16,-3 12 17-16,0 0-11 0,0 4 30 16,0 0-30-16,0 3 50 15,0-2-49-15,-3 1 3 16,-1 0 13-16,-3 3-3 16,2-1-20-16,-13-1 11 15,-21 1 15-15,-26 0-41 16,-45 6 15-16,-46 0-18 15,-28 0-6-15,-7 10-60 16,23 4-112-16,43 0-23 16,38 0 51-16,37 0 45 15,27 2-3-15</inkml:trace>
  <inkml:trace contextRef="#ctx0" brushRef="#br0" timeOffset="23768.71">10090 6128 84 0,'0'0'71'15,"0"0"-47"-15,0 0 18 16,0 0 14-16,0 0-13 15,0 0-4-15,14-50 4 16,-14 50-11-16,0 0 18 16,0 0-25-16,0 0-12 15,0 0 18-15,3 0-29 0,10 6-4 16,-3 14 2-16,3 6 0 16,6 5 22-16,-1 0-19 15,1-1 2-15,4-2 9 16,0-4-9-1,-3-6-5-15,-6-4 4 0,-2-9 5 16,-4-2-3-16,4-3-4 16,11 0 17-16,18-5 65 15,31-30-20-15,24-17 4 16,22-17-10-16,20-20-49 16,18-22 35-16,15-21-44 15,12-4-32-15,-15 7-101 16,-46 21-120-16,-57 26 65 15,-51 16-10-15</inkml:trace>
  <inkml:trace contextRef="#ctx0" brushRef="#br0" timeOffset="57416.127">11317 10656 18 0,'0'0'37'0,"0"0"-24"16,0 0-3-16,255 7 11 15,-133-7-4-15,39-6-3 0,34-2 0 16,36-5-2 0,37 5-2-16,25 4-1 0,31-1-1 15,12 5-1 1,-12 0-3-16,-15 0-2 0,-31 0 3 15,-27 0-2-15,-17 0 1 16,-26 0 1-16,-27 0-1 16,-33 0-1-16,-38 0 0 15,-34 0-3-15,-30 0 1 16,-23 0 0-16,-14 0-1 16,-9 0 0-16,0 0-1 15,-27 0-5-15,-50 0-3 16,-40 0-9-16,-48 0-2 15,-33 0-9-15,-32 0-7 16,-28 0-3-16,-16-4 4 16</inkml:trace>
  <inkml:trace contextRef="#ctx0" brushRef="#br0" timeOffset="58322.74">11615 10579 7 0,'0'0'31'16,"-271"0"-17"-16,175 0-7 15,31 7 1-15,15-1-3 16,20-2-5-16,14-3 3 16,9 2 6-16,7-3 0 15,0 0-2-15,0 0-1 16,0 0-1-16,30 0-2 16,32 0-2-16,37 0 2 15,43 0 1-15,40-3 1 16,46 3 3-16,52 0-1 0,43 0-2 15,31 0 1-15,28 0-4 16,0 0 2-16,-28 0 3 16,-25 0-2-16,-48 9 3 15,-43 0-1-15,-37 0-2 16,-45-4 1-16,-38-1-6 16,-29-1 2-16,-33-3 0 15,-22 0-1-15,-25 0 1 16,-9 0-1-16,-16 0-1 15,-71 0-1-15,-54-12-14 16,-61 1-2-16,-47-1 6 16,-40 3-5-16,-27 0 2 15,-10 4-3-15,6 1 0 16,16 1-4-16,26 1-5 0,25 2 3 16,28-1 14-16,27-4 9 15,23-2 3-15,23 1 6 16,25-1-1-16,24 1 3 15,27 4 0-15,30 2 3 16,20 0 0-16,26 0-2 16,0 0-4-16,19 0-4 15,54 12 8-15,33-3 2 16,46-6-3-16,51-3 3 16,64 0 0-16,61 0-3 0,61 0 2 15,37 0-8-15,6 4 1 16,-33 12-2-16,-55 2 0 15,-77 4 3-15,-66-4 2 16,-59-2-5-16,-54-3 1 16,-38-7-4-1,-31-2-1-15,-19-2 1 0,-5-2 0 16,-66 0 1-16,-51 0-2 16,-69-2-5-16,-62-8 1 15,-67-3-2-15,-57-3-3 16,-28 1 2-16,-14 0 1 15,16 4 2-15,44 2-1 16,65 1-3-16,76 4 5 16,79-2 2-16,66 2 1 15,41 1 0-15,32-2 0 0,0-1 0 16,43-2 1-16,68 0-1 16,71-3 5-16,73 2-1 15,74 6 1-15,57 3 0 16,40 0-5-16,6 0 3 15,-13 3-2-15,-42 7 0 16,-64-2-1-16,-73 1 0 16,-84-1-2-16,-76-2-17 15,-65 0-26-15,-18-3-24 16</inkml:trace>
  <inkml:trace contextRef="#ctx0" brushRef="#br0" timeOffset="93869.98">2519 12773 36 0,'0'0'19'0,"0"0"0"16,0 0 1-16,0 0-2 15,0 0 0-15,0 0-2 16,0 0-1-16,5 10 1 16,59-6-7-16,44 0 6 15,47-2 4-15,51-2-4 16,43 0 3-16,32 0-13 16,13-6 2-16,7-3-1 15,-8 0-5-15,-17 5 5 16,-25 3-6-16,-29 1 1 15,-44 0 0-15,-40 0-1 0,-51 7 0 16,-32 0 0 0,-34-4-4-16,-16-3-4 0,-5 0-1 15,0 0-2-15,-5 0 2 16,-39 0-10-16,-41 0 3 16,-37-2 2-16,-37 1 6 15,-59 1 4-15,-42 0 0 16,-30 0 0-16,-27 1 4 15,13 9-3-15,17 0 3 16,36-1-2-16,37-3 3 16,39-2-1-16,39-3 0 15,40-1 0-15,31 0 3 16,31 0-2-16,22 0 5 0,12 0 2 16,0 0-7-1,16 0 2-15,53 0-2 16,48 0-1-16,59 0 3 0,46-5-3 15,36-6 0-15,32 4 1 16,14 0 1-16,18 1-2 16,-18 2 0-16,-26 3 1 15,-30-2-1-15,-27 3 0 16,-7-2 0-16,3 2 11 16,-18 0-7-16,-19 0 1 15,-47 0-4-15,-54 0 1 16,-43 0-4-16,-36 0 2 15,-36 0-11-15,-73 2 5 16,-63 8-5-16,-62 1-3 0,-66 1 7 16,-36-1 2-16,-45 6 1 15,-11 0-2-15,13-1 0 16,25 1-2-16,57-6-3 16,44-2 5-16,67-6 3 15,56-3 3-15,54 0 1 16,45 0 2-16,21 0 4 15,10 0 3-15,0 0-3 16,0 0 1-16,44-1-6 16,48-11 0-16,53-1-2 15,60-2 1-15,59-3-1 16,49-3 4-16,50 0-4 16,10-4 5-16,9 3 0 0,-16 6-5 15,-35 0 4 1,-7 6-3-16,-22 5 10 0,-28-1-1 15,-30-1-10-15,-42 3 4 16,-38-2-1-16,-45 2-3 16,-39 2 5-16,-43 2-5 15,-14 0 1-15,-20 0 1 16,-3-4-1-16,-33 2 0 16,-70-2-1-16,-58 0-2 15,-51 2-3-15,-48 2-1 16,-34 0 2-16,-22 0 2 15,-8 0-7-15,-5 0 2 0,9 10-2 16,-4 2 1 0,23-2 6-16,27 0-1 0,41 0 2 15,57-4 1-15,44 0-1 16,43-2 1-16,40-4 2 16,29 0-2-16,20 0 2 15,62 0-2-15,74 0 0 16,89 0 5-16,97-4-4 15,65-13 3-15,61 0 0 16,24-1-3-16,-10 1 3 16,-9 0-2-16,-22 9 2 15,-27 2 4-15,-29 4-4 16,-29-1 1-16,-25 2 0 0,-35-1 1 16,-19-1 1-1,-39 2-6-15,-52-1 0 0,-54 2 1 16,-62-3-1-16,-41 3 1 15,-19-1-2-15,-46 0 0 16,-71-2 3-16,-70-1-3 16,-77 4-6-16,-63-2 4 15,-62 2-1-15,-34 0 2 16,-12 0-2-16,-7 0-8 16,14 4 1-16,24 6 1 15,19-1 0-15,31 2 5 16,14-1 0-16,20-1 4 15,30-2 0-15,39 0 0 16,53-2 0-16,56-1 0 0,47 0 1 16,42-2 0-16,30 0-1 15,23-2 0-15,0 2 0 16,76-2 2-16,88 0 0 16,121-2 1-16,108-21 0 15,88-4 1-15,57-3-3 16,7-2-1-16,-15 6 0 15,-15 3 1-15,-46 11 2 16,-47 7 7-16,-48 2-7 16,-61 3 1-16,-57 0-3 15,-66 0 0-15,-60 7 2 16,-57-3-3-16,-43-1 2 16,-30 0-2-16,-11-3 0 0,-81 0 1 15,-65 0 1-15,-87 0-2 16,-71 0-1-16,-74 0-3 15,-59 0 3-15,-40 0-1 16,-27 0-1-16,-10 12 2 16,3 12-2-16,7 4 3 15,41-2-1-15,75-4 3 16,78-4-4-16,104-8-4 16,95-6-7-16,76-4-6 15,46 0-16-15,111-16-25 16</inkml:trace>
  <inkml:trace contextRef="#ctx0" brushRef="#br0" timeOffset="66323.939">2696 13772 9 0,'0'0'13'16,"0"0"-2"-16,0 0 1 16,0 0-2-16,0 0 0 15,0 0 2-15,0-6-4 0,0 6 1 16,0-4-7-16,0 2-2 15,10 0 2-15,13-3-1 16,7-1-1-16,9 0 0 16,14 1 2-16,8-4-2 15,4 2 0-15,4 1 1 16,0 0-2-16,0 3 3 16,2 0-1-16,1-2 3 15,1 4-4-15,-1-1 3 16,1-2-2-16,3 1 0 0,2-2 2 15,5 0-2 1,0 1-1-16,2 0 2 0,-5 3-2 16,-11 1 1-16,-4 0-1 15,-12 0 0-15,7 0-1 16,13 0 2-16,-1 0-1 16,13-4 2-16,-2 2-2 15,9-2 2-15,7-2-2 16,4 1 0-16,7-1 0 15,5 2 0-15,0 3 0 16,3-2 0-16,-8 2 2 16,1-2-3-16,-5 0 1 15,9-5 0-15,7-1 2 16,4 0-2-16,3-2 0 16,5 1 0-16,3 2 2 0,-3 6-3 15,-1-2 1 1,-11 0 0-16,0 2-1 0,-4 1 2 15,8-2-1-15,3 1 0 16,2 1 1-16,-5-4-1 16,-8 5 0-16,-12 0 0 15,-3 0-1-15,-15 0 1 16,-1 0 0-16,-6 0 0 16,3 0 1-16,4 0-1 15,-5 0 0-15,6 0 0 16,1 0 0-16,2 0 0 15,7 0 0-15,0 0 0 0,-4 0 1 16,-3 0-1 0,0 0 0-16,-1 0 0 0,1 0-1 15,3 0 2-15,4 0-1 16,4 0 0-16,5 0 1 16,-2 0-1-16,3 0 0 15,13 0 0-15,9 0 0 16,6 0 2-16,8-6-2 15,-4 4 0-15,-3-2 2 16,-2 0-3-16,-7 0 1 16,9 0 0-16,0 0 1 15,7 0-1-15,0-3 0 16,4-2 1-16,3-1 0 16,-3 0-1-16,3 0 0 15,-3 0 0-15,-4 4 2 0,3-2-1 16,-6 0-1-16,-10 4 1 15,3-4 0-15,-10 2 1 16,8-2-1-16,5 0 0 16,0 0 3-16,2 4-3 15,-6-2 1-15,-12 4 0 16,-16 0-1-16,-3-1 1 16,-15 3 0-16,1-1-2 15,-6 1 3-15,-11 0-3 16,-6-2 0-16,-22 2 0 15,-16-3 1-15,-20 3-2 16,-8 0-1-16,-4-1-13 0,-58-1-1 16,-25 2-15-16,-21 0-13 15,-14 0-11-15</inkml:trace>
  <inkml:trace contextRef="#ctx0" brushRef="#br0" timeOffset="68912.605">3188 13776 2 0,'0'0'6'0,"0"0"-6"16,0 0 2-16,0 0-1 15,0 0-1-15,0 0 1 16,-161 0 0-16,138 0-1 16,-7 0 0-16,3 0 1 15,0 0-1-15,4 0 1 16,4 0 0-16,-4 0 4 15,-4 0-4-15,1 0-1 16,-4 0 0-16,-2 0 0 16,2 0 0-16,-4 2 0 15,4 3 0-15,2-2-1 16,1 1 2-16,4-3-1 16,2 2 0-16,-2-1 0 0,4-1 3 15,3 2 4-15,12-1 2 16,1-2 1-16,3 4-7 15,0-4-1-15,0 0 3 16,0 0-3-16,0 0 2 16,0 0-2-16,0 0-2 15,0 0 5-15,0 0-2 16,0 0 1-16,0 0 2 16,0 0-4-16,0 0 3 15,0 0-2-15,0 6 1 16,0 0 4-16,10 4-6 15,-1 3 3-15,-2 10 2 0,0-3-2 16,-3 8 1 0,5 1 1-16,-9 4-2 15,7 4 2-15,0-4-5 0,5 3 3 16,2-1 1-16,2-3-5 16,0 2 5-16,-2 1-1 15,2-2-4-15,-5 3 6 16,-2 4-3-16,-6 4 2 15,-3 2 6-15,0-3-4 16,0-5 0-16,0 0-6 16,0-6-1-16,0 4 6 15,0-2-5-15,0 2 1 16,0-10 2-16,0 3-4 16,0-8 2-16,0-3-3 15,0-1 1-15,0 1 2 0,0-3-2 16,0-1 0-16,4 3 2 15,-1 1-1-15,-3-2 0 16,0-2-2-16,0 0 2 16,0-7-2-16,0 4 1 15,0-5-1-15,0-2 0 16,0-2 3-16,0-2-3 16,0 0 0-16,0 0 0 15,0 0-2-15,0 2 2 16,4 2 0-16,-4 0-1 15,0-2 4-15,0 2-3 16,0-1 0-16,0-3 0 0,0 1-2 16,0-1 2-16,5 0 0 15,-5 3-1-15,0-3-1 16,0 0 1-16,7 0-1 16,4 0-3-16,8 0 3 15,4 4 2-15,4-4 0 16,12 2-1-16,7-2-3 15,7 0 4-15,14 0 0 16,18 0-1-16,18 0-1 16,15 0 2-16,8-6 0 15,12-2-1-15,7 3 1 16,0 1 0-16,7-4 0 16,7 2 0-16,32-3 0 0,11 0 0 15,12 1 0-15,7-4-1 16,-7 0-1-16,7 2 2 15,-3 0-2-15,3 4-3 16,-9 2 4-16,-1-4 0 16,-1 6 1-16,-5-1-2 15,0 3 4-15,6 0-2 16,7 0 0-16,6 0 0 16,13 0-1-16,-5 0 1 15,-2 0 0-15,-9 0-1 16,0 0 2-16,-9 0-1 15,-5 0 0-15,-1 0 0 16,-5 0-2-16,3 0 2 0,1 0 0 16,9 0 0-16,3 3 1 15,5 3-1-15,-17-2 0 16,-11 0-1-16,-15 2-1 16,-2 1 1-16,-6-4 1 15,5 0-1-15,-1-3 3 16,0 3-2-16,-4-3 0 15,-3 0 0-15,-12 0-1 16,-7 0 1-16,-11 4 0 16,-20-2-1-16,-5 2 3 15,-1-4-2-15,-10 0 0 16,13 0 1-16,0 0-3 16,2 0 2-16,2-4 0 15,-4-2 0-15,-9 0 1 0,-11 0-1 16,-6 2 0-16,-6 0 0 15,-11-1-1-15,4 4 1 16,4-3 0-16,12 0-2 16,7-1 4-16,4 1-2 15,5 4 0-15,-13 0 1 16,-8 0-3-16,-11 0 2 16,-7 0 0-16,-11 0-1 15,-14 0 3-15,-1 0-2 16,-8-4 0-16,2 3 2 15,2-4 0-15,2-4-2 16,1 5 0-16,-8-5 2 0,-11 4 0 16,-11-3-2-16,-8-4 2 15,-4-4-2-15,0-6 6 16,-4-5-6-16,-19-2 1 16,0-4 4-16,4-7-4 15,12-4 5-15,7-10-6 16,0-11 2-16,0 0-4 15,19-1 2-15,-4 8 0 16,-7-1 0-16,-8 3 3 16,0 2-3-16,0-2 3 15,-8 1-2-15,-10 1 5 16,-2-2-3-16,8 4 1 16,8-4-2-16,4-2 1 15,0-3-3-15,0 3 0 16,4 4 2-16,5 8-2 0,-9 14 1 15,0 10 6-15,-9 4 15 16,-21 4-16-16,-4 2 8 16,-1-2-7-16,5 4-6 15,-9-2 11-15,2 2-12 16,-9-1 1-16,-4-1 2 16,-6 5 1-16,-13-1-4 15,-16 0 0-15,-21 8 0 16,-32 0-6-16,-48 0-4 15,-62 26-39-15,-72 14-27 16,-65 6-39-16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36:5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24674 8113 14 0,'0'0'31'0,"0"0"-19"0,0 0 0 15,0 0 7-15,0 0-1 16,0 0 3-16,-217 2-2 16,150 14 2-16,1 0 4 15,9 2-5-15,8-4-4 16,21-7-5-16,13-2-4 16,12-5 0-16,3 0-4 15,0 0-2-15,0 0 4 16,0 2-4-16,0 0 2 15,14 0 1-15,39 4-2 16,36-2 4-16,36 2-6 16,33-3 0-16,24-1 1 15,16 2 1-15,12-2-2 0,-4 0 1 16,4 5 0-16,-1-1-1 16,16 4 0-16,15 1 1 15,34-3-3-15,36 2 2 16,29 1 0-16,31 7 1 15,12 4-1-15,11 3 3 16,3 1-2-16,-19 0 0 16,-18-2 1-16,-32-4-1 15,-37-7-1-15,-33-2 1 16,-41-3 0-16,-22-2 4 16,-22-1-1-16,-11 1 3 15,-6 1 1-15,-6 3-3 16,8 2 3-16,6 3 0 0,9-7-7 15,-1-1 4-15,-10-5-5 16,-19-2 0-16,-29 0 2 16,-17-6-1-16,-15-10-1 15,-21 0 1-15,-14 1 0 16,-12 7 2-16,-15-1-2 16,-3-1 1-16,-5 0 7 15,-2 2-9-15,-6-3 4 16,1 9-4-16,-1-3 2 15,-3 5-2-15,0 0 0 16,0 0-2-16,0 0 1 16,0 0-2-16,0 0 3 15,0 0-1-15,0 0-7 0,0 0 8 16,0 0-7-16,0 0-8 16,0 0-8-16,0 0-19 15,0 0-13-15,0 0-2 16,-19 0-6-16</inkml:trace>
  <inkml:trace contextRef="#ctx0" brushRef="#br0" timeOffset="519.506">16999 9519 44 0,'0'0'18'0,"0"0"-7"15,0 0 13-15,218 2-2 16,-155-2-8-16,6 0-8 16,4 0-4-16,-1 0-2 15,4 0-6-15,4-9-8 16,1 4-5-16,-8-3-4 15,-9-1-2-15,-11 1-17 0</inkml:trace>
  <inkml:trace contextRef="#ctx0" brushRef="#br0" timeOffset="1156.639">18798 9585 27 0,'0'0'42'16,"0"0"-25"-16,0 0-5 16,0 0 5-16,0 0-2 15,0 0-5-15,-156-32-1 16,149 30 5-16,7 2-7 0,0 0-6 15,0 0-1-15,0 0 0 16,45 0 0-16,36 0 7 16,44 0 4-16,44-2-2 15,43-3-5-15,41 5 0 16,35 0 5-16,41 0-4 16,57 0 1-16,52 0 10 15,77 5-1-15,76 3 3 16,49-2-11-16,40 0-1 15,13 1-2-15,-10 2-4 16,3 3 0-16,-23 6 2 16,-29 4-1-16,-36 3-1 0,-64 0 0 15,-65 3 0-15,-64-4 5 16,-78-1 1-16,-72-6 1 16,-79-3 7-16,-69-6-7 15,-54-3 4-15,-37-5-10 16,-16 0 0-16,0 0-2 15,-9-3-27-15,-44-8-34 16,-27-6-51-16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37:04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23509 10237 40 0,'0'0'25'0,"0"0"-4"15,0 0 0-15,0 0 3 16,0 0-6-16,0 0-10 15,0 0 6-15,-29-15-8 16,29 15-3-16,0 0 2 16,0-1-3-16,0-2 0 0,36 2 2 15,33-1-2-15,26-1 2 16,31 2-4-16,26 1 0 16,27 0 0-16,22 0 2 15,26 0-2-15,8 0 0 16,-5 0 3-16,-9 0-2 15,11-4-1-15,12 0 0 16,16 1 0-16,14 2 1 16,4 1-1-16,5 0 0 15,14 0 3-15,7 0-2 16,2 0-1-16,-9 4 0 16,-10 8 0-16,-9 2 1 15,-15 0-1-15,-15 0 0 0,-23 0 3 16,-27-6-5-16,-23 0 2 15,-18-2 0-15,-5-5-2 16,-14 2 4-16,-9-3-2 16,-10 0 0-16,-13 0 3 15,-14 2-4-15,-16 0 1 16,-16-2 0-16,-5 2 0 16,-5-2 2-16,6 0-2 15,10 0 3-15,13-6-2 16,10-7 4-16,20 3-5 15,17-6 0-15,23 7 2 16,22-2-1-16,4 5-1 0,-7 5 0 16,-23-1 5-16,-30 2-8 15,-28-3 3-15,-25 3 0 16,-20 0-4-16,-12 0 5 16,1 0-1-16,4 0 0 15,2 0 4-15,2 0-6 16,10 0 2-16,12 0 0 15,8 0-2-15,3 0 3 16,-3 0-1-16,-19 0 0 16,-10-1 4-16,-8 1-5 15,-2-3 1-15,-3 2 0 16,-1 1-2-16,-10-4 2 16,-5 2 0-16,-11-1 0 0,0 3 3 15,0 0-7 1,-83 0-14-16,-55 0-108 0</inkml:trace>
  <inkml:trace contextRef="#ctx0" brushRef="#br0" timeOffset="1048.431">18982 11237 15 0,'0'0'21'15,"0"0"3"-15,0 0-3 16,0 0 1-16,0 0-3 15,0 0-18-15,-81-8 1 16,89 8 1-16,38 0 0 16,18 0 6-16,32 0-6 15,38 0 4-15,45 0 6 16,58 0-11-16,41 0 5 16,52 0-2-16,33-4-3 0,3-6 3 15,4 2-5-15,-15 0 0 16,-8 2 7-16,7 0-6 15,-2-2 5-15,-5 1-2 16,-8 4-2-16,-8-2 5 16,-2 3-7-16,-5-1 2 15,-15 1 5-15,-24 2-5 16,-25 0 0-16,-16 0-1 16,-19 0 0-16,-20 2 9 15,-18 8-9-15,-22 2 4 16,-13-4 6-16,-19-4-10 15,-15 0 9-15,-19-2 0 0,-17 0-10 16,-15-2 14 0,-2 0-10-16,-3 0-1 0,2 0 7 15,-2 0-6-15,-2 0-1 16,6 0-1-16,6 0 2 16,-3 0 3-16,-5 0-7 15,-15-6 0-15,-10 2 1 16,-5 0 4-16,-11-2-5 15,-4 4 0-15,-3-2 4 16,-9 1-5-16,-7 3 1 16,0-1-14-16,-85-1-102 15</inkml:trace>
  <inkml:trace contextRef="#ctx0" brushRef="#br0" timeOffset="7200.621">3138 6607 46 0,'0'0'42'16,"0"0"-15"-16,0 0-1 16,0 0-5-16,0 0-19 15,0 0-1-15,0 0-1 16,0 0-2-16,0-16-5 15,0 16-7-15,0 0-3 16,0 0 2-16,0 0-1 16,0 0 6-16,0 0 8 0,0 0 0 15,0 0 2-15,0 0-1 16,0 0 1-16,0 0 4 16,0 0 3-16,0 0 9 15,0 0 9-15,0 0-8 16,0-5 5-16,0 3 0 15,0-7-2-15,0 5 3 16,-4-4-6-16,4 2 0 16,-8 2 0-16,4-2-9 15,-3 0 7-15,3 1-3 16,-1 4-4-16,5 1 7 16,-7 0-9-16,0 0-2 0,-5 0-4 15,-6 6 3 1,-10 22-6-16,-2 12 3 0,0 12 0 15,-4 10-1-15,6 3 1 16,1-1 0-16,9-3 0 16,18-7 0-16,0-11 0 15,0-9 0-15,18-10-8 16,17-8 7-16,-1-6-3 16,-4-7-2-16,2-3 6 15,2 0-1-15,-1 0 1 16,3-15 1-16,1-6 0 15,2-2 4-15,3-4-4 16,-5-2-1-16,2 1 1 0,-5 4 1 16,-8 3-2-1,1 6 0-15,-4 7 1 0,-11 6-5 16,-5 2 3-16,-3 0-4 16,-1 0 4-16,6 0-6 15,2 4 6-15,-2 4-2 16,-6-4-1-16,-3-1 2 15,0-3 1-15,0 0 1 16,0 0 2-16,0 0 0 16,0 0 5-16,0 0-1 15,0-5-5-15,-12-5 3 16,-2 4-4-16,-6 0 0 0,4 3-1 16,-3 3 2-1,5 0-3-15,-2 0 0 0,-4 5-4 16,3 20 5-16,-3 2-6 15,1 6 7-15,8 3-3 16,6-3 3-16,5-4-2 16,0-2 2-16,0-6-8 15,16-6 7-15,3-8-7 16,4-6 1-16,-3-1 4 16,-3 0 2-16,-1 0 1 15,-5-5 2-15,1-9-1 16,-8-7 4-16,-4-3-4 15,0-4 1-15,0-2 3 16,-7 0-3-16,-20 9 3 16,1 4 0-16,-3 9-3 0,12 6 11 15,1 2-12-15,5 0 1 16,2 0-2-16,2 4-5 16,7 19 2-16,-3 2 1 15,3 2 0-15,0 0-1 16,3-6 3-16,24-6-4 15,6-3 3-15,3-7-5 16,6-5 4-16,2 0 1 16,-1-5 2-16,6-15-1 15,-10-8 1-15,-5-6 0 16,-8-7 3-16,-10-6-3 16,-16-6 2-16,0 1-1 0,0-2-2 15,-12 8 8 1,-18 2-7-16,-7 11 1 0,5 6 6 15,5 11-7-15,13 10 7 16,5 6 2-16,6 0-9 16,-4 10 0-16,-6 34-1 15,-1 20 0-15,5 15 4 16,2 2-1-16,7-4-2 16,0-8-1-16,16-17 2 15,18-9-5-15,-4-12 3 16,5-12 0-16,-5-10-2 15,0-8-1-15,6-1 3 16,1 0 5-16,12-20-5 16,5-10 6-16,0-6-6 15,-4-2 0-15,-4-3 5 0,-13 2-1 16,-6 11-4-16,-11 9 0 16,-9 15 2-16,-3 4-6 15,-1 0 4-15,9 0-7 16,8 1 3-16,10 15-4 15,0 0 5-15,-3 2 3 16,-1-4-6-16,-10-6 5 16,-2-2-3-16,-8-4-3 15,-3-2 6-15,-3 0 2 16,0 0-1-16,0 0 8 0,0-10-8 16,0-10 3-1,-9-4-3-15,-5 5 0 0,-2 5-1 16,2 1 3-16,-5 9-2 15,-1 2 0-15,1 2-1 16,4 0-2-16,-4 4 1 16,3 21-3-16,-10 6 4 15,10 5-2-15,5 2 3 16,7-3 0-16,4-6-4 16,0-2 2-16,31-12-1 15,-1-3-3-15,5-6 5 16,-8-6-6-16,-4 0 7 15,3 0 0-15,-3-14 2 16,4-8 1-16,-8-7-2 16,-8-8-1-16,-8 0 6 0,-3-3-4 15,0 7 0 1,-23 6 3-16,-14 8-4 0,7 8 7 16,7 11-2-16,4 0-3 15,3 0-3-15,-4 31 0 16,-1 11-1-16,1 6 0 15,5 5 2-15,11-6-1 16,4-6 0-16,0-9-2 16,0-8 0-16,23-6-5 15,7-9 3-15,-3-6 3 16,3-3 1-16,5 0 0 16,2-14 1-16,9-12 0 0,4-8 3 15,12-4-2-15,-9-3-1 16,-7 5 0-16,-9 10 1 15,-18 12-2-15,-3 10 0 16,-5 4-5-16,1 0 3 16,8 6-5-16,-3 14 5 15,3 6 1-15,-1 4 1 16,-8-1 1-16,5-1-1 16,-6-5 0-16,3-1-1 15,6-8 1-15,-1-3 0 16,-2-5-1-16,7-6 2 15,7 0-1-15,16 0 0 16,16-17 0-16,10-10 3 16,-4-5-2-16,-14-1-2 15,-27 9-1-15,-24 3-60 0,-3 4-20 16,-19 5-6-16</inkml:trace>
  <inkml:trace contextRef="#ctx0" brushRef="#br0" timeOffset="8087.387">3205 7738 39 0,'0'0'64'0,"0"0"-35"16,0 0-1-16,0 0 10 16,0 0 1-16,0 0-14 15,-171-106-4-15,167 104 5 16,4 2-8-16,0 0-17 15,0 0-1-15,0 10-2 16,0 18 2-16,0 10 9 16,0 10-5-16,0 2 5 15,0 0-2-15,0 0-6 16,4-5 5-16,1-9-6 16,-2-8 0-16,5-12-2 15,-5-10 5-15,-3-5-3 0,4-1 3 16,-4 0-1-16,0-10 15 15,0-19-4-15,0-15-10 16,0-6 2-16,0-6-1 16,0-1-1-16,0 3 0 15,0 10-2-15,0 9 2 16,-7 16-3-16,3 9 0 16,4 8 1-16,0 2-1 15,0 0-5-15,19 12-6 16,27 20 10-16,4 8-4 15,3 6 5-15,-3 2 0 16,-4-2-1-16,-9-8 3 16,-11-5-2-16,-3-11 0 15,-7-8 0-15,-5-10-3 0,-2-2 3 16,-9-2 0-16,3 0 7 16,-3 0-5-16,4-22 13 15,-4-12-8-15,0-13-4 16,0-2 3-16,0-2-6 15,0-2 0-15,0 9-1 16,0 7 1-16,0 13-2 16,0 12 2-16,0 5-27 15,3 7-33-15,4 0-13 16,13 9-5-16,3 18 24 0,-4 8-26 16</inkml:trace>
  <inkml:trace contextRef="#ctx0" brushRef="#br0" timeOffset="9286.962">3729 7790 5 0,'0'0'84'16,"0"0"-48"-16,0 0-3 16,0 0 5-16,0 0-13 15,-66-104-3-15,47 92 0 16,8 6-4-16,4 4-2 15,-2 2 1-15,9 0-15 16,-7 0-2-16,-3 18-3 16,-3 11 1-16,-6 8 0 0,5 3 2 15,8-2-2-15,6-6 0 16,0-4-4-16,0-8 0 16,16-10-3-16,14-6-4 15,-3-4 7-15,1 0 4 16,-7-1 2-16,8-17 3 15,-15-4-3-15,2-5 3 16,-9 0 0-16,-7-1-2 16,0 3 4-16,0 7-5 15,0 6 2-15,0 8 7 16,0 2-6-16,0 2 9 16,0 0-8-16,0 0-4 0,0 5-2 15,0 12-3-15,0 7 5 16,12 0-1-16,6 2 4 15,1-4-3-15,4-4 0 16,0-6 1-16,4-4-3 16,-4-5 2-16,0-3 0 15,3 0 6-15,1-3-5 16,0-17 3-16,3-4 1 16,-7-4-3-16,-7 3 6 15,-4 0-7-15,-9 3 1 16,-3 8 6-16,4 4-7 15,-4 4 3-15,0 6 0 16,0 0-3-16,4 0-2 16,3 0-8-16,5 2 0 15,7 14 7-15,-1 2 0 0,5 2 2 16,0 3 0-16,0-8 3 16,0-1-2-16,-3-6-1 15,-6-3 0-15,2-3-2 16,-9-2 4-16,-2 0-2 15,2 0 3-15,-3 0-2 16,12-7 7-16,1-9-6 16,3-1-2-16,-8 2 3 15,-5 5 0-15,0 6-3 16,-3 2 0-16,1 2 2 16,-1 0-5-16,-1 0-2 15,13 0-4-15,5 6 8 0,8 4-2 16,-8 2 3-16,-5-4 0 15,-9-2 3-15,5-2-6 16,-8 0 3-16,-1-4 0 16,-3 0 1-16,0 0 1 15,0 0-1-15,4 0 5 16,8-8-6-16,8-6 3 16,-3-4-3-16,3 2 0 15,3 4-1-15,-7 2 1 16,-2 6 0-16,-2 4-1 15,-1 0-5-15,8 0 5 16,4 0-2-16,0 13 0 16,4 0 0-16,3 3-1 0,-4-4-3 15,-3 0 2 1,13-2-9-16,-6-6 8 0,4-4 1 16,-3 0 5-16,3 0-2 15,-4-10 4-15,-10-12-2 16,-1-6 6-16,-12-2-6 15,-7-1 6-15,0-5-1 16,0 3-1-16,-19 3 5 16,-11 5-2-16,-4 10 4 15,2 8 4-15,6 7-6 16,8 3-4-16,5 29-5 16,10 12 0-16,3 6-4 0,0-6 4 15,46-6 0-15,7-9-1 16,7-11 1-16,2-2-4 15,7-9 4-15,0-5-52 16,-9-2-40-16,-17 0-24 16</inkml:trace>
  <inkml:trace contextRef="#ctx0" brushRef="#br0" timeOffset="13186.955">3016 8601 86 0,'0'0'62'16,"0"0"-41"-16,0 0 10 0,0 0 9 15,0 0-11-15,0 0-8 16,0 0-5-16,-19 3-8 16,-1 28-1-16,-3 9 4 15,-3 3-7-15,-1 0 4 16,11-5-8-16,9-6 1 15,0-8-1-15,7-10 3 16,0-7-3-16,0-4 0 16,0-3 0-16,0 0 4 15,0 0 0-15,0-5 10 16,0-20 15-16,0-11-19 16,7-12-1-16,20-10-5 0,3-17-2 15,1-7 1 1,0-5-1-16,-5 7-2 0,-10 16 4 15,-5 19 1-15,-4 20-3 16,-7 18-2-16,0 7 2 16,0 0-6-16,0 24-3 15,8 26 6-15,-4 22-4 16,3 8 10-16,0 3-5 16,2-8 0-16,2-8 2 15,1-13-5-15,-1-10 3 16,1-11-4-16,-1-10-5 15,1-7-28-15,-8-8-10 16,-1-4-9-16,-3-4 0 16,0 0 13-16,0-10-2 15,-16-10-20-15,-30-1 0 0</inkml:trace>
  <inkml:trace contextRef="#ctx0" brushRef="#br0" timeOffset="15188.591">2604 8732 20 0,'0'0'26'16,"0"0"-4"-16,0 0-5 16,0 0-3-16,0 0-3 15,0 0 8-15,118 0 4 16,-35-6-8-16,6-3 1 0,-9-4 1 16,-1 2 0-1,-10-4-7-15,-3 4 0 0,-13-3 3 16,-11 2-8-16,-8 2 3 15,-4-1-3-15,-7 5-3 16,0 0 3-16,-11 4-5 16,-1 2 0-16,-1 0-1 15,3 0-1-15,3 0 2 16,-6 0-1-16,-3 0-1 16,2 0 2-16,-9 0 0 15,0 0 0-15,0 0 2 16,0 0-2-16,0 0 5 15,0 0 1-15,0-5-4 0,0 0 7 16,0-3-8 0,0-2-1-16,0 2 4 0,-16 4-4 15,6 0 7 1,-6 4-4-16,-7 0-3 0,0 0 0 16,-4 8 0-16,1 15-3 15,3 4 2-15,3 6-3 16,10 1 3-16,10-3 0 15,0-2-1-15,0-5 1 16,14-7-1-16,12-2-2 16,6-7 4-16,-2-6-6 15,0-2 4-15,6 0 2 16,1 0 0-16,9-16 2 16,-4-5 0-16,4-2-2 15,-5-5 4-15,-6 2-2 16,-5-1-1-16,-7 4 0 0,-3 5 1 15,-10 9-1-15,-2 1-1 16,-3 8 0-16,-5 0-2 16,10 0-4-16,3 0 1 15,1 0 3-15,2 6-2 16,-6 5 3-16,3-4-3 16,-6-2 4-16,-4-4-1 15,-3 1 2-15,0-2-1 16,0 0 4-16,0 0-2 15,0 0 7-15,0-2-3 16,-3-7-6-16,-17-4 2 16,-2 1-1-16,4 2-1 15,2 3 0-15,0 2 2 0,5 4-2 16,-1 1 0-16,8 0 0 16,-3 0-1-16,0 1-5 15,-9 21 2-15,0 5 3 16,2 3-1-16,11-1 1 15,3 0 0-15,0-5-1 16,14-4 0-16,12-4 1 16,1-6 0-16,5-2 1 15,-9-6-4-15,3-2 4 16,4 0 0-16,0-4 0 0,9-12 4 16,-5-8-4-1,-7 0 2-15,-8-5 2 0,-8-3-3 16,-6 6 2-16,-5 2 0 15,0 4-3-15,0 7 8 16,-20 4-7-16,1 3 4 16,3 4-2-16,9 2-2 15,-4 0-2-15,3 2-2 16,-3 19-2-16,4 4 4 16,2 4-3-16,5-1 4 15,0-2 0-15,0-4-1 16,19-7 0-16,8-2 1 15,-4-7-1-15,3-4-1 16,1-2 2-16,8 0 0 16,-1 0 4-16,8-12-3 15,1-12 5-15,1-6-6 0,-12-2 1 16,-6-4 6-16,-6-7-4 16,-17-1 2-16,-3-3-1 15,0 0-3-15,-12 3 6 16,-18 7-3-16,7 11-1 15,3 12 8-15,6 9-8 16,11 3 3-16,-3 2-6 16,6 0-5-16,0 6 0 15,0 22-5-15,0 10 10 16,0 12-1-16,0 6 1 16,0-5 0-16,0-2 0 0,9-5 2 15,9-7-2-15,5-7 0 16,3-6-3-16,-3-10 1 15,0-5-8-15,9-4 5 16,2-5 3-16,12 0 2 16,-4 0 0-16,-8-10 1 15,-8-8 1-15,-6-4 2 16,-10-4-3-16,3-3 1 16,-13-1 3-16,0 2-4 15,0 4 2-15,-9 4-2 16,-18 8 0-16,10 6 0 15,4 6 2-15,3 0-3 16,4 0 0-16,-1 24-8 0,4 7 6 16,3 7 2-1,0-1-1-15,0-2-2 0,10-6 3 16,13-6 0-16,-3-4-1 16,-4-11-2-16,-2-2 3 15,-5-3-2-15,1-3 1 16,3 0 1-16,1 0 0 15,9-6 4-15,0-12 4 16,0-5-7-16,-4 0 3 16,-3-4-3-16,-5 1 0 15,5 2 4-15,-6 2-5 16,-3 4 1-16,6 5-1 0,-10 4 0 16,1 5 0-1,-1 4 0-15,-3 0-2 0,0 0 0 16,0 0-2-16,4 0-4 15,5 6 5-15,1 10-3 16,3 4 6-16,1 3 0 16,2-3 0-16,0 2 1 15,-2-4-1-15,2 0 0 16,-2-4 0-16,2 0 2 16,-4-5-2-16,-1 0 0 15,0-2 1-15,-6-2-1 16,2-3 0-16,-7-1 0 15,0-1 2-15,0 0 0 16,0 0 1-16,0 0 2 16,0 0-3-16,0 0 1 15,0-13-3-15,0-1-4 16,0-4 3-16,0-2-11 0,4-1 8 16,22-3 0-16,13-2-3 15,2 6 5-15,1 2-8 16,-3 4 2-16,-9 7 2 15,-7 0-5-15,-3 3 3 16,-6 2-11-16,2 2-19 16,-13 0-3-16,1 0-5 15,-4 4 3-15,0 9 12 16</inkml:trace>
  <inkml:trace contextRef="#ctx0" brushRef="#br0" timeOffset="16387.936">5365 8638 54 0,'0'0'27'0,"0"0"2"16,0 0-1-16,0 0-6 0,0 0-5 16,0 0-3-1,0 0-4-15,-138-70-5 0,122 70-5 16,-2 8-2-16,6 16 1 15,-7 4 1-15,12 2 0 16,7-3 0-16,0-5-1 16,0-7 0-16,0-5-6 15,15-1 2-15,3-6 0 16,-5 0-4-16,2-3 9 16,0 0-1-16,1 0 1 15,-2-3 3-15,5-10-1 16,1-3-2-16,-1 1 1 15,4 3 1-15,-9 2-2 16,-5 7 0-16,-5-1 0 16,-4 4 0-16,3 0 0 0,1 0-1 15,3 0-2 1,5 0 0-16,-1 1 3 0,5 9 0 16,0 1 1-16,-2-5 1 15,5-1-1-15,1-1-1 16,-6-4 2-16,2 0 0 15,3 0 5-15,1-4 3 16,-3-13 0-16,-1-6 2 16,0-4 0-16,-9-4 3 15,0-5 1-15,-7-4-7 16,0 0 7-16,0-1-1 16,0-1-5-16,0 9 8 0,-3 6-10 15,-8 9 1 1,6 7 0-16,1 6-7 0,4 5 3 15,0 0-5-15,0 0-5 16,0 0 4-16,0 0-8 16,0 0 3-16,0 0 2 15,0 0 1-15,0 0 0 16,0 0 3-16,0 0 0 16,0 3 0-16,0-3 3 15,0 0-3-15,0 0 2 16,0 0-1-16,0 0 3 15,0 0-1-15,0 0-2 16,-3 0 9-16,-1 0-5 0,4 0 1 16,-3 0 3-1,-1 0-7-15,4 0 4 0,-9 0-6 16,6 0 3-16,-1-3-1 16,1 3-2-16,-1 0 0 15,4 0-1-15,0 0 0 16,0 0-2-16,0 0-2 15,-9 11-4-15,-1 16 9 16,-6 18 0-16,2 8 0 16,1-3 2-16,13 1 1 15,0-2-3-15,0-5 0 16,0-9 1-16,9-2-5 16,9-9 4-16,1-6-5 15,1-4-12-15,-6-5-30 0,-2-3-8 16,-5-3-11-16,2-3 2 15,-5 0-8-15</inkml:trace>
  <inkml:trace contextRef="#ctx0" brushRef="#br0" timeOffset="16824.234">5376 8643 19 0,'0'0'48'0,"0"0"-24"15,0 0-5-15,0 0-8 16,0 0-7-16,0 0 6 16,125-12-2-16,-66 12 2 0,-3-3-4 15,1-1-5 1,1-2 3-16,-1-4-1 0,-11 1 3 16,-9-3 2-16,-5-3-3 15,-11 3 5-15,-5-4 3 16,-9 0 1-16,-7 0 0 15,0 1-2-15,0 2 3 16,0 3 1-16,-4 2-8 16,-19 2 7-16,0 3-10 15,6 3-4-15,-6 0-2 16,3 15-1-16,-3 10 2 16,7 6-3-16,6 1 5 0,6 1-2 15,4-2 0 1,0-5 0-16,14-4 1 0,25 0-1 15,4-8 0-15,6-1-3 16,8-5 1-16,0-8-9 16,-3 0-8-16,-13 0-14 15,-18 0-9-15,-16-11-14 16,-7-3-56-16</inkml:trace>
  <inkml:trace contextRef="#ctx0" brushRef="#br0" timeOffset="17328.051">6543 8229 65 0,'0'0'37'0,"0"0"-8"16,0 0 7-16,0 0 8 16,0 0-5-16,0 0-10 15,-69-66 2-15,66 66 1 16,-1 0-19-16,-1 0-4 16,-6 23-5-16,-5 16-2 15,2 11 14-15,5 8-11 16,6 8-2-16,3 1 2 15,0-3-2-15,0-6-3 16,26-9 0-16,6-10-4 16,9-7-11-16,14-8-26 0,8-7-16 15,26-11-2-15,13-6-5 16,1 0-13-16</inkml:trace>
  <inkml:trace contextRef="#ctx0" brushRef="#br0" timeOffset="17596.138">7035 8243 3 0,'0'0'83'0,"0"0"-48"16,0 0 2-16,0 0 2 16,0 0-9-16,0 0-8 0,-85-57-21 15,101 76 1-15,30 18 11 16,7 6-1-16,0 10-3 15,5 3 1-15,-8 4-6 16,-13-4 4-16,-14-2-5 16,-11-4-2-16,-12-7 3 15,0-6-4-15,-19 0-1 16,-31-7-16-16,-19-3-36 16,-3-4-27-16,3-8-15 15</inkml:trace>
  <inkml:trace contextRef="#ctx0" brushRef="#br0" timeOffset="19314.889">3046 9290 65 0,'0'0'45'0,"0"0"-7"15,0 0-1-15,0 0 6 16,0 0-9-16,0 0-11 16,-34-40-1-16,34 40-19 15,0 18-3-15,-8 15 1 16,-7 16 6-16,-4 7 9 15,0-1-11-15,-1-1 1 16,6-12 2-16,5-11-7 16,6-10 1-16,-1-11-2 0,4-8 3 15,0-2 1-15,0 0 2 16,0-3 10-16,0-30 20 16,0-14-25-16,23-12-7 15,4-7-4-15,-1-1 2 16,-6-3 2-1,-1-2-4-15,-8 4 0 0,1 1-2 16,-1 11 5-16,4 14-3 16,-4 14 0-16,5 14-3 15,-2 6-3-15,14 6-1 16,3 2-4-16,9 0 10 16,3 20-12-16,-4 15 9 0,-9 4 0 15,-11 5-7 1,-12 0 7-16,-7-3-5 0,0-5-4 15,0-7 9-15,-30 0-6 16,-5-9 8-16,5-4 1 16,7-6-5-16,12-8 5 15,2 1 1-15,9-3 0 16,0 0 1-16,0 0 0 16,0 0-2-16,0 0 0 15,0 0-9-15,9 0 8 16,11 0-8-16,10 3 10 15,3 7 1-15,3 2 0 16,4 6-1-16,-4 8 0 0,-6 5 0 16,-11 0 4-1,-8 4-3-15,-11-3 2 0,0-5 7 16,-14-1-8-16,-25-3 4 16,-14-5 2-16,-13-4-7 15,-10-4 7-15,-3-6-7 16,2-4-1-16,5 0 0 15,19 0-11-15,18 0-1 16,12-14-4-16,23-8-10 16,0-12-11-16,49-9-28 15,36-7-8-15,5 2-2 16</inkml:trace>
  <inkml:trace contextRef="#ctx0" brushRef="#br0" timeOffset="20838.586">3518 9196 46 0,'0'0'29'0,"0"0"8"16,0 0-3-16,0 0-3 15,0 0-8-15,0 0-16 16,0-6-3-16,13 20-1 16,17 6 5-16,9 2 1 15,1 2-2-15,10 2-1 16,-1 2 2-16,-6-1-5 15,-4 0 1-15,-13-6 0 16,-15-2-4-16,-4-6 2 16,-7-4-2-16,0-3-4 0,-18-3 4 15,-21-3-9-15,2 0 4 16,9 0 5-16,5-17 0 16,19-5 0-16,4-10-1 15,0-3-9-15,46-8 3 16,16 3-3-16,6 6-3 15,1 9-8-15,-8 12-1 16,-15 11 8-16,-8 2-4 16,-8 0 0-16,-2 18 3 15,-7 2-10-15,2 0 6 16,-3-2 16-16,-1-4 3 16,-3-6 6-16,-2-4-1 0,-5-2 0 15,-9-2 9 1,0 0 11-16,0 0 4 0,0-2 1 15,-5-12-15-15,-13-3 6 16,-5 3-2-16,-3-1-4 16,-3 0-2-16,12 6-4 15,1 5 4-15,9 4-1 16,3 0-10-16,-1 0-2 16,-6 0 0-16,-5 6-4 15,-2 10 3-15,3 8 1 16,-1 0 0-16,12 0-1 15,4-4-3-15,0-2 2 16,0-6-7-16,4-6-1 16,15-5 3-16,-3-1-1 15,-2 0 8-15,6 0 3 0,-8-5-1 16,-1-9 3-16,1-4-2 16,-1 0-3-16,-4 4 5 15,-4 6-5-15,6 4 1 16,-5 4 5-16,-4 0-6 15,10 0 0-15,3 0-7 16,6 6 5-16,8 12 1 16,6 0 1-16,10-2 0 15,6-1 1-15,11-7 2 16,-5-3-3-16,-2-5 0 16,-3 0 1-16,-13-2 3 15,-2-18-2-15,2-7 1 0,-1-4 8 16,-13-7-5-16,-16-4 7 15,-7-3-1-15,0 4-3 16,0 5 11-16,-23 8-2 16,-4 10 3-16,8 9 11 15,8 6-19-15,8 3 6 16,3 0-19-16,0 0 3 16,0 13-6-16,0 18-2 15,0 9 5-15,7 2 4 16,3 4 1-16,-1-2-2 15,-2-6-3-15,0-2 4 16,6-5-4-16,-10-8 0 0,-3-7 0 16,4-5 1-16,-4-8 3 15,0-3-4 1,3 0 0-16,-3 0 0 0,0 0 9 16,4 0-5-16,5-2-1 15,-2-16 8-15,12-3-7 16,4-10-4-16,4 3 0 15,3 2 0-15,-7 8-6 16,0 10-1-16,-12 6-2 16,-3 2 9-16,-1 0-18 15,-7 0 11-15,4 13-1 16,-4 4-2-16,0 5 8 16,0 0-5-16,0 2-6 0,-19-2 2 15,-4 0-2 1,5-6 8-16,2-2 5 0,9-5 0 15,3-8-4-15,-1 2 4 16,5-3 0-16,0 0-1 16,0 0 2-16,0 0-1 15,0 0 0-15,27 0 0 16,15 0 5-16,8-3-5 16,-1-5 0-16,4-2-1 15,-7 3 4-15,-11 1-3 16,-4-3 0-16,-8-1 2 15,-4-2 4-15,-8-4-5 16,-4-4 0-16,-7-4 5 16,0-2-3-16,0 2-1 15,0 2 0-15,-18 5 0 0,2 9 8 16,5-1-8-16,-1 9 4 16,9 0 4-16,-5 0-10 15,0 0-3-15,-3 20 1 16,-1 10 0-16,1 4 1 15,7-1 1-15,4 3 0 16,0-5-3-16,15-5-2 16,20-5 3-16,15-5-10 15,6-7-21-15,13-2-6 16,4-7-37-16,-8 0-20 16,-24 0-31-16</inkml:trace>
  <inkml:trace contextRef="#ctx0" brushRef="#br0" timeOffset="21129.145">5662 8912 114 0,'0'0'36'15,"0"0"1"-15,0 0 12 16,0 0-2-16,0 0-19 0,0 0-15 15,-42 9-4 1,42 32-3-16,0 10 12 16,0 7-6-16,0 3-5 0,0 1 7 15,19-2-6-15,4-7-6 16,7-4 1-16,4-6-2 16,8-10-2-16,15-7-15 15,15-12-40-15,28-11-14 16,11-3-20-16,-1-12 1 15</inkml:trace>
  <inkml:trace contextRef="#ctx0" brushRef="#br0" timeOffset="21420.459">6168 9025 70 0,'0'0'35'0,"0"0"-5"15,0 0 7-15,0 0 11 16,0 0-15-16,0 0-4 15,-166-94-9-15,166 94-11 16,0 10-9-16,10 18 0 16,24 9 11-16,5 3-3 15,7 4-4-15,7 2 5 16,-3 0-9-16,-4-4 4 16,-13 0-2-16,-13-4 0 15,-17-4 2-15,-3-2-4 16,0-3-2-16,-26-2 0 15,-15 0-32-15,-5-5-11 16,7-4-3-16,9-6-12 16,23-10 1-16,7-2-42 0</inkml:trace>
  <inkml:trace contextRef="#ctx0" brushRef="#br0" timeOffset="21744.255">6596 9172 92 0,'0'0'49'15,"0"0"-18"-15,0 0 10 16,0 0 6-16,0 0-16 16,0 0-16-16,0-15 3 15,0 15-17-15,0 0 3 0,0 6-6 16,0 3 2-16,0-3-2 15,0-4 0-15,0-2 2 16,0 0 0-16,0 0 2 16,0 0-1-16,7 0 6 15,-3-2-5-15,1-8 0 16,-1-1-1-16,-4 5-1 16,0 4-21-16,0 2-37 15,0 0-8-15,0 2-1 16,-4 23-23-16</inkml:trace>
  <inkml:trace contextRef="#ctx0" brushRef="#br0" timeOffset="21902.033">6603 9444 79 0,'0'0'38'0,"0"0"7"0,0 0 13 15,0 0 7-15,0 0-25 16,-208 115-24-16,93-65-16 15,-18 6-16-15,-9 3-94 16,-15-4-100-16</inkml:trace>
  <inkml:trace contextRef="#ctx0" brushRef="#br0" timeOffset="29450.188">11839 7668 84 0,'0'0'56'0,"0"0"-14"16,0 0 8-16,0 0 1 16,0 0-19-16,0 0 3 15,0 0-6-15,30-93-10 16,-30 93 8-16,-19 0-19 0,-11 0-7 16,-7 0 6-16,-9 25-3 15,-13 5-4-15,6 12 0 16,7 2 4-16,13 1-7 15,13 4 3-15,20-5 0 16,0 1-5-16,23-9-8 16,27-6 5-16,8-9-4 15,6-8-4-15,1-7 14 16,4-6-7-16,-12 0 7 16,-8 0-3-16,-15-12 9 15,-15-5-4-15,-3-5 3 16,-9-4 0-16,-7-2-1 15,0 2-2-15,0 2 0 16,0 8-2-16,0 4 3 16,-3 8-1-16,-1 2 0 0,4 0 0 15,0 2-4-15,0 0 2 16,0 0-5-16,7 0 6 16,16 0-5-16,0 0 6 15,-3 0 0-15,3 8-6 16,-6 11 4-16,-1 3 0 15,-9 3 2-15,-1 8 7 16,-6 3-5-16,0 8 6 16,0 4 3-16,0 2 0 15,-16 4 13-15,9 2-5 0,-6 3 2 16,6-2 22-16,0-4-24 16,7-9 6-16,0-10-11 15,0-8-9-15,0-11 2 16,0-8-7-16,0-5-6 15,0-2 5-15,0 0-30 16,0 0-11-16,0 0-12 16,0-5-13-16,0-12-18 15,0-11 2-15,0-8 7 16,21-8-11-16</inkml:trace>
  <inkml:trace contextRef="#ctx0" brushRef="#br0" timeOffset="30469.42">12423 7886 20 0,'0'0'50'0,"0"0"-23"15,0 0 1-15,0 0 0 16,0 0-5-16,0 0 1 16,-92-48-12-16,96 48-12 15,27 0 8-15,14 0-3 16,1 5-3-16,7 12 11 15,1 8-8-15,-4 0-1 16,-4 3-2-16,-12-1-1 16,-11-6 1-16,-16 0-2 15,-7-9-2-15,0-2 1 16,0-3-14-16,-20-5-2 0,-20-2 3 16,-6 0-3-16,0 0 14 15,12-13 0-15,11-5 3 16,18-4-2-16,5-6 1 15,8-4-1-15,46-2-5 16,6 1 1-16,2 5 6 16,-2 8-1-16,-14 4 2 15,-14 4 1-15,-11 6 3 16,-5 2 3-16,-9 0 5 16,-2 2 0-16,-1 0 4 15,-1-1-3-15,-3 2-5 16,0 1 2-16,0 0-8 15,0 0-2-15,0 0-2 0,0 0-4 16,0 6 2-16,0 12 0 16,4 6 3-16,3-2 3 15,12 1-3-15,11-6 0 16,2-5-1-16,2-6 2 16,-1-6-1-16,3 0 0 15,-3 0 1-15,-3-6 1 16,-7-12-1-16,0-3 1 15,-10-6 5-15,-13-3-4 16,0 1 6-16,0 4 0 16,-20 3 0-16,-3 8 7 15,7 6-4-15,9 6 2 16,7 2-6-16,0 0-8 16,0 0-3-16,0 20-4 0,0 8 7 15,0 4 2-15,7-1-2 16,22-4 0-16,4-2-2 15,1-6 5-15,1-2-3 16,-5-8 0-16,0-3 1 16,-3-6-2-16,0 0 2 15,-1 0-1-15,-3-7 10 16,5-14-10-16,-1 2 7 16,-13-2 2-16,-2 3-9 15,-1 4 16-15,-7 4-13 16,-1 6 1-16,2 2 0 15,-1 2-2-15,0 0-4 16,6 0-3-16,3 4-4 0,6 11 4 16,-1 0 5-16,1 1 0 15,-3-1-2-15,-9-4 3 16,5-3-1-16,-1-2 0 16,-7-2 1-16,4-4-2 15,-8 3 1-15,4-3 0 16,3 0 4-16,0 0 0 15,16-3-2-15,-3-8-2 16,-4 0 4-16,1 5-6 16,-1 3 2-16,7 0 0 15,7 2-4-15,6 1-18 16,4 0-11-16,6 0-21 0,4 0-23 16,-4 0-6-16</inkml:trace>
  <inkml:trace contextRef="#ctx0" brushRef="#br0" timeOffset="31134.384">14086 6678 35 0,'0'0'65'0,"0"0"-29"16,0 0-9-16,0 0 5 16,0 0 14-16,0 0-23 15,14-29-5-15,-64 39-2 0,-29 12-10 16,-27 10 8 0,-16 2-9-16,3-2 0 0,20-5 0 15,11-5-4-15,27-7-1 16,19 1 0-16,15-9 0 15,17-1-5-15,10-5 1 16,0-1-3-16,0 0 5 16,0 0-1-16,14-17 3 15,28-14 0-15,8-9 4 16,-1 0-5-16,-15 4 1 16,-14 8 0-16,-13 4 3 15,-7 8 0-15,0 9-3 16,0 2 5-16,0 4-3 15,0 1-1-15,0 0-1 16,0 0-7-16,-15 25 7 0,-23 15-5 16,-5 10 5-16,2 0 0 15,6 0 0-15,21-5-1 16,14-1 1-16,0-6 0 16,10-4-1-16,40-8 1 15,23-9-1-15,29-5-6 16,25-12-36-16,17 0-18 15,-10-9-25-15</inkml:trace>
  <inkml:trace contextRef="#ctx0" brushRef="#br0" timeOffset="31682.054">14726 6382 87 0,'0'0'56'0,"0"0"-26"15,0 0 15-15,0 0-3 16,0 0-19-16,0 0-8 16,0-19-14-16,0 41 2 15,0 10 13-15,4 1-12 16,3 6 7-16,5 0-7 15,2-4-4-15,-5-6 5 0,-2-4-4 16,0-11-1-16,-7-9 0 16,0-5 4-16,0 0-3 15,0 0 4-15,0-11-1 16,0-17 9-16,-3-12-13 16,-17-6 0-16,-6-2 0 15,-1 2 4-15,-6-4-4 16,-3 7 0-16,-1-1 3 15,3 4-6-15,6 4 3 16,14 2 0-16,10 6-4 16,4 8 3-16,0 8 0 15,4 6-3-15,26 6-9 16,9 0 10-16,2 0-7 16,8 7 2-16,1 14 7 0,-8 6-9 15,-8-2 10-15,-15 2-7 16,-10 2-5-16,-9-3 4 15,0 0-10-15,-46 2-2 16,-16-1-3-16,-2-4-14 16,10-2-5-16,16-2-5 15,19 0-22-15</inkml:trace>
  <inkml:trace contextRef="#ctx0" brushRef="#br0" timeOffset="32808.962">14924 6425 44 0,'7'-12'36'0,"-3"2"-16"15,-4 4 14-15,0 0-8 16,0 1-11-16,0 5 2 16,-4-1-9-16,-13 1-2 15,1 0-6-15,-4 18 1 16,-3 10-4-16,16 4 4 15,7 2-1-15,0-2 0 16,0-4 1-16,23-7-1 16,7-10 0-16,-3-3-1 15,-8-8 0-15,4 0 2 16,0-2-1-16,0-20 4 0,-3-3-2 16,-10-4-2-16,-10-6 2 15,0-2-1-15,0-1 1 16,-26-1-2-16,-10 11 0 15,3 6 6-15,-1 11-5 16,11 5 3-16,0 6-4 16,4 0-3-16,3 17 3 15,9 16-3-15,7 3 3 16,0 2 0-16,0-6 1 16,39-2-1-16,7-6 0 15,3-8 1-15,4-6-2 16,0-10 1-16,0 0 0 15,-3 0 1-15,-8-22 1 16,1-4-2-16,-13-6 3 16,-4-5-2-16,-10 0 6 0,-9-7 0 15,-7 0 7-15,0 0 9 16,0 2-6-16,-23 11 0 16,0 10 9-16,11 6-16 15,5 11 12-15,3 4-17 16,4 0-5-16,-3 19-5 15,-1 14 3-15,4 13 2 16,0 4 1-16,0 3 2 16,34-5 4-16,1-2-7 15,-1-6 0-15,-1-6-1 16,-6-8 4-16,0-6-3 16,-8-10 0-16,-3-6 3 0,-5-2-2 15,8-2 0-15,8-2-1 16,8-20 8-16,2-2-4 15,-7-5-4-15,-2 6 0 16,-6 2 5-16,-6 3-8 16,-9 11 3-16,1 3 0 15,-8 4-3-15,0 0-1 16,8 0-1-16,2 0-8 16,6 6 1-16,4 3 9 15,3 2 0-15,-13-8 3 16,-1 1-4-16,-5-1 4 15,-4-3 0-15,0 0 5 16,0 0-5-16,0 0 14 0,-4-15-14 16,-23-2 3-16,-4-1-6 15,4 3 2-15,-7 5 1 16,11 5 0-16,4 5-3 16,0 0 0-16,-1 0 2 15,-6 21-1-15,-1 10-5 16,13 1 6-16,14 1 1 15,0 2 0-15,11-3 1 16,31-7-3-16,0-6 2 16,3-9 0-16,-3-8-2 0,4-2 6 15,-3 0-4 1,-10-25 7-16,-3-4-6 0,-7-6 6 16,-14-1-7-1,-9 3 1-15,0 5 2 0,-19 4-3 16,-24 8-1-16,-6 7 0 15,-1 8-19-15,-7 1-16 16,4 13-25-16,4 20-13 16,-6 11 27-16,-2 2-30 15</inkml:trace>
  <inkml:trace contextRef="#ctx0" brushRef="#br0" timeOffset="33011.277">14577 6896 7 0,'0'0'76'0,"0"0"-42"16,0 0-13-16,0 0-1 15,321-36 3-15,-116 16-15 16,9-1-1-16,-16 8-5 16,-37 3-1-16,-58 6-2 15,-47 4 1-15,-36 0-10 16,-20 0-13-16,-46 8-23 15,-53 9-3-15</inkml:trace>
  <inkml:trace contextRef="#ctx0" brushRef="#br0" timeOffset="33153.173">14737 6974 34 0,'0'0'30'0,"0"0"6"0,0 0-3 15,0 0 7-15,247 4 1 16,-93-8-18-16,9-11-15 15,-9-6-8-15,-21 3-31 16,-45 1-69-16</inkml:trace>
  <inkml:trace contextRef="#ctx0" brushRef="#br0" timeOffset="37181.503">11549 10535 22 0,'0'0'48'16,"0"0"-27"-16,0 0-2 16,0 0-3-16,0 0 1 15,0 0 0-15,-118 18-2 16,114-18 3-16,4 0-5 15,-3 0 0-15,3 0-2 0,0 0-3 16,0 4 1 0,53 4-8-16,58 2 1 0,71 1 7 15,52-5-3 1,28-2-4-16,10 0 0 0,-24-1-1 16,-40 1 0-16,-43-2-1 15,-40 1 0-15,-41-3 1 16,-38 0 1-16,-23 0-2 15,-20 0 3-15,-3 0-2 16,0 0 5-16,-7 1-3 16,-58 4-3-16,-42 3 2 15,-45-1-2-15,-32 2 0 16,-31-1 1-16,-23-2 0 16,-9 0-1-16,-1 4 0 0,27-4 1 15,41 2-1-15,66-2 1 16,53-2-1-16,45-1 0 15,16-2-3-15,12 0-2 16,68 1 1-16,54-2 4 16,45 0 2-16,26 0-1 15,5-3-1-15,-8-7 0 16,-11 0 3-16,-12-2-3 16,-22 1 0-16,-31 5 1 15,-34 4-2-15,-36-1 2 16,-29 3-1-16,-20 0 2 15,-7 0-2-15,0 0 3 16,-18 0-1-16,-67 0-2 0,-47 4 2 16,-56 8-2-16,-40 2 0 15,-25-4 0-15,5-4-5 16,27-4 5-16,59-2-2 16,66 0 2-16,57 0 2 15,39 0-2-15,0-12-8 16,73-2-1-16,45-4-3 15,50 4 8-15,34 0-7 16,19 1-17-16,-3 5-10 16,-20 0 0-16,-34 2-17 15,-38 1-32-15</inkml:trace>
  <inkml:trace contextRef="#ctx0" brushRef="#br0" timeOffset="41104.08">11629 13770 110 0,'0'0'31'15,"0"0"-16"-15,0 0 12 16,0 0 8-16,0 0-8 16,0 0 0-16,-11-4-5 15,34 0-7-15,46 2 1 0,34 0-4 16,45-3 0 0,47 4 0-16,45-4-11 0,28-1 3 15,9 1-4-15,-3 1 1 16,-10-1 2-16,-36 5-1 15,-47 0-2-15,-56 0 0 16,-56 0-2-16,-46 0 2 16,-23 0 0-16,0 0 0 15,0 0-4-15,0 0 3 16,-5 0 1-16,-41 5-2 16,-34 3 4-16,-45 1-1 15,-50 0-1-15,-31-1-3 16,-31-2 2-16,-26 2-8 15,-8 1 1-15,4-2 5 16,26-3-2-16,56 2 5 0,59-6 0 16,45 0 0-1,44 0-1-15,24 0 1 0,13 0 0 16,0 0-1-16,32 0-5 16,51 0 6-16,55-4 0 15,51-7 0-15,48 0-1 16,15 3 1-16,4 4 0 15,-15-2 0-15,-13 0-1 16,-23-3 1-16,-24 1 0 16,-52-4 1-16,-50 7-2 0,-43 3 1 15,-29 0 0 1,-7 2 4-16,-39 0-4 0,-80 0 5 16,-63 0-5-1,-58 2-1-15,-45 12 0 0,-21 1 1 16,-4 2 0-16,9-5-3 15,31-1 6-15,42-4-3 16,44-1 0-16,62 0-2 16,49-4 1-16,50-2-6 15,23 2-3-15,35-2-13 16,68 0 0-16,65 0 3 16,50 0-29-16,17 0-17 15,-9 0-61-15</inkml:trace>
  <inkml:trace contextRef="#ctx0" brushRef="#br0" timeOffset="81938.897">27828 11303 42 0,'0'0'18'0,"0"0"-11"16,0 0 7-1,0 0 7-15,0 0-5 0,0 0-2 16,0 0-7-16,-19 0 0 16,19 0 3-16,0 0-8 15,0 0 4-15,0 0 1 16,9 0 1-16,5 0 7 15,12 0-10-15,24 0-1 16,35 0 2-16,44 0-6 16,50 0 17-16,38 0-12 15,24 0-3-15,13 0 0 16,3 0-2-16,10 0 0 16,11 3-2-16,19-2 4 15,9-1-2-15,-5 0 0 0,-27 2 2 16,-34 3-3-16,-38-1 1 15,-41-3 0-15,-35-1 0 16,-27 0 3-16,-23 0-2 16,-11 0 11-16,-12 0-3 15,-3 0 10-15,-4-4-10 16,10-4 0-16,3 1 8 16,-3-1-15-16,-3 1 9 15,-7 3-1-15,4-2-8 16,-4 2 13-16,0-2-14 15,-5 0 0-15,-2 3 10 16,3-4-9-16,-1 1 3 16,13 0-1-16,10 2 1 0,5 0-3 15,0 1-2 1,-5-1 0-16,-9 4-3 0,-18 0 6 16,-11 0-3-16,-6 0 0 15,-13 0 4-15,-2 0-6 16,-5 0 2-16,0-1 0 15,0-1-3-15,0 2 3 16,0 0-12-16,0 0-23 16,-23 0-29-16,-12 0 1 15,-18 0-4-15,-23 12-17 16</inkml:trace>
  <inkml:trace contextRef="#ctx0" brushRef="#br0" timeOffset="83507.166">18837 12262 28 0,'0'0'32'0,"0"0"-6"16,0 0-4-16,0 0-2 16,0 0-3-16,0 0-6 15,0 2 3-15,0-2 8 16,7 0-9-16,9 2 0 16,18 2 9-16,22-2-13 0,33 2 12 15,22-2-7-15,15-2 0 16,19 0 1-16,14 0-15 15,20 0 7-15,12-2-7 16,3-2 3-16,8 4 2 16,8 0-5-16,15 0 0 15,19 4 10-15,27 6-8 16,35 0 3-16,25 0 9 16,35 0-7-16,26-4 7 15,10 0-14-15,8-1 0 16,-12-4-1-16,-24 4 5 15,-21 0-4-15,-27 3 0 16,-25 2 2-16,-20-2-2 16,-21 3 0-16,-20-2 0 15,-22 1-1-15,-29 0 4 0,-21-4-3 16,-10 0 0-16,-26-4 3 16,-13-2-3-16,-36 0 0 15,-33 0 0-15,-31 0 2 16,-19 0 5-16,0 0-6 15,0 0 1-15,0 0 3 16,-14-3-6-16,-9-4 1 16,0 5 0-16,-4 0-4 15,-12 0 0-15,-10 0 2 16,-17 2 2-16,-17 0-9 16,-12 0 4-16,-11 0 1 15,-9 0 4-15,9 0-7 0,1 0 8 16,15 0-1-16,9 0 0 15,13 0-1-15,14 0-6 16,13 0 2-16,5 0-5 16,19 0 9-16,1 0-12 15,12 0 13-15,4 0-2 16,0 0-14-16,0 0 15 16,0 0-11-16,20 0 4 15,40 0 6-15,32 0-2 16,26-8 4-16,31-6 0 15,19 0-11-15,11 0 10 16,8-1-13-16,-5 4-2 16,-14 1 10-16,-26 4-7 0,-32 0 8 15,-34 4 3-15,-37-2-2 16,-20 4 2-16,-15 0 1 16,-4 0-2-16,0 0 2 15,0 0-9-15,0 0-4 16,-16 0-1-16,-21 2 2 15,-9 8 11-15,-9-2 1 16,2 0 1-16,12-1 1 16,14-5-1-16,15-1 0 15,12 0 0-15,0 2-2 16,20 0-3-16,52 2-1 16,38-1 6-16,47-4 0 0,29 0 0 15,17 0-2-15,-5 0-12 16,-8-6-13-16,-13-4-20 15</inkml:trace>
  <inkml:trace contextRef="#ctx0" brushRef="#br0" timeOffset="84115.533">28145 12278 42 0,'0'0'17'0,"0"0"-3"16,0 0-3-16,0 0-3 15,0 0 3-15,0 0 0 16,274 0 6-16,-145 0-9 16,36-2-7-16,22-4 3 15,11 2-3-15,8-2-1 16,8-1 2-16,17 1-1 16,19 0-1-16,15 4 4 15,15-1-4-15,10-3 3 16,0-4-3-16,-5-1 0 15,-2-1 1-15,-29 1 0 16,-29-2 0-16,-45 4-1 16,-58-3-1-16,-46 4 1 0,-35 0 0 15,-28 1 0 1,-13 4 5-16,0-4-5 0,0 3-2 16,-16 3-9-16,-14 1-19 15,-4 0-11-15,2 0-6 16</inkml:trace>
  <inkml:trace contextRef="#ctx0" brushRef="#br0" timeOffset="85816.466">19141 13375 18 0,'0'0'30'16,"0"0"-10"-16,0 0 1 16,0 0-4-16,0 0-5 15,0 0 3-15,0-9-8 16,0 9-1-16,0 0 2 15,0 0-6-15,0 0 2 0,0 0-2 16,20 0-1 0,22 0 1-16,22-2-2 0,17-3 0 15,22-2 1-15,22 2 1 16,24-5 0-16,19 0-1 16,7-2 1-16,0-2 0 15,0 0-2-15,2 2 2 16,13 2 0-16,20 2 0 15,15 2 4-15,19-1-1 16,12 3-4-16,6 0 2 16,2 4-3-16,10 0 0 15,-4 0 1-15,-6-2 1 16,-16-4-2-16,-20 0 0 16,-14-4 0-16,-4 6 0 0,3 0 0 15,10 0 0 1,1 0 7-16,4 1-7 0,1 0 3 15,-8-1-3-15,-7 1 2 16,-4-3-1-16,-5-3-1 16,-6 5 0-16,-12-2-1 15,-1 2 3-15,1 0-2 16,4 2 1-16,14 2 0 16,6-7 1-16,-6 6-2 15,-1-3 0-15,-12 1 0 16,-15 0 1-16,-21 0-1 15,-18 0 0-15,-21 1 2 16,-9 2-2-16,-9 0 0 16,-4 0 0-16,-8 0-2 0,5 0 3 15,-9 0-1-15,-14 0 0 16,-23 0 2-16,-16 0-5 16,-21 2 3-16,-6-2-3 15,-3 0 3-15,0 0-9 16,0 0 2-16,0 3-3 15,0-3-3-15,0 1 8 16,0-1-2-16,0 0 0 16,0 0 6-16,0 0-3 15,0 2 4-15,0-2-1 16,0 0 2-16,0 0-1 16,0 0 0-16,0 0 0 15,0 0 3-15,0 3-3 0,11-2 3 16,5 1 3-1,0-2-6-15,2 0 6 0,5 0-4 16,3 0 5-16,6 0 3 16,-9 0-9-16,0 0 4 15,-12 0-5-15,-8 0 3 16,-3 0-3-16,0 0 0 16,0 0 0-16,0 0 5 15,0 0-4-15,0 0 0 16,0 0-1-16,0 0 1 15,0 0-1-15,0 0 0 16,0 0 0-16,0 0 0 16,0 0 2-16,0 0-2 0,16 0 1 15,14 0 1 1,27 0 1-16,28 0-1 0,37 0-2 16,30-2 1-16,35-5 0 15,25-2-1-15,10-1 0 16,-1-1-1-16,5 3 0 15,-14 2-2-15,-8-1 1 16,-18 3-1-16,-11 4 2 16,2 0 1-16,-2 0 0 15,0 0-2-15,-7 0 0 16,-16 0 1-16,-11 2 0 16,-18 4 0-16,-17 4-1 0,-18-3 2 15,-12 2 0 1,-23-3 0-16,-23-6-1 0,-14 2 1 15,-12 0-7-15,-4-2 0 16,0 4-6-16,0-2-4 16,0 3-7-16,-30 2-6 15,-32 5-8-15,-30 6-18 16</inkml:trace>
  <inkml:trace contextRef="#ctx0" brushRef="#br0" timeOffset="86567.217">19405 14415 10 0,'0'0'14'0,"0"0"1"16,0 0 7-16,0 0 2 0,0 0-10 15,0 0-5-15,-129 61-5 16,129-61 3-16,0 0 4 16,7 1-5-16,39 2 4 15,30-3 2-15,30 0-5 16,39 0-1-16,39 0-5 15,44 0-1-15,66 0 2 16,65 0 1-16,67-4 13 16,66-4-8-16,49-1-8 15,32 3 4-15,11 6-2 16,-2 0-2-16,-21 0 0 16,-31 0 0-16,-31 0 0 0,-48 0-3 15,-51 0-7-15,-53 0 4 16,-61 0-4-16,-49 6 0 15,-62 1 3-15,-56-1-6 16,-55-2 0-16,-57-3-5 16,-21 2-10-16,-89-1 7 15,-65-2 5-15,-62 0-10 16</inkml:trace>
  <inkml:trace contextRef="#ctx0" brushRef="#br0" timeOffset="86858.846">22242 14493 18 0,'-600'23'32'0,"52"4"-11"16,33 9-13-16,38-5-4 15,50 0-4-15,58 0 10 0,63-5 5 16,85-3-9-16,68-8 1 16,81-3 1-16,72-8 0 15,81-4 4-15,109 0-8 16,103 0-3-16,112-22 0 15,98-4 1-15,96 1-2 16,75 2 3-16,67 3 6 16,29 4 3-16,12 6-10 15,-7 0-1-15,-33 7-2 16,-45 3-6-16,-47 0-2 16,-60 0-4-16,-71 7-5 15,-61 3-7-15,-65-6-27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38:5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4673 138 0,'0'0'20'0,"0"0"-16"16,0 0 15-16,0 0 1 15,0 0 1-15,0 0 11 16,0 0-12-16,297 63 6 15,-88-57 2-15,55-6-20 16,45-6 9-16,25-14-13 16,10-4-3-16,-28 4 3 15,-36 7 1-15,-59 0-5 16,-62 9 0-16,-56 2 6 16,-49 2-9-16,-39 0 3 0,-15 0 0 15,0 0-4-15,-38 0 4 16,-46 6 0-16,-42 7 2 15,-49-5 3-15,-36 5-2 16,-33-3-3-16,-37 4 0 16,-29-1 4-16,-20 2-1 15,1 4-3-15,28-6 2 16,50-3 3-16,63-4-1 16,63-4-4-16,59-2 0 15,40 0 0-15,26 0 2 0,0 0-2 16,0 0 0-1,31 0-8-15,53 0 6 0,57 0 2 16,57 0 0-16,69 0-4 16,54-8 5-16,29-5-1 15,0 0 0-15,-37-1 4 16,-65-3-5-16,-64 4 1 16,-75 5 0-16,-54 2-1 15,-37 4 4-15,-18 0-3 16,0 0 0-16,-27-2-19 15,-33 2-9-15,-25 0-24 16,-1 2-10-16,13 0 7 16,24 0-2-16,29 0-51 15</inkml:trace>
  <inkml:trace contextRef="#ctx0" brushRef="#br0" timeOffset="654.104">15274 4131 138 0,'0'0'34'15,"0"0"-12"1,0 0 16-16,0 0-6 0,0 0-4 16,0 0-4-16,0-14-8 15,0 14 9-15,-26 0-9 16,-31 0-10-16,-31 1 16 16,-34 13-20-16,-18-1 6 15,-17 1-2-15,-3 0-1 16,3-2-1-16,5-1-4 15,23-3-9-15,33-1 9 16,34-5-19-16,39-2 3 16,23 0 10-16,0 0-14 15,6 0 14-15,34-21-7 0,22-7 0 16,11-4 13-16,-4 7-7 16,-9 2 7-16,-14 7-2 15,-4 7 6-15,-8 1-3 16,-8 3 4-16,-6 3-5 15,-9 2 10-15,-6 0-10 16,-5 0 3-16,0 0 0 16,0 0 1-16,0 7-2 15,-23 15-1-15,-23 9 0 16,-20 7 13-16,-13 5-13 16,3 1-1-16,10-4 4 15,20-8 0-15,27-5-5 0,19-6 1 16,23 1-5-1,62-7-1-15,33-3 6 0,31-7-3 16,17-5-1-16,-5 0-40 16,-16 0-18-16,-19 0-27 15,-27 0-34-15</inkml:trace>
  <inkml:trace contextRef="#ctx0" brushRef="#br0" timeOffset="1122.568">15725 3793 172 0,'0'0'47'0,"0"0"-5"16,0 0 12-16,0 0-7 15,0 0-22-15,0 0-14 16,-8-37-11-16,50 67 0 16,15 16 9-16,12 16-9 15,-4 10 14-15,-8 6-12 16,-15-1 0-16,-15-2 0 16,-17-4 5-16,-10-6-7 15,0-12 0-15,0-15 3 16,0-13-11-16,0-17 8 15,0-7 0-15,0-1 4 0,6 0 0 16,8-29 23-16,12-21 21 16,10-17-45-16,1-9 41 15,-5-5-32-15,-9-3-8 16,-9 0 23-16,5 4-21 16,1 12 0-16,3 18-6 15,0 18 4-15,-6 14-20 16,-1 9 0-16,-5 9-47 15,8 0-6-15,4 14-28 16,7 27 18-16,9 17-8 16,-1 16 11-16,-3 6-39 15</inkml:trace>
  <inkml:trace contextRef="#ctx0" brushRef="#br0" timeOffset="2023.481">16941 4236 85 0,'0'0'66'16,"0"0"-25"-16,0 0 0 15,-34-122-2-15,8 99 7 16,-5 6-26-16,5 9 9 16,-2 8-9-16,1 0-20 15,4 0 0-15,2 26-3 16,-2 13 3-16,3 3-7 0,8 2 0 15,9-6 2-15,3-9-5 16,0-8-8-16,15-9 7 16,16-10-7-16,11-2 13 15,-5 0 2-15,2-18 6 16,-9-10 6-16,0-4 12 16,-10-2-21-16,-4 4 24 15,-16 7-10-15,0 10 0 16,0 7 16-16,0 6-20 15,0 0 6-15,0 0-16 16,0 0-13-16,0 16 12 16,0 8-8-16,7 4 9 0,9 0-2 15,10-4 2 1,4-1 0-16,9-6-1 16,-2-7-17-16,2-4 17 0,-5-6-8 15,1 0 9-15,-5-19 7 16,0-10-3-16,-3-9-2 15,-15-2 6-15,-8-3-8 16,-4 5 22-16,0 15-9 16,0 6 0-16,-4 12 15 15,4 5-27-15,0 0-2 16,0 0-6-16,0 19-11 16,27 7 16-16,6 5 2 15,13 1 0-15,4-1-5 16,10 0 7-16,2-3-2 0,-5-4 0 15,-12-4-8-15,-14-8-1 16,-19-6 7-16,-12-6-8 16,0 0 8-16,0 0-10 15,-30 0 1-15,-25 0-3 16,11 0-17-16,8 0 24 16,17-4-1-16,19-6 5 15,0-10 1-15,46-6-10 16,19-10 4-16,-4-5 7 15,0 4 2-15,-11 1 0 16,-13 5 0-16,-14 10-1 16,-7 6 19-16,-12 10-9 15,-4 5 6-15,0 0-9 0,0 0-2 16,0 1-9 0,3 24 6-16,6 13-2 0,-9 9 16 15,0 8-10-15,0 1 8 16,-12-6-5-16,-8-8-4 15,10-11-1-15,2-12-4 16,0-7-8-16,4-4-9 16,-3-6-44-16,0-2 1 15,-2 0 4-15,6-20-6 16,3-16-29-16</inkml:trace>
  <inkml:trace contextRef="#ctx0" brushRef="#br0" timeOffset="2391.368">17742 3921 41 0,'0'0'54'16,"0"0"-16"-16,0 0-6 15,0 0 1-15,-118-111-2 16,118 105-8-16,0 6-2 16,0 0-4-16,0 0-17 15,0 0 0-15,0 0-1 16,0 8 1-16,15 9-2 15,12 2 2-15,3 3 0 16,9-6-4-16,-2-4 5 16,-2-4-1-16,-8-8 0 15,-8 0 2-15,-8 0 5 16,5-10 0-16,-5-16 6 0,-8-2 5 16,-3-7-13-16,0 5 2 15,-10 2-6-15,-29 6 3 16,-2 11-8-16,-5 2 0 15,3 8-8-15,5 1-5 16,11 0-18-16,9 23-3 16,13 12-8-16,5 7-1 15,9 8 18-15,37 0-57 16</inkml:trace>
  <inkml:trace contextRef="#ctx0" brushRef="#br0" timeOffset="3778.225">18174 4192 69 0,'0'0'52'0,"0"0"0"16,0 0 19-16,0 0 2 15,0 0-24-15,0 0-15 16,40-104 19-16,-40 80-24 16,-30 6 3-16,-3 6 11 15,-6 2-28-15,9 6 18 16,7 4-33-16,7 0-5 15,5 0-2-15,-5 10-12 16,9 13 19-16,0 6-8 16,7 3-12-16,0 0 19 15,0-3-25-15,7-8-6 0,13-4 23 16,-1-5-16 0,-1-6 15-16,-6-3 7 0,2-3 3 15,2 0 1-15,-5 0 3 16,1-9-4-16,-1-3 21 15,-2-3-17-15,-6 2 10 16,-3 5 1-16,0 2-14 16,0 6 22-16,0 0-23 15,4 0-12-15,8 0 10 16,6 6-21-16,5 9 23 16,3 2 0-16,1-3-9 15,1-2 3-15,-1-5 6 16,-4-3 0-16,-6-4-1 15,-1 0 7-15,0 0-4 0,2-10 21 16,5-15-9-16,0-9 22 16,-7-11-10-16,-13-3 11 15,-3-6 53-15,0-6-38 16,-23 4 32-16,-19 5 28 16,5 9-65-16,1 14 56 15,13 11-22-15,9 8-53 16,7 8 61-16,7 1-80 15,0 0-9-15,0 0 0 16,0 22-82-16,0 16 82 16,0 16 0-16,0 4 0 15,4 0-4-15,-1-1 8 16,4-3-4-16,0-8 0 16,2-4-40-16,2-10 33 0,8-13-28 15,-8-6-12-15,8-9 18 16,-3-4 8-16,14 0 21 15,9-10 32-15,2-14-10 16,5-2 6-16,-7 2-28 16,-13 4 0-16,-3 3-10 15,-8 10 10-15,-3 0 0 16,-1 7 0-16,1 0-65 16,-1 0 32-16,4 9-46 15,1 15-11-15,-1 4 87 16,0 6-52-16,-7-2 21 0,-5-6 11 15,-3-4-37-15,0-10 55 16,0-6-24-16,0-6 2 16,0 0 21-16,-30 0 9 15,-12 0-3-15,1-8 3 16,-2 0 10-16,8 1-13 16,14 4 0-16,5 0-2 15,16 3-14-15,0 0 12 16,0 0-7-16,0 0 8 15,0 0-27-15,23 0 28 16,3 0 2-16,4 0 0 16,9 0 2-16,11 0 2 15,3-11-4-15,4-11 6 16,-4-3 8-16,1-11-8 0,-13-5-6 16,2-12 6-16,-10-3 11 15,-10 0-13-15,-10 2-4 16,-13 10 38-16,0 6-31 15,-7 8 41-15,-22 8-8 16,-1 6-27-16,0 5 31 16,4 10-44-16,6 1 0 15,-3 0-9-15,-7 16-44 16,0 20 53-16,-2 14 0 16,14 8-2-16,18 0-21 15,0-1 23-15,18-10-22 0,37-4 6 16,9-7-45-1,12-15 35-15,5-10-5 0,-1-11-1 16,-8 0 27-16,-15-17-1 16,-4-8 6-16,-14-7 4 15,-16-2 8-15,-7-1-10 16,-16 3 0-16,0 8 6 16,-6 8 16-16,-17 10-20 15,-3 6 12-15,-1 10-16 16,1 26-10-16,-1 11 10 15,17 3 0-15,10-2 0 16,0-2-12-16,33-6 12 16,20-10-13-16,0-4 13 15,2-8-70-15,-21-4-24 16,-24-6-6-16,-10-8-34 0</inkml:trace>
  <inkml:trace contextRef="#ctx0" brushRef="#br0" timeOffset="13685.482">11671 5899 0 0,'0'0'5'15,"0"0"5"-15,230 4-5 16,-200-2-1-16,-19 0-1 16,-11-2-2-16,0 0 0 15,-14 2-1-15,-41-2-21 16</inkml:trace>
  <inkml:trace contextRef="#ctx0" brushRef="#br0" timeOffset="15072.033">11671 5899 4 0,'-164'-20'7'0,"153"8"7"16,0 2 1-16,-1-5-8 16,-7 4 2-16,1-3 3 15,-10 2 7-15,-6 2-1 16,0 0-3-16,-1 0 0 15,8 2 1-15,1 2-6 16,3 0 5-16,3 2 3 16,10 0-2-16,-3 2 3 15,10-1-6-15,3 2 3 16,0 1 3-16,0-2-10 16,0 2-1-16,0 0-6 0,0 0 1 15,0 0-6-15,0 0 2 16,58 0-3-16,68-3 3 15,83-2 1-15,70-5 0 16,52 2 2-16,5 2 0 16,-16 3-1-16,-30 2-1 15,-31-4 0-15,-38 2 4 16,-34-3-2-16,-35 2 0 16,-44 0 0-16,-28 0-1 15,-27 4 3-15,-23 0-3 16,-11 0-1-16,-15 0 1 15,-4 0 1-15,0 0-2 16,-50 0 0-16,-82 0 2 0,-79 0-4 16,-70 8-2-16,-32-1-5 15,0-1 5-15,28-1-3 16,32-1 5-16,32 0-2 16,26 0-6-16,27 2 2 15,23-2-5-15,32-2 10 16,33-2 1-16,34 0 4 15,20 0-2-15,14 0 0 16,8 0 1-16,4 0-2 16,0 0 1-16,0 0-3 15,69 0-3-15,60-5-4 16,76 1 10-16,75-1 0 0,40 1 1 16,16 4-1-16,-5 0 0 15,-22 0 0-15,-38 0 1 16,-43 2 1-16,-44 4-2 15,-44-2 0-15,-36 2 1 16,-31-2 0-16,-29-1-1 16,-25-2 0-16,-15-1-2 15,-4 1 3-15,-37 4-1 16,-85 1 2-16,-99 4 0 16,-99-2-2-16,-77-4-3 15,-34-4-1-15,11 0 2 16,31 0-6-16,53 0 1 15,55 0-4-15,44-6 7 0,46-2 3 16,42 4 1 0,31 0 0-16,42 2 3 0,26 2-2 15,24 0 0-15,15 0-1 16,8 0 0-16,3 0-2 16,14 0-1-16,88 2 0 15,82 2-1-15,110-4 8 16,95 0-4-16,57-6 2 15,15-8-1-15,-27 1-1 16,-45 6 1-16,-69 0-1 16,-70 1 0-16,-75 0 3 15,-62 0 0-15,-48 1 0 0,-35 3-3 16,-30 0 6 0,0-4 3-16,-102-1 9 0,-107 6-15 15,-123 1-2-15,-118 0-2 16,-84 0 1-16,-30 1 0 15,22 8 2-15,74-5-2 16,112 0 1-16,128-4 2 16,109 0-2-16,81 0-2 15,38 4 1-15,58 2-7 16,75 3 7-16,72 0 1 16,48-3-1-16,51-3 1 15,32-3 0-15,41 0-1 16,42 0 0-16,25 0 3 15,2-3-2-15,-43-3-1 16,-70 4 0-16,-86-1-1 0,-91 2 2 16,-71 1-1-16,-51 0 0 15,-27-3 0-15,-7 1 3 16,-27 1-1-16,-76 1-2 16,-82 0 0-16,-95 0-3 15,-63 0 0-15,-46 0 3 16,-18 1-4-16,14 1 2 15,18 1 2-15,36-2 0 16,58 2-1-16,63-3 0 16,80 0 1-16,71 0-1 15,47 0 0-15,20 2-1 16,73-2-19-16,82 0 12 0,93 0 5 16,78 0-12-16,50 0-7 15,10 0-8-15,-39 0-13 16</inkml:trace>
  <inkml:trace contextRef="#ctx0" brushRef="#br0" timeOffset="37419.432">19808 3900 55 0,'0'0'86'15,"0"0"-71"-15,0 0 6 16,0 0 23-16,0 0-1 16,0 0-1-16,0 0 0 15,-7-2-5-15,7 0-1 16,0-2-7-16,0 0-13 16,7-6 16-16,9-5-16 15,3-10-6-15,12-9-2 16,-1-6-6-16,1-12 7 15,3-11-1-15,0-7-4 16,5-8 7-16,-1 0-9 0,0 6 2 16,1 5-1-16,-2 7 6 15,2 7-9-15,-2 9 0 16,-5 9 2-16,-6 5-5 16,1 6 3-16,-13 7 0 15,5 6 0-15,-12 3 7 16,-1 4-11-16,-3 4 4 15,-3 0-12-15,20 0 7 16,13 0-19-16,27 8 17 16,13 3 1-16,5 4 1 0,-15-5 2 15,-4-4 3 1,-15-4-1-16,-12 0-5 0,-9-2 6 16,-5 0-2-16,-3 0 0 15,1 0 4-15,2 0 2 16,2 0-1-16,-1 0-1 15,0-6 7-15,-4-4-9 16,-3 3 3-16,-5-2 4 16,-3-4-7-16,-4 2 5 15,0-3-5-15,0-2-1 16,0-1-1-16,-15 1-1 16,-8 4-1-16,4 3 3 15,-8 0-9-15,-3 4 6 16,-1-2-2-16,8 5-7 0,5 2 12 15,6 0-7-15,8 0 1 16,4 0 5-16,0-1-9 16,0 1 8-16,0-3 1 15,0 3-5-15,0 0 4 16,0 0-2-16,11 0-4 16,17 0 4-16,25 3-8 15,16 10 13-15,11 7 0 16,-4 0 3-16,-11 1-6 15,-5 0 3-15,-14-1 0 16,-9 3-1-16,-8-5 1 16,-19 0 0-16,-10 3-10 15,0 9-33-15,-42 7-7 16,-38 5-9-16,-19 0 26 0,-3-2-35 16,17-5-26-16</inkml:trace>
  <inkml:trace contextRef="#ctx0" brushRef="#br0" timeOffset="38003.778">22108 2832 95 0,'0'0'56'0,"0"0"-30"15,0 0 13-15,0 0-3 16,0 0-14-16,0 0-18 16,-37 14-3-16,21 25 0 15,5 14 3-15,-1 3 5 16,1 2-4-16,7 0 0 15,4-5-1-15,0-7-3 16,0-11-1-16,0-10 0 16,4-14 0-16,0-7 1 15,-4-4-1-15,0 0 3 16,0 0 10-16,3-21 12 0,-3-22 19 16,0-14-37-16,0-6-5 15,0-4 1-15,0 1-2 16,0 4-1-16,0 6 3 15,0 6 1-15,0 8-4 16,0 10 4-16,0 9-3 16,0 10-1-16,0 5 0 15,20 4-5-15,13 4 3 16,10 0-10-16,10 0 8 16,5 17 0-16,-5 4-11 15,-7 5 15-15,-9 2-7 16,-14 2-8-16,-19 3 6 15,-4-2-10-15,-4 5-4 16,-49-2-2-16,-19 0-9 0,-12-2-11 16,12-4-6-16,26-3-15 15</inkml:trace>
  <inkml:trace contextRef="#ctx0" brushRef="#br0" timeOffset="38626.935">22711 2794 35 0,'0'0'64'16,"0"0"-34"-16,0 0-4 0,0 0-4 15,0 0-3-15,0 0-3 16,168-15-6-16,-108 15 3 15,-5-2-6-15,-14 2-1 16,-11 0 0-16,-7 0-5 16,-4 0-1-16,-7 0 3 15,-4 0-2-15,-1 0-1 16,-7 0 0-16,0 0 2 16,0 0 0-16,0 0-2 15,0 0 0-15,0 0-1 16,0 0-1-16,0 0 1 0,0 0 0 15,-7 0 1-15,-16 4 2 16,-4 10-1-16,0 6 0 16,1 3 0-16,3 6 0 15,7 5-1-15,9 6 3 16,7 7-3-16,0-2 3 16,0 4-3-16,7-5 0 15,9 0 1-15,3-5 0 16,-4-6-1-16,-12-5 0 15,-3-6 0-15,0-4 2 16,0-5-2-16,0-5-1 16,0-5-1-16,-14-3 2 15,-6 0 0-15,-6 0 5 16,-4 0-3-16,3-2 3 0,4-3-4 16,7 1 1-16,9 1 4 15,7 3-5-15,0 0 0 16,0-6-1-16,68-4-8 15,43-3 6-15,38-5-14 16,15 4-15-16,-28-3-3 16,-37 3-16-16,-40-4-22 15</inkml:trace>
  <inkml:trace contextRef="#ctx0" brushRef="#br0" timeOffset="38927.427">23694 3029 43 0,'0'0'43'0,"0"0"-17"15,0 0-3-15,0 0-10 16,0 0-9-16,0 0-2 16,59-9-1-16,8 9-1 15,28 0 1-15,20 0-1 0,7 0 0 16,-12 0-1-16,-28 0-18 16,-36 0-20-16,-39 0-19 15</inkml:trace>
  <inkml:trace contextRef="#ctx0" brushRef="#br0" timeOffset="39083.145">23790 3259 16 0,'0'0'32'0,"214"1"-4"15,-96-1-13-15,-1 0-10 0,-2 0-5 16,-9 0-2-16,-14 0-43 15</inkml:trace>
  <inkml:trace contextRef="#ctx0" brushRef="#br0" timeOffset="39692.825">24793 2919 78 0,'0'0'57'0,"0"0"-25"0,0 0 7 16,0 0 2-16,0 0-24 15,-4-108-3-15,41 92-9 16,9 9-4-16,4 7-2 15,8 0 1-15,-1 6-2 16,3 19 2-16,-10 7-3 16,-8 6 3-16,-15 2-4 15,-19-2 0-15,-8 2 4 16,0-3-6-16,-12-4 1 16,-25-6 0-16,-2-5-3 15,0-10 6-15,5-6-1 16,8-2 3-16,10-4 3 0,9 0-2 15,7 0 3-15,0 0 7 16,0 0-1-16,0 0 5 16,7-8-5-16,20-2-8 15,8 3 8-15,2 5-8 16,6 2 1-16,6 0-3 16,4 9 0-16,9 13-1 15,-9 8 0-15,0-2 1 16,-7 2-3-16,-12-7 4 15,-15-4-1-15,-10-5 0 16,-9-1-5-16,0 1 5 16,-32-9-1-16,-21 1 1 15,-16-6 9-15,-3 0-6 16,-4 0-1-16,7-2 0 16,12-7-2-16,15-1-6 0,19-2-43 15,23-2-27-15,23-4-20 16</inkml:trace>
  <inkml:trace contextRef="#ctx0" brushRef="#br0" timeOffset="39863.232">25635 3120 90 0,'0'0'76'15,"0"0"-17"-15,0 0-1 0,0 0-15 16,0 0-2-16,0 0-25 15,-14-43-16-15,10 43-24 16,-8 0-66-16,12 6-32 16</inkml:trace>
  <inkml:trace contextRef="#ctx0" brushRef="#br0" timeOffset="40127.479">25994 2898 37 0,'0'0'115'16,"0"0"-51"-16,0 0-3 15,0 0 2-15,0 0-9 16,0 0-16-16,-43-97-11 0,43 97-27 16,0 0-7-16,0 24 0 15,0 10-1-15,13 10 8 16,6 6 0-16,-8 0 4 15,-4 4-10-15,-2 3 6 16,-5-5-30-16,0-2-21 16,0-9-42-16,0-10-23 15</inkml:trace>
  <inkml:trace contextRef="#ctx0" brushRef="#br0" timeOffset="40575.919">26459 2827 4 0,'0'0'110'16,"0"0"-62"-16,0 0-2 16,0 0 1-16,0 0-12 15,0 0-14-15,-19-52-4 16,19 52-17-16,-7 4-2 15,0 19-4-15,-6 10 6 16,6 9-1-16,0 4 1 16,2-3 0-16,5-3-1 15,0-7 3-15,0-3-4 0,35-13 2 16,2-3 0 0,2-8 2-16,4-6-2 0,3 0 3 15,3 0 4-15,-5-20-7 16,-1-2 5-16,-13-3 0 15,-7 3-2-15,-11 3 9 16,-8 3 7-16,-4 7 2 16,0 7 3-16,0 2-14 15,0 0-10-15,0 0-4 16,0 21-13-16,-4 8 15 16,-5 12 2-16,9 5 0 15,0 6 0-15,0 4-20 16,9-2-61-16,14 0-58 15</inkml:trace>
  <inkml:trace contextRef="#ctx0" brushRef="#br0" timeOffset="41838.988">19904 3978 15 0,'0'0'68'0,"0"0"-37"0,0 0-6 16,0 0-8-16,0 0-8 15,0 0-9-15,0 0 2 16,5 29 2-16,32 10 16 16,9 11-4-16,7 7-1 15,4 5 3-15,5 2-4 16,7-1-11-16,3 0 7 15,4-5-4-15,0-7-5 16,-3-8 3-16,-13-4-4 16,-5-12 0-16,-18-6 2 15,-11-6-1-15,-10-13-1 0,-9 3 0 16,-3-5 1-16,-4 0 1 16,0 0 2-16,0 0 3 15,0-13 10-15,0-6-6 16,0 1-3-16,0 2-3 15,0 2-4-15,0 6 3 16,0 0-4-16,0 2-2 16,16 2 0-16,30 0-5 15,37-2 1-15,32-2-2 16,27 1-3-16,-3 1 7 16,-4 0-6-16,-33 0 8 15,-36 5-1-15,-29-1 6 0,-25 2-3 16,-12-3 2-1,0 2-1-15,0-3 8 0,0-3 0 16,-9-4-3-16,-24-4-6 16,-1 1 2-16,-5-2 2 15,2 1-1-15,2 3-2 16,5-3 1-16,0 5-1 16,-2 1-1-16,5 0 0 15,10 5-1-15,8 2 1 16,9 2 0-16,0 0-1 15,0 0-1-15,3 0-8 16,33 11 6-16,17 6 1 16,7 7 5-16,5 0-2 0,-3 3 0 15,-9 1 0 1,-7-4 0-16,-12 0 0 0,-8-3 0 16,-6 0-1-1,-13-5 0-15,-7 0-2 0,0 2-23 16,-41-2-31-16,-21 2-3 15,6-4-10-15</inkml:trace>
  <inkml:trace contextRef="#ctx0" brushRef="#br0" timeOffset="42259.012">22162 4522 92 0,'0'0'53'0,"0"0"-18"0,0 0 6 15,0 0-1-15,0 0-24 16,0 0-16-16,-49-37-3 16,56 51-5-16,23 10 8 15,9 7 1-15,-2 5-1 16,2 0 1-16,-5-2 0 15,-4 0-1-15,-11-4 1 16,-3-6-1-16,-9-6 0 16,-7-8-6-16,0-6-6 15,0-2 1-15,0-2 1 0,-14 0 0 16,-25 0 10-16,0-6-1 16,9-9 1-16,16 1 2 15,5-3 0-15,9-3 5 16,0-2-2-16,43-2-5 15,26-4-1-15,14 3-5 16,16 6-8-16,0 5-12 16,-7 3-8-16,-13 8-14 15,-25 3-42-15</inkml:trace>
  <inkml:trace contextRef="#ctx0" brushRef="#br0" timeOffset="44140.842">23043 4616 39 0,'0'0'60'0,"0"0"-27"16,0 0 1-16,0 0 5 16,0 0-9-16,-210-114-18 15,171 105 7-15,9 5-5 16,10 4-8-16,-3 0-6 15,-3 13-5-15,-8 14 3 16,-5 10 1-16,13 6-2 16,19-4 3-16,7-1-10 0,0-4-2 15,30-10-2 1,9-8-5-16,-2-10 0 0,2-6 8 16,-9 0 9-16,0 0 2 15,-11-13 1-15,-6-12 3 16,-6 0 9-16,-7-6 5 15,0 1 1-15,0-1-4 16,-4 8-2-16,-15 2 3 16,3 8-5-16,9 7 6 15,3 4-3-15,1 2-10 16,3 0-4-16,0 0-3 16,0 2-7-16,0 16 5 15,0 10 2-15,14 1 3 16,25 4 0-16,3-3-3 0,-1-6-4 15,-2-8-1 1,-5-8-3-16,-8-8 11 0,2 0 0 16,13-10 0-16,5-22 10 15,7-6-9-15,-3-2 5 16,-8-1 2-16,-12 10-5 16,-7 5 7-16,-3 8-8 15,-10 8-1-15,3 6-1 16,-3 4-3-16,6 0-4 15,0 5-1-15,2 17-5 16,-2 2 7-16,-4 1-1 16,-1-6-1-16,-1-2 2 15,-1-7-4-15,-5-6 2 0,-1-3 3 16,-3-1 5-16,0 0 3 16,0 0 1-16,0-7 2 15,0-11 0-15,0-4-6 16,-7 0 3-16,-19 0 2 15,-1 5-4-15,-1 3 8 16,7 4-6-16,1 9 0 16,4 1-2-16,2 0-1 15,-5 11-5-15,3 20 2 16,2 9 2-16,5 9 0 16,9-5-4-16,0-5-2 15,9-7-2-15,21-12-5 16,3-10 7-16,3-7 3 15,-6-3 4-15,7-3 3 0,2-25 1 16,3-8 9-16,-1-10-3 16,-6-6-4-16,-12-5 4 15,-12-2 6-15,-11-1-6 16,0-3 2-16,-4 6-4 16,-22 7 7-16,-1 13 6 15,4 9-12-15,7 10 5 16,9 12-2-16,4 6-4 15,3 0-8-15,0 10-12 16,0 24 3-16,0 13 4 16,0 12 5-16,23 1 0 15,3 1 1-15,8-4-1 16,-4-7 0-16,5-7-5 0,-1-12-12 16,-2-12 12-16,-6-11-7 15,1-8 8-15,3 0 4 16,7-6 0-16,5-20 8 15,1-11-6-15,-6-2 2 16,-14-1 7-16,-14 0-7 16,-6 1 6-16,-3 9-1 15,0 8-3-15,0 7 8 16,0 9-9-16,0 6-1 16,0 0-4-16,0 0-12 15,0 21-3-15,0 7 12 16,0 8 3-16,4-1-1 0,15-3 1 15,12-6-8-15,-5-8 4 16,1-4-7 0,3-4 2-16,-2-9 4 0,-5-1 2 15,7 0 3-15,-7 0 0 16,4-18 3-16,-1-7 2 16,-12-5-4-16,-5-1 1 15,-9 1 2-15,0 8-2 16,0 6 3-16,0 7 4 15,0 6-3-15,0 3-2 16,0 0-4-16,0 0-8 16,0 13-2-16,0 12 6 15,0 5 4-15,0 2 0 0,14-2 0 16,6 1-2-16,6-5 2 16,1-4 0-16,-4-6-4 15,-4-5-4-15,-3-9 7 16,-5-2-2-16,5 0 3 15,7-11 7-15,3-13-3 16,4-9-3-16,-10 0 5 16,-10-1 0-16,-6 3 3 15,-4 7 0-15,0 8-1 16,0 9 7-16,0 2-10 16,0 5-2-16,0 0-3 15,0 0-12-15,0 5 0 16,0 14-8-16,0 7 15 15,0 4 5-15,0-1-11 0,12-3-4 16,18-4 7-16,6-8-11 16,1-6 9-16,2-7 3 15,-2-1 7-15,5 0 0 16,1-16 1-16,-6-7 1 16,-7-5 0-16,-11-5 1 15,-6 3 3-15,-13 3-1 16,0 2 4-16,0 5 5 15,0 6-10-15,0 6 3 16,0 4-4-16,0 4-2 16,0 0-2-16,0 0-7 15,0 12-5-15,0 13 10 16,10 4 3-16,10 3 0 0,-1 1-1 16,1 1-5-16,1-5 2 15,7-1-7-15,-1-1 0 16,-9-7 4-16,-2-2-1 15,-13-8 6-15,-3-4-4 16,0-4-2-16,0-2 0 16,-42 0-9-16,-34 0-3 15,-24 0-31-15,-9-10-13 16</inkml:trace>
  <inkml:trace contextRef="#ctx0" brushRef="#br0" timeOffset="44342.3">24179 4121 28 0,'0'0'77'16,"0"0"-41"-16,0 0 2 16,0 0 3-16,0 0-11 15,0 0-23-15,-39-61-7 16,32 61-4-16,-9 3-31 15,6 15-23-15,10 5-21 16</inkml:trace>
  <inkml:trace contextRef="#ctx0" brushRef="#br0" timeOffset="44639.167">25522 4399 102 0,'0'0'41'0,"0"0"-26"15,0 0 10-15,0 0 3 0,0 0-18 16,0 0-9-1,53-13 1-15,26 11-2 0,33-3 0 16,13 5-7-16,-3 0-26 16,-30 0-5-16,-47 0-17 15,-33 0-14-15</inkml:trace>
  <inkml:trace contextRef="#ctx0" brushRef="#br0" timeOffset="44761.385">25552 4510 14 0,'0'0'34'0,"0"0"-4"16,0 0-22-16,0 0-4 15,316 0-4-15,-148 0-72 16</inkml:trace>
  <inkml:trace contextRef="#ctx0" brushRef="#br0" timeOffset="45259.297">27023 4259 127 0,'0'0'32'16,"0"0"18"-16,0 0-2 15,0 0-13-15,0 0-14 16,0 0-14-16,-19-17 1 0,8 17-8 15,-12 9-8-15,-3 11 8 16,-10 1 3-16,6 2-1 16,0-6-2-16,7-4 1 15,7-3 1-15,6-2-2 16,10-4 0-16,0 0-1 16,0 3-2-16,0 0 3 15,7 6 1-15,28 0-1 16,2 2 2-16,9-2 0 15,-7 1-1-15,-2 5-1 16,2-2 0-16,-5 5 0 16,-4 1 0-16,-3 0 1 15,-8-1-1-15,-3 1 0 16,-9-2 0-16,-7-4 0 0,0-3 0 16,0-7 0-16,0 2 1 15,-27-3 0-15,-15-4 4 16,-15 2-2-16,-12-4 0 15,-3 0-3-15,8 0-11 16,15 0-20-16,17 0-15 16,21-4-12-16,11-15 5 15,0-12-76-15</inkml:trace>
  <inkml:trace contextRef="#ctx0" brushRef="#br0" timeOffset="45417.51">26977 4231 73 0,'0'0'35'0,"0"0"-10"16,222-6-3-16,-111 6-11 15,-5 0-10-15,-17 0-1 16,-26 0-11-16,-17 0-32 16,-10 0-52-16</inkml:trace>
  <inkml:trace contextRef="#ctx0" brushRef="#br0" timeOffset="50695.997">14588 5361 127 0,'0'0'23'0,"0"0"0"15,0 0 2-15,0 0-3 16,0 0-14-16,0 0-7 15,0 0 2-15,161 59 11 16,-16-47 5-16,7-4-2 0,9 0-5 16,-9-3 0-16,-19-2-3 15,-7 0-3-15,-22-3 0 16,-24 0-2-16,-27 0 1 16,-23 0-2-16,-21 0 2 15,-9 0 2-15,0-11 8 16,0-3-7-16,-36-6-4 15,-10-2-4-15,-7 0 0 16,-7 2-1-16,2 4 1 16,5 4 0-16,10 4 0 0,13 4 1 15,19 1-1 1,8 3 1-16,3 0-1 0,0 0-2 16,7 0-1-16,35 0-3 15,22 21 6-15,21 5 1 16,5 2 1-16,6 0-2 15,-8 0 4-15,-15 0-2 16,-13-4-2-16,-18 2 2 16,-12-6-2-16,-14 3 0 15,-16-1 0-15,0 1-1 16,-72 4-5-16,-40 2-18 16,-20 2-23-16,2-5 3 15,38-4-16-15,50-6-4 16,42-6-64-16</inkml:trace>
  <inkml:trace contextRef="#ctx0" brushRef="#br0" timeOffset="51174.756">16663 5446 57 0,'0'0'91'0,"0"0"-40"16,0 0 7-16,0 0-9 15,0 0-18-15,0 0-17 16,-7-6-9-16,-25 38-4 16,2 14 13-16,0 6-2 15,7 5-8-15,7-7-1 16,12-6-1-16,4-14 0 0,0-12 0 16,0-9-1-16,0-8-1 15,0-1 5-15,0-4 7 16,4-29 31-16,23-12-11 15,11-20-27-15,5-7 2 16,3-6-1-16,0-6-1 16,-2-3 7-16,-5 7-7 15,-16 18 3-15,-9 22 0 16,-5 24 19-16,-9 16 6 16,0 0-33-16,0 16-2 15,0 31-24-15,0 16 26 16,0 15 0-16,0-1 3 15,7-5-3-15,16 0 0 16,4-10-8-16,-1-8-9 0,4-10-26 16,-10-13-19-16,-8-12 2 15,-1-6-5-15,-8-9 1 16,-3-4 1-16,0 0 16 16,0-2 0-16,-26-19-21 15</inkml:trace>
  <inkml:trace contextRef="#ctx0" brushRef="#br0" timeOffset="52290.607">16330 5524 18 0,'0'0'40'15,"0"0"-13"-15,0 0-12 16,0 0-9-16,0 0 4 0,0 0 14 16,214-10-4-16,-125 10-8 15,-9-4 8-15,-4-2 6 16,-7-1-2-16,-20 0-5 15,-19 3 1-15,-7 0 2 16,-16 4-1-16,-1-2 0 16,-6 0 2-16,0 2-1 15,0 0-3-15,0-2-4 16,0 2-6-16,0 0-9 16,10 0-4-16,13 0-4 15,7 14 8-15,13 2 0 16,3 6 0-16,10 4 0 15,6 2 0-15,-5 0-1 0,-8-3 1 16,-10-6-9 0,-21-5-8-16,-13-5-11 0,-5-4-7 15,-12-1-6-15,-45 2 11 16,-12-1 8-16,7-5 4 16,22 0 6-16,24 0 12 15,16-5-1-15,0-10 1 16,30-8 0-16,16-3-1 15,12 1 1-15,-8-1 1 16,-6 3 0-16,-5-1 2 16,-9 4 5-16,-4-2 1 15,-6 1 1-15,-8 2 2 16,-8 1 5-16,-4 2 0 16,0 2 2-16,0 4-6 0,-20 0-1 15,-3 6-5-15,0 1-6 16,0 3-1-16,9 0-2 15,-2 15-2-15,4 13 2 16,8 4 2-16,4 4-1 16,0-2 0-16,36-2-2 15,10-1-1-15,-2-14 3 16,6-5 0-16,-1-8 0 16,2-4 1-16,-1 0 2 15,3-19 3-15,0-10 2 16,-7-3-2-16,-5 1 5 15,-9-5 0-15,-2 9 0 16,-4 4-2-16,-10 9-3 0,-2 5-2 16,-5 9-3-16,5 0-7 15,2 0 1-15,7 10 2 16,4 9-1-16,-4 2 5 16,-4-1-3-16,-1-6 1 15,-2-6 0-15,-9-2 0 16,-7-4 2-16,0-2 1 15,0 0 1-15,0 0 2 16,0 0 5-16,0-12-4 16,-4-3-5-16,-19 4 0 15,0 1-1-15,-3 2 0 16,-1 6-3-16,1 2 1 0,-1 0-4 16,4 2 3-16,13 19-1 15,10 6-5-15,0 5 1 16,0 4-7-16,21-4 0 15,14-8-8-15,-1-6 1 16,1-7 14-16,-8-8 9 16,-4-3 1-16,-13 0 8 15,3-3 16-15,-3-18 3 16,-3-5-13-16,2 0 3 16,-5-2-3-16,3 6 1 15,-4 6-1-15,-3 10-2 16,0 4 0-16,0 2-4 15,0 0-9-15,4 0-3 0,8 8-7 16,8 14 9-16,10 6 1 16,9 0 0-16,5 0-3 15,18-2-17-15,10-5-23 16,8-6-14-16,5-4-17 16,-18-5-9-16</inkml:trace>
  <inkml:trace contextRef="#ctx0" brushRef="#br0" timeOffset="52538.475">19005 5203 103 0,'0'0'41'0,"0"0"-3"0,0 0 18 15,0 0-8-15,0 0-8 16,0 0-14-16,-92-68-21 15,73 106-4-15,-8 15 3 16,1 13 6-16,3 3-1 16,12 2-5-16,11 1-3 15,0 1-1-15,14-3-6 16,51 0-32-16,22-12-50 16,32-10-71-16</inkml:trace>
  <inkml:trace contextRef="#ctx0" brushRef="#br0" timeOffset="52831.114">19629 5266 105 0,'0'0'52'0,"0"0"-26"15,0 0 8-15,0 0-1 16,0 0-13-16,0 0-13 16,50-13-7-16,-11 45 4 15,10 12 6-15,4 9 0 16,4 5-3-16,-4 6-3 0,-10 2-2 16,-20-1-2-16,-16-5 0 15,-7-7-3-15,-50 0-21 16,-40-9-32-16,-25-8-30 15</inkml:trace>
  <inkml:trace contextRef="#ctx0" brushRef="#br0" timeOffset="53566.691">21114 5272 134 0,'0'0'48'0,"0"0"-17"16,0 0 10-16,0 0-4 15,0 0-14-15,0 0-6 16,-46-50-17-16,7 50-1 15,-14 13-2-15,-13 16 3 16,2-1 0-16,15 2-1 16,6-2 0-16,17 0-7 15,19-2-1-15,7 2 0 0,0-1 1 16,7-6 0-16,16-1 1 16,0-4 1-16,3-2 0 15,-3-3 1-15,-7 1 5 16,-1-4 0-16,-3 4 0 15,-5-3 0-15,0 1 0 16,-3-2 1-16,1-2-1 16,-5 1 0-16,0-6 1 15,0 3-1-15,0 1-1 16,0 0-2-16,-16 2 3 16,-3-3 2-16,8-2-1 15,7-2 0-15,4 0 0 16,0 0 0-16,0 0-1 15,0 0 0-15,0 1 0 16,0 5-2-16,7 0-3 0,13 3 5 16,3 3 0-1,-9-1 0-15,-2 6 0 0,-8-2 1 16,-4 8 2-16,0 3 3 16,0 4 3-16,-23 7-1 15,3 2-4-15,5 1 1 16,4 4-2-16,7 2 2 15,-3 1 1-15,7-5 1 16,0-2 10-16,0-8-4 16,0-8-6-16,18-3-4 15,24-6 1-15,20-5-1 16,18-4 3-16,16-6-2 0,3 0-4 16,-4 0-16-16,-12-12-38 15,-21-6-30-15,-25-4-22 16</inkml:trace>
  <inkml:trace contextRef="#ctx0" brushRef="#br0" timeOffset="54326.116">21956 6990 111 0,'0'0'29'15,"0"0"-2"-15,0 0-4 16,0 0-9-16,0 0-13 16,0 0-1-16,125-10 1 15,-75 18-1-15,-4 10 0 16,-11 0 1-16,-8 2 0 0,-10 0-1 16,-11 0 0-16,-6 2 0 15,0 3 0-15,-32 1 2 16,-18-1 3-16,-6 0-1 15,-1-1 1-15,11 0 6 16,16-5 2-16,14-7-2 16,16-1-5-16,0-3-3 15,0 0 4-15,23-2 7 16,14-1 2-16,9-4 0 16,7-1 3-16,-2 0-9 15,-13 0-7-15,-15 0 1 16,-20 0-1-16,-3 0 3 15,0 3-6-15,0 0 0 16,0 4 1-16,0 6-1 16,0 10 4-16,0 4 0 0,0 8 0 15,-3 7 10-15,-13 4 7 16,2-3-8-16,-2 3-1 16,1 4 4-16,7-3-7 15,8 0 8-15,0 2-3 16,0-1-2-16,0 2-5 15,0 0 15-15,0-3 6 16,0-5 4-16,0-6 7 16,-15-4 1-16,-20-2-11 15,-14-3-9-15,-8-6-12 16,-16-7-8-16,1-8-22 0,-4-6-76 16,3 0-18-16,4 0 10 15,13-18 4-15,24-14-2 16,25-14 10-16</inkml:trace>
  <inkml:trace contextRef="#ctx0" brushRef="#br0" timeOffset="56928.498">23314 5939 73 0,'0'0'51'16,"0"0"-21"-16,0 0 5 0,0 0 3 16,0 0-15-16,0 0-10 15,0 0-4-15,186-48-3 16,-110 48 0-16,5 0-2 15,-8 0-2-15,-13 6-1 16,-11 13-1-16,-19 1 0 16,-14 7-1-16,-16 3-1 15,-7 2 1-15,-58 0-3 16,-24 3 3-16,-1-5 0 16,9-8-1-16,28-7 1 15,23-8 1-15,19-6 0 16,11 2 0-16,0-1 3 15,0-2-1-15,0 0 1 0,0 0-2 16,18 0-1 0,17 0 0-16,2 0-2 0,6 0 2 15,6 0-1-15,-3 0 0 16,0 10 0-16,4 8-2 16,-4 6 0-16,-6 5 2 15,-1-4 0-15,-16 1 1 16,-8-3 0-16,-15-8 0 15,0-1 0-15,-8-2-2 16,-41 1 2-16,-11-3 2 16,-9-4-2-16,-4-3 1 15,1-3 1-15,15 0-2 16,15 0 0-16,15-6-5 0,18-7-28 16,9-12-35-16,36-7-21 15</inkml:trace>
  <inkml:trace contextRef="#ctx0" brushRef="#br0" timeOffset="57098.972">24298 6132 88 0,'0'0'52'0,"0"0"-13"15,0 0 4-15,0 0-9 16,0 0-19-16,0 0-15 0,0-6-22 15,0 6-57 1,0 8-26-16</inkml:trace>
  <inkml:trace contextRef="#ctx0" brushRef="#br0" timeOffset="57389.899">24823 5935 114 0,'0'0'72'0,"0"0"-13"15,0 0-2 1,0 0-8-16,0 0-12 0,0 0-16 16,3-26-21-16,-3 51-1 15,0 14-6-15,0 16 7 16,0 5 3-16,0-2-3 15,0-1 2-15,-3-7-2 16,-4-6-7-16,7-7-12 16,-4-7-29-16,4-8-22 15,0-5-11-15,0-11-9 16</inkml:trace>
  <inkml:trace contextRef="#ctx0" brushRef="#br0" timeOffset="57826.859">25120 5995 50 0,'0'0'71'0,"0"0"-32"16,0 0 2-16,0 0 4 16,0 0-16-16,0 0-13 15,5-32-13-15,-5 32-3 16,0 21-6-16,0 6 5 15,0 9 1-15,0 3 0 16,0-2 0-16,4 0 0 16,19-9 0-16,0-6-4 15,7-6-4-15,-7-8-2 0,4-6 2 16,-8-2 6-16,-1 0 2 16,5-8 3-16,-7-11 3 15,3-6 7-15,-5-3-7 16,-5 2 7-16,-2 6 1 15,-7 6 3-15,0 8 4 16,0 4-5-16,0 2-8 16,0 0-8-16,0 0-2 15,0 5-9-15,-3 21 4 16,-13 9 7-16,-4 3 1 16,6 2-1-16,7 0 0 15,2-2-9-15,1-4-39 16,4-4-28-16,0-4-9 15</inkml:trace>
  <inkml:trace contextRef="#ctx0" brushRef="#br0" timeOffset="58066.369">25670 6093 80 0,'0'0'41'0,"0"0"-6"15,0 0 16-15,0 0-6 16,0 0-15-16,0 0-19 16,7-43-11-16,32 66 1 15,11 13 2-15,6-1-1 16,1 1-2-16,5 1-1 0,-2 0-5 16,-2-5-20-16,-8-4-24 15,-4-8-18-15,-16-10-21 16</inkml:trace>
  <inkml:trace contextRef="#ctx0" brushRef="#br0" timeOffset="58285.552">26155 6025 55 0,'0'0'50'0,"0"0"-16"16,0 0 5-16,0 0 3 15,0 0-17-15,0 0-17 16,-81 17-8-16,40 25 13 16,-5 8 0-16,-4 2-8 0,-8 2-5 15,1-2-1-15,-3-2-23 16,11-6-37-16,10-12-32 16</inkml:trace>
  <inkml:trace contextRef="#ctx0" brushRef="#br0" timeOffset="58711.867">26806 5966 11 0,'0'0'126'16,"0"0"-86"-16,0 0 4 15,0 0-5-15,0 0-16 16,0 0-9-16,3-43-7 16,-3 43-7-16,0 0-4 15,0 16 4-15,-10 6 3 16,10 5-1-16,0-1 0 16,0 6 0-16,16-3 2 15,5 2-1-15,7-1 0 16,-5 0-3-16,-2 2 1 15,2-2 2-15,-3 1-3 16,-4-4 1-16,-13-2-1 0,-3-2-1 16,0-3 1-16,0-4 0 15,-19-4 0-15,-18-3-1 16,-18-3 1-16,-9-5 3 16,-1-1-1-16,-1 0-2 15,10 0-1-15,19-13-14 16,17-8-20-16,20-11-26 15,7-12-68-15</inkml:trace>
  <inkml:trace contextRef="#ctx0" brushRef="#br0" timeOffset="58898.18">27046 5791 28 0,'0'0'55'16,"0"0"-16"-16,0 0-9 15,0 0-9-15,0 0-9 16,0 0-5-16,126-7-2 16,-41 20 0-16,14 1-3 15,7 3-2-15,0 4-27 16,-1 2-32-16</inkml:trace>
  <inkml:trace contextRef="#ctx0" brushRef="#br0" timeOffset="59169.325">28065 5979 115 0,'0'0'50'0,"0"0"0"16,0 0-9-16,0 0-19 15,0 0-15-15,0 0-6 16,76 44 11-16,-16-6-3 16,2 1-4-16,-1 1-3 15,0 0-2-15,-4 0-1 16,-7-4-18-16,-8-1-29 16,-15-10-35-16,-17-9-38 0</inkml:trace>
  <inkml:trace contextRef="#ctx0" brushRef="#br0" timeOffset="59387.045">28423 6002 37 0,'0'0'65'16,"0"0"-21"-16,0 0-1 15,0 0-7-15,0 0-14 16,0 0-13-16,-53 15-8 15,22 24 7-15,-11 9 13 16,-8 4-10-16,4 1-11 0,-3-3 0 16,15-5-27-16,15-11-50 15,19-8-24-15</inkml:trace>
  <inkml:trace contextRef="#ctx0" brushRef="#br0" timeOffset="59798.188">28957 5943 106 0,'0'0'50'0,"0"0"-7"16,0 0-1-16,0 0-13 15,0 0-9-15,0 0-8 16,-99-27-6-16,79 46-2 15,6 7 2-15,5 2 1 16,9 5 0-16,0-3-4 16,0 2 5-16,23 0-5 15,0 0-1-15,4 0 3 16,-4 2-2-16,0-1 0 16,-7-2-1-16,-6 0-1 15,-1-6-1-15,-5 0 1 16,-4-6-1-16,0 0 0 15,0-6 0-15,0-1-1 0,-27-2 1 16,-5-3-4-16,-5-5 4 16,-12-2-1-16,-13 0-3 15,-7 0-5-15,5-6-22 16,6-8-14-16,21-9-21 16,24-1 2-16,13-12 10 15</inkml:trace>
  <inkml:trace contextRef="#ctx0" brushRef="#br0" timeOffset="59971.257">29029 5897 60 0,'0'0'39'0,"0"0"-5"16,0 0-9-16,0 0-8 15,195-46-9-15,-103 44-8 16,7 2-3-16,-9 0-10 15,-12 0-17-15,-25 6-19 16</inkml:trace>
  <inkml:trace contextRef="#ctx0" brushRef="#br0" timeOffset="60835.814">28759 5266 110 0,'-320'-13'20'0,"-70"9"-6"16,-55 0-5-16,-51 2-4 15,-31 2-1-15,2 0-1 16,14 0 1-16,26 13 0 15,50 7 1-15,39 4 1 16,49-2-2-16,53 2 1 16,50 0-2-16,50-2-1 15,41 0-2-15,42-2 1 16,38-6-1-16,36-1-1 0,14 0 0 16,11 5-1-16,-2 4 1 15,5 2 0-15,9 4 1 16,0 1 0-16,23 4 0 15,26 7 8-15,13 5 7 16,-2 5-6-16,9 6-3 16,-12 6 3-16,-7 12-3 15,-19 10-1-15,-23 13 0 16,-8 9 13-16,0 0-5 16,-8 3 2-16,-11-5-6 15,3-10-2-15,16-11 0 16,0-24-4-16,12-10-3 15,49-17 0-15,31-7 2 0,40-15 1 16,56-10 1 0,52 0-3-16,58-7 2 0,41-7-2 15,18 4-1-15,15 6-1 16,8 4-2-16,2 0-1 16,2 0 3-16,11 2-7 15,8 6 3-15,36 0 2 16,19-1 2-16,25 0 0 15,-13-1 0-15,-36 0 1 16,-45-6-4-16,-76 0 3 16,-73 0 1-16,-68 0 2 15,-69-11-2-15,-34-6 6 0,-29-5 12 16,-8-10 6 0,-2-15-1-16,-10-8-6 0,-10-20 1 15,-10-10-8-15,0-12-4 16,0-6-2-16,-33-3-1 15,-17-5-3-15,-19-3 0 16,-10-5 0-16,-10-8 0 16,-6-3 0-16,-5 0-3 15,-2 12 3-15,-4 12-3 16,-13 20 2-16,-19 14 0 16,-33 18-5-16,-81 27 4 15,-103 22-8-15,-128 11-16 16,-127 41-42-16,-69 13-35 15,-31 15 7-15</inkml:trace>
  <inkml:trace contextRef="#ctx0" brushRef="#br0" timeOffset="62649.266">11291 5795 50 0,'0'0'13'15,"0"0"4"-15,0 0 5 16,0 0-2-16,0 0-4 16,-211-22-7-16,208 22-1 15,3 0 0-15,0 0-7 16,0 0-1-16,30 0-9 0,55 0 9 16,70 6 3-16,90-1 0 15,85-5 1-15,60 0-2 16,22 0-1-16,0 0 0 15,-30 0-1-15,-44 0 1 16,-59 0-1-16,-77 0 0 16,-80 0 0-16,-83 0-1 15,-39 0-11-15,-99 0-24 16,-78 0-1-16</inkml:trace>
  <inkml:trace contextRef="#ctx0" brushRef="#br0" timeOffset="62868.056">10992 5873 42 0,'0'0'11'0,"0"0"3"0,0 0 0 15,0 0-14-15,0 0 0 16,0 0 1-16,398-12 3 16,-94-4 1-16,36 0 3 15,10 2-4-15,-24 2-1 16,-49 1-2-16,-52 3-1 15,-57-1 0-15,-46 3-3 16,-35 2-21-16,-25 2-4 16,-20-2-4-16</inkml:trace>
  <inkml:trace contextRef="#ctx0" brushRef="#br0" timeOffset="79633.674">10790 8019 18 0,'0'0'40'15,"-366"34"-12"-15,214-20-1 16,56-6 2-16,50-2 6 15,46-5 1-15,54-1-9 16,133 0-2-16,126 0 3 16,140-3-7-16,117-15-14 15,70-2-5-15,87 0 1 16,60-4-2-16,52-1 0 0,29 2-1 16,-28 2 0-16,-74 14 0 15,-102 7 0-15,-120 0 0 16,-124 1 0-16,-134 18 0 15,-107 1-4-15,-98 4 4 16,-81 4-24-16,-55 0-4 16,-123 5 3-16,-96-8-36 15,-77-9-28-15</inkml:trace>
  <inkml:trace contextRef="#ctx0" brushRef="#br0" timeOffset="79963.605">10001 8262 97 0,'0'0'33'16,"0"0"-26"-16,294 26 8 15,99-26 5-15,171 0-6 16,145-9-5-16,107-10 4 15,84 2 8-15,31 7 5 16,-5 3 8-16,-45 5-2 16,-72-6-13-16,-80-3 0 0,-82-5-6 15,-56 1-5-15,-77 0 12 16,-71 1-16-16,-81 1-2 16,-110 3-4-16,-92-1 0 15,-83 3 0-15,-65 4-21 16,-35 2-27-16,-119 0-31 15,-68-7-55-15</inkml:trace>
  <inkml:trace contextRef="#ctx0" brushRef="#br0" timeOffset="168339.689">12419 9949 108 0,'0'0'11'0,"0"0"-11"0,0 0 0 15,0 0 13-15,0 0 2 16,285-19 9-16,-120 7-5 16,22 1-3-16,22 3-4 15,21-5-4-15,5 7-2 16,2-2 3-16,-12 4-9 15,-18 1 1-15,-25 1-2 16,-26 1 2-16,-34-2-1 0,-37 1 0 16,-32 1-1-1,-30 1-2-15,-20-2-9 0,-3-2 0 16,0-3-1-16,-26 4-13 16,-63 0-4-16,-59 3-3 15,-42 5 17-15,-47 16 11 16,-19 3 0-16,-2-2-5 15,1 3-16-15</inkml:trace>
  <inkml:trace contextRef="#ctx0" brushRef="#br0" timeOffset="174096.341">2577 8707 53 0,'0'0'39'15,"0"0"-19"-15,0 0 4 16,0 0 1-16,0 0-1 15,0 0-1-15,11-8-5 16,-11 8 4-16,0 0-4 0,0 0-6 16,-30 0 5-16,-27 4-8 15,-28 10-5-15,-28 6-1 16,-14 0-3-16,-9 4 3 16,6-2-3-16,15-4 1 15,31-8-2-15,27-4 1 16,23-5 0-16,18-1 7 15,6 0-3-15,4 0-2 16,6 0-2-16,0 0 3 16,0 0-1-16,0 0-2 15,0 0 0-15,0 0-2 16,0 0-1-16,0 11 1 16,0 9-3-16,0 14 4 0,0 14-1 15,0 8 3 1,6 8-1-16,1 7 10 0,0-1-9 15,2 2 13-15,-9-2-8 16,0 4-3-16,0 1 19 16,0-2-14-16,0 0 12 15,0-4-7-15,0-4-8 16,-6 2-1-16,3-4-3 16,3-2 5-16,0-7-4 15,0-14 0-15,0-15-2 16,9-12 4-16,-2-9 2 15,-4-4-6-15,4 0 0 16,-3 0 3-16,1 0 5 0,-5 0-7 16,0 0 6-16,0 0 26 15,0 0-31-15,0 0 19 16,0 0-12-16,0 0-1 16,0 0 0-16,0 0-8 15,0 0-35-15,0 0-10 16,0 0-41-16,18 0 5 15,47-6-16-15,27-4-24 16</inkml:trace>
  <inkml:trace contextRef="#ctx0" brushRef="#br0" timeOffset="178624.317">2466 8743 0 0,'0'0'8'0,"0"0"-7"16,0 0 15-16,0 0 11 15,0 0 0-15,0 0 0 0,-69 10-9 16,65-10-1-16,1 0-1 15,-1 0-4-15,4 0 0 16,0 0-3-16,0 0-5 16,0 0-1-16,0-2-3 15,0 2-1-15,27-2 0 16,19 2 2-16,19-2 1 16,11-2 2-16,7 2-2 15,6 2 5-15,1 0 0 16,6 0-4-16,15 0 5 15,22 0-5-15,21 0 5 16,12 0-1-16,14 0-4 0,-1 0 1 16,5 0-3-1,14 0 2-15,0-6 5 0,4 0-4 16,-4-2 2-16,-19 4-3 16,12-2-3-16,3-2 5 15,17-1-1-15,6 0 4 16,-1 2 5-16,-9 4-7 15,-16 3 2-15,-12 0 4 16,-8 0-9-16,8 0 9 16,19 0-7-16,16 0-1 15,11 0 6-15,-8 0-7 16,-3 0-3-16,-12 0 4 16,-7 0-3-16,-4 0 3 0,-9 0-4 15,-21-7 1 1,-29 2 0-16,-27 0 1 0,-41 4-2 15,-29 1 0-15,-24 0 2 16,-11-3-2-16,0 3 0 16,0 0 0-16,0 0-1 15,0 0 2-15,0 0-1 16,0 0 3-16,0 0-1 16,0 0 0-16,0 0-2 15,-4 0 1-15,-31 0-4 16,-6 0 3-16,-9 0 0 15,11 0-2-15,9 4 4 0,18-2-2 16,5 1 0 0,7-3-2-16,0 0-2 0,0 0 3 15,0 0 1-15,0 0-1 16,0 0 2-16,0 0-2 16,0 4 1-16,0 0-5 15,-7 7 5-15,0 6 0 16,-2-1 0-16,2 4 0 15,0-2 4-15,2 3-5 16,1 2 1-16,0 1 0 16,4 4-1-16,-7 2 1 15,4 3 0-15,-2 0 1 16,1 3 2-16,4 4-3 16,-4 1 0-16,1 7 0 15,-1 4 5-15,-3 2-5 0,2 4 4 16,1 2 0-16,4 2-1 15,0 3 7-15,0-2-1 16,0-5-9-16,0 3 7 16,0-1-3-16,0-3-1 15,13-5 1-15,-3-5-1 16,-2 0 0-16,-3-2-3 16,-5 3 2-16,0 2 3 15,0 1-4-15,0-2 7 16,0-2 17-16,-13-5-14 15,3-5 13-15,1-9-8 16,5-6-16-16,4-9 11 0,0-2-8 16,0-7-3-16,0-2 0 15,0-2 1-15,0 0-1 16,0 0 0-16,0 0 2 16,0 0 5-16,0 0-5 15,0 0-2-15,0 0 7 16,0 0 2-16,0 0-1 15,0 0-8-15,-3 0 5 16,-17-8-10-16,-10-2-3 16,-16 2-4-16,-17 0 8 15,-26 4-16-15,-26 2 12 16,-30 2-2-16,-18 0-3 16,-24 0 10-16,-8 4-2 0,-6 3 5 15,-13 4-5 1,-14-3-1-16,-9 2 6 0,-15 0-5 15,1 0-7-15,-5 2 6 16,-3 2 4-16,3 0-1 16,8-3 0-16,11 0 0 15,20-1 2-15,27-4 1 16,22-2-4-16,11-4-1 16,1 0 3-16,-12 0-3 15,5 0 3-15,-1 0-7 16,12 5 9-16,10-2 0 15,13 0 1-15,7 0-5 0,4 0 4 16,3-3 0-16,0 1-1 16,-2-1 5-16,-5 1-4 15,-9 2 0-15,-9 3 0 16,-5 2-1-16,4-2 2 16,-1-2-1-16,24-4 2 15,27 0 3-15,14 0-5 16,27 0 0-16,16 0 2 15,8 0-5-15,14 0 3 16,8 0-18-16,0-4-47 16,4 0-43-16,0-4-14 15</inkml:trace>
  <inkml:trace contextRef="#ctx0" brushRef="#br0" timeOffset="179479.004">1624 10016 14 0,'0'0'21'0,"0"0"0"15,0 0-2-15,0 0 0 16,0 0-6-16,0 0-2 15,0 0 1-15,-4-26-5 0,4 24 0 16,0 2-1-16,0 0-1 16,0 0 1-16,0 0-3 15,0 0-2-15,7 8 3 16,4 16 4-16,8 7 5 16,-6 11-1-16,-3 5-6 15,6 1 4-15,-12 2-5 16,7-4-1-16,1-4 6 15,-9-3-8-15,13-9 2 16,-9-1-2-16,9-10 0 16,-1-3-1-16,-7-1-1 15,3-4 0-15,-4-3 1 16,2-2 0-16,-6-2-1 16,1-4 0-16,-1 0 1 15,-3 0-2-15,13 0 1 0,17 0 0 16,23 0 0-16,27-4 0 15,12-6-13-15,7 0-32 16,-20 6-29-16</inkml:trace>
  <inkml:trace contextRef="#ctx0" brushRef="#br0" timeOffset="183390.121">8537 8735 77 0,'0'0'54'0,"0"0"-48"16,0 0 3-16,0 0 5 15,0 0 10-15,0 0-6 0,-60-4-3 16,60 2 9-16,0-2-6 16,0-3 1-16,0-3-1 15,-4-2-15-15,-12-2 6 16,9-5-1-16,-2-1-4 16,9-10 4-16,0-3-5 15,0-4-2-15,9-2-1 16,18-2 4-16,6 4-3 15,1 5-1-15,5 1 0 16,3 8 1-16,-5 5 2 16,6 2-3-16,-1 2 0 15,8 0 5-15,-4 4-5 16,-6 4 0-16,6 1 0 16,-3 4-3-16,6 1 4 15,12 0-1-15,7 0 0 0,17 0 4 16,6 4-4-16,13 11 0 15,6 2 0-15,8 4 6 16,4 4-6-16,0-1 4 16,0 4 0-16,-3-5-1 15,3 2 2-15,0-3-5 16,4-4 0-16,-1-3 4 16,1-4-2-16,-4-1-2 15,-7 0 0-15,-6-2 4 16,-1 0-3-16,-5 1-1 15,-4-2 0-15,-12-3-3 16,-2 2 4-16,-6-2-1 0,-3-2 0 16,0 2 4-1,-3-4-4-15,-4 4 0 0,3 3 0 16,1 0-1-16,-4 3 2 16,-4 0-1-16,-5-4 0 15,-3-2 5-15,5-2-5 16,-2-2 0-16,6 0 0 15,-1 0 3-15,-1 0-2 16,-6 0-1-16,-1 0 2 16,-11 0 4-16,-4 0-5 15,-5 0-1-15,-3-6 0 16,8-1-1-16,11 0 2 16,2-3-1-16,5 2 0 15,-3 0 5-15,5 2-5 0,-13 0 0 16,-6 2 0-16,-10 0-3 15,-13 4 3-15,-9 0 0 16,-3 0-1-16,3 0 1 16,1 0-1-16,6 0 1 15,2 0 0-15,6 10-4 16,1 2 4-16,-8 2 0 16,4 3-1-16,-4-2 4 15,1 3-3-15,-2-1 0 16,5 2 0-16,-4 2-2 15,-3-3 2-15,-2 2 0 0,2-3-1 16,-5 4 6 0,1-5-6-16,-5-4 1 0,-3 2 0 15,-4-4-4-15,3-3 5 16,-3 2-1-16,0-3 0 16,0-2 2-16,0 0-2 15,0-4 0-15,0 2 0 16,-3-2 5-16,-24 0-4 15,4 0-1-15,-7 0 3 16,-9 0 4-16,6-4-7 16,-10-2 0-16,2 2 1 15,-1 2-5-15,0 0 4 16,11 0 0-16,8 2-2 16,13 0 5-16,5 0-5 15,5 0 2-15,0 0-4 0,0 0-1 16,0 0-1-16,0 0 3 15,15 0-2-15,12 0 7 16,-4 8-2-16,7 0 0 16,16-4 1-16,7-2-6 15,13 1 5-15,3-3 0 16,-6 0-1-16,-1 0 4 16,-5-11-3-16,-11-1 0 15,-7-1 4-15,-13 2-6 16,-12-1 3-16,-5 0-1 15,-9 2 5-15,0-1 0 16,0 6-10-16,-32-1-11 0,-5 4-56 16,-5 2-14-16,-1 0-6 15,10 0-26-15</inkml:trace>
  <inkml:trace contextRef="#ctx0" brushRef="#br0" timeOffset="188920.649">14710 9778 5 0,'0'0'20'16,"0"0"-2"-16,0 0 4 0,0 0-2 15,0 0 0 1,0 0-1-16,27 0-6 0,-8 1-3 16,8 3 0-16,12 2 3 15,10-2 1-15,11-4-9 16,22 0 4-16,17 0-3 16,17 0 1-16,22 0 2 15,4 0-9-15,6-4 1 16,5-2 0-16,-8-2 1 15,-7 2 0-15,-9 0-1 16,-7 3 0-16,-13-1 2 16,3-3-1-16,-9 5-1 15,-1-3 0-15,6-2 1 16,2 3 2-16,1-2-2 16,-5 0-2-16,-14 2 2 0,-12 1 0 15,-18 0-2-15,-13 1 0 16,-12 0 3-16,-6 2-3 15,-3-2 0-15,-10 0 0 16,-3 2 2-16,-4 0-1 16,-2-2-1-16,-2 2 3 15,0 0-2-15,5 0 5 16,-1 0-6-16,1 0 0 16,-8-2 6-16,3 2-5 15,2 0 3-15,1-2 2 16,1 2-4-16,1-2 7 15,4 2-8-15,-5 0 1 16,-7 0-1-16,-1 0 1 16,-3 0-2-16,0-2 0 0,0 2 3 15,0-2-1-15,0 0-2 16,0 0 0-16,-18-1 0 16,-10 3 0-16,2-3 0 15,8 0 0-15,-5 2 4 16,3-3-8-16,1 4 3 15,0 0-10-15,1 0 6 16,2 0-6-16,-4 0 6 16,6 0-1-16,-5 0-3 15,6 0 9-15,6 0-4 16,4 0 4-16,3 0-1 0,0 0 3 16,0 0-2-1,0 0 0-15,0 0 2 0,0 0 0 16,0 0-2-16,0 0 1 15,0-2 6-15,0 1-6 16,0-4 4-16,0 1-2 16,0-2-3-16,0 0 7 15,0-4-7-15,0-1 1 16,0 0 7-16,0-5-7 16,0 2 2-16,0-4 0 15,-9-2-2-15,2-2 5 16,3-6-6-16,-3-2 1 15,4-6 3-15,-3-2-2 16,-1-1-2-16,7 1 0 0,-7 2 3 16,-5-1 0-16,-2-5-2 15,-9 3-1-15,3 3 9 16,-3 2-7-16,4 5 2 16,5 8 5-16,1 0-9 15,6 7 11-15,0 2-10 16,-2 2 0-16,6 4 9 15,-1 2-8-15,1 3 0 16,-1-2-1-16,4 1 4 16,0-1-5-16,0 0 0 15,0-1 0-15,0 4-3 16,0-2 7-16,0 0-4 16,0 2 0-16,0-2 3 0,0 2-3 15,-5 0 0 1,-2-2 0-16,-4 0-4 0,-8 0 3 15,-8-2 1-15,-8 4 0 16,-22 0-1-16,-15 0-2 16,-24 0 3-16,-17 0 0 15,-18 0-4-15,-5 6 4 16,-9 4 0-16,-13 0 0 16,-4 2-3-16,-10 2-1 15,0-2 4-15,4-1-3 16,20-1-1-16,17-3 1 15,9 0 3-15,5-2 0 0,6 1-4 16,-4 3 1-16,-2-3 1 16,-5-3-6-16,7 1 7 15,4 0-10-15,11 3 9 16,5-3 1-16,-4 2-5 16,0-2 4-16,0 0 1 15,9-2-3-15,1-2 0 16,9 0 4-16,-4 0 0 15,0 0 0-15,5 0 1 16,-3 0-1-16,3 0 0 16,6 0 0-16,4 0-2 15,13 0 2-15,6 0 0 0,11 0-2 16,6 0 5 0,6 0-3-16,8 0 0 15,5 0 1-15,5 0-1 0,5 0 0 16,-3-5 0-1,4 0 0-15,-3-3 1 0,3-1-2 16,3 1 1-16,0 0 0 16,-4 1-2-16,1-3 2 15,-1-1 0-15,1 4-2 16,-6 0-1-16,-2-1 2 16,-5 2-1-16,-3 0-4 15,1 0 4-15,-5 4-2 16,4 1 3-16,-1-2-1 15,6 3-1-15,5 0 2 16,2 0-1-16,0 0 0 0,2 0 0 16,1 0 2-16,-3 0 0 15,-4 0-1-15,-1 12 3 16,-7-1-2-16,4 2 0 16,3 1 0-16,1 0-2 15,11 2 2-15,0 5 0 16,0-1-1-16,0 2 4 15,0 3-2-15,15 4-1 16,1 5 1-16,3 2 3 16,-5 1-3-16,-1-4 3 15,-3 4 4-15,-1-6-5 16,-5 3 5-16,-4 3-3 16,0-3-3-16,0 2 9 0,0 0-7 15,0 0 0 1,0-2 8-16,0 0-8 0,-9-4 2 15,9-4-5-15,-4-4 2 16,4-6 1-16,0-4-4 16,0-8 0-16,0 0 0 15,0-1 5-15,0-2-4 16,0 2-1-16,0-3 0 16,0 0-2-16,0 0 2 15,0 1 0-15,0-1 1 16,-3 4 2-16,-1 5-3 15,-3 5 0-15,-5 2 0 0,1 1 7 16,-1 2-7-16,5-5 0 16,-1 0 0-16,5-2 4 15,-2-4-4-15,5-2 0 16,0-2 2-16,0-2-6 16,0-2 4-16,0 2 0 15,0-2-4-15,0 0 6 16,0 2-2-16,5 0 0 15,16 2 0-15,11 0 2 16,5-3-2-16,9 2 0 16,11-3 0-16,21 0 2 15,24 0-2-15,24-4 0 16,29-10 3-16,29 2-4 0,2 1 1 16,-2 4 0-1,-12 1-2-15,-27 2 2 0,-9 2 0 16,-5-2 0-16,-2 1 1 15,-3-1-5-15,-8 3 4 16,-8-3 0-16,-9-2-2 16,-11-1 3-16,-2 1-1 15,-12 1 0-15,-7-2 1 16,-9 3-6-16,-10 1 5 16,-8-1 0-16,-8 1-2 15,5-1 6-15,0 0-4 16,2 0 0-16,8-2 2 15,1-2-4-15,-1 2 2 16,1 1 0-16,-4-2-2 0,0 5 3 16,0 0-1-16,-9 2 0 15,-9 0 1-15,2 0-4 16,-3 0 3-16,-1 0 0 16,8 0-1-16,1 0 5 15,11-2-4-15,0 0 0 16,4 2 0-16,-1-2 0 15,-5 2 0-15,-1-1 0 16,-8-2-4-16,-5 3 7 16,-3-1-3-16,-4 1 0 15,3-3 3-15,4 3-7 16,13 0 4-16,-1 0 0 16,3 0-2-16,-3 0 5 0,-3 0-3 15,-9 0 0 1,-10 0 1-16,-1 0-5 0,-8 0 4 15,-1 0 0-15,6 0-3 16,4 0 7-16,6 0-4 16,4 0 0-16,6 0 2 15,1 0-5-15,5 0 3 16,1 0 0-16,-6 0-3 16,-2 0 5-16,-8 0-2 15,-10 0 0-15,3 0 3 16,-1 0-5-16,11 0 2 15,0 0 0-15,9 0-1 16,4-2 2-16,-6-2-1 16,5 2 0-16,-8-1 4 0,-6 0-7 15,-10 2 3-15,-9-2 0 16,-2 3-2-16,-7 0 5 16,0 0-3-16,0 0 0 15,3 0 3-15,1 0-4 16,5 0 1-16,-2 0 0 15,4-2-2-15,-3 0 3 16,-4 2-1-16,-4 0 0 16,0 0 5-16,0 0-3 15,0-4-2-15,0-2 0 16,3 0 5-16,-3-3-3 16,0-2-2-16,0 1 2 0,0-4 2 15,0-1-2-15,0-4-2 16,4 1 0-16,-4-4 5 15,7 0 1-15,2-4-5 16,-2-3-1-16,5-2 3 16,-5-5 0-16,0 0-3 15,1-6 0-15,-3-5-2 16,-5 1 5-16,0-3-3 16,0-1 0-16,-9 6 5 15,-9 3-6-15,-1 4 1 16,3 8 0-16,5 3 6 15,-1 3-3-15,8 3 1 16,1 2 0-16,-1 2 0 0,1 4 4 16,-6 1-8-1,9 2 0-15,-4 3 5 0,1 0-1 16,3 4-4-16,-4 2 0 16,4-2 4-16,0 2-6 15,-3 0 2-15,3 0 0 16,-5-2-2-16,1-2 7 15,-7-2-5-15,-5 0 0 16,-3 0 1-16,-4-1-5 16,-11 0 4-16,-12-1 0 15,-10 2-6-15,-24 2 4 16,-24 2 2-16,-22 2 0 0,-26 0 1 16,-23 0-8-16,-13 0 4 15,-3 0-6 1,-10 0 6-16,-1 4-6 0,8 4 4 15,11-4 3-15,22 4 1 16,16 1-2-16,16-2 3 16,7 1-3-16,4 0 0 15,3-2-9-15,9-2 10 16,6 1 1-16,8-5 0 16,13 1-4-16,-6-1 5 15,9 2-5-15,-4 2 2 16,1-2-4-16,-1-2 6 15,2 3 0-15,11-2-3 0,5 3 1 16,9-1 3 0,0 0 0-16,7 1-4 15,0 0 4-15,0-2 0 16,4 2-1-16,-8-2 3 0,-7 4-3 16,-8 3 1-16,-2-1 0 15,-2 1-6-15,3 3 7 16,10-1-1-16,3 1 0 15,10-5 3-15,1 3-3 16,1-2 0-16,2-4 0 16,9 0-2-16,4-2 3 15,3-2-1-15,3 0 0 16,-3 0 4-16,0 0-4 16,0 0 0-16,0 0 0 0,0 0-1 15,4 0 1-15,8 0 0 16,0 0 0-16,6 0 4 15,2 0-5-15,-4 0 1 16,-1 0 0-16,-7 0-2 16,-1 0 2-16,1 0 0 15,3 0 0-15,1 0 3 16,3 0-6-16,4 0 3 16,1 0 0-16,3 4-5 15,-8 5 3-15,-4 7 2 16,-2-1-4-16,2 6 8 0,1 1-5 15,-1 6 1 1,1 3 0-16,4 2-2 0,2 3 2 16,5 3 0-16,0 3 3 15,0-1 0-15,0 1 0 16,0 2-3-16,0 1 1 16,12-3 8-16,-1-2-8 15,-3 2 2-15,-4-5 5 16,-1 0-4-16,1 0 2 15,-4-6-5-15,0 0 1 16,0-3 3-16,0-5-4 16,0 0-1-16,4-9 0 15,-4-2 6-15,0-6-6 16,0-2 0-16,3-4 3 16,-3 0-4-16,5 0 1 0,-5 0 0 15,4 0 3-15,-4 0 3 16,3 0-4-16,17 0-2 15,14 0 2-15,19-9-2 16,23-1 0-16,19 1 0 16,10 1 0-16,11-1 7 15,10 2-7-15,12 3 0 16,10-3 1-16,1 5-5 16,8 1 4-16,-1 1 0 15,-7 0-1-15,3 0 3 16,2 0-2-16,5-5 0 15,9 2 1-15,-9-4-7 0,-1 0 6 16,-17-1 0 0,-15 1-1-16,-8 0 6 0,-19 2-5 15,-3-2 0-15,-2 1 0 16,5-2-2-16,9-1 2 16,-6 4 0-16,-6-2 0 15,-10 1 5-15,-13 3-5 16,-4-2 0-16,-16 1 2 15,-7 4-7-15,-7-2 5 16,-6 2 0-16,6 0-2 16,7-2 5-16,7 2-3 15,13 0 0-15,5 0 2 16,10 0-5-16,-8 0 3 16,-13 0 0-16,-14 0-3 15,-13 0 6-15,-4 0-3 0,-8 0 0 16,7 0 3-16,2 0-9 15,4-4 6-15,1 2 0 16,2-2 0-16,-7 2 4 16,2 2-4-16,-9-2 0 15,-5 0 1-15,-6 0-6 16,-8 2 5-16,-1 0 0 16,-3 0-1-16,4 0 3 15,8 0-2-15,2 0 0 16,18 0 3-16,-2 0-5 15,4 0 2-15,-2 0 0 16,-11-2-3-16,-9-1 7 0,-5 3-4 16,-7 0 0-16,0 0 4 15,0 0-1-15,0-2-3 16,0-4 1-16,0 0 7 16,0-5-2-16,0-1-4 15,0-2-2-15,0-4 4 16,0-2-9-16,0-6 5 15,0 0 0-15,0-4 0 16,0 1 5-16,-7 2-5 16,0 0 0-16,7 1 3 15,0-2-11-15,0-2 8 16,0-2 0-16,18-2-1 0,-6-1 6 16,-5-3-5-16,-7-7 0 15,0-2 2-15,0 0-2 16,-7 3 0-16,-23 3 0 15,-5 5 0-15,1 9 7 16,-1 0-7-16,-2 5 0 16,-2 6 4-16,2 1-6 15,-6 8 2-15,-17 3-7 16,-32 4 5-16,-26 0-67 16,-38 0-31-16,-32 0-58 15</inkml:trace>
  <inkml:trace contextRef="#ctx0" brushRef="#br0" timeOffset="212636.93">10886 11839 16 0,'0'0'44'0,"0"0"-31"16,0 0 5-16,0 0 11 15,0 0-8-15,0 0 0 16,0 0 5-16,-4-20-7 16,4 20 5-16,0-3-16 15,0 2-7-15,0-2 2 16,0 2 1-16,11-1-4 15,24 2 1-15,18 0 3 0,20 0 2 16,29 0-4-16,33 0 1 16,31 0 3-16,29 0-4 15,12-12-2-15,7-4 0 16,2 0 3-16,5-1-4 16,-7 6 1-16,-16 2 0 15,-34 7-3-15,-35 2 6 16,-44 0-3-16,-44 0 0 15,-22 0-1-15,-11 0-4 16,-8 0 5-16,0 0 0 16,0 0-4-16,-38 0-2 15,-34 0 5-15,-31 0-7 16,-31 0-2-16,-22 0 9 0,-22 0-8 16,-17 0-3-1,0 0 6-15,11 0-8 0,22 5 11 16,24-3 2-16,39-1 2 15,30-1-3-15,26 0 2 16,25 0 0-16,10 0-1 16,8 0 2-16,0 0-1 15,0 0 0-15,16 6-2 16,44-2 0-16,44 5 2 16,45-1 0-16,40-4 0 15,37 0 1-15,13-1-1 16,2 3 1-16,-11-1 1 15,-22 1-2-15,-6-1 0 16,-11 4 0-16,-10-1 6 0,-19 2-5 16,-27-5 2-16,-45 0-3 15,-35-2 2-15,-32 0-4 16,-23-3 2-16,0 4 0 16,-50 0 3-16,-45 4-3 15,-43-2 0-15,-18 0-2 16,-5-5 0-16,23-1-1 15,36 0 3-15,33 0-8 16,31 0 5-16,22 0-7 16,16 0 10-16,0 0-1 15,0 0 1-15,9 0-2 16,44-2 2-16,31-3 0 16,41-3 0-16,36-2 2 0,21-5-2 15,22 1 0 1,12 0 2-16,13 3-2 0,0-1 0 15,-12 4 2-15,-38 3 2 16,-52 5-3-16,-51 0-1 16,-42 0 0-16,-27-4 2 15,-7 3 5-15,0-2 5 16,0 2-7-16,0-1 1 16,0-1-4-16,-7-5-2 15,-43 5 0-15,-22-3 2 16,-17 0-4-16,-10 3 2 15,-10 2 0-15,3 1-1 0,28 0 3 16,34 0-2 0,35-3 0-16,9 3-1 0,58-1 0 15,36 1-1-15,33 0 2 16,18 0-2-16,14 0 3 16,6 0-1-16,3 0 0 15,4-3 1-15,6-4-4 16,4 0 3-16,6 3-4 15,-1 4 2-15,-8 0-2 16,-30 0 3-16,-38 0 0 16,-47 2-1-16,-29 4-1 15,-28-3 3-15,-7-2 0 16,0-1-4-16,0 0 4 16,0 0 0-16,0 0 0 15,0 0-3-15,0 0 2 0,0 0-1 16,0 0 2-16,0 3-4 15,0-3 4-15,7 1-2 16,16 8 2-16,27-2 0 16,35 5 3-16,47 1 2 15,56-4-5-15,40 1 9 16,23-1-9-16,6-1 1 16,-17 4-1-16,-24-4 2 15,-32 4-2-15,-35-2 0 16,-38-4 0-16,-44 0-1 15,-28-2 1-15,-23-2 0 16,-16 0 0-16,0 0 3 0,0-2-3 16,0 0 0-16,-9 0-8 15,-28 4 0-15,-21 3 2 16,-18 0 6-16,-11-2 0 16,-1 0 1-16,-8-3-1 15,13-2 0-15,7 0 0 16,18 0 0-16,24 0 0 15,11-2 0-15,11-3 1 16,8 1 3-16,4 3-3 16,0-1 2-16,0-1-1 15,0 2 4-15,32-3-6 16,44-2 0-16,34-2 0 16,42 0 3-16,25 0-3 0,24-2 0 15,17 1 1-15,-6 4-3 16,-5-1 2-16,-25 2 0 15,-28 4-1-15,-21-3 3 16,-11 3-2-16,-20 0 0 16,-22 0 1-16,-34 0-4 15,-23 0 3-15,-23 0 0 16,0 0-1-16,0 0 0 16,-30 0 1-16,-39 0 0 15,-27 9 2-15,-13 3-2 16,-22-2 1-16,11-1-1 15,-2-2 6-15,21-5-5 16,25-2 4-16,35 0-3 16,22 0 0-16,15 0 0 0,4 0-2 15,0 0-1-15,37 0-3 16,29 0 4-16,26 0 0 16,21-9 0-16,28 3 2 15,34-3-5-15,16-1 3 16,20 2 0-16,5 1-1 15,-9 4 2-15,-13 3-2 16,-22 0 1-16,-31 0-5 16,-34 0 2-16,-35 3 2 15,-35 1 1-15,-21-1-2 16,-16-1 2-16,0-2 0 0,0 2 0 16,0-2-2-1,0 0 1-15,-26 2-8 0,-24 2 6 16,-26 0 1-16,-12 2-1 15,-8 1 3-15,13-1 0 16,21 3 2-16,28-5 0 16,24 0-2-16,10 2-3 15,30-2 3-15,56 1 0 16,42 0 0-16,35-5 0 16,31 0 2-16,24 0-3 15,22 0 1-15,19 0 0 16,1-7-1-16,0-2 2 15,-16-1-1-15,-13-1 0 16,-17 5 1-16,-31-1-3 16,-29 5 2-16,-38 2 0 15,-27 0-1-15,-33 0 2 0,-20 3-2 16,-26 8 1-16,-10-3-8 16,-7 2 5-16,-46 3-2 15,-23-5 5-15,-19 3 3 16,-13-3-2-16,-5 0 2 15,1 1 2-15,13-6-4 16,34 1 7-16,27-4-8 16,26 1 0-16,12 2 0 15,46-3 3-15,50 0-3 16,42 0 0-16,37 0 2 16,23 0-2-16,19-10 0 0,1-2 0 15,3-2-1 1,4 0 3-16,8 0-2 0,-1 2 0 15,-4 0 1-15,-10 0-2 16,-20 0 1-16,-27-1 0 16,-33 6-1-16,-39-2 3 15,-33 6-2-15,-36 0 0 16,-23 3 0-16,-7 0-4 16,0 0 3-16,-34 0 1 15,-24 0 3-15,-9 0 0 16,-9 3-3-16,-6-2 0 15,3-1 3-15,-1 0 2 0,8 0-4 16,13 0 0 0,19 0 3-16,13 0-1 0,11 0-2 15,13 0 0-15,3 0 2 16,0 0-2-16,0-1-1 16,42-7 0-16,31-2-3 15,36-3 5-15,29 0-2 16,25 0 0-16,9 3 2 15,8-2-5-15,-1 6 3 16,-4 0 0-16,-4 3-1 16,-13 3 2-16,-15 0-1 15,-16 0 0-15,-17 0 3 16,-14 0-5-16,-27 6 2 16,-23 1 0-16,-20-3-3 15,-26 1-1-15,0 3 1 0,-30-1 0 16,-35 6 3-16,-11 0 1 15,-13 1-1-15,-6 0 0 16,11 1 4-16,12-5-1 16,19-2-3-16,30-1 0 15,23 0-2-15,0-1 1 16,0 2-1-16,41-2 2 16,20-2 2-16,19 0 1 15,16-4-3-15,15 0 0 16,15 0 2-16,19 0-2 15,10 0 0-15,17-2 0 16,-8 0-1-16,-8 0 2 0,-7 0-1 16,-15 0 0-16,-8 2 2 15,-24-3-4-15,-26 3 2 16,-30 0 0-16,-19 0-2 16,-20 0 4-16,-7 0-2 15,0 0 11-15,-50 0-9 16,-33 0 7-16,-23 0-9 15,-9 5 0-15,0-3 5 16,20 0-4-16,22 0 7 16,24-2-4-16,31 2-2 15,13-2 1-15,5 0-3 16,0 0-1-16,39 0-2 16,29 0 5-16,19 0-2 0,35-6 0 15,16-2 3 1,14 0-5-16,13-1 2 0,-1 4 0 15,-1 3-3-15,2-2 4 16,-13 4-1-16,-11 0 0 16,-22 0-1-16,-24 0-2 15,-31 0 3-15,-25 0-1 16,-20 0-2-16,-19 0 0 16,0 0 3-16,0 0 0 15,-46 0 1-15,-26 0-3 16,-20 0 2-16,-11 0 0 15,-3 0 2-15,-2-7 0 0,6-4 0 16,6-4-2-16,20 1 4 16,19 0-2-16,18 4-2 15,16-2 0-15,16 2 1 16,7 5-1-16,0-6 0 16,0 5 0-16,23-1-6 15,27 2 5-15,26 1 1 16,12 4 0-16,6 0-4 15,14 0 4-15,-12 0 0 16,-10 0 0-16,-24 0 0 16,-28 2-2-16,-27 0 1 15,-7 3-6-15,-50-1 5 16,-56-2 0-16,-49 3 2 16,-40-1 1-16,-30-2 4 15,-12 2-4-15,0 0 0 0,6 0 0 16,1 1 2-16,-2 0-1 15,-2 1-2-15,10-3 0 16,3 3 2-16,12-3-4 16,11 1 2-16,10-1 0 15,27-2-2-15,36-1 2 16,29 0 0-16,43 0 0 16,30 0 1-16,20 0-3 15,3 0-5-15,0 0-7 16,15 0 13-16,31 0-2 15,8 0 3-15,15 0 0 16,7 0 3-16,7 0-4 0,2 0 1 16,-2 0-2-16,-4-1-1 15,-13-2 0-15,-17 2-1 16,-22 1 4-16,-24-3-4 16,-3 2 4-16,0-1 0 15,-46-2 0-15,-33 4-1 16,-33-2-2-16,-24 2 3 15,-16 0 1-15,-9 0 1 16,-3 0 3-16,4 0-5 16,8 0 3-16,7 0-3 15,11 0 0-15,15 0 0 16,20 0-1-16,23 0 5 16,27 0-4-16,22 0 0 0,24 0-1 15,3 0-2 1,7-5-6-16,35 0 3 0,11-2 5 15,6 4-1-15,-3 0 2 16,-3 3 0-16,-3 0-1 16,-11 0-3-16,-16 0 4 15,-13 0 0-15,-10 0-2 16,0 0-1-16,-10 0 1 16,-45 0 1-16,-32 13 1 15,-28-3-3-15,-41 2 3 16,-38 2 0-16,-40-2 0 15,-17 2 3-15,-23 0-3 16,-5-4 0-16,4-2 1 16,5-4-3-16,22-4 2 0,27 0 0 15,30 0 0-15,35 0 2 16,38 0-2-16,29-7 0 16,36 2 1-16,23-4-5 15,27 0 3-15,3-2-2 16,30-2 2-16,39 1-12 15,26-2 11-15,11 3 1 16,9 1-2-16,-9 3 1 16,-17 0 1-16,-29 3 0 15,-28 2-1-15,-29 0 4 16,-3 0-1-16,-19 1 14 16,-46 1-15-16,-26 0 3 15,-31 0-3-15,-19 0 1 0,-24 0 3 16,-13 1-2-16,-13 8 2 15,-15-4 1-15,3 1-4 16,8-2 1-16,13 3-2 16,14 1 0-16,20-4-1 15,22-1 3-15,30-3-2 16,40 0 0-16,24 0 1 16,32 0-4-16,0 0 1 15,35 0-5-15,41 0 6 16,27 0-2-16,26 0 3 15,13 0 0-15,3 0 0 16,7 0-3-16,-7 0 3 0,-4 0 0 16,-19 0-3-1,-30 0 4-15,-39 0-1 0,-33 3 0 16,-20 5-4-16,-39-1 4 16,-64 4 3-16,-42 1-2 15,-33 0 3-15,-26-2-2 16,-8-2 4-16,-14 0-3 15,-6-2-1-15,4-3 1 16,17-3-3-16,17 0 0 16,29 0-1-16,32 0 2 15,34 0-2-15,37 0 1 16,32 0-1-16,27-3-3 0,3-3 2 16,46-1-5-16,41 0 6 15,28 0-2 1,19 2 2-16,6-1 0 0,-6 2-6 15,-12 2 7-15,-23 2-3 16,-30 0 3-16,-28 0-2 16,-25 0 4-16,-16 0-2 15,0 0 4-15,-11 0 2 16,-44 0 4-16,-28 2-9 16,-23-2-1-16,-25 0 6 15,-24 0-6-15,-21 0 7 16,-15 0-4-16,-7 0-1 15,-9 0 0-15,9 0-2 0,0 0 0 16,23 0-1 0,23-5-1-16,33-4 2 0,31 1-3 15,28-2-5-15,26 2 7 16,18 2-6-16,16 0 5 16,0 0 0-16,11-2-4 15,38 3 6-15,17 1-1 16,13 3 2-16,6-3-3 15,2 4 2-15,-11-3 0 16,-18 3-3-16,-20 0 3 16,-23 0 0-16,-15 0 0 15,-19 3-4-15,-57 6 4 16,-30 4 1-16,-20-1-1 0,-15-5 6 16,-11 2-3-1,-2-4 4-15,-6-5 2 0,0 3-8 16,7-3 3-16,8 0-4 15,4 0 0-15,5 0-1 16,14 0 2-16,10 0-1 16,25 0 0-16,22 1 2 15,23-1-4-15,24 0 2 16,13 0-2-16,5 0 1 16,0 0-7-16,0 0 7 15,15 3-1-15,12-1 4 16,-4 0-2-16,-4 0 0 15,-11-2 0-15,-8 0-3 16,0 1 2-16,0 2 1 0,-16-2-1 16,-29 4 1-16,-24-2 2 15,-10 4-2-15,-6-1 0 16,-7-2 0-16,5 2 2 16,-5-2-2-16,4 1 0 15,5 1 2-15,7-3-5 16,10-2 3-16,13-1 0 15,20 0-2-15,13 0-1 16,13 0 1-16,7 0 1 16,0 0-4-16,0 0 5 15,30 0-6-15,39 0 6 16,27 0-2-16,13 2 3 16,13 1-1-16,4-1 0 0,-8 2-5 15,-6-2 3-15,-18 0 2 16,-17 0 0-16,-24 0-1 15,-22 2 1-15,-21 0 0 16,-10-2 0-16,0 0 1 16,-10 5 0-16,-44 0 3 15,-30 0-4-15,-26 6 6 16,-25-1-6-16,-27 1 4 16,-33 4 4-16,-26-1-6 15,-12-1 6-15,8-3-8 16,14-1 1-16,22-1-1 15,21-1 1-15,27-6-1 16,26 0 0-16,39-3 1 16,35 0-3-16,25 0 2 0,16 0-5 15,23-4 5-15,57-9-9 16,42-6 8-16,39 2 0 16,24-3-2-16,29 0 2 15,14 2-4-15,6-2-2 16,-16 3 7-16,-27-2-4 15,-52 5 4-15,-34 2-1 16,-49 4 3-16,-29 2-2 16,-27 2 0-16,0 1 4 15,-69 3 5-15,-34 0-7 16,-45 0-2-16,-47 0 5 16,-30 0-4-16,-19 0 8 0,-12 0-4 15,8 3-5-15,8-3 4 16,19 0-3-16,26 0-1 15,36 0 0-15,37-10 0 16,30-3-2-16,39 2 0 16,30-3-2-16,23-2 3 15,0-3-5-15,62 1 6 16,24-1-2-16,20 0 2 16,22 1-1-16,1 5 1 15,4 2-1-15,-8 1-2 16,-17 4 1-16,-25 6 2 15,-30 0-1-15,-21 0 1 16,-25 0-2-16,-7 0 2 0,0 8-2 16,-53 6 0-1,-39 3 3-15,-26 0-1 16,-31 4 4-16,-19-2-3 0,-18 2 5 16,-17-3-3-16,-9 1-2 15,5-1 0-15,5-3-1 16,11-1 0-16,19-4 0 15,17-4 3-15,36-5-3 16,39-1 0-16,35 0 0 16,37 0-3-16,8-1 0 15,34-13-3-15,54-4 5 16,29 0-1-16,21-5 2 0,4 3 0 16,-1 0-1-16,-15 1-1 15,-20 1 2-15,-11 1 0 16,-26 7-2-16,-23 0 4 15,-19 4-2-15,-23 4 0 16,-4 2 1-16,0 0 2 16,-4 0-3-16,-38 0 0 15,-12 0 0-15,-15 0 3 16,4 8-2-16,8 2 1 16,4 0-1-16,11 0 2 15,12-2-3-15,7-2 0 16,12-1-1-16,6-1 2 15,5-4-2-15,0 0 1 16,0 2-7-16,5-2 6 16,36 1-1-16,17-1 2 0,25 0-2 15,20 0-2-15,5 0 0 16,-2-9 1-16,-14-1 0 16,-32 3 1-16,-24 5 2 15,-22 0 0-15,-14 2 2 16,-7 0-2-16,-50 0 6 15,-31 0-6-15,-31 2 1 16,-30 8 3-16,-19 1-2 16,-26-4 0-16,-27 3 1 15,-15-2-1-15,-16-2-2 0,0 1 0 16,12-3 0 0,19 2-3-16,15-3 3 15,35 2 0-15,36-4-1 0,33-1-2 16,33 0 0-16,28 0-2 15,25 0 0-15,16 0 3 16,0 0 1-16,37-3 1 16,29-8-3-16,13 2 5 15,13-1-2-15,11-3 0 16,-7 3 1-16,-8 2-3 16,-15 3 2-16,-27 5 0 15,-23 0-1-15,-23 0 1 16,0 0 0-16,-23 0 0 15,-46 3 2-15,-34 12 1 16,-31-4-2-16,-15 6-1 0,-19-1 8 16,0-2-7-16,2 1 3 15,5-1-4-15,16-1 3 16,12-4-5-16,18 0 2 16,19-5 0-16,24-4-1 15,26 0 2-15,32 0-1 16,14 0 0-16,0 0-7 15,53-2 5-15,30-10-6 16,28-4 8-16,18 0-3 16,9 2 3-16,-5 0-1 15,-11 2-2-15,-23 1 2 16,-23 4-1-16,-23 3 2 0,-24 1 0 16,-26 1 1-16,-3 0 1 15,-12 2 2 1,-48 0-2-16,-29 0 0 0,-26 0-1 15,-14 0 0-15,-16 0-1 16,-4 11 2-16,-6 0-1 16,3 2-2-16,-9-5-7 15,2-8-83-15</inkml:trace>
  <inkml:trace contextRef="#ctx0" brushRef="#br0" timeOffset="-204427.486">10799 12934 60 0,'0'0'13'16,"0"0"-9"-16,0 0 2 15,0 0 11-15,0 0-4 16,0 0-7-16,0 0 6 15,-35-22-6-15,35 22-5 16,0 0-2-16,0 0-3 0,26 0 4 16,36 0 2-1,37 0 1-15,27 0 4 0,45 0-3 16,28 0-1 0,29 0 3-16,12 0-5 0,8 0 2 15,0 0-1-15,-8 0-1 16,-19 0 4-16,-14 2-1 15,-35 3 0-15,-43 6 3 16,-34-5-6-16,-38-2 2 16,-34-3-1-16,-19-1-1 15,-4 0 5-15,-4 0 0 16,-45 0-6-16,-47-11-1 16,-46 4-9-16,-52 3 10 15,-45 4 0-15,-28 0-1 16,-23 0 1-16,0 3 0 15,16 9 1-15,37-5 0 0,54-1 0 16,61-3-1-16,53-1 1 16,43-2 1-16,22 0 1 15,4 0-3-15,0 0-5 16,11 0 5-16,38 0 0 16,36-2 2-16,44-8 2 15,40-2-3-15,36 0 3 16,28-1-4-16,11 1 2 15,7 4-2-15,1 1 1 16,-5 4-1-16,6 3 0 16,6 0 1-16,-3 0 0 0,-1 0-1 15,-15 0 0-15,-22 0 1 16,-43 0-1-16,-49 0 0 16,-57 0 0-16,-46 0 2 15,-23 0-1-15,0 0-1 16,-46-1 0-16,-50-3 5 15,-42-5-5-15,-44 3 0 16,-20 0 0-16,-5-2 3 16,9 1-2-16,20-2-1 15,20 4 0-15,22 1-4 16,14 4 4-16,26 0-1 16,31 0-1-16,31 0 2 15,18 0-1-15,16 0 1 16,0 0-7-16,0 0 5 15,20 0-8-15,36 0 10 0,40 5 0 16,58 4 1-16,47-1 1 16,44-1-2-16,32 6 1 15,29-4-1-15,11 4 0 16,10-1 0-16,4-5-1 16,-2 2 2-16,-21-3-1 15,-6-2 0-15,-5 2 1 16,-19-5-3-16,-14 2 2 15,-27-1 0-15,-43 0-1 16,-49 4-2-16,-58-2 1 0,-48 3-5 16,-39-1-11-1,0-1-22-15,-46 5 17 0,-23-2-3 16,-14 0 7-16,-6-1 12 16,13-4 7-16,20-3 0 15,27 0 4-15,26 0 11 16,3 0-5-16,12 0-8 15,41 0 3-15,39 0-5 16,41 0 3-16,42 0-2 16,36-3 0-16,29-6-1 15,18 1 0-15,22 2 0 16,1 4 1-16,9 2 0 16,0 0 1-16,-12 0 0 15,-21 0-2-15,-33 2 3 16,-45 4-2-16,-34 2-1 0,-34 1 3 15,-43 0-2-15,-33-3-1 16,-24-4 0-16,-11-2 2 16,0 0-1-16,0 0 2 15,-15 0 5-15,-8 0-6 16,0 0-1-16,0 0 0 16,11 0-1-16,9 0 0 15,3 2-1-15,0 2-1 16,15 0 2-16,35 0 0 15,37-2 1-15,44-2 3 16,40 0-4-16,34 0 1 16,36 0-1-16,19 0 0 0,2-2 0 15,5 2 1-15,-4 0 0 16,-19 0-1-16,-29 0 0 16,-44 0 0-16,-45 0 0 15,-43 0 0-15,-37 0 0 16,-34-4 3-16,-12-4-1 15,0 0 0-15,-19 0-1 16,-20 3 0-16,-18 0-2 16,-19 1 1-16,-23 2-1 15,-19 0 0-15,-17 2 1 16,-17 0 0-16,7 0 0 16,9-2 2-16,24-2-3 15,43 2 1-15,29-2 0 16,31 2 2-16,9-1-2 15,32 0-1-15,58-1 0 0,55-1 2 16,46-1 2-16,37 1-3 16,29-1 0-16,13-1-1 15,1 3 2-15,-4 4-1 16,-23 0 0-16,-39 0 1 16,-40 0-2-16,-56 0 1 15,-50 7 0-15,-45-5-1 16,-14-2 1-16,-23 2 0 15,-53-2 6-15,-27 2-6 16,-29-2 5-16,-22 0-5 0,2 0 0 16,3 0 2-1,20 0 0-15,21 2-2 0,28 0 0 16,27-2 3-16,27 1-2 16,26-1 0-16,0 0 0 15,88-1 1-15,68-16 1 16,81 0-1-16,83 1-2 15,53 2 2-15,47 3-1 16,6 2-1-16,-14-2 0 16,-26 3-1-16,-54-4-2 15,-50 5 3-15,-58-1 0 16,-56-1 1-16,-62 5-1 16,-47 0 0-16,-36 4 0 15,-16 0 0-15,-7 0 0 16,0 0-1-16,0 0-3 15,-23 10 1-15,-20 5 3 0,-6-1 0 16,-8-1 1-16,1-2 0 16,3-4 1-16,14-1-2 15,23-3 1-15,16-2 1 16,0-1-4-16,23 0 2 16,46 0 0-16,42 0 5 15,45 0-5-15,35 0 1 16,33-4 0-16,28 0 0 15,11 1-1-15,-8-3 0 16,-34 0 0-16,-41 3-1 16,-61-1 2-16,-59 4-1 0,-37 0 0 15,-23 0-2-15,-7 0 2 16,-55 0 1-16,-37 0 4 16,-26 2 4-16,-21-2-8 15,-9 0 2-15,3 0 0 16,7 0-3-16,30-5 6 15,46-2-1-15,39 6 2 16,30-4 8-16,19-3-13 16,84 1 2-16,68-8 2 15,80 1-4-15,66 0-2 16,46 1 0-16,17 0 0 16,-9 3-3-16,-40 0 2 15,-64 0-6-15,-76 0-14 16,-88-6-50-16</inkml:trace>
  <inkml:trace contextRef="#ctx0" brushRef="#br0" timeOffset="-170491.255">10272 14097 81 0,'0'0'25'16,"0"0"-10"-16,0 0 7 0,0 0-22 15,0 0 3 1,205-19 0-16,2 7-3 0,34-3 4 15,29 3-1-15,8 1 0 16,19 4 6-16,20-3-4 16,15 1 6-16,8 5 13 15,10 4-17-15,1 0 1 16,-8 0-2-16,0 9 0 16,-19-1 0-16,-31-1-6 15,-40-1 0-15,-62 3-2 16,-65-3 2-16,-59-5-1 15,-58 2 1-15,-13 2-5 0,-81 4 5 16,-51-4 0 0,-51 6 0-16,-38-4 0 0,-39 2-2 15,-29 0 0-15,-31 3 0 16,-12-4 2-16,0 5 0 16,19-3 0-16,43 0 0 15,30-1-2-15,42-8 2 16,31-1-1-16,26 0-1 15,26 0-9-15,33 0 6 16,32-4 1-16,35 2 4 16,19-4-1-16,0-2-1 15,46-2 0-15,37-3 1 16,36 2 2-16,26 1-3 16,10-2 2-16,3 1 0 15,-10-1 0-15,-15 1 0 0,-21 0 0 16,-29 0 1-16,-30 2 1 15,-23 1-1-15,-21-1 0 16,-9-1 2-16,0-1 7 16,0 3-7-16,0 1 3 15,0 0-5-15,0 1 2 16,-16 2-4-16,-7 2 1 16,-11 0 0-16,-8 2-3 15,-11 0 3-15,-9 0 0 16,-6 0-1-16,3 0 3 15,12 0-4-15,7 0 2 16,16 0-5-16,3 0 4 0,11 0-4 16,4 0 1-16,5 0 1 15,3 0 2-15,1 0 0 16,3 0 1-16,0 0 0 16,0 0-1-16,0 0 1 15,0 0 0-15,0 0-1 16,0 0-5-16,0 4 5 15,0-1-4-15,0 2 5 16,0-1-3-16,0-2 3 16,0 1 0-16,0-2 0 15,0-1 2-15,0 2-2 16,0-2 0-16,0 0-1 16,-4 0 0-16,-31 0 1 0,-18 0-1 15,-20 0 1 1,-13 0-3-16,-26 0 2 0,-17 0-1 15,-23 0-1-15,-12 0 1 16,-8 0 0-16,0 0 2 16,1 0 0-16,-1-2 2 15,4 1-2-15,16-6 0 16,18 1 0-16,31-2 0 16,23 2 1-16,22 2-1 15,24 3 0-15,18 1 1 16,16 0-4-16,6 0-1 15,70 0 2-15,49 0 1 0,66 1 1 16,54 3 0 0,43 0 0-16,48 0 3 0,23 1-3 15,27-4 0-15,6 3 0 16,1 2-3-16,10 6 3 16,2 1 0-16,-1 5 1 15,-4-5 1-15,-22 2-2 16,-24-2 0-16,-29-3 0 15,-40-1 0-15,-48-6 0 16,-55 3 0-16,-63-3 0 16,-54-2 1-16,-61 2-2 15,-15-3 1-15,-97 4 0 16,-63-2 0-16,-64 2 0 16,-49 0-1-16,-39-4-1 15,-24 0-3-15,-8 0 5 0,-22 6 0 16,-5 1 1-16,16-2-4 15,15 3 3-15,42-4 0 16,47 2-1-16,48 0-1 16,56-2 2-16,68 2-2 15,55 0 2-15,35-1-2 16,76 0-8-16,85 3 10 16,79-4 1-16,74-4 0 15,78 0-1-15,58 0 1 16,48 0 0-16,44 0 1 15,18 0-2-15,24 0 0 16,10 0 3-16,3 0-2 16,-7 0 2-16,-15 0 1 0,-37 0-1 15,-23 0 4-15,-45 0-7 16,-63 0 1-16,-55 0-1 16,-81 4 1-16,-82 2-1 15,-77-4 0-15,-79 0-3 16,-47-2 3-16,-120 0-9 15,-68 0 9-15,-72 0-2 16,-59 0 5-16,-24 0-3 16,-15-8 0-16,19-2 0 15,43-1 1-15,43 0 0 16,51 1 0-16,52 2 2 16,45 2-2-16,40 2-1 0,36-1 0 15,27 4 0-15,16-1-2 16,32-6-3-16,58-2 5 15,59-2-2-15,61 1 3 16,61 2-1-16,65 1 0 16,60 8 1-16,46-4 1 15,27 4-1-15,12 0 0 16,-19 0 0-16,-23 0 1 16,-36 0-2-16,-21 0 3 15,-35 0-3-15,-39 0 5 16,-29 0-5-16,-44 0 0 15,-44 0 1-15,-53 0 1 0,-58 0-2 16,-64 4 0-16,-36-3 0 16,-109 3-1-16,-69 4 1 15,-72 5 0-15,-56-3 2 16,-24 0-1-16,-13 2 0 16,20-3 3-16,35 4-1 15,32-1 3-15,52 0-6 16,41 0 0-16,53-4 0 15,50 0 0-15,53-2-1 16,27-4-1-16,80 5-5 16,81-4 6-16,83 0 1 15,87-1 0-15,85-2 1 16,84 0 1-16,68 0-2 0,46 0 0 16,39 0 1-1,13 0-2-15,-18 0 1 0,-26 0 0 16,-70 3-1-16,-86 7 2 15,-100 2-1-15,-119-1 0 16,-109-5-5-16,-115-6 3 16,-76 0-9-16,-148 0-7 15,-112-13 17-15,-100-10 1 16,-105-4 1-16,-82-2 5 16,-59-2-2-16,-54 1 5 15,-23 2-5-15,-16 2 0 16,-1 5 0-16,11 7-3 15,38 5-1-15,32 4 0 16,55 5 1-16,63 0-1 0,75 0 0 16,83 10 0-16,79 2-2 15,87 1 3-15,94-6-1 16,74 1 0-16,62 1-3 16,72-1-7-16,89 1 9 15,84-3 2-15,75-3-1 16,76-1 1-16,73-2-1 15,49 0 0-15,39 0 2 16,11 0-2-16,-4 0 0 16,-17 0 0-16,-18 0 0 15,-29 0 1-15,-31 2-1 16,-23 2 0-16,-50 2 1 16,-49-5-1-16,-71 2 0 0,-87-3 1 15,-90 0-3-15,-99 0 2 16,-67 0-1-16,-144-4-5 15,-112-8-2-15,-105-3 6 16,-110 2 0-16,-83-1 2 16,-69-3 3-16,-49 2-2 15,-43 4 3-15,-19 4 3 16,-1 0-5-16,17 6 2 16,42 1-4-16,53 0 0 15,71 0 0-15,81 0-1 16,92 0-1-16,80 0-4 15,85 0-7-15,83 0 5 0,83 0 2 16,85 0-5 0,40 0-8-16,105 0-18 0,68 9-1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3:42:4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5570 4963 63 0,'0'0'17'16,"0"0"-17"-16,0 0-1 16,237-21 1-16,-1 4 6 15,77-1-1-15,76-4 0 0,76 0 1 16,57-3-1 0,47 7-3-16,17 4 1 0,-2 0-3 15,-8 8 1-15,-41 2-2 16,-53 4 2-16,-66 0 0 15,-103 0 2-15,-102 6-2 16,-98 9-2-16,-101-2-2 16,-68 2-18-16,-135-1 16 15,-89-3-45-15</inkml:trace>
  <inkml:trace contextRef="#ctx0" brushRef="#br0" timeOffset="338.926">5216 5065 0 0,'248'-24'18'15,"72"-2"2"-15,61 0-7 16,50 2 2-16,57 1 3 15,38 4-8-15,35 0-2 16,22 0-2-16,-11-2-4 16,-3 4 11-16,-36-2-5 15,-68 5 0-15,-83 9 2 16,-118 2-8-16,-119 3 2 0,-108 0-4 16,-74 14-15-16,-144 13 8 15,-109 4 6-15,-87 4-24 16,-65 0-1-16,-53 6 12 15,-43 5 4-15,-35 3-21 16,-25 1 5-16</inkml:trace>
  <inkml:trace contextRef="#ctx0" brushRef="#br0" timeOffset="549.33">6028 5304 13 0,'-369'25'11'16,"119"-10"2"-16,114-11 0 16,113-4-7-16,80 0 3 15,146-22-6-15,112-11 11 16,113-7 5-16,97-2-11 15,79-3-1-15,55-4-1 16,35 3 1-16,-8 3 0 0,-17 10-6 16,-61 7 1-16,-58 10-1 15,-81 8 2-15,-99 5-3 16,-103 3 0-16,-115 0-4 16,-106 11-4-16,-69 11-35 15,-145 1 10-15,-94 10 18 16</inkml:trace>
  <inkml:trace contextRef="#ctx0" brushRef="#br0" timeOffset="1055.776">5818 6010 39 0,'0'0'22'0,"0"0"-15"15,0 0 2-15,0 0 0 16,0 0-9-16,0 0 4 16,111 29 4-16,141-18 4 15,98-9-4-15,111-2-4 16,97-5 4-16,93-14-3 15,77-3 7-15,35 4-7 16,15 2 6-16,-19 5 3 16,-43 5-14-16,-79 4 8 15,-73 2-8-15,-93 0 2 16,-98 0-5-16,-86 0 1 0,-102 0-8 16,-85 2-1-16,-100 4-14 15,-69 0-17-15,-144 2 9 16</inkml:trace>
  <inkml:trace contextRef="#ctx0" brushRef="#br0" timeOffset="1461.26">5208 6123 29 0,'0'0'20'0,"0"0"-7"0,0 0 1 16,198 0-3-16,95-12 6 16,120-6 1-16,114-3-7 15,94-5 1-15,91 0-1 16,70-2 3-16,43 6 9 16,9-1-10-16,-15 5 7 15,-47 0-12-15,-75 4-7 16,-80 2 7-16,-116 5-8 15,-102 2 0-15,-105 1 0 16,-106 2 1-16,-86 0-1 16,-79 2 0-16,-49 0-21 15,-127 0 9-15,-114 0 5 16,-125 8-25-16,-109 3-4 16,-86-4 5-1,-73-3 7-15,-49 2-2 16,-38 2-5-16,-15 6 9 15</inkml:trace>
  <inkml:trace contextRef="#ctx0" brushRef="#br0" timeOffset="2137.446">7836 6002 5 0,'-615'32'9'0,"96"-6"3"0,130-8 1 0,127-8-5 0,124-6 1 15,115-4 1-15,92-8 24 16,163-24-23-16,140-9-10 16,142-4 12-16,111 1 3 15,88 3-11-15,65 9 4 16,34 6 0-16,16 8 0 15,-23 5 5-15,-50 7-12 0,-74 6 1 16,-97 0-3-16,-110 0 2 16,-101 0-4-16,-122 6 2 15,-102 0 0-15,-87-1 0 16,-62-1-7-16,-126 2 4 16,-111 4 0-16,-133 2 3 15,-111-2-3-15,-94-4-5 16,-88-2 7-16,-52 6-2 15,-38 0 6-15,-15 8-3 16,25 2 0-16,53 1 1 16,68 0-3-16,112-1 2 15,125-2 0-15,133-4-1 16,134-5 3-16,118-3-4 16,83-5-1-16,181-1 1 15,155 0 2-15,157-9 0 16,125-13 1-16,84 2-2 15,50 1 3-15,9 5-2 0,-32 3 0 16,-57 5 2-16,-91 0-2 16,-113 1 0-16,-103 5 0 15,-124 0-2-15,-116 0 3 16,-100 0-1-16,-94 0 0 16,-63 0 1-16,-146 0-1 15,-132 5 3-15,-138-4-3 16,-119-1 0-16,-113 0 1 0,-92 0-1 15,-85 2 0 1,-52 7 2-16,-8-1-2 0,14 8 0 16,88-5 0-16,128-1 1 15,174-4 1-15,210-4-2 16,194-2 3-16,172 0-2 16,232-3 4-16,187-18-4 15,159-5-1-15,121 2 0 16,51 1 0-16,25 0-1 15,-20 3-2-15,-47 0-3 16,-45 6 6-16,-79 2 1 16,-73 6-1-16,-99 3 0 15,-120 3-21-15,-121 0-15 0,-140 0-34 16</inkml:trace>
  <inkml:trace contextRef="#ctx0" brushRef="#br0" timeOffset="3034.395">5959 4810 66 0,'0'0'10'16,"0"0"-10"-16,0 0 1 15,0 0 3-15,0 0-3 16,420-100 0-16,-58 62 1 16,114 2-1-16,74 6 6 15,41 10-4-15,7 12-2 16,-37 8 0-16,-43 0-1 0,-83 0 0 16,-106 16 0-1,-127 1 0-15,-133 2 0 0,-92 1-8 16,-158 3 8-16,-100 0 1 15,-92-2-1-15,-62-4 1 16,-46-3 2-16,-31-2-3 16,-17 0 5-16,-1 2-4 15,11 4 0-15,8 2 3 16,34 3-4-16,50 1 1 16,84-6 0-16,119-4 1 15,112-8-2-15,112-6 0 16,92 0-5-16,172-2 5 0,158-23 0 15,146-6 0 1,108-2 0-16,79 6-4 0,18 2-8 16,-28 10-6-16,-48 0-3 15,-103 5 16-15,-109 1 5 16,-133 6 3-16,-150 3 7 16,-146 0-8-16,-112 0 0 15,-178 12 11-15,-155 9 1 16,-129 4-9-16,-123 6-5 15,-91 2 1-15,-46 8 10 16,-8 3 3-16,43 8 1 16,87 3-8-16,138-10-5 15,171-11 9-15,183-13-7 16,167-14-2-16,250-7 3 16,184 0 7-16,179-16-5 0,111-18-7 15,70-10 3-15,15 1-6 16,-26 2 3-16,-73 5-1 15,-117 10-1-15,-140 8 1 16,-162 5 1-16,-153 12 0 16,-141 1-7-16,-145 0-7 15,-152 10 13-15,-126 15-3 16,-81 8-10-16,-21 9-19 16,24 4-6-16,75-2-20 15</inkml:trace>
  <inkml:trace contextRef="#ctx0" brushRef="#br0" timeOffset="14118.505">11919 9581 30 0,'0'0'25'0,"0"0"6"16,0 0-5-16,0 0-1 16,0 0-4-16,0 0-8 15,0 0 2-15,-60 0 9 16,60 0-13-16,0 0 0 16,0 0-5-16,46 4-5 15,37-1 16-15,62 0 0 0,60-3-3 16,62 0 1-1,53-4-10-15,46-9 8 0,13-2-8 16,-2 0-5-16,-22 2 2 16,-38-1-1-16,-36 0-1 15,-37-2 1-15,-38 0 4 16,-35-2-5-16,-29 3 0 16,-27 2 0-16,-36 5-1 15,-20 4 1-15,-29 4-1 16,-23 0 1-16,-7 0-25 15,0 0-4-15,-53 0-22 16,-43 5 6-16,-33 14 15 0,-20-2-5 16,-12 1 2-1,-7-2-6-15</inkml:trace>
  <inkml:trace contextRef="#ctx0" brushRef="#br0" timeOffset="14563.681">11928 9726 2 0,'0'0'39'0,"0"0"-22"0,-207 3 3 15,180-3 3 1,20 0-3-16,7 0 0 0,0 0-12 15,50 0-4-15,56 0 6 16,69 0 7-16,78-4 8 16,58-8-6-16,55-4-5 15,46 0 2-15,20-3-5 16,3-4-2-16,-24 2 5 16,-42-4-7-16,-40 7 2 15,-55 2 1-15,-45 6-9 16,-45 2 14-16,-55 2 1 15,-41 3-12-15,-42 3 2 0,-23 0-5 16,-19 0-1 0,-4 0 0-16,-9-1-3 0,-67 1-10 15,-66 0-26-15,-63 0-14 16,-55 0 13-16,-32 0 7 16,-17 7 5-16,-4 4 1 15,5-1-7-15,5 0-1 16,19 0-8-16</inkml:trace>
  <inkml:trace contextRef="#ctx0" brushRef="#br0" timeOffset="14834.155">12073 9621 27 0,'0'0'26'16,"0"0"1"-16,-218 20 1 15,202-16-10-15,16 2-9 16,34 6-8-16,77 0 9 0,68-2 27 15,84-8-12-15,77-2 0 16,72 0 1-16,34-16-11 16,12-6 4-1,2-1-5-15,-28 2-4 16,-33-2 11-16,-43 4-12 16,-59 0 4-16,-60 1-3 15,-69 3-4-15,-65 3-12 0,-57 3 6 16,-46 0-36-16,-43 0-10 15,-82 0-74-15</inkml:trace>
  <inkml:trace contextRef="#ctx0" brushRef="#br0" timeOffset="22880.249">16739 9567 57 0,'0'0'40'0,"0"0"-25"0,0 0-6 16,0 0 3-16,0 0-4 16,0 0 3-16,0 0 18 15,257 42-5-15,-10-42-5 16,47-14-8-16,26-2-7 0,30 2 6 15,9-2-1-15,4 2-3 16,-13 0 0 0,-37 1-5-16,-58 6 2 15,-71 5-3-15,-74 2 1 0,-61 0 1 16,-36 0-2-16,-13 0 0 16,-89 6 2-16,-82 10-2 15,-84 1-2-15,-67 2-4 16,-39-5-1-16,-28-3 4 15,-27 4 3-15,-19-3 0 16,-4 0 1-16,20-1 2 16,64-4 0-16,84-3 6 15,105-2-2-15,88-2 12 16,64 0-10-16,21 0-8 0,92 0-1 16,88-4 2-1,72-11 3-15,66 2 0 16,55-3-3-16,36-2 1 0,19-2-2 15,4 2 0-15,-31 2 1 16,-38 2 4-16,-66 6-6 16,-70 4 0-16,-85 4 3 15,-73 0-4-15,-53 0 2 16,-23 0-1-16,-39 0 11 16,-87 2-6-16,-79 12 2 15,-66 0-7-15,-61 1 4 16,-42 2-10-16,-38-2 6 15,-26 6 0-15,-12-3-1 16,22-2 6-16,66-4-5 0,117-6 0 16,109-6 5-16,133 0-6 15,102 0 1-15,148-6 0 16,139-12-3-16,90-4 6 16,46 0-3-16,5 2 0 15,-32 2 0-15,-72 4-4 16,-87 4 4-16,-95 2 0 15,-109 2-2-15,-77 2 4 16,-55 0-2-16,-72 1 0 16,-105 2 6-16,-89-2-8 15,-89 3 2-15,-64 0 0 0,-43 0-2 16,-14 0 5-16,21 0-3 16,56 0 4-16,101 4-2 15,127 3 5-15,105-1-7 16,86-1-5-16,132 4-19 15,92-5 2-15,87-4-4 16,47 0-22-16,15-4-23 16,-20-10 4-16,-59 4-51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3:58:00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4606 3459 52 0,'0'0'109'15,"0"0"-50"-15,0 0-17 16,0 0 5-16,0 0 0 16,0 0-24-16,0 0-4 15,-12-45-6-15,12 45-4 16,0 0 14-16,0 0-10 15,0 0-1-15,0 0 9 16,0 0-18-16,0 13 3 16,0 8-3-16,0 10 0 15,0 3 8-15,3 8-8 0,-3 2 1 16,0 5 1 0,0-6 2-16,0 1-7 0,0-3 0 15,4-10-6-15,12-4 3 16,0-11-14-16,7-3 1 15,-6-9 14-15,3-1-7 16,3-2 9-16,-4-1 0 16,4 0 2-16,-3 0 1 15,-10 0-3-15,6-1 1 16,-2-10-2-16,2-2 5 16,-5-1-4-16,1-4 0 15,-1 0 4-15,-2-5-3 16,1-1-1-16,-6 1 0 15,0-1 8-15,-4 4-8 16,0 5 15-16,0 5 1 0,0 8-5 16,0 2 15-16,0 0-11 15,0 0-7-15,0 0-8 16,0 0-6-16,0 4 5 16,0 16-11-16,0 8 12 15,0 11 8-15,0-1-8 16,0 1 0-16,0 4 0 15,0 5 4-15,0 5-4 16,0 4 0-16,0 1 0 16,8-1 1-16,-1-7-1 15,1-5-1-15,0-10-3 16,-1-8-20-16,1-8-25 0,-5-6-1 16,2-7-35-16,-1-6 1 15,-1 0 2-15,13 0 4 16,11-15-20-16</inkml:trace>
  <inkml:trace contextRef="#ctx0" brushRef="#br0" timeOffset="383.718">5388 3771 77 0,'0'0'55'0,"0"0"-22"0,0 0 15 16,0 0 0 0,0 0-14-16,0 0-5 0,0-76 3 15,0 74-9-15,0 0-2 16,0 2-7-16,0 0-10 16,0 0 3-16,0 0-7 15,0 15-4-15,7 17 3 16,4 12 1-16,-2 8 1 15,-2 6 0-15,-7 3 0 16,0-4 2-16,0-3-1 16,0-8-2-16,3-5 0 15,10-11 1-15,1-8-2 16,5-8-1-16,4-4-13 16,7-2 8-16,9-2-16 0,7-6-20 15,7 0-12-15,16 0-13 16,4-5-4-16,-2-8-26 15</inkml:trace>
  <inkml:trace contextRef="#ctx0" brushRef="#br0" timeOffset="601.656">6196 3990 63 0,'0'0'56'0,"0"0"-33"16,0 0 4-16,0 0-3 0,0 0-11 16,0 0-13-16,91-16 2 15,1 8 0-15,23-1-2 16,14-2-1-16,12-3-28 16,-5 3-31-16,-21 7-51 15</inkml:trace>
  <inkml:trace contextRef="#ctx0" brushRef="#br0" timeOffset="1160.559">7599 3669 92 0,'0'0'46'16,"0"0"-31"-16,0 0 15 16,0 0 7-16,0 0-19 15,0 0-9-15,11-14-1 0,-11 14-3 16,0 0-4-1,0 0-1-15,0 7 0 16,0 7 1-16,0 1-1 16,0 3 3-16,0 5-1 0,9-2-2 15,8 2 4-15,3-1-3 16,3 0-1-16,3-2 2 16,4 0 0-16,9-2-1 15,4 0-1-15,3 0 1 16,-2 0 0-16,5 3-1 15,-6-3 0-15,-8 5 2 16,-8-1 0-16,-13 0-2 16,-5 0 3-16,-9-1-2 15,0-4 3-15,0-2-3 16,0-5 0-16,-27 2 4 16,-12-2-4-16,-17 2 3 0,-10-1 1 15,-10-4-5-15,0-3 0 16,7-2-2-16,16-2-19 15,11 0-7-15,19 0-19 16,23-20-8-16,0-13-12 16</inkml:trace>
  <inkml:trace contextRef="#ctx0" brushRef="#br0" timeOffset="1347.844">7725 3742 83 0,'0'0'35'0,"0"0"-9"16,0 0-2-16,0 0 9 0,33-115-12 16,-17 101-9-16,0 4-5 15,11 2-7-15,6 5 0 16,6 2-6-16,18 1-13 16,8 0-30-16,3 4-38 15</inkml:trace>
  <inkml:trace contextRef="#ctx0" brushRef="#br0" timeOffset="1762.502">8533 3623 109 0,'0'0'64'0,"0"0"-28"16,0 0 9-16,0 0-2 15,0 0-6-15,0 0-16 16,-3-48 7-16,3 46 3 16,0 2-16-16,0 0-1 15,0 0-10-15,0 0-4 16,0 15 1-16,0 8 3 15,0 11-3-15,10 9 4 0,3 3-3 16,-6 2 16 0,0-1-11-16,-2 2-6 0,2-3 3 15,-3-6 0-15,8-8-4 16,6-8 0-16,14-7 3 16,21-10-8-16,42-7-9 15,50 0-17-15,30-6-20 16,0-9-32-16,-45 6-31 15,-68 8-56-15</inkml:trace>
  <inkml:trace contextRef="#ctx0" brushRef="#br0" timeOffset="5244.076">5158 3120 32 0,'0'0'20'0,"0"0"2"15,0 0 5-15,0 0-2 0,0 0-7 16,0 0 5-16,0 0 0 16,0 0-12-16,-80-12 1 15,4 12-5-15,-23 0-1 16,-32 0 1-16,-24 0-5 16,-13 0 1-16,9 2-3 15,28 2 1-15,44 1 2 16,37-4-3-16,27 0 0 15,16-1 1-15,7 2-1 16,0-2 1-16,-5 4-1 16,-6 3-2-16,-8 7 1 15,-4 9 2-15,-4 13 0 16,8 9 5-16,5 13-3 16,10 10 8-16,4 6-1 0,0 8-2 15,0 7 9-15,0 4-10 16,14 3 1-16,9 1 5 15,0-3-6-15,4 4 1 16,0 4 0-16,-4 8-7 16,-11 5 18-16,-9-1-1 15,-3-10 1-15,0-16-3 16,-15-19-13-16,0-25 9 16,-1-18-5-16,4-14-4 15,5-11 7-15,0-1-7 16,7 3 3-16,-4-3 14 15,4 0-18-15,0 0 13 16,0 0-10-16,0 0-3 0,0 0-4 16,0 0 2-16,30 0-6 15,27-3 3-15,32-2 5 16,20-2-7-16,49 4 5 16,24-1-14-16,28 0 8 15,42 4-11-15,18 0-1 16,36 0 11-16,37 0 5 15,18 1 2-15,9 17 0 16,5 1 1-16,-9 1 1 16,-26 0-2-16,-20-2 0 15,-39-6-1-15,-40 1 0 16,-31-6 1-16,-31-3 0 0,-20-2 1 16,-10-1-6-1,-8-1 5-15,-3 0 0 0,-19 0-1 16,-20 0 5-16,-27 0-4 15,-26 0 0-15,-19 0 0 16,-20 0 0-16,-4 0 0 16,-3 0 0-16,0 0 5 15,0-7-2-15,0-5 3 16,0-6-5-16,0-4 5 16,0-3-11-16,0-3 5 15,0-2-7-15,0-2-1 16,0-1-15-16,0-5 15 15,0-4 5-15,0-2 3 16,0-9-1-16,0-9 1 0,0-11 0 16,0-3-3-16,0-8 7 15,7-4-4-15,6-2 0 16,1 2 2-16,-2-5-1 16,-5 0 0-16,-3-1 2 15,-4 3 2-15,0 10 1 16,0 14 2-16,0 10-1 15,0 11-5-15,-18 2 14 16,6 5-16-16,1 7 0 16,2 8 11-16,2 8-10 15,4 4 7-15,-1 5-8 16,1 1 3-16,-3 3-5 16,6 3 2-16,-3 0 0 0,-1 0-3 15,1 0 1-15,-13-2 2 16,-18-2 0-16,-31-4-7 15,-38 0 4-15,-45 1 0 16,-47 2 3-16,-46 4-4 16,-52 1 5-16,-34 0-1 15,-43 0 0-15,-26 0-8 16,3 0 8-16,7 0-29 16,40-11 2-16,33-5-7 15,15 0-27-15,19 9-29 16,12 7-7-16</inkml:trace>
  <inkml:trace contextRef="#ctx0" brushRef="#br0" timeOffset="6592.716">6927 4948 130 0,'0'0'53'15,"0"0"-22"-15,0 0 20 16,0 0 4-16,0 0-20 15,0 0-9-15,0-19 1 16,0 19-18-16,9 0 4 16,5 18-13-16,5 14 10 15,4 8 9-15,-10 12-15 16,-3 6 15-16,-2 11-12 0,-8 5-6 16,0 2 12-1,0-4-13-15,0-8 0 0,0-7 7 16,-11-12-4-16,-1-11-3 15,1-9 0-15,4-13 4 16,2-9-1-16,1-3-1 16,0 0 1-16,-6 0 24 15,-6-18-20-15,-11-11 2 16,-12-11 3-16,-1-5-6 16,-10 5 1-16,1 8-6 15,3 8 1-15,10 12 23 16,13 6-23-16,13 6 17 15,10 0-19-15,0 0-12 0,0 0 5 16,0 22-19-16,7 9 26 16,19 8-7-16,10 2 8 15,6-2-1-15,2 2 0 16,6-9 3-16,5-5-14 16,1-9 11-16,1-9-8 15,1-9 1-15,6 0 14 16,12-13-7-16,0-12 5 15,6-3-1-15,-13-5 6 16,-25 3-10-16,-12 2 2 16,-22 4-5-16,-10 3-38 15,0 8-22-15,-10 5-16 16,-10 8 4-16,-3 0 9 16,-7 8-15-16,-5 20 1 0</inkml:trace>
  <inkml:trace contextRef="#ctx0" brushRef="#br0" timeOffset="7168.994">6550 6079 92 0,'0'0'36'0,"0"0"-5"15,0 0 20-15,0 0 1 16,0 0-18-16,0 0 2 15,-42-77-9-15,28 77-6 16,1 0-3-16,-6 0-18 16,-2 12 4-16,-8 21-4 15,3 13 2-15,-4 14 0 16,3 9-2-16,1 7 0 0,10 8 0 16,12 5 2-16,4-5-2 15,0-10 0-15,0-14-3 16,30-18 1-16,6-13-10 15,1-16 0-15,5-13 4 16,-3 0-4-16,-2 0 12 16,-10-17 4-16,-8-8-1 15,-6-3 10-15,-13-2-9 16,0-4-3-16,0 4 0 16,-39 0 1-16,-11 4-2 15,1 8 0-15,-1 4-7 16,8 10 6-16,8 4-14 15,8 0-15-15,6 0-12 16,4 11-21-16,16 6-5 16,0-1-4-16</inkml:trace>
  <inkml:trace contextRef="#ctx0" brushRef="#br0" timeOffset="7500.188">6955 6144 22 0,'0'0'75'16,"0"0"-54"-16,22-130 16 15,-17 104 15-15,-5 10-1 16,3 7-16-16,-3 7-2 16,4 2 1-16,-4 0-17 0,3 0-17 15,-3 12 4-15,4 18-3 16,0 17 8-16,-4 14 9 15,0 12-10-15,-23 11 6 16,-15 8-2-16,5-5-11 16,10-15 8-16,17-18-9 15,6-20 0-15,6-16-5 16,43-12 1-16,27-6 2 16,23 0-2-16,8-18-17 15,-23 6-27-15,-43 3-39 16,-32 8-17-16,-9 1-50 15</inkml:trace>
  <inkml:trace contextRef="#ctx0" brushRef="#br0" timeOffset="9037.42">7962 6389 72 0,'0'0'61'16,"0"0"-45"-16,0 0 15 15,0 0 13-15,-126-115-8 16,71 102-30-16,2 11 9 15,4 2 5-15,6 0-16 0,10 5-3 16,3 17-1-16,7 8-5 16,7 8 4-16,5 2-1 15,11 5-1-15,0-5 2 16,0-4-5-16,0-9 3 16,7-8-4-16,16-9-3 15,0-8 6-15,7-2 2 16,0 0 2-16,2-20 5 15,-2-8 2-15,-14-5 10 16,5-6-10-16,-12 0-2 16,-5 3 9-16,-4-1-8 15,0 5 1-15,0 5 4 0,0 9-8 16,-7 8 15-16,-2 9-2 16,5 1-8-16,4 0-7 15,0 0-1-15,0 23-6 16,0 7 4-16,0 11 4 15,16-2 0-15,14 0-2 16,0-7 0-16,6-4-2 16,-6-8 2-16,-4-8 0 15,1-4 0-15,-4-5 1 16,3-3 0-16,4 0-1 16,13-17 1-16,-1-10 5 15,4-7-3-15,-12 2-3 16,0-4 6-16,-6 2-6 15,2 0 8-15,-3 4-8 16,-1 7 4-16,1 9-9 0,-8 5 5 16,-5 3 0-1,6 6 0-15,-4 0-4 0,-2 0 0 16,2 0-3-16,-9 2-3 16,5 8 6-16,-5-1-6 15,2-6 4-15,-5 1 5 16,-1-4-4-16,-3 0 5 15,0 0 2-15,0 0-2 16,-3 0 9-16,-29-10-7 16,-5 0-2-16,-6 0 0 15,9 4 2-15,4 4-1 16,7 2-1-16,8 0 1 0,-5 4-4 16,1 20 2-16,4 8 1 15,0 6 0-15,4 5 1 16,7 3-2-16,4-2 1 15,0 0 0-15,0-7-4 16,22-8-1-16,13-8-1 16,7-6 3-16,3-7-10 15,9-8 10-15,3 0 1 16,3-4 2-16,2-20 3 16,-2-8-3-16,-1-4 0 15,-19-4 8-15,-8 0-6 16,-12-2 8-16,-13 3-1 15,-7 3-5-15,0 6 6 16,0 6-8-16,0 11 3 16,0 4 0-16,0 7-4 15,0 2-1-15,0 0 0 0,0 0-6 16,0 0 5-16,-4 8-13 16,-8 14 14-16,1 4-2 15,2 2 5-15,2 2-5 16,7-3 2-16,0-4-4 15,0-2 3-15,0-7-4 16,0-2 3-16,13-5 0 16,-3 4-1-16,6-4 3 15,-5 2 0-15,1 1 0 16,-5-3-1-16,4 0 1 16,-2 1 0-16,-2 0 0 0,0 0 3 15,-4 2-4-15,3-1 1 16,-6 6 0-16,3 3 0 15,-3 0 1-15,0 6-1 16,0 0 0-16,-19-5 2 16,8-6-2-16,-5-7 0 15,4 0 0-15,-6-6 5 16,-8 0-4-16,-6 0 5 16,-9 0-1-16,2-10-2 15,6-12-2-15,6-6-1 16,11-6-8-16,13-4-10 15,3 2-10-15,0 7 0 16,0 10-19-16,0 12-30 0,0 7-14 16</inkml:trace>
  <inkml:trace contextRef="#ctx0" brushRef="#br0" timeOffset="53808.919">18349 3635 43 0,'0'0'76'16,"0"0"-40"-16,0 0 11 0,0 0 7 16,0 0-12-16,0 0-3 15,0-68-10-15,0 64-5 16,0 4 0-16,0 0-17 16,0 0 4-16,0 2-9 15,0 18 5-15,3 10-7 16,8 14 5-16,1 4 1 15,-8 5 14-15,-4-3-8 16,0 0 7-16,0 3-11 16,0-3-6-16,0-3 8 15,0 0-10-15,0-12 1 16,0-10-3-16,0-7 2 16,0-11 0-16,0-1 0 0,12 0-10 15,9-1 6-15,11-5 4 16,9 0-8-16,5 0 4 15,3 0-44-15,-6-5-3 16,-17-4-5-16,-3 3-11 16,4-2 1-16,12 0 6 15,2 6-1-15</inkml:trace>
  <inkml:trace contextRef="#ctx0" brushRef="#br0" timeOffset="54744.766">19101 4074 53 0,'0'0'50'0,"0"0"-14"0,0 0-14 16,0 0 17-16,0 0-2 15,56-111-14-15,-56 86 3 16,0 3 1-16,0 0-8 15,-16 1-6-15,-7 8 1 16,-3 3-5-16,-1 4 2 16,4 4-11-16,9 2 3 15,-9 0-6-15,4 21-2 0,-4 6 4 16,3 7 0 0,9 2-3-16,8 0 4 0,3 0-6 15,0-4 0 1,0-5 4-16,0-8-11 15,26-6 6-15,-3-9-4 0,8-4 3 16,-5 0 8-16,-3 0 1 16,0-14 0-16,-9-7 10 15,2-3-5-15,-5-2 4 16,-2 0 2-16,-2 2-2 16,-7 3 7-16,0 7-1 15,0 5-1-15,0 5 8 16,0 4-12-16,0 0-3 15,0 0-8-15,0 0-10 16,0 19 4-16,0 4 4 0,0 7 2 16,12 0 3-16,6-6-3 15,1 1-2-15,4-10-4 16,0-2-13-16,-3-9 17 16,3-3-2-16,-6-1 4 15,6 0 2-15,-7 0-1 16,11-18 2-16,3-8 6 15,9-5-5-15,3-6 2 16,-1 5-6-16,-2 7 2 16,-6 4-3-16,-10 11 1 15,-3 6-1-15,-9 4 1 16,1 0-10-16,-1 0 9 0,-3 0-4 16,-1 0-2-16,0 10 7 15,-1 0-9-15,1 0-1 16,-4-5 6-16,1-4-4 15,-4-1 8-15,0 0 0 16,0 0 0-16,0 0 11 16,-4 0-7-16,-19-7 0 15,-3-6 1-15,-4 3-4 16,3 0 8-16,4 6-8 16,4 4 0-16,3 0-2 15,-4 0-3-15,3 24 0 16,-6 7 4-16,0 7 0 15,7 1 0-15,16 0 0 16,0-8-1-16,0-1-2 16,35-5-4-16,15-7 3 0,17-8 3 15,11-8 2-15,12-2-2 16,2 0 1-16,-19-18-20 16,-13-6-9-16,-18-2-22 15,-15-5-7-15,-11-3-14 16,-9-2 3-16</inkml:trace>
  <inkml:trace contextRef="#ctx0" brushRef="#br0" timeOffset="55914.925">19615 3198 51 0,'0'0'48'16,"0"0"-18"-16,0 0 1 15,0 0 5-15,0 0-12 16,0 0 1-16,30-38-4 15,-30 32-3-15,-26-4-7 16,-36-2-11-16,-25 1 2 0,-31 4-2 16,-27 1 2-16,-34 2-2 15,-31-2 0-15,-28 2 0 16,-9-4 0-16,3-1 0 16,16 1 0-16,13-4 1 15,30 5 1-15,20-1-1 16,20 4-1-16,16 2 0 15,-2 2-1-15,-1 0 1 16,-6 0 0-16,8 0 0 16,19 6-1-16,35 2 1 15,35-1 0-15,18-2-1 16,20-1-2-16,3 3 1 0,-6 3 0 16,6 9 1-1,-7 2 2-15,-3 6 1 0,-6 3 5 16,-4 4 2-16,6 0 13 15,-5 0-7-15,3 3 3 16,9-2-1-16,3 7-10 16,4 7 13-16,0 11-4 15,11 10 1-15,24 8 14 16,-1 15-16-16,5 7 0 16,-2 4 6-16,-7 9-3 15,-4-9 19-15,-6-2-23 16,-8-6-11-16,-5-13 23 15,-3-11-22-15,-1-13 9 0,1-10 6 16,5-13-17-16,-2-10 10 16,0-12-12-16,2-7 4 15,-2-4-8-15,-4-3 6 16,1 0-2-16,5 0 0 16,14 0 3-16,26 0-3 15,50-5 4-15,41-12 2 16,44-5-10-16,34 2 4 15,17 2-26-15,14 0 7 16,6 4-18-16,5 2 23 16,-9 2-5-16,8 4-3 15,-7 0 20-15,10 1-11 0,11 4 10 16,1 1-2 0,-7 0 0-16,-23 0 4 0,-39 0 1 15,-44 0-1-15,-39 0-6 16,-35 0 7-16,-30 1 0 15,-22 2 0-15,-12-3 3 16,-9 0-3-16,-5 0 0 16,-2 0 1-16,0 0 9 15,5 0-7-15,-1-10 12 16,1-6 9-16,-4-6-2 16,-5-9 7-16,-3-5 5 15,0-6-14-15,0-8 13 16,0-11-27-16,-7-8-2 15,-9-12 0-15,2-6 4 16,-9-9-8-16,-4-4 0 0,-8-10 6 16,1 5-12-16,-8 2 6 15,-8 10 0-15,-3 18 0 16,-3 12 12-16,1 12-12 16,14 9 0-16,6 11 6 15,12 10-12-15,-4 4 6 16,-10 9-6-16,-35 0-14 15,-59-2-86-15,-74 4 13 16,-73 0-45-16,-55 0 25 16,-26-4-35-16</inkml:trace>
  <inkml:trace contextRef="#ctx0" brushRef="#br0" timeOffset="146356.198">16679 3752 32 0,'0'0'24'16,"0"0"2"-16,0 0-5 16,0 0-4-16,0 0 2 15,0 0-7-15,0 0 5 16,-5-6 0-16,5 3-3 16,0 2 9-16,0 1-6 15,0 0-1-15,0 0 7 16,0-3-14-16,0-2 10 15,0-6 1-15,0-5-10 16,19-6 9-16,1-4-16 16,-1-1 4-16,0 0 7 15,-8 6-10-15,1 6 0 16,-8 7 3-16,0 6-4 0,-4 2 10 16,0 0-13-16,0 0 0 15,0 0-3-15,0 0 0 16,0 0 2-16,0 0-3 15,3 12-14-15,-3 16 16 16,0 11 0-16,0 8 2 16,0 6-2-16,0 2 8 15,-11 2-6-15,-1-3 0 16,9-8 2-16,-1-8-6 16,4-8 4-16,0-6 0 15,0-7-2-15,0-10 6 16,0-3-4-16,0-1 0 15,-12-3 2-15,8 0 7 16,-10 0-7-16,-6 0 2 0,1 0 4 16,-4-3-4-16,0-1-4 15,4 2 0-15,4 2 4 16,3-1-13-16,-2 1 8 16,5 0 1-16,2 0-6 15,7 0 3-15,0 0 2 16,0 0 1-16,0 0-7 15,0 0 3-15,3 0-8 16,40 0 12-16,26-4-8 16,21-2 13-16,9-3-5 15,0-1 0-15,-14 4-8 16,-28 2 3-16,-27 3-35 16,-21 1-16-16,-9 0-17 0,0 0 3 15,0 0-5-15</inkml:trace>
  <inkml:trace contextRef="#ctx0" brushRef="#br0" timeOffset="146859.78">17498 3713 83 0,'0'0'38'0,"0"0"-4"16,0 0 7-16,0 0-8 15,0 0-4-15,0 0-8 16,-80-92-1-16,77 92-9 16,-6 0-11-16,-2 13-3 15,-12 15 1-15,-3 8 2 16,-4 9-3-16,10 5 3 15,8 3 0-15,12-1-1 16,0-2 3-16,5-6-2 16,32-6 0-16,9-8 0 15,7-9-1-15,-7-10 1 16,0-8 0-16,-3-3 7 16,-2 0-6-16,8-22 9 0,6-13 4 15,5-7 0-15,-14-10 11 16,-12-8-6-16,-15-4-2 15,-19-4 13-15,0 0-24 16,-3 5 9-16,-36 11-13 16,-11 12 4-16,1 13-8 15,-1 14 2-15,1 12-12 16,3 1 10-16,5 21-25 16,-9 31-13-16,4 21-33 15,11 5-3-15,17 2-19 16</inkml:trace>
  <inkml:trace contextRef="#ctx0" brushRef="#br0" timeOffset="182183.743">18078 4659 136 0,'0'0'43'0,"0"0"-7"16,0 0 3-16,0 0 0 15,0 0 3-15,0 0-21 16,0 0-4-16,-65-57 12 15,61 57-25-15,1 7 7 16,-1 16 0-16,4 15-3 16,0 9 30-16,0 6-23 15,0 4-9-15,7 1 14 16,9-1-16-16,2-1 1 16,-2-6-5-16,-9-3 12 15,-7-7-12-15,0-8 0 16,0-10 0-16,0-5-7 0,0-12 7 15,0-3 0 1,0-2 0-16,0 0 5 0,0 0 4 16,0 0-1-16,-4-15 3 15,-22-5 8-15,-11-11-16 16,-6 1-3-16,1 5 0 16,4 6 7-16,15 13-18 15,4 4 11-15,12 2-5 16,-2 0-5-16,9 0-4 15,-3 0 5-15,3 6 0 16,0 9-6-16,0 12 14 16,0-1-26-16,3 4 20 15,32-8-1-15,6-6-3 16,12-10 11-16,6-3-1 0,-6-3 4 16,-7 0 8-16,-4 0-7 15,-12-21-3-15,-7-2 23 16,-3-6-23-16,-13 1 12 15,-7 4-13-15,0 11 3 16,0 4-6-16,-4 9-35 16,-35 0-56-16,-10 30-29 15,-8 12-61-15</inkml:trace>
  <inkml:trace contextRef="#ctx0" brushRef="#br0" timeOffset="182902.463">17185 5952 6 0,'0'0'57'16,"0"0"-26"-16,0 0 8 15,0 0-3-15,0 0 5 16,0 0-10-16,-18-7-11 15,22-4 6-15,29-10-15 16,17-3 3-16,3-6-2 16,5-1-10-16,-8-2 9 15,-10 3 1-15,-4 4-8 16,-17 4 13-16,-8 9-6 16,-8 7 2-16,-3 6 16 15,0 0-28-15,0 0 6 16,0 0-7-16,0 0-14 0,0 20 13 15,0 9-1-15,-7 3 2 16,-5 6-3-16,5 0 6 16,0 0-3-16,3 0 0 15,-1-2 5-15,1-4-8 16,4-6 3-16,0-5-2 16,-3-10-2-16,3-2-6 15,-4-8 2-15,-6 4 6 16,-10-4 0-16,-15 1 1 15,-15 1 1-15,-6-2 0 16,3-1-6-16,10 0 8 16,20 0-2-16,16 0 0 0,7 0 2 15,0 0-8 1,0 0 4-16,0 3-16 0,43 1 7 16,17 0-3-16,12-2 10 15,11-2-6-15,13 0-11 16,-11 0-10-16,-2 0-17 15,-10 0-1-15,-15-6 4 16,-9-1-17-16</inkml:trace>
  <inkml:trace contextRef="#ctx0" brushRef="#br0" timeOffset="183297.088">17986 6017 18 0,'0'0'51'0,"0"0"-10"0,0 0-26 15,0 0 25-15,0 0-12 16,0 0-4-16,-19-47 1 16,5 44-12-16,-2 3 6 15,5 0-15-15,-1 0-3 16,-8 3-1-16,6 15 1 16,-2 8-1-16,-3 3 0 15,15 3 3-15,4 3-3 16,0-3 0-16,0-7-1 15,20-4-2-15,10-11 0 16,5-4-4-16,2-6 7 16,-1 0 0-16,1 0 9 15,-4-8 0-15,3-12 7 0,-6-6 1 16,-11-2-4-16,-8-1 1 16,-11 0 1-16,0 0-12 15,0 5 11-15,-30 5-14 16,-7 0 0-16,-9 9-3 15,0 8-8-15,-4 2-3 16,8 0-17-16,12 6-27 16,22 12-18-16,8 3-17 15</inkml:trace>
  <inkml:trace contextRef="#ctx0" brushRef="#br0" timeOffset="183668.715">18543 5879 90 0,'0'0'57'15,"0"0"-13"-15,0 0 11 16,0 0-6-16,0 0-4 16,0 0-19-16,0-95 17 15,0 92-19-15,0 3-9 16,0 0-9-16,0 0-6 15,0 24-7-15,0 10 6 16,0 11 2-16,-19 0 5 16,-1 5-6-16,6-1 0 0,-2-8-1 15,9-4 4 1,-2-7-3-16,9-7 0 0,0-9-6 16,0-1 4-16,20-7-13 15,19-2 6-15,24-4 7 16,22 0-7-16,2 0-5 15,-6-10-33-15,-20 0-21 16,-23 4-5-16,-20 2-7 16,-5-1-21-16</inkml:trace>
  <inkml:trace contextRef="#ctx0" brushRef="#br0" timeOffset="184552.264">19237 6092 37 0,'0'0'73'16,"0"0"-28"-16,0 0-2 15,0 0 2-15,0 0-18 16,-7-108-11-16,-16 85 7 16,-4 7-14-16,-12 5 0 15,6 2-1-15,3 9-5 16,1 0-4-16,8 0 1 15,-7 18-4-15,1 12-1 16,4 7 5-16,16-1 0 16,7-3-3-16,0-2 0 15,7-7-1-15,32-8-7 0,4-6-4 16,-6-4 12-16,-2-6 0 16,-8 0 3-16,-8 0 7 15,-1-12-7-15,-2-10 15 16,-6-4-1-16,-4-5-4 15,-6 2 8-15,0-1-6 16,0 6-4-16,0 5 16 16,-9 7-18-16,2 8 10 15,0 2-7-15,1 2-5 16,6 0-8-16,-7 8-7 16,7 14 11-16,0 7-8 15,0 0 11-15,0 0-3 16,39-4 0-16,2-5 1 0,5-5-6 15,-4-9 5 1,-3-6 0-16,-2 0 5 0,6 0 1 16,6-12-4-16,4-14 5 15,0-5-5-15,6 0 7 16,-3-5-9-16,-6 4 0 16,3-2-1-16,-14 11 6 15,-9 9-5-15,-11 6 0 16,-8 6-4-16,-7 2-2 15,-4 0-10-15,0 16-15 16,0 8 30-16,3 0-11 16,-3-2 12-16,9-5-2 0,-9-7-8 15,4-6 8-15,-1-3-4 16,-3-1 6-16,0 0 10 16,0 0-6-16,0-10 11 15,0-8-9-15,-11-4-1 16,-15 1 7-1,3 2-9-15,-9 1-2 0,2 5 4 16,3 8 1-16,-3 3-6 16,0 2 0-16,-9 0-10 15,1 18 7-15,-3 13-3 16,5 8 6-16,22 4-7 16,14 1 10-16,0-5-3 15,53-2 0-15,30-7 1 16,20-8 2-16,24-10-3 15,3-6 0-15,-12-6 2 0,-19 0-2 16,-39-8-8-16,-33-11-20 16,-27-6-34-16,-14-12-62 15</inkml:trace>
  <inkml:trace contextRef="#ctx0" brushRef="#br0" timeOffset="194730.808">7122 7199 60 0,'0'0'46'16,"0"0"-5"-16,0 0 2 15,0 0 3-15,8-111-7 16,-8 93 3-16,0 1 3 16,-8 6-8-16,4 3 4 15,4 4 0-15,0 4-12 16,0 0 2-16,-4 0-17 15,4 0-9-15,-3 0-5 0,-1 30-15 16,-4 19 15-16,-3 10 0 16,-5 8 2-1,5-3-1-15,4-4-1 0,2-8 0 16,5-8-2-16,0-10 1 16,0-13-8-16,0-9-4 15,0-9-8-15,0-3 14 16,0 0 7-16,0 0 8 15,-7-12 16-15,-9-13-20 16,2-8-2-16,-6 0-2 16,1 2 3-16,5 7-5 15,-6 6 2-15,4 5 0 16,9 9-1-16,0 4 1 16,7 0-4-16,-9 0-8 15,6 15-10-15,3 13 21 0,0 0-10 16,0 0 4-16,23-4 4 15,16-5 3-15,2-8-1 16,1-3 0-16,4-4-5 16,0-4 2-16,3 0-9 15,5 0-10-15,-16 0-9 16,-15-4-20-16,-15 4-13 16,-8 0-16-16,0 0-1 15,-23 2-24-15</inkml:trace>
  <inkml:trace contextRef="#ctx0" brushRef="#br0" timeOffset="195312.695">7148 8017 109 0,'0'0'55'15,"0"0"-12"-15,0 0-12 16,0-118-3-16,0 87-3 16,0 4-14-16,-3 4 3 0,-15 11-2 15,-14 5-6 1,-2 7-2-16,4 0-3 0,-9 0-2 15,2 17 1-15,-2 16-3 16,-3 6 1-16,12 5 1 16,10 3-5-16,20-2-3 15,0-6-1-15,4 1-1 16,35-4 1-16,0-3 0 16,5-4 4-16,-9 1 1 15,-1-1 1-15,-7-1 2 16,-8-4 1-16,-12-3 1 15,-7-7 0-15,0-1 1 16,0 1-1-16,-30-5 1 0,-23 4 0 16,-13-2 2-16,6-6-3 15,7-5 1-15,18 0 1 16,15 0 0-16,13-18 5 16,7-10 1-16,0-13-4 15,46-9 0-15,20-3-4 16,-3 5-1-16,-1 10 1 15,-16 11-3-15,-8 9 3 16,-3 2-7-16,-2 6-9 16,-2 6-13-16,-5 4-24 15,-6 0-2-15,-5 15-21 16</inkml:trace>
  <inkml:trace contextRef="#ctx0" brushRef="#br0" timeOffset="195638.918">7428 8085 50 0,'0'0'66'0,"0"0"-25"15,0 0 1-15,0 0 9 16,0 0-10-16,0 0-10 16,-27-47-9-16,27 47-2 15,-3 0-16-15,-3 0-4 16,3 19-2-16,-11 10 2 15,-2 10 3-15,-7 8-3 16,-4 0 0-16,8 3 0 0,-1-3 1 16,6-12-1-16,10-6 0 15,4-10-3-15,0-11 0 16,0-3-8-16,31-4-2 16,11-1 1-16,11 0-11 15,0 0-7-15,4 0-10 16,8 0-19-16,4 0 0 15,-9 0-14-15</inkml:trace>
  <inkml:trace contextRef="#ctx0" brushRef="#br0" timeOffset="196460.483">7953 8404 29 0,'0'0'42'16,"0"0"-3"-16,0 0-11 0,0 0 4 15,0 0-5-15,0-108 0 16,-23 91-1-16,0 4-8 16,2 3-3-16,-2 3-5 15,10 7 0-15,6 0-6 16,0 0-4-16,-5 0 0 16,-4 14-8-16,-2 12 8 15,2 4-3-15,13 1-1 16,3-3 0-16,0-2-1 15,7-2-6-15,19-10 2 16,13-6-1-16,-9-7 2 16,0-1 4-16,-3 0 4 0,-4-1 3 15,-7-13 5-15,3-6 4 16,-8 3 1-16,-2-4-3 16,-2 5-1-16,-4 8-3 15,1 4 2-15,-4 4-2 16,3 0-6-16,-3 0-4 15,9 0 0-15,2 0-3 16,5 12 6-16,7 6 1 16,0-2-2-16,-5 0 2 15,5 0-1-15,-8-6 1 16,-4-2-1-16,5-4 1 16,0-4-2-16,2 0 2 15,5 0 0-15,8-10 5 0,7-14 0 16,0 0-1-1,3-6 0-15,-2 4 0 0,-9 2 0 16,-10 5-1-16,-1 8-3 16,-12 7 0-16,0 1 0 15,2 3-5-15,2 0 3 16,1 0-3-16,2 0-2 16,-1 8 1-16,-6-3-2 15,0-1 3-15,-7-4 1 16,5 0 3-16,-5 0 1 15,0 0 0-15,0 0 5 16,0 0 1-16,-9-7-3 0,-17-9 3 16,-1 4-2-16,-6 0-1 15,1 10 2-15,2 2-3 16,7 0 1-16,3 4-3 16,6 23-3-16,-2 6 1 15,9 10 1-15,7-5 1 16,0-2 0-16,37-9-4 15,29-8-6-15,10-7 2 16,12-10 0-16,11-2 1 16,7 0-1-16,-14-14 6 15,-16-2-5-15,-26 4-11 16,-27-2-22-16,-23-2-3 16,0 0-26-16</inkml:trace>
  <inkml:trace contextRef="#ctx0" brushRef="#br0" timeOffset="198401.901">18508 6628 128 0,'0'0'27'16,"0"0"-12"-16,0 0 19 0,0 0 7 15,0 0-9 1,0 0-7-16,0 0-14 0,9-25 3 15,-9 25-8-15,0 0-2 16,0 22-5-16,0 12 2 16,-9 12 1-16,-14 5 4 15,-4 3-4-15,4-4-2 16,0-4 1-16,6-8 1 16,4-8-1-16,6-7-1 15,4-14 0-15,3-4 0 16,0-5 2-16,0 0-2 15,0 0 9-15,-9 0 1 16,-2-2 32-16,-8-19-13 16,-8-4-21-16,-3 4 4 0,4 1-10 15,3 7 1-15,7 2-1 16,9 7 2-16,0 4-3 16,7 0-1-16,0 0-9 15,-6 0 8-15,6 10-20 16,0 14 10-16,0 4-5 15,32-2 1-15,9-4 13 16,1-6 0-16,-6-8 2 16,-3-6 0-16,-3-2 4 15,6 0-2-15,-3-4 6 16,6-12-3-16,-9-4 18 16,-7 0-14-16,-9 0-6 15,-5 2-2-15,-9 6-1 0,0 3-14 16,0 9-18-16,0 0-31 15,-19 15-14-15,-8 20-17 16,-3 13-8-16</inkml:trace>
  <inkml:trace contextRef="#ctx0" brushRef="#br0" timeOffset="198942.897">17861 7757 23 0,'0'0'89'0,"0"0"-50"15,0 0 0-15,0 0 10 16,0 0-17-16,-8-113-16 16,31 91-4-16,8-3-2 15,2 2-2-15,-3 2 1 16,-7 6-5-16,-3 2 8 15,-13 7-3-15,-2 3-1 16,-1 3 7-16,-4 0-13 16,0 0 2-16,0 0-4 15,0 0-6-15,0 0 6 16,0 12-8-16,0 10 8 16,0 10-2-16,0 2 4 0,0 4-2 15,0 2 0 1,0-2 3-16,0 0-4 0,0-8 1 15,0-3 0-15,0-11-2 16,0-6 1-16,0-5 0 16,-9-3 0-16,-2 1 2 15,-8-2 0-15,-11-1-1 16,-9 0 1-16,5 0 3 16,4 0-2-16,11 0-2 15,3 0 1-15,12 0 4 16,4 0-6-16,0 0 1 15,0 0-4-15,16 0-3 0,34 0-28 16,26 0 15 0,23 0-11-16,7-6-16 0,-11-8-12 15,-19 0 0-15,-26 0-15 16</inkml:trace>
  <inkml:trace contextRef="#ctx0" brushRef="#br0" timeOffset="199280.6">18409 7736 36 0,'0'0'34'0,"0"0"2"16,0 0-10-16,0 0 4 16,0 0-14-16,0 0 12 15,-67-58-10-15,67 56-5 16,0-2-5-16,10 2-7 0,29 2 1 16,-2 0-2-1,2 0 1-15,-5 0-3 0,-8 10 2 16,-10 4-1-16,-9 3 0 15,-7 8-3-15,0 0 4 16,-19 4 2-16,-31-1-1 16,1-5 1-16,-1-4-2 15,13-7 0-15,14-7 1 16,14-4-1-16,9-1 0 16,0 0 0-16,0 0 0 15,32 0 0-15,14 0 0 16,14 0 0-16,13-1-4 15,-1-9-28-15,4-1-17 16,-14 5-13-16,-17 3-38 0</inkml:trace>
  <inkml:trace contextRef="#ctx0" brushRef="#br0" timeOffset="199597.057">19032 7666 45 0,'0'0'39'0,"0"0"4"16,0 0-7-16,0 0 2 16,0 0-6-16,0 0-2 15,0-74 0-15,0 74-11 16,0 0-10-16,0 0-9 16,0 8-7-16,0 14 7 0,0 8 0 15,-9 6 0-15,-2 0 1 16,4-3-1-16,-2-2 0 15,9-9 0-15,0-4-3 16,0-5-2-16,0-5-11 16,20-1-3-16,10-7 5 15,12 0-9-15,15 0-7 16,8 0-12-16,1-2-7 16,-6-2-4-16,-11 3-8 15</inkml:trace>
  <inkml:trace contextRef="#ctx0" brushRef="#br0" timeOffset="200408.147">19481 7814 0 0,'0'0'41'0,"0"0"-11"16,0 0 1-16,0 0-3 0,0 0-4 15,0 0 2-15,12-84 5 16,-21 72-4-16,-14-2-6 16,-7 4-7-16,0 2-3 15,0 4 2-15,-2 4-8 16,9 0 0-16,6 0-5 15,1 10-6-15,9 11 6 16,-2 4-1-16,9 1-4 16,0-4 3-16,0-4-12 15,9-4 2-15,14-5-1 16,3-6 2-16,4-1 4 0,0-2 5 16,-3 0 2-1,-8 0 3-15,-3-4-3 0,-5-8 6 16,-4-1 3-16,-2-2 0 15,-5 3 6-15,0 2-8 16,0 4-2-16,0 2 5 16,0 2-8-16,0 2 1 15,0 0-3-15,0 0-4 16,0 0 1-16,4 10-4 16,10 6 7-16,5 1-2 15,1-4 1-15,3-1 0 16,3-6 1-16,13-2-1 0,2-4 1 15,12 0 0 1,12 0 1-16,-8-14 8 0,9-7-5 16,-10-4 12-16,-10 0 1 15,-3 4-6-15,-17 6 5 16,-10 7-6-16,-9 4-4 16,0 4 0-16,2 0-6 15,5 0-5-15,9 0 0 16,0 5-7-16,0 4 8 15,0 4-7-15,-7-7 2 16,-2 0 8-16,-10-4-6 16,1-2 5-16,-5 0 1 15,0 0 2-15,0 0 6 16,0 0 0-16,0-2-3 16,-16-8 2-16,-17-2-5 0,-6 2 3 15,0 4-1 1,-2 5-3-16,2 1 3 0,9 0-3 15,0 14-4-15,7 16 3 16,11 1-3-16,12 3 4 16,0-1-2-16,0-6-8 15,42-2 9-15,11-8-6 16,16-5 3-16,20-9 2 16,17-3 3-16,3 0-1 15,-4-22 1-15,-22-4 1 16,-27-2 1-16,-29-1-3 15,-27 2-3-15,0 2-34 16,-53 4-51-16,-27 2-40 16</inkml:trace>
  <inkml:trace contextRef="#ctx0" brushRef="#br0" timeOffset="210980.731">7171 8725 62 0,'0'0'59'0,"0"0"-30"15,0 0 0-15,0 0 12 16,0 0-13-16,0 0-11 16,0 0 1-16,-37-10-10 15,33 30 1-15,1 12 6 16,-13 10 3-16,4 6 6 15,-6 7-17-15,6-4 1 16,1 2-3-16,11-6-4 16,0-3 1-16,0-5-2 15,3-9 0-15,17-10-1 16,-6-9 1-16,-5-5 0 0,-9-3 0 16,0-3 2-16,0 0 8 15,0-10-3-15,0-14-7 16,-5-2 4-16,-6-2-1 15,-5-3-3-15,2 8 0 16,5 2 1-16,2 7-1 16,3 7 0-16,1 4 0 15,3 3-4-15,0 0 0 16,0 0 0-16,0 0-9 16,0 13-11-16,0 13 15 15,14 6 8-15,18 0-7 16,9-2 7-16,8-8-3 15,1-6 2-15,12-9 1 16,-2-7-1-16,2 0 0 16,-2-1 2-16,-2-19 0 0,-12 0 1 15,-16-2-1-15,-23 4-13 16,-7 2-15-16,-3 6-23 16,-47 6 2-16,-15 4-8 15,-11 0-19-15</inkml:trace>
  <inkml:trace contextRef="#ctx0" brushRef="#br0" timeOffset="211310.873">6570 9481 56 0,'0'0'67'0,"0"0"-32"16,0 0 12-16,0 0-3 15,0 0-10-15,0 0-11 16,-43-20-14-16,43 20-7 16,0 11-2-16,0 14 0 15,0 10 4-15,0 4-4 16,0-1 1-16,0 2 0 0,0-4 1 15,0-2-4 1,0-6-5-16,0-1-23 0,0-5-15 16,0-8-16-16,7-5 7 15,13-3-20-15</inkml:trace>
  <inkml:trace contextRef="#ctx0" brushRef="#br0" timeOffset="211723.118">6805 9674 12 0,'0'0'50'0,"0"0"-25"15,0 0-12 1,0 0 15-16,0 0-7 0,0 0-5 16,0-37-1-16,0 37-6 15,0 0-7-15,-4 0-2 16,4 12 0-16,-3 8 1 15,-1 2-1-15,4 0 0 16,0-2 1-16,0 0-1 16,4-5 0-16,22-5 0 15,4-7 1-15,6-3 0 16,1 0-1-16,2 0 2 16,3-7 12-16,-12-10-2 15,-7 2 5-15,-7-6-1 16,-16-3-1-16,0-2 2 15,-5-2-6-15,-36 6-8 0,2 8-3 16,-3 4 0-16,1 8-1 16,9 2-2-16,2 0-2 15,7 0-5-15,13 10-21 16,6 9-9-16,4 2-6 16,0 2 6-16,37-6-16 15</inkml:trace>
  <inkml:trace contextRef="#ctx0" brushRef="#br0" timeOffset="212016.035">7382 9532 68 0,'0'0'22'0,"0"0"11"16,0 0-1-16,0 0 0 0,0 0-2 15,0 0-5-15,-11-86-3 16,11 86-18-16,0 3-4 15,-5 19-3-15,1 12 3 16,-3 5 6-16,7 5-3 16,0 0-2-16,0-2 1 15,0-9-2-15,7-7 0 16,13-10-1-16,-1-3-6 16,-5-6-11-16,6-5-7 15,3 1-6-15,7-3 6 16,9 0-4-16,14 0-6 15,-4 0-9-15,1 0-9 16</inkml:trace>
  <inkml:trace contextRef="#ctx0" brushRef="#br0" timeOffset="212952.69">7827 9762 24 0,'0'0'23'0,"0"0"-2"15,0 0-3-15,0 0-3 16,0 0 8-16,0 0 1 15,27-88-4-15,-27 67-1 16,0 0 4-16,-11 7-7 16,-8 1 0-16,-8 5-5 15,8 6-4-15,-1 2 1 16,6 0-8-16,2 0-2 0,1 20 2 16,4 4-2-16,2 6 1 15,5-2-2-15,0-4-2 16,12-2 1-16,11-8-6 15,7-6 1-15,-7-4 3 16,-3-4-1-16,-1 0 7 16,-1 0 0-16,-2-4 1 15,3-12 5-15,-5-7-1 16,-1-2 5-16,-10-1-1 16,-3 2-2-16,0 8 6 15,0 6-5-15,0 6-2 16,0 4 4-16,0 0-10 15,0 0-4-15,4 5-4 16,3 14 4-16,5 4 2 16,2-4 2-16,-1-1 0 0,6-4 1 15,-5-4-1-15,9-4 0 16,4-4 0-16,0-2-1 16,11 0 1-16,-4 0 2 15,9-12-2-15,3-10 5 16,0-5-5-16,-1-2 4 15,-7 6 1-15,-7 4-5 16,-16 9 6-16,-8 6-3 16,-2 4-1-16,-5 0-2 15,4 0-2-15,6 0-3 16,-1 0 2-16,5 4 0 16,-5 0 2-16,-5 0-7 0,-4-2 5 15,0-2 2-15,0 0 2 16,0 0-1-16,0 0 5 15,0 0 0-15,0 0 0 16,-16-2-4-16,0-2 2 16,5 0 8-16,4 4-11 15,-5 0 1-15,1 0-1 16,-5 0-6-16,-3 20 6 16,-4 8-2-16,12 4 2 15,7 0-3-15,4 0 2 16,0-6 1-16,38-4-1 15,11-6-2-15,6-6 0 16,5-10-2-16,9 0 5 0,0 0 5 16,-5-6-5-1,-2-8 6-15,-9-1 0 0,-16 2-1 16,-9 1 4-16,-14 1 2 16,-5-2 0-16,-9-1 4 15,0 2-9-15,0 0 3 16,0 6-3-16,0 3-6 15,0 2 3-15,0 1-3 16,0 0 0-16,0 0-3 16,0 0-7-16,0 0-11 15,0 0-13-15,0 0-12 16,0 0-27-16,0 0-20 0</inkml:trace>
  <inkml:trace contextRef="#ctx0" brushRef="#br0" timeOffset="214120.51">18825 8399 90 0,'0'0'70'16,"0"0"-53"-16,0 0 1 15,0 0 5-15,0 0-2 16,0 0-12-16,0 0-5 15,0 101 10-15,0-45-1 16,0 1-11-16,0-3 0 16,0-6-2-16,0-8 3 0,0-8-3 15,0-10 0 1,0-10 0-16,0-7-2 0,0-5 3 16,0 0-1-16,0 0 4 15,0-5 1-15,-7-15 8 16,-20-6-3-16,-7-5-2 15,-5 2-5-15,1 2 0 16,4 11-3-16,0 7 3 16,6 6-2-16,7 3 0 15,5 0-1-15,9 4-6 16,7 19 6-16,0 3-7 16,0 2 7-16,14 2-2 15,25-6 2-15,3-4-1 16,3-6 1-16,-3-6 0 0,0-7-2 15,-8-1 2-15,1 0 0 16,-1 0 2-16,8-9-2 16,4-9 5-16,4-5-5 15,-6 2 0-15,-8 5-2 16,-17 2 2-16,-8 8-5 16,-11 4-8-16,0 2-20 15,-7 0-21-15,-46 24-18 16,-20 16-32-16</inkml:trace>
  <inkml:trace contextRef="#ctx0" brushRef="#br0" timeOffset="214405.197">18464 9168 87 0,'0'0'46'0,"0"0"-30"16,0 0 17-16,0 0 13 16,0 0-16-16,0 0-5 15,7-80-5-15,-4 80-19 16,4 2-1-16,6 20-1 16,-3 8 1-16,6 2 5 15,-5 1-5-15,-8 3 1 16,6-5-2-16,-5-5-3 0,3-4-20 15,2-6-22-15,1-4-28 16,1-2-6-16</inkml:trace>
  <inkml:trace contextRef="#ctx0" brushRef="#br0" timeOffset="-214597.178">18802 9150 59 0,'0'0'45'0,"0"0"-21"16,0 0 11 0,0 0-2-16,0 0-1 0,0 0-12 15,0-44-7 1,0 44-9-16,0 0-4 0,0 1 0 16,0 16-4-16,0 5 4 15,0 1 2-15,0 4-1 16,0-1-1-16,0-2 0 15,0-4-3-15,0-6-4 16,16-6-7-16,7-3 2 16,3-4 9-16,1-1 2 15,-4 0 1-15,0 0 0 16,0 0 1-16,-4-6 3 16,-1-6-1-16,5-2 3 15,-11-2 3-15,-1 2 0 16,-8-2 3-16,-3 6 4 15,0 3-4-15,0 2 10 0,0 5-4 16,0 0-7-16,0 0-1 16,0 0-10-16,0 0-2 15,0 12-4-15,0 12 6 16,0 6 2-16,0 0-2 16,0 0 0-16,0 0-1 15,0-2-2-15,0-2-9 16,0-5-18-16,6-8-17 15,1-5-19-15,9-5-8 16,-6-3-31-16</inkml:trace>
  <inkml:trace contextRef="#ctx0" brushRef="#br0" timeOffset="-214289.578">19534 9144 72 0,'0'0'38'0,"0"0"-8"16,0 0 8-16,0 0 7 16,0 0-9-16,0 0-8 15,0-73-11-15,0 73-12 16,0 12-5-16,0 18 0 16,0 8 6-16,0 7-5 15,-4 2 4-15,4 0-5 16,0 0 4-16,0-6-6 0,0-6 2 15,0-8-11-15,13-6-6 16,24-10-11 0,12-4-4-16,10-7-6 0,8 0 2 15,9 0 7-15,2-16-9 16,-7-1-9-16,-9 2 1 16</inkml:trace>
  <inkml:trace contextRef="#ctx0" brushRef="#br0" timeOffset="-213502.254">20144 9368 32 0,'0'0'30'0,"0"0"5"15,0 0-6 1,0 0-3-16,0 0 0 0,0 0-8 16,-26-84-3-16,-1 70-1 15,-3 4-2-15,0 4 3 16,-2 3-7-16,2 3-5 15,4 0-3-15,-5 6-3 16,0 19 3-16,4 5 0 16,9 1-3-16,13-2 1 15,5-1-10-15,0-7-1 16,5-5 4-16,25-7-6 16,1-5 5-16,-1-1 4 15,1-3 6-15,-9 0 0 16,-3-3 2-16,1-12 6 15,-1-2 5-15,-5-2-3 0,2 1-1 16,-4 1 0-16,-12 4-3 16,0 8 6-16,0 3-2 15,0 2-4-15,0 0-3 16,0 0-3-16,0 10-2 16,0 8 0-16,0 4 4 15,0 1-2-15,8-3 0 16,15-7 0-16,3-2 1 15,-3-9 0-15,4-2 0 16,3 0 5-16,9-20 0 16,1-6 8-16,6-4-10 15,-3-1 1-15,-10 1 2 0,3 0-5 16,-10 6 1-16,-3 8-3 16,-12 6 2-16,-2 8-5 15,-2 2 3-15,-4 0-8 16,10 0 3-16,-6 0-10 15,7 0 7-15,-2 10-2 16,-5-4-4-16,2-2 6 16,-2-2 1-16,-3-2 4 15,-1 0 3-15,-3 0 2 16,0 0 6-16,0-9 0 16,0-4-7-16,0-3 5 15,-14 4-3-15,-9 0 1 0,4 7 3 16,-1 0-2-16,1 5-2 15,1 0-3 1,-5 16-4-16,0 18 3 0,0 4 1 16,11 2 0-16,12-4-2 15,0-6 1-15,30-5-4 16,48-13-6-16,28-12-3 16,16 0 7-16,7-4-8 15,-21-14-3-15,-48-4-12 16,-60-5-19-16</inkml:trace>
  <inkml:trace contextRef="#ctx0" brushRef="#br0" timeOffset="-204379.564">11229 8065 91 0,'0'0'32'0,"0"0"-23"16,0 0 2-16,0 0 13 15,0 0-5-15,0 0-8 16,0 0 3-16,0 0-10 16,7-12-4-16,55 12 0 0,53-2 1 15,60-2 12-15,53-2-6 16,32 1-6-16,30 1 1 16,8 4-1-1,-5 0-1-15,-12-3 1 0,-17-1 1 16,-23-2 0-16,-24-5 2 15,-19 2-4-15,-19-5 5 16,-18 0-3-16,-25 0 2 16,-24 1-1-16,-29 7-1 15,-30 0 4-15,-11 5-4 16,-12-2-1-16,-3 2 0 16,-4-1 1-16,-7-1-2 15,-13 2 2-15,1-2-2 16,-4 2 7-16,0-2 0 15,0 2 3-15,0-2 5 0,0 1-6 16,0-2 1-16,0-1 3 16,0-3-12-16,-14-2 5 15,-6-1-6-15,-3 1 1 16,0 0 1-16,-3-2 0 16,3 4-2-16,3-2 0 15,1 4 4-15,8 2-4 16,-1-2 0-16,-2 2 0 15,1 1-2-15,3-1 2 16,-3-1 0-16,-1 3 0 16,-2-2 2-16,-3 0-2 15,-4 0 0-15,9 2 1 0,1-2-4 16,10 4 4-16,3 0-1 16,0-2 0-16,0 2-3 15,0 0 2-15,0 0-5 16,19 0-4-16,31 0 6 15,15 12 4-15,11 10 1 16,-3 2-1-16,-10 2 0 16,-4 1-2-16,-19-4 2 15,-4-1-2-15,-13-1-1 16,-13-3 2-16,-10 0 0 16,0 2-8-16,-49 2-19 15,-57 8-22-15,-46 1-31 16,-25-2-37-16</inkml:trace>
  <inkml:trace contextRef="#ctx0" brushRef="#br0" timeOffset="-203644.214">11572 7793 60 0,'0'0'62'0,"0"0"-34"16,0 0 2-16,0 0 10 15,0 0-14-15,0 0-8 16,53-7-4-16,-53 7-9 0,0 0 6 16,0 8-11-1,-14 18 8-15,-25 10 15 0,-17 5-14 16,-10 0 5-16,-6 3-5 16,-15 0-7-16,-5 1 7 15,-14 3-8-15,5-4 0 16,21-8 0-16,31-11 2 15,29-16-5-15,20 0 2 16,0-4-8-16,39 4 7 16,34 1-3-16,26-2 4 15,23 3-2-15,11 1-4 16,1 7 1-16,-8 1-31 16,-24 4-10-16,-29 2-26 15,-31-2-35-15</inkml:trace>
  <inkml:trace contextRef="#ctx0" brushRef="#br0" timeOffset="-202691.335">12416 6816 88 0,'0'0'55'0,"0"0"-21"15,0 0 2-15,0 0-2 16,0 0 1-16,0 0-16 16,7-20 1-16,-7 20-1 15,0 0-9-15,0 0-1 16,0 0-9-16,0 17-1 15,0 12 1-15,-12 9 2 16,-6 4 2-16,-5 2-4 0,-4-1 5 16,-1-3-5-1,10-7 0-15,2-9 0 0,13-6-2 16,3-7 2-16,0-8-2 16,0 3 2-16,0-3-6 15,11 0 5-15,8 1-1 16,4 1-3-16,4-4 3 15,-1 3-4-15,1-4 4 16,-4 3 1-16,-4-3 0 16,-7 0 0-16,-5 0 2 15,-3 0 0-15,-4 0 10 16,0 0-4-16,0 0 7 16,0-8-7-16,0 3-3 15,0 1 13-15,0 1-7 16,0-2-3-16,0 1 13 0,0-2-15 15,0 5 12-15,0-3 0 16,0 1-15-16,0 3 19 16,0 0-17-16,0 0 1 15,0 0-10-15,0 0 1 16,0 0-6-16,0 0 3 16,0 7-14-16,-7 11 19 15,3 10 2-15,-4 8 0 16,0 2-4-16,1 3 0 15,-9 3-14-15,-3-2-19 16,-8-3-23-16,-3-4 1 16,4-8-15-16,3-9 0 0,11-8-38 15</inkml:trace>
  <inkml:trace contextRef="#ctx0" brushRef="#br0" timeOffset="-202319.992">12701 6890 18 0,'0'0'28'16,"0"0"8"-16,0 0-5 15,0 0-8-15,0 0-7 16,0 0-4-16,69-43 2 15,-69 43-3-15,0 0-10 0,0 0 2 16,0 5-3-16,0 23 0 16,-4 8 15-16,-19 7-7 15,0 2-1-15,-7 4 1 16,4 2-7-16,-10 5 3 16,6-3-4-16,11-8 1 15,4-8-1-15,15-17 0 16,0-7 0-16,0-10 0 15,0-2-2-15,18-1 1 16,32 0-5-16,15 0-12 16,8-13-12-16,-4-1-17 15,-20 4-41-15</inkml:trace>
  <inkml:trace contextRef="#ctx0" brushRef="#br0" timeOffset="-201467.824">13143 7160 25 0,'0'0'68'16,"0"0"-33"-16,0 0-4 15,0 0-5-15,0 0-1 16,0 0-12-16,-14-66-10 0,5 66 4 15,-5 0-7-15,-2 0-3 16,-7 9 2-16,-4 8-2 16,4 10 2-16,0 1 1 15,4 0-4-15,8-2 4 16,11-6-4-16,0-4-2 16,0-4 4-16,0-8-8 15,16-4 1-15,7 0 6 16,4 0 3-16,3-12 5 15,-7-6-1-15,0-2 2 16,0 2 2-16,-13 2-5 16,-3 1 5-16,2 5 0 15,-9 6-2-15,0 3 6 0,0 1-11 16,0 0 0-16,0 0-2 16,0 0-4-16,0 4-1 15,4 13 5-15,6 2 1 16,6 1 0-16,4-5 0 15,-1-2 0-15,-1-7 0 16,1-4 1-16,4 0-1 16,4-2 3-16,3 0-2 15,-3-2 3-15,4-14-2 16,-1-2 0-16,4 0 5 16,-7-1-7-16,-8 5 3 15,-7 7 1-15,-4-1-4 16,-8 5 6-16,0 2-6 15,0 1 0-15,0 0-3 0,0 0 1 16,0 0-2-16,0 0-1 16,0 0-5-16,0 0 8 15,0 0 2-15,0 0 0 16,0 0 2-16,0 0-2 16,0 0 0-16,0 0 0 15,0 0 2-15,0 0-1 16,-4 0-1-16,-8 0 1 15,1 0-2-15,-5 0 1 16,-2 0-1-16,-5 8 0 16,-5 16-3-16,2 7 4 15,8 5 0-15,9-2 1 0,9-1-4 16,0-7 1-16,12-5 2 16,26-8-1-16,4-5 3 15,8-4-2-15,3-4 0 16,5 0-4-16,6-2-3 15,-2-14-22-15,-2-2-22 16,-11-7-29-16</inkml:trace>
  <inkml:trace contextRef="#ctx0" brushRef="#br0" timeOffset="-201028.667">14280 6747 70 0,'0'0'28'16,"0"0"-8"-16,0 0 0 15,0 0-7-15,0 0-5 16,0 0-1-16,133-72-5 15,-103 72 0-15,2 0-2 16,1 0-1-16,-6 14 0 16,-4 19 0-16,-7 8 1 0,-16 7 1 15,0 4-1-15,-12 1 1 16,-26-2 2-16,-8-2-3 16,0-9 3-16,8-8-2 15,11-7 0-15,13-7 1 16,1-8-2-16,10-4 0 15,3-4 1-15,0 2 0 16,0 0 1-16,0-2-1 16,0 2-1-16,0 1 1 15,0 2 0-15,0 3-1 16,11 2 0-16,-11 4-19 16,0 7-26-16,0 4-32 15</inkml:trace>
  <inkml:trace contextRef="#ctx0" brushRef="#br0" timeOffset="-200692.241">14218 7455 55 0,'0'0'41'15,"0"0"-8"-15,0 0-3 16,0 0-4-16,0 0-3 15,0 0-15-15,0-12-8 16,0 12 0-16,-7 4-4 0,0 15 3 16,-2 0 1-1,9-1-1-15,0-4 1 0,9-2-3 16,21-8 2-16,0-2-1 16,4-2 2-16,-6 0 0 15,-6 0 2-15,-7-6 2 16,-7-4 7-16,-3-3 2 15,-5 0-3-15,0-1-10 16,-20 1-3-16,-26 0-12 16,-3 7-22-16,-1 2-15 15,4 2-25-15</inkml:trace>
  <inkml:trace contextRef="#ctx0" brushRef="#br0" timeOffset="-200268.821">11721 7757 53 0,'0'0'27'16,"0"0"-10"-16,0 0 6 15,0 0 1-15,0 0-11 16,286-1 17-16,-45-19-8 15,49-6-14-15,18-4-1 16,1-1-6-16,-27-2 0 16,-45 7 1-16,-59 3-1 15,-66 9-2-15,-59 8 1 16,-37 5-3-16,-16 1-8 16,-20 0-24-16,-79 7-8 15,-62 18-53-15</inkml:trace>
  <inkml:trace contextRef="#ctx0" brushRef="#br0" timeOffset="-200067.989">11922 7800 20 0,'0'0'55'0,"0"0"-31"15,0 0 0-15,0 0 6 16,340 3 7-16,-76-13-9 15,49-15-4-15,23 0-13 16,-21 2-7-16,-55 9-4 0,-76 12-22 16,-94 2-49-1,-74 0-81-15</inkml:trace>
  <inkml:trace contextRef="#ctx0" brushRef="#br0" timeOffset="-187091.306">8457 11482 111 0,'0'0'33'0,"0"0"-2"16,0 0 10-16,0 0-13 15,-3-106 2-15,22 86-11 16,8 1-2-16,-1 1 8 16,1 5-23-16,10 3 6 15,5 1-8-15,11 7 7 16,13 2-11-16,-6 0 4 15,2 7 0-15,-6 15-4 16,-17 10 1-16,-12 8 3 16,-27 11 0-16,0 9-3 15,-53 1-4-15,-32 1 6 16,-14-10-11-16,-4-7 10 0,15-15-16 16,15-10 12-1,24-15 2-15,15-5 1 0,8 0 2 16,10-11 1-16,5-10 0 15,7-5 1-15,4-4 2 16,0 0-3-16,0 4 0 16,8 8 3-16,7 8-8 15,8 10 5-15,8 0-1 16,11 0-3-16,8 20 0 16,6 14 3-16,-6 6-5 15,3 0 6-15,-4 2-5 16,1-6 5-16,-8 1-12 0,-5-8-16 15,-14 2-24-15,-10-7 9 16,-6-10-22-16</inkml:trace>
  <inkml:trace contextRef="#ctx0" brushRef="#br0" timeOffset="-186686.388">9235 11658 59 0,'0'0'16'0,"0"0"14"16,0 0 5-16,0 0-14 15,0 0 0-15,0 0-2 16,-31-36-16-16,20 47-2 16,-5 12-1-16,2 10 3 0,-2 6-4 15,5 4 1-15,6 1 0 16,5-4-2-16,0-4 3 15,0-6-1-15,32-6 0 16,1-5-2-16,10-12-1 16,3-6 2-16,3-1 1 15,1-1-1-15,0-21 3 16,-4-6 0-16,-9-6 4 16,-7-8-1-16,-14-6 15 15,-16-2-6-15,0-3-10 16,-34 9 3-16,-35 8-5 15,-7 15-2-15,3 11 0 0,4 10-8 16,20 0 7-16,15 1-22 16,18 19-23-16,16 4-6 15,0-2-40-15</inkml:trace>
  <inkml:trace contextRef="#ctx0" brushRef="#br0" timeOffset="-186140.231">10077 11747 38 0,'0'0'52'0,"0"0"-33"0,0 0-2 16,0 0 6-16,0 0-6 15,0 0-13-15,-42-14 0 16,42 14-4-16,12 0 0 16,34 0 0-16,23 0 3 15,18 0-2-15,12-5-1 16,16 2 2-16,-9-5-1 16,-17-1-1-16,-29 1 0 15,-30 4 2-15,-18 1 1 16,-12 0-3-16,0 0 7 0,0-8 9 15,-26 3 0-15,-13-6-15 16,-7 0-1-16,-7 0 8 16,-7 0-5-16,6 3-3 15,16 3 0-15,11 4 3 16,15-1-3-16,12 5 0 16,0 0 0-16,0 0-1 15,0 0-3-15,8 0 4 16,26 0 0-16,9 12 1 15,-1 0-2-15,8 4 1 16,-10 0 0-16,-1 4-1 16,-5-2 3-16,-11 2-2 15,-4 3 0-15,-8-1 0 16,-6 0-5-16,-5 0 0 0,0 2-19 16,-49-2-12-16,-24 2-24 15,-3 0-24-15</inkml:trace>
  <inkml:trace contextRef="#ctx0" brushRef="#br0" timeOffset="-183953.765">11756 11222 70 0,'0'0'33'0,"0"0"-9"0,0 0 0 16,0 0 5 0,0 0-17-16,-203-4 3 15,180 19-3-15,-4 14-8 0,-3 10 13 16,-4 16-9 0,-8 17 5-16,0 8 8 0,4 5-19 15,3 0 5-15,12-6-7 16,19-8 3-16,4-8-5 15,9-17 2-15,41-12 0 16,10-14-2-16,9-16-3 16,-5-4 5-16,-2 0 0 15,-13-19 3-15,-15-6-1 16,-8-11-1-16,-17-4-1 16,-9-2 2-16,0-2 2 15,-30 3-4-15,-25 10 0 16,-5 4-9-16,-2 11 8 15,6 9-18-15,10 7-3 0,15 0 1 16,24 1-30-16,7 15 7 16,0 0-11-16</inkml:trace>
  <inkml:trace contextRef="#ctx0" brushRef="#br0" timeOffset="-183546.172">11945 11624 11 0,'0'0'49'0,"0"0"-12"15,0 0-16 1,0 0-2-16,0 0 9 0,0 0-16 16,0-96 9-16,0 96-11 15,-7 0-8-15,-16 16-4 16,-7 18 1-16,-5 8 1 15,8 10-1-15,13 2 4 16,5 1-3-16,9-3 0 16,0-4 2-16,16-7-5 15,27-8 3-15,-6-12 0 16,5-8-1-16,-8-9 6 16,5-4-5-16,3 0 3 15,8-21-2-15,6-14 10 16,6-11 1-16,-9-11-1 0,-7-1 9 15,-28 3-13-15,-18 8 8 16,-23 16-14-16,-64 8-1 16,-35 13-7-16,-12 10-38 15,5 0-8-15,26 6 8 16,34 12-24-16</inkml:trace>
  <inkml:trace contextRef="#ctx0" brushRef="#br0" timeOffset="-181614.786">13215 11637 50 0,'0'0'46'15,"0"0"-19"-15,0 0 3 16,0 0 1-16,0 0-1 16,0 0-9-16,0 0-6 15,-60-17-3-15,60 15-9 16,0 2-3-16,27 0 0 15,26 0 0-15,30 0 1 16,21 0 5-16,10 0-4 0,-3 0 2 16,-5 0-4-16,-21 0 0 15,-18 0 3-15,-21 0-2 16,-19 0-1-16,-18 0 1 16,-9 0 0-16,0 0 5 15,0-4 2-15,-16-13 4 16,-34-2-12-16,-6-3 2 15,-13 0-2-15,3 2 0 16,6 2 1-16,14 4-1 16,16 6 0-16,11 2 0 15,15 4 2-15,4 2 0 16,0 0-2-16,0 0 0 0,0 0-3 16,0 0 3-16,0 0-6 15,34 0 1 1,22 10 2-16,22 7 4 0,2 0-1 15,-1 3 2-15,-6 1-2 16,-11 2 5-16,-13 3-5 16,-12-2 0-16,-17 2-1 15,-17 2 1-15,-3 2-1 16,-7 5 1-16,-42-3-3 16,-4-4-4-16,-2-9-18 15,21-7-9-15,15-3-9 16,12-3-2-16,7-6-14 15,3 0-31-15</inkml:trace>
  <inkml:trace contextRef="#ctx0" brushRef="#br0" timeOffset="-181027.201">14493 11372 53 0,'0'0'51'16,"0"0"-21"-16,0 0 2 15,0 0 7-15,0 0 0 16,0 0-18-16,12-43-7 16,-12 43 0-16,3 0-13 15,5 0-1-15,-8 21 2 0,3 5 0 16,-3 6 8 0,0 6-7-16,0 5-2 15,-30 2 3-15,-7 4-4 0,-6-1 1 16,5-7-1-16,11-10-1 15,13-13 0-15,10-13-6 16,4-3 1-16,0-2 5 16,41 0-5-16,21 0 6 15,7-11 2-15,-5-6-1 16,-3 6 1-16,-20-2-2 16,-9 5 0-16,-18 4 4 15,-5 0-4-15,-9 4 4 16,0-2 1-16,0-6 0 15,0-2 14-15,0-2-8 16,0-8-5-16,0 5 15 0,0-2-11 16,0 3 3-16,0 3 6 15,0 6-1-15,0 2 7 16,0 3-14-16,0 0-4 16,0 0-7-16,0 0-6 15,0 8-2-15,0 25 1 16,-5 11 7-16,1 9 4 15,4 0-4-15,-3 4 0 16,-4-3-3-16,-1-4-11 16,3-6-9-16,2-7-8 15,3-7-18-15,0-11-5 16,0-7-14-16,8-8-1 16,26-4 8-16,3 0-15 0</inkml:trace>
  <inkml:trace contextRef="#ctx0" brushRef="#br0" timeOffset="-180637.728">15039 11778 15 0,'0'0'31'15,"0"0"3"-15,0 0 0 16,-26-116-3-16,13 100 0 16,6 9-4-16,4 5 3 15,-3 2-5-15,6 0-15 16,0 0-9-16,-7 9-1 15,-3 26-3-15,-3 12 2 0,3 6 2 16,6-6 0 0,4-3-1-16,0-11-3 0,34-7 1 15,5-8-4-15,-2-9 0 16,2-5 6-16,-13-4-2 16,4 0 2-16,0-15 2 15,2-11 5-15,2-6 6 16,-8-6-1-16,-10-8 1 15,-16-6 0-15,0-3-10 16,-5 5 4-16,-32 6-5 16,-9 10-1-16,0 10-1 15,9 12 0-15,5 8-4 16,5 4-1-16,10 9-24 16,1 28-14-16,12 13-17 0,4 11 13 15,4 0-22-15</inkml:trace>
  <inkml:trace contextRef="#ctx0" brushRef="#br0" timeOffset="-178658.363">15591 11893 36 0,'0'0'86'0,"0"0"-48"15,0 0 2-15,0 0-3 16,0-115-5-16,0 109-9 15,0 5-7-15,0 1-1 16,0 0-15-16,0 0-5 0,0 5 2 16,0 12-1-16,23 5 4 15,4-3 0-15,11 2-3 16,5-5-2-16,1-6-2 16,11-4-3-16,-2-6 6 15,-3 0 2-15,-1-4 2 16,-6-15 3-16,-13-4-2 15,-11-3 7-15,-8 0 7 16,-8-1-6-16,-3 5 12 16,0 4-3-16,0 7 1 15,0 4 5-15,0 3-12 16,0 4-1-16,0 0-11 16,0 4-8-16,0 29 0 0,0 14 3 15,-7 18 5 1,-16 7 2-16,-7 15 0 0,-9 7-2 15,-3 6 2-15,5 4-2 16,1-10 7-16,15-5-7 16,9-12 0-16,8-10-1 15,4-13 3-15,0-14-2 16,0-15 0-16,-3-16 2 16,-6-6-2-16,-9-3 1 15,-17 0 3-15,-11-11 8 16,-11-21-12-16,-8-10 4 15,8-12-4-15,4-5-6 0,7 1 6 16,16 4-7 0,21 4 0-16,9 0 2 0,12-4-11 15,54-5 1-15,17-4 0 16,20-1 2-16,8 2 10 16,-1 7-6-16,-8 7 9 15,-6 2-1-15,-8 2 4 16,-5-3-1-16,-10 2 3 15,-8 0 1-15,-12 4 6 16,-23 8-3-16,-14 5 4 16,-9 9 7-16,-7 5-14 15,0 3 7-15,0 3-3 16,-3 6-9-16,-4 0 5 16,0 2-6-16,-6 0-1 0,-3-2-1 15,-1 2-3-15,-3 0 4 16,-3 0-3-16,-3 10-3 15,-4 14 5-15,7 11-8 16,3 2 3-16,13 7 6 16,7 2-7-16,0-6 6 15,23-4-8-15,18-5-4 16,8-13 8-16,1-8-4 16,3-8 8-16,-7-2-1 15,4 0 6-15,4-17 0 16,-1-8 4-16,4-12-6 15,-4-1 9-15,-7-1-6 16,-3-4-3-16,-6 7 4 0,-5 7-5 16,1 8 0-1,-10 11 0-15,0 7-6 0,-3 3 6 16,-3 0-11-16,12 3 0 16,-8 15 5-16,-2 4-6 15,1 2 6-15,-8-1 2 16,-5-7-5-16,0-7 8 15,-7-7-5-15,0-2 6 16,0 0 0-16,0 0 3 16,0-3 7-16,-14-18-2 15,-21-2-7-15,-2-1 7 16,-6-1-4-16,-3 7 0 16,4 7 0-16,8 2-2 0,4 9 0 15,7 0-2-15,0 9-4 16,-4 26 2-16,5 17-1 15,2 5 3-15,13 1-3 16,7-6-1-16,0-8 2 16,30-10-6-16,12-10-4 15,-4-7 5-15,1-14-1 16,-6-3 5-16,-6 0 3 16,-8-10 2-16,1-14 4 15,-6-10 7-15,-2-8-4 16,-8-4 2-16,-4-5-7 15,0 7 7-15,0 13 0 16,-16 8-2-16,2 13 4 16,5 6-3-16,9 4-6 0,0 0-4 15,0 18-7-15,0 16 0 16,0 12 2-16,16 3 8 16,10-3-3-16,4-2 0 15,2-6-3-15,2-6 3 16,-1-9-6-16,3-8-2 15,-10-9 5-15,-3-6-4 16,0 0 7-16,4-2 3 16,10-27 3-16,9-8 2 15,0-9-7-15,-4-6 1 16,-12-3 3-16,-7 4-3 16,-10-2 2-16,-10 15-3 0,-3 12 1 15,0 14 3-15,0 10-5 16,4 2-2-16,7 0-2 15,8 0-15-15,16 20 8 16,2 5 10-16,2 3-7 16,-1-1 8-16,-3 0-6 15,-9 3 2-15,-3-3 2 16,0 2-3-16,-5-3 3 16,-5-4 1-16,-3-2 1 15,-1-4-1-15,-2-6 1 16,7-2 0-16,2-2-1 15,4-5 1-15,6-1 0 16,4 0 1-16,13-1 0 0,10-23 6 16,3-8-7-16,3-8 1 15,-13-8 5-15,-16-5-2 16,-14-5 9-16,-16 4 3 16,0-1-10-16,-16 12 9 15,-14 13-6-15,3 11 2 16,8 10 1-16,6 9-9 15,13 0-3-15,0 0 0 16,0 18-20-16,0 15 18 16,0 13 1-16,0 4-2 15,9-1-1-15,14-2-8 16,4-6 6-16,-1-3 1 0,1-5 0 16,3-4 4-1,-4 1-5-15,1-7 3 0,-4-2 1 16,-4-7 1-16,-12-3 1 15,-7-1 0-15,0-4-1 16,-26 3 1-16,-38-3 0 16,-21-4-2-16,-7 1-14 15,9-3-18-15,11 0-20 16,15-3-20-16,22-16 4 16,15-9-25-16</inkml:trace>
  <inkml:trace contextRef="#ctx0" brushRef="#br0" timeOffset="-159011.166">7949 13726 120 0,'0'0'39'16,"0"0"3"-16,0 0 12 0,0 0-24 16,0 0 0-1,0 0-7-15,0 0-6 0,-19-12 0 16,19 12-17-16,0 0 11 16,0 0 4-16,0 0-9 15,0 4 15-15,0 10-12 16,0 3 4-16,0 6 17 15,0 5-18-15,-7 6 9 16,-30 4 2-16,-6 4-18 16,-3-2 22-16,7-1-20 15,9-5-5-15,16-6 5 16,14-6-1-16,0-6-6 16,0-8 0-16,0-4-4 15,0-4-2-15,18 0-2 16,5 0 8-16,7 0-3 0,5 0 9 15,-8-4-6-15,-1-2 0 16,-3 2 5-16,7 2-13 16,9-3 8-16,4 1-3 15,-3 2-6-15,6-4-1 16,-15 5 8-16,-12-4 2 16,-7 4-3-16,-12 1-2 15,0-3 5-15,0-2 0 16,4-5 14-16,3-4-12 15,0-4 2-15,2 1-4 16,-2 2 8-16,-3 0-8 16,-4 4 0-16,0 2 0 15,0 2 12-15,0 6-8 0,0 1 5 16,0 0 0-16,0 0-5 16,0 0-1-16,0 0-3 15,0 17-19-15,0 9 19 16,0 2-10-16,0 4 10 15,0 3 0-15,3 6 6 16,13-1-9-16,-5 4 3 16,1 0 0-16,-5-4-11 15,0-4 13-15,2-4-4 16,2-10-8-16,1-8-50 16,-1-2-6-16,1-6-33 15,2-1-24-15,13-4 12 0</inkml:trace>
  <inkml:trace contextRef="#ctx0" brushRef="#br0" timeOffset="-158698.247">8968 14021 114 0,'0'0'38'16,"0"0"-4"-16,0 0 10 16,0 0-6-16,0 0-15 0,0 0-2 15,-69-44-1-15,69 44-19 16,27 17-1-16,15 13-4 16,11 8 4-16,8 2 5 15,-3 1-4-15,6-1-1 16,1-2 0-16,-3-1 3 15,-9-10-6-15,-7-4-1 16,-9-8-36-16,-7-5-22 16,-7-6-2-16,-10 0-3 15</inkml:trace>
  <inkml:trace contextRef="#ctx0" brushRef="#br0" timeOffset="-158433.389">9407 14037 51 0,'0'0'35'16,"0"0"-9"-16,0 0 5 15,0 0-4-15,0 0 7 16,0 0-4-16,-12-59-4 16,5 59 0-16,-1 0-17 15,-11 26-8-15,-16 14-1 16,-10 9 0-16,-17 9 7 15,2 5-5-15,-2-2-2 16,9-3 0-16,14-4-7 16,22-5-20-16,11-13-26 0,6-12-13 15,0-4-26 1</inkml:trace>
  <inkml:trace contextRef="#ctx0" brushRef="#br0" timeOffset="-157810.929">9846 14039 41 0,'0'0'66'0,"0"0"-31"15,0 0 0-15,0 0 3 16,0 0-3-16,0 0-16 15,0-35-10-15,0 35-1 0,0 7-8 16,0 10-2-16,0 10 2 16,0 1 0-16,0 0 6 15,0-2-6-15,-9-4 1 16,2-4 2-16,7-6-2 16,0-2-1-16,0-4 0 15,0-2 1-15,0 1-3 16,3-3 2-16,10-2 0 15,-6 3-4-15,3-1 4 16,3-1 0-16,1-1 0 16,2 0-2-16,7 0 0 15,3 0 2-15,-3 0 0 0,0 0-1 16,-3-1 3-16,-13-4-2 16,0-2 1-16,-2 1 1 15,-5 2 1-15,0-6-1 16,0 2-2-16,0-2 6 15,0 0-6-15,0 0 2 16,0 2 7-16,0 0-3 16,0 1 15-16,-9 3-4 15,2 2-5-15,0 1 10 16,7 1-11-16,0 0 0 16,-5 0-11-16,5 14-5 15,0 12 4-15,-4 4 1 16,4 4 0-16,0 2 0 0,0 0 0 15,0-1 0 1,0-3-2-16,0 0-12 0,0-10-23 16,9 0-32-16,5-7-18 15,13-4-1-15</inkml:trace>
  <inkml:trace contextRef="#ctx0" brushRef="#br0" timeOffset="-157376.16">10318 14269 62 0,'0'0'22'0,"0"0"9"0,0 0-2 16,0 0 2-16,0 0-7 15,0 0-5-15,-35-34-11 16,28 38-8-16,7 16-5 15,-8 6 4-15,5 4 2 16,3-2 1-16,0-2-2 16,0-4 0-16,0 1-1 15,26-7 1-15,8-5 0 16,5-5 0-16,7-4 1 16,3-2-1-16,1 0 2 15,0 0-2-15,-10-8 4 0,-8-7-2 16,-5-8 4-1,-17-3 6-15,-1-5 2 0,-9-4 10 16,0 3-9-16,-32 5-4 16,-21 4 9-16,-12 10-13 15,-3 6-3-15,7 7-4 16,7 0-2-16,21 0 2 16,17 16-32-16,12 4-26 15,4 6-7-15,20 0-9 16,33 0-37-16</inkml:trace>
  <inkml:trace contextRef="#ctx0" brushRef="#br0" timeOffset="-156670.993">11291 14332 85 0,'0'0'26'0,"0"0"-6"15,0 0-4-15,0 0 5 16,0 0-3-16,0 0-9 16,-5-23-8-16,59 23 1 15,14 0-1-15,13 0 4 16,2 0-4-16,6 0 5 15,-6 0-2-15,-11 0-2 16,-15-1 4-16,-18-4-6 16,-13 1 3-16,-13 2 4 0,-10-2-4 15,1 0 8-15,-4 2-1 16,0-6-1-16,0-2 9 16,0-1-10-16,-27-6-2 15,-12 3 3-15,-10-2-8 16,-11 4 4-16,-9-2-2 15,-4 6-2-15,4 0 5 16,16 4-6-16,23 3 0 16,18 1 3-16,12 0 0 15,0 0-2-15,19 0-1 16,38 2-12-16,19 15 11 16,12 1-1-16,4-3 2 15,-9 2 2-15,-10-1-1 0,-8 4-1 16,-8 2 0-1,-8 2 2-15,-6-2-3 16,-17-1 1-16,-15 3 0 0,-11 3-1 16,-41 7 0-16,-54 7 1 15,-34 1-39-15,-22 2-47 16,15-8-5-16</inkml:trace>
  <inkml:trace contextRef="#ctx0" brushRef="#br0" timeOffset="-143952.231">13521 14008 80 0,'0'0'61'0,"0"0"-38"16,0 0 11-16,0 0 9 16,0 0-15-16,0 0-3 15,0 0-10-15,-12-10 6 16,12 9-2-16,0-7-15 16,9-4 11-16,9-3-5 15,13-8-10-15,14-8 12 0,1-3-10 16,0 0 3-16,-4 8-4 15,-15 6 7-15,-11 9-5 16,-6 4-3-16,-6 5 4 16,-4 0 7-16,0 2-10 15,0 0 0-15,0 0-1 16,0 0 3-16,0 22-9 16,0 12 5-16,0 10 1 15,-4 6 1-15,-3-1-1 16,-2 1 0-16,9 0 0 15,0-2 8-15,0-8-9 16,0-6 1-16,0-6 0 16,0-8-4-16,0-3 4 0,0-14 0 15,0 0-1 1,0-3 8-16,0 0-7 0,0 0 0 16,-7 0 0-16,-23 0 11 15,-12 0-11-15,-8 0 1 16,4 0-2-16,9 0 7 15,18 0-9-15,11 0 3 16,3 0-1-16,5 0-7 16,0 0-1-16,0 0-2 15,23 0 7-15,16 0-13 16,18 0 17-16,8 0 0 16,11 0 1-16,-7 0 0 15,-12-6-1-15,-11 1 0 16,-20 1 0-16,-13 4-4 15,-3 0 0-15,-3 0-35 16,16 0-26-16,16 0-5 0,11 0 3 16,10 0-9-16</inkml:trace>
  <inkml:trace contextRef="#ctx0" brushRef="#br0" timeOffset="-143299.179">14763 13858 16 0,'0'0'16'0,"0"0"26"15,0 0-4 1,0 0-8-16,0 0 7 0,0 0-1 15,9-74-1-15,-9 68-15 16,0 4 0-16,0 2 6 16,0 0-10-16,-3 0 2 15,-10 2-16-15,-10 26 3 16,-7 6-7-16,-9 17 4 16,2 6-1-16,7 3 3 15,7-2 0-15,19 0-4 16,4-4 0-16,0-5 2 15,27-10-5-15,22-8 3 16,1-13 0-16,-4-8-3 16,-5-8-2-16,-15-2 5 0,-6 0 0 15,-4 0 0-15,-6-12 7 16,6-14-7-16,-2-4 6 16,-5-7-4-16,-5 4 4 15,-4 3-3-15,-7-1-3 16,-36 12 0-16,-13 5-2 15,-6 10 2-15,1 4-2 16,3 0-2-16,21 0-5 16,10 0-7-16,22 6-37 15,5 6-7-15,23 3-2 16,39 2 0-16</inkml:trace>
  <inkml:trace contextRef="#ctx0" brushRef="#br0" timeOffset="-142833.193">15333 13924 69 0,'0'0'24'15,"0"0"16"-15,0 0-1 16,0 0-4-16,0 0-3 16,0 0-11-16,0-6-10 15,-16 15 2-15,-11 16-12 0,-3 9 0 16,4 7 4-16,3 3-3 16,10 4 1-16,13-1-3 15,0 1 3-15,0-9-3 16,36-7 0-16,4-12 0 15,10-10-2-15,-1-10 6 16,6 0-4-16,2-32 3 16,0-10 0-16,4-10 7 15,-15-10-4-15,-12-3 5 16,-18 5 15-16,-16 4-14 16,-20 14 9-16,-56 10-6 15,-19 14-11-15,-13 10 9 16,14 8-13-16,16 0 0 0,29 18-3 15,31 12-32-15,18 10-54 16,0 4-39-16,27 2 26 16</inkml:trace>
  <inkml:trace contextRef="#ctx0" brushRef="#br0" timeOffset="-142159.381">17662 13846 95 0,'0'0'41'0,"0"0"-2"16,0 0 11-16,0 0-14 15,0 0-21-15,0 0 7 16,-7-38-10-16,7 38 6 15,0 0-15-15,0 0 1 16,0 16-8-16,0 12 8 0,0 10-4 16,0 0 17-1,-9 0-12-15,-5 0 9 0,2-5-4 16,5-5-10-16,-5-4 9 16,4-6-9-16,8-4 0 15,0-4 0-15,0-4 5 16,0-2-5-16,0 0 0 15,8-2-4-15,30 0 0 16,12 0 7-16,7-2-3 16,8 0 0-16,0 0-4 15,-1 0-12-15,-2 0-34 16,-5 0-28-16,-8 0-6 16,-3 0-6-16</inkml:trace>
  <inkml:trace contextRef="#ctx0" brushRef="#br0" timeOffset="-141244.383">18409 14061 75 0,'0'0'43'0,"0"0"-4"15,0 0-15-15,0 0 9 16,0 0-10-16,0 0-10 15,-117-93 6-15,98 87-10 16,-4 2-2-16,0 4 7 16,-4 0-13-16,1 0 3 0,3 4-4 15,-4 11-1-15,8 5-2 16,-4 5 2-16,10 5-2 16,6-2 3-16,7 1-16 15,0-7 13-15,30-8-9 16,16-8-9-16,4-6 11 15,-4 0-6-15,-7 0 13 16,-9-10 3-16,-7-7 0 16,-7-2 4-16,-2 1 1 15,-11 2-2-15,-3 2 10 16,0 4-5-16,0 6 7 16,0 0 8-16,0 4-11 0,-3 0 4 15,-4 0-13-15,-6 4 2 16,3 10-5-1,3 1 0-15,7 6 0 0,0 0-4 16,10-2 3-16,20-1 1 16,9-4 0-16,7-8 2 15,0 0-3-15,4-6 1 16,10 0 0-16,9-6 5 16,11-14 0-16,-1-4-3 15,-1-2-1-15,-14-4 5 16,-11 2-3-16,-11 0-3 15,-12 6 0-15,-14 9 4 16,-5 7 1-16,-2 4-5 16,-6 2 0-16,1 0-4 15,12 0 3-15,-6 0-10 0,10 8 9 16,-4 2-2-16,-6-3 2 16,3-2 2-16,-10-5 0 15,1 0-3-15,-4 0-2 16,0 0 5-16,0 0 0 15,0 0 12-15,0 0-12 16,-20-12 6-16,-6 5-6 16,-1-2 2-16,1 6 1 15,-4 0-3-15,-6 3 0 16,-1 0 0-16,2 3-2 16,1 12 2-16,11 10 0 15,4 7-1-15,11-3-6 16,8 4 7-16,0-1 0 0,23-3-3 15,27-4-2 1,10-8 5-16,13-6 0 0,-4-8 2 16,3-3-5-16,1 0 3 15,3-3 0-15,0-15 5 16,-14 2-2-16,-22 0-1 16,-24 6-2-16,-16-2 3 15,-3 6-7-15,-50 0-1 16,-13 6-88-16,1 0-19 15</inkml:trace>
  <inkml:trace contextRef="#ctx0" brushRef="#br0" timeOffset="-140403.789">20480 13586 58 0,'0'0'106'0,"0"0"-64"16,0 0 0-16,0 0-2 15,0 0-20-15,0 0-17 16,-19 101-3-16,38-42 10 15,-3 3 4-15,-5 0-8 16,-8-2-4-16,1-1 3 16,-4-5-3-16,0-4-2 0,0-8 0 15,0-8-15-15,-4-8-23 16,-10-12-21-16,-2-12-18 16,4-2-15-16</inkml:trace>
  <inkml:trace contextRef="#ctx0" brushRef="#br0" timeOffset="-139678.437">20229 13619 24 0,'0'0'31'0,"0"0"-1"16,0 0-4-16,0 0-1 16,0 0-4-16,0 0-15 15,37-103-5-15,62 103-1 0,20 3 0 16,6 25 0-1,-6 8 0-15,-20 8 0 0,-30 5 0 16,-35 1 1-16,-34 2 0 16,0 0 3-16,-57 1 0 15,-26-6 5 1,-6-3-5-16,4-7-3 0,22-9 1 16,24-6-1-16,28-11-1 15,11 1 0-15,7-1-4 16,50-4 1-16,15 0 1 15,17-7 2-15,14 0-1 16,4 0 2-16,-4-4-1 16,-4-12 1-16,-7-1-1 15,-19 0 2-15,-10-4 0 0,-13-2 1 16,-8-5 11-16,-12-7 6 16,-3-1 1-16,-8-4-3 15,-8 2-5-15,-11 1 3 16,0 6-5-16,-4 4 1 15,-26 6 4-15,-7 8-7 16,2 10 1-16,1 3 1 16,-1 0-10-16,8 10-1 15,4 12 0-15,13 2-3 16,10 4 1-16,0-4-4 16,19 2 2-16,25-2 2 15,15 0-5-15,-6-2 6 16,0 0 0-16,-7 0 0 0,-7 0-2 15,-6 0 0 1,-6-1 3-16,-8 1-1 0,-3-2 1 16,-12-3-2-16,-4 2 2 15,0-3 0-15,0-3-1 16,-23-2 1-16,-13-3 0 16,-10-6 4-16,-7-2-2 15,-3 0 3-15,-1 0-3 16,11-2 0-16,14-8-4 15,15 0-2-15,17-2 2 16,0-6 0-16,10-4-10 16,33-3-6-16,3 3-26 15,-13 12-10-15,-10 6-1 16,-19 4-39-16</inkml:trace>
  <inkml:trace contextRef="#ctx0" brushRef="#br0" timeOffset="-139332.523">20102 14602 82 0,'0'0'34'0,"0"0"-1"16,0 0 3-16,0 0 5 15,0 0-9-15,0 0-15 16,115-38-17-16,63 17-5 16,40-2 5-16,19 0 4 15,4 2-4-15,-17 0 0 16,-29 7 1-16,-36 3 2 16,-44 7-3-16,-46 1 0 15,-43 3 0-15,-26 0-3 16,-19 7-2-16,-80 16-31 15,-50 14-28-15,-33 7 31 16,-25 2-16-16,-17 8 3 0,-1 2 9 16</inkml:trace>
  <inkml:trace contextRef="#ctx0" brushRef="#br0" timeOffset="-139151.468">19893 14857 7 0,'0'0'52'0,"0"0"-14"0,0 0-4 15,0 0-5-15,0 0-7 16,195-2-17-16,56-24 7 15,39-13 11-15,3 1-7 16,-18 0-12-16,-45 8 2 16,-64 10 8-16,-58 10-3 15,-52 6 0-15,-36 4-7 16,-20 0-4-16,0 2-3 0,-16 18-42 16,-21 4-61-1</inkml:trace>
  <inkml:trace contextRef="#ctx0" brushRef="#br0" timeOffset="-134184.251">24816 8638 38 0,'0'0'23'0,"0"0"7"0,0 0 3 16,0 0 0-16,0 0-6 15,0 0-4-15,0 0 8 16,0 0-14-16,49-24 0 15,-49 24 6-15,0-1-8 16,4 1 5-16,-1 0-1 16,1 0-10-16,-4 0 10 15,0-3-15-15,5 3-2 0,-5 0 2 16,0 0 0-16,0 0-4 16,0 0 0-16,0 0 4 15,0 0-5-15,0 0 1 16,0 0 0-16,0 0 4 15,0 0 0-15,0 0-4 16,0 0 3-16,0 0 1 16,0 0 1-16,0 0-5 15,0 0 0-15,0 0 2 16,0 0 0-16,0 0-2 16,0 0 0-16,0 0 3 15,0 0-7-15,0 0 4 16,0 0 0-16,0 0-2 15,0 0 5-15,0 0-3 16,0 0 0-16,0 0 3 0,0 0-2 16,0 0-1-16,0 0 0 15,0 0 1-15,0 0 2 16,0 0-3-16,0 0 0 16,0 0 4-16,0 0-9 15,0 0 5-15,0 0-8 16,0 0 8-16,0 10-19 15,7 13 19-15,0 6 0 16,-3 6 1-16,-4 1 8 16,0 0-9-16,0-2 0 15,0 2 4-15,-7-9-2 16,-4 0-2-16,2-9 0 0,9-7 4 16,0-2-5-1,-3-3 1-15,3-2 0 0,0 0-5 16,0 3 3-16,0-3 2 15,0-1-3-15,23-1 2 16,3-2 1-16,1 0 0 16,3 0 0-16,2 0 4 15,-2-12-1-15,-7 2-3 16,-4-2 1-16,-4-1 3 16,-12 4 1-16,2-1-4 15,-5 0 0-15,0 2 5 16,0 0-3-16,0 3-2 15,0 0 4-15,0-1-1 16,0 4 5-16,0 0-7 16,0 0 1-16,0 2 4 0,0 0-6 15,0 0-1-15,0 0 0 16,0 0-10-16,0 17 7 16,-8 6 1-16,-3 5 2 15,-1 4-1-15,4 0 2 16,8 3-1-16,0-2 0 15,0 2 3-15,0-3-11 16,-3 1 8-16,-9-2-26 16,-3-1-24-16,-11-5-37 15,3-8-20-15,0-5 16 16</inkml:trace>
  <inkml:trace contextRef="#ctx0" brushRef="#br0" timeOffset="-133562.57">25201 8992 25 0,'0'0'29'0,"0"0"-7"15,0 0-2-15,0 0-2 16,0 0-5-16,0 0-7 15,18-9 2-15,-13 9-4 16,-1 0-3-16,0 0 4 0,-4 0-4 16,0 0 2-16,0 0 1 15,0 0-2-15,0 0 6 16,0 0 0-16,0 0 0 16,3-2 4-16,-3 2-5 15,4-2-1-15,-4 2-1 16,3-3-4-16,2 3 4 15,-1 0-2-15,-4-1-2 16,0 1 6-16,0-1-4 16,0 1 2-16,0 0 3 0,0 0-6 15,0 0 6 1,0 0-8-16,0 0 2 0,0 0-4 16,0 2-2-16,0 17 2 15,4 4 2-15,3 5 1 16,9-5 3-16,3 1-4 15,8-5 1-15,3-7 1 16,0-3 0-16,5-6-2 16,2-3 3-16,-1 0-3 15,1-3 9-15,5-14-9 16,-5-7 2-16,-1-6 5 16,-6-7-5-16,-11 0 7 15,-12-2 3-15,-7 5-7 16,0 6 7-16,-19 9-8 15,-15 0-2-15,-8 8-4 0,-1 5 2 16,6 3-11 0,7 3-24-16,4 0-36 0,6 2 9 15,1 12-3-15</inkml:trace>
  <inkml:trace contextRef="#ctx0" brushRef="#br0" timeOffset="-132303.011">27043 8855 46 0,'0'0'41'15,"0"0"-7"-15,0 0 0 16,0 0-1-16,0 0 3 15,0 0-13-15,0-88-5 16,-20 82 1-16,1 2-11 0,-4 4 2 16,-4 0-9-16,-10 0 3 15,-5 12-8-15,-8 16 4 16,4 6 0-16,13 4-1 16,6 2 0-16,15-4 0 15,12-2 1-15,0-7-5 16,3-9 4-16,29-9-4 15,2-3 0-15,5-6 5 16,-2 0 0-16,2 0 7 16,1-18-3-16,6-11-4 15,-3-12 8-15,-4-9-8 16,-13-2 5-16,-12-2 7 0,-10-3-7 16,-4 4 11-1,0 3-5-15,0 8-9 0,-11 13 19 16,-1 14-8-16,8 10 5 15,4 5-4-15,-3 0-13 16,3 0-2-16,0 20-11 16,0 16 7-16,0 14 1 15,0 4 4-15,12 5 0 16,6-5-1-16,1-2 5 16,1-6-4-16,-1-8 0 15,-4-8 0-15,4-10-4 16,0-5 4-16,1-9 0 15,-2-6-2-15,13 0 6 16,0 0-4-16,7-17 10 16,0-9-9-16,-8-4 10 0,-7-8-8 15,-7 1-2-15,-13-2 6 16,-3 5-2-16,0 10-2 16,0 10-2-16,0 7 3 15,0 7-2-15,0 0-2 16,0 0-7-16,0 5 3 15,0 19-15-15,0 8 19 16,4 2 0-16,12-2 2 16,-2-4-6-16,5-4 4 15,-3-6 0-15,-5-4-2 16,5-7 5-16,0-2-3 16,-6-5 0-16,6 0 0 0,-2 0 4 15,9 0-3-15,4-10 5 16,-1-8 3-16,1-3-5 15,-4 2 1-15,-7 3-5 16,-9 4 2-16,2 3 1 16,-9 9-3-16,3 0 0 15,-3 0-4-15,4 0-8 16,-1 0 4-16,10 15-3 16,-3 7 9-16,6 0-3 15,-5 0 5-15,1-5 0 16,-1-3-2-16,-8-3 3 15,6-7-2-15,-9-1 1 16,4-3 0-16,-1 0 3 0,1 0-3 16,3 0 7-16,5-5 4 15,8-8-7-15,1-6-3 16,7 1-1-16,2 2 3 16,-3 5-7-16,-1-1 4 15,1 5 0-15,-1 7-5 16,-3 0-5-16,4 0 7 15,-1 7-6-15,-3 6-13 16,-3 3 9-16,-4-2-14 16,-6 0-3-16,-2-4 0 15,-8-1-29-15,0-5-10 16,-4-1-25-16</inkml:trace>
  <inkml:trace contextRef="#ctx0" brushRef="#br0" timeOffset="-131933.064">27515 8554 43 0,'0'0'24'0,"0"0"-8"15,0 0 23-15,0 0-15 16,0 0-3-16,0 0-5 15,-83-55-10-15,79 55-6 0,-4 8-2 16,4 15 2-16,4-2 0 16,0 4-1-16,0-2 1 15,12-8 0-15,3-3 0 16,4-6-2-16,1-6 3 16,-1 0-1-16,-1 0 9 15,-6 0-4-15,-5-14 6 16,-3-4 0-16,-4-6-3 15,0-2-7-15,-14 2-1 16,-25 5-5-16,-7 9-3 16,8 10-17-16,12 0-2 15,7 15-20-15,15 13-33 0</inkml:trace>
  <inkml:trace contextRef="#ctx0" brushRef="#br0" timeOffset="-131392.177">26509 7971 8 0,'-198'-13'30'0,"-16"13"-11"16,-38 0 21-16,-38 27-15 0,-37 19-24 16,-16 20 0-16,7 20-1 15,35 14 3-15,53 16 2 16,61 9-1-16,61 15-3 16,50 13 0-16,57 5 2 15,19 5 7-15,76-5-4 16,65-8 2-16,68-15-7 15,67-21-1-15,67-20 1 16,41-20 0-16,48-25 6 16,10-27-2-16,0-22-3 15,-23-21 4-15,-53-33-5 16,-49-13 5-16,-53-13 12 16,-40-14-4-16,-26-16 10 0,-26-10-4 15,-38-12-3-15,-40-8 8 16,-44-10-4-16,-45-3-4 15,-21 0 8-15,-90-1-19 16,-66 10 8-16,-61 11-13 16,-61 23 4-16,-60 34-8 15,-35 34 3-15,-26 35 0 16,2 18-5-16,31 55-2 16,52 35-25-16,66 20-65 15,73 14-20-15</inkml:trace>
  <inkml:trace contextRef="#ctx0" brushRef="#br0" timeOffset="-119620.134">25327 9053 1 0,'0'0'41'0,"0"0"-17"16,0 0 6 0,0 0 0-16,0 0-6 0,0 0-5 15,0 0-2-15,0-54-2 16,0 50-3-16,0 2 0 15,0-2-1-15,0 3 2 16,-7-4-4-16,2 3-4 16,-2-3 0-16,0 3-3 15,-2-4-1-15,2 1 2 16,0-1-2-16,-2 4-1 16,5 0 1-16,1 2 0 15,3 0 0-15,0 0-1 0,0 0-1 16,0 0 0-1,0 0-2-15,0 0 2 0,0 0 0 16,0 0-2-16,0 0 2 16,0 0-1-16,0 0 2 15,0 2-1-15,0 9 1 16,0 2 0-16,0 3 0 16,0 2 1-16,0 1 0 15,0-4-1-15,0 4 0 16,0-7-1-16,0 2 1 15,0-6 0-15,0-1-1 16,0 2-2-16,16-3 3 16,-2 2 0-16,5 0 0 15,1-2 0-15,-1-1-1 16,8-4 1-16,3 0 1 0,9-1-1 16,-6 0 3-16,6 0-2 15,-9 0-1-15,4 0 3 16,1-5-2-16,-5-5 5 15,-3-2 2-15,-4-6-3 16,0-5 4-16,0-4-6 16,0-5-1-16,-4 0 4 15,-8 3-6-15,-8 7 2 16,-3 6 4-16,0 6 1 16,-10 0 5-16,-22-2-12 15,-5 4 0-15,-6-1 3 16,1 4-3-16,5 2 0 0,-6-2 0 15,6 3 0-15,2 2-1 16,5 0 1-16,0 0 0 16,3 0-2-16,4 0-1 15,7 2 3-15,-3 9 0 16,8 2-1-16,-1 1-2 16,5 4 3-16,3-2-1 15,-3 2 0-15,2 3-1 16,1-3 2-16,1 0 0 15,3 0-1-15,0 1-1 16,0 2 0-16,0-1 2 16,0-1-3-16,12 0 2 15,6-3 0-15,1-1 0 0,8 0-6 16,-1-5 7 0,6 0-1-16,-2-6 0 0,0-1-1 15,4-3 3-15,-2 0-1 16,-2 0 2-16,-4 0-2 15,-3 0 2-15,-3 0 0 16,3-9-2-16,0-7 4 16,7-7-3-16,-4 0 1 15,8-5-1-15,-8-1 1 16,-3 1-1-16,-7 4 1 16,-16 4-1-16,0 2 4 15,0 5-3-15,-7-2 3 16,-28 1-3-16,-6 1-1 15,-1 2 1-15,-4 3-2 0,-4 2 0 16,-3 0-2 0,0 6 2-16,4 0-1 0,13 0 1 15,3 0-4-15,10 10 4 16,3 9-4-16,1 0-1 16,8 4 2-16,8-4-10 15,3-1-10-15,0 0-17 16,17-1-34-16,19-5-3 15</inkml:trace>
  <inkml:trace contextRef="#ctx0" brushRef="#br0" timeOffset="-118305.957">24904 8550 1 0,'0'0'29'0,"0"0"-3"16,0 0 1-16,0 0-4 16,0 0-2-16,0 0-3 15,0-12 3-15,0 11 4 16,0 1-4-16,0-3 2 16,0 3-4-16,0 0-4 15,0 0-3-15,0 0-5 0,0 0-2 16,0 0 0-1,0 6-5-15,0 18 0 0,-9 11 5 16,-1 7-4-16,-6 5 5 16,2 3-3-16,-2 0-2 15,3-1 1-15,6-7-1 16,7-6-1-16,0-10 0 16,0-8 2-16,0-8-4 15,0-4 2-15,0-5 0 16,0 4-1-16,0-3 2 15,0-2-1-15,0 0 0 16,0 2 0-16,7-2 0 16,16 0 1-16,0 0 0 15,9 0 1-15,2 0 0 16,-4 0-2-16,5 0 0 0,-8 0 2 16,-9 0-1-1,1 0-1-15,-7-6 0 0,-5 2 4 16,1-3-3-16,-5-4 1 15,6 1 2-15,-6-6-4 16,1-3 6-16,3-4-2 16,2-1-3-16,-2 2 5 15,-3 4-5-15,-1 4 4 16,1 6 4-16,-4 6-2 16,0 2 3-16,0 0-4 15,0 0-4-15,0 0 5 16,0 0-6-16,0 0 0 0,0 0 6 15,0 0-7 1,0 0 9-16,0 0-8 0,0 0 0 16,0 0 0-16,0 0-1 15,0 0 0-15,0 6-1 16,0 12 3-16,-11 6-2 16,4 8 0-16,-2 6 0 15,2 6 2-15,3 0-2 16,4 5 0-16,0-5 0 15,0-4 3-15,0-2-4 16,0-6 1-16,0-2 0 16,0-4 0-16,0-5 0 15,0-8 0-15,0-6 0 0,0-2-1 16,0-3 0 0,0-2 0-16,0 0 1 0,0 0 2 15,0 0-2-15,0 0 3 16,0 0-3-16,0 0-1 15,0-8-15-15,0 1-26 16,-3 1-15-16,-13 0 5 16,2 3-8-16,5-1 7 15,9-2 0-15,0-6-29 16</inkml:trace>
  <inkml:trace contextRef="#ctx0" brushRef="#br0" timeOffset="-115246.413">25617 6190 194 0,'0'0'60'16,"0"0"-10"-16,0 0 6 15,0 0 2-15,0 0-3 16,0 0-18-16,0 0-2 16,0-12-14-16,14 32-19 0,2 22 4 15,14 21 19-15,9 15-3 16,-12 12 4-16,-4 10-19 15,-13 2-2-15,-10 3-3 16,0-10 3-16,0-12-5 16,0-17 0-16,0-16-14 15,0-16-3-15,0-12-28 16,0-9 7-16,0-12-24 16,0-1 1-16,0 0 12 15,0 0-6-15,-19-15-6 16,-4-18-11-16,9-11-20 15</inkml:trace>
  <inkml:trace contextRef="#ctx0" brushRef="#br0" timeOffset="-114774.887">25644 6176 18 0,'0'0'58'15,"0"0"-28"-15,0 0 1 16,0 0 0-16,0 0-3 16,0 0-7-16,-20-48 2 0,20 48-6 15,-3 0-7 1,-10 0-7-16,-10 4-3 0,-10 23 0 16,-17 6 0-16,1 7 0 15,3 2-1-15,8 0 1 16,10-4 0-16,14-10-1 15,7-10 0-15,7-8 1 16,0-10-6-16,0 0 3 16,0 0 2-16,0-7 2 15,26-22 5-15,15-11-1 16,9-8 0-16,5-6-3 16,1-5-1-16,-6 8-1 15,-4 4 2-15,-9 11 0 16,-5 17-2-16,-15 6 7 0,3 8-4 15,3 5-1 1,7 0-2-16,19 8-1 0,10 20-1 16,-3 3 1-16,10 6 1 15,-13-1 0-15,-7-2-1 16,-13-1-1-16,-17-10-26 16,-16-1-51-16,0-6-73 15</inkml:trace>
  <inkml:trace contextRef="#ctx0" brushRef="#br0" timeOffset="-114293.834">24846 4975 106 0,'0'0'45'0,"0"0"-22"15,0 0 0-15,0 0 5 16,0 0 1-16,0 0-16 16,16-52-6-16,-16 52-6 15,0 16 0-15,-4 20-1 16,-31 17 0-16,-2 8 6 15,-2 7-3-15,2 10-2 0,8 4 2 16,15 7-3-16,11-1 0 16,3-1 0-16,23-9 2 15,33-16-3-15,10-14 1 16,1-16-3-16,2-16 1 16,-4-12-1-16,-4-4 0 15,-7-16 3-15,-9-20 1 16,-10-4 2-16,-21-4-3 15,-14 4 0-15,-3 1 4 16,-50 7-4-16,-16 11 0 16,-8 9 0-16,1 9-1 15,16 3-2-15,2 18-19 16,5 14-55-16,3 8-39 0</inkml:trace>
  <inkml:trace contextRef="#ctx0" brushRef="#br0" timeOffset="-113724.053">26020 5053 32 0,'0'0'82'0,"0"0"-45"0,0 0-5 16,0 0 11-16,0 0-4 16,0 0-20-16,-42-38 3 15,42 38-1-15,0 0-5 16,0 0-7-16,0 26-9 15,-14 22 0-15,-9 16 6 16,-13 14 0-16,-4 5 1 16,-3 3-4-16,6 2-2 15,9-3 1-15,24-13-2 16,4-19 0-16,32-16 0 16,44-17 2-16,27-8-3 15,26-12 1-15,23 0 0 0,9-4-1 16,-16-8-12-1,-42 3-30-15,-47 9-24 0,-43 0-55 16</inkml:trace>
  <inkml:trace contextRef="#ctx0" brushRef="#br0" timeOffset="-111862.866">28663 8518 110 0,'0'0'25'0,"0"0"-12"16,0 0 15-16,0 0 12 15,0 0-13-15,0 0-8 16,0 0-5-16,-19-11-14 15,19 11 0-15,16 0-2 16,10 0 2-16,4 0 1 16,16 0 0-16,20 0 1 15,17 0-1-15,28-3 1 16,22-8 3-16,12-8-5 16,-4-1 0-16,-22 0 5 15,-32 6-2-15,-34 4-2 16,-25 4 8-16,-24 1-7 0,-4-2 16 15,0-7-5-15,-4-4-5 16,-31-6-4-16,-11 0-2 16,-7 1-2-16,-4 3 2 15,4 7 1-15,10-1 5 16,13 5-8-16,15 2 0 16,7 6 1-16,8 1 0 15,0 0-1-15,0 0 0 16,0 0-7-16,0 0 6 15,0 0-10-15,27 20 5 16,19 9 0-16,18 4 7 16,5 0-1-16,3-4 1 0,-3-2 0 15,-12-3 1 1,-15-2-2-16,-15-2 0 0,-20 2-3 16,-7 1 3-16,-34 8-2 15,-51 7-24-15,-24 3-41 16,-13 0-8-16,15 0-10 15</inkml:trace>
  <inkml:trace contextRef="#ctx0" brushRef="#br0" timeOffset="-110493.163">29319 6316 74 0,'0'0'57'0,"0"0"-29"16,0 0 3-16,0 0 8 15,0 0-9-15,0 0-13 16,-118-52-3-16,75 62-9 15,-6 20 4-15,-8 8-9 16,4 6 2-16,18 6-3 16,21 6 1-16,14 3 0 15,0 5-2-15,37-4 1 16,25-1 1-16,10-14-4 16,1-11-6-16,-1-13 6 15,-8-13-3-15,2-8 5 16,-6 0 1-16,-6-10 2 0,-4-19 4 15,-9-14 9-15,-9-14 0 16,-15-5 7-16,-17-8-6 16,0 2-8-16,-33 9-6 15,-28 7 2-15,-4 16-5 16,0 14 2-16,8 10-5 16,15 12 4-16,8 0-15 15,7 8-20-15,8 25-18 16,15 17-17-16,4 14 0 15</inkml:trace>
  <inkml:trace contextRef="#ctx0" brushRef="#br0" timeOffset="-110170.765">29403 6911 40 0,'0'0'82'0,"0"0"-53"16,0 0-1-16,0 0 1 15,0 0-5-15,0 0-12 16,-27 0-10-16,27 33 12 16,0 9 4-16,0 8-10 15,0 6 4-15,0 5 0 16,9-1-2-16,5-4-2 15,5-6-8-15,-8-8 4 0,-2-10-4 16,-6-10-2-16,-3-8-29 16,0-8-26-16,0-5-2 15,0-1 17-15,4 0-2 16,0 0-13-16</inkml:trace>
  <inkml:trace contextRef="#ctx0" brushRef="#br0" timeOffset="-109949.991">29475 7374 25 0,'0'0'16'0,"0"0"26"16,0 0-11-16,0 0-4 16,0 0-14-16,0 0 18 15,0-49-2-15,0 49-4 0,0 0-6 16,0 0-11-16,-7 0-6 16,-32 20-2-16,-14 9 1 15,-11 2 0-15,2 3-1 16,6-1-1-16,10-3 1 15,7-3-18-15,12-3-12 16,8-3-1-16,19-5-10 16,0-10-16-16,0-6-29 15</inkml:trace>
  <inkml:trace contextRef="#ctx0" brushRef="#br0" timeOffset="-109690.582">29438 7401 30 0,'0'0'25'16,"0"0"5"-16,0 0-2 0,0 0 5 16,0 0-2-16,0 0-11 15,41-65-10-15,-29 65-10 16,11 21 0-16,4 4 0 16,-1 6 4-16,4 1 2 15,-7-2-3-15,0 1-2 16,0-8 1-16,-3-5-2 15,-1-4 0-15,-5-9-1 16,-1-2-14-16,-6-3-12 16,-4 0-12-16,-3 0-10 0,0-19-20 15</inkml:trace>
  <inkml:trace contextRef="#ctx0" brushRef="#br0" timeOffset="-109406.798">29560 7110 41 0,'0'0'47'15,"0"0"-21"-15,0 0-2 16,0 0 6-16,0 0-8 16,0 0-8-16,-4-80-6 15,38 59-8-15,16-8 0 16,19-1 0-16,7-3 0 15,10 2 1-15,3-1-1 0,-6 7 1 16,-18 7-1-16,-22 4 1 16,-17 9-4-16,-10 1 3 15,-12 4-7-15,-4 0-14 16,0 1-20-16,-46 26-17 16,-43 11-12-16</inkml:trace>
  <inkml:trace contextRef="#ctx0" brushRef="#br0" timeOffset="-109159.469">29472 7091 37 0,'0'0'36'0,"0"0"-11"16,0 0 0-16,0 0 6 15,0 0-2-15,0 0-10 16,-50-47-4-16,16 31 0 15,-12-1-1-15,-3 0-6 16,3-1 0-16,3 2 6 16,13 4-9-16,7 2-1 15,13 6-2-15,-3 0-2 16,3 4-20-16,-6 0-46 16,-11 0-50-16</inkml:trace>
  <inkml:trace contextRef="#ctx0" brushRef="#br0" timeOffset="-108363.845">29293 7040 15 0,'0'0'20'0,"0"0"-1"15,0 0-4-15,0 0-4 16,0 0 2-16,0 0-1 16,3 0 2-16,-3 0 6 15,0 0-7-15,0-2 1 16,0 0 1-16,0 0-2 15,0-4-4-15,-3 0 3 16,-24-2-1-16,-12 0 2 16,-10 1-7-16,-4-2 2 15,-13 1 1-15,-10 0-5 0,0-3 5 16,0 2-4-16,4-1-3 16,19-2 7-16,10 3-5 15,17 2 2-15,10 0 5 16,5-4-8-16,-1 3 3 15,8 0-6-15,1-1 0 16,3 5 2-16,0 2 0 16,0 2-2-16,0 0 0 15,0 0-4-15,-4 0 4 16,4 0-5-16,0 0-2 16,16 0 1-16,44 5-6 15,20 9 9-15,19 6-15 16,5 4-26-16,-14 5-11 0,-5 0-13 15</inkml:trace>
  <inkml:trace contextRef="#ctx0" brushRef="#br0" timeOffset="-104179.743">30811 8239 132 0,'0'0'48'0,"0"0"-24"0,0 0 9 16,0 0 16-16,0 0-4 15,0 0 3-15,14-36-7 16,-14 36 5-16,0-2 26 15,0 2-32-15,0-2 17 16,0 2 18-16,0 0-45 16,0 0 27-16,0 0-57 15,0 0 7-15,0 26-27 16,-4 12 38-16,-15 15-18 16,-2 3 0-16,-2 2 30 15,0 5-28-15,0 2-2 16,7 5 0-16,0-4-30 15,5 1 30-15,4-7-23 0,-2-10-20 16,2-8-65-16,0-12 2 16,-5-5-1-16,-3-4-8 15,-4-3 3-15,0-1-11 16</inkml:trace>
  <inkml:trace contextRef="#ctx0" brushRef="#br0" timeOffset="-103712.759">31069 8672 94 0,'0'0'51'0,"0"0"-6"0,0 0 6 15,0 0-10-15,0 0 0 16,0 0-10-16,12-64-4 15,-12 62-2-15,0 2-21 16,0 0 8-16,0 0-12 16,0 0-13-16,-3 14 12 15,-17 10-10-15,-3 13 11 16,7-1 0-16,13 0-2 16,3-4 0-16,0-8-6 0,19-4-11 15,18-8 14 1,9-4-8-16,0-8 13 0,-3 0-3 15,-1 0 8 1,-1-14-1-16,-2-10 1 0,-5-8 2 16,-3-9 17-16,-8-9-12 15,-12 0 3-15,-11 3 17 16,0 6-28-16,-23 9 25 16,-27 8-29-16,-19 10 9 15,-3 10-19-15,-1 4 2 16,10 0-4-16,8 14-9 15,18 8-42-15,17 6-4 16,20 2-18-16,4 1-10 16</inkml:trace>
  <inkml:trace contextRef="#ctx0" brushRef="#br0" timeOffset="-103353.925">31787 8324 22 0,'0'0'107'0,"0"0"-62"15,0 0 6-15,0 0-11 16,0 0-7-16,0 0-19 16,0-41-12-16,0 41-4 15,0 27-2-15,0 19 4 0,-26 11 7 16,-13 10-1-1,-11 0 6-15,-3-1-11 0,3-1 3 16,4-6-4-16,16-15 0 16,11-12 0-16,19-10-2 15,0-12-1-15,0-4 3 16,11-2-1-16,27-4 1 16,16 0 6-16,18 0-6 15,4-12 0-15,4-5 0 16,-8 4-22-16,-17 3-16 15,-21 4-24-15,-11 4-24 16</inkml:trace>
  <inkml:trace contextRef="#ctx0" brushRef="#br0" timeOffset="-102507.571">32312 8644 66 0,'0'0'78'16,"0"0"-32"-16,0 0-5 15,0 0-1-15,0 0-14 16,0 0-23-16,-145-93 12 16,119 93-15-16,-8 0-1 15,-1 0-2-15,-2 19-3 16,-2 11 3-16,5 7-2 15,4 7-2-15,25-4 2 0,5-6-5 16,9-7-10-16,40-10-2 16,1-11-5-16,-1-6 13 15,-8 0 5-15,-6-2 8 16,-12-14 0-16,-9 0 2 16,2-6 1-16,-9-1 11 15,2 1-8-15,-5 6 3 16,-4 6 3-16,0 7 1 15,0 3 4-15,0 0-16 16,0 0-4-16,0 7 2 16,0 14-3-16,0 2 5 0,0 2 0 15,19-5 2 1,4-3-2-16,4-4 0 0,-1-7 0 16,-3-2 4-16,4-4-3 15,-1 0 3-15,8-8 9 16,12-14 4-16,4-2 2 15,-1-7-11-15,1 1-4 16,-8 1 2-16,0 3-2 16,-15 7-4-16,-9 7 0 15,-2 8 2-15,-9 4-6 16,9 0-1-16,-4 0-8 16,-1 7 5-16,-4 4-9 15,-4-3 10-15,3-3 0 16,-6-5-2-16,0 0 9 15,0 0 2-15,0 0 5 0,0-2 20 16,-23-9-15-16,3 1-2 16,1 2-6-16,3 6-3 15,2 2 5-15,-9 0-6 16,0 0-4-16,-11 9 2 16,-8 15-4-16,3 7 6 15,5 9-1-15,15 1 0 16,15-2-3-16,4-1 1 15,16-5-4-15,28-7 6 16,11-10-6-16,5-5 7 0,2-11 0 16,2 0 1-1,-2 0 1-15,-13-15 0 0,-6-3-1 16,-17 0 6-16,-15 0-5 16,-11 0-4-16,-20 8-16 15,-59 4-71-15,-31 6-42 16</inkml:trace>
  <inkml:trace contextRef="#ctx0" brushRef="#br0" timeOffset="-102243.57">30322 9326 94 0,'0'0'45'15,"0"0"-39"1,0 0 6-16,0 0 15 0,0 0-16 16,229 14 20-16,8-17-5 15,90-35-6-15,74-11-6 16,19-2-12-16,-37-2 3 16,-69 13-5-16,-107 13-10 15,-94 11-3-15,-71 15-30 16,-45 1-13-16,-105 7-24 15</inkml:trace>
  <inkml:trace contextRef="#ctx0" brushRef="#br0" timeOffset="-102058.9">30276 9588 44 0,'0'0'30'0,"0"0"-28"16,0 0 29-16,301 17 25 15,-18-46-9-15,60-16-20 16,34-7-14-16,-14 5-6 16,-54 8-7-16,-58 6-4 15,-63 7-35-15,-62 4-44 16</inkml:trace>
  <inkml:trace contextRef="#ctx0" brushRef="#br0" timeOffset="-97602.137">13166 14891 149 0,'0'0'32'0,"0"0"-20"16,0 0 2-16,0 0 12 16,0 0 6-16,0 0-18 15,0 0-5-15,-126-19-7 16,165 15 2-16,51-3-4 15,82-11 5-15,81-10 10 16,55-10 12-16,47 1-23 16,8 1-1-16,1 4-1 15,-8 4 0-15,-40 4 2 0,-52 8-4 16,-66 5 1-16,-69 9 0 16,-53 2 1-16,-40 0-2 15,-26 0 0-15,-10 0-3 16,-7 6 3-16,-58 19-48 15,-41 13-44-15,-39 10-66 16</inkml:trace>
  <inkml:trace contextRef="#ctx0" brushRef="#br0" timeOffset="-96891.197">14268 15115 118 0,'0'0'81'0,"0"0"-41"16,0 0 7-16,0 0-3 16,0 0-9-16,0 0-14 15,-14-19-12-15,14 19 9 16,0 0-18-16,0 0 3 15,0 0-8-15,0 17 5 16,0 16 0-16,0 7 10 16,0 8-7-16,-16 2 3 15,-7 3-6-15,0-4 0 16,0-2 0-16,3-12 0 0,10-9 0 16,10-16 0-16,0-7-3 15,0-3 1-15,0 0-3 16,23 0-1-16,23 0 6 15,7-7 0-15,0-5 0 16,-4 4 0-16,-3 1 4 16,-7-4-4-16,-5 3 0 15,-8 0 0-15,-3 2-1 16,0-4 4-16,-7 4-3 16,-9 5 2-16,-3-4 1 15,-4 5 5-15,0 0-1 16,0 0 0-16,0-4 24 0,0 0-5 15,0-4 18-15,-16-3-8 16,-7 3-30-16,5-1 41 16,-1 3-18-16,3 2-22 15,2 4 44-15,9-2-47 16,1 2 4-16,4 0-8 16,0 0 11-16,0 0-24 15,0 0 13-15,0 0-32 16,-7 8 30-16,0 18-25 15,-2 11 27-15,2 7 0 16,0 0 7-16,3 1-12 16,-1 4 5-16,5-9-31 0,0-4 12 15,0-9-44-15,0-4 5 16,0-8-19-16,0-9-23 16,0-2 10-16,0-4 3 15,0 0-6-15</inkml:trace>
  <inkml:trace contextRef="#ctx0" brushRef="#br0" timeOffset="-96469.575">14878 15436 80 0,'0'0'66'0,"0"0"-29"16,0 0-1-1,0 0 20-15,0 0-20 0,0 0 1 16,0-34-3-16,0 34-17 16,0 0 2-16,0 0-19 15,-3 0-3-15,-4 21 2 16,-6 4-3-16,10 11 3 16,3 3 1-16,0-1-2 15,0-6-2-15,33-4 1 16,13-11-1-16,7-4 2 15,2-13-9-15,2 0 11 16,-4-4 1-16,-11-19 0 16,-5-4 31-16,-14-9 1 15,-10-4 18-15,-13-4 20 0,-4-4-31 16,-54 5 7-16,-18 7-18 16,-11 12-25-16,-5 14-4 15,9 10 0-15,14 0-34 16,7 18-50-16,16 27-54 15,20 9 8-15,19 3 2 16,7-3-7-16</inkml:trace>
  <inkml:trace contextRef="#ctx0" brushRef="#br0" timeOffset="-94715.586">15234 15111 85 0,'0'0'58'15,"0"0"-26"-15,0 0 13 16,0 0 11-16,0 0-15 0,0 0-1 15,0-36-1-15,0 34 0 16,0 2-2-16,0 0-15 16,0 18-7-16,-13 37 3 15,-17 25 21-15,-12 20 34 16,-22 14-18-16,-14 7-21 16,-1-3 24-16,-4-4-42 15,10-15-14-15,15-15-2 16,21-24-18-16,17-22-102 15,17-19-28-15,3-19-14 16,33-9 27-16,43-45 2 16</inkml:trace>
  <inkml:trace contextRef="#ctx0" brushRef="#br0" timeOffset="-94265.836">15729 13712 52 0,'0'0'29'0,"0"0"-4"16,0 0 1-16,0 0 1 15,0 0 2-15,0 0 5 16,0-35-1-16,0 35-8 15,0 0-2-15,-7 14-7 16,-36 21 2-16,-18 13 9 0,-15 12-1 16,-1 4-8-1,1 2-2-15,0 9-10 0,0 5-1 16,0 2-5-16,4-2-29 16,19-3-34-16,24-12-31 15,29-12-9-15</inkml:trace>
  <inkml:trace contextRef="#ctx0" brushRef="#br0" timeOffset="-93259.544">19408 16293 117 0,'0'0'71'0,"0"0"-32"16,0 0-5-16,0 0-2 15,0 0 0-15,0 0-22 16,62-99-9-16,-2 65 8 15,2 3-4-15,-5-5 2 16,-11 9 4-16,-9 4-2 0,-14 10 13 16,-11 1-9-16,-5 7-3 15,-7 4 13-15,0 1-12 16,0 0 4-16,0 0-5 16,0 0-9-16,0 0-2 15,4 0-7-15,8 31-2 16,3 18 9-16,0 15 2 15,-4 11 2-15,1 6-3 16,-4-2 2-16,-8-3-2 16,0-14 0-16,0-6 0 15,0-14-1-15,-11-10 1 16,-16-14-2-16,4-8-3 16,-3-5-3-16,-10-5 8 15,-1 0 4-15,-9 0-3 0,0 0 0 16,4 0-1-16,8 0 0 15,18 0 0 1,9 0-8-16,7 0 5 0,0 0-12 16,20 0-13-16,40 0 11 15,28-11 13-15,18-1 4 16,9-6 0-16,-5 4-9 16,-18-4-30-16,-12 4-22 15,-11 2-19-15,-13-10-10 16</inkml:trace>
  <inkml:trace contextRef="#ctx0" brushRef="#br0" timeOffset="-92698.523">20751 16048 122 0,'0'0'52'0,"0"0"-11"15,0 0-5-15,0 0-9 16,0 0-12-16,0 0-11 16,-7-11 0-16,7 36-4 15,14 9 7-15,2 16 8 16,-13 12 2-16,1 6-1 16,0-1-6-16,-4 1-6 0,0-11 3 15,0-8-7-15,0-12 2 16,0-16-2-16,0-13 2 15,0-4-2-15,0-4 1 16,0 0 0-16,0 0 11 16,0-8-2-16,-15-23 1 15,-20-18-6-15,1-13-3 16,4-19-2-16,4-2 0 16,3 0 1-16,3 9 0 15,1 14-1-15,8 16 0 16,2 12 0-16,6 15 0 15,3 8 0-15,0 4 0 16,0 2-6-16,12-1 1 16,38 2-4-16,22 2 4 15,15 0 4-15,8 28-7 0,1 16 8 16,-13 14-1 0,-21 14-1-16,-25 9 0 0,-17-6 1 15,-20 1 1-15,0-19 0 16,0-11-2-16,-30-11-2 15,-20 1-8-15,-22-1-21 16,-12-3-6-16,7-5-15 16,24-10-16-16,38-7-7 15</inkml:trace>
  <inkml:trace contextRef="#ctx0" brushRef="#br0" timeOffset="-92376.227">21434 16379 81 0,'0'0'16'15,"0"0"4"-15,0 0 10 16,53-103 1-16,-53 94 3 16,3 0-2-16,-3 5 1 15,0 4-11-15,0 0-14 16,0 0-2-16,0 0-4 15,0 0-1-15,0 19-2 16,0 14 2-16,0 12 3 16,0 9 13-16,0 0-9 0,-7-7 0 15,4 1-7-15,3-17 0 16,0-5-2-16,0-10 0 16,0-6-16-16,0-5-28 15,0-5-25-15,0 0 2 16,0 0-18-16</inkml:trace>
  <inkml:trace contextRef="#ctx0" brushRef="#br0" timeOffset="-92008.4">21520 16018 38 0,'0'0'63'0,"0"0"-37"0,0 0 8 15,0 0 5-15,0 0-3 16,0 0-13-16,-33-19-14 16,33 19-6-16,-4 0-3 15,1 0-7-15,3 23 3 16,0 7-1-16,0-2 3 16,3-2 1-16,24-8-2 15,3-11 3-15,-7-2-1 16,-4-5 1-16,-8 0 2 15,1 0 1-15,-8-5 2 16,-1-6 12-16,-3-7-4 0,0 3-3 16,-7-2-7-1,-23 3-3-15,-2 6 0 0,6 3-1 16,3 5-3-16,9 0 0 16,10 5-20-16,4 17-31 15,0 10-18-15,0 12-52 16</inkml:trace>
  <inkml:trace contextRef="#ctx0" brushRef="#br0" timeOffset="-91548.051">21738 16393 42 0,'0'0'93'0,"0"0"-51"0,0 0 4 15,0 0 2-15,0 0-14 16,0 0-9-16,-7-46-2 16,7 46-14-16,0 0-7 15,0 0-2-15,0 0-6 16,0 21 3-16,0 4 3 16,0 9 0-16,0 6 2 15,3-3 0-15,4-2 1 16,2 1-3-16,-2-10 0 15,-3-4 0-15,5-8 0 16,-2-9 0-16,0-5-4 16,0 0 3-16,2 0 1 0,1 0 0 15,10-23 2 1,6-3 7-16,1-11-8 0,-4 8 3 16,0 6-1-16,-7 6-2 15,-5 11 1-15,1 2-2 16,-1 4-6-16,8 0 6 15,0 0-5-15,4 4 4 16,0 14-2-16,-8 4-5 16,-3 0 6-16,-5 6-30 15,-3 2-23-15,3-8-27 16,12 3-14-16</inkml:trace>
  <inkml:trace contextRef="#ctx0" brushRef="#br0" timeOffset="-91256.812">22578 16240 143 0,'0'0'54'15,"0"0"-34"-15,0 0 4 16,0 0-4-16,0 0-6 16,0 0-10-16,71-17 5 15,-13 12 4-15,22 5-12 0,15-6 1 16,20 2-2-16,7-4-4 16,-19 8-14-16,-20 0-28 15,-37 0-19-15,-39 8-3 16</inkml:trace>
  <inkml:trace contextRef="#ctx0" brushRef="#br0" timeOffset="-91090.896">22730 16481 9 0,'0'0'42'0,"0"0"-19"16,0 0 5-1,0 0 2-15,285 0 2 0,-186 0-8 16,-7 0-10-16,-10-4-8 15,-26 4-6-15,-13 0-11 16,-26 0-46-16</inkml:trace>
  <inkml:trace contextRef="#ctx0" brushRef="#br0" timeOffset="-88536.137">24190 15972 107 0,'0'0'82'0,"0"0"-55"16,0 0-2-16,0 0 14 15,0 0-7-15,0 0-5 0,12-73-4 16,-12 72-5-16,0 1 11 16,0 0-13-16,0 0 1 15,0 0 10-15,4 0-15 16,3 1-1-16,9 23-11 15,3 8 2-15,0 17 15 16,-11 3-8-16,-8 12 3 16,0 6 6-16,0-2-17 15,-16-2 8-15,1-16-9 16,7-9 5-16,4-23-6 16,4-10 1-16,0-4 0 15,0-4-4-15,0 0 0 0,0 0 3 16,4-8 1-16,31-11 0 15,2 2 7-15,6-1-7 16,-1 0-2-16,-1 0-3 16,1 1-9-16,1 8 6 15,-6-6-5-15,-11 7 0 16,-6-2 10-16,-4 2 2 16,-9 4 1-16,-4-1 8 15,-3-4-7-15,0 1 9 16,0-2 2-16,0 0-3 15,0-1 16-15,0-2-6 16,0 7 2-16,-10-2 23 16,6 4-18-16,1 2 24 0,-3 2-1 15,3 0-33 1,3 0-5-16,0 0-11 0,0 0-20 16,0 14 15-16,0 13-9 15,0 15 14-15,0 6 0 16,0 5 7-16,0 6-5 15,0-1-2-15,0-1 0 16,0-7 0-16,9-11 7 16,1-7-14-16,1-9-11 15,-2-2-94-15,-9-3-19 16,0 5-11-16,-43-1-6 16,-36 4-17-16</inkml:trace>
  <inkml:trace contextRef="#ctx0" brushRef="#br0" timeOffset="-87814.467">14951 15065 99 0,'0'0'52'0,"0"0"-20"16,0 0 12-16,0 0-8 16,0 0-19-16,0 0 2 15,-232 64-9-15,113 11-2 16,-22 14 6-16,-15 14-14 15,-21 3 0-15,-8-3 0 16,-3-7-19-16,17-16-11 16,38-18-19-16,41-18-11 15,62-22-9-15</inkml:trace>
  <inkml:trace contextRef="#ctx0" brushRef="#br0" timeOffset="-87487.546">14799 14101 114 0,'0'0'65'0,"0"0"-37"16,0 0 4-16,0 0 9 16,0 0-1-16,0 0-9 15,-92-17-27-15,-41 52-3 0,-47 17-2 16,-22 16 2-16,-19 8-4 16,-4 0-5-16,15 5-2 15,15-10-5-15,39-4-17 16,54-13-6-16,33-6-17 15,42-16-16-15</inkml:trace>
  <inkml:trace contextRef="#ctx0" brushRef="#br0" timeOffset="-86840.83">14592 12477 188 0,'0'0'33'16,"0"0"-15"-16,0 0 1 15,0 0 14-15,0 0-19 16,0 0-12-16,-7 48 8 16,-20 4 6-16,-7 8-4 0,-5 8-6 15,2 2-5-15,-2-4 7 16,-3 2-8-16,8-7 2 16,4-7 0-16,11-14-2 15,12-14 0-15,7-10-1 16,0-10-3-16,0-6 3 15,7 0-7-15,26 0 8 16,21-12 2-16,14-8-2 16,5 0 1-16,-4 1-1 15,-12 4 4-15,-18 3-3 16,-13 1-1-16,-6 2 0 16,-6-3 5-16,2-4-4 0,3-6 3 15,4-8 5 1,-5-2-9-16,1 0 15 0,-10 1-1 15,-5 9-1-15,-4 8 13 16,0 12 2-16,0 2 5 16,0 0-14-16,0 0-13 15,0 0-12-15,0 8 0 16,-9 17 6-16,-2 13 0 16,4 16 3-16,2 16-3 15,1 18 0-15,-3 16 7 16,-9 3-14-16,-7 3 7 15,-7-4-63-15,-3-8-20 16,2-3-27-16,16-13-31 16</inkml:trace>
  <inkml:trace contextRef="#ctx0" brushRef="#br0" timeOffset="-85768.471">25403 15865 31 0,'0'0'124'0,"0"0"-74"15,0 0 2-15,0 0-8 16,0 0 2-16,0 0-6 15,-34-72-23-15,34 72 8 16,0 0-14-16,0 9-6 16,0 24-2-16,0 19 7 15,0 15 13-15,-12 13 14 16,-18 10-31-16,4-2 13 16,-1 2-15-16,8-18 0 15,11-17-3-15,0-7-1 0,8-21 0 16,0-6-1-16,0-11-9 15,3-6 3-15,36-4 1 16,18 0 1-16,19 0-3 16,16-8 4-16,7-6-3 15,-14 3-12-15,-25 4-52 16,-30 7 7-16,-14 0-10 16,-13 0-11-16,1 0 11 15,5 0-30-15</inkml:trace>
  <inkml:trace contextRef="#ctx0" brushRef="#br0" timeOffset="-83501.589">27696 15418 76 0,'0'0'46'0,"0"0"-7"15,0 0-5-15,0 0 4 16,0 0-10-16,0 0-10 15,-131-66-8-15,-14 66-10 16,-64 0-1-16,-62 0 1 16,-49 4-11-16,-50 0 11 15,-19 0-2-15,-16-4 2 16,-7 2 0-16,0 0 2 16,-18 4-2-16,-19 6 0 15,-22 4 1-15,-1 0-5 16,7 2 2-16,15 0-8 15,22 1 10-15,25-2-7 16,33 5 5-16,34-5 1 16,43-2 2-16,41 2 0 15,49-4-1-15,40-4 0 0,32 1-1 16,32-2 3-16,4 6-2 16,5-5 0-16,-10 4 0 15,-7 1 0-15,4-4 0 16,0-3 0-16,4 2 7 15,7-7-5-15,6-2 4 16,8 2-1-16,14 2-4 16,18-2 6-16,20 2-3 15,13-4-2-15,13 0-1 16,0 4-1-16,0 0-3 16,0 9 3-16,9 10 0 15,14 4 4-15,0 9 2 0,-2 5-2 16,-1 12 14-16,-1 9-6 15,-3 10 8-15,-2 22-1 16,-1 12-12-16,1 6 10 16,-2 5-10-16,2-11 2 15,2-2 10-15,0-1-16 16,-2-11 9-16,2-6-5 16,0-9-2-16,-2-12 2 15,-1-6-7-15,1-19 0 16,-5-9-1-16,1-14 3 15,3-7-2-15,-6-6 0 16,3-4-16-16,3 0 15 16,17 0-8-16,23 0 9 0,32 0-7 15,37-12 7-15,30-7-4 16,34-4-1-16,31-4-15 16,24 1 12-16,19 4-5 15,14 4 2-15,23 4 10 16,23 5-7-16,36 0 8 15,37 9-2-15,29-3 6 16,44 3-4-16,18 0 0 16,15 0 1-16,9 0-3 15,-23 0 4-15,-17 0-2 16,-38 0 6-16,-32 0-6 16,-44 0 10-16,-30 0-8 15,-38 0-1-15,-22-11 10 16,-20-5-11-16,-19 2 12 0,-27 0 2 15,-34 0-13-15,-31 10 15 16,-22 0-9-16,-21 0-7 16,-17 4 13-16,-11-5-11 15,-13 5 2-15,-11 0 3 16,0 0-1-16,5-1 3 16,3 1-3-16,14-4-6 15,6 1 17-15,6-2-15 16,1 5-1-16,-6-4 5 15,-9-2 1-15,-28 2-3 16,-14 0 11-16,-16 4 1 16,0-4 58-16,0-2-19 15,0-3 13-15,0 2 8 0,-5-7-63 16,-6 4 24-16,-5-3-32 16,6 0 4-16,-3-1 8 15,-4-4-14-15,1-4-3 16,-4-12 0-16,6-9 21 15,-5-8-24-15,-4-18 3 16,3-15 0-16,1-22-15 16,-4-16 15-16,-7-15 0 15,-7 3-9-15,-18 7 27 16,-9 12-18-16,-9 12 0 16,-3 10 3-16,4 12-18 15,3 8 15-15,12 15 0 0,15 14-6 16,12 14 36-16,14 16-30 15,9 3 0-15,3 10 3 16,4-2-18-16,0 3 15 16,-5 0 0-16,-6 0-3 15,-8-3 6-15,-27-1-21 16,-41 0 9-16,-61 4-44 16,-82 0 53-16,-78 40-150 15,-62 18-63-15,-58 22 48 16,-21 4-26-16</inkml:trace>
  <inkml:trace contextRef="#ctx0" brushRef="#br0" timeOffset="-79213.075">26597 16262 88 0,'0'0'24'0,"0"0"1"16,0 0 2-16,0 0-1 15,0 0-1-15,0 0-5 16,-125-85 8-16,96 72-8 15,3 3-8-15,-1 2 2 16,1 4-11-16,-4-1 4 16,-1 5-7-16,-4 0 1 0,-2 13-3 15,-6 16 1-15,10 18-3 16,6 7 3-16,15 4-5 16,12 1-1-16,0-11 1 15,23-12-7-15,19-11 3 16,8-6-3-16,-1-17-6 15,1-2 8-15,-9 0 7 16,-6-10 4-16,-5-8 8 16,0-4 4-16,-3-10 4 15,-4-2-1-15,-4-6-2 16,-6 2 5-16,-13 7-6 16,0 9 7-16,0 13 2 15,0 5 0-15,0 4 0 16,0 0-17-16,0 0 0 15,0 0-8-15,0 13-2 0,0 18-1 16,0 6 2-16,0 8 7 16,0-5-3-16,3-5 1 15,27-4-7-15,13-9 2 16,10-12-16-16,7-6 3 16,9-4 16-16,0-10 2 15,0-20 1-15,-6-10 6 16,-4-14-2-16,-17-13 14 15,-20 0-7-15,-17-10 1 16,-5 3 4-16,-13 6-9 16,-29 10 7-16,-2 5 1 15,1 18-1-15,17 12 19 0,10 13-19 16,5 10 2 0,11 0-16-16,0 0-1 0,-3 30-10 15,-3 25-2-15,-1 17 12 16,7 8 1-16,0 4-1 15,0-3 0-15,0-9 0 16,0-10 2-16,7-18-3 16,2-12 1-16,-2-9 0 15,-7-10-7-15,0-13 4 16,0 4 3-16,4-4 1 16,-1 0 6-16,1 0-4 15,8 0-1-15,11-15 0 16,14-14-4-16,22-11-10 0,10-4 7 15,-2 3 5-15,-5 10-19 16,-25 12 12-16,-5 7 0 16,-18 10-6-16,-2 2 8 15,-1 0-17-15,-7 0 0 16,-4 23 8-16,0 4-6 16,0 9 11-16,-34-1 8 15,0-7-7-15,11-10 6 16,8-11-6-16,7-2 7 15,8-5-3-15,0 0 5 16,0 1-2-16,0-1 1 16,0 0-4-16,0 0 1 0,0 0 1 15,11 0 2 1,16 0 2-16,15 0-2 0,8 0 8 16,3-9-1-16,5-9-3 15,-5 0 7-15,0-8-7 16,-3-6 6-16,-8-4 6 15,-8-9-11-15,-8-5 7 16,-3-3-3-16,-3 1-7 16,-17-3 11-16,-3 7-10 15,0 12 3-15,0 5 17 16,-7 18-15-16,-9 4 17 16,0 9-6-16,9 0-19 15,4 0 1-15,-1 0-1 16,-8 17-15-16,-2 19 8 15,-6 11 6-15,-3 12 1 0,7 5 0 16,-1 6 1-16,-3-6-4 16,4-6 3-16,6-13 0 15,1-15-3-15,9-12-16 16,0-8 11-16,0-6-2 16,0-4-5-16,0 0 14 15,16 0-9-15,7 0 10 16,19-4 2-16,-1-18 1 15,8-2-4-15,1 2 1 16,-15 0-3-16,-8 8-1 16,-17 10 1-16,-4 4-3 15,-6 0 1-15,7 0-21 0,0 0 9 16,5 14 13-16,-5-1-7 16,4 6 11-16,1-3-4 15,4-7 1-15,2 0 2 16,-2-7-2-16,7-2 3 15,0 0 1-15,7 0 0 16,9-20 8-16,1-10-4 16,-1-2-2-16,-12-9 13 15,-8 6-11-15,-12-5 6 16,-7 9 0-16,0 5-9 16,0 12 13-16,-15 4-9 15,0 10-4-15,12 0-2 16,3 0-2-16,-5 0-6 0,1 18-3 15,4 10 1 1,0 2 10-16,0-4-16 0,12 2 10 16,15 3 4-16,7-4-7 15,4 0 6-15,0-1 2 16,4-2-1-16,-3 2 0 16,-9-12 2-16,-14-2 0 15,-16-6-1-15,0-2 1 16,-55 0 0-16,-24 0 0 15,-24-4-21-15,-3 0-38 16,-2 0-29-16,12 0-42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05:08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4154 137 0,'0'0'54'15,"0"0"1"-15,0 0-10 16,0 0 14-16,-76-101-15 15,76 96 8-15,-3 5 2 16,3 0-35-16,0 15-2 16,0 40-17-16,-13 30 3 15,-13 29 33-15,-4 14-15 16,-4 5-3-16,-1-1 5 0,5 6-23 16,-4-7 7-1,2-18-7-15,9-19 5 0,6-31-10 16,4-24-48-16,13-20-55 15,0-9-5-15,0-10 37 16,0-7 36-16,0-46-2 16,0-35-14-16,0-33-2 15,0-17-7-15</inkml:trace>
  <inkml:trace contextRef="#ctx0" brushRef="#br0" timeOffset="249.171">1990 4242 47 0,'0'0'35'0,"0"0"-5"0,-73-110 0 15,66 81-9 1,7-1 1-16,0 1-3 0,22-1-8 16,40 0-2-16,26 5-7 15,22 2-2-15,15 11 0 16,10 9 2-16,-10 3-2 16,-19 13 0-16,-33 23 1 15,-24 18-1-15,-29 17 2 16,-20 11-1-16,-62 12 5 15,-55 0-6-15,-37-3-9 16,-8-9-13-16,4-10-9 16,33-15 3-16,38-13-17 15,44-7-38-15</inkml:trace>
  <inkml:trace contextRef="#ctx0" brushRef="#br0" timeOffset="696.888">2462 4818 33 0,'0'0'85'0,"0"0"-48"16,0 0-4-16,0 0-7 15,0 0-14-15,0 0-7 0,4-32-3 16,5 32-1-1,1 0-2-15,6 0 1 0,11 5-1 16,3 10 0-16,16 7 2 16,14 4-1-16,9 5 5 15,7-2-5-15,0 4 2 16,-7-5-2-16,-19-2 2 16,-15-4-3-16,-21-4 1 15,-14-2-4-15,0 0 3 16,-30-3-1-16,-27 0-2 15,-8-9-2-15,12-4 2 16,14 0 4-16,32-2 2 16,7-26-2-16,19-11 0 15,50-14-3-15,15-5 3 16,15 2 0-16,0 3 0 0,-11 7 0 16,-8 10-2-16,-20 11-8 15,-18 10-2-15,-19 15-19 16,-16 0-13-16,-7 17-37 15</inkml:trace>
  <inkml:trace contextRef="#ctx0" brushRef="#br0" timeOffset="1687.921">3656 4925 75 0,'0'0'51'0,"0"0"-12"15,0 0 4-15,0 0-15 16,-72-122-9-16,42 101-1 16,-2 9-7-16,-2 6 10 15,4 6-13-15,-2 0-8 16,2 12-1-16,4 22-4 16,-1 10-1-16,20 6 6 15,7 5-8-15,0-5 1 16,14-8-1-16,29-9-5 15,-1-14 3-15,1-13 5 16,-3-6 4-16,6 0 1 16,-10-28 1-16,1-6 4 15,-11-6 3-15,-6-4-2 0,-10 2 8 16,-10 6 3-16,0 7-4 16,0 9 6-16,-7 8-4 15,-3 8 10-15,4 4-4 16,6 0-21-16,0 12 0 15,0 19-9-15,0 7 9 16,0 6 1-16,6 0-1 16,20-5-1-16,8-8 1 15,5-5-10-15,2-12 8 16,1-8-5-16,4-6 6 16,7-2-2-16,4-23 6 15,5-11-2-15,-6-1 1 16,-13 1 0-16,-10 6 2 15,-10 5-4-15,-3 9 1 0,-13 10 0 16,2 3-1-16,-9 3-1 16,7 0-1-16,0 0-9 15,12 0 6-15,1 6 4 16,-1 2-4-16,-8-1 5 16,-4 0-10-16,-2-3 0 15,-5-2 1-15,0-2 3 16,0 0 6-16,-26 0 1 15,-13 0 3-15,0-6 0 16,2-4-3-16,1 1 4 16,19 6 4-16,4 0-6 15,10 3 1-15,3 0-4 16,0 15-9-16,0 23 7 0,0 14-3 16,7 2 5-16,32-2-2 15,26 0-14-15,22-8 2 16,35-9 3-16,12-12 9 15,-5-16 0-15,-10-7 2 16,-36-8 0-16,-21-26 3 16,-13-12-3-16,-22-19 9 15,-20-11 2-15,-7-8 4 16,0-8 10-16,-49 1-6 16,-8 9-2-16,-9 13 10 15,17 19-4-15,6 22 6 16,20 18 1-16,9 10-12 0,2 27-14 15,-6 31-2 1,-1 18-2-16,6 12 0 0,13 8 10 16,0 5-10-16,13-1 0 15,24-8-2-15,21-10-3 16,6-17-9-16,5-15-25 16,-4-16-28-16,-4-18-13 15,-12-16 17-15,1 0-13 16,-15-32-7-16</inkml:trace>
  <inkml:trace contextRef="#ctx0" brushRef="#br0" timeOffset="2034.778">4594 4957 34 0,'0'0'28'0,"0"0"4"0,0 0-14 15,0 0-1-15,201 34-7 16,-52-22 1-16,-4-6-5 15,-10-6-2-15,-20 0 2 16,-25-4-1-16,-21-12 6 16,-23 2 3-16,-20-2-3 15,-10-1 9-15,-16 2 4 16,0 1 3-16,0 2-3 16,0 8-10-16,0 2 11 15,0 2-17-15,-12 9-5 16,-11 26-3-16,-4 17 0 15,4 8 3-15,4 6-1 0,5-4 1 16,10-3-2-16,4-8-1 16,0-6-6-16,0-13 0 15,0-8-30-15,14-11-19 16,2-13-8-16,4 0-3 16,-13-30-6-16</inkml:trace>
  <inkml:trace contextRef="#ctx0" brushRef="#br0" timeOffset="2370.305">5250 4672 24 0,'0'0'74'0,"0"0"-38"0,0 0-14 15,0 0 7-15,0 0-7 16,0 0-14-16,0-5-8 15,0 36 3-15,20 3 4 16,6-6-4-16,8-4-3 16,8-7 5-16,4-8-4 15,4-9 1-15,-1 0 4 16,-12-4-3-16,-5-18 4 16,-14-8-1-16,-9-2 0 15,-9 0 5-15,0 1-8 16,-20 6-1-16,-19 7-1 0,2 6-1 15,-5 8-2 1,8 4-10-16,8 0-23 0,13 26-14 16,13 7-5-16,0 4-9 15</inkml:trace>
  <inkml:trace contextRef="#ctx0" brushRef="#br0" timeOffset="2848.754">6051 4965 57 0,'0'0'77'0,"0"0"-31"16,0 0 3-16,0 0-11 16,0 0-11-16,0 0 0 0,-127-91-14 15,97 91-9-15,-4 18-4 16,-5 25-1-16,6 11 1 15,10 10 0-15,19 0 0 16,4-3-2-16,34-10 2 16,51-8-2-16,32-11-1 15,24-14 4-15,1-14-2 16,-4-4 1-16,-22-10 0 16,-17-17 2-16,-21-9-1 15,-25-8 0-15,-23-8 6 16,-14-10-5-16,-16-2 5 15,0 0 3-15,-19 7-2 0,-24 18 14 16,-3 13 2-16,9 13-2 16,5 13 6-16,2 0-24 15,0 35 1-15,-3 19-5 16,4 16 1-16,19 2 2 16,10 0-3-16,10-5 0 15,56-13-1-15,26-12-4 16,23-11-3-16,1-8-15 15,10-9-33-15,-18-8-7 16,-39-5-25-16,-39-1 3 16</inkml:trace>
  <inkml:trace contextRef="#ctx0" brushRef="#br0" timeOffset="6674.43">2489 6413 170 0,'0'0'75'0,"0"0"-31"16,0 0 23-16,0 0 6 15,0 0-6-15,0 0-20 16,0 0-19-16,-34-10-13 15,34 54-14-15,0 20 6 16,0 14 13-16,0 14-9 16,0 5-11-16,14-2 8 0,2-7-8 15,4-19-34 1,-6-19-26-16,2-16-20 0,0-16-10 16,-9-12-1-1,3-6 5-15,-1 0 31 0,-9-20 17 16,0-10 23-16,-3-2 9 15,-47-2-16-15,-22 0 3 16,-17 6 19-16,-6 6 3 16,-4 6 4-16,12 7 11 15,22 5 5-15,15 4 4 16,15 0-4-16,20 0-9 16,15 0-7-16,0 0-6 0,27 1-1 15,38 11 0 1,22-6 1-16,35-6 2 0,13 0 2 15,13-18 1-15,1-19 3 16,-17-7-2-16,-17-6 3 16,-28-6 3-16,-21-4 14 15,-24-2-2-15,-23-3-2 16,-15 6 4-16,-4 3 8 16,0 9-8-16,-32 20 5 15,6 12 7-15,11 13 11 16,3 2-3-16,5 18-41 15,4 28-3-15,-1 21-3 16,0 11 2-16,4 2 6 16,0 6-4-16,0 5-2 15,0 1-2-15,0-4-5 0,0-14-18 16,8-11-29-16,22-17-45 16,3-19 1-16,13-10-12 15,16-16 0-15</inkml:trace>
  <inkml:trace contextRef="#ctx0" brushRef="#br0" timeOffset="8362.793">3527 6882 85 0,'0'0'37'0,"0"0"-9"16,-55-140 13-1,32 107 1-15,-3 10-6 0,-8 12-11 16,-8 9 11-16,-11 2-11 15,-4 6-18-15,-1 31-5 16,1 8 0-16,11 11-2 16,16 0 0-16,14 3-3 15,16-9 2-15,0-8-8 16,43-10-3-16,18-10-10 16,0-14 0-16,4-8 4 15,-5 0 11-15,-3-18 7 16,-8-12 3-16,-10-5 1 15,-16-7 4-15,-12 3 8 16,-11-1 0-16,0 4-2 16,0 12 6-16,-4 8-4 0,-6 10-2 15,6 6 8-15,1 0-14 16,3 22-8-16,0 17-9 16,0 10 9-16,0 2 0 15,7 2 0-15,16-6 0 16,7 1 0-16,-4-10-6 15,4-7-4-15,6-10-6 16,-6-9-1-16,3-12 5 16,6 0 8-16,11-33 4 15,3-13 8-15,4-8 0 16,-11-2 9-16,-4 0-9 16,-8 6 3-16,-3 3 0 15,-8 14-8-15,-5 13 0 0,-5 7-3 16,2 13-1-16,-4 0-4 15,12 13-4-15,0 21 1 16,0 12 6-16,-9 6 0 16,-1 0 0-16,-3-5-1 15,6-8-7-15,4-8 0 16,3-10-2-16,0-10 3 16,0-10 8-16,3-1 1 15,8-1 1-15,22-26 7 16,13-9 2-16,7-8-2 15,-3-4 3-15,-8 0-4 16,-15 0 2-16,-4 6-3 16,-9 9 0-16,-14 10-2 15,-4 8-3-15,-11 12-2 0,0 3 0 16,3 0-4-16,5 6 0 16,7 17-2-16,0 2 5 15,0 0 0-15,0 0-6 16,-2-5-2-16,-1-6-1 15,-8-6 5-15,-9-6 6 16,1-2-4-16,-4 0 4 16,0 0 7-16,0-17 1 15,-4-8 0-15,-22-7-3 16,-9-1 2-16,1 3 3 16,-12 9 2-16,0 6 2 15,0 11-4-15,5 4-4 0,2 19-6 16,13 22-2-1,3 15-3-15,19 9 5 0,4-7-4 16,0-6-1-16,43-12-8 16,6-14-9-16,4-12 4 15,-3-11 8-15,-1-3 2 16,-3-10 8-16,4-23 2 16,-1-11 3-16,-11-8 4 15,-7-10 1-15,-13-5 7 16,-18-10 2-16,0-2-4 15,0 1 6-15,-7 6-2 16,-19 4 3-16,-1 12-4 16,4 16-6-16,7 18 9 0,13 14 1 15,3 8-22-15,0 11 0 16,7 32-35-16,32 23 34 16,7 16-1-16,-9 14 2 15,-2 7-3-15,-12-4-16 16,-12-5-27-16,-2-21-1 15,1-17 0-15,10-16 6 16,3-18 3-16,7-12-10 16,0-10 29-16,12 0 9 15,4-23 10-15,0-14 2 16,-5-7 6-16,-18-3 9 16,-14-2 9-16,-9-1-3 0,0 0 1 15,0 7 0 1,-20 14-3-16,1 10 3 0,8 16-2 15,-1 3-6-15,8 3-16 16,4 30-2-16,0 7 2 16,0 6 2-16,0-2-2 15,0-9 0-15,11 1 0 16,8-13-5-16,4-5-6 16,4-7-9-16,5-10 6 15,1-1 4-15,10 0 10 16,-6-20 3-16,2-4 0 15,-9-2 0-15,-11 2 6 16,-12 2 4-16,-7 1 4 16,0 4 5-16,0 3-6 15,0 4 0-15,0 5-2 16,0 5-4-16,0 0-10 0,0 0-9 16,4 25-7-16,8 11 15 15,11 3-2-15,0-2-4 16,4-7-11-16,3-10-1 15,4-8 3-15,8-6 4 16,4-6 9-16,0 0 3 16,0-6 4-16,-5-16 5 15,-10-11 1-15,-8-6 8 16,-8-5-1-16,-15-6-8 16,0 0 3-16,-4 4-7 15,-30 7-5-15,-8 13-2 0,7 12-11 16,17 10-13-1,14 4-15-15,4 0-23 0,8 20-10 16,29 10 14-16,9 5 2 16,3 0-29-16</inkml:trace>
  <inkml:trace contextRef="#ctx0" brushRef="#br0" timeOffset="9502.28">6596 6954 37 0,'0'0'47'0,"0"0"-3"15,0 0-12-15,0 0-2 16,-30-122 1-16,4 93-2 16,-3 10-3-16,3 2 0 0,-4 10-5 15,10 7 0-15,-3 0-11 16,9 12-4-16,2 23-6 16,5 12 0-16,7 3 0 15,0 2 2-15,30-4-2 16,16-8 0-16,7-6-2 15,5-12-4-15,-5-9-1 16,-7-8-2-16,-9-5 8 16,-10 0 1-16,-4-9 4 15,-11-16 10-15,-8-9-2 16,-4-7 4-16,0-7 4 16,0-2-5-16,-34 0 1 0,-8 8-2 15,-1 11-1 1,6 9 9-16,2 12-5 0,8 7-3 15,8 3-6-15,-1 3-8 16,10 29-8-16,6 5 0 16,4 10 6-16,0 1 0 15,0-7-6-15,14 1 3 16,15-13-8-16,4-8-4 16,10-8 11-16,10-11-2 15,7-2 8-15,12 0 8 16,-6-21-5-16,-6-6 1 15,-14 4 4-15,-11-2-6 16,-5 1 14-16,-3-1-8 16,-4 2 0-16,0 3 3 15,-16 7-11-15,5 12 0 0,-1 1-1 16,5 0-9-16,-2 0 5 16,9 18-4-16,0 8-2 15,4 2 7-15,-1 4-3 16,17-2-1-16,10-6-3 15,12-6-2-15,11-6 9 16,-3-12 1-16,-11 0 3 16,-13-4 1-16,-15-22 1 15,-8-10 3-15,-13-8 1 16,-13-10-2-16,0-13 8 16,-23-3-4-16,-36 3 16 15,3 6 4-15,3 14 5 0,17 11 1 16,22 13 10-16,11 11-13 15,3 8-8-15,0 4-19 16,0 0-4-16,0 16-27 16,0 20 19-16,17 14 8 15,-4 12 0-15,-3 10 3 16,10 2-5-16,-1 3 2 16,8-7-1-16,-8-10-1 15,-5-12-12-15,-1-13-4 16,-6-14 4-16,0-9 8 15,2-10 6-15,-6-2 0 16,4-2 11-16,6-24 30 16,1-10-17-16,-2-10-9 0,-5-2 15 15,0-4-1-15,6 2-11 16,1 6 10-16,5 7-10 16,1 9-8-16,-1 15-10 15,8 2-5-15,6 11-9 16,6 0-11-16,-5 8 15 15,1 18-8-15,-12 8-1 16,-16 7-7-16,-7 1 0 16,0 0 7-16,-19-2 2 15,-24-2-5-15,6-5 10 16,7-8 4-16,7-7-4 16,20-4 12-16,3-6-10 0,0 0-3 15,0 1 5 1,21-4 7-16,14 3 0 0,22-3 1 15,15 0 0-15,20-2 0 16,11-1-7-16,3-1-58 16,-10 6-50-16,-15 1-22 15,-31 3-45-15</inkml:trace>
  <inkml:trace contextRef="#ctx0" brushRef="#br0" timeOffset="33698.074">12872 5817 84 0,'0'0'38'0,"0"0"-23"15,0 0 4-15,0 0 10 16,0 0 10-16,0 0-6 15,0 0-12-15,-155 4 0 16,155-4-10-16,0 2-8 16,14 3-2-16,58 1 3 15,47 1 1-15,49-1 12 0,42-2-9 16,19 0 1 0,15 2-9-16,-7-2 2 0,-16-2-4 15,-23 0-6-15,-27-2-36 16,-38 0-30-16,-30 0-20 15</inkml:trace>
  <inkml:trace contextRef="#ctx0" brushRef="#br0" timeOffset="34299.924">15943 5361 36 0,'0'0'52'16,"0"0"-23"-16,0 0-4 16,0 0 2-16,0 0 10 0,-221-91-8 15,186 91-2-15,1 0-7 16,-1 0-7-16,1 23 1 16,4 12-10-16,7 10 5 15,7 14 4-15,16 6-8 16,0 6 3-16,12 6-8 15,29 0 0-15,5-1 3 16,7-5-3-16,9-12 0 16,7-15-1-16,-2-14-6 15,2-15 5-15,-7-10-2 16,7-5 4-16,4-15 0 16,13-25 1-16,3-10 2 15,-13-8 0-15,-16-9-2 16,-21-4 3-16,-25-9-2 15,-14-2-1-15,-18-3 4 0,-51 11-5 16,-16 10 0-16,-8 13 0 16,1 19 2-16,12 14-5 15,2 17 3-15,11 1-13 16,2 19-17-16,4 28-22 16,15 12-11-16,20 8-2 15,26-1-31-15</inkml:trace>
  <inkml:trace contextRef="#ctx0" brushRef="#br0" timeOffset="34599.547">16690 5922 93 0,'0'0'11'16,"0"0"-7"-16,0 0 13 16,0 0 2-16,0 0-12 15,228 19 8-15,-101-17-1 16,6-2-8-16,-1 0-1 0,-10-7-5 15,-3-4-1-15,-15-3-23 16,-33 0-34-16</inkml:trace>
  <inkml:trace contextRef="#ctx0" brushRef="#br0" timeOffset="35580.857">18269 5922 98 0,'0'0'16'15,"0"0"-10"-15,0 0 12 16,0 0 7-16,0 0-11 16,0 0-8-16,34 6-2 0,58-5 7 15,40-1 11-15,29 0-4 16,14 0-7-16,-3-6 2 16,-20-1-7-16,-26 2-3 15,-34 5-3-15,-39 0-1 16,-30 0-32-16,-23 0-49 15,0 2-54-15</inkml:trace>
  <inkml:trace contextRef="#ctx0" brushRef="#br0" timeOffset="36382.712">20102 4892 91 0,'0'0'14'0,"0"0"-7"16,0 0 7-16,0 0 2 15,217-14 0-15,-72 7 2 16,27-1-5-16,3-2 2 15,-25-1-9-15,-36 3-4 16,-42 2 2-16,-36 5-3 16,-26-2-1-16,-10 2 0 15,0-2-1-15,0 3-6 16,-16 0-14-16,-28 0 4 16,-7 0 8-16,-2 0 3 15,0 7 4-15,15 2 1 16,-1 3 2-16,6 3-1 0,1 4 0 15,2 12 0 1,7 10 4-16,9 16-1 0,5 11 3 16,9 6 0-16,0 2-1 15,0-1 3-15,0-6-2 16,0 0-2-16,4-8 4 16,11-8-5-16,-2-5 3 15,-3-5-3-15,1-11-2 16,-6-8 2-16,-1-6-3 15,-4-10 0-15,0-3 1 16,0-4 0-16,0-1 0 16,-35 0 2-16,-15 0-3 15,-3 0 1-15,-4 0-1 0,8-1 0 16,6-2-1-16,17 3 2 16,15-2-1-16,11 2 0 15,0 0-2-15,0 0 1 16,18 0-5-16,40 0 6 15,22 0 3-15,22-4-2 16,13-8 0-16,-1-1-1 16,-19 4 0-16,-19 0-7 15,-26 9-30-15,-15 0-27 16</inkml:trace>
  <inkml:trace contextRef="#ctx0" brushRef="#br0" timeOffset="36737.824">21582 5721 80 0,'0'0'28'16,"0"0"-12"-16,0 0 2 0,0 0 4 16,0 0-7-1,0 0-2-15,209 1 5 0,-90-1-7 16,19-5-1-16,10-9-4 16,-6 3-5-16,-20 0 1 15,-27 5-2-15,-42 2-1 16,-26 1-5-16,-27 3-15 15,0 0-8-15,0-1-2 16,-27 1-8-16,-12 0-9 16,-1 0-9-16</inkml:trace>
  <inkml:trace contextRef="#ctx0" brushRef="#br0" timeOffset="41132.032">23058 5631 65 0,'0'0'39'0,"0"0"-26"0,0 0 5 16,0 0 8-16,0 0-2 16,0 0-3-16,-38 1-7 15,42-1-6-15,42 0 1 16,26 0-6-16,28-9-2 16,22 0 6-16,26 4-5 15,15-4 1-15,8 4-1 16,-2-2 0-16,-12 0 0 15,-17-1-2-15,-9-1 0 16,-9-1 1-16,-13-3-1 16,-17 0-2-16,-23 1-22 15,-32 2-29-15,-24 2-22 0</inkml:trace>
  <inkml:trace contextRef="#ctx0" brushRef="#br0" timeOffset="41597.353">25262 4757 51 0,'0'0'45'0,"0"0"-16"16,0 0 4-16,0 0-3 16,0 0-2-16,0 0-7 15,0 4-9-15,-7 23 3 16,-16 13 1-16,-8 10 1 15,8 8-1-15,0 11-13 16,4 10 4-16,3 3 7 16,5-3-14-16,11-7 6 0,0-9-6 15,16-13 0-15,18-10-2 16,8-12 2-16,-1-8 0 16,5-8 0-16,0-4-9 15,7-5 8-15,16-3-5 16,20-11-11-16,20-25-21 15,13-8-34-15,-19-8-9 16,-34 0-35-16</inkml:trace>
  <inkml:trace contextRef="#ctx0" brushRef="#br0" timeOffset="41828.31">24998 4753 59 0,'0'0'29'0,"0"0"-7"16,0 0 3-16,0 0-8 15,0 0-8-15,0 0-6 16,294-44 2-16,-163 39-2 16,1 4-2-16,-13 1 0 15,-27 0-1-15,-39 4-9 16,-34 11-14-16,-19 10-18 15,-35 2-21-15</inkml:trace>
  <inkml:trace contextRef="#ctx0" brushRef="#br0" timeOffset="42019.221">25003 5207 6 0,'0'0'34'0,"0"0"-4"15,0 0 3-15,266 15-10 16,-158-15-4-16,-2 0-13 16,-7-13-5-16,-14 2-1 15,-18-1-19-15,-16 7-20 16,-14 0-55-16</inkml:trace>
  <inkml:trace contextRef="#ctx0" brushRef="#br0" timeOffset="42811.423">26597 5559 27 0,'0'0'50'0,"0"0"-28"16,0 0 5-16,0 0 2 0,0 0 2 16,0 0-4-16,-145 0-8 15,119 0 4-15,-1 0-4 16,8 0-10-16,3 0 4 16,9 0-5-16,7 0 0 15,0 0 3-15,0 0-11 16,0 0 4-16,7 0-4 15,39 0 2-15,33 0 7 16,33 0-3-16,33-3-1 16,30-3 3-16,7-2-6 15,2 2-2-15,-32 2 0 16,-30 0 5-16,-46 2-11 16,-37 2 2-16,-28 0-25 15,-11 0-18-15,-4 0-33 16,-29 0 4-16</inkml:trace>
  <inkml:trace contextRef="#ctx0" brushRef="#br0" timeOffset="44001.83">28324 5474 25 0,'0'0'40'0,"0"0"-24"0,0 0 12 15,0 0 1-15,0 0 0 16,0 0-3-16,-84 0-1 15,84 0 1-15,0 0-7 16,0 0-12-16,0 0 6 16,0 0-7-16,43 0-3 15,33 0 7-15,34-8-5 16,28 1 5-16,14-2 3 16,-4 1-9-16,-10 4 8 15,-16 0-11-15,-23 0 0 16,-19 0 3-16,-20 1-1 15,-14 2-3-15,-19-1 0 0,-11 2-7 16,-16 0-13 0,0 0-36-16,0 0-19 0,-4 0-3 15,-31 0-39-15</inkml:trace>
  <inkml:trace contextRef="#ctx0" brushRef="#br0" timeOffset="45202.685">30264 5386 44 0,'0'0'65'16,"0"0"-41"-16,0 0-4 0,0 0 18 15,0 0 2-15,0 0-9 16,-30 0-6-16,30 0-10 16,16 0 3-16,60 0-10 15,42 0 2-15,38-2 17 16,25-16-21-16,8-2 1 16,-9-3-5-16,-21 4 1 15,-24-1-6-15,-36 3 0 16,-35 6-44-16,-33 0-36 15,-31 1-34-15</inkml:trace>
  <inkml:trace contextRef="#ctx0" brushRef="#br0" timeOffset="67002.945">23797 3481 22 0,'0'0'37'15,"0"0"-21"-15,0 0-5 16,0 0 3-16,0 0 1 16,-248-35-6-16,146 32 3 0,-47 3-8 15,-49 0-1-15,-50 0 3 16,-38 0-6-16,-27 3 2 16,-22 3 4-16,-17 1-6 15,-24-3 7-15,-14 4-5 16,-15 0 1-16,-21 1 1 15,-9-1-1-15,-11 1-2 16,-7-3-1-16,-5 0 3 16,-11 2-2-16,-8 2-1 15,-3 0 0-15,3 6 1 16,1 5 2-16,7 8-3 16,-5 3 0-16,9 9 3 0,0 1-2 15,30-4-1 1,28 2 0-16,41-4-1 0,45-5 2 15,35 2-1-15,38-5 0 16,27-3 4-16,37-2-4 16,41-2 0-16,35-4 0 15,32-5 2-15,30-4 1 16,19-2-3-16,17-4 0 16,10-2 1-16,0 0-5 15,0 0 4-15,0 0-5 16,0 0 3-16,0 0-1 15,0 0 3-15,0 0 1 16,0 0 2-16,0 0-1 16,0 2-2-16,0 3 0 15,0 2 2-15,0 3 0 0,0 1 3 16,0 0 0-16,0 0-3 16,0 0 7-16,0 7-7 15,0 9 1-15,-6 9 11 16,3 8-14-16,-1 8 14 15,4 6-4-15,0 6-8 16,0 11 12-16,0 13-11 16,20 16-2-16,6 7 13 15,8 5-13-15,8 2 9 16,1 8-2-16,-1 11-5 16,-1 3 13-16,1 6-13 15,4 1-1-15,8-3 10 0,2-6-8 16,3-9 1-16,-6-14-1 15,3-3 1-15,-10-4 6 16,-7 0-11-16,-9 3 0 16,-10-1 8-16,-6-3 1 15,2-10-8-15,-6-11 1 16,10-12 6-16,-1-12-1 16,-3-10-7-16,-2-15 0 15,2-10-2-15,-5-4 8 16,-2-10-6-16,-6-6 0 15,4-3 4-15,-3-3-9 16,-1 2 5-16,-3 1 0 16,6-2-5-16,1-2 9 0,3 2-4 15,13-2 0 1,20 0-2-16,22 0-5 0,38-6 7 16,33-11-1-16,41-4-7 15,21 0-1-15,11 4 5 16,24-1 0-16,15 2-14 15,15-2 17-15,19 2-9 16,11-2-1-16,17 0 9 16,24-2-13-16,38 1 11 15,27 0 0-15,51-2 3 16,38 3-2-16,30-4 3 16,29 4 0-16,5 0-4 15,21 2 5-15,21 6-1 0,8 0 0 16,4-1 4-16,5 1-7 15,-12-3 3-15,12 3 0 16,2 4-2-16,5 2 3 16,3 4-1-16,-18 0 0 15,-5 0 3-15,-38 0-5 16,-32 0 2-16,-40 0-3 16,-42 0-2-16,-24 0-1 15,-13 0 5-15,-6 0-1 16,-17 0-3-16,-4 0 1 15,-16-7 0-15,-23-4 4 16,-8-1-6-16,-22-2 8 16,-23 3-2-16,-20 4 0 15,-18-1 3-15,-22 4-3 16,-18-2 0-16,-21 0 0 0,-30-1-3 16,-21 6 4-16,-10-5-1 15,3 0 0-15,9-2 3 16,13-2-2-16,3 0-1 15,-3 3 0-15,-17 4-1 16,-35-2 3-16,-34 4-2 16,-32-2 0-16,-24 1 3 15,-13 1 5-15,0 1 0 16,0-3 0-16,0-1 5 16,0-2-12-16,-16-3 2 15,-7-1-3-15,-7-1 5 0,3 4-4 16,4 0-1-16,11 3 0 15,8 2 5-15,4 0 1 16,0 0-6-16,0-6 8 16,0-4-8-16,0-6 12 15,0-9-12-15,0-10 0 16,0-12 9-16,12-9-3 16,-4-15-6-16,-5-10 0 15,-3-7 6-15,0-6-7 16,0-3 1-16,0-2 0 15,-7-7-4-15,-23-1 10 16,-2-3-6-16,-5-3 0 16,-6-3 7-16,13-1 0 0,4-1-7 15,13 4 0 1,10 0 1-16,3 5 7 0,0 7-8 16,0 6 0-16,12 13 6 15,-8 13-6-15,-1 11 0 16,-3 6 0-16,0 5 8 15,0 6 0-15,-7 1-7 16,-9 5 3-16,9 7 5 16,2 1 8-16,5 3-17 15,0 5 1-15,0 0 1 16,0 4 4-16,0 2-6 16,0 0 0-16,0 3 9 0,5-4-12 15,-1 2 3 1,-1 1 0-16,-3-5-5 0,4 1 13 15,-4-6-8-15,0-1 0 16,0 2 9-16,0-4-12 16,0 4 3-16,0 2 0 15,-4 0-9-15,-19 0 16 16,-10 3-7-16,-6 0 0 16,-4 7-9-16,-3-1-2 15,-3 3 11-15,8 4 0 16,-1 0-9-16,3-1 11 15,-2 4-2-15,-8-4 0 16,-17 1 5-16,-17 1-11 16,-25-1 6-16,-21 5 0 15,-32 0-7-15,-41 0 8 0,-42 0-1 16,-37 0 0-16,-39 9-4 16,-29-4-5-16,-24 5 4 15,-30-4-8-15,-2 1 6 16,-4-6-5-16,9-1 12 15,27 0-1-15,18 0-1 16,34-5-4-16,37-6 6 16,27 1 0-16,33 1-8 15,25-4 7-15,15 3 1 16,25 0 0-16,14-1-7 16,4 0 3-16,8-1-3 15,-5-1-10-15,-3 3 17 0,1-3-17 16,-9 1 15-16,4 0-2 15,0-2 1-15,0 0 0 16,-4 2 3-16,1 1 0 16,-10 2-5-16,-1 1 3 15,-5 0 2-15,8 0-1 16,7 0 5-16,19-3-5 16,11 1 1-16,16 5 0 15,20-1-2-15,14 2 3 16,20 1-2-16,6 3 1 15,-3 0-8-15,2 0 5 16,-11 8-19-16,-1 6-22 16,3 1 0-16,7-5-8 0,12-2-3 15,18-8-19 1</inkml:trace>
  <inkml:trace contextRef="#ctx0" brushRef="#br0" timeOffset="81580.138">14600 8875 148 0,'0'0'43'0,"0"0"-13"15,0 0 16-15,0 0 3 16,0 0-18-16,0 0-1 15,0 0-17-15,0 0-2 16,-72-18-9-16,52 79 6 16,-6 27 1-16,-13 13 8 0,2 5-12 15,-2 1 8 1,12-9-13-16,13-9 0 0,9-17 0 16,5-14-17-16,0-19-13 15,12-12-22-15,-1-12-20 16,1-14 1-16,-12-1 2 15,0-12 4-15</inkml:trace>
  <inkml:trace contextRef="#ctx0" brushRef="#br0" timeOffset="81910.397">13852 8767 78 0,'0'0'17'0,"0"0"10"16,0 0 1-16,0 0-7 16,0 0-11-16,0 0 0 15,260-14 6-15,-145 60 3 16,14 18 2-16,16 10-11 16,4 8 2-16,-13 3-3 15,-14-5-9-15,-33-7 6 16,-33-4-6-16,-33-5 0 15,-23 3-1-15,-10 2 3 16,-72 8-2-16,-43 5 6 16,-54 2-5-16,-31-2-1 15,-19 1-8-15,12-18-22 0,35-18-7 16,51-19-14-16,63-18-2 16,68-10-31-16</inkml:trace>
  <inkml:trace contextRef="#ctx0" brushRef="#br0" timeOffset="82490.419">16534 8907 128 0,'0'0'35'0,"0"0"-1"16,0 0 4-16,0 0 1 15,0 0-21-15,0 0 3 16,-23-100 4-16,3 100-21 15,-13 0-1-15,-22 12-3 16,-18 20-2-16,-10 12-3 16,0 2 5-16,14 1 0 0,16-3-1 15,27-1 1-15,20 1 0 16,6 3 0-16,23-6-5 16,46 2 5-16,16-5-12 15,5-2 0-15,2-4 7 16,-3 0-5-16,-13-2 7 15,-12-2 2-15,-10 1-4 16,-20-5 3-16,-15 1 1 16,-15-2 0-16,-4 5-1 15,-30 2 4-15,-43 4-1 16,-19-4 7-16,-19-6-4 16,5-8 6-16,0-4-7 0,7-7-3 15,3 2 3 1,8-5-1-16,8 0-2 0,11-2 0 15,23 0-6-15,27 0-7 16,19-19-25-16,39-28-23 16,72-25 9-16</inkml:trace>
  <inkml:trace contextRef="#ctx0" brushRef="#br0" timeOffset="83101.153">17947 9138 86 0,'0'0'79'0,"0"0"-27"15,0 0 10-15,0 0-10 16,0 0-14-16,0 0 2 16,-37-82-18-16,34 82 6 15,-1 6-24-15,-5 25 7 16,-1 20-10-16,-10 15-1 16,-6 12 0-16,-5 10 10 15,-4 4-6-15,12-1-3 0,5-13-1 16,10-18 5-16,8-24-6 15,0-18 1-15,0-12 0 16,0-6 8-16,0 0-8 16,0-22 37-16,0-22 35 15,35-22-72-15,6-16 21 16,13-12-21-16,0-6 0 16,2-3 0-16,1 1 5 15,1 4-5-15,2 5 0 16,-7 19 7-16,-7 24-12 15,-14 22 5-15,-14 18 0 16,-6 10-16-16,11 0 4 16,7 18-3-16,13 30 15 0,3 21 0 15,-9 21-9 1,-7 10 9-16,-7 0 0 0,-11-4-10 16,-1-9 10-16,5-14-2 15,-2-14-9-15,2-15-51 16,7-16-22-16,-7-10-10 15,-2-8 15-15,-10-6 6 16,-4-4 3-16,0 0-5 16</inkml:trace>
  <inkml:trace contextRef="#ctx0" brushRef="#br0" timeOffset="83304.863">17528 9356 99 0,'0'0'44'16,"0"0"-5"-16,0 0-9 16,294-62 10-16,-96 32 0 15,16 0-13-15,-20 6-8 16,-29 4 7-16,-32 10-20 16,-38 4-6-16,-30 6-2 15,-38 0-77-15,-27 0-51 16</inkml:trace>
  <inkml:trace contextRef="#ctx0" brushRef="#br0" timeOffset="89789.655">15036 8430 135 0,'0'0'41'15,"0"0"-25"-15,0 0 9 16,0 0 3-16,0 0 1 16,0 0-11-16,0 0-4 15,0 0 28-15,-20 194-4 16,-42-67-1-16,-28 21-1 15,-25 19-20-15,-26 23 12 0,-19 21-14 16,-4 3-14 0,6 4 19-16,42-27-19 0,40-30-5 15,37-31-9-15,26-36-57 16,13-26-7-16,0-21-11 16,0-15-17-16,0-10-39 15</inkml:trace>
  <inkml:trace contextRef="#ctx0" brushRef="#br0" timeOffset="91080.788">14059 10993 117 0,'0'0'71'0,"0"0"-33"0,0 0 4 16,0 0 13-16,0 0-19 15,0 0-1-15,-65-18-14 16,65 18-12-16,0 1 8 16,0 31-15-16,0 17-2 15,0 16 22-15,0 12-22 16,0 2 16-16,0 0-16 15,0-2 4-15,0-14-3 16,0-14-1-16,0-21 0 16,0-13-3-16,0-11 6 15,0-4-3-15,0 0 1 16,0-4 4-16,-7-39 11 0,-6-21-16 16,-6-17 0-16,1-13-1 15,-8 2 11-15,-3-2-10 16,12 4 0-16,4 13 2 15,6 16-4-15,4 14 2 16,3 15 0-16,0 12-6 16,0 13 12-16,0 2-6 15,0 5 0-15,0 0-10 16,0 8 7-16,10 24-16 16,29 18 19-16,4 10-2 15,-6 5 7-15,-4-3-5 16,3-6 0-16,-10-7 4 15,-3-14-7-15,-3-9 3 0,-6-14 0 16,-5-8-6-16,-6-4 1 16,1 0 5-16,-4 0 0 15,7-10 3-15,9-30 0 16,10-19-3-16,8-9 0 16,1-3-1-16,-1 9 6 15,-11 7-5-15,0 11 0 16,-12 18 3-16,-3 10-5 15,-4 13 2-15,-1 3 0 16,-3 0-5-16,16 0-6 16,4 0 10-16,10 3 0 15,3 13 1-15,3 8-6 0,-10 2 6 16,-3 8 0-16,-8-2-2 16,-7-4 7-16,-4-3-5 15,-4-10 0-15,3-8 3 16,-3-5-4-16,0-2 2 15,0 0-1-15,0 0 15 16,0 0-14-16,0 0 14 16,0 0 0-16,0-5-12 15,0 0 24-15,0 0-26 16,0 3 3-16,0 2 5 16,0 0-4-16,0 0-5 15,0 0 0-15,0 0-2 16,0 0-9-16,0 0 9 15,0 0 2-15,0 0-1 16,0 0 4-16,0 0-3 0,0 0 0 16,0 0 7-16,0 0-8 15,0 0 1-15,0 0 0 16,0 0-9-16,0 0 11 16,0 0-2-16,0 0 0 15,0 0 3-15,0 11-8 16,0 3 5-16,0 3 0 15,0-2-2-15,0-1 9 16,0 6-7-16,0 4 0 16,0 7 4-16,0 10-7 15,0 4 3-15,11 0 0 16,-2 2-1-16,2-7 5 0,4-4-4 16,-4-12 0-16,-4-8-11 15,-2-12 0-15,-5-4-55 16,0 0-17-16,0-4-23 15,-5-21-46-15</inkml:trace>
  <inkml:trace contextRef="#ctx0" brushRef="#br0" timeOffset="93891.982">15271 8560 29 0,'0'0'24'0,"0"0"-20"16,39-122 10-16,-39 102 12 16,0 12 3-16,-4 5-6 15,-24 3-8-15,-2 15-4 16,-11 29-2-16,-5 24-5 15,-3 22 5-15,-6 18 2 16,-5 15-3-16,-2 10 3 16,-9 15-7-16,-14 15 2 15,-17 6 2-15,-13 2-7 16,5-14 5-16,11-23-6 16,14-24 3-16,28-30 0 15,15-25-2-15,22-27 1 16,17-20-2-16,3-8 3 15,0 0-3-15,0-39 0 0,46-34 1 16,30-44 3-16,23-40-4 16,27-29 0-16,12-35-2 15,23-17-3-15,5-10 3 16,-2 10-5-16,-22 41-2 16,-40 42 7-16,-45 48-1 15,-38 44 3-15,-19 20 3 16,0 19-2-16,-26 10 1 15,-4 14-1-15,-9 6 2 16,-11 52-5-16,-22 44 2 16,-27 45 0-16,-27 29 3 15,-22 23-1-15,-12 14-2 0,-16 2 0 16,-3 4 1-16,11-13 0 16,23-28-1-16,39-38 0 15,37-44-1-15,42-36 1 16,24-28-1-16,3-21 0 15,19-11-8-15,38-31 7 16,19-38-1-16,23-34 3 16,19-36-2-16,20-29-3 15,21-33 2-15,20-30-3 16,16-21-5-16,8 1 4 16,-14 40-4-16,-40 60 9 15,-57 75 1-15,-65 70 1 16,-27 35-4-16,-100 78 0 0,-55 55 4 15,-59 43 5-15,-41 33-4 16,-28 17 0-16,5 6 0 16,18 0-1-16,39-13-2 15,46-23-21-15,37-33-33 16,35-39-38-16</inkml:trace>
  <inkml:trace contextRef="#ctx0" brushRef="#br0" timeOffset="134451.77">16850 8776 2 0,'0'0'28'0,"0"0"-1"16,0 0-4-16,0 0 8 16,0 0-5-16,0-112 0 15,0 91 2-15,4-4 10 0,7-2-1 16,5-4-8-16,-1 8 14 16,-7 6-12-16,-5 7 4 15,1 6 7-15,-4 2-6 16,0 2 0-16,0 0-7 15,0 36-25-15,-43 34-4 16,-40 41 13-16,-50 37 13 16,-31 25 14-16,-27 15-19 15,-7-4-6-15,7-11-10 16,35-29-5-16,41-25-6 16,50-25-44-16,38-20-48 15,20-14-2-15,7-16 8 16,0-16 21-16,0-16-34 0,19-12-21 15</inkml:trace>
  <inkml:trace contextRef="#ctx0" brushRef="#br0" timeOffset="135104.292">16244 10542 91 0,'0'0'57'0,"0"0"-42"15,0 0 5-15,0 0 9 16,0 0-4-16,-36 114-8 16,36-54-2-16,0 11 1 15,13 2-2-15,3 6-3 16,-6 1-4-16,-3-4 3 16,-1-3 0-16,-6-8-3 15,0-13 0-15,0-14 0 16,0-14-6-16,0-12 5 0,0-7-5 15,0-5-1-15,0 0 4 16,0 0 9-16,0-17 22 16,0-23-5-16,-6-18-26 15,-17-16 2-15,6-10-4 16,-6-10-2-16,0-4 1 16,0 0 2-16,0 15-3 15,0 11 0-15,10 16 1 16,10 12 1-16,3 11-2 15,0 3 1-15,9 6-1 16,28 0-9-16,12 4 9 16,-3 2 0-16,7 8-5 15,-3 5 2-15,-8 5-2 0,-3 0-2 16,-2 15 1-16,-7 9-6 16,-7 12 8-16,-7 4-3 15,-16 5-1-15,0 0 8 16,0 0-9-16,-30-5-12 15,-19 0-23-15,-6-2-16 16,-9-1-18-16,2-6-19 16</inkml:trace>
  <inkml:trace contextRef="#ctx0" brushRef="#br0" timeOffset="146877.362">18534 8744 8 0,'0'0'25'16,"0"0"-2"-16,69-130 9 15,-53 96 4-15,-5 5-4 16,-2 6 1-16,-6 5 2 15,4 5-4-15,-7 2 4 0,0 9 0 16,0 2-3 0,0 4-4-16,0 57-7 0,-33 43 5 15,-56 56 17-15,-36 39 2 16,-24 13 3-16,-15 4-13 16,1-9-15-16,-5-11-6 15,7-13-12-15,16-25-4 16,23-23-3-16,32-30-41 15,28-38-11-15,28-23-19 16,18-22-3-16,16-17-1 16,0-5 4-16,43-16 12 15,29-33-15-15</inkml:trace>
  <inkml:trace contextRef="#ctx0" brushRef="#br0" timeOffset="147317.34">18165 10609 122 0,'0'0'45'0,"0"0"-7"0,0 0 7 16,0 0 4-16,0 0 1 16,0 0-14-16,-18-38 2 15,18 38-4-15,0 32-9 16,27 34 4-16,3 33 19 15,3 17-2-15,-6 3 0 16,-8-7-34-16,4-12-4 16,0-12-8-16,-7-18-6 15,-2-20-19-15,-10-20-50 16,1-15-24-16,-5-11 6 16,0-4-3-16,0 0-4 15,-5-30 10-15</inkml:trace>
  <inkml:trace contextRef="#ctx0" brushRef="#br0" timeOffset="147507.752">18147 11065 78 0,'0'0'68'0,"0"0"-38"16,0 0-10-16,23-112 7 15,64 48-5-15,31-19-11 16,34-10-6-16,9-1-5 15,-21 12 0-15,-36 28-6 16,-47 26-10-16,-50 28-8 16,-7 19-4-16,-49 38-10 0,-35 24-20 15,-11 7-23-15</inkml:trace>
  <inkml:trace contextRef="#ctx0" brushRef="#br0" timeOffset="147701.17">18264 11003 63 0,'0'0'51'0,"0"0"-30"16,0 0 19-16,194 92 8 15,-75-59-1-15,-1 1-10 16,-3-1-8-16,-16-2-7 16,-12 8-8-16,-2 3-13 15,-12 4-2-15,-17 1-11 0,-17-10-42 16,-16-8-17-1,-12-13-28-15</inkml:trace>
  <inkml:trace contextRef="#ctx0" brushRef="#br0" timeOffset="148857.999">18837 7529 97 0,'0'0'43'0,"0"0"-28"15,-248-4 1-15,61 36 16 16,-64 13-2-16,-70 7-14 16,-61 1-10-16,-79 4 0 15,-58 1-1-15,-45 1-5 16,-57 3 1-16,-31 2-2 15,-35 3 2-15,-6-5 0 16,21-5-1-16,31-11 0 16,70-13-1-16,60-13 2 15,83-6-1-15,97-1 0 0,94 11 3 16,81 11-3-16,57 23 0 16,50 22-1-16,49 28 1 15,19 26 0-15,91 23 0 16,42 18 1-16,35 9-1 15,22 14 2-15,5 9-1 16,-7 27 3-16,-21 31 7 16,-29 36-3-16,-35 32-3 15,-32 4-1-15,-31-4-3 16,-33-34 3-16,-15-39-2 16,1-37 5-16,-1-39 4 15,12-25-8-15,11-21-3 0,8-18 1 16,4-15 2-1,0-21-3-15,0-24 0 0,4-26-3 16,6-22 3-16,20-12-9 16,36-27 1-16,50-36 6 15,72-21 2-15,86-16 2 16,92-3-1-16,84 1 0 16,64 5-2-16,35 6 1 15,18 2-1-15,7 3-1 16,4 2-12-16,2 2 4 15,11-2 3-15,0 3 7 16,0 13 0-16,-20 8 0 16,-33 8 1-16,-55 2-1 15,-64 0 1-15,-67 1 0 0,-67 3 2 16,-61-2-2-16,-63-4 3 16,-44-10-3-16,-45-10 1 15,-29-13 8-15,-33-7-4 16,-10-14 5-16,-8-21-4 15,-3-21-1-15,-5-30 6 16,-7-33-4-16,-16-24 3 16,-7-21 4-16,-14-16-9 15,-59-8 2-15,-38-1-5 16,-45 6-3-16,-45 17 6 16,-47 31-6-16,-31 33 3 15,-45 44-6-15,-46 40 3 16,-58 33-2-16,-67 31-7 0,-57 30-17 15,-44 16-11-15,-32 32-16 16,-25 26-32-16,-30 6-38 16</inkml:trace>
  <inkml:trace contextRef="#ctx0" brushRef="#br0" timeOffset="150464.321">14146 4768 84 0,'0'0'61'16,"0"0"-25"-16,0 0 14 16,0 0-6-16,0 0-3 15,0 0-10-15,0 0-16 16,-96-101 9-16,43 101-12 15,-19 23-7-15,-15 21 8 16,-17 19-10-16,1 13-1 16,20 12 1-16,21 4 2 15,32 4-4-15,30-3-1 16,0-12 0-16,42-10-5 0,42-23 5 16,18-16 0-16,17-12 0 15,6-14 5-15,-3-6-11 16,-3 0-8-16,-17-8-53 15,-13-8-16-15,-20-4-25 16</inkml:trace>
  <inkml:trace contextRef="#ctx0" brushRef="#br0" timeOffset="151379.466">16548 5045 99 0,'0'0'45'0,"0"0"-17"16,0 0 13-16,0 0-4 16,0 0-19-16,0 0-1 15,0-38-5-15,0 38-4 0,0 0 1 16,0 0-8-16,0 0 3 15,0 4-1-15,9 13 2 16,-6 8-1-16,8 17 0 16,5 12 2-16,-5 13 6 15,4 2-9-15,5-6 6 16,-9-15-4-16,4-12-1 16,-4-15-1-16,-2-14-3 15,-6-6 0-15,-3-1 6 16,0 0-2-16,0-19 32 15,4-20 47-15,15-16-66 16,4-14 7-16,0-4-20 16,-5-4-2-16,-2 13 14 15,-9 14-10-15,6 19 2 16,-10 16 5-16,4 11-6 0,-3 4-4 16,5 0-3-1,8 8-29-15,11 17 21 0,17 13-4 16,4 11 12-16,-3 7 0 15,-3 9 9-15,-10-1-11 16,-1-2 2-16,-5-8 0 16,-1-17-9-16,-3-10 9 15,-9-16 0-15,-8-11-2 16,1 0 10-16,3-8 0 16,17-31 13-16,12-15-15 15,0-14 9-15,-6-7-9 16,-10 1-6-16,-19 4 0 0,-4 10 10 15,0 14-20 1,-23 15-4-16,3 18-62 0,6 13-12 16,14 0-28-16,0 18 14 15,0 14 9-15</inkml:trace>
  <inkml:trace contextRef="#ctx0" brushRef="#br0" timeOffset="151857.976">18768 4914 96 0,'0'0'46'0,"0"0"-30"16,0 0 16-16,0-105 16 15,0 88-15-15,0 3-10 16,-19 8 3-16,-8-2-13 16,-7 8-10-16,-8 0-2 15,-11 4 3-15,0 25 3 16,3 8-7-16,8 3 2 16,22 3-1-16,20-1 1 15,0 4-2-15,20 0 2 0,29 2 2 16,8 2-2-1,1-1-2-15,2-2 1 0,-6-3-1 16,-8-4 0-16,-8-3 0 16,-7-3 0-16,-12-2 3 15,-8-5-3-15,-11-4 0 16,0-5 0-16,0-2-3 16,-27-4 3-16,-22-6 0 15,-20-6 6-15,-15 0-6 16,-4 0 7-16,8-6-7 15,15-4 3-15,24-4-9 16,22-2-7-16,19-6-94 16,19-10-24-16</inkml:trace>
  <inkml:trace contextRef="#ctx0" brushRef="#br0" timeOffset="152849.871">21869 4932 58 0,'0'0'42'15,"0"0"-22"-15,0 0 1 0,0 0-2 16,136-121-4-16,-116 94-3 16,-10 3 6-16,-10 4-5 15,0 2 1-15,0 6-2 16,-18 2-6-16,-13 4 0 15,1 6 4-15,-1 0-9 16,-2 0-1-16,-6 20 0 16,9 8 0-16,3 8-2 15,15 6 1-15,12 5 1 16,0-1-1-16,49-2 2 16,13-3-1-16,11 0 0 15,-1-2 0-15,4 2-1 16,-7 1 1-16,-5 4-1 15,-14-4 1-15,-15-3-2 0,-17-5 1 16,-18-6-1-16,0 0-1 16,-7-2 1-16,-39 4 3 15,-27-3-1-15,-10-4 1 16,-9-4 0-16,4-11 2 16,12-5 0-16,15-3-2 15,15 0 3-15,16-3-3 16,14-14-1-16,16-10 0 15,7-6-38-15,52-3-31 16,13-2-32-16</inkml:trace>
  <inkml:trace contextRef="#ctx0" brushRef="#br0" timeOffset="153960.268">23378 4774 53 0,'0'0'60'0,"0"0"-38"16,0 0 3-16,0 0 3 0,0 0 0 16,0 0-28-16,-7-36 2 15,122 26-2-15,47-4 3 16,26 3-2-16,14-6 0 15,-19 3 1-15,-27 3-2 16,-44 4 0-16,-56 3 0 16,-36 4-1-16,-20 0-3 15,-16 0-21-15,-44 0-12 16,-25 0-2-16,5 10-3 16,11-4 27-16,20-2 11 15,26-2 4-15,12-1 0 16,6 2 6-16,1 1 5 0,4 6-2 15,0 10 2-15,0 4 1 16,0 8 12-16,0 5 0 16,0 1-8-16,0 2 0 15,0 0 6-15,0-2-6 16,12 0-2-16,-4 1-1 16,-1 3-7-16,1-3 2 15,-4-1-6-15,-4-2-2 16,0-7 0-16,0-6-15 15,0-5-61-15,0-6-60 16</inkml:trace>
  <inkml:trace contextRef="#ctx0" brushRef="#br0" timeOffset="154809.829">26921 4690 109 0,'0'0'57'0,"0"0"-13"16,0 0 1-16,0 0 1 16,0 0 0-16,0 0-21 15,-4-42-9-15,1 53-16 16,-6 20 7-16,-2 13-2 0,-1 10 4 16,5 0-5-16,-4 1 8 15,6-1-8-15,-2-7 1 16,7-4 3-16,0-13-5 15,0-12-1-15,0-10-2 16,0-8 2-16,0 0 7 16,0-5-4-16,0-20 15 15,0-13 3-15,0-16-20 16,0-4 0-16,0-8-3 16,0-3 3-16,0 3-1 15,-4 9-2-15,1 9 0 16,-1 16 3-16,4 14 4 15,0 11-7-15,0 7 0 16,0 0-12-16,11 2 7 0,31 26-19 16,18 14 21-16,9 14-4 15,0 10 13-15,-12 2-6 16,-7-3 0-16,-12-10 1 16,-4-12-9-16,-4-11 8 15,-2-9 0-15,-5-12-4 16,-8-5 9-16,0-6-5 15,0 0 6-15,1-6-6 16,10-22 20-16,1-14-11 16,-4-12-5-16,-11-8 4 0,-12-9-3 15,0 0-2 1,0 10-3-16,-16 11-9 16,0 20 7-16,6 15-62 0,6 11-44 15,4 4-4-15,0 4-13 16</inkml:trace>
  <inkml:trace contextRef="#ctx0" brushRef="#br0" timeOffset="155237.679">29125 4557 66 0,'0'0'49'15,"0"0"-18"-15,0 0 5 16,0 0 8-16,0 0 1 16,0 0-24-16,-211-58 1 15,121 85-6-15,-2 13-12 0,27 10 6 16,24 7-9-16,29 6 3 16,12 2 7-16,12-7-10 15,38-7 6-15,17-10-5 16,14-8 0-16,18-10 7 15,14-13-9-15,13-8 0 16,12-2-9-16,7-6-69 16,-12-16-39-16</inkml:trace>
  <inkml:trace contextRef="#ctx0" brushRef="#br0" timeOffset="155723.014">31051 4498 108 0,'0'0'50'0,"0"0"-3"15,0 0 4-15,0 0 0 16,0 0-15-16,0 0-18 16,0-25-18-16,0 48-11 15,0 7 11-15,0 5 2 16,11 4-1-16,8-3 1 0,8-2-1 16,10-6-1-16,5-4 0 15,8-8 2-15,3-10 1 16,2-6-2-16,1 0 0 15,-3-16 8-15,-7-14-9 16,-8-8 9-16,-10-5 0 16,-17 2-7-16,-11-1 18 15,0 7 14-15,0 12 11 16,0 10 16-16,0 13-14 16,0 0 10-16,-8 9-57 15,-7 29-7-15,-8 16 2 16,-11 22 3-16,-5 8 4 15,2 6-4-15,2 9-5 0,12 13-146 16,12 4-66-16</inkml:trace>
  <inkml:trace contextRef="#ctx0" brushRef="#br0" timeOffset="171085.452">2275 950 2 0,'0'0'37'0,"0"0"-24"15,0 0-11-15,0 0-2 16,-205-52 0-16,171 50-3 0,15-2 3 16,6 0 0-1,13 2 3-15,0-7 11 0,0-1-1 16,20-3 6-1,-1-3 7-15,-8-2 0 0,1 4 6 16,-5-3 5-16,-7 5-4 16,0 4 6-16,0 1-10 15,0 5-1-15,0 2 5 16,0 0-21-16,0 0 3 16,-14 4-15-16,-18 30-7 15,-14 20 3-15,-7 20 4 16,4 14 0-16,3 3-1 15,16 3 1-15,22-2 0 16,8-7 0-16,11-9-18 0,51-12 8 16,18-16-11-1,12-14 4-15,7-13 10 0,3-13-11 16,-6-8 11-16,-20 0 6 16,-11-3 1-16,-15-15 3 15,-20-5 1-15,-4-2 0 16,-10-3 8-16,-12 0-3 15,-4 6 2-15,0 9 0 16,0 5-9-16,0 7 8 16,-4 1-10-16,4 0-4 15,-3 0 2-15,3 8-9 16,0 15 7-16,0 7-2 16,0-1-13-16,33-1 12 0,13-6-6 15,7-4-1 1,8-8 14-16,-3-6-4 0,-5-4 4 15,-14 0 2-15,-13-3-1 16,-8-16 10-16,-2-9 6 16,-9-6-6-16,-7-2 7 15,0 0-14-15,-30 1 2 16,-23 9-6-16,-12 7 2 16,-4 7-4-16,12 7 2 15,7 5-11-15,17 0-9 16,17 0-29-16,12 21-20 15,4 4 4-15,20 4-12 16</inkml:trace>
  <inkml:trace contextRef="#ctx0" brushRef="#br0" timeOffset="171933.622">3172 1441 23 0,'0'0'70'16,"0"0"-31"-16,0 0-1 15,0 0 1-15,0 0-5 16,0 0-14-16,-23-52-8 16,23 52-2-16,0 0-10 15,0 9-4-15,0 13 3 16,0 11 1-16,0 2 0 16,0-3 0-16,0 0 1 0,7-8-4 15,9-6 3-15,-4-8-4 16,-1-4-3-16,-4-6-9 15,2 0 12-15,1 0 0 16,10-10 4-16,10-13 14 16,5-6-10-16,2 1-1 15,-7 2 3-15,-3 6-6 16,-11 8 4-16,-9 8-4 16,2 4-3-16,1 0 1 15,10 0-11-15,6 16 11 16,4 6 1-16,0 1 0 0,2-4 1 15,-2 1 0 1,-3-8-6-16,-1-5 5 0,1-4-6 16,-1-3 7-16,6 0-2 15,-2-11 4-15,0-19 5 16,1-3 2-16,-5-6-1 16,-14-1 8-16,-5 2-11 15,-7 7-1-15,0 6 8 16,0 13-5-16,0 8 5 15,0 4-9-15,0 0-3 16,0 0-1-16,0 24-15 16,0 11 14-16,13 5 0 15,10 0-6-15,3-7 3 16,-3-1-6-16,4-3-4 16,-9-5 7-16,-2-4-4 0,-9-6 1 15,-7-3-1 1,0-6-9-16,0-2 6 0,-7 0 10 15,-20-3-3-15,4 0 4 16,12 0 3-16,11-4 1 16,0-14 4-16,0-10 2 15,27-6-3-15,22-10-3 16,15-2 0-16,2 3 2 16,-10 10-2-16,-13 8 0 15,-20 14 8-15,-7 6 0 16,-9 5-2-16,-4 0-6 15,4 5-8-15,6 14 8 0,-6 12 2 16,9 5 1 0,-2 4 5-16,2 2-5 0,0-2 3 15,-2-6-6 1,5-6 1-16,-3-6-1 0,-2-8 0 16,2-6-20-16,-9-8-15 15,6 0-14-15,4-20 7 16</inkml:trace>
  <inkml:trace contextRef="#ctx0" brushRef="#br0" timeOffset="172060.823">4380 1225 39 0,'0'0'20'16,"0"0"7"-16,0 0-13 16,0 0-4-16,0 0-10 15,0 0-3-15,-34-38-36 0,80 58-13 16</inkml:trace>
  <inkml:trace contextRef="#ctx0" brushRef="#br0" timeOffset="172413.028">5010 1333 52 0,'0'0'45'15,"0"0"-7"-15,0 0-3 16,0 0-5-16,0 0-9 15,0 0-3-15,-61-72-10 16,49 72-5-16,1 0-3 16,-5 21-3-16,9 12 1 15,4 3 0-15,3 1 0 0,14-5-6 16,32-3-2-16,4-4 4 16,3-1 0-16,-4-2 6 15,-6 0 0-15,-5 6-1 16,-7 2 0-16,-5 2 1 15,-10-1 0-15,-16-2-2 16,0-5 3-16,-5-2-1 16,-40-8 4-16,-9-3-3 15,-14-10 5-15,10-1-6 16,9 0-4-16,18-9-2 16,31-27-24-16,0-17-17 15</inkml:trace>
  <inkml:trace contextRef="#ctx0" brushRef="#br0" timeOffset="174152.052">5537 1038 61 0,'0'0'49'15,"0"0"-14"-15,0 0-1 16,0 0 12-16,0 0-11 16,0 0-9-16,-20-60-12 15,13 96-13-15,-9 24-1 16,-7 23 2-16,0 12 1 15,0 4 3-15,4-5-5 0,8-7 1 16,4-13-2 0,7-14-3-16,0-18-3 0,4-16-25 15,10-14-18-15,-2-10 7 16,-8-2 5-16,-4-4 18 16,0-24 4-16,0-6-52 15,-7-2 31-15,-32 4 31 16,2 6 5-16,5 7 14 15,21 10 15-15,8 3 0 16,3 2-2-16,0 2-22 16,23 2 2-16,30 0 3 15,19 0 3-15,11-4 7 16,16-2-9-16,4-6 1 16,-11-2-1-16,-16 0-2 0,-18-2 9 15,-21 1-2-15,-17-3 6 16,-13-4 3-1,-7-2-10-15,0-2 0 0,-14 2 1 16,-29 7-8-16,4 2 3 16,6 9-11-16,10 6 3 15,0 0-6-15,-4 23-2 16,-6 19-1-16,-3 14 5 16,13 2 2-16,9-2-3 15,14-10 2-15,0-10-1 16,4-10-2-16,26-10-13 15,12-6 11-15,-1-10 3 16,14 0 2-16,5-2 0 0,2-23 3 16,-6-5-2-16,-6-3 8 15,-4-1-3-15,-16 4 7 16,-10 2-3-16,-1 8-5 16,-12 8 12-16,-3 5-13 15,-1 7-3-15,-3 0-1 16,9 0-9-16,5 4-3 15,2 18 4-15,7 3 8 16,-4 3-1-16,-4-4 1 16,1-2 0-16,-2-4-3 15,2-5-1-15,0-11 3 16,-6-2 0-16,10 0 2 16,3 0 2-16,10-13 2 15,10-13-1-15,6-8 11 16,-3-2-11-16,-9 4 4 0,-5 5-1 15,-14 10-7-15,-6 8 11 16,-5 8-11-16,-3 1-8 16,5 0 7-16,5 6-19 15,9 18 18-15,3 6 0 16,1-2 4-16,5-3-6 16,-2-2 4-16,3-8-6 15,6-6 3-15,-1-5 6 16,-3-4-1-16,7-2 5 15,3-22-2-15,-3-7 11 16,0 1-10-16,-8-2-3 16,-4 5 14-16,-7 3-16 0,0 2 4 15,4 7-5-15,-4 5-4 16,-4 8 1-16,4 2-5 16,0 0-9-16,7 0 12 15,6 12-14-15,-3 4 9 16,6 2-2-16,-9-3-5 15,-3-3 16-15,-17-4-7 16,3-4 0-16,-6-4 5 16,-7 0 6-16,0 0 1 15,0 0 10-15,-23-12-9 16,-7-5 4-16,0 6-3 16,-9 3-4-16,2 1 4 15,1 5-6-15,10 2 0 0,-1 0-1 16,1 0-4-16,-1 27 4 15,1 9-6-15,6 5 7 16,17 2-5-16,3-6 2 16,30-4-10-16,42-9 10 15,20-10-8-15,18-11 11 16,1-3 1-16,-15-3 2 16,-17-21 4-16,-22-2 3 15,-15-2 12-15,-15 0 4 16,-11-1-7-16,-9 2 4 15,-4 5-3-15,-3 4-11 16,0 7 12-16,0 9-15 16,0 2-3-16,0 0-3 0,0 5-25 15,0 14 11-15,9 7 10 16,18 5-5-16,10-5 9 16,9-3-18-16,11-10 7 15,12-5 7-15,-4-6 4 16,-8-2 0-16,-11 0 7 15,-4-21-7-15,-8-4 15 16,1-9-14-16,-8-1 12 16,-13-1 7-16,-2 4-3 15,-12 9 14-15,0 4 5 16,0 10-7-16,0 4 29 16,0 5-47-16,0 0-11 15,0 8-2-15,-19 34-47 16,-15 22 49-16,-8 27 0 0,12 17 7 15,17 14 6-15,13 29-11 16,0 13 4-16,39 9-5 16,18 3 14-16,5-7-15 15,1-11 0-15,-4-14 3 16,-26-23-4-16,-17-31 1 16,-16-36 0-16,-5-26-3 15,-71-23 14-15,-46-5 19 16,-57-17 4-16,-49-27-34 15,-32-16 0-15,9-11-38 16,37-10 2-16,58-8-5 16,83-1-33-16,73 0 48 0,57 6-37 15,108 8-30-15,40-1 12 16,35 6 0-16,1 12-47 16</inkml:trace>
  <inkml:trace contextRef="#ctx0" brushRef="#br0" timeOffset="182502.301">1482 9541 150 0,'0'0'24'0,"0"0"-16"15,0 0 19-15,0 0 5 16,0 0-14-16,0 0-7 16,0 0-9-16,119-109 9 15,-59 73-10-15,2 3 0 16,-9 0 8-16,-11 7-9 15,-8 6 5-15,-15 6-1 16,-8 10-2-16,-6 2 2 0,-1 2-4 16,-4 0-3-16,3 0 2 15,5 10-11-15,0 15 12 16,3 2 1-16,-7 1 0 16,3 0 6-16,-7 3-7 15,0-1 0-15,0-1 8 16,0 4-8-16,0-7 0 15,0-2 3-15,0-4-1 16,-22-4 1-16,-1-2-3 16,-19-1 2-16,-8-2 8 15,8-1-10-15,-8 0 1 16,8-2 0-16,12-2 3 0,10-1-3 16,20-5-1-1,0 0-3-15,0 0 2 0,39 0-13 16,14 0 12-16,24 0 0 15,18-6 4-15,8-11-1 16,5-3-1-16,-6 0-7 16,-6-3-19-16,-20 2-56 15,-11 1-19-15</inkml:trace>
  <inkml:trace contextRef="#ctx0" brushRef="#br0" timeOffset="183011.85">2577 9408 20 0,'0'0'84'0,"0"0"-58"16,0 0-21-16,0 0-5 15,0 0 7-15,202-38 4 16,-96 26 6-16,-2-3-8 15,-17 2 0-15,-25 3-4 16,-28 4 0-16,-15 2 8 16,-19 1-3-16,0 2 4 15,0-1 3-15,0-3-7 0,-3 0-2 16,-17-2-2 0,-10-2-3-16,-9 1 5 0,-3 2-7 15,-8-1-1-15,4 4 2 16,9 0 0-16,14 2-1 15,19 0-1-15,4-2 2 16,0 3-5-16,4 0-5 16,30 0 1-16,15 0 6 15,13 0 2-15,-5 0 2 16,1 8-3-16,-8 4 2 16,-10 4-2-16,3 3 0 15,-13 2 0-15,-4 3-1 16,-10 0 4-16,-16 0-3 15,0 4 0-15,0-1 0 16,-10-1 2-16,-29-2-2 16,-4-8-7-16,6-5-20 15,11-5-40-15,17-3 1 0,9-3-35 16</inkml:trace>
  <inkml:trace contextRef="#ctx0" brushRef="#br0" timeOffset="183433.302">3831 9124 122 0,'0'0'53'0,"0"0"9"16,0 0-13-16,0 0-4 0,0 0-10 16,0 0-2-16,-42-50-4 15,38 50-24-15,1 0 0 16,-1 4-5-16,1 18-12 15,-1 6 12-15,4 10 3 16,0 0-3-16,7-2 5 16,31 0-2-16,4-8-3 15,4-2 0-15,-4-6 6 16,-8 0-5-16,-4 0-1 16,-3 4 0-16,-4 0-1 15,-4 6 1-15,1 1 0 16,-10-1 0-16,-5-2 3 15,-5 0-8-15,0-4 5 16,0-7 0-16,-19 4-6 16,-23-5 12-16,-12-3-2 0,-2 0-4 15,-3-5 0-15,10-4 0 16,12-4-43-16,5 0-18 16,18 0-9-16,14-25-12 15,0-19 23-15,30-6-41 16</inkml:trace>
  <inkml:trace contextRef="#ctx0" brushRef="#br0" timeOffset="183582.962">3915 9243 17 0,'0'0'50'0,"0"0"-34"16,0 0 22-16,15-125-10 16,24 95-13-16,18 2-11 15,16 1-4-15,26 1-2 16,7 8 0-16,9 8-22 15,-13 10-40-15</inkml:trace>
  <inkml:trace contextRef="#ctx0" brushRef="#br0" timeOffset="184690.83">4673 9018 94 0,'0'0'70'16,"0"0"-18"-16,0 0 6 0,0 0-7 16,0 0-22-16,0 0-2 15,-76-30-14-15,76 34-11 16,0 25-2-16,0 16 7 16,0 13-3-16,0 8 11 15,0 1-13-15,0 2 16 16,0-5-17-16,0-8 1 15,4-12-1-15,8-15 4 16,-8-17-5-16,3-12 0 16,-7 0 2-16,5 0 8 15,9-16-2-15,9-18 7 16,16-10-15-16,7-5 3 0,4 7-3 16,-13 10 0-16,-11 14 3 15,-6 10-11-15,-9 7 8 16,-3 1-17-16,3 0 9 15,8 3-17-15,1 13 16 16,3 4 2-16,0 4 7 16,7-6-3-16,4-1 3 15,4-6-4-15,0-4 2 16,-7-7-9-16,0 0 11 16,-8 0 4-16,0-10-4 15,3-15 16-15,1-5-13 16,-1-8-1-16,-10 2 11 15,-9 4-13-15,-7 1 10 16,0 12 5-16,0 6-13 16,0 12 24-16,-10 1-24 0,4 0-1 15,6 0-2-15,0 12-27 16,0 12 21-16,0 6 2 16,13 4 10-16,10-2-5 15,3 2 0-15,-3-1 0 16,4-4-8-16,-4 0 9 15,0-5-1-15,0-6 0 16,-9-9 1-16,-5-6-5 16,-9-1 4-16,0-2 0 15,0 0 13-15,0 0-10 0,-23 0 4 16,-20 0-7 0,1 0 4-16,15-2-11 0,8-5 5 15,19 2-10-15,0-9 10 16,0-7-35-16,32-8-8 15,17-10 13-15,11-1 9 16,2 0 17-16,-5 5-3 16,-11 6 9-16,-13 5 1 15,-3 2 1-15,-10 2-2 16,-1 4 7-16,-12 2-5 16,-7 6 16-16,0-1 1 15,0 3-9-15,0 2 17 16,0 4-21-16,0 0 1 15,0 0-7-15,0 0-2 0,-3 3 1 16,-4 15-7-16,3 8 3 16,4 2 4-1,0 1-7-15,4 2 8 0,22 1 0 16,-3 0 1-16,4 0-2 16,-4-2 1-16,0-6-3 15,0-3 2-15,-13-7-8 16,-1-6 3-16,-9-1 5 15,0-1-7-15,0 0 7 16,-19 3 1-16,-27-1 0 16,-16-4 12-16,-5-4-12 15,5 0 4-15,5 0 4 16,15 0-7-16,12-8 6 16,10-6-7-16,13-8 3 0,7-6-7 15,0-2-37-15,7 1-27 16,16 11-48-16</inkml:trace>
  <inkml:trace contextRef="#ctx0" brushRef="#br0" timeOffset="185608.442">1693 10906 83 0,'0'0'69'0,"0"0"-26"16,0 0 4-16,0 0-22 15,0 0-8-15,0 0-13 16,-23-76-2-16,72 70-2 16,15 6-5-16,24 0 3 15,4 30-2-15,-12 19 0 16,-20 10-1-16,-21 11 5 0,-35 12 0 16,-4-1 0-16,-46-1 0 15,-41-8-2-15,-9-13-8 16,4-18-5-16,13-18 7 15,3-11 2-15,17-8 6 16,15-4 6-16,5 0-5 16,20 0 9-16,-4-18 1 15,16 0 1-15,3-4-7 16,4-3-1-16,0 8 1 16,23 3 3-16,18 6-6 15,17 3-4-15,15 5 2 16,14 0-4-16,20 5 3 15,3 13-4-15,2 3-6 0,-3 4-20 16,-6 0-53-16,-11 4-19 16</inkml:trace>
  <inkml:trace contextRef="#ctx0" brushRef="#br0" timeOffset="186130.844">2565 11297 114 0,'0'0'42'0,"0"0"-10"16,0 0 1 0,0 0-21-16,0 0-11 0,0 0 2 15,214-68-1-15,-58 54 2 16,1-2-4-16,-24 4 0 15,-34 1 4-15,-27 0-3 16,-33 5 4-16,-25 0 5 16,-14-2-2-16,0-2 11 15,-3-4-13-15,-47-4-3 16,-10 4-6-16,-5 1 2 16,-4 2 1-16,9 3 4 15,14 2-2-15,15-1 7 16,16 4-5-16,15 1 2 15,0 2 3-15,0 0-9 16,0 0-3-16,0 0-3 0,0 0-8 16,15 0 14-1,23 4-4-15,24 12 4 0,21 3 3 16,19 0-1-16,6 2-1 16,-9-4 0-16,-12 1 2 15,-18 0 1-15,-27-4-4 16,-19 0 0-16,-16 1-1 15,-7 2 0-15,-3 5 1 16,-50 6 1-16,-20 0 1 16,-3 0-2-16,11-1-10 15,22-4-60-15,29 4-36 16</inkml:trace>
  <inkml:trace contextRef="#ctx0" brushRef="#br0" timeOffset="186463.943">4880 10730 154 0,'0'0'49'0,"0"0"-7"0,0 0-11 15,0 0-16-15,0 0-14 16,0 0 20-16,290 148 4 16,-160-92 0-16,-12 0-16 15,-8-7-8-15,-22-6 3 16,-15-7-4-16,-17-13-14 15,-6-5-75-15,-4-8-52 16</inkml:trace>
  <inkml:trace contextRef="#ctx0" brushRef="#br0" timeOffset="186679.281">5890 10712 69 0,'0'0'72'15,"0"0"-30"-15,0 0 20 16,0 0-9-16,0 0-8 16,0 0-12-16,-102-53-33 15,40 112 0-15,-28 24 1 16,-32 16 1-16,3 4 4 16,8-3-6-16,12-2-16 15,15-6-63-15,8 1-81 16</inkml:trace>
  <inkml:trace contextRef="#ctx0" brushRef="#br0" timeOffset="187367.207">1730 12464 38 0,'0'0'72'0,"0"0"-40"16,0 0-1-16,0 0 14 15,0 0-16-15,-4-106-5 16,24 88 0-16,14 0-12 16,15 4-1-16,9 6-11 0,15 8 0 15,-1 0-1 1,-1 6-4-16,-12 22 4 15,-13 6 0-15,-23 8-7 0,-23 6 6 16,0 1-4 0,-46-1 6-16,-20-4 6 0,1-8-3 15,8-10-1 1,20-10-2-16,9-8 3 0,21-4-1 16,7-4 0-16,0 0 1 15,0 0-3-15,19 0-2 16,23-6 2-16,12-5 0 15,15 5 3-15,7 6-5 16,7 0 2-16,9 0-2 16,7 27 0-16,0 5-1 15,-7 4 3-15,-20 5 0 0,-22-4 1 16,-36 3-5 0,-14-3 3-16,-27 0 1 0,-56-1 3 15,-28-7-3-15,-22-3 6 16,-5-6-4-16,13-8 0 15,22-10-4-15,38-2 2 16,31-4-21-16,34-30-18 16,7-16-62-16,73-17-52 15</inkml:trace>
  <inkml:trace contextRef="#ctx0" brushRef="#br0" timeOffset="187857.722">3099 12683 78 0,'0'0'54'0,"0"0"-27"15,0 0 1-15,0 0 11 16,0 0-28-16,0 0-8 16,73-14-2-16,26-4 1 15,30-5 5-15,-7 2-1 16,-18 3-5-16,-31 7 7 15,-33 4 1-15,-20 5-4 16,-17 2 4-16,-3-3-9 16,0 3 9-16,0-5 2 15,-33-1-6-15,-26-5 5 16,-11-2-10-16,-12 3 0 0,3-3 2 16,6 6 0-1,17-1-1-15,17 4 5 0,23 1-6 16,16 1 10-16,0 2-10 15,5-1-7-15,32 1 5 16,25 0 1-16,21 0 1 16,13 0 0-16,3 1 4 15,-4 13-4-15,-11 4 0 16,-16 7 0-16,-18 6-3 16,-23 6 2-16,-15 1 1 15,-12 2 0-15,-4 0 3 16,-50 2-3-16,-22-3 0 0,-20-4-2 15,-3 0-6 1,9-7-41-16,21-4-19 0,26-7-19 16</inkml:trace>
  <inkml:trace contextRef="#ctx0" brushRef="#br0" timeOffset="188404.675">4868 12123 84 0,'0'0'60'0,"0"0"-29"16,0 0 5-16,0 0-13 16,0 0-5-16,0 0-13 15,207-92-4-15,-112 92 4 16,5 0-5-16,-21 28 0 16,-19 16-2-16,-31 15 2 15,-29 15 0-15,-13 10 0 0,-66 8 2 16,-29 0 5-16,-14-7-7 15,5-16 0-15,13-22 4 16,27-19-2-16,24-16 1 16,20-12-1-16,10 0 2 15,10 0 6-15,13-14-9 16,0-12 9-16,6-7 7 16,34-6-16-16,10 1 3 15,12 5-4-15,-2 10-3 16,-2 11 1-16,-8 10-1 15,6 2-1-15,1 0 3 16,5 22-3-16,2 3 2 16,1 4 1-16,-8 1-4 15,-2-3 0-15,-15-6-32 16,3-3-28-16,-4-4 4 0,-6-10-48 16</inkml:trace>
  <inkml:trace contextRef="#ctx0" brushRef="#br0" timeOffset="189336.18">5959 12200 115 0,'0'0'23'16,"0"0"14"-16,0 0 11 16,0 0-6-16,0 0-6 15,0 0-12-15,-102-63 2 16,102 63-26-16,0 19 1 15,0 22-1-15,7 18 0 16,4 9 14-16,-6-1-6 16,-2-1-7-16,1-12 7 0,-4-10-8 15,3-15 0-15,-3-12-1 16,4-11 4-16,-1-6-3 16,3 0 0-16,4 0 1 15,6-12 11-15,14-17-9 16,4-4-2-16,5-7 1 15,-2 1 4-15,-2 7-6 16,-4 6 0-16,-5 11 2 16,-6 8-7-16,3 7 4 15,3 0-7-15,1 4 6 16,6 21-9-16,3 3 7 0,-6 5 3 16,0-3-5-16,2-5 4 15,1-7-2-15,-3-8-2 16,6-9 3-16,-6-1-11 15,0 0 13-15,0-11 1 16,2-14 1-16,-2-6 6 16,-7-10-6-16,-9-1 2 15,-14-4 8-15,0 6-10 16,-7 6 10-16,-16 9-5 16,3 13-6-16,10 10 16 15,3-1-16-15,7 3-2 16,0 0 1-16,0 0-16 15,0 5 13-15,23 16 3 0,10 1 2 16,1-2-3-16,12 0 2 16,0-3 0-1,3 4-4-15,-6-2 1 0,-1 3 3 16,-5 3 0-16,-3 1-1 16,1 1-4-16,-12-1 5 15,-3-5 0-15,-2-2-4 16,-3-5 4-16,12-6 0 15,3-2 0-15,5-6-2 16,11 0 1-16,11-9 1 16,0-14 0-16,5-8 8 15,-6-6-5-15,-10-5-1 16,-12-7 4-16,-15-1-5 0,-19 0 14 16,0 10-11-16,-23 4 0 15,-10 10 9-15,6 10-10 16,8 8 8-16,12 6-11 15,1 2 0-15,-1 0 0 16,0 20-19-16,7 7 19 16,0 6-4-16,4-3 6 15,42 0-2-15,10-4 0 16,6 2-2-16,-5 0-2 16,-4 0 4-16,-11 0-1 15,-15 2-3-15,-20 0-5 16,-7 1 8-16,-23-1-9 15,-57-4-56-15,-35 0-70 0</inkml:trace>
  <inkml:trace contextRef="#ctx0" brushRef="#br0" timeOffset="189970.118">2096 14137 130 0,'0'0'44'0,"0"0"-4"15,0 0 0-15,0 0-11 16,0 0-15-16,0 0 14 0,-53-66-8 15,53 66-20 1,0 0 0-16,0 13-9 0,0 18 2 16,16 13 3-16,21 6 8 15,6 5-3-15,6-4-1 16,4-1 1-16,0-13-2 16,-7-13-8-16,-7-14-6 15,-9-10-1-15,-14 0 7 16,-2 0 9-16,-1-28 8 15,1-7 8-15,2-11 6 16,-9 0-20-16,0 8 6 16,-7 14 2-16,0 13-3 15,0 11 20-15,0 0-26 0,0 14-1 16,-4 28-9-16,-10 10 9 16,5 14 3-16,9-1-3 15,0-4 4-15,20-7-9 16,22-14 5-16,1-9-20 15,-3-14-27-15,-1-11-49 16,-2-6 3-16</inkml:trace>
  <inkml:trace contextRef="#ctx0" brushRef="#br0" timeOffset="190384.959">2920 14365 27 0,'0'0'46'0,"0"0"-16"0,0 0-3 16,241-40-4-16,-128 20-9 16,13-2-1-16,1 0 0 15,-17 2-2-15,-18 6 3 16,-32 6-6-16,-33 5-1 16,-19 3 0-16,-8-2-3 15,-16-3 14-15,-37-3-13 16,-23-2-2-16,-16-3-1 15,-7 1-1-15,4 1 0 16,19-1 5-16,19 4-2 16,25 4 9-16,25 0-2 15,7 1-10-15,0 3-1 16,46 0-6-16,27 0 6 16,19 0 4-16,17 4-3 0,-1 1 2 15,-14 3-3-15,-16 6 3 16,-25 3-5-16,-23 6 2 15,-11 4 0-15,-19 9 0 16,0-3 1-16,-19 8-2 16,-54 0 1-16,-22 1-11 15,-20 1-59-15,-2-8-33 16</inkml:trace>
  <inkml:trace contextRef="#ctx0" brushRef="#br0" timeOffset="190700.188">4880 13820 200 0,'0'0'69'16,"0"0"-65"-16,0 0-4 16,0 0 0-16,0 0 14 15,248 114 2-15,-99-37 9 16,26 3 5-16,9 6-18 0,-6-11 3 16,-29-12-12-1,-34-14-1-15,-39-17-4 0,-34-19-51 16,-15-13-82-16,-16-6 19 15</inkml:trace>
  <inkml:trace contextRef="#ctx0" brushRef="#br0" timeOffset="190854.841">5563 13836 84 0,'0'0'47'16,"-99"138"-26"-16,18-35 11 15,-15 9-19-15,-13 7-6 16,9-5-7-16,21-14-30 0,36-16-133 16</inkml:trace>
  <inkml:trace contextRef="#ctx0" brushRef="#br0" timeOffset="191944.633">6395 7979 141 0,'0'0'31'0,"0"0"-20"15,189-129-11-15,-48 97 3 16,11 14 2-16,2 17-4 15,-17 1 5-15,-19 31-5 16,-29 32-1-16,-49 20 0 16,-40 20 2-16,-17 19-2 15,-72 13 5-15,-17-1-4 16,-5 0 2-16,24-3-3 16,32-9 1-16,37 2 1 15,18-4-2-15,14-8 0 16,48-9 2-16,18-11-1 15,23-10-1-15,26-9 1 16,39-12-1-16,16-16 2 0,10-9 0 16,-15-12-2-16,-30-8 0 15,-42-5 2-15,-43-5-2 16,-37-3 0-16,-27 7-2 16,0 7 0-16,-38 9 2 15,-15 15 5-15,-8 13 6 16,4 15-2-16,4 21 12 15,7 16-8-15,0 19-7 16,3 15 20-16,13 13-3 16,11 15 3-16,19 17 6 15,0 11-9-15,46 16 7 0,23 18-7 16,10 11-7 0,-2 13 20-16,-21 8-24 0,-17 9 13 15,-32 26 2-15,-7 9-24 16,-30-3 16-16,-46-16-9 15,-16-38-10-15,-21-35 27 16,-15-36-27-16,-11-36 9 16,-15-42 8-16,14-34-12 15,2-33-5-15,16-29 0 16,4-9-31-16,-5-45-46 16,1-31-39-16,20-25 29 15,29-32 28-15,40-37 1 16,33-27-29-16,0-38-37 15</inkml:trace>
  <inkml:trace contextRef="#ctx0" brushRef="#br0" timeOffset="192311.528">9028 9532 152 0,'0'0'93'16,"0"0"-60"-16,0 0-2 15,0 0-3-15,0 0-18 16,0 0 2-16,195 213 11 16,-20-71 15-16,16-1-11 15,-7-13-20-15,-18-13 9 16,-12-18-16-16,-25-18 0 16,-7-19-2-16,-22-20-34 15,-24-22-56-15,-20-18-51 16,-13-8 2-16</inkml:trace>
  <inkml:trace contextRef="#ctx0" brushRef="#br0" timeOffset="192508.855">10288 9557 97 0,'0'0'48'0,"0"0"-17"15,0 0 13-15,0 0-14 16,0 0-2-16,-234 190 0 15,70 19 26-15,-52 38 4 16,-51 25-42-16,-66 23 0 16,-70 16-16-16,-94 27-11 15,-85-4-73-15,-48-34-123 16</inkml:trace>
  <inkml:trace contextRef="#ctx0" brushRef="#br0" timeOffset="195471.035">25278 9418 144 0,'0'0'33'16,"0"0"-25"-16,0 0 24 15,0 0-3-15,0 0-15 0,0 0 2 16,109-122-13-1,-43 94 11-15,-6 3-5 0,-14 4-8 16,-11 9 9-16,-24 3-8 16,-8 8 1-16,-3 1-1 15,0 0-2-15,0 0-3 16,0 30-4-16,0 10 7 16,0 14 2-16,-10 3-2 15,-10-3 0-15,4-2-1 16,6-7 4-16,-1-3-3 15,-1-13 0-15,5-6 2 16,-2-6-8-16,2-9 4 0,0 0-7 16,0-5 8-1,-2 0-7-15,5 1 8 0,1-4 0 16,3 0 3-16,0 0-2 16,0 0-1-16,0 0 0 15,0 0-3-15,30 0-9 16,39 5-8-16,33 6 5 15,20 7-34-15,-10 10-10 16,-40 4-44-16</inkml:trace>
  <inkml:trace contextRef="#ctx0" brushRef="#br0" timeOffset="195757.927">25476 10232 53 0,'0'0'60'16,"0"0"-32"-16,0 0 2 16,0 0 1-16,0 0-10 15,0 0-18-15,23-20 2 16,33 20-3-16,6 0-2 16,-5 10 1-16,-15 11 2 15,-19 3-2-15,-16 6-1 16,-7 10 0-16,-16 8 1 15,-33 4-2-15,-4-8 1 16,16-10 0-16,8-7 0 16,26-10-14-16,3-1-16 0,0 1-13 15,39 0-34 1</inkml:trace>
  <inkml:trace contextRef="#ctx0" brushRef="#br0" timeOffset="196221.028">25369 11297 58 0,'0'0'24'16,"0"0"0"-16,0 0 1 15,0 0 1-15,0 0-5 0,199-18-10 16,-159 18 5-1,-4 0-12-15,-13 0-3 0,-9 2-1 16,-11 6-3-16,-3 9 3 16,0-2 0-16,0 7-1 15,-30 0 1-15,0 0 0 16,11-6 2-16,12-5-3 16,7-3 1-16,0-4 0 15,7 2-1-15,16 2 2 16,3 3-1-16,-3 0 0 15,4 5 0-15,-1-1 0 16,1 0 0-16,12 10 0 16,7 4 2-16,14 13-2 15,9 10 6-15,-7 10 1 0,-18 1-5 16,-12 1 15-16,-25 0-5 16,-7-4-7-16,0-8 1 15,-69-8-6-15,-30-13 4 16,-23-15-4-16,-7-10-42 15,10-6-10-15,36-9 2 16,34-35-24-16</inkml:trace>
  <inkml:trace contextRef="#ctx0" brushRef="#br0" timeOffset="196708.65">26574 9625 71 0,'0'0'39'0,"0"0"-27"16,0 0-6-16,0 0 10 15,255-30-2-15,-110 28-7 16,19 2 3-16,-1-5-5 16,-25 2 3-16,-42-1 0 0,-47-1-6 15,-33 4 7-15,-16-5-2 16,0-6 8-16,-12-4-2 16,-34-4-12-16,-18 0-1 15,-5 6 0-15,16 3 1 16,18 6 0-16,20 5-1 15,15-3 0-15,0 3 0 16,0 0 1-16,0 0-2 16,27 0-1-16,26 3 0 15,16 13 1-15,4 9 1 16,-6 7 0-16,-5 9-1 16,-13 5 1-16,-10 4 0 15,-21 6 0-15,-18 7 2 0,-14 2-4 16,-68 8-26-16,-31-4-31 15,-13 0-12-15</inkml:trace>
  <inkml:trace contextRef="#ctx0" brushRef="#br0" timeOffset="196989.818">27066 10431 140 0,'0'0'44'0,"0"0"-4"15,0 0-23-15,0 0-8 0,0 0-2 16,228-12-7-16,-83 12 8 16,11 0-5-16,-11 0-1 15,-23 2 0-15,-34 8-2 16,-42-2-5-16,-23-2-1 15,-23-2-24-15,0 0-3 16,0 0-4-16,-30 1-9 16,2-4-9-16</inkml:trace>
  <inkml:trace contextRef="#ctx0" brushRef="#br0" timeOffset="197262.971">27920 10395 42 0,'0'0'22'16,"0"0"3"-16,0 0 5 0,-76-128-6 15,50 93-2-15,3 3 6 16,0 3-5-16,3 7-1 16,8 5-8-16,5 7 0 15,7 6 9-15,0 4-19 16,0 0-4-16,0 0-1 16,3 2-9-16,33 22 10 15,17 13 0-15,7 4 0 16,12 6 2-16,10-3-1 15,-6 0-1-15,-13-2 0 16,-24-6 4-16,-19-2-9 16,-20-2 5-16,-23 2-14 0,-58 5-23 15,-33-1-45-15,-11 0-58 16</inkml:trace>
  <inkml:trace contextRef="#ctx0" brushRef="#br0" timeOffset="197772.931">27145 11687 117 0,'0'0'28'0,"0"0"-21"15,0 0-4-15,241-73 12 16,-145 56-9-16,3 4-2 16,0 3 14-16,-4 2-10 15,-8 4-2-15,-15 2-6 16,-29 2 3-16,-17-2-3 16,-22 2 0-16,-4-4 1 15,0-4 4-15,-11-1-5 16,-35-6-2-16,-7-4 2 15,-9 5 0-15,-1-7 6 16,-3 4-3-16,4 6-2 16,22 3 1-16,17 4-2 15,19 2 0-15,4 2 0 0,0 0-6 16,37 0 2-16,25 10 3 16,21 4 2-16,6 0 1 15,-13 0-2-15,-7 2 3 16,-13 2 8-16,-10 4-5 15,-8 6 4-15,-10 6 0 16,-7 4-6-16,-21 2 3 16,0-3-7-16,-21-5-3 15,-52-6-15-15,-19-6-41 16,-7-11-8-16,4-6-30 16</inkml:trace>
  <inkml:trace contextRef="#ctx0" brushRef="#br0" timeOffset="198530.618">29102 9301 86 0,'0'0'32'16,"0"0"-22"-16,0 0 17 16,0 0-5-16,0 0-4 15,0 0-4-15,194-35-8 0,-171 35 4 16,8 0-9-16,4 6 2 15,6 15-4-15,-3 6 1 16,-11 2 0-16,-13 0-1 16,-14 1 2-16,0-1-1 15,-14-5 4-15,-13-6-3 16,4-7 5-16,8-4-5 16,11-3 7-16,0-4 13 15,4 2-11-15,0-2 2 16,0 0-4-16,0 0-8 15,0 0 10-15,0 0-10 16,0 0 0-16,0 4 0 16,11 6 1-16,9 5-1 15,10 10 0-15,5 5 5 16,2 7-6-16,2-4 1 0,-2-1 0 16,-5-6-1-16,-18-6 3 15,-5-12-2-15,-9 0 0 16,0 1-5-16,-46 0 5 15,-30 0 3-15,-23-2-3 16,-9-5 0-16,9-2-10 16,19 0-1-16,27 0-6 15,27 0 0-15,10-4 0 16,16-1-32-16,0-5-2 16,26-2-33-16</inkml:trace>
  <inkml:trace contextRef="#ctx0" brushRef="#br0" timeOffset="199099.762">29376 10357 147 0,'0'0'58'16,"0"0"-13"-16,0 0-8 16,0 0-3-16,0 0-24 0,0 0 1 15,35-69-8-15,-5 68-2 16,8 1-2-16,4 0 0 16,-3 0 1-16,-2 10 0 15,2 6 0-15,-9 2-4 16,-10 2 4-16,-13-2-17 15,-7 4 9-15,0 2-5 16,-23 0 3-16,-20-4 5 16,6-8-6-16,3-4 10 15,15-8 0-15,7 0 1 16,8 0 8-16,4 0 1 16,0 0 7-16,0 0 4 15,0 0-17-15,4 0 2 16,15 0-5-16,11 0-3 15,13 0 0-15,3 0-1 0,3 10 4 16,1 8 0-16,-8 3 2 16,-8 1-2-16,-8-1 0 15,-19 0 0-15,-7-4-3 16,0 0 5-16,-7-6-2 16,-35 1 8-16,-11-10-8 15,-11-2 7-15,-1 0-7 16,3 0-16-16,12 0-12 15,13-7-28-15,21-5 3 16,16-2-1-16,0 5-41 16</inkml:trace>
  <inkml:trace contextRef="#ctx0" brushRef="#br0" timeOffset="199662.352">29411 11247 115 0,'0'0'48'16,"0"0"-12"-16,0 0 18 15,0 0-12-15,0 0-26 16,0 0-2-16,-26-14-14 0,70 7 0 15,18 3 1-15,7 3 3 16,-9 1-4-16,-14 0 0 16,-3 1 0-16,-20 14-4 15,-9 1 1-15,-5 2-4 16,-9 3 7-16,0-6-4 16,-27 1 1-16,-12 0 1 15,0-4-4-15,6-1 6 16,13-8-8-16,13 0 5 15,7-3 2-15,0 0 0 16,0 0 0-16,0 0 1 16,7 0-4-16,23 0 3 0,20 0 1 15,8 0 0-15,2 5 1 16,2 8 1-16,-5 2-2 16,-4 6 0-16,-11 7 1 15,-12 0-3-15,-10 2 4 16,-17-1-1-16,-3-8 16 15,0 4-11-15,-30-2 22 16,-26 2-11-16,-20-6-15 16,-25-7 5-16,-2-12-7 15,4 0-14-15,12 0-7 16,26-22-17-16,30-21-8 16,31-17-25-16,0-27-87 15</inkml:trace>
  <inkml:trace contextRef="#ctx0" brushRef="#br0" timeOffset="200549.155">30768 8418 51 0,'0'0'15'0,"-435"-46"-8"16,127 21 0-16,-54-3-3 16,-54 5 1-16,-39 2-3 15,-28 9 7-15,-24 9-1 16,-12 3 0-16,-22 0-1 15,-5 0 7-15,20 19-3 16,34 8 4-16,61 3-3 16,74 6-4-16,66 5 4 15,65 12-11-15,63 11 3 16,55 16-4-16,52 23 3 16,45 22-2-16,11 32 7 15,34 22 2-15,31 23 11 16,-5 27-11-16,-14 25 2 0,-16 19-1 15,-7 13-6-15,-3-4 13 16,-4-6-2-16,-6-1 19 16,-10-8 1-16,0-9-11 15,-26-5-8-15,-34-12 6 16,-25 1-8-16,-14 2 15 16,-16-6-26-16,9-21-3 15,17-41 7-15,26-48-3 16,27-57-5-16,29-38 0 15,7-30-12-15,62-11 5 16,81-42-1-16,84-21-12 16,70-8 18-16,57 4-17 0,38 16 14 15,51 15 2-15,41 12-10 16,54 12 8-16,53 4 3 16,39 8-11-16,36 8 8 15,14 0-3-15,10 0 8 16,-18 0 0-16,-44 0-1 15,-61 0 1-15,-105-2 0 16,-126-12 2-16,-125-2-2 16,-112-15 5-16,-76-8-5 15,-23-19 20-15,0-24-20 16,-32-18 14-16,-14-25-14 16,-4-29 1-16,-10-33-4 15,-2-33 3-15,2-41-5 16,7-30 0-16,11-25-6 15,8-31 11-15,8-27-7 0,6-15-14 16,-12-2 2-16,-17 13 5 16,-24 39 11-16,-40 37 2 15,-48 44-22-15,-48 51 23 16,-61 41 0-16,-70 34-13 16,-72 29-5-16,-76 29-35 15,-54 24-49-15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09:3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12377 5092 179 0,'0'0'43'0,"0"0"-29"16,0 0 11-16,0 0 20 15,0 0-16-15,0 0-20 16,0 0-9-16,103-27 5 16,121-17-2-16,63-12 7 15,22-2-8-15,-20 4 3 0,-45 15-5 16,-67 16-1-1,-78 10-1-15,-53 13-30 0,-39 0-10 16,-7 0-5-16,-39 14-15 16,-48 12 9-16,-28 1-22 15</inkml:trace>
  <inkml:trace contextRef="#ctx0" brushRef="#br0" timeOffset="241.914">13479 4885 23 0,'0'0'37'0,"0"0"-1"16,0 0 0-16,0 0-4 15,0 0-8-15,0 0-10 16,-62 10-7-16,62 46 4 16,0 18 28-16,0 18-2 15,0 14-6-15,-7 17 1 0,-12 7-19 16,-4 7 16-16,-11 9-10 16,0-6-17-1,2-10 33-15,15-21-25 0,8-30-9 16,9-26-1-16,0-20-1 15,0-14-39-15,3-11-28 16,10-8-17-16,-3 0 6 16,13-21-13-16</inkml:trace>
  <inkml:trace contextRef="#ctx0" brushRef="#br0" timeOffset="547.408">14680 4682 61 0,'0'0'92'16,"0"0"-80"-16,0 0-11 15,0 0 8-15,0 0 13 16,264-72-6-16,-82 41-6 15,39-5 2-15,16-4-9 16,-9 3 3-16,-37 5-6 16,-53 9 1-16,-62 13-1 0,-39 8 0 15,-37 2-8-15,0 0-26 16,-30 22-14-16,-39 6 15 16,-10 2-10-16,6-2-19 15</inkml:trace>
  <inkml:trace contextRef="#ctx0" brushRef="#br0" timeOffset="906.793">15809 4548 0 0,'0'0'46'16,"0"0"-7"-16,0 0-8 15,0 0-4-15,0 0-5 16,0 0-6-16,-137 130 12 16,98-49 6-16,6 11-10 15,-2 8 2-15,4 6-6 0,8 6-2 16,8 3-2-1,11-1-15-15,4-9 5 0,0-11-2 16,0-14-2-16,-11-9 0 16,-8-10-2-16,-8-15-11 15,-3-16-15-15,-5-12-6 16,-11-5 16-16,-18-4 1 16,-8-3 2-16,-1-1 13 15,8-2 0-15,22-3 0 16,17 0 2-16,15 0-1 15,11 0-1-15,7-11 0 16,73-28-2-16,54-19 1 16,45-18 2-16,28-4-1 15,10-3 0-15,5 1-1 0,-1 6-2 16,-16 8-37-16,-34 18-50 16</inkml:trace>
  <inkml:trace contextRef="#ctx0" brushRef="#br0" timeOffset="1574.029">17086 4794 105 0,'0'0'62'15,"0"0"-28"-15,0 0 13 16,0 0-8-16,0 0-13 0,0 0-22 15,-30 115 9-15,30-26 21 16,0 14-17-16,0 7-3 16,-11 7 4-16,-28-7-15 15,0-10 8-15,2-21-9 16,14-23 2-16,12-25-5 16,6-14 1-16,5-13 0 15,0-4 6-15,0-18 0 16,0-39 19-16,0-32-23 15,13-38 2-15,6-25-7 16,-5-11 3-16,-14 1 0 16,0 25-2-16,4 31 5 0,1 34-3 15,6 34 0-15,-4 26 2 16,-7 10-7-16,3 2 3 16,10 19-10-16,13 25 2 15,13 23 10-15,11 16 0 16,6 5 2-16,4 0 2 15,2-12-4-15,-2-14 0 16,-10-20-1-16,-4-15 0 16,-7-18-13-16,3-9 6 15,3-28 7-15,20-30 1 16,7-17 10-16,-10-12-10 16,-9-4 0-16,-22 7 4 15,-8 15 0-15,-8 20-4 16,-11 27 1-16,0 16 1 15,-4 6-4-15,0 27-6 0,0 34 4 16,-16 29 4-16,-22 19 3 16,0 7 5-16,-5 6-7 15,9-6 1-15,4-5 1 16,4-11-3-16,10-18-4 16,5-15-24-16,11-19-32 15,0-19-4-15,0-18-37 16,0-11 8-16,37-20 9 15</inkml:trace>
  <inkml:trace contextRef="#ctx0" brushRef="#br0" timeOffset="1852.923">18184 4891 32 0,'0'0'51'0,"0"0"-22"15,0 0 12-15,0 0 11 16,0 0 1-16,0 0-18 15,-3-57-11-15,3 109 4 16,0 21 8-16,16 16 4 16,10 12-2-16,-12 7-12 15,-10-1 2-15,-4-11-16 16,0-12-1-16,0-15-2 0,0-18-6 16,12-17-6-1,27-11 1-15,28-22-52 16,25-1 12-16,27-37 5 0,10-21-29 15,-14-13-9-15,-28-5-17 16,-45-1 11-16</inkml:trace>
  <inkml:trace contextRef="#ctx0" brushRef="#br0" timeOffset="2044.626">17933 4751 68 0,'0'0'16'0,"-111"-121"-14"15,100 69 5-15,11 9 21 16,46 10-6-16,57 1-16 16,45 5-3-16,27 7 7 0,13 10-7 15,-17 10-3-15,-38 0 0 16,-48 23-15-16,-48 19-16 16,-37 9-7-16,-34 14-13 15</inkml:trace>
  <inkml:trace contextRef="#ctx0" brushRef="#br0" timeOffset="2195.064">18082 5081 18 0,'0'0'27'15,"0"0"-2"-15,281-10 5 16,-150-16-15-16,1-4-10 16,-1 1-5-16,-17 10 0 15,-19 5-2-15,-26 12-7 16,-39 2-19-16,-26 10-53 0</inkml:trace>
  <inkml:trace contextRef="#ctx0" brushRef="#br0" timeOffset="2534.05">10523 7328 145 0,'0'0'17'0,"-258"57"-11"0,295-57 15 16,188-22-1-16,167-49 3 15,178-39-11-15,146-34 10 16,139-8 0-16,79 8-3 15,26 11-10-15,-29 22-8 16,-84 11 7-16,-108 6-5 16,-105 20-2-16,-143 14-2 15,-147 22 1-15,-143 17-16 16,-139 20-23-16,-81 1-48 16,-142 26-21-16</inkml:trace>
  <inkml:trace contextRef="#ctx0" brushRef="#br0" timeOffset="2826.324">12103 7616 65 0,'0'0'110'0,"0"0"-86"15,0 0-7-15,0 0 6 16,244-33 15-16,186-48 5 15,146-32 1-15,111-23 6 16,75-14-9-16,43 0-8 16,7 4 3-16,-11 18-10 0,-35 16-12 15,-76 12-1 1,-87 18-10-16,-123 15-6 0,-144 25-3 16,-138 20-59-16,-117 16-18 15,-77 6-19-15,-20 0 33 16,-73 2-15-16,-27 9-55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09:52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6062 8149 93 0,'0'0'24'16,"0"0"-10"-16,0 0 6 16,0 0-2-16,0 0 1 15,0 0 9-15,0 0-5 0,-23-27 4 16,23 27-8 0,0 0-13-16,0 0 10 0,0 0-13 15,0 0 1-15,0 0 3 16,0 0-1-16,0 0-5 15,0 0 1-15,0 0 0 16,23 0 10-16,12 0-10 16,6 0 3-16,21 0 10 15,14 0-14-15,11 0 12 16,17-3-13-16,6-3 6 16,5 0-5-16,7 0-1 15,3 0 0-15,17-3 3 16,10 2 5-16,27-1-8 15,28 2 0-15,17 0 4 16,20-2 4-16,-3-2-8 0,-2 0 0 16,-13 4-3-16,-21 2 10 15,-10 0-7-15,-13 4 0 16,2 0 4-16,4 0-4 16,1-2 0-16,14 2 0 15,2-2-2-15,1 2 10 16,-12 0-8-16,-19 0 0 15,-17 0 1-15,-17 6-5 16,-8 6 4-16,-7 0 0 16,-1 2-4-16,-3-4 11 15,4-1-7-15,5 0 0 16,1-3 3-16,3 2-5 0,5-2 2 16,-6 0 0-16,4 1-3 15,2 0 9-15,5 0-6 16,3 2 0-16,17-3 5 15,14 0 0-15,15-2-5 16,17 0 0-16,-3-2-2 16,-4-2 6-16,-3 0-4 15,-6 0 0-15,-4 0 2 16,-9 2-6-16,-10 2 4 16,-8 2 0-16,-4 2-2 15,-7 2 10-15,0 0-8 16,-12-2 0-16,-1-1 6 15,-2-1-7-15,-2-1 1 16,9-1 0-16,12 2-3 16,6-2 11-16,2 0-8 0,-1 0 0 15,1-2 3-15,-10-2-10 16,1 0 7-16,-7 0 0 16,-8 0-5-16,1 0 11 15,-4 0-6-15,-2 4 0 16,9-1 5-16,11-1-9 15,8-1 4-15,8 2 0 16,12-1-4-16,1-1 13 16,13 2-9-16,9-3 0 15,2 0 3-15,-5 0-8 0,-10 0 5 16,-8 0 0-16,1 0-9 16,4 2 15-16,-1-1-6 15,1 2 0 1,-4 1 6-16,-1-3-10 0,-2 1 4 15,-9 1 0-15,-7-3-4 16,-9 0 12-16,-1 0-8 16,1 0 0-16,-10 0 3 15,1 0-7-15,-10 0 4 16,-15 0 0-16,3-3-6 16,-12 3 8-16,-1 0-2 15,4 0 0-15,-1-2 6 16,1-2-10-16,-2-1 4 15,1-3 0-15,1-2-5 16,-1-1 11-16,4 1-6 0,4 4 0 16,-8 2 3-16,1 4-2 15,-6 0-1-15,-2 0 0 16,-8 0 12-16,-7 0-3 16,-4 0-6-16,-2 0 10 15,5-6-10-15,4 0 26 16,6-2-27-16,4 2 0 15,6-2 8-15,4-2-1 16,-2 3-9-16,1-4 0 16,4 3 10-16,0 0-11 15,-7 2 1-15,-5-3 0 16,-11 2-4-16,-11 1 15 0,-8-2-11 16,1 2 0-16,-1-2 10 15,7-1-14-15,17 3 4 16,2 3 0-16,-7-1-10 15,-19 4-18-15,-41 0-53 16,-39 0-49-16,-89-12-68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17:53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6874 4063 76 0,'0'0'38'0,"0"0"-26"0,0 0 6 15,0 0 7-15,0 0 3 16,0 0-6-16,0 0-3 16,-53 0-4-16,53 0 0 15,0 0-2-15,0 0-2 16,7 0-2-16,51 1-6 15,38 3 1-15,40 2 6 16,32-3 3-16,30-2-4 16,4-1-2-16,19 0-3 15,16 0 0-15,14 0-4 16,32 3 0-16,11-3 2 16,10 1-1-16,-14 5 0 15,-7 4 0-15,-5 6-1 0,31 2 3 16,26-2-2-1,43-5 3-15,29-9-3 0,14-2-1 16,13 0 4-16,-3 0 0 16,-12 0-1-16,-29 0 1 15,-44 0-1-15,-26 0-2 16,-37 0 3-16,-24 0-3 16,-22 2 4-16,-23 3-1 15,-23 0-4-15,-20-1 6 16,-11-2-4-16,-12 0 2 15,-19-2 3-15,-17 0-3 16,-24 0 6-16,-28 0-5 0,-21 0 2 16,-16 0 5-1,-12 0-2-15,-4 0-5 0,-7 0 5 16,0 0-5 0,0-2 0-16,0-2-5 0,0-7-13 15,-30 1-51-15,-9 1-22 16,-18 1-11-16,-6 6-11 15</inkml:trace>
  <inkml:trace contextRef="#ctx0" brushRef="#br0" timeOffset="4831.127">4449 5907 50 0,'0'0'36'0,"0"0"-22"16,0 0-11-16,0 0 6 15,0 0 8-15,0 0-4 16,0 0-10-16,191 0 7 16,-27 0 0-16,61 0-4 15,65-16 1-15,64-6-6 16,70 2 5-16,56-1 0 15,50 6-4-15,15 3 5 16,-14 8-6-16,-43 4 0 16,-81 0 2-16,-74 0-2 15,-82 6 0-15,-83 4-1 0,-66-2 0 16,-52-1-1-16,-38-4-14 16,-12 2-16-16,-46 8-7 15,-72 1-19-15</inkml:trace>
  <inkml:trace contextRef="#ctx0" brushRef="#br0" timeOffset="5236.705">3996 6749 60 0,'0'0'13'15,"0"0"-8"-15,0 0-2 16,0 0 16-16,0 0 1 16,0 0-1-16,149 43-8 15,-1-33 1-15,80-10 3 16,82 0-3-16,86 0 3 15,69-9-10-15,54 1 4 16,45 1 5-16,0 1-13 16,-10 6 2-16,-47 0-2 15,-61 0 3-15,-60 6-4 16,-71 8 0-16,-75-3 1 0,-68 2-2 16,-73-1 1-16,-53-4-1 15,-34-1-11-15,-12 2-14 16,-69 5-5-16,-76 6-13 15,-72-2-38-15</inkml:trace>
  <inkml:trace contextRef="#ctx0" brushRef="#br0" timeOffset="5664.825">3469 7793 41 0,'0'0'36'0,"0"0"-28"16,0 0 3-16,0 0 2 16,0 0-2-16,0 0-2 15,-46 11-5-15,46-11-2 16,0 4-1-16,49 2 1 15,73-4 15-15,89-2 9 16,116-2-3-16,108-18-2 16,73-2-17-16,40 4 5 15,-6 7-6-15,-35 4-1 16,-19 7 3-16,-38 0-3 16,-26 2 8-16,-24 10-7 0,-30-8 1 15,-27-2-4-15,-33-2 0 16,-40 0 2-16,-52 0-4 15,-63 0 2-15,-43 1-2 16,-52 3-2-16,-33 3-22 16,-12-5-5-16,-15 6-7 15,-26 0 1-15,-55 5-11 16</inkml:trace>
  <inkml:trace contextRef="#ctx0" brushRef="#br0" timeOffset="6788.295">4350 10578 14 0,'0'0'29'15,"0"0"-20"-15,0 0-3 16,0 0 7-16,0 0 1 16,0 0 2-16,-122 19-4 15,122-19-1-15,0 3 0 16,0-2-11-16,9 4-1 15,70-4 1-15,77-1 3 16,88 0 12-16,92-6-6 16,71-13-7-16,44 5 1 15,41-1-1-15,26 8-1 0,4-2 6 16,-22 0-5-16,-42 0 3 16,-74 5-5-16,-78 4 0 15,-81 0 6-15,-60 0-4 16,-56 0 3-16,-36 0-2 15,-24 3-1-15,-22 3-2 16,-15-2 0-16,-12 3-6 16,-16 8-5-16,-72 4-11 15,-52 9-10-15,-55 8-32 16</inkml:trace>
  <inkml:trace contextRef="#ctx0" brushRef="#br0" timeOffset="7126.28">4274 11626 28 0,'0'0'38'0,"0"0"-20"16,0 0-9-16,0 0 3 15,0 0 1-15,0 0 18 16,336 0-3-16,-16 0-10 15,66-6-1-15,50-13-9 16,42-4-3-16,37-1 5 16,7 9-6-16,-8 6 5 15,-22 9 1-15,-37 0-8 16,-47 7 8-16,-38 10-3 16,-46 1-6-16,-34 4 5 0,-32-2-3 15,-40 0-3-15,-50 0 0 16,-66-6-16-16,-56 1-12 15,-46-2-23-15,-83-1-5 16,-88 2-6-16</inkml:trace>
  <inkml:trace contextRef="#ctx0" brushRef="#br0" timeOffset="7447.019">3119 12773 56 0,'0'0'3'0,"0"0"8"16,228 56-4-16,19-48 29 16,79-6-13-16,74-2-2 15,65 0 8-15,60-18-1 16,45-14-3-16,1 1-7 15,16 0-8-15,-29 12 4 16,-29 8-1-16,-22 9 1 16,-49 2-2-16,-54 0-9 15,-75 8 1-15,-85 10-4 16,-89 4-7-16,-78 1-4 0,-77 7-34 16,-57 6-18-16,-111 1-14 15</inkml:trace>
  <inkml:trace contextRef="#ctx0" brushRef="#br0" timeOffset="7770.504">3821 13658 92 0,'0'0'6'0,"0"0"-3"15,270 18 10-15,-48-18 23 16,66-3-1-16,60-18-9 16,49-2 6-16,22 3-3 15,16 2-10-15,4 6 10 16,-9 2-10-16,-22-6-4 16,-31 6 8-16,-37 2-22 15,-54 6 6-15,-54 2-7 16,-48 0 1-16,-55 13-8 15,-53 2-1-15,-34 1-26 16,-35 4-15-16,-7 6-10 16,-53 4 4-16,-56-1-19 0</inkml:trace>
  <inkml:trace contextRef="#ctx0" brushRef="#br0" timeOffset="8468.127">3709 15816 106 0,'0'0'33'16,"0"0"-30"-16,0 0-1 15,317 0 0-15,-76 0 0 16,72 0 3-16,79 0 12 0,77 0 1 15,56-12 6 1,33 1-8-16,22 3-9 0,-25 6 2 16,-28 2-8-16,-51 0 1 15,-67 15 7-15,-82 3-9 16,-97 1 2-16,-97 1-2 16,-87 0-6-16,-53 7-5 15,-112 7-13-15,-72 2-18 16,-60 0-22-16</inkml:trace>
  <inkml:trace contextRef="#ctx0" brushRef="#br0" timeOffset="8798.428">3356 16790 91 0,'0'0'47'0,"0"0"-34"16,369 8 11-16,-80-8 2 15,73-5-8-15,54-16 8 16,53-5 0-16,28 2-12 16,-2 1 2-16,-3 10-12 15,-11 8 1-15,-28 5 14 0,-30 0-11 16,-25 0-1-1,-55 2-4-15,-46 7 1 0,-65-5-8 16,-71-1-2-16,-66 2-23 16,-54 0-1-16,-41 4-13 15,-18 9-6-15,-81 4 16 16,-46 6-39-16</inkml:trace>
  <inkml:trace contextRef="#ctx0" brushRef="#br0" timeOffset="9127.553">3858 17572 92 0,'0'0'27'16,"-267"30"-14"-16,214-22-9 15,33-2-4-15,20-2 0 16,0 5 3-16,50-1 7 15,45 11 22-15,63-7 0 16,66-6-4-16,100-1 3 16,72-5-5-16,73 0 5 15,55 0-1-15,17 0-17 16,30 0 13-16,-13 2 1 16,-33-2-5-16,-44 0-6 15,-72 0-11-15,-59 0-10 16,-72 0 5-16,-68 0-36 15,-58 0-15-15,-53 0-33 16,-37 0-11-16,-32 11-12 0</inkml:trace>
  <inkml:trace contextRef="#ctx0" brushRef="#br0" timeOffset="11381.189">2673 5260 69 0,'0'0'14'0,"0"0"0"16,67-113 12-16,-48 75-2 16,-3 2-4-16,-5 5-7 0,-7 6 12 15,-4 5 0 1,0 4-11-16,-8 2 4 0,-41 4-15 15,-15 4-1-15,-14 6-4 16,-24 0-1-16,-4 6 3 16,-6 26 0-16,3 10-4 15,13 12 3-15,24 8 1 16,26 4-3-16,42 5 1 16,4-1-3-16,50-2 5 15,42-2 0-15,7-1-4 16,3-5 3-16,-6 0-2 15,-24-4 1-15,-19-1 0 16,-26-4-1-16,-15 0 3 16,-12 6-1-16,-23 2 2 0,-49 3-2 15,-20-7 1 1,-11-4 0-16,11-12 0 0,13-14 2 16,17-6-2-16,9-12 1 15,19-1 0-15,11-6 3 16,14 0-4-16,9 0 0 15,0 0 0-15,0 0 0 16,0 0 0-16,0 0 0 16,20 0-2-16,3 0-1 15,0 10 3-15,0 12-2 16,-16 18 1-16,-4 19 2 16,-3 11 0-16,0 14 7 15,-30 10-4-15,-19 14 8 0,-1 12-3 16,-3 10-1-1,3 9 9-15,4 7-11 0,4 7 9 16,19 3-2-16,19-3-5 16,4-9 13-16,39-6-9 15,37-7-8-15,27-9 14 16,12-13-15-16,18-17 7 16,5-20 0-16,-2-22-5 15,-5-17 12-15,-18-16-17 16,-21-11-4-16,-23-6-19 15,-20 0-45-15,-18-23-4 16,-16-8-24-16,-11 1-41 16</inkml:trace>
  <inkml:trace contextRef="#ctx0" brushRef="#br0" timeOffset="12528.331">2779 9926 86 0,'0'0'24'16,"0"0"-19"-16,0 0 1 15,0 0 16-15,0 0-5 16,76-107-3-16,-113 101-12 15,-36 6-2-15,-22 2-1 0,-24 26 1 16,-6 12 0-16,-1 5 3 16,22 3-3-16,17 0 1 15,11-2-1-15,23 4 1 16,14-3-1-16,23 1 0 16,16 4-1-16,0 2 0 15,58 6 1-15,19 2 0 16,22 2 1-16,10-2 1 15,-1-2-1-15,-12-1 0 16,-20-7 0-16,-20-2 0 16,-29-3-1-16,-24 3 0 15,-3-3 1-15,-40 6 0 16,-49 3-1-16,-29 0 0 0,-8-2 3 16,-12-8-5-16,13-10 2 15,18-14 0-15,31-8 1 16,41-7 0-16,21-6 0 15,14-1-1-15,0 0 2 16,23 0-2-16,23-4 0 16,18-6 0-16,1 7 0 15,4 3 1-15,-12 0-2 16,-11 19 1-16,-13 19 0 16,-10 15 0-16,-14 15 7 15,-9 16 2-15,0 16 3 16,-35 10 1-16,-15 3 7 0,1 2 0 15,-1-2-10 1,16-1 8-16,19-3-7 0,15-5 1 16,0-7 6-16,7-10-17 15,32-6 9-15,14-9-2 16,12-10-8-16,8-5 17 16,3-11-11-16,3-12-3 15,-3-11 6-15,-14-8-5 16,2-9-3-16,-2-6-1 15,-6 0-14-15,-3 0-8 16,-10-8-32-16,-20 0-8 16,-16 2-3-16,-7 1 1 0,0 5-52 15</inkml:trace>
  <inkml:trace contextRef="#ctx0" brushRef="#br0" timeOffset="13517.458">2600 15538 59 0,'0'0'34'0,"76"-128"-32"0,-46 64 0 15,-14 5 8-15,-16 12 4 16,0 6 8-16,-16 14-1 15,-30 2-3-15,-14 14-2 16,-9 2-12-16,-7 9 1 16,-3 0-3-16,-3 10-2 15,3 21 4-15,6 9-4 16,17 10 0-16,10 4 2 16,23 4-2-16,23 1 0 15,0-4 0-15,30-1 1 16,26-4-2-16,10-1 1 0,6-5 0 15,1 2 2 1,-17-7-1-16,-10 1-1 0,-10 2 0 16,-13-9 2-16,-13 4 0 15,-6-1 0-15,-4-4-1 16,0 4 3-16,-20-4-2 16,-17 1 0-16,-9 0 2 15,-7-3-4-15,0-6 6 16,-9-4-6-16,2-6 2 15,-2-4 1-15,9-10-1 16,19 5 0-16,11-5 3 16,15 0-2-16,8 0 15 0,0 0-6 15,0-11-5 1,0 3-1-16,0 4-4 16,0 4-2-16,0 0 0 0,0 0-7 15,0 0 5-15,19 12-8 16,1 16 7-16,6 16 2 15,1 23 2-15,-8 15 5 16,-5 12 14-16,-1 6-7 16,-6 0 9-16,5 7-2 15,6-1 2-15,10 6 12 16,9-9-11-16,16 1 9 16,16-12 5-16,7-1-16 15,9-7 29-15,-5-4-18 0,-4-16-19 16,-7-11 1-1,-5-18-14-15,8-25-15 0,13-10-90 16,18-28-21-16,3-31-3 16,-7-16-63-16</inkml:trace>
  <inkml:trace contextRef="#ctx0" brushRef="#br0" timeOffset="20797.534">578 5216 0 0,'0'0'124'16,"0"0"-90"-16,0 0 6 16,0 0 7-16,-30-113 0 0,23 107 4 15,7 4-24-15,0 2 17 16,0 0-19-16,0 0-20 15,0 0 7-15,0 16-12 16,0 22 0-16,0 19 2 16,-9 15 0-16,-8 10 2 15,-3 2-4-15,-3 10 4 16,7 4 0-16,2 2-4 16,-2 3 0-16,9-13-7 15,7-12-8-15,0-21 3 16,0-21-12-16,4-17-6 15,10-8 16-15,2-9-5 16,7-2 3-16,10 0 15 16,17-23 1-16,12-17 4 15,-2-9-1-15,-21-12-1 0,-13-5 1 16,-26-2-3-16,0 0-3 16,-46 3 0-16,-23 9-9 15,-10 11 5-15,-13 13 4 16,12 9-6-16,4 11 9 15,11 8-6-15,15 2-1 16,17 2 7-16,13 0-16 16,10 0 6-16,10 0-4 15,0 6-5-15,10 0 6 16,40 2 4-16,12-2 9 0,10-3 0 16,8-3 1-1,-1 0 3-15,-6-6 1 0,-17-11 1 16,-6-1 10-16,-15 0-7 15,-8 0 4-15,-16 1 5 16,-6 4-8-16,-2 1 7 16,-3 6-3-16,0 1-14 15,0 4 12-15,0 1-12 16,0 0-1-16,0 0-3 16,0 0-3-16,0 12 0 15,0 13 2-15,0 6 2 16,0 7-1-16,0 0 2 15,0 0-5-15,0-5 6 16,15-10-13-16,8-6 7 16,8-11 2-16,-4-4 4 0,-4-2 1 15,3 0 1 1,-3-16 2-16,4-11 5 0,-4-5-7 16,-9-2 4-16,-1 0 2 15,-13 4-4-15,0 2 7 16,0 9-6-16,0 6-1 15,0 3 8-15,0 8-10 16,0 2 0-16,0 0-1 16,0 0-13-16,0 16 11 15,0 10-4-15,0 4 6 16,0 0-3-16,3 0 4 16,8-5-2-16,8-6 0 0,-3-9-5 15,-9-3 5 1,0-6-5-16,-7-1 6 0,4 0-1 15,5 0 3-15,1-5 1 16,10-15 0-16,3-9 1 16,-7 3-3-16,-2 2-1 15,5 4 0-15,-12 8 1 16,2 6 3-16,-9 4-3 16,0 2-1-16,0 0-7 15,0 0 6-15,4 19-7 16,15 2 8-16,-5 5-2 15,9-2 3-15,-3-3-1 16,-4-3 0-16,-2-7 1 16,2-4-4-16,-9-6 3 15,0 2 0-15,-2-3-2 0,2 0 5 16,13 0-1-16,3-17 2 16,10-3-2-16,-13 0 0 15,-1 1-2-15,-5 2 0 16,-10 5-2-16,8 6 4 15,-8 6-2-15,3 0 0 16,-7 0-7-16,12 0 6 16,6 2-4-16,1 10 4 15,8 3-2-15,-4-2 1 16,-4-2 2-16,-3-2 0 16,-2 0-3-16,-5-6 1 15,-2-1 2-15,0-2 0 0,-3 0 0 16,8 0 1-16,-8 0 2 15,12-9-1-15,-6-8 1 16,3 2-1-16,-3-2-2 16,-2 1 0-16,-3 1 0 15,2 7 1-15,-4 3-1 16,5 4 0-16,-8 1-1 16,3 0 0-16,-3 0-4 15,5 0 0-15,2 0 4 16,1 0-2-16,0 0 0 15,-4 0 3-15,-4 0-4 16,0 0 4-16,0 0 0 16,0 0 0-16,0 0 3 0,0 0-1 15,0 0 0 1,0 0 1-16,0 0-1 0,0 0-2 16,0 0 0-16,-4 0 0 15,-4 0-3-15,0 0 1 16,5 0 1-16,-1 0-1 15,-1 0-6-15,-2 12 8 16,-4 5-2-16,-1 5-1 16,1 0 0-16,8 3 1 15,3-3 0-15,0-3 1 16,0 2-2-16,0-7 2 16,0-3 1-16,14-2-5 15,-2-5 4-15,3-1-5 16,4-3 6-16,0 0-1 0,4 0 3 15,0-1 0-15,0-10-2 16,-8-2-4-16,-3 0-4 16,-9 0-21-16,1 1 2 15,-4 1 0-15,0 1-13 16,0 5-9-16</inkml:trace>
  <inkml:trace contextRef="#ctx0" brushRef="#br0" timeOffset="21285.47">1643 5136 18 0,'0'0'27'16,"0"0"-4"-16,0 0 2 16,0 0-2-16,0 0-7 0,0 0-2 15,-55-45-3-15,55 45-11 16,0 10-1-16,0 17-1 15,0 6 2-15,0 1 1 16,0 0 0-16,0-6-1 16,13-6 0-16,-3-8 1 15,3-5-2-15,-10-9 1 16,1 2-3-16,-1-2 3 16,1 0 0-16,8 0 2 15,-5-4 1-15,6-7-2 16,-3-5 2-16,3-1-2 15,1 0 0-15,2 6-1 16,-9 3 0-16,9 8-1 16,-9 0 0-16,-3 15-13 0,-4 26-12 15,0 11-18 1</inkml:trace>
  <inkml:trace contextRef="#ctx0" brushRef="#br0" timeOffset="22094.986">559 6417 54 0,'0'0'58'0,"0"0"-42"16,0 0 2-16,0 0 2 15,0 0-6-15,0 0-6 16,108-85 9-16,-71 75-8 16,-18 4 1-16,-3 6-2 0,-12 0-3 15,-1 0 8-15,1 0-13 16,-4 0 2-16,0 0-4 16,0 0-1-16,0 0 2 15,0 11 0-15,0 6 1 16,0 2 2-16,0 0-2 15,0-1 0-15,0 0 1 16,-4-4 1-16,-3 1-2 16,4-5 0-16,-6-4 1 15,9-1-3-15,0-2 2 16,-4 1-1-16,4-2 0 16,0-2-1-16,0 0 2 15,0 2 0-15,0-2 2 0,0 2-4 16,-7-2 2-1,-1 4-2-15,4 3 0 0,-3 4 2 16,3 3 0 0,1 0 0-16,-1-3 2 0,-1 0-3 15,-2-1 1-15,3 0 0 16,-12 1-1-16,6-4 2 16,-6 1-1-16,-7-4 0 15,16-2 2-15,0-2 1 16,7 0-2-16,0 0 0 15,0 0 7-15,0 0-8 16,0 0 4-16,0 0-4 16,3 0 2-16,8-4-4 0,12 0 0 15,12-2 1-15,6 0-1 16,9 5-1-16,11-5 2 16,12-1-11-16,3-3-25 15,0 2-4-15,-19 0-5 16,-22-2-14-16</inkml:trace>
  <inkml:trace contextRef="#ctx0" brushRef="#br0" timeOffset="22544.856">1029 6072 19 0,'0'0'42'0,"0"0"-10"16,-206-37-5-16,145 37 0 16,-15 0-8-16,-9 15-8 15,-7 21 3-15,-3 14-7 16,8 10 2-16,8 10-2 16,13 8-5-16,20 3 3 15,20 5-5-15,22 4 0 16,4-5 0-16,14 8 0 15,45 0-6-15,17-12-2 16,30-12 7-16,16-25 0 16,12-24 0-16,6-20 1 15,10-6 10-15,-1-34 3 0,-9-14 17 16,-13-12-1-16,-40-12-5 16,-34-7 8-16,-44-5-15 15,-9-6-8-15,-82-3 2 16,-31 8-9-16,-18 8-2 15,-5 19 0-15,2 18 2 16,8 19-9-16,13 19 3 16,8 8-20-16,29 8-13 15,16 35-28-15,14 14-23 16,16 12-36-16</inkml:trace>
  <inkml:trace contextRef="#ctx0" brushRef="#br0" timeOffset="23438.784">925 10415 116 0,'0'0'26'16,"0"0"-13"-16,0 0 8 15,0 0-4-15,0 0-13 0,0 0-2 16,92-8-2-16,-42 13 5 16,-4 9-5-16,-16 11 0 15,-11 5-1-15,-19 7 0 16,0 2 1-16,-16 5-2 15,-44 4-5-15,-12-13-2 16,-4-6-5-16,14-8-1 16,24-11 4-16,15-8 0 15,16-2 11-15,-1 0 7 16,4 0 4-16,0-8 4 0,4 0-6 16,0 0 1-1,0-1 0-15,0 2-5 0,0 2-1 16,4 5-4-16,15 0-3 15,4 0 3-15,4 6-2 16,-4 11 0-16,4 5 2 16,3 0-4-16,5 3 0 15,9-4 4-15,6-5-9 16,5-3-15-16,-11-7-24 16,-5-6-32-16</inkml:trace>
  <inkml:trace contextRef="#ctx0" brushRef="#br0" timeOffset="23872.215">1040 10244 41 0,'0'0'32'16,"0"0"0"-16,0 0-6 15,-260-40-3-15,170 40-5 16,-14 28-3-16,-3 21 2 15,-2 21-3-15,10 11 3 16,17 15 0-16,22 4-14 16,30-2-1-16,30 0-1 15,0 3 1-15,57-1-4 16,38-6 4-16,24-12 0 16,6-27 0-16,4-26 0 0,-3-21-2 15,-4-8 6 1,13-18 4-16,4-20 15 0,3-10 2 15,-13-9-2-15,-25-2 6 16,-28-11-5-16,-39-11 9 16,-24-9-13-16,-13-6-14 15,-27 0 2-15,-54 9-10 16,-32 17 0-16,-25 18-1 16,-7 18-3-16,9 13 3 15,21 16-7-15,23 5-16 16,23 0-10-16,15 20-28 15,21 21-15-15,6 16-1 16,15 7-17-16</inkml:trace>
  <inkml:trace contextRef="#ctx0" brushRef="#br0" timeOffset="24853.41">975 15105 96 0,'0'0'40'0,"0"0"-19"16,0 0 11-16,0 0-4 0,0 0-8 15,0 0-12-15,42-3-1 16,11 3 6-16,16-9 8 15,7 3-5-15,-10-2-6 16,-10 2 8-16,-20 4-6 16,-15 2-4-16,-2 0-6 15,-19 0-2-15,0 0 0 16,0 0 0-16,0 0 1 16,0 16 3-16,-26 6-1 15,-31 5-1-15,-12 5 1 16,0 4-2-16,20-8-2 15,19-8 0-15,19-9-1 16,11-4-1-16,0-1-4 16,0-2 2-16,14-4 3 15,22 4-2-15,-3-4 4 0,10 0 2 16,-6 0-1-16,12 0-2 16,4 3 1-16,-3 1 0 15,-1 7 0-15,-20-3-2 16,-8 6 2-16,-5 3-1 15,-4 2-1-15,-5 4 1 16,-7-2 1-16,0-2 0 16,-7-2 1-16,-35-3-1 15,-27-2 5-15,-14 2-5 16,-9-8-3-16,0 2-4 0,19-4-8 16,9-4 1-1,15 0 2-15,10 0-13 0,16 0-14 16,20-10-24-16,3-5-19 15</inkml:trace>
  <inkml:trace contextRef="#ctx0" brushRef="#br0" timeOffset="25281.476">1334 14679 71 0,'0'0'46'0,"0"0"-23"16,-205-29 3 0,139 29 1-16,1 6-8 0,-11 34-8 15,-4 18-2-15,-5 22 3 16,5 17-2-16,17 11 1 16,4 16 2-16,22 4-7 15,5 11-2-15,18 2-1 16,14-8-2-16,7-21-2 15,66-23 1-15,38-35-3 16,34-32 3-16,11-22 3 16,16-22 4-16,15-28 14 15,-15-7 2-15,-20-14 7 16,-27-6 0-16,-33-16 1 16,-19-16-1-16,-32-10-15 0,-38-6-3 15,-17 0 0 1,-105 13-8-16,-59 9 2 0,-56 14-6 15,-10 8-4-15,16 12-12 16,30 23-32-16,33 10-16 16,27 22-23-16,22 7-25 15,8 1-30-15</inkml:trace>
  <inkml:trace contextRef="#ctx0" brushRef="#br0" timeOffset="40452.484">14360 5326 55 0,'0'0'27'0,"0"0"-3"16,0 0 5-16,0 0 0 16,0 0-2-16,0 0 2 15,0 0 5-15,-99-91 3 16,83 85-3-16,9 6-5 15,0-3-6-15,3 3-2 16,4 0-2-16,0 0-4 0,0 0-6 16,0 3-4-1,0 25 0-15,0 11 3 0,0 11 2 16,0 0-3-16,0 2 2 16,7 4-3-16,4-4-2 15,-2 9 1-15,-2 4-1 16,0 6 0-16,-4 7 7 15,6 4-1-15,-5 2-1 16,-4 11-1-16,0 7-3 16,-4 8 4-16,-31 8 6 15,1 7-2-15,-1 6-4 16,8 10-3-16,4 6 6 16,9 1 3-16,-2 7-5 15,-3-2 9-15,5 3-7 16,-2 2 1-16,2-1 1 15,1-1-8-15,3 8 0 0,1 9-4 16,-2 5 0-16,4 9 0 16,-5 5 2-16,-4 1-2 15,9-1 6-15,0 5-4 16,0-7 0-16,7 7-2 16,0-3-2-16,0 1 4 15,0 3-4-15,0-3 7 16,3 0-7-16,-3 3 5 15,0-6 0-15,0 1-1 16,0 3-4-16,7-11 2 16,-3 1-2-16,-1-7 3 0,10-7-3 15,-6 0 0 1,-4-1 2-16,1-2-2 0,-4 3 0 16,0 5 0-16,0-3 0 15,-23-2 0-15,-4-3 2 16,-3-8-2-16,4-5 0 15,-1-4 3-15,4-4-3 16,4-1-3-16,-1-5 3 16,6 4 3-16,-2 2-3 15,2-6 0-15,-2-2 0 16,4-9 4-16,-10-8-4 16,-1-4 0-16,0-5-2 0,-12-7 0 15,9-7 4 1,-8-8-4-16,4-6 2 0,2-14 0 15,10-12 0-15,9-14 2 16,2-11-4-16,7-12-1 16,0-5-6-16,0-4 0 15,0-5-3-15,0-9 4 16,0 0-6-16,-4 0 14 16,-8 0 4-16,-11 0 0 15,-7 0 4-15,-7-23-6 16,-13-3 9-16,-12-11-11 15,2-12-11-15,-9-5 7 16,-7-12-8-16,-5-2 8 16,-2 2 0-16,10 4 2 15,8 12 2-15,12 2 2 0,12 6 4 16,9 15-6 0,9 4 0-16,16 12 10 0,4 7-4 15,3 4 3-15,0 0-9 16,0 0-7-16,0 0-7 15,0 0-6-15,0 13 2 16,10 14 18-16,26 11 4 16,6 8-2-16,11 7 0 15,14 5-2-15,11 2 2 16,9 2 0-16,8 4 0 16,1-7-2-16,13-6 0 15,10-8 4-15,15-14 0 16,8-4-4-16,-2-18 4 0,-2-6-4 15,-16-3 0-15,-13-8-4 16,-4-27 0-16,1-11 4 16,0-16 4-16,9-18 2 15,-4-10-2-15,-20-7-4 16,-26 1-16-16,-45-4-73 16,-20 0-37-16,-50-3-8 15,-35 2-32-15</inkml:trace>
  <inkml:trace contextRef="#ctx0" brushRef="#br0" timeOffset="97946.051">14974 6800 4 0,'0'0'22'15,"0"0"0"-15,0 0-4 16,0 0 10-16,0 0-9 15,0 0 2-15,42-3-4 16,-38 3 5-16,-4-4 9 16,3 0 1-16,1-6 2 15,-1-2-5-15,-3-10-8 16,0-6 4-16,0 2-10 16,0 1 2-16,-14 4-4 0,-5 4-10 15,-1 4 10 1,-3 7-12-16,-3 4 0 0,-4 2-1 15,-9 0-4-15,2 16 2 16,-6 16-3-16,6 12-8 16,5 13 10-16,18 0-4 15,10-3-4-15,4-4 3 16,8-8-7-16,25-13 2 16,13-11 4-16,0-10 1 15,-3-8 8-15,-3 0-2 16,-1-5 2-16,-2-24 13 15,6-17 4-15,-4-16 0 0,-6-13 0 16,-6-13-6 0,-11-2 15-16,-16 0-20 0,0 9 0 15,0 11 11-15,0 16-4 16,-23 18 8-16,7 12 7 16,2 16-13-16,5 6 18 15,5 2-33-15,1 0-1 16,-4 20-5-16,-6 30-20 15,-4 24 26-15,1 13 0 16,3 6 3-16,13 2-3 16,0-1 0-16,6-5-9 15,31-15 8-15,12-18-18 16,4-12-1-16,6-15 7 16,-6-11-9-16,0-13 15 0,3-5 4 15,6-4 3-15,-1-24 10 16,-7-8-9-16,-9-6 4 15,-14-4 3-15,-16-2-8 16,-12-5 9-16,-3 3-9 16,0 6 2-16,-23 12-2 15,-14 12 3-15,-2 8-3 16,-2 8 0-16,2 4-3 16,6 0 2-16,-3 30-5 15,3 15-3-15,3 6 6 16,10 7-4-16,8-5-1 15,12-5 1-15,0-6-9 16,0-8 1-16,16-5 0 0,14-10 0 16,2-7 7-16,1-5-6 15,5-7 10-15,0 0 4 16,5-13 1-16,-6-12 5 16,-2-2-3-16,-8-5-3 15,-13 1 7-15,-5 2-5 16,-6 4 3-16,-3 2 1 15,0 13-5-15,0 6 11 16,0 4-12-16,0 0-2 16,0 0 0-16,8 8-12 15,7 15 13-15,8 0-1 16,4 1 0-16,0-7-1 16,11-4-5-16,0-3-1 0,8-8 9 15,0-2-5 1,3 0 5-16,1-2 1 0,-8-22 0 15,-8-14 6-15,-8-10-2 16,-10-10 7-16,-12-12 8 16,-4-7-8-16,0 1 10 15,-27 0-9-15,-12 10-6 16,6 9 11-16,6 21-8 16,8 16-3-16,12 14 16 15,1 6-12-15,3 0-11 16,-4 34-8-16,-9 19-4 15,2 19 8-15,1 12 4 0,10 4-8 16,3-1-2 0,3-7-36-16,36-16 1 0,4-16 2 15,-3-14-12-15,-1-13-2 16,-12-13 4-16,-11-8 2 16,-13 0 5-16,-3-12 1 15</inkml:trace>
  <inkml:trace contextRef="#ctx0" brushRef="#br0" timeOffset="98493.223">15839 6669 32 0,'0'0'12'15,"0"0"6"-15,0 0 6 16,0 0 0-16,0 0-19 16,0 0-1-16,210-20 10 15,-72 28 1-15,-5 1-4 0,-11-3-1 16,-12-5 5-16,-29 1 1 15,-21-2-4-15,-25 0 2 16,-20 0-3-16,-7 0 0 16,-8 0 5-16,0 0 1 15,0 0 7-15,0 0-1 16,-12 0-5-16,-22-6-10 16,3 3-7-16,4 3-1 15,-7 0 0-15,8 0-5 16,-13 23 4-16,2 11-3 15,10 6 0-15,8 4 4 16,19-4-13-16,0-5 3 16,0-13 0-16,16-9-6 0,1-4 6 15,6-9 5-15,4 0 5 16,5 0 5-16,5-17 0 16,2-10 5-16,2-1 1 15,-10 2-6-15,-13 1 7 16,-2 4-3-16,-16 6-4 15,0 8 7-15,0 3-2 16,0 4-3-16,0 0-7 16,0 0 0-16,0 13-6 15,4 14-3-15,12 2 9 16,10 0 0-16,8-5 0 16,5-8 0-16,3-6 0 0,15-8-2 15,8-2 1 1,8-10-11-16,-1-20-28 0,-22-7-15 15,-24 0-21-15,-26-3-10 16</inkml:trace>
  <inkml:trace contextRef="#ctx0" brushRef="#br0" timeOffset="-201022.253">10550 8424 13 0,'0'0'49'0,"0"0"-12"16,0 0 1-16,0 0-9 0,0 0 0 16,0 0 4-1,0 0-14-15,0 0-2 0,-156-78-3 16,183 72-12-16,49-1 0 15,39-2-2-15,17 3 3 16,6 6-2-16,-16 0 0 16,-23 1-1-16,-26 22 0 15,-20 3 0-15,-27 7 1 16,-17 10-1-16,-9 10 0 16,-32 0 5-16,-37-2-5 15,-21 1 3-15,-5-6-2 16,3-10 0-16,16-4 1 15,14-8-2-15,28-6 1 0,15-2-3 16,15-3 0 0,4-2 0-16,0-1-3 0,30-1-4 15,25-6 7-15,21 1-1 16,4-4 3-16,3 0 1 16,-5 0 1-16,-29 0-2 15,-12 0 0-15,-21 0 1 16,-12 0-2-16,-4 4 1 15,0 2 0-15,0 6 0 16,0 4 2-16,0 6 1 16,0 6 1-16,0 6-3 15,-4 7 7-15,-5 3-4 16,-1 6 1-16,-3 8 6 16,3 8-5-16,-1 2 2 0,6 7 20 15,5-3-15-15,0 0-4 16,0-8 2-16,0-3 2 15,0-8 14-15,0 0-26 16,-4-9 17-16,-19-6 0 16,0-11 2-16,-3-9-8 15,-4-6-11-15,-16 1 7 16,-11-9 0-16,-19-2-8 16,-16 0-11-16,-14-2-29 15,-5 0-31-15,1 0-8 16,21-12-16-16,24-14-5 15</inkml:trace>
  <inkml:trace contextRef="#ctx0" brushRef="#br0" timeOffset="-200370.248">10988 8115 18 0,'0'0'47'16,"0"0"-10"-16,0 0-8 15,-212 44-6-15,120-24 1 16,-10 2-5-16,-17 2 0 15,-7-2-2-15,-4-1-10 16,-7-4 0-16,-11-1-6 16,-17-1 0-16,-3-3 2 15,-7-4-2-15,3-2-1 0,8-2 0 16,8-4 1 0,18 0-1-16,43 0 0 0,38 0-1 15,34 0-1-15,23 0-8 16,0 0-13-16,4 0-6 15,45 0-22-15,27 4 16 16,20 8-25-16</inkml:trace>
  <inkml:trace contextRef="#ctx0" brushRef="#br0" timeOffset="-199812.492">8982 9863 66 0,'0'0'24'0,"0"0"-24"16,0 0 8-16,0 0 34 16,337 65-23-16,-153-55-3 15,17-4-1-15,8 0 4 16,-6-6-6-16,-8 0-5 15,-20 0-4-15,-26-4 0 0,-36-8 6 16,-44 0-2-16,-43 6-3 16,-20-1 0-16,-6-1-2 15,-16-1-3-15,-41-5-26 16,-31-1-26-16,-11-5-31 16</inkml:trace>
  <inkml:trace contextRef="#ctx0" brushRef="#br0" timeOffset="-199461.913">9055 8963 37 0,'0'0'50'0,"0"0"-34"16,0 0-4-16,0 0 0 16,0 0 1-16,0 0-6 15,88-26-3-15,22 15 4 0,51-2-3 16,30 3-2-1,0 0-2-15,-19 2 0 16,-40 5-1-16,-43 3 0 0,-36 0-8 16,-39 0-16-16,-14 0-16 15,-18 19-8-15</inkml:trace>
  <inkml:trace contextRef="#ctx0" brushRef="#br0" timeOffset="-199297.599">9375 9149 2 0,'0'0'13'15,"0"0"-4"-15,204 13 6 16,-95-7-12-16,10 0-2 0,-17 2-1 16,-22 2-9-16,-34 2-15 15</inkml:trace>
  <inkml:trace contextRef="#ctx0" brushRef="#br0" timeOffset="-199093.955">9273 9511 13 0,'0'0'19'16,"244"4"15"-16,-96-4-12 15,-6 0-11-15,-17 2-5 16,-26 2-6-16,-37 0 0 0,-32 0-3 16,-19-1-14-16,-11 3-21 15</inkml:trace>
  <inkml:trace contextRef="#ctx0" brushRef="#br0" timeOffset="-198300.376">12117 8725 68 0,'0'0'47'16,"0"0"-17"-16,0 0 5 15,0 0 7-15,0 0-11 16,0 0-3-16,0-22-8 16,0 22-9-16,0 0-5 15,0 8-2-15,0 16-1 16,-14 6 11-16,-6-2-12 15,1 3 7-15,-1-6-9 16,10 0 1-16,-3-2-2 16,10-1 1-16,3-2 0 15,0 0 0-15,0-4-4 16,26-2 3-16,24-4-7 0,15-3 3 16,11-7 3-16,-3 0 2 15,-8 0 0-15,-19 0 0 16,-16-3 1-16,-10-5 2 15,-17-2 1-15,-3-1 5 16,0-8 12-16,0-1-4 16,0 0 8-16,-15 0-1 15,-5 1-4-15,6 6 12 16,2 5-8-16,4 4-3 16,5 2 12-16,3 2-22 15,0 0 1-15,0 0-12 16,0 0-4-16,0 19 4 15,0 12 0-15,0 9 1 16,0 9 1-16,0 5 0 16,-4 1-2-16,4 2 0 0,0-4-1 15,0-4-5-15,0-11-80 16,0-10-25-16,0-7 13 16,0-15-18-16,15-6 9 15</inkml:trace>
  <inkml:trace contextRef="#ctx0" brushRef="#br0" timeOffset="-197858.174">12221 8476 61 0,'0'0'40'0,"0"0"-12"16,0 0 7-16,-233-82 6 15,183 82-4-15,-3 19-27 16,-9 30 1-16,-5 15 8 16,5 14-7-16,6 11 1 15,10 6-7-15,10 10 4 16,19 3-2-16,17 3-8 16,7-5 1-16,62-10-1 15,23-10-1-15,21-11 1 16,21-13 0-16,11-18-1 15,0-20-2-15,-9-22 3 16,-13-2 0-16,-12-28 4 16,-12-19-3-16,-3-10 8 15,-13-14 3-15,-14-11 3 0,-20-10 10 16,-19-8-10-16,-30-6 0 16,0 1 1-16,-72 10-12 15,-38 6 10-15,-35 12-14 16,-19 13 2-16,-5 19-2 15,10 16-5-15,14 25-33 16,20 10-28-16,17 42-43 16,28 17-15-16</inkml:trace>
  <inkml:trace contextRef="#ctx0" brushRef="#br0" timeOffset="-189399.964">10928 8296 4 0,'0'0'10'16,"0"0"-1"-16,-194 11-6 16,148-8 3-16,16-1 8 0,14-1-1 15,16-1 1 1,0 0-1-16,0 0-4 0,0 0-2 16,7 0 4-16,5 0 2 15,-8 0 1-15,-1 0 1 16,-3 0 5-16,0-6 1 15,0-1 4-15,-19-5-13 16,-15-1-8-16,-12 4 2 16,-7-1 3-16,0 1-7 15,3 5 5-15,4 3-6 16,13-2 0-16,13 2 0 16,8 1-1-16,12 0 0 15,0-3 0-15,0 3-7 16,9 0 2-16,40 0 4 0,24 0 1 15,14 0 2-15,8 0 0 16,8 0-2-16,-8 0 0 16,-6-2 2-16,-17 0-3 15,-22 2 1-15,-17 0 0 16,-10 0-1-16,-10 0 2 16,-13 0-1-16,0 0 0 15,0 0 2-15,0 0-2 16,0 0 0-16,0 0 0 15,0 0 1-15,0 0 0 16,0 0-1-16,0 0 0 16,0 0 1-16,0 0-1 15,-6 0 0-15,-8 0 0 16,-9 11 1-16,-3-2-1 16,-6 3 0-16,-5 4 0 0,-2-2-17 15,5 3-17-15,11-2-14 16,4 6-14-16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19:01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8335 5709 30 0,'0'0'0'15,"-233"-45"0"-15</inkml:trace>
  <inkml:trace contextRef="#ctx0" brushRef="#br0" timeOffset="1325.519">6890 5025 17 0,'0'0'53'0,"0"0"-46"15,0 0 3-15,0 0 14 16,224-10-1-16,-132 8-1 15,15 0-10-15,4 0 1 16,2 2 4-16,15 0-9 16,1 0 4-16,16 0-2 15,14 0-2-15,21 0 6 16,6 0-9-16,9 0-1 16,-1 0 5-16,-6 0-8 15,-10 0 7-15,1 0-3 0,2 0-3 16,-3 0 8-16,-3 0-8 15,0 0 3-15,1 2 4 16,11 0-6-16,20 0 1 16,2 2-2-16,8 0 4 15,1-2-3-15,-13-2-3 16,2 0 0-16,-18 0-1 16,-8 0 5-16,-13 0-4 15,-13 4 0-15,-6 1 3 16,-4 0-4-16,-12 1 1 0,-2 0 0 15,-6 2-2-15,4-2 6 16,16-2-4-16,16 2 0 16,2-3 3-16,-2-2-5 15,-12 4 2-15,-20-4 0 16,-11 0-5-16,-6 2 8 16,-3-3-3-16,10 0 0 15,0 0 3-15,-13 0-5 16,-21 0 2-16,-25 0 0 15,-21 0-2-15,-22-3 5 16,-1 3-3-16,-5 0 0 16,8 0 3-16,1 0-7 15,-4 0 4-15,-2 0 0 16,5 0-3-16,1 0 1 16,3 0 1-16,0 0 0 0,-9 0-14 15,-5 0 10 1,-9 0-27-16,0 0-20 0,-50 0-16 15,-42 0-59-15</inkml:trace>
  <inkml:trace contextRef="#ctx0" brushRef="#br0" timeOffset="2136.089">2851 6144 18 0,'0'0'25'15,"0"0"2"-15,0 0 3 16,0 0-8-16,-233-21-1 0,173 21-3 15,-2 0-5-15,2 0 5 16,14 0-8-16,12 0-2 16,18 0 9-16,9 0-7 15,7 0-2-15,0 0-8 16,0 0-6-16,34 5 4 16,54 1 2-16,57 0 6 15,50-4 11-15,49-2-12 16,41 0 0-16,21 0-5 15,40 0 5-15,40 0 1 16,21-6 0-16,25-2-5 16,-6-1 7-16,-18 1-3 15,-15 1-2-15,-34 3 6 16,-16 0-8-16,-38 4 15 16,-42 0-16-16,-45 0 1 0,-55 0-1 15,-48 0 6-15,-43 0-6 16,-29 0 0-16,-24 0 5 15,-16 0-6-15,-3 1 1 16,0-1 0-16,0 0-1 16,0 0-2-16,-30 0-21 15,-16 5-32-15,-15 2-34 16,-3 1-28-16</inkml:trace>
  <inkml:trace contextRef="#ctx0" brushRef="#br0" timeOffset="8813.363">2984 7361 87 0,'0'0'25'0,"0"0"-15"16,0 0 13-16,0 0 3 16,0 0-13-16,0 0-5 15,0 0-8-15,0 0 0 16,62-10 6-16,7 10-4 15,14 0-1-15,32 0 5 16,30 0-5-16,23-6 6 16,27-3-5-16,17 4 1 15,25 3 8-15,21 2-10 0,-5 0 4 16,-1 0-5-16,-1 0 4 16,5 12-1-16,18 0-1 15,27-2 0-15,19 1 0 16,23-3 4-16,47 1-1 15,25-3 4-15,10 0-7 16,-2-4 11-16,-38 0-10 16,-31 2 4-16,-41-2 12 15,-35-2-14-15,-38 0 13 16,-19 0-4-16,-10 0-8 16,-2 0 16-16,-2 0-15 15,-18-8-6-15,-25-4 8 16,-22 0-3-16,-29 3-2 15,-28 0-1-15,-20 3 3 0,-24 2 0 16,-14 2-6-16,-1-2 0 16,6 4 0-16,9 0 4 15,17 0-4-15,15 0 0 16,3 0 7-16,0 0-9 16,-11 0 2-16,-15 0 0 15,-13 0 0-15,2 0 8 16,2-2-8-16,8 2 0 15,13-3 9-15,18 3-8 16,12 0-1-16,17-1 0 16,3-2 0-16,-6 1 2 15,-2 1-2-15,-10 1 0 0,5-3 9 16,9 3-13-16,5 0 4 16,9 0 0-16,0 0-4 15,0 0 10-15,-17 0-6 16,-15 3 0-16,-14-3 4 15,-21 0-11-15,-9 0 7 16,-20 0 0-16,-8 0-5 16,-9 0 10-16,-9 0-5 15,0 0 0-15,0 0 9 16,0 0-9-16,0 0 0 16,0 0-17-16,0 0-15 15,0 0-55-15,0 12-4 16,0 8 10-16,0-1-12 0</inkml:trace>
  <inkml:trace contextRef="#ctx0" brushRef="#br0" timeOffset="9354.435">3709 8151 30 0,'0'0'83'0,"0"0"-59"15,0 0-7-15,0 0-1 16,0 0 10-16,0 0-10 15,-168 0-11-15,168 10 9 0,62 4-14 16,48 4 17-16,54-2 1 16,58-6-12-16,71-5 13 15,57-5-10-15,70 0-4 16,45-5 10-16,23-9-15 16,0 4 8-16,-14 0 3 15,-37-1-6-15,-65 0-1 16,-61-3-4-16,-74 4 1 15,-85 2-3-15,-63 3 2 16,-75 5-14-16,-21-1-48 16,-96-2-45-16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14:20:33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9322 18 0,'0'0'20'0,"0"0"5"16,0 0 0-16,0 0-1 15,0 0-1-15,0 0-6 16,0 0 2-16,-99 8-1 16,95-8-1-16,4 0 0 0,0 0-7 15,0 2 1-15,0 0-6 16,0-2-4-16,0 3-1 15,0-2 0-15,0 4-2 16,21 2 2-16,15 3 0 16,17 2 6-16,19-2 0 15,20 1 1-15,14-4 2 16,32-1-3-16,22-4 2 16,24-2 3-16,17 2-7 15,4-2 2-15,-1 3 0 16,-6-2-3-16,0 2 1 15,20-3-4-15,10 0 4 16,-11 0-1-16,-11 0-2 16,-26 0 1-16,-8 0-2 15,-4 0 0-15,3 0 0 0,15 0 1 16,12 0 0-16,5 0 3 16,3 0-3-16,-8 0 5 15,-4 0-6-15,-6 0 0 16,14 0 2-16,-8 0-1 15,-3 1 0-15,-9 3-1 16,-21 2 0-16,-5 1-1 16,-7-2 0-16,-1 4 1 15,13-4-1-15,7-1 1 16,14-1 0-16,9-1 0 0,11-2 2 16,9 2-2-1,-13 1 0-15,-9 1 0 0,-5 3 1 16,-20-1 1-1,4 2-2-15,-8 0 0 0,-8-1 0 16,-4 0-1-16,-10-1 0 16,0-2 1-16,2-3-1 15,5 4 1-15,4-5 0 16,-11 1 0-16,-16-1 1 16,-13 0-1-16,-1 3 0 15,11-3 0-15,29 0 0 16,15 0 1-16,14 0-1 15,-14 0 1-15,-15 0-1 16,-17 0 1-16,-14 0 0 16,-2 0-1-16,-19-4 2 0,-8-1 0 15,-8 0-2 1,-4 1 6-16,7-1 2 0,21 4 4 16,9 1-11-16,9 0 0 15,-7 0-1-15,-23 0 0 16,-32 0 0-16,-21 0 0 15,-16 0 0-15,-8 0 0 16,-7 0 0-16,-4 0 0 16,-4 0-1-16,0 0-14 15,0-6-31-15,-9-11-47 16,-5-8-64-16</inkml:trace>
  <inkml:trace contextRef="#ctx0" brushRef="#br0" timeOffset="1343.228">1360 1235 78 0,'0'0'18'0,"0"0"0"0,0 0-2 16,0 0 0-16,0 0-6 16,0 0-4-16,-56 6-2 15,82-1-3-15,34 4 4 16,36-3 7-16,38-4 1 15,34-2 2-15,38 0-2 16,45 0-4-16,39-4 0 16,30-9-5-16,13 5-1 15,-6 3 0-15,5 1 1 16,6 2 0-16,2 2 7 16,3 0-4-16,5 0 1 15,-4 0 2-15,9 0-2 0,24 0-2 16,2 0 0-1,17 11 0-15,-10-3 1 0,-33 3-5 16,-24-1 0-16,-40 0-1 16,-26-4 1-16,-19-4 1 15,-19-2-3-15,-14 0 2 16,-13 0 0-16,-7 0-1 16,-6 0 2-16,-8 0-3 15,-17 0 0-15,-15 0 5 16,-34 0-5-16,-35 0 1 15,-35 0-1-15,-13 0-3 16,-10 4-17-16,5 8-50 16,0 2-47-16</inkml:trace>
  <inkml:trace contextRef="#ctx0" brushRef="#br0" timeOffset="3272.109">1571 10807 35 0,'0'0'53'16,"0"0"-25"-16,0 0 0 16,0 0 6-16,0 0 3 15,0 0-13-15,0 0-9 16,79 30-6-16,13-21 11 16,25 1-7-16,41 0-5 0,43-2 4 15,27-1-2-15,32-1-2 16,8 0-4-16,2 0-3 15,8 1 1-15,1-1 0 16,19 4-1-16,22 2-1 16,7 3 3-16,28-2-3 15,22 0 0-15,5-6 1 16,38 0-1-16,6-7 3 16,9 0-2-16,-16 0 4 15,-30 0 4-15,-15-11-8 16,-42-3 8-16,-28 0-5 15,-28-2 3-15,-37 4 2 0,-25 4-5 16,-26 2 6 0,-33 4-6-16,-33 2 7 0,-42 0-3 15,-30 0-6-15,-19 0 3 16,-16 0-4-16,0 0 1 16,5 2-2-16,-1 2 0 15,8 1 0-15,17-1 5 16,7 0-4-16,10-3 1 15,8 4-2-15,-9-2 0 16,2 0 2-16,-9-1-2 16,-11-1 0-16,-15-1 0 15,-13 0 3-15,-2 0-3 16,-5 0 3-16,0 0-3 16,-1 0 9-16,-6 0-3 15,7 0 7-15,3 0 9 0,6-12-6 16,4-2-2-16,-1-1-3 15,-5-6-8-15,-1 1 8 16,1-4-6-16,-5 0-2 16,-6-8 13-16,-3-6-11 15,0-10 7-15,0-11-5 16,0-9-5-16,-19-4 7 16,-8-3-7-16,1-6 0 15,10 1 1-15,9 1 0 16,7-6-1-16,0-1-2 15,0 7 5-15,0 7 9 16,0 13 2-16,0 11 20 0,-4 11 2 16,-15 6-21-16,3 9 8 15,9 8 0-15,3 8-12 16,4 2 21-16,0 0-31 16,0 4-1-16,0 0 1 15,0-2 5-15,0 2-8 16,0 0 0-16,0 0 0 15,0-3-5-15,0 3 2 16,0 0 3-16,0-1-5 16,0 1-3-16,0 0-5 15,-3-1-39-15,-10 1-59 16,-10 0-27-16,-30 0-25 16,-46 21 18-16,-49 8-25 0</inkml:trace>
  <inkml:trace contextRef="#ctx0" brushRef="#br0" timeOffset="3945.789">2317 9414 22 0,'0'0'45'0,"0"0"-10"16,0 0-2-16,0 0-4 16,0 0-1-16,0 0-6 15,-49-15 5-15,49 15-15 16,-4 7 0-16,-12 22-5 16,2 8 12-16,-5 15-2 15,3 3-2-15,5 11 2 16,-5 10-2-16,6 13-3 15,1 14 4-15,-2 12-3 16,4 1 1-16,-2-6-6 0,6-7-6 16,3-9 3-16,0-14 3 15,0-15 5-15,0-21-2 16,0-16-10-16,16-12 0 16,-13-8-1-16,1-4-4 15,-4-4 3-15,0 0-19 16,0 0-20-16,12 0-31 15,15-20-46-15,6-14-25 16</inkml:trace>
  <inkml:trace contextRef="#ctx0" brushRef="#br0" timeOffset="4568.79">11282 10030 122 0,'0'0'43'0,"0"0"-7"16,0 0 11-16,0 0 3 15,0 0-10-15,0 0-10 16,46-26-19-16,16 76 4 16,33 20 17-16,22 9-7 15,14 2-9-15,2 9 2 16,8-5-12-16,-5-1 1 16,-5-5-7-16,-12-9-8 15,-20-16-33-15,-23-13-30 16,-23-21-19-16,-23-13-15 15,-21-7-10-15</inkml:trace>
  <inkml:trace contextRef="#ctx0" brushRef="#br0" timeOffset="4754.896">12255 9880 142 0,'0'0'56'15,"0"0"-17"-15,-198 124 10 16,63-18 18-16,-24 18 2 16,-28 10-26-16,-8 1-21 15,6-1-22-15,12 5-75 16,-12 2-76-16,-25-7-50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08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69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43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76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29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10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35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a41d5c6_0_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b6a41d5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a41d5c6_0_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b6a41d5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5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7413" y="3486223"/>
            <a:ext cx="10517200" cy="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emf"/><Relationship Id="rId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emf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emf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373810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B432D5-E4DB-4422-8B2A-08B9215ED899}"/>
                  </a:ext>
                </a:extLst>
              </p14:cNvPr>
              <p14:cNvContentPartPr/>
              <p14:nvPr/>
            </p14:nvContentPartPr>
            <p14:xfrm>
              <a:off x="531000" y="273600"/>
              <a:ext cx="11644560" cy="505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B432D5-E4DB-4422-8B2A-08B9215ED8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40" y="264240"/>
                <a:ext cx="116632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What is the thing you can never buy?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635C66-A847-46AA-BFFF-E466BB771041}"/>
                  </a:ext>
                </a:extLst>
              </p14:cNvPr>
              <p14:cNvContentPartPr/>
              <p14:nvPr/>
            </p14:nvContentPartPr>
            <p14:xfrm>
              <a:off x="3695400" y="1583640"/>
              <a:ext cx="3641040" cy="115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635C66-A847-46AA-BFFF-E466BB771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040" y="1574280"/>
                <a:ext cx="3659760" cy="11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1340069" y="2117183"/>
            <a:ext cx="951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Respect it and utilize it wisely!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Build yourself a Time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4DF316-D374-4E95-81B3-5A4B15C69071}"/>
                  </a:ext>
                </a:extLst>
              </p14:cNvPr>
              <p14:cNvContentPartPr/>
              <p14:nvPr/>
            </p14:nvContentPartPr>
            <p14:xfrm>
              <a:off x="2174040" y="2884680"/>
              <a:ext cx="7843320" cy="9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4DF316-D374-4E95-81B3-5A4B15C69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4680" y="2875320"/>
                <a:ext cx="786204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2" y="1772791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7"/>
            <a:ext cx="951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59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Introduction to OOPs</a:t>
            </a:r>
          </a:p>
        </p:txBody>
      </p:sp>
      <p:sp>
        <p:nvSpPr>
          <p:cNvPr id="6" name="Google Shape;146;p24">
            <a:extLst>
              <a:ext uri="{FF2B5EF4-FFF2-40B4-BE49-F238E27FC236}">
                <a16:creationId xmlns:a16="http://schemas.microsoft.com/office/drawing/2014/main" id="{810F483C-C05A-4D94-92B5-3240475321FC}"/>
              </a:ext>
            </a:extLst>
          </p:cNvPr>
          <p:cNvSpPr txBox="1"/>
          <p:nvPr/>
        </p:nvSpPr>
        <p:spPr>
          <a:xfrm>
            <a:off x="519601" y="1427990"/>
            <a:ext cx="7068316" cy="518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Procedural Programming,</a:t>
            </a:r>
            <a:b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267" dirty="0">
                <a:solidFill>
                  <a:schemeClr val="bg1"/>
                </a:solidFill>
                <a:latin typeface="Montserrat" panose="00000500000000000000" pitchFamily="2" charset="0"/>
              </a:rPr>
              <a:t> vs</a:t>
            </a:r>
          </a:p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1055D-D572-4B79-9FAC-45D25841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b="10940"/>
          <a:stretch/>
        </p:blipFill>
        <p:spPr>
          <a:xfrm>
            <a:off x="7396443" y="1773224"/>
            <a:ext cx="4275956" cy="33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67"/>
              </a:spcBef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39D4B-B832-4E39-B87A-CFCF3C5FBE82}"/>
                  </a:ext>
                </a:extLst>
              </p14:cNvPr>
              <p14:cNvContentPartPr/>
              <p14:nvPr/>
            </p14:nvContentPartPr>
            <p14:xfrm>
              <a:off x="35640" y="1462680"/>
              <a:ext cx="6180480" cy="493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39D4B-B832-4E39-B87A-CFCF3C5FBE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80" y="1453320"/>
                <a:ext cx="6199200" cy="495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C654FB-23AA-4348-BA28-6E4DEFB6BFEE}"/>
                  </a:ext>
                </a:extLst>
              </p14:cNvPr>
              <p14:cNvContentPartPr/>
              <p14:nvPr/>
            </p14:nvContentPartPr>
            <p14:xfrm>
              <a:off x="839880" y="1803240"/>
              <a:ext cx="4644720" cy="115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C654FB-23AA-4348-BA28-6E4DEFB6BF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520" y="1793880"/>
                <a:ext cx="4663440" cy="11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4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245F7A-7A4F-41E5-BBBE-174E2F268E25}"/>
                  </a:ext>
                </a:extLst>
              </p14:cNvPr>
              <p14:cNvContentPartPr/>
              <p14:nvPr/>
            </p14:nvContentPartPr>
            <p14:xfrm>
              <a:off x="469440" y="441720"/>
              <a:ext cx="4769280" cy="353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245F7A-7A4F-41E5-BBBE-174E2F268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080" y="432360"/>
                <a:ext cx="4788000" cy="35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36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7EF14F-0789-45DD-AC12-C1A395C8F4F6}"/>
                  </a:ext>
                </a:extLst>
              </p14:cNvPr>
              <p14:cNvContentPartPr/>
              <p14:nvPr/>
            </p14:nvContentPartPr>
            <p14:xfrm>
              <a:off x="761760" y="1455840"/>
              <a:ext cx="5282640" cy="446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7EF14F-0789-45DD-AC12-C1A395C8F4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400" y="1446480"/>
                <a:ext cx="5301360" cy="44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65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OOPs is based on 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endParaRPr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</p:spTree>
    <p:extLst>
      <p:ext uri="{BB962C8B-B14F-4D97-AF65-F5344CB8AC3E}">
        <p14:creationId xmlns:p14="http://schemas.microsoft.com/office/powerpoint/2010/main" val="200072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Gup-Shup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Software we’ll be using.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Lecture - 1</a:t>
            </a:r>
          </a:p>
          <a:p>
            <a:pPr lvl="3"/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OOPs is based on 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Program is divided into small parts called objects.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Object oriented programming follows bottom up approach.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is given more importance than functions.</a:t>
            </a: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D3E6EF-DA39-4964-9B07-5D2273D8459B}"/>
                  </a:ext>
                </a:extLst>
              </p14:cNvPr>
              <p14:cNvContentPartPr/>
              <p14:nvPr/>
            </p14:nvContentPartPr>
            <p14:xfrm>
              <a:off x="6447600" y="2118600"/>
              <a:ext cx="3371760" cy="346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D3E6EF-DA39-4964-9B07-5D2273D84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8240" y="2109240"/>
                <a:ext cx="339048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60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OOPs is based on 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Program is divided into small parts called objects.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Object oriented programming follows bottom up approach.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is given more importance than functions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hiding is possible and hence more secure.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much easier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C++, Java, Python, C# etc.</a:t>
            </a: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1DBE6B-A5B9-41C5-9C30-41089B812196}"/>
                  </a:ext>
                </a:extLst>
              </p14:cNvPr>
              <p14:cNvContentPartPr/>
              <p14:nvPr/>
            </p14:nvContentPartPr>
            <p14:xfrm>
              <a:off x="6435360" y="4114080"/>
              <a:ext cx="5204520" cy="166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1DBE6B-A5B9-41C5-9C30-41089B812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0" y="4104720"/>
                <a:ext cx="5223240" cy="16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9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40163" y="4964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Objects?</a:t>
            </a:r>
          </a:p>
        </p:txBody>
      </p:sp>
      <p:sp>
        <p:nvSpPr>
          <p:cNvPr id="138" name="Google Shape;138;p23"/>
          <p:cNvSpPr txBox="1"/>
          <p:nvPr/>
        </p:nvSpPr>
        <p:spPr>
          <a:xfrm>
            <a:off x="340163" y="1129292"/>
            <a:ext cx="6327808" cy="541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Anything that has a state and behaviour is known as an object.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8621C-732D-44E3-85AC-D577C6F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6" y="1372904"/>
            <a:ext cx="4204287" cy="42804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E7D553-A300-4330-BD52-F61631AB7B2F}"/>
                  </a:ext>
                </a:extLst>
              </p14:cNvPr>
              <p14:cNvContentPartPr/>
              <p14:nvPr/>
            </p14:nvContentPartPr>
            <p14:xfrm>
              <a:off x="861480" y="851760"/>
              <a:ext cx="3925800" cy="500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E7D553-A300-4330-BD52-F61631AB7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120" y="842400"/>
                <a:ext cx="3944520" cy="502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40163" y="4964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Objects?</a:t>
            </a:r>
          </a:p>
        </p:txBody>
      </p:sp>
      <p:sp>
        <p:nvSpPr>
          <p:cNvPr id="138" name="Google Shape;138;p23"/>
          <p:cNvSpPr txBox="1"/>
          <p:nvPr/>
        </p:nvSpPr>
        <p:spPr>
          <a:xfrm>
            <a:off x="340163" y="1129292"/>
            <a:ext cx="6327808" cy="541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Anything that has a state and behaviour is known as an object.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Objects can be: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Physical: Car, Laptop, Pen etc.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Logical: Intangible object, like 	in some banking system.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They store data in form of variables and operate on this data using methods/functions.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 real-world entity.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an instance of a class.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8621C-732D-44E3-85AC-D577C6F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6" y="1372904"/>
            <a:ext cx="4204287" cy="42804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D49F06-13FC-4FD7-9650-18D6BEE53FEA}"/>
                  </a:ext>
                </a:extLst>
              </p14:cNvPr>
              <p14:cNvContentPartPr/>
              <p14:nvPr/>
            </p14:nvContentPartPr>
            <p14:xfrm>
              <a:off x="428040" y="1292040"/>
              <a:ext cx="6783480" cy="409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D49F06-13FC-4FD7-9650-18D6BEE53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680" y="1282680"/>
                <a:ext cx="6802200" cy="41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38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77710" y="154698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Classes?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833" y="1704533"/>
            <a:ext cx="6186000" cy="384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is a group of objects which have common properties.</a:t>
            </a:r>
          </a:p>
          <a:p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https://upload.wikimedia.org/wikipedia/commons/thumb/6/62/CPT-OOP-objects_and_classes.svg/1024px-CPT-OOP-objects_and_classes.svg.png">
            <a:extLst>
              <a:ext uri="{FF2B5EF4-FFF2-40B4-BE49-F238E27FC236}">
                <a16:creationId xmlns:a16="http://schemas.microsoft.com/office/drawing/2014/main" id="{F580D2BE-E6C2-4C78-A6DB-36035C7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" y="1674711"/>
            <a:ext cx="5547568" cy="38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77710" y="154698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Classes?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833" y="1704533"/>
            <a:ext cx="6186000" cy="384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is a group of objects which have common properties.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can be seen as a blueprint from which objects are created.</a:t>
            </a:r>
          </a:p>
          <a:p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https://upload.wikimedia.org/wikipedia/commons/thumb/6/62/CPT-OOP-objects_and_classes.svg/1024px-CPT-OOP-objects_and_classes.svg.png">
            <a:extLst>
              <a:ext uri="{FF2B5EF4-FFF2-40B4-BE49-F238E27FC236}">
                <a16:creationId xmlns:a16="http://schemas.microsoft.com/office/drawing/2014/main" id="{F580D2BE-E6C2-4C78-A6DB-36035C7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" y="1674711"/>
            <a:ext cx="5547568" cy="38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65417E-6B70-434D-9268-0159C4951FDD}"/>
                  </a:ext>
                </a:extLst>
              </p14:cNvPr>
              <p14:cNvContentPartPr/>
              <p14:nvPr/>
            </p14:nvContentPartPr>
            <p14:xfrm>
              <a:off x="6119640" y="2920680"/>
              <a:ext cx="5715000" cy="60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65417E-6B70-434D-9268-0159C4951F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0280" y="2911320"/>
                <a:ext cx="573372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11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77710" y="154698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Classes?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833" y="1704533"/>
            <a:ext cx="6186000" cy="384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is a group of objects which have common properties.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can be seen as a blueprint from which objects are created.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For example: A car can be a class and we can have various objects. Each car object has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attributes(properties)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weight and color, and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 (behavior)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accelerate and brake.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https://upload.wikimedia.org/wikipedia/commons/thumb/6/62/CPT-OOP-objects_and_classes.svg/1024px-CPT-OOP-objects_and_classes.svg.png">
            <a:extLst>
              <a:ext uri="{FF2B5EF4-FFF2-40B4-BE49-F238E27FC236}">
                <a16:creationId xmlns:a16="http://schemas.microsoft.com/office/drawing/2014/main" id="{F580D2BE-E6C2-4C78-A6DB-36035C7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" y="1674711"/>
            <a:ext cx="5547568" cy="38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151286-C52A-4339-ABF5-7F623FA2142A}"/>
                  </a:ext>
                </a:extLst>
              </p14:cNvPr>
              <p14:cNvContentPartPr/>
              <p14:nvPr/>
            </p14:nvContentPartPr>
            <p14:xfrm>
              <a:off x="937440" y="2197440"/>
              <a:ext cx="11013840" cy="311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151286-C52A-4339-ABF5-7F623FA214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080" y="2188080"/>
                <a:ext cx="11032560" cy="31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82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Classes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Google Shape;146;p24">
            <a:extLst>
              <a:ext uri="{FF2B5EF4-FFF2-40B4-BE49-F238E27FC236}">
                <a16:creationId xmlns:a16="http://schemas.microsoft.com/office/drawing/2014/main" id="{DFE743DD-06C2-4444-96AA-AF00984EA400}"/>
              </a:ext>
            </a:extLst>
          </p:cNvPr>
          <p:cNvSpPr txBox="1"/>
          <p:nvPr/>
        </p:nvSpPr>
        <p:spPr>
          <a:xfrm>
            <a:off x="519601" y="849207"/>
            <a:ext cx="11791233" cy="50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Classes can contain: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Fields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Constructors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Nested class and interface</a:t>
            </a:r>
          </a:p>
          <a:p>
            <a:pPr marL="2961143" lvl="3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Creation of Objects of a class (Instantiation of a class):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Known as instantiation of a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Objects share the attributes and the behavior of the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Values of those attributes may be unique for each object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 class may have any number of instances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			</a:t>
            </a:r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5C0151-67F7-4582-B936-C46D8F419642}"/>
                  </a:ext>
                </a:extLst>
              </p14:cNvPr>
              <p14:cNvContentPartPr/>
              <p14:nvPr/>
            </p14:nvContentPartPr>
            <p14:xfrm>
              <a:off x="571680" y="963720"/>
              <a:ext cx="10742760" cy="416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5C0151-67F7-4582-B936-C46D8F4196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954360"/>
                <a:ext cx="10761480" cy="41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50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29349-9AD0-41D6-A649-DE47C718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18314" r="8492" b="21748"/>
          <a:stretch/>
        </p:blipFill>
        <p:spPr>
          <a:xfrm>
            <a:off x="8259097" y="5973097"/>
            <a:ext cx="3773947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Why am I doing this?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9443545" cy="604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Data Structures?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Is this difficult?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E7A1C-D601-4AEB-B6EA-0D9ABC729F42}"/>
                  </a:ext>
                </a:extLst>
              </p14:cNvPr>
              <p14:cNvContentPartPr/>
              <p14:nvPr/>
            </p14:nvContentPartPr>
            <p14:xfrm>
              <a:off x="1034640" y="1977840"/>
              <a:ext cx="11048400" cy="322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E7A1C-D601-4AEB-B6EA-0D9ABC729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280" y="1968480"/>
                <a:ext cx="11067120" cy="32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Prerequisites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Understand Java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Basic understanding of DS</a:t>
            </a:r>
            <a:b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At the end of the course, you should be able to – 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Solve problems in given time and space complexity constraints.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Compete in any competitive programming competition.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Think in a proficient manner to find the best way to solve problems.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Demonstrate your understandings to anyone including the interviewers.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05726-9CF1-43F1-8D51-F22E5728DBAD}"/>
                  </a:ext>
                </a:extLst>
              </p14:cNvPr>
              <p14:cNvContentPartPr/>
              <p14:nvPr/>
            </p14:nvContentPartPr>
            <p14:xfrm>
              <a:off x="1840320" y="1648080"/>
              <a:ext cx="5450760" cy="18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05726-9CF1-43F1-8D51-F22E5728D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960" y="1638720"/>
                <a:ext cx="5469480" cy="18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918810"/>
            <a:ext cx="8024648" cy="59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Curriculum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Concepts of Java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Arrays &amp; Recursion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Strings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Linked List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Stacks &amp; Queues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Trees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Hashing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Heaps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Graphs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Dynamic Programming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10657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will need JDK installed and,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can use any IDE of your choice.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		I’ll be demonstrating using </a:t>
            </a: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Eclipse</a:t>
            </a: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4" y="1142709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Refer the Doc: 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293"/>
              </p:ext>
            </p:extLst>
          </p:nvPr>
        </p:nvGraphicFramePr>
        <p:xfrm>
          <a:off x="4603996" y="2039197"/>
          <a:ext cx="2984007" cy="42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996" y="2039197"/>
                        <a:ext cx="2984007" cy="4206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76D510-B05C-4662-AE90-CEF7BF312AF3}"/>
                  </a:ext>
                </a:extLst>
              </p14:cNvPr>
              <p14:cNvContentPartPr/>
              <p14:nvPr/>
            </p14:nvContentPartPr>
            <p14:xfrm>
              <a:off x="1393200" y="1092960"/>
              <a:ext cx="10495080" cy="511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76D510-B05C-4662-AE90-CEF7BF312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1083600"/>
                <a:ext cx="10513800" cy="51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870</Words>
  <Application>Microsoft Office PowerPoint</Application>
  <PresentationFormat>Widescreen</PresentationFormat>
  <Paragraphs>161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Montserrat</vt:lpstr>
      <vt:lpstr>Trebuchet MS</vt:lpstr>
      <vt:lpstr>Wingdings</vt:lpstr>
      <vt:lpstr>Office Theme</vt:lpstr>
      <vt:lpstr>1_Office Theme</vt:lpstr>
      <vt:lpstr>Foxit PDF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Objects?</vt:lpstr>
      <vt:lpstr>What are Objects?</vt:lpstr>
      <vt:lpstr>What are Classes?</vt:lpstr>
      <vt:lpstr>What are Classes?</vt:lpstr>
      <vt:lpstr>What are Classes?</vt:lpstr>
      <vt:lpstr>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150</cp:revision>
  <dcterms:created xsi:type="dcterms:W3CDTF">2020-04-22T15:02:33Z</dcterms:created>
  <dcterms:modified xsi:type="dcterms:W3CDTF">2020-07-02T14:45:34Z</dcterms:modified>
</cp:coreProperties>
</file>