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4" r:id="rId1"/>
  </p:sldMasterIdLst>
  <p:notesMasterIdLst>
    <p:notesMasterId r:id="rId12"/>
  </p:notesMasterIdLst>
  <p:sldIdLst>
    <p:sldId id="256" r:id="rId2"/>
    <p:sldId id="260" r:id="rId3"/>
    <p:sldId id="280" r:id="rId4"/>
    <p:sldId id="282" r:id="rId5"/>
    <p:sldId id="283" r:id="rId6"/>
    <p:sldId id="284" r:id="rId7"/>
    <p:sldId id="285" r:id="rId8"/>
    <p:sldId id="286" r:id="rId9"/>
    <p:sldId id="264" r:id="rId10"/>
    <p:sldId id="287"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515" autoAdjust="0"/>
    <p:restoredTop sz="95126" autoAdjust="0"/>
  </p:normalViewPr>
  <p:slideViewPr>
    <p:cSldViewPr snapToGrid="0">
      <p:cViewPr varScale="1">
        <p:scale>
          <a:sx n="95" d="100"/>
          <a:sy n="95" d="100"/>
        </p:scale>
        <p:origin x="18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0-06-16T16:07:52.274"/>
    </inkml:context>
    <inkml:brush xml:id="br0">
      <inkml:brushProperty name="width" value="0.05" units="cm"/>
      <inkml:brushProperty name="height" value="0.05" units="cm"/>
      <inkml:brushProperty name="color" value="#ED1C24"/>
      <inkml:brushProperty name="fitToCurve" value="1"/>
    </inkml:brush>
  </inkml:definitions>
  <inkml:trace contextRef="#ctx0" brushRef="#br0">0 15 159 0,'0'0'200'16,"0"0"-146"-16,0 0-34 16,0 0 0-16,181-17 21 15,-132 28 1-15,-4 13-24 16,-15-4 3-16,-14 10-8 15,-16 0 16-15,0 9 5 16,-13 6 5-16,-25 1 23 16,2-5-11-16,7-12-27 15,13-16-1-15,13-7-23 16,3-6-16-16,3 0-70 16,42 0-33-16,13 0 26 0,11-3-54 15,-1-5-48 1</inkml:trace>
</inkml:ink>
</file>

<file path=ppt/ink/ink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20-06-16T16:36:15.270"/>
    </inkml:context>
    <inkml:brush xml:id="br0">
      <inkml:brushProperty name="width" value="0.05" units="cm"/>
      <inkml:brushProperty name="height" value="0.05" units="cm"/>
      <inkml:brushProperty name="color" value="#ED1C24"/>
      <inkml:brushProperty name="fitToCurve" value="1"/>
    </inkml:brush>
  </inkml:definitions>
  <inkml:trace contextRef="#ctx0" brushRef="#br0">0 0 0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32E55A-B24E-48F8-953D-6AF8D8CD2106}" type="datetimeFigureOut">
              <a:rPr lang="en-IN" smtClean="0"/>
              <a:t>01-08-2020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F671A6-A1E6-42D5-9F11-108DDBD68CA3}" type="slidenum">
              <a:rPr lang="en-IN" smtClean="0"/>
              <a:t>‹#›</a:t>
            </a:fld>
            <a:endParaRPr lang="en-IN"/>
          </a:p>
        </p:txBody>
      </p:sp>
    </p:spTree>
    <p:extLst>
      <p:ext uri="{BB962C8B-B14F-4D97-AF65-F5344CB8AC3E}">
        <p14:creationId xmlns:p14="http://schemas.microsoft.com/office/powerpoint/2010/main" val="23249028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9732656" y="5883275"/>
            <a:ext cx="1143000" cy="365125"/>
          </a:xfrm>
          <a:prstGeom prst="rect">
            <a:avLst/>
          </a:prstGeom>
        </p:spPr>
        <p:txBody>
          <a:bodyPr/>
          <a:lstStyle/>
          <a:p>
            <a:fld id="{B9760F35-3678-4552-9658-E80C85BE3232}" type="datetimeFigureOut">
              <a:rPr lang="en-IN" smtClean="0"/>
              <a:t>01-08-2020</a:t>
            </a:fld>
            <a:endParaRPr lang="en-IN"/>
          </a:p>
        </p:txBody>
      </p:sp>
      <p:sp>
        <p:nvSpPr>
          <p:cNvPr id="5" name="Footer Placeholder 4"/>
          <p:cNvSpPr>
            <a:spLocks noGrp="1"/>
          </p:cNvSpPr>
          <p:nvPr>
            <p:ph type="ftr" sz="quarter" idx="11"/>
          </p:nvPr>
        </p:nvSpPr>
        <p:spPr>
          <a:xfrm>
            <a:off x="5332412" y="5883275"/>
            <a:ext cx="4324044" cy="365125"/>
          </a:xfrm>
          <a:prstGeom prst="rect">
            <a:avLst/>
          </a:prstGeom>
        </p:spPr>
        <p:txBody>
          <a:bodyPr/>
          <a:lstStyle/>
          <a:p>
            <a:endParaRPr lang="en-IN"/>
          </a:p>
        </p:txBody>
      </p:sp>
      <p:sp>
        <p:nvSpPr>
          <p:cNvPr id="6" name="Slide Number Placeholder 5"/>
          <p:cNvSpPr>
            <a:spLocks noGrp="1"/>
          </p:cNvSpPr>
          <p:nvPr>
            <p:ph type="sldNum" sz="quarter" idx="12"/>
          </p:nvPr>
        </p:nvSpPr>
        <p:spPr/>
        <p:txBody>
          <a:bodyPr/>
          <a:lstStyle/>
          <a:p>
            <a:fld id="{C292D286-9030-4956-9AD1-E2F4031E7C6B}" type="slidenum">
              <a:rPr lang="en-IN" smtClean="0"/>
              <a:t>‹#›</a:t>
            </a:fld>
            <a:endParaRPr lang="en-IN"/>
          </a:p>
        </p:txBody>
      </p:sp>
    </p:spTree>
    <p:extLst>
      <p:ext uri="{BB962C8B-B14F-4D97-AF65-F5344CB8AC3E}">
        <p14:creationId xmlns:p14="http://schemas.microsoft.com/office/powerpoint/2010/main" val="40779081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9732656" y="5883275"/>
            <a:ext cx="1143000" cy="365125"/>
          </a:xfrm>
          <a:prstGeom prst="rect">
            <a:avLst/>
          </a:prstGeom>
        </p:spPr>
        <p:txBody>
          <a:bodyPr/>
          <a:lstStyle/>
          <a:p>
            <a:fld id="{B9760F35-3678-4552-9658-E80C85BE3232}" type="datetimeFigureOut">
              <a:rPr lang="en-IN" smtClean="0"/>
              <a:t>01-08-2020</a:t>
            </a:fld>
            <a:endParaRPr lang="en-IN"/>
          </a:p>
        </p:txBody>
      </p:sp>
      <p:sp>
        <p:nvSpPr>
          <p:cNvPr id="6" name="Footer Placeholder 5"/>
          <p:cNvSpPr>
            <a:spLocks noGrp="1"/>
          </p:cNvSpPr>
          <p:nvPr>
            <p:ph type="ftr" sz="quarter" idx="11"/>
          </p:nvPr>
        </p:nvSpPr>
        <p:spPr>
          <a:xfrm>
            <a:off x="2572279" y="5883275"/>
            <a:ext cx="7084177" cy="365125"/>
          </a:xfrm>
          <a:prstGeom prst="rect">
            <a:avLst/>
          </a:prstGeom>
        </p:spPr>
        <p:txBody>
          <a:bodyPr/>
          <a:lstStyle/>
          <a:p>
            <a:endParaRPr lang="en-IN"/>
          </a:p>
        </p:txBody>
      </p:sp>
      <p:sp>
        <p:nvSpPr>
          <p:cNvPr id="7" name="Slide Number Placeholder 6"/>
          <p:cNvSpPr>
            <a:spLocks noGrp="1"/>
          </p:cNvSpPr>
          <p:nvPr>
            <p:ph type="sldNum" sz="quarter" idx="12"/>
          </p:nvPr>
        </p:nvSpPr>
        <p:spPr/>
        <p:txBody>
          <a:bodyPr/>
          <a:lstStyle/>
          <a:p>
            <a:fld id="{C292D286-9030-4956-9AD1-E2F4031E7C6B}" type="slidenum">
              <a:rPr lang="en-IN" smtClean="0"/>
              <a:t>‹#›</a:t>
            </a:fld>
            <a:endParaRPr lang="en-IN"/>
          </a:p>
        </p:txBody>
      </p:sp>
    </p:spTree>
    <p:extLst>
      <p:ext uri="{BB962C8B-B14F-4D97-AF65-F5344CB8AC3E}">
        <p14:creationId xmlns:p14="http://schemas.microsoft.com/office/powerpoint/2010/main" val="4239228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9732656" y="5883275"/>
            <a:ext cx="1143000" cy="365125"/>
          </a:xfrm>
          <a:prstGeom prst="rect">
            <a:avLst/>
          </a:prstGeom>
        </p:spPr>
        <p:txBody>
          <a:bodyPr/>
          <a:lstStyle/>
          <a:p>
            <a:fld id="{B9760F35-3678-4552-9658-E80C85BE3232}" type="datetimeFigureOut">
              <a:rPr lang="en-IN" smtClean="0"/>
              <a:t>01-08-2020</a:t>
            </a:fld>
            <a:endParaRPr lang="en-IN"/>
          </a:p>
        </p:txBody>
      </p:sp>
      <p:sp>
        <p:nvSpPr>
          <p:cNvPr id="6" name="Footer Placeholder 5"/>
          <p:cNvSpPr>
            <a:spLocks noGrp="1"/>
          </p:cNvSpPr>
          <p:nvPr>
            <p:ph type="ftr" sz="quarter" idx="11"/>
          </p:nvPr>
        </p:nvSpPr>
        <p:spPr>
          <a:xfrm>
            <a:off x="2572279" y="5883275"/>
            <a:ext cx="7084177" cy="365125"/>
          </a:xfrm>
          <a:prstGeom prst="rect">
            <a:avLst/>
          </a:prstGeom>
        </p:spPr>
        <p:txBody>
          <a:bodyPr/>
          <a:lstStyle/>
          <a:p>
            <a:endParaRPr lang="en-IN"/>
          </a:p>
        </p:txBody>
      </p:sp>
      <p:sp>
        <p:nvSpPr>
          <p:cNvPr id="7" name="Slide Number Placeholder 6"/>
          <p:cNvSpPr>
            <a:spLocks noGrp="1"/>
          </p:cNvSpPr>
          <p:nvPr>
            <p:ph type="sldNum" sz="quarter" idx="12"/>
          </p:nvPr>
        </p:nvSpPr>
        <p:spPr/>
        <p:txBody>
          <a:bodyPr/>
          <a:lstStyle/>
          <a:p>
            <a:fld id="{C292D286-9030-4956-9AD1-E2F4031E7C6B}" type="slidenum">
              <a:rPr lang="en-IN" smtClean="0"/>
              <a:t>‹#›</a:t>
            </a:fld>
            <a:endParaRPr lang="en-IN"/>
          </a:p>
        </p:txBody>
      </p:sp>
    </p:spTree>
    <p:extLst>
      <p:ext uri="{BB962C8B-B14F-4D97-AF65-F5344CB8AC3E}">
        <p14:creationId xmlns:p14="http://schemas.microsoft.com/office/powerpoint/2010/main" val="27672003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9732656" y="5883275"/>
            <a:ext cx="1143000" cy="365125"/>
          </a:xfrm>
          <a:prstGeom prst="rect">
            <a:avLst/>
          </a:prstGeom>
        </p:spPr>
        <p:txBody>
          <a:bodyPr/>
          <a:lstStyle/>
          <a:p>
            <a:fld id="{B9760F35-3678-4552-9658-E80C85BE3232}" type="datetimeFigureOut">
              <a:rPr lang="en-IN" smtClean="0"/>
              <a:t>01-08-2020</a:t>
            </a:fld>
            <a:endParaRPr lang="en-IN"/>
          </a:p>
        </p:txBody>
      </p:sp>
      <p:sp>
        <p:nvSpPr>
          <p:cNvPr id="6" name="Footer Placeholder 5"/>
          <p:cNvSpPr>
            <a:spLocks noGrp="1"/>
          </p:cNvSpPr>
          <p:nvPr>
            <p:ph type="ftr" sz="quarter" idx="11"/>
          </p:nvPr>
        </p:nvSpPr>
        <p:spPr>
          <a:xfrm>
            <a:off x="2572279" y="5883275"/>
            <a:ext cx="7084177" cy="365125"/>
          </a:xfrm>
          <a:prstGeom prst="rect">
            <a:avLst/>
          </a:prstGeom>
        </p:spPr>
        <p:txBody>
          <a:bodyPr/>
          <a:lstStyle/>
          <a:p>
            <a:endParaRPr lang="en-IN"/>
          </a:p>
        </p:txBody>
      </p:sp>
      <p:sp>
        <p:nvSpPr>
          <p:cNvPr id="7" name="Slide Number Placeholder 6"/>
          <p:cNvSpPr>
            <a:spLocks noGrp="1"/>
          </p:cNvSpPr>
          <p:nvPr>
            <p:ph type="sldNum" sz="quarter" idx="12"/>
          </p:nvPr>
        </p:nvSpPr>
        <p:spPr/>
        <p:txBody>
          <a:bodyPr/>
          <a:lstStyle/>
          <a:p>
            <a:fld id="{C292D286-9030-4956-9AD1-E2F4031E7C6B}" type="slidenum">
              <a:rPr lang="en-IN" smtClean="0"/>
              <a:t>‹#›</a:t>
            </a:fld>
            <a:endParaRPr lang="en-IN"/>
          </a:p>
        </p:txBody>
      </p:sp>
    </p:spTree>
    <p:extLst>
      <p:ext uri="{BB962C8B-B14F-4D97-AF65-F5344CB8AC3E}">
        <p14:creationId xmlns:p14="http://schemas.microsoft.com/office/powerpoint/2010/main" val="17344176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9732656" y="5883275"/>
            <a:ext cx="1143000" cy="365125"/>
          </a:xfrm>
          <a:prstGeom prst="rect">
            <a:avLst/>
          </a:prstGeom>
        </p:spPr>
        <p:txBody>
          <a:bodyPr/>
          <a:lstStyle/>
          <a:p>
            <a:fld id="{B9760F35-3678-4552-9658-E80C85BE3232}" type="datetimeFigureOut">
              <a:rPr lang="en-IN" smtClean="0"/>
              <a:t>01-08-2020</a:t>
            </a:fld>
            <a:endParaRPr lang="en-IN"/>
          </a:p>
        </p:txBody>
      </p:sp>
      <p:sp>
        <p:nvSpPr>
          <p:cNvPr id="5" name="Footer Placeholder 4"/>
          <p:cNvSpPr>
            <a:spLocks noGrp="1"/>
          </p:cNvSpPr>
          <p:nvPr>
            <p:ph type="ftr" sz="quarter" idx="11"/>
          </p:nvPr>
        </p:nvSpPr>
        <p:spPr>
          <a:xfrm>
            <a:off x="2572279" y="5883275"/>
            <a:ext cx="7084177" cy="365125"/>
          </a:xfrm>
          <a:prstGeom prst="rect">
            <a:avLst/>
          </a:prstGeom>
        </p:spPr>
        <p:txBody>
          <a:bodyPr/>
          <a:lstStyle/>
          <a:p>
            <a:endParaRPr lang="en-IN"/>
          </a:p>
        </p:txBody>
      </p:sp>
      <p:sp>
        <p:nvSpPr>
          <p:cNvPr id="6" name="Slide Number Placeholder 5"/>
          <p:cNvSpPr>
            <a:spLocks noGrp="1"/>
          </p:cNvSpPr>
          <p:nvPr>
            <p:ph type="sldNum" sz="quarter" idx="12"/>
          </p:nvPr>
        </p:nvSpPr>
        <p:spPr/>
        <p:txBody>
          <a:bodyPr/>
          <a:lstStyle/>
          <a:p>
            <a:fld id="{C292D286-9030-4956-9AD1-E2F4031E7C6B}" type="slidenum">
              <a:rPr lang="en-IN" smtClean="0"/>
              <a:t>‹#›</a:t>
            </a:fld>
            <a:endParaRPr lang="en-IN"/>
          </a:p>
        </p:txBody>
      </p:sp>
    </p:spTree>
    <p:extLst>
      <p:ext uri="{BB962C8B-B14F-4D97-AF65-F5344CB8AC3E}">
        <p14:creationId xmlns:p14="http://schemas.microsoft.com/office/powerpoint/2010/main" val="41285570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9732656" y="5883275"/>
            <a:ext cx="1143000" cy="365125"/>
          </a:xfrm>
          <a:prstGeom prst="rect">
            <a:avLst/>
          </a:prstGeom>
        </p:spPr>
        <p:txBody>
          <a:bodyPr/>
          <a:lstStyle/>
          <a:p>
            <a:fld id="{B9760F35-3678-4552-9658-E80C85BE3232}" type="datetimeFigureOut">
              <a:rPr lang="en-IN" smtClean="0"/>
              <a:t>01-08-2020</a:t>
            </a:fld>
            <a:endParaRPr lang="en-IN"/>
          </a:p>
        </p:txBody>
      </p:sp>
      <p:sp>
        <p:nvSpPr>
          <p:cNvPr id="5" name="Footer Placeholder 4"/>
          <p:cNvSpPr>
            <a:spLocks noGrp="1"/>
          </p:cNvSpPr>
          <p:nvPr>
            <p:ph type="ftr" sz="quarter" idx="11"/>
          </p:nvPr>
        </p:nvSpPr>
        <p:spPr>
          <a:xfrm>
            <a:off x="2572279" y="5883275"/>
            <a:ext cx="7084177" cy="365125"/>
          </a:xfrm>
          <a:prstGeom prst="rect">
            <a:avLst/>
          </a:prstGeom>
        </p:spPr>
        <p:txBody>
          <a:bodyPr/>
          <a:lstStyle/>
          <a:p>
            <a:endParaRPr lang="en-IN"/>
          </a:p>
        </p:txBody>
      </p:sp>
      <p:sp>
        <p:nvSpPr>
          <p:cNvPr id="6" name="Slide Number Placeholder 5"/>
          <p:cNvSpPr>
            <a:spLocks noGrp="1"/>
          </p:cNvSpPr>
          <p:nvPr>
            <p:ph type="sldNum" sz="quarter" idx="12"/>
          </p:nvPr>
        </p:nvSpPr>
        <p:spPr/>
        <p:txBody>
          <a:bodyPr/>
          <a:lstStyle/>
          <a:p>
            <a:fld id="{C292D286-9030-4956-9AD1-E2F4031E7C6B}" type="slidenum">
              <a:rPr lang="en-IN" smtClean="0"/>
              <a:t>‹#›</a:t>
            </a:fld>
            <a:endParaRPr lang="en-IN"/>
          </a:p>
        </p:txBody>
      </p:sp>
    </p:spTree>
    <p:extLst>
      <p:ext uri="{BB962C8B-B14F-4D97-AF65-F5344CB8AC3E}">
        <p14:creationId xmlns:p14="http://schemas.microsoft.com/office/powerpoint/2010/main" val="28828687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9732656" y="5883275"/>
            <a:ext cx="1143000" cy="365125"/>
          </a:xfrm>
          <a:prstGeom prst="rect">
            <a:avLst/>
          </a:prstGeom>
        </p:spPr>
        <p:txBody>
          <a:bodyPr/>
          <a:lstStyle/>
          <a:p>
            <a:fld id="{B9760F35-3678-4552-9658-E80C85BE3232}" type="datetimeFigureOut">
              <a:rPr lang="en-IN" smtClean="0"/>
              <a:t>01-08-2020</a:t>
            </a:fld>
            <a:endParaRPr lang="en-IN"/>
          </a:p>
        </p:txBody>
      </p:sp>
      <p:sp>
        <p:nvSpPr>
          <p:cNvPr id="5" name="Footer Placeholder 4"/>
          <p:cNvSpPr>
            <a:spLocks noGrp="1"/>
          </p:cNvSpPr>
          <p:nvPr>
            <p:ph type="ftr" sz="quarter" idx="11"/>
          </p:nvPr>
        </p:nvSpPr>
        <p:spPr>
          <a:xfrm>
            <a:off x="2572279" y="5883275"/>
            <a:ext cx="7084177" cy="365125"/>
          </a:xfrm>
          <a:prstGeom prst="rect">
            <a:avLst/>
          </a:prstGeom>
        </p:spPr>
        <p:txBody>
          <a:bodyPr/>
          <a:lstStyle/>
          <a:p>
            <a:endParaRPr lang="en-IN"/>
          </a:p>
        </p:txBody>
      </p:sp>
      <p:sp>
        <p:nvSpPr>
          <p:cNvPr id="6" name="Slide Number Placeholder 5"/>
          <p:cNvSpPr>
            <a:spLocks noGrp="1"/>
          </p:cNvSpPr>
          <p:nvPr>
            <p:ph type="sldNum" sz="quarter" idx="12"/>
          </p:nvPr>
        </p:nvSpPr>
        <p:spPr/>
        <p:txBody>
          <a:bodyPr/>
          <a:lstStyle/>
          <a:p>
            <a:fld id="{C292D286-9030-4956-9AD1-E2F4031E7C6B}" type="slidenum">
              <a:rPr lang="en-IN" smtClean="0"/>
              <a:t>‹#›</a:t>
            </a:fld>
            <a:endParaRPr lang="en-IN"/>
          </a:p>
        </p:txBody>
      </p:sp>
    </p:spTree>
    <p:extLst>
      <p:ext uri="{BB962C8B-B14F-4D97-AF65-F5344CB8AC3E}">
        <p14:creationId xmlns:p14="http://schemas.microsoft.com/office/powerpoint/2010/main" val="19436389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9732656" y="5883275"/>
            <a:ext cx="1143000" cy="365125"/>
          </a:xfrm>
          <a:prstGeom prst="rect">
            <a:avLst/>
          </a:prstGeom>
        </p:spPr>
        <p:txBody>
          <a:bodyPr/>
          <a:lstStyle/>
          <a:p>
            <a:fld id="{B9760F35-3678-4552-9658-E80C85BE3232}" type="datetimeFigureOut">
              <a:rPr lang="en-IN" smtClean="0"/>
              <a:t>01-08-2020</a:t>
            </a:fld>
            <a:endParaRPr lang="en-IN"/>
          </a:p>
        </p:txBody>
      </p:sp>
      <p:sp>
        <p:nvSpPr>
          <p:cNvPr id="5" name="Footer Placeholder 4"/>
          <p:cNvSpPr>
            <a:spLocks noGrp="1"/>
          </p:cNvSpPr>
          <p:nvPr>
            <p:ph type="ftr" sz="quarter" idx="11"/>
          </p:nvPr>
        </p:nvSpPr>
        <p:spPr>
          <a:xfrm>
            <a:off x="2572279" y="5883275"/>
            <a:ext cx="7084177" cy="365125"/>
          </a:xfrm>
          <a:prstGeom prst="rect">
            <a:avLst/>
          </a:prstGeom>
        </p:spPr>
        <p:txBody>
          <a:bodyPr/>
          <a:lstStyle/>
          <a:p>
            <a:endParaRPr lang="en-IN"/>
          </a:p>
        </p:txBody>
      </p:sp>
      <p:sp>
        <p:nvSpPr>
          <p:cNvPr id="6" name="Slide Number Placeholder 5"/>
          <p:cNvSpPr>
            <a:spLocks noGrp="1"/>
          </p:cNvSpPr>
          <p:nvPr>
            <p:ph type="sldNum" sz="quarter" idx="12"/>
          </p:nvPr>
        </p:nvSpPr>
        <p:spPr/>
        <p:txBody>
          <a:bodyPr/>
          <a:lstStyle/>
          <a:p>
            <a:fld id="{C292D286-9030-4956-9AD1-E2F4031E7C6B}" type="slidenum">
              <a:rPr lang="en-IN" smtClean="0"/>
              <a:t>‹#›</a:t>
            </a:fld>
            <a:endParaRPr lang="en-IN"/>
          </a:p>
        </p:txBody>
      </p:sp>
    </p:spTree>
    <p:extLst>
      <p:ext uri="{BB962C8B-B14F-4D97-AF65-F5344CB8AC3E}">
        <p14:creationId xmlns:p14="http://schemas.microsoft.com/office/powerpoint/2010/main" val="14932827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9732656" y="5883275"/>
            <a:ext cx="1143000" cy="365125"/>
          </a:xfrm>
          <a:prstGeom prst="rect">
            <a:avLst/>
          </a:prstGeom>
        </p:spPr>
        <p:txBody>
          <a:bodyPr/>
          <a:lstStyle/>
          <a:p>
            <a:fld id="{B9760F35-3678-4552-9658-E80C85BE3232}" type="datetimeFigureOut">
              <a:rPr lang="en-IN" smtClean="0"/>
              <a:t>01-08-2020</a:t>
            </a:fld>
            <a:endParaRPr lang="en-IN"/>
          </a:p>
        </p:txBody>
      </p:sp>
      <p:sp>
        <p:nvSpPr>
          <p:cNvPr id="5" name="Footer Placeholder 4"/>
          <p:cNvSpPr>
            <a:spLocks noGrp="1"/>
          </p:cNvSpPr>
          <p:nvPr>
            <p:ph type="ftr" sz="quarter" idx="11"/>
          </p:nvPr>
        </p:nvSpPr>
        <p:spPr>
          <a:xfrm>
            <a:off x="2572279" y="5883275"/>
            <a:ext cx="7084177" cy="365125"/>
          </a:xfrm>
          <a:prstGeom prst="rect">
            <a:avLst/>
          </a:prstGeom>
        </p:spPr>
        <p:txBody>
          <a:bodyPr/>
          <a:lstStyle/>
          <a:p>
            <a:endParaRPr lang="en-IN"/>
          </a:p>
        </p:txBody>
      </p:sp>
      <p:sp>
        <p:nvSpPr>
          <p:cNvPr id="6" name="Slide Number Placeholder 5"/>
          <p:cNvSpPr>
            <a:spLocks noGrp="1"/>
          </p:cNvSpPr>
          <p:nvPr>
            <p:ph type="sldNum" sz="quarter" idx="12"/>
          </p:nvPr>
        </p:nvSpPr>
        <p:spPr/>
        <p:txBody>
          <a:bodyPr/>
          <a:lstStyle/>
          <a:p>
            <a:fld id="{C292D286-9030-4956-9AD1-E2F4031E7C6B}" type="slidenum">
              <a:rPr lang="en-IN" smtClean="0"/>
              <a:t>‹#›</a:t>
            </a:fld>
            <a:endParaRPr lang="en-IN"/>
          </a:p>
        </p:txBody>
      </p:sp>
    </p:spTree>
    <p:extLst>
      <p:ext uri="{BB962C8B-B14F-4D97-AF65-F5344CB8AC3E}">
        <p14:creationId xmlns:p14="http://schemas.microsoft.com/office/powerpoint/2010/main" val="429301317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732656" y="5883275"/>
            <a:ext cx="1143000" cy="365125"/>
          </a:xfrm>
          <a:prstGeom prst="rect">
            <a:avLst/>
          </a:prstGeom>
        </p:spPr>
        <p:txBody>
          <a:bodyPr/>
          <a:lstStyle/>
          <a:p>
            <a:fld id="{B9760F35-3678-4552-9658-E80C85BE3232}" type="datetimeFigureOut">
              <a:rPr lang="en-IN" smtClean="0"/>
              <a:t>01-08-2020</a:t>
            </a:fld>
            <a:endParaRPr lang="en-IN"/>
          </a:p>
        </p:txBody>
      </p:sp>
      <p:sp>
        <p:nvSpPr>
          <p:cNvPr id="5" name="Footer Placeholder 4"/>
          <p:cNvSpPr>
            <a:spLocks noGrp="1"/>
          </p:cNvSpPr>
          <p:nvPr>
            <p:ph type="ftr" sz="quarter" idx="11"/>
          </p:nvPr>
        </p:nvSpPr>
        <p:spPr>
          <a:xfrm>
            <a:off x="2572279" y="5883275"/>
            <a:ext cx="7084177" cy="365125"/>
          </a:xfrm>
          <a:prstGeom prst="rect">
            <a:avLst/>
          </a:prstGeom>
        </p:spPr>
        <p:txBody>
          <a:bodyPr/>
          <a:lstStyle/>
          <a:p>
            <a:endParaRPr lang="en-IN"/>
          </a:p>
        </p:txBody>
      </p:sp>
      <p:sp>
        <p:nvSpPr>
          <p:cNvPr id="6" name="Slide Number Placeholder 5"/>
          <p:cNvSpPr>
            <a:spLocks noGrp="1"/>
          </p:cNvSpPr>
          <p:nvPr>
            <p:ph type="sldNum" sz="quarter" idx="12"/>
          </p:nvPr>
        </p:nvSpPr>
        <p:spPr/>
        <p:txBody>
          <a:bodyPr/>
          <a:lstStyle/>
          <a:p>
            <a:fld id="{C292D286-9030-4956-9AD1-E2F4031E7C6B}" type="slidenum">
              <a:rPr lang="en-IN" smtClean="0"/>
              <a:t>‹#›</a:t>
            </a:fld>
            <a:endParaRPr lang="en-IN"/>
          </a:p>
        </p:txBody>
      </p:sp>
    </p:spTree>
    <p:extLst>
      <p:ext uri="{BB962C8B-B14F-4D97-AF65-F5344CB8AC3E}">
        <p14:creationId xmlns:p14="http://schemas.microsoft.com/office/powerpoint/2010/main" val="24303122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732656" y="5883275"/>
            <a:ext cx="1143000" cy="365125"/>
          </a:xfrm>
          <a:prstGeom prst="rect">
            <a:avLst/>
          </a:prstGeom>
        </p:spPr>
        <p:txBody>
          <a:bodyPr/>
          <a:lstStyle/>
          <a:p>
            <a:fld id="{B9760F35-3678-4552-9658-E80C85BE3232}" type="datetimeFigureOut">
              <a:rPr lang="en-IN" smtClean="0"/>
              <a:t>01-08-2020</a:t>
            </a:fld>
            <a:endParaRPr lang="en-IN"/>
          </a:p>
        </p:txBody>
      </p:sp>
      <p:sp>
        <p:nvSpPr>
          <p:cNvPr id="5" name="Footer Placeholder 4"/>
          <p:cNvSpPr>
            <a:spLocks noGrp="1"/>
          </p:cNvSpPr>
          <p:nvPr>
            <p:ph type="ftr" sz="quarter" idx="11"/>
          </p:nvPr>
        </p:nvSpPr>
        <p:spPr>
          <a:xfrm>
            <a:off x="2572279" y="5883275"/>
            <a:ext cx="7084177" cy="365125"/>
          </a:xfrm>
          <a:prstGeom prst="rect">
            <a:avLst/>
          </a:prstGeom>
        </p:spPr>
        <p:txBody>
          <a:bodyPr/>
          <a:lstStyle/>
          <a:p>
            <a:endParaRPr lang="en-IN"/>
          </a:p>
        </p:txBody>
      </p:sp>
      <p:sp>
        <p:nvSpPr>
          <p:cNvPr id="6" name="Slide Number Placeholder 5"/>
          <p:cNvSpPr>
            <a:spLocks noGrp="1"/>
          </p:cNvSpPr>
          <p:nvPr>
            <p:ph type="sldNum" sz="quarter" idx="12"/>
          </p:nvPr>
        </p:nvSpPr>
        <p:spPr/>
        <p:txBody>
          <a:bodyPr/>
          <a:lstStyle/>
          <a:p>
            <a:fld id="{C292D286-9030-4956-9AD1-E2F4031E7C6B}" type="slidenum">
              <a:rPr lang="en-IN" smtClean="0"/>
              <a:t>‹#›</a:t>
            </a:fld>
            <a:endParaRPr lang="en-IN"/>
          </a:p>
        </p:txBody>
      </p:sp>
    </p:spTree>
    <p:extLst>
      <p:ext uri="{BB962C8B-B14F-4D97-AF65-F5344CB8AC3E}">
        <p14:creationId xmlns:p14="http://schemas.microsoft.com/office/powerpoint/2010/main" val="652811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732656" y="5883275"/>
            <a:ext cx="1143000" cy="365125"/>
          </a:xfrm>
          <a:prstGeom prst="rect">
            <a:avLst/>
          </a:prstGeom>
        </p:spPr>
        <p:txBody>
          <a:bodyPr/>
          <a:lstStyle/>
          <a:p>
            <a:fld id="{B9760F35-3678-4552-9658-E80C85BE3232}" type="datetimeFigureOut">
              <a:rPr lang="en-IN" smtClean="0"/>
              <a:t>01-08-2020</a:t>
            </a:fld>
            <a:endParaRPr lang="en-IN"/>
          </a:p>
        </p:txBody>
      </p:sp>
      <p:sp>
        <p:nvSpPr>
          <p:cNvPr id="5" name="Footer Placeholder 4"/>
          <p:cNvSpPr>
            <a:spLocks noGrp="1"/>
          </p:cNvSpPr>
          <p:nvPr>
            <p:ph type="ftr" sz="quarter" idx="11"/>
          </p:nvPr>
        </p:nvSpPr>
        <p:spPr>
          <a:xfrm>
            <a:off x="2572279" y="5883275"/>
            <a:ext cx="7084177" cy="365125"/>
          </a:xfrm>
          <a:prstGeom prst="rect">
            <a:avLst/>
          </a:prstGeom>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C292D286-9030-4956-9AD1-E2F4031E7C6B}" type="slidenum">
              <a:rPr lang="en-IN" smtClean="0"/>
              <a:t>‹#›</a:t>
            </a:fld>
            <a:endParaRPr lang="en-IN"/>
          </a:p>
        </p:txBody>
      </p:sp>
    </p:spTree>
    <p:extLst>
      <p:ext uri="{BB962C8B-B14F-4D97-AF65-F5344CB8AC3E}">
        <p14:creationId xmlns:p14="http://schemas.microsoft.com/office/powerpoint/2010/main" val="5939227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8909F-78F0-4273-BDAB-8693EF70077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3E43DAB-A6FB-4550-8133-70CC577DEEC9}"/>
              </a:ext>
            </a:extLst>
          </p:cNvPr>
          <p:cNvSpPr>
            <a:spLocks noGrp="1"/>
          </p:cNvSpPr>
          <p:nvPr>
            <p:ph type="dt" sz="half" idx="10"/>
          </p:nvPr>
        </p:nvSpPr>
        <p:spPr>
          <a:xfrm>
            <a:off x="9732656" y="5883275"/>
            <a:ext cx="1143000" cy="365125"/>
          </a:xfrm>
          <a:prstGeom prst="rect">
            <a:avLst/>
          </a:prstGeom>
        </p:spPr>
        <p:txBody>
          <a:bodyPr/>
          <a:lstStyle/>
          <a:p>
            <a:fld id="{B9760F35-3678-4552-9658-E80C85BE3232}" type="datetimeFigureOut">
              <a:rPr lang="en-IN" smtClean="0"/>
              <a:t>01-08-2020</a:t>
            </a:fld>
            <a:endParaRPr lang="en-IN"/>
          </a:p>
        </p:txBody>
      </p:sp>
      <p:sp>
        <p:nvSpPr>
          <p:cNvPr id="4" name="Footer Placeholder 3">
            <a:extLst>
              <a:ext uri="{FF2B5EF4-FFF2-40B4-BE49-F238E27FC236}">
                <a16:creationId xmlns:a16="http://schemas.microsoft.com/office/drawing/2014/main" id="{19591175-3DDD-419A-B62A-68207C781745}"/>
              </a:ext>
            </a:extLst>
          </p:cNvPr>
          <p:cNvSpPr>
            <a:spLocks noGrp="1"/>
          </p:cNvSpPr>
          <p:nvPr>
            <p:ph type="ftr" sz="quarter" idx="11"/>
          </p:nvPr>
        </p:nvSpPr>
        <p:spPr>
          <a:xfrm>
            <a:off x="2572279" y="5883275"/>
            <a:ext cx="7084177" cy="365125"/>
          </a:xfrm>
          <a:prstGeom prst="rect">
            <a:avLst/>
          </a:prstGeom>
        </p:spPr>
        <p:txBody>
          <a:bodyPr/>
          <a:lstStyle/>
          <a:p>
            <a:endParaRPr lang="en-IN"/>
          </a:p>
        </p:txBody>
      </p:sp>
      <p:sp>
        <p:nvSpPr>
          <p:cNvPr id="5" name="Slide Number Placeholder 4">
            <a:extLst>
              <a:ext uri="{FF2B5EF4-FFF2-40B4-BE49-F238E27FC236}">
                <a16:creationId xmlns:a16="http://schemas.microsoft.com/office/drawing/2014/main" id="{3AA51D08-10CC-467D-8072-C40CD052D05D}"/>
              </a:ext>
            </a:extLst>
          </p:cNvPr>
          <p:cNvSpPr>
            <a:spLocks noGrp="1"/>
          </p:cNvSpPr>
          <p:nvPr>
            <p:ph type="sldNum" sz="quarter" idx="12"/>
          </p:nvPr>
        </p:nvSpPr>
        <p:spPr/>
        <p:txBody>
          <a:bodyPr/>
          <a:lstStyle/>
          <a:p>
            <a:fld id="{C292D286-9030-4956-9AD1-E2F4031E7C6B}" type="slidenum">
              <a:rPr lang="en-IN" smtClean="0"/>
              <a:t>‹#›</a:t>
            </a:fld>
            <a:endParaRPr lang="en-IN"/>
          </a:p>
        </p:txBody>
      </p:sp>
    </p:spTree>
    <p:extLst>
      <p:ext uri="{BB962C8B-B14F-4D97-AF65-F5344CB8AC3E}">
        <p14:creationId xmlns:p14="http://schemas.microsoft.com/office/powerpoint/2010/main" val="19971544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pn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D9140-611C-49A7-BA9C-5DFDF2735D10}"/>
              </a:ext>
            </a:extLst>
          </p:cNvPr>
          <p:cNvSpPr>
            <a:spLocks noGrp="1"/>
          </p:cNvSpPr>
          <p:nvPr>
            <p:ph type="title"/>
          </p:nvPr>
        </p:nvSpPr>
        <p:spPr>
          <a:xfrm>
            <a:off x="1480610" y="464023"/>
            <a:ext cx="9230780" cy="771880"/>
          </a:xfrm>
        </p:spPr>
        <p:txBody>
          <a:bodyPr/>
          <a:lstStyle/>
          <a:p>
            <a:r>
              <a:rPr lang="en-US" dirty="0"/>
              <a:t>Click to edit Master title style</a:t>
            </a:r>
            <a:endParaRPr lang="en-IN" dirty="0"/>
          </a:p>
        </p:txBody>
      </p:sp>
      <p:sp>
        <p:nvSpPr>
          <p:cNvPr id="5" name="Text Placeholder 2">
            <a:extLst>
              <a:ext uri="{FF2B5EF4-FFF2-40B4-BE49-F238E27FC236}">
                <a16:creationId xmlns:a16="http://schemas.microsoft.com/office/drawing/2014/main" id="{3F65EE1F-BE6D-4A5E-BD01-8C8B82EA272B}"/>
              </a:ext>
            </a:extLst>
          </p:cNvPr>
          <p:cNvSpPr>
            <a:spLocks noGrp="1"/>
          </p:cNvSpPr>
          <p:nvPr>
            <p:ph idx="1"/>
          </p:nvPr>
        </p:nvSpPr>
        <p:spPr>
          <a:xfrm>
            <a:off x="1328207" y="1674552"/>
            <a:ext cx="10018713" cy="2501664"/>
          </a:xfrm>
          <a:prstGeom prst="rect">
            <a:avLst/>
          </a:prstGeom>
        </p:spPr>
        <p:txBody>
          <a:bodyPr vert="horz" lIns="91440" tIns="45720" rIns="91440" bIns="45720" rtlCol="0" anchor="t">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328884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9732656" y="5883275"/>
            <a:ext cx="1143000" cy="365125"/>
          </a:xfrm>
          <a:prstGeom prst="rect">
            <a:avLst/>
          </a:prstGeom>
        </p:spPr>
        <p:txBody>
          <a:bodyPr/>
          <a:lstStyle/>
          <a:p>
            <a:fld id="{B9760F35-3678-4552-9658-E80C85BE3232}" type="datetimeFigureOut">
              <a:rPr lang="en-IN" smtClean="0"/>
              <a:t>01-08-2020</a:t>
            </a:fld>
            <a:endParaRPr lang="en-IN"/>
          </a:p>
        </p:txBody>
      </p:sp>
      <p:sp>
        <p:nvSpPr>
          <p:cNvPr id="5" name="Footer Placeholder 4"/>
          <p:cNvSpPr>
            <a:spLocks noGrp="1"/>
          </p:cNvSpPr>
          <p:nvPr>
            <p:ph type="ftr" sz="quarter" idx="11"/>
          </p:nvPr>
        </p:nvSpPr>
        <p:spPr>
          <a:xfrm>
            <a:off x="2572279" y="5883275"/>
            <a:ext cx="7084177" cy="365125"/>
          </a:xfrm>
          <a:prstGeom prst="rect">
            <a:avLst/>
          </a:prstGeom>
        </p:spPr>
        <p:txBody>
          <a:bodyPr/>
          <a:lstStyle/>
          <a:p>
            <a:endParaRPr lang="en-IN"/>
          </a:p>
        </p:txBody>
      </p:sp>
      <p:sp>
        <p:nvSpPr>
          <p:cNvPr id="6" name="Slide Number Placeholder 5"/>
          <p:cNvSpPr>
            <a:spLocks noGrp="1"/>
          </p:cNvSpPr>
          <p:nvPr>
            <p:ph type="sldNum" sz="quarter" idx="12"/>
          </p:nvPr>
        </p:nvSpPr>
        <p:spPr/>
        <p:txBody>
          <a:bodyPr/>
          <a:lstStyle/>
          <a:p>
            <a:fld id="{C292D286-9030-4956-9AD1-E2F4031E7C6B}" type="slidenum">
              <a:rPr lang="en-IN" smtClean="0"/>
              <a:t>‹#›</a:t>
            </a:fld>
            <a:endParaRPr lang="en-IN"/>
          </a:p>
        </p:txBody>
      </p:sp>
    </p:spTree>
    <p:extLst>
      <p:ext uri="{BB962C8B-B14F-4D97-AF65-F5344CB8AC3E}">
        <p14:creationId xmlns:p14="http://schemas.microsoft.com/office/powerpoint/2010/main" val="36332284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9732656" y="5883275"/>
            <a:ext cx="1143000" cy="365125"/>
          </a:xfrm>
          <a:prstGeom prst="rect">
            <a:avLst/>
          </a:prstGeom>
        </p:spPr>
        <p:txBody>
          <a:bodyPr/>
          <a:lstStyle/>
          <a:p>
            <a:fld id="{B9760F35-3678-4552-9658-E80C85BE3232}" type="datetimeFigureOut">
              <a:rPr lang="en-IN" smtClean="0"/>
              <a:t>01-08-2020</a:t>
            </a:fld>
            <a:endParaRPr lang="en-IN"/>
          </a:p>
        </p:txBody>
      </p:sp>
      <p:sp>
        <p:nvSpPr>
          <p:cNvPr id="6" name="Footer Placeholder 5"/>
          <p:cNvSpPr>
            <a:spLocks noGrp="1"/>
          </p:cNvSpPr>
          <p:nvPr>
            <p:ph type="ftr" sz="quarter" idx="11"/>
          </p:nvPr>
        </p:nvSpPr>
        <p:spPr>
          <a:xfrm>
            <a:off x="2572279" y="5883275"/>
            <a:ext cx="7084177" cy="365125"/>
          </a:xfrm>
          <a:prstGeom prst="rect">
            <a:avLst/>
          </a:prstGeom>
        </p:spPr>
        <p:txBody>
          <a:bodyPr/>
          <a:lstStyle/>
          <a:p>
            <a:endParaRPr lang="en-IN"/>
          </a:p>
        </p:txBody>
      </p:sp>
      <p:sp>
        <p:nvSpPr>
          <p:cNvPr id="7" name="Slide Number Placeholder 6"/>
          <p:cNvSpPr>
            <a:spLocks noGrp="1"/>
          </p:cNvSpPr>
          <p:nvPr>
            <p:ph type="sldNum" sz="quarter" idx="12"/>
          </p:nvPr>
        </p:nvSpPr>
        <p:spPr/>
        <p:txBody>
          <a:bodyPr/>
          <a:lstStyle/>
          <a:p>
            <a:fld id="{C292D286-9030-4956-9AD1-E2F4031E7C6B}" type="slidenum">
              <a:rPr lang="en-IN" smtClean="0"/>
              <a:t>‹#›</a:t>
            </a:fld>
            <a:endParaRPr lang="en-IN"/>
          </a:p>
        </p:txBody>
      </p:sp>
    </p:spTree>
    <p:extLst>
      <p:ext uri="{BB962C8B-B14F-4D97-AF65-F5344CB8AC3E}">
        <p14:creationId xmlns:p14="http://schemas.microsoft.com/office/powerpoint/2010/main" val="41417778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9732656" y="5883275"/>
            <a:ext cx="1143000" cy="365125"/>
          </a:xfrm>
          <a:prstGeom prst="rect">
            <a:avLst/>
          </a:prstGeom>
        </p:spPr>
        <p:txBody>
          <a:bodyPr/>
          <a:lstStyle/>
          <a:p>
            <a:fld id="{B9760F35-3678-4552-9658-E80C85BE3232}" type="datetimeFigureOut">
              <a:rPr lang="en-IN" smtClean="0"/>
              <a:t>01-08-2020</a:t>
            </a:fld>
            <a:endParaRPr lang="en-IN"/>
          </a:p>
        </p:txBody>
      </p:sp>
      <p:sp>
        <p:nvSpPr>
          <p:cNvPr id="8" name="Footer Placeholder 7"/>
          <p:cNvSpPr>
            <a:spLocks noGrp="1"/>
          </p:cNvSpPr>
          <p:nvPr>
            <p:ph type="ftr" sz="quarter" idx="11"/>
          </p:nvPr>
        </p:nvSpPr>
        <p:spPr>
          <a:xfrm>
            <a:off x="2572279" y="5883275"/>
            <a:ext cx="7084177" cy="365125"/>
          </a:xfrm>
          <a:prstGeom prst="rect">
            <a:avLst/>
          </a:prstGeom>
        </p:spPr>
        <p:txBody>
          <a:bodyPr/>
          <a:lstStyle/>
          <a:p>
            <a:endParaRPr lang="en-IN"/>
          </a:p>
        </p:txBody>
      </p:sp>
      <p:sp>
        <p:nvSpPr>
          <p:cNvPr id="9" name="Slide Number Placeholder 8"/>
          <p:cNvSpPr>
            <a:spLocks noGrp="1"/>
          </p:cNvSpPr>
          <p:nvPr>
            <p:ph type="sldNum" sz="quarter" idx="12"/>
          </p:nvPr>
        </p:nvSpPr>
        <p:spPr/>
        <p:txBody>
          <a:bodyPr/>
          <a:lstStyle/>
          <a:p>
            <a:fld id="{C292D286-9030-4956-9AD1-E2F4031E7C6B}" type="slidenum">
              <a:rPr lang="en-IN" smtClean="0"/>
              <a:t>‹#›</a:t>
            </a:fld>
            <a:endParaRPr lang="en-IN"/>
          </a:p>
        </p:txBody>
      </p:sp>
    </p:spTree>
    <p:extLst>
      <p:ext uri="{BB962C8B-B14F-4D97-AF65-F5344CB8AC3E}">
        <p14:creationId xmlns:p14="http://schemas.microsoft.com/office/powerpoint/2010/main" val="19726929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9732656" y="5883275"/>
            <a:ext cx="1143000" cy="365125"/>
          </a:xfrm>
          <a:prstGeom prst="rect">
            <a:avLst/>
          </a:prstGeom>
        </p:spPr>
        <p:txBody>
          <a:bodyPr/>
          <a:lstStyle/>
          <a:p>
            <a:fld id="{B9760F35-3678-4552-9658-E80C85BE3232}" type="datetimeFigureOut">
              <a:rPr lang="en-IN" smtClean="0"/>
              <a:t>01-08-2020</a:t>
            </a:fld>
            <a:endParaRPr lang="en-IN"/>
          </a:p>
        </p:txBody>
      </p:sp>
      <p:sp>
        <p:nvSpPr>
          <p:cNvPr id="4" name="Footer Placeholder 3"/>
          <p:cNvSpPr>
            <a:spLocks noGrp="1"/>
          </p:cNvSpPr>
          <p:nvPr>
            <p:ph type="ftr" sz="quarter" idx="11"/>
          </p:nvPr>
        </p:nvSpPr>
        <p:spPr>
          <a:xfrm>
            <a:off x="2572279" y="5883275"/>
            <a:ext cx="7084177" cy="365125"/>
          </a:xfrm>
          <a:prstGeom prst="rect">
            <a:avLst/>
          </a:prstGeom>
        </p:spPr>
        <p:txBody>
          <a:bodyPr/>
          <a:lstStyle/>
          <a:p>
            <a:endParaRPr lang="en-IN"/>
          </a:p>
        </p:txBody>
      </p:sp>
      <p:sp>
        <p:nvSpPr>
          <p:cNvPr id="5" name="Slide Number Placeholder 4"/>
          <p:cNvSpPr>
            <a:spLocks noGrp="1"/>
          </p:cNvSpPr>
          <p:nvPr>
            <p:ph type="sldNum" sz="quarter" idx="12"/>
          </p:nvPr>
        </p:nvSpPr>
        <p:spPr/>
        <p:txBody>
          <a:bodyPr/>
          <a:lstStyle/>
          <a:p>
            <a:fld id="{C292D286-9030-4956-9AD1-E2F4031E7C6B}" type="slidenum">
              <a:rPr lang="en-IN" smtClean="0"/>
              <a:t>‹#›</a:t>
            </a:fld>
            <a:endParaRPr lang="en-IN"/>
          </a:p>
        </p:txBody>
      </p:sp>
    </p:spTree>
    <p:extLst>
      <p:ext uri="{BB962C8B-B14F-4D97-AF65-F5344CB8AC3E}">
        <p14:creationId xmlns:p14="http://schemas.microsoft.com/office/powerpoint/2010/main" val="25562352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9732656" y="5883275"/>
            <a:ext cx="1143000" cy="365125"/>
          </a:xfrm>
          <a:prstGeom prst="rect">
            <a:avLst/>
          </a:prstGeom>
        </p:spPr>
        <p:txBody>
          <a:bodyPr/>
          <a:lstStyle/>
          <a:p>
            <a:fld id="{B9760F35-3678-4552-9658-E80C85BE3232}" type="datetimeFigureOut">
              <a:rPr lang="en-IN" smtClean="0"/>
              <a:t>01-08-2020</a:t>
            </a:fld>
            <a:endParaRPr lang="en-IN"/>
          </a:p>
        </p:txBody>
      </p:sp>
      <p:sp>
        <p:nvSpPr>
          <p:cNvPr id="3" name="Footer Placeholder 2"/>
          <p:cNvSpPr>
            <a:spLocks noGrp="1"/>
          </p:cNvSpPr>
          <p:nvPr>
            <p:ph type="ftr" sz="quarter" idx="11"/>
          </p:nvPr>
        </p:nvSpPr>
        <p:spPr>
          <a:xfrm>
            <a:off x="2572279" y="5883275"/>
            <a:ext cx="7084177" cy="365125"/>
          </a:xfrm>
          <a:prstGeom prst="rect">
            <a:avLst/>
          </a:prstGeom>
        </p:spPr>
        <p:txBody>
          <a:bodyPr/>
          <a:lstStyle/>
          <a:p>
            <a:endParaRPr lang="en-IN"/>
          </a:p>
        </p:txBody>
      </p:sp>
      <p:sp>
        <p:nvSpPr>
          <p:cNvPr id="4" name="Slide Number Placeholder 3"/>
          <p:cNvSpPr>
            <a:spLocks noGrp="1"/>
          </p:cNvSpPr>
          <p:nvPr>
            <p:ph type="sldNum" sz="quarter" idx="12"/>
          </p:nvPr>
        </p:nvSpPr>
        <p:spPr/>
        <p:txBody>
          <a:bodyPr/>
          <a:lstStyle/>
          <a:p>
            <a:fld id="{C292D286-9030-4956-9AD1-E2F4031E7C6B}" type="slidenum">
              <a:rPr lang="en-IN" smtClean="0"/>
              <a:t>‹#›</a:t>
            </a:fld>
            <a:endParaRPr lang="en-IN"/>
          </a:p>
        </p:txBody>
      </p:sp>
    </p:spTree>
    <p:extLst>
      <p:ext uri="{BB962C8B-B14F-4D97-AF65-F5344CB8AC3E}">
        <p14:creationId xmlns:p14="http://schemas.microsoft.com/office/powerpoint/2010/main" val="14694897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328207" y="0"/>
            <a:ext cx="9572319" cy="771880"/>
          </a:xfrm>
          <a:prstGeom prst="rect">
            <a:avLst/>
          </a:prstGeom>
          <a:effectLst/>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328207" y="1674552"/>
            <a:ext cx="10018713" cy="2501664"/>
          </a:xfrm>
          <a:prstGeom prst="rect">
            <a:avLst/>
          </a:prstGeom>
        </p:spPr>
        <p:txBody>
          <a:bodyPr vert="horz" lIns="91440" tIns="45720" rIns="91440" bIns="45720" rtlCol="0" anchor="t">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292D286-9030-4956-9AD1-E2F4031E7C6B}" type="slidenum">
              <a:rPr lang="en-IN" smtClean="0"/>
              <a:t>‹#›</a:t>
            </a:fld>
            <a:endParaRPr lang="en-IN"/>
          </a:p>
        </p:txBody>
      </p:sp>
    </p:spTree>
    <p:extLst>
      <p:ext uri="{BB962C8B-B14F-4D97-AF65-F5344CB8AC3E}">
        <p14:creationId xmlns:p14="http://schemas.microsoft.com/office/powerpoint/2010/main" val="282803073"/>
      </p:ext>
    </p:extLst>
  </p:cSld>
  <p:clrMap bg1="lt1" tx1="dk1" bg2="lt2" tx2="dk2" accent1="accent1" accent2="accent2" accent3="accent3" accent4="accent4" accent5="accent5" accent6="accent6" hlink="hlink" folHlink="folHlink"/>
  <p:sldLayoutIdLst>
    <p:sldLayoutId id="2147483795" r:id="rId1"/>
    <p:sldLayoutId id="2147483796" r:id="rId2"/>
    <p:sldLayoutId id="2147483812" r:id="rId3"/>
    <p:sldLayoutId id="2147483813" r:id="rId4"/>
    <p:sldLayoutId id="2147483797" r:id="rId5"/>
    <p:sldLayoutId id="2147483798" r:id="rId6"/>
    <p:sldLayoutId id="2147483799" r:id="rId7"/>
    <p:sldLayoutId id="2147483800" r:id="rId8"/>
    <p:sldLayoutId id="2147483801" r:id="rId9"/>
    <p:sldLayoutId id="2147483802" r:id="rId10"/>
    <p:sldLayoutId id="2147483803" r:id="rId11"/>
    <p:sldLayoutId id="2147483804" r:id="rId12"/>
    <p:sldLayoutId id="2147483805" r:id="rId13"/>
    <p:sldLayoutId id="2147483806" r:id="rId14"/>
    <p:sldLayoutId id="2147483807" r:id="rId15"/>
    <p:sldLayoutId id="2147483808" r:id="rId16"/>
    <p:sldLayoutId id="2147483809" r:id="rId17"/>
    <p:sldLayoutId id="2147483810" r:id="rId18"/>
    <p:sldLayoutId id="2147483811" r:id="rId19"/>
  </p:sldLayoutIdLst>
  <p:txStyles>
    <p:titleStyle>
      <a:lvl1pPr algn="ctr" defTabSz="457200" rtl="0" eaLnBrk="1" latinLnBrk="0" hangingPunct="1">
        <a:spcBef>
          <a:spcPct val="0"/>
        </a:spcBef>
        <a:buNone/>
        <a:defRPr sz="4000" b="1"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8" Type="http://schemas.openxmlformats.org/officeDocument/2006/relationships/image" Target="../media/image22.emf"/><Relationship Id="rId3" Type="http://schemas.openxmlformats.org/officeDocument/2006/relationships/customXml" Target="../ink/ink1.xml"/><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8" Type="http://schemas.openxmlformats.org/officeDocument/2006/relationships/image" Target="../media/image29.emf"/><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 Id="rId5" Type="http://schemas.openxmlformats.org/officeDocument/2006/relationships/customXml" Target="../ink/ink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147CC-AE60-4ABC-A1A2-3C97F03C9B4D}"/>
              </a:ext>
            </a:extLst>
          </p:cNvPr>
          <p:cNvSpPr>
            <a:spLocks noGrp="1"/>
          </p:cNvSpPr>
          <p:nvPr>
            <p:ph type="ctrTitle"/>
          </p:nvPr>
        </p:nvSpPr>
        <p:spPr>
          <a:xfrm>
            <a:off x="3377384" y="746610"/>
            <a:ext cx="5437230" cy="1134534"/>
          </a:xfrm>
        </p:spPr>
        <p:txBody>
          <a:bodyPr/>
          <a:lstStyle/>
          <a:p>
            <a:r>
              <a:rPr lang="en-IN" b="1" dirty="0"/>
              <a:t>Data Structures</a:t>
            </a:r>
          </a:p>
        </p:txBody>
      </p:sp>
      <p:sp>
        <p:nvSpPr>
          <p:cNvPr id="3" name="Subtitle 2">
            <a:extLst>
              <a:ext uri="{FF2B5EF4-FFF2-40B4-BE49-F238E27FC236}">
                <a16:creationId xmlns:a16="http://schemas.microsoft.com/office/drawing/2014/main" id="{4FB59B26-8FAB-40A9-AB41-BF90290A08D7}"/>
              </a:ext>
            </a:extLst>
          </p:cNvPr>
          <p:cNvSpPr>
            <a:spLocks noGrp="1"/>
          </p:cNvSpPr>
          <p:nvPr>
            <p:ph type="subTitle" idx="1"/>
          </p:nvPr>
        </p:nvSpPr>
        <p:spPr>
          <a:xfrm>
            <a:off x="2602177" y="2182216"/>
            <a:ext cx="6987645" cy="2214420"/>
          </a:xfrm>
        </p:spPr>
        <p:txBody>
          <a:bodyPr>
            <a:noAutofit/>
          </a:bodyPr>
          <a:lstStyle/>
          <a:p>
            <a:pPr algn="ctr"/>
            <a:r>
              <a:rPr lang="en-IN" sz="3600" b="1" dirty="0"/>
              <a:t>Priority Queues</a:t>
            </a:r>
          </a:p>
          <a:p>
            <a:pPr algn="ctr"/>
            <a:r>
              <a:rPr lang="en-IN" sz="3600" b="1" dirty="0"/>
              <a:t>&amp;</a:t>
            </a:r>
          </a:p>
          <a:p>
            <a:pPr algn="ctr"/>
            <a:r>
              <a:rPr lang="en-IN" sz="3600" b="1" dirty="0"/>
              <a:t>Heaps</a:t>
            </a:r>
          </a:p>
        </p:txBody>
      </p:sp>
      <p:sp>
        <p:nvSpPr>
          <p:cNvPr id="4" name="TextBox 3">
            <a:extLst>
              <a:ext uri="{FF2B5EF4-FFF2-40B4-BE49-F238E27FC236}">
                <a16:creationId xmlns:a16="http://schemas.microsoft.com/office/drawing/2014/main" id="{70AC1935-DDDD-49E8-B7B8-D00020F285E5}"/>
              </a:ext>
            </a:extLst>
          </p:cNvPr>
          <p:cNvSpPr txBox="1"/>
          <p:nvPr/>
        </p:nvSpPr>
        <p:spPr>
          <a:xfrm>
            <a:off x="8657304" y="6150077"/>
            <a:ext cx="3419590" cy="523220"/>
          </a:xfrm>
          <a:prstGeom prst="rect">
            <a:avLst/>
          </a:prstGeom>
          <a:noFill/>
        </p:spPr>
        <p:txBody>
          <a:bodyPr wrap="none" rtlCol="0">
            <a:spAutoFit/>
          </a:bodyPr>
          <a:lstStyle/>
          <a:p>
            <a:r>
              <a:rPr lang="en-IN" sz="2800" b="1" dirty="0"/>
              <a:t>By: Sehajpreet Singh</a:t>
            </a:r>
          </a:p>
        </p:txBody>
      </p:sp>
    </p:spTree>
    <p:extLst>
      <p:ext uri="{BB962C8B-B14F-4D97-AF65-F5344CB8AC3E}">
        <p14:creationId xmlns:p14="http://schemas.microsoft.com/office/powerpoint/2010/main" val="10875462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A19421B-EBC9-4372-8D10-8176D93A9665}"/>
              </a:ext>
            </a:extLst>
          </p:cNvPr>
          <p:cNvSpPr>
            <a:spLocks noGrp="1"/>
          </p:cNvSpPr>
          <p:nvPr>
            <p:ph type="title"/>
          </p:nvPr>
        </p:nvSpPr>
        <p:spPr>
          <a:xfrm>
            <a:off x="1480610" y="464023"/>
            <a:ext cx="9230780" cy="771880"/>
          </a:xfrm>
        </p:spPr>
        <p:txBody>
          <a:bodyPr>
            <a:normAutofit/>
          </a:bodyPr>
          <a:lstStyle/>
          <a:p>
            <a:r>
              <a:rPr lang="en-IN" dirty="0"/>
              <a:t>Array Implementation</a:t>
            </a:r>
          </a:p>
        </p:txBody>
      </p:sp>
      <p:pic>
        <p:nvPicPr>
          <p:cNvPr id="2" name="Picture 1">
            <a:extLst>
              <a:ext uri="{FF2B5EF4-FFF2-40B4-BE49-F238E27FC236}">
                <a16:creationId xmlns:a16="http://schemas.microsoft.com/office/drawing/2014/main" id="{926596E5-872C-47BB-B846-D4068D3F8251}"/>
              </a:ext>
            </a:extLst>
          </p:cNvPr>
          <p:cNvPicPr>
            <a:picLocks noChangeAspect="1"/>
          </p:cNvPicPr>
          <p:nvPr/>
        </p:nvPicPr>
        <p:blipFill>
          <a:blip r:embed="rId2"/>
          <a:stretch>
            <a:fillRect/>
          </a:stretch>
        </p:blipFill>
        <p:spPr>
          <a:xfrm>
            <a:off x="387991" y="1132701"/>
            <a:ext cx="5487166" cy="4563112"/>
          </a:xfrm>
          <a:prstGeom prst="rect">
            <a:avLst/>
          </a:prstGeom>
        </p:spPr>
      </p:pic>
      <p:pic>
        <p:nvPicPr>
          <p:cNvPr id="5" name="Picture 4">
            <a:extLst>
              <a:ext uri="{FF2B5EF4-FFF2-40B4-BE49-F238E27FC236}">
                <a16:creationId xmlns:a16="http://schemas.microsoft.com/office/drawing/2014/main" id="{9FC43636-53E9-4147-9779-ABA56034CC8D}"/>
              </a:ext>
            </a:extLst>
          </p:cNvPr>
          <p:cNvPicPr>
            <a:picLocks noChangeAspect="1"/>
          </p:cNvPicPr>
          <p:nvPr/>
        </p:nvPicPr>
        <p:blipFill>
          <a:blip r:embed="rId3"/>
          <a:stretch>
            <a:fillRect/>
          </a:stretch>
        </p:blipFill>
        <p:spPr>
          <a:xfrm>
            <a:off x="6096000" y="1132701"/>
            <a:ext cx="6068272" cy="4067743"/>
          </a:xfrm>
          <a:prstGeom prst="rect">
            <a:avLst/>
          </a:prstGeom>
        </p:spPr>
      </p:pic>
      <p:pic>
        <p:nvPicPr>
          <p:cNvPr id="7" name="Picture 6">
            <a:extLst>
              <a:ext uri="{FF2B5EF4-FFF2-40B4-BE49-F238E27FC236}">
                <a16:creationId xmlns:a16="http://schemas.microsoft.com/office/drawing/2014/main" id="{450073EA-DA59-44D1-B18D-A44622094118}"/>
              </a:ext>
            </a:extLst>
          </p:cNvPr>
          <p:cNvPicPr>
            <a:picLocks noChangeAspect="1"/>
          </p:cNvPicPr>
          <p:nvPr/>
        </p:nvPicPr>
        <p:blipFill>
          <a:blip r:embed="rId4"/>
          <a:stretch>
            <a:fillRect/>
          </a:stretch>
        </p:blipFill>
        <p:spPr>
          <a:xfrm>
            <a:off x="3829256" y="5284603"/>
            <a:ext cx="3648584" cy="1495634"/>
          </a:xfrm>
          <a:prstGeom prst="rect">
            <a:avLst/>
          </a:prstGeom>
        </p:spPr>
      </p:pic>
    </p:spTree>
    <p:extLst>
      <p:ext uri="{BB962C8B-B14F-4D97-AF65-F5344CB8AC3E}">
        <p14:creationId xmlns:p14="http://schemas.microsoft.com/office/powerpoint/2010/main" val="1615341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A19421B-EBC9-4372-8D10-8176D93A9665}"/>
              </a:ext>
            </a:extLst>
          </p:cNvPr>
          <p:cNvSpPr>
            <a:spLocks noGrp="1"/>
          </p:cNvSpPr>
          <p:nvPr>
            <p:ph type="title"/>
          </p:nvPr>
        </p:nvSpPr>
        <p:spPr>
          <a:xfrm>
            <a:off x="1480610" y="464023"/>
            <a:ext cx="9230780" cy="771880"/>
          </a:xfrm>
        </p:spPr>
        <p:txBody>
          <a:bodyPr>
            <a:normAutofit/>
          </a:bodyPr>
          <a:lstStyle/>
          <a:p>
            <a:r>
              <a:rPr lang="en-IN" dirty="0"/>
              <a:t>Heaps</a:t>
            </a:r>
          </a:p>
        </p:txBody>
      </p:sp>
      <p:sp>
        <p:nvSpPr>
          <p:cNvPr id="11" name="TextBox 10">
            <a:extLst>
              <a:ext uri="{FF2B5EF4-FFF2-40B4-BE49-F238E27FC236}">
                <a16:creationId xmlns:a16="http://schemas.microsoft.com/office/drawing/2014/main" id="{162AF457-64E0-43F3-8B43-5409ED91FCFC}"/>
              </a:ext>
            </a:extLst>
          </p:cNvPr>
          <p:cNvSpPr txBox="1"/>
          <p:nvPr/>
        </p:nvSpPr>
        <p:spPr>
          <a:xfrm>
            <a:off x="1480610" y="1235903"/>
            <a:ext cx="10132142" cy="3416320"/>
          </a:xfrm>
          <a:prstGeom prst="rect">
            <a:avLst/>
          </a:prstGeom>
          <a:noFill/>
        </p:spPr>
        <p:txBody>
          <a:bodyPr wrap="square" rtlCol="0">
            <a:spAutoFit/>
          </a:bodyPr>
          <a:lstStyle/>
          <a:p>
            <a:r>
              <a:rPr lang="en-US" sz="2400" dirty="0"/>
              <a:t>A Heap is a special Tree-based data structure in which the tree is a complete binary tree. Generally, Heaps can be of two types:</a:t>
            </a:r>
          </a:p>
          <a:p>
            <a:endParaRPr lang="en-US" sz="2400" dirty="0"/>
          </a:p>
          <a:p>
            <a:pPr marL="342900" indent="-342900">
              <a:buFont typeface="Wingdings" panose="05000000000000000000" pitchFamily="2" charset="2"/>
              <a:buChar char="Ø"/>
            </a:pPr>
            <a:r>
              <a:rPr lang="en-US" sz="2400" dirty="0"/>
              <a:t>Max-Heap: In a Max-Heap the key present at the root node must be greatest among the keys present at all of it’s children(descendants). The same property must be recursively true for all sub-trees in that Binary Tree.</a:t>
            </a:r>
          </a:p>
          <a:p>
            <a:pPr marL="342900" indent="-342900">
              <a:buFont typeface="Wingdings" panose="05000000000000000000" pitchFamily="2" charset="2"/>
              <a:buChar char="Ø"/>
            </a:pPr>
            <a:r>
              <a:rPr lang="en-US" sz="2400" dirty="0"/>
              <a:t>Min-Heap: In a Min-Heap the key present at the root node must be minimum among the keys present at all of it’s children(descendants). The same property must be recursively true for all sub-trees in that Binary Tree.</a:t>
            </a:r>
            <a:endParaRPr lang="en-IN" sz="2400" dirty="0"/>
          </a:p>
        </p:txBody>
      </p:sp>
    </p:spTree>
    <p:extLst>
      <p:ext uri="{BB962C8B-B14F-4D97-AF65-F5344CB8AC3E}">
        <p14:creationId xmlns:p14="http://schemas.microsoft.com/office/powerpoint/2010/main" val="31284744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A19421B-EBC9-4372-8D10-8176D93A9665}"/>
              </a:ext>
            </a:extLst>
          </p:cNvPr>
          <p:cNvSpPr>
            <a:spLocks noGrp="1"/>
          </p:cNvSpPr>
          <p:nvPr>
            <p:ph type="title"/>
          </p:nvPr>
        </p:nvSpPr>
        <p:spPr>
          <a:xfrm>
            <a:off x="1480610" y="464023"/>
            <a:ext cx="9230780" cy="771880"/>
          </a:xfrm>
        </p:spPr>
        <p:txBody>
          <a:bodyPr>
            <a:normAutofit/>
          </a:bodyPr>
          <a:lstStyle/>
          <a:p>
            <a:r>
              <a:rPr lang="en-IN" dirty="0"/>
              <a:t>Types of Heaps</a:t>
            </a:r>
          </a:p>
        </p:txBody>
      </p:sp>
      <p:sp>
        <p:nvSpPr>
          <p:cNvPr id="2" name="TextBox 1">
            <a:extLst>
              <a:ext uri="{FF2B5EF4-FFF2-40B4-BE49-F238E27FC236}">
                <a16:creationId xmlns:a16="http://schemas.microsoft.com/office/drawing/2014/main" id="{D9C328A5-0120-4A2A-834B-9D7E69D9A393}"/>
              </a:ext>
            </a:extLst>
          </p:cNvPr>
          <p:cNvSpPr txBox="1"/>
          <p:nvPr/>
        </p:nvSpPr>
        <p:spPr>
          <a:xfrm>
            <a:off x="2124156" y="2022767"/>
            <a:ext cx="1523174" cy="461665"/>
          </a:xfrm>
          <a:prstGeom prst="rect">
            <a:avLst/>
          </a:prstGeom>
          <a:noFill/>
        </p:spPr>
        <p:txBody>
          <a:bodyPr wrap="none" rtlCol="0">
            <a:spAutoFit/>
          </a:bodyPr>
          <a:lstStyle/>
          <a:p>
            <a:r>
              <a:rPr lang="en-IN" sz="2400" b="1" dirty="0"/>
              <a:t>Max Heap</a:t>
            </a:r>
          </a:p>
        </p:txBody>
      </p:sp>
      <p:sp>
        <p:nvSpPr>
          <p:cNvPr id="6" name="TextBox 5">
            <a:extLst>
              <a:ext uri="{FF2B5EF4-FFF2-40B4-BE49-F238E27FC236}">
                <a16:creationId xmlns:a16="http://schemas.microsoft.com/office/drawing/2014/main" id="{03F287D4-098B-4F62-8A0E-A3F0B083D9A8}"/>
              </a:ext>
            </a:extLst>
          </p:cNvPr>
          <p:cNvSpPr txBox="1"/>
          <p:nvPr/>
        </p:nvSpPr>
        <p:spPr>
          <a:xfrm>
            <a:off x="8311686" y="2022768"/>
            <a:ext cx="1452642" cy="461665"/>
          </a:xfrm>
          <a:prstGeom prst="rect">
            <a:avLst/>
          </a:prstGeom>
          <a:noFill/>
        </p:spPr>
        <p:txBody>
          <a:bodyPr wrap="none" rtlCol="0">
            <a:spAutoFit/>
          </a:bodyPr>
          <a:lstStyle/>
          <a:p>
            <a:r>
              <a:rPr lang="en-IN" sz="2400" b="1" dirty="0"/>
              <a:t>Min Heap</a:t>
            </a:r>
          </a:p>
        </p:txBody>
      </p:sp>
      <p:pic>
        <p:nvPicPr>
          <p:cNvPr id="3" name="Picture 2">
            <a:extLst>
              <a:ext uri="{FF2B5EF4-FFF2-40B4-BE49-F238E27FC236}">
                <a16:creationId xmlns:a16="http://schemas.microsoft.com/office/drawing/2014/main" id="{588299F4-3371-4895-B2B3-85C130CE8B02}"/>
              </a:ext>
            </a:extLst>
          </p:cNvPr>
          <p:cNvPicPr>
            <a:picLocks noChangeAspect="1"/>
          </p:cNvPicPr>
          <p:nvPr/>
        </p:nvPicPr>
        <p:blipFill>
          <a:blip r:embed="rId2"/>
          <a:stretch>
            <a:fillRect/>
          </a:stretch>
        </p:blipFill>
        <p:spPr>
          <a:xfrm>
            <a:off x="7599532" y="2756127"/>
            <a:ext cx="2876951" cy="1857634"/>
          </a:xfrm>
          <a:prstGeom prst="rect">
            <a:avLst/>
          </a:prstGeom>
        </p:spPr>
      </p:pic>
      <p:pic>
        <p:nvPicPr>
          <p:cNvPr id="5" name="Picture 4">
            <a:extLst>
              <a:ext uri="{FF2B5EF4-FFF2-40B4-BE49-F238E27FC236}">
                <a16:creationId xmlns:a16="http://schemas.microsoft.com/office/drawing/2014/main" id="{29F46CC7-73F6-4618-B155-A0448175A183}"/>
              </a:ext>
            </a:extLst>
          </p:cNvPr>
          <p:cNvPicPr>
            <a:picLocks noChangeAspect="1"/>
          </p:cNvPicPr>
          <p:nvPr/>
        </p:nvPicPr>
        <p:blipFill>
          <a:blip r:embed="rId3"/>
          <a:stretch>
            <a:fillRect/>
          </a:stretch>
        </p:blipFill>
        <p:spPr>
          <a:xfrm>
            <a:off x="1480610" y="2775179"/>
            <a:ext cx="2810267" cy="1838582"/>
          </a:xfrm>
          <a:prstGeom prst="rect">
            <a:avLst/>
          </a:prstGeom>
        </p:spPr>
      </p:pic>
    </p:spTree>
    <p:extLst>
      <p:ext uri="{BB962C8B-B14F-4D97-AF65-F5344CB8AC3E}">
        <p14:creationId xmlns:p14="http://schemas.microsoft.com/office/powerpoint/2010/main" val="2038039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A19421B-EBC9-4372-8D10-8176D93A9665}"/>
              </a:ext>
            </a:extLst>
          </p:cNvPr>
          <p:cNvSpPr>
            <a:spLocks noGrp="1"/>
          </p:cNvSpPr>
          <p:nvPr>
            <p:ph type="title"/>
          </p:nvPr>
        </p:nvSpPr>
        <p:spPr>
          <a:xfrm>
            <a:off x="1480610" y="464023"/>
            <a:ext cx="9230780" cy="771880"/>
          </a:xfrm>
        </p:spPr>
        <p:txBody>
          <a:bodyPr>
            <a:normAutofit/>
          </a:bodyPr>
          <a:lstStyle/>
          <a:p>
            <a:r>
              <a:rPr lang="en-IN" dirty="0"/>
              <a:t>Insertion in Heaps</a:t>
            </a:r>
          </a:p>
        </p:txBody>
      </p:sp>
      <p:sp>
        <p:nvSpPr>
          <p:cNvPr id="2" name="TextBox 1">
            <a:extLst>
              <a:ext uri="{FF2B5EF4-FFF2-40B4-BE49-F238E27FC236}">
                <a16:creationId xmlns:a16="http://schemas.microsoft.com/office/drawing/2014/main" id="{D9C328A5-0120-4A2A-834B-9D7E69D9A393}"/>
              </a:ext>
            </a:extLst>
          </p:cNvPr>
          <p:cNvSpPr txBox="1"/>
          <p:nvPr/>
        </p:nvSpPr>
        <p:spPr>
          <a:xfrm>
            <a:off x="1932428" y="1235903"/>
            <a:ext cx="9230780" cy="3354765"/>
          </a:xfrm>
          <a:prstGeom prst="rect">
            <a:avLst/>
          </a:prstGeom>
          <a:noFill/>
        </p:spPr>
        <p:txBody>
          <a:bodyPr wrap="square" rtlCol="0">
            <a:spAutoFit/>
          </a:bodyPr>
          <a:lstStyle/>
          <a:p>
            <a:r>
              <a:rPr lang="en-US" sz="2400" b="1" dirty="0"/>
              <a:t>Given a Binary Heap and a new element to be added to this Heap. The task is to insert the new element to the Heap maintaining the properties of Heap.</a:t>
            </a:r>
          </a:p>
          <a:p>
            <a:endParaRPr lang="en-US" sz="2400" b="1" dirty="0"/>
          </a:p>
          <a:p>
            <a:r>
              <a:rPr lang="en-IN" sz="2000" b="1" dirty="0"/>
              <a:t>Process of Insertion: </a:t>
            </a:r>
            <a:endParaRPr lang="en-IN" sz="2000" dirty="0"/>
          </a:p>
          <a:p>
            <a:pPr marL="342900" indent="-342900">
              <a:buFont typeface="Wingdings" panose="05000000000000000000" pitchFamily="2" charset="2"/>
              <a:buChar char="Ø"/>
            </a:pPr>
            <a:r>
              <a:rPr lang="en-US" sz="2400" dirty="0"/>
              <a:t>Insert the new element at the end of the Heap.</a:t>
            </a:r>
          </a:p>
          <a:p>
            <a:pPr marL="342900" indent="-342900">
              <a:buFont typeface="Wingdings" panose="05000000000000000000" pitchFamily="2" charset="2"/>
              <a:buChar char="Ø"/>
            </a:pPr>
            <a:r>
              <a:rPr lang="en-US" sz="2400" dirty="0"/>
              <a:t>This newly inserted element may distort the properties of Heap for its parents. So, in order to keep the properties of Heap, </a:t>
            </a:r>
            <a:r>
              <a:rPr lang="en-US" sz="2400" dirty="0" err="1"/>
              <a:t>heapify</a:t>
            </a:r>
            <a:r>
              <a:rPr lang="en-US" sz="2400" dirty="0"/>
              <a:t> this newly inserted element following a bottom-up approach.</a:t>
            </a:r>
            <a:endParaRPr lang="en-IN" sz="2400" dirty="0"/>
          </a:p>
        </p:txBody>
      </p:sp>
    </p:spTree>
    <p:extLst>
      <p:ext uri="{BB962C8B-B14F-4D97-AF65-F5344CB8AC3E}">
        <p14:creationId xmlns:p14="http://schemas.microsoft.com/office/powerpoint/2010/main" val="23853646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A19421B-EBC9-4372-8D10-8176D93A9665}"/>
              </a:ext>
            </a:extLst>
          </p:cNvPr>
          <p:cNvSpPr>
            <a:spLocks noGrp="1"/>
          </p:cNvSpPr>
          <p:nvPr>
            <p:ph type="title"/>
          </p:nvPr>
        </p:nvSpPr>
        <p:spPr>
          <a:xfrm>
            <a:off x="1480610" y="464023"/>
            <a:ext cx="9230780" cy="771880"/>
          </a:xfrm>
        </p:spPr>
        <p:txBody>
          <a:bodyPr>
            <a:normAutofit/>
          </a:bodyPr>
          <a:lstStyle/>
          <a:p>
            <a:r>
              <a:rPr lang="en-IN" dirty="0"/>
              <a:t>Insertion in Heaps</a:t>
            </a:r>
          </a:p>
        </p:txBody>
      </p:sp>
      <p:pic>
        <p:nvPicPr>
          <p:cNvPr id="3" name="Picture 2">
            <a:extLst>
              <a:ext uri="{FF2B5EF4-FFF2-40B4-BE49-F238E27FC236}">
                <a16:creationId xmlns:a16="http://schemas.microsoft.com/office/drawing/2014/main" id="{F0F44FA2-2844-4E81-821B-D89FB01F9412}"/>
              </a:ext>
            </a:extLst>
          </p:cNvPr>
          <p:cNvPicPr>
            <a:picLocks noChangeAspect="1"/>
          </p:cNvPicPr>
          <p:nvPr/>
        </p:nvPicPr>
        <p:blipFill>
          <a:blip r:embed="rId2"/>
          <a:stretch>
            <a:fillRect/>
          </a:stretch>
        </p:blipFill>
        <p:spPr>
          <a:xfrm>
            <a:off x="1650910" y="1323082"/>
            <a:ext cx="4125564" cy="2776605"/>
          </a:xfrm>
          <a:prstGeom prst="rect">
            <a:avLst/>
          </a:prstGeom>
        </p:spPr>
      </p:pic>
      <p:pic>
        <p:nvPicPr>
          <p:cNvPr id="5" name="Picture 4">
            <a:extLst>
              <a:ext uri="{FF2B5EF4-FFF2-40B4-BE49-F238E27FC236}">
                <a16:creationId xmlns:a16="http://schemas.microsoft.com/office/drawing/2014/main" id="{3B9379D8-4C14-4364-BF41-960F70AFD38C}"/>
              </a:ext>
            </a:extLst>
          </p:cNvPr>
          <p:cNvPicPr>
            <a:picLocks noChangeAspect="1"/>
          </p:cNvPicPr>
          <p:nvPr/>
        </p:nvPicPr>
        <p:blipFill>
          <a:blip r:embed="rId3"/>
          <a:stretch>
            <a:fillRect/>
          </a:stretch>
        </p:blipFill>
        <p:spPr>
          <a:xfrm>
            <a:off x="6585827" y="1709260"/>
            <a:ext cx="5290056" cy="2390427"/>
          </a:xfrm>
          <a:prstGeom prst="rect">
            <a:avLst/>
          </a:prstGeom>
        </p:spPr>
      </p:pic>
      <p:pic>
        <p:nvPicPr>
          <p:cNvPr id="6" name="Picture 5">
            <a:extLst>
              <a:ext uri="{FF2B5EF4-FFF2-40B4-BE49-F238E27FC236}">
                <a16:creationId xmlns:a16="http://schemas.microsoft.com/office/drawing/2014/main" id="{E9FB5ACB-D21C-46DF-82CB-C4B9DFEA8E54}"/>
              </a:ext>
            </a:extLst>
          </p:cNvPr>
          <p:cNvPicPr>
            <a:picLocks noChangeAspect="1"/>
          </p:cNvPicPr>
          <p:nvPr/>
        </p:nvPicPr>
        <p:blipFill>
          <a:blip r:embed="rId4"/>
          <a:stretch>
            <a:fillRect/>
          </a:stretch>
        </p:blipFill>
        <p:spPr>
          <a:xfrm>
            <a:off x="3760931" y="4332384"/>
            <a:ext cx="4670138" cy="2061593"/>
          </a:xfrm>
          <a:prstGeom prst="rect">
            <a:avLst/>
          </a:prstGeom>
        </p:spPr>
      </p:pic>
    </p:spTree>
    <p:extLst>
      <p:ext uri="{BB962C8B-B14F-4D97-AF65-F5344CB8AC3E}">
        <p14:creationId xmlns:p14="http://schemas.microsoft.com/office/powerpoint/2010/main" val="31936015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A19421B-EBC9-4372-8D10-8176D93A9665}"/>
              </a:ext>
            </a:extLst>
          </p:cNvPr>
          <p:cNvSpPr>
            <a:spLocks noGrp="1"/>
          </p:cNvSpPr>
          <p:nvPr>
            <p:ph type="title"/>
          </p:nvPr>
        </p:nvSpPr>
        <p:spPr>
          <a:xfrm>
            <a:off x="1480610" y="464023"/>
            <a:ext cx="9230780" cy="771880"/>
          </a:xfrm>
        </p:spPr>
        <p:txBody>
          <a:bodyPr>
            <a:normAutofit/>
          </a:bodyPr>
          <a:lstStyle/>
          <a:p>
            <a:r>
              <a:rPr lang="en-IN" dirty="0"/>
              <a:t>Insertion in Heaps</a:t>
            </a:r>
          </a:p>
        </p:txBody>
      </p:sp>
      <p:pic>
        <p:nvPicPr>
          <p:cNvPr id="2" name="Picture 1">
            <a:extLst>
              <a:ext uri="{FF2B5EF4-FFF2-40B4-BE49-F238E27FC236}">
                <a16:creationId xmlns:a16="http://schemas.microsoft.com/office/drawing/2014/main" id="{C5EE670F-C817-473D-8B74-B6E49AB906E7}"/>
              </a:ext>
            </a:extLst>
          </p:cNvPr>
          <p:cNvPicPr>
            <a:picLocks noChangeAspect="1"/>
          </p:cNvPicPr>
          <p:nvPr/>
        </p:nvPicPr>
        <p:blipFill>
          <a:blip r:embed="rId2"/>
          <a:stretch>
            <a:fillRect/>
          </a:stretch>
        </p:blipFill>
        <p:spPr>
          <a:xfrm>
            <a:off x="3319978" y="1420813"/>
            <a:ext cx="5552044" cy="4016373"/>
          </a:xfrm>
          <a:prstGeom prst="rect">
            <a:avLst/>
          </a:prstGeom>
        </p:spPr>
      </p:pic>
      <mc:AlternateContent xmlns:mc="http://schemas.openxmlformats.org/markup-compatibility/2006" xmlns:p14="http://schemas.microsoft.com/office/powerpoint/2010/main">
        <mc:Choice Requires="p14">
          <p:contentPart p14:bwMode="auto" r:id="rId3">
            <p14:nvContentPartPr>
              <p14:cNvPr id="64" name="Ink 63">
                <a:extLst>
                  <a:ext uri="{FF2B5EF4-FFF2-40B4-BE49-F238E27FC236}">
                    <a16:creationId xmlns:a16="http://schemas.microsoft.com/office/drawing/2014/main" id="{B65D5BB9-517C-4304-A558-DE4A9A8FE3CC}"/>
                  </a:ext>
                </a:extLst>
              </p14:cNvPr>
              <p14:cNvContentPartPr/>
              <p14:nvPr/>
            </p14:nvContentPartPr>
            <p14:xfrm>
              <a:off x="4649781" y="2227715"/>
              <a:ext cx="154800" cy="119880"/>
            </p14:xfrm>
          </p:contentPart>
        </mc:Choice>
        <mc:Fallback xmlns="">
          <p:pic>
            <p:nvPicPr>
              <p:cNvPr id="64" name="Ink 63">
                <a:extLst>
                  <a:ext uri="{FF2B5EF4-FFF2-40B4-BE49-F238E27FC236}">
                    <a16:creationId xmlns:a16="http://schemas.microsoft.com/office/drawing/2014/main" id="{B65D5BB9-517C-4304-A558-DE4A9A8FE3CC}"/>
                  </a:ext>
                </a:extLst>
              </p:cNvPr>
              <p:cNvPicPr/>
              <p:nvPr/>
            </p:nvPicPr>
            <p:blipFill>
              <a:blip r:embed="rId8"/>
              <a:stretch>
                <a:fillRect/>
              </a:stretch>
            </p:blipFill>
            <p:spPr>
              <a:xfrm>
                <a:off x="4640781" y="2218715"/>
                <a:ext cx="172440" cy="137520"/>
              </a:xfrm>
              <a:prstGeom prst="rect">
                <a:avLst/>
              </a:prstGeom>
            </p:spPr>
          </p:pic>
        </mc:Fallback>
      </mc:AlternateContent>
    </p:spTree>
    <p:extLst>
      <p:ext uri="{BB962C8B-B14F-4D97-AF65-F5344CB8AC3E}">
        <p14:creationId xmlns:p14="http://schemas.microsoft.com/office/powerpoint/2010/main" val="35255273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A19421B-EBC9-4372-8D10-8176D93A9665}"/>
              </a:ext>
            </a:extLst>
          </p:cNvPr>
          <p:cNvSpPr>
            <a:spLocks noGrp="1"/>
          </p:cNvSpPr>
          <p:nvPr>
            <p:ph type="title"/>
          </p:nvPr>
        </p:nvSpPr>
        <p:spPr>
          <a:xfrm>
            <a:off x="1480610" y="464023"/>
            <a:ext cx="9230780" cy="771880"/>
          </a:xfrm>
        </p:spPr>
        <p:txBody>
          <a:bodyPr>
            <a:normAutofit/>
          </a:bodyPr>
          <a:lstStyle/>
          <a:p>
            <a:r>
              <a:rPr lang="en-IN" dirty="0"/>
              <a:t>Deletion in Heaps</a:t>
            </a:r>
          </a:p>
        </p:txBody>
      </p:sp>
      <p:sp>
        <p:nvSpPr>
          <p:cNvPr id="2" name="TextBox 1">
            <a:extLst>
              <a:ext uri="{FF2B5EF4-FFF2-40B4-BE49-F238E27FC236}">
                <a16:creationId xmlns:a16="http://schemas.microsoft.com/office/drawing/2014/main" id="{D9C328A5-0120-4A2A-834B-9D7E69D9A393}"/>
              </a:ext>
            </a:extLst>
          </p:cNvPr>
          <p:cNvSpPr txBox="1"/>
          <p:nvPr/>
        </p:nvSpPr>
        <p:spPr>
          <a:xfrm>
            <a:off x="1932428" y="1235903"/>
            <a:ext cx="9230780" cy="3416320"/>
          </a:xfrm>
          <a:prstGeom prst="rect">
            <a:avLst/>
          </a:prstGeom>
          <a:noFill/>
        </p:spPr>
        <p:txBody>
          <a:bodyPr wrap="square" rtlCol="0">
            <a:spAutoFit/>
          </a:bodyPr>
          <a:lstStyle/>
          <a:p>
            <a:r>
              <a:rPr lang="en-US" sz="2400" b="1" dirty="0"/>
              <a:t>Since deleting an element at any intermediary position in the heap can be costly, so we can simply replace the element to be deleted by the last element and delete the last element of the Heap.</a:t>
            </a:r>
          </a:p>
          <a:p>
            <a:pPr marL="342900" indent="-342900">
              <a:buFont typeface="Wingdings" panose="05000000000000000000" pitchFamily="2" charset="2"/>
              <a:buChar char="Ø"/>
            </a:pPr>
            <a:endParaRPr lang="en-US" sz="2400" b="1" dirty="0"/>
          </a:p>
          <a:p>
            <a:pPr marL="342900" indent="-342900">
              <a:buFont typeface="Wingdings" panose="05000000000000000000" pitchFamily="2" charset="2"/>
              <a:buChar char="Ø"/>
            </a:pPr>
            <a:r>
              <a:rPr lang="en-US" sz="2400" b="1" dirty="0"/>
              <a:t>Replace the root or element to be deleted by the last element.</a:t>
            </a:r>
          </a:p>
          <a:p>
            <a:pPr marL="342900" indent="-342900">
              <a:buFont typeface="Wingdings" panose="05000000000000000000" pitchFamily="2" charset="2"/>
              <a:buChar char="Ø"/>
            </a:pPr>
            <a:r>
              <a:rPr lang="en-US" sz="2400" b="1" dirty="0"/>
              <a:t>Delete the last element from the Heap.</a:t>
            </a:r>
          </a:p>
          <a:p>
            <a:pPr marL="342900" indent="-342900">
              <a:buFont typeface="Wingdings" panose="05000000000000000000" pitchFamily="2" charset="2"/>
              <a:buChar char="Ø"/>
            </a:pPr>
            <a:r>
              <a:rPr lang="en-US" sz="2400" b="1" dirty="0"/>
              <a:t>Since, the last element is now placed at the position of the root node. So, it may not follow the heap property. Therefore, </a:t>
            </a:r>
            <a:r>
              <a:rPr lang="en-US" sz="2400" b="1" dirty="0" err="1"/>
              <a:t>heapify</a:t>
            </a:r>
            <a:r>
              <a:rPr lang="en-US" sz="2400" b="1" dirty="0"/>
              <a:t> the last node placed at the position of root.</a:t>
            </a:r>
            <a:endParaRPr lang="en-IN" sz="2400" dirty="0"/>
          </a:p>
        </p:txBody>
      </p:sp>
    </p:spTree>
    <p:extLst>
      <p:ext uri="{BB962C8B-B14F-4D97-AF65-F5344CB8AC3E}">
        <p14:creationId xmlns:p14="http://schemas.microsoft.com/office/powerpoint/2010/main" val="29764600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A19421B-EBC9-4372-8D10-8176D93A9665}"/>
              </a:ext>
            </a:extLst>
          </p:cNvPr>
          <p:cNvSpPr>
            <a:spLocks noGrp="1"/>
          </p:cNvSpPr>
          <p:nvPr>
            <p:ph type="title"/>
          </p:nvPr>
        </p:nvSpPr>
        <p:spPr>
          <a:xfrm>
            <a:off x="1480610" y="464023"/>
            <a:ext cx="9230780" cy="771880"/>
          </a:xfrm>
        </p:spPr>
        <p:txBody>
          <a:bodyPr>
            <a:normAutofit/>
          </a:bodyPr>
          <a:lstStyle/>
          <a:p>
            <a:r>
              <a:rPr lang="en-IN" dirty="0"/>
              <a:t>Deletion in Heaps</a:t>
            </a:r>
          </a:p>
        </p:txBody>
      </p:sp>
      <p:pic>
        <p:nvPicPr>
          <p:cNvPr id="3" name="Picture 2">
            <a:extLst>
              <a:ext uri="{FF2B5EF4-FFF2-40B4-BE49-F238E27FC236}">
                <a16:creationId xmlns:a16="http://schemas.microsoft.com/office/drawing/2014/main" id="{D8FD496E-70D4-4EB2-99DD-6E331EA38BA0}"/>
              </a:ext>
            </a:extLst>
          </p:cNvPr>
          <p:cNvPicPr>
            <a:picLocks noChangeAspect="1"/>
          </p:cNvPicPr>
          <p:nvPr/>
        </p:nvPicPr>
        <p:blipFill>
          <a:blip r:embed="rId2"/>
          <a:stretch>
            <a:fillRect/>
          </a:stretch>
        </p:blipFill>
        <p:spPr>
          <a:xfrm>
            <a:off x="1480610" y="1235903"/>
            <a:ext cx="4069740" cy="3237056"/>
          </a:xfrm>
          <a:prstGeom prst="rect">
            <a:avLst/>
          </a:prstGeom>
        </p:spPr>
      </p:pic>
      <p:pic>
        <p:nvPicPr>
          <p:cNvPr id="5" name="Picture 4">
            <a:extLst>
              <a:ext uri="{FF2B5EF4-FFF2-40B4-BE49-F238E27FC236}">
                <a16:creationId xmlns:a16="http://schemas.microsoft.com/office/drawing/2014/main" id="{771E1192-71D5-4F8F-9911-4F1577C314E7}"/>
              </a:ext>
            </a:extLst>
          </p:cNvPr>
          <p:cNvPicPr>
            <a:picLocks noChangeAspect="1"/>
          </p:cNvPicPr>
          <p:nvPr/>
        </p:nvPicPr>
        <p:blipFill>
          <a:blip r:embed="rId3"/>
          <a:stretch>
            <a:fillRect/>
          </a:stretch>
        </p:blipFill>
        <p:spPr>
          <a:xfrm>
            <a:off x="6752584" y="2173298"/>
            <a:ext cx="4763165" cy="1362265"/>
          </a:xfrm>
          <a:prstGeom prst="rect">
            <a:avLst/>
          </a:prstGeom>
        </p:spPr>
      </p:pic>
      <p:pic>
        <p:nvPicPr>
          <p:cNvPr id="6" name="Picture 5">
            <a:extLst>
              <a:ext uri="{FF2B5EF4-FFF2-40B4-BE49-F238E27FC236}">
                <a16:creationId xmlns:a16="http://schemas.microsoft.com/office/drawing/2014/main" id="{5488EAEF-19C0-481B-8381-ED47A2F99819}"/>
              </a:ext>
            </a:extLst>
          </p:cNvPr>
          <p:cNvPicPr>
            <a:picLocks noChangeAspect="1"/>
          </p:cNvPicPr>
          <p:nvPr/>
        </p:nvPicPr>
        <p:blipFill>
          <a:blip r:embed="rId4"/>
          <a:stretch>
            <a:fillRect/>
          </a:stretch>
        </p:blipFill>
        <p:spPr>
          <a:xfrm>
            <a:off x="4663719" y="4641490"/>
            <a:ext cx="2864561" cy="1961214"/>
          </a:xfrm>
          <a:prstGeom prst="rect">
            <a:avLst/>
          </a:prstGeom>
        </p:spPr>
      </p:pic>
      <mc:AlternateContent xmlns:mc="http://schemas.openxmlformats.org/markup-compatibility/2006" xmlns:p14="http://schemas.microsoft.com/office/powerpoint/2010/main">
        <mc:Choice Requires="p14">
          <p:contentPart p14:bwMode="auto" r:id="rId5">
            <p14:nvContentPartPr>
              <p14:cNvPr id="18" name="Ink 17">
                <a:extLst>
                  <a:ext uri="{FF2B5EF4-FFF2-40B4-BE49-F238E27FC236}">
                    <a16:creationId xmlns:a16="http://schemas.microsoft.com/office/drawing/2014/main" id="{D47C645C-DA9B-4DF8-9DFD-010B71D851CF}"/>
                  </a:ext>
                </a:extLst>
              </p14:cNvPr>
              <p14:cNvContentPartPr/>
              <p14:nvPr/>
            </p14:nvContentPartPr>
            <p14:xfrm>
              <a:off x="3107181" y="452915"/>
              <a:ext cx="360" cy="360"/>
            </p14:xfrm>
          </p:contentPart>
        </mc:Choice>
        <mc:Fallback xmlns="">
          <p:pic>
            <p:nvPicPr>
              <p:cNvPr id="18" name="Ink 17">
                <a:extLst>
                  <a:ext uri="{FF2B5EF4-FFF2-40B4-BE49-F238E27FC236}">
                    <a16:creationId xmlns:a16="http://schemas.microsoft.com/office/drawing/2014/main" id="{D47C645C-DA9B-4DF8-9DFD-010B71D851CF}"/>
                  </a:ext>
                </a:extLst>
              </p:cNvPr>
              <p:cNvPicPr/>
              <p:nvPr/>
            </p:nvPicPr>
            <p:blipFill>
              <a:blip r:embed="rId8"/>
              <a:stretch>
                <a:fillRect/>
              </a:stretch>
            </p:blipFill>
            <p:spPr>
              <a:xfrm>
                <a:off x="3098181" y="443915"/>
                <a:ext cx="18000" cy="18000"/>
              </a:xfrm>
              <a:prstGeom prst="rect">
                <a:avLst/>
              </a:prstGeom>
            </p:spPr>
          </p:pic>
        </mc:Fallback>
      </mc:AlternateContent>
    </p:spTree>
    <p:extLst>
      <p:ext uri="{BB962C8B-B14F-4D97-AF65-F5344CB8AC3E}">
        <p14:creationId xmlns:p14="http://schemas.microsoft.com/office/powerpoint/2010/main" val="21638265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A19421B-EBC9-4372-8D10-8176D93A9665}"/>
              </a:ext>
            </a:extLst>
          </p:cNvPr>
          <p:cNvSpPr>
            <a:spLocks noGrp="1"/>
          </p:cNvSpPr>
          <p:nvPr>
            <p:ph type="title"/>
          </p:nvPr>
        </p:nvSpPr>
        <p:spPr>
          <a:xfrm>
            <a:off x="1480610" y="464023"/>
            <a:ext cx="9230780" cy="771880"/>
          </a:xfrm>
        </p:spPr>
        <p:txBody>
          <a:bodyPr>
            <a:normAutofit/>
          </a:bodyPr>
          <a:lstStyle/>
          <a:p>
            <a:r>
              <a:rPr lang="en-IN" dirty="0"/>
              <a:t>Array Implementation</a:t>
            </a:r>
          </a:p>
        </p:txBody>
      </p:sp>
      <p:pic>
        <p:nvPicPr>
          <p:cNvPr id="3" name="Picture 2">
            <a:extLst>
              <a:ext uri="{FF2B5EF4-FFF2-40B4-BE49-F238E27FC236}">
                <a16:creationId xmlns:a16="http://schemas.microsoft.com/office/drawing/2014/main" id="{0B658777-9E4F-49C9-B1C5-EA0EF0E1F833}"/>
              </a:ext>
            </a:extLst>
          </p:cNvPr>
          <p:cNvPicPr>
            <a:picLocks noChangeAspect="1"/>
          </p:cNvPicPr>
          <p:nvPr/>
        </p:nvPicPr>
        <p:blipFill>
          <a:blip r:embed="rId2"/>
          <a:stretch>
            <a:fillRect/>
          </a:stretch>
        </p:blipFill>
        <p:spPr>
          <a:xfrm>
            <a:off x="2509337" y="1840392"/>
            <a:ext cx="7173326" cy="4553585"/>
          </a:xfrm>
          <a:prstGeom prst="rect">
            <a:avLst/>
          </a:prstGeom>
        </p:spPr>
      </p:pic>
    </p:spTree>
    <p:extLst>
      <p:ext uri="{BB962C8B-B14F-4D97-AF65-F5344CB8AC3E}">
        <p14:creationId xmlns:p14="http://schemas.microsoft.com/office/powerpoint/2010/main" val="102355938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93B4CCAC-FD5A-4D59-B1AC-EAF45910B5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752</TotalTime>
  <Words>282</Words>
  <Application>Microsoft Office PowerPoint</Application>
  <PresentationFormat>Widescreen</PresentationFormat>
  <Paragraphs>30</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Corbel</vt:lpstr>
      <vt:lpstr>Wingdings</vt:lpstr>
      <vt:lpstr>Parallax</vt:lpstr>
      <vt:lpstr>Data Structures</vt:lpstr>
      <vt:lpstr>Heaps</vt:lpstr>
      <vt:lpstr>Types of Heaps</vt:lpstr>
      <vt:lpstr>Insertion in Heaps</vt:lpstr>
      <vt:lpstr>Insertion in Heaps</vt:lpstr>
      <vt:lpstr>Insertion in Heaps</vt:lpstr>
      <vt:lpstr>Deletion in Heaps</vt:lpstr>
      <vt:lpstr>Deletion in Heaps</vt:lpstr>
      <vt:lpstr>Array Implementation</vt:lpstr>
      <vt:lpstr>Array Implementation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Demonstration Round</dc:title>
  <dc:creator>Sehajpreet Singh</dc:creator>
  <cp:lastModifiedBy>SEHAJPREET SINGH</cp:lastModifiedBy>
  <cp:revision>138</cp:revision>
  <dcterms:created xsi:type="dcterms:W3CDTF">2019-11-15T04:23:07Z</dcterms:created>
  <dcterms:modified xsi:type="dcterms:W3CDTF">2020-08-01T03:13:40Z</dcterms:modified>
</cp:coreProperties>
</file>