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4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126" autoAdjust="0"/>
  </p:normalViewPr>
  <p:slideViewPr>
    <p:cSldViewPr snapToGrid="0">
      <p:cViewPr varScale="1">
        <p:scale>
          <a:sx n="95" d="100"/>
          <a:sy n="95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38:05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12497 7828 59 0,'0'0'23'15,"0"0"-9"-15,0 0 7 16,0 0 6-16,0 0-4 16,0 0-11-16,-23-10 1 15,20 10-3-15,3 0 0 0,0 0 5 16,0 0-4-16,0 0 3 15,0 0-2-15,0 0-9 16,0 0-1-16,23 0-2 16,17 0 0-16,22 0 5 15,11 0-4-15,3 0 2 16,7 0-2-16,9 0-1 16,19 0 6-16,12-2-6 15,16-4 1-15,26 2 2 16,6 2-1-16,20 1-2 15,0 1 1-15,-12 0 0 16,-11 0-2-16,-19 0-1 16,-4 0 2-16,3 0-1 0,4 0 4 15,17 0-3-15,9 0 0 16,6 0 1-16,-5 0-3 16,-11 0 2-16,-20 0 0 15,-18 0-1-15,-8 1 3 16,-11-1-2-16,11 0 0 15,11 0 0-15,24 0 1 16,15 0-1-16,10 4-1 16,5 4 0-16,-4 0 0 15,4 0 1-15,-5-2 0 16,-6-1 0-16,-5-4-1 16,-17-1 1-16,-14 0 0 15,-13 0 1-15,-10 0 1 0,5 0-2 16,5 0 0-1,6-1 1-15,8-4-3 0,4 3 3 16,-5 2-1-16,2 0 0 16,3 0 0-16,19 0 0 15,11 0 1-15,4 0-1 16,1 0 0-16,-17 0-3 16,-9 2 3-16,-28 1 0 15,-24-1 2-15,-29-2-2 16,-27 0 0-16,-23 0 0 15,-13 0 0-15,-10 0 0 16,0 0 0-16,4 0 1 0,8 0 0 16,11 0-1-1,11 0 0-15,12 0 0 0,3-2 0 16,-6-3 0-16,-6 1 0 16,-2 0 1-16,-8 0 0 15,-8 2 0-15,-8-2-1 16,-7 4 1-16,-4 0 1 15,0 0-1-15,3 0-1 16,-3 0 1-16,4 0-1 16,-4 0 0-16,0 0 0 15,0 0 1-15,0 0-2 16,0 0 1-16,0 0 0 16,0 0 1-16,0 0 1 15,0 0-1-15,0 0 0 16,0 0 0-16,0 0 5 0,0 0-2 15,0 0-3-15,0-2 6 16,5-4-7-16,-5-1 1 16,4-3 1-16,-4-1-1 15,0-3 6-15,0-1 1 16,0-2-3-16,0-3 10 16,0-2-11-16,-16-4 3 15,1 0 1-15,3 0-6 16,1-4 6-16,6-3-8 15,2 2 0-15,3-2 2 16,0-1 0-16,0 1-2 16,0-4 0-16,0-1 2 15,0 0 0-15,0 0-2 0,-11-4 0 16,-1 1 2-16,-3 3 0 16,0 1-2-16,-5 1 7 15,-3-3-6-15,5 0 10 16,2-4-7-16,1 0-4 15,7-1 6-15,5 0-2 16,3-2-4-16,-4 1 2 16,4 0 3-16,-3 3-2 15,-6 4-3-15,5 4 1 16,-3 1 4-16,-1 8-4 16,-3-3-1-16,7-2 2 15,-8 3 4-15,5 4-3 16,-4 3-3-16,-5-1 2 0,6 7-4 15,-3-2 2-15,3 2 0 16,5 4 1-16,1-1 6 16,0 0-7-16,4 1 0 15,-3-2 2-15,3-2-5 16,-4 2 3-16,4 2 0 16,0 0-1-16,0 0 5 15,-3 5-4-15,3-1 0 16,-5 1 5-16,1 3-12 15,4 2 7-15,0-2 0 16,-4 2-2-16,4 0-1 0,0 0 1 16,-3 0-1-16,3 0-8 15,-4 0 11-15,1 0-10 16,-10 0 4-16,-17 0 5 16,-19 0 2-16,-20 0 1 15,-11 0-2-15,-5 0 4 16,2 0-10-16,0 2 8 15,7 5-2-15,-5-6 0 16,5 4-4-16,-4-4 4 16,-8 0 0-16,-15 4-15 15,-16-1 15-15,-13 4-12 16,-6 0-2-16,-4 0 4 16,3 1-5-16,-7-1 13 15,5 1-9-15,8-3-7 16,15-2 17-16,19-4-2 0,14 0 3 15,12 0-1-15,1 0 5 16,-8-8-2-16,-3 0-2 16,-25-2 1-16,-14 6-2 15,-11-4 1-15,-8 2 0 16,3 0-2-16,5 2 5 16,8 4-3-16,13 0 0 15,10 0 2-15,15 0-4 16,2 0 4-16,2 0-2 15,-2 0 0-15,-2 0 2 16,-12 0-2-16,0 0 0 16,-5 0 0-16,-2 2-4 0,-13 6 4 15,1 0 0-15,1-2-1 16,-2 0 1-16,17-2 0 16,6-4 0-16,15 0 4 15,14 0-5-15,12 0 1 16,11 0 0-16,5 0-2 15,-4 0 6-15,6 0-4 16,-12-6 0-16,-6-1 3 16,-12-2-4-16,-18 3 1 15,-14 2 0-15,-15 0-2 16,-13 4 4-16,-6 0-2 16,4 0 0-16,11 0 2 15,19 0-4-15,19 0 2 0,18 0 0 16,9 0-1-1,11 0 4-15,-1 0-3 0,-6 0 0 16,-15 0 0-16,-5 0-2 16,-11 2 2-16,-1 2 0 15,8-2-3-15,6 4 6 16,-2-4-4-16,4 0 1 16,8 0 0-16,4-2-1 15,11 0 1-15,3 0 0 16,9 0-1-16,-4 0 3 15,-1 3-2-15,-2-2 0 16,-13 4 1-16,-12 1-4 0,2-1 3 16,-13 3-1-16,4 2-2 15,4-4-2-15,1 3 3 16,6-2 2-16,5-2-12 16,-4-3 11-16,8 5-7 15,6-5-1-15,10 0 9 16,6-2-1-16,8 0 1 15,3 0 0-15,5 0 0 16,8 0 0-16,-3 0 0 16,6 0 0-16,0 2 0 15,0-2 1-15,0 0-1 16,0 0 0-16,0 0 1 16,0 0-2-16,0 0 1 15,0 0 0-15,0 0-1 16,0 3 2-16,-3-2-2 0,-4 7 1 15,0 4 0-15,-6 4-2 16,6 2 2-16,0 3 0 16,2-2-2-16,-2 7 4 15,-4 5-2-15,-1 3 0 16,-2 1 2-16,1 2-3 16,6 0 1-16,-2-2 0 15,2-3-2-15,0 1 2 16,0 1 0-16,2-2 0 15,-2 2 3-15,0-2-3 16,-6 2 0-16,3 0 1 16,6 0-2-16,-5 2 1 0,9-4 0 15,0-2 0-15,0-4 3 16,0-2-4-16,16-1 1 16,0-1 0-16,-2-3 1 15,-1 1-1-15,-3-1 0 16,3-1 0-16,-6-1 2 15,0 2-2-15,2-5 0 16,-6-1 2-16,1 0-3 16,-1 1 2-16,-3 2-1 15,0 2 3-15,4 2-1 16,-4-3 1-16,3 4 1 16,-3-3-4-16,9 2 6 15,-5-4-3-15,3 1-3 0,0-2 1 16,-2-1 2-16,-1 3-1 15,-4-6-2-15,3 1 1 16,-3 1-1-16,0-1 0 16,0-1 0-16,0-2 0 15,0-1 3-15,0-1-3 16,0 2 0-16,0-1 0 16,0 1-2-16,0 2 2 15,0-1 0-15,0-3 0 16,0 6 3-16,0-5-3 15,0 2 0-15,0 1 1 16,0-4-3-16,0 1 2 0,0-2 0 16,0 0-2-1,0-4 3-15,4 0-1 0,-4 0 0 16,3 2 1-16,1 0-4 16,1 2 3-16,2 0 0 15,0-5 0-15,-3 3 3 16,-1-1-3-16,3-1 0 15,-6 0 0-15,0 0-3 16,3 2 3-16,-3 0 0 16,4 0 0-16,-4 0 3 15,3 0-3-15,-3-1 0 16,0-3 0-16,0 1 0 16,4-1 0-16,-4 0 0 15,0 0-2-15,0 0 2 16,0 0 0-16,3 0-1 0,-3 0-3 15,6 0 1-15,1 0 0 16,0 0-1-16,5 0 2 16,-5 0-9-16,4 3 6 15,-2-1-5-15,-6 2-2 16,1-4 10-16,-4 1-5 16,0-1 6-16,0 0-1 15,0 0 2-15,0 0 0 16,0 0 0-16,0 0 1 15,0 0-1-15,0 0 0 16,3 0 0-16,17 0-1 16,13 0-4-16,17-10-19 0,15-8-26 15,4-1-16-15,7-2-40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9:34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0 124 0,'0'0'52'16,"0"0"-29"-16,0 0 21 15,0 0 11-15,0 0-10 16,0 0-20-16,0-13-12 15,0 36-9-15,0 19-2 16,0 18-2-16,0 8 12 16,0-3-9-16,0-6-2 15,22-4-1-15,7-11 0 16,4-6 1-16,12-13-1 0,-2-10-8 16,1-7 3-16,3-8 5 15,-9 0 1-15,-4-6 0 16,-5-18 3-16,-9-10 1 15,-7-4-4-15,-6 1 6 16,-7 1 8-16,0 10 8 16,0 9 3-16,0 14-3 15,0 1 0-15,0 2-1 16,0 0-22-16,0 28 0 16,-16 18 0-16,3 11 10 15,6 1-7-15,7 2-2 16,0-3-1-16,0 1 0 15,0-4-10-15,20-3-41 16,5-11-28-16,4-5-38 0,-11-13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9:35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66 95 0,'0'0'54'15,"0"0"-21"-15,0 0 3 16,0 0 8-16,0 0-6 0,0 0-12 16,-5-66-20-16,5 87-4 15,20 16-1-15,14 19 11 16,-10 2-2-16,1 11 3 16,-21 5-6-16,1-4-5 15,-5 1 0-15,0-3-2 16,0-10-20-16,0-4-36 15,0-12-32-15,0-11-31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9:36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463 98 88 0,'0'0'52'0,"0"0"-29"16,0 0 3-16,0 0 7 15,0 0-6-15,0 0-4 0,-130-96-13 16,63 96-7-16,-6 0 1 16,1 0-2-16,14 5 0 15,20 13-2-15,13 2-2 16,25 0-1-16,0 1-2 16,9 1-3-16,45-4-1 15,4-5-4-15,-4-5 6 16,-12-6 3-16,-13-2 4 15,-4 0 0-15,-16 0 1 16,0-12 4-16,-3-1 8 16,-6 1 6-16,0 4 4 15,0 5 0-15,0 3-2 16,5 0-15-16,4 0-6 0,6 18-2 16,8 19 2-16,1 10 2 15,1 3-1-15,-7 3 0 16,-7-2-1-1,-7 5-3-15,-4 0-35 0,0-6-32 16,0-7-29-16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9:36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0 131 0,'0'0'29'0,"0"0"-24"16,0 0 7-16,0 0 13 15,0 0-11-15,0 0-11 16,58 12-2-16,14-1 7 16,15-3 3-16,-11-3-1 0,-11 6-1 15,-18 10-2-15,-18 7-2 16,-16 9-1-16,-6 14 3 15,-7 8 6-15,0 2-4 16,0-3-2-16,-7-2-2 16,3-11-4-16,4-4 1 15,0-8-2-15,0-6 0 16,0-2-6-16,11-4-28 16,11 0-15-16,3-12-25 15,-5-9-79-15</inkml:trace>
  <inkml:trace contextRef="#ctx0" brushRef="#br0" timeOffset="167">0 397 84 0,'0'0'56'0,"0"0"-49"15,253-19-1-15,-99 14 11 16,9-1-11-16,-4 3-6 15,-14 3-11-15,-36 0-37 16</inkml:trace>
  <inkml:trace contextRef="#ctx0" brushRef="#br0" timeOffset="479">1028 126 7 0,'0'0'95'0,"0"0"-80"16,0 0 2-16,250-23 9 15,-163 34-9-15,-15 21-9 16,-14 9-2-16,-20 12 0 16,-34 6 4-16,-4 6 3 15,-4 3 1-15,-50-3-5 16,-13-7 0-16,-4-13-3 15,4-11 1-15,18-10-2 0,28-9-1 16,21-5-4-16,30-4 2 16,101-5-2-16,70-1 7 15,45 0-7-15,9 0-21 16,-23-7-31-16,-53-10-35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5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16095 7556 184 0,'0'0'63'15,"0"0"-63"1,0 0-6-16,0 0 6 0,0 0 0 15,0 0-6-15,5 0-123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18:46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184 314 301 0,'0'0'113'0,"0"0"-34"16,0 0-13-16,0 0 14 0,0 0 8 16,-162-11-28-16,149 11-25 15,7 0-6-15,3 0 3 16,3 0-8-16,0 0-21 16,0 0-3-16,19 0-5 15,33 0 5-15,36 8 1 16,26-2 5-16,15-4-5 15,4-2 3-15,-12 0-2 16,-14 0 5-16,-20 0-7 16,-28-2 4-16,-24-1-2 15,-16 3 1-15,-16 0-1 16,-3-3 6-16,0-2 7 16,0-10 5-16,0-7 2 15,-13-6-22-15,-12-3-4 16,-7-5 4-16,-4 3-5 15,-9 2-1-15,-4 2 5 16,-4 4 0-16,-4 5 1 0,5 3-1 16,9 6 0-16,14 6 0 15,13 2 0-15,10 3-1 16,6 0 0-16,0 0-8 16,0 0-6-16,13 3 1 15,28 26 14-15,21 3 1 16,13 5 1-16,15 5 1 15,1 0-2-15,-10 6 7 16,-16-9-7-16,-22-2 0 16,-21-4 0-16,-22 4-5 15,-6 4-41-15,-72 10-103 16,-35 0-60-16,-14-5-222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56:4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13019 870 119 0,'0'0'66'0,"0"0"-47"16,0 0-6-16,0 0 18 15,0 0-4-15,0 0 6 16,-7 137 4-16,-16-60-22 16,0 8 5-16,0 3-12 15,0-1 1-15,4-10-7 16,1-9 1-16,5-13-6 0,3-13-9 15,1-14-38 1,2-12-33-16,-9-10-1 0,-2-6-11 16</inkml:trace>
  <inkml:trace contextRef="#ctx0" brushRef="#br0" timeOffset="220.808">12676 907 86 0,'0'0'34'15,"0"0"-8"-15,0 0 6 16,0 0 0-16,0 0-10 16,0 0-7-16,19 0-12 15,50 45 30-15,22 11-9 0,13 5-14 16,6 3 4 0,-8-2-14-16,-10-6 3 0,-12-5-3 15,-11-7-5-15,-4-8-38 16,4-10-16-16,7-14-2 15,16-12-25-15</inkml:trace>
  <inkml:trace contextRef="#ctx0" brushRef="#br0" timeOffset="621.307">14464 957 91 0,'0'0'43'0,"0"0"-30"16,-201-3 3-16,79 37 2 15,-16 6 5-15,-2 9-5 0,9 2-3 16,21 0 0-16,22-3-6 16,15-2-7-16,20-6-2 15,23-12-6-15,14-6-17 16,16-9-10-16,0-9-1 16,27-4 21-16,38-7 9 15,27-25 4-15,18-14 1 16,8-5 0-16,-3-6-1 15,-16-6 2-15,-12 8 3 16,-29 10 8-16,-17 15 2 16,-21 16 9-16,-17 12-2 15,-3 2-9-15,0 0-9 16,0 35-4-16,0 15 0 16,-10 14 24-16,-10 8-10 15,4 2-4-15,2 2-3 0,5-2-7 16,6-8 1-16,3-3-1 15,0-13-33-15,16-10-24 16,26-13-7-16,15-16-42 16</inkml:trace>
  <inkml:trace contextRef="#ctx0" brushRef="#br0" timeOffset="1171.188">14820 1332 93 0,'0'0'22'16,"0"0"8"-16,-43-109 8 0,-3 91-5 15,0 8-8-15,-10 10-9 16,-6 0-8-16,-5 12-2 16,1 16-5-16,4 8 2 15,18 2-3-15,16-1-3 16,21-1 2-16,7-9-7 16,0-3-5-16,39-8 1 15,10-7-5-15,11-9 14 16,-1 0 1-16,-3-6 2 15,-6-13 2-15,-13 2-2 16,-9-1 3-16,-14 3 1 16,-10 8 3-16,-4 4 9 15,0 3-7-15,0 0-6 16,0 0-3-16,0 0-3 16,9 13-2-16,1 4 4 0,10 6 2 15,6-8 1-15,4 0-2 16,6-8 0-16,1-4 0 15,-2-3 1-15,6 0 0 16,5-18 3-16,0-14-3 16,0-4 3-16,-12 0-2 15,-18 5 5-15,-9 7 4 16,-4 8 5-16,-3 10 8 16,0 6 0-16,0 0-21 15,9 0-3-15,10 24-16 16,12 8 13-16,14 6 3 15,1-1 0-15,4-8 2 0,0-7-2 16,-1-5 0-16,-5-7 0 16,6-6-23-16,-1-4-11 15,-6 0-12-15,-13-3-11 16,-14-16-8-16,-16-6-30 16</inkml:trace>
  <inkml:trace contextRef="#ctx0" brushRef="#br0" timeOffset="1328.07">15619 1261 31 0,'0'0'56'15,"0"0"-22"-15,0 0-15 16,0 0 3-16,0 0 8 16,0 0-7-16,0-67-21 15,0 100 0-15,-23 17 4 16,-17 5 7-16,-6 1-9 0,3-6-3 16,1-5-2-1,1-2-14-15,2-9-50 0,9-6-45 16</inkml:trace>
  <inkml:trace contextRef="#ctx0" brushRef="#br0" timeOffset="1777.169">15586 644 127 0,'-221'-85'24'0,"-36"21"-11"16,-5 20 3-16,-5 24 5 16,-12 20 3-16,-3 14-7 15,-18 43-4-15,-20 33-6 16,-9 30-5-16,8 32 1 16,24 22-3-16,50 15 0 15,75 5-3-15,84-1 3 16,88-16-17-16,111-29-8 15,124-30-8-15,98-40 24 16,63-25 8-16,43-29 2 16,15-24 2-16,-1-13-2 15,-18-38 0-15,-49-28 9 16,-55-29 4-16,-64-34 5 16,-65-31 5-16,-61-25-5 0,-61-9-9 15,-72 7-10 1,-34 13 3-16,-105 28 0 0,-67 41-3 15,-66 46-1-15,-74 46-7 16,-63 26 4-16,-61 52 0 16,-14 32-27-16,15 18-7 15,29 8-2-15,68-1-31 16</inkml:trace>
  <inkml:trace contextRef="#ctx0" brushRef="#br0" timeOffset="61679.784">23540 12344 104 0,'0'0'45'0,"0"0"-12"16,0 0 0-16,0 0 13 15,0 0 13-15,0 0-30 0,0 0-6 16,137-10 3 0,54 4-22-16,83-2 4 0,97 0-8 15,75-2 4-15,72 2-3 16,27-2-1-16,16 4-5 16,-4 0-7-16,-35-2 12 15,-37 0 2-15,-63-2-2 16,-59 0 0-16,-73 0 2 15,-65 2-2-15,-57 6-4 16,-53 2 4-16,-29 0-1 16,-17 0-2-16,-19 0-3 15,-27 2-3-15,-23 2-18 16,0 2-30-16,-73 2-14 16,-45-3 10-16,-50 0-28 0</inkml:trace>
  <inkml:trace contextRef="#ctx0" brushRef="#br0" timeOffset="62159.535">23776 12347 31 0,'0'0'26'0,"0"0"-3"15,0 0-3-15,0 0 2 16,0 0-10-16,0 0-2 16,-159-75 8-16,159 73 0 15,0 0-6-15,0 2 7 16,0-2-9-16,0-2 8 15,0-5 5-15,69-3-14 16,56 1-4-16,89 1-3 16,106 2-1-16,107 2 2 15,110 6-2-15,70 0 2 16,40 0 1-16,3 0-4 0,-26 0 4 16,-44-6-4-1,-61 2 7-15,-77 2 1 0,-87 2-5 16,-77 0 1-16,-87 0-1 15,-65 0-2-15,-61 0 2 16,-42 3-3-16,-19-3-3 16,-4 0-2-16,-13 0-31 15,-47 0 0-15,-32 0-25 16,-17 0-55-16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4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0 132 68 0,'0'0'38'0,"0"0"-19"16,0 0 16-16,0 0 2 15,0 0-9-15,0 0-13 0,18-23-3 16,11 8-4-1,9-3 3-15,11-2-2 0,-2 2-6 16,-2 3 3-16,-12 1-3 16,-19 11 6-16,-3 0 0 15,-11 0-2-15,0 3-4 16,0 0-3-16,0 0-5 16,0 13 3-16,0 20-8 15,-16 13 10-15,-2 4 3 16,-2 1-2-16,7-6-1 15,-3-4 0-15,7-12 0 16,-2-8-1-16,7-8-7 16,4-2-8-16,0-7 4 15,0-1-2-15,-5-3 10 0,1 0 2 16,-1 0-4 0,-6 0-1-16,-7 0-4 0,-6 0 8 15,3-3 3-15,8-1 0 16,9 4-1-16,4 0 0 15,0 0-1-15,0 0 0 16,0 0-9-16,0 0 4 16,29 0 2-16,33 0 3 15,34 9 1-15,20-1-17 16,14-5-18-16,0-1-43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5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 51 0,'0'0'41'16,"0"0"-31"-16,0 0 7 0,0 0 8 15,0 0-9-15,0 0-9 16,197-5-1-16,-173 24-2 16,-10-1-1-16,-14 6-3 15,0 0 2-15,0 2-2 16,0 1 1-16,-14-9 0 15,1 0-1-15,2-4 1 16,6-7-1-16,5 2 0 16,0-3-6-16,0 2-8 15,0-1-8-15,29-2-8 16,47-2-13-16,36-3-27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5.6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42 47 0,'0'0'30'15,"0"0"-3"-15,0 0-2 16,0 0-10-16,0 0-7 15,0 0-4-15,257-28 0 16,-219 38 1-16,-14 3-1 16,-10-1-4-16,-14 3 1 15,0 3-2-15,0 3 1 0,-5-1 0 16,-24-5 0-16,-9 0-1 16,5-5 0-16,8 0 1 15,5-3-2-15,6-1 2 16,14 2-1-16,0-3-3 15,0 4 2-15,0 5 3 16,0-5-1-16,14 4 0 16,10 0 1-16,10-1 0 15,-5 4-1-15,-4-5 0 16,-12-2 2-16,-9-5-1 16,-4 2 0-16,0 7-1 15,0-6 0-15,-17 6 0 16,-21-7-3-16,-12-5-17 0,1-1-9 15,11 0-32-15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39:5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6170 6310 14 0,'0'0'39'0,"0"0"-21"15,0 0 5-15,0 0 1 16,0 0 4-16,0 0-5 15,0 0-1-15,0-24 1 16,0 22-1-16,-7 0 0 16,7 2 3-16,-4 0-8 15,4 0 3-15,0-2-9 0,0 0-1 16,0 2-4-16,0-2-3 16,0 2 7-16,0 0-9 15,0 0 1-15,0 0-1 16,0 0-1-16,0 0 2 15,20 0-4-15,6 0 4 16,8 0 0-16,8 0-2 16,11 0 0-16,13 0 5 15,6 6-5-15,12 3 0 16,4-3 2-16,-1-3 0 0,1 3 4 16,-8-2-4-1,-1 2-1-15,3 2 5 0,-6-4-6 16,3 4 3-16,6-2 0 15,5-1 1-15,15 1-4 16,8-5 3-16,9 4-1 16,7-4-1-16,-7-1 1 15,-14 3-2-15,-21-2 0 16,-15 2 0-16,-6-2 4 16,-6-1-4-16,9 0 0 15,0 0 0-15,16 0 4 16,9 0-5-16,10 0 1 15,6 0 0-15,-4 0 0 16,2 0 0-16,-9 0 0 16,-7 0 3-16,-6 0-2 0,-1 0-1 15,2 0 0 1,-2 0 4-16,-2 0-4 0,9 0 0 16,11 0 0-16,19 0 0 15,3 0 2-15,10 0-2 16,-10 6 1-16,4-2 0 15,1 0 0-15,0-1 1 16,3-3-2-16,-4 0 2 16,-1 0-2-16,4 0 0 15,1 0-1-15,15 0 1 16,10 0-4-16,-9 0 4 16,-8-3 0-16,-19-1 0 0,-19 4 1 15,-17-1-1 1,3-2 0-16,-10 1 3 0,10 0-3 15,6 0 0-15,8-2 0 16,15 3 0-16,12 1 2 16,11 0-1-16,1 0 1 15,-3 0 0-15,3 0-1 16,-4 7 0-16,-5 4 0 16,-11-6 1-16,-11 0-2 15,-8-4 0-15,-1 1-1 16,10 1 1-16,13-2 0 15,24-1-4-15,10 0 4 16,18 0 0-16,-6 0 0 16,-11 0 0-16,-22 0 0 15,-32 0 2-15,-21 0-2 0,-18 0 0 16,-2 0 0-16,19 0 0 16,23 0 1-16,23-1 0 15,8-4-1-15,7 4 2 16,3 1-2-16,11 0 1 15,9 0 1-15,-3 0-1 16,-13 0-1-16,-14 0 0 16,-16 0-4-16,-9 0 6 15,6 0-4-15,-1 0 1 16,1-6 1-16,-1 2-2 16,-4 1 2-16,4 2 0 15,11 1 1-15,-3 0 1 0,5 0-2 16,-22 0 0-16,-10 0 0 15,-17 0 0-15,-10 0 0 16,4 0 0-16,8-5 1 16,11 0 2-16,1-3-3 15,-4-3 0-15,-2 5 0 16,5-2-1-16,8 1 3 16,8 2-2-16,11-1 3 15,-3-1-3-15,-9 1-2 16,-8-6 2-16,-10 1 0 15,4 3 0-15,-1-4-4 16,8 5 4-16,12 1-2 16,7-1 3-16,-4 3-1 0,1 4 0 15,-13 0 0 1,-7 0-1-16,-3 0 1 0,3 0 0 16,-4 4 0-16,1 3 2 15,3-4-2-15,0 0 0 16,3-3 2-16,4 0-1 15,6 0-1-15,-2 0 0 16,-11 0 2-16,-14 0-2 16,-22 0 0-16,-24 0 4 15,-16 0-4-15,-3 0 0 16,-1 0 0-16,15-5 0 16,3 1 0-16,-2 0 2 0,-8 2-1 15,-8 0-1-15,-15 2 0 16,-1 0 2-16,-3 0-2 15,0 0 1-15,0 0 2 16,0 0-1-16,0 0 0 16,0 0-1-16,0 0 1 15,0 0-2-15,0 0 0 16,0 0-4-16,0 0-11 16,-3 0-49-16,-47 0-55 15,-22 0-33-15</inkml:trace>
  <inkml:trace contextRef="#ctx0" brushRef="#br0" timeOffset="64144.003">6456 11462 36 0,'0'0'46'15,"0"0"-18"-15,0 0 0 16,0 0 3-16,0 0-11 16,0 0-3-16,0 0-2 15,0 0 3-15,-83 0 2 16,83 0 4-16,0 0 0 16,0 0 0-16,0 0-5 15,0 0 8-15,0 0 6 16,0 0-13-16,0-3 5 0,4 3-15 15,22 0-7-15,20 0 12 16,27 0-15-16,10 0 5 16,20 0-5-16,8 0 0 15,4 0 8-15,-9 0-2 16,-3 3-4-16,-15-3-2 16,-8 2 7-16,-8 0-8 15,-3-2 5-15,4 2-4 16,14-2 5-16,17 0-5 15,22 0 0-15,10 0-2 16,2 0 3-16,-9-2-1 16,-27 0 0-16,-20 0 1 15,-22-1-5-15,-7 3 1 16,-7 0 3-16,12 0 5 0,3 0-5 16,11 0-2-16,11 0 2 15,9 0 0-15,7-1 0 16,-3 1 0-16,-4 0 3 15,-16 0-8-15,-11 0 6 16,-15 0-1-16,-6 0 3 16,-5 0 0-16,7 0-3 15,3 0 0-15,12 0 0 16,20-5 7-16,22 5-7 16,34 0 0-16,16 0 0 15,-8 0 1-15,-20 0-1 16,-29 0-1-16,-29 3 1 15,-16-1-3-15,-14-1 3 16,-10 2 0-16,0-1 0 0,4 0 5 16,-4-2-5-16,6 0 0 15,6 0 0-15,11 0-4 16,37 0 6-16,47 0-2 16,38 0 0-16,26 0-2 15,3 0-4-15,-18 2 4 16,-19 2-1-16,-22-2 2 15,-36 0 0-15,-37 0 1 16,-27-2-4-16,-22 0 3 16,-3 0 0-16,6 0 1 15,16 0 0-15,11 0 0 0,3-2-3 16,12-2 3 0,34-2-1-16,64 4 2 0,67 2-1 15,60 0 0-15,37 0-12 16,-6 10 2-16,-31 2-3 15,-39-2-5-15,-50-3 6 16,-40-2 4-16,-51-1 3 16,-41-2-1-16,-23 0-1 15,-3 0 2-15,33-2 2 16,49 0 3-16,54 2-1 16,58 4-21-16,23 2 18 15,-5 1-1-15,-31-2-1 16,-56-1 0-16,-49-4 1 15,-54-2 5-15,-24 0-2 0,5 0 4 16,4 0 3-16,52-2-4 16,40-4 1-16,59 6-3 15,63 0 3-15,38 0-2 16,33 16 0-16,8 1 0 16,-19-3 0-16,-38 3 0 15,-42-5 2-15,-49-5-1 16,-47-3-1-16,-49-4 3 15,-26 0-5-15,-16 0 5 16,12-4-3-16,30-7 0 16,31 3 3-16,23 2-7 15,22 6 4-15,3 0-1 16,10 0 1-16,-1 0-1 0,3 0 1 16,4 0 0-16,1 0 1 15,-1 0-2-15,-3 0 2 16,-8 0-1-16,4 0 0 15,8 0 0-15,3 0 1 16,-7 0-1-16,-32 0 0 16,-47 0-2-16,-33 0 2 15,-26 0 0-15,-3 0 0 16,19 0 1-16,19 0-2 16,15 0 1-16,3-4-1 15,-11 0 1-15,-6-2 3 16,6-1-3-16,38 0 2 15,39 5-2-15,35 2 0 16,17 0-3-16,-3 0 9 0,4 9-9 16,16 4 3-16,-1 3 0 15,8 1 0-15,-17 3 0 16,-32-6-2-16,-45-5 2 16,-52-4 0-16,-38-5 0 15,-18 0 0-15,-11 0 2 16,18-7 0-16,4 0-2 15,12 0 0-15,10 3-2 16,3 4 6-16,-6-2-8 16,-4 2 4-16,-11 0 0 15,-19 0 2-15,-16 0-1 16,-10 0-1-16,7 0 0 16,11 0 2-16,12 0-2 0,7 0-2 15,30 0 2-15,45 0 1 16,27 4-1-16,20 6 1 15,-30 3-1-15,-56-5 0 16,-48-7 0-16,-29-1 0 16,-9 0 3-16,-3 0 2 15,4-6-5-15,-4-4 0 16,0 3-1-16,0 4-2 16,0 1-1-16,0 2-11 15,4 0-16-15,-4 0-17 16,0 0-19-16,0 6-36 15</inkml:trace>
  <inkml:trace contextRef="#ctx0" brushRef="#br0" timeOffset="65076.295">6202 12815 74 0,'0'0'45'15,"0"0"-22"-15,0 0 3 16,0 0 14-16,0 0-3 16,0 0 5-16,-188-1-8 15,188 1-18-15,0 0-11 16,53 0 0-16,62 0-2 15,73-5 6-15,82-8 3 16,68-4-4-16,74-1-6 16,43 2 2-16,30 4-4 0,14 4 2 15,-24 2-4-15,-27 2 2 16,-68 0 0-16,-74 2 0 16,-81 2 3-16,-69 0 2 15,-52 0-5-15,-44-1 1 16,-21 1-3-16,-21-3 2 15,-15 1-1-15,-3 0 1 16,0-6-3-16,0-2-26 16,-44-4-64-16,-41 0 29 15,-33-4-77-15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6.1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1 104 0,'0'0'29'0,"0"0"-9"16,0 0 10-16,0 0-7 15,0 0-19-15,0 0-4 16,0-13-3-16,0 42-2 15,-16 7 5-15,-9 8 1 16,12-9 0-16,4-7 0 16,9 0-1-16,0-8 0 15,0-5 1-15,18-5 0 16,27-5-1-16,1-5 2 16,4 0-2-16,-8 0 4 0,-8-12-3 15,-10-1 5 1,-8 0 5-16,-7 6 9 0,-5 2-1 15,-4 5 4-15,0 0-15 16,0 0-8-16,0 0-6 16,0 14-4-16,0 17 10 15,0 5-1-15,0-6-17 16,0 3-9-16,0-8-13 16,0-1-22-16,0-8-59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7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281 0 86 0,'0'0'31'16,"0"0"7"-16,0 0-11 15,0 0-9-15,0 0-14 16,0 0-2-16,-96 38-2 0,29 14 6 16,9 10-6-16,18 6 3 15,26-5-3-15,14-4 0 16,0-8 0-16,38-10 2 16,29-14-1-16,12-7 1 15,3-8-2-15,-19-8 2 16,-21-4 2-16,-17 0 20 15,-16-16 15-15,-9-13-20 16,-5-3-18-16,-57-1-1 16,-16 6-10-16,-7 6-36 15,2 10-18-15,29 9-36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6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11 112 0,'0'0'42'0,"0"0"-10"16,0 0 3-16,0 0-7 15,0 0-15-15,0 0-5 16,0-13-4-16,0 13-1 16,0 0-3-16,0 0-2 15,0 0 1-15,0 8 1 0,0 9 0 16,0 7 1-16,0 3 0 15,0 9-1-15,4 4 3 16,30 3-3-16,-1-2 0 16,5-1 3-16,-9-7-3 15,0-5 0-15,-9-8 1 16,-6-7-1-16,-10-6 0 16,-4-7-5-16,0 0-11 15,0 0-5-15,-4 0-15 16,-39-7 0-16,-6-12-7 15,7 0-9-15,4-1-18 16</inkml:trace>
  <inkml:trace contextRef="#ctx0" brushRef="#br0" timeOffset="143">51 137 44 0,'0'0'34'0,"0"0"-27"15,0 0 24-15,0 0-6 16,0 0-16-16,291-106-7 15,-244 95-2-15,-14 4-6 16,-4 2-18-16,-13 5-35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8.1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0 108 0,'0'0'43'0,"0"0"5"15,0 0 5-15,0 0 0 16,0 0-10-16,0 0-6 16,0 0-2-16,0 0-9 15,0 0-12-15,0 0-4 16,0 4-7-16,0 25-3 0,0 14 0 16,-20 9 2-1,2 3 8-15,2-9-10 16,3-9 0-16,6-11 0 0,7-11 3 15,0-13-6-15,0-2 2 16,0 0 0-16,0 0 1 16,0 0 1-16,0-13 2 15,20-17 4-15,23-7-6 16,6-8 0-16,5 3-1 16,-12 10 0-16,-4 13 0 15,-13 9-4-15,-14 7 2 16,-7 3 1-16,-4 0-16 15,9 0 1-15,11 23-6 16,3 10 15-16,6 8-7 16,0 2-17-16,0-5 5 0,0-2-9 15,0-14-35 1,0-10 3-16,4-3-6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19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 80 0,'0'0'28'0,"0"0"-2"16,0 0 6-16,0 0-8 0,0 0-9 15,0 0-9-15,24-41-3 16,30 41 0-16,22 0-2 15,7 0-1-15,-3 0 0 16,-15 0 0-16,-27 0-1 16,-20 0 0-16,-12 0-3 15,-6 0 2-15,0 0 0 16,0 0-2-16,0 0 4 16,0 0-3-16,0 0-3 15,0 0 3-15,-20 12 3 16,-9 11 0-16,5 1 1 15,-5 10-1-15,4 4 0 16,3 6 1-16,-7 6-1 16,9 2 1-16,6-2-1 15,3-10 0-15,11-11 0 0,0-12 1 16,0-10-1-16,0-2 0 16,0-5 0-16,0 0 1 15,-9 0-1-15,0 0 0 16,-11 0-9-16,2-7 4 15,-2-1-1-15,4 3 2 16,12-1 1-16,4 3 2 16,0-6-1-16,0 4 1 15,0 0-2-15,20 0-4 16,38-3 3-16,29 2-3 16,9 5-5-16,0-3-1 15,-24 4 5-15,-23 0 5 16,-27 0-7-16,-10 0-10 0,-3 0 2 15,-9 0 4 1,0 0 5-16,0 0 4 0,0-2 2 16,0-2 2-16,0-1 1 15,0 3 10-15,0-2 2 16,-5-1 3-16,1 3-2 16,4 2-3-16,0-2 0 15,0 2-3-15,0 0-7 16,33-6 3-16,21 4-1 15,2-6-1-15,-12-1 0 16,-15 1 2-16,-11-7 7 16,-11-1 5-16,-7-8-2 15,0 8-3-15,0-2-4 16,0 5 0-16,0 5-2 0,-20 2-1 16,0 6 1-16,-3 0-4 15,-1 0 0-15,-10 16 0 16,5 11 0-16,5 0 0 15,15 5 0-15,9 4-2 16,0-1 1-16,33-1 1 16,34-6 0-16,5-6 1 15,-5-11 0-15,-9-9 0 16,-5-2 0-16,-15 0 6 16,-4-11 9-16,-9-12 4 15,-5-6-2-15,-2-5 3 16,-3 4-6-16,-1 4-3 15,-10 11 2-15,-4 12-2 0,0 3-2 16,0 0-9-16,7 0-1 16,-7 13-13-16,0 16 10 15,0 5 2-15,0 0 1 16,0-1 0-16,0-7 1 16,0-11-1-16,0-6 0 15,0-6 0-15,0-3 0 16,9 0 2-16,11 0 1 15,13-20 5-15,5-10-7 16,9-6 0-16,-2 7-1 16,-7 11 2-16,-18 5-1 15,-11 10 0-15,-5 3 0 0,-4 0-2 16,9 0-4-16,7 7-4 16,-3 13 9-16,12 1-2 15,0 3 2-15,4-6-1 16,0 0-1-16,-11-7 1 15,-3-3-3-15,-10-6-1 16,-5-2-1-16,0 0 6 16,9 0 2-16,2 0 0 15,7-21 1-15,6-1-3 16,5 2-1-16,-9 7 1 16,-11 5 0-16,-9 8 1 15,0 0-1-15,0 0 0 16,5 0-8-16,4 0 3 0,2 13 0 15,7 4-1-15,11 2-7 16,4-7 1-16,8-5 8 16,-3 2 1-16,-1-7 2 15,-3-2 1-15,0 0 1 16,-10 0 0-16,-8-18 4 16,-3-5-3-16,-13 1 4 15,0-1 0-15,0 1-2 16,0 6-2-16,0 5-2 15,-4 4-1-15,-1 3 1 16,5 4 0-16,0 0 0 16,0 0-2-16,0 0-4 0,0 9-2 15,0 20 3 1,25 5 5-16,8 2-1 0,5 0 2 16,-4-1-1-16,4 0 0 15,-5-4 0-15,-4-4 0 16,-4-3 0-16,-12-10 0 15,-6 0 0-15,-7-10 0 16,0 0-2-16,-11-3-3 16,-36-1 0-16,-16 0-5 15,1-5-20-15,13-10-5 16,11 2-14-16,9 0-17 16</inkml:trace>
  <inkml:trace contextRef="#ctx0" brushRef="#br0" timeOffset="419">2737 215 50 0,'0'0'19'0,"0"0"-11"16,0 0 5-16,0 0 0 16,0 0-8-16,0 0-2 15,264 18-2-15,-206-9-1 0,-20 0-11 16,-27-4-22-16</inkml:trace>
  <inkml:trace contextRef="#ctx0" brushRef="#br0" timeOffset="574">2737 215 36 0,'-103'165'13'0,"177"-155"4"15,22-1-1-15,13-2-12 16,3-3-4-16,-20-4-20 16</inkml:trace>
  <inkml:trace contextRef="#ctx0" brushRef="#br0" timeOffset="1019">3584 185 84 0,'0'0'37'16,"0"0"-18"-16,0 0 17 15,0 0-11-15,0 0-3 16,0 0-3-16,0-78-3 0,0 78 2 15,0 0-8-15,0 0-10 16,-29 9-6-16,-14 31 5 16,-15 12 1-16,5 11 2 15,10 9-2-15,23-7 0 16,20-4-1-16,0-11 1 16,20-12-1-16,27-11 1 15,7-8 0-15,-5-12 0 16,-7-4 1-16,-8-3 1 15,-1 0 4-15,1-23 3 16,-10-10 9-16,-4-3 2 16,-15-1-6-16,-5-1-6 15,0 5-8-15,-29 5 0 0,-29 3-6 16,-9 10-25-16,0 13-14 16,13 2-23-16,12 2-23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4:27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969 467 61 0,'0'0'53'15,"0"0"-46"-15,0 0-3 16,0 0 11-16,0 0 9 15,0 0-14-15,0 0-7 16,0-11 2-16,5 11 3 16,-1 0 4-16,-4 0 3 0,0 0-3 15,0 0 2 1,0 0-1-16,0 0-1 0,0 0 11 16,0 0-9-16,0 8-4 15,0 5 0-15,0 0-5 16,-4 0-3-16,-30 4 4 15,-4 0-6-15,-4-1 2 16,-3 1 1-16,16-6-3 16,4-1 3-16,17-5-3 15,8-3 0-15,0-2 0 16,0 0 0-16,0 0 1 16,0 0-1-16,0 0 0 0,15 0 2 15,8 0-2 1,6 3 2-16,-5-1-2 0,-4 1 1 15,-6 2-1-15,1 4-2 16,3 2 2-16,2 2 1 16,-2 2-1-16,-2 4-1 15,-7-3 1-15,-9 5 0 16,0 5 0-16,0-6 0 16,-9-3-1-16,-25 1-2 15,-4-5 6-15,9-6-2 16,5-4-1-16,-5-3-3 15,0 0 2-15,-9 0-16 16,-7-3-20-16,7-15-8 16,0-2-6-16,4-1-2 15,23-3-18-15</inkml:trace>
  <inkml:trace contextRef="#ctx0" brushRef="#br0" timeOffset="174">1094 447 50 0,'0'0'28'16,"0"0"-24"-16,0 0 3 15,0 0 4-15,0 0-4 16,284-18-7-16,-226 18-3 16,-9 0-10-16,-6 3-8 15,-10-3-13-15</inkml:trace>
  <inkml:trace contextRef="#ctx0" brushRef="#br0" timeOffset="675">1606 329 12 0,'0'0'35'15,"0"0"-13"-15,0 0-3 16,0 0 2-16,0 0-5 15,-150-127-7-15,72 118-1 16,-2 7 1-16,-3 2 4 16,-4 0 3-16,-14 7-4 0,-10 19 1 15,1 7-7 1,-10 4 0-16,3 4 2 0,12 9-1 16,3 8 3-16,12 3-7 15,16 2-1-15,-2 1 1 16,18-1-3-16,20 0 0 15,23-1 0-15,15-4 0 16,4-5 0-16,59-10 0 16,24-9 0-16,29-15 0 15,23-9 1-15,19-5 0 16,12-5 5-16,-2 0-2 16,1-11 13-16,-14-21 6 15,-6-8-8-15,-15-8 7 16,-13-8-11-16,-20-7 5 0,-34-6 0 15,-38-9-11-15,-29-6-1 16,-34-2-4-16,-71-4-12 16,-24 3 12-16,-3 9-7 15,22 7-8-15,14 15-1 16,13 15-16-16,21 13-14 16,8 11-4-16,12 11-4 15,-12 6-6-15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08:19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29946 8587 54 0,'0'0'43'0,"0"0"-31"16,0 0 4-16,0 0 6 15,0 0-3-15,0 0-2 16,0 0-1-16,0-69 3 16,0 51 3-16,0-2 2 15,0-3 0-15,-7 2-11 16,-20-2 11-16,0 2-18 0,1 3 0 16,-9 1 1-1,1 7-4-15,-8 5-3 0,1 3 0 16,-5 2 3-16,0 0-5 15,0 23 2-15,3 13-1 16,10 3-2 0,3 5 3-16,14-2 0 0,12 0-1 15,4-4-8-15,0-5 8 16,23-10-9-16,11-7-2 16,1-5 11-16,-5-10 0 15,0-1 1-15,-10 0 2 16,-1 0 0-16,4-12 3 15,0-11-2-15,7-4 0 16,-3-5 11-16,3-2-11 16,-7 6 3-16,-7 6 1 0,-6 12-6 15,-6 4 8 1,0 6-7-16,-4 0-1 0,0 0 0 16,0 0-1-16,0 0-4 15,0 6 3-15,0 22-8 16,0 14 9-16,0 5 0 15,0-4 1-15,0-3-1 16,0 1 0-16,0-7-2 16,0-4-22-16,0-4-31 15,0-8-3-15,0-6-7 16,0-5-34-16</inkml:trace>
  <inkml:trace contextRef="#ctx0" brushRef="#br0" timeOffset="47353.756">30957 8451 37 0,'0'0'49'0,"0"0"-14"16,0 0 5-16,0 0-4 15,0 0 8-15,0 0-5 0,-12 0-8 16,12 0 4-16,0 0-13 16,0 0 0-16,0 0 6 15,0 0-18-15,0 0 15 16,0-5-11-16,4-3-10 15,8-4 13-15,11-4-15 16,-4-2-2-16,-4 4 4 16,8-2 4-16,-8 5-8 15,-4 3 0-15,1 5 2 16,-12 1-2-16,0 0 0 16,0 2 0-16,0 0-1 15,0 0-1-15,0 0 1 16,0 0-4-16,0 2-16 0,0 17 19 15,-8 6-10 1,-10 6 12-16,6 2 0 0,4-1 7 16,5 2-7-16,3-6 0 15,0-2 1-15,0-5-6 16,0-4 5-16,0-3 0 16,0-1-2-16,0-6 7 15,0-1-5-15,0-4 0 16,0-2-10-16,0 0 6 15,0 0-16-15,-27 0 2 16,-11 0 13-16,-5 0 3 16,17-3 2-16,15 1 0 0,7 2 0 15,4 0-7 1,0 0 5-16,0 0-4 0,0 0 4 16,4 0-11-1,37 0 10-15,24-4-2 0,15-1 10 16,5 1-10-16,-2 0-9 15,-7-3-26-15,-11 0-4 16,-12-2-17-16,-14 2 13 16,-9 1 2-16,-10-2-13 15</inkml:trace>
  <inkml:trace contextRef="#ctx0" brushRef="#br0" timeOffset="47728.112">31575 8456 62 0,'0'0'39'0,"0"0"2"15,0 0-11-15,0 0-7 16,0 0-5-16,0 0-10 16,0-18 0-16,0 18-8 15,-16 0 2-15,-14 16-2 16,3 6 0-16,-3 3 0 15,7 6 2-15,4-1 0 16,3-1-2-16,16-3 0 16,0-5 2-16,0-5-3 15,42-2 2-15,8-10 1 0,12-4 10 16,-2 0 14-16,-4 0 9 16,-1-19 0-16,-18-8-6 15,-6-5 9 1,-19-6-19-16,-12 0-12 0,-4 0-7 15,-45 7-8-15,-13 6-6 16,-11 8-49-16,-3 11-20 16,7 6 2-16,16 0-33 15</inkml:trace>
  <inkml:trace contextRef="#ctx0" brushRef="#br0" timeOffset="55026.328">28226 7215 59 0,'0'0'29'16,"0"0"2"-16,0 0 2 16,0 0-18-16,0 0-7 15,0 0-2-15,0 0-5 16,7 10 21-16,-7 1 3 16,0 4-13-16,0 1 9 15,-17 2-9-15,-6 2-3 16,-4 4 4-16,8-2-13 15,3 2 4-15,12-2-3 0,4-4 3 16,0 0-1-16,20-4-3 16,29-2 0-16,17-2-2 15,10-5-1-15,-7-5-15 16,-13 0-18-16,-22-2-13 16,-22-21-11-16,-12-7-66 15</inkml:trace>
  <inkml:trace contextRef="#ctx0" brushRef="#br0" timeOffset="55147.4">28226 7215 3 0</inkml:trace>
  <inkml:trace contextRef="#ctx0" brushRef="#br0" timeOffset="55385.884">28226 7215 3 0,'89'-129'22'0,"-102"129"-8"0,6 0 0 0,0 0-2 15,-5 0-1-15,1 6-6 16,-5 5 4-16,0 0-2 16,6 2-1-16,6 1-3 15,4-2 0-15,0-2-2 16,0-1 0-16,4-3 1 16,19-2 1-16,3-4 3 15,4 0 5-15,2 0-1 16,-11 0 2-16,-1-11 3 0,-8-1-7 15,-5-3 2 1,-7 3-4-16,0-2-4 0,0 5-1 16,0 3-1-16,0 2-4 15,-7 4 1-15,-19 0-19 16,-6 0-20-16,5 1-27 16</inkml:trace>
  <inkml:trace contextRef="#ctx0" brushRef="#br0" timeOffset="55835.552">28364 6999 42 0,'0'0'33'0,"0"0"-13"15,0 0-3-15,0 0-2 16,-214-7-12-16,135 39 2 15,-6 5-1-15,5 8-1 16,15 6 8-16,12 3-7 16,12 4 0-16,6 1 4 15,15-1-7-15,6-1 4 16,14 2-5-16,0-5 2 16,46 0-3-16,26-4 1 15,15-6 0-15,21-5 3 16,-2-14-3-16,0-11 6 15,2-8 2-15,-9-6 4 0,0 0 6 16,-9-28 4-16,2-12-6 16,-7-8 4-16,-12-13-12 15,-13-8 6-15,-21-7-4 16,-28-4-10-16,-11 5 2 16,-27 5-2-16,-49 11 0 15,-30 12-5-15,-16 9 1 16,-16 13-5-16,0 13-27 15,2 12-2-15,14 0 3 16,14 22-25-16,21 14-55 16</inkml:trace>
  <inkml:trace contextRef="#ctx0" brushRef="#br0" timeOffset="62683.453">28592 7149 43 0,'0'0'24'0,"0"0"6"16,0 0-7-16,0 0-1 15,0 0-4-15,0 0-7 0,-14-117 4 16,-41 105-11-16,-12 2-3 16,-11 4 6-16,6 5-5 15,8 1 1-15,6 0 0 16,5 0-2-16,3 8 2 15,-10 13-3-15,-16 11 0 16,-20 14 3-16,-15 12 2 16,-2 9 1-16,8-1-1 15,22-2-1-15,11-4 2 16,19 3-6-16,23-5 2 16,17-4-3-16,13 0 3 15,20-5-2-15,40-3 1 16,16-2 1-16,16-3 0 15,0-3-2-15,11-3 1 16,-1-10 0-16,-3-4 0 0,0-6-1 16,-10-7 1-16,-10-5 1 15,-3-3 1-15,-10 0 0 16,3-8 5-16,-4-13 15 16,2-7-13-16,2-8 7 15,-3-9 7-15,-2-8-18 16,-6-7 8-16,-9-8-6 15,-11-2-6-15,-15-1 14 16,-15 7-15-16,-8 4 5 16,0 7 5-16,-12 10-6 15,-18 2 2-15,-9 8-7 16,-10 5 2-16,-12 3-5 0,-8 6 3 16,0 4 0-16,6 5-3 15,1 6 2-15,9 4 1 16,-9 0 0-16,-18 0-5 15,-6 14 2-15,-19 11 1 16,10 3-1-16,12-1-2 16,14 2 1-16,16-1 1 15,14 0 0-15,1 7-6 16,12 5 1-16,3 4-4 16,7 1 12-16,9 5-4 15,3 0 7-15,1 2-3 16,3-3 0-16,0-6 3 0,0-4-6 15,0-7 3-15,26-3 0 16,15-4-3-16,9-5 0 16,8-2 2-16,2-6 1 15,13-4 0-15,8-3 3 16,18-5-3-16,14 0 0 16,9-8 1-16,4-15 3 15,-4-7-4-15,-4-4 0 16,-15-9 4-16,-11-8 0 15,-12-13-3-15,-15-10-1 16,-12-10 4-16,-14-5-1 16,-32-5-3-16,-7 4 0 15,-37 7 2-15,-44 11-7 0,-15 16 3 16,-3 13 1 0,-7 22-1-16,-6 17-10 0,-13 4-4 15,-15 31-48-15,-10 11-2 16,14-2-10-16,21-3-52 15</inkml:trace>
  <inkml:trace contextRef="#ctx0" brushRef="#br0" timeOffset="69036.377">29503 5913 113 0,'0'0'65'0,"0"0"-27"0,0 0 9 15,0 0 13-15,0 0-3 16,0 0-3-16,0 0-22 16,20 0 11-16,-20 0-19 15,3 0-11-15,-3 0 7 16,0 0-20-16,0 16 0 16,0 12 11-16,-14 8-8 15,-9 3 3-15,4-4-6 16,3 0 8-16,12-5-11 15,4-3 3-15,0-8 0 16,7-5-1-16,29-3-28 16,6-8 11-16,18-3-13 15,2 0-16-15,-9-10 7 16,-7-10-30-16,-23-10 11 0,-8-2-1 16,-8-9 4-16,1 0 4 15,-4-3-14-15</inkml:trace>
  <inkml:trace contextRef="#ctx0" brushRef="#br0" timeOffset="69409.067">29615 5628 51 0,'0'0'31'0,"0"0"-15"15,0 0-3-15,0 0-10 16,0 0 1-16,0 0 1 16,-103 45 30-16,87-29-27 15,9-2-4-15,7 0-1 16,0-2-2-16,0-5 1 16,0-1 7-16,23-6-2 15,4 0-2-15,6 0 14 16,3 0-8-16,-10-7 5 15,-8-10 11-15,-6-1-16 16,-8-1 2-16,-4-3-1 16,0 2-12-16,0 4 2 15,0 3-2-15,-27 6-10 0,-3 2 4 16,-2 5-29-16,-1 0 1 16,-1 5 3-16,15 15-8 15,12 10-21-15</inkml:trace>
  <inkml:trace contextRef="#ctx0" brushRef="#br0" timeOffset="69695.185">29977 5979 44 0,'0'0'29'0,"0"0"-17"16,0 0 2-16,0 0 6 15,0 0 21-15,0 0-29 16,8 28-2-16,25-24 4 16,13 1-3-16,7-4 2 15,6-1-13-15,-6 0 1 16,-4 0-1-16,-10 0 0 15,-12-11-32-15,-13-7-43 16</inkml:trace>
  <inkml:trace contextRef="#ctx0" brushRef="#br0" timeOffset="69965.418">30232 5797 57 0,'0'0'43'0,"0"0"-29"16,0 0 2-16,0 0 24 15,0 0-20-15,0 0 0 16,0 132-1-16,4-95-12 16,-4-1 6-16,0 0-7 0,0-2-4 15,0 0 2 1,0-2-4-16,0-4 0 0,-14 0 0 15,1-8-25-15,-1-4-11 16,2-8-26-16,8-6-18 16</inkml:trace>
  <inkml:trace contextRef="#ctx0" brushRef="#br0" timeOffset="70243.443">30651 5829 8 0,'0'0'74'15,"0"0"-45"-15,0 0 2 0,0 0-10 16,0 0-7-16,0 0-8 16,-7-14-6-16,-23 41 7 15,-9 10 5-15,9 3 1 16,4 4-4-16,10-1-8 15,5 1 5-15,8-4-6 16,-3-2 2-16,6-6-4 16,0-4 0-16,0-6-27 15,0-8-29-15,16-10-42 16</inkml:trace>
  <inkml:trace contextRef="#ctx0" brushRef="#br0" timeOffset="70549.221">30892 5963 33 0,'0'0'48'16,"0"0"-22"-16,0 0 6 0,0 0-12 15,0 0-5 1,0 0-12-16,251 4-1 0,-178 1 0 16,-1-2-2-16,-6 1-8 15,-13 2-21-15,-20-2-29 16,-20 0-27-16</inkml:trace>
  <inkml:trace contextRef="#ctx0" brushRef="#br0" timeOffset="70706.943">31010 6079 20 0,'0'0'37'0,"0"0"-12"16,0 0 0-16,0 0-4 0,206 32-14 15,-118-26-5-15,4-6-2 16,-9 0-36-16</inkml:trace>
  <inkml:trace contextRef="#ctx0" brushRef="#br0" timeOffset="71804.416">31762 5426 6 0,'-217'-59'34'16,"-40"2"-3"-16,-13 0-10 15,-8 13-9-15,-9 14 8 16,17 20-2-16,15 10-3 16,21 29-8-16,29 21-6 15,18 12 1-15,19 10 0 16,26 12-1-16,33 10-2 15,17 10 1-15,31 5 0 16,22-1-2-16,39-1 2 16,20-9-3-16,83-2 2 15,65-4 2-15,60-6-2 0,58-7 2 16,70-20 2 0,40-18 18-16,20-19-11 0,-1-22 3 15,-54-2-1-15,-44-36 4 16,-50-20 10-16,-37-14-6 15,-48-15-1-15,-40-17 5 16,-56-12-18-16,-73-11 4 16,-40-11-10-16,-121-4-9 15,-77-5 8-15,-42 7-19 16,-20 16-11-16,10 19 6 16,27 29-10-16,38 33 4 15,28 30-6-15,32 13 0 16,26 26 3-16,20 18-39 15</inkml:trace>
  <inkml:trace contextRef="#ctx0" brushRef="#br0" timeOffset="113289.526">24807 4554 84 0,'0'0'74'0,"0"0"-41"16,0 0 16-16,0 0 9 16,0 0-12-16,0 0-6 15,0 0-12-15,110-76 3 16,-107 61-2-16,-3 0-6 15,0-4-1-15,0 1-20 16,-30 0 7-16,-16 4 0 0,-7 0-9 16,0 8 0-16,0 4 0 15,2 2-4-15,6 0 3 16,10 21-13-16,-2 10-37 16,14 5 6-16,11 3 24 15,12-7 20-15,0-6-9 16,35-7-1-16,6-7 6 15,1-7 2-15,0-5 3 16,-8 0 5-16,-4 0-4 16,2-12 3-16,2-6 16 15,5-2 0-15,-6-2-1 16,-3 4-5-16,-10 6-5 16,-17 6 26-16,-3 3-15 15,0 3-9-15,0 0-9 16,0 0-2-16,0 9-4 0,0 18-15 15,0 12 19-15,-3 3 12 16,-1 2-10-16,4-5 0 16,0 1 5-16,0-9-6 15,4-9-2-15,8-6-28 16,-1-8-38-16,-8-1-2 16,-3-7-14-16,0 0 11 15,0-7 7-15,7-20-63 16</inkml:trace>
  <inkml:trace contextRef="#ctx0" brushRef="#br0" timeOffset="113703.178">25069 4141 100 0,'0'0'33'0,"0"0"-3"15,-159-134 4-15,100 103 4 16,3 9 9-16,-10 10-17 15,-24 12-5-15,-32 4-14 16,-32 34-2-16,-12 16 14 16,12 15-13-16,14 9 3 15,32 6-6-15,29 4-1 16,33 7 2-16,42 1-8 16,8 2-4-16,80-2 3 15,33-10-5-15,32-13 3 0,15-15-4 16,1-16-6-16,-6-18 8 15,-10-18 5-15,1-6 1 16,-7-18 15-16,-1-26-11 16,-13-12 10-16,-11-16 5 15,-10-21-4-15,-25-11 7 16,-21-11-17-16,-39 3-5 16,-23 10-1-16,-42 16-5 15,-57 16 0-15,-23 18-4 16,-13 18-26-16,3 15-11 15,3 19-21-15,-2 0-18 16,17 16-7-16</inkml:trace>
  <inkml:trace contextRef="#ctx0" brushRef="#br0" timeOffset="114323.548">24596 3287 132 0,'0'0'44'0,"0"0"-8"16,0 0 29-16,0 0 18 15,0 0-16-15,0 0-29 16,-68-91 3-16,60 93-38 16,-4 28-3-16,-6 16 0 15,-1 14 10-15,-1 2 4 16,10 1-14-16,5-1 1 15,5-8 4-15,0-10-5 16,0-12 0-16,0-14 0 16,0-8 11-16,0-4-15 0,0-6 4 15,0 0 0-15,0 0 10 16,-8-18-6-16,-7-17-2 16,4-13 4-16,0-5 3 15,-5 6-9-15,4 4 0 16,-2 16 0-16,1 15-3 15,-1 8 3-15,-5 4-8 16,-15 0 1-16,-5 11-1 16,6 11 7-16,13 1 1 15,20 4-9-15,0-3 1 16,50 0-11-16,22-4 19 16,20-6 0-16,14-4 3 15,13-8-3-15,-9-2 0 16,-8 0-46-16,-20-20-24 0,-33-8-28 15,-26-8 2-15,-23-1-14 16</inkml:trace>
  <inkml:trace contextRef="#ctx0" brushRef="#br0" timeOffset="115599.854">24630 2658 108 0,'0'0'55'0,"0"0"-31"16,0 0 10-16,0 0 8 15,0 0-15-15,0 0-13 16,4-45 6-16,-4 33 2 16,0-2-9-16,-4 0 12 15,-19-5-23-15,0 3 11 16,-3-2 2-16,3 2-12 16,1 6 10-16,6 2-4 15,4 6-8-15,-6 2-2 16,-5 0-4-16,-12 6 5 0,-6 17-7 15,2 2 7-15,13 6 0 16,19-1 0-16,7 2-4 16,0-2-1-16,30-4 1 15,12-6-3-15,-1-6 3 16,-9-10 1-16,-2-4 3 16,-7 0 9-16,0-14-8 15,0-15 15-15,0-8-13 16,-2-7 2-16,-1-11 14 15,-1-5-17-15,8-7 9 16,8-6 10-16,-5 4-19 16,4 9 18-16,-15 16-11 0,-12 19-7 15,-7 12 17-15,0 13-16 16,0 0-6-16,0 14-7 16,-30 22 5-16,-12 11 1 15,8 3 4-15,11 4 0 16,23 0 0-16,0 4 3 15,19-4-6-15,35-2 3 16,11-10-1-16,-1-10-5 16,-6-9 6-16,-14-13 0 15,-5-8-5-15,-12-2 10 16,3-11-3-16,-4-14-2 16,6-10 8-16,-14 1-4 0,-13-4-4 15,-5-2 0 1,0 4-3-16,0 5 3 15,-5 4 0-15,-6 11-1 0,-5 9 3 16,9 4-9-16,-3 3 1 16,-10 3-11-16,-6 20 12 15,-13 12 0-15,5 8 5 16,11 1 0-16,20 0 1 16,3-5-9-16,0-9 8 15,14-9-1-15,12-6-4 16,-3-11 1-16,-3-4 4 15,3 0-1-15,3-7 2 16,4-12 8-16,2-6-9 16,-9-1 0-16,-5-1 9 15,-6 0-7-15,-1 7-2 0,-2 8 0 16,-6 6 3-16,-3 4-4 16,0 2 1-16,0 0-12 15,0 0 7-15,0 8-13 16,0 10 18-16,0-2-1 15,0-2 4-15,11 0-6 16,8-4 3-16,1-6 0 16,6-1 3-16,8-3-2 15,12 0 4-15,7-17 6 16,0-11-9-16,-3-6 13 0,-15-10-2 16,-16-2 2-1,-15-6 18-15,-4-2-21 16,0 1 15-16,0 7 10 0,-16 12-14 15,5 13 12-15,3 12-13 16,4 9-10-16,0 0-12 16,-6 2-14-16,-10 26 10 15,-3 12-6-15,-3 13 20 16,10 4-20-16,16-2 10 16,0 7 0-16,0-6-2 15,19-2 2-15,20-5-12 16,6-13-38-16,-3-10-47 15,-7-10 27-15,-17-12-21 16,-9-4-20-16,-9-13 57 16,-5-20-30-16,-48-7-14 0</inkml:trace>
  <inkml:trace contextRef="#ctx0" brushRef="#br0" timeOffset="116108.122">25316 2402 57 0,'0'0'19'0,"0"0"2"16,0 0 3-16,0 0-13 15,0 0-10-15,0 0 23 16,248 52 4-16,-136-32-7 16,6-2-3-16,-8-3-1 15,-11-8-6-15,-18-2 3 16,-28-4 6-16,-23-1-8 16,-17 0 5-16,-13 0 6 0,0-4-3 15,0-11-10-15,-20-10-10 16,-26 3 0-1,-10 0 0-15,-3 9 0 0,10 2-5 16,8 9 2-16,-1 2 1 16,-1 2 0-16,1 26-3 15,4 5 5-15,12 5-1 16,17-1 1-16,9 0 0 16,0-4 0-16,46-5-2 15,7-7 2-15,6-9-5 16,-3-8 5-16,-6-4 3 15,-11 0-2-15,-6-16 7 16,-10-8-2-16,-10-1-1 16,-13-1 13-16,0 1-15 15,0 3 13-15,0 7-7 0,0 9 1 16,0 6 0-16,-6 0-10 16,-1 0-22-16,0 24 21 15,7 6-2-15,0 9 3 16,37 0 0-16,48 0 3 15,34-3-7-15,20-2 3 16,3-7-21-16,-24-8-19 16,-49-7-38-16,-42-12-5 15,-27-4-56-15</inkml:trace>
  <inkml:trace contextRef="#ctx0" brushRef="#br0" timeOffset="129878.811">31944 5997 53 0,'0'0'4'0,"0"0"10"16,0 0 15-16,0 0-9 16,0 0-12-16,0 0 1 15,27-54 3-15,-23 40 2 16,-4 2 0-16,0-2-4 16,0 2 3-16,0-1-6 15,0 0-2-15,-15 1-2 16,-1 0-3-16,-3 5 3 15,5 2-3-15,1 1 1 16,3 4-3-16,-22 0 2 0,-5 0 0 16,-6 0 1-1,-3 4 0-15,6 9-1 0,8 6 0 16,5-2 1-16,13 2-2 16,9 1 1-16,5-3-1 15,0-2 0-15,0-5-3 16,9-2 4-16,10 0 0 15,2-4 0-15,8-4 1 16,-3 0-1-16,4 0 0 16,0 0 2-16,1-7 0 15,0 1-2-15,-1-3 0 16,-7-1 2-16,-3-1-2 0,-6 4 1 16,-5-3-1-16,-2 4 8 15,-4-4-5-15,1 4 10 16,-4 0-4-16,0 1-3 15,0 5 12-15,0-1-11 16,0 1 0-16,0 0-1 16,0 0-5-16,0 0 2 15,0 0-3-15,0 0 0 16,0 0-4-16,0 0 3 16,0 12 1-16,0 10 0 15,-11 8 1-15,-5 6 3 16,1 2 0-16,0 5-4 15,-1-5 8-15,6 0-8 16,-3-4 1-16,6-4-1 16,4-4 2-16,3-5-2 0,0-8 0 15,0-3-22 1,0-10-47-16,-4 0-64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5:13:42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3409 244 31 0,'0'0'27'0,"-491"-76"8"16,187 38-11-16,-27 7-4 15,-17 14 22-15,1 14-36 16,35 3 1-16,46 35-1 16,60 32-2-16,56 31-4 15,50 28 0-15,46 32 1 16,34 14 0-16,20 3-1 0,69-5 0 16,50-10 0-16,51-9-2 15,37-9-2-15,39-15 3 16,51-24-1-16,36-19-1 15,29-25 3-15,9-21-1 16,-16-20 1-16,-26-18 0 16,-32-6 1-16,-47-42 1 15,-26-25 3-15,-37-26 2 16,-23-28 2-16,-19-19-4 16,-45-14-2-16,-33-13-1 0,-46 1 0 15,-21 7-2 1,-79 12 3-16,-75 18-1 0,-67 16 2 15,-67 14-2-15,-54 12-2 16,-49 17-1-16,-23 15-1 16,-10 23 2-16,-1 26 0 15,25 12-2-15,30 42-3 16,39 55 2-16,52 37 3 16,37 41 0-16,59 19-3 15,49 7-5-15,47-1 1 16,58-19 1-16,29-19 4 15,71-14 1-15,83-16 1 16,59-26-1-16,53-24-3 16,55-24 1-16,59-20 2 15,31-18 0-15,12-17 1 0,1-3 0 16,-28-34 1 0,-25-29-1-16,-30-18 1 0,-43-22 2 15,-48-19 1-15,-60-10 0 16,-81-10-3-16,-80 1-1 15,-49-4 0-15,-123 2 0 16,-69 0 0-16,-58 17 1 16,-48 17 0-16,-33 21 0 15,-35 21 0-15,-10 24-1 16,-8 29 2-16,20 14-2 16,26 56 0-16,45 44 0 15,68 46 0-15,77 27-1 16,85 9 0-16,83 6 1 15,67-14 0-15,117-7 0 0,52-9 0 16,53-22 0-16,35-24-2 16,13-26-4-16,-2-30-3 15,-11-23-1-15,-15-25 8 16,-21-8 2-16,-13-28 0 16,-21-41 0-16,-8-25 8 15,-9-30-3-15,-20-27-2 16,-45-18-1-16,-61-2 0 15,-77-9-2-15,-47-2 0 16,-137 7 0-16,-96 6 0 16,-82 14 0-16,-61 20 0 15,-31 24-1-15,2 38 1 16,18 40 1-16,34 33 1 16,48 51 0-16,39 47-2 15,42 39 0-15,63 25 0 0,44 16-1 16,43 1 1-16,45-4 0 15,42-18 0-15,53-13 0 16,101-9-1-16,77-16 1 16,77-18 0-16,38-20 1 15,25-20-2-15,5-23 2 16,-28-23-2-16,-17-15 2 16,-27-18 0-16,-25-40 0 15,-13-31 0-15,-20-20 1 16,-30-19-1-16,-48-9 0 0,-61 0 0 15,-80 0-1 1,-27-2 2-16,-118 2-1 0,-81 8 1 16,-60 12-1-16,-54 21 1 15,-40 23-3-15,-18 24 2 16,11 33-1-16,18 16 2 16,47 70-2-16,65 44-1 15,60 38 0-15,79 20-2 16,53 11 1-16,38-1 0 15,0-9-1-15,62-15 3 16,25-11-3-16,30-25-3 16,17-21 0-16,24-26-1 15,26-20-4-15,17-25 7 16,15-23 1-16,8-7 1 16,1-17 2-16,1-37 2 0,2-24 5 15,-18-23 1-15,-27-28 2 16,-33-23-4-16,-54-9-5 15,-67 0 1-15,-29-4-2 16,-91 5 0-16,-64 8 1 16,-32 14-1-16,-26 21 3 15,-21 26-3-15,-28 26 2 16,-30 36-2-16,-32 29 0 16,-27 50 2-16,-29 59-1 15,14 44-1-15,42 30 1 16,85 11-1-16,122-2-1 15,117-17-1-15,101-15 1 0,160-18 1 16,70-21 1-16,51-27-1 16,18-23 0-16,-20-29-1 15,-29-24 2-15,-32-18-1 16,-39-7 1-16,-41-46 0 16,-32-29 1-16,-23-34-1 15,-39-36 2-15,-49-20-1 16,-78-10-2-16,-52-1 1 15,-149 13-1-15,-110 13 3 16,-86 23-1-16,-66 25 0 16,-22 36-1-16,20 42 1 15,43 31 1-15,84 44-3 16,85 61-2-16,99 38-11 0,98 19-24 16,38-5-40-16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1:5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5717 6286 55 0,'0'0'40'0,"0"0"-21"15,0 0 1-15,0 0 1 16,0 0-2-16,0 0-3 16,0 0-7-16,-7-8 0 15,7 6-2-15,14 0-5 16,6 0 4-16,3 2-3 16,3-2 1-16,13 0 6 15,18 0-2-15,19-3 14 16,19 3-4-16,15-4-9 0,5 6 4 15,0-5-10 1,-2 5-1-16,6 0 4 0,-4 0-4 16,3 0 3-16,8 0-2 15,15 0-2-15,34 0 8 16,34-4-6-16,44-2-1 16,25 0 5-16,8 2-4 15,-1-2-2-15,-21 0 1 16,-13 0 1-16,-18 2 2 15,-12 1-4-15,-10 3-1 16,-2-3 3-16,1 1-2 16,18 0-1-16,27-2 2 0,21 2 1 15,9-2-6-15,-2 2 2 16,-9 0 1-16,-10 0 0 16,-10 2 0-16,-17 0 0 15,-12 0 0-15,-11 0 1 16,-5 0 1-16,5 6-2 15,0 0 0-15,7 0 1 16,4 0-1-16,-8-6 0 16,-3 2 0-16,-16-2-3 15,-7 0 2-15,-5 3 1 16,-2-2 0-16,-2-1-1 16,2 1 3-16,2 2-2 15,5-3 0-15,0 2 2 16,-5-2-5-16,1 0 2 15,-12 1-2-15,0 2 0 0,-10-1 1 16,-20 2 2-16,-7-2-3 16,-16-2 6-16,-9 0-3 15,6 0 0-15,15 0 0 16,18 0 4-16,16 0-4 16,11 0 2-16,0 0 2 15,-8 0-1-15,10 0-3 16,-10 0 0-16,-8 0 0 15,-6 0 0-15,-8 0 0 16,-4 0 0-16,7-8 0 0,4 4 2 16,5-2-2-1,3 2 0-15,-8 4-2 0,-11 0-1 16,4 0 3-16,3 0 0 16,12 0 0-16,19 3 1 15,-8 2 0-15,9 5-1 16,7-4 1-16,3 0-3 15,15 2 2-15,9-2 0 16,3 4 1-16,0 0 1 16,-14-2-2-16,-6 2 0 15,-15-6 1-15,-9-2-4 16,-5-2 2-16,-1 0 1 16,11 0-1-16,16 0 4 15,9 0-3-15,-5 0 0 16,3 0 1-16,-7 0-2 0,-10 6 1 15,-20 0 0-15,-32-6 0 16,-14 0 3-16,0 0-2 16,16 0-1-16,11-3 0 15,3-6-4-15,-3 3 4 16,-8 0-17-16,-12 4 4 16,-7 0-2-16,-14 2 13 15,-16-4-27-15,-25 2 25 16,-21-2 3-16,-19 0 1 15,-11 0 0-15,-9 3 0 16,5 1-10-16,2 0-51 16,-1-3-124-16</inkml:trace>
  <inkml:trace contextRef="#ctx0" brushRef="#br0" timeOffset="927.077">5683 7411 71 0,'0'0'50'0,"0"0"-8"0,0 0-18 15,0 0-7-15,0 0-1 16,0 0-2-16,0 0 5 16,289-2 2-16,-102 2-12 15,41 0 2-15,36 0 0 16,37 0-4-16,31 0 4 15,38 0 4-15,12-6-6 16,11-2-5-16,-1-5 0 16,-22 3-2-16,-34 1-2 15,-58 3 2-15,-64 6-2 16,-58 0 0-16,-57 0-36 16,-46 0-72-16</inkml:trace>
  <inkml:trace contextRef="#ctx0" brushRef="#br0" timeOffset="3398.038">8386 8580 81 0,'0'0'20'0,"0"0"-11"16,0 0 9-16,0 0 6 16,0 0-9-16,0 0-5 15,0 0-5-15,-65 26-1 16,65-24 5-16,0 3-1 0,9-4 7 15,28 3 4-15,16-2-3 16,19-2 7-16,17 2-6 16,26-2-5-16,18 0 4 15,31 0-3-15,27 0 0 16,30 0-2-16,18-8-2 16,5 2-3-16,-10 2-5 15,-29 4 5-15,-25 0 2 16,-28 0-5-16,0 0 0 15,-3 0 2-15,-4 6-4 16,4-2-1-16,-1 2 0 16,24-4 3-16,35-2-7 15,32 0 7-15,37 0-3 0,8 0 7 16,3 0-6-16,-16 2 14 16,-20 5-12-16,-14-3-1 15,-5-1 4-15,-3 0-6 16,-7-3 0-16,-5 0-2 15,-8 0 4-15,8 0-2 16,1-4 0-16,7-5 3 16,-15 3-2-16,-12 1-1 15,-19 1 2-15,-18 4 9 16,-12 0-10-16,-8 0 5 16,-1 0-1-16,21 0-3 15,24 0 4-15,26 0-5 16,17 7 1-16,9-3-4 0,-3 3 3 15,-3-3-1-15,-9-1 0 16,-8 0 0-16,-13-1 1 16,-3-1-1-16,4-1 0 15,5 0 2-15,-5 0 5 16,3 0-7-16,-2 0 0 16,-5 0 2-16,-3 0-7 15,-13 0 5-15,-10 0 0 16,-4-6 0-16,7 0 1 15,16 0 0-15,19 0-1 16,26 3 1-16,20 0-8 16,15 2 13-16,-9 1-6 0,-6 0 3 15,-15 0-1-15,-17 0-2 16,-15 0 0-16,-9 5-2 16,-14 3 2-16,5-3-1 15,7-4 1-15,0-1-5 16,-3 0 1-16,-17 0-6 15,-24 0-12-15,-35 0-5 16,-40 0 2-16,-29-4-28 16,-27-10-7-16,-23-4-1 15,0-8-73-15</inkml:trace>
  <inkml:trace contextRef="#ctx0" brushRef="#br0" timeOffset="13749.636">13946 9745 59 0,'0'0'20'15,"0"0"-19"-15,0 0 11 16,0 0 22-16,0 0-6 15,0 0-7-15,0 0-3 16,-7 0 5-16,7 0-2 16,0 0-9-16,0 0 13 0,0 0-10 15,0 0-10 1,0 0 4-16,18 0-6 0,31 0-3 16,29 4 12-16,28 3-7 15,23-6 11 1,23 2-8-16,16-3-6 0,4 0 13 15,-4 0-9-15,-7 0-1 16,-12 0 12-16,-1 0-16 16,1-7 10-16,3-1-8 15,9-2 0-15,7 0 5 16,7 0-6-16,0 4-2 16,4 2 17-16,5 0-15 15,10 4 14-15,12-2-12 16,11 0 0-16,8 2 11 15,-1-4-10-15,1 2-5 0,-2-2 9 16,-21-2 0-16,-8-1-6 16,-8-4-3-16,-9 3 5 15,-6 2-2-15,-15 2-3 16,-4 0 0-16,-3 2 1 16,3 0 8-16,12 2-9 15,15 0 0-15,9 0 3 16,6 4-16-16,-3 6 13 15,0-4 0-15,-9-1 0 16,-3-4 6-16,-7-1-6 16,-4 0 0-16,-4 0 7 15,1 0-8-15,-3 0 1 16,3 0 0-16,-9-1-1 16,-3-4 10-16,-7 5-9 15,-3-4 0-15,7 2 6 0,-1 0-8 16,-10-2 2-16,3 4 0 15,-8-2-12-15,-1 2 12 16,12 0 0-16,11 0 0 16,8 0 8-16,4 0-12 15,-3 0 4-15,-6 0 0 16,-7 0-4-16,-10 4 9 16,-8-2-5-16,-5 0 0 15,-3-2 8-15,-1 2-17 16,1 0 10-16,-7 5-1 15,-4-4 2-15,-9 3 6 16,-7-2-8-16,-7 0 0 0,0-2 2 16,-2-1-6-1,18 4 4-15,10-3 0 0,27 4-12 16,18 4 19-16,12 3-7 16,2-2 0-16,-11 2-1 15,-12-4 1-15,-14 0 0 16,-18-6 1-16,-14-3-5 15,-21 0 4-15,-15 0 0 16,-6 0 4-16,-10-10 6 16,3-1-18-16,4-5 8 15,13 5 0-15,13-1 2 16,6 6-2-16,1 2 0 0,-6 2-4 16,-12 0 15-16,-18 2-17 15,-21 0 6-15,-16 0-4 16,-16 0-4-16,0 0-11 15,5 0-12-15,3 0-38 16,1 2-80-16,-6 6 6 16</inkml:trace>
  <inkml:trace contextRef="#ctx0" brushRef="#br0" timeOffset="15173.937">7670 10957 120 0,'0'0'6'16,"0"0"-4"-16,0 0-2 15,0 0 7-15,0 0-5 16,0 0 0-16,37-4 3 15,16 0 9-15,20-1 2 16,15 4-3-16,4-2-5 16,4 3 5-16,-3 0-5 15,-1 0 1-15,0 0-4 16,7 0-4-16,8 3 3 16,20-2-4-16,16-1 0 0,22 0 4 15,22 0-2-15,15 0 1 16,12 0 0-16,3 0-3 15,-11 2 4-15,-1 10-4 16,5 2 1-16,4 3-1 16,15-2 2-16,15 0-2 15,16-3 0-15,24-6 2 16,30-2-2-16,22-4 0 16,10 0 0-16,-6 0 7 15,-16 0-6-15,-8 0 0 16,-22 2 1-16,-13-2-1 15,-8 0 0-15,-15 0-1 16,2 0 0-16,2 0-1 0,-6-2 1 16,-1-2 0-1,-7 4 2-15,1 0-1 0,2-3 8 16,13 3 7-16,6-3-8 16,5-2 17-16,2 3-14 15,-10-5-6-15,-19 1 7 16,-14 3-9-16,-33-1 7 15,-22 3-7-15,-18-1 0 16,-16-2-2-16,-9-3-1 16,-14 1 0-16,-3 0 0 15,-17 0-2-15,-17 2-21 16,-25-2-34-16,-17-2-8 0,-27-3-13 16</inkml:trace>
  <inkml:trace contextRef="#ctx0" brushRef="#br0" timeOffset="50202.188">8054 12156 19 0,'0'0'95'0,"0"0"-77"0,0 0 2 15,0 0 7-15,0 0-9 16,0 0-3-16,0 0-9 16,0 0-1-16,-64 0 9 15,64 0-6-15,0 0 17 16,0 0-13-16,0 0-9 15,14 0 6-15,9 0-3 16,20 0 1-16,10 0 6 16,16 0-3-16,23 0 3 15,17 0-11-15,36 0 0 16,31 0 0-16,18 0 8 0,10 0-8 16,-19 0 7-1,-17 0-9-15,-12 0 0 0,-7 0 2 16,-4 0 3-16,-4 0-5 15,4 6 0-15,4 1 0 16,19 0 0-16,19-3 2 16,11-2-2-16,-3-2 0 15,-23 0 0-15,-24 0-2 16,-29 0 2-16,-13 0 0 16,-11 0 0-16,-8-4 2 15,5-2-2-15,7 0 0 16,27-1 2-16,28 4-2 15,17-3 0-15,18 3 0 0,6 2 1 16,-4 1 0 0,4-2-1-16,-4-2 0 0,7 0 2 15,19 0-2-15,4-2 0 16,11 2 0-16,2 0-5 16,-3 0 4-16,6-1 1 15,0 2 0-15,-8-3-6 16,-12 2 5-16,-3-1-3 15,-9 1 2-15,-3-1-1 16,0 1 3-16,8-1 0 16,11 5-1-16,4 0 4 15,0 0-2-15,1 0-1 16,-5 0-2-16,-3 0 0 16,-6 0 2-16,-5 0 0 0,-2 0-1 15,2 0 3-15,2 0-2 16,1 0 0-16,-1 0 1 15,-7 2-3-15,1 5 2 16,-5-2 0-16,0 4 0 16,-10-3-3-16,-9-2 2 15,-8 2 1-15,-6-4 0 16,1 2 0-16,2 0 0 16,0 2 0-16,4-1-1 15,-4-1-1-15,-7 0 2 16,-6 1 0-16,-6-5 1 15,-4 0-2-15,0 0 1 16,14 0 0-16,13 1 2 0,12 4 0 16,1-1-2-16,-4-2 0 15,-6-1-2-15,-7 2 1 16,-9-3 0-16,6 0 1 16,-4 0 0-16,2 0 2 15,1 0-2-15,1 0 0 16,-6 0 2-16,-2 0-2 15,-14 0 0-15,-1 0 0 16,-8 0 0-16,11 0 2 16,15 0-2-16,27 6 1 15,11 4 1-15,-3 2-4 16,-13-2 2-16,-14-4-3 0,-10-3 2 16,-19-3 2-1,-4 0-2-15,-13-1 1 0,-13-13 0 16,3 0 2-16,-6 0-2 15,5 4 0-15,-1 1-2 16,5 2 4-16,7 3-2 16,11 4 0-16,21 0 2 15,17 0-2-15,4 1 0 16,-15 3 0-16,-26-1 0 16,-38-3 1-16,-33 0-2 15,-13 0 0-15,-11-4 1 16,-6-4 3-16,10-1-3 15,10 1-1-15,19 5-3 16,11-1-5-16,13 4-9 0,3 0-7 16,-14 0-13-16,-16 0 20 15,-28 0 2-15,-25 0 3 16,-13 0 11-16,-3 0 0 16,0-5-5-16,-26-2-23 15,-17 0-1-15,-10 0-72 16</inkml:trace>
  <inkml:trace contextRef="#ctx0" brushRef="#br0" timeOffset="51705.681">7796 13600 136 0,'0'0'24'15,"0"0"-4"-15,0 0 11 16,0 0-15-16,0 0-1 16,0 0-7-16,-96 11-2 0,96-7 13 15,0 0-3-15,23 0 10 16,7 0 3-16,20-4-18 15,38 0 4-15,41 0 12 16,46 0-22-16,46-12 3 16,31 2-8-16,20 5 2 15,2 1-2-15,4 1 4 16,-11 3-4-16,0 0 0 16,7 0 3-16,13-2 1 15,-2 2-4-15,1-4 0 16,4-4-1-16,-3-2-3 15,10-7 4-15,7 0 0 16,2 3 2-16,-21 2-3 0,-18 2 1 16,-19 0 0-1,-8 2 1-15,-3-4 2 0,8 1-3 16,9-6 0-16,26 3 6 16,24 1-12-16,29 2 6 15,13 5 0-15,-6 2 0 16,-16 0 1-16,-24 0-1 15,-13-3 3-15,-24 4 0 16,-18-3-3-16,-10 2 0 16,-5 3 1-16,-2-2-5 15,4-1 6-15,-6 2-2 16,-5-1 2-16,-12 0 1 0,-11-1 1 16,-14-2-4-16,-9 1 0 15,-7 4 0-15,4 1 4 16,3 0-2-16,-4 0-2 15,1 0-4-15,-7-2 3 16,-3 2 1-16,-1-3 0 16,0 3-4-16,2 0 4 15,1 0 0-15,1 0 0 16,1 5 3-16,-1-1-2 16,6 0-1-16,-3 0 0 15,-3-2 1-15,-13 0-1 16,-19 0 0-16,-25-1-1 15,-6 2 7-15,-13-1-4 16,-10 0-2-16,-6 3 1 16,-13-4-6-16,2 3 5 0,-6-2 0 15,-3-2 0-15,-7 0-3 16,-10 0 3-16,-22 0 0 16,-10 0-13-16,-4 0-5 15,0 0-57-15,0 0-38 16,0 0-21-16</inkml:trace>
  <inkml:trace contextRef="#ctx0" brushRef="#br0" timeOffset="52879.281">29962 12158 14 0,'0'0'36'16,"0"0"-19"-16,0 0 0 16,0 0-1-16,0 0-1 15,0 0-2-15,12-6-4 16,-1 4 3-16,-1 2 0 15,6 0-1-15,4-3 1 16,10 3-6-16,3 0 1 0,10 0 0 16,3 0-5-16,3 0 1 15,4 0-3-15,9 0 1 16,11 0 1-16,10 3-2 16,5 3 1-16,-8-3 0 15,-8 4 1-15,-15-5-2 16,-18-1 0-16,-16-1-3 15,-12 0 0-15,-11 0-8 16,0 0 0-16,0 0-10 16,-15 0-48-16</inkml:trace>
  <inkml:trace contextRef="#ctx0" brushRef="#br0" timeOffset="64027.989">12768 15025 111 0,'0'0'26'0,"0"0"-24"0,0 0 4 16,0 0 6-16,0 0 3 15,0 0 11-15,389-26-16 16,-92-5-2-16,76-2-1 16,59-1 2-16,47 4 2 15,3 6-9-15,-14-2 0 16,-36 7-2-16,-29 7 1 16,-37 5-2-16,-42 4 1 15,-44 3 0-15,-79 0-2 16,-79 0 2-16,-72 0-4 15,-50 0-6-15,-92 4-2 16,-103 5 6-16,-90 5-1 16,-61-5-14-16,-52 5 15 15,-13 7 4-15,6-1 2 16,-7 10 0-16,16 2 2 0,23 1-2 16,33-2 0-1,46-1 1-15,47-5-3 0,40-4 3 16,35-5-1-16,24 0 0 15,19-10 2-15,14-4-2 16,28-2 4-16,21 0-4 16,36 0 7-16,30-4 0 15,11-8 5-15,100-8-11 16,68-3 2-16,88-6-3 16,92 3 0-16,57 2 2 15,53 3-2-15,7 2 0 16,-34 0 0-16,-44 8-1 0,-64 1 3 15,-63 8-2-15,-68 2 3 16,-77 0-3-16,-66 0 4 16,-60 0-4-16,-43 0 0 15,-89 8 2-15,-73 2 0 16,-75 1-1-16,-60 2-1 16,-63-3 1-16,-55 4-5 15,-53-1 4-15,-22 4 0 16,-1 2-1-16,11-6 4 15,63 5-3-15,78 1 0 16,114-4 2-16,116-5-4 16,106-4 2-16,57-4-2 15,127-2-1-15,83 0 0 16,96-4 3-16,72-17 1 16,53 2 0-16,43-3 1 0,17 5-2 15,2 0 0-15,-16 5-1 16,-49 4 0-16,-59 3 1 15,-93 1 0-15,-89 1 2 16,-95 3-3-16,-80 0 1 16,-46 0-2-16,-136 0-1 15,-94 16 2-15,-91 6-5 16,-66-3-9-16,-48 4 9 16,-34 3 6-16,0-4 0 15,24 4 1-15,52-3 5 16,90-5-5-16,105-4 3 15,108-5-4-15,104 0 0 0,82-9-1 16,157 0 1-16,97 0 7 16,89-21-4-16,45-7-2 15,8 4 0-15,-7 0-1 16,-36 0 1-16,-37 2-1 16,-49 0 0-16,-69-2 0 15,-77 8 1-15,-88 3 0 16,-74 7-1-16,-41 6 0 15,-123 0 1-15,-82 4-4 16,-87 19 2-16,-72-3-11 16,-55 6 7-16,-45 0-1 15,-19-8 6-15,8 0 1 16,22-6 2-16,59-6-3 0,90-2 2 16,118-4-1-1,149 0 10-15,138-6-4 0,216-14-3 16,170-2-4-16,158 0 3 15,116 10-3-15,51 10 0 16,6 2 1-16,-77 0-3 16,-136 20 2-16,-186 0-1 15,-196-6-29-15,-198-10-74 16</inkml:trace>
  <inkml:trace contextRef="#ctx0" brushRef="#br0" timeOffset="86022.005">16836 3766 91 0,'0'0'26'0,"0"0"-13"16,0 0 11-16,0 0 1 15,0 0-10-15,0 0-1 16,0 0-5-16,0 0 7 0,4-9 3 15,-4 9-12-15,0 0 5 16,0 0 1-16,0 0-1 16,0 0 4-16,3 0-10 15,-3 0 0-15,6 0 7 16,-6 0-12-16,0 0 5 16,0 5-6-16,0 15 1 15,0 2 13-15,-20 0-9 16,1 0 2-16,3-3 3 15,5 0-8-15,-1-5 0 16,-2 0 0-16,1-4-1 16,6-2 4-16,4-4-5 0,-1-2 0 15,4-2 1-15,0 0 2 16,0 0-3-16,0 0 5 16,0 0-3-16,0 0 1 15,30 0 0-15,7-2 0 16,18-2 0-16,-2 4-2 15,4 0-1-15,5 0 0 16,-9 0-3-16,0 12 2 16,-11 8-12-16,-8 4 6 15,-11 2 4-15,-16 2-4 16,-7 0 7-16,0-3-4 16,0-6 6-16,-26 2-5 15,-15-3-3-15,-9-4 6 16,-12-4-2-16,-3-5 2 15,8-2-11-15,8-3-2 0,12 0-14 16,8 0-2-16,15-12 4 16,5-10-5-16,9-8-3 15,0-9-51-15</inkml:trace>
  <inkml:trace contextRef="#ctx0" brushRef="#br0" timeOffset="86218.74">16748 3760 56 0,'0'0'50'16,"0"0"-30"-16,0 0-3 16,0 0-5-16,283-26 5 15,-154 24-10-15,-3 2-7 16,-8 0-10-16,-26 0-45 15</inkml:trace>
  <inkml:trace contextRef="#ctx0" brushRef="#br0" timeOffset="86697.887">18232 3685 43 0,'0'0'115'16,"0"0"-80"-16,0 0-4 16,0 0 7-16,0 0 9 15,0 0-31-15,0-9-8 16,-7 24 7-16,-13 14 7 15,-10 7-5-15,-5 10-9 16,-2 2-7-16,-6 6 6 16,13 1-5-16,11-1-2 0,19-8 0 15,0-9-2-15,19-6-2 16,34-12-8 0,8-4-1-16,4-9 10 0,4-6-1 15,-4 0 4-15,-15 0 3 16,-16-13-2-16,-11-6-1 15,-13-7 12-15,-10-5-2 16,0-1 8-16,-23 2-17 16,-30 2 3-16,-16 7-8 15,2 8 0-15,-2 7 3 16,23 4-12-16,16 2-31 16,10 0-5-16,17 13-13 15,3 2-15-15,23-1-39 16</inkml:trace>
  <inkml:trace contextRef="#ctx0" brushRef="#br0" timeOffset="87378.292">19861 3792 50 0,'0'0'87'0,"0"0"-55"15,0 0 10-15,0 0-6 16,0 0 10-16,0 0-17 16,-85-101-15-16,39 94 4 15,-7 7-10-15,0 0-6 16,-9 1 1-16,6 21 3 0,-1 5-6 15,4 3 0-15,7 2 3 16,14-2-7-16,21 0 4 16,11-2-11-16,8-6-1 15,45-7-17-15,19-6 15 16,13-9 11-16,-2 0 3 16,-7-13 3-16,-7-6-2 15,-16-6-1-15,-14 2 9 16,-19-4-9-16,-13 4 22 15,-7 0-2-15,0 6-4 16,0 6 20-16,0 10-18 16,-4 1-2-16,1 0 4 15,-10 12-16-15,-1 20-2 16,-2 10 14-16,6 8-15 0,4 4 21 16,6-2-22-16,0 0 3 15,0-3 2-15,0-3 3 16,16-2-6-16,11-8-2 15,-1-2-19-15,1-6-20 16,-1-9-52-16,-6-12-45 16,-8-7-64-16</inkml:trace>
  <inkml:trace contextRef="#ctx0" brushRef="#br0" timeOffset="88249.994">20984 3748 115 0,'0'0'46'0,"0"0"-11"0,0 0 11 16,0 0-5-16,0 0-6 16,0 0-10-16,-53-10-12 15,99-7 4-15,16-2-15 16,2 1-1-16,-15 3 4 16,-13 8-1-16,-22 0-2 15,-10 3 15-15,1 2-7 16,-5 2 14-16,0 0-11 15,0 0-5-15,0 0-4 16,0 0-4-16,0 13-7 16,0 18 6-16,0 15 2 0,0 8 2 15,0 5-3 1,0 2 0-16,14-4 4 0,9-1-4 16,-4-8 0-16,1-9 0 15,-6-10 6-15,-2-8-6 16,-5-11 0-16,-3-4 2 15,-4-4-4-15,0-2 2 16,0 0 0-16,0 0 13 16,0 0-9-16,0 0 4 15,-4 0-8-15,-10-6 3 16,-2 2-9-16,-3 0 6 16,8 1 0-16,8 2-7 15,3 1-2-15,0 0 3 16,0 0-13-16,56 0-19 15,36-2 19-15,34-5-37 0,19 1-29 16,-5-3 5-16,-22-3-40 16</inkml:trace>
  <inkml:trace contextRef="#ctx0" brushRef="#br0" timeOffset="88835.879">22323 3659 125 0,'0'0'30'0,"0"0"9"16,0 0-11-16,0 0-2 16,0 0 2-16,0 0-20 15,27-52 2-15,8 52-10 16,3 0 2-16,4 2 3 16,-5 15-4-16,-9 0 1 15,-10 3-2-15,-14 1-2 16,-4 2 0-16,0 4 2 0,-15-4-1 15,-27 2 1 1,-7-3 0-16,-8-5 1 0,7-2-2 16,11-3 3-16,25-6-1 15,9-1-1-15,5-1 0 16,0-3 0-16,19 1 1 16,27-2-1-16,16 0 6 15,-1 0-6-15,0 0 1 16,-4 0-1-16,-4 12-4 15,0 6 3-15,-7 6-5 16,-3 2 3-16,-13 4 0 16,-4 3-1-16,-6-4 3 0,-4 1 0 15,-16-2 0 1,0-7-1-16,-23-1-10 0,-50-4 5 16,-26-6-17-1,-20 0-17-15,-6-6 10 0,21-4-26 16,31 0-41-16</inkml:trace>
  <inkml:trace contextRef="#ctx0" brushRef="#br0" timeOffset="89398.943">23654 3677 128 0,'0'0'58'15,"0"0"-14"-15,0 0 9 16,0 0 11-16,0 0-16 15,0 0-5-15,5-85 0 16,-5 85-28-16,0 0 2 16,-9 4-17-16,-9 26-5 15,-1 7 0-15,0 7 5 0,15 2 0 16,4-1-1-16,0-5-18 16,37-5 12-16,18-5-10 15,9-12-1-15,12-5 13 16,-4-7-8-16,-6-6 13 15,-17 0-2-15,-19-8 8 16,-7-11-4-16,-10-6 12 16,-3 0-3-16,-6-2 24 15,-1 5-14-15,-3 8-11 16,0 7 36-16,0 3-31 16,0 4 43-16,0 0-58 15,0 4 8-15,0 24-11 16,0 11 5-16,-3 5-2 0,-4 5 0 15,3-1 13 1,1-1-33-16,3 3 11 0,0 0-93 16,-6-2 6-16,-4-5-51 15,-6-13 41-15</inkml:trace>
  <inkml:trace contextRef="#ctx0" brushRef="#br0" timeOffset="90018.957">20990 4231 27 0,'0'0'44'0,"0"0"-24"16,0 0-2-16,0 0 6 0,0 0 0 16,0 0-13-1,-135-10 2-15,125 10 2 0,1 0 4 16,5 0-10-16,4 0 6 16,0 0 2-16,0 0-1 15,13 0 11-15,40 0-13 16,26-6 7-16,40 0 2 15,22-2-23-15,15-1 15 16,9 3-15-16,-13-1-10 16,-23 1-36-16,-48-4-67 15,-58-7-59-15</inkml:trace>
  <inkml:trace contextRef="#ctx0" brushRef="#br0" timeOffset="120531.988">19971 3685 42 0,'0'0'55'0,"0"0"-32"16,0 0 1-16,0 0 1 15,-99-112-4-15,39 100-12 16,-13 3-4-16,-8 9 1 16,-6 0-4-16,-5 23-1 15,0 15 1-15,5 11 0 16,6 9-1-16,17 10 1 16,11 8-2-16,11 8 0 15,12 5 0-15,17 2-6 0,13 15-10 16,7-4-5-1,59 3 16-15,33-11 4 0,23-19-5 16,7-25-6-16,2-14 10 16,-9-16 2-16,4-14 0 15,6-6 1-15,-1-5 13 16,-5-30 8-16,-8-15 0 16,-27-21-11-16,-15-18-10 15,-22-20-1-15,-27-18 0 16,-16-8-1-16,-11-2 1 15,-4 7 0-15,-35 13-1 16,-10 21 1-16,-11 17 1 16,-29 18-1-16,-24 21-3 0,-29 16-20 15,-19 20-15-15,-1 4-18 16</inkml:trace>
  <inkml:trace contextRef="#ctx0" brushRef="#br0" timeOffset="121080.55">21198 3413 66 0,'0'0'31'15,"0"0"-17"-15,0 0 13 16,-251-15-5-16,186 40-10 15,8 11-7-15,1 10-4 16,-3 12 1-16,6 13 2 0,0 8 1 16,7 12-1-1,12 11-1-15,8 8-3 0,26 2 1 16,0 1 0-16,67-12-2 16,32-9-2-16,29-16-5 15,15-14-1-15,11-18 1 16,9-16 3-16,1-16 1 15,4-12 4-15,-9-10 3 16,-14-30 10-16,-23-23 4 16,-23-19-4-16,-21-24-1 15,-37-20-9-15,-29-12 2 16,-12-3-5-16,-62 7 0 16,-30 9 0-16,-14 18-6 15,0 19-10-15,7 23-14 0,7 26-18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4:32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5998 12166 17 0,'0'0'32'0,"0"0"-3"0,0 0 7 16,0 0 2-16,0 0-4 15,0 0-4-15,0 0 13 16,0 0 11-16,0 0-5 15,0 0 2-15,0 0 0 16,0 0-9-16,0 0-1 16,0 0-14-16,6 0-10 15,-3 0 7-15,20 2-22 16,37 3 2-16,59 2 10 16,68 0-14-16,72 0 21 15,54-5-18-15,49-1-3 16,50-1 12-16,31 0-5 15,33 0-5-15,15-3-2 16,1-7-5-16,-11 2-4 0,-5 0 18 16,-37 2-9-16,-41 2 0 15,-48-1-4-15,-72 5 4 16,-61 0-1-16,-65 0 6 16,-47 0-10-16,-29 0 13 15,-13 0-8-15,6 0 22 16,7 0-14-16,1 0 2 15,-16 0-10-15,-18 0 8 16,-29 0-8-16,-14 0 0 16,-3 0-55-16,-63 0-38 15,-24 0-25-15,-22 6-1 16,10 15 15-16,17 1-3 16</inkml:trace>
  <inkml:trace contextRef="#ctx0" brushRef="#br0" timeOffset="700.464">5892 13041 79 0,'0'0'49'16,"0"0"-41"-16,0 0 10 15,0 0 22-15,0 0-2 16,0 0-5-16,-79 6-8 16,79-6-5-16,0 0 1 15,0 0-12-15,0 0 1 16,0 11-10-16,37 3 3 16,58 0-3-16,73-4 2 15,76-2 1-15,77-8 0 16,61 0 1-16,67 0-4 15,39 0 3-15,34-2-1 16,16-10-3-16,-15 0 1 0,-40-2-1 16,-44 4 1-16,-50-3 0 15,-60 5 5-15,-51-5 8 16,-54 1-2-16,-40 0 6 16,-35 2-12-16,-30 0-3 15,-43 2 2-15,-36 4-3 16,-27 2-2-16,-13 2-3 15,0 0-29-15,-46 0-42 16,-43 0-37-16</inkml:trace>
  <inkml:trace contextRef="#ctx0" brushRef="#br0" timeOffset="11655.22">22923 12339 45 0,'0'0'36'0,"0"0"-3"16,0 0-11-16,0 0 4 15,0 0-1-15,0 0-4 16,0 0 5-16,-19 2-4 16,-1-2-3-16,1 0-5 0,-1 0-6 15,10 0 2-15,6 0 6 16,1 0-8-16,3 0 4 16,0 0-11-16,0 0 2 15,0 0-6-15,7 0 0 16,62 0 3-16,53 0 1 15,56 0 1-15,51 0 5 16,47-7-3-16,35-9-1 16,25 0-2-16,19 0 0 15,6 2 2-15,-5 4 3 16,-9 1-3-16,-11 6 7 16,-32 0-6-16,-18 3-2 0,-34 0 1 15,-31 0-2-15,-34 0-1 16,-35-3 2-16,-30-1 1 15,-38-2 4-15,-35 2-7 16,-29 2 2-16,-20-2 6 16,0-2-7-16,0-3-1 15,-15 3-21-15,-16 3-25 16,-10 3-7-16,-9 0-5 16,-15 0 0-16,-18 14-17 15,-29 6-23-15</inkml:trace>
  <inkml:trace contextRef="#ctx0" brushRef="#br0" timeOffset="15666.067">22438 13228 135 0,'0'0'23'0,"0"0"-18"16,0 0 9-16,0 0 11 16,0 0-8-16,0 0-13 15,8 0 0-15,121 0 3 16,88-7-2-16,93-11 1 15,90-2-5-15,74-1 1 16,32 3-3-16,17 4 1 16,-1 4 0-16,-41 0 5 15,-81 2-3-15,-96 3 3 16,-113 2-3-16,-92 0-2 0,-60 1 0 16,-39-3-13-1,-9-1-20-15,-47-2-17 0,-17 2-46 16</inkml:trace>
  <inkml:trace contextRef="#ctx0" brushRef="#br0" timeOffset="23427.856">11676 5682 84 0,'0'0'20'0,"-277"-123"-8"15,56 56-8-15,-66-3 13 16,-70 0 6-16,-78 2-15 16,-70 6-3-16,-50 12-2 15,-45 23 0-15,-10 21 15 16,-7 6 3-16,-9 39-10 0,28 22 5 16,26 23-9-1,58 31 1-15,75 28 6 0,76 23-10 16,77 22-2-16,73 11-2 15,68 11 2-15,76 9-6 16,69 2 0-16,38-2-9 16,126-13 8-16,100-20-12 15,125-18 10-15,129-27-5 16,133-35 8-16,113-42-8 16,71-41 8-16,37-26 0 15,-5-48-1-15,-36-24-1 16,-58-17 6-16,-70-17 4 0,-79-17 8 15,-81-23-6-15,-90-16-2 16,-98-22 6-16,-103-14 8 16,-100-13 6-16,-106-8-4 15,-76-2-16-15,-172 8-3 16,-164 16-2-16,-154 19-27 16,-128 25-6-16,-68 32 4 15,3 27 5-15,48 37-2 16,106 28 1-16,101 28-53 15</inkml:trace>
  <inkml:trace contextRef="#ctx0" brushRef="#br0" timeOffset="24589.888">23749 5392 84 0,'0'0'14'16,"-338"-72"-9"-16,105 50 1 15,-22 12 0-15,-24 10 9 16,-6 4 1-16,-5 27-1 16,3 16 1-16,17 11 2 0,18 17 2 15,31 17-13-15,30 13-3 16,34 20 1-16,24 13-5 15,31 15 1-15,13 25 0 16,32 17 1-16,57 2 0 16,43-1-2-16,159-31 2 15,151-31-3-15,155-23 2 16,132-22-1-16,112-15 4 16,64-13-2-16,31-21-2 15,7-17 0-15,-28-23 0 16,-44-4 3-16,-46-46-3 15,-76-28 0-15,-68-22 1 16,-96-22 0-16,-100-12 0 0,-102-17 13 16,-116-14 10-16,-96-7 21 15,-82-9-10-15,-138-5-23 16,-103 0-1-16,-102-1-11 16,-87 16 0-16,-94 20 0 15,-77 27-11-15,-71 41 11 16,-87 34-20-16,-79 37-16 15,-50 21-6-15,-36 47-4 16,24 23 9-16,72 15-24 16,119 1-52-16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5:55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15101 11075 100 0,'0'0'26'16,"0"0"10"-16,0 0 8 15,0 0 4-15,0 0-14 16,0 0-11-16,0 0 7 15,-34 0-7-15,34 1 0 16,11 1-4-16,32 1-3 0,10 3 10 16,8-2-10-16,16-2 7 15,6 0-6-15,16-2-13 16,9 0 6-16,-2 0-5 16,-11 0-4-16,-15 0 4 15,-27 0 3-15,-21 0-11 16,-18 0 6-16,-10 0-2 15,-4 0 8-15,0 0-9 16,0-11-1-16,-34-2-7 16,-19-1 11-16,-6 0-5 15,3 2 2-15,-1-4 0 16,8 4 2-16,6 2-2 16,4 1 0-16,13 6-2 15,8 0 5-15,9 3-4 16,9 0 1-16,0 0-9 0,0 0 6 15,0 0-7-15,16 0 9 16,27 4-2-16,17 8 6 16,9-2 2-16,10 3 1 15,-3-4-4-15,-7 4 10 16,-12-1-10-16,-18 1 0 16,-13 1-2-16,-22 5-2 15,-4 2 2-15,-23 2-8 16,-49 1-12-16,-24 0-38 15,-14-1-35-15,-8-4-12 16,15-1 11-16</inkml:trace>
  <inkml:trace contextRef="#ctx0" brushRef="#br0" timeOffset="20189.227">16836 11059 97 0,'0'0'63'0,"0"0"-29"16,0 0 0-16,0 0 15 16,0 0 2-16,0 0-24 15,0 0-19-15,0 0-5 16,-26-2 3-16,26 36-3 16,0 10 37-16,0 2-22 15,7 2 0-15,5-4-1 16,-5 1-12-16,-3-10-3 15,-4-2 0-15,0-10 6 16,0-10-8-16,0-5 0 0,0-6 0 16,0-2 2-1,0 0 2-15,0 0 3 0,0 0 18 16,0-18 40-16,0-14 24 16,0-13-52-16,0-5 23 15,0-11-20-15,0-3-27 16,0-5 0-16,0 2-13 15,3 3 8-15,6 8 5 16,2 10-13-16,1 12 5 16,-5 14-8-16,0 7 19 15,-3 7-16-15,1 3 0 16,-1 3-24-16,-4 0 17 16,3 0-1-16,11 0-37 15,18 0-6-15,5 12 15 16,13 10 30-16,-11 6-2 0,-5 2-20 15,-8 2 6-15,-10-1 5 16,-5-8-7-16,-6-1 1 16,-5-5-15-16,0 3-18 15,0-2-9-15,-39-2 29 16,-7 0-33-16,-4-6-14 16,1-2-9-16</inkml:trace>
  <inkml:trace contextRef="#ctx0" brushRef="#br0" timeOffset="21186.052">17298 10940 112 0,'0'0'38'15,"0"0"-13"-15,0 0 8 16,0 0 3-16,0 0-4 15,0 0-7-15,-35-50 2 16,35 50 0-16,0 0-17 16,0 0-8-16,-4 0-2 15,-7 0-4-15,-8 3 4 16,-4 12-2-16,0 5 5 0,9 1 1 16,2 1-4-1,12 0 0-15,0 0 0 0,0-3 0 16,19-2-3-16,11-4 2 15,0-6-2-15,5-5-3 16,-1-2 6-16,1 0 0 16,-8 0 1-16,0-6 0 15,-8-10 4-15,-8-9 4 16,-4 2-8-16,-7-8 11 16,0-2-8-16,-7 2 0 15,-23 4-1-15,-9 6-2 16,9 7 5-16,-1 8 2 15,5 6-8-15,3 0 0 16,-4 4 0-16,8 14 0 0,7 4-5 16,8 0 3-16,4 0-14 15,0-1 2-15,35-3-5 16,18-1 9-16,8-2 3 16,15-7-1-16,2-7 6 15,-2-1 2-15,-9 0 0 16,-12-4 1-16,-15-11 1 15,-13-7 3-15,-4-6 7 16,-7-5-2-16,-9-5 11 16,-7-4-16-16,0 0 4 15,0 2 7-15,-18 2-14 16,-5 6 11-16,7 11-3 16,4 8-9-16,5 6 14 0,3 7-8 15,4 0-7 1,-3 0 0-16,-4 9-20 0,-2 17 18 15,-2 13-3-15,8 5 6 16,3 5-2-16,0-3-3 16,17-3 0-16,19-7 2 15,6-7-12-15,-1-8 7 16,5-7-6-16,-4-9 2 16,-8-5 9-16,-4 0-2 15,-2 0 4-15,-6-16 10 16,0-8-5-16,-6-9 6 15,0-7 1-15,-12-9-6 16,-4-1 9-16,0 4-6 16,-13 6 16-16,-13 12 18 0,-1 11 6 15,13 12-3-15,5 5-22 16,9 0-14-16,-7 0-1 16,-9 3-9-16,-1 22 0 15,1 8-9-15,16 11 9 16,0 4 0-16,16 3 0 15,28-1-10-15,14-6 5 16,2-4-14-16,-6-9-15 16,0-7 2-16,-13-8-27 15,-14-6 5-15,-4-4-15 16,-11-2-26-16,-8-4 19 16,3 0-34-16</inkml:trace>
  <inkml:trace contextRef="#ctx0" brushRef="#br0" timeOffset="21548.242">18724 10481 97 0,'0'0'33'15,"0"0"-7"-15,0 0 0 16,0 0 7-16,0 0 6 0,0 0-10 16,-76-50 0-16,65 50-1 15,-8 12-4-15,-4 20-3 16,-7 12 30-16,-2 5-21 16,2 2 19-16,10 4-17 15,10 3-2-15,10 0 7 16,0-2-36-16,3 1 19 15,31-3-20-15,15-7 5 16,6-7-13-16,2-6 1 16,-1-9-53-16,6-9-31 15,7-10-18-15,7-6-10 16,4-3 17-16</inkml:trace>
  <inkml:trace contextRef="#ctx0" brushRef="#br0" timeOffset="21800.051">19093 10485 110 0,'0'0'45'0,"0"0"-8"16,0 0 7-16,0 0 12 16,0 0-5-16,0 0-26 15,13-34-8-15,33 52-16 16,18 16 32-16,20 9-1 15,0 11-12-15,-8 5 15 16,-18 8-31-16,-24 3 0 16,-27 2 1-16,-7 0-2 0,-50 5-6 15,-45-3-60-15,-31-1-85 16,-19-8-23-16</inkml:trace>
  <inkml:trace contextRef="#ctx0" brushRef="#br0" timeOffset="22978.699">13866 12146 106 0,'0'0'32'0,"0"0"-5"15,-217 1 15-15,187 2-2 16,14 0-4-16,12 0 0 15,4-1-7-15,0-1 0 16,0-1-5-16,0 0-19 16,0 0 10-16,27 0-15 15,29 3 8-15,26-1 11 16,20 0-7-16,20-2 0 0,11 0 6 16,5 0-12-1,-9 0 0-15,-26 0 6 16,-27-7-8-16,-34 1 6 0,-22 3-10 15,-17 0 1-15,-3 0 13 16,0-8-12-16,-3-4 1 16,-27-6-3-16,-16-1 0 15,-4 3 0-15,-8-2 2 16,5 1-2-16,0 4 1 16,3 0 7-16,8 4-7 15,5 5-1-15,14 1 1 16,7 3-6-16,16 1 5 15,0 2-1-15,0 0-3 16,0 0-8-16,16 0 1 16,21 9 3-16,21 10 8 15,2 6 3-15,6 0-3 0,-10 2-4 16,-10-2 3-16,-16 0 2 16,-21-5-1-16,-9 5 0 15,-26 2-15-15,-82 11-19 16,-67 8-70-16,-54 0-86 15</inkml:trace>
  <inkml:trace contextRef="#ctx0" brushRef="#br0" timeOffset="27712.718">15375 12202 42 0,'0'0'109'0,"0"0"-71"15,0 0 6-15,0 0 22 16,0 0 5-16,0 0-34 16,0 0-2-16,-53 0-14 15,53 26-6-15,0 12 50 16,0 4-43-16,0 2-4 15,0 2 4-15,4 2-15 16,5 0 13-16,-6-5-12 16,1-8-6-16,3-10 8 15,-7-11-10-15,0-10 0 0,0-3 0 16,0-1 11 0,0 0-11-16,0 0 0 0,0-1 0 15,0-21 23-15,-14-14-23 16,-2-13 0-16,0-11 0 15,5-7 6-15,4-4-6 16,-5 2 0-16,1 8 6 16,2 3-4-16,2 9-2 15,7 9 0-15,0 13-4 16,0 6 10-16,0 7-8 16,20 5 2-16,10 0-14 15,12 7 6-15,1 2 0 16,1 0 6-16,2 18-7 15,-4 10-8-15,-3 6 15 0,-12 4-6 16,-13 2-28-16,-2-3 36 16,-12-3-19-16,0-8 2 15,0-6 10-15,-12-5-19 16,-18-3-6-16,-16-1-9 16,-7-1-21-16,0-4-28 15,3-2 7-15,24-2-10 16</inkml:trace>
  <inkml:trace contextRef="#ctx0" brushRef="#br0" timeOffset="28927.586">15596 12212 93 0,'0'0'56'0,"0"0"-24"0,0 0 3 16,0 0-5-16,0 0-8 15,0 0-8-15,0-4-5 16,20 4 8-16,15-2-6 16,15-2 2-16,10-4 8 15,2 0-15-15,-9 0 2 16,-4-2-1-16,-11-5-7 16,-3 2 10-16,-16-1-2 15,-8-3-3-15,-11 4 23 16,0-4-11-16,-4 2-8 0,-31 0 10 15,-2 3-18 1,-2 4 13-16,5 4-12 0,11 2 1 16,7 2 1-16,2 0-4 15,5 0 0-15,-1 20-5 16,3 8 5-16,7 7-1 16,0-1 1-16,0 4-19 15,23-7 14-15,10-1-15 16,6-9 0-16,2-7 9 15,5-5 6-15,3-9 5 16,5 0 0-16,-5 0 2 16,-3-13 2-16,-3-10-2 15,-10-2 2-15,-6-6 11 16,-8-1-9-16,-6 1 7 16,-13 0-7-16,0 5-6 0,0 4 21 15,-9 4-14-15,-14 3 2 16,1 8-2-16,-1 4-2 15,4 3 0-15,-4 0-5 16,4 2-8-16,-1 21 8 16,6 11-3-16,10 9 3 15,4 2-3-15,0-2-1 16,38-7 0-16,15-6-3 16,5-9-9-16,6-10 14 15,-2-8-2-15,1-3 4 16,3 0 7-16,-4-23-4 15,-9-7 11-15,-13-8 8 0,-11-4-7 16,-15-8 18-16,-14-5-10 16,0 4 2-16,-4 2 19 15,-22 11-23-15,-1 12 15 16,11 9 9-16,6 10-17 16,10 5 20-16,0 2-48 15,0 0 0-15,0 0-6 16,0 18-27-16,0 20 33 15,0 18 0-15,0 6 0 16,0 7 2-16,3-8-2 16,-3-4 0-16,0-11-2 15,4-10 18-15,3-9-18 16,2-10 2-16,1-7 0 0,-3-6 0 16,-1-2 0-1,-3-2 0-15,-3 0 17 0,0 0-7 16,0-16 19-16,4-10-29 15,-1-8 16-15,1-4-14 16,-4 2-2-16,3 0 0 16,3-3 6-16,4 6-4 15,1 6-2-15,5 8 0 16,-4 9-8-16,2 5 6 16,9 5-19-16,16 0 10 15,11 0 1-15,-1 9-20 16,-3 8 25-16,-9 4-15 0,-10-3-19 15,-15-3 29 1,-8 4-22-16,-4-5-1 0,-4 0 24 16,-42 0-17-16,-16-2 9 15,-1-2 8-15,1-2-16 16,19-2 22-16,22-4 1 16,16 0-5-16,5 3 7 15,0 2-22-15,19 3 22 16,27 2 3-16,16-4-1 15,14-1 2-15,4-1-4 16,3-4 0-16,-14 3-6 16,-16 1-36-16,-14 0-29 15,-16 0-17-15,0-4-6 16,-4-2 17-16,3 0-46 16</inkml:trace>
  <inkml:trace contextRef="#ctx0" brushRef="#br0" timeOffset="29475.729">17572 11658 91 0,'0'0'50'0,"0"0"-12"16,0 0-7-16,0 0 14 16,0 0 7-16,0 0-4 0,0-10-1 15,-16 10-13-15,-5 19 18 16,-2 4-2-16,7 9-27 15,9 7 21-15,7 3-9 16,-3 4-12-16,3 6 28 16,0 5-43-16,0 0 12 15,0-1-20-15,26-5 9 16,11-7-18-16,16-8-9 16,13-12-91-16,13-9-2 15,13-9-17-15,7-6 14 16,-19 0 37-16,-15-11-22 15</inkml:trace>
  <inkml:trace contextRef="#ctx0" brushRef="#br0" timeOffset="29744.63">18175 11650 81 0,'0'0'34'0,"0"0"-5"15,0 0 12-15,0 0 3 16,0 0-3-16,0 0-24 16,-31-40-3-16,54 44 0 15,31 21 11-15,14 7 16 16,8 5-16-16,-4 8-5 0,-3 3 9 16,-10 2-18-16,-15 7 4 15,-16 1-12-15,-24 5-3 16,-4 4 0-16,-46 1-69 15,-53-6-72-15,-43-4-6 16</inkml:trace>
  <inkml:trace contextRef="#ctx0" brushRef="#br0" timeOffset="30758.035">12303 13247 61 0,'0'0'88'0,"0"0"-65"16,0 0 3-16,0 0 19 16,0 0 9-16,0 0 0 15,-73-26-8-15,73 26-21 16,0 0-10-16,30-3 3 16,29 3-15-16,20 0 1 0,20 0 5 15,7 0-8-15,2 0 12 16,-2 0-13-16,-14 0 1 15,-28-4 1-15,-21 2-1 16,-24 1-1-16,-15 1 0 16,-4 0 5-16,0 0-8 15,0-3 3-15,0-5-4 16,-23 1 1-16,-11-8-12 16,-1 3 15-16,-3-1-5 15,-1 1 8-15,6 1-4 16,6 1 1-16,8 4 0 15,6 0-1-15,10 6 1 0,3-2 0 16,0 2-2-16,0 0 1 16,0 0 1-16,9 0-6 15,24 0 6-15,20 16-3 16,1 2 6-16,-1 4-3 16,-4-1 13-16,-10-1-12 15,-12-1 7-15,-15-1-8 16,-12 4 3-16,-9 3-10 15,-47 0-12-15,-24 2-89 16,-5-2-26-16,2-4-79 16</inkml:trace>
  <inkml:trace contextRef="#ctx0" brushRef="#br0" timeOffset="34132.664">14263 13272 71 0,'0'0'63'0,"0"0"-29"0,0 0 0 16,0 0 5-16,0 0 6 15,0 0 13-15,0 0-38 16,10-58 2-16,-10 42 5 16,0-2-15-16,0 4 22 15,0 2-24-15,-17-1 2 16,-10 8-3-16,-1-1-5 15,-6 4-3-15,0 2-1 16,-4 0 0-16,0 11-5 16,7 14 5-16,0 7-12 15,24 8-8-15,7 1-5 16,0-2 18-16,15-3-9 16,27-5-11-16,11-9 13 0,0-6 13 15,-3-10-1 1,-11-6 2-16,-6 0 0 0,-10 0 0 15,-3-6 2-15,-1-12 5 16,-8-2 6-16,-2-6 11 16,-6-4-3-16,-3-3 1 15,0 0-5-15,0-3 3 16,-7 4-9-16,-9 7-8 16,0 11 13-16,9 6-7 15,4 8-1-15,3 0-5 16,0 0-6-16,0 12-4 15,0 13 4-15,0 6 3 0,0 3 4 16,14-2-4 0,9-1 0-16,12-1 1 0,-1-6 1 15,5-2-4-15,-2-8 2 16,2-6 0-16,-6-8 2 16,-3 0-2-16,9 0 1 15,0-14-1-15,11-10 10 16,-6-2-10-16,2-7 3 15,0 1-3-15,-4-1 2 16,-4 0-1-16,-7 5-1 16,-4 10-2-16,-8 6 2 15,-12 9 5-15,4 0-5 16,1 3-8-16,8 0-1 16,-2 6 8-16,5 10 1 15,-4 1 0-15,-3-6 0 0,-5-3 0 16,1-2 0-16,-8-2 0 15,-1-1 0-15,-3-3 0 16,0 0 1-16,0 0 1 16,0 0 5-16,0-5-2 15,-11-8-5-15,-20-4 0 16,-7 5 0-16,-4 2 0 16,0 4-1-16,4 4 1 15,3 2-2-15,5 0-5 16,3 10 5-16,1 13 0 0,6 0 1 15,10 5-1 1,10 3-3-16,0-4-1 0,0 6 0 16,26-9-1-16,8-2 1 15,8-8 3-15,-4-8 1 16,-7-4 0-16,-1-2 2 16,-7 0 3-16,-3-12 1 15,-6-10-1-15,-2-9 1 16,-4-6 5-16,-5-12-3 15,-3-5 9-15,0-7-5 16,0-4-2-16,0 5 0 16,0 8 1-16,-19 10-3 15,4 11 0-15,3 13 3 16,5 6-8-16,3 9 2 16,4 3-3-16,0 0 0 0,0 9-13 15,0 26 7-15,4 15 6 16,19 8 3-16,7 8-3 15,9 0 0-15,2-6 1 16,5-7-1-16,8-11 0 16,0-12 0-16,-5-8-1 15,-3-8 1-15,-2-8 6 16,2-6-6-16,-3 0 6 16,3 0-5-16,3-16 2 15,4-7 2-15,-7-5-1 16,0 0-2-16,-3-2-2 15,-10 5 1-15,-10 7-1 0,-3 8 0 16,-13 7 0 0,0 3-4-16,2 0-4 0,1 6 4 15,3 11 2-15,-6-2 1 16,4-3-1-16,-3-2 2 16,-1-3 0-16,-7-6 0 15,0 2 3-15,0-3-3 16,0 0 3-16,0 0 0 15,0 0 9-15,0-11-12 16,-7-2 3-16,-12-3-1 16,-4 3-2-16,0 1 0 15,-4 6-2-15,1 4 1 16,-4 2-1-16,-6 0-1 0,3 15-4 16,3 10 2-1,1 10 2-15,19 1 3 0,6 2 0 16,4 0 0-16,0-8-3 15,27 0 3-15,10-10-1 16,5-6 1-16,1-7 0 16,-6-7 0-16,2 0 1 15,-9-2 1-15,5-21 5 16,-8-9-7-16,-1-11 3 16,-6-11 5-16,-10-14-7 15,-2-10 2-15,-8-2 2 16,0 8 2-16,0 17 0 0,-18 19 2 15,2 16 6-15,4 11 4 16,4 6-9-16,8 3-10 16,-7 5-2-16,4 31-13 15,-6 18 15-15,9 18 0 16,0 0 2-16,0-4-2 16,32-8 2-16,17-11-1 15,15-11-1-15,17-12-7 16,22-10 4-16,10-8-63 15,2-6-37-15,-16-2-29 16,-37 0 10-16,-35-2 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6:48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6739 3240 17 0,'0'0'14'0,"0"0"9"16,0 0 9-16,0 0-4 15,0 0-3-15,0 0 1 16,0 0-2-16,-76 0 0 16,64 0-11-16,9 0 2 15,3 0-2-15,0 0 0 16,0-2-3-16,0 0-4 16,0 2-2-16,0 0 0 15,3 0 1-15,17 0 6 16,10 0 2-16,5 0 4 15,6 0-7-15,21 0 7 0,21 0 3 16,25 0 3 0,21 0-5-16,7 0-1 0,5 0-4 15,1 0-2-15,-16 0-7 16,-4 0 3-16,-11 0-2 16,-5 4-4-16,-3 2-1 15,-1 2 11-15,10-2-10 16,13-3 1-16,20-2 3 15,8 1 1-15,11 1-2 16,-12-2-2-16,-14 3 2 16,-19 0 0-16,-13 5-4 15,-20-4 1-15,10 5 0 16,8-3 3-16,26-2-3 0,25-5 1 16,29 0 0-1,14 0 3-15,4 0-5 0,-11 0 1 16,-16 0 5-16,-26 0-6 15,-27 0 0-15,-11 0-8 16,-5 0 8-16,20 0 0 16,19 0 0-16,23 0 0 15,23 0 0-15,-2-4 1 16,6-4-1-16,-11 4 1 16,-13-2 1-16,-18 2-1 15,-19 3-1-15,-12 1 1 16,-5 0 2-16,5 0-3 0,16-3 0 15,30 1 0-15,14 0 0 16,20 0 2-16,8 0-2 16,4 2-6-16,-9 0 6 15,-10-2 0-15,-11-2 0 16,-25 0 1-16,-10-2-1 16,-11 0 0-16,-2-2 0 15,2-2 3-15,7-2-3 16,11 2 1-16,12 0 0 15,3 4 1-15,-6 0-4 16,-13 6 4-16,-11 0-4 16,-11-2 4-16,-5 2-2 15,6-6 0-15,-2 2-3 16,16-2 3-16,11 1 0 0,5-4-4 16,2 3 4-16,-6 2 0 15,-5-2 0-15,-7 4 0 16,-7-2 2-16,-9 2-2 15,4 0 1-15,8-2 0 16,12 0 0-16,11-1 1 16,1 4-2-16,6 0 2 15,1 1-6-15,-1 0 8 16,-3 0-1-16,-8 0-3 16,-3 0-7-16,-1 0 6 15,3 1 1-15,9 2 0 16,7-3 0-16,9 3 0 15,-2-3 0-15,-5 0 0 0,-2 0 0 16,-16 0 1-16,-1 0 1 16,-10 0-1-16,1 0 1 15,10 0-2-15,22-3 2 16,13 1 0-16,8 1-2 16,-4 0-4-16,-16-2 3 15,-5 3 1-15,-11 0-4 16,-1-3 8-16,-8 0-4 15,2-5 0-15,10-2 0 16,6-3 0-16,0 3 1 16,5-2-1-16,-17 3 3 15,-14 0-3-15,-11 2 0 16,-29 2 0-16,-1 1-1 0,2 4 1 16,12 0 2-16,23 0-2 15,16 9 0-15,14 3-4 16,12 0-3-16,-1-2 0 15,-5-6-9-15,-29-4 0 16,-43 0 0-16,-36 0 13 16,-27 0 3-16,-23-14 0 15,-7-4 0-15,-9-10-68 16,-4-16-100-16</inkml:trace>
  <inkml:trace contextRef="#ctx0" brushRef="#br0" timeOffset="2821.689">6663 3269 29 0,'0'0'29'0,"0"0"-9"16,0 0 1-16,0 0-3 16,0 0-5-16,0 0-2 15,0 0 6-15,0 0-5 16,0 0-5-16,0 0 0 16,0 0-6-16,0 0 3 15,0 0-4-15,-8 0 2 16,-22 0-2-16,-4 0 0 0,-1 4 0 15,12-4 0-15,3 0 2 16,6 0-2-16,7 0 0 16,-2 0 2-16,2 0-4 15,-5 0 2-15,1 0 0 16,4 0-1-16,3 0 2 16,-1 0-1-16,5 0 3 15,-4 0 3-15,1 0 7 16,-1-3-5-16,-3-4-3 15,2-2 12-15,-2-5-9 16,0-5 8-16,-6-4 1 16,-1-9-3-16,-2-13-4 15,6-6-1-15,1-9-2 16,5-2 0-16,4 5-5 16,0 11-2-16,0 10 1 0,0 10 3 15,0 6-6 1,7 2 2-16,2 4-17 0,-9 6-34 15,0 2-34-15,-9 2-94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55:29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18885 4957 55 0,'0'0'28'0,"0"0"-9"0,0 0 8 16,0 0 1-16,0 0 0 15,0 0-1-15,0 0-10 16,0 0-1-16,-23-50-2 16,23 50-3-16,0 0 0 15,0 0-10-15,0 0 6 16,0 14-5-16,0 10-1 15,3 8 15-15,8 6-12 16,5 2-1-16,0-4 0 16,-2-1 0-16,2-8-3 15,-2-7 0-15,5-7 3 16,-6-1-5-16,-6-11 5 16,0 2-3-16,-7-3 4 0,23-3 2 15,35-39 30-15,45-26 9 16,49-30-36-16,39-19 5 15,37-19-14-15,39-18-14 16,43-19-28-16,33 3-52 16,-16 21-44-16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7:19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15876 7574 71 0,'0'0'30'16,"0"0"-15"-16,350-64 1 15,-116 39-1-15,73 3 5 16,56 2-4-16,56 8-11 15,16 5-2-15,-8 2-3 16,-15 5 0-16,-53 0-2 16,-46 0-12-16,-74 0-18 15,-82 0-37-15</inkml:trace>
  <inkml:trace contextRef="#ctx0" brushRef="#br0" timeOffset="1842.129">10788 8971 79 0,'0'0'14'15,"0"0"-10"-15,0 0-3 16,0 0 7-16,0 0-2 16,0 0-5-16,0 0 2 15,54 39-2-15,117-30 1 16,54-4 4-16,65-5-5 16,50 0 3-16,49-3-4 15,30-8 0-15,-3 7 3 16,-24 4-2-16,-49 0-1 15,-63 0 0-15,-64 4-20 16,-68 5-26-16</inkml:trace>
  <inkml:trace contextRef="#ctx0" brushRef="#br0" timeOffset="3976.196">14540 8560 100 0,'0'0'31'0,"0"0"-19"0,0 0-5 15,0 0 4-15,0 0 4 16,0 0-4-16,310 0 10 16,-29 0-7-16,98-4-10 15,70-12 3-15,69-2-3 16,25-5-2-16,6-2-2 15,-15 2 0-15,-62 10-12 16,-72 9-9-16,-101 4-41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4:49:34.1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179 262 16 0,'0'0'62'15,"0"0"-30"-15,0 0 3 16,0 0-7-16,0 0 0 16,0 0 0-16,-98-48 0 15,76 38 11-15,2-5-10 16,0 2-7-16,6-1 3 16,10-3 6-16,4 3-9 15,0-5-9-15,0 0-4 0,13 1-9 16,27-5 0-16,23 5 1 15,8 3-1-15,17 5 0 16,8 8 0-16,9 2 0 16,-3 0-1-16,-21 17-3 15,-14 13-4-15,-27 9-3 16,-31 3 4-16,-9 9-2 16,0-3 7-16,-58-5-2 15,-5-2 1-15,1-8 2 16,8-10-4-16,21-9-2 0,8-8 6 15,21-4-1 1,4-2 2-16,0 0 2 16,0 0-1-16,0 0-1 0,0 0-2 15,24 0-5 1,34 0 4-16,9-2 3 0,16 0 0 16,4 2 0-16,-11 0 0 15,7 0 0-15,-12 19 0 16,-8 7 0-16,-10 3-1 15,-10 5 1-15,-14 1 0 16,-20 6 1-16,-9 0-1 16,0-3 0-16,-34-6 1 15,-46-4-1-15,-27-7 2 16,-18-8-2-16,-25-6-1 16,-4-7-3-16,6 0-4 0,16 0-8 15,36 0-7 1,34-7-9-16,33-4 5 0,29-1 0 15,15-12-30-15,99-16-22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9140-611C-49A7-BA9C-5DFDF2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65EE1F-BE6D-4A5E-BD01-8C8B82E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8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207" y="0"/>
            <a:ext cx="9572319" cy="7718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813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customXml" Target="../ink/ink19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customXml" Target="../ink/ink15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11" Type="http://schemas.openxmlformats.org/officeDocument/2006/relationships/image" Target="../media/image18.emf"/><Relationship Id="rId24" Type="http://schemas.openxmlformats.org/officeDocument/2006/relationships/customXml" Target="../ink/ink25.xml"/><Relationship Id="rId5" Type="http://schemas.openxmlformats.org/officeDocument/2006/relationships/image" Target="../media/image110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22.emf"/><Relationship Id="rId9" Type="http://schemas.openxmlformats.org/officeDocument/2006/relationships/image" Target="../media/image17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7CC-AE60-4ABC-A1A2-3C97F03C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384" y="746610"/>
            <a:ext cx="5437230" cy="1134534"/>
          </a:xfrm>
        </p:spPr>
        <p:txBody>
          <a:bodyPr/>
          <a:lstStyle/>
          <a:p>
            <a:r>
              <a:rPr lang="en-IN" b="1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2182216"/>
            <a:ext cx="6987645" cy="22144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Priority Queues</a:t>
            </a:r>
          </a:p>
          <a:p>
            <a:pPr algn="ctr"/>
            <a:r>
              <a:rPr lang="en-IN" sz="3600" b="1" dirty="0"/>
              <a:t>&amp;</a:t>
            </a:r>
          </a:p>
          <a:p>
            <a:pPr algn="ctr"/>
            <a:r>
              <a:rPr lang="en-IN" sz="3600" b="1" dirty="0"/>
              <a:t>Heaps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3292E-4C39-4060-851D-83C893E89E3D}"/>
                  </a:ext>
                </a:extLst>
              </p14:cNvPr>
              <p14:cNvContentPartPr/>
              <p14:nvPr/>
            </p14:nvContentPartPr>
            <p14:xfrm>
              <a:off x="4388760" y="2229840"/>
              <a:ext cx="3380760" cy="59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3292E-4C39-4060-851D-83C893E89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9400" y="2220480"/>
                <a:ext cx="3399480" cy="6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Sorted)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B6AF0-9521-4139-8D9B-D3201F36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2523626" y="1316875"/>
            <a:ext cx="3572374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D5639-990E-4000-BAED-73306AAB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71" y="1316875"/>
            <a:ext cx="429637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Not Sorted)</a:t>
            </a:r>
          </a:p>
        </p:txBody>
      </p:sp>
      <p:pic>
        <p:nvPicPr>
          <p:cNvPr id="1026" name="Picture 2" descr="http://m.quickmeme.com/img/a9/a999adfe26ebc81a94754b364c4881b077ae695bd220d1a963142ef521df008b.jpg">
            <a:extLst>
              <a:ext uri="{FF2B5EF4-FFF2-40B4-BE49-F238E27FC236}">
                <a16:creationId xmlns:a16="http://schemas.microsoft.com/office/drawing/2014/main" id="{574F633B-3D0B-4BD5-8BD4-5517FDF5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814513"/>
            <a:ext cx="4886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will you do in the following Scenario?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2" y="1752599"/>
            <a:ext cx="645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emergency case arrives in a hospital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1ED35-9596-454F-B0F8-5C8C9B9FE915}"/>
              </a:ext>
            </a:extLst>
          </p:cNvPr>
          <p:cNvSpPr txBox="1"/>
          <p:nvPr/>
        </p:nvSpPr>
        <p:spPr>
          <a:xfrm>
            <a:off x="1925782" y="2514599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Essential system process asks for some resources during CPU Scheduling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AFE03-A2FF-4A9A-9024-064DC806ED57}"/>
              </a:ext>
            </a:extLst>
          </p:cNvPr>
          <p:cNvSpPr txBox="1"/>
          <p:nvPr/>
        </p:nvSpPr>
        <p:spPr>
          <a:xfrm>
            <a:off x="1925782" y="3628075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 life tasks which require some privileges compared to others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A5571E-25F0-4BAF-B62B-46011C09E094}"/>
                  </a:ext>
                </a:extLst>
              </p14:cNvPr>
              <p14:cNvContentPartPr/>
              <p14:nvPr/>
            </p14:nvContentPartPr>
            <p14:xfrm>
              <a:off x="2165040" y="2244960"/>
              <a:ext cx="8200080" cy="236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A5571E-25F0-4BAF-B62B-46011C09E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680" y="2235600"/>
                <a:ext cx="8218800" cy="23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1" y="1752599"/>
            <a:ext cx="9572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Priority Queue is an extension of queue with following properties: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Every item has a priority associated with it.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An element with high priority is dequeued before an element with low priority.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If two elements have the same priority, they are served according to their order in the queue.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807D7-C60A-421E-BD4B-82F7DE8220AB}"/>
              </a:ext>
            </a:extLst>
          </p:cNvPr>
          <p:cNvSpPr/>
          <p:nvPr/>
        </p:nvSpPr>
        <p:spPr>
          <a:xfrm>
            <a:off x="1480610" y="4861142"/>
            <a:ext cx="728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Entry and exit are not purely of the FIFO kind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8CC628-9A09-44E4-BF4D-ED45D35F841C}"/>
                  </a:ext>
                </a:extLst>
              </p14:cNvPr>
              <p14:cNvContentPartPr/>
              <p14:nvPr/>
            </p14:nvContentPartPr>
            <p14:xfrm>
              <a:off x="2045880" y="1221120"/>
              <a:ext cx="9068760" cy="424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8CC628-9A09-44E4-BF4D-ED45D35F8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520" y="1211760"/>
                <a:ext cx="908748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Types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8" y="2022769"/>
            <a:ext cx="290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Min – 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287D4-098B-4F62-8A0E-A3F0B083D9A8}"/>
              </a:ext>
            </a:extLst>
          </p:cNvPr>
          <p:cNvSpPr txBox="1"/>
          <p:nvPr/>
        </p:nvSpPr>
        <p:spPr>
          <a:xfrm>
            <a:off x="7585366" y="2022769"/>
            <a:ext cx="297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Max – Priority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B6D95-E43B-4921-BCA0-256A2D527EA7}"/>
              </a:ext>
            </a:extLst>
          </p:cNvPr>
          <p:cNvSpPr txBox="1"/>
          <p:nvPr/>
        </p:nvSpPr>
        <p:spPr>
          <a:xfrm>
            <a:off x="1908461" y="3957937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Smaller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Ranks)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0AAB-306F-4216-98D1-C56759ABF961}"/>
              </a:ext>
            </a:extLst>
          </p:cNvPr>
          <p:cNvSpPr txBox="1"/>
          <p:nvPr/>
        </p:nvSpPr>
        <p:spPr>
          <a:xfrm>
            <a:off x="7824985" y="3957936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Larger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Marks)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984F3-69E5-4B02-82C9-CB9D54D8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8063"/>
              </p:ext>
            </p:extLst>
          </p:nvPr>
        </p:nvGraphicFramePr>
        <p:xfrm>
          <a:off x="1241132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2B6C99-BD32-4C69-BFEA-BA2CC4A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29458"/>
              </p:ext>
            </p:extLst>
          </p:nvPr>
        </p:nvGraphicFramePr>
        <p:xfrm>
          <a:off x="7157656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642EC3-B397-4E21-8E30-8F4A4D259463}"/>
                  </a:ext>
                </a:extLst>
              </p14:cNvPr>
              <p14:cNvContentPartPr/>
              <p14:nvPr/>
            </p14:nvContentPartPr>
            <p14:xfrm>
              <a:off x="1219320" y="1803240"/>
              <a:ext cx="9713160" cy="295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642EC3-B397-4E21-8E30-8F4A4D259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793880"/>
                <a:ext cx="9731880" cy="29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Data Type only states what operations are to be performed but doesn’t say how these operations will be carried out.</a:t>
            </a:r>
          </a:p>
          <a:p>
            <a:r>
              <a:rPr lang="en-US" sz="2400" dirty="0"/>
              <a:t>It does not specify how data will be organized in memory and what algorithms will be used to carry out the operations.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50686-1061-437C-9133-B4E970909025}"/>
              </a:ext>
            </a:extLst>
          </p:cNvPr>
          <p:cNvSpPr txBox="1"/>
          <p:nvPr/>
        </p:nvSpPr>
        <p:spPr>
          <a:xfrm>
            <a:off x="1704109" y="3352201"/>
            <a:ext cx="9230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679DC-0FF0-442B-8536-59B0BA180002}"/>
                  </a:ext>
                </a:extLst>
              </p14:cNvPr>
              <p14:cNvContentPartPr/>
              <p14:nvPr/>
            </p14:nvContentPartPr>
            <p14:xfrm>
              <a:off x="4402800" y="3755160"/>
              <a:ext cx="2638800" cy="109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679DC-0FF0-442B-8536-59B0BA180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440" y="3745800"/>
                <a:ext cx="2657520" cy="11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3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In-Built Class “</a:t>
            </a:r>
            <a:r>
              <a:rPr lang="en-US" sz="2400" dirty="0" err="1"/>
              <a:t>PriorityQueue</a:t>
            </a:r>
            <a:r>
              <a:rPr lang="en-US" sz="2400" dirty="0"/>
              <a:t>”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Using Arrays</a:t>
            </a:r>
          </a:p>
          <a:p>
            <a:pPr marL="457200" indent="-457200">
              <a:buAutoNum type="arabicPeriod"/>
            </a:pPr>
            <a:r>
              <a:rPr lang="en-US" sz="2400" dirty="0"/>
              <a:t>Using Heaps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C2A085-25BE-4B40-B729-8A242EDF2F14}"/>
                  </a:ext>
                </a:extLst>
              </p14:cNvPr>
              <p14:cNvContentPartPr/>
              <p14:nvPr/>
            </p14:nvContentPartPr>
            <p14:xfrm>
              <a:off x="2280240" y="976680"/>
              <a:ext cx="7660440" cy="21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C2A085-25BE-4B40-B729-8A242EDF2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880" y="967320"/>
                <a:ext cx="7679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D0268C-6414-4D53-BFED-524DA54951F3}"/>
                  </a:ext>
                </a:extLst>
              </p14:cNvPr>
              <p14:cNvContentPartPr/>
              <p14:nvPr/>
            </p14:nvContentPartPr>
            <p14:xfrm>
              <a:off x="6790320" y="1473120"/>
              <a:ext cx="770040" cy="39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D0268C-6414-4D53-BFED-524DA54951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0960" y="1463760"/>
                <a:ext cx="788760" cy="4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2090172"/>
            <a:ext cx="4391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3587F-4880-4CC2-96C5-01B9C4F07AC2}"/>
              </a:ext>
            </a:extLst>
          </p:cNvPr>
          <p:cNvSpPr txBox="1"/>
          <p:nvPr/>
        </p:nvSpPr>
        <p:spPr>
          <a:xfrm>
            <a:off x="7067645" y="2090172"/>
            <a:ext cx="4391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PriorityQueue</a:t>
            </a:r>
            <a:r>
              <a:rPr lang="en-US" sz="2400" b="1" dirty="0"/>
              <a:t> Class: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poll()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peek()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7B17DE-F025-4F14-A0F2-1FDB74131011}"/>
                  </a:ext>
                </a:extLst>
              </p14:cNvPr>
              <p14:cNvContentPartPr/>
              <p14:nvPr/>
            </p14:nvContentPartPr>
            <p14:xfrm>
              <a:off x="3883680" y="2670840"/>
              <a:ext cx="3277440" cy="57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7B17DE-F025-4F14-A0F2-1FDB74131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4320" y="2661480"/>
                <a:ext cx="3296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E6A9F6-FF92-468D-B06B-33C5845B35C2}"/>
                  </a:ext>
                </a:extLst>
              </p14:cNvPr>
              <p14:cNvContentPartPr/>
              <p14:nvPr/>
            </p14:nvContentPartPr>
            <p14:xfrm>
              <a:off x="2391240" y="4881107"/>
              <a:ext cx="441720" cy="27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E6A9F6-FF92-468D-B06B-33C5845B3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2240" y="4872107"/>
                <a:ext cx="4593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A0F16B-1590-42F3-9BFF-4108F0CAA78E}"/>
                  </a:ext>
                </a:extLst>
              </p14:cNvPr>
              <p14:cNvContentPartPr/>
              <p14:nvPr/>
            </p14:nvContentPartPr>
            <p14:xfrm>
              <a:off x="3289080" y="4899827"/>
              <a:ext cx="167040" cy="29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A0F16B-1590-42F3-9BFF-4108F0CAA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0080" y="4890827"/>
                <a:ext cx="184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E8D0CB-E2B8-4C76-9F28-88B08D9D06F8}"/>
                  </a:ext>
                </a:extLst>
              </p14:cNvPr>
              <p14:cNvContentPartPr/>
              <p14:nvPr/>
            </p14:nvContentPartPr>
            <p14:xfrm>
              <a:off x="3854640" y="4991987"/>
              <a:ext cx="40680" cy="25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E8D0CB-E2B8-4C76-9F28-88B08D9D06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5640" y="4982987"/>
                <a:ext cx="58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106F7-0E6B-458E-8D92-55C43929F07E}"/>
                  </a:ext>
                </a:extLst>
              </p14:cNvPr>
              <p14:cNvContentPartPr/>
              <p14:nvPr/>
            </p14:nvContentPartPr>
            <p14:xfrm>
              <a:off x="4119960" y="5007467"/>
              <a:ext cx="167040" cy="20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106F7-0E6B-458E-8D92-55C43929F0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0960" y="4998467"/>
                <a:ext cx="184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C48EBD-10F5-46CF-B4C2-2DB1CD40C100}"/>
                  </a:ext>
                </a:extLst>
              </p14:cNvPr>
              <p14:cNvContentPartPr/>
              <p14:nvPr/>
            </p14:nvContentPartPr>
            <p14:xfrm>
              <a:off x="4558440" y="4971107"/>
              <a:ext cx="892440" cy="249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C48EBD-10F5-46CF-B4C2-2DB1CD40C1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9440" y="4962107"/>
                <a:ext cx="91008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2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93491-8F88-4A99-A03B-46BA7863D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2852285" y="1482437"/>
            <a:ext cx="6487430" cy="4385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14:cNvPr>
              <p14:cNvContentPartPr/>
              <p14:nvPr/>
            </p14:nvContentPartPr>
            <p14:xfrm>
              <a:off x="5794200" y="2720160"/>
              <a:ext cx="21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840" y="2710800"/>
                <a:ext cx="208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Array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2191938" y="3596327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O(1)</a:t>
            </a:r>
          </a:p>
          <a:p>
            <a:r>
              <a:rPr lang="en-IN" sz="2400" b="1" dirty="0"/>
              <a:t>Deletion –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15379-1D19-4EBF-B566-A25705D9E31D}"/>
              </a:ext>
            </a:extLst>
          </p:cNvPr>
          <p:cNvSpPr txBox="1"/>
          <p:nvPr/>
        </p:nvSpPr>
        <p:spPr>
          <a:xfrm>
            <a:off x="8506171" y="3596326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O(n)</a:t>
            </a:r>
          </a:p>
          <a:p>
            <a:r>
              <a:rPr lang="en-IN" sz="2400" b="1" dirty="0"/>
              <a:t>Deletion – 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54997-0658-4BE2-B88A-BAD78E474C37}"/>
              </a:ext>
            </a:extLst>
          </p:cNvPr>
          <p:cNvSpPr txBox="1"/>
          <p:nvPr/>
        </p:nvSpPr>
        <p:spPr>
          <a:xfrm>
            <a:off x="5008907" y="1432204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Two Scenarios: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19CF02-3731-4AC9-BFBD-6B678CE4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3788"/>
              </p:ext>
            </p:extLst>
          </p:nvPr>
        </p:nvGraphicFramePr>
        <p:xfrm>
          <a:off x="1380309" y="2890833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A53FEE-C270-47E6-9507-0CD6BB8C641D}"/>
              </a:ext>
            </a:extLst>
          </p:cNvPr>
          <p:cNvSpPr txBox="1"/>
          <p:nvPr/>
        </p:nvSpPr>
        <p:spPr>
          <a:xfrm>
            <a:off x="2068633" y="2161519"/>
            <a:ext cx="24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Not 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9367E-B438-4F47-BBE0-F1CAD9E9FAA6}"/>
              </a:ext>
            </a:extLst>
          </p:cNvPr>
          <p:cNvSpPr txBox="1"/>
          <p:nvPr/>
        </p:nvSpPr>
        <p:spPr>
          <a:xfrm>
            <a:off x="8670606" y="2161518"/>
            <a:ext cx="18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Sorted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87929EC-3E6C-43B0-B9A9-9752425F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5911"/>
              </p:ext>
            </p:extLst>
          </p:nvPr>
        </p:nvGraphicFramePr>
        <p:xfrm>
          <a:off x="7694541" y="2883906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C7BDB0-9640-4770-ADEA-6C8DCE5FB6C4}"/>
              </a:ext>
            </a:extLst>
          </p:cNvPr>
          <p:cNvSpPr txBox="1"/>
          <p:nvPr/>
        </p:nvSpPr>
        <p:spPr>
          <a:xfrm>
            <a:off x="1380309" y="455613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9E013A-2931-4100-A4CB-3E704608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83553"/>
              </p:ext>
            </p:extLst>
          </p:nvPr>
        </p:nvGraphicFramePr>
        <p:xfrm>
          <a:off x="1380309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B5FA8A-BE19-4B60-8EC8-A39E6A509105}"/>
              </a:ext>
            </a:extLst>
          </p:cNvPr>
          <p:cNvSpPr txBox="1"/>
          <p:nvPr/>
        </p:nvSpPr>
        <p:spPr>
          <a:xfrm>
            <a:off x="7694541" y="449818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3CCD2B-D2B1-4C08-AD85-9163A777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29671"/>
              </p:ext>
            </p:extLst>
          </p:nvPr>
        </p:nvGraphicFramePr>
        <p:xfrm>
          <a:off x="7694541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14:cNvPr>
              <p14:cNvContentPartPr/>
              <p14:nvPr/>
            </p14:nvContentPartPr>
            <p14:xfrm>
              <a:off x="7147101" y="3055715"/>
              <a:ext cx="397080" cy="20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8101" y="3046715"/>
                <a:ext cx="41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503218-8AD9-4571-8F35-741CB64CF4CE}"/>
                  </a:ext>
                </a:extLst>
              </p14:cNvPr>
              <p14:cNvContentPartPr/>
              <p14:nvPr/>
            </p14:nvContentPartPr>
            <p14:xfrm>
              <a:off x="4299840" y="155160"/>
              <a:ext cx="6651720" cy="429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503218-8AD9-4571-8F35-741CB64CF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0480" y="145800"/>
                <a:ext cx="6670440" cy="43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B7ABFF-16E6-4174-A977-3C27DEAF131C}"/>
                  </a:ext>
                </a:extLst>
              </p14:cNvPr>
              <p14:cNvContentPartPr/>
              <p14:nvPr/>
            </p14:nvContentPartPr>
            <p14:xfrm>
              <a:off x="7911120" y="2640107"/>
              <a:ext cx="228960" cy="13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B7ABFF-16E6-4174-A977-3C27DEAF13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2120" y="2631107"/>
                <a:ext cx="246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A88F1A-5B90-41AD-976B-5A57623C1AB5}"/>
                  </a:ext>
                </a:extLst>
              </p14:cNvPr>
              <p14:cNvContentPartPr/>
              <p14:nvPr/>
            </p14:nvContentPartPr>
            <p14:xfrm>
              <a:off x="8470920" y="2712107"/>
              <a:ext cx="147600" cy="8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A88F1A-5B90-41AD-976B-5A57623C1A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1920" y="2703107"/>
                <a:ext cx="165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41D444-7012-47E8-AAF1-7218F986E508}"/>
                  </a:ext>
                </a:extLst>
              </p14:cNvPr>
              <p14:cNvContentPartPr/>
              <p14:nvPr/>
            </p14:nvContentPartPr>
            <p14:xfrm>
              <a:off x="8966640" y="2702747"/>
              <a:ext cx="121320" cy="12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41D444-7012-47E8-AAF1-7218F986E5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7640" y="2693747"/>
                <a:ext cx="138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711A6D-ED37-48FE-A299-2C088EA7840B}"/>
                  </a:ext>
                </a:extLst>
              </p14:cNvPr>
              <p14:cNvContentPartPr/>
              <p14:nvPr/>
            </p14:nvContentPartPr>
            <p14:xfrm>
              <a:off x="9527160" y="2715707"/>
              <a:ext cx="104040" cy="14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711A6D-ED37-48FE-A299-2C088EA784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8160" y="2706707"/>
                <a:ext cx="121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EC7F68-D2A8-49E5-B324-EABF84698E59}"/>
                  </a:ext>
                </a:extLst>
              </p14:cNvPr>
              <p14:cNvContentPartPr/>
              <p14:nvPr/>
            </p14:nvContentPartPr>
            <p14:xfrm>
              <a:off x="10507800" y="2695907"/>
              <a:ext cx="148320" cy="179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EC7F68-D2A8-49E5-B324-EABF84698E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98800" y="2686907"/>
                <a:ext cx="165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3B9D32-8637-4D0A-8D41-240AD58B9D2D}"/>
                  </a:ext>
                </a:extLst>
              </p14:cNvPr>
              <p14:cNvContentPartPr/>
              <p14:nvPr/>
            </p14:nvContentPartPr>
            <p14:xfrm>
              <a:off x="10116840" y="2770427"/>
              <a:ext cx="168480" cy="135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3B9D32-8637-4D0A-8D41-240AD58B9D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7840" y="2761427"/>
                <a:ext cx="186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EF61C0-1117-4D70-9524-5AAA6A934A69}"/>
                  </a:ext>
                </a:extLst>
              </p14:cNvPr>
              <p14:cNvContentPartPr/>
              <p14:nvPr/>
            </p14:nvContentPartPr>
            <p14:xfrm>
              <a:off x="9658200" y="1236827"/>
              <a:ext cx="196560" cy="12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EF61C0-1117-4D70-9524-5AAA6A934A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9200" y="1227827"/>
                <a:ext cx="214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48EE11-2D6E-4585-B34B-B8AFEB27AA23}"/>
                  </a:ext>
                </a:extLst>
              </p14:cNvPr>
              <p14:cNvContentPartPr/>
              <p14:nvPr/>
            </p14:nvContentPartPr>
            <p14:xfrm>
              <a:off x="9989760" y="1195787"/>
              <a:ext cx="1332360" cy="230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48EE11-2D6E-4585-B34B-B8AFEB27AA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80760" y="1186787"/>
                <a:ext cx="13500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F200199-19AF-4488-B10C-CF9F5C8590F8}"/>
                  </a:ext>
                </a:extLst>
              </p14:cNvPr>
              <p14:cNvContentPartPr/>
              <p14:nvPr/>
            </p14:nvContentPartPr>
            <p14:xfrm>
              <a:off x="10452360" y="3203507"/>
              <a:ext cx="666720" cy="377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F200199-19AF-4488-B10C-CF9F5C8590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43360" y="3194507"/>
                <a:ext cx="684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716CFA-B038-4316-ADFD-0764751BCE37}"/>
                  </a:ext>
                </a:extLst>
              </p14:cNvPr>
              <p14:cNvContentPartPr/>
              <p14:nvPr/>
            </p14:nvContentPartPr>
            <p14:xfrm>
              <a:off x="8519760" y="768600"/>
              <a:ext cx="3244320" cy="2424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716CFA-B038-4316-ADFD-0764751BCE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10400" y="759240"/>
                <a:ext cx="3263040" cy="24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720788-F3B9-43BF-BF1B-2C7715283722}"/>
                  </a:ext>
                </a:extLst>
              </p14:cNvPr>
              <p14:cNvContentPartPr/>
              <p14:nvPr/>
            </p14:nvContentPartPr>
            <p14:xfrm>
              <a:off x="9951960" y="1728947"/>
              <a:ext cx="1789200" cy="747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720788-F3B9-43BF-BF1B-2C77152837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42960" y="1719947"/>
                <a:ext cx="180684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5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362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Data Structures</vt:lpstr>
      <vt:lpstr>What will you do in the following Scenario?</vt:lpstr>
      <vt:lpstr>Priority Queue</vt:lpstr>
      <vt:lpstr>Types of Priority Queue</vt:lpstr>
      <vt:lpstr>Priority Queue ADT</vt:lpstr>
      <vt:lpstr>Implementation of Priority Queue</vt:lpstr>
      <vt:lpstr>Using In-Built Class</vt:lpstr>
      <vt:lpstr>Using In-Built Class</vt:lpstr>
      <vt:lpstr>Array Implementation</vt:lpstr>
      <vt:lpstr>Array Implementation (Array Sorted)</vt:lpstr>
      <vt:lpstr>Array Implementation (Array Not Sorted)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</cp:lastModifiedBy>
  <cp:revision>115</cp:revision>
  <dcterms:created xsi:type="dcterms:W3CDTF">2019-11-15T04:23:07Z</dcterms:created>
  <dcterms:modified xsi:type="dcterms:W3CDTF">2020-08-01T05:28:13Z</dcterms:modified>
</cp:coreProperties>
</file>