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2"/>
  </p:notesMasterIdLst>
  <p:sldIdLst>
    <p:sldId id="256" r:id="rId2"/>
    <p:sldId id="260" r:id="rId3"/>
    <p:sldId id="280" r:id="rId4"/>
    <p:sldId id="282" r:id="rId5"/>
    <p:sldId id="283" r:id="rId6"/>
    <p:sldId id="284" r:id="rId7"/>
    <p:sldId id="285" r:id="rId8"/>
    <p:sldId id="286" r:id="rId9"/>
    <p:sldId id="264"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5126" autoAdjust="0"/>
  </p:normalViewPr>
  <p:slideViewPr>
    <p:cSldViewPr snapToGrid="0">
      <p:cViewPr varScale="1">
        <p:scale>
          <a:sx n="86" d="100"/>
          <a:sy n="86" d="100"/>
        </p:scale>
        <p:origin x="5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6:48:57.641"/>
    </inkml:context>
    <inkml:brush xml:id="br0">
      <inkml:brushProperty name="width" value="0.05292" units="cm"/>
      <inkml:brushProperty name="height" value="0.05292" units="cm"/>
      <inkml:brushProperty name="color" value="#FF0000"/>
    </inkml:brush>
  </inkml:definitions>
  <inkml:trace contextRef="#ctx0" brushRef="#br0">21444 6793 308 0,'0'0'193'0,"0"0"-174"15,0 0 20-15,0 0 83 16,0 0-5-16,0 0-38 16,0 0-28-16,32-98-27 15,3 56 14-15,10-8 1 0,7-11-17 16,5-10-6-16,15-14-2 16,7-7-1-16,13-6-9 15,7-5 1-15,3 3-4 16,4 2 0-16,0 6 1 15,-11 4-2-15,-10 5 0 16,-12 10-2-16,-15 11 2 16,-11 15 0-16,-11 13 1 15,-14 10 0-15,-8 12 1 16,-8 4 0-16,-4 6-2 16,-2-1 0-16,0 3-2 15,2 0-3-15,-2 0-2 0,0 0-19 16,0 0-43-1,3 3-59-15,-3 17-12 0,0 6-13 16,0 4-43-16,-3-2-36 16</inkml:trace>
  <inkml:trace contextRef="#ctx0" brushRef="#br0" timeOffset="1834.865">23162 4904 346 0,'0'0'157'15,"0"0"-57"-15,0 0-9 16,0 0-12-16,0 0-1 0,0 0-33 15,-91-36-34-15,60 69 4 16,-7 8 15-16,3 12-8 16,4 3-11-16,4 4 0 15,8 7-5-15,11-3-3 16,8 0-2-16,0-3 0 16,6-6-1-16,23-5 0 15,7-8 0-15,7-9-3 16,5-12-3-16,10-15 6 15,7-6 3-15,4-13 2 16,-2-22 1-16,-4-9 1 16,-11-4-1-16,-9-6-1 0,-14-4 5 15,-14-12 2-15,-5-10 8 16,-10-6 4-16,0 3-13 16,-14 9 11-16,-8 18-12 15,2 15-3-15,2 15 3 16,5 12-6-16,3 8-4 15,4 6-3-15,-3 2-8 16,-5 33-6-16,-5 23 16 16,1 22 1-16,7 10 0 15,11 4 0-15,0-5-1 16,11-13 0-16,20-10 1 16,6-12-5-16,9-8 0 15,3-12-2-15,4-14-1 0,0-9 0 16,-1-11 4-1,1-3 4-15,-2-26 4 0,5-14 1 16,2-12-4 0,0-8 3-16,3-7-3 0,-9-5 4 15,-4 13-5-15,-13 18-3 16,-12 20 2-16,-10 18-2 16,-7 6-1-16,2 0-9 15,4 18-31-15,1 14 10 16,3 2 16-16,-5 4 0 15,1-5-8-15,-6-6-3 16,-1-9 6-16,-1-6 9 16,-2-7 1-16,-2-5 11 15,0 0 2-15,0-2 13 0,0-20 17 16,0-15-17 0,-13-5-9-16,-5-4 3 15,-3 0 7-15,-4 8-5 0,0 12 1 16,0 12-3-16,-4 14-5 15,-2 6-2-15,-2 34-10 16,4 16 4-16,4 7 3 16,14-5 3-16,11-8-2 15,0-6-1-15,2-8 2 16,19-8-5-16,4-9-5 16,0-8 2-16,2-11 2 15,7 0 7-15,2 0 5 16,0-22-3-16,-1-8 3 15,-8-4 0-15,-5-6 1 16,-6-4 3-16,-8-2 7 16,-6 3 4-16,-2 14 11 15,0 10 6-15,0 13-9 0,0 6-19 16,0 0-9-16,0 20-21 16,0 20 8-16,0 11 13 15,0 1 2-15,14-4-2 16,11-9 0-16,3-8-5 15,6-11 0-15,4-10 0 16,2-10 3-16,0 0 2 16,5-17 7-16,-5-19 3 15,-5-5-2-15,-6-9-1 16,-11-4 9-16,-7 4-1 0,-7 6 1 16,-4 13 0-16,0 13 4 15,0 12-6-15,0 6-14 16,0 0-7-16,0 5-8 15,8 22-9-15,3 15 17 16,11 9 6-16,9 0-1 16,7-4-6-16,2-3-2 15,0-6 3-15,-6-5 3 16,-10-8 3-16,-10-8 1 16,-12-10-10-16,-2-7-23 15,0 0 3-15,-23 0 22 16,-10-7 4-16,0-10 5 15,6 1-1-15,12 6 5 0,7 3 2 16,8 0 2-16,0 1-4 16,0-6-2-16,6-6-3 15,13-2-3-15,6-4 1 16,4-3 2-16,2 2 0 16,0-4 0-16,7-3 3 15,1-4-1-15,4 0 0 16,-3-3 1-16,-9 8 5 15,-8 4 12-15,-10 2-1 16,-7 8 1-16,-2 10 4 16,-4 3-7-16,0 4-9 15,0 0-8-15,0 0-14 16,0 14-2-16,0 12 10 16,0 8 5-16,0 0-5 15,0 3 1-15,10-2 3 0,11 6-1 16,0-5-1-16,0-2-1 15,-3 0 4-15,-1-4-1 16,-3-5 1-16,-3-4-2 16,-7-5 3-16,-2-4-3 15,-2-5 0-15,0 2 0 16,-27-5-15-16,-17-2 17 16,-14-2 1-16,-8 0-18 15,-3-2-18-15,3-6-45 16,14 2-79-16,23 1-157 15</inkml:trace>
  <inkml:trace contextRef="#ctx0" brushRef="#br0" timeOffset="2696.401">21496 6863 268 0,'0'0'211'15,"0"0"-158"-15,0 0-18 16,0 0 12-16,0 0 10 15,0 0 6-15,0 0 3 16,125 93-15-16,-28-65-5 16,15 2-5-16,11 3-16 15,19 6-14-15,17 6 4 16,12 5-1-16,20 2-3 16,6-4-9-16,-1 0 3 15,-7-5 1-15,-17-6-6 16,-27-3 1-16,-30-8 8 15,-26-6-2-15,-24-3 6 16,-22-10 0-16,-16-1-5 0,-12-1-3 16,-7-5-5-16,-5 1 0 15,-3-1-2-15,0 0-20 16,0 0-65-16,-18 0-74 16,-6 0-78-16,-3-8-289 15</inkml:trace>
  <inkml:trace contextRef="#ctx0" brushRef="#br0" timeOffset="3186.567">24010 7242 440 0,'0'0'191'0,"0"0"-121"15,0 0 15-15,0 0-1 16,0 0-22-16,0 0-57 15,0 7 0-15,0 29 2 16,0 11 19-16,0 6 3 16,-6 1-6-16,-7-5-10 15,0-9 3-15,2-12 0 16,4-9-3-16,7-8-7 16,0-7-1-16,0-4 0 15,0 0 12-15,0 0 22 0,0-30 23 16,0-17-24-1,0-14-34-15,0-16 1 0,7-12-1 16,1-3 3 0,4-2-6-16,1 5 2 0,5 14-3 15,-3 19 1-15,-1 19 0 16,-5 19 0-16,-5 16 6 16,-2 2-7-16,0 0-5 15,4 17-10-15,0 25 10 16,3 18 5-16,-3 14 6 15,4 7-1-15,-1-3-2 16,4-4-2-16,5-10 0 16,4-10-1-16,-2-8-2 15,-2-7-7-15,-3-10-21 0,-3-8-40 16,-1-7-47-16,-7-6-91 16,-4-8-32-16,0 0-122 15</inkml:trace>
  <inkml:trace contextRef="#ctx0" brushRef="#br0" timeOffset="3949.955">23721 7271 336 0,'0'0'87'16,"0"0"-43"-16,0 0 49 16,0 0 0-16,0 0-32 0,0 0-38 15,83-38-16 1,-7 30 7-16,11 1 6 0,4-2-1 15,-4-1 3-15,-16-1-1 16,-15 0 9-16,-16 2 6 16,-16 4 9-16,-10-1-2 15,-9 3 8-15,-5 2 1 16,0 1-2-16,0 0-15 16,0 0-14-16,6 0-21 15,7 0-5-15,10 15 5 16,10 8 0-16,12 3 4 15,8 1-3-15,1 3 0 16,-3-5 2-16,-11 0-3 16,-7-7-1-16,-10-1 0 15,-12-7 1-15,-7-4-1 16,-4-2-7-16,-2-4-17 0,-29 0-8 16,-16 0 25-16,-6 0-24 15,11-4 17-15,13-8 13 16,20-9 2-16,9-2 0 15,4-11-2-15,30-7-12 16,14-3 10-16,6 1-3 16,0 4 5-16,-8 7 2 15,-11 7 2-15,-8 11 1 16,-6 1 6-16,-13 7 1 16,0 4 1-16,-6 2 0 15,-2 0-4-15,2 0-7 16,4 2-7-16,10 20 7 15,4 12 2-15,3 4 1 16,1 3-2-16,-2-1-1 0,5-2 1 16,0-5-1-16,-7-8 2 15,-1-5 0-15,-9-8-2 16,-6-5 0-16,-4-4 0 16,0-3-5-16,0 0-1 15,-16 0 6-15,-9-6 13 16,6-14-5-16,7-7 1 15,10-8-1-15,2-7-4 16,18-6-2-16,18-5-2 16,11 3-6-16,-1 4 1 15,4 6-7-15,-6 10-4 16,-4 6 7-16,-4 7-7 16,-5 6-27-16,3 5-26 0,-3 6-77 15,-4 2-119-15,-10 23-265 16</inkml:trace>
  <inkml:trace contextRef="#ctx0" brushRef="#br0" timeOffset="5185.462">25573 7217 410 0,'0'0'152'0,"0"0"-61"16,0 0-14-16,2-126-1 0,-2 94-28 15,-9 9-19-15,-1 7 5 16,-4 7 11-16,1 9-35 16,-3 0-10-16,-4 7-13 15,0 24 8-15,-3 2 5 16,6 7-2-16,5-3 0 16,10-5 1-16,2-6-5 15,0-10 1-15,14-7-1 16,3-4 0-16,8-5 6 15,2 0 5-15,4-11 0 16,2-10 0-16,-6-3-1 16,-2 0 0-16,-10-1 4 15,-3 10 2-15,-8 1 18 16,-4 10 8-16,0 1 0 0,0 3-13 16,0 0-23-1,0 4-18-15,2 21-11 0,1 7 28 16,3-2 0-16,4-6-14 15,5-7-7-15,7-6 10 16,5-9 5-16,4-2 7 16,5 0 6-16,-1-7-4 15,-4-12 6-15,-4-6-4 16,-7-3 1-16,-6-2 5 16,-6 1 1-16,-3 0 10 15,-5 11-4-15,0 11-3 16,0 4 18-16,0 3-29 15,0 0-3-15,2 12-25 0,7 8 22 16,4 2 1 0,10-5 0-16,8-8-6 0,5-7 4 15,3-2 3-15,0 0 1 16,-6-3 0-16,-7-14 2 16,-3-1 2-16,-5 0 1 15,-9 0 4-15,-7 1 12 16,-2 0 8-16,0 3 5 15,0 4-2-15,0 7-5 16,0 0-9-16,0 3-12 16,0 0-6-16,0 11-12 15,-13 18 7-15,-10 15 5 0,1 10 5 16,2 15-5-16,6 12 2 16,10 10 1-16,4 9-1 15,0 4 1-15,18 5-1 16,4-2 3-1,3-7 0-15,-5-6-2 16,-9-6-3-16,-9-12-2 16,-2-9 2-16,0-19-1 0,0-19 0 15,0-18-5-15,-11-11 6 16,-18-2 0-16,-16-29 6 16,-24-9-6-16,-16-10-7 15,-5-3 1-15,9 8-5 16,21 3-10-16,27 0 9 15,31-2-5-15,4-11-16 16,49-4 2-16,25-10-5 0,15-1 16 16,9-4 5-16,3-2 8 15,-1-3 7-15,-2-5 0 16,-8-4 0-16,-16 6 1 16,-21 4 4-16,-19 9 4 15,-18 11 16-15,-14 10 9 16,-4 14 3-16,0 10 1 15,0 12-16-15,0 8-15 16,0 4-7-16,-2 0-3 16,-9 13-18-16,2 16 14 15,-2 7 7-15,6 2-2 16,5 2 0-16,0 7 0 0,9 0 0 16,18 6 0-16,8 1-4 15,4-2-3-15,1-8 3 16,-7-4-2-16,-6-11 1 15,-12-10 4-15,-7-7 3 16,-8-6-5-16,0-2-5 16,-19-4-3-16,-21 0 13 15,-13 0-1-15,-3 0-12 16,0-8-25-16,5 0-52 16,4 0-83-16,7 0-152 15</inkml:trace>
  <inkml:trace contextRef="#ctx0" brushRef="#br0" timeOffset="16897.109">14698 10293 432 0,'0'0'73'0,"0"0"-26"15,0 0 7 1,0 0 27-16,0 0-21 0,0 0-11 15,0 0-24-15,4 0-6 16,17 0 13-16,5 0-4 16,10 0-6-16,11 0-6 15,22 0 6-15,29 0 3 16,27 0-5-16,28 0-5 16,28 0-7-16,22 0 1 15,24 0-4-15,16-11 0 16,-4 4-1-1,-2 1-1-15,13 2-2 0,22-3-1 16,29 0 3-16,11-6-2 16,-7 9 1-16,-33 4-1 15,-41 0 1-15,-52 13-2 16,-48 5 0-16,-46-2-5 16,-36-6 4-16,-24-7-3 15,-17 0 3-15,-5-3 1 16,-3 0 4-16,0 0 4 0,0 0 1 15,0 0-2-15,0 0-7 16,0 0-16-16,-14 0-81 16,1-3-73-16,-6-4-61 15,9-1-136-15</inkml:trace>
  <inkml:trace contextRef="#ctx0" brushRef="#br0" timeOffset="18673.177">14631 10309 132 0,'0'0'78'0,"0"0"32"16,0 0 17-16,0 0-19 15,0 0-31-15,0 0 9 16,0 0-31-16,0 2-14 15,0 18-22-15,0 12 28 16,0 18 10-16,9 12-17 16,-4 14 3-16,-3 17-13 15,-2 7-9-15,0 10 12 16,0 4-8-16,-7 5-6 16,0-3-1-16,3 0-6 15,4 7-4-15,0-1 6 16,0 1 23-16,0-5-26 15,0-14-7-15,0-14 10 0,0-16 1 16,0-19-11 0,0-19-1-16,-2-10 1 0,0-10-3 15,0-8 1-15,-1-2-1 16,3-4 2-16,0 0 1 16,-2 0-1-16,2 0 1 15,0-2-1-15,0 0 2 16,0 0-1-16,0 0-3 15,0 0 1-15,0 0-2 16,0 0-4-16,0 0-1 16,0 0-4-16,0 0-1 15,9 0-5-15,20 0-2 16,15 0 16-16,24-8 0 0,20-10-2 16,34-2-1-16,32-4 1 15,31-2 0-15,25-3-1 16,10 1-1-16,10 2 4 15,1 2 1-15,-7 2-3 16,-4 4-1-16,-4 2 0 16,-6 0-9-16,-3 2-1 15,-9-3-2-15,-4 4 8 16,2-3 8-16,5-1 0 16,-1 0 0-16,3-1 0 15,-12-1 3-15,-19 2-3 16,-28 1-5-16,-23-1 1 0,-25 6 1 15,-16 1 0-15,-11 3 2 16,-9 3 1-16,-6 3 0 16,-10 1 0-16,-5 0 0 15,-12 0-1-15,-6 0-1 16,-5 0 2-16,1 0 1 16,0 0-1-16,-7 0 1 15,0 0 0-15,-6 0-1 16,-2 0 0-16,1 0 1 15,-3 0-1-15,2 0 1 16,-2 0-1-16,0 0 2 16,0 0 2-16,0 0 6 15,0 0 13-15,0-8 10 0,0-6-11 16,-2-5-9 0,-12-3 4-16,-1-6-10 0,-4-8 1 15,0-6 0-15,-2-8-4 16,1-8-2-16,5-10 1 15,1-5-3-15,10-7 0 16,2-2 2-16,2 1-1 16,0 0 0-16,2 2 2 15,12 7-2-15,-1 2-1 16,-3 6 1-16,-2 2 0 16,-4 2 2-16,-4-1-1 15,0 1-2-15,0 4 2 16,-4 4 0-16,-10 10 4 15,3 11-2-15,3 8-2 0,0 9 1 16,4 6 0-16,2 3-2 16,-1 5-1-16,3 0 0 15,-2 0 0-15,2 0 0 16,0 0-1-16,0 0 1 16,0 0 1-16,-2 0-1 15,2 0 0-15,-4-6 3 16,-5-1 1-16,-3-1-4 15,-1 2-1-15,-5 2-2 16,-6 4-1-16,-14 0-3 16,-20 14 3-16,-17 9 2 15,-29 8-1-15,-31 9-19 16,-48 4-78-16,-48-10-172 0,-48-20-571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2:23.481"/>
    </inkml:context>
    <inkml:brush xml:id="br0">
      <inkml:brushProperty name="width" value="0.05" units="cm"/>
      <inkml:brushProperty name="height" value="0.05" units="cm"/>
      <inkml:brushProperty name="color" value="#ED1C24"/>
      <inkml:brushProperty name="fitToCurve" value="1"/>
    </inkml:brush>
  </inkml:definitions>
  <inkml:trace contextRef="#ctx0" brushRef="#br0">0 1603 690 0,'0'0'60'0,"0"0"-9"16,0 0 59-16,228-14-7 15,-138 11-58-15,4-1-1 16,-5 0-26-16,-11 0-5 15,-15 0 10-15,-13-4-10 16,-18-2 13-16,-18 0 4 0,-4-5-12 16,-10-1 10-1,0-3-7-15,-15-7-13 0,-29 2-8 16,-9 8-8-16,1 2 3 16,7 12 4-16,20-1 0 15,17 3 1-15,3 0 0 16,5-3 0-16,0 3-2 15,0 0-3-15,24 0-5 16,16 21 10-16,9-1 3 16,7 6 6-16,-2-3-7 15,-5-1-2-15,-8 0 7 16,-7 4-4-16,-12-4 2 16,-16 3-5-16,-6 0-1 15,-6 9 0-15,-45 0-36 0,-17 5-102 16,-13 3-124-1,1-6-248-15</inkml:trace>
  <inkml:trace contextRef="#ctx0" brushRef="#br0" timeOffset="913">1059 1420 223 0,'0'0'472'0,"0"0"-342"16,0 0 11-16,0 0-33 15,0 0-49-15,0 0-21 16,0 0-11-16,0-61-3 16,0 61-7-16,0 0-6 15,0 0 7-15,0 0-5 16,0 0-6-16,0 0-5 16,0 20 1-16,0 13-3 15,7 15 22-15,-4 4-7 16,0 0 4-16,0-2-17 15,0-8 6-15,4-4-4 0,-4-14 0 16,3-7-4-16,0-11 0 16,-6-6 1-16,0 0 10 15,0 0 18-15,0-12 28 16,0-23-1-16,0-23-46 16,4-16-3-16,-1-11-7 15,0-11 1-15,0-4 0 16,-3-10-1-16,3 3-6 15,7 11 0-15,1 16-8 16,2 24 13-16,-1 25-7 0,1 15-1 16,-3 9-1-1,9 7-13-15,5 0-6 0,9 40 6 16,5 24 7-16,0 18 13 16,-4 4 2-16,-15-7-13 15,-10-9-4-15,-9-14-28 16,0-6-13-16,-28-10-21 15,-25-10-44-15,-9-4-9 16,-3-9-12-16,11-2-59 16,27-3-97-16</inkml:trace>
  <inkml:trace contextRef="#ctx0" brushRef="#br0" timeOffset="2217">1579 1487 331 0,'0'0'221'0,"0"0"-47"0,0 0-8 16,0 0-28-16,0 0-65 15,0 0-16-15,-5-163-23 16,-17 146-3-16,-3 9-16 16,-1 5-15-16,2 3 0 15,-1 0-8-15,4 26-14 16,-8 13-10-16,7 6 10 15,0 7 9-15,11-1-10 16,11-9-8-16,0-6-13 16,0-16-3-16,14-8 13 0,9-10 20 15,-5-2 14 1,5 0 2-16,4-11 17 0,-5-20 20 16,2-3 11-16,-2 2-9 15,-12-3-3-15,-4 8-6 16,-6 7-9-16,0 11 13 15,0 6-10-15,0 3-11 16,0 0-15-16,0 0-8 16,0 0-5-16,0 18 6 15,10 3 3-15,5 5 3 16,3-1-3-16,4-2-3 16,1-4 5-16,-1-5-10 15,-1-4 3-15,-2-8 0 16,3-2 5-16,0 0 4 0,5 0 3 15,5-9 0-15,5-10 5 16,1-5-7-16,-8 6 4 16,-2 6-2-16,-9 4 0 15,-4 8-6-15,1 0 2 16,3 0-4-16,-6 0 4 16,2 16-7-16,1 4 5 15,-3 2 3-15,1-2-3 16,5-2 3-16,4-2 0 15,1-2 0-15,1-8 2 16,0-4-1-16,-1-2-1 16,2 0 8-16,-7-8-8 15,0-18 10-15,-8-7-8 0,-8-6-2 16,-3-3 10 0,0-3-3-16,-3 9 7 0,-16 7 0 15,1 10-3-15,6 11 4 16,2 4-15-16,7 4 0 15,3 0-9-15,0 31-15 16,0 8 16-16,0 6 4 16,0 1-4-16,6-7 6 15,10-9-9-15,3-9 0 16,-1-5 5-16,4-8-6 16,3-5 9-16,4-3 3 15,1 0 1-15,5-5 7 16,-8-15-4-16,-4 3 2 15,-8 3 12-15,-5 5-8 0,-5 4 5 16,-2 2-4-16,0 3-11 16,4 0-2-16,2 0-11 15,7 0 5-15,3 17 6 16,-3-3-3-16,-2-3 5 16,-1 3-1-16,0-2 1 15,-4-7-4-15,-2-2 4 16,-1-3 0-16,-3 0-1 15,5 0 2-15,3 0 2 16,4 0 3-16,0-6-6 16,4-8 6-16,-1 4-6 0,-5 2 1 15,0-2-1-15,-7 7 0 16,3 3 0-16,7 0-4 16,3 0-5-16,8 0 5 15,11 15-1-15,6 1-4 16,0 1 9-16,-1-6-9 15,-8-2 8-15,-8-3 1 16,-5-6 0-16,-3 0 6 16,-3-6 1-16,2-25 10 15,-2-14 8-15,-10-11 2 16,-6-14 12-16,0-12-1 16,0-4-10-16,-3 10-1 15,-16 16-7-15,6 25 2 16,5 15 10-16,0 14-17 15,8 6-8-15,-2 0-7 0,-4 28-21 16,0 26 18-16,2 19 1 16,4 5-8-16,0 3-2 15,21-4-21-15,17-16-24 16,2-8-49-16,11-14-68 16,-2-8-98-16,2-12-111 15</inkml:trace>
  <inkml:trace contextRef="#ctx0" brushRef="#br0" timeOffset="2377">2894 1515 198 0,'0'0'260'0,"0"0"-131"16,0 0 33-16,0 0-32 16,0 0-72-16,0 0-58 15,132-84-8-15,-14 78-51 16,4 6-79-16,18 0-180 15</inkml:trace>
  <inkml:trace contextRef="#ctx0" brushRef="#br0" timeOffset="3793">4458 1330 479 0,'0'0'279'15,"0"0"-145"-15,0 0 11 16,0 0-45-16,0 0-48 16,0 0-30-16,0-31-21 15,0 39-1-15,0 23 0 16,3 7 5-16,10 5-5 15,0 0 4-15,-5-7-4 16,5-9 0-16,-1-3 0 16,4-14-9-16,3-7 2 0,2-3 4 15,11 0 3-15,-2-13 8 16,2-15-2-16,-1-4 0 16,-10 1 14-16,2-2 2 15,-8 1 1-15,1 8-3 16,-6 7-6-16,-2 9 4 15,-5 8-2-15,-3 0-10 16,3 0-6-16,2 0-11 16,3 14 3-16,8 13 7 15,0 2 2-15,1 0-3 16,2-9-6-16,-3 1-6 16,-3-7 2-16,-7-5-11 15,-3-7 10-15,4-2 5 16,-1 0 7-16,2 0 1 15,2 0 2-15,6 0 5 0,-1-11 0 16,-2 0-6 0,6 0 1-16,-1 2-2 0,1 4-6 15,3 1 6-15,0 4-9 16,2 0-5-16,8 5-7 16,-2 19-9-16,2-2 11 15,-2-2 6-15,-4-6 7 16,-11-6 4-16,-2-5-1 15,-7-3 3-15,-2 0 8 16,2 0-1-16,0-9 16 0,-4-13 10 16,3-6-23-1,-5 0 7-15,0 4-3 0,0-8 2 16,-10 6 4-16,-12 4-13 16,3 9 0-16,0 4-7 15,6 6-6-15,5 3 4 16,-5 0-18-16,-2 17-7 15,-1 16 11-15,6 1 3 16,10-5-6-16,0-4 1 16,0-8-5-16,10-7 13 15,6-4-2-15,6-6 12 16,5 0 4-16,1-14 3 16,7-23 7-16,-7-7 6 15,-9-9 14-15,-10-9 0 16,-9 3-4-16,0 3 2 0,0 14 1 15,-9 14-12 1,-4 11 14-16,0 11-11 0,10 6-14 16,-2 0-10-16,-1 0-6 15,-1 11-12-15,-2 24 14 16,6 12-3-16,3 3-4 16,0 9-7-16,33-6 5 15,21-3 5-15,5-9-9 16,6-16 5-16,-9-11 9 15,-9-12 5-15,-13-2-2 16,-9 0 6-16,-9-24 1 16,-11-13 7-16,-5-4 1 15,0-5 7-15,-5 1-2 16,-23 8-9-16,-1 7 3 0,8 14-2 16,5 8-6-16,10 8-6 15,-3 0-8-15,2 8-9 16,-5 27 11-16,-3 10-6 15,4 5 2-15,11 3-1 16,0-1-6-16,0-8 3 16,16-8-11-16,22-8 8 15,8-11 8-15,2-11-1 16,4-6 10-16,-4 0 4 16,-8-11-2-16,-7-17 8 15,-7-3 2-15,-11-5 9 16,-8-1 4-16,-7 4-4 15,0 4 12-15,0 10-9 0,0 11-6 16,0 8 1-16,0 0-19 16,0 0-7-16,0 0-2 15,6 25-6-15,15 6 15 16,11 2 0-16,9 5 2 16,5-3-5-16,7 0 3 15,-1 0-5-15,12-12-5 16,-9-4-21-16,-7-10-4 15,-18-9-43-15,-17 0-34 16,-13-24-34-16,0-20-148 16,-25-9-1-16,-9-2-62 15</inkml:trace>
  <inkml:trace contextRef="#ctx0" brushRef="#br0" timeOffset="3950">6228 1264 107 0,'0'0'227'0,"0"0"-114"0,0 0 32 15,0 0 10-15,0 0-51 16,0 0-25-16,-54-12-40 15,27 53 23-15,-5 7 16 16,5 4-30-16,8 2-25 16,3-3-13-16,-3-4-10 15,-2-1-30-15,-7-5-77 16,-7-4-94-16,1-14-123 16</inkml:trace>
  <inkml:trace contextRef="#ctx0" brushRef="#br0" timeOffset="4454">4339 997 447 0,'0'0'220'0,"0"0"-67"16,0 0-12-16,0 0-35 15,0 0-42-15,0 0-22 16,-24-60-33-16,15 60-9 16,-7 14 0-16,3 14 0 15,10 2 0-15,3-4-4 16,0-2 6-16,6-6-2 16,23-1 0-16,4-5 4 15,12-4-2-15,-2-8 5 16,-8 0-3-16,-8 0 11 15,-11-17 7-15,-7-17 12 0,-9-2-9 16,0-2-23-16,-19-2-2 16,-24 12-14-16,0 14-51 15,-1 14-40-15,9 0-82 16,22 22-72-16,13 17-292 16</inkml:trace>
  <inkml:trace contextRef="#ctx0" brushRef="#br0" timeOffset="4911">6807 1318 561 0,'0'0'151'0,"0"0"-30"16,0 0 7-16,0 0-16 16,0 0-57-16,0 0-34 15,109-47-9-15,-26 44-10 16,11 3 4-16,12 0-6 15,-9 0-26-15,-22 3-45 16,-26 8-91-16,-27 3-83 16,-22-3-256-16</inkml:trace>
  <inkml:trace contextRef="#ctx0" brushRef="#br0" timeOffset="5060">6907 1489 375 0,'0'0'156'0,"0"0"-10"16,181 0-18-16,-100 0-68 16,2 0-47-16,4 0-13 15,-9 4-41-15,-6 1-189 16</inkml:trace>
  <inkml:trace contextRef="#ctx0" brushRef="#br0" timeOffset="8908">8034 1224 396 0,'0'0'183'0,"0"0"-92"16,0 0 10-16,0 0 1 15,0 0 0-15,0 0-29 16,0 0-10-16,-6-12-6 16,6 9-6-16,0-4-9 15,0 3-4-15,3-12-12 0,13-7-3 16,6-8-21-16,-1 0-2 16,1 3 1-16,-6 5 2 15,-4 12-3-15,-5 3 0 16,-4 5 0-16,-3 3 0 15,0 0-5-15,0 0-4 16,0 0-1-16,0 17-9 16,0 19 9-16,5 15 10 15,-2 7 0-15,5 8 3 16,-3-4-1-16,-2-7-1 16,0-7-1-16,0-7 4 15,-3-10-4-15,0-13 0 16,0-8-1-16,0-10 1 0,0 4 0 15,-3-2 2-15,-27 0 4 16,-11 2-4-16,-9-4-2 16,1 3-4-16,11-2-3 15,12-1 5-15,17 4 0 16,9-4-1-16,0 3-2 16,16-3-12-16,46 0-1 15,35 0 18-15,33 0 6 16,8 0-6-16,-14-3-30 15,-27-2-70-15,-32 5-46 16,-25 0-58-16,-14 0-79 16,-14 0-222-16</inkml:trace>
  <inkml:trace contextRef="#ctx0" brushRef="#br0" timeOffset="14363">4091 2149 692 0,'0'0'216'16,"0"0"-128"-16,0 0-15 0,0 0-2 15,0 0-22-15,0 0-18 16,0 0-18-16,-10 28-10 16,10 38 44-16,0 13-4 15,0 5-15-15,-3 2-1 16,-3-6-14-16,6-4-2 16,0-12-5-16,0-17-5 15,0-15 3-15,0-16-4 16,0-13 0-16,0-3 5 15,0 0 4-15,0 0 21 16,0-39 25-16,0-32-9 16,9-24-40-16,4-18-6 0,0-9 0 15,-5 1-4 1,-5 12 3-16,-3 17-2 0,0 23 2 16,0 26-5-16,3 17 1 15,1 16-4-15,-1 6-13 16,9 4-3-16,17 0-19 15,17 0-5-15,10 8 20 16,4 26-3-16,-11 7 20 16,-12 7-1-16,-15-2 3 15,-9-8-1-15,-13-6-9 16,0-6-14-16,-40-4-11 16,-20-3-41-16,-15 2-52 15,0-3-51-15,13-1-90 16,19 3-195-16</inkml:trace>
  <inkml:trace contextRef="#ctx0" brushRef="#br0" timeOffset="15748">4751 2594 353 0,'0'0'202'15,"0"0"-75"-15,0 0-16 16,0 0-2-16,0 0-7 16,0 0-41-16,-121-146-23 15,89 130-18-15,4 8-4 0,7 4-13 16,-1 4-3-16,3 0 0 16,1 8-9-16,-4 24-1 15,0 12-7-15,6 4 7 16,6 8-2-16,10-3-13 15,0-5-3-15,0-12 1 16,32-14-18-16,3-10 6 16,2-12 39-16,4 0 1 15,-8-4 10-15,4-26 8 16,-2-10 24-16,-4-6 15 16,-5-2-15-16,-12 2-13 15,-4 7-1-15,-7 11 9 16,-3 16-5-16,0 2-15 0,0 10 4 15,0 0-18-15,0 0-4 16,0 11-16-16,0 26-9 16,0 17 25-16,6 3 4 15,7 1-4-15,6-16 2 16,2-12-4-16,-2-8 1 16,0-13-4-16,-8-4 5 15,2-5 0-15,0 0 4 16,9-8 8-16,8-28-2 15,5-17 6-15,6-3-12 16,-1 5 4-16,-8 15-2 16,-13 16-5-16,-11 11 3 0,-5 9-1 15,0 0-3-15,10 0-8 16,6 16-14-16,5 14 17 16,-2 3 3-16,0 4-3 15,-4-7 5-15,4-4 0 16,-3-10-7-16,0-1 2 15,2-15-1-15,1 0 6 16,1 0 1-16,5-12 4 16,-4-24 3-16,5-16 0 15,-4-3-3-15,-7-1-1 16,-9 6-1-16,-9 10 9 16,0 10 4-16,-3 10-11 15,-18 9 20-15,-7 8-13 16,6 3-12-16,-4 0-1 15,11 14-5-15,6 22-8 0,9 12 9 16,0 6-5-16,3-8 10 16,26-3-1-16,4-16-5 15,-1-4 3-15,-5-14 0 16,5-4 3-16,-2-5 1 16,2 0 1-16,-2-19 5 15,-4-6 5-15,-1-1-8 16,-6 4 2-16,-3 4 0 15,-5 5-2-15,-1 9-4 16,-1 4-1-16,1 0-3 16,2 0-6-16,4 0-3 15,-1 8 8-15,1 14-4 0,-1 3 4 16,1-5 5-16,-3-5-2 16,-5-3 2-16,2-6 0 15,-7-6-4-15,0 0 4 16,10 0 3-16,6 0 2 15,9-22 6-15,3-7-4 16,3-2 3-16,-6 5-7 16,-6-4-1-16,-6 14 6 15,-7 6-8-15,-6 5-4 16,4 5 4-16,4 0-11 16,8 0-5-16,6 9 5 15,6 17-4-15,4 0 4 16,-4 0-2-16,0 3 5 0,0-13 2 15,-5-1 3-15,-2-11 3 16,-5-4 5-16,0 0-3 16,-8 0 14-16,8-27 5 15,-6-12 7-15,3-17 5 16,-7-12-9-16,-9-10 3 16,0-12-1-16,0 3-8 15,0 8 5-15,-6 21-11 16,-7 25 12-16,7 18 1 15,6 12-6-15,0 3-14 16,0 0-5-16,0 32-23 16,0 26 7-16,0 24 16 0,0 4 0 15,9-7 0 1,23-7-16-16,11-16-17 0,10-10-32 16,10-18-21-16,4-16-23 15,-2-12-45-15,-14 0-52 16,-26-8-89-16,-25-16-191 15</inkml:trace>
  <inkml:trace contextRef="#ctx0" brushRef="#br0" timeOffset="15893">6390 2286 534 0,'0'0'121'0,"0"0"-3"15,199-51 8-15,-80 29-72 0,5 0-45 16,-9 8-9-16,-31 10-14 15,-38 4-133-15,-43 0-214 16</inkml:trace>
  <inkml:trace contextRef="#ctx0" brushRef="#br0" timeOffset="19342">7486 2474 625 0,'0'0'96'0,"0"0"-55"15,0 0 69-15,0 0 23 0,0 0-26 16,0 0-41-16,-13-8-20 15,16 8-18-15,32-6-23 16,27-6 0-16,22-2 2 16,16-2-3-16,-12 4-4 15,-23 4-6-15,-32 8-41 16,-26 0-25-16,-7 0-91 16,-43 16-55-16,-35 18-184 15</inkml:trace>
  <inkml:trace contextRef="#ctx0" brushRef="#br0" timeOffset="19484">7486 2474 409 0,'128'137'240'0,"-72"-143"-159"0,15-5 50 16,10 5-30-16,7-2-44 16,1 0-57-16,2 0-3 15,-10 0-96-15,-10 0-202 16</inkml:trace>
  <inkml:trace contextRef="#ctx0" brushRef="#br0" timeOffset="19969">8991 2249 839 0,'0'0'208'0,"0"0"-91"0,0 0-11 16,0 0-33-16,0 0-27 16,0 0-24-16,3-8-11 15,-3 8-8-15,0 20-2 16,-22 13-1-16,-7 9 11 16,-4 1-9-16,11-8 5 15,6-6-5-15,10-12-2 16,6-9-1-16,0-6-5 15,0-2 6-15,0 0 0 16,3 0 0-16,25 0 1 0,4 0 9 16,8 0-3-1,3 0-1-15,1 9-6 0,6 4 2 16,-4-1-2-16,1 8-3 16,-10 4 2-16,-8-4-2 15,-7 3 2-15,-13-1-1 16,-7 3 0-16,-2 1 1 15,-5 3 1-15,-49-2 2 16,-14-2 11-16,-16-7-13 16,-1-10-7-16,17-8-22 15,9 0-23-15,13-12-8 16,14-21-13-16,16-15-37 16,16-17-87-16,0-13-101 15,38-6-345-15</inkml:trace>
  <inkml:trace contextRef="#ctx0" brushRef="#br0" timeOffset="20027">8991 2249 344 0</inkml:trace>
  <inkml:trace contextRef="#ctx0" brushRef="#br0" timeOffset="20085">8991 2249 344 0,'96'-130'161'0,"-52"114"-3"0,21 0-43 0,19-1-67 16,15 0-48-16,8-3-34 16,-1-2-196-16</inkml:trace>
  <inkml:trace contextRef="#ctx0" brushRef="#br0" timeOffset="20588">9972 889 506 0,'0'0'272'0,"0"0"-185"15,0 0 38-15,0 0-9 16,0 0-35-16,-29-157-36 16,77 135-42-16,11 2 7 15,3 4 6-15,0 10 0 16,-6 6 0-16,-9 0-2 16,-13 0-2-16,-9 0 2 0,-3 0-4 15,-7 17 4-15,4 8-5 16,3 15 1-16,0 17 9 15,-6 23 6-15,-8 22-3 16,-5 21 5-16,-3 17 7 16,0 10 1-16,0 5-17 15,-14 2 4-15,-2 14 4 16,0 0-23-16,7 0 14 16,-4 2 3-16,-3-1-3 15,-3-7 10-15,-2-7-8 16,-4-19 5-16,-2-21 1 15,-8-20-14-15,-5-14-4 16,-11-11 3-16,-4-20-9 16,-11-16-1-16,-2-20-33 15,-7-12-57-15,-3-5-40 0,2 0-39 16,9-20-38-16,10-21-101 16,8-13-324-16</inkml:trace>
  <inkml:trace contextRef="#ctx0" brushRef="#br0" timeOffset="23204">2428 665 179 0,'0'0'347'0,"0"0"-216"16,0 0-4-16,0 0 9 15,0 0-18-15,0 0-31 16,18-36-24-16,-22 20-6 16,-29-7-42-16,-24 0-5 15,-26 7 5-15,-42 7-15 16,-34 4-3-16,-34 5 2 15,-17 0 1-15,2 0 0 16,9 8 0-16,18 0-9 16,16-2 6-16,22-2-7 15,22 0-4-15,21 0 13 0,19 0-6 16,25 4 7-16,21 2 0 16,17-8-1-16,12 4-1 15,3-3 0-15,3 2-6 16,0 20-2-16,0 15-7 15,0 19 17-15,0 20-3 16,0 3 7-16,0 4-4 16,0 11 0-16,-10 7 1 15,1 8 5-15,-7 9 0 16,3-3 5-16,2-12 2 16,8-11 7-16,-2-15-8 15,5-14-8-15,0-3-1 0,0-7 12 16,0-6-6-16,0-5 0 15,0-9-1-15,0-13-6 16,0-12 0-16,0-6-2 16,0-5 0-16,0 0 1 15,0 0 0-15,13 0 3 16,15 0-2-16,25 0 2 16,28-14 9-16,25-4-6 15,19-8-7-15,24 5 2 16,26 2 0-16,12 3-2 15,9-1 0-15,6 3-3 16,-5 6 1-16,-1 1 0 16,10 5 0-16,9-4-1 0,15 4 6 15,12-4-2 1,20 0 2-16,12 0-2 0,7-2 0 16,2-1-1-16,-11-1 0 15,-17 6-2-15,-18 4 2 16,-23 0 0-16,-14 0 1 15,-10 0 2-15,3 0-1 16,3 4-2-16,14-4 0 16,11 0 6-16,6 0-6 15,-1-11 0-15,-7-4 0 16,-17 7-2-16,-21 0 1 16,-18 4 1-16,-14 4 0 15,-3 0 1-15,4 0-1 16,6 0 0-16,3 0 3 0,0 0-3 15,6-5 3-15,-9-4-3 16,-21 3 0-16,-19-2-1 16,-32 5-2-16,-28 3 3 15,-21 0 0-15,-16 0 0 16,-8 0-3-16,-4 0 3 16,2 0 0-16,7 0 2 15,9 0-2-15,6 0 0 16,10 0 0-16,2 0 4 15,1 0-5-15,-10 0 1 16,-6 0 0-16,-12 0 3 16,-11 0-1-16,0 0 2 15,-5 0 2-15,3 0-6 0,5-5 8 16,11-6 1-16,6-12 7 16,6-7-1-16,4-14-5 15,-8-5 4-15,-2-15-4 16,-6-12-7-16,-9-14 12 15,-10-5-15-15,0-9 0 16,0-5 1-16,-16-1 2 16,-6 8-3-16,1 8 0 15,5 13 1-15,6 7 2 16,1 8-3-16,0 7 0 16,-1 11 2-16,4 9-2 15,-1 0 3-15,-1 8-1 0,-3 0 0 16,0 11 1-1,-5-2 2-15,-3 4-4 0,-15 4-2 16,-26 6-1-16,-42 8 1 16,-63 0 0-16,-75 16 2 15,-75 10-1-15,-76-4 0 16,-68-6-3-16,-39-6 3 16,-44 5-10-16,-13-5 7 15,8 3-9-15,8-9-15 16,34 2 17-16,26 0-8 15,45-1 0-15,41 7-5 16,45 4-25-16,54 7 5 16,49 4 1-16,61-1-25 0,60-4-1 15,58 6-67 1,54-2-64-16,15-4-98 0,65 2-181 16</inkml:trace>
  <inkml:trace contextRef="#ctx0" brushRef="#br0" timeOffset="24126">9894 643 349 0,'0'0'164'0,"0"0"-56"16,0 0 36-16,0 0-10 16,0 0-19-16,0 0-36 0,0-17-29 15,0 17-12-15,0 0-15 16,0 0-16-16,0 19-7 16,3 27 2-16,2 10 4 15,3 3 14-15,3-13-16 16,2-11 1-16,0-10 1 15,-1-13-4-15,-2-4 9 16,-1-8 4-16,12 0 15 16,30 0 29-16,46-48 14 15,36-19-12-15,14-23-32 16,8-28-23-16,14-19 5 16,11-10-11-16,-2 10-7 15,-29 33-46-15,-52 45-46 16,-54 34-67-16,-30 25-121 0,-13 0-245 15</inkml:trace>
  <inkml:trace contextRef="#ctx0" brushRef="#br0" timeOffset="25686">4461 1998 244 0,'0'0'151'0,"0"0"-33"16,0 0 14-16,0 0-13 15,0 0-18-15,0 0-3 0,0 0-23 16,-31-111-9-16,0 95-8 15,-13-1-35-15,-24 0-13 16,-23 3-10-16,-20 6 3 16,-18 2-4-16,-11 6 1 15,-3 0 0-15,0 0-2 16,9 0-1-16,25 0 2 16,28 0-2-16,25 12 2 15,21-1-2-15,14 3 0 16,5 3-5-16,0 5 7 15,7 6-10-15,6 8 6 16,0 15-1-16,3 11 4 16,0 16 2-16,0 6 0 15,0 11 2-15,0 21 9 0,0 15 1 16,-2 4 19 0,-17-12 11-16,6-22-14 0,10-23-8 15,3-18-11-15,0-13 7 16,0-8-5-16,0-9-9 15,9-6 3-15,1-2-5 16,6 1 0-16,-2-2 4 16,8 6-3-16,9 1 0 15,13 2 3-15,28-2-2 16,42-6 0-16,55-4 4 16,55-10 1-16,57-5 6 15,31-3-12-15,20 0 0 0,18 0 5 16,8 0-5-1,25 2 5-15,22-2-5 0,18 0-1 16,-3 0-1-16,-24-8-4 16,-43-1 3-16,-54 7-1 15,-59 2-5-15,-54 0 8 16,-48 0 0-16,-36 0 1 16,-18 0-2-16,4 0 3 15,18 0-2-15,18-18 0 16,7-1 1-16,-3 0-4 15,-23 2 3-15,-30 2 0 16,-29 7 4-16,-20 4 0 16,-17-3 7-16,-9 2 6 0,0 1 3 15,0-6 10 1,0-7 2-16,0-8-19 0,3-1-4 16,4 0-7-16,-1 4 3 15,0 1 5-15,4-5-2 16,-1-2 3-16,4-6-3 15,1-5 0-15,5-12 8 16,10-13-9-16,1-11 0 16,11-29-4-16,-1-15 0 15,0-9-1-15,-2-12-2 16,-9 1 0-16,-10-5 0 16,-14 6 0-16,-5 19 0 15,0 16-1-15,-2 25 5 16,-14 20-3-16,3 12-1 0,4 18 0 15,-4 9-1-15,-9 5 1 16,-30 6-4-16,-60 8-6 16,-85 5-41-16,-86 39-58 15,-65-1-144-15,-15-20-481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19:54.767"/>
    </inkml:context>
    <inkml:brush xml:id="br0">
      <inkml:brushProperty name="width" value="0.05" units="cm"/>
      <inkml:brushProperty name="height" value="0.05" units="cm"/>
      <inkml:brushProperty name="color" value="#ED1C24"/>
      <inkml:brushProperty name="fitToCurve" value="1"/>
    </inkml:brush>
  </inkml:definitions>
  <inkml:trace contextRef="#ctx0" brushRef="#br0">13 20 575 0,'0'0'315'0,"0"0"-145"16,0 0-34-16,0 0-34 15,0 0-25-15,0 0-27 16,-6-31-21-16,6 31-24 0,0 0-5 16,0 34-13-1,0 14 7-15,0 22 3 0,9 3-3 16,-5 8-55-16,-4 1-50 16,0-10-81-16,0-3-206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19:56.084"/>
    </inkml:context>
    <inkml:brush xml:id="br0">
      <inkml:brushProperty name="width" value="0.05" units="cm"/>
      <inkml:brushProperty name="height" value="0.05" units="cm"/>
      <inkml:brushProperty name="color" value="#ED1C24"/>
      <inkml:brushProperty name="fitToCurve" value="1"/>
    </inkml:brush>
  </inkml:definitions>
  <inkml:trace contextRef="#ctx0" brushRef="#br0">481 488 343 0,'0'0'345'16,"0"0"-229"-16,0 0-4 15,0 0-14-15,0 0-25 16,0 0-42-16,-25-73-29 16,25 71-2-16,12-4-25 15,17 3 25-15,1 3 2 16,-1 0-2-16,-10 0-6 15,-8 0 4-15,-1 19-9 16,-10 9 8-16,0 9-2 16,-7 8 5-16,-29 2 4 0,-9 1 0 15,2-6-1 1,3-8 0-16,18-12-2 0,13-14-2 16,6-2 0-16,3-3-4 15,0 0-3-15,0 5-14 16,22-2 15-16,3 5 3 15,-1-4 1-15,5 1 3 16,-2 0 5-16,4 2-4 16,-2 7-1-16,1 9 0 15,-4 5 5-15,-7 2 2 16,-11 9-5-16,-8 3 4 16,-8 0-5-16,-43 7 8 15,-20-9 3-15,-14-4-6 16,-15 0-4-16,8-11 3 0,4-5-5 15,17-14 4-15,15-9-4 16,24-9-21-16,26-46-131 16,6-30-214-16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20:38.461"/>
    </inkml:context>
    <inkml:brush xml:id="br0">
      <inkml:brushProperty name="width" value="0.05" units="cm"/>
      <inkml:brushProperty name="height" value="0.05" units="cm"/>
      <inkml:brushProperty name="color" value="#ED1C24"/>
      <inkml:brushProperty name="fitToCurve" value="1"/>
    </inkml:brush>
  </inkml:definitions>
  <inkml:trace contextRef="#ctx0" brushRef="#br0">0 332 317 0,'181'-34'266'0,"89"-2"-201"16,77 5-26-16,66 0 0 16,58-6 10-16,31 4 14 15,24 8-7-15,-9 13-25 16,-16 7-3-16,-15 5 34 16,-21 0-8-16,-4 0-19 15,-22 5-16-15,-47-2-16 16,-61 2-3-16,-86-5-1 15,-83 0-24-15,-78 0-8 16,-58-13-7-16,-26-13-41 16,-51-4-128-16,-27-2-169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20:34.492"/>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3165BB"/>
      <inkml:brushProperty name="fitToCurve" value="1"/>
    </inkml:brush>
  </inkml:definitions>
  <inkml:trace contextRef="#ctx0" brushRef="#br0">3500 7384 483 0,'0'0'163'16,"0"0"-91"-16,0 0 20 0,0 0 3 16,0 0-2-16,0 0-17 15,-116-24-32-15,116 22-18 16,16-4-19-16,52-12-3 15,53-8-2-15,46-11 5 16,13 2-4-16,-18 10 0 16,-48 17-3-16,-42 8 0 15,-34 0-1-15,-25 0-8 16,-10 0 2-16,-3 2-12 16,0 13 4-16,-16 1 15 15,-16 6 0-15,-1 7 9 16,-2 10-8-16,3 9-1 15,8 14-1-15,8 8 1 16,4 1 0-16,2 3 2 16,5-7-1-16,-1-6 0 0,-1-12-1 15,-2-12 1-15,-4-6 1 16,-3-13-1-16,-9 0 1 16,-5-4-2-16,-2-8 1 15,8-4-2-15,5-2-4 16,13 0 5-16,6 0 6 15,0-2-6-15,19-21-26 16,27-4 14-16,16-10 12 16,11-2 6-16,8-4 4 15,-11 1-5-15,-8 3 10 16,-11 8 2-16,-16 3-1 16,-11 12 10-16,-12 4 2 0,-2 4-8 15,-7 5-2-15,-3 3-8 16,0 0 5-16,0 0-10 15,0 0-5-15,0 0 0 16,0 17-11-16,0 19 11 16,0 9 2-16,3 6-2 15,10-7 6-15,6-5-5 16,2-2-1-16,4-8 1 16,-4-11 2-16,-5-11-3 15,-7-7 3-15,17 0 3 16,7-23 13-16,21-16-7 15,8-6-8-15,0 5 5 16,-11 13-8-16,-11 1-1 0,-10 12 0 16,-4 10-4-1,-7 4 2-15,3 0-8 0,2 0 0 16,1 9 10-16,4 17-7 16,-5-4 4-16,-2-1 2 15,-10-7-1-15,-2-6-2 16,-7-8 3-16,0 0 0 15,-1 0 1-15,3 0 2 16,-2 0 6-16,2 0 0 16,1-6-1-16,4-17 3 15,2-10-10-15,-5-5 3 16,-4 0 7-16,-3-10-8 0,0 10 7 16,-6 1-2-1,-13 8-5-15,1 13 9 0,2 8-11 16,3 8 2-16,-2 0-2 15,-3 2-9-15,-4 35 2 16,-7 8-2-16,4 15-2 16,12-2 7-16,13-2-4 15,0-14-19-15,0-17 5 16,32-11-3-16,-2-14 9 16,2 0 16-16,-1 0 1 15,0-23 12-15,1-9-8 16,-7-18 2-16,-9-2 13 15,-11-7 1-15,-5-6 3 16,0 4-8-16,0 2 1 16,-13 18 8-16,2 12-4 0,4 18 5 15,1 8 9-15,6 3-28 16,0 0-7-16,-6 17-12 16,3 27 3-16,-7 16 7 15,10 4 3-15,0 6-1 16,0-8 0-16,0-7-6 15,19-10-3-15,8-14-8 16,8-11-9-16,3-11 9 16,-1-7 2-16,7-2 15 15,-10 0 3-15,-3-19-3 16,-5-10 8-16,-12 2-1 16,-7-9-5-16,-4-2 8 0,-3 6-8 15,0 6 0-15,0 6 8 16,-13 8-7-16,7 12 5 15,3 0-8-15,-4 0-1 16,1 0-8-16,-7 21-4 16,-4 18 11-16,4 3 1 15,3 0-15-15,10 4 13 16,0-5-8-16,0-4-5 16,32-10 8-16,8-7-3 15,6-14 11-15,8-6 7 16,-1 0-4-16,-1-20 6 15,-7-20-2-15,-12 4 8 16,-11 1 13-16,-12-5-3 0,-10 10 9 16,0 0-6-16,0 14-10 15,0 10 12-15,0 4-8 16,0 2-20-16,0 0-2 16,6 0-16-16,13 22 2 15,8 10 12-15,14 0-1 16,6 7 1-16,13-2-9 15,-4-4-13-15,-4-7-2 16,-12-10-39-16,-11-4-20 16,-17-6-34-16,-9-6-70 15,-3 0-36-15,0 0-5 16,0-18-48-16,0-7 41 0</inkml:trace>
  <inkml:trace contextRef="#ctx0" brushRef="#br0" timeOffset="159">6231 7758 67 0,'0'0'210'0,"0"0"-38"16,0 0 0-16,0 0-29 15,0 0-28-15,0 0-2 16,-36-131-35-16,17 131-22 16,-7 2-37-16,-12 32 2 15,-8 12-10-15,-3 3-2 16,-2 2-8-16,11-3-1 16,12-3-41-16,13-9-68 15,15-8-109-15,0-6-46 16</inkml:trace>
  <inkml:trace contextRef="#ctx0" brushRef="#br0" timeOffset="377">6683 7548 677 0,'0'0'184'16,"0"0"-27"-16,0 0-35 15,0 0-76-15,0 0-43 16,0 0 7-16,168-21-10 16,-105 21 0-16,-16 0-44 15,-13 7-95-15,-19 7-60 16,-15 3-78-16,0 7-188 16</inkml:trace>
  <inkml:trace contextRef="#ctx0" brushRef="#br0" timeOffset="512">6640 7867 342 0,'0'0'205'16,"0"0"-106"-16,0 0 3 15,0 0-16-15,205 0-54 16,-136-8-32-16,-7-2-35 16,1-3-211-16</inkml:trace>
  <inkml:trace contextRef="#ctx0" brushRef="#br0" timeOffset="1103">7589 7577 433 0,'0'0'387'0,"0"0"-175"0,0 0-68 15,0 0-39-15,0 0-35 16,0 0-38-16,0-18-14 15,-6 18-14-15,-10 18-1 16,1 15 7-16,-4 4-1 16,13 1-4-16,3-2 3 15,3-2-6-15,0-2 3 16,9-8-1-16,14-1-1 0,-1-4 0 16,8-2 0-16,2 3-1 15,11-6 6-15,6 2-6 16,2-1 2-16,-2-2 7 15,-4 3-8-15,-12 0 6 16,-7-2-6-16,-15-6-1 16,-8 0-4-16,-3-4 2 15,0-2-2-15,-8 9 2 16,-30-4 2-16,-8 1 7 16,-11 2-9-16,-2-10-1 15,3 0-10-15,0 0-20 16,12 0-18-16,10 0-18 15,12-18-25-15,13-8-4 16,9-4-18-16,0-10-10 16,0-8 14-16,16-6 36 0,-1-3-20 15,-5 5-26-15,-10-1 66 16,0 11 46-16,0 7 8 16,0 9 32-16,0 0 15 15,0 4 25-15,40 2 10 16,22 6-51-16,10 3-7 15,9 5 9-15,-10 6-27 16,-4 0-5-16,-12 0-1 16,-15 0-7-16,-11 0-137 15,-18 12-263-15</inkml:trace>
  <inkml:trace contextRef="#ctx0" brushRef="#br0" timeOffset="1585">8559 7809 336 0,'0'0'145'0,"0"0"-18"16,0 0-3-16,0 0-5 0,0 0-12 16,0 0-22-16,0 0-85 15,49-30-1-15,58 21-3 16,23 9 4-16,-9 0-61 15,-30 0-87-15,-42 0-23 16,-30 17-106-16,-19 7-42 16</inkml:trace>
  <inkml:trace contextRef="#ctx0" brushRef="#br0" timeOffset="1742">8583 8044 267 0,'0'0'375'16,"0"0"-233"-16,0 0-60 15,0 0-35-15,0 0-40 16,275-30-3-16,-138 18-4 16,-1 4-55-16,-15-2-64 0,-21 8-52 15,-19 0-38-15,-18-4-70 16</inkml:trace>
  <inkml:trace contextRef="#ctx0" brushRef="#br0" timeOffset="2147">9726 7766 343 0,'0'0'205'0,"0"0"-149"16,0 0 33-16,72-162 14 15,-63 125-6-15,-6 10 16 0,-3 6-24 16,0 8-17 0,0 4-15-16,0 9-13 0,-12 0-18 15,-22 0-23-15,-15 6-2 16,-11 25 2-16,4-3-2 15,16 6 3-15,18-3-4 16,12 5-3-16,10 3 1 16,0 0-1-16,16 9 3 15,21-1 5-15,9 1-4 16,8 0 6-16,8-2-3 16,-3-5-4-16,-5-2 2 15,-18-8-2-15,-10-2 0 16,-20-8-3-16,-6-7 1 15,-3 7-3-15,-48-5 2 16,-11-8-9-16,-13 1-19 0,1-7-37 16,8-2 0-1,20 0 2-15,15 0-48 0,21-13 3 16,10-16-2-16,28 1-66 16,60-16 25-16,39-7-42 15</inkml:trace>
  <inkml:trace contextRef="#ctx0" brushRef="#br0" timeOffset="2334">10284 7828 130 0,'0'0'261'16,"0"0"-84"-16,0 0-22 15,0 0-43-15,0 0-23 16,0 0-16-16,0 21-8 0,-3 14 25 16,0 8-39-16,3 4-20 15,0-2-3-15,0 0-16 16,0-5-7-16,0-13-5 15,0-10-64-15,0-12-73 16,3-5-104-16,3 0-30 16</inkml:trace>
  <inkml:trace contextRef="#ctx0" brushRef="#br0" timeOffset="2627">10319 7478 347 0,'0'0'166'0,"0"0"-65"16,0 0-4-16,0 0-30 0,0 0-8 15,0 0-39-15,-132 48-20 16,132-29-3-16,3-2 3 16,26-2 2-16,4-7 19 15,5-8 0-15,-6 0 18 16,-5 0 11-16,-11-8-4 15,-10-10-12-15,-6-7-13 16,0 2-21-16,-22 4-7 16,-3 7-29-16,10 10-11 15,6 2-30-15,2 0-49 16,7 8-65-16,0 24-139 16</inkml:trace>
  <inkml:trace contextRef="#ctx0" brushRef="#br0" timeOffset="3112">10537 7705 434 0,'0'0'152'15,"0"0"-60"-15,0 0-1 16,167-28-9-16,-104 28-8 16,-10 0-20-16,-12 0-18 15,-17 0 3-15,-8 0-22 16,-7 8-9-16,-9 6-5 15,0 4-3-15,0 6 0 16,-15 5 13-16,-19 4 3 0,-4 6 10 16,-3 1 4-16,1-2-8 15,2 2-3-15,14-6-7 16,5-1-6-16,19-8-6 16,0-5 1-16,12 3-1 15,38-6 4-15,15-3-2 16,26-14 10-16,12 0-6 15,8 0 0-15,2-31-1 16,-11-6-4-16,-18-7 8 16,-17-4 0-16,-24-4 1 15,-21 5 2-15,-19 0 12 16,-3 7 4-16,-9 13 3 0,-20 10-6 16,5 10-1-16,-8 7-21 15,1 7-2-15,-3 29-2 16,3 6-2-16,10 3 1 15,13-2 2-15,8 1-17 16,0-10-24-16,16 0-28 16,25-4-33-16,15-4-59 15,12-13-140-15,7-10-417 16</inkml:trace>
  <inkml:trace contextRef="#ctx0" brushRef="#br0" timeOffset="3281">12082 7797 486 0,'0'0'74'0,"0"0"-53"0,196-8 21 16,-77 8-30-16,2-2-12 16,-19 2-65-16,-23 0-139 15,-39-7-74-15</inkml:trace>
  <inkml:trace contextRef="#ctx0" brushRef="#br0" timeOffset="3518">12764 7581 413 0,'0'0'198'0,"0"0"-49"0,0 0-20 16,0 0 12 0,0 0-48-16,0 0-27 0,-32-62-13 15,32 62-22-15,0 32-24 16,0 18 22-16,0 15 0 15,0 8 0-15,0 8 0 16,0 3-9-16,0 6 0 16,0-9-17-16,0 3-3 15,0-6 0-15,0-2-25 16,13 0-50-16,8-12-70 16,4-11-124-16,1-7-84 15</inkml:trace>
  <inkml:trace contextRef="#ctx0" brushRef="#br0" timeOffset="-3592">4511 5227 433 0,'0'0'197'0,"0"0"-105"16,0 0 4-16,0 0 17 16,0 0 0-16,-21-144-26 15,12 136-25-15,3 6-11 16,-1 2-14-16,-12 0-13 15,-14 2-11-15,-21 36-11 16,-18 20 5-16,-1 12-6 16,3 11-1-16,21 9 2 15,14 5-2-15,22 0-4 16,13-6 4-16,29-12-15 0,36-18-7 16,13-20 3-1,0-20 1-15,-16-7 18 0,-15-12 2 16,-18 0 0-16,-18 0 9 15,2-20-3-15,-10-14 4 16,-3-5 2-16,0-4-12 16,-25 7-2-16,-25 5-2 15,-5 16-8-15,-4 5 6 16,5 10-16-16,17 0-35 16,15 0-64-16,16 22-106 15,6 7-66-15,19-4-229 16</inkml:trace>
  <inkml:trace contextRef="#ctx0" brushRef="#br0" timeOffset="-3029">5166 5443 536 0,'0'0'181'15,"0"0"-103"-15,0 0 24 16,0 0 3-16,0 0-49 15,0 0-19-15,-41-99-37 16,20 107-2-16,-7 27 2 16,2 6 0-16,7 5 0 15,11 4-4-15,8 0 4 16,0 6 0-16,37-3 2 16,10 1 0-16,0-4-2 0,0-6 1 15,-10-9 1-15,-12-8 0 16,-9-4-2-16,-14-11 0 15,-2-2 0-15,0-4-11 16,-10-3 11-16,-26-3 14 16,-11 0 2-16,0 0-5 15,4 0-8-15,14 0-1 16,15-11 2-16,9 3-4 16,5-9-1-16,0-1-17 15,19-1-6-15,19-12 18 16,9-8 0-16,8-4 6 15,-1-1 0-15,-1 9 1 16,-17 3-1-16,-7 14 1 0,-13 12-1 16,-10 1 16-16,0 5-2 15,4 0-8-15,-2 9 3 16,3 17 4-16,-3 5-1 16,-2 2-2-16,-2 4-5 15,2-1 0-15,0-2-1 16,4-6 1-16,-4-6-5 15,-3-8-2-15,0-8-36 16,-1-4-55-16,-2-2-74 16,0 0 6-16,5-18-153 15</inkml:trace>
  <inkml:trace contextRef="#ctx0" brushRef="#br0" timeOffset="-2727">5443 5356 420 0,'0'0'126'0,"0"0"-21"16,0 0-23-16,0 0-35 15,0 0-27-15,0 0-14 16,-99 56-6-16,99-17-4 16,8-2-2-16,34-9 5 15,-1-9 2-15,-1-12 14 16,-10-7 21-16,-5 0 27 15,-9-16 14-15,-10-10-11 0,-6-6-24 16,0 1-2-16,-6 0-30 16,-24 3-6-16,-2 11-4 15,0 6-9-15,15 9-1 16,4 2-67-16,13 4-94 16,0 33-48-16,21 11-192 15</inkml:trace>
  <inkml:trace contextRef="#ctx0" brushRef="#br0" timeOffset="-2190">5699 5582 345 0,'0'0'272'16,"0"0"-131"-16,0 0-39 0,0 0-27 15,0 0-35-15,0 0-11 16,199-39-2-16,-125 39-4 15,1 0-5-15,-10 0 4 16,-17 0-11-16,-13 7 5 16,-18-1 0-16,-4-2-7 15,-10 2-3-15,-3 2-6 16,0 4-2-16,0 7 2 16,-16 6 1-16,-11 6 6 15,-8 6 2-15,10-1-9 16,7-2 4-16,9-7-4 15,9-3 0-15,0-8 1 16,11-2 1-16,24-8-1 0,11-6 8 16,14 0-3-1,15-4 3-15,9-26-3 0,4-6-3 16,-5-8 11-16,-12-7-2 16,-14 3 7-16,-17 3 2 15,-18 6-3-15,-22 11 16 16,0 5-9-16,-3 8-4 15,-27 13 3-15,-5 2-20 16,3 0-4-16,8 34-3 16,8 14-3-16,16 6 5 15,0-1-5-15,29-7-2 16,17-10 6-16,10-10-7 0,3-12 3 16,-7-8-2-1,-4-6-21-15,-13 0-16 0,-18 0-35 16,-17 0-61-16,0 0-134 15,-33 0-493-15</inkml:trace>
  <inkml:trace contextRef="#ctx0" brushRef="#br0" timeOffset="-40223">1269 0 519 0,'0'0'143'15,"0"0"-69"-15,0 0-8 16,0 0-18-16,0 0-33 15,0 0-9-15,0 0 15 16,-152 105-11-16,120-43 5 16,13 2-3-16,17 3-11 15,2-5 2-15,10-11-1 16,30-16-2-16,9-12 3 16,11-12 0-16,5-11 6 15,4 0 10-15,-4 0 38 16,-9-11 5-16,-15-14-23 15,-14-3 14-15,-11-12 5 0,-13-7-26 16,-3-9-1-16,-22-6-25 16,-37 9-4-16,-19 11-4 15,-12 16-6-15,-1 16-11 16,8 10-27-16,15 0-45 16,11 0-46-16,17 27-114 15,11 12-313-15</inkml:trace>
  <inkml:trace contextRef="#ctx0" brushRef="#br0" timeOffset="-39166">1721 1268 541 0,'0'0'240'0,"0"0"-155"16,0 0 12-16,0 0-21 16,0 0-32-16,0 0-37 15,113-45-7-15,-77 45-1 16,9 0-3-16,-5 11 0 15,3 12 3-15,-9-1-1 16,-8-1 2-16,-10 3-2 16,-11 1-2-16,-5 4 3 15,0 4 0-15,-10-3 1 16,-14-1 3-16,8-8-2 16,7-7 1-16,9-1-2 0,0-2-2 15,0 0 2 1,25-3-4-16,25-8-14 0,21 0-17 15,20 0-70-15,9-5-55 16,-8-7-89-16,-11 4-225 16</inkml:trace>
  <inkml:trace contextRef="#ctx0" brushRef="#br0" timeOffset="-35699">3104 3183 112 0,'0'0'427'16,"0"0"-274"-16,0 0-33 15,0 0-34-15,0 0-25 16,0 0-34-16,202-54-4 16,-111 46-17-16,2 0-6 15,-8 8-14-15,-14 0-79 16,-18 0-89-16,-18 0-114 15</inkml:trace>
  <inkml:trace contextRef="#ctx0" brushRef="#br0" timeOffset="-35873">3172 3323 717 0,'0'0'121'0,"0"0"-53"0,0 0 19 15,0 0-21-15,0 0-28 16,0 0-21-16,-18 45 1 16,-10-6 20-16,3 9-18 15,3-1-6-15,1 1-1 16,8-12-8-16,10-10 3 16,3-15-8-16,0-8 2 15,0-3-1-15,0 0 0 16,21 0 6-16,11 0 24 15,4 0-4-15,5 0-4 16,4 6-13-16,-5 2-6 0,-2 0-3 16,-2 4-1-1,-7 0-2-15,-8 9 2 0,-5 0-4 16,-10 6 0-16,-6 1 0 16,0 3 3-16,-9 0 0 15,-31-7 2-15,-11 2 4 16,-8-6 1-16,-6-6-5 15,3-4 0-15,6-2-1 16,5-8-7-16,15 0-16 16,7 0-30-16,10-27-35 15,13-9-49-15,6-15-81 16,0-8-37-16,31-5-112 16</inkml:trace>
  <inkml:trace contextRef="#ctx0" brushRef="#br0" timeOffset="-34967">2821 3671 410 0,'0'0'316'15,"0"0"-188"-15,0 0 2 16,0 0-38-16,0 0-34 15,0 0-32-15,-57 19-13 16,-11 37 2-16,-26 14 5 16,-5 15-9-16,-10 7 3 15,-3 1-8-15,6-1-6 0,12-16 2 16,26-22-1-16,21-22 1 16,25-17-1-16,16-12-1 15,6-3 2-15,0 0 4 16,0-3-2-16,0-40-4 15,19-23 0-15,14-24-7 16,8-1 5-16,-4 13 2 16,-11 16 0-16,-7 26 7 15,-16 10-6-15,0 17 4 16,-3 6 0-16,0 3 0 16,0 0-5-16,0 0-2 15,0 0 0-15,0 0-8 0,0 7 0 16,-22 32-1-1,-13 27 9-15,-8 12 0 0,6 4 2 16,2-10 0-16,13-13 0 16,16-17 0-16,6-8-6 15,0-12 2-15,41-11-3 16,24-11 6-16,29 0-3 16,27-33-32-16,16-18-58 15,-4-14-149-15,-10-8-159 16</inkml:trace>
  <inkml:trace contextRef="#ctx0" brushRef="#br0" timeOffset="-33183">3845 2073 467 0,'0'0'171'0,"0"0"-94"15,0 0-1-15,0 0 7 16,0 0-33-16,0 0-16 16,153-82 2-16,-69 56 10 15,-3 5-11-15,-19 7-9 16,-18 6-18-16,-26 4 4 16,-15 4-5-16,-3 0-7 15,0 0 3-15,0 0-1 16,0 0-2-16,-11 31 0 15,-21 20 0-15,-9 24 24 16,4 9-9-16,6 9-5 16,10 5-2-16,8 0-6 15,4-7 0-15,9-17-2 0,0-12 0 16,0-20 3-16,0-16-3 16,0-9-3-16,0-9 3 15,0-5 0-15,0-3 3 16,-4 0 10-16,-15 0-12 15,-6-8-1-15,1-10-5 16,2 6 5-16,6-4-2 16,8 11 0-16,5 0 0 15,3 1 1-15,0 4-6 16,0 0-2-16,0-2-20 16,33-8-20-16,23-8 39 15,12-8 10-15,4-1 4 0,-6-4 3 16,-16 2-4-1,-9 3 16-15,-14-4 17 0,-8 8 4 16,-6 0 2-16,-10 10 2 16,-3 10 4-16,0 2-5 15,0 0-21-15,0 0-19 16,0 0-3-16,0 2-17 16,0 30-2-16,3 6 15 15,-1 10 4-15,1-9 0 16,5-2 1-16,-3-6-2 15,8-6-4-15,-1-11-9 16,4-5 1-16,0-7-7 16,5-2 17-16,10 0 3 15,3-20 7-15,4-8 5 16,0-5-6-16,-8 0-6 0,2 4 11 16,-11 7-8-16,-5 7-2 15,-7 14-1-15,-2 1-2 16,8 0-6-16,3 0-12 15,11 9 11-15,2 14 6 16,0 0-6-16,10 1 7 16,-4-3-1-16,1-2-3 15,0-7 5-15,-11-6 2 16,-5-6-1-16,-6 0 8 16,-5 0-1-16,-1-18 9 15,-4-13-4-15,-3-4 2 16,-3-9 6-16,0 1-9 0,-3-3-6 15,-21 10 9-15,-14 12-9 16,3 3-2-16,-1 16-3 16,-9 5-6-16,2 0 3 15,0 19-12-15,5 23-14 16,11 9 6-16,16 4-9 16,11-1 9-16,8-6-13 15,32-14 5-15,9-15 13 16,5-10 5-16,-2-9 13 15,1 0 1-15,4-21 5 16,-8-14 1-16,1-11 12 16,-12-13 10-16,-11-5 9 15,-8-12-7-15,-19-10-3 0,0-9-4 16,-6 1-5-16,-28 8-6 16,-1 24 2-16,13 27 3 15,6 20 9-15,11 12-10 16,5 3-17-16,0 0-5 15,0 34-17-15,-3 28 6 16,0 21 15-16,3 16 2 16,0-4 0-16,0 0-1 15,19-9-2-15,18-12-2 16,7-16-19-16,2-21-7 16,4-17 11-16,-3-14 5 15,6-6 14-15,-7 0-5 0,1-20 5 16,0-15 6-1,-14-6 2-15,-1-8-2 0,-13-9 0 16,-10-6 0-16,-9 0 6 16,0-4-6-16,-3 9 1 15,-19 12 0-15,-2 16-6 16,2 14 6-16,6 14-5 16,10 3-2-16,-1 0-3 15,-5 17-16-15,-3 28 10 16,-1 11 6-16,7 8 3 15,9-2 0-15,0-3-1 16,0-1-2-16,40-7 0 16,12-6-6-16,24-13-2 0,5-16 0 15,-3-14 8-15,-6-2 3 16,-17 0 8-16,-8-18-7 16,-9-11 11-16,-8-8-8 15,-8-5 13-15,-6-5-2 16,-10 2-3-16,-3 9 7 15,-3 4-8-15,0 18-2 16,0 9 10-16,0 2-19 16,0 3-2-16,4 0-11 15,2 3-13-15,2 28 15 16,5 5 9-16,6 6 4 16,9 0-4-16,3-2-2 0,13-2-13 15,6-3-2-15,-3-8-25 16,-13-9-65-16,-12-7-67 15,-11-11-82-15,-11 0-101 16</inkml:trace>
  <inkml:trace contextRef="#ctx0" brushRef="#br0" timeOffset="-33000">6371 2157 447 0,'0'0'216'16,"0"0"-98"-16,0 0-6 15,0 0-38-15,0 0-32 16,0 0-1-16,-155 171-23 16,121-85-5-16,2 2-13 15,4-10-1-15,1-7-112 0,4-15-137 16,11-14-292-16</inkml:trace>
  <inkml:trace contextRef="#ctx0" brushRef="#br0" timeOffset="-32445">6630 1344 242 0,'0'0'115'0,"0"0"-94"15,-200-180 14-15,76 125 55 16,-28 3 1-16,-26 11-34 16,-15 8 4-16,-25 10-8 15,-31 14-20-15,-20 9 4 16,-17 18 18-16,-4 49 7 16,22 31-18-16,29 30-16 15,36 33-21-15,41 26-7 16,41 19-1-16,49 5 1 15,42 3-9-15,30-7 3 16,49-4 3-16,66-16 0 16,50-17 2-16,53-18 1 15,38-20 0-15,33-25 8 16,29-31-8-16,13-37 2 0,17-39 20 16,5-14-7-16,-17-62 21 15,-12-28-2-15,-41-18-3 16,-31-28-2-16,-24-21-7 15,-32-24 21-15,-22-15-11 16,-40-19 0-16,-47-9-7 16,-47 6-11-16,-40 7 6 15,-73 15-9-15,-99 34-10 16,-71 24-1-16,-75 41-3 16,-40 41-24-16,7 44-24 0,30 26-2 15,65 42-26 1,62 45-68-16,54 20-109 0,53 14-199 15</inkml:trace>
  <inkml:trace contextRef="#ctx0" brushRef="#br0" timeOffset="-31748">5851 2140 200 0,'0'0'313'16,"0"0"-187"-16,0 0-12 16,0 0-21-16,0 0-33 15,0 0-23-15,0-11-8 16,0 11-8-16,0 0 3 16,0 0 9-16,0 0 6 15,0 0 3-15,0 0-2 16,0 0-5-16,0 0-8 15,0 0 1-15,0 0-12 16,0 0-6-16,4 0 1 16,-1 0-11-16,0 0-2 15,8 0 2-15,8 0 0 0,10 26 4 16,9 10-2-16,5 12-2 16,11 10 4-16,11 10-3 15,2 4 2-15,6-5-1 16,-5-5 0-16,-6-8-4 15,-9-15-4-15,-7-8 0 16,-17-14-2-16,-10-7-20 16,-10-4-14-16,-9-3-28 15,0-3-51-15,0 0-35 16,-9 0-56-16,-10-17-258 16</inkml:trace>
  <inkml:trace contextRef="#ctx0" brushRef="#br0" timeOffset="-31443">6627 2117 172 0,'0'0'370'15,"0"0"-225"-15,0 0-36 16,0 0 17-16,0 0-10 15,0 0-50-15,0-36-15 16,0 36-23-16,0 0-15 16,-22 8-13-16,-13 34-1 15,-8 20 1-15,-9 11 9 0,-1 11 8 16,-7 3 3-16,4 6-17 16,-3-3 8-1,-1-9-11-15,14-9-7 0,6-12-45 16,21-20-134-16,13-16-129 15,6-10-302-15</inkml:trace>
  <inkml:trace contextRef="#ctx0" brushRef="#br0" timeOffset="-30990">6524 2109 452 0,'0'0'173'16,"0"0"-68"-16,0 0-7 0,0 0-16 16,0 0-50-16,0 0-11 15,-113 95 19-15,64-21 2 16,-4 7-11-16,1 6-8 15,1 1 1-15,2-9-10 16,9-2-12-16,5-14 2 16,3-5-4-16,11-17-6 15,6-10-5-15,5-11-63 16,7-12-79-16,0-8-58 16,3 0-76-16</inkml:trace>
  <inkml:trace contextRef="#ctx0" brushRef="#br0" timeOffset="-30601">6007 2096 419 0,'0'0'211'15,"0"0"-107"-15,0 0 19 16,0 0 10-16,0 0-55 0,0 0-40 16,-16-43-15-1,16 43-23-15,0 12-3 0,16 27 3 16,27 18 3-16,29 17 15 16,18 2 8-16,17 5 1 15,1-1 0-15,-1-10-16 16,-20-8-8-16,-16-15 1 15,-18-12-2-15,-15-6-1 16,-17-7-1-16,-5-8 0 16,-4-2 0-16,-5-7 0 15,-4 0 2-15,-3-5-2 16,0 0-7-16,0 0-29 16,0 0-45-16,-16-8-98 15,-8-20-158-15</inkml:trace>
  <inkml:trace contextRef="#ctx0" brushRef="#br0" timeOffset="-30165">6608 2075 286 0,'0'0'92'0,"0"0"-30"16,0 0 13-16,0 0-9 0,0 0 1 15,0 0-14-15,-12-40-7 16,12 39 0-16,0 1 11 16,0 0 3-16,0 0-13 15,0 0 14-15,0 0-22 16,0 0-21-16,-4 25-9 15,-21 25-4-15,-12 20 23 16,-12 17 12-16,-10 7-8 16,-1 11-10-16,1-1 0 15,6-6-15-15,15-12-2 16,16-16-5-16,11-18 0 16,4-16 0-16,7-13 0 15,0-12-3-15,0-5-8 16,0-4-10-16,0-2-2 0,0 0-10 15,0-6-35-15,0-25-100 16,0-10-49-16,10-11-199 16</inkml:trace>
  <inkml:trace contextRef="#ctx0" brushRef="#br0" timeOffset="-29767">6044 2035 216 0,'0'0'178'15,"0"0"-94"-15,0 0 10 16,0 0-15-16,0 0-22 15,0 0-16-15,-2-16-6 16,2 16-6-16,0 0-13 16,18 29-5-16,17 14 58 15,8 15-30-15,6 1-2 16,8 7 9-16,-1 2-27 16,1 0-7-16,-3-6-2 15,-3-4-9-15,-2-10 2 16,-4-6-3-16,-5-9 0 0,-12-11-1 15,-12-7 0-15,-8-7-12 16,-8-3-24-16,0-5-29 16,0 0-45-16,-11 0-92 15,-15-24-327-15</inkml:trace>
  <inkml:trace contextRef="#ctx0" brushRef="#br0" timeOffset="-29475">6592 1918 331 0,'0'0'236'16,"0"0"-137"-16,0 0 2 15,0 0-22-15,0 0-17 16,0 0-31-16,-6-13-31 15,-2 61-2-15,-14 22 2 16,-13 24 40-16,-8 14 4 16,-8 7-15-16,2-3-17 15,6-10-1-15,8-14-11 16,3-21 0-16,8-11-2 16,-4-16-67-16,2-12-102 15,8-9-160-15</inkml:trace>
  <inkml:trace contextRef="#ctx0" brushRef="#br0" timeOffset="112356">1449 3539 392 0,'0'0'166'16,"0"0"-35"-16,0 0-11 15,0 0 2-15,0 0-23 16,0 0-35-16,-49-134-21 15,25 94-15-15,-11 2-13 16,0 1 0-16,-5 8 1 0,-6 7 0 16,-5 14-3-1,-8 5 2-15,-6 3-10 0,-10 8-2 16,-12 33-2-16,-10 21 1 16,-5 23-1-16,2 11 0 15,13 10-1-15,12 6 1 16,10 1-1-16,14-1-1 15,11-6-3-15,15 3-2 16,15-3-8-16,10-11-1 16,7-4-8-16,45-12 3 15,21-7 6-15,21-7 3 16,14-18-11-16,13-16-3 16,11-14 4-16,-2-17 15 15,-1 0-2-15,-5-19 5 0,-3-22 3 16,-5-9 3-16,-5-16 8 15,2-20 10-15,-11-16 1 16,-5-15 9-16,-16-15-8 16,-19-1 1-16,-27 4-2 15,-35 4 3-15,-3 6-1 16,-75 13 4-16,-43 19-15 16,-41 27 13-16,-32 24-13 15,-18 26 3-15,-2 10 6 16,4 0-13-16,21 38-1 15,23 20 1-15,26 11-5 16,31 20-4-16,23 16-3 16,13 18 0-16,27 11-3 15,20 12-9-15,26-3-12 16,26-6-1-16,52-16 0 0,28-23-7 16,21-21-4-16,26-28 10 15,18-25 18-15,9-19-3 16,-2-5 9-16,-12-26 5 15,-20-22 0-15,-28-8 4 16,-15-16 11-16,-13-21 9 16,-5-28 4-16,-1-28-2 15,-13-19-8-15,-15-7-5 16,-21 11-7-16,-30 19 1 16,-5 29-1-16,-37 29 9 0,-50 31 6 15,-40 25-6 1,-35 27-15-16,-23 4 0 0,-1 22-1 15,18 19 0-15,28 10-10 16,33 8-30-16,29 8-49 16,26 9-65-16,17 4-126 15,22-3-101-15</inkml:trace>
  <inkml:trace contextRef="#ctx0" brushRef="#br0" timeOffset="113287">1457 1631 570 0,'0'0'179'0,"0"0"-92"15,0 0 12-15,0 0 5 16,-181-110-37-16,122 110-17 16,-16 0-19-16,-12 30-12 15,-17 32-6-15,1 25-5 16,11 19-1-16,11 15-7 15,25 8 0-15,24 0-1 16,26-6-2-16,6-9-3 16,35-6-5-16,35-17-13 0,21-11-1 15,21-24 6 1,16-20 6-16,10-22 8 0,8-14 5 16,-1-8 3-16,-7-38 2 15,-20-17 6-15,-21-11 8 16,-26-12-2-16,-21-18 6 15,-31-19 5-15,-16-23-10 16,-3-14-1-16,-37 9-3 16,-34 19-2-16,-20 25 5 15,-22 26 4-15,-14 22 0 16,-8 21-5-16,3 28-10 16,0 10 6-16,8 46-10 15,11 37-2-15,21 30-4 16,19 26 0-16,30 14-4 0,24-2-5 15,19-6-4-15,3-13-5 16,40-14-9-16,17-12-5 16,9-16 3-16,18-17 4 15,12-18 12-15,17-18 9 16,8-20 6-16,11-17 2 16,1 0 4-16,-2-36-1 15,-6-23 12-15,-10-20 12 16,-14-12-1-16,-18-17-3 15,-21-12-6-15,-27-23-7 16,-32-17-5-16,-6 6-5 16,-44 23-1-16,-37 30 0 15,-18 37-3-15,-20 24 0 0,-5 22-3 16,5 18-10-16,14 0-40 16,14 26-33-16,23 14-70 15,17 7-44-15,21 7-51 16</inkml:trace>
  <inkml:trace contextRef="#ctx0" brushRef="#br0" timeOffset="126277">2662 999 514 0,'0'0'27'0,"0"0"21"16,0 0 30-16,0 0 10 15,0 0-5-15,0 0 11 16,13-92-19-16,-13 92-43 16,0 0-12-16,0 0-15 15,0 12-4-15,-8 36 3 16,-25 12 13-16,-12 15 13 15,-1 2-8-15,0-6 2 16,-2 1-4-16,8-8-6 16,2-2-2-16,8-11 4 15,2-13-13-15,10-12 1 0,5-12-4 16,7-12 2-16,6-2 4 16,0 0 1-16,-7 0 5 15,1-8 9-15,-10-17-13 16,-3-6-5-16,0-5-3 15,8 5 1-15,-2 0 0 16,7 0-1-16,-4 2 0 16,4 10 0-16,3 3 2 15,0 4-2-15,3 10 0 16,0 2 0-16,0 0-3 16,0 0-5-16,0 0-6 15,0 16 3-15,0 13 6 0,19 6 5 16,6 2 0-16,2-3 2 15,2 0 1-15,1-4-3 16,-1-10 1-16,-7-9 3 16,-6-4-1-16,-5-7-6 15,8 0 0-15,16-7-25 16,8-18-19-16,4-9-54 16,-7 4-54-16,-18 5-27 15,-18-4-148-15</inkml:trace>
  <inkml:trace contextRef="#ctx0" brushRef="#br0" timeOffset="127649">2783 514 481 0,'0'0'55'16,"0"0"3"-16,0 0 34 15,0 0-16-15,0 0-16 16,0 0-25-16,0-20-23 16,0 24-12-16,0 22 2 0,0 17 25 15,0 5 6 1,0 5-8-16,0-6 23 0,0 1-27 15,0-8-12-15,0-10-2 16,0-8-6-16,0-7 2 16,0-10-2-16,0-1 1 15,0-4 7-15,3 0 5 16,0 0 5-16,7-20 3 16,-1-10-21-16,4-7 1 15,-5 3-2-15,5 6 3 16,-4 5-4-16,1 9 1 15,-4 6 0-15,-6 5-2 16,3 1 1-16,1 2 0 16,5 0-10-16,4 0-4 15,6 19 13-15,-2 4 0 0,2-1 2 16,-3-3-1-16,-6-5 3 16,-5-3-2-16,1-5 0 15,1-3 0-15,-4-3-2 16,-3 0 2-16,6 0-2 15,7 0 2-15,6-12 0 16,3-6 3-16,-4-2-1 16,-3 3-1-16,-5 9 1 15,-4 0-1-15,-3 8-1 16,-3 0 0-16,0 0-2 16,4 0-1-16,5 0-3 15,4 0-8-15,5 12 11 0,4 6 3 16,-3-1 0-16,3-2 0 15,-8-6 0-15,-1 0 0 16,-3-6 0-16,-4 0 1 16,0-3-2-16,-3 0 4 15,7 0-3-15,-5-16 5 16,6-10-2-16,-6 0-3 16,-5 0 0-16,0 0 1 15,0 0-3-15,0 8 2 16,-3 0 0-16,-7 10-2 15,5 4 1-15,-1 4-1 16,-7 0-5-16,-3 0-10 16,-9 23 13-16,4 8-4 0,5 2 3 15,13-4 0 1,3-1 0-16,0-9 4 0,0-4-5 16,9-7-11-16,-2-6 9 15,-4-2-9-15,-3 0 17 16,5 0 1-16,3-6 9 15,3-21 0-15,2-10-8 16,-4-5-1-16,1 0 12 16,-4 0-13-16,0-2 9 15,4-2 9-15,-7 7-13 16,-1 6 10-16,-2 10-10 16,0 3-4-16,0 12 16 0,0 4-9 15,0-1-2 1,0 5-6-16,0 0-5 0,0 0-5 15,0 19-9-15,0 16 17 16,11 7-2-16,-3 0 4 16,8 0 0-16,3 0 3 15,-3-11-1-15,6-6-3 16,-8-8 1-16,2-6-7 16,0-5 7-16,-8-6-5 15,3 0-1-15,-3 0 6 16,5-3 2-16,6-19 4 15,-6-4-3-15,-4-5-1 16,-6 1 5-16,-3-1-6 16,0 2 2-16,0 7 5 15,0 5-3-15,-3 7-1 0,-3 6-3 16,6 4 0-16,0 0-1 16,0 0-15-16,0 9-5 15,0 19 18-15,0 3 3 16,3 0-1-16,18 0 2 15,4-4-1-15,4-2 7 16,1-2-8-16,5-3-3 16,8-2 1-16,-2-6-19 15,-4-4-29-15,-9-4-18 16,-7-4-18-16,-5 0-31 16,-6 0-40-16,-10-16-56 15,0-5-9-15</inkml:trace>
  <inkml:trace contextRef="#ctx0" brushRef="#br0" timeOffset="127875">3780 548 117 0,'0'0'120'0,"0"0"19"15,0 0-32-15,0 0-21 16,0 0-14-16,0 0-27 16,-3-11-13-16,3 11-17 15,6 17-6-15,13 7 47 16,-3-1-19-16,-2 0-22 15,-1-2-6-15,-7 2-9 16,-2-3-2-16,-4 2-17 16,0-2-33-16,0 2 6 15,-4-1-15-15,-11-6-46 0,2 0-58 16,11-12-85-16</inkml:trace>
  <inkml:trace contextRef="#ctx0" brushRef="#br0" timeOffset="128497">3506 666 64 0,'0'0'10'15,"0"0"-3"-15,0 0 79 16,0 0-1-16,0 0-20 15,0 0-23-15,0 0-7 16,-16-12-12-16,16 12-8 16,0 0-11-16,0 0-4 0,0 0 6 15,0 0-3-15,0 0 4 16,21 0 15-16,11 0 12 16,3-9-4-16,-8 0-19 15,-2-9-7-15,-6-2 18 16,-3-2-2-16,-6-4-4 15,-7-4 21-15,-3 2-7 16,0 3-8-16,0 2 4 16,-3 6-7-16,-16 9-1 15,0 5-14-15,-7 3-4 16,1 0 0-16,1 3 1 16,-1 20-1-16,12 7 3 15,8 6 3-15,5 1 3 0,0 4 7 16,2-1-1-1,26-3 2-15,4-4-11 0,5-5 0 16,10-5-6-16,3-3-19 16,9-11-32-16,3-9-58 15,-7 0-23-15,-4 0-54 16,-16-26-99-16</inkml:trace>
  <inkml:trace contextRef="#ctx0" brushRef="#br0" timeOffset="128739">3745 472 98 0,'0'0'105'0,"0"0"18"16,0 0 13-16,0 0-24 0,0 0-47 16,0 0-26-16,6 8-20 15,17 24 31-15,8 4-11 16,6 0-17-16,9 0-17 15,5-4-5-15,-5-4 0 16,-2-6-20-16,-10-2-36 16,-12-12-59-16,-12-6-32 15,-7-2-29-15,-3 0-57 16</inkml:trace>
  <inkml:trace contextRef="#ctx0" brushRef="#br0" timeOffset="128895">3929 574 199 0,'0'0'61'0,"0"0"6"0,0 0-2 16,0 0 8-16,0 0 4 16,-195 80-25-16,144-32-15 15,5 2-25-15,6 4-5 16,5-5-7-16,10-3-64 16,9-6-74-16,16-14-77 15</inkml:trace>
  <inkml:trace contextRef="#ctx0" brushRef="#br0" timeOffset="129158">4217 459 401 0,'0'0'195'0,"0"0"-195"16,0 0 10-16,0 0-10 15,0 0 38-15,0 0-36 16,186 0-2-16,-121 0 0 16,-12 2-25-16,-6 6-41 15,-7-2-59-15,-11-4-76 0</inkml:trace>
  <inkml:trace contextRef="#ctx0" brushRef="#br0" timeOffset="129315">4055 656 167 0,'0'0'20'0,"0"0"-13"16,0 0 50-16,0 0 17 15,0 0-14-15,0 0-5 16,121 24-52-16,-75-22-3 15,-8-2-42-15,-19 0-167 16</inkml:trace>
  <inkml:trace contextRef="#ctx0" brushRef="#br0" timeOffset="129720">2904 371 301 0,'0'0'50'0,"0"0"-19"16,0 0 37-16,0 0-17 0,0 0-21 15,0 0-13-15,-121-50-7 16,108 52-7-16,2 18-3 16,8 0 4-16,3 0-3 15,0-4-1-15,5-4 9 16,17-4 5-16,3-6 25 16,4-2 13-16,-5 0 10 15,-2-8-18-15,-9-12-20 16,-10 1 5-16,-3-4-29 15,0 1 0-15,-44 6-28 16,-15 7-68-16,-13 9-36 16,-6 0-24-16,0 33-63 0</inkml:trace>
  <inkml:trace contextRef="#ctx0" brushRef="#br0" timeOffset="131895">1683 1717 43 0,'0'0'42'0,"0"0"59"15,0 0 32-15,0 0-36 16,0 0-68-16,0 0 22 16,11-129 1-16,-11 95 8 15,0 3-6-15,-11 3 5 16,-23 0-28-16,-4 2-2 16,-5 4-14-16,-3-3 2 15,-1 5 1-15,0 3-12 16,0 4 0-16,1 5-5 15,-4 8-1-15,-4 0 4 16,-8 5-2-16,-6 37 1 16,0 15 6-16,-1 8-8 15,10 21 5-15,9 3 3 16,10 12 2-16,14 0 8 0,14-9-3 16,12 1 8-16,0-5-6 15,6 0 2-15,26-1-3 16,8 1-6-16,10-2-11 15,12-4 8-15,10-9-2 16,9-9-2-16,0-10 7 16,3-12-9-16,-3-12 5 15,-3-13 2-15,5-17 10 16,8 0 12-16,-1-22-8 16,7-26-5-16,-6-13 11 15,-10-18-20-15,-10-8 0 16,-18-9-6-16,-12-1-1 0,-20-1 2 15,-15 2-4-15,-6 1 0 16,0-1-3-16,-33 3 1 16,-24 4 1-16,-24 11-3 15,-21 10-3-15,-20 18 7 16,-12 10 0-16,-6 13 2 16,3 12 4-16,5 13-3 15,11 2-1-15,15 0-2 16,12 36-2-16,18 17-1 15,6 24 3-15,17 12-1 16,13 13 0-16,15 6-3 16,16-5 4-16,9 2 0 15,0-4 2-15,16-2-6 0,20-5 4 16,15-7 0-16,11-9 0 16,13-10 1-16,9-7-1 15,13-13 1-15,2-11 1 16,13-18 1-16,3-13-1 15,4-6-2-15,-4-9 8 16,-9-24-7-16,-6-14 5 16,-14-13 5-16,-11-12-6 15,-10-16 5-15,-11-12-6 16,-22-15-1-16,-13-12 7 16,-17-10-8-16,-2-3-2 15,-13 11 0-15,-30 14 2 0,-22 20-3 16,-16 23 1-1,-19 14 0-15,-18 20 0 0,-14 9-2 16,-5 22 2-16,-3 7 0 16,-3 2-3-16,9 34 1 15,9 15 2-15,14 10 0 16,11 23-4-16,12 11 2 16,14 15 2-16,18 0-2 15,16-1 1-15,18-9-1 16,15 0-1-16,7-6 3 15,10-3-2-15,36-9-1 16,13-6 2-16,19-8 1 16,19-13-1-16,22-12-1 0,18-12 1 15,15-20 1 1,10-11 4-16,4-5 1 0,-9-38-3 16,-9-12 3-16,-24-15-4 15,-24-6 7-15,-28-9-7 16,-29-5 10-16,-21-16 11 15,-19-11-20-15,-3-15 1 16,-19-5-3-16,-30 2-2 16,-23 17 0-16,-15 14 1 15,-17 26 1-15,-7 14-1 16,-8 19 4-16,-5 20-6 16,2 16 0-16,1 9 1 15,5 11 2-15,11 39-3 16,11 29-2-16,13 22 4 0,9 25-1 15,13 15 2-15,25-4 0 16,21-3 0-16,13-10-3 16,13-12 3-16,39-6 0 15,11-17-2-15,12-7 1 16,9-17 0-16,9-15-2 16,10-13 3-16,13-20 0 15,8-17 1-15,10 0-1 16,9-37 4-16,-5-16-2 15,-1-17 2-15,-16-9-2 16,-21-7 0-16,-19-10 7 16,-29-6-6-16,-26-6-1 0,-26-13 3 15,-4-2-1-15,-48-3-2 16,-26 8 3-16,-9 20-3 16,-13 15 5-16,-4 27-3 15,-1 21 6-15,-4 18 6 16,-9 17-15-16,-14 3-2 15,-14 53 1-15,-7 28 0 16,13 23 0-16,19 12 0 16,31 11 0-16,24 4-3 15,22-3 6-15,28-1-3 16,16-7 0-16,8-13 1 16,48-18-6-16,18-13 4 15,17-17 1-15,14-16-3 0,14-16 1 16,12-25 2-16,12-5 0 15,9-17 0-15,-5-36 1 16,-10-12-1-16,-22-14 2 16,-30-11 8-16,-30-12-10 15,-23-13 7-15,-27-17-6 16,-5-19 2-16,-16-15-4 16,-36 7 1-16,-17 21 0 15,-9 37 1-15,-9 31 5 16,-15 33 5-16,-20 23-11 15,-24 14 2-15,-23 25-4 16,-1 41 4-16,4 15-2 0,26 23 0 16,28 15 0-1,34 15-3-15,31 7 3 0,32-3-3 16,15-6 1-16,9-11 2 16,53-15-1-16,26-10-1 15,20-22-4-15,27-15 5 16,11-19 0-16,13-18 1 15,0-22-3-15,-6 0 5 16,-10-39-2-16,-13-28 9 16,-14-22-5-16,-23-15 10 15,-30-20-3-15,-26-19 5 16,-34-13 8-16,-3-19-20 16,-46-1 2-16,-32 19-4 15,-29 29 2-15,-23 45-3 16,-26 41-1-16,-25 36 1 0,-12 6-5 15,-3 53 4-15,19 24 0 16,42 10 0-16,49 5-2 16,48 3 0-16,38 1-7 15,30-4-40-15,67-8-12 16,38-17-50-16,29-11-36 16,11-18-102-16,-16-19-136 15</inkml:trace>
  <inkml:trace contextRef="#ctx0" brushRef="#br1" timeOffset="210291">1549 5058 653 0,'0'0'147'15,"0"0"-45"-15,-165-92 35 0,116 66-1 16,20 12-26-16,13 6-25 16,14 8-8-16,2 0-35 15,0 0-19-15,2 34-14 16,33 33-6-16,8 32 16 16,5 24 1-16,-7 23-7 15,-17 19 4-15,-18 17-11 16,-6 6 5-16,0 0 2 15,-9-21-12-15,-7-23 4 16,11-35-5-16,2-32 0 16,3-36 2-16,0-21-2 15,0-18 0-15,0-2 7 16,0 0 0-16,0-36 14 0,0-43-12 16,11-35-7-1,-1-35-4-15,-7-27 1 0,-3-21-15 16,0-5 3-16,0 3-12 15,0 11 16-15,0 25 7 16,-13 31 0-16,5 32 0 16,-5 35 0-16,4 31 2 15,2 22 0-15,1 12 0 16,0 0-9-16,-26 20-11 16,-17 50 6-16,-23 27 11 15,-12 12 3-15,9-4 0 16,13-13-1-16,8-5-5 15,11-11 6-15,16-21-5 16,11-18-6-16,10-21-3 0,6-13-4 16,0-3 11-16,0 0 6 15,38-41-1-15,35-39 2 16,34-25-10-16,15-23-1 16,-8 3 10-16,-15 9-1 15,-21 24 2-15,-27 36-1 16,-29 28 2-16,-14 20-2 15,-5 8 0-15,2 16-13 16,0 43-5-16,1 20 19 16,10 11 5-16,3-1-4 15,8 1 0-15,14 0-1 16,6-3 0-16,5-3-26 16,-4-8-89-16,-15-10-16 0,-7 0-47 15,-17-9-33-15,-6 3-65 16</inkml:trace>
  <inkml:trace contextRef="#ctx0" brushRef="#br1" timeOffset="211901">1597 7147 582 0,'0'0'222'0,"0"0"-181"15,0 0 13-15,0 0 59 16,0 0-37-16,0 0 17 16,11-120-21-16,-11 86-19 0,0 8-5 15,0 13 4-15,0 7-3 16,-5 6-14-16,2 0-12 16,0 0-23-16,0 23-7 15,-1 16-2-15,1 8 8 16,3 4 0-16,0-10 0 15,0-4-6-15,13-8 2 16,8-10 0 0,1-7-4-16,5-12 1 0,8 0 2 15,3-4 6-15,2-27 7 16,4-8-7-16,-4-9 3 16,-2-3 2-16,-1 7-4 15,-5 8-1-15,-8 16 0 16,-15 12-2-16,-2 8 0 15,-7 0-5-15,3 6-10 16,3 26 6-16,0 14 6 0,-3-2 5 16,1-2-3-1,-4-10-10-15,3-10-11 16,0-8-13-16,0-14 11 0,0 0 15 16,10 0 11-16,2-9 2 15,10-18 2-15,10-9-2 16,1-2-1-16,1 2 1 15,1 3-2-15,-3 8 0 16,-4 11-2-16,-9 10 1 16,0 4-7-16,-8 0-11 15,5 22 7-15,-3 7 1 0,-3 4-5 16,-1-9-2 0,3-5-2-16,-2-4 13 15,6-14 2-15,-3-1 0 0,1 0 4 16,9 0 2-16,-1-25 4 15,-3-17 4-15,-1-4-8 16,-5 0 6-16,-16-2 1 16,0 5 14-16,-10 10 1 15,-20 8-4-15,-11 9-1 16,1 9-9-16,2 7-8 16,4 0-2-16,0 35-5 15,5 9 1-15,8 8 3 16,15-5-6-16,6-8-3 15,0-8-24-15,30-15-3 0,11-8 16 16,12-8 3-16,4-8-3 16,-5-25 19-16,4-18 3 15,-5-11 3-15,-11-10 11 16,-2-13-8-16,-14-13 15 16,-8 3 11-16,-10 5-10 15,-6 20 23-15,0 24 0 16,0 29-8-16,0 17-8 15,0 0-26-15,0 16-3 16,0 43-19-16,-6 25 19 16,-1 17 2-16,7-3-2 15,0-14 0-15,7-17 0 16,26-14-15-16,15-16-6 16,1-15-11-16,5-14-16 15,-2-8 26-15,-2 0 5 0,-6-22 17 16,-7-17 4-16,-9-12-1 15,-13-4 4-15,-15-7-3 16,0 2 1-16,-5 10 12 16,-30 14 9-16,5 13 1 15,1 18 2-15,7 5-18 16,3 26-11-16,1 26-5 16,6 13 2-16,8 0 2 15,4-4-4-15,0-14 2 16,10-6-7-16,14-17-14 15,14-7 7-15,2-17-1 0,17 0 6 16,5-6 7-16,3-26 5 16,-9-8 0-16,-12-3 5 15,-16-5-4-15,-16 3 11 16,-5 7 7-16,-7 4 12 16,0 14 3-16,0 12-4 15,0 8-8-15,0 0-22 16,0 12-9-16,9 24-4 15,13 8 10-15,2 4 6 16,11-6-1-16,2-5-2 16,4-9 0-16,2-6-7 15,5-7-11-15,-5-14-25 16,1-1-32-16,-10 0-24 0,-3-18-37 16,-13-17-57-1,-2-6-73-15,-13-10-20 0,0 3 91 16,-3 4 195-16,0 8 105 15,0 10 84-15,0 9-41 16,-6 7-38-16,-15 5-20 16,-14 5 5-16,-11 9-20 15,-14 36 7-15,-15 11-17 16,-11 17-42-16,-11 9-23 16,-3 10-11-16,-3-2-148 15,12-6-167-15</inkml:trace>
  <inkml:trace contextRef="#ctx0" brushRef="#br1" timeOffset="212425">1730 6499 327 0,'0'0'258'16,"0"0"-155"-16,0 0-7 15,-74-164 31-15,55 149-24 16,0 15-27-16,-9 11-36 16,-6 45-30-16,-10 25-10 0,3 12 5 15,24 0-5 1,17-15-2-16,5-17-5 15,52-10 7-15,14-21 3 0,12-18 4 16,3-12-2-16,-5-2 19 16,-16-38 6-16,-22-11 3 15,-21-12 12-15,-22-5-17 16,0 0-26-16,-44 4-2 16,-24 13-43-16,-7 15-37 15,3 20-30-15,7 16-46 16,16 5-31-16,4 34-102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24:08.178"/>
    </inkml:context>
    <inkml:brush xml:id="br0">
      <inkml:brushProperty name="width" value="0.05" units="cm"/>
      <inkml:brushProperty name="height" value="0.05" units="cm"/>
      <inkml:brushProperty name="color" value="#3165BB"/>
      <inkml:brushProperty name="fitToCurve" value="1"/>
    </inkml:brush>
  </inkml:definitions>
  <inkml:trace contextRef="#ctx0" brushRef="#br0">598 4592 415 0,'0'0'80'16,"0"0"-61"-16,-102-165 30 15,64 125 30-15,1 10 3 16,-1 16-12-16,5 2-20 16,4 12 4-16,-4 0-6 15,-2 14-2-15,-5 40-23 16,-4 13-10-16,-1 19 4 16,15 10-3-16,6-1 7 15,13 6 1-15,11-2-5 16,0-4-8-16,32-5-8 0,17-10 3 15,16-10-4-15,13-19 1 16,22-20 1 0,22-25 1-16,12-6 0 0,6-37 7 15,-13-24 1-15,-23-15 1 16,-26-5 13-16,-26-13 4 16,-23 0 9-16,-26-13 2 15,-3-10-9-15,-43-9 5 16,-40-4-4-16,-15 16-11 15,-17 19 10-15,-10 35-19 16,7 27 14-16,2 30-7 16,6 3-9-16,8 48-6 15,5 30-4-15,20 15-4 16,24 5 4-16,28-11-10 16,25-11-22-16,12-14-32 15,50-13-46-15,23-24-19 0,18-13-22 16,8-12-34-16,2-4-45 15,-5-34-159-15</inkml:trace>
  <inkml:trace contextRef="#ctx0" brushRef="#br0" timeOffset="723">2337 2557 349 0,'0'0'395'16,"0"0"-226"-16,0 0-17 15,0 0-32-15,0 0-26 0,0 0-23 16,0 0-25-16,-162-85-31 16,152 146-9-16,-9 30 1 15,-8 30 7-15,-11 18 5 16,-11 14-9-16,-8 3 6 15,-5-7-5-15,-7-17-5 16,10-20-1-16,10-23-4 16,5-27 2-16,15-26-2 15,15-16 2-15,4-14-3 16,7-6 4-16,-3 0 4 16,-7-6 12-16,-6-24-6 15,-5-15-8-15,5-15 4 16,0-12-5-16,6-13 1 15,10-4-6-15,3 4 0 0,0 19-2 16,0 18 3-16,0 24-1 16,-3 22 12-16,1 2-1 15,-1 0-11-15,3 12-4 16,0 33-10-16,-3 25 12 16,3 14 2-16,0 8 0 15,6-4 0-15,34-10 1 16,19-11-1-16,12-17 0 15,10-16 1-15,7-15-2 16,-1-12 2-16,-6-7 1 16,-3-7 1-16,-6-26 2 15,-4-21-3-15,-12-4-2 16,-12-10-32-16,-23-1-52 0,-13-10-38 16,-8-2-42-16,0-6-91 15,-11-3-86-15</inkml:trace>
  <inkml:trace contextRef="#ctx0" brushRef="#br0" timeOffset="2019">2449 1702 566 0,'0'0'228'0,"0"0"-69"0,0 0-14 15,0 0-38-15,0 0-21 16,0 0-24-16,15-76-23 16,-15 88-14-16,0 32-21 15,0 20 8-15,0 21 12 16,-6 4-14-16,3 6-1 15,3-4-5-15,0-13-2 16,0-19 1-16,6-26-1 16,13-15-3-16,2-18 1 15,8 0 0-15,15-51 13 0,12-22-1 16,6-12-7 0,-5 3 6-16,-17 12-10 0,-15 12 7 15,-14 25-3-15,-1 16-5 16,-7 8 6-1,0 9-6-15,0 0-5 16,7 0-2-16,2 26-15 0,3 16 17 16,7 11 3-1,4 4 2-15,2-5 1 16,-1-9-1-16,-5-10 0 0,-3-17-1 16,-6-9 3-16,-5-7-2 15,5 0 1-15,6-16 1 16,6-28 15-16,6-8-11 15,0-2-4-15,-2 8 2 0,-8 5-3 16,-5 18 2 0,-1 11-3-16,3 6-8 0,8 6 4 15,5 0-10-15,12 12 3 16,11 17-1-16,8 8-6 16,7-1 16-16,-4-3-3 15,-6-7 3-15,-7-9 0 16,-14-12 0-16,-12-5 2 15,-14 0 3-15,-10-5 2 16,-2-27 10-16,0-12-8 16,0-12-4-16,-5-2 2 15,-30 2-4-15,-6 4 2 16,-2 13 0-16,0 17-1 16,8 8 5-16,5 14-7 15,1 0-5-15,1 31-1 0,4 20-2 16,8 12 4-16,13 5-3 15,3-4-8-15,0-4 10 16,28-13-3-16,-1-14-4 16,8-10 10-16,-1-17-2 15,-3-6 4-15,0 0 9 16,-3-39-3-16,-2-17 6 16,-4-16 6-16,-4-10-5 15,-12-14 6-15,-6-1 0 16,0-11-12-16,-22 2 9 15,-15 11-12-15,2 15 6 16,8 27-4-16,8 24 0 0,10 14 9 16,5 15-10-16,4 0-5 15,0 0-6-15,29 35-18 16,17 27 22-16,13 28 2 16,-2 19-5-16,-1 11 3 15,-1-3-4-15,1-11-1 16,6-11-1-16,1-25-11 15,3-22 9-15,-7-22 6 16,-12-22 0-16,-10-4 4 16,-2-18 5-16,-8-29 7 15,-5-19 4-15,-6-12-10 16,-16-6 9-16,0-7-2 16,-13 9-6-16,-28 8 7 0,-5 19-2 15,3 15-1-15,5 19 8 16,17 17-17-16,10 4-2 15,11 21-4-15,0 35-8 16,3 23 9-16,38 11 3 16,9 6 0-16,10-4-2 15,2-5 2-15,6-7-3 16,7-8-18-16,9-16-7 16,10-23-1-16,-8-19-16 15,-14-14 1-15,-18 0-5 16,-24-8-32-16,-20-18-23 15,-10-10-44-15,0-3-87 0,-26-1-60 16,-7-1-84-16</inkml:trace>
  <inkml:trace contextRef="#ctx0" brushRef="#br0" timeOffset="2296">4825 1567 216 0,'0'0'220'16,"0"0"-17"-16,0 0-41 15,0 0-5-15,0 0-19 16,0 0-30-16,-68-120-22 0,68 120-20 16,0 0-37-16,0 0-9 15,0 31-14 1,-3 16-3-16,-7 23 21 0,-1 8-6 16,-8 7-8-16,0 4 4 15,-3 3-9 1,1 2 1-16,-1-7-5 0,-4-7 0 15,4-10-2-15,-2-11-20 16,2-7-42-16,-3-17-44 16,-1-6-92-16,2-13-95 15,12-14-123-15</inkml:trace>
  <inkml:trace contextRef="#ctx0" brushRef="#br0" timeOffset="2961">4644 1592 369 0,'0'0'178'0,"0"0"-30"15,0 0-22-15,0 0-11 0,0 0-3 16,0 0-18-16,-11-81-19 16,11 81-6-16,0 0-15 15,0 0-28-15,0 0-18 16,0 25-5-16,11 20 1 16,15 16 14-16,8 10-6 15,6 5 3-15,5 4 3 16,-2 5-14-16,-2-4-1 15,-8-8-1-15,-1-9 0 16,-11-18-2-16,-5-16 0 16,-7-16-7-16,-6-10-14 15,-3-4-24-15,0 0 3 16,-6-4-29-16,-21-18-91 16,-5-11-118-16,7-15-88 15</inkml:trace>
  <inkml:trace contextRef="#ctx0" brushRef="#br0" timeOffset="3332">5016 1359 231 0,'0'0'247'0,"0"0"-72"0,0 0-27 15,0 0-16-15,0 0 2 16,0 0-39-16,-73-106-24 16,52 106-36-16,-10 30-13 15,-6 30 1-15,-6 16 0 16,-5 19 5-16,-1 12-3 16,-2 1-2-16,-1 5 0 15,4-4-11-15,8-8-3 16,10-11-2-16,8-12-6 15,6-24-2-15,3-18 1 16,10-17-16-16,0-10-19 16,3-9-14-16,-3 0 0 15,1-2 9-15,-9-35-51 0,6-16-82 16,5-21-56 0,0-22-63-16</inkml:trace>
  <inkml:trace contextRef="#ctx0" brushRef="#br0" timeOffset="3622">4504 1273 281 0,'0'0'278'15,"0"0"-122"-15,0 0-2 16,0 0 5-16,0 0-57 16,0 0-42-16,0-6-41 15,5 72 0-15,12 20 52 0,6 15-20 16,2 1-4-1,-1 3-25-15,4-4-4 0,3-2-3 16,4-11-10-16,-2-3-2 16,-1-15 0-16,0-14-1 15,-10-20-4 1,-8-16-5-16,-4-8-37 0,-4-10-25 16,-6-2-33-16,0-2-19 15,0-34-82-15,0-22-166 16,0-16-167-16</inkml:trace>
  <inkml:trace contextRef="#ctx0" brushRef="#br0" timeOffset="3902">4873 1388 357 0,'0'0'254'0,"0"0"-105"15,0 0 10-15,0 0 18 16,0 0-59-16,0 0-32 15,0-11-19-15,0 11-24 16,-13 2-9-16,-25 46-15 16,-18 28-9-16,-18 19 9 15,-4 17-6-15,3 11-5 16,3 3 2-16,14-2-9 16,7-15 0-16,14-19-1 15,9-20-22-15,7-20-24 16,5-15-47-16,3-17-23 15,10-14-46-15,3-4-42 0,0-6 9 16,3-36-76-16,34-23-77 16</inkml:trace>
  <inkml:trace contextRef="#ctx0" brushRef="#br0" timeOffset="4188">4563 1277 216 0,'0'0'251'0,"0"0"-105"16,0 0 16-16,0 0-46 16,0 0-15-16,0 0-33 0,38-64-9 15,0 110 0-15,5 21-8 16,5 18-1 0,-2 9-16-16,-3 11-11 0,1-5-4 15,-7-5-13-15,-2-5-4 16,-8-12 4-16,-2-13-6 15,-6-12 0 1,-6-15 0-16,-3-17-25 0,-7-15-45 16,-3-6-48-16,0-3-18 15,0-39-20-15,0-19-100 16,-10-18-142-16</inkml:trace>
  <inkml:trace contextRef="#ctx0" brushRef="#br0" timeOffset="4350">4785 1341 363 0,'0'0'128'0,"0"0"10"0,0 0 1 15,0 0-41-15,-141 141-36 16,108-50-32-16,-15 16-30 16,-11 16-13-16,-12 19-58 15,-20 10-138-15,-11-1-364 16</inkml:trace>
  <inkml:trace contextRef="#ctx0" brushRef="#br0" timeOffset="5874">658 4264 364 0,'0'0'249'0,"0"0"-90"16,0 0-21-16,0 0-8 16,0 0-34-16,0 0-32 15,-116-158-11-15,79 146-5 16,-10 4-20-16,-9 8-2 15,-6 8-14-15,-6 30-3 16,-1 21 1-16,1 14-7 16,8 6 3-16,23 3-4 15,15-2-2-15,22 1 0 16,0 9-3-16,6 2 3 16,26 7 0-16,2-11-2 15,13 3-10-15,12-9 0 16,16-12-7-16,12-14 19 15,7-28 0-15,5-20 2 0,1-8 2 16,0-12-1-16,-1-29 2 16,-6-12 11-16,-5-7 0 15,-11-4 6-15,-5-3 2 16,-7-3 0-16,-9-6-6 16,-10-13-6-16,-11-9 0 15,-16-14-7-15,-16-5-4 16,-3 9 10-16,-41 6-6 15,-29 22 0-15,-30 15 4 16,-29 25-4-16,-22 16 2 0,-19 18-1 16,6 6-4-1,15 6 1-15,20 18-3 16,33 10 0-16,22 2-3 0,23 10 2 16,21 15-2-16,14 26 1 15,9 20-5-15,7 22 6 16,0 3-7-16,0-1-3 15,16 1 7-15,21-22-18 16,7-15 12-16,6-15 0 16,7-18-10-16,2-19 14 15,6-9 5-15,3-21-5 16,10-13 4-16,13 0 4 16,14-24 2-16,17-30 6 15,2-13-4-15,-3-14 11 16,-18-6-3-16,-15 0-4 15,-26-2 10-15,-16-4-6 16,-17-17 3-16,-23-2-6 0,-6 3-5 16,-10 3 3-16,-39 21-3 15,-16 18-1-15,-16 19 8 16,-19 23-12-16,-15 11 3 16,-13 14-4-16,-6 8-1 15,3 34 0-15,9 11-3 16,22 13-3-16,17 12 6 15,18 8-3-15,14 7 1 16,18 8-1-16,17 4-4 16,13 0 4-16,3 1-6 15,22 1 1-15,27-12-1 16,20-8-8-16,15-19-7 16,13-18-1-16,11-19 13 0,14-16 11 15,-4-15 2-15,-2 0 0 16,-14-26 8-16,-15-30 10 15,-12-12 7-15,-10-10 8 16,-11-9-13-16,-20-5 0 16,-18-21-3-16,-16-19-4 15,0-22 2-15,-35-3-12 16,-24 19-1-16,-19 30-1 16,-19 43 3-16,-18 35-5 15,-15 30 3-15,-8 2-4 16,11 51 2-16,9 28-6 15,15 30-1-15,21 14 7 0,17 1-6 16,21 3 5-16,23-14-6 16,21-6-3-16,0-13-1 15,24-21-23-15,36-24-19 16,18-26-6-16,24-25-13 16,23-8 15-16,19-48-11 15,2-25-25-15,-9-15-74 16,-31-2-82-16,-41-13-337 15</inkml:trace>
  <inkml:trace contextRef="#ctx0" brushRef="#br0" timeOffset="6710">2291 1032 239 0,'0'0'275'0,"0"0"-94"15,0 0-22-15,0 0 13 16,0 0-49-16,0 0-37 16,54-144-17-16,-54 128-19 15,0 10-2-15,0 4-12 0,0 2-13 16,0 0-10-1,-2 0-13-15,-4 2-9 0,-3 31-2 16,5 16 4-16,4 7 1 16,0-3-6-16,45-6-5 15,12-4 9 1,18-18 3-16,3-11 5 0,-8-14 5 16,-12 0-2-16,-21 0 6 15,-11-14 9-15,-17-15 9 16,-9-10 9-16,0-8-18 15,-9-1-2-15,-41 4-5 16,-18 9-11-16,-18 9-6 16,0 14-15-16,8 12-35 15,16 0-14-15,21 17-23 0,19 22-59 16,17 8-118 0,5-2-123-16</inkml:trace>
  <inkml:trace contextRef="#ctx0" brushRef="#br0" timeOffset="7503">5245 62 417 0,'0'0'304'0,"0"0"-168"16,-226-59-6-16,85 56-43 16,-48 3-44-16,-55 0-22 15,-32 0-12-15,-30 5-5 16,-15 9-2-16,13 0 1 16,6 2-3-16,12 2 2 15,9 6-4-15,-5 6 2 16,0 10 0-16,-1 7 1 15,9 0 0-15,19 0 10 16,43 1 10-16,41 0 0 16,62 2 13-16,57 14-16 15,53 18-16-15,13 21 1 16,77 26-3-16,44 37 1 16,40 28 8-16,25 41 2 0,4 48 14 15,-14 32 13-15,-14 16 2 16,-19-10-6-1,-20-34-12-15,-14-40-4 16,-23-46 0-16,-18-44-4 16,-15-31 7-16,-20-28-9 15,-11-28-6-15,-8-27 0 16,-11-21-6-16,6-19 0 16,11-3 1-16,30-22-1 15,45-38 17-15,45-26-11 0,43-10-5 16,35 5-1-16,28 9-7 15,20 12-13-15,14 10-3 0,-4 11 1 16,-5 9 4 0,-13-5-10-16,-13 8 9 0,-5 4 11 15,-11-2 2-15,-12 5 0 16,-30-1 4-16,-35-2-10 16,-41 2 10-16,-37-5 1 15,-18 0 2-15,-17-6 4 16,-1-12 9-16,-2-14 7 15,-5-13 7-15,-6-25-1 16,-11-26 1-16,-12-39-12 16,-12-22-7-16,0-19 0 15,-25-11-7-15,-40 2 6 16,-26 3-5-16,-26 12 0 0,-36 28-4 16,-41 31 1-16,-46 38-8 15,-49 33-22-15,-34 31-70 16,-27 35-70-16,-8 10-191 15,18 0-536-15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5:47:53.284"/>
    </inkml:context>
    <inkml:brush xml:id="br0">
      <inkml:brushProperty name="width" value="0.05292" units="cm"/>
      <inkml:brushProperty name="height" value="0.05292" units="cm"/>
      <inkml:brushProperty name="color" value="#FF0000"/>
    </inkml:brush>
  </inkml:definitions>
  <inkml:trace contextRef="#ctx0" brushRef="#br0">11967 5005 606 0,'0'0'173'0,"0"0"-127"16,0 0 10-16,0 0 37 0,0 0-22 15,0 0-28-15,0 0-9 16,-94-69-11-16,67 68 3 16,-6 1-7-16,-8 0-11 15,-5 0 8-15,-10 16-11 16,-4 17-4-16,-7 17-1 16,-7 15 4-16,5 15-6 15,5 13 2-15,8 2 0 16,16 8 0-16,18-3 0 15,19-6-6-15,3-10-1 16,43-13-10-16,22-18 9 16,21-20-13-16,17-21 19 15,13-12 2-15,-3-12 2 0,-3-28 6 16,-15-6 3 0,-14-10 15-16,-22-7 26 0,-18-9 2 15,-18-12-15-15,-23-7-15 16,0-3-14-16,-45 5-10 15,-20 5 0-15,-20 24-9 16,-17 20-7-16,-18 25-55 16,-12 15-76-16,-2 30-105 15,5 16-30-15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7:03.998"/>
    </inkml:context>
    <inkml:brush xml:id="br0">
      <inkml:brushProperty name="width" value="0.05" units="cm"/>
      <inkml:brushProperty name="height" value="0.05" units="cm"/>
      <inkml:brushProperty name="color" value="#ED1C24"/>
      <inkml:brushProperty name="fitToCurve" value="1"/>
    </inkml:brush>
  </inkml:definitions>
  <inkml:trace contextRef="#ctx0" brushRef="#br0">0 272 507 0,'0'0'260'0,"0"0"-235"0,159-75 1 16,-23 11 17-16,8 3-27 15,-27 13-16-15,-34 26-11 16,-43 22-132-16,-40 1-198 16</inkml:trace>
  <inkml:trace contextRef="#ctx0" brushRef="#br0" timeOffset="145">181 538 264 0,'0'0'219'0,"0"0"-174"16,261-150 10 0,-131 69-39-16,8 2-16 0,-14 1-178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7:52.274"/>
    </inkml:context>
    <inkml:brush xml:id="br0">
      <inkml:brushProperty name="width" value="0.05" units="cm"/>
      <inkml:brushProperty name="height" value="0.05" units="cm"/>
      <inkml:brushProperty name="color" value="#ED1C24"/>
      <inkml:brushProperty name="fitToCurve" value="1"/>
    </inkml:brush>
  </inkml:definitions>
  <inkml:trace contextRef="#ctx0" brushRef="#br0">0 15 159 0,'0'0'200'16,"0"0"-146"-16,0 0-34 16,0 0 0-16,181-17 21 15,-132 28 1-15,-4 13-24 16,-15-4 3-16,-14 10-8 15,-16 0 16-15,0 9 5 16,-13 6 5-16,-25 1 23 16,2-5-11-16,7-12-27 15,13-16-1-15,13-7-23 16,3-6-16-16,3 0-70 16,42 0-33-16,13 0 26 0,11-3-54 15,-1-5-48 1</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7:19.850"/>
    </inkml:context>
    <inkml:brush xml:id="br0">
      <inkml:brushProperty name="width" value="0.05" units="cm"/>
      <inkml:brushProperty name="height" value="0.05" units="cm"/>
      <inkml:brushProperty name="color" value="#ED1C24"/>
      <inkml:brushProperty name="fitToCurve" value="1"/>
    </inkml:brush>
  </inkml:definitions>
  <inkml:trace contextRef="#ctx0" brushRef="#br0">760 8349 709 0,'0'0'165'0,"0"0"-78"16,0 0 2-16,0 0-12 15,0 0-21-15,0 0-19 16,-9 39-19-16,9 17 3 15,0 14 16-15,0 5 0 16,-4-1-21-16,-5-10-13 16,-1-8 2-16,7-11-5 15,0-16 0-15,3-13 0 16,0-14-5-16,0-2 1 0,0 0 2 16,0-28 2-1,0-39 7-15,0-33-7 0,19-32 0 16,3-18 0-1,-4-1 0-15,-5 2-1 0,-7 21-3 16,-6 30-2-16,0 34 5 16,3 29-7-16,0 29 6 15,7 6 1-15,9 0-19 16,11 37-5-16,15 14 24 16,-4 14 1-16,-5 1-3 15,-5 2 3-15,-9-1 0 16,-6 1 4-16,-10-2-3 15,-6 2 4-15,0 5-5 16,-31 1 0-16,-3-14-5 0,-1-6-64 16,11-18-76-16,18-16-111 15,6-20-143-15</inkml:trace>
  <inkml:trace contextRef="#ctx0" brushRef="#br0" timeOffset="-14833">466 4326 235 0,'0'0'443'0,"0"0"-297"16,0 0-49-16,0 0-27 15,0 0-4-15,167-94-18 0,-115 84-10 16,-21 8-26-16,-9 2-12 16,-13 27-4-16,-9 28 4 15,0 25 6-15,-22 7 1 16,-24 9 6-16,-13 1-3 15,9-11-5-15,16-13-2 16,12-22-2-16,22-20 16 16,0-20-14-16,3-11-2 15,46-8 2-15,32-48 5 16,26-29-8-16,14-18-14 16,9-10-111-16,-4-4-159 15,-12-4-348-15</inkml:trace>
  <inkml:trace contextRef="#ctx0" brushRef="#br0" timeOffset="-13152">3986 2049 188 0,'26'-14'261'15,"11"3"-168"-15,13-3-18 16,12-2-25-16,8-2-46 15,-5 4-4-15,-6 2-49 16,-19 10-103-16,-15 2-57 16</inkml:trace>
  <inkml:trace contextRef="#ctx0" brushRef="#br0" timeOffset="-14278">2781 3013 308 0,'0'0'409'0,"0"0"-304"16,0 0-55-16,0 0-30 15,0 0-18-15,187-134-2 16,-115 104-77-16,-19 6-268 16</inkml:trace>
  <inkml:trace contextRef="#ctx0" brushRef="#br0" timeOffset="-13889">3271 2456 826 0,'0'0'222'16,"0"0"-87"-16,0 0-35 16,0 0-31-16,0 0-41 15,0 0-28-15,-13 8-12 16,7 46 0-16,-1 17 12 15,4 6 0-15,3-14-2 16,0-12-17-16,25-16 4 0,9-19 0 16,4-13 8-16,-3-3 5 15,5-17 2-15,-2-33 13 16,-5-15-6-16,-7-5 18 16,-20-3 12-16,-6 6-11 15,-10 11-5-15,-37 8-8 16,-6 9-13-16,-6 14-1 15,7 8-12-15,11 8-26 16,12 9-35-16,15 0-64 16,14 20-138-16,0 8-255 15</inkml:trace>
  <inkml:trace contextRef="#ctx0" brushRef="#br0" timeOffset="-13721">3728 2519 620 0,'0'0'201'16,"0"0"6"-16,0 0-42 16,0 0-72-16,0 0-66 15,0 0-27-15,0-47-57 16,0 43-112-16,0 0-139 16,0-4-470-16</inkml:trace>
  <inkml:trace contextRef="#ctx0" brushRef="#br0" timeOffset="-13287">4040 2255 837 0,'0'0'210'16,"0"0"-57"-16,0 0-27 15,0 0-47-15,0 0-25 16,0 0-18-16,0-13-17 15,0 13-8-15,0 0-10 16,0 0-1-16,0 0-2 16,0 0-8-16,0 3-2 15,0 16-3-15,0 13 8 16,0 0 6-16,3 6-2 16,10-8-4-16,3-4 4 0,2-7-5 15,4-2 6-15,3 0-1 16,-1-6 3-16,1 3-1 15,1-3 1-15,-5 4-1 16,-2-1 0-16,0-6 2 16,-10 3-1-16,-6-5 0 15,-3 2-1-15,0 4 1 16,-3 1-2-16,-35-1 2 16,-8 2 6-16,-13-1-6 15,2-7-33-15,4-6-32 16,10 0-29-16,12-11-3 15,12-36-8-15,19-19-192 0,0-5-217 16</inkml:trace>
  <inkml:trace contextRef="#ctx0" brushRef="#br0" timeOffset="-14597">1644 3253 160 0,'0'0'719'0,"0"0"-614"16,0 0-20-16,0 0-40 16,0 0-36-16,200-161-7 15,-88 115-2-15,-3 13-23 16,-28 13-77-16,-31 20-49 0,-38 4-114 16</inkml:trace>
  <inkml:trace contextRef="#ctx0" brushRef="#br0" timeOffset="-14455">1760 3529 118 0,'0'0'452'15,"0"0"-277"-15,0 0-72 16,0 0-44-16,0 0-59 16,227-160 0-16,-99 88-89 15,-1 2-185-15</inkml:trace>
  <inkml:trace contextRef="#ctx0" brushRef="#br0" timeOffset="-15535">0 3593 566 0,'0'0'199'0,"0"0"-171"16,0 0-28-16,193-148-4 15,-96 92-67-15,-7 6-108 0,-6 2-237 16</inkml:trace>
  <inkml:trace contextRef="#ctx0" brushRef="#br0" timeOffset="-15335">685 2982 459 0,'0'0'235'16,"0"0"-78"-16,0 0 6 15,0 0-44-15,0 0-44 16,0 0-37-16,-12-33-38 16,12 66-14-16,6 25 9 15,0 16 5-15,-3 10-1 16,-3 6-1-16,0 3-40 0,0-4-66 16,-18-7-130-16,2-14-266 15</inkml:trace>
  <inkml:trace contextRef="#ctx0" brushRef="#br0" timeOffset="-15139">105 4059 638 0,'0'0'205'15,"0"0"-42"-15,0 0-96 16,234-143-28-16,-75 48-9 0,6 2-23 15,-15 18-7-15,-44 27-9 16,-38 31-98-16,-45 17-134 16,-23 42-191-16</inkml:trace>
  <inkml:trace contextRef="#ctx0" brushRef="#br0" timeOffset="-16999">1242 422 665 0,'0'0'124'0,"0"0"-20"16,0 0-2-16,0 0-13 16,0 0-35-16,0 0-18 15,0 5-18-15,0-1-18 0,0 10-5 16,0 17-6 0,0 17 9-16,25 14 2 0,7 2 4 15,2 4-4-15,13-12-2 16,15-8 2-16,16-15-8 15,9-17-3-15,4-16 8 16,-13 0 2-16,-19-14 1 16,-19-16 8-16,-15-7 2 15,-15-8 6-15,-10-10 13 16,0-13 1-16,-23-10-4 16,-18-1-2-16,-8 3-9 15,-7 18-9-15,0 18-3 16,-1 18-3-16,2 13 0 15,-4 9 0-15,3 0-7 0,2 0-16 16,11 25-28-16,15 5-56 16,13 12-99-16,15 2-89 15,15-2-336-15</inkml:trace>
  <inkml:trace contextRef="#ctx0" brushRef="#br0" timeOffset="-16803">2143 357 342 0,'0'0'262'16,"0"0"-149"-16,0 0-41 0,0 0-19 16,180-86-43-16,-105 67-10 15,1 3-1-15,-11-2-112 16,-16 7-114-16,-15-3-236 15</inkml:trace>
  <inkml:trace contextRef="#ctx0" brushRef="#br0" timeOffset="-16597">2697 0 363 0,'0'0'245'15,"0"0"-86"-15,0 0-7 16,0 0-11-16,0 0-67 15,0 0-39-15,-5-16-35 0,5 58 2 16,0 13-2 0,0 22 7-16,0 1-4 0,0 8-3 15,0-2-6-15,5 2-41 16,4-4-85-16,-2-9-69 16,-7-6-100-16</inkml:trace>
  <inkml:trace contextRef="#ctx0" brushRef="#br0" timeOffset="-16376">1507 1269 555 0,'0'0'178'0,"0"0"-61"15,0 0 12-15,0 0-71 16,237-55-36-16,-31-15 6 15,40-9-17-15,6 6-11 16,-34 20-1-16,-52 27-40 16,-61 26-102-16,-56 0-93 15,-41 38-240-15</inkml:trace>
  <inkml:trace contextRef="#ctx0" brushRef="#br0" timeOffset="-16129">2374 1390 255 0,'0'0'279'0,"0"0"-177"16,0 0-75-16,0 0 7 15,0 0 8-15,205-20-24 16,-162 20 13-16,-11 3-11 16,-13 25-19-16,-16 12 16 15,-3 14-13-15,-19 12 12 16,-24-2 0-16,-1-10-8 15,18-17-6-15,21-15-2 16,5-11-13-16,37-11-68 16,44 0-35-16,22-11-1 15,2-23-120-15</inkml:trace>
  <inkml:trace contextRef="#ctx0" brushRef="#br0" timeOffset="-12366">4366 1687 339 0,'0'0'153'0,"0"0"14"15,0 0-23-15,0 0-28 16,-161-109-33-16,74 98-29 16,-34 11-31-16,-33 0-5 15,-20 11-11-15,-7 26 1 16,0 2-3-16,5 8-4 16,10 1 1-16,11 3-2 15,21 3 0-15,18-2 0 16,22 4-1-16,16-2 0 0,13-6-1 15,13-5 2 1,12-3-2-16,5-2 2 0,11-10 0 16,5 7 0-16,6 4 1 15,7 8 0-15,6 17 16 16,0 13 4-16,9 19 11 16,22 15 1-16,0 10-1 15,-2 5-6-15,-8-5-11 16,-9 0-1-16,-5-7-6 15,-4 1-5-15,-3-2 3 16,0-12-3-16,3-15-1 16,3-25 8-16,1-26-9 15,2-16 0-15,4-11-2 0,8-8 2 16,28 0 1 0,42-39 8-16,50-39 3 0,48-29-7 15,32-8-6-15,19 4-12 16,0 12 1-16,-22 15 4 15,-38 18 6-15,-39 20-3 16,-39 4 4-16,-17 5-1 16,-4 6 2-16,-3-6-1 15,3 2 0-15,-7 0 1 16,-5-1 1-16,-6 0-1 16,-17 11 0-16,-14 5 5 15,-17 9-3-15,-9 7 10 16,-6 0 5-16,3 0 6 15,3-15 8-15,1-12 8 0,5-13-12 16,-2-18-25-16,-2-9 12 16,-8-10 12-16,0-16-5 15,0-18-6-15,-8-14 5 16,-17-11-19-16,2 6 4 16,1 15 0-16,1 18-6 15,2 18 10-15,-3 18 8 16,4 14-14-16,-10 10 3 15,-15 7 1-15,-30 10-8 16,-38 17-4-16,-64 7-13 16,-59 31-31-16,-36 41-56 15,-20 19-37-15,15 9-79 16,51 3-259-16</inkml:trace>
  <inkml:trace contextRef="#ctx0" brushRef="#br0" timeOffset="-4264">1846 5166 499 0,'0'0'201'0,"0"0"-113"16,0 0-3-16,0 0 22 16,0 0-8-16,0 0-44 0,0 0-25 15,0 0-18 1,138-107-11-16,-55 55 4 0,6 1-5 15,-8 11-2-15,-14 10-31 16,-7 10-104-16,-13 12-79 16,-19 8-97-16</inkml:trace>
  <inkml:trace contextRef="#ctx0" brushRef="#br0" timeOffset="-4057">2034 5433 352 0,'0'0'200'0,"0"0"-137"0,0 0-27 16,127-162-2-16,-43 92 3 15,7-6-28-15,-1-3-8 16,-9 6-1-16,-9 3-10 16,-13 5-27-16,-15 6-37 15,-20 9-31-15,-11 6-29 16,-13 4-56-16,0 3 8 15</inkml:trace>
  <inkml:trace contextRef="#ctx0" brushRef="#br0" timeOffset="-3823">2625 4508 26 0,'0'0'86'16,"0"0"0"-16,0 0-5 15,-170-95 8-15,148 86-20 16,9 6 3-16,10 0-12 16,3 3-23-16,0 0-37 15,3 18 4-15,25 14 20 0,6 7 21 16,1 1-18-16,2-3-7 15,4-4 6-15,-4 1 8 16,4-1-1-16,-4-2-12 16,-6 6 10-16,-9 2-19 15,-12 6-12-15,-10 11 6 16,-5 12-6-16,-41 12-19 16,-25 16-75-16,-17-7-66 15,4-7-67-15,16-14-121 16</inkml:trace>
  <inkml:trace contextRef="#ctx0" brushRef="#br0" timeOffset="-3014">3218 4541 245 0,'0'0'179'0,"0"0"-111"16,0 0 16-16,0 0 10 15,0 0-17-15,0 0-8 16,-51 15-11-16,51-15-5 16,0 0-7-16,32-15-16 15,21-16-1-15,15-10-6 16,10-2-11-16,-10 4-5 16,-11 12-6-16,-26 9 0 15,-15 10 3-15,-10 5-4 0,-6 3 0 16,0 0-1-16,0 0-2 15,-35 0-12-15,-27 29 2 16,-13 6 3-16,-6 10 9 16,0-8-2-16,10-6 3 15,5-12 1-15,14-5 2 16,11-2-4-16,23-9 1 16,10-3 0-16,8 0 0 15,11 0-12-15,48-11 0 16,28-32 12-16,15-7 3 15,-5-1-3-15,-19 12-15 16,-27 13-46-16,-21 18-45 16,-17 8-92-16,-13 0-260 15</inkml:trace>
  <inkml:trace contextRef="#ctx0" brushRef="#br0" timeOffset="-2707">3794 4032 603 0,'0'0'146'16,"0"0"-93"-16,0 0 31 16,0 0 37-16,0 0-29 15,0 0-27-15,0 0-25 0,22-82-13 16,-19 82-1-16,3 0-12 15,4 16-13-15,8 26 6 16,1 16 1-16,-7 13 2 16,-2 7-5-16,-4 6-5 15,-6 0 0-15,0-8-13 16,0-1-52-16,0-7-56 16,-6-7-99-16,-16-16-60 15,3-20-274-15</inkml:trace>
  <inkml:trace contextRef="#ctx0" brushRef="#br0" timeOffset="-1912">4377 3040 662 0,'0'0'113'0,"0"0"-78"15,0 0-20-15,0 0 29 16,0 0 19-16,0 0-37 16,-272 105-11-16,80 8-1 15,-29 10-7-15,-32 5 3 0,-19-1-6 16,-4-3 3-16,-9-1 0 15,-4-3-7-15,9 3-1 16,8 1-5-16,24-14-24 16,38-18 4-16,53-25 0 15,47-21 1-15,51-14 19 16,31-10 1-16,18-4 1 16,7 7-5-16,3 8 3 15,0 12 5-15,13 17-2 16,25 16 3-16,11 29 6 15,7 27 4-15,7 35 1 16,2 23 23-16,-6 16-2 16,-6-14-9-16,-6-20-11 0,-13-28-2 15,-3-28 50-15,-5-21-9 16,-5-24-21-16,-2-25-16 16,-3-20-7-16,6-20 2 15,14-8-7-15,33-25 4 16,44-47 10-16,44-32-13 15,43-18-3-15,28-5-2 16,12-2-7-16,6 1 8 16,-1 9-12-16,8 9-12 15,9 8 7-15,-7 10-4 16,-6 9 17-16,-21-1 3 16,-33 6-12-16,-31-2 13 15,-32 5-1-15,-32 7 2 16,-25 6 5-16,-26 4-4 0,-14 0 12 15,-13-4 15-15,-15-12-3 16,-7-7 3-16,0-15-3 16,-19-9-8-16,-15-13 6 15,-7-11-15-15,-2-9 4 16,-8-7-4-16,-1-7-7 16,-4 6 0-16,-9 12-1 15,-10 19-1-15,-9 16 0 16,-13 21-24-16,-19 25-36 15,-24 38-48-15,-35 15-142 0,-21 68-106 16</inkml:trace>
  <inkml:trace contextRef="#ctx0" brushRef="#br0" timeOffset="-548">3407 5581 331 0,'0'0'234'0,"0"0"-156"16,0 0-12-16,0 0 18 16,0 0 15-16,0 0 0 15,0 0-17-15,0-137-7 16,0 137-35-16,0 45-17 16,0 47 8-16,0 42 31 15,-22 32-2-15,-15 9-43 16,-7 4-9-16,1 0 5 15,0-9-6-15,8-18-4 16,8-32-2-16,11-41-1 0,7-36-1 16,2-29-5-16,1-14 5 15,0-14 0-15,-10-42 1 16,-2-26-13-16,2-8 4 16,-3 9 1-16,7 19 8 15,5 25 0-15,1 24 1 16,6 10-2-16,0 3 0 15,0 0-6-15,0 25-6 16,0 23 2-16,0 5 11 16,32-5 0-16,17-23-2 15,16-19-2-15,7-6 4 16,6-17 0-16,-7-25-3 16,-4-5 0-16,-15 4-2 0,-20 16-32 15,-17 10-27 1,-15 13-37-16,0 4-83 0,-37 22-126 15,-32 36-319-15</inkml:trace>
  <inkml:trace contextRef="#ctx0" brushRef="#br0" timeOffset="1342">1514 8505 396 0,'0'0'315'15,"0"0"-179"-15,0 0-6 16,0 0-36-16,0 0-32 16,0 0-18-16,-59-134-25 0,37 122-16 15,-4 6 4-15,9 6-7 16,1 0 4-16,3 0-4 15,-3 37-12-15,-3 17 11 16,-2 10-3-16,9 4-3 16,5-12-13-16,7-16-11 15,0-16-6-15,0-13-7 16,26-11 3-16,1 0 21 16,11-25 20-16,2-23 8 15,4 0 11-15,-7 2 7 16,-9 3 14-16,-7 6-1 15,-5 10-15-15,-6 9 0 0,-7 11-4 16,-3 7 1 0,0 0-6-16,0 0-15 0,6 4-9 15,-3 22 4-15,10 2 5 16,-4 3 10-16,4-3-10 16,0-3 0-16,-5-8 3 15,2-8 0-15,-1-4-4 16,-3-5 1-16,1 0 0 15,5 0 3-15,9-31 5 16,8-16-1-16,6-12-1 16,5 3-4-16,-6 9-1 15,-6 15-1-15,-9 18 3 16,-10 10-5-16,1 4 2 16,2 0-7-16,1 0 0 15,2 26 3-15,0 6 4 0,-2 1 0 16,0-4 0-1,1-11 1-15,-4-3-1 0,2-10 0 16,-2-2 1-16,-4-3 1 16,13 0 0-16,2-33 7 15,8-9-5-15,-7-6 3 16,-6 6-6-16,-13 6 1 16,-3 4 2-16,0 7-3 15,0 5 3-15,-3 6-3 16,-7 9 0-16,-3 5 12 15,1 0-5-15,-1 9-8 16,-3 24 0-16,8 15-7 0,2-2 6 16,6 0 1-16,0-6-4 15,0-13 4-15,14-4-4 16,-1-9 3-16,0-6 0 16,-4-5-2-16,-3-3 3 15,4 0-1-15,6 0 1 16,5-8 11-16,7-21-7 15,4-4-2-15,-2 0 3 16,-1-1-3-16,-7 10-2 16,-7 8 0-16,-3 12-1 15,-6 0 0-15,1 4-5 16,-1 0-2-16,4 0 4 16,-1 0-5-16,-1 12 8 15,-1-4 0-15,-1-4 2 16,0 3 0-16,-2-2-1 0,2-1 0 15,-3-2-2-15,0-2 1 16,0 0 1-16,1 0 1 16,2 0 0-16,10-14 6 15,6-17-3-15,-4 0-2 16,-3 9 3-16,-5 10-4 16,-7 10 2-16,0 2-3 15,0 0-6-15,4 0 3 16,-1 0-9-16,2 0 9 15,8 0-1-15,-3 0 7 0,6 0-3 16,3 0 2 0,-1 0-1-16,1-8 10 0,-3-17-7 15,-3-12 0-15,-1-4 9 16,-9-11 2-16,0-9 19 16,-6-8-3-16,0 2-7 15,0 3 12-15,0 14-12 16,0 13 3-16,0 16 17 15,-6 15-13-15,3 6-5 16,0 0-23-16,3 6-3 16,-4 44-5-16,-2 31 0 15,-2 22 5-15,-5 10 3 16,0-12-3-16,7-15-3 16,6-14-17-16,0-23-25 15,0-20-7-15,24-21 1 0,14-8 15 16,3-28-22-16,-4-34-59 15,1-14-97-15,-20-5-68 16,-15 7-87-16</inkml:trace>
  <inkml:trace contextRef="#ctx0" brushRef="#br0" timeOffset="1511">2666 7908 224 0,'0'0'282'15,"0"0"-153"-15,0 0-22 16,0 0 4-16,0 0-17 0,0 0-32 15,47-39-24 1,21-4-12-16,7 4-2 0,-7 8-24 16,-1 9-8-16,-5 0-62 15,-3-1-147-15,-7-7-177 16</inkml:trace>
  <inkml:trace contextRef="#ctx0" brushRef="#br0" timeOffset="1853">3411 7368 684 0,'0'0'186'15,"0"0"-31"-15,0 0-35 16,-13-144-37-16,13 113-36 16,16 7 3-16,6 6-20 15,-3 13-9-15,-3 5-4 0,1 0-15 16,-1 24-1-16,-6 34 6 15,-10 16-3-15,0 19 24 16,0 7-8-16,-29 2-3 16,-4-4 8-16,-8-8-6 15,7-15 7-15,9-15-6 16,9-22 2-16,10-18 2 16,2-14-13-16,4-6-7 15,0 0 3-15,0 0-7 16,0 0-16-16,0-6-37 15,7-8-51-15,12 6-35 16,0 8-81-16,-8 0-132 16,-8 34-101-16</inkml:trace>
  <inkml:trace contextRef="#ctx0" brushRef="#br0" timeOffset="2182">3426 8361 23 0,'0'0'459'0,"0"0"-242"15,0 0-43-15,0 0 4 16,0 0-52-16,0 0-37 16,0 10-51-16,0-2-13 15,0 6-13-15,-6 5-11 16,0 7-2-16,-4 6-6 16,4 3-8-16,6 2 9 15,0-7-5-15,0-7 5 0,0-12-2 16,3-7-9-16,19-4 13 15,7 0 4-15,4-34 10 16,7-9 14-16,1-9-3 16,-15 4 8-16,-15 5-11 15,-11 6-4-15,0 7-6 16,-30 8-8-16,-23 2-30 16,-9 3-32-16,-8 4-47 15,-6-2-63-15,-10 0-101 16,-6-1-180-16</inkml:trace>
  <inkml:trace contextRef="#ctx0" brushRef="#br0" timeOffset="2537">514 7645 524 0,'0'0'199'0,"0"0"-72"16,0 0-23-16,0 0-4 15,0 0-25-15,0 0-41 16,65-34-10-16,54 68 39 16,45 22 10-16,42 22-18 0,16 29-11 15,18 27 0-15,14 20-19 16,18 5-14-16,8-20 14 15,6-25 9-15,-17-24-9 16,-29-20-10-16,-32-11-7 16,-27-17-6-16,-35-20-2 15,-28-18-23-15,-30-4-40 16,-23-45-63-16,-18-42-73 16,-19-36-135-16,-16-31-194 15</inkml:trace>
  <inkml:trace contextRef="#ctx0" brushRef="#br0" timeOffset="2761">3931 6405 518 0,'0'0'278'0,"0"0"-152"16,0 0-14-16,-196-47-19 15,86 125-21-15,-30 65-21 16,-31 79 13-16,-47 80-15 15,-46 72-8-15,-42 52 7 16,-15 24-2-16,16-4-20 16,25-17-26-16,34-39-46 15,39-42-97-15,27-37-58 16,21-58-194-16</inkml:trace>
  <inkml:trace contextRef="#ctx0" brushRef="#br0" timeOffset="28299">6428 6753 129 0,'0'0'128'15,"0"0"-10"-15,0 0-4 16,0 0-33-16,0 0 18 15,0 0-7-15,0 0-19 16,16-92 0-16,-16 73 12 16,0 1-19-16,0 1-6 15,0 2-7-15,0 6-19 16,0-4-1-16,-3 9-2 16,-12-2-12-16,-10 6-3 0,0 0-15 15,-9 0 3 1,-7 16-8-16,1 21 6 0,-1 11-2 15,4 7 0-15,12 15 0 16,9 10 0-16,11 3 0 16,5 7-1-16,0 0 1 15,0-3-5-15,24-3 5 16,8-12-2-16,8-12-1 16,4-13 2-16,2-10-3 15,7-18-2-15,-3-5 5 16,6-14-8-16,-3 0 9 15,7 0 0-15,-4-25 2 16,-4-6 4-16,1-8-4 16,-6-6 1-16,-7-2 4 0,1-11-1 15,-4-7 10-15,-9-12 8 16,-10-10-9-16,-13-5 7 16,-5 0-7-16,-23 7 4 15,-32 15 0-15,-15 9-12 16,-13 13 0-16,-7 12 1 15,-14 11-5-15,-7 10 1 16,1 13-4-16,14 2-2 16,21 8-4-16,22 22-4 15,15 15-1-15,11 11-47 16,-2 15-26-16,4 14-11 16,4 9-58-16,-1 1-62 15,9-5-17-15,7-17-75 0</inkml:trace>
  <inkml:trace contextRef="#ctx0" brushRef="#br0" timeOffset="31697">5476 3742 572 0,'0'0'63'0,"0"0"1"16,0 0-1-16,0 0 21 15,0 0-6-15,0 0-4 16,0 0-15-16,0-16-12 15,0 12-4-15,0 4-18 16,0 0-12-16,0 0-13 0,0 0-4 16,0 9-11-16,6 17 10 15,7 3 4-15,3 3-1 16,6-2-4-16,5-4-6 16,0-9 3-16,11-7-7 15,-3-10 2-15,-1 0 11 16,-3-12 3-16,-5-20 4 15,-15-4-1-15,-1-1 4 16,-10 1 15-16,0 4 0 16,0 6 9-16,-21 2-11 15,-5 11-13-15,-2 8-2 16,4 5-5-16,-8 0-9 16,4 0 5-16,7 22-35 15,-2 6-34-15,8 8-51 16,5 6-58-16,7 5-53 0,3 4-230 15</inkml:trace>
  <inkml:trace contextRef="#ctx0" brushRef="#br0" timeOffset="32044">5223 5329 231 0,'0'0'223'15,"0"0"-69"-15,0 0-26 16,0 0-38-16,0 0-26 15,0 0-26-15,-21-42-21 16,21 42-13-16,0 16-3 16,0 22 3-16,0 1 10 15,0 5-13-15,0-2-2 16,3 3-5-16,15-4-55 16,14-4-60-16,20-8-147 0,29-18-224 15</inkml:trace>
  <inkml:trace contextRef="#ctx0" brushRef="#br0" timeOffset="33112">4943 6622 344 0,'0'0'188'0,"0"0"-67"16,0 0-29-16,0 0-29 0,0 0-32 16,0 0-1-1,10-105-6-15,-4 94-11 0,-3 6 2 16,0 5-15-16,-3 0-2 15,3 0-2-15,7 0-13 16,3 0-6-16,-2 13 10 16,-1 8-16-16,-7 1-3 15,-3 4-12-15,0 1 3 16,-3 1 11-16,-15 0 2 16,-1-8 23-16,3-2 2 15,3-10-2-15,7-6 2 16,6-2-7-16,0 0-8 15,0 0 1-15,0 0 9 16,6 0 1-16,10 0 6 0,5 0-1 16,1 0 2-16,0 0 0 15,4 0 0-15,-2 0 6 16,-2 17 1-16,-6 2 21 16,-10 5 23-16,-6 0-14 15,0 7 3-15,-22 2-2 16,-13 2-5-16,-2-2-15 15,-4-6-9-15,8-6-9 16,4-7-8-16,10-12-70 16,11-2-88-16,8-16-192 15</inkml:trace>
  <inkml:trace contextRef="#ctx0" brushRef="#br0" timeOffset="33649">6452 5783 3 0,'0'0'406'0,"0"0"-229"16,0 0-69-16,0 0-50 0,0 0-32 16,0 0-26-16,0 31 6 15,0 5 3-15,0 3 0 16,-5-5-7-16,2-6-2 16,3-5-15-16,0-7-1 15,0-5-5-15,19-2 11 16,6-6-2-16,4-3 6 15,-2 0-6-15,2 0-3 16,-2-20 13-16,-5-2 1 16,0 0 2-16,-3 0 5 15,-4-1 3-15,-2 6 35 16,-7-1 19-16,-3 10 6 16,-3 0 25-16,0 5 6 15,0 3-22-15,0 0-17 0,0 0-26 16,0 0-22-16,0 0-13 15,0 17 0-15,0 17 0 16,0 8 1-16,0 5-1 16,0 7 0-16,0 4-10 15,0 4-22-15,-13 3-46 16,-11 2-127-16,-11 0-124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6:50:14.319"/>
    </inkml:context>
    <inkml:brush xml:id="br0">
      <inkml:brushProperty name="width" value="0.05292" units="cm"/>
      <inkml:brushProperty name="height" value="0.05292" units="cm"/>
      <inkml:brushProperty name="color" value="#FF0000"/>
    </inkml:brush>
  </inkml:definitions>
  <inkml:trace contextRef="#ctx0" brushRef="#br0">15146 1619 404 0,'0'0'197'15,"0"0"-149"-15,0 0 29 16,0 0 34-16,0 0-5 16,0 0-31-16,0 0-19 15,0 0-5-15,0 0 0 16,0 0 0-16,-6-5-3 15,-17-7-5-15,-10-4-29 16,-21-4-10-16,-11-7-3 16,-5 2-2-16,-13-3 0 15,0-2 0-15,-1 0-2 0,-1-1-1 16,9 7-3-16,16 4 3 16,16 8-1-16,15 6 1 15,8 5 1-15,6 1-3 16,3 0 0-16,4 0-5 15,1 0-2-15,1 0-1 16,1 0-1-16,2 1 2 16,-1 12-1-16,2 12-4 15,0 5 8-15,2 8 9 16,0 0 0-16,0 4-1 16,4-7 0-16,6-3 2 15,-4-4-4-15,0-6 3 0,-1-8 0 16,-3-6-4-16,0-6-5 15,-2-2 10-15,0 0 0 16,0 0 11-16,0-2 4 16,0-16 13-16,-6-9-7 15,-15-10-10-15,4-7-9 16,-3-5-1-16,2-2-1 16,4-1 1-16,4 4 0 15,1 7 2-15,7 13-3 16,-1 14 3-16,3 10-3 15,0 4-2-15,0 0-6 16,0 0-1-16,0 0 4 0,0 0-10 16,18 0 10-1,15 0 2-15,12 0-5 0,10 0-36 16,10 0-101-16,-2 12-92 16,-19 4-209-16</inkml:trace>
  <inkml:trace contextRef="#ctx0" brushRef="#br0" timeOffset="1183.751">5770 884 547 0,'0'0'140'0,"0"0"-29"16,0 0 9-16,0 0-8 15,0 0-24-15,0 0-21 0,0 0-23 16,-34-76-27-16,34 76-15 16,0 13-2-16,0 24 0 15,0 13 4-15,-8 13 1 16,-3 7 6-16,-3 0-9 16,3-4 2-16,7-12-4 15,2-12 0-15,2-16 0 16,0-12-3-16,0-10-2 15,0-4-1-15,0 0 6 16,0 0 8-16,0-32 6 16,0-18-14-16,0-21-10 15,0-9-7-15,0-8-9 16,0-1-1-16,0-2 7 0,0 7-4 16,0 10-2-16,6 11-7 15,12 13 2-15,6 10 0 16,8 10-20-16,5 4-27 15,10 12-58-15,5 10-51 16,-4 4-102-16</inkml:trace>
  <inkml:trace contextRef="#ctx0" brushRef="#br0" timeOffset="1894.086">5741 1069 378 0,'0'0'94'0,"0"0"3"0,0 0 13 16,0 0-44-16,0 0-50 15,0 0-13-15,47-27-2 16,2 9 1-16,6 1 0 16,3 0 0-16,0 3-1 15,-8 4 3-15,-8 2-3 16,-13 4-1-16,-11 2 0 15,-11 0 0-15,-7 2 0 16,0 0 0-16,0 0-1 16,0 0-4-16,-5 0 5 15,-9 0 0-15,-3 13 4 16,-5 4-4-16,1 8 0 0,4 0 2 16,5 2-1-16,10-7-1 15,2-2-3-15,4-5 3 16,23 0-2-16,9-7 4 15,7-5-1-15,7-1 4 16,0-1 2-16,-11-15 0 16,-7-4-4-16,-16-2 4 15,-12-1 2-15,-4-3 11 16,0 0 18-16,-18 3-7 16,-6 6-13-16,-9 5 3 15,-4 10-17-15,-7 2-4 16,0 0-3-16,5 23-2 15,8 4 0-15,14 7-1 0,7 3-6 16,10-2-5 0,0-3 10-16,31-9-7 0,8-7 11 15,10-10 0-15,2-6 3 16,5 0 10-16,-3-15-2 16,-4-4-3-16,-5-9 21 15,-1 1 0-15,-1 0 2 16,-6 4 1-16,-5 9-7 15,-9 8-7-15,-8 5-13 16,-1 1-2-16,2 0-1 16,4 7-5-16,1 14 6 15,-1 2 0-15,0 4 2 16,1-4-2-16,2 0-4 16,5-8-49-16,6-3-63 15,6-7-77-15,0-5-254 0</inkml:trace>
  <inkml:trace contextRef="#ctx0" brushRef="#br0" timeOffset="4885.769">7744 930 389 0,'0'0'341'0,"0"0"-292"16,0 0 29-16,0 0 33 15,0 0-8-15,0 0-44 16,-69-72-27-16,67 72-27 16,2 0-5-16,-2 18-17 15,2 14 11-15,0 10 6 16,0-4 0-16,2 0-4 0,16-7-3 16,4-10-5-16,2-4-11 15,3-13-6-15,0-4 12 16,0 0 17-16,0-11 6 15,-2-11 2-15,-4-3 1 16,2-3 1-16,-3-1 2 16,-5 6-7-16,-1 6 8 15,-7 5-5-15,-5 7 8 16,-2 5-8-16,0 0-8 16,2 0-8-16,2 0-8 15,7 7-5-15,3 11 18 16,1 6 3-16,1-2 0 15,-1-6 0-15,-1-2-1 0,-3-8-10 16,1-3 4 0,-6-3 3-16,1 0 4 0,3 0 5 15,2-9 4-15,5-11-3 16,-3 0-3-16,1 1-3 16,-3 4 3-16,-5 7-1 15,-3 6-2-15,-2 2 0 16,2 0-5-16,5 0-7 15,5 0-7-15,3 10 13 16,4 6-3-16,-3-2-4 16,-1 0-3-16,1-4-7 15,-5-4 6-15,-3-4-4 0,-6 1 4 16,-2-3 8 0,1 0 9-16,1 0 6 0,4-3 3 15,6-11-3-15,-1-2-2 16,1 1 0-16,1 5-3 15,-4 1 0-15,-1 5-2 16,-4 2-2-16,1 2 1 16,1 0-7-16,6 0 3 15,1 0-2-15,6 8 4 16,6 4 4-16,2-2 0 16,8-2 0-16,5-6 0 15,1-2 1-15,-3 0 1 16,-9-3-1-16,-6-11 9 15,-12-3 8-15,-4 1 17 16,-6-1 19-16,-3 0 1 0,0 3-14 16,0 3-4-16,0 8-4 15,0 0-5-15,0 3-12 16,-3 0-16-16,1 9-5 16,0 30-14-16,-3 12 19 15,3 16 3-15,2 4 0 16,0 4-1-16,0-3-2 15,0-2 2-15,0-12-2 16,4-14 0-16,3-15 0 16,0-15-1-16,-7-10 1 15,0-4 3-15,0 0 11 16,0-18 16-16,-7-17 1 0,-11-10-29 16,1-10 1-1,-6-9-2-15,3-10-1 0,-5-4-4 16,2-4-2-1,4 3 1-15,11 5-4 0,8 12 2 16,0 10-5-16,21 13-8 16,8 14-4-16,8 13 5 15,0 9-6-15,3 3 1 16,2 15-9-16,1 20 8 16,-5 14 1-16,-11 7-6 15,-12 2 6-15,-10 0-3 16,-5-8-4-16,0-7-8 15,-14-14-29-15,-8-11 25 0,-4-7 4 16,-5-9 9 0,-2-2-7-16,10 0 3 0,9 0 26 15,9-13 8-15,5-9 2 16,9-10-2-16,24-6-5 16,8-6 1-16,3-1 3 15,6-6 2-15,-2 1-2 16,2 2 5-16,-9 2-2 15,-11 5 0-15,-12 1 20 16,-12 5 10-16,-6 2-1 16,0 5-1-16,-20 8 7 15,-6 4 35-15,-5 9-11 16,2 0-29-16,0 7-16 16,6 0-11-16,1 0-5 15,4 20-1-15,2 17-3 0,6 13 0 16,7 11 3-16,3 13 2 15,0 7 1-15,22-5 1 16,9-10-3-16,8-11 0 16,-2-18-1-16,3-13-3 15,-2-9 2-15,-4-13-3 16,0-2 5-16,-3-5 5 16,0-18 5-16,-2-13-1 15,-3-7-3-15,-8-3 1 16,-9-2 0-16,-9-1 4 0,0 10 6 15,-5 7-4 1,-8 14-3-16,4 12 6 0,0 6-16 16,-4 0-9-1,-5 18-4-15,1 14 4 0,3 12 0 16,9 1 4 0,5 2-1-16,0-5 5 0,17-6 0 15,6-5-3-15,6-9 4 16,2-8-3-16,5-9 3 15,0-5 0-15,2 0 6 16,-2-8 0-16,1-16-1 16,-6-4 1-16,-6-2 0 15,-4-2-1-15,-11 1 1 16,-3 10 11-16,-5 3 4 16,0 12 0-16,-2 4-5 15,0 2-15-15,0 0-1 0,0 0-15 16,2 10-8-16,4 13 14 15,0 4 5-15,5-3 4 16,-3-2-7-16,2-4 0 16,3-2 0-16,1-4 1 15,-1-1 2-15,1-7-4 16,-3-4 6-16,-1 0 2 16,4 0 8-16,6-17 1 15,0-5-2-15,0-4 0 16,-2 2-1-16,-6 4 7 15,-6 7-5-15,-2 7-5 16,-2 6-3-16,1 0-2 16,1 0-12-16,0 0-3 15,8 1 5-15,-1 11 10 16,-3 2-4-16,2 3-3 0,-1-3-3 16,-1 3-3-16,4-3 0 15,-3-5-1-15,-3-4 2 16,-2-5-1-16,1 0 15 15,4 0 1-15,2-3 13 16,5-18-1-16,2-1-3 16,-2 4-3-16,-3 4-1 15,-7 8-2-15,0 1-4 0,4 5 0 16,3 0-9 0,3 0-2-16,-1 3 1 0,3 9 6 15,2 3-1-15,5-2 1 16,-1 0 2-16,5-4 1 15,-2-5 1-15,-2-2 2 16,-4-2 2-16,-4 0 0 16,-7 0 2-16,-3-14 3 15,-4-7 0-15,-3-8-8 16,0-1 11-16,0 0 2 16,-10 2 6-16,-7 6-3 15,1 8-2-15,7 10-12 16,1 4-3-16,-2 0-9 15,1 14-8-15,1 20 2 16,4 12 14-16,4 2-1 0,6-6-1 16,25-4 2-1,3-9 0-15,-3-9 1 0,0-10-2 16,-4-9 3-16,4-1-1 16,-2-1 4-16,0-20 3 15,0-4-1-15,-5-2-1 16,-2 1 0-16,-6 2 0 15,-7 8-2-15,-3 4 4 16,-3 8-3-16,-1 4-4 16,0 0-2-16,3 0-16 15,2 8-8-15,-1 9 23 16,1 4 0-16,1-3 1 0,2 0 0 16,-1-4 1-1,-1-8 1-15,-4 1-4 0,2-7 1 16,-4 0 3-16,2 0 6 15,5 0-1-15,5-13 4 16,3-4-4-16,1 2-3 16,0 2-1-16,-5 4-1 15,3 5 0-15,0 3-4 16,1 1-5-16,5 0-2 16,3 1 5-16,4 9 5 15,7 2-2-15,3-2-1 16,-1-4 2-16,-4 0-2 15,-14-6 0-15,-8 0 4 0,-8-3 10 16,-4-24 18 0,0-15-6-16,0-8 22 15,-25-10 5-15,-8-3-7 0,0 0-2 16,6 6-10-16,2 13 3 16,10 14-5-16,5 14-9 15,6 9-9-15,2 7 2 16,2 0-12-16,-2 21-14 15,2 23-10-15,0 19 23 16,0 9 1-16,0 2-11 16,20-4-11-16,11-8-17 15,7-7-4-15,8-16-21 16,6-10-52-16,-1-15-63 16,-11-14-44-16,-13 0-131 0</inkml:trace>
  <inkml:trace contextRef="#ctx0" brushRef="#br0" timeOffset="5993.456">11033 854 247 0,'0'0'177'16,"0"0"-109"-16,0 0 7 15,0 0 40-15,0 0-26 16,0 0-36-16,0 0-18 16,-96-58-6-16,123 56-26 15,15-6-1-15,20-2 5 16,10-2-4-16,3-3 1 15,-10 8 1-15,-11 1 0 16,-17 2 6-16,-16 4 8 0,-13 0 3 16,-6 0-2-16,-2 0-4 15,0 0-7-15,0 0-1 16,0 0-1-16,0 16-5 16,0 10 14-16,0 6 7 15,7 2-14-15,3-3-7 16,0-2 2-16,4-8-1 15,-3-4-3 1,-2-5 1-16,-1-5 0 0,-2-6 0 16,2-1-1-16,7 0 6 15,10-22 15-15,8-12-4 16,-1-5-6-16,-6 3 5 16,-7 5 2-16,-9 9-1 15,-1 10-3-15,-4 6-6 16,-2 6-8-16,-3 0-2 0,0 0-11 15,6 0-7-15,3 18 1 16,5 6 19-16,1 2 0 16,1 0-5-16,-3-5-2 15,3-4 3-15,-5-3 0 16,-3-8 1-16,-4-4-4 16,-1-2 3-16,4 0 4 15,6-3 7-15,5-20 4 16,4-5-7-16,3-1-1 15,-7 6-2-15,-3 2 0 16,-3 9-1-16,-4 7-1 16,1 5-3-16,7 0-9 0,1 3 3 15,8 14-1 1,2 3 3-16,-2 1-6 0,4 0 0 16,2-2 1-16,4-6 7 15,-1-5 4-15,-8-6 1 16,-8-2 1-16,-9 0 6 15,-4-2 6-15,-1-19 2 16,-4-8-1-16,0-3 3 16,0 2-8-16,-7 6 9 15,-11 8 9-15,-1 6-26 16,-2 10-2-16,-1 0-11 16,-1 18 6-16,2 12 2 0,7-2 2 15,14-3-8 1,0-4 0-16,0-5 5 0,14-4 2 15,-1-8-7-15,-3-2 11 16,2 0 1-16,-7-2 4 16,-3 0-2-16,-2 0 4 15,0 2-1-15,0-2-6 16,0 2 0-16,0 6-3 16,-5 10-4-16,-9 12 6 15,-3 14 1-15,-5 10 4 16,4 17 3-16,9 10-2 15,9 10 3-15,0 12 20 16,16 3-21-16,9 6-5 16,6 6 12-16,2 3-7 15,0-3 0-15,-1-12 5 0,-8-22 2 16,-13-28 2-16,-11-21-5 16,-20-19-10-16,-45-10 8 15,-22-6 7-15,-21 0-14 16,-11-27-2-16,-3-17-16 15,1-19-1-15,13-17-11 16,25-17-9-16,29-12-11 16,32-1-5-16,22-2-26 15,11 8-36-15,40 4-37 16,17-3-63-16,11 7-27 16</inkml:trace>
  <inkml:trace contextRef="#ctx0" brushRef="#br0" timeOffset="6303.446">11691 356 413 0,'0'0'129'15,"0"0"-69"-15,0 0 3 16,0 0-11-16,0 0-33 15,0 0-19-15,-58-14-4 0,58 19 2 16,0-1-2-16,0 0 4 16,8-3 6-16,13-1 20 15,0 0 21-15,4 0-16 16,-5 0-16-16,-7-7-9 16,-3-7-1-16,-8 2-5 15,-2 0-27-15,0 2-43 16,-27 4-81-16,-22 6-207 15</inkml:trace>
  <inkml:trace contextRef="#ctx0" brushRef="#br0" timeOffset="7017.009">7733 611 131 0,'0'0'113'0,"0"0"-13"15,0 0 3-15,0 0 16 16,0 0-15-16,0 0-42 15,4-69-2-15,-10 66-6 16,2 3-12-16,-5 0-21 16,1 0-9-16,0 0-9 15,-1 13-3-15,5 6-2 16,2 2 0-16,2-2-1 16,0 0 1-16,19-5 2 15,14-7 7-15,8-7 10 16,3 0 7-16,-2-2 27 15,-5-20 11-15,-8-6-1 16,-16-4-14-16,-13 0 5 16,0-4-14-16,-38 8-38 15,-16 9-5-15,-10 11-32 0,2 8-32 16,6 8-40-16,9 32-71 16,11 6-98-16,10 5-294 15</inkml:trace>
  <inkml:trace contextRef="#ctx0" brushRef="#br0" timeOffset="7674.986">5433 2153 746 0,'0'0'125'15,"0"0"-9"-15,0 0-16 0,0 0-24 16,0 0-42-16,0 0-27 16,-8-27-7-16,8 33-11 15,10 19 3-15,9 13 8 16,-1 6 7-16,-3 6-3 16,1 1-3-16,-5-1 1 15,-2-4 1-15,-2-13-3 16,-3-12 2-16,-2-10-1 15,-2-11-1-15,0 0 6 16,0 0 9-16,0-11 12 16,-9-19 20-16,-6-17-40 15,-3-18 3-15,7-12-2 16,4-12-8-16,3-8 1 16,4-3-1-16,0 4 0 15,0 17 0-15,0 27 1 16,0 27-1-16,0 18-2 0,0 7-4 15,9 0-16-15,24 12-20 16,14 24 23-16,10 13 5 16,-1 11 4-16,-9 2 3 15,-13-6 2-15,-17-5-4 16,-12-2 4-16,-5-9-3 16,-11-4-1-16,-25-1-11 15,-6-5 1-15,-10-2-24 16,-1 2-26-16,2-3-65 15,6-2-62-15,12-3-120 16</inkml:trace>
  <inkml:trace contextRef="#ctx0" brushRef="#br0" timeOffset="8271.099">5926 2319 559 0,'0'0'213'16,"0"0"-99"-16,0 0 20 16,0 0-10-16,0 0-64 15,0 0-54-15,0-21-6 0,0 44-22 16,14 16 18 0,8 11 4-16,2 4 5 0,1-4-3 15,2-7-1-15,-5-12-1 16,-3-11-2-16,0-14-8 15,1-6 10-15,0-4 5 16,6-28 4-16,8-22 0 16,-3-12-5-16,0-18 1 15,-11-13-2-15,-9-11 4 16,-11-9-2-16,0-4 1 16,-23 10-3-16,-20 24 5 15,-6 24 11-15,-5 31 8 16,5 18-14-16,5 14-13 15,3 0-6-15,-3 30-8 16,2 30 0-16,3 22 5 16,8 17 0-16,18 0-13 15,13-4-10-15,2-11 16 16,32-8-9-16,8-9 8 16,5-12 3-16,0-7 8 0,0-13-2 15,-2-9 0-15,-1-2 8 16,-2-5 1-16,-4-1 0 15,-2-1-2-15,-3 2 2 16,-2 0-2-16,-4 4 1 16,-3-1 0-16,-6 0-1 15,-5 0 0-15,-1-3 1 16,1 0-1-16,-1-4 2 16,1-4-2-16,5-5-35 15,9-6-166-15,4 0-143 0</inkml:trace>
  <inkml:trace contextRef="#ctx0" brushRef="#br0" timeOffset="9649.03">7450 2289 649 0,'0'0'96'0,"0"0"-84"0,0 0-5 16,0 0 9-16,0 0 12 16,0 0-7-16,118-23 6 15,-88 17 7-15,-11-2-8 16,-7 2-10-16,-8-5 0 16,-4 0 21-16,0-6 3 15,0 1-4-15,0 5-16 16,-18-2-8-16,-2 8-6 15,0 2-4-15,-3 3-2 16,-1 0-12-16,2 23 5 16,2 7-5-16,7 7-1 15,11 0 0-15,2 1 2 0,8-8-1 16,26-7-4 0,10-6 7-16,9-15 7 15,10-2 2-15,8-16 2 16,7-24 10-16,-2-6-7 0,-9-4 2 15,-14-6 18-15,-14-6 23 16,-22-7 4-16,-11-7-9 16,-6 2 31-16,0 9-8 15,-17 14-18-15,-3 17-1 16,5 17 12-16,3 10-23 16,7 7-19-16,3 0-17 15,0 18-15-15,-2 36-12 16,4 26 27-16,0 23 1 15,0 10-1-15,8 10 0 16,13 11-3-16,-2 10 3 16,0 5-6-16,-3-4-7 15,-6-8-7-15,5-24-9 0,2-33-11 16,-2-32-6-16,1-26 9 16,1-22 11-16,8 0 22 15,6-22 2-15,10-26 2 16,7-16-23-16,4-10-23 15,-6-5-2-15,-13 5 10 16,-19 2-27-16,-14 5 11 16,-29 8-16-16,-33 6 20 15,-21 11-6-15,-15 8 25 16,-6 10 27-16,3 6-7 16,19 4 2-16,31 4 7 15,28 6 2-15,23 0 7 0,4-4-7 16,57-8-1-16,42-17 1 15,41-20 9-15,34-19-1 16,7-11 0-16,-17 2 12 16,-33 4 41-16,-45 10 13 15,-37 8-1-15,-31 8 12 16,-17 9 3-16,-5 10-11 16,0 10-11-16,-9 8 3 15,0 10-17-15,5 4-24 16,4 0-28-16,0 24-4 15,0 30-14-15,0 29 18 16,0 19 4-16,0 11-3 16,10 12 4-16,2 14-2 0,1 5-1 15,0-3 0 1,5-15-2-16,5-24 0 0,-2-23-4 16,4-29-1-16,-7-23-2 15,-5-14-11-15,-1-13-3 16,5-9 11-16,15-32 6 15,8-22-15-15,2-13-20 16,-6-4-3-16,-20 1 3 16,-16 4 22-16,-21 4-8 15,-43 9-22-15,-25 8-2 16,-13 16-10-16,-4 14 23 16,11 12-5-16,26 8 4 15,24 4-4-15,25-2 22 0,16 2 16 16,4-2 2-16,0-2 0 15,17-6-13-15,30-14 13 16,29-11 1-16,19-10 9 16,6-2-6-16,-7 6 1 15,-23 6 20-15,-17 9 14 16,-17 6 9-16,-10 2 6 16,-14 6 7-16,-6 2 1 15,-5 6-9-15,-2 4-2 16,0 0-19-16,0 0-18 15,0 0-13-15,0 16-13 16,3 22 1-16,3 12 12 16,3 9 0-16,2-8 2 0,5-7-2 15,-1-9 0-15,-1-14-16 16,-3-6-35-16,-5-9-29 16,-1-6-34-16,0 0-28 15,1-27 17-15,3-12-203 16</inkml:trace>
  <inkml:trace contextRef="#ctx0" brushRef="#br0" timeOffset="9915.781">9380 1914 162 0,'0'0'109'0,"0"0"-12"16,0 0 21-16,0 0-2 0,-78-104-26 16,75 104-44-16,1 0-45 15,0 0-1-15,-2 24-12 16,4 6 11-16,0 0 1 15,0-10-3-15,0-7-3 16,11-5 6-16,-1-8 5 16,4 0 6-16,-1-10 9 15,1-14 23-15,-3-3-3 16,-7-1 3-16,1 1-12 16,-5 2-28-16,0 7-3 15,-9 12-40-15,-18 6-110 16,0 8-115-16</inkml:trace>
  <inkml:trace contextRef="#ctx0" brushRef="#br0" timeOffset="11059.929">9834 2155 465 0,'0'0'183'0,"0"0"-59"0,0 0-15 16,0 0 13-16,-69-109-32 16,42 101-44-16,0 5-25 15,4 3-16-15,-2 0-5 0,4 24-1 16,9 6-7 0,2 7 1-16,10 0 5 0,0-1-5 15,25-3-1-15,12-5 2 16,15-9 2-16,2-9 2 15,1-7 0 1,-8-3 2-16,-12 0 2 0,-6-13 3 16,-10-4 0-16,-4-3 1 15,-6-2 1-15,-4 0 2 16,-5 1 6-16,0 7-5 16,0 4 7-16,0 6 2 15,0 4-6-15,0 0-13 16,0 0-5-16,0 4-16 15,6 16 1-15,12 6 20 16,10 2 0-16,13-3-3 0,8-6 2 16,11-11 2-1,14-8 0-15,5 0 2 0,2-17 1 16,-14-6 1-16,-25-3-3 16,-22 1 4-16,-20-4 6 15,0-4-5-15,-17-4-2 16,-20 3 1-16,0 6 4 15,1 8-4-15,5 8 2 16,11 8-8-16,2 4 0 16,7 0-8-16,2 28-1 15,3 14 3-15,6 8 5 16,0 5 2-16,29-4 0 16,15-6-1-16,12-11 6 15,2-10-2-15,0-15 1 0,-7-9 1 16,-4 0 0-16,-8-5 1 15,-3-17-1-15,-4-4-1 16,-8-2 2-16,-6-3-3 16,-3 2 1-16,-5 3-2 15,-6 5 2-15,0 10-1 16,-2 4-4-16,3 5 0 16,-3 2-4-16,4 0-7 15,4 0-9-15,3 11 3 16,3 8 8-16,1 7 4 15,2 0 4-15,-2 0 1 16,1-6-1-16,2-3-2 16,-2-6-10-16,-2-6 8 15,-1-5 5-15,-1 0 1 0,5 0 5 16,2-11-1-16,-3-4-1 16,-5 1-2-16,0-1 0 15,-4 5-1-15,2 5-1 16,0 0-3-16,3 4-1 15,3-2 0-15,6 2 4 16,3-3 0-16,12-5 0 16,5-3 0-16,3-3 2 15,-6-6 2-15,-3-9 0 16,-14-8 6-16,-7-12 12 16,-16-16 6-16,0-13 10 0,-24-5 25 15,-18 0-23-15,-6 12-15 16,4 20-6-16,5 16 15 15,6 18-9-15,12 10-14 16,9 8 1-16,8 0-12 16,2 36-8-16,-1 28-3 15,3 25 11-15,0 6 0 16,5 2-5-16,19-11-12 16,8-12-9-16,3-13-14 15,3-16-17-15,0-13-21 16,-2-11-43-16,-9-10-34 15,-10-11-84-15,-9 0 3 16,-8-19-88-16</inkml:trace>
  <inkml:trace contextRef="#ctx0" brushRef="#br0" timeOffset="11822.543">11273 1996 423 0,'0'0'103'0,"0"0"-6"15,0 0 37-15,0 0-43 16,0 0-51-16,0 0-22 15,0 0 12-15,156-55 5 16,-79 33-11-16,-6-6-7 16,-7 1 10-16,-18 0 21 15,-11-3-5-15,-14-1 5 16,-7-5-9-16,-5 0-10 16,-9 2-4-16,0 6-5 0,0 10-2 15,-9 7-6-15,-9 4-10 16,5 7-2-16,-5 0-13 15,-3 21 0-15,0 23 2 16,0 13 8-16,11 7 0 16,10-1-3-16,0-11 5 15,4-8-8-15,21-16-5 16,4-8 6-16,6-10 4 16,5-6-1-16,-2-4 5 15,-3 0 0-15,-6-12 2 16,-6-1 2-16,-7 0 0 15,-8 5 0-15,-5 4 0 0,-1 4-1 16,-2 0-3-16,4 0 0 16,8 0-13-16,9 0-11 15,13 6 12-15,11-2 0 16,3-4 1-16,2 0 6 16,-10 0 5-16,-7-18 5 15,-8-5 2-15,-9-1 7 16,-10-1 13-16,-2 0 3 15,-4 4 6-15,0 7 3 16,0 1 2-16,-12 8-8 16,-5 5-13-16,-2 0-12 15,-12 9-8-15,-10 34-3 16,-7 19 3-16,0 20 1 16,6 11 3-16,9 8 2 0,15 8-2 15,9 3 1-15,9 4-5 16,0 3 2-16,0 1-1 15,15 0 2-15,4-4 2 16,-2-7-4-16,-5-11 2 16,-10-14 2-16,-2-15 1 15,-5-22 0-15,-26-18-4 16,-20-27 0-16,-25-6 11 16,-27-45-13-16,-15-19-19 15,9-18-15-15,27-6 1 16,37-8-17-16,43-8-20 15,19-7-16-15,66-1-28 16,26-3-110-16,11 9-156 16</inkml:trace>
  <inkml:trace contextRef="#ctx0" brushRef="#br0" timeOffset="12426.093">10331 1642 238 0,'0'0'253'0,"0"0"-179"16,0 0 24-16,0 0-15 15,0 0-10-15,0 0-27 16,-96-62-20-16,79 62-15 16,-2 0-11-16,4 12-5 15,4 10-1-15,6 4-1 16,5-3 7-16,0-4 0 15,14-1 2-15,15-8 3 16,2-1 6-16,3-8 7 16,-3-1 16-16,-10 0 7 15,-4-4 6-15,-7-14 4 16,-8-3 3-16,-2 1-16 16,0-3-18-16,-8 3-17 0,-19 4-3 15,-6 8-25-15,-5 8-89 16,0 0-90-16,5 10-130 15</inkml:trace>
  <inkml:trace contextRef="#ctx0" brushRef="#br0" timeOffset="75744.905">4963 4579 120 0,'0'0'131'0,"0"0"-102"16,0 0 36-16,0 0-4 15,0 0-22-15,0 0-6 16,0-3-4-16,21 3 31 0,8 0-12 15,11 0-8 1,18 3-3-16,17 4-4 0,19-3 0 16,20-2-16-16,15-2-5 15,7 0-12 1,6 0 2-16,5 0 2 0,-4 0-4 16,-7 0 2-16,-9 0-2 15,-22 4 0-15,-9 0-2 16,-7 0 2-16,-7-2 1 15,-4-2 0-15,-13 0-1 16,-18 0-1-16,-16 0 1 16,-14 0-7-16,-8 0-24 15,-9 0-26-15,0 0-14 16,0 0-37-16,-17 0-52 0,-19-2-63 16</inkml:trace>
  <inkml:trace contextRef="#ctx0" brushRef="#br0" timeOffset="76897.121">5736 4660 29 0,'0'0'88'0,"0"0"-6"16,0 0-2-16,168 0-20 15,-105 0-24-15,5-1-2 16,5-4-4-16,2-1-4 15,-2 4 0-15,-4 0-16 16,-2 0 7-16,-8 0-10 16,0-2-3-16,1 0 1 15,4-5 10-15,8 3 2 0,12-1 2 16,15-1-4 0,10-4 13-16,7 4 26 0,0-7-39 15,-10 5-13-15,-8 3 7 16,-9 0-7-16,-12 6-2 15,-13 1 0-15,-12 0-1 16,-8 0-5-16,-2 0 5 16,5 6 1-16,13 0 4 15,11-6-4-15,12 0 2 16,6 0 0-16,3 0-2 16,-1 0-2-16,0 0 1 15,-4 0 1-15,0 0 1 16,-2 0-1-16,2 0 1 15,6 0 0-15,9 0-1 16,6 0 1-16,3 0 3 0,0 0-4 16,-2-8 2-16,-4 0-2 15,-5 4 0-15,0-1-1 16,-8 4 1-16,-5 1-1 16,-7-2 1-16,-4-2 0 15,0-1 1-15,6-1-1 16,5-2 0-16,2 1-1 15,2 0 2-15,-4 2-2 16,-7 3 2-16,-4-2-1 16,-2 4 2-16,-8 0-2 15,-6 0-1-15,1-2 0 16,-6-1-1-16,1 2 4 0,0-4 0 16,2 4-2-1,0-2 1-15,-1 1-1 0,1 0 0 16,3-1 0-16,-1 0 6 15,2 2 9-15,-2 1-6 16,1 0 0-16,-5 0-3 16,-1-3-3-16,3-1 6 15,3 0-8-15,3-1 8 16,3 1 0-16,2 0-9 16,-3-1 2-16,1 1 3 15,-5 1-2-15,-1 0 3 0,-1 3 1 16,-2 0-4-16,-2 0 2 15,-5 0 0-15,-4 0-1 16,-2 0-2-16,-5 0 3 16,-1 3-5-16,6 0 4 15,0-1-3-15,2 0 5 16,-7 1-5-16,-9-1 1 16,-6-1-2-16,-10-1 0 15,-6 3 0-15,-4-3 0 16,-5 0 0-16,0 0 0 15,0 0 0-15,2 0 1 16,-2 0-1-16,0 0-4 16,0 0 2-16,0 0 2 15,0 0 0-15,0 0 2 16,0 0 0-16,0 0-2 16,0 0-1-16,0 0-18 0,0 0-62 15,4 0-93-15,-2 0-205 16</inkml:trace>
  <inkml:trace contextRef="#ctx0" brushRef="#br0" timeOffset="82855.817">27151 4616 182 0,'0'0'110'15,"0"0"-81"-15,0 0 42 16,0 0 28-16,0 0-31 15,0 0-44-15,26-18-4 16,-8 16 4-16,5 2 2 16,8 0-13-16,9 0 3 0,7 0 1 15,8 0-1-15,5 0-5 16,8 0 3-16,5 4-6 16,4 5-1-16,6-2-4 15,-2-1 3-15,-6 0 2 16,1-2-8-16,0-2 3 15,0 0 0-15,-1-2-2 16,2 2 0-16,-4 0 0 16,-2 0 3-16,1 2-4 15,-1-2 1-15,2 3 0 16,1 1 1-16,3-4-2 16,2 3 2-16,-4-4 0 0,-1-1-1 15,-1 0 0-15,-4 0 1 16,-2 0-2-16,-7 0 0 15,-6-1 4-15,-5 1-2 16,-2 0 0-16,-4 0 2 16,-2 0-1-16,1 0 1 15,4 0-2-15,-5 0 0 16,5 0 3-16,-9 0-3 16,-3 0-1-16,-3 0 0 15,-4 0-1-15,-4 0 0 16,0 0 0-16,2 0 1 15,4 0 0-15,4 0 3 16,5 0 1-16,-1 0 5 0,4 0-4 16,-5 0 2-1,-10 0-3-15,-3 0-4 0,-1 0 1 16,2-2-2-16,5 2 1 16,5 0 0-16,-1-4-1 15,0 0 4-15,-2 1-3 16,-1-2 0-16,-8 3 0 15,-9-2-1-15,-3 4-1 16,-6-2 0-16,-2 2-8 16,-2 0-33-16,0 0-44 15,0 0-47-15,0 0-91 16,-27 0-94-16</inkml:trace>
  <inkml:trace contextRef="#ctx0" brushRef="#br0" timeOffset="84175.715">4282 5713 199 0,'0'0'233'0,"0"0"-191"16,0 0 2-16,0 0 27 15,0 0-15-15,0 0-32 16,-9 5-21-16,9-2-1 15,13-2 2-15,16 2 12 16,23-1 6-16,19-2 4 16,24 0 0-16,21 0-8 0,22 0-12 15,23 0 0 1,10 0 4-16,10 0-8 0,-5 0-2 16,-13 0 1-16,-3 2-1 15,5 8 0-15,4-2 3 16,8-2-1-16,5-4-1 15,3-2-1-15,7 0-1 16,9 0 1-16,1 0 0 16,-9 0 1-16,-10 0 0 15,-11 0 1-15,-20 0-2 0,-17 0 0 16,-21 0 0 0,-27 0-2-16,-24 0 1 0,-19 0 1 15,-13 0 0-15,-11 0-1 16,1 0 2-16,0 0-1 15,8 0 0-15,5 0 1 16,4 0 0-16,0-4 0 16,-5 0-1-16,-8-1 0 15,-8 4 1-15,-5-4 0 16,-3 4 1-16,-5 0-1 16,-2-2 0-16,0 1 2 15,-2 0-2-15,0 2-1 16,2-5-20-16,-2 1-111 15,0-7-230-15</inkml:trace>
  <inkml:trace contextRef="#ctx0" brushRef="#br0" timeOffset="95338.447">23537 1546 306 0,'0'0'167'0,"0"0"-81"0,0 0 3 15,0 0 0-15,0 0-8 16,0 0-9-16,0 0-26 16,0 0 13-16,-29-54-32 15,26 50 12-15,1 2-13 16,0 2-14-16,0 0 0 0,2 0-7 16,-2 0-5-1,2 0-5-15,0 0-5 0,0 0 6 16,0 0-4-16,0 0 4 15,0 0 0-15,0 0-3 16,0 0 4-16,0 0 1 16,0 0 1-16,0 0 0 15,0 0 1-15,0 0 0 16,0 0 0-16,0 0 1 16,0 0 2-16,0 0 0 15,0 0 3-15,0 0-2 16,0 0 1-16,0 0-5 15,0 0-1-15,0 0-36 16,-7 0-74-16,1-9-60 16,1-1-80-16</inkml:trace>
  <inkml:trace contextRef="#ctx0" brushRef="#br0" timeOffset="96185.93">23499 611 134 0,'0'0'122'0,"0"0"-23"16,0 0 29-16,0 0 14 16,0 0-56-16,0 0-29 15,0-36-6-15,-2 32-13 16,-3 2-2-16,3 0-8 16,2 2-11-16,-4 0-6 15,-6 0-11-15,-5 0 0 0,-3 12-3 16,-5 10 3-16,4 4-5 15,3 5 3-15,1 5 1 16,8 0 1-16,5 3-3 16,2 0 0-16,0-1-2 15,22-2 2-15,7-8-11 16,6-8 10-16,6-8-3 16,-1-6 7-16,-2-4 3 15,-5-2 5-15,-4 0 4 16,-4-10-7-16,-5-10 16 15,-3-8 16-15,2-6 4 16,-4-4-7-16,-6-5-12 16,-2-1-7-16,-7 3 4 15,0 0-12-15,0 7-7 16,-12 6 0-16,-3 8 0 16,-3 7-8-16,-6 9-1 0,-9 4-8 15,-8 0-19-15,-6 11-43 16,0 12-31-16,5 2-50 15,13 2-28-15,11 2-116 16</inkml:trace>
  <inkml:trace contextRef="#ctx0" brushRef="#br0" timeOffset="96962.735">23521 926 277 0,'0'0'188'16,"0"0"-83"-16,0 0 0 0,0 0 5 16,0 0-40-1,0 0-32-15,-16-5-29 0,-17 32-4 16,-9 9 0-16,-7 4 4 16,5 5 12-16,-4 0-5 15,2 5 4-15,-3 5-4 16,0-1-4-16,2 0-4 15,9-8-6-15,9-11 1 16,11-13 0 0,9-11-3-16,7-4 0 0,2-6-2 15,0-1 2-15,0 0 0 16,0 0 5-16,0 0 7 16,0 0 4-16,0-5 0 15,0-7 0-15,0 0-15 0,0 1 0 16,-4 5-2-1,0 4 1-15,1 2-4 0,-6 0-2 16,-6 0-5-16,-6 0-6 16,-6 7 6-16,-2 8 5 15,3 7-4-15,2 4-4 16,1 5-11-16,3 5-10 16,5 3 20-16,5 3 0 15,10-7-11-15,0-1-4 16,12-8-10-16,28 0 5 15,16-6 28-15,12-6 7 16,9-4 1-16,0-10 3 16,-6 0-2-16,-13 0 0 0,-15-21 4 15,-12-9 0 1,-16-9 10-16,-10-9 11 16,-5-4 16-16,-9 0-4 0,-24 4-28 15,-7 10-4-15,-1 8-7 16,6 9 0-16,6 10-5 15,5 8 5-15,-3 3-12 16,2 0-48-16,1 12-70 16,3-2-111-16,17-7-172 15</inkml:trace>
  <inkml:trace contextRef="#ctx0" brushRef="#br0" timeOffset="97745.695">23757 936 13 0,'0'0'144'0,"0"0"-31"0,0 0-15 16,0 0-4-16,0 0-3 16,0 0-15-16,-19-23-25 15,19 23-1-15,0 0-3 16,0 0-14-16,0 0-19 15,6 8-14-15,21 23-11 16,19 13 11-16,17 8 4 16,11 7 10-16,7 3 5 15,4 0-6-15,0-4-3 16,0-6-1-16,-7-7-7 16,-4-11 2-16,-10-9-4 15,-17-7 9-15,-14-7 0 16,-17-8-2-16,-10 0 2 15,-6-3-6-15,0 0 5 0,0 0 16 16,0 0 20-16,-2 0 10 16,-6 0-18-16,-4-4-18 15,1-1-18-15,-2 4-6 16,-3-2 3-16,-4 3 1 16,-4 0-2-16,-3 0 0 15,-6 10-1-15,-1 16 0 16,3 7 0-16,7 7 0 15,7 4-4-15,13 2-1 16,4 4-6-16,2-9 3 16,25-4-1-16,9-7 0 0,11-8 10 15,11-5 4 1,11-7 0-16,4-10 1 0,-4 0 1 16,-7-10 7-16,-12-22-7 15,-17-15 6-15,-11-13 7 16,-17-12 5-16,-5-4 14 15,-25 2-19-15,-23 8-4 16,-15 16-7-16,-1 15-4 16,-2 17-7-16,4 18-4 15,-5 5 6-15,1 28-97 16,5 12-82-16,5 2-175 16</inkml:trace>
  <inkml:trace contextRef="#ctx0" brushRef="#br0" timeOffset="98705.942">22855 1744 203 0,'0'0'210'0,"0"0"-95"16,0 0-1-16,0 0 2 15,0 0-30-15,0 0-11 16,0-67-19-16,-4 67-24 16,-5 0-32-16,-14 33-20 15,-14 14-15-15,-13 15 35 16,-6 4 7-16,4 0-7 16,0 0 3-16,3-1 2 15,7 1 12-15,4-7-11 16,7-2-1-16,6-14-4 15,9-10-1-15,7-15 2 16,5-7-3-16,2-10 1 16,2-1 0-16,0 0 1 15,0 0 3-15,0 0 4 16,0 0 6-16,-4 0 3 0,-1-14 6 16,-2-4 28-1,-4 1-44-15,3 8-3 0,-2 1-4 16,-3 4-1-16,-2 4-7 15,-6 0-7-15,-5 0 10 16,-3 10-9-16,-3 9 3 16,6 8 3-16,-1 1-2 15,9 2 0-15,5 2 3 16,4 4-1-16,7 2-1 16,2 2-9-16,0 1 13 15,24-3 0-15,12-6-3 16,8-4-1-16,12-6-2 0,11-8 6 15,9-8 3-15,-1-6 2 16,-3 0 6-16,-9-2 2 16,-17-16 1-16,-11-7 14 15,-10-7 21-15,-12-5 18 16,-8-9-4-16,-5-5-21 16,0 3-28-16,-22 4-9 15,-5 10 0-15,-4 10-4 16,-7 10 4-16,-3 4-15 15,-1 10-23-15,5 0-33 16,8 0-47-16,6 14-38 16,14 0-70-16,9-6-195 15</inkml:trace>
  <inkml:trace contextRef="#ctx0" brushRef="#br0" timeOffset="100004.83">23125 1773 300 0,'0'0'114'16,"0"0"-32"-16,0 0 22 16,0 0-2-16,0 0-48 15,0 0-31-15,0-4-13 16,0 31-10-16,4 18-3 15,14 9 3-15,6 6 18 16,5 4-3-16,7-4 5 16,4 0-6-16,7-4-11 15,0-9 4-15,-1-10-5 16,-3-10 4-16,-10-9 1 16,-8-9 1-16,-12-4 17 15,-6-5 11-15,-7 0 3 0,0 0 9 16,0 0 5-1,0 0-6-15,0 0-9 0,0 0-7 16,-3 0-8-16,-12-2-7 16,-5-7-2-16,-5 2-14 15,0 3-2-15,2 4-1 16,-2 0-4-16,3 0-4 16,-3 10-8-16,1 14 3 15,2 2 0-15,1 6 4 16,6 2 5-16,3 0-5 15,8 4 3-15,4-4-1 16,0-1-1-16,6-4 1 16,26-2-7-16,6-6 3 15,13-6 5-15,9-9 4 16,2-4 5-16,1-2 4 0,-12 0 1 16,-9-8 0-16,-8-11 3 15,-8-3 13-15,-5-6 15 16,-6-6 1-16,-8-6-6 15,-7-4 10-15,0-2-23 16,-7 2-10-16,-19 6-3 16,-3 4-5-16,-10 10-4 15,0 7-4-15,-3 11-15 16,-3 6-36-16,0 0-63 16,8 21-107-16,6-3-70 15</inkml:trace>
  <inkml:trace contextRef="#ctx0" brushRef="#br0" timeOffset="101635.142">24590 1864 338 0,'0'0'164'0,"0"0"-27"16,0 0 4-16,0 0-10 15,0 0-40-15,0 0-32 16,0-6-13-16,0 6-14 16,0 0-14-16,-6 6-18 15,-14 25-4-15,-9 15-14 16,-6 15 18-16,-2 6 10 0,4 3-2 16,4-2-5-16,2-4-1 15,10-6-2-15,3-11 3 16,5-7-3-16,3-10 1 15,4-7 0-15,-3-8 0 16,3-3-1-16,0-4 0 16,0-2-1-16,2-2 1 15,0-2 0-15,0-2-1 16,0 0 1-16,0 0 0 16,0 0 2-16,0 0 4 15,0 0 2-15,0 0 3 16,0-3-1-16,0-6-2 15,0 3-7-15,0 4-1 16,0 2 0-16,0 0-1 16,0 0-3-16,0 0-6 0,-5 0-5 15,-2 0-6 1,-6 12 6-16,-1 4 9 0,-3 2 5 16,1 3 1-16,1 0 0 15,1 3-1-15,3 3 1 16,7-4 0-16,4 1-2 15,0 2-3-15,4-3 1 16,23 1-2-16,8-4 1 16,12-4 5-16,9-6 3 15,2-6-3-15,2-4 0 16,-9 0 3-16,-11-3-1 16,-9-14 4-16,-12-13 1 15,-11-8 12-15,-8-8 20 16,-6-6-3-16,-30-1-13 0,-9 10-22 15,1 8 0-15,3 11-1 16,2 10 0-16,5 6-7 16,-1 8-4-16,4 0-11 15,4 0-38-15,8 10-53 16,13 1-73-16,6-5-57 16,23-6-175-16</inkml:trace>
  <inkml:trace contextRef="#ctx0" brushRef="#br0" timeOffset="102450.131">24760 1808 256 0,'0'0'159'0,"0"0"-73"15,0 0 26-15,0 0-7 16,0 0-37-16,0 0-34 16,-9-17-21-16,18 34-13 15,27 21-9-15,22 17 9 16,15 7 16-16,12 0 27 16,2 1-10-16,2-3-7 15,0-1-10-15,-2 1-12 16,5-6 3-16,-4-6 2 15,-1-7 5-15,-6-11 13 16,-10-4 7-16,-13-6-5 16,-13-8-7-16,-19-2-9 0,-12-8-1 15,-10 1-5-15,-4-3 0 16,0 0-1-16,0 0 11 16,0 0 16-16,0 0 1 15,0 0-11-15,0 0-14 16,0 0-3-16,0 0-6 15,-2 0-3-15,-3 0-2 16,-11 6 1-16,-15 5-4 16,-11 10-1-16,-5 2 9 15,5 5 0-15,6 1-1 16,14 3-3-16,1 1-2 16,13 2-3-16,6 1 1 0,2-1 3 15,0-2 1-15,31 1-4 16,14 0 6-16,22-2 2 15,17-1 2-15,12-9-2 16,-4-7 0-16,-13-11 7 16,-14-4-1-16,-18 0-3 15,-14-18 9-15,-8-14 6 16,-12-12 20-16,-13-10-1 16,0-9 5-16,-25 2-11 15,-17 3-23-15,-7 8-7 16,-7 10-1-16,-6 16-1 15,-7 9-8-15,-9 15-27 16,-4 0-66-16,6 4-90 16,11 10-150-16</inkml:trace>
  <inkml:trace contextRef="#ctx0" brushRef="#br0" timeOffset="104148.421">22249 2796 339 0,'0'0'90'0,"0"0"-5"16,0 0 36-16,0 0-11 16,0 0-37-16,0 0-3 0,11-2 5 15,-11 2-9-15,0 0-23 16,0 0-10-16,0-3-5 15,0 3-8-15,0 0-4 16,0 0-8-16,0 0-3 16,0 0-1-16,0-3 1 15,0-4-3-15,0-3-2 16,0 0-6-16,0 4 0 16,0 0 1-16,0 2 3 15,0 0 0-15,0 4 1 16,0-2-2-16,0 2-3 15,0 0 0-15,0 0 2 16,0 0 2-16,0 0 2 16,-2 0 0-16,0 0 1 0,-2 0 1 15,-10 0-2-15,-15 20-2 16,-15 15 2-16,-10 9 1 16,-4 9 2-16,-2 13 2 15,-3 10-1-15,-1 10-1 16,4-3 3-16,10-3-5 15,8-3 2-15,13-18-3 16,9-18 1-16,9-15-1 16,7-18 0-16,4-8 0 15,0 0 0-15,0 0 0 16,0 0 7-16,0 0 1 16,0 0 3-16,0 0 1 0,0 0 1 15,0-12-4 1,0-6-5-16,0-4-4 0,0 2-3 15,0 0 2-15,-5 1 0 16,-1 4-7-16,-2 2-7 16,0 7 10-16,1 4 1 15,-3 2-5-15,-7 0 4 16,-7 0-3-16,-7 11-6 16,-1 9-1-16,3 4 7 15,2 4 0-15,8 4-1 16,1 2 2-16,7 2 4 15,7 2 0-15,4 0-1 16,0 0-4-16,0-1 2 16,6-2 2-16,17-3-4 15,6-4 3-15,8-5-4 0,10-11-3 16,6-8 12-16,8-4 1 16,3-2 0-16,-1-20 11 15,-8-4 2-15,-10-2 10 16,-14-7-7-16,-11-5 3 15,-11-4 8-15,-9-4-7 16,0-2-6-16,-5 2-14 16,-19 4-1-16,-5 7-2 15,-5 8-5-15,-3 11-3 16,-3 5-11-16,-3 9-9 16,-3 4-35-16,4 0-41 15,7 6-50-15,10 8-59 16,13-3-206-16</inkml:trace>
  <inkml:trace contextRef="#ctx0" brushRef="#br0" timeOffset="105163.154">22429 2777 281 0,'0'0'139'0,"0"0"-40"16,0 0 20-16,0 0-8 15,0 0-30-15,0 0-15 16,-6-20-24-16,6 20-11 16,0 0-16-16,0 0-15 15,0 10 0-15,6 17-12 16,15 11 12-16,1 6 17 15,7 6 0-15,2 6-9 16,5 1 0-16,4 4 0 16,5 2-4-16,1-5 0 15,1 1-1-15,-5-12 6 0,-11-15-7 16,-10-14 2-16,-13-10-1 16,-3-4 2-16,-5-4 1 15,0 0 4-15,0 0 9 16,0 0 15-16,0 0 0 15,0 0 2-15,0-11 4 16,0-3-4-16,-5-4-17 16,-11 3-19-16,1 0-2 15,-5 6 0-15,-3 0-1 16,2 5-2-16,0 2 0 0,1 2-5 16,3 0-2-1,-2 4-2-15,4 16 3 0,-1 9-4 16,3 4 5-16,-1 2 6 15,10 3-2-15,0-1 1 16,4-4 1-16,0 1 2 16,2-4-3-16,16-2-3 15,5-2-1-15,0-2 4 16,11-2 1-16,7-5 1 16,5-6-1-16,5-7 4 15,3-4 2-15,-1 0 0 16,-4 0 5-16,-2-22-3 15,-9-4 1-15,-11-5 8 16,-10-11 14-16,-10-3 1 16,-7-8 2-16,0 0-15 0,-26-3-4 15,-15 5-3-15,-5 9-8 16,-8 9 0-16,0 12-7 16,6 11-7-16,3 10-22 15,7 0-42-15,11 12-81 16,12 4-85-16,10-3-168 15</inkml:trace>
  <inkml:trace contextRef="#ctx0" brushRef="#br0" timeOffset="110798.451">27211 1051 9 0,'0'0'42'0,"0"0"-8"16,0 0 19-16,0 0 26 0,0 0-28 15,0 0 6 1,0 0 15-16,-9-5-3 0,7 4-9 15,2 1-5-15,-3-3 6 16,3 2 12-16,0-2-4 16,0 3-5-16,0 0-1 15,0 0-11-15,0 0-20 16,0-1 1-16,-2 1-9 16,-4-4-8-16,-6-1-6 15,-5 3-9-15,-4 2 0 16,-3 0-2-16,-8 0-5 15,-1 2 2-15,-2 16-1 16,-3 9 0-16,7 5 1 16,6 7 0-16,19 2 0 15,6 5-4-15,8 0-10 0,33-4 18 16,10-3-8 0,9-8-7-16,4-7 3 0,3-5-5 15,-5-12-41 1,-6-5-2-16,-13-2-39 0,-14-5-64 15,-14-23-137-15</inkml:trace>
  <inkml:trace contextRef="#ctx0" brushRef="#br0" timeOffset="111534.722">27554 1091 296 0,'0'0'87'16,"0"0"-50"-16,0 0-8 16,0 0-20-16,0 0 20 15,-33 103 26-15,23-68-21 16,4 1-4-16,2-5 5 16,-1-2 1-16,5-9-14 15,0-7-3-15,0-8-8 16,0-5-1-16,0 0 7 15,0 0 33-15,0 0 21 16,0-4 13-16,0-19 15 16,0-12-24-16,9-7-57 0,-3-4-11 15,-3-3-3-15,-3-1 2 16,0 2-6-16,0 5 0 16,0 6-1-16,7 9 0 15,2 8 1-15,-1 9 1 16,1 8-1-16,5 3-11 15,8 0-9-15,4 3-17 16,9 16-5-16,-4 1 5 16,-10 2 4-16,0 1 8 15,-11-1 1-15,-5 0 4 16,-5 1-3-16,0 1 15 16,0-2-3-16,0 0 8 15,-13-1 3-15,-5-7-3 16,3 0-4-16,-2-7 7 0,7-2 0 15,1-4-3-15,7-1 1 16,2 0 2-16,0 0 0 16,0 3 0-16,0-1-1 15,0 8-6-15,17 5-15 16,19 6-23-16,11 8 41 16,9 2 4-16,-8-1 0 15,-7-3 2-15,-10-4 2 16,-16-5-2-16,-6-2-2 15,-9-4 0-15,0-1-2 16,-11-4-2-16,-22 0 4 16,-9-3 4-16,-10-4 4 15,-4 0-2-15,-4 0-3 0,-2 0-3 16,8 0-1 0,14-7-14-16,16 3-29 0,17 3-45 15,7-3 0-15,0-6 3 16,29-5-55-16,16-2-130 15</inkml:trace>
  <inkml:trace contextRef="#ctx0" brushRef="#br0" timeOffset="112029.15">28070 1024 277 0,'0'0'97'16,"0"0"-15"-16,0 0 15 15,0 0-9-15,0 0-41 16,121-13-36-16,-74 13-9 16,-3 0 1-16,-1 0 0 15,-9 0-3-15,-5 0-1 16,-12 0 1-16,-8 0 0 15,-6 0-3-15,-3 0-21 0,0 0-34 16,-16 0-1 0,-11-3 31-16,-2-3-21 0,7 2-20 15,4 4 41-15,5 0 22 16,3 0 5-16,2 7-4 16,3 7 1-16,5 5 2 15,0 4 2-15,0 3 11 16,5 6 12-16,9 6 45 15,-4 1-13-15,-1 10-16 16,-5 0-16-16,-4-4 6 16,0-1-3-16,0-10-4 15,0-3-11-15,0-8-3 16,0-2 2-16,0-7-8 16,0-1 1-16,0-6-3 15,0-3 0-15,5-4-28 0,4 0-74 16,2-14-113-16</inkml:trace>
  <inkml:trace contextRef="#ctx0" brushRef="#br0" timeOffset="113162.372">28735 655 205 0,'0'0'75'15,"0"0"-21"-15,0 0-9 16,0 0-14-16,0 0-11 16,0 0-5-16,-141-28-2 15,74 28-8-15,-14 0-1 16,-18 0 1-16,-16 0-3 15,-10-8 0-15,-9-8 0 16,-6 1 0-16,-5-2 0 16,0 2 1-16,-2 4-3 15,0 4-2-15,6 0 2 16,14 5 0-16,27 2 0 16,26 0 2-16,28 0-2 15,15 0 0-15,12 4-3 0,7 7-1 16,1 0 2-16,3 3 2 15,2 9 3-15,2 6 4 16,1 13 7-16,3 11 17 16,0 8 13-16,0 6 5 15,0 8 9-15,0 0-30 16,0 5 1-16,0 1-10 16,0 2-4-16,3-2-7 15,5 1-2-15,4-1-4 16,-3-9 36-16,-3-6-18 15,0-6-8-15,4-10-9 16,-1-10 4-16,-3-12-4 16,1-10-3-16,-5-7 2 0,1-7-1 15,-3-4 4 1,0 0 1-16,0 0 1 0,0 0 0 16,0 0-1-16,0 0-2 15,4 0-4-15,16 0-3 16,18-8 3-16,22-13 4 15,22-7 7-15,18-2-9 16,6 7-2-16,2 4-4 16,6 5-3-16,0 6 4 15,4-1-1-15,5 1-2 16,0-1-1-16,6-1-2 16,2 2 8-16,0-1 0 0,-2 2-1 15,-13-5 2 1,-13 4 0-16,-17 0 0 0,-16 4 1 15,-21 2-2-15,-14-1 2 16,-17 3 0-16,-5-1 0 16,-3-1 6-16,-2-1 3 15,3 2-3-15,1-1-5 16,-1 2-2-16,-3 0 0 16,2 0 0-16,-6 0-1 15,-1-3 0-15,-1 3 0 16,-2 0 0-16,2 0-1 15,-2 0-1-15,2 0-3 16,-2 0 5-16,2 0 1 0,0-1 5 16,5-7 3-16,5-4 4 15,-4-11 19-15,3-1-20 16,-6-5 13-16,0-13 0 16,-3-7-7-16,-2-9 0 15,0-8-9-15,0-2-6 16,0-4 0-16,0-2 2 15,-5-1-4-15,-9 3 3 16,-5 6-3-16,-3 8 1 16,5 8-2-16,7 6 1 15,5 9 0-15,5 11 3 16,0 11-3-16,0 4 0 16,-16 9-2-16,-19 0-21 15,-32 0-103-15,-29 16-27 16,-4-1-8-16,9-7-66 15</inkml:trace>
  <inkml:trace contextRef="#ctx0" brushRef="#br0" timeOffset="134519.148">27189 2408 239 0,'0'0'142'0,"0"0"-97"15,0 0-16-15,0 0 16 16,0 0-4-16,0 0-17 15,0 0-7-15,0 0-2 16,0 0-6-16,0 0-6 16,0 0-2-16,0 0-1 15,0 0 0-15,0 0 0 16,0 0 0-16,0 0-1 16,0 0-4-16,2 0-12 15,13 0 2-15,14 0 15 16,16 5 3-16,13-4 3 15,9-1-5-15,13 0 3 16,11 0-3-16,12 0 4 16,8 0-5-16,5-1 2 15,4-2 0-15,3 1-3 0,-1 2 2 16,-3-2-1-16,1-2 3 16,-2-2-2-16,5-2 0 15,2 0 0-15,-3-1 4 16,9 4-5-16,9 2 1 15,10 0 4-15,6 1-3 16,-5 0 1-16,-10 0 3 16,-14-2-1-16,-11 0 4 15,-7-2-2-15,-9-1-2 16,1 0 1-16,1 0-5 16,7-5 0-16,6 1 3 15,8-2-4-15,7 4 3 0,3-1-3 16,-8 6 0-1,-9 1-1-15,-16 3 1 0,-19 0 0 16,-12 0-1 0,-13 0-2-16,-8 0 0 0,-10 3 1 15,-9 1-7-15,-7-2 1 16,-6-1-2-16,-7 6-14 16,-9 2-59-16,-4 4-110 15,-48-3-110-15</inkml:trace>
  <inkml:trace contextRef="#ctx0" brushRef="#br0" timeOffset="136515.294">27216 2484 3 0,'0'0'117'0,"0"0"-23"16,0 0-6-16,0 0 4 16,0 0-25-16,0 0-21 15,-43-27-4-15,43 27-1 16,0 0 3-16,0 0-15 0,0 0-14 15,0 0-11 1,0 0-4-16,-5 0-8 0,1 0-1 16,-5 14 7-16,3 9 2 15,3 2-1-15,3 4-3 16,0 5 4-16,0 5-1 16,0 4 1-1,12 4 0-15,-6 3 1 0,1-2 3 16,-1 2-4-16,-1-4 1 15,2-3-1-15,-3-2 0 16,0-3 0-16,1 4 0 16,-1-3 1-16,-4 1-1 15,2-2 1-15,4-3 0 16,-4-4 0-16,4-10-1 16,-2-7-2-16,1-9 2 0,-3-5 0 15,-2 0 6 1,0 0 1-16,0 0 2 0,2 0 4 15,0-1 10-15,6-16-8 16,-4 0-14-16,5-2 1 16,-3 5 1-16,2 3-3 15,-2 2-2-15,-2 5 1 16,1 0-2-16,3 2-3 16,11 0 1-16,10 0-5 15,15 0 8-15,16 2-5 16,12 0-1-16,18 0 3 15,16 0-4-15,7 0 0 0,7 0 5 16,6 0 1-16,-2 0 2 16,16 0-1-16,16 0 2 15,20 0 0-15,9 0 0 16,2 0 2-16,-8 0-4 16,-15 0 5-16,-14 2 0 15,-23-2-3-15,-18 0 1 16,-19 2 5-16,-13 0-4 15,-6 2 0-15,1 0-2 16,10-4 0-16,14 0 2 16,19 0-1-16,20-2-1 15,7-10 0-15,3 1 3 16,-12 4 1-16,-12 1-3 16,-16 0 0-16,-21 2 0 15,-14 0-1-15,-15 2 2 0,-4 2-2 16,-1-4 1-16,0 0-1 15,8-2 1-15,5-5 0 16,13 7-1-16,4-2-1 16,0 3 0-16,-2 3 1 15,-11 0 0-15,-14 0 0 16,-10 0 0-16,-12 0 0 16,-2 0 0-16,-5 0 0 15,-2 0 3-15,-1 0-2 16,-8 0 2-16,1 0-1 15,-4-2 0-15,1 0-2 16,1-2 0-16,-3 2 0 16,1 0 0-16,2 0-1 0,-1 0 0 15,1 0 0-15,-4-2 1 16,3-1 2-16,1 1-2 16,-1 2 1-16,-3-2-1 15,-1 4 3-15,-5-2-2 16,1 1 1-16,-3 0-1 15,0 1 7-15,0-5 12 16,0 1-1-16,0-6-1 16,0-7-13-16,0-2 4 15,0-7-1-15,0-6 1 16,0-3-5-16,0-4 5 16,0-4-8-16,0-5 0 0,-12-2 0 15,2-2 7 1,-7 0 0-16,7-1 6 0,-3 6-5 15,1-2-3-15,3 3 0 16,1 4 1-16,0 0-6 16,-3 5 1-16,3 5-1 15,-4 7-1-15,1 0 4 16,3 3-4-16,-2 7 0 16,4 1 3-16,1 6 0 15,3 1-3-15,0 5 1 16,2 2-1-16,0 0-1 15,0 0 0-15,0-2 1 16,-2 0-3-16,-5-2 1 0,0 0-2 16,-8 0-4-16,-6-3 5 15,-8 0-9-15,-19-1-3 16,-24 5 0-16,-32 3-15 16,-39 9-37-16,-37 40-81 15,-41 7-74-15</inkml:trace>
  <inkml:trace contextRef="#ctx0" brushRef="#br0" timeOffset="139327.449">23208 546 9 0,'0'0'47'0,"0"0"0"16,0 0 5-16,0 0 19 15,0 0-3-15,0 0-6 16,0 0 5-16,-8-40-11 16,6 33-24-16,0-3 4 15,0 2 2-15,-1 2-9 16,3 2-2-16,0 4-6 16,0-2-11-16,0 2-9 15,0 0-1-15,0 0-1 16,0 0-1-16,0 0-1 15,0 0 3-15,0 0-2 0,0 0 2 16,0 0-2-16,0 0 1 16,0 0 1-16,-2 0 0 15,2 0 3-15,0 0 2 16,0 0 0-16,0 0 5 16,0 0-6-16,0 0-4 15,0 0 0-15,0 0 0 16,0 0 0-16,-2 0 1 15,-2 0 4-15,-1-4 0 16,0 2-4-16,-1 0 0 16,1 2-1-16,-5-3 0 15,-4 1-3-15,-8 2 0 16,-3 0 3-16,-1 0-3 16,-6 0 0-16,1 0 2 0,-4 0 1 15,-6 17-1 1,-3 4-2-16,-6 6 0 0,2 11-1 15,-1 8 3-15,4 8-4 16,8 4 4-16,2 2 1 16,12-4-5-16,2-5 3 15,5-8 1-15,5-6 1 16,5-7-3-16,-1-4 2 16,0-1-1-16,1-6 2 15,-1 0 0-15,5-10 0 16,0-2-2-16,2-4-8 15,0-3-1-15,0 0 11 16,0 0 2-16,0 0 8 0,0 0 6 16,0 0 2-16,-2-10-5 15,-1-8-12-15,-3-1 5 16,-4-2-3-16,2 0 2 16,-1 0-1-16,-3 3-1 15,4 5-3-15,-1 0 1 16,3 7 0-16,-2 2-1 15,6 2 0-15,-2 2-2 16,2 0-5-16,-1 0 1 16,-3 0-2-16,-6 8 2 15,4 9 0-15,1-2-6 16,5 1-2-16,2 0-5 16,0 0-9-16,25 1 18 0,10-6 10 15,7-2 1-15,7-7 10 16,4-2-7-16,5 0 1 15,2-2-5-15,3-17-14 16,-5-4-36-16,-13-12-79 16,-30-9-207-16</inkml:trace>
  <inkml:trace contextRef="#ctx0" brushRef="#br0" timeOffset="143080.781">23971 716 18 0,'0'0'114'0,"0"0"-49"0,0 0-18 16,0 0 32-16,0 0-12 15,0 0-2-15,0 0-8 16,-17-14-27-16,15 10 5 16,-3-2 15-16,2 0-17 15,1 2 1-15,-2-1-4 16,4-1-13-16,0 5-3 15,0-6-1-15,0 3 2 16,0 0-10-16,0 0-1 16,0 1-4-16,0-3 0 15,20 0-3-15,11 1-2 16,9 1-3-16,1 4 8 16,-1 0-7-16,4 0 1 15,-1 9 3-15,5 13-4 0,4 6 4 16,-1 3 1-16,-4 4-2 15,-6 1 2-15,-2 0-1 16,-10 3-2-16,-7 0 3 16,-6 1-1-16,-12 4-2 15,-4-2 3-15,0-1 2 16,0-5-1-16,-6-6 1 16,3-8 2-16,1-6-2 15,2-6 1-15,0-4-1 16,0-6 0-16,0 2 5 15,0-2-2-15,0 0 10 16,-4 0 11-16,-3 0 4 16,-6-16-19-16,-8-4-9 15,-6-2-1-15,-2 0-2 0,0 3 2 16,3 8 1-16,6 0-1 16,2 7-3-16,3 4-1 15,-1 0-8-15,-2 0 2 16,-2 0 0-16,5 7 5 15,3 3-10-15,6-5 4 16,3 6-8-16,3-2-8 16,0 4 12-16,0 1 13 15,21 2-1-15,3-3 4 16,7 0 4-16,7-5 0 16,2-4 0-16,10-4-1 15,2 0 1-15,6-8-3 0,0-12-1 16,-8-2-4-16,-12 0-10 15,-9-3-25-15,-7 2-53 16,-5-8-68-16,-3 0-84 16</inkml:trace>
  <inkml:trace contextRef="#ctx0" brushRef="#br0" timeOffset="149457.902">23524 736 10 0,'0'0'43'0,"0"0"8"15,0 0 1-15,0 0-3 16,0 0-4-16,0 0 7 16,0 0-14-16,-27-9-29 15,25 9-9-15,2 0-6 16,-3 0-3-16,3 0 8 15,-2 0-2-15,2 0 3 0,0 0 3 16,0 0 1-16,0 0-4 16,0 3 1-16,0 6 0 15,0 1 0-15,0 5-1 16,0-3 0-16,0-2 0 16,0 2-1-16,2-4-1 15,11 0 2-15,1-3 6 16,-1-3-3-16,3-2 4 15,-3 0-2-15,-2 0-1 16,-1 0-2-16,0 0-1 16,-3 0-1-16,-1 0 7 15,2-7 0-15,-6-7 5 0,2 0 12 16,-4-1-3-16,0 0-9 16,0 3-6-16,0 1 5 15,0 4-10-15,0 2-1 16,-2 4-1-16,-12 1-11 15,-5 0-9-15,-6 6-26 16,-4 10-37-16,4 0-33 16,1-3-29-16</inkml:trace>
  <inkml:trace contextRef="#ctx0" brushRef="#br0" timeOffset="150469.582">23042 1436 10 0,'0'0'108'16,"0"0"-42"-16,0 0-28 0,0 0-5 16,0 0-21-16,0 0-11 15,-9 3 7-15,9 10 10 16,0 2 0-16,0 4 22 16,0 1-13-16,0 0 3 15,0 2-15-15,0 1-11 16,0 2 4-16,0-1-4 15,0 0-4-15,0-5 2 16,0 0 1-16,0 1-3 16,0 2-39-16,0 2-59 15,0-3-94-15</inkml:trace>
  <inkml:trace contextRef="#ctx0" brushRef="#br0" timeOffset="151225.473">24546 1453 42 0,'0'0'108'16,"0"0"-23"-16,0 0-15 16,0 0-19-16,0 0-28 15,0 0-14-15,-6-5-9 16,19 5 0-16,5 0 6 0,1 0 9 15,4 10-9 1,-5 3-6-16,-7 2 0 0,-3 2 0 16,-8 1-5-16,0 0 5 15,0 1 3-15,-4-3 1 16,-7-4 3-16,5-4-4 16,-2-4-2-16,4 2-1 15,-2 0 0-15,1 0 0 16,1-2 0-16,4-4-19 15,0 1-19-15,6-1-21 16,36 0 14-16,21 0 39 16,15-8 6-16,5-11-35 15,-14 2-41-15,-18 9-70 16</inkml:trace>
  <inkml:trace contextRef="#ctx0" brushRef="#br0" timeOffset="152122.057">21741 2069 56 0,'0'0'42'0,"0"0"24"16,0 0 1-16,129-52-6 15,-102 46 6-15,-7 6-37 16,-7 0-30-16,-8 8-17 16,-5 17 1-16,0 2 13 15,-9 3 3-15,-11-1 5 16,-2-2-1-16,-3-2 0 15,3-5-1-15,4-6-3 16,7-4-29-16,4-4 29 16,5-6-4-16,2 0-14 0,0 0 8 15,0 0 4 1,0 0 5-16,0 0 1 0,11 0 5 16,7 0-3-1,2 0 1-15,-2 0 1 0,0 0 8 16,-5 6-8-16,0 5-4 15,-3 6 2-15,-4 3-1 16,-6 0-1-16,0 1-7 16,0 2 7-16,-16-3 1 15,-15 2-1-15,-9-4-3 16,-4-2-60-16,-1-4-38 16,9-8-18-16</inkml:trace>
  <inkml:trace contextRef="#ctx0" brushRef="#br0" timeOffset="152991.288">23663 2015 105 0,'0'0'121'0,"0"0"-29"16,0 0-19-16,0 0 14 15,0 0-21-15,0 0-28 0,-29-50 9 16,29 50-11-16,0 0-27 16,0 0-9-16,0 0-10 15,0 0-9-15,0 10 5 16,0 11 14-16,0 2-1 15,0-1 0-15,4-4-7 16,9-2-16-16,-1-6-20 16,7-1 11-16,1-7 19 15,-3-2 13-15,2 0 1 16,-4 0 13-16,-1-13 1 16,-4-3 6-16,-1-2-6 15,-2 4 3-15,-2 4-5 16,-3 8 3-16,-2 2 3 15,0 0-18-15,0 0-24 0,4 8-4 16,-2 13 21-16,3 9 5 16,-3 1-2-16,0 4-32 15,2 0-9-15,2 3-40 16,-2-2-25-16,0-5-78 16</inkml:trace>
  <inkml:trace contextRef="#ctx0" brushRef="#br0" timeOffset="153402.662">24170 2138 62 0,'0'0'118'15,"0"0"-38"-15,0 0-7 16,0 0-16-16,0 0 16 15,0 0-10-15,37-35-28 16,-37 35-15-16,0 0-14 16,0 0-6-16,0 0-13 15,0 0 0-15,0 2 5 16,0 12 8-16,0 2 3 16,0 0 3-16,7 2-1 15,7 2 2-15,5 0 2 16,2-2-3-16,3 1 4 0,1-1-1 15,-3-3-1 1,-2 2-2-16,-5-1-6 16,-3-4 0-16,-6-3-1 0,-3 2 0 15,-3-3-6-15,0 4 0 16,-13-2 5-16,-19 0-3 16,-6 2-17-16,-4-4-20 15,4-4-63-15,5-4-10 16,10 0-30-16</inkml:trace>
  <inkml:trace contextRef="#ctx0" brushRef="#br0" timeOffset="153553.257">24343 2055 32 0,'0'0'35'0,"0"0"-26"15,114 0-9-15,-63 0-6 16</inkml:trace>
  <inkml:trace contextRef="#ctx0" brushRef="#br0" timeOffset="153993.212">26075 1919 12 0,'0'0'249'0,"0"0"-144"16,0 0-12-16,0 0-21 15,0 0-24-15,0 0-34 16,-58-56-14-16,42 80 1 16,-4 8 0-16,2 7 6 15,3 2-2-15,5-2-3 0,6-2 3 16,4-3-3 0,0-5 0-16,4-5 2 0,13-10-2 15,0-7-2-15,3-5 4 16,1-2 5-16,-4 0 4 15,-1-5 1-15,-10-9-1 16,-6-3-5-16,0 1-8 16,-8 2-7-16,-31 4-34 15,-16 10-54-15,-19 0-89 16,-13 2-142-16</inkml:trace>
  <inkml:trace contextRef="#ctx0" brushRef="#br0" timeOffset="154694.544">21349 2933 31 0,'0'0'167'16,"0"0"-69"-16,0 0-45 15,0 0 6-15,0 0-24 16,0 0-33-16,14-34-1 15,15 26 8-15,6-1 2 16,5-2 2-16,-5 3-4 16,-6 2 5-16,-10 2 2 15,-13 4-12-15,-4 0-4 0,0 0-15 16,3 14-4-16,-3 14 9 16,-2 10 10-16,0 2 9 15,0 1 3-15,0-1-5 16,0-2 2-16,0-3-9 15,2 2-26-15,12-9-82 16,5-10-135-16</inkml:trace>
  <inkml:trace contextRef="#ctx0" brushRef="#br0" timeOffset="155365.802">23510 2909 118 0,'0'0'110'0,"0"0"-74"15,0 0-4-15,0 0 11 16,0 0-13-16,0 0-16 16,-129 0 10-16,111 10 21 15,-2-2-23-15,4 0-9 16,3 1 6-16,4 0-14 16,3 1-5-16,-2 4 0 15,2-2 0-15,2 1 0 16,4-3-8-16,0 1 3 15,0 5 2-15,0 5 1 0,8 1 1 16,17 4 1-16,4 0 2 16,4 3 3-1,1 0 1-15,-1-1 5 0,-8-2-8 16,-5-2 3-16,-9-3-5 16,-11-5 0-16,0-3-1 15,-7 1 4-15,-26-2 9 16,-12-4-10-16,-3-8-3 15,0 0-13-15,11-8 7 16,8-18 6-16,13-6 0 16,11-4-1-16,5-12-38 15,16-6-46-15,40-8 8 0,17-3-13 16,14 9-71 0</inkml:trace>
  <inkml:trace contextRef="#ctx0" brushRef="#br0" timeOffset="156320.101">27559 2711 34 0,'0'0'233'0,"0"0"-100"16,0 0-9-16,0 0-13 16,0 0-45-16,0 0-10 15,-25-79-18-15,5 74 0 0,7 1-24 16,2 2 18 0,3 2-10-16,0 0-21 0,-7 3-1 15,-6 19-4-15,3 11 0 16,7 5 4-16,5 4 0 15,6 1 2-15,4 1-2 16,23-2-16-16,11-13 5 16,1-8 5-16,2-14 6 15,-1-7 3-15,0 0 3 16,-5-22-1-16,-6-7 1 16,-6-6 2-16,-12 1-5 15,-11-3-3-15,0 1-1 16,-5 7-8-16,-24 1-12 15,-11 10-11-15,-9 10-27 16,-2 8-62-16,-2 0-57 0,5 4-37 16</inkml:trace>
  <inkml:trace contextRef="#ctx0" brushRef="#br0" timeOffset="156628.976">27873 2414 175 0,'0'0'165'16,"0"0"-47"-16,0 0-22 0,0 0-13 16,0 0-54-16,0 0-29 15,0-1-24-15,0 42 24 16,0 9 8-16,0 6 1 15,0 5 4-15,0-1 0 16,0 0-5-16,0-2-7 16,0-2 4-16,0-4-5 15,0-6-10-15,0-7-43 16,-3-11-35-16,1-10-53 16,2-10-19-16,0-8-87 15</inkml:trace>
  <inkml:trace contextRef="#ctx0" brushRef="#br0" timeOffset="156846.553">28031 2677 1 0,'0'0'53'0,"0"0"0"15,0 0 13-15,0 0-40 16,27 122-14-16,-21-92-7 16,0-2 1-16,2 0-6 15,1-1-21-15,1-7-45 0</inkml:trace>
  <inkml:trace contextRef="#ctx0" brushRef="#br0" timeOffset="157144.887">28342 2464 270 0,'0'0'54'0,"0"0"-53"0,0 0 13 15,0 0 50 1,0 0-4-16,0 0-8 0,21 135-15 16,-15-85-12-16,-1 0-7 15,2 2-14-15,0-1 0 16,-1-4-4-16,1-1-3 16,1-3-61-16,6-5-36 15,-1-8-40-15,7-13-153 16</inkml:trace>
  <inkml:trace contextRef="#ctx0" brushRef="#br0" timeOffset="157504.83">28583 2685 1 0,'0'0'152'16,"0"0"-101"-16,0 0-27 16,0 0 17-16,0 0-17 15,127 16-18-15,-113 4 7 16,-5 3-1-16,-9 0-12 16,0 1-1-16,-16 0 1 15,-20 0 14-15,-6-4-2 16,9-3-6-16,10-8 5 15,17-3-11-15,6-2-6 0,0 2 6 16,6 2 30-16,17-4 1 16,8-4 7-16,11 0-15 15,14 0-10-15,8 0-9 16,11-14-4-16,-4-2-31 16,-3-4-49-16,-12-4-69 15</inkml:trace>
  <inkml:trace contextRef="#ctx0" brushRef="#br0" timeOffset="157791.928">29058 2413 257 0,'0'0'173'0,"0"0"-105"16,0 0-7-16,0 0 4 15,0 0-38-15,0 0-23 16,42 37 7-16,-27 5 10 16,-3 10-1-16,-3 5 2 15,-7 3-12-15,2 0-2 16,-4 0-5-16,3-2 0 16,-1 1-3-16,0-5-5 15,5-7-47-15,6-10-49 16,3-16-72-16,11-14-10 15,4-7-56-15</inkml:trace>
  <inkml:trace contextRef="#ctx0" brushRef="#br0" timeOffset="158275.887">29428 2677 276 0,'0'0'163'15,"0"0"-88"-15,0 0-3 16,0 0-38-16,0 0-34 16,0 0-7-16,13-6 3 0,2 16 4 15,6 3 6-15,-1 0-3 16,0-1-3-16,-4 0 4 16,-3-2-1-16,-2 0-3 15,-6-4-3-15,-3 0-2 16,-2-2 3-16,0 2-7 15,0 0-5-15,-13 0 12 16,-8 0 2-16,3-3 9 16,5-3-4-16,7 0-1 15,2 0-1-15,4 0 2 16,0 0-5-16,0 1-1 16,0-1-3-16,0 6-4 15,0 2 0-15,0 6 8 16,17 2 1-16,5 2 7 15,7 1 1-15,0-4 0 0,0 1 0 16,0 3-2 0,-7-4-3-16,-6 0-4 0,-12-4-1 15,-4 1-8 1,-18-3-7-16,-32-3 6 0,-15-2-22 16,-13-4-92-16,9 0-50 15,17-6-61-15</inkml:trace>
  <inkml:trace contextRef="#ctx0" brushRef="#br0" timeOffset="158563.788">29811 2390 116 0,'0'0'236'0,"0"0"-85"15,0 0-62-15,0 0 14 16,0 0-33-16,0 0-70 16,11-6-15-16,-2 42 15 15,2 14 0-15,0 4 10 16,3 3-8-16,1-1 4 16,-1-4-3-16,-1 3-2 15,1-4 3-15,-1-1-2 16,-2 0-2-16,0-6-10 15,-4-4-35-15,-1-3-63 16,3-11-61-16,7-14-74 0</inkml:trace>
  <inkml:trace contextRef="#ctx0" brushRef="#br0" timeOffset="158996.99">30083 2602 388 0,'0'0'119'16,"0"0"-72"-16,0 0-9 0,0 0 6 15,0 0-44 1,0 0-8-16,0-7-10 0,0 26 18 16,0 4 1-16,0 3 1 15,0 0 0-15,0-2-2 16,0-2 0-16,9-5-2 15,5-6-9-15,-4-7 5 16,3-4 6-16,6 0 3 16,-2-4 4-16,3-13-3 15,-2 0 2-15,0 1 12 16,-6 2 1-16,-2 2-3 16,-1 4 16-16,-7 4 19 15,0 4-24-15,1 0-20 16,-3 0-7-16,0 0-13 15,3 6-4-15,1 14 10 0,0 6 7 16,5 4 1 0,5-2 1-16,-1 0-2 0,5-2-2 15,-3-4-25-15,3 0-25 16,2-6-47-16,0-12-83 16,-2-4-105-16</inkml:trace>
  <inkml:trace contextRef="#ctx0" brushRef="#br0" timeOffset="159263.816">30426 2424 318 0,'0'0'142'0,"0"0"-83"0,0 0-2 16,0 0-1-16,0 0-8 15,0 0-36-15,4-18-12 16,-4 36-15-16,0 18 13 15,0 11 2-15,0 9 17 16,0 4 0-16,0-1-10 16,0 3 0-16,9-7-3 15,5 3 2-15,1-3-2 16,5-4-4-16,5-2-21 16,0-4-59-16,6-12-121 15,0-17-133-15</inkml:trace>
  <inkml:trace contextRef="#ctx0" brushRef="#br0" timeOffset="159703.83">30678 2695 36 0,'0'0'244'15,"0"0"-129"-15,0 0-49 16,0 0 20-16,0 0-19 16,0 0-49-16,6-28-18 15,-6 28-5-15,0 0-2 0,2 0 3 16,-2 0-2-16,0 2 6 16,2 6 5-16,2 0 1 15,2 1 3-15,5 1-3 16,3 5 4-16,1 1 11 15,3 0-8-15,-3 0-7 16,1 5 0-16,-1-2-4 16,-1 3 3-16,1 0 5 15,1-2-7-15,-5-2 1 16,-2 2-1-16,-3-2 1 16,-2 0-4-16,-4-1 0 15,0-3-2-15,-4-1 0 16,-13 0 2-16,-10-5 4 15,-4-1-4-15,2-3-33 16,0-4-53-16,4 0-70 16,6-1-63-16</inkml:trace>
  <inkml:trace contextRef="#ctx0" brushRef="#br0" timeOffset="159882.702">30850 2646 142 0,'0'0'147'16,"0"0"-97"-16,0 0-21 15,0 0-27-15,0 0-2 0,115-1-8 16,-103 13-47-16,-10 2-54 16,-2-3-61-16</inkml:trace>
  <inkml:trace contextRef="#ctx0" brushRef="#br0" timeOffset="160243.721">31130 2279 128 0,'0'0'192'0,"0"0"-69"0,0 0-18 0,0 0-8 15,0 0-11-15,0 0-78 16,11-15-8-16,-7 53-12 16,1 14 12-16,4 13 33 15,2-2-9-15,-2 3-14 16,2 0 5-16,-4-3 3 15,-1-2-7-15,1-4-9 16,-2 1 4-16,0-2-5 16,-3-3-1-16,0-5-12 15,2-6-39-15,5-8-32 16,3-10-52-16,3-14-53 0,7-10-84 16</inkml:trace>
  <inkml:trace contextRef="#ctx0" brushRef="#br0" timeOffset="160626.028">31355 2577 92 0,'0'0'236'0,"0"0"-141"15,0 0-48-15,0 0-19 16,0 0-8-16,0 0-20 15,0-25-5-15,0 37-7 0,-15 15 9 16,1 6 3 0,1 6 5-16,1 2 3 0,4 1-3 15,8 0 1-15,0-7-4 16,0-1 1-16,2-8 4 16,18-4 1-16,9-6-1 15,5-8 13-15,-3-8 3 16,0 0 0-16,0 0 6 15,-8-12-4-15,-4-7-5 16,-7-6 7-16,-10-3-13 16,-2-2-13-16,-7 0-1 15,-25 6-7-15,-3 8-7 16,-3 10-57-16,3 6-30 0,6 0-28 16,4 12-99-16</inkml:trace>
  <inkml:trace contextRef="#ctx0" brushRef="#br0" timeOffset="161071.188">31554 2340 51 0,'0'0'133'0,"0"0"-22"16,0 0-4-16,0 0 0 15,0 0-29-15,0 0-26 16,0-28-10-16,0 28-42 15,0 12-14-15,0 22 14 16,0 10 5-16,2 11 10 16,0 2 1-16,2 2-4 15,-4-1-6-15,3 0 15 16,1-6-9-16,-2 1-8 16,0-8 0-16,0 1-1 15,-2-4-1-15,0-2 0 0,0-1-2 16,0-6-11-1,0-6-24-15,0-5-21 0,0-6-50 16,0-6-2-16,0-8-122 16</inkml:trace>
  <inkml:trace contextRef="#ctx0" brushRef="#br0" timeOffset="161635.751">31739 2624 80 0,'0'0'136'16,"0"0"-89"-16,0 0 30 0,0 0 17 15,0 0-34-15,0 0-36 16,0-10-6-16,8 9-14 15,13-2-4-15,3 3 0 16,2 0 1-16,-1 0 2 16,-2 0 1-16,-13 0-3 15,1 0-1-15,-1 0 4 16,-4-2-3-16,-1 1 8 16,-3-2 4-16,0 3 0 15,-2 0 7-15,0 0 10 16,0 0-6-16,0 0-24 15,2 0-1-15,-2 4-12 16,0 16 1-16,0 4 12 16,0 6 0-16,0 1 1 0,0 2 3 15,-4 2-4-15,2-1 4 16,-1-3-4-16,3 0-32 16,0-5-60-16,0-6-64 15,0-11-54-15</inkml:trace>
  <inkml:trace contextRef="#ctx0" brushRef="#br0" timeOffset="162672.275">31912 2216 70 0,'0'0'84'0,"0"0"-54"16,0 0-17-16,0 0 20 16,0 0-2-16,0 0 10 15,60-54-9-15,-58 49 8 0,0 5-24 16,6 0-10-16,9 0-4 16,19 0 1-16,15 0 4 15,3 0 19-15,6 0 5 16,0 6 2-16,5 0-17 15,10 2 4 1,1 4-3-16,6 2 8 0,1 3-1 16,-8-5 6-16,-7-2-11 15,-6-3 5-15,-9-3-11 16,-4-4-2-16,-7 0-1 16,-8 0 1-16,-14 0 0 15,-11 0 1-15,-7 0 0 16,-2 0 0-16,0 0 8 15,0-1 4-15,0-2-7 0,0 0-12 16,0 1-1-16,0 2-4 16,0 0-2-16,0 0-3 15,0 0-4-15,0 0 2 16,0 0 1-16,0 0 2 16,-2 0 0-16,0 5 4 15,-9 12-2-15,0 3-1 16,-1 4 3-16,4 6 0 15,-1 1 0-15,-1 6-1 16,2 1 1-16,-1 6 0 16,0 3 2-16,-2-3 0 15,2 2-1-15,0-6 2 16,0-5-3-16,5 1 1 0,-1-5 1 16,1 1 0-16,4-1 1 15,-2-4-1-15,2-1 1 16,0-8-2-16,0-4 1 15,0-5-1-15,0-3 1 16,0-3-2-16,0-3-1 16,-2 3 0-16,-6-3-2 15,-3 1-8-15,-11 4 4 16,-11 0 7-16,-9 2-1 16,-6 0-2-16,-2 1-14 15,-4 0-22-15,-11 1-7 16,-11 1-7-16,-10-2-24 15,-7-4-29-15,8-4-93 16</inkml:trace>
  <inkml:trace contextRef="#ctx0" brushRef="#br0" timeOffset="163297.771">32425 2496 38 0,'0'0'103'0,"0"0"-64"0,0 0-13 16,0 0-26-16,0 0-24 16,0 0 17-16,0-6 6 15,0 6 2-15,0 4-1 16,-2-2 5-16,-1 3 1 16,1-2 1-16,-3 3 0 15,3-3-2-15,0-2 6 16,2 1-10-16,0-2 0 15,0 0 3-15,0 0 28 16,0 0 26-16,0 0-33 16,14 0-12-16,3 0-8 15,3 0-1-15,-5 3-1 16,-1-3 1-16,-5 0-1 0,-5 0 7 16,4 0-1-1,-8 0-3-15,0 0-6 0,0 4-2 16,0-1-132-16,-14-1-105 15</inkml:trace>
  <inkml:trace contextRef="#ctx0" brushRef="#br0" timeOffset="163922.15">32601 2486 86 0,'0'0'92'0,"0"0"-29"0,0 0-22 15,0 0-8-15,0 0-24 16,0 0-9-16,-7-52-1 15,-4 48-4-15,-2 0 4 16,-1 2 1-16,-1-1 4 16,1 2-4-16,5 1 0 15,1 0-2-15,0 0-3 0,0 0-5 16,3 0 2 0,-1 1 7-16,1 10-2 0,5 1 3 15,0 2 0-15,0 4 7 16,3 2 3-16,16 4-1 15,8 2 1-15,2 2 5 16,4 0-1-16,-4 1-6 16,-2-6-2-16,-4 0-1 15,-8-4-4-15,-1-4 1 16,-8-3-2-16,-6-6-1 16,0-2-7-16,-2-2-12 15,-29-2 20-15,-12 0 3 16,-8 0 4-16,-2 0-7 15,13-10 10-15,9 0-3 16,12-1-1-16,11-2 30 0,6-1 14 16,2-5-16-16,0 0-17 15,26-1-17-15,12-3 0 16,2 1-12-16,3 0-5 16,-3 2 9-16,-13 4 7 15,-4 4-14-15,-11 0 8 16,-12 6-34-16,0 0-32 15,-29-5-266-15</inkml:trace>
  <inkml:trace contextRef="#ctx0" brushRef="#br0" timeOffset="202551.724">15911 7711 313 0,'0'0'81'16,"0"0"-68"-16,0 0 3 15,0 0 29-15,0 0-4 16,0 0-19-16,0 0-14 16,0 0-3-16,0 0 2 15,0 0-2-15,0 0-3 16,0 0 0-16,0 0 3 16,0 0 3-16,0 0-2 15,2 0-2-15,6 0 7 16,3 0-2-16,1 0 5 0,-1 0-4 15,-3 0 5-15,4-1 5 16,-1-2-3-16,0 2-7 16,5-1 1-16,-3 1 3 15,5-2-7-15,0 3-6 16,8-1 6-16,13-2-7 16,11 1 4-16,20 0 8 15,12-2-4-15,9-2 4 16,7 0 2-16,3 0 9 15,1-1-7-15,0 1-6 16,-4 1-9-16,-6 2 0 16,-10-2 3-16,-3 1-4 0,-4 2 2 15,6-4-2 1,8 0 1-16,11-2-1 0,11 1 1 16,11 2-1-16,8 1 0 15,4-1 1-15,-3 4-1 16,-6 1 1-16,-5-3-1 15,0 2 2-15,3-1 0 16,-3-2-2-16,-4 1-2 16,-3 2-3-16,-3-3 5 15,2 0 0-15,1 2 0 16,-1-1 0-16,-4 1 0 16,0 2 0-16,-2 0 2 0,4 0-3 15,2 0 3-15,1-1-3 16,0-2 2-1,6 0-2-15,-1 0 2 0,-5-2-2 16,-3-1 0-16,-8-1-3 16,-9 3-1-16,-4 1 2 15,-1 0-7-15,-6 3 3 16,2-1 3-16,5-2 4 16,7-3-3-16,9 0 2 15,6-1-3-15,1-4 3 16,-8 4 1-16,-10-2 0 15,-11 4 0-15,-15 0 0 16,-9 5 0-16,-12 0 0 16,-10 0-2-16,-1 0 0 15,2 0-1-15,9 0 2 0,15 3 1 16,14-3 0-16,17 0-2 16,10 0 2-16,4 0-2 15,-2 0 1-15,-7-5-7 16,-16 1 8-16,-10 2 0 15,-10 0 0-15,-4 2-3 16,4-4 0-16,7 2 3 16,12-2 3-16,7-2-2 15,9-1 2-15,-6 4-3 16,-9-1 0-16,-13 4 1 16,-18 0-1-16,-11 0-1 15,-13 0 1-15,-2 0-4 0,-3 0 4 16,5 0 0-16,2 7 1 15,13 0-1 1,16 2 0-16,17-2 0 16,17 0 0-16,4 1 0 0,-3 1 0 15,-4 0-1-15,-8-4 1 16,-10 4-3-16,-4-5-1 16,-5 2 3-16,-4 0-1 15,2-3-4-15,7 1 3 16,5-1 2-16,10-2-1 15,0 4-1-15,1 0 3 16,-3 4-2-16,-8-4 2 16,-6 1 1-16,-5-2-1 0,-3 3 0 15,-3-2-2-15,3-1 2 16,4 3 1-16,8-5 0 16,3 3-2-16,5 2 2 15,0 0-2-15,0 1 0 16,2 1 1-16,-2-4-2 15,-5 0 2-15,2-1 0 16,-4-2 0-16,0-2 2 16,-3 2-2-16,4-2 0 15,-1 0 1-15,-2 0 1 16,5 0-3-16,-3 0 1 16,-4 0 0-16,2 0 0 0,-4 0-2 15,2 0 2 1,-3 0-3-16,-1 0-2 15,-1 0-7-15,1 0 3 0,-3 0-6 16,-2 0 5-16,-5 0 6 16,0 0 0-16,3-2 3 15,2 0 0-15,7 0 0 16,1-5-1-16,1 2 0 16,1-4 1-16,-4 3 0 15,-4-1-1-15,-5 3 2 16,-3-1 0-16,-5 1 0 15,4 4 1-15,7-1 0 16,6 1 0-16,10-2-1 16,2-2 1-16,2-3-1 15,-7 0 0-15,-2-2 0 0,-2-1 0 16,-1 3 3-16,4-1-2 16,6 2 1-16,0-1-2 15,6 4 5-15,2-3 15 16,6 1 3-16,1 1-7 15,0 3-11-15,5 1-1 16,-2 0-3-16,4 0 0 16,-3 0 1-16,-1 0 0 15,-1 0-1-15,-8 0 1 16,-11 0-1-16,-9 0 0 16,-19-3 2-16,-8 2 0 0,-7 1 1 15,-2 0 0 1,2 0-4-16,6 0 0 0,5 9 0 15,4 2 0-15,3-1 0 16,-1-3 1-16,-6-3 0 16,-5-1 3-16,-1-2-2 15,-5-1-2-15,-2 0 0 16,-9 0-1-16,-9 0 1 16,-4 0-2-16,-7 0-1 15,0 0-11-15,0 0-46 16,0 0-54-16,0 0-16 15,0 0-22-15,-7 0-30 16</inkml:trace>
  <inkml:trace contextRef="#ctx0" brushRef="#br0" timeOffset="205533.257">5003 8753 161 0,'0'0'53'16,"0"0"-6"-16,0 0 6 15,0 0-5-15,0 0-20 16,0 0-4-16,0 0-6 16,16-22-8-16,-16 22-9 0,0 0 22 15,0 0 2 1,0 0 58-16,5 0-2 0,5 0-69 15,11 0 0-15,8 6 6 16,6 1-3-16,10-2-1 16,4-1-1-16,13-2-4 15,15-2 4-15,10 0-1 16,15 0-2-16,4 0-6 16,6 0 4-16,-2 2-8 15,3 10 5-15,5 1-5 16,11 0 0-16,5-5 1 15,2-6-1-15,5-2 0 16,-2 0 0-16,6 2 1 16,-3 0 0-16,-1 0-1 0,-2 2 0 15,-12 2 1-15,-12-1 0 16,-10 1-1-16,-5 0 0 16,2-1 0-16,6-3-3 15,12-2 3-15,9 0 0 16,16 0 0-16,9-10 2 15,-2 0-1-15,-8 0 0 16,-12 2-1-16,-17 2 0 16,-12 0 0-16,-11-1 0 15,-6 4 2-15,-1-6-2 16,6 0 0-16,14-1 2 16,6 0-1-16,10 0-1 15,3 4 0-15,1 0 0 0,0-1 0 16,-9 4-1-1,-14-1 0-15,-13 4 1 0,-10 0 0 16,-6 0 0-16,5-3 0 16,14-1 0-16,12-1 1 15,10-1-1-15,4-2 0 16,5 1 1-16,-4 4-1 16,-1 0 0-16,-8 2 0 15,-8-2 0-15,-4-1-2 16,-4-3 2-16,4-4-3 15,0 2 3-15,0-4-1 16,6 2 2-16,4-2-1 0,3 1 0 16,3 2-1-1,-3 0 1-15,-4 2 1 0,-2 4 1 16,-5-2-2 0,-4 3 0-16,-5 0-2 0,-8-1 2 15,-5 4-1-15,-2 0 1 16,3 0-1-16,15 0 1 15,11 0 0-15,13 0-1 16,4 0 1-16,-1 0-1 16,-3 0 1-16,-6 0 2 15,-12 0-2-15,-9 3 0 16,-13-2 1-16,-15 4-1 16,-10-3 0-16,-11 1 0 15,-4-1 0-15,4-2 0 16,8 2-1-16,10 2 1 15,15 0 0-15,14 0 0 16,11 0-2-16,8 0 2 0,-2-2-2 16,-3 0-2-16,-5 0 4 15,-11-2-2-15,-9 3 2 16,-4-2 0-16,1 4 0 16,4 1 0-16,5-5 0 15,7 3 0-15,2 0 0 16,1-2 0-16,-3 1 0 15,-6-3-1-15,-4 0 0 16,-8 0 1-16,-2 0 1 16,-3 0-1-16,-2 0 0 0,3 0 0 15,2 0 0 1,3 0-2-16,6 0 2 0,3 0 0 16,4 0 0-1,0 0 0-15,-1 0 1 0,-3 0-1 16,-5 0 0-16,-3 0 1 15,-4 0-1-15,1 0 0 16,-7 0-1-16,-3 0 0 16,1 0-1-16,-1 4 2 15,5-3 0-15,1 1 0 16,4 0 0-16,6 0 2 16,7 0-2-16,6-2 0 15,1 0 0-15,-1 0 1 16,-6 0-1-16,-5 0-5 15,-6 0 5-15,-6 0 0 0,-3-6-3 16,-7 3 3-16,4-1 1 16,1-3-1-16,-1 1 1 15,5 0-1-15,-5 0 0 16,-2 0 0-16,1 0-2 16,-8 2 2-16,-4 2-1 15,-6 2 1-15,-1 0 0 16,3-2 0-16,5 0 0 15,6 0 2-15,7-2-1 16,3 2-1-16,1 0 0 16,5 2 0-16,-1 0 0 15,0 0 0-15,1 0 0 0,-8 0-1 16,1 0 0 0,-5 0 0-16,-4 0 1 0,-5 0-2 15,-6-2 2-15,-10-2 0 16,-6 1 2-16,-6-1-1 15,-8 1-1-15,-2 3 0 16,5 0-3-16,2-2 3 16,9 1 0-16,7-2 2 15,6 3-1-15,7-2-1 16,-2 2-3-16,-4 0 3 16,-10 0 2-16,-12 0-2 15,-7 0-2-15,-3 0 0 0,-4 0 2 16,0 0 0-16,-5 0 0 15,-2 0 0-15,0 0 0 16,0 0 0-16,2 0 0 16,-2 0 0-16,3 0-3 15,-3 0 0-15,0 0-38 16,0 0-16-16,0 0-15 16,0 0-35-16,0 0-27 15,2 0-4-15,4 0 45 16,6 0 37-16</inkml:trace>
  <inkml:trace contextRef="#ctx0" brushRef="#br0" timeOffset="212093.328">21240 8526 204 0,'0'0'165'16,"0"0"-86"-16,0 0 5 16,0 0-12-16,0 0 9 0,0 0-27 15,0 0-17-15,0 0-7 16,-10-46-7-16,10 44-7 15,0 2-2-15,0-2-3 16,0 2-7-16,0 0-4 16,10 0 3-16,21 0-5 15,18 0 4-15,19 0 2 16,17 10 4 0,19 1-4-16,8-2-4 0,5-5 5 15,1-2-1-15,-10-2-3 16,-2 0 1-16,-2 0-1 15,4 0 0-15,14 0-1 0,18-5 1 16,22-5 1 0,15-3-2-16,5 5 5 0,-3 2-4 15,-10 6 0-15,-12 0 0 16,-11 0-1-16,-14 12 1 16,-13 0-1-16,-9-5 1 15,-8 2-2-15,-1-5 1 16,4-4-1-16,9 0 2 15,6 0-1-15,5 2 1 16,-5 0-1-16,-7 2 0 16,-6 0 0-16,-13 4 0 15,-12-2-1-15,-10 1 1 16,-6-3 0-16,-3-1 0 0,6-1 1 16,7 0-1-16,8 2 4 15,5 2-3-15,-2 2 0 16,-2 0-1-16,-10-1-4 15,-1 1 4-15,0-3 0 16,4 1 2-16,0 1-2 16,0-2-2-16,-7 4 2 15,-4-3 0-15,-3 1 2 16,3 3-2-16,-2-1 0 16,-2 3-2-16,-3-2 2 15,2-1-2-15,1-3 2 16,3-2 2-16,-1 0-2 15,1 1 3-15,3-1-3 16,0 1-1-16,12 2-1 16,6-1 2-16,2 0 0 0,0-3 0 15,-7 4 0-15,-6-3-1 16,0-2 2-16,2-1-4 16,-3-1 1-16,4 0 2 15,-6 0 0-15,-9 0 1 16,-5 0-2-16,-6 0 1 15,-1 0-2-15,-2 3 0 16,6-3 2-16,7 0 2 16,5 0-2-16,7 0 1 15,0 0-1-15,-4 0 0 16,-8 0-3-16,-12 0-3 16,-8 0-4-16,-15 0 5 0,-12 0 1 15,-12 0-2-15,-4 0 5 16,0 0 1-16,0 0 3 15,0 0-3-15,0 0-3 16,0 0-15-16,0-3-44 16,-8 0-39-16,-11-1-86 15,-2 0-142-15</inkml:trace>
  <inkml:trace contextRef="#ctx0" brushRef="#br0" timeOffset="-204755.391">9406 13852 461 0,'0'0'154'0,"0"0"-38"15,0 0-28-15,0 0-2 16,0 0-5-16,0 0-26 16,0 0-30-16,-104-28 0 15,56 51 2-15,2 10-5 16,4 9-4-16,3 7-10 15,4 8-1-15,6 8 3 16,2 6-6-16,12-2-2 16,11 6-1-1,4-6-1-15,6-3 0 0,30-6 0 16,13-5-1-16,16-7-1 16,10-8 4-16,12-14 1 15,9-14-3-15,2-12 0 16,5-4 2-16,-1-22-1 15,-4-8 0-15,-11 0 3 16,-16-6-4-16,-11-3 7 0,-11-2 0 16,-2-11 0-16,-9-9 11 15,-14-11 10-15,-12-7 9 16,-12 0-11-16,-14-4-6 16,-30 6-11-16,-23 8-5 15,-18 9-3-15,-19 15-1 16,-14 17 0-16,-5 14-2 15,9 14-3-15,21 4 1 16,22 0-2-16,19 18-9 16,12 9-25-16,11 7-37 0,11 2-41 15,9 9-61 1,9 4-43-16,0-4-87 0</inkml:trace>
  <inkml:trace contextRef="#ctx0" brushRef="#br0" timeOffset="-204323.574">9416 14078 128 0,'0'0'377'16,"0"0"-186"-16,0 0-39 0,0 0-18 15,0 0-27-15,0 0-49 16,-12-48-27-16,10 48-17 16,2 13-14-16,-3 13 0 15,3 12 10-15,0 4 1 16,0 0-2-16,0-4-7 16,0-2 1-16,5-2-2 15,2-1-1-15,-2-6-16 16,-3 0-47-16,0-8-102 15,-2-5-88-15,2-10-104 16</inkml:trace>
  <inkml:trace contextRef="#ctx0" brushRef="#br0" timeOffset="-203960.827">9594 14135 317 0,'0'0'176'0,"0"0"-70"0,0 0 5 15,0 0-24-15,0 0-32 16,0 0-36-16,0-16-19 16,0 19-18-16,-3 20 16 15,-1 4 2-15,4 4 2 16,0-3 0-16,0-1-2 16,16-6 4-16,15-3-4 15,4-12 0-15,5-4 4 16,1-2-2-16,-6 0 14 15,-1-12 5-15,-10-10 20 0,-6-2 18 16,-12-4 0-16,-6-2-7 16,-4 0-20-16,-29 4-17 15,-18 4-12-15,-5 12-3 16,0 6-1-16,5 4-4 16,11 4-18-16,9 23-64 15,4 17-86-15,9 11-64 16,2 7-161-16</inkml:trace>
  <inkml:trace contextRef="#ctx0" brushRef="#br0" timeOffset="-203436.88">9351 14644 200 0,'0'0'166'0,"0"0"-24"16,0 0-27-16,0 0-16 0,0 0-23 15,0 0-14-15,4-42-14 16,-4 42-23-16,0 0 11 16,0 4-2-16,-11 19-8 15,-9 8 13-15,-11 17 13 16,-8 10-19-16,-7 13-8 16,-8 10 2-16,-6 9-5 15,2-5 21-15,3-1-11 16,8-7-16-16,5-2-7 15,3-4-5-15,2-9 0 16,1-8 1-16,3-9-4 16,8-19 4-16,8-11-3 15,9-6-1-15,6-9 3 16,2 0 1-16,0 0 3 16,0 0 2-16,0 0 0 0,0 0-1 15,-2-9-9 1,-2 0-42-16,-3-5-60 0,1 0-44 15,2 10-103-15,0-5-49 16,2 9-229-16</inkml:trace>
  <inkml:trace contextRef="#ctx0" brushRef="#br0" timeOffset="-202986.088">8522 15633 166 0,'0'0'310'16,"0"0"-184"-16,0 0-19 16,0 0-25-16,-118 50-14 15,100-24-24-15,-2 2-17 16,8 6-5-16,4 6-7 16,4 4-4-16,4-1-10 15,0 5 3-15,0-1-3 16,8 3-1-16,19-1 0 15,11-5 0-15,13-1 0 16,9-14 0-16,11-14-2 16,12-15 5-16,2-5 4 15,3-34 3-15,4-9 7 16,-5-9 16-16,-9-5 19 16,-13-1-1-16,-14-7-12 15,-15 2 6-15,-19-4-3 0,-15-5-1 16,-2 3-26-16,-33 2-10 15,-20 10 0-15,-15 12-4 16,-5 14-1-16,-2 18-4 16,-3 14 0-16,4 4-5 15,2 10-30-15,8 17-55 16,4 13-37-16,11-1-64 16,11 7-66-16,14-2-190 15</inkml:trace>
  <inkml:trace contextRef="#ctx0" brushRef="#br0" timeOffset="-202451.763">8685 15754 233 0,'0'0'239'0,"0"0"-101"15,0 0-30-15,0 0-20 16,0 0-35-16,0 0-30 16,0-19-12-16,0 19-7 0,0 2-2 15,-3 10 9-15,-3 0-2 16,4 2-8-16,-4-6 1 15,4 2 0-15,2-4 0 16,0-1-2-16,0-3 1 16,0 3-1-16,0-5-1 15,0 0 0-15,6 0 1 16,9 0 2-16,5 0 8 16,-1 0-6-16,0 4 0 15,-1 0-4-15,-1 10 0 16,-1-4-3-16,-1 8 3 15,-4 2 4-15,-1 4-1 0,-6-2 1 16,-4-3 2 0,0-2 2-16,0 1-2 15,-6-3-1-15,-15 1 0 0,-3-2 5 16,-3-6-6-16,-5-6 1 16,7-2-5-16,2 0-5 15,3-2-39-15,7-28-57 16,3-11-74-16,10-7-108 15</inkml:trace>
  <inkml:trace contextRef="#ctx0" brushRef="#br0" timeOffset="-202356.919">8685 15754 95 0</inkml:trace>
  <inkml:trace contextRef="#ctx0" brushRef="#br0" timeOffset="-202293.608">8685 15754 95 0,'10'-77'212'0,"11"68"-89"0,6 0 10 0,2 1-21 0,4-5-40 16,7 8-43-16,1 1-25 15,0-1-4-15,-3 4-63 16,-2-4-162-16</inkml:trace>
  <inkml:trace contextRef="#ctx0" brushRef="#br0" timeOffset="-201369.613">9497 14489 525 0,'0'0'216'0,"0"0"-74"15,0 0-11-15,0 0-26 16,0 0-34-16,0 0-27 16,-4-13-17-16,27 13-8 0,12 8-1 15,17 24 2 1,16 14-1-16,22 16-2 0,14 14 3 15,10 7-5-15,4-1-4 16,5-6-8 0,-1-8 1-16,1-8-4 0,-7-4 7 15,-14-4-2-15,-8-2 1 16,-14-1-4-16,-13-9 5 16,-11-10 5-16,-21-8-11 15,-13-7-1-15,-12-11 1 16,-6-4-1-16,-4 0 2 15,0 0 1-15,0 0 4 16,0 0 0-16,0 0-2 16,0 0 0-16,0 0 0 0,0 0-3 15,0-1-2-15,0-6 0 16,0-2-3-16,0 3 2 16,0 2 1-16,-2 0-2 15,-10-4 1-15,1 6 1 16,-2-1-1-16,-1 1-2 15,6 2 1-15,-1 0-2 16,-5 0 1-16,-1 5-2 16,-8 19-2-16,-3 8 1 15,-3 6 2-15,2 5 4 16,5 1-2-16,2 3-2 16,9 3 2-16,11 7 1 15,0 3-3-15,33 5 2 16,36-6 0-16,27-9 2 15,22-16 2-15,13-15 2 0,5-19-3 16,-6 0 4-16,-13-22-5 16,-20-15 0-16,-22-7 3 15,-17-10 3-15,-14-3 1 16,-10-16 4-16,-16-6 12 16,-18-2 6-16,0 0-6 15,-42 1-2-15,-26 7-6 16,-30 12-10-16,-24 11-2 15,-14 11-3-15,5 15-3 16,21 8-8 0,33 10-6-16,30 4-10 15,22 2-10-15,12 0-34 0,9 19-49 16,4 14-50-16,0 12-100 16,0-1-8-16,17 2-188 0</inkml:trace>
  <inkml:trace contextRef="#ctx0" brushRef="#br0" timeOffset="-200939.279">11313 15408 381 0,'0'0'128'0,"0"0"-24"15,0 0 0-15,0 0-26 16,0 0-11-16,0 0-5 16,-84-46-5-16,84 46-14 15,0 0-32-15,0-2-11 16,0 2-6-16,11-4-14 16,18 0 20-16,9 2 13 15,5 0-9-15,-3 2-3 16,-9 0 9-16,-12 0-5 15,-7 0-5-15,-8 14 0 0,-2 7 11 16,-2 4 3 0,0 8 13-16,0 6-3 0,0 2 12 15,-6-10-13 1,6 4-6-16,0-4-5 0,0-4-5 16,0-4-7-16,4 0 0 15,5-5-3-15,-3-11-30 16,0 4-60-16,4-11-79 15,3 0-58-15,6 0-95 16</inkml:trace>
  <inkml:trace contextRef="#ctx0" brushRef="#br0" timeOffset="-200753.452">11358 15579 440 0,'0'0'118'0,"0"0"-12"16,0 0 16-16,0 0-2 15,0 0-33-15,0 0-24 16,15-27-48-16,31 13 2 16,9 0-11-16,8 2-6 15,1 2-43-15,-11 6-171 16,-10 0-180-16</inkml:trace>
  <inkml:trace contextRef="#ctx0" brushRef="#br0" timeOffset="-190280.585">8352 16116 14 0,'0'0'140'0,"0"0"-14"16,0 0 15-16,0 0-23 15,0 0-26-15,0 0-11 16,0 0-14-16,0-2-7 16,0 2-8-16,0 0-6 15,0 0-19-15,-6 15-4 16,-21 16-2-16,-13 27 18 15,-11 12-2-15,-5 10-7 16,-5 3-11-16,4-3-7 16,6-5 1-16,4 0-5 0,7-7 0 15,6-1 0-15,3-2-2 16,0 0 5-16,-2-7 1 16,-1-6 4-16,-3-2-4 15,-2-9 5-15,4-1-3 16,3-15-2-16,12-2-7 15,3-4-1-15,6-6-2 16,1-5-2-16,4-2 0 16,2-2 0-16,4-4 3 15,0 0-2-15,0 0 3 16,0 0-2-16,0 0 5 0,0 0 0 16,0 0 1-16,-3 0 2 15,-5-8-1 1,-4-2-9-16,-3-3 0 0,-1 0 2 15,-1 3-2-15,-2-3 0 16,3 12-2-16,1-4 0 16,2 5 1-16,-1 0-3 15,1 0 1-15,-7 0-5 16,-3 25-1-16,-3 9 4 16,-3 6 0-16,3 10 4 15,1-2 1-15,7 2-2 16,5 3 1-16,4 1-1 15,6 10-2-15,3 6 3 0,0 10-1 16,12 7 2-16,15 1 0 16,6-8-4-16,7-9 1 15,2-12-2-15,7-15 1 16,7-14-1-16,2-15-1 16,4-15 1-16,7-9 5 15,7-32 1-15,2-15 3 16,5-13-1-16,-8 2-1 15,-6 10-4-15,-13-6 3 16,-13 9-1-16,-8-4 8 16,-11-4-6-16,-12 0 5 15,-10-7-1-15,-2-1-2 16,-23-5-2-16,-23 2 0 16,-21 8-2-16,-13 10 0 0,-7 18-3 15,-2 16 3-15,9 9-5 16,6 10 0-16,7 2-7 15,13 0-37-15,12 0-21 16,16 0-24-16,13 0-25 16,10 0-14-16,3 0-45 15,9 0-141-15</inkml:trace>
  <inkml:trace contextRef="#ctx0" brushRef="#br0" timeOffset="-189880.47">7633 17405 157 0,'0'0'295'0,"0"0"-244"15,0 0-6-15,0 0 28 16,0 0-2-16,0 0-32 15,0 0-22-15,-74 62-5 16,57-30 1-16,1 12 0 16,5-3-7-16,4-1-3 15,5 0-3-15,2-12 2 16,0-2-1-16,0-4-2 0,11-4 1 16,3-8 0-16,1-5-10 15,-2-5 3-15,3 0 7 16,-3 0 6-16,-3-15 9 15,0-3 3-15,-3-4-2 16,-7 0 18-16,0 0-4 16,0 4-11-16,0 4-19 15,-11 6-12-15,-5 4-32 16,3 4-72-16,2 0-144 16</inkml:trace>
  <inkml:trace contextRef="#ctx0" brushRef="#br0" timeOffset="-188741.869">8976 15990 319 0,'0'0'121'15,"0"0"-50"-15,0 0-12 0,0 0 40 16,0 0-7-16,0 0-36 16,91 106 2-16,-52-56-16 15,5 4-3-15,3 8-15 16,4 6-3-16,0 3-3 15,1-5 5-15,-6-6-10 16,-6-4-2-16,-6-6-6 16,-5-10-2-16,-9 0 1 15,-2-4 0-15,-7-1 0 16,0 1-3-16,-4-8 1 16,0 3-2-16,-3-14 1 15,2 1 3-15,-1-14-3 0,-3-4-1 16,3 0 2-16,-5 0 5 15,0 0 8-15,0 0 12 16,0 0-1-16,0 0-2 16,0 0 4-16,0 0-5 15,0 0 7-15,0-4-9 16,0-4-18-16,-7 8 2 16,2-4-4-16,1 4-1 15,0 0-1-15,-7 0-2 16,-5 0-6-16,-7 8 2 15,0 11 5-15,-2 2 1 0,2 5-2 16,1 10 2 0,5 4-1-16,3 6 1 0,3 11 1 15,7 5 0 1,1-2-2-16,3-2 4 0,0-1-2 16,9-4 1-16,14-9-2 15,6-7-2-15,4-11 0 16,9-12 3-16,14-14-2 15,6 0 2-15,11-18-2 16,6-17 2-16,-6-6-2 16,-6-8 2-16,-14 5 1 15,-13-2 7-15,-13 2-4 16,-11 0 0-16,-9 0 6 16,-7-6 2-16,0-4 0 15,-7 1 3-15,-20-5-11 0,-8 3 5 16,-13 5-6-16,-10 6-3 15,-8 19-1-15,-5 11-4 16,-6 14 1-16,6 0-17 16,5 22-20-16,10 6-25 15,12 5-10-15,15-4-14 16,10-3-24-16,15 6-26 16,4-2-96-16,0-2-130 15</inkml:trace>
  <inkml:trace contextRef="#ctx0" brushRef="#br0" timeOffset="-188229.985">9692 17079 356 0,'0'0'188'0,"0"0"-89"15,0 0-2-15,0 0-6 16,0 0-2-16,0 0-11 15,-52-49-18-15,52 49-40 16,-2 0-20-16,2 10-11 16,-4 20-2-16,-5 6 13 0,0 5 4 15,-2-1-1 1,0-4-3-16,1-5 1 0,6-8-1 16,2-7 0-16,2-5 0 15,0-11-2-15,0 0-11 16,0 0-9-16,13 0-16 15,12 0 38-15,1-15 3 16,1 3-3-16,0-3-3 16,-4 7 3-16,0-5 0 15,-4 3 0-15,-6-3 2 16,-4 7 1-16,-7 3 1 16,-2-1 7-16,0 0-2 15,0-2 10-15,0 2 21 16,0 0-11-16,0 4-14 15,0 0 13-15,0 0-3 0,0 0-13 16,0 0-12-16,-4 0-3 16,-8 18-5-16,6 4 8 15,-3 10-1-15,7-6 1 16,2 6-6-16,0-6-31 16,0 0-91-16,0-8-125 15,17-7-306-15</inkml:trace>
  <inkml:trace contextRef="#ctx0" brushRef="#br0" timeOffset="-187081.912">11477 15806 198 0,'0'0'329'15,"0"0"-226"-15,0 0 7 16,-99 125 0-16,65-66-15 0,1 3-19 16,6 2-31-16,6 1-11 15,0 4-16-15,6 10-6 16,-1-3-4-16,-4-4 6 15,-2 0-6-15,-3-10-4 16,1-10 1-16,3-10 1 16,6-11 0-16,9-9-3 15,1-12-1-15,5-6-2 16,0-4 1-16,0 0 0 16,0 0-1-16,0 0 3 15,0 0 1-15,0 0-1 16,0 0 6-16,0 0-1 15,0 0 3-15,0 0-4 16,0 0 1-16,0-9-2 0,0 4-6 16,0-4 0-16,0 9 1 15,0 0-1-15,-5 0 0 16,3 0 0-16,0 0-1 16,0 0 0-16,-5 0-4 15,-4 0-1-15,-5 13-3 16,-6 9 2-1,0 6 4-15,0 3 2 16,3 7-1-16,4-1 1 16,4 3 0-16,4 0 1 15,5 0 0-15,2 2-1 16,0 2-1-16,2-3 1 16,18 3 1-16,14 1-1 0,3-4 1 15,9 7 0-15,4-12-1 0,4-2 1 16,4-16-6-16,2-12 2 15,7-6 3-15,2 0 2 16,-3-24 7-16,0-10-8 16,-4-2 4-16,-7-3-4 15,-3-6 5-15,-5 3 2 16,-9-7-2-16,-7 5 4 16,-9-1 2-16,-7 0 10 15,-8 1-1-15,-7-6 7 16,0 2-10-16,0-2-3 15,-29 6-5-15,-13-5-4 16,-16 5-4-16,-23 8-1 16,-17 9-2-16,-6 8 1 15,2 11-3-15,11 8-5 0,21 0 1 16,19 0-11-16,20 0-13 16,13 8-32-16,11 2-26 15,3 5-70-15,4 2-42 16,0 10-72-16,0-1-170 15</inkml:trace>
  <inkml:trace contextRef="#ctx0" brushRef="#br0" timeOffset="-184782.649">11220 16950 159 0,'0'0'319'0,"0"0"-225"15,0 0 0-15,0 0-5 16,0 0-18-16,0 0-19 15,0 0-19-15,-18-14-7 16,18 14-11-16,0-5-7 16,0 5-4-16,0 0 1 15,0 0-5-15,3-2-10 16,21-9 10-16,10 3 0 16,-1-2 7-16,-2 2-5 0,-4 0 1 15,-10 3-2-15,-5 0 1 16,-8 5-1-16,-4 0 1 15,0 0-2-15,0 0-4 16,0 0-1-16,0 0 1 16,-9 13 4-16,-8 6 6 15,-4 4-3-15,2-6-1 16,0-3 1-16,9-1-2 16,0-10-1-16,8 1 0 15,2-3 0-15,0-1-6 16,0 5-1-16,4-5 2 0,19 0-2 15,6 0 7-15,6 0 2 16,1 0 2-16,-5 0-2 16,-4 0-2-16,-7 0-2 15,-5 8-2-15,-1 6-4 16,-5 4 2-16,-7 0 6 16,-2 0 1-16,0 0 2 15,-19-1 0-15,-13-3 1 16,-6-1-1-16,-2-4 2 15,-2-5-4-15,1-3 0 16,4-1-1-16,10 0-10 16,12-9-35-16,10-14-82 0,5-9-126 15</inkml:trace>
  <inkml:trace contextRef="#ctx0" brushRef="#br0" timeOffset="-183798.219">11753 15673 301 0,'0'0'129'0,"0"0"-39"16,0 0-1-16,0 0 8 15,0 0-8-15,0 0 19 16,-116-58-34-16,112 58-33 16,4 0-41-16,0 28-2 15,17 16 2-15,26 12 26 0,15 5-13 16,21 0 0-16,24 1 12 16,13 4-7-1,6 3-13-15,19 11 0 0,11 4-4 16,19 7 2-16,9 1-1 15,5-2 0-15,-9-6-2 16,-17-12 0-16,-19-9-1 16,-27-9-2-16,-24-14-1 15,-24-9 2-15,-20-8 2 16,-18-10 0-16,-16-11 0 16,-11-2 0-16,0 0 0 15,0 0 7-15,-2 0-1 16,-17 0-2-16,0 0-1 0,1 0 1 15,3 0 1 1,1 0-1-16,1 0-1 0,-1-2 2 16,1-3-4-16,-5 1-1 15,3 0 0-15,-8 4 0 16,0 0 0-16,-3 0 0 16,-6 4 0-16,-5 13-3 15,-5 10 2-15,-3 5-2 16,-2 2 3-16,2 3-3 15,5 2 3-15,5 2 0 16,12 0-3-16,8 4 3 16,8 3 0-16,7-2-2 15,0 2 1-15,39 0 0 16,19-2 1-16,19 2 2 0,21-11 0 16,12-11-2-16,10-20 3 15,-2-6-1-15,-5-10 8 16,-10-23 1-16,-17-5 0 15,-16 2 1-15,-19-8 4 16,-18-2 12-16,-17-8-2 16,-16-12 1-16,0-6-5 15,-37-9-16-15,-19 1-5 16,-21 6 1-16,-7 14-2 16,-9 11-2-16,4 18 1 15,12 12-2-15,15 16-4 16,18 3-16-16,13 0-16 15,10 9-37-15,8 22-38 0,6 15-40 16,7 2-48-16,0-2-66 16</inkml:trace>
  <inkml:trace contextRef="#ctx0" brushRef="#br0" timeOffset="-183430.515">13809 17040 66 0,'0'0'404'0,"0"0"-261"0,0 0-12 16,0 0-42 0,0 0-33-16,0 0-37 0,-26-17-19 15,43 17 0-15,6 7-1 16,1 11 1-16,-4 4-2 15,-6-4 2-15,-12 9 1 16,-2-4 1-16,-14 12-1 16,-28 1 1-16,-8 0 4 15,6-10-2-15,15-4-4 16,21-11 0-16,8-9 0 16,23-2-4-16,31 0 4 15,22 0 20-15,8-17-7 16,-1-1-13-16,-16 3-85 15,-18-6-306 1</inkml:trace>
  <inkml:trace contextRef="#ctx0" brushRef="#br0" timeOffset="-148579.993">9399 15093 144 0,'0'0'338'0,"0"0"-258"15,0 0-34-15,0 0 40 16,0 0 14-16,0 0-14 16,0 0-10-16,7-10 3 15,-7 6-12-15,-11 0-20 16,-14-2-27-16,-6 2-12 16,-9 4 1-16,-7 0 1 15,-15 0-6-15,-13 4 0 16,-25 18-4-16,-23 6 0 15,-20 2 0-15,-15 3 0 16,-12 3-4-16,-9-6-4 16,0 6-4-16,3-4 2 0,5 0-3 15,-1 3 6 1,-2 0-14-16,-7 5 4 0,-6-4 7 16,2-3-5-16,8-3 3 15,13-13 12-15,29-8 0 16,29-8 3-16,33-1-1 15,27 0-2-15,23 0 4 16,17-5-1-16,2 5 0 16,4 0 0-16,0 0-3 15,0 0 0-15,0 0-5 16,0 0-5-16,0 0 0 16,-4 14-3-16,2 11 13 15,-2 2 1-15,4 9 2 0,0 1 0 16,0 11 2-1,0 11 6-15,6 8-2 0,6 27 0 16,-12 22 9-16,0 26 2 16,-2 11-3-16,-20-2-10 15,-1-12 2-15,4 0 6 16,2-7 7-16,11 2-6 16,2-3 4-16,4-3-4 15,0 7-1-15,0 8-4 16,13 22-5-16,1 14-2 15,-8 10-2-15,-2-14-1 16,-4-26 3-16,0-33-2 16,0-21-2-16,-8-21 1 15,-6-14 9-15,3-16-1 0,2-10-4 16,9-13-4-16,0-9-1 16,0-5-1-16,0 3-3 15,0 4 4-15,0-1 0 16,5-4 0-16,-1-1 0 15,-2-8 0-15,0 0 0 16,0 0-1-16,-2 0-3 16,5 0-4-16,11 0-6 15,5 0 5-15,16 0 7 16,9 0 0-16,6 0-8 16,8 0-10-16,9 0-1 15,14 0 9-15,25 0 1 16,23 0-3-16,23-4-3 15,16-18-7-15,-1-6 8 16,3 2 12-16,-10 1 3 16,-4 2 1-16,-1-1 2 15,-8 2-2-15,-4 2 3 0,-5-4-3 16,-4 6 2-16,-5-4-2 16,1 4 0-16,0 3-2 15,-8 4 2-15,-1 1 2 16,-3 2-2-16,-4-2 0 15,2-2 1-15,0-2-1 16,9-9-3-16,3 1-9 16,3 0-20-16,-4 0 7 15,-11 4 8-15,-11 4 11 16,-10 7 3-16,-14-4 3 0,-6 7 0 16,-17-2 1-16,-7-2-1 15,-6-1 0-15,-5 1 2 16,1-7 3-16,3-1-3 15,1-2 2-15,4 0 0 16,-6 4-3-16,-7 2 6 16,-16 2-6-16,-9 2 4 15,-8 8 6-15,-5-4 23 16,0-2 11-16,0-9-6 16,0 4-31-16,-5-3-4 15,3 6 19-15,0 4 2 16,0-7-14-16,2-2-8 15,-2-3 1-15,-3-17-4 0,1-2 2 16,-3-14 6 0,-2-19 5-16,0-12 6 0,1-23-8 15,-4-9-5-15,-1 0-5 16,-3-8-1-16,-1 3 1 16,-6 1 3-16,1 2 2 15,0 1 0-15,4 15 2 16,-1 0 6-16,4-1 0 15,1 5-8-15,6-7 1 16,-1-2-3-16,1-9-3 16,0-4 0-16,2-5-1 15,4 5 1-15,2 9-1 0,0 5 0 16,0 16-1-16,0 10 1 16,0 4 1-16,0 9 0 15,0 5-1-15,0 10 0 16,-9 9 2-16,-5 1-1 15,-1 7-1-15,-3 5 1 16,-2 4-1-16,2 3 1 16,2 3 1-16,5 7 0 15,-2-4-1-15,-1 1-1 16,-7 1-1-16,-18 2 0 16,-19 4 0-16,-30 2-3 15,-44 3-3-15,-56 17-4 16,-45 23-85-16,-39-4-138 0,-16-32-396 15</inkml:trace>
  <inkml:trace contextRef="#ctx0" brushRef="#br0" timeOffset="-132029.563">19154 15423 286 0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7:36.598"/>
    </inkml:context>
    <inkml:brush xml:id="br0">
      <inkml:brushProperty name="width" value="0.05" units="cm"/>
      <inkml:brushProperty name="height" value="0.05" units="cm"/>
      <inkml:brushProperty name="color" value="#ED1C24"/>
      <inkml:brushProperty name="fitToCurve" value="1"/>
    </inkml:brush>
  </inkml:definitions>
  <inkml:trace contextRef="#ctx0" brushRef="#br0">1184 2102 495 0,'0'0'222'0,"0"0"-161"16,0 0 29-16,0 0 36 15,0 0-18-15,0 0-30 16,0 0-15-16,-93 34-3 16,93-34-7-16,0 0 3 15,0 0-7-15,6-22-20 16,21-16-4-16,14-20-21 0,22-21-4 16,15-14 1-1,9-18 2-15,0-7-3 0,-12-3 0 16,-19 13-4-16,-23 17 2 15,-20 24-1-15,-13 22 3 16,0 13 0-16,0 13-1 16,-15 10 1-16,3 5-2 15,-7 4-9-15,-5 13 6 16,-8 49-12-16,-9 31 17 16,1 20-4-16,8-2 8 15,11 4-4-15,2-4 0 16,10-6 0-16,9-12-1 15,0-15 1-15,0-17-4 16,3-18 0-16,16-16-8 0,2-12-6 16,1-13 11-16,13-2 5 15,8 0 2-15,16-41 1 16,16-21 3-16,4-10-1 16,-6 2-2-16,-11 11 1 15,-14 21-2-15,-21 18-1 16,-8 16-1-16,0 4-4 15,0 1-4-15,5 37 9 16,5 6-4-16,-1 9 5 16,-1 2 0-16,2-11 1 15,-4-6-2-15,-4-9 1 16,-2-13 0-16,-3-7-2 16,-3-5 3-16,-1-4-1 15,6 0 3-15,17-23 2 16,11-24 8-16,11-17-9 0,2-6-3 15,-3 5 2-15,-4-4-1 16,-4 18-2-16,-10 19 0 16,-14 12-2-16,1 17-1 15,-9 3-3-15,5 0-5 16,1 19 11-16,-3 15-6 16,2 5 6-16,-2 0-2 15,-3-4 5-15,0-10-6 16,-5-11 3-16,-5-9 0 15,1-2 0-15,-7-3 0 0,0 0 8 16,0-14 2 0,0-19-7-16,0-6-3 0,0-4-1 15,-13 3 1-15,-2 7 0 16,-4 7 0-16,-3 16 0 16,0 8 0-16,-8 2-2 15,-10 2 1-15,-5 37-7 16,2 14 2-16,5 11 5 15,10-2 0-15,20-2-1 16,8-15 1-16,0-12-12 16,0-11 9-16,8-14-10 15,11-8 3-15,3 0 10 16,3-5 1-16,6-29 7 16,4-8-1-16,-2-4-5 15,-4-1 3-15,-4 14-3 0,-9 8-1 16,-11 13 4-16,-2 12-4 15,-3 0 3-15,0 0-3 16,0 10-10-16,0 25 3 16,0 13 7-16,0 6 0 15,10-8-1-15,5-6 1 16,4-6 0-16,2-14-1 16,5-12-5-16,2-8 5 15,6 0 2-15,4-14 2 16,5-23 4-16,1-14-7 15,-4-4 7-15,-8-7-5 16,-13 6-2-16,-8 6 6 0,-11 14-6 16,0 13 4-16,0 14 5 15,0 7-1-15,0 2-8 16,0 0-5-16,0 0-7 16,-3 19 3-16,-13 12 3 15,1 0 4-15,6-6-1 16,6 1-8-16,3-5 5 15,0 2 2-15,3 0-2 16,21-1 5-16,5 4-2 16,5 2 2-16,3 2 0 15,1 1 0-15,-6 2 1 16,-8-1 0-16,-11-4 1 16,-10 0 0-16,-3-1-1 15,0-1 0-15,-26 2 10 16,-26-5-8-16,-13-6 4 0,-13-9-6 15,3-8-19-15,16 0-28 16,15 0-32-16,31-14-22 16,13-28-37-16,54-22-97 15,42-23-148-15</inkml:trace>
  <inkml:trace contextRef="#ctx0" brushRef="#br0" timeOffset="487">3719 1482 232 0,'0'0'192'15,"0"0"-61"-15,0 0 17 16,0 0-8-16,0 0-21 0,0 0-3 16,0 0-43-16,76-101-15 15,-76 101-23-15,0 0-13 16,0 31-10-16,0 25 15 16,-3 20 17-16,-13 8-11 15,-3 7-10-15,0 1-11 16,0-9 0-16,1-3-4 15,2-17 0-15,1-15-6 16,8-14-2-16,4-21 0 16,3-7 4-16,0-6-3 15,0 0 12-15,0 0 24 16,0-36 18-16,0-22-27 16,0-27-28-16,0-20 0 15,0-10 5-15,0-4-5 0,0 1 0 16,0 10-1-1,-3 11 0-15,0 19 1 0,3 10-7 16,0 15 7-16,0 18-12 16,3 9-1-16,19 14-6 15,16 12-12-15,21 3 0 16,13 42 0-16,12 19 6 16,-13 10 10-16,-18 1-6 15,-15-5 8-15,-27-6-11 16,-11-4 6-16,-8-7-1 15,-39-3-33-15,-19 4-3 16,-2-7-44-16,3-3-86 0,17-4-38 16,27-3-201-1</inkml:trace>
  <inkml:trace contextRef="#ctx0" brushRef="#br0" timeOffset="1822">4323 1819 394 0,'0'0'321'0,"0"0"-165"16,0 0-5-16,0-160-45 15,-11 115-21-15,-5 8-30 16,3 4-10-16,-1 10 0 16,-2 9-10-16,0 9-8 0,0 5-17 15,-3 0-10 1,-8 23-8-16,-5 24-1 0,4 9 2 15,7 9 3-15,11-3-17 16,10-4 1-16,0-12 2 16,18-13-13-16,11-13 16 15,-1-10 0-15,4-10 15 16,-2 0 0-16,5-14 4 16,-1-19 1-16,-3-4 2 15,-7 0-7-15,-8 1 14 16,-6 2-8-16,-4 10 5 15,-6 10 3-15,0 5 0 16,0 9 0-16,0 0-13 16,0 0-1-16,0 5-8 0,0 29-13 15,0 11 21-15,0 6 4 16,0-3-3-16,0-7 1 16,0-7-2-16,0-12 2 15,3-6-1-15,4-14-1 16,5-2 0-16,3 0 1 15,13-2 8-15,10-28 2 16,5-6-3-16,2-1-8 16,-2 4 5-16,-10 4-5 15,2 7 0-15,-11 10-1 16,-2 5 0-16,-3 4-2 16,0 3 0-16,0 0-5 15,2 11 4-15,1 14-4 0,1 4 5 16,-1-5 2-1,5-1 2-15,1-9 3 0,6-5-1 16,-2-7-2 0,-2-2 5-16,-1 0-3 0,-4-22 2 15,-3-10 3-15,-7-1-7 16,-6-7 7-16,-6-6-5 16,-3 0-1-16,0 6 3 15,0 5-3-15,-6 12-2 16,-7 13 4-16,7 4-2 15,1 6-4-15,-1 6-5 16,-4 35-15-16,-3 13 22 0,1 7 0 16,9-1 0-1,3-13-1-15,0-8 1 0,6-8-1 16,22-8 1-16,6-12 0 16,12-9 0-16,11-2 5 15,-1 0 1-15,1-20 3 16,-11-8-8-16,-6 3 5 15,-5-2 0-15,-8 4 0 16,-11 7 8-16,-3 3 0 16,-7 13-2-16,-6 0-10 15,3 0-2-15,7 0-10 16,4 7-2-16,12 12 12 16,5 7 3-16,-7-5-3 0,2 0 0 15,-7-5-2 1,0-6 6-16,-5-4-4 0,2-2 0 15,3-4 1-15,3 0 4 16,10 0-2-16,1-10-2 16,7-11 2-16,2-1 0 15,2-3-5-15,-4 2 2 16,-2 3-4-16,-5 6 3 16,-12 10-7-16,-2 0-2 15,-3 4 1-15,-3 0-7 16,2 0 8-16,0 8 3 15,7 6-5-15,7 3 9 16,-1-5-1-16,3-6 2 16,3-6 2-16,-3 0 1 0,4-4 1 15,-2-23 6-15,2-19-5 16,-3-10 11-16,-8-16-1 16,-5-13 4-16,-3-8 6 15,-7-2-19-15,-9 12 7 16,0 15 1-16,0 26 12 15,-3 20 9-15,-7 14-15 16,4 8-18-16,-3 0-2 16,-7 41-27-16,-3 24 24 15,1 20 1-15,5 1 1 16,13-2 1-16,0-5-15 16,10-10-13-16,27-7-9 15,20-11-38-15,14-16-33 0,4-12-48 16,-5-14-90-16,-22-9-87 15</inkml:trace>
  <inkml:trace contextRef="#ctx0" brushRef="#br0" timeOffset="1991">6345 1490 473 0,'0'0'117'0,"0"0"-43"15,0 0 93-15,0 0-23 16,0 0-91-16,0 0-52 15,137-126-1-15,-34 113-3 16,12 4-7-16,14 5-50 0,-5 0-142 16,-18-2-305-16</inkml:trace>
  <inkml:trace contextRef="#ctx0" brushRef="#br0" timeOffset="5573">7080 513 167 0,'0'0'69'0,"0"0"1"0,0 0 47 15,0 0-12-15,0 0-23 16,0 0-7-16,65-94-2 16,-65 92-13-16,0-4-9 15,-19-5 18-15,-30-6-36 16,-23-1-30-16,-25 1 3 16,-22-9-2-16,-35 0-1 15,-40-1-1-15,-43-2 1 16,-59 11-3-16,-31 0-3 15,-34 6 1-15,-19 7-3 16,3 0 0-16,10-4 3 16,17 6 2-16,13 3 0 0,17 0 0 15,-4 20-1-15,6 16-12 16,16 9-2-16,16 0-7 16,27-4 10-16,38-7-2 15,44-10 12-15,42-12 2 16,40-5 3-16,28-6-2 15,27-1 2-15,18 0 1 16,14 0-2-16,0 0 4 16,5 0-5-16,3 0 1 15,0 0 2-15,0 0-4 16,0 0 0-16,0 0-1 16,0 0 1-16,0 0 0 15,-2 4-4-15,-7 10 2 0,-10 14 2 16,-13 17 18-1,-11 17 26-15,-8 20-18 0,-1 13-2 16,5 13-1-16,3 22-1 16,14 12 0-16,8 27-9 15,3 24-1-15,6 23 4 16,11 9 21-16,2-4-19 16,0-7-10-16,2-17-7 15,9-7 6-15,-11-23 6 16,0-26-4-16,-11-32-3 15,-10-36 4-15,5-31 1 16,7-28 6-16,9-12 27 0,0-2 26 16,0 0-18-16,0 0-9 15,0-24-8-15,0-8-35 16,0 0-5-16,15-6 1 16,38 6-9-16,31-3 6 15,42-2-1-15,41 6-7 16,46 5-1-16,41 0-8 15,39 2 9-15,37 13-5 16,22 3-6-16,31 8 18 16,16 0 6-16,29 0-5 15,14 0 2-15,-3-1-6 16,-12-20 3-16,-26-8 7 16,-37-1 2-16,-46-6-1 15,-40 2 0-15,-51-6-2 16,-42 7 2-16,-45 3 1 0,-45 7 1 15,-28 4 1-15,-24 7-1 16,-19 2 3-16,-5 2 3 16,-3-2 0-16,0 2 3 15,1-6 1-15,2-10 14 16,4-11 3-16,-1-12-5 16,-3-13 0-16,-5-10-11 15,2-9-5-15,-3-4 1 16,-4-1-9-16,1-1 1 15,1 1 5-15,5-6-4 16,9-10-4-16,7-6 1 16,-2-7 1-16,2-11-1 0,-5-10 1 15,-5-11 0-15,-9-13 2 16,-7 1 0-16,-6 1-2 16,0 4 1-16,0 12 0 15,-19 19 1-15,-3 26-2 16,1 33 0-16,5 26 5 15,7 21-4-15,6 13 1 16,3 2-2-16,0 0-9 16,0 0 7-16,0 0-5 15,0 0 4-15,0 0 2 16,0 0-4-16,-10 0-3 16,-39 0-13-16,-51 0-30 15,-72 2-40-15,-71 29-54 0,-34 9-76 16,-18 4-123-16,2 8-254 15</inkml:trace>
  <inkml:trace contextRef="#ctx0" brushRef="#br0" timeOffset="7201">8404 1083 385 0,'0'0'279'0,"0"0"-127"15,0 0 13-15,0 0-21 16,0 0-56-16,0 0-14 16,7-38-28-16,-7 38-20 15,0 0 5-15,0 0-15 16,0 0-4-16,0 22-7 15,0 20-3-15,0 20 14 16,0 14-1-16,0 9-2 16,-21 7-2-16,-5 3-7 15,1 0-2-15,0-8 1 16,10-23-2-16,2-22 2 16,10-22-3-16,3-14 0 15,-3-6 4-15,3 0 2 0,0 0 23 16,-3-3 27-16,-3-20-23 15,-4-3-15-15,-2-4-7 16,-1 7-8-16,0 4 3 16,5 5-6-16,-2 3 0 15,4 3 0-15,6 5-14 16,-3 3-21-16,0 0-24 16,3 0-34-16,-3 0-14 15,3 0-38-15,-7 4-66 16,1 20-31-16,3-5-19 15,3-2-177-15</inkml:trace>
  <inkml:trace contextRef="#ctx0" brushRef="#br0" timeOffset="7765">8404 1005 288 0,'0'0'206'15,"0"0"-63"-15,0 0-24 16,0 0-20-16,0 0-14 15,0 0-18-15,0-45-35 16,0 45-23-16,0-2-9 16,0 2-4-16,0 0-39 15,0 0-61-15,-3 11-92 16,0 21-103-16</inkml:trace>
  <inkml:trace contextRef="#ctx0" brushRef="#br0" timeOffset="8830">8395 1079 352 0,'0'0'166'0,"0"0"-48"0,0 0-23 16,0 0-15-16,0 0-16 16,0 0-13-16,19-74-14 15,-19 74-27-15,0 4-9 16,0 32-1-16,-19 12 33 15,-2 12-6-15,-4 12 4 16,-1 6-12-16,-4 9 19 16,-5-1 1-16,-2 1-25 15,2 0-5-15,5-6-9 16,8-14 1-16,9-13 3 16,7-23-3-16,6-17-1 15,0-11 1-15,0-3-1 16,0 0 25-16,0-23 46 0,22-21-16 15,10-15-14-15,4-17-14 16,17-16-10-16,3-12-14 16,10-10 0-16,-4-6-6 15,4 3 3-15,-4 13 0 16,-13 21-4-16,-8 27 2 16,-19 28 0-16,-12 17 2 15,-5 11-9-15,8 0 3 16,6 50-12-16,6 26 11 15,-4 22 6-15,-2 13 2 0,-7 5 3 16,1-4-1 0,0-11-1-16,-5-9-2 0,3-16 0 15,-3-12 0-15,-5-16 1 16,4-17 1-16,-4-15-2 16,-3-5 0-16,3-11-1 15,-3 0-2-15,0 0 4 16,0 0-1-16,-22-25 0 15,-40-10-43-15,-26-5-9 16,-33 0-3-16,-25 7-2 16,-13 3-15-16,3 4 31 15,23 4 28-15,36 1 12 16,38 5 2-16,27-1 3 16,21 1 6-16,11-1 1 15,0-5 2-15,33-7-13 0,45-2 1 16,34-2-2-16,29 3 2 15,18-2-1-15,0 10 0 16,-5 6 0-16,-6 4 15 16,-11 6 2-16,-13 6-4 15,-21 0 5-15,-22 0-4 16,-22 0 3-16,-22 0-8 16,-15 12-5-16,-19 8 1 15,-3 7-5-15,-27 10 18 16,-43 10 18-16,-30 9-10 15,-21 0 1-15,-19 3 4 16,-6-4-9-16,-4-1 5 0,-2-1-14 16,5-5-3-16,19-5-3 15,35-10-7-15,38-13-3 16,29-10-6-16,20-3-16 16,6-7-13-16,0 0-29 15,0 0-18-15,0 0-32 16,21 0-35-16,23-17-37 15,12-11-131-15</inkml:trace>
  <inkml:trace contextRef="#ctx0" brushRef="#br0" timeOffset="18917">1353 4607 383 0,'0'0'232'16,"0"0"-86"-16,0 0-15 15,0 0-41-15,0 0-16 16,89-156-18-16,-63 125-25 15,-7 6 1-15,-7 8 1 16,-7 12-9-16,0 2-2 16,-2 3-12-16,-3 0-7 15,2-3-1-15,-2 3-1 0,0 0-1 16,0 0 0-16,0 0 1 16,0 0-4-16,0 0 2 15,0 0 1-15,0 0 1 16,0 0 1-16,0 0-2 15,0 0 1-15,3 0 3 16,-3 0-4-16,0 0 0 16,3 0 0-16,-3 0 4 15,0-3-3-15,0 3-1 16,0 0 0-16,0 0 0 16,0 0-2-16,0 0-2 15,0 0-3-15,0 0 5 16,0 0-8-16,0 0 2 0,0 0-2 15,0 0-10-15,0 0 3 16,0 0-9-16,0 0-21 16,0 0-23-16,0 0-14 15,0 0 2-15,0 0-3 16,0 0-28-16,-3 0-31 16,-2 3-22-16,2 0-75 15</inkml:trace>
  <inkml:trace contextRef="#ctx0" brushRef="#br0" timeOffset="19904">1530 4437 134 0,'0'0'270'16,"0"0"-95"-16,0 0-35 15,22-143-35-15,-19 115-21 16,0 5-1-16,-3 7-21 15,0 4-18-15,0 8-6 16,0 0-12-16,0 4-9 16,0 0-11-16,-25 0-6 15,-12 0-1-15,-1 4-2 16,-2 18 3-16,-1 9-4 16,4 8 0-16,3 10 4 15,3 9-1-15,9 8 1 16,16-4-4-16,6-3 3 0,0-11-7 15,30-17 3-15,11-15-6 16,9-16 9-16,3 0 0 16,-6-7 4-16,-1-23 1 15,-5 0-2-15,-6-6 1 16,-5 1 5-16,-8 2-2 16,-4-4 5-16,1 7 8 15,-3 5 7-15,-10 8 1 16,1 11-10-16,-7 6 3 15,0 0-16-15,0 28-3 16,0 51-7-16,0 33 7 16,0 22 16-16,0 7 13 15,0-15 6-15,0-8 2 16,0-9-6-16,0-14-16 0,3-11-4 16,3-14-3-16,-6-16-7 15,0-16 4-15,0-14-5 16,0-16-3-16,0-6-1 15,0 2-9-15,0-4 4 16,0 0-4-16,0 0-11 16,0-6-35-16,0-8-9 15,-3-8-19-15,3-4-32 16,0-6-78-16,0-6-57 16,24-11-264-16</inkml:trace>
  <inkml:trace contextRef="#ctx0" brushRef="#br0" timeOffset="20408">2779 5337 443 0,'0'0'269'15,"0"0"-126"-15,0 0-13 16,0 0-36-16,0 0-30 0,0 0-31 15,-35 76 7-15,-11-18 26 16,-10 6-42-16,-15 10-17 16,-10 1-7-16,-13 1-19 15,-3 5-47-15,7-5-37 16,12 0-71-16,19-14-33 16,19-15-113-16</inkml:trace>
  <inkml:trace contextRef="#ctx0" brushRef="#br0" timeOffset="21456">3782 4426 521 0,'0'0'213'16,"0"0"-46"-16,0 0-25 0,0 0-29 16,0 0-25-16,0 0-18 15,-9-115-19-15,9 115-27 16,0 0-15-16,0 0-7 15,0 5 3-15,9 30-4 16,4 18 10-16,0 17 2 16,-8 10 2-16,-5 11-9 15,0 1 1-15,0-8 0 16,0-8-5-16,-5-12 0 16,-8-9-2-16,0-13-13 15,-2-10-19-15,-4-7-32 16,-4-8-53-16,2-3-46 0,2-10-113 15,10-4-176-15</inkml:trace>
  <inkml:trace contextRef="#ctx0" brushRef="#br0" timeOffset="21882">4153 4636 452 0,'0'0'325'16,"0"0"-136"-16,0 0-46 0,0 0-61 16,0 0-13-1,0 0-13-15,0-112-26 0,0 112-24 16,0 0-6-16,0 26-18 16,-16 23 18-16,-3 17 1 15,6-4-1-15,7-4 0 16,6-8-18-16,0-10 3 15,19-4-3-15,16-13 5 16,5-11 13-16,4-8 0 16,-1-4 0-16,0-9 6 15,2-24-3-15,-4-11 0 16,-5-13 8-16,-4-4 21 16,-14-12 12-16,-12-1-4 15,-6 8-6-15,-3 7 2 0,-40 7-18 16,-16 14-16-16,-6 13-2 15,-2 8-8-15,12 15-4 16,15 2-26-16,14 0-35 16,11 7-45-16,11 16-82 15,4 5-78-15,7-10-108 16</inkml:trace>
  <inkml:trace contextRef="#ctx0" brushRef="#br0" timeOffset="22700">5065 3613 371 0,'0'0'214'0,"-246"-26"-97"15,38 21-62-15,-69 5-11 16,-69 0-27-16,-71 5-17 15,-52 18 0-15,-16 0-6 16,-1 2 6-16,47 4 17 16,65 1 4-16,66 3 9 15,61 1-1-15,58 6-10 16,33-2-9-16,31 4-10 16,29 5 0-16,18 1 0 15,21-2 0-15,20-4 0 16,19-3 0-16,18 8-3 0,0 7 3 15,22 22 16-15,27 16 31 16,23 31 11-16,6 20 0 16,6 20-7-16,-9 9 12 15,-15-2-20-15,-24 4 1 16,-18-6-22-16,-18-8 4 16,0-17 8-16,0-14-21 15,-21-12 3-15,-1-13-3 16,3-15-13-16,8-15 5 15,6-18-3-15,5-23-2 16,0-19 0-16,0-8-7 16,16-6-3-16,41 0-1 15,51-8 10-15,64-31-1 0,62-21-1 16,65-4 0-16,44 3 2 16,37 2-6-16,19 5 7 15,8 9-4-15,5 1-8 16,-5 4 7-16,-14 0-8 15,-39 2 5-15,-42 4-1 16,-53 3-9-16,-46 7 9 16,-52 1 0-16,-46 6-1 15,-37 3 10-15,-31 0 2 16,-16-6 3-16,-7-5 6 16,2-10 1-16,-1-12 11 15,-1-11-6-15,-2-19-4 0,-3-12 8 16,-9-13-11-16,-1-9-2 15,-7-12-1 1,-2-17-5-16,0-18 0 0,-5-1 1 16,-30-5-2-16,-17 14 0 15,-26 13-1-15,-32 21 2 16,-33 24-2-16,-43 27-9 16,-57 25 4-16,-48 24-36 15,-29 16-53-15,9 0-57 16,29 43-116-16,50 12-42 15,54 7-202-15</inkml:trace>
  <inkml:trace contextRef="#ctx0" brushRef="#br0" timeOffset="63626">6660 3031 357 0,'0'0'228'0,"0"0"-131"16,0 0 13-16,0 0 29 15,0 0-10-15,0 0-51 16,-16 0-32-16,16 0-26 16,0 12-16-16,7 23-1 15,24 18 3-15,22 14 6 16,19 9-1-16,18 5-8 15,26-2 0-15,21-1-1 16,15-8 1-16,7-11 2 16,-3-13-4-16,-13-16 3 15,-25-13 0-15,-21-11-2 0,-38-4-2 16,-28-2 0-16,-21 0 2 16,-10 0 8-16,0-23-2 15,-22-16-8-15,-21-4-9 16,-8-1-1-16,-5-1 1 15,-4 6 6-15,6 8 1 16,3 6 1-16,13 7-1 16,17 10 2-16,12 6-1 15,9 2-6-15,0 0-2 16,30 17-28-16,33 19 31 16,17 3 5-16,14 0 1 15,6-4 0-15,-16-1 5 16,-15-4-5-16,-25 2-1 0,-29 3-1 15,-15 8-5 1,-40 4 6-16,-51 9-27 0,-25 3-83 16,-11 0-72-16,12-6-62 15,25-5-228-15</inkml:trace>
  <inkml:trace contextRef="#ctx0" brushRef="#br0" timeOffset="64977">8965 3974 41 0,'0'0'346'0,"0"0"-226"16,0 0 16-16,0 0-1 15,0 0-22-15,163-118-20 16,-127 66-11-16,5-12-29 16,-10-13-6-16,-9-7-18 15,-12-10-12-15,-10-3 16 16,0 3-1-16,-32 9-15 15,-2 15 11-15,3 29-1 0,5 17-6 16,9 19-9-16,-2 5-12 16,-7 40-7-16,-4 46 1 15,-8 31 6-15,11 14 3 16,4-3-3-16,17-11 0 16,6-13-1-16,0-16 2 15,22-25-1-15,12-17 0 16,1-22-4-16,3-16 2 15,-2-8 4-15,11 0 1 16,10-41 10-16,5-18-8 16,-7-8 2-16,-5-9-3 15,-6 3-1-15,-13 11 0 0,-6 21-2 16,-12 21 1-16,-4 17-2 16,-1 3-10-16,11 12-6 15,7 26 0-15,7 17 12 16,-4 1 4-16,2-1-6 15,-10-10-3-15,-2-7-4 16,-3-20 4-16,-6-6 8 16,2-12-3-16,1 0 4 15,5-6 13-15,4-31-5 16,6-12 0-16,1-7-4 16,1 7-3-16,-1 10 0 15,-15 14-1-15,-1 11 0 16,-7 10-2-16,-3 4-5 0,7 0-6 15,3 0 1-15,-1 4 0 16,6 12 7-16,-5 1-7 16,-1 1-6-16,-2-7 7 15,-4-7-9-15,-3 0 11 16,-3-4 9-16,0 0 1 16,0 0 16-16,0-7-3 15,0-11-4-15,-6-5 10 16,-13 5-2-16,-3 6-2 15,-9 4-5-15,-3 8-10 16,-6 0-2-16,5 1-2 16,3 28-3-16,14 8 1 0,9 1-3 15,9 5-1 1,0-2-2-16,6-7-5 0,23-6-3 16,4-8-9-16,5-12-6 15,-4-6 9-15,-2-2 15 16,-5 0 10-16,-8-8 4 15,-6-14-2-15,-10-6 7 16,0-2-4-16,-3-2 4 16,0 8 13-16,0 4-6 15,0 11-3-15,0 3 4 16,0 6-12-16,0 0-5 16,0 0-14-16,3 9-5 15,10 13 17-15,1 1 2 16,12-6-5-16,2-3-12 15,9-12-1-15,4-2 18 0,2 0 4 16,3-16 0-16,-1-18 6 16,-7-5-4-16,-11-9 28 15,-5-3-12-15,-19-2 2 16,-3 0 5-16,0 6-11 16,-28 9-1-16,4 16-1 15,5 11-1-15,6 11-10 16,7 0-5-16,6 17-20 15,0 25 17-15,0 14-1 16,12 2 2-16,20 1 0 16,2-5-1-16,-1-6 3 15,-4-6 2-15,-10-8 0 0,-10-4-3 16,-6-4 1-16,-3-6-3 16,0-4 3-16,-25-2 0 15,-21-6 4-15,-13-2-4 16,-1-3-40-16,10-3-39 15,15 0-36-15,21-3-67 16,14-27-21-16,19-18-208 16</inkml:trace>
  <inkml:trace contextRef="#ctx0" brushRef="#br0" timeOffset="65996">10829 3092 515 0,'0'0'145'0,"0"0"-10"15,0 0 30-15,0 0-13 16,0 0-59-16,0 0-42 16,3-70-36-16,-3 109-12 15,0 25 5-15,0 17 21 16,0 15-11-16,0-1-7 16,0-3-7-16,11-10-2 15,2-12-1-15,6-16 1 16,6-19-4-16,3-17-18 15,9-18 7-15,3 0 13 16,5-18 9-16,-5-24 0 16,-4-9 0-16,-10-7-3 0,-14 0 6 15,-12-2 7 1,0 12-5-16,0 13 2 0,-9 12-1 16,-7 15 3-16,8 8-18 15,-2 0-3-15,-2 18-4 16,2 30 3-16,10 9-2 15,0 2 6-15,0-9-7 16,35-8 4-16,11-11 3 16,13-17-14-16,6-14 14 15,7 0-1-15,1-23 2 16,-8-18 8-16,-9-14-5 16,-10-14 3-16,-8-6 10 15,-14-12 1-15,-8-9 16 16,-16 10 14-16,0 7-14 15,0 20 24-15,-13 24-17 0,2 11 5 16,4 18-5-16,7 6-28 16,0 0-13-16,0 39 0 15,0 38-5-15,-3 32 5 16,-3 27 2-16,-4 15-1 16,-9 16 0-16,-6 13 3 15,-12 10-4-15,-4-2 0 16,1-5 1-16,7-16-2 15,10-24-7-15,17-36-20 16,6-37-7-16,0-37-15 16,43-29 12-16,24-4 20 15,16-62 18-15,14-31 0 0,-1-24 0 16,-11-10-15-16,-23-2-11 16,-32 1-18-16,-30 7 7 15,-8 9-5-15,-62 16 6 16,-14 24 18-16,1 20 7 15,18 20 6-15,24 15 3 16,25 8 0-16,13 4-13 16,3 1-10-16,0 1 5 15,0-2 10-15,31-17-9 16,38-22 16-16,28-22 1 16,5-6 4-16,-12-6 2 15,-31 7 3-15,-27 4 25 16,-16-4 5-16,-10 5 1 0,-6-2 0 15,0 7 5-15,0 5-16 16,-3 10 9-16,-16 10-9 16,6 14-5-16,2 10 3 15,6 10-7-15,5 2-7 16,-3 25-11-16,0 38-22 16,1 28 22-16,2 16 0 15,0 2 0-15,5-11-3 16,27-9 2-16,1-15-24 15,5-18-24-15,-6-17-45 16,-5-14-40-16,-11-11-54 16,-3-14-73-16,-13 0 28 0,0-25-40 15</inkml:trace>
  <inkml:trace contextRef="#ctx0" brushRef="#br0" timeOffset="66131">12009 3296 145 0,'0'0'278'16,"0"0"-118"-16,0 0-22 15,0 0-8-15,0 0-39 16,0 0-91-16,49-60-42 16,38 60 16-16,13 0-72 15,-12 0-74-15,-13 10-151 16</inkml:trace>
  <inkml:trace contextRef="#ctx0" brushRef="#br0" timeOffset="67609">12787 2910 395 0,'0'0'270'0,"0"0"-157"0,0 0 24 15,0 0 13-15,0 0-46 16,-117-144-20-16,107 144-26 16,4 0-26-16,-10 12-21 15,-6 40-10-15,-2 24-1 16,5 18 9-16,12 10-7 15,7 3 0-15,0-7-1 16,13-9 2-16,14-19-6 16,8-12 3-16,2-21 0 15,1-17 0-15,2-11-9 0,1-11 9 16,-1-5 8-16,7-41-1 16,-3-13 5-16,0-15-9 15,-11-14 3-15,-7-5 4 16,-17-1-6-16,-9 7 10 15,0 19 3-15,0 26 6 16,-3 26 10-16,-3 12-14 16,6 4-8-16,-4 0-11 15,-5 46-19-15,-4 24 11 16,-2 22 8-16,0 9 2 16,9-6 2-16,6-7-4 15,0-16 0-15,0-20 0 16,0-20-5-16,6-15-1 0,5-11-12 15,-4-6 0 1,5 0 18-16,14-3 0 0,7-31 11 16,8-8-6-16,-1 0-3 15,-8 4 0-15,-10 12 0 16,-7 9-2-16,-6 11 0 16,-2 3-1-16,-1 3-4 15,7 0-8-15,2 0-12 16,6 18 17-16,2 4-8 15,-1 3 2-15,-3-3 5 16,-5-7-2-16,2-4 7 16,-6-10 1-16,-7-1 6 15,0 0 0-15,6 0 12 16,4-18-2-16,3-13-3 0,-5 0-9 16,-1 3 1-16,-4 11 6 15,-6 9-4-15,0 6 9 16,0 2-13-16,3 0-9 15,4 0-7-15,2 16-9 16,4 11 23-16,9 2-4 16,-1-1-8-16,4-5-6 15,4-7-1-15,-8-4 2 16,1-10 11-16,-3-2 8 16,0 0 0-16,2-22 18 15,1-20-9-15,0-8 2 16,-7-12 8-16,-12-9 4 15,-3-7-4-15,0-1-4 0,0 7-6 16,-16 10 9-16,-5 20-6 16,5 17 2-16,4 16-2 15,5 9-9-15,1 0-3 16,-4 28-17-16,-1 28 8 16,1 25 5-16,10 5 4 15,0-4-1-15,2-8-1 16,27-16 2-16,-1-15-2 15,1-12 1-15,-2-12-10 16,-2-8 6-16,4-8 2 16,1-3 3-16,8 0 8 15,2-14-1-15,-5-11 1 0,-1 0-6 16,-9 5 0 0,-9 1 4-16,-5 11-5 0,-3 3 0 15,-6 5-1-15,1 0-10 16,3 0 0-16,1 0-14 15,2 18 6-15,-3 2 10 16,1-4-12-16,-1-1 7 16,-3-10 4-16,0-2-1 15,0-3 10-15,-3 0 3 16,0 0 4-16,0 0 10 16,0-11-2-16,0-11-7 15,0-4-8-15,-3 4 0 16,-9 5-3-16,-1 8-2 0,0 9 0 15,-9 0 0-15,-2 35-16 16,-4 14 16-16,2 7-1 16,15 4 2-16,11-10-5 15,0-9-12-15,0-12-6 16,19-15 5-16,2-9 2 16,4-5 20-16,2 0 1 15,8-31 12-15,0-16 6 16,-5-18 13-16,-1-13 4 15,-5-14-7-15,-11-12-1 16,-13-3 9-16,0 6-19 16,-2 17-2-16,-24 28 13 15,10 26-5-15,7 18-10 16,9 12-14-16,0 6 0 0,0 44-21 16,0 28 5-16,0 21 16 15,13 1-1-15,9 0-7 16,5-14-43-16,2-11-8 15,4-10-34-15,2-14-51 16,2-11-51-16,1-20-5 16,-13-14-74-16</inkml:trace>
  <inkml:trace contextRef="#ctx0" brushRef="#br0" timeOffset="67790">12983 2811 429 0,'0'0'402'0,"0"0"-307"15,0 0-12-15,0 0-57 16,0 0-26-16,0 0-86 16,0 0-71-16,81 68-144 15</inkml:trace>
  <inkml:trace contextRef="#ctx0" brushRef="#br0" timeOffset="69430">8390 6162 426 0,'0'0'245'0,"0"0"-197"15,0 0 9-15,0 0 23 16,0 0 21-16,0 0-11 16,211-217-31-16,-149 121-2 15,-12-7-16-15,-15-9-7 16,-13-6 6-16,-17 4-13 16,-5 4-10-16,0 24 1 15,0 24-6-15,-15 28 15 0,6 20-4 16,2 14-8-1,1 11-15-15,-3 59-16 0,-4 42 13 16,-3 31 3-16,8 7 1 16,0-10 1-16,8-21-2 15,0-23 0-15,0-28 0 16,5-26 0-16,3-23-2 16,5-10-2-16,-4-9-2 15,10 0 6-15,13-36 8 16,17-22 5-16,10-14-8 15,3-4-5-15,-3 6-2 16,-8 14-3-16,-18 23-5 16,-14 19 10-16,-12 10-7 15,2 4-10-15,4 8-1 0,6 24 5 16,-8 10 7-16,2 6 5 16,-1-7 1-16,-2-4 0 15,3-12-2-15,-2-11 1 16,0-10-1-16,3-4 0 15,5 0 2-15,7-20 13 16,10-26-4-16,2-9-2 16,-4-7-3-16,-2 9-3 15,-18 14 6-15,-3 16-7 16,-9 16 1-16,-2 7-2 16,0 0 1-16,0 0-12 15,0 12-7-15,3 20 8 16,0 4 10-16,-3 0 1 15,3-2-8-15,4-9-7 0,-1-8-2 16,4-6 7-16,-4-5 2 16,-3-3-2-16,-3-3 10 15,0 0 0-15,0-3 14 16,0-22 9-16,0-9-20 16,0 8-1-16,-9 7 0 15,-10 5 4-15,-2 14 6 16,-2 0-12-16,-8 0-2 15,0 41-4-15,0 11-4 16,7 7 10-16,11-3 0 16,10-8-4-16,3-16-8 0,0-6-14 15,6-12 5 1,12-11 3-16,4-3 13 0,3 0 5 16,3-9 10-16,0-19-2 15,1-6 1-15,-8 0-6 16,-9 7 6-16,-5 7 13 15,-7 4 1-15,0 7-6 16,0 7-9-16,0 2-6 16,0 0-4-16,0 0-10 15,0 0-2-15,6 8-6 16,3 5 8-16,1-1 2 16,-2-3 0-16,8-9 1 15,3 0 9-15,13 0 6 16,4-21 5-16,9-18-1 15,-2-9-1-15,-5 1 14 0,-14 3 6 16,-8 4-18 0,-13 15 25-16,-3 11-3 0,0 7 0 15,0 7-14-15,0 0-19 16,-16 12-8-16,3 26-2 16,2 9 6-16,8 3 4 15,3-3-6-15,0-2 6 16,24-5-1-16,1-10 2 15,-1-4-1-15,-5-6 0 16,-9-7 2-16,-4-2 1 0,-6-5-3 16,0-4 1-1,0 5 6-15,-22 2-7 0,-24 7 8 16,-16 3-8-16,3-2-12 16,8 1-66-16,21-7-55 15,14-9-102-15,16-2-118 16</inkml:trace>
  <inkml:trace contextRef="#ctx0" brushRef="#br0" timeOffset="69666">10105 5441 789 0,'0'0'112'0,"0"0"12"15,0 0 20-15,0 0-22 16,0 0-46-16,0 0-44 0,50-68-32 15,-47 140 0-15,-3 18 18 16,0 15 5-16,0-7-15 16,-19-9-2-16,8-7-6 15,-2-22-32-15,10-22-65 16,0-18-70-16,-1-16-100 16,4-4-20-16,0-42 2 15</inkml:trace>
  <inkml:trace contextRef="#ctx0" brushRef="#br0" timeOffset="70115">10190 5072 506 0,'0'0'154'0,"0"0"-33"15,0 0-25 1,-4-144 1-16,4 127-34 0,37 6-45 16,25 8-14-16,27 3-4 15,10 11-1-15,4 22 1 16,-19 7 0-16,-28 7-6 15,-34 10-2-15,-22 10-6 16,-47 14 14-16,-49 15 18 16,-26 10-2-16,-2 0-11 15,14-7-5-15,35-23 0 16,32-21-2-16,24-15-17 16,19-14-4-16,0-10 6 15,0-7-4-15,16-5 21 16,11-4 4-16,14 0 1 15,6 0 5-15,5 4-10 0,-4 4 0 16,-2 3 0-16,-2 9 1 16,-4-2-1-16,-2 8 0 15,-6 0 0-15,-2 0 1 16,2-4 11-16,-8 0 9 16,-5-2 6-16,0-6-2 15,-6-6 5-15,-5-3-4 16,11 0-8-16,-3-5 6 15,6 0-10-15,2 0-12 16,-8-24-2-16,-3-2-100 16,-10 2-106-16,-3 2-120 15</inkml:trace>
  <inkml:trace contextRef="#ctx0" brushRef="#br0" timeOffset="70272">10741 5704 675 0,'0'0'130'0,"0"0"7"16,0 0-11-16,0 0-49 16,0 0-53-16,0 0-24 15,-41-76-38-15,41 80-135 16,0 26-84-16,0 9-117 16</inkml:trace>
  <inkml:trace contextRef="#ctx0" brushRef="#br0" timeOffset="70594">11064 5827 655 0,'0'0'248'0,"0"0"-92"16,0 0-39-16,0 0-52 15,0 0-28-15,0 0-3 16,-5-123-13-16,-1 115-4 15,6 0-3-15,-3 4-7 16,3 4-1-16,0 0-6 16,0 0 2-16,0 0-2 0,0 0 0 15,0-2 1-15,0 2 1 16,0-3 1-16,0 3 6 16,0 0-8-16,0 0-1 15,0 0-18-15,0 0-42 16,-5 0-38-16,-3 9-43 15,-1 10-38-15,-4 4-45 16,0-4-137-16</inkml:trace>
  <inkml:trace contextRef="#ctx0" brushRef="#br0" timeOffset="70874">11064 5827 365 0,'-49'-117'299'0,"49"95"-144"15,0 2 16-15,0 6-14 0,-6 6-59 16,-1 2-28-16,7 6-1 16,0 0-32-16,0 0-21 15,0 22-16-15,-3 15 10 16,-3 13-10-16,-1 6 7 16,-1 1-3-16,2-4 6 15,3-9-10-15,3-10 2 16,0-6-2-16,0-14-11 15,30-9-26-15,11-5-22 16,2 0-14-16,-2-13-22 16,-7-27-53-16,-9-13-82 15,-4-15-145-15</inkml:trace>
  <inkml:trace contextRef="#ctx0" brushRef="#br0" timeOffset="71126">11115 5225 251 0,'0'0'178'15,"0"0"-98"-15,0 0 55 16,0 0-18-16,0 0-86 16,0 0-31-16,-135 45-4 15,135 0 3-15,16-3-2 16,9-15 2-16,-1-8 1 16,-5-9 1-16,-6-10 2 15,0 0 39-15,-4-18 62 16,-3-12-31-16,-2-4-27 0,-4 4-20 15,0 0-26-15,0 14-17 16,0 6-41-16,0 10-25 16,0 0-3-16,0 14-76 15,0 24-94-15</inkml:trace>
  <inkml:trace contextRef="#ctx0" brushRef="#br0" timeOffset="72220">11511 5682 646 0,'0'0'167'0,"0"0"-7"16,0 0 7-16,0 0-65 15,-162-98-62-15,152 98-36 16,-6 10-4-16,-3 30-11 15,-5 10 5-15,8 4 5 16,10-4-26-16,6-11-3 16,0-10-18-16,10-10 6 15,23-10-12-15,11-9 12 16,3 0 30-16,0 0 5 16,-13-18 7-16,-12 10 14 15,-13-1-6-15,-9 7 35 0,0 0-9 16,0 2-17-1,0 0-8-15,0 4-9 0,-6 39-15 16,-13 18 15-16,-3 29 17 16,6 25 3-16,8 23 21 15,5 16 19-15,-4 14-18 16,-2 14-16-16,-4 12-6 16,-6 5 0-16,-5-3-10 15,-14-13-3-15,0-32-3 16,-2-31-3-16,7-39 7 15,-2-38-5-15,-13-29 7 16,-14-14 7-16,-22-26-15 16,-5-42-2-16,1-22-21 15,10-32-5-15,23-21 4 0,23-20-41 16,26-13 0 0,6-4 19-16,44 6 12 0,37 6 12 15,31 2 6-15,28-1-17 16,19-3 5-16,3 3 22 15,-10 11 4-15,-18 12 1 16,-31 19 11-16,-28 14 21 16,-26 22 14-16,-27 19 7 15,-18 17 6-15,-4 22-21 16,0 11-7-16,0 11 4 16,0 9-18-16,0 0-18 15,0 38-1-15,0 40-10 16,0 28 11-16,-7 18 5 15,-2-9-2-15,-1-14 0 16,4-23-1-16,1-22-2 0,5-22 0 16,0-20-2-16,0-11 2 15,0-3-3-15,0 0 3 16,5 0 8-16,23-17-4 16,4-9 10-16,-1 4-14 15,-13 9 1-15,-5 7-4 16,-7 6 2-16,4 0-9 15,1 0-4-15,5 22 0 16,6 3-4-16,4 3-10 16,-2-2-13-16,7-10 18 0,-2-8 10 15,5-8 13 1,2 0 4-16,2-11 1 0,2-33 8 16,-5-20-1-16,-7-19 8 15,-7-17 11-15,-2-15-11 16,-9 1 4-16,-1 12 3 15,-9 21-14-15,0 24 16 16,0 24 7-16,0 16-16 16,0 11 17-16,0 6-18 15,0 0-16-15,0 12-3 16,-3 44-19-16,-9 31 11 16,2 25 4-16,10 8 5 15,0-5-3-15,0-19-28 16,19-17-50-16,3-21-20 15,-1-20-34-15,-8-12-64 0,-7-17-99 16,-6-9-151-16</inkml:trace>
  <inkml:trace contextRef="#ctx0" brushRef="#br0" timeOffset="72374">12193 5710 103 0,'0'0'471'16,"0"0"-381"-16,0 0-79 15,170-58-7-15,-84 46-4 16,-3 4-20-16,-12-1-30 0,-4 0-43 16,-8-8-66-1,-10-4-111-15</inkml:trace>
  <inkml:trace contextRef="#ctx0" brushRef="#br0" timeOffset="73781">12891 5333 340 0,'0'0'133'0,"0"0"15"16,0 0 2-16,-7-148-39 15,-5 135 14-15,2 7-26 16,4 6-19-16,-10 0-32 16,-11 42-36-16,-8 28 8 15,-8 23 4-15,14 11 0 16,17-1-8-16,12-2-11 16,0-17 0-16,3-14-5 15,22-16 0-15,-4-18-2 16,8-16 0-16,4-14-11 15,8-6-8-15,10-18 10 0,2-29 9 16,2-18-3-16,-5-10 5 16,-9-15 3-16,-11-6-3 15,-14 3 4-15,-13 11 2 16,-3 20-3-16,0 22 18 16,-3 20-6-16,0 14 8 15,3 6-5-15,0 0-18 16,-3 37-12-16,-13 34 12 15,1 19 11-15,-4 4 8 16,7 3-11-16,9-17-1 16,3-10-3-16,0-19-4 15,9-18-1-15,10-16-4 0,2-9-14 16,1-8 13-16,10 0 6 16,8-14 2-16,4-26 4 15,-4 2-4-15,-5-4-1 16,-11 7 1-16,-11 11 0 15,-7 7 2-15,-6 8-4 16,0 7 3-16,0 2-3 16,0 0-7-16,3 0-8 15,3 17-9-15,4 10 15 16,2 2 6-16,3 0-8 16,1-11-12-16,-3-6 8 15,-4-7 4-15,1-2 10 16,-10-3 1-16,0 0 3 15,0 0 10-15,3 0 4 0,0-17-9 16,-3 4-3-16,0 7-2 16,0 4-1-16,0 2-2 15,3 0-7-15,7 0-16 16,-1 12 8-16,9 8 1 16,4-3-25-16,6-3-15 15,-2-12 26-15,1-2 20 16,-2 0 8-16,3-4 9 15,-3-33-1-15,-3-13 2 16,-12-12 20-16,-7-14-2 16,-3-12-1-16,0 1 13 15,0-4-16-15,-13 13 2 0,-6 16-14 16,0 20-3-16,3 20 15 16,5 16-6-16,8 6 0 15,-4 16-18-15,-2 40-15 16,3 23 11-16,-1 13 4 15,7 10 0-15,0-9 1 16,0-11 2-16,7-20-6 16,8-13-5-16,0-22-14 15,1-13 12-15,0-5-6 16,6-9 16-16,5 0 2 16,5-6 9-16,6-21 0 15,-2-5-3-15,-4 2-4 16,-8-1 2-16,-5 11-4 15,-9 9-1-15,-4 7-2 0,-3 4 1 16,-3 0-5-16,6 0-9 16,1 10-12-16,1 12 20 15,5 0 3-15,-4-2-18 16,-2-9-5-16,-1-5-6 16,-6-3 15-16,0-3 11 15,0 0 6-15,0 0 15 16,0 0 6-16,0-9-2 15,0-8 1-15,-10-1-12 16,-2 3 7-16,-3 9-6 16,2 1-8-16,-2 5-2 15,-4 0-8-15,3 19-10 0,1 14 11 16,9 4-9-16,3-6-8 16,3-6 0-16,0-9 3 15,0-3 9-15,11-13 5 16,5 0 8-16,3 0 13 15,3-25-1-15,2-20 18 16,-5-15 5-16,-6-16-22 16,-7-8 18-16,-6-8-11 15,0-1 2-15,0 12 2 16,-3 16-9-16,-10 22 10 16,1 17 4-16,2 14-9 15,7 12 1-15,3 0-21 0,0 6-5 16,0 36-7-1,0 13 2-15,0 27 10 0,0 0 0 16,16-3-2-16,16-7-3 16,1-10-45-16,2-12-29 15,-3-14-16-15,-15-13-16 16,-4-12-71-16,-13-11-42 16,0 0-124-16</inkml:trace>
  <inkml:trace contextRef="#ctx0" brushRef="#br0" timeOffset="73928">13476 5340 473 0,'0'0'248'0,"0"0"-129"0,0 0 38 16,0 0-64-16,0 0-90 16,0 0-3-16,-46-73-171 15,20 95-238-15</inkml:trace>
  <inkml:trace contextRef="#ctx0" brushRef="#br0" timeOffset="74764">6526 4897 428 0,'0'0'258'0,"0"0"-122"15,0 0 16-15,0 0-11 16,0 0-26-16,0 0-45 16,-37-78-32-16,37 108-38 15,19 32 9-15,28 25 5 16,12 17 6-16,9 2-10 15,20 7-2-15,12-2-7 0,14-2 4 16,7-10 2-16,-2-17-6 16,-13-27 3-16,-16-16-4 15,-18-22 5-15,-15-17 4 16,-14 0-1-16,-13-22 0 16,-4-26 7-16,-14-11-11 15,-12-8 1-15,0-6-4 16,-35 3-1-16,-23 3-2 15,-14 13-6-15,-9 12 1 16,0 12 5-16,9 10-4 16,26 10 3-16,18 9 1 15,21 1-10-15,7 0-3 0,3 6-28 16,38 21 27-16,15 10 14 16,9 2 4-16,7 9-2 15,3 8 0-15,-10 8 3 16,-5 3-3-16,-14 7 4 15,-9-2-3-15,-5 1 14 16,-13-9-3-16,-13-2-4 16,-6-3-8-16,-16 3-5 15,-52 8-89-15,-26 0-224 16,-22 3-526-16</inkml:trace>
  <inkml:trace contextRef="#ctx0" brushRef="#br0" timeOffset="77327">9673 2185 394 0,'0'0'112'0,"0"0"-83"0,0 0 68 16,0 0 31-16,-165 12-49 15,49-1-37-15,-34 4-13 16,-42 5-2-16,-52 7-15 15,-54 18-10-15,-46 11 4 16,-20 9-6-16,-6-1-3 16,33-8 1-16,41-11-20 15,62-6 12-15,67-8-3 16,54-6-2-16,54-11-18 16,37-6-26-16,19-2-18 15,3 0 13-15,10 2-2 16,26 6 66-16,9 4 0 15,1 6 3-15,1 15-2 16,0 23 2-16,-1 22 3 0,4 37 65 16,0 33-39-16,-4 42 12 15,-5 42 6-15,-15 52-8 16,-12 54 1-16,-9 37 8 16,-5 20 1-16,0-8-2 15,-16-41-16-15,6-33-6 16,7-35 7-16,3-14-2 15,0-16 13-15,0-13-18 16,0-28-8-16,6-23-6 16,17-25-8-16,1-31 2 0,1-30-7 15,-4-31 0 1,-8-29 2-16,-1-24-2 0,-8-8 1 16,-4-10 14-16,3 1 4 15,-3 0 11-15,0-1-16 16,0-2-4-16,3 0 5 15,9 0-15-15,20 0 0 16,24-26-1-16,31-9-2 16,44-16-8-16,42-12-23 15,49-14-6-15,55-4-4 16,35 5-7-16,46 3 27 16,28 9 6-16,7 5 7 15,3 3-1-15,-16 5-9 16,-10-5-13-16,-9-6 8 15,4-8-14-15,0-5 4 0,-1-1 2 16,-3 6 4-16,-12 14 6 16,-2 19 12-16,-31 12 11 15,-13 14 1-15,-27 5 1 16,-29-2 4-16,-25 3 7 16,-23-4 0-16,-18 1 5 15,-8 6-8-15,-1 2 11 16,-10 0-7-16,-9 0-13 15,-26 19-1-15,-17-2 1 16,-23-4 2-16,-22 0-3 16,-15-3 0-16,-19-2-3 15,-13-6 2-15,-10-2 2 0,-6 0 0 16,-2 0 41-16,0 0 25 16,3-16-4-16,3-23-31 15,7-14-3-15,-1-17-16 16,4-11-4-16,-3-11-1 15,-2-20 4-15,-1-13-1 16,-7-17-4-16,0-18-4 16,0-23-1-16,4-13-1 15,12-14 0-15,21-11-1 16,23-18 0-16,26-22-5 16,21-13 4-16,17-17 0 15,10-4-8-15,-9 12 8 16,-13 11-3-16,-31 20 4 0,-28 22 0 15,-40 22 0-15,-16 25-1 16,-29 24-1-16,-33 23 2 16,-9 28 12-16,-1 21-7 15,10 11 3-15,9 17 2 16,9 11-1-16,14 15 1 16,1 14-6-16,-1 10-3 15,-27 9-2-15,-42 17-9 16,-69 39 10-16,-72 11 3 15,-56-2-2-15,-60-9 5 16,-45-13-6-16,-42-5-6 16,-39-2-2-16,-24-7-20 15,-4-5 12-15,-4 2-2 16,15 2-21-16,22 3 17 0,29 4-19 16,31 0-16-16,34 8-19 15,19 4-41-15,18 3-38 16,13 3-64-16,12 8-42 15,12 1-31-15</inkml:trace>
  <inkml:trace contextRef="#ctx0" brushRef="#br0" timeOffset="78685">1962 9265 436 0,'0'0'193'16,"0"0"-59"-16,0 0-58 15,0 0-44-15,-189 75 2 16,52 26 0-16,-31 29 5 16,-17 20-5-16,-1 13-3 15,15-1-4-15,27-7-7 16,33-15-6-16,41-19-12 15,56-17-2-15,14-12 0 16,76-19-5-16,43-20 0 0,31-24-8 16,21-29-12-1,9-10 17-15,-5-46-9 0,-32-8 5 16,-43 1 3-16,-44 13 3 16,-37 12 6-16,-19 6 1 15,-3 2-1-15,-29-2-6 16,8 6-5-16,8 3 11 15,16-2 0-15,0 5-7 16,59 3-8-16,29 3-6 16,23 14-7-16,14 0 20 15,3 20 3-15,-9 42 5 16,-11 39 4-16,-17 53 29 16,-23 61 40-16,-24 76 28 15,-34 60-6-15,-10 50-25 0,-44 23-24 16,-25-7-2-16,-2-24-9 15,15-57-9-15,27-59 6 16,26-61 0-16,3-58-11 16,13-53-3-16,22-35-13 15,-11-27-3-15,-2-28-2 16,-9-15-18-16,-13 0-12 16,6-34-26-16,2-45-27 15,0-41-87-15,-3-48-87 16,-5-46-90-16</inkml:trace>
  <inkml:trace contextRef="#ctx0" brushRef="#br0" timeOffset="79052">3277 10712 369 0,'0'0'233'15,"0"0"-108"-15,0 0-43 16,0 0-43-16,-170-35-22 16,119 103-17-16,2 18 0 15,1 24 1-15,14 5-1 16,22-7 0-16,12-3 0 16,25-24-4-16,53-22 3 0,27-31 2 15,21-28 3 1,7-28 9-16,1-56-8 15,-9-26 22-15,-29-11-2 0,-36-2-3 16,-52 9 10-16,-8 12-17 16,-62 19-11-16,-22 21-4 15,-18 26-6-15,-4 20-14 16,9 12-23-16,17 4-18 16,29 0-14-16,32 0-78 15,19-14-58-15,32-18-36 16</inkml:trace>
  <inkml:trace contextRef="#ctx0" brushRef="#br0" timeOffset="79442">3959 9785 317 0,'0'0'225'0,"57"-150"-86"0,-39 94-35 16,-5 16-8-16,-10 19 17 16,-3 14-16-16,0 7-48 15,0 46-39-15,0 56-5 16,0 56 26-16,0 41 25 15,-16 24-28-15,-5 8 8 16,5-7-21-16,7-2-6 16,9-6-1-16,0-23-5 15,0-47 3-15,0-56-6 16,0-50-6-16,6-40-25 16,16-26-7-16,15-84 22 15,9-44-46-15,-2-25-51 0,-25 0 27 16,-19 41 19-16,-3 43 16 15,-35 39 36-15,-2 20-7 16,6 18 13-16,11 10 7 16,15 5-5-16,8 0 7 15,0 3 0-15,53 0-10 16,47-14 10-16,40-14 2 16,28-14 6-16,-7 0 0 15,-39 9-8-15,-47 25-14 16,-66 8-157-16,-28 35-186 15</inkml:trace>
  <inkml:trace contextRef="#ctx0" brushRef="#br0" timeOffset="79683">1140 13097 364 0,'0'0'138'0,"0"0"-80"15,0 0 14-15,0 0-3 16,0 0 103-16,493-261-58 16,-57 37-46-16,77-26-17 15,33 7-2-15,2 10-18 16,-28 31-26-16,-78 31-5 16,-86 39 0-16,-97 45-41 0,-85 37-85 15,-62 30-121 1,-50 10-135-16</inkml:trace>
  <inkml:trace contextRef="#ctx0" brushRef="#br0" timeOffset="80336">7196 9873 432 0,'0'0'196'16,"0"0"-136"-16,205-179-2 15,-39 92-8-15,21-9 16 0,-9 15-15 16,-48 22-7-16,-47 26-7 15,-48 27-18-15,-32 6-11 16,-3 6-8-16,0 50-9 16,-38 42 9-16,-16 39 38 15,-9 29 3-15,-3 21 3 16,7 9-24-16,10-3 9 16,14-6-1-16,13-20-6 15,16-24-4-15,6-17-11 16,0-30-3-16,0-15 7 15,0-28-11-15,0-22 4 16,0-14 0-16,-10-17-3 16,-14 0 14-16,-11 0-9 15,2 0-4-15,7 0-2 0,20-11-4 16,6-26-5-16,38-24-27 16,58-32-57-16,42-22-6 15,24-19-31-15,2-18-4 16,-11-13 10-16,-20-14-39 15,-11-15-17-15,-15 1-93 16</inkml:trace>
  <inkml:trace contextRef="#ctx0" brushRef="#br0" timeOffset="80576">9034 9287 57 0,'0'0'222'0,"25"-164"-16"16,-25 115-35-16,0 15-52 16,0 17-19-16,0 12 3 0,0 5-17 15,0 39-53-15,-9 74-33 16,-13 55 33-16,-12 53 40 15,-14 17-24-15,-1-8-18 16,-5-5-1-16,8-24-13 16,11-33-11-16,17-34 9 15,12-40-15-15,6-48 0 16,0-25-13-16,0-21-52 16,24-23 1-16,14-49 33 15,2-29-74-15,-15-20-57 16,-25 0-53-16,-6 20-64 15,-56 31-108-15</inkml:trace>
  <inkml:trace contextRef="#ctx0" brushRef="#br0" timeOffset="80682">8560 10245 19 0,'0'0'62'15,"0"0"25"-15,0 0 7 0,0 0-60 16,0 0 28-16,205-50-16 16,-27-8-18-16,24-19-28 15,-2-1-81-15,-28 6-156 16</inkml:trace>
  <inkml:trace contextRef="#ctx0" brushRef="#br0" timeOffset="81019">10264 8758 379 0,'0'0'204'0,"0"0"-75"16,140-153-62-16,-52 123-20 15,18 10-7-15,6 20-22 16,-6 0-5-16,-20 38-4 16,-19 21 9-16,-34 23 9 15,-26 23 11-15,-7 35 34 16,-50 25 6-16,-21 18-28 16,-14 8-3-16,4-10 6 15,7-4-25-15,8-11-5 16,14-13-7-16,7-23-12 15,20-26 7-15,9-33-11 16,11-21 0-16,5-23 0 16,0-14-46-16,13-1-35 15,27 6-40-15,9 9-87 16,-1 16-100-16,-12 6-281 0</inkml:trace>
  <inkml:trace contextRef="#ctx0" brushRef="#br0" timeOffset="81441">10670 11715 555 0,'0'0'267'16,"0"0"-221"-16,0 0-24 16,0-168 27-16,11 114-18 0,8 4 16 15,0 6-21-15,-3 7-15 16,0 12 9-16,-8 8-6 15,-5 14 0-15,0 3-9 16,2 0-5-16,-5 0-2 16,0 0-10-16,0 0-10 15,0 11 8-15,0 11 10 16,0-2 4-16,0-6 1 16,0-5 1-16,0-7-2 15,5-2 2-15,4 0 0 16,4 0 5-16,6 0 7 15,2-6-1-15,4-21 16 0,-3-10-5 16,-1-11 6 0,-8-3-8-16,-13 7-8 15,0 6-8-15,-34 12-6 0,-31 17-17 16,-11 9-2-16,6 0-15 16,13 17-30-16,23 13-39 15,15 2-55-15,16-2-51 16,3-4-73-16</inkml:trace>
  <inkml:trace contextRef="#ctx0" brushRef="#br0" timeOffset="81904">12058 8561 351 0,'0'0'234'0,"0"0"-108"16,0 0-42-16,0 0-37 15,0 0-19-15,0 0-14 16,159-118-10-16,-86 152-4 15,3 13 2-15,-6 22 1 16,-14 22 9-16,-29 35 8 0,-27 49 42 16,-18 24-6-16,-47 11-9 15,-8-15 15 1,8-26-15-16,19-25-13 0,14-20 0 16,16-24-10-16,5-17 15 15,8-18-16-15,-1-18-5 16,4-9 7-16,0-8-19 15,0-2 3-15,0 0-3 16,0-9-6-16,0 1 0 16,0 0-3-16,0 2-51 15,0 3-44-15,-3 6-62 16,-3 8-48-16,0 15-7 16,3 16-166-16</inkml:trace>
  <inkml:trace contextRef="#ctx0" brushRef="#br0" timeOffset="82241">12560 11701 395 0,'0'0'223'0,"0"0"-54"16,0 0-55-16,0 0-7 15,0 0-22-15,0 0-18 16,-41-30-39-16,17 30-12 15,-11 16-16-15,-2 20-2 16,12 4 0-16,19-1-4 0,6-5-13 16,19-8-20-16,33-18-1 15,14-8 39-15,5 0 1 16,-6-38 8-16,-1-1 10 16,-18-5 27-16,-8-7-14 15,-20-2 7-15,-18 2-28 16,0-4-10-16,-47 9-5 15,-34 16-66-15,-25 13-29 16,-18 17-45-16,-10 17-17 16,-6 33-58-16,-3 12-159 15</inkml:trace>
  <inkml:trace contextRef="#ctx0" brushRef="#br0" timeOffset="82669">2490 14160 419 0,'0'0'268'0,"208"-62"-253"15,-30 19-14-15,74-21 33 16,102-28 6-16,118-46 0 16,110-38 23-1,119-16-12-15,93-3-12 0,66 4-14 16,30 20-7-16,-5 14 4 15,-26 22-2-15,-58 21-10 16,-82 20-6-16,-91 20-4 16,-133 13-23-16,-147 21-36 15,-142 16 0-15,-131 20 9 16,-75 4-4-16,-97 2-20 16,-74 32 53-16,-63 2-92 15,-43 1-138-15</inkml:trace>
  <inkml:trace contextRef="#ctx0" brushRef="#br0" timeOffset="82990">2844 14328 511 0,'-174'96'34'15,"72"-25"-28"-15,57-31-12 0,45-28-7 16,53-12 13 0,79-32 36-16,79-35 59 15,72-27-9-15,83-30 34 0,82-28-23 16,91-35-1 0,115-32-25-16,112-23-5 0,103-2-6 15,84 12-19-15,41 27 1 16,12 37-23-16,-33 43-9 15,-95 37-9-15,-125 38-1 16,-168 30-52-16,-170 20-79 16,-165 0-95-16,-158 3-102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7:14:33.401"/>
    </inkml:context>
    <inkml:brush xml:id="br0">
      <inkml:brushProperty name="width" value="0.05292" units="cm"/>
      <inkml:brushProperty name="height" value="0.05292" units="cm"/>
      <inkml:brushProperty name="color" value="#FF0000"/>
    </inkml:brush>
  </inkml:definitions>
  <inkml:trace contextRef="#ctx0" brushRef="#br0">15257 14066 331 0,'0'0'300'0,"0"0"-156"16,0 0-14-16,0 0-10 16,0 0-36-16,0 0-33 15,0-18-7-15,0 18-1 16,0 0-16-16,-15 0-18 15,-25 26-4-15,-30 19 8 0,-26 19-2 16,-10 12 5 0,-12 11-3-16,-1 3-1 0,1-4-3 15,7-2-1-15,13-10-4 16,27-15-2-16,24-18 0 16,23-14-2-16,15-19-1 15,4-5-2-15,5-3 2 16,0 0-4-16,0 0-3 15,0 0-15-15,0 0-14 16,-5 0-33-16,-5 0-87 16,-6 0-91-16,-10 0-92 15</inkml:trace>
  <inkml:trace contextRef="#ctx0" brushRef="#br0" timeOffset="1371.591">15726 13912 307 0,'0'0'374'0,"0"0"-230"0,0 0-8 15,0 0-13-15,0 0-23 16,0 0-27-16,-70-79-30 16,70 79-18-16,7 1-19 15,29 31-2-15,16 20 13 16,16 20 8-16,12 15 0 0,13 8-6 16,17 4-5-1,10-1-5-15,7-5-1 0,-2-8-5 16,-5 1 1-16,-1-7 0 15,-6-2 3-15,-4-15-4 16,-17-14-1-16,-21-16 6 16,-26-14-6-16,-24-9-1 15,-11-5 0-15,-8-4 1 16,-2 0 5-16,0 0 15 16,0 0 12-16,0 0-7 15,0-8-8-15,-10-5-14 16,0-1-5-16,-3 2-23 15,-1 6-42-15,5 2-45 0,0 4-23 16,4 0-50 0,1 0-104-16,4 10-149 0</inkml:trace>
  <inkml:trace contextRef="#ctx0" brushRef="#br0" timeOffset="3058.064">13234 15915 470 0,'0'0'202'0,"0"0"-77"16,0 0 9-16,0 0-17 15,0 0-39-15,0 0-35 0,13-42-26 16,-42 65-14 0,-19 21 7-16,-22 14 6 0,-12 14 8 15,-9 0 0-15,-10 9-1 16,-14 13-5-16,-17 16-5 16,-10-2-3-1,-3-6-4-15,13-21-2 0,32-27 7 16,35-18-6-16,32-18-2 15,22-14-3-15,9-4 1 16,2 0 2-16,0 0-3 16,0 0 0-16,0 0-17 15,0 0-9-15,0 0-10 0,0 0-29 16,0 0-50 0,0 7-85-16,0 4-100 0,0 7-245 15</inkml:trace>
  <inkml:trace contextRef="#ctx0" brushRef="#br0" timeOffset="10131.868">17571 15031 501 0,'0'0'75'16,"0"0"-6"-16,0 0 22 15,0 0 6-15,0 0-17 0,0 0-15 16,0 0-18-16,-21-19-25 15,21 19-8-15,0 0-10 16,2 0-4-16,17-1 0 16,12-2 0-16,15-8 13 15,12-1 5-15,7-2 0 16,-5-2-5-16,-11 6-4 16,-18 6 3-16,-13 2-4 15,-16 2-6-15,-2 0-2 16,0 0-2-16,-7 27 2 15,-22 11 1-15,-11 7 19 16,-7-1-19-16,5-1 6 16,7-10-5-16,10-6-2 15,7-5-1-15,7-13-1 0,2 0 2 16,9-9 1-16,0 0 1 16,0 0 5-16,0 0 6 15,11 0-5-15,16-2-4 16,9-6 9-16,11 0 1 15,6 8-4-15,-2 0-4 16,1 0-5-16,-8 4 0 16,-4 14 0-16,-9 4-2 15,-4 0 2-15,-9 2-1 16,-12 1 0-16,-6-2 0 16,0-5 1-16,-35 4 6 15,-21 0 7-15,-19-7-9 16,-15-7-5-16,-5-5-1 15,1-3 1-15,7-11 0 0,9-26-3 16,9-9-21-16,13-6-65 16,14-3-116-16,11 11-236 15</inkml:trace>
  <inkml:trace contextRef="#ctx0" brushRef="#br0" timeOffset="-178762.35">15685 12809 385 0,'0'0'114'0,"-115"-112"-13"15,47 66 16-15,1 9-25 16,-1 14-20-16,-6 16-8 16,-6 7-16-16,-7 43-10 15,-3 27-5-15,9 26-13 16,7 23-5-16,13 21-1 15,19 8-8-15,16 1 1 16,17-5-1-16,9-11-3 16,11-13 1-16,26-12-1 15,15-14-2-15,15-20-1 0,15-13 0 16,18-22-1-16,21-18-8 16,14-19 3-16,10-2 6 15,5-36 1-15,-5-16 0 16,-7-19 5-16,-12-11 4 15,-16-16 15-15,-18-11 19 16,-26-9 9-16,-24-14-17 16,-26-13-11-16,-16-1-9 15,-31 6 3-15,-43 15-1 16,-28 23-1-16,-29 18-11 16,-30 22 0-16,-24 28-4 15,-22 28-2-15,-16 12 0 16,20 44 0-16,41 18-3 15,57 14-28-15,63 18-77 16,39 13-150-16,8-1-307 0</inkml:trace>
  <inkml:trace contextRef="#ctx0" brushRef="#br0" timeOffset="-67663.38">22803 13877 674 0,'0'0'181'16,"0"0"-43"-16,0 0-12 16,0 0-26-16,0 0-34 15,0 0-28-15,6-13-8 16,-6 13-15-16,0 2-15 15,-6 15 4-15,-4 4 1 16,1-3-4-16,5-6-1 16,4-2-3-16,0-2 0 15,0-2-1-15,0 2-3 16,0-3 2-16,17 2-1 16,8-1 6-16,8 3 0 0,9 0 0 15,1-4 5 1,-1 4-4-16,-1 3-1 15,-6 4-1-15,-6 2 1 0,-9 4 0 16,-9 1-3-16,-6-3 0 16,-5 2 2-16,0-2 0 15,-14-2 1-15,-24 0-1 16,-10-7-10-16,-10-2-29 16,-5-5-16-16,1-4-12 15,10 0-35-15,17 0-45 16,21-10-1-16,14-10-56 15,22-13-269-15</inkml:trace>
  <inkml:trace contextRef="#ctx0" brushRef="#br0" timeOffset="-67476.679">22940 13760 345 0,'0'0'344'15,"0"0"-194"-15,0 0-7 16,0 0-31-16,0 0-78 15,122-46-31-15,-44 41 12 16,7 5-14-16,-5 0-1 16,-11 13-61-16,-15 6-171 15,-19 2-159-15</inkml:trace>
  <inkml:trace contextRef="#ctx0" brushRef="#br0" timeOffset="-66896.257">25722 13664 613 0,'0'0'222'0,"0"0"-150"0,0 0 31 15,0 0 10-15,0 0-59 16,0 0-32-16,25-14-21 16,17 14 5-16,12 0 3 15,4 0 1-15,-11 0 0 16,-14 0 2-16,-11 2-6 15,-12 1 1-15,-10 0-4 16,0-3 0-16,0 4-1 16,-6 6 0-16,-25 8-1 15,-11 6 14-15,-2 1-9 16,3-4-2-16,14-5-4 16,14-6-1-16,9-5-4 0,4-2-1 15,0 3-5-15,23 0 8 16,12 0 3-16,7 2 8 15,5 0-7-15,0 3 5 16,-4 2-4-16,-6 3-2 16,-6 2-2-16,-6 0 2 15,-5 0 0-15,-9-1-2 16,-6-4-2-16,-5-3 4 16,0 0 0-16,-23-2 2 15,-17-4 6-15,-13-2-6 16,-10-2-2-16,3 0-31 15,4 0-64-15,18 0-114 0,25 3-171 16</inkml:trace>
  <inkml:trace contextRef="#ctx0" brushRef="#br0" timeOffset="-66445.381">27775 13508 673 0,'0'0'252'0,"0"0"-139"15,0 0 2-15,0 0-34 16,0 0-41-16,0 0-30 16,131-43-7-16,-84 63 0 15,-3 11 0-15,-10 14-3 16,-7 3 0-16,-15 1-2 16,-12-2 3-16,0 0-1 15,-25-3 3-15,-21-6 4 16,-2-8 1-16,3-14-7 15,14-7 3-15,16-7-1 16,9-2 5-16,6 0-1 0,4 0-1 16,40 0-5-16,31-2-1 15,37-10 0-15,21-1 0 16,1 3-15 0,-11 3-72-16,-21 0-154 0,-19 0-320 15</inkml:trace>
  <inkml:trace contextRef="#ctx0" brushRef="#br0" timeOffset="-61873.405">19693 13378 113 0,'0'0'97'0,"0"0"1"16,0 0 3-16,0 0-15 15,0 0-28-15,0 0-17 16,70-26-3-16,-35 23 0 16,9-1 2-16,12 0-12 15,13 0-16-15,14-2 10 0,19 0 6 16,18-3-14-1,17 0-7-15,3-5 7 16,3 1 3 0,0-2-3-16,-4 1 2 15,2 6 2-15,1 1-6 0,3 7-5 16,3 0-6-16,-2 0 0 16,-1 0 0-16,-4 0 1 0,-8-2 1 15,-6-5-3-15,-13-4 2 16,-10-2-2-16,-6-4 2 15,-3-1 2-15,5-4 6 16,8 0 1-16,17 0-3 16,20-2 0-16,13 0-2 0,10 3-1 15,3-2-5-15,5 3 6 16,1 0-6-16,-11 0 5 16,-8 4-3-1,-10 0-2-15,-13 0 2 0,10 1 1 16,7 4-3-16,10 3 0 15,12 4 1-15,0 1-1 16,4 3 0-16,-8 0 1 16,-14 0 0-16,-17 0-1 15,-13 0-3-15,-13 0 3 16,-1 0 0-16,2-3 0 16,-1-3 2-16,7 0-2 15,1 1 0-15,1 1 1 16,-1 4 0-16,-7 0-1 15,-4 0 1-15,0 0-1 0,1-4 2 16,7 0 2 0,2-2-4-16,12 1-4 0,13 1 4 15,11 4 0-15,6 0 0 16,1 0-2-16,-11 7 3 16,-14 4-1-16,-14-6 1 15,-8-1 1-15,-6-2 0 16,-1-2-2-16,0 0 1 15,-4 0-1-15,-10 0 0 16,-10 0-1-16,-9 0-2 16,-2 0 3-16,3 3 0 15,4-3 0-15,-4 0 0 0,-7 0 1 16,-17 0 3-16,-12-3-2 16,-15-1 2-16,-6 1 31 15,-4-1 7-15,-8 1-22 16,-1 2-19-16,-5 1-1 15,-2 0-6-15,0 0-18 16,0 0-45-16,0 0-90 16,-15 0-177-16</inkml:trace>
  <inkml:trace contextRef="#ctx0" brushRef="#br0" timeOffset="-58914.665">28666 12940 394 0,'0'0'210'15,"0"0"-111"-15,0 0-25 16,0 0 5-16,0 0 5 16,0 0-3-16,51-43-14 15,-51 43-19-15,3 0-9 16,-3 0-7-16,0 0-8 15,0 0-7-15,0 0-7 16,0 0 0-16,0 0-3 0,0 0 0 16,0 0-4-1,0 0 1-15,0 0-2 0,0 0 1 16,0 0-3-16,0 0-7 16,0 11-78-16,0 15-55 15,-3 6-116-15,3 5-120 16</inkml:trace>
  <inkml:trace contextRef="#ctx0" brushRef="#br0" timeOffset="-58454.999">29229 13040 364 0,'0'0'224'0,"0"0"-103"0,0 0-1 16,0 0 3-16,0 0-17 16,0 0-27-16,-6-78-34 15,2 74-3-15,4 2-2 16,0 2-15-16,0 0 3 15,0 0-15-15,0 0 4 0,0 0-9 16,0 0 2-16,0 0-10 16,0 0-3-16,0 6-3 15,0 23 0-15,0 26 6 16,0 17 4-16,0 14 4 16,0 15-4-16,0 3-1 15,0 14 3-15,0 7-5 16,0 3 0-16,2 2-1 15,2-6 1-15,3-5 0 16,4-11-1-16,4-14 1 16,4-12 1-16,0-16-4 15,-1-16-2-15,-3-10-32 16,-5-11-44-16,-8-10-45 0,-2-4-78 16,0-11-167-1</inkml:trace>
  <inkml:trace contextRef="#ctx0" brushRef="#br0" timeOffset="-57907.399">27393 12858 213 0,'0'0'298'0,"0"0"-184"15,0 0 2-15,0 0-17 16,0 0-23-16,0 0-55 15,0 0 8-15,-46 128 50 16,46-38-22-16,0 20 8 16,0 13-16-16,0 11-9 15,0 6-6-15,0 13-4 16,6 2-11-16,15-3-5 16,8-10-8-16,13-19-6 15,3-22 0-15,1-17-3 16,-1-15-35-16,-9-17-63 15,-13-14-72-15,-19-10-213 0</inkml:trace>
  <inkml:trace contextRef="#ctx0" brushRef="#br0" timeOffset="-57313.939">24756 13091 106 0,'0'0'370'16,"0"0"-240"-16,0 0 28 15,0 0-34-15,0 0-6 0,0 0-27 16,0-107-28-16,0 93-8 16,0 6-6-16,0 2-8 15,0 3 1-15,0 2-12 16,0-1-6-16,0 2-3 16,0 0-1-16,0 0-1 15,0 0-8-15,0 0-11 16,0 6-9-16,0 34-6 15,-5 34 8-15,3 36 7 16,2 26 5-16,0 13-4 16,0 9 0-16,0 5 0 15,0 3-1-15,5 1-3 16,-3-15 1-16,-2-8-19 16,2-13-39-16,2-9-40 0,5-18-61 15,0-19-155-15</inkml:trace>
  <inkml:trace contextRef="#ctx0" brushRef="#br0" timeOffset="-56789.86">21600 13128 714 0,'0'0'99'0,"0"0"-55"15,0 0 35-15,-8 120 15 16,-1-23 3-16,5 19-54 16,4 14 3-16,0 11-6 15,8 7-12-15,17 6-9 16,8-1-11-16,3-3 3 16,1-5-7-16,1-3-4 15,3-9 0-15,5-13-82 16,17-20-136-16,38-16-366 15</inkml:trace>
  <inkml:trace contextRef="#ctx0" brushRef="#br0" timeOffset="-53261.864">20607 13880 320 0,'0'0'135'16,"0"0"-66"-16,0 0 25 15,0 0 21-15,0 0-37 16,0 0-20-16,-34 0-3 0,39-3-8 16,19-16-20-1,6-5 2-15,1-4-16 0,0 2 14 16,-4 2-7-16,-8 4-6 16,-7 10 2-16,-6 2-7 15,-6 8-2-15,0 0-7 16,0 0-1-16,0 0-11 15,0 12 4-15,0 16 2 16,0 16 6-16,-6 8 5 16,-3 4 0-16,2 2-2 15,3 1-1-15,1 1-2 16,3 0 0-16,0-6 2 16,0-6-2-16,0-10 0 15,-4-14 0-15,0-10-2 16,2-10 2-16,-1-4 1 15,-6 0 7-15,-8 0 6 0,-10 0-5 16,-4 0-9 0,1-2 4-16,6-2-4 0,9 0 0 15,5 0 3-15,10 4 0 16,0-6-3-16,5 0-8 16,39-8-35-16,21-9 37 15,24 0-2-15,3-4-35 16,-10 6-84-16,-19 3-33 15,-26 5-89-15,-24 0-136 16</inkml:trace>
  <inkml:trace contextRef="#ctx0" brushRef="#br0" timeOffset="-51728.827">19749 13405 285 0,'0'0'187'16,"0"0"-66"-16,0 0 1 16,0 0-7-16,0 0-37 15,0 0-23-15,6-20-10 16,-6 22-36-16,6 36-9 15,-4 22 0-15,-2 32 28 16,0 21-1-16,0 15 0 16,-8 12-21-16,-7 7 2 15,-1 1-5-15,10-5-2 16,3-15 1-16,3-11-2 0,0-6 1 16,3-8 0-16,8-7-1 15,0-10 1-15,-2-14-1 16,3-9 3-16,-4-9-2 15,-1 0-1-15,1-10-1 16,0-6 1-16,0-10-2 16,-1-10-5-16,2-3-6 15,0-9 9-15,2-2 2 16,5-1-11-16,6-3 13 16,9 0 3-16,7 0 7 15,6 0-7-15,12-6-3 0,13-1-1 16,23-6 1-1,30 3-10-15,28-7 8 0,26-2 0 16,20 1 1 0,15-4 1-16,10 4-1 0,10-1 1 15,10 4 0-15,16 1 1 16,12 2 0-16,17-2-2 16,11 0-1-16,9-5-4 15,8 6 4-15,5-5 0 16,-1-3 0-16,-2 3-7 15,-6 0-5-15,-20-2-2 16,-13 2 3-16,-10-1 3 16,-4-4 5-16,0 3-5 15,-5-2-1-15,-9-1-1 16,-12 2 3-16,-21 3-23 0,-12-4 16 16,-3 4 15-1,-7-4 1-15,9 8 1 0,1 1-1 16,2 5-3-16,-3 2 3 15,-14-3 1-15,-13 1 0 16,-17-6 0-16,-15 10-1 16,-6-5-1-16,0 3 1 15,1 3 4-15,4-6-3 16,7 4-2-16,9 0-7 16,4 5-17-16,-5 0 5 15,-15 0 17-15,-21 0 0 16,-26 0 3-16,-21 0-1 0,-15 0 1 15,-8 0 6-15,4 0 4 16,11 0 1-16,8 0-2 16,16 0-8-16,5 0 3 15,-3 0-4-15,-5 0-6 16,-12 2 6-16,-16 2 0 16,-18 0 3-16,-15-4-3 15,-16 4 5-15,-7-4 15 16,8 0 13-16,3 5-23 15,10-4 2-15,1 1 3 16,-3-2-3-16,-8 0 0 16,-6 0 7-16,-9 0 8 15,0 0 12-15,0-3 0 16,0-16-20-16,-7-3-19 16,-1 6 6-16,-1 4 9 0,1 0-1 15,4-6 1-15,2-4 6 16,0-14 9-16,2-4-15 15,-7-12 2-15,-1-12-1 16,-10-15 1-16,-3-9-11 16,0-14-5-16,0-4 6 15,5-6-3-15,7-1-3 16,5 1 7-16,4 3-4 16,0 1-1-16,0-5 0 15,0-9 1-15,-8-4 0 16,-17-1-4-16,-9 8 0 15,-1 18 2-15,4 21-1 0,6 20 0 16,7 22 5-16,9 14-4 16,3 12-1-16,4 8 2 15,-1 2 0-15,1 2-3 16,-1 0-4-16,1 0 1 16,0 0-1-16,-5-4 2 15,-8 2-2-15,-26 0-1 16,-25-2 3-16,-23-1-7 15,-22-1-5-15,-19 0-3 16,-30 5-18-16,-38 1-16 16,-45 0-14-16,-34 0-71 15,-19 4-49-15,-2 5-100 16</inkml:trace>
  <inkml:trace contextRef="#ctx0" brushRef="#br0" timeOffset="-51006.905">30335 12687 707 0,'0'0'136'16,"0"0"-34"-16,0 0 23 16,0 0-41-16,0 0-47 15,0 0-30-15,-148 96 1 16,40 15 1-16,-15 23 6 16,5 12-6-16,16 2 3 15,17-5-7-15,20-17-3 16,18-12-2-16,14-11 0 15,8-11-21-15,6-12-56 16,3-8-67-16,-2-10-111 16,2-17-199-16</inkml:trace>
  <inkml:trace contextRef="#ctx0" brushRef="#br0" timeOffset="-50699.121">31446 12756 560 0,'0'0'223'0,"0"0"-163"0,0 0-38 15,-116 100 63-15,41-10-5 16,-1 28-22-16,0 14-29 15,3 11-11-15,-1 7 5 16,1-3-10-16,-8 0-11 16,-6-2 1-16,-8-4 2 15,1-17-5-15,12-20-30 16,15-24-70-16,14-30-58 16,20-22-42-16,16-15-251 15</inkml:trace>
  <inkml:trace contextRef="#ctx0" brushRef="#br0" timeOffset="-50442.142">31484 13558 378 0,'0'0'140'0,"0"0"-126"16,-64 145 75-16,26-64 7 16,-4 3-51-16,-1 2-16 15,1 3-4-15,2-10-6 16,4-2-15-16,10-7-4 16,3-6-28-16,9-7-125 15,8-10-301-15</inkml:trace>
  <inkml:trace contextRef="#ctx0" brushRef="#br0" timeOffset="-23232.765">15402 13054 544 0,'0'0'149'0,"0"0"-55"15,0 0-24-15,0 0-8 16,0 0-29-16,0 0-17 0,-13 22-5 15,3 12 3 1,-2 10 37-16,-1 5-29 0,-1-8-14 16,5-8-7-16,3-12 2 15,0-8-3-15,6-8-2 16,0-2 2-16,0-3 0 16,0 0 0-16,0 0 0 15,0 0-2-15,2 0-3 16,27 0 5-16,19-3 0 15,12-8 16-15,7-5-11 16,-5 5 6 0,-10 11-1-16,-11 0-10 0,-11 2 0 15,-8 23 0-15,-5 3 0 16,-5 8 0-16,-10 0 4 0,-2 0 0 16,0-5-2-1,-14-4 6-15,-7-5-2 0,-8-8 4 16,-7-3-5-16,-7-4-5 15,-7-5-15-15,-8-2-37 16,0 0-21-16,8 0-59 16,15-12-19-16,14-6-48 15,21-8-161-15</inkml:trace>
  <inkml:trace contextRef="#ctx0" brushRef="#br0" timeOffset="-23025.791">15435 12986 340 0,'0'0'227'0,"0"0"-86"0,0 0-23 15,0 0-36-15,0 0-48 16,0 0-20-16,156-49 0 16,-67 48 0-16,-6 1-14 15,-16 0-9-15,-29 22-84 16,-32 17-123-16,-6 14-288 15</inkml:trace>
  <inkml:trace contextRef="#ctx0" brushRef="#br0" timeOffset="-4211.045">13517 15280 306 0,'0'0'314'16,"0"0"-228"-16,0 0 1 15,0 0-34-15,13-108-5 16,24 99-25-16,5 9-11 16,0 0 0-16,7 2-12 15,-1 23 8-15,-5 11-3 16,-5 4-2-16,-13 10 0 15,-17 0-1-15,-8 7 0 0,-22 3 0 16,-31 0 7-16,-15-2-9 16,-3-4-2-16,0-18-10 15,13-11-30-15,14-14 35 16,15-11 7-16,11 0 18 16,12 0 0-16,3-18 13 15,3-8-8-15,0-2-10 16,13 0 5-16,3 7-6 15,2 12 4-15,-2 5-5 16,1 4-11-16,10 0-3 16,4 12 0-16,10 16 3 15,7-2 0-15,8-2 0 0,7 5-35 16,-1 0-121 0,-8 5-201-16</inkml:trace>
  <inkml:trace contextRef="#ctx0" brushRef="#br0" timeOffset="-3354.9">11416 17231 379 0,'0'0'419'0,"0"0"-333"16,0 0 42-16,0 0-8 15,0 0-42-15,0 0-25 16,-22-44-14-16,22 40-12 16,0-2-16-16,0 2 1 15,0-1-6-15,0 2-1 16,0-1-1-16,0-6-4 16,2-8-4-16,21 0 0 15,8-5 0-15,4 5 1 16,-1 0 1-16,-10 10 2 15,-9 4-1-15,-10 4-2 0,-2 0-3 16,-3 0 4-16,0 0 2 16,0 0 0-16,0 0-2 15,0 0-2-15,2 23 4 16,4 12 8-16,3 5 6 16,0 9-6-1,0 1-2-15,0 2 6 0,0 3-2 16,0-2-1-16,2-5-3 15,0-4-3-15,-2-6 3 16,-4-7-1-16,-5-9-1 16,0-13-1-16,0 0-2 15,0-1 3-15,-21-2 7 16,-12 7 1-16,-14 0-5 16,-4-3-7-16,2 2-2 0,11-6-2 15,15-2 3-15,17-4 1 16,6 0-5-16,0 0-12 15,36-10-12-15,32-17-4 16,24-17 33-16,13-6-20 16,-11 11-33-16,-23 8-57 15,-22 17-92-15,-22 10-179 16</inkml:trace>
  <inkml:trace contextRef="#ctx0" brushRef="#br0" timeOffset="-2686.024">11558 16625 693 0,'0'0'94'0,"-137"-24"-56"16,54 24 11-16,-6 0 5 0,-3 24-2 15,-1 20-24 1,4 27-7-16,9 15-3 15,15 17-12-15,16 16-6 0,16 6 6 16,17 6-7-16,16 7 5 16,5 0-6-16,43 12 2 15,29-1-3 1,23-1-1-16,22-13-4 0,23-30 7 16,18-39 1-16,11-37 0 15,5-29 4-15,-2-42 6 16,-5-47 0-16,-10-31 19 15,-10-14 0-15,-23-1 16 16,-34 11-14-16,-34-1 7 16,-37 5 3-16,-24-5-10 15,-42-11-12-15,-45 4-17 16,-35 2-2-16,-36 10-26 16,-33 21-27-16,-27 27-50 0,-19 36-107 15,-2 32-124-15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5:49:46.090"/>
    </inkml:context>
    <inkml:brush xml:id="br0">
      <inkml:brushProperty name="width" value="0.05292" units="cm"/>
      <inkml:brushProperty name="height" value="0.05292" units="cm"/>
      <inkml:brushProperty name="color" value="#FF0000"/>
    </inkml:brush>
  </inkml:definitions>
  <inkml:trace contextRef="#ctx0" brushRef="#br0">9183 5941 218 0,'0'0'462'16,"0"0"-339"-16,0 0 34 15,0 0 3-15,0 0-49 16,0 0-25-16,0 0-20 16,-10-36-23-16,10 36-1 15,0 0-8-15,0 0-1 16,0 0-5-16,0 0-12 15,-3 4-9-15,-1 18-7 16,-1 10 1-16,1 11 9 0,-1 1-5 16,3 3-2-1,0 0-2-15,0-3-1 0,-3-2-2 16,-1-4-62-16,-2-2-42 16,0-8-46-16,-1-6-54 15,9-8-148-15,0-10-243 16</inkml:trace>
  <inkml:trace contextRef="#ctx0" brushRef="#br0" timeOffset="368.471">9399 6173 662 0,'0'0'155'0,"0"0"-10"16,0 0-3-16,0 0-55 15,0 0-40-15,0 0-20 16,-4-14-27-16,2 14-14 16,2 14 0-16,0 11 14 15,0 3-4-15,0-4 1 16,2-2-13-16,16-8 1 16,6-6 2-16,3-5 7 15,2-3 6-15,-4 0 2 16,-3-6 15-16,-4-13 8 15,-2-3 4-15,-3-8 7 16,-6-2-8-16,-7-2 2 0,0-1-11 16,-14 4-13-16,-17 4 2 15,-5 8-8-15,-6 11-14 16,2 8 9-16,2 0-47 16,9 12-75-16,16 20-108 15,11 4-183-15</inkml:trace>
  <inkml:trace contextRef="#ctx0" brushRef="#br0" timeOffset="1131.245">10864 5911 662 0,'0'0'168'16,"0"0"-29"-16,0 0 3 15,0 0-37-15,0 0-24 16,0 0-22-16,-34-30-13 16,34 30-16-16,0 0-16 15,0 0-6-15,0 14-7 16,0 10 6-16,0 9 6 16,0 0-8-16,-4 4 6 15,-8-2-6-15,4-4-4 0,1-9 4 16,3-9-5-16,1-4 1 15,3-7-1-15,0 0 2 16,0-2-4-16,0 0 1 16,0 2-7-16,5 2 0 15,12 0-10-15,10 4 15 16,4-2 3-16,1 4-9 16,-1 2 9-16,-4 2-5 15,-3 4-7-15,-4 2 6 16,-2 5-5-16,-7 2 4 15,-7 5 4-15,-4-2-1 16,0 0 4-16,-11-4-1 16,-13-3 1-16,-5-9 6 15,-7-5-4-15,-2-6-2 16,-1-3-16-16,0 0-35 0,6-5-10 16,4-18-34-16,14-10-18 15,12-11-37-15,3-7-140 16,18-8-233-16</inkml:trace>
  <inkml:trace contextRef="#ctx0" brushRef="#br0" timeOffset="1299.562">10828 5909 163 0,'0'0'250'0,"0"0"-84"16,0 0-11-16,0 0-49 0,0 0-44 15,0 0-51 1,115-34 5-16,-25 34-4 0,5 0-5 15,-12 0-7-15,-25 0-39 16,-31 0-105-16,-27 3-173 16</inkml:trace>
  <inkml:trace contextRef="#ctx0" brushRef="#br0" timeOffset="2049.746">12443 5886 627 0,'0'0'120'15,"0"0"-57"-15,0 0 39 0,0 0 17 16,0 0-24-16,0 0-33 15,-42-17-25-15,49 17-20 16,20 0-12-16,12 0 9 16,9 0 2-16,0 0-7 15,-3 0 2-15,-3 3-1 16,-2 0 8-16,-5 3 1 16,-6 2-12-16,-4 0-1 15,-9 2-6-15,-5 2 1 16,-9 4-2-16,-2 4-4 15,0 4 5-15,-22 7 6 16,-10-3-3-16,-5 1 3 16,1-3 2-16,12-5-7 0,9-7 1 15,7-8-2-15,8-2 0 16,0-2 2-16,0-2-1 16,0 0 10-16,0 0 1 15,10 0-2-15,9 0 0 16,8 4-5-16,6 2-2 15,6 4-1-15,-1 3-1 16,-1 6-1-16,-3 0 0 16,-5 4-2-16,-5 4 1 15,-9 6-1-15,-5 1-4 16,-10-2 5-16,0 0-6 16,-14-3 7-16,-21-6 1 0,-12-6 0 15,-13-10-2 1,-12-4 1-16,-3-3-37 0,6 0-30 15,11 0-59-15,19-10-59 16,35-7-96-16,16-9-411 16</inkml:trace>
  <inkml:trace contextRef="#ctx0" brushRef="#br0" timeOffset="2541.611">13876 5992 499 0,'0'0'358'0,"0"0"-274"15,0 0 66-15,0 0-22 16,0 0-51-16,0 0-27 16,-62-75-20-16,90 75-17 15,13 0-3-15,7 0-8 16,0 6 1-16,-7 20-3 0,-7 4-6 16,-9 7 5-1,-7-1-2-15,-10 4 1 0,-5-2 0 16,-3-1 4-16,-5-1-3 15,-24-5 2 1,-11-1-1-16,-7-6 8 0,5-3-4 16,9-10-4-16,12-3 4 15,13-2-4-15,8-2-1 16,0 0-1-16,4 2-3 16,29-6 5-16,23 0 9 15,22 0 2-15,9-6-11 16,0-4-5-16,-9 2-25 15,-13 8-33-15,-10 0-82 16,-1 4-114-16,-1 15-224 16</inkml:trace>
  <inkml:trace contextRef="#ctx0" brushRef="#br0" timeOffset="10399.841">9781 5547 608 0,'0'0'134'16,"0"0"-127"-16,0 0 19 16,0 0 78-16,0 0 12 15,0 0-39-15,0 0-21 16,-7 17-23-16,-33-17-2 0,-23 2-21 15,-19 5-9-15,-14 1 1 16,-13 2-2-16,-11 2-2 16,-3 2-1-16,7 0 3 15,14 0 0-15,19-5-1 16,17-3-3-16,12-3 0 16,16-3 3-16,9 0 1 15,13 0 1-15,8 0-1 16,3 0 0-16,5 0 0 15,0 0-1-15,0 4 0 16,0 8-5-16,0 9-14 16,0 15 14-16,0 13 6 0,0 5 0 15,0 6 4 1,0 7-2-16,2 2 5 0,5 6-3 16,3 1 3-16,-2 2 3 15,3 0-7-15,-1-2 8 16,-4-3 1-16,-2-3-8 15,1-2 1-15,1-6 2 16,-2-6-2-16,2-11 12 16,0-18-13-16,-1-8 0 15,-3-10 1-15,2-6-4 16,0-3 7-16,-2 0 0 16,1 0 3-16,-3 0 9 15,5 0-1-15,6 0 1 16,13-16-4-16,18-5-15 15,19 0 0-15,17-4-1 0,16 3-3 16,14 2 1-16,10 0-4 16,9 4-2-16,14 5-6 15,13 5-6-15,17 3 19 16,23 3-9-16,15 0 3 16,12 0 5-16,4 9-1 15,-4 8 0-15,-5 1 3 16,-4 3 0-16,-5-6 5 15,-5-1-5-15,1-4-3 16,-9-4 1-16,5 0 0 16,3-3 2-16,-1 1 0 15,-7 6 3-15,-5-1-1 0,-9 3-2 16,-13 3-1-16,-6-3 1 16,-12-1-2-16,-4 1 2 15,-2 3-1-15,-3-3 1 16,0-1-3-16,-6 4 3 15,-7 1-2-15,-5 1 1 16,-8-2-5-16,-4-1 2 16,-2-2 4-16,-3-3-4 15,-4-7 1-15,-3 3 3 16,-3-3 0-16,3 4-4 16,0 0 5-16,-2-2-1 15,-5 2 0-15,-8-4 1 16,-7 0-1-16,-3-2 0 0,-4 0 0 15,0 0 2 1,3 0-1-16,1 0-1 0,-2 0 0 16,3 0 3-16,-5-6 0 15,0 2-3-15,-7 0 0 16,-6 0 2-16,-9 0-2 16,-7-2 4-16,-7 0 6 15,-1 0-7-15,-6 1 4 16,-5 0-5-16,-6 1-1 15,-9 0 7-15,0 0-4 16,-4 0 9-16,-2-4 8 16,2-3-9-16,-2-6 2 0,0-2-1 15,0-4-1 1,0-8 7-16,2-4-12 0,-2-14-4 16,2-13-3-16,3-14 4 15,-3-12-6-15,0-6 2 16,4-1 0-16,4-1 2 15,5-5 1-15,3-3-4 16,-2 5 1-16,-5-2 0 16,-6 3 1-16,-5 6-1 15,0-1-1-15,-10 11-1 16,-9 10 4-16,-10 7 0 16,-3 9-2-16,3 11 1 15,0 8-2-15,5 14 0 16,-1 8-2-16,1 5 2 0,-10 5-12 15,-8 5 5-15,-18 0 2 16,-21 0-3-16,-25 0 6 16,-28 0-9-16,-33 2 0 15,-36-2 7-15,-27 0-10 16,-26 0 5-16,-18-15 7 16,-4-1-2-16,-5 4 4 15,-2 0-12-15,-1 4-1 16,-1 4 2-16,-10 2 5 15,-8 2 5-15,-11 0-2 16,-12 0-13-16,5 0 12 16,3 4-4-16,17 6-3 15,24 3 10-15,30 2-7 0,35 0 3 16,33 0 4-16,26-1 0 16,28 0-2-16,13 5 4 15,14-2-8-15,6 4-1 16,9 1-12-16,11-4-3 15,12-1 7-15,15-4 0 16,16-5-1-16,13-4-13 16,7-4-13-16,5 0-9 15,-1 0 32-15,-4 0 14 16,-7 0-3-16,-15 0-11 16,-10 4-8-16,-9 3-9 15,0 1 11-15,4 5 12 16,15-1-16-16,13 2-25 0,11 0-71 15,9-4-134 1</inkml:trace>
  <inkml:trace contextRef="#ctx0" brushRef="#br0" timeOffset="11145.848">14816 5289 651 0,'0'0'122'0,"0"0"-56"0,0 0 31 16,0 0 6-1,0 0-55-15,0 0-29 0,-13 67 0 16,13-1 31-16,0 15-4 16,2 13-10-16,-2 7 2 15,2 8 0-15,3 7-19 16,6 0 1-16,2 4-13 15,7-7 3-15,2-3-5 16,7-3-4-16,0-11 2 16,3-8 5-16,-3-14-8 15,-5-14 5-15,-4-15 2 16,-6-15-7-16,-8-12 0 16,-4-12 0-16,1-2-13 15,-3-4-32-15,0 0-42 16,0-4-25-16,11-24-132 0,11-16-243 15</inkml:trace>
  <inkml:trace contextRef="#ctx0" brushRef="#br0" timeOffset="11577.028">15868 5414 558 0,'0'0'99'0,"0"0"-29"16,0 0 27-16,0 0 11 16,0 0-23-16,0 0-55 15,0 52-22-15,0 10 38 16,0 16 5-16,0 11-6 16,2 13 10-16,5 10-24 15,6 11-4-15,0 4-3 0,1-4-8 16,-3 8-4-1,1-3-9-15,3-6 0 0,7-10-1 16,3-18-1-16,-1-17-2 16,-2-14-16-16,-4-16-47 15,-15-19-111-15,-3-24-235 16</inkml:trace>
  <inkml:trace contextRef="#ctx0" brushRef="#br0" timeOffset="12155.285">13629 5238 298 0,'0'0'234'0,"0"0"-48"16,0 0-52-16,0 0-43 15,0 0-48-15,0 0-34 16,-18 98 49-16,9-20 5 15,2 18-12-15,5 12 4 16,2 10-10-16,0 5-22 16,0 2 2-16,-5 5-13 0,-6 3 5 15,1-3 3 1,-6-2 10-16,5-11-7 0,3-20-17 16,2-16-3-16,6-21 3 15,0-17-6-15,-2-14-25 16,2-8-68-16,0-13-78 15,-7-8-155-15,-4 0-317 16</inkml:trace>
  <inkml:trace contextRef="#ctx0" brushRef="#br0" timeOffset="12734.472">11681 5302 232 0,'0'0'270'0,"0"0"-135"16,0 0-1-16,0 0-11 15,0 0-1-15,0 0-33 16,72-96-13-16,-70 88-9 16,0 1-10-16,-2 5-10 15,0 2-10-15,0 0-34 16,0 20-3-16,-2 35-18 16,-10 31 18-16,-3 30 19 15,7 15-13-15,8 13-4 16,0-1 4-16,0-2-3 0,10-6-1 15,-3-4 0 1,-7-9 0-16,0-14-2 0,0-18 3 16,0-23-2-16,-4-22-2 15,1-16-12-15,1-12-24 16,-2-11-61-16,-6-3-66 16,-11-3-74-16,-10-11-113 15</inkml:trace>
  <inkml:trace contextRef="#ctx0" brushRef="#br0" timeOffset="13161.217">10313 5400 233 0,'0'0'285'0,"0"0"-92"0,0 0-59 16,0 0-26-1,0 0-27-15,0 0-40 0,0 42-33 16,0 32 55-16,-8 20 13 16,0 11-25-16,6 8-12 15,2 0 0-15,0 2-15 16,0-5-8-16,0-10-6 16,12-3-8-16,-3-10 3 15,-1-3-5-15,-1-11-7 16,-4-13-20-16,3-16-49 15,3-12-55-15,11-22-84 16,9-10-135-16</inkml:trace>
  <inkml:trace contextRef="#ctx0" brushRef="#br0" timeOffset="14760.102">15012 4929 321 0,'0'0'64'0,"0"0"52"15,0 0 20-15,0 0-19 16,0 0-33-16,0 0-22 15,0 0 4-15,0-6 8 16,0-10-23-16,0-2-20 16,0-7-11-16,0-7 4 15,0-3-8-15,-7-5 0 16,-6-10-4-16,-14-13-6 16,-20-11-3-16,-22-12-3 15,-28-5-3-15,-30-1-5 16,-27 2 7-16,-29-3-3 0,-29-1-14 15,-17-4-12 1,-14 8-11-16,9 11 23 0,11 20-12 16,28 23 23-16,23 17 6 15,24 11 0-15,24 7-2 16,8 1 3-16,5 0-4 16,-5 21 4-16,-5 9 0 15,-12 11 1-15,-16 10 1 16,-9 8-1-16,-3 3 1 15,4 0-1-15,18 1-1 16,10-4 9-16,12 0-6 16,13-4 4-16,5 2 3 0,8-3 1 15,-3 0 7-15,-3 2 0 16,-8 6 0-16,-7 2 8 16,-2-1-6-16,8-3-3 15,8-9 3-15,15-4-14 16,17-7 5-16,16-3-5 15,15-7-5-15,10-6 1 16,10-2-2-16,2-4 0 16,3-2 3-16,2-2-1 15,6-8-2-15,-1 0 1 16,3-6 0-16,0 0 6 16,0 0 2-16,0 0 3 15,0 0 20-15,0-4-9 16,0-21 1-16,0-10-19 15,-4-10-1-15,-1-9-7 0,1-7 3 16,1-8-7-16,3-4 4 16,0 1-11-16,0 17 9 15,0 10 0-15,0 17 3 16,0 16 0-16,0 8 2 16,0 4-1-16,0 0-5 15,0 22-16-15,-17 20 7 16,-3 15 15-16,-3 3 0 15,4 2 2-15,3 0-2 16,5-3 0-16,4-2-2 16,7 1 0-16,0-1 1 15,11-3 0-15,20-10 1 0,14-14 3 16,22-18-3-16,33-12 0 16,29-4 1-16,16-24-1 15,-7-2-37-15,-33-4-136 16,-48-2-223-16</inkml:trace>
  <inkml:trace contextRef="#ctx0" brushRef="#br0" timeOffset="16400.106">9208 5831 61 0,'0'0'195'16,"0"0"-45"-16,0 0-8 15,0 0-17-15,0 0-34 16,0 0-5-16,0 0 9 16,11-6-20-16,-11 6-13 15,0 0-25-15,0 0-10 16,0 0-10-16,0 0-17 0,0 6-3 15,0 18-3-15,-9 7 6 16,-6 12 30-16,-3 1-6 16,0 5-5-16,3-2 5 15,-2 6-16-15,5-2 0 16,3 0-5-16,1-5 0 16,4-6-3-16,4-12 0 15,0-10 0-15,0-7 0 16,0-10 1-16,0 1-1 15,0-2 0-15,0 0 0 16,0 0 5-16,0 0-5 16,0 0-1-16,2 0 1 15,10 0-1-15,5 0 1 16,10 0 5-16,7 0-5 0,6-14 8 16,7-4-7-16,-5 0 1 15,1 1 0-15,-8 0-1 16,-8 5-1-16,-7-2 2 15,-5 2-2-15,-2-4 7 16,-1-2-2-16,-1-4 4 16,-2-4 5-16,-2-2-6 15,-1-1 7-15,-1-1-6 16,-3 7-6-16,-2 5 9 16,0 5 6-16,0 8 13 15,0 1-10-15,0 4-2 0,0-2-3 16,0 2-12-1,-2 0-3-15,2 0-2 0,0 0 0 16,0 0 1-16,0 0 1 16,0 0 2-16,0 0-1 15,0 0 0-15,0 0-1 16,0-3 7-16,0 2-8 16,0-3 4-16,0-5 3 15,0-3-7-15,0-1-2 16,-2 0 1-16,-1 6 1 15,1 0 1-15,2 3-1 16,0-1 0-16,-2 4 0 16,2 1-1-16,0 0 1 15,-2 0-8-15,2 0-5 0,-4 10-3 16,-4 18-8-16,0 16 24 16,-3 8 1-16,-3 9-1 15,1 1 0-15,1 6 2 16,1 0 0-16,1 2 0 15,-2-3-2-15,3-11 0 16,1-12 2-16,5-18 1 16,1-12-3-16,2-8 0 15,0-4-1-15,0-2 1 16,0 0 1-16,0 0 5 16,0 0-6-16,0 0-2 15,-2 0-27-15,-3 0-45 16,-6-8-38-16,-2-5-80 15,-5-1-75-15,-5-5-61 16</inkml:trace>
  <inkml:trace contextRef="#ctx0" brushRef="#br0" timeOffset="17474.844">9210 5835 260 0,'0'0'99'16,"0"0"-77"-16,0 0 23 16,0 0 24-16,0 0 17 15,29-104-18-15,-24 90-1 16,-1 8-2-16,-4 2-13 16,2 1 12-16,0 2-16 15,0 1-25-15,-2 0-10 0,0 0-13 16,0 0 1-1,0 0 4-15,0 0-5 0,0 0 6 16,0 0-4-16,0 4 6 16,0 18 1-16,-4 12 3 15,-11 12 36-15,-8 12-15 16,1 6-3-16,-2 7-1 16,-3 0-13-16,3 0 3 15,5-9-9-15,9-8-10 16,5-14 1-16,3-10 0 15,2-10 2-15,0-10-4 16,0-2 1-16,0-6 0 16,0 0 1-16,0 0 0 15,0 1-1-15,0-2 0 0,11 3 4 16,5 5-3-16,-1-6-1 16,3 3 1-16,0-3-1 15,-2-3 3-15,1 0-2 16,-1 0 0-16,-1 0 0 15,1 0 6-15,1-3-5 16,2-11-1-16,3-2 6 16,5-6-7-16,4-2 4 15,5-6-1-15,8-5-1 16,3 0-2-16,-3-1 0 16,-3 4 2-16,-17 8 10 15,-8 8-2-15,-14 2 23 16,-2 2 7-16,0 0-18 15,0-2 9-15,0-3-7 16,-11 5-15-16,-1-1 8 0,4 1-10 16,-3-1 3-16,1 1 1 15,2 5-8-15,1-1 6 16,3 4-8-16,-1 1 3 16,0 1-1-16,3 2-3 15,2 0-2-15,0 0 0 16,0 0-10-16,-2 0 3 15,-7 23-8-15,1 16 14 16,-4 17-3-16,-1 5 9 16,1 5-3-16,4 0 1 15,-1 3 1-15,3-1-1 0,3-2-1 16,-2-2 0-16,3-4 5 16,0 0-3-16,-2-10 0 15,4-7 0-15,-3-13-1 16,3-10 6-16,0-9-4 15,0-5-3-15,0-6 8 16,0 0-7-16,0 0 7 16,-2 0 4-16,-4-8-12 15,-8-19-8-15,-13-8-89 16,-11-9-84-16,-8-6-121 16,-3-2-131-16</inkml:trace>
  <inkml:trace contextRef="#ctx0" brushRef="#br0" timeOffset="18241.287">9244 5767 164 0,'0'0'215'16,"0"0"-198"-16,0 0 1 0,0 0 70 16,0 0-3-1,0 0-33-15,35-38-13 0,-31 30-8 16,2 2 9-16,-4 2 14 16,-2 4 8-16,0 0-6 15,0 0 0-15,0 0-14 16,0 0-10-16,0 0-23 15,0 11-9-15,0 15 0 16,0 15 16-16,0 6 10 16,-4 6 0-16,-4 5-2 15,-1 5-3-15,-3-1-4 16,-5 0-12-16,2-6-1 16,-5-2 3-16,0-7-4 15,2-8-1-15,4-9-2 16,8-8 0-16,2-10 2 0,4-6-2 15,0-3 0-15,0-3 0 16,0 1-6-16,0-1 5 16,0 0-5-16,0 0 2 15,0 3 0-15,4-1 1 16,9-1 3-16,7-1 2 16,3 0-2-16,8 0 6 15,7-10-5-15,4-9-1 16,3-2 5-16,-3-5-4 15,-4 2 0-15,-4-2 3 16,-3-4-3-16,-10 0 4 16,0-4-1-16,-6-2-1 15,-3 1 8-15,-8 4-9 0,-2 7 21 16,-2 2 1-16,0 3-3 16,0 6 5-16,0 0 2 15,0 8-5-15,0 2 4 16,0 3-9-16,-2 0-16 15,-2 0-2-15,-3 18-13 16,-2 17 10-16,-4 15 3 16,-1 8 0-16,5 3 6 15,3 6-6-15,1 3 0 16,1 4 0-16,-6 7-30 16,2 7-121-16,-7-4-152 15,-6-3-482-15</inkml:trace>
  <inkml:trace contextRef="#ctx0" brushRef="#br0" timeOffset="22604.439">15350 5941 197 0,'0'0'194'0,"0"0"-64"16,0 0-5-16,0 0-10 15,0 0-41-15,0 0-29 16,0 0-19-16,6-2-14 15,-4 8-3-15,4 16-8 16,-3 6 21-16,-1 6-1 16,-2 6-13-16,0 5-4 15,0 1-1-15,-2 0-3 16,-9-4-29-16,-1-6-117 16,3-9-77-16,9-8-180 0</inkml:trace>
  <inkml:trace contextRef="#ctx0" brushRef="#br0" timeOffset="22955.877">15502 6142 167 0,'0'0'215'16,"0"0"-148"-16,0 0 23 15,0 0 6-15,0 0-54 16,0 0-42-16,0-19-4 15,0 26-14-15,0 13 16 16,0 6 0-16,0-2 4 0,0-2 1 16,7-4-3-16,11-5-1 15,9-7 1-15,4-6 0 16,2 0 8-16,3-11 3 16,-1-15 12-16,-8-4 24 15,-7-2 1-15,-11-2-3 16,-9 0 18-16,0 2-16 15,-11 4-23-15,-18 3-24 16,-2 7-4-16,0 7 4 16,6 5-16-16,5 6-36 15,7 0-55-15,2 12-90 16,4 7-75-16</inkml:trace>
  <inkml:trace contextRef="#ctx0" brushRef="#br0" timeOffset="23383.727">14945 5907 156 0,'0'0'184'16,"0"0"-118"-16,0 0 33 15,0 0 42-15,0 0-39 16,166-126-41-16,-80 63-8 15,21-13-3-15,14-10-8 16,12-6-13-16,3-6-5 16,-4-1-6-16,-16 10-16 15,-25 12 8-15,-26 23-9 0,-28 22-1 16,-22 15-4-16,-15 16-25 16,0 1-106-16,-35 42-96 15,-25 30 85-15,-18 24-1 16,-7 14-139-16</inkml:trace>
  <inkml:trace contextRef="#ctx0" brushRef="#br0" timeOffset="23678.285">15053 6334 195 0,'0'0'233'0,"0"0"-125"16,0 0-13-16,0 0-9 0,144-98-27 16,-39 40-10-16,18-6-15 15,16-12-3-15,17-9 7 16,12-7-12-16,3-10-18 16,-1-3-1-16,-16 5-5 15,-25 13 0-15,-29 18-2 16,-36 23 6-16,-27 17-6 15,-22 16-7-15,-15 10-50 16,-5 3-87-16,-42 35-221 16,-22 26-41-16</inkml:trace>
  <inkml:trace contextRef="#ctx0" brushRef="#br0" timeOffset="23925.686">15175 6745 301 0,'0'0'224'0,"0"0"-197"16,129-88 25-16,-13 16 23 15,38-16-21-15,27-9-54 16,16-5 1-16,17-4 2 16,-6-2-3-16,-6 2 2 15,-13 7-2-15,-27 9 2 16,-29 14 1-16,-37 16-3 15,-34 16 0-15,-33 17-2 16,-25 19-37-16,-4 8-95 16,-42 12-238-16</inkml:trace>
  <inkml:trace contextRef="#ctx0" brushRef="#br0" timeOffset="24185.828">15728 6834 368 0,'0'0'119'0,"133"-95"-43"0,-33 28 3 16,23-13-10 0,11-1-17-16,6-1-22 0,-4 7-5 15,-9 12-1-15,-18 14-16 16,-29 13 6-16,-28 16-13 15,-26 10-1-15,-21 10-12 16,-5 0-79-16,-34 33-149 16,-31 22 17-16,-24 22 0 15</inkml:trace>
  <inkml:trace contextRef="#ctx0" brushRef="#br0" timeOffset="24330.442">16102 6970 193 0,'0'0'255'0,"120"-48"-143"16,-42 10-23-16,9-8 0 0,11-8-10 16,9-8-51-16,9-3-28 15,9 3-15-15,-6 9-209 16</inkml:trace>
  <inkml:trace contextRef="#ctx0" brushRef="#br0" timeOffset="82852.601">20397 6541 313 0,'0'0'252'0,"0"0"-133"15,0 0-14-15,0 0-13 16,0 0-12-16,-156-102-24 16,100 102-28-16,1 0 3 15,-5 9 6-15,2 22-16 16,0 11-5-16,7 12 3 16,6 7-7-16,12 8 6 15,11-1-10-15,15 2-5 0,7-2 3 16,13 3 2-16,30-3-3 15,17-4-4-15,18-10-1 16,20-11-4-16,11-18-12 16,14-10 6-16,-1-15 10 15,-13 0 0-15,-18 0 6 16,-21-16-2-16,-13-12 8 16,-3-8 18-16,-3-8-4 15,-6-9-3-15,-8-3-2 16,-8-8-4-16,-17 0 5 15,-12-3-9-15,-6 5-8 16,-46 4-5-16,-24 8-5 16,-33 14-7-16,-22 8-3 0,-16 17-29 15,4 8-28 1,14 3-36-16,22 4-83 0,24 20-70 16,19 4-148-16</inkml:trace>
  <inkml:trace contextRef="#ctx0" brushRef="#br0" timeOffset="86243.347">22715 6928 200 0,'0'0'322'16,"0"0"-156"-16,0 0-10 15,0 0-10-15,0 0-31 16,0 0-28-16,0 0-27 16,0-78-12-16,0 78-30 15,0 4-18-15,0 30 0 16,0 26 0-16,0 22 2 15,0 8 4-15,0 3 1 0,0-5-7 16,0-11 1 0,0-12-2-16,0-13 1 15,0-19-40-15,0-15-16 0,0-11-31 16,0-7-16-16,0 0 37 16,0-21 17-16,0-18-67 15,0-11 16-15,-12-7 7 16,-3 2-3-16,-9 3 8 15,-8 11 59-15,-5 12 13 16,-4 11 7-16,3 8 9 16,7 7 13-16,9 3 15 15,9 0-6-15,8 0-22 16,5 16 5-16,0 5 0 16,2-1-2-16,25-4 5 15,7-6-1-15,8-8 17 16,3-2 12-16,13-8 5 0,6-20 12 15,7-13 12-15,0-4-8 16,-8-8 0-16,-16 1 2 16,-14 2 2-16,-18 6 7 15,-9 8-17-15,-6 8-2 16,0 9-3-16,0 7-14 16,-6 8 9-16,2 4-20 15,0 0-21-15,-1 17-12 16,-1 29-4-16,-1 26 16 15,4 16 4-15,1 5-3 16,2 1-1-16,0-9 1 16,8-8 5-16,11-18-11 15,1-22 5-15,-2-15-24 0,0-13-18 16,7-9-52-16,4-4-10 16,4-24-43-16,0-13-98 15,-4-6-142-15</inkml:trace>
  <inkml:trace contextRef="#ctx0" brushRef="#br0" timeOffset="87538.944">23294 7211 176 0,'0'0'101'16,"0"0"4"-16,0 0-13 15,0 0 0-15,138-44-15 0,-107 30-18 16,-8-1-4-16,-8 4-10 15,-11-6 18-15,-4 4-3 16,0-4-18-16,-8 1-24 16,-17 2-13-16,-4 4-3 15,-2 8 3-15,-2 2-5 16,-1 0 0-16,3 22-1 16,0 15-8-16,6 10 6 15,8 9-7-15,9 2-7 16,8-3 8-16,12-9-2 15,24-10 3-15,6-12-4 16,9-10 1-16,5-11 5 16,2-3-2-16,0 0 8 15,-5-21 2-15,-6-5 1 16,-9-6 12-16,-11-6 0 0,-10-6-7 16,-5 2 2-16,-8 3-6 15,-4 8-3-15,0 10-1 16,-6 7 2-16,-13 10-4 15,-5 4 2-15,-2 0-3 16,-11 18-5-16,4 11 1 16,4 3 2-16,12 0-15 15,14 0-27-15,3-7-2 16,3-2 26-16,24-9-3 16,2-7 18-16,-6-5 7 15,-4-2 1-15,-7 0 11 0,-6 0-3 16,-2-6 20-16,-2-7 10 15,-2 1-12-15,2-3-1 16,-2 9-16-16,3 5 6 16,-1-1-15-16,2 2-6 15,10 0-27-15,5 2-14 16,8 10-8-16,4-2 24 16,-2 0-21-16,0-3 21 15,0-7 19-15,0 0 9 16,-2 0 3-16,0-13 22 15,-5-6 50-15,-2-2 20 16,-11 1 5-16,-5 0 3 16,-4 6-17-16,0 4-31 15,0 6 16-15,0 4-14 0,0 0-28 16,0 0-26-16,-2 14-9 16,-7 20 9-16,3 16 0 15,-1 10 1-15,4 4 0 16,3 3 1-16,0-3-2 15,0-2 3-15,0-8-3 16,0-8 0-16,8-10 0 16,-2-14 3-16,-2-12-3 15,-1-8 0-15,-3-2 0 16,0 0 11-16,2-12 4 16,2-21 10-16,8-20-20 15,5-18-2-15,4-10-4 0,-1-12 1 16,-5-3-4-16,-6 4 3 15,-2 12-6-15,0 16 7 16,-1 19 0-16,3 19-5 16,0 10 4-16,4 10-12 15,14 4-18-15,9 2-6 16,9 0-13-16,3 18-1 16,-1 10 12-16,-9 5 3 15,-13 2 11-15,-19 1-24 16,-6-1-33-16,-27-5 9 15,-22-5 3-15,-4-2 30 16,2-9-8-16,15-4 20 16,14-8-12-16,15 0 9 0,7-2 25 15,0 0 4 1,21 0 2-16,14-14 0 0,7-4 0 16,3 2 8-16,-5-3-5 15,-5 2 12-15,1-1 26 16,-1-1 10-16,2-1-1 15,-4 1 11-15,-4 2 10 16,-12 5-12-16,-6 6 2 16,-8 5-21-16,2 1-26 15,-3 0-14-15,4 5-12 16,3 15 9-16,-3 6 3 16,0 1 3-16,-2 0 4 0,0 2-7 15,-2-5-1-15,1-4-6 16,-3-6-47-16,0-6-90 15,0-4-28-15,0-4-53 16,0 0 11-16</inkml:trace>
  <inkml:trace contextRef="#ctx0" brushRef="#br0" timeOffset="88613.197">24968 6843 521 0,'0'0'190'0,"0"0"-37"16,0 0-33-16,-27-104-13 15,22 96-26-15,3 6-16 16,0 2-42-16,-1 0-23 0,-1 27-15 16,-3 20 7-1,1 17 7-15,-3 15 2 0,2 9 1 16,0 5-2-16,-2-2 3 15,3-2-3-15,-1-10 0 16,0-8 0-16,1-12-2 16,1-12-1-16,5-14-2 15,0-11-12-15,0-10-4 16,0-9 5-16,0-3 9 16,5 0 7-16,5-3 7 15,6-23-2-15,-3-11-5 16,-5-11-8-16,-8-8-16 15,0-6-22-15,-8-1-12 16,-11 4 0-16,-4 9 12 16,1 7 22-16,5 11 24 0,3 14-2 15,7 10 1 1,7 7-5-16,0 1 4 0,0 0-72 16,31 0-19-16,17 0 73 15,11 5 15-15,6-5 5 16,-2 0 0-16,-15 0 5 15,-5 0-5-15,-12-14 10 16,-7 0 47-16,-8 1-3 16,-7-4 30-16,-7 2 3 15,-2-2-27-15,0 7-13 16,0 2-23-16,0 6-13 16,0 2-8-16,0 0-3 15,0 12-19-15,6 15-16 16,8 11 16-16,4-5 7 0,4-2 0 15,7-9-3-15,7-8 12 16,2-6 3-16,-2-8 0 16,-3 0 2-16,-6-10 6 15,-5-16 1-15,-2-7 12 16,-7-5 7-16,-6-2 7 16,-7 4-6-16,0 9 11 15,0 8 2-15,0 8-16 16,-4 11 5-16,-1 0-31 15,-6 13-10-15,-9 33 0 16,-4 25 10-16,-3 20 0 16,4 9 1-16,7 11-1 0,12 3 0 15,4 3-2-15,0 2 2 16,14-8 3-16,3-6-2 16,4-11-1-16,-6-12 0 15,-6-18 2-15,-7-18-3 16,-2-18 1-16,0-14-1 15,-2-7 1-15,-27-7 1 16,-16 0 24-16,-19-25-1 16,-12-12-20-16,-4-15-4 15,4-5-40-15,12-1-9 16,14 0-35-16,15-1-42 16,19-1-34-16,14-4-97 15,2-2-319-15</inkml:trace>
  <inkml:trace contextRef="#ctx0" brushRef="#br0" timeOffset="88991.498">24579 6703 42 0,'0'0'245'0,"0"0"-227"0,0 0 5 15,0 0 24-15,0 0-21 16,0 0 2-16,-35 79-4 16,35-59-17-16,0-5 21 15,4-7-10-15,12-4 7 16,2-4 0-16,2 0 47 15,3-4 14-15,-4-14 4 16,-3-5-8-16,-9-4 16 16,-7 1-49-16,0 0-26 15,-32 6-21-15,-13 8-2 16,-8 12-16-16,4 0-40 16,7 34-49-16,15 19-45 0,21 9-115 15</inkml:trace>
  <inkml:trace contextRef="#ctx0" brushRef="#br0" timeOffset="89401.163">24039 8216 359 0,'0'0'378'16,"0"0"-210"-16,0 0-28 15,0 0-50-15,0 0-37 16,0 0-46-16,0 0-4 16,-8 112 31-16,-11-36-19 15,-6 10-3-15,-2 6-9 16,0-3-3-16,5-11 2 16,7-20-2-16,6-22-20 15,7-16-41-15,-1-14-83 0,3-6-65 16,0-8 63-16,0-32-53 15,5-23-286-15</inkml:trace>
  <inkml:trace contextRef="#ctx0" brushRef="#br0" timeOffset="89670.8">23825 8059 244 0,'0'0'146'0,"0"0"4"15,0 0-37-15,0 0 2 16,0 0-21-16,0 0-73 0,13-73-21 15,29 111 0 1,22 19 9-16,23 17 29 16,9 10-8-16,1 2-1 0,-18-4-6 15,-19-9 5-15,-22-6-8 16,-18-6-11-16,-20 2 0 16,-4-3-7-16,-48 0 3 15,-25-4-5-15,-19-6-11 16,-9-6-51-16,1-10 6 15,12-6-43-15,22-7 14 16,22-7-72-16,21-9-189 16</inkml:trace>
  <inkml:trace contextRef="#ctx0" brushRef="#br0" timeOffset="90053.802">24463 8696 138 0,'0'0'454'0,"0"0"-262"16,0 0-31-16,0 0-31 15,0 0-51-15,0 0-17 16,14-86-36-16,-14 86-23 16,0 0-3-16,-4 0-9 15,-12 21-18-15,3 12 6 16,-3 16 8-16,9 3-5 15,7 2 15-15,0-8-5 0,3-10-5 16,15-11-1 0,3-10-14-16,6-11 21 15,0-4 7-15,-2 0 5 0,2-21 13 16,-8-14 20-16,-1-9-1 16,-7-8-9-16,-9-9-13 15,-2 1-4-15,-4 5-8 16,-25 6-3-16,-9 13-8 15,1 16-24-15,-1 15-41 16,9 5-83-16,11 23-87 16,13 13-176-16</inkml:trace>
  <inkml:trace contextRef="#ctx0" brushRef="#br0" timeOffset="90938.407">24740 8696 532 0,'0'0'226'0,"0"0"-39"16,0 0-60-16,0 0-56 15,0 0-18-15,0 0-50 16,-5-58-3-16,5 83-26 16,0 12 3-16,0 10-2 15,0-1-12-15,0-2 5 16,5-6 0-16,6-10-8 15,2-10 6-15,3-10 4 16,0-8 3-16,4 0 27 16,-1-4 17-16,4-18 11 0,-3-6 13 15,0-4-4-15,-9 0 7 16,-4 6-5-16,-5 6-12 16,-2 10-11-16,0 6-1 15,0 4-15-15,2 0-6 16,5 10-27-16,5 11-12 15,3 10 34-15,3-3-37 16,1 0 14-16,2-6-4 16,-1-6-4-16,3-8 16 15,-4-5-10-15,1-3 33 16,3 0 3-16,-1-13 0 16,0-16 3-16,-7-9 15 15,-10-5 5-15,-5-3 17 16,0-3-3-16,-22 9-13 0,-5 11 26 15,-4 6-29-15,6 11-1 16,6 12-11-16,5 0-9 16,5 22-22-16,7 20-3 15,2 9 0-15,13 3-19 16,25-8 13-16,7-8-4 16,1-16 6-16,-3-11 11 15,-3-11 18-15,-3 0 2 16,-1-3 19-16,-2-19 37 15,-5-9 16-15,-7-2-2 16,-6-7-5-16,-12-5-18 16,-4 4 1-16,0 2-5 15,0 11-14-15,-8 10-1 0,2 12 1 16,6 6-8 0,0 0-23-16,0 11-15 0,0 22-12 15,3 15 26-15,10 10 2 16,2 3-2-16,-3-7 1 15,3-8 0-15,-3-14 0 16,-3-10-1-16,-1-12 1 16,-3-6-1-16,2-4 4 15,8 0 6-15,14-14 6 16,9-18 4-16,7-8 12 16,-1 0-12-16,-6 2 3 15,-2 10-4-15,-7 8-8 0,2 12-10 16,1 8-1-16,1 0-13 15,5 23 1-15,-3 16-44 16,-4 9-54-16,-10 4-75 16,-8-8-161-16,-5-9-300 15</inkml:trace>
  <inkml:trace contextRef="#ctx0" brushRef="#br0" timeOffset="122963.987">18629 3896 663 0,'0'0'147'0,"0"0"-129"15,0 0 50-15,0 0 57 0,0 0-20 16,0 0-39-1,0 0-34-15,-5 2-2 0,5-2 2 16,0 0-5-16,0 0-1 16,0 0-15-16,5 0-6 15,12 0-2-15,21 0 0 16,15 6 5-16,7-1-7 16,-2 0 0-16,-10-3-2 15,-9 2-9-15,-3-3 1 16,-7 2 0-16,-6-3-11 15,-13 2 13-15,-10 0-10 16,0 4-15-16,-2 6 11 16,-25 5 12-16,-13 2 9 15,-7 2 4-15,-1-4 0 0,3 0-2 16,7-3-2-16,9-6 1 16,7-1 0-16,6-3-1 15,12-1 0-15,4-3 0 16,0 0 0-16,0 0 0 15,0 0-3-15,17 0-9 16,12 0 7-16,12 5 4 16,5 4 1-16,2 7 0 15,-6 4-1-15,-3 8-1 16,-7 3 0-16,-8 8-4 16,-10-3 4-16,-9-2-5 15,-5-2 7-15,0-4-1 16,-21-6 7-16,-12-4-6 0,-17-6 1 15,-7-6 6 1,-15-6-1-16,-5 0-6 0,8-4-14 16,13-19-16-16,23-10-48 15,29-3-32-15,4-6-82 16,42 0-98-16</inkml:trace>
  <inkml:trace contextRef="#ctx0" brushRef="#br0" timeOffset="125609.117">19727 4285 387 0,'0'0'55'0,"0"0"-44"0,0 0 17 16,0 0 56-16,0 0-32 0,0 0-26 16,129-16-11-1,-85-2-8-15,-8 2 6 0,-11 0 13 16,-15 1 20-16,-6 2 7 16,-4-1-14-16,0 1 1 15,-14 3-16-15,-11 2-14 16,-2 8 3-16,-1 0-11 15,1 5 2-15,2 19-4 16,5 4 0-16,3 4-2 16,7 0 1-16,10-3-1 15,0 3 2-15,4-7-15 16,31-5-3-16,7-7-2 16,12-6-4-16,8-7-5 15,0 0 6-15,1-2 10 16,-5-18 12-16,-10-5 2 0,-3-2 6 15,-7-7 27 1,-5-6 2-16,-8-2 12 0,-12-2-2 16,-11 3 8-16,-2 7 16 15,0 9-23-15,-17 4-11 16,-4 9-6-16,1 6-17 16,1 6 5-16,-2 0-18 15,-1 14 3-15,0 18-8 16,-1 11 4-16,7 7 1 15,8 2 0-15,8 2-4 16,0 0 0-16,8-6-3 16,24-2-3-16,10-7 5 0,9-12-24 15,7-7 2-15,0-9 4 16,2-11-2-16,-4 0 21 16,-6-4 4-16,-10-18 0 15,-5-5 7-15,-8-4-3 16,-9-4 13-16,-7 3 13 15,-11 2-12-15,0 6 10 16,0 8-5-16,-14 5-7 16,-3 6-4-16,-4 5-11 15,-1 0 0-15,-2 18-1 16,1 10-3-16,3 8 3 16,9 4-3-16,9 0 3 15,2-2-4-15,2-5 2 0,23-7-1 16,4-6-6-1,2-11-7-15,3-9 16 0,1 0-3 16,7 0 3-16,1-19 4 16,3-3-1-16,1-5 0 15,-5 7-1-15,-4 0-1 16,-9 8 11-16,-8 6-6 16,-13 5 4-16,-8 1 3 15,0 0-13-15,0 0-1 16,2 11-10-16,3 7 5 15,2 4 3-15,-3 3 3 16,3-6 0-16,-1 0 0 16,4-3 0-16,1-7-3 15,2-3-2-15,1-3-5 0,5-3 9 16,6 0 2-16,4-3 0 16,4-15 7-16,-2 0-7 15,-2-2 1-15,-2 0 2 16,-4 6 1-16,-8 3 5 15,-3 3-8-15,-6 4 1 16,1 4-3-16,1 0-4 16,4 0-2-16,1 7 2 15,7 9-4-15,-5 2 4 16,6-2-16-16,-6-1 1 16,1-3-1-16,-1-5 0 15,3-3 10-15,5-1 6 16,4-3 4-16,4 0 5 0,0-3-4 15,-2-8 1 1,-3-1 6-16,-6 0 5 0,-4 0 8 16,-5 0-1-16,-2-1-8 15,-7 3 13-15,-2-2-11 16,0 2-2-16,0 5-2 16,0-2-10-16,0 3 3 15,0 4-3-15,0 0-6 16,0 0-2-16,0 0-14 15,0 0-12-15,2 0 21 16,-2 4 7-16,0-1 6 16,0-2 0-16,0-1 0 15,0 0 3-15,0 0-3 16,0 0 12-16,0 0 14 0,0 0-4 16,0 0 1-16,0 0 1 15,0 0-8-15,0 0 3 16,0 0-16-16,0 0 1 15,0 0-3-15,0 0 3 16,0 0-4-16,0 0 0 16,0 0 0-16,0 0-2 15,0 0 2-15,0 0 0 16,0 0 3-16,0 0-2 16,0 0 3-16,0 0-2 15,0 0-2-15,0 0 6 16,0 0-6-16,0 0 0 0,0 0-1 15,3 0-6-15,4 3 4 16,1 4-3-16,3 6 6 16,3 0 0-16,-1 4 0 15,3 3 0-15,4 0-1 16,2-1 2-16,7 2-2 16,2-7-2-16,3-1-3 15,-1-8 4-15,-4-5-4 16,-2 0 6-16,-5 0 1 15,1-18 1-15,-6-6 3 16,-3-5-5-16,-3 2 2 16,-11-4 4-16,0 2-6 15,0 1 6-15,-25 1-3 0,-4 5-3 16,2 8-1-16,6 8-1 16,5 6-5-16,5 0 4 15,3 12-13-15,6 16 14 16,2 9-2-16,0 3 4 15,10-5 0-15,15-3-4 16,6-8-4-16,4-3 7 16,3-9-4-16,2-3 4 15,-3-9 0-15,4 0 2 16,-3 0 1-16,-3-9 2 16,-6-9-4-16,-4-3 10 15,-6-1-2-15,-2 3 8 16,-9 6-1-16,0 5-9 0,-4 7 7 15,-2 1-13 1,0 0-8-16,5 0 2 0,-1 12-4 16,4 7 8-16,-4 2 2 15,-1 1-4-15,1-2 3 16,-2-2-3-16,6-2-14 16,-4-4 13-16,3-6-6 15,2-4 11-15,5-2 2 16,7 0-1-16,2-8 5 15,4-10-4-15,-2-2-1 16,0 4 4-16,-4 2-5 16,-3 5 0-16,-9 8 0 15,-5 1-6-15,-1 0 4 16,1 1-11-16,4 16 3 16,1 1 9-16,5 2-4 0,-1-2 5 15,5-4 0-15,5-2 2 16,1-6-3-16,5-5 2 15,0-1 0-15,-2 0 7 16,-4-13-5-16,-3-13 14 16,-7-10 18-16,-3-8-11 15,-10-12 8-15,-2-7 3 16,-8-3 0-16,-23-1 9 16,-6 12-20-16,2 12 4 15,8 18 5-15,9 11-14 16,12 12 2-16,1 2-21 15,5 0-1-15,0 14-4 0,0 24-14 16,0 16 19-16,11 12 0 16,23 4-16-16,10 1-19 15,10-6-25-15,8-4-32 16,12-11-26-16,-1-14-82 16,-8-18-79-16,-28-18-251 15</inkml:trace>
  <inkml:trace contextRef="#ctx0" brushRef="#br0" timeOffset="126037.202">22842 4436 141 0,'0'0'581'0,"0"0"-483"0,0 0-71 16,0 0 3-16,0 0 0 15,169 9-2-15,-82-5-27 16,0-4 3-16,-4 0-7 15,-12 0 6-15,-11-13 5 16,-14-4 11-16,-10-9 23 16,-14-2 21-16,-10-2-5 15,-10-2-19-15,-2 4 0 16,0 4-17-16,-18 4-2 16,-9 6 0-16,0 6-18 15,6 3 9-15,0 5-11 16,5 0 0-16,3 13 0 0,7 16-5 15,6 11 4-15,2 6-4 16,29 4-7-16,11-4 3 16,5-2 0-16,-3-2 0 15,-4-6 8-15,-13-4-4 16,-15-5 4-16,-8-8 1 16,-4-7-10-16,-14-4 9 15,-28-8-3-15,-18 0 4 16,-9 0 0-16,-5-12-8 15,7-10-49-15,15-4-142 16,13-10-285-16</inkml:trace>
  <inkml:trace contextRef="#ctx0" brushRef="#br0" timeOffset="192434.666">20887 11478 635 0,'0'0'145'0,"0"0"-73"16,0 0 0-16,0 0 42 15,0 0-34-15,0 0-44 16,0 0-20-16,67-44-13 0,22 29 15 16,25 4-6-1,9-1 0-15,2 2-5 0,-5 0-7 16,-14 2-3-16,-25 2-28 15,-32 3-61-15,-31 3-54 16,-18 0-60-16,-36 0-79 16,-18 0-87-16</inkml:trace>
  <inkml:trace contextRef="#ctx0" brushRef="#br0" timeOffset="192602.657">21469 11346 20 0,'0'0'205'0,"0"0"-56"15,0 0-31-15,0 0-28 16,0 0-49-16,0 0 9 15,-6 94 31-15,3-33-2 16,1 8 3-16,0 0-22 0,-2-4-25 16,-4 2-21-16,0-5-10 15,1-2-4-15,1-4-41 16,-2-6-85-16,6-12-73 16,2-7-220-16</inkml:trace>
  <inkml:trace contextRef="#ctx0" brushRef="#br0" timeOffset="192829.861">21685 11861 174 0,'0'0'430'0,"0"0"-276"16,0 0-38-16,0 0-18 0,0 0-49 15,0 0-40-15,2 22-8 16,0 10 16-16,-2 0-8 15,0-3-2-15,0-4-6 16,3-7-1-16,-3-6-17 16,0-4-72-16,0-4-59 15,0-4-70-15,0 0-75 16</inkml:trace>
  <inkml:trace contextRef="#ctx0" brushRef="#br0" timeOffset="193105.162">21677 11622 194 0,'0'0'146'16,"0"0"16"-16,0 0-29 0,0 0-46 15,0 0-49-15,0 0-27 16,-63-52-10-16,61 78 0 16,2 2-1-16,0-4 0 15,25-4 2-15,3-7-2 16,1-10 6-16,-5-3 0 15,-1 0 2-15,-8 0 18 16,-3-16 23-16,-8-4-9 16,-4 0-2-16,0-2-23 15,0 5-15-15,-20 2-2 16,-4 7-50-16,-3 8-73 16,5 0-67-16,11 30-148 15</inkml:trace>
  <inkml:trace contextRef="#ctx0" brushRef="#br0" timeOffset="193644.54">22011 12073 301 0,'0'0'358'0,"0"0"-229"15,0 0-12-15,71-152-19 16,-44 86-48-16,-3-8-15 15,-6-9-2-15,-4-7-20 16,-8 0-1-16,-6 8-3 0,0 10 1 16,0 20 9-16,-14 15-8 15,1 19 7-15,7 12-5 16,-3 6-13-16,-5 13-10 16,-3 38-13-16,-3 30 23 15,1 20-1-15,15 6 1 16,4-8 0-16,9-18 0 15,25-12-4-15,8-17 1 16,6-16-5-16,6-13 0 16,-2-16 6-16,1-7 1 15,2-12 1-15,3-26 7 16,0-12-4-16,-6-12-1 16,-10-13 5-16,-9-9-2 15,-12-6 0-15,-13 0-1 16,-8 14 4-16,0 15 6 0,-19 21 6 15,-6 18 1-15,-2 15 1 16,0 7-8-16,1 23-14 16,-1 37-5-16,3 29 5 15,12 9 0-15,10 2 0 16,2-9-2-16,23-15 2 16,14-12-2-16,7-13-4 15,4-12-34-15,-1-18-35 16,-3-8-88-16,0-13-96 15,-3 0-191-15</inkml:trace>
  <inkml:trace contextRef="#ctx0" brushRef="#br0" timeOffset="195714.413">23900 11748 446 0,'0'0'246'0,"0"0"-152"16,0 0-8-16,0 0 15 0,-62-102-13 15,39 102-65-15,-2 0-23 16,-6 30-3-16,-4 12-2 16,3 9 5-16,6 6-1 15,13 2 0-15,11-5-1 16,2-6-2-16,6-12 2 16,25-10-6-16,7-10 8 15,7-12 4-15,9-4 1 16,-2-5 1-16,2-24 4 15,0-9-6-15,-4-14 10 16,-2-12 10-16,-4-12 2 16,-10-11-6-16,-8-9-1 0,-12-6 1 15,-12 5 2-15,-2 20 7 16,0 24-12-16,-16 25 23 16,1 16-7-16,8 12-14 15,-2 0-19-15,-2 18-4 16,-9 39-14-16,-4 24 18 15,1 13 5-15,5 3-3 16,10-10-2-16,8-13 0 16,0-10-3-16,0-11 3 15,8-12-4-15,10-11-14 16,0-14-11-16,0-9 3 16,4-7 17-16,0 0 9 15,5-7 7-15,2-21 0 0,4-6-1 16,-2 0-2-1,-4 2-3-15,-6 11 1 0,-13 12-1 16,-3 7 0-16,-5 2-1 16,4 0-10-16,6 0-6 15,0 14-1-15,11 6 16 16,-2 0 1-16,2-3-5 16,-1 0 0-16,2-5-2 15,-2-8 6-15,0-4 1 16,0 0 0-16,-2 0 3 15,-3-8 5-15,3-15 0 16,-2-6 0-16,-3-1-1 0,-6 0 6 16,-3 6-6-16,-4 10 2 15,0 6 9-15,0 5-2 16,0 3-16-16,0 0-7 16,2 0-11-16,6 13-7 15,7 10 14-15,5 4 8 16,5-2-2-16,1 2-3 15,1-10-6-15,0-4 10 16,2-7-1-16,-3-6 5 16,3 0 0-16,5-6 3 15,3-20 2-15,6-12 0 16,-3-12 0-16,-2-10 4 16,-9-12 2-16,-9-13 4 0,-13 1 0 15,-7 4-6-15,0 13 0 16,-16 23 8-16,-4 16-2 15,2 16-5-15,7 8-3 16,5 4-7-16,-6 10-12 16,-3 34-14-16,-1 26 26 15,1 17 1-15,13 4 1 16,2-10-4-16,0-15 2 16,19-13-3-16,8-14-1 15,2-10-6-15,2-13 2 16,5-9 8-16,-1-7 1 15,6 0 6-15,3-7 0 0,3-17 0 16,2-4 0 0,-4-4 1-16,-5-5-2 0,-5 8-1 15,-10 4-2-15,-7 10-1 16,-9 10-1-16,-1 5-1 16,4 0-8-16,1 0-4 15,3 11 4-15,1 5 1 16,-3-1 0-16,-3 0 6 15,0-2 0-15,-5-5 1 16,2-1-1-16,-4-6 3 16,-2-1-2-16,-2 0 4 15,0 0 5-15,0 0 6 16,0-14 1-16,0-8-15 16,0 0-1-16,-11 2 0 15,-9 6-2-15,-3 4-2 0,-1 8-5 16,-2 2 2-16,-1 6-4 15,2 26 1-15,7 6 5 16,5 6 0-16,11-5-2 16,2-5-4-16,0-9-4 15,9-6-1-15,9-7 7 16,1-8 9-16,4-4 3 16,1 0 4-16,3-14 4 15,5-17 6-15,-1-13 3 16,2-14 9-16,0-16-6 15,-1-19-11-15,-8-7-2 16,-13-4 3-16,-9 8-5 0,-2 17 0 16,-2 18 1-1,-11 27 4-15,1 16 14 0,6 16-17 16,2 2-10-16,-5 36-24 16,-3 28 6-16,-1 22 18 15,1 11 1-15,12-1 3 16,0-10-4-16,6-14 0 15,20-12-1-15,14-12-19 16,16-12-47-16,13-9-28 16,9-13 12-16,-2-6-38 15,-14-8-16-15,-18 0 3 16,-19-2-21-16,-21-22-91 16</inkml:trace>
  <inkml:trace contextRef="#ctx0" brushRef="#br0" timeOffset="196069.321">24567 11237 503 0,'0'0'119'15,"0"0"-45"-15,0 0 14 0,0 0-25 16,0 0-30 0,0 0-10-16,-56 60-13 0,56-29-6 15,0-2 6-15,22-3 4 16,0-8 2-16,5-7 12 16,-1-11 5-16,-3 0 17 15,2-9 17-15,-8-21-2 16,-1-6-17-16,-9-4-24 15,-7-1-13-15,0 3-11 16,-21 1-22-16,2 11-68 16,3 10-80-16,11 8-59 15,5 8-198-15</inkml:trace>
  <inkml:trace contextRef="#ctx0" brushRef="#br0" timeOffset="197052.502">26643 11382 439 0,'0'0'134'0,"0"0"-7"15,0 0-39-15,0 0-11 16,0 0-30-16,0 0-33 16,-21-17-14-16,21 17-7 0,21 0 7 15,8 11 3-15,8-8 16 16,4-3 2-16,-8 0 3 15,-6-3 17-15,-9-17 0 16,-10-3-4-16,-8-3-5 16,0-2-12-16,-4 5-5 15,-21-2-6-15,-8 9-7 16,-9 6-2-16,0 10 0 16,-1 0-7-16,7 10 1 15,10 24 0-15,13 9-4 16,13 11-1-16,0 8-7 15,29-2-1-15,19-6 8 0,10-12-12 16,7-16-3 0,-1-10 15-16,-4-14 11 0,-6-2 2 15,-7-2 8-15,-9-20 9 16,-7-11 21-16,-10-6 11 16,-8-9-17-16,-7-4 1 15,-6-1 18-15,0 9-6 16,0 16-23-16,0 12 2 15,0 13 6-15,0 3-22 16,0 0-10-16,0 17-21 16,7 26 3-16,17 12 18 15,10 6 1-15,3-2-1 16,6-11-12-16,-3-6-17 16,0-11-12-16,-4-11-27 15,-10-8-17-15,-10-10-12 0,-3-2 9 16,-5-5 37-16,-4-26 10 15,2-7 33-15,1-3 8 16,-3-5 4-16,0 2 5 16,0 5 44-16,-4 3 17 15,0 8 4-15,0 10-11 16,0 7-2-16,0 9-3 16,-12 2-27-16,-5 0-31 15,-10 18-1-15,-9 18-8 16,-2 10 7-16,4 7 1 15,5-1-28-15,2-4-47 16,10 0-56-16,1-10-82 0,5-7-76 16</inkml:trace>
  <inkml:trace contextRef="#ctx0" brushRef="#br0" timeOffset="197336.7">27648 11418 522 0,'0'0'219'0,"0"0"-58"16,0 0 25-16,0 0-44 15,0 0-38-15,0 0-52 16,11-75-38-16,-11 91-14 16,0 17-7-16,0 11 7 15,0 6 13-15,-7 1-5 0,1-8-5 16,6-3-1-16,0-7-2 15,0-8 0-15,0-7-6 16,0-7-34-16,0-7-40 16,0-4-37-16,0 0-15 15,8-18-7-15,1-21-130 16,7-15-211-16</inkml:trace>
  <inkml:trace contextRef="#ctx0" brushRef="#br0" timeOffset="197472.582">27690 11189 385 0,'0'0'124'0,"0"0"-4"0,0 0 0 16,0 0 1 0,0 0-31-16,0 0-53 0,-36-52-37 15,36 56-34-15,0 26-57 16,0 13-31-16,0 5-198 16</inkml:trace>
  <inkml:trace contextRef="#ctx0" brushRef="#br0" timeOffset="198071.561">27935 11510 195 0,'0'0'482'0,"0"0"-324"16,6-120-19-16,-6 83-4 15,0 7-52-15,-13 10-14 0,0 9-21 16,4 6-24-16,5 5-20 15,-3 0-4-15,1 16-22 16,0 17 11-16,4 4 7 16,2 12-3-16,0 1 3 15,5-2-5-15,6 0 4 16,-6-6 0-16,-1-2-11 16,0-6 2-16,-2-6 0 15,-2-3 2-15,0-9-10 16,0-7 6-16,0-2 4 15,0-7-7-15,0 0 2 16,0 0 17-16,0 0 7 16,0 0 8-16,0 0-8 15,0-7 2-15,0-7-6 0,0-6 3 16,0-5-3-16,10-14-3 16,26-9-13-16,8-12 2 15,7-7 11-15,-7-8 6 16,-5 7-3-16,-13 7 4 15,-10 9 5-15,-7 8 12 16,-9 8 14-16,0 8 0 16,0 12-2-16,0 8 1 15,0 8-9-15,0 0-28 16,-3 4-9-16,-3 28-16 16,-5 18 20-16,-7 16 5 15,0 13 6-15,3 3 0 16,4-6-2-16,3-4-3 0,6-12-1 15,2-11-8-15,0-13-56 16,14-12-40-16,6-15-63 16,0-9-13-16,-7 0-19 15,-1-19-155-15</inkml:trace>
  <inkml:trace contextRef="#ctx0" brushRef="#br0" timeOffset="198200.169">28070 11396 414 0,'0'0'106'15,"0"0"5"-15,0 0 43 0,0 0-67 16,0 0-87 0,0 0-9-16,128-14 2 0,-79 35-117 15,-20 6-156-15</inkml:trace>
  <inkml:trace contextRef="#ctx0" brushRef="#br0" timeOffset="198842.528">22244 13397 546 0,'0'0'257'0,"0"0"-160"16,0 0-11-16,-120-146-25 15,78 91-38-15,2-2-6 16,9-2-7-16,4 5 0 16,11 6-4-16,7 7-6 15,9 12 0-15,0 7-4 16,2 8-7-16,15 10 9 15,-2 4-1-15,1 0-6 16,-8 18-7-16,-8 24-7 16,0 26 5-16,-31 19 18 15,-18 4 3-15,-6 4-2 16,1-15 0-16,11-13-1 16,14-17 0-16,14-17 0 15,11-18-10-15,4-13 4 16,0-2 6-16,27-14 12 0,33-30 40 15,31-27-21-15,32-18-13 16,12-9-9-16,-1 4-4 16,-23 21-5-16,-35 24-4 15,-33 29-50-15,-26 20-88 16,-7 2-85-16,-4 32-120 16</inkml:trace>
  <inkml:trace contextRef="#ctx0" brushRef="#br0" timeOffset="199359.696">23142 13236 439 0,'0'0'338'0,"0"0"-187"16,0 0-14-16,0 0-31 15,0 0-12-15,0 0-38 16,3-97-37-16,-3 97-19 15,0 0-12-15,0 21-13 16,0 12 20-16,9 4 4 16,4-2-1-16,5-6-5 15,1-4-1-15,4-7 2 16,-1-6-3-16,5-6 3 0,-2-6 6 16,4 0 8-1,-1-8 0-15,3-18 11 0,4-15-11 16,-4-3 6-16,-7-9-4 15,-8-2-3-15,-12 11-2 16,-4 7 1-16,0 16 4 16,0 13 6-16,-7 6-9 15,5 2-7-15,0 0-5 16,0 12-8-16,2 16-10 16,0 12 18-16,0 4-5 15,9-1-5-15,11-4 14 16,2-3 1-16,-2-5 1 15,0-5-1-15,-7-4 0 16,-4-7 1-16,-5-3-1 0,-4-5-5 16,-2 0 2-16,-36 0 3 15,-20 1-2-15,-13-4-35 16,-2-4-110-16,6 0-92 16,12-8-56-16,16-20-236 15</inkml:trace>
  <inkml:trace contextRef="#ctx0" brushRef="#br0" timeOffset="199473.593">23073 12846 156 0,'0'0'312'0,"0"0"-251"16,0 0-31-16,0 0-30 16,0 0-106-16</inkml:trace>
  <inkml:trace contextRef="#ctx0" brushRef="#br0" timeOffset="201475.919">24586 13160 767 0,'0'0'304'0,"0"0"-215"15,-4-127 11-15,-21 85-30 0,-6 13-34 16,-9 11-22 0,-2 11-8-16,3 7-6 0,8 0-3 15,5 21-1-15,8 12-10 16,7 9-15-16,7-5-18 16,4-1-25-16,0-6 24 15,2-8-5-15,11-8-1 16,3-6 17-16,1-5 37 15,2-3 1-15,-4 0 2 16,-4 0 3-16,-4 0 6 16,-3 3-1-16,1 11-11 15,-1 11-2-15,-4 15 2 16,0 16 19-16,0 18 13 16,-20 18 5-16,2 12 4 15,-2 8-12-15,3 1-5 0,5-7-3 16,3-4 6-16,5-5-1 15,2-10-2-15,0-14 11 16,-1-21-11-16,3-21-8 16,-2-18-13-16,-2-11 0 15,-10-2 5-15,-11-2 8 16,-10-28-2-16,-7-9-14 16,6-17-25-16,16-7-9 15,16-4 5-15,4-4-10 16,33-3-3-16,25-9 3 15,15-5 1-15,16-13-11 16,16-7 2-16,11-8 16 0,13-1 17 16,-1 4 14-1,-15 10 0-15,-16 17 4 0,-22 20 10 16,-25 17 14-16,-19 20 10 16,-17 14 12-16,-9 14 2 15,-5 1-11-15,0 0-14 16,0 0-13-16,0 0-14 15,0 10-6-15,0 14-7 16,-7 20-9-16,-5 16 22 16,-1 10 2-16,7-2-2 15,6-10 0-15,0-7 0 16,9-16-2-16,13-10 1 16,5-11 1-16,0-9 1 0,-1-5 1 15,1 0 2 1,2 0 6-16,-5 0-2 0,-8 0-4 15,-7-1 0-15,-7 1 2 16,-2-1-4-16,0 1-1 16,0 0 1-16,0 0 2 15,0 0 1-15,0 0 0 16,0 0 0-16,0 0 0 16,0 0 2-16,0 0-2 15,0 0-2-15,0 0-1 16,0 0-1-16,0-3-1 15,0 3 1-15,2-2 1 0,-2 0 2 16,3 2 1 0,-3 0 0-16,2-5 1 0,0 2-6 15,0-3 0-15,2 0 0 16,-2 2 1-16,-2 2-1 16,0-1 0-16,0 2 0 15,0 1 1-15,4 0-1 16,-4 0 1-16,0 0 0 15,0 0 0-15,0-2-1 16,0 2 1-16,2-3 0 16,0-3-1-16,4 1-4 15,1-5 1-15,-3 2 3 16,3-1-1-16,0-3 1 16,0 1 0-16,6-6-3 15,-2-2 1-15,0-2-3 0,5-5 5 16,-5-6-1-16,2-8-4 15,-3-4-4-15,-4 6 5 16,-6 5 0-16,0 16-1 16,0 9 0-16,0 8 5 15,0 0-2-15,0 0-1 16,-9 10-9-16,-9 16 3 16,0 13 6-16,3 6-6 15,4 2 0-15,6 0 2 16,3-2-3-16,2-5 2 15,0-7 0-15,0-6-5 16,13-7-3-16,3-8 1 0,2-5 7 16,4-7 8-1,7 0 5-15,9-7 4 0,6-19 5 16,8-11 9-16,4-9 4 16,2-9 1-16,-1-5-9 15,-6-1-12-15,-11 17-4 16,-13 16 5-16,-13 17-8 15,-10 11 0-15,5 0-3 16,3 13-14-16,5 24-5 16,1 4 11-16,-1 3 9 15,-3-6-1-15,-3-7 3 16,-2-13 1-16,-2-8-1 16,-5-9 1-16,0-1-1 15,1 0 7-15,-3-1 6 16,0-16 3-16,0-9-16 0,0-2-4 15,0-2-6-15,-19 4-3 16,-3 8 6-16,-2 8 0 16,2 10-8-16,-1 0 3 15,4 23-16-15,-2 15-7 16,3 7-1-16,3 5 9 16,3-3-11-16,12-9-27 15,0-12-14-15,0-10-14 16,14-13 37-16,9-3 40 15,-2 0 16-15,6-13 12 0,-2-10 18 16,-3 4 13 0,-7 2-9-16,-5 9-3 0,-8 7-3 15,-2 1-13-15,2 0-15 16,5 0-22-16,6 4 0 16,9 8 22-16,9-1-2 15,7-7 2-15,3-4 0 16,-1 0 1-16,4-19 12 15,1-16 1-15,-1-10 32 16,-3-12 5-16,-8-17-12 16,-7-9 12-16,-8-9 5 15,-7-2-21-15,-1 10-4 16,-6 18-9-16,-4 20 7 16,0 20 4-16,0 16-1 15,0 10-11-15,0 0-21 0,-11 38-13 16,-9 22 3-16,-7 27 10 15,0 15 3-15,5 6-3 16,4-4 0-16,10-10-11 16,8-22-55-16,10-15-32 15,35-22-19-15,10-12-31 16,8-13-27-16,-7-10-7 16,-14-6-85-16</inkml:trace>
  <inkml:trace contextRef="#ctx0" brushRef="#br0" timeOffset="201979.004">26395 13020 200 0,'0'0'157'15,"0"0"-40"-15,0 0 38 0,0 0-44 16,0 0-96-16,0 0-6 16,58-36-9-16,18 26 15 15,6 4-9-15,-5 2-4 16,-15-1 0-16,-16 4 2 15,-19-1 11-15,-12-2 12 16,-9-1 24-16,-6-6 38 16,0-2 6-16,0 2-72 15,0 1-10-15,0 8 16 16,0 2-10-16,0 0-11 16,0 0-8-16,-8 6-13 0,0 20 2 15,-1 12 10 1,5 2-1-16,4 4 0 0,0-4 1 15,27-6 0-15,6-8 0 16,4-14 2-16,3-10 1 16,5-2 4-16,0-12 15 15,2-17 1-15,-1-8 9 16,-4-6-1-16,-3-1-7 16,-4 3-8-16,-6 11-9 15,-4 14-6-15,-6 16-3 16,2 0-9-16,-1 40-3 15,2 18-7-15,-4 12 9 0,-3 4 13 16,8-5 0 0,10-12-2-16,18-13-26 0,20-13-48 15,14-21-15-15,11-10 1 16,-5-18-21-16,-10-28-53 16,-19-15-105-16</inkml:trace>
  <inkml:trace contextRef="#ctx0" brushRef="#br0" timeOffset="202532.735">21656 14574 610 0,'0'0'207'0,"0"0"-105"16,0 0 9-16,0 0-11 16,0 0-11-16,0 0-13 15,4-97-41-15,-4 110-35 16,0 38-9-16,-15 26 8 16,-5 26 1-16,-5 0 2 0,4-9-2 15,5-15 0-15,5-15-6 16,4-10-33-16,0-10-81 15,0-12-184-15,-6-15-368 16</inkml:trace>
  <inkml:trace contextRef="#ctx0" brushRef="#br0" timeOffset="203665.428">21236 15039 461 0,'0'0'249'0,"0"0"-226"0,0 0-2 16,0 0 79 0,144 0-9-16,-61-14-49 0,19-16-16 15,14-11-8-15,0-12-7 16,-18-1 5-16,-27 0 9 16,-26 5 15-16,-24 7-6 15,-13 4 9-15,-8 1-16 16,0-1 2-16,0 2 0 15,-14 7-10-15,1 8-6 16,1 11-1-16,8 7-2 16,2 3-6-16,0 0-4 15,-7 22-12-15,-7 30-5 16,-3 23 17-16,-4 16 3 16,5-6-1-16,11-9-2 15,7-12 0-15,0-11-1 0,0-18 0 16,14-17-9-16,3-13-13 15,6-5 2-15,4 0 21 16,4-11 6-16,7-15-3 16,-1-4-3-16,-3 2-4 15,-10 8 4-15,-8 8 0 16,-5 10 0-16,2 2-8 16,3 0-15-16,11 2-8 15,2 14 5-15,2 0 10 16,3 2 5-16,-5-3-2 15,2-4 9-15,-2-5 4 16,2-6 0-16,0 0 2 0,-2 0 6 16,-5-5 0-16,-8-7 4 15,-7-11 14-15,-5-3 11 16,-4-7-14-16,0-1-5 16,-17 5 5-16,-12 3-4 15,-7 5-6-15,-1 16-4 16,4 5-5-16,5 0-4 15,8 8-5-15,6 24-9 16,5 8 8-16,9 6 3 16,0 0-7-16,0 0-8 15,23-16 5-15,4-2 1 16,4-18-10-16,0-7 3 16,0-3 19-16,1-7 8 0,-1-13 1 15,-6-2 2 1,-6-4-7-16,-3 4 7 0,-7 2-1 15,-3 7 4-15,-2 5-8 16,0 4-1-16,-4 4-5 16,2 0-4-16,0 0-8 15,2 0-7-15,3 8 0 16,1 5 19-16,6 3 0 16,1 1 1-16,-1-9 0 15,1 3 0-15,4-5 0 16,0-6-1-16,6 0 2 15,6 0 7-15,2-18 2 0,1-6-3 16,-5-5-2 0,-7 8 5-16,-11 7 3 0,-4 2 3 15,-4 10 0-15,-3 2-6 16,2 0-11-16,2 0-16 16,5 9-5-16,0 14 10 15,2 0 11-15,0 4 0 16,1-6 0-16,1-2 2 15,-3-7-1-15,0-5-1 16,-4-6 1-16,5-1 2 16,10-6 9-16,8-22 10 15,8-8-4-15,5-4-1 16,-1 4-1-16,-6 8-12 16,-1 8-4-16,-3 10-3 15,-4 10-5-15,2 0 1 0,0 0-15 16,2 14-27-16,-2 4-32 15,0 4-54-15,-2 0-118 16,1-8-89-16</inkml:trace>
  <inkml:trace contextRef="#ctx0" brushRef="#br0" timeOffset="204639.239">24368 14414 733 0,'0'0'247'0,"0"0"-134"15,0 0 2-15,0 0-25 16,0 0-30-16,0 0-38 15,14-49-22-15,-14 93-4 16,0 24 4-16,0 25 16 16,-12 1-4-16,-8-4-8 15,-2-7-2-15,-1-15-2 16,6-19-3-16,7-14-23 16,6-16-45-16,4-16-33 0,0-3-19 15,0 0 10 1,0-18 29-16,0-17-16 0,-4-14 6 15,-23-3 43-15,-13 2-1 16,-9 5-21-16,0 13 66 16,8 14 7-16,18 8 49 15,9 8-15-15,10 2-9 16,4 0-21-16,0 21-2 16,20 6 23-16,20-4 6 15,6-5-1-15,10-10-6 16,4-8 15-16,7 0 13 15,5-20-1-15,-6-14 7 16,-5-5 2-16,-15-5-5 0,-13-6-2 16,-12 0-8-16,-13 2-19 15,-8 4 4-15,0 12 6 16,0 11 15-16,-2 9-11 16,-4 8-14-16,3 4-12 15,3 0-14-15,-6 10-9 16,-6 28-9-16,-3 17 18 15,-3 9 4-15,3 4-3 16,4-6 0-16,8-10-1 16,3-11 0-16,0-19-4 15,12-9 1-15,12-8-13 16,10-5 6-16,5-5 10 16,9-25 12-16,-2 2-12 15,-6 5 1-15,-13 7 3 0,-9 5-4 16,-9 9 0-16,-3 2-7 15,6 0-3-15,5 0 0 16,6 13-18-16,6-4 1 16,2 3 5-16,4-2 13 15,-1-7 5-15,-1-3 8 16,-4 0 1-16,-6 0-3 16,-6-13 1-16,-5-8 10 15,-4-6 1-15,-3-1 2 16,-5-8 10-16,0 4-1 15,0 2-4-15,-5 8 0 16,-10 9 0-16,-3 13-8 0,-5 0-13 16,-4 40-3-1,6 14-3-15,7 3 6 0,14-4-7 16,2-12 4-16,39-9-11 16,14-11-15-16,19-17-2 15,9-4-23-15,-4 0-47 16,-8-26-88-16,-15-9-180 15</inkml:trace>
  <inkml:trace contextRef="#ctx0" brushRef="#br0" timeOffset="205099.368">26235 14646 515 0,'0'0'414'0,"0"0"-253"0,0 0-48 15,0 0-6-15,0 0-31 16,0 0-42-16,7-62-34 16,-7 111 1-16,0 26-1 15,-19 24 17-15,-14 3 8 16,-5 10-10-16,-6-10-11 15,3-7 0-15,8-20-4 16,9-16-6-16,13-25-47 16,6-16-45-16,5-16-71 15,0-2-25-15,0-38 66 16,21-24-69-16,0-22-55 16,-9-19 14-16</inkml:trace>
  <inkml:trace contextRef="#ctx0" brushRef="#br0" timeOffset="205314.06">25994 14522 260 0,'0'0'172'0,"0"0"-55"16,0-126-21-16,7 103 12 16,22 2-43-16,18 1-20 15,22 3-17-15,14 5 13 16,8 8-9-16,-3 4-10 16,-14 6-10-16,-22 22-4 15,-24 12-4-15,-23 13-4 16,-5 11 2-16,-33 4 5 0,-19 1 0 15,-8-10-3 1,0-9-4-16,4-7-6 0,8-10-88 16,5-7-80-1,14-5-137-15</inkml:trace>
  <inkml:trace contextRef="#ctx0" brushRef="#br0" timeOffset="206643.598">26651 14698 377 0,'0'0'282'0,"0"0"-208"15,87-146 2-15,-66 93 17 16,-13 7-8-16,-8 11-27 16,0 4-4-16,-10 12-14 0,-15 6-15 15,-4 5-2-15,2 8-14 16,2 0-9-16,2 30-5 15,0 12 1-15,5 16 4 16,7 6 0-16,11-8-3 16,0-3-5-1,2-20-5-15,14-12 1 0,-3-9-12 16,0-7-5-16,3-5 24 16,-1 0 5-16,-1-5 13 15,-3-13-2-15,1-6 2 16,-4-4 2-16,1-4-2 15,-5-2 9-15,1 6-14 0,-5 10 13 16,0 8 11 0,0 8-7-16,0 2-12 0,0 0-13 15,0 0-14-15,2 19-7 16,1 10 13-16,3 1 8 16,-1-1 0-16,1-8-3 15,3-3-4-15,0-7-6 16,2-6 0-16,3-5 5 15,1 0 8-15,10-7 10 16,6-24 5-16,2-5-4 16,3-10 8-16,-5 2-1 15,0 1-5-15,-2 13-8 16,-8 10-4-16,-4 11-1 16,-3 9-4-16,-1 0-6 0,5 4-5 15,-3 23 3-15,6 8 9 16,-6 5 1-1,1 6 0-15,-1-6 1 0,1-11-2 16,-3-10 1-16,-1-9 0 16,-6-10 1-16,3 0 1 15,3 0 7-15,3-24 9 16,1-10-10-16,-1-12-2 16,-9-2 1-16,-6-2-1 15,0 2-1-15,0 7-1 16,-17 10 1-16,-1 12 0 15,7 11 2-15,5 5-5 16,-2 3-4-16,-1 13-12 0,3 23 5 16,0 13 8-1,3 5-1-15,3 4 2 0,0-10 2 16,3-8-2-16,9-14-3 16,1-12-4-16,1-4 1 15,1-6 6-15,6-4 2 16,1 0 7-16,5-8 1 15,0-8-1-15,-3-1-2 16,-4 4 0-16,-5-1-2 16,-3 5-1-16,-5 4-2 15,-3 2-2-15,2 3-1 16,4 0-6-16,1 0 2 16,0 1-3-16,0 8-1 0,0 2 2 15,1-1 2 1,-4-4 4-16,-3 1-3 0,1-5-1 15,1-2 2-15,7 0 5 16,10-2 6-16,12-21 7 16,1-2-6-16,-1-2-2 15,-9 5-3-15,-9 10 0 16,-9 10 0-16,-7 2-2 16,0 0-8-16,2 0-7 15,3 20 0-15,5 4 15 16,1 0 0-16,0-4 0 15,7-6 0-15,5-3 2 0,1-7 2 16,3-4 3 0,3-15 6-16,1-20 10 0,2-14 22 15,1-9-2-15,3-13 0 16,-4-5-13-16,-4-8 0 16,0-8-13-16,-6 0-1 15,-5 3-4-15,-12 17-2 16,-8 24-2-16,0 20 1 15,0 20 11-15,0 8-9 16,0 2-11-16,-21 38-21 16,-11 24 14-16,-3 21 7 15,4 10 1-15,8 4-1 16,11-7 0-16,6-6-7 16,6-6-37-16,0-11-29 0,12-14-44 15,17-20-28-15,2-14-77 16,-7-19 30-16,-8-2-97 15</inkml:trace>
  <inkml:trace contextRef="#ctx0" brushRef="#br0" timeOffset="206804.084">28070 14347 372 0,'0'0'190'0,"0"0"-53"15,0 0-43-15,0 0-53 16,0 0-39-16,137-36-2 15,-81 36-1-15,-3 14-23 16,0 8-66-16,-8 8-99 0,-16 2-252 16</inkml:trace>
  <inkml:trace contextRef="#ctx0" brushRef="#br0" timeOffset="214105.815">28766 14602 238 0,'0'0'236'16,"0"0"-148"-16,0 0-2 0,0 0 16 16,0 0-10-16,0 0-19 15,4-18-29-15,-4 17-2 16,0 1-18-16,-4 0-11 15,-2 0-7-15,-1 0-6 16,-5 0 0-16,-1 6 0 16,-1 7-2-16,4 5 0 15,3 2-4-15,5-2 2 16,2 1-1-16,0-5-8 16,9-3 4-16,7-1 7 15,-1-10 4-15,-4 0 7 16,3 0 19-16,-6 0 37 0,1-16 14 15,-2 0-26-15,0-2-1 16,-7 0-9-16,0 1-18 16,0 0-3-16,0 4 1 15,-12 7-7-15,-3-1-16 16,-3 7-4-16,3 0-4 16,-2 0 3-16,2 5-12 15,1 12 11-15,6 1-15 16,1-1-17-16,7 2-3 15,0-5-22-15,0 2-9 16,11-12-2-16,12-4-1 16,4 0-1-16,-3 0-13 0,-6-8 65 15,-12-6 20-15,-6-2-11 16,-2 4-94-16,-20 4-131 16,-2 5-174-16</inkml:trace>
  <inkml:trace contextRef="#ctx0" brushRef="#br0" timeOffset="-191067.374">14317 16150 378 0,'0'0'288'16,"0"0"-170"-16,0 0-25 15,0 0 15-15,0 0-23 16,0 0-16-16,0 0-23 16,2-36-18-16,-4 36-4 15,-23 0 8-15,-12 6-20 16,-19 11-9-16,-13 6 2 15,-12 7 4-15,0-2-8 16,2-2 13-16,10-3 1 16,9-6-1-16,13-3-4 15,11-6-5-15,16-2 1 16,11-1-1-16,7-1 0 0,2-4-5 16,0 3-3-1,0 7-3-15,14 7 0 0,3 3 6 16,0 6 0-16,-4 0 1 15,-5 6 0-15,0 12 0 16,-8 11 0-16,0 10 2 16,0 2 8-16,-6-4-3 15,-2-10-2-15,-1-12-3 16,5-3 0-16,2-9 1 16,2-3-3-16,0-8 0 15,0-8-1-15,0-6-2 16,0-4 2-16,17 0-1 15,14-8 1-15,18-6 9 16,7-1-9-16,9 2 2 16,2 5-2-16,-3 4-2 0,-2-2 2 15,-1 6-4-15,-3-8-4 16,-5 0 3-16,-6-2 3 16,-5-8 2-16,-4 4 0 15,-7-6 0-15,-2 6 3 16,-7-4-2-16,-2 0 0 15,-1 0 3-15,-4-5-3 16,1 1 3-16,-3-6-1 16,-2-2-1-16,0-15 2 15,4 0 5-15,2-21 5 16,-2-2 2-16,-6 2-6 16,-9-1 7-16,0 17-2 0,-33 10-4 15,-35 13-11-15,-27 18-6 16,-26 9-1-16,-12 36 0 15,10 31-7-15,25 9-49 16,38 0-93-16,35-14-168 16,25-30-244-16</inkml:trace>
  <inkml:trace contextRef="#ctx0" brushRef="#br0" timeOffset="-185583.816">18276 11346 397 0,'0'0'239'16,"0"0"-98"-16,0 0-5 0,0 0-24 16,7-103-9-1,-7 81-36-15,0 0-31 0,-4 5-10 16,-6 7-5-16,2 6 3 15,-5 4-4-15,-8 0-20 16,-3 0 0-16,-10 8-7 16,1 23 4-16,4 5-3 15,9 4-4-15,13 0-1 16,7 5-13-16,5 3 3 16,30 4 13-16,14 4-9 15,7 0 6-15,2-2-6 16,-3-4 11-16,-7-3 5 15,-9-7-4-15,-10-4-1 16,-8-4 6-16,-13-2-3 0,-8-4-2 16,0 0-1-16,-33 0 1 15,-11-4 2-15,-10-2-42 16,-6-8-6-16,4-5 40 16,8-7-4-16,7 0-3 15,14 0-16-15,16-21-24 16,11-7-20-16,7-9-13 15,36-4-5-15,14-6-131 16,13 0-134-16</inkml:trace>
  <inkml:trace contextRef="#ctx0" brushRef="#br0" timeOffset="-184097.351">18670 11566 87 0,'0'0'222'16,"0"0"-69"-16,0 0 2 0,0 0-30 15,0 0-48-15,0 0-41 16,3 2-19-16,-3 24-15 16,0 8 22-16,0 6-9 15,0 0-10-15,0 0-5 16,2-4 3-16,18-5-3 16,7-9-1-16,4-8-8 15,3-8 0-15,1-6 9 16,3 0 5-16,0-6-3 15,-4-20 10-15,-1-5-2 16,-8-2 6-16,-6-3 7 16,-9 5 16-16,-8 8 14 0,-2 6-13 15,0 9-5-15,0 6 11 16,0 2-32-16,0 0-14 16,0 0-8-16,0 12-16 15,0 13 22-15,2 2 1 16,13-1-9-16,8-6 4 15,8-3-5-15,4-12 8 16,5-3-1-16,1-2 4 16,1 0 0-16,-4-11 2 15,-5-9-2-15,-4-6 4 16,-6-6-3-16,-11-3 4 16,-4-7 1-16,-8 0 0 15,0 6-3-15,-2 3 3 0,-16 14-3 16,-3 11 6-16,2 8-9 15,-2 0-2-15,4 10-6 16,1 20 0-16,7 3 5 16,7 4-1-16,2-3-1 15,9-8 0-15,22-6 4 16,9-8-1-16,7-7 3 16,7-5-1-16,5 0 12 15,-3-10-12-15,0-13 3 16,-7-1 1-16,-11-6 2 15,-5 2-1-15,-8 2 4 16,-8 6-6-16,-5 6 8 0,-6 9-8 16,-3 5-3-16,3 0 0 15,6 0-14-15,3 11 4 16,5 11 8-16,0-2-7 16,-4 4 4-16,-5-5 3 15,-2-4-5-15,-4-5 4 16,-3-8-5-16,-2 0 8 15,0-2 0-15,0 0 8 16,0-2 13-16,-12-14-15 16,-3-3-2-16,-3-2 7 15,0 3-6-15,0 5 0 16,-1 4-5-16,-2 5 0 16,1 4 0-16,-3 0-6 15,0 20-4-15,0 8 10 16,5 1-7-16,5 3 5 0,11-3-3 15,2-4-10-15,0-8 2 16,0-3-10-16,10-7-13 16,9-6 8-16,0-1 20 15,2 0 8-15,1-4 4 16,-3-10-1-16,-2 0 6 16,-7 3 0-16,-2 2 8 15,-4 6 8-15,-4 0-3 16,0 3-5-16,0 0-17 15,4 0-11-15,9 3-9 0,12 10 6 16,8 1 14 0,7-4 1-16,7-4 3 0,1-6-4 15,-6 0 1-15,-2 0 5 16,-11 0-2-16,-7-11-3 16,-7-2 11-16,-5-3 7 15,-8-4 2-15,-2-1 35 16,0-2-14-16,0 2 2 15,-4 2-2-15,-6 9-15 16,1 4 4-16,5 6 6 16,2 0-37-16,-8 29-6 15,2 16-2-15,-5 17 8 16,1 9 5-16,6-4-5 0,-1 4 2 16,3-6 2-1,-1-13-4-15,1-4 3 0,1-16 1 16,1-13-4-16,2-8 4 15,0-9-3-15,0-2 3 16,0 0 17-16,-2 0 26 16,-3-25 19-16,5-14-54 15,0-16-11-15,0-11-2 16,25-11-11-16,2-5 1 16,2 2-2-16,-4 4-2 15,-6 12 7-15,-3 14 3 16,-3 16-6-16,3 12 5 15,-1 10-10-15,6 3-8 16,8 8 0-16,11 1 0 0,5 4 5 16,-1 30 4-16,-9 10 2 15,-14 4 3-15,-19 4-1 16,-2 1 2-16,-36-7-6 16,-15-5-22-16,-7-5-14 15,2-8-38-15,7-3-28 16,9-6-33-16,6-4-111 15,7-3-160-15</inkml:trace>
  <inkml:trace contextRef="#ctx0" brushRef="#br0" timeOffset="-179343.227">7087 13411 512 0,'0'0'173'16,"0"0"-70"-16,-25-109-1 15,1 84 38-15,2 6-55 16,1 12-20-16,11 4-4 16,-2 3-37-16,1 18-21 15,-4 32-2-15,-3 21-1 16,2 11 9-16,5 1-6 15,7-13-3-15,1-12 5 16,3-11-5-16,0-16 0 0,0-15 1 16,0-10 0-16,0-6-1 15,0 0 7-15,0 0 2 16,0-10 14-16,0-20-7 16,0-20-7-16,3-17-2 15,7-9-6-15,2-7 1 16,-1 4-2-16,-2 16 1 15,-2 24 1-15,-3 21-2 16,-4 15 0-16,7 3-3 16,8 15-17-16,12 29-4 15,14 13 24-15,9 14 0 16,4-1 2-16,2-6-2 16,4-10 0-16,-2-7-1 0,-5-13 1 15,-4-12 0-15,-11-13 0 16,-11-6 2-16,-7-3 2 15,2-16-1-15,5-29 5 16,2-17 5-16,-3-14-5 16,-9-16 5-16,-13-4 3 15,-4 6-8-15,0 18-2 16,-10 25-5-16,-1 30-1 16,5 12-2-16,0 5-17 15,3 34-36-15,3 19-54 16,0 17-22-16,29 4-99 15,13-2-53-15,8-4-91 16</inkml:trace>
  <inkml:trace contextRef="#ctx0" brushRef="#br0" timeOffset="-179004.917">7996 13597 299 0,'0'0'301'15,"0"0"-160"-15,0 0-14 16,0 0 6-16,-76-110-54 15,43 95-34-15,-1 9-5 16,5 6-16-16,3 0-21 16,-1 9-3-16,5 18-6 15,4 8-2-15,7 10 1 16,11 0-4-16,0-3-9 16,22-8 2-16,18-10 2 15,11-12 0-15,5-11 16 0,2-1 3 16,-4-10-1-16,-12-18 1 15,-9-10 10-15,-13-8 6 16,-13-1 12-16,-7 1-7 16,-4 6-14-16,-28 8-5 15,-10 8-5-15,-1 9-9 16,8 6-1-16,8 9-49 16,16 6-65-16,11 24-82 15,5 8-80-15</inkml:trace>
  <inkml:trace contextRef="#ctx0" brushRef="#br0" timeOffset="-178376.253">8506 13611 230 0,'0'0'351'16,"0"0"-188"-16,0 0-19 15,0 0-28-15,-69-120-37 16,36 100-29-16,-5 10-12 15,5 4-15-15,2 6-19 16,6 0-4-16,2 17-7 16,8 16 0-16,8 8-2 15,7 2-15-15,0 0-6 16,29-7-8-16,9-17-24 16,7-9 23-16,-1-10 16 0,1 0 23 15,-7-6 0-15,-5-17 2 16,-6-13 19-16,-7-7 30 15,-7-11 11-15,-6-6-19 16,-7-7-8-16,0-10 0 16,-5-1-9-16,-12 8 5 15,1 17-12-15,3 19 4 16,6 24 9-16,2 10 0 16,3 0-32-16,2 11-8 15,0 33-19-15,0 19 24 16,0 17-2-16,4 0 7 15,23-9-4-15,11-9 2 16,13-10-16-16,3-14-9 16,2-14-9-16,-3-12 10 0,-6-12 15 15,-7 0 6-15,-7-5 3 16,-6-17 3-16,-9-9-1 16,-7-7 11-16,-11-4-11 15,0-2 5-15,0 0 0 16,-20 8-1-16,-6 9 11 15,-5 12 3-15,4 11-11 16,0 4-9-16,9 6-6 16,11 28-4-16,7 12 9 15,2 2-7-15,36 0-3 16,14-10-16-16,12-8-13 16,7-9-27-16,5-14-96 15,0-7-120-15,-12 0-260 0</inkml:trace>
  <inkml:trace contextRef="#ctx0" brushRef="#br0" timeOffset="-177874.069">8629 12498 358 0,'-248'-44'130'16,"-14"11"-19"-16,-8 15 1 15,-6 18-20-15,-11 3-5 16,1 52-48-16,9 25-6 0,22 30 2 16,38 30 0-1,49 25-11-15,49 13-24 0,63 7-2 16,52 1-1-16,24-5-9 16,64-1 6-16,37-2 5 15,35-1-2-15,37-7 3 16,44-9 0-16,46-27 2 15,26-36 12-15,17-39-14 16,-14-45 19-16,-25-14-13 16,-22-50-5-16,-33-23 7 15,-23-11 15-15,-28-14-14 16,-25-11 2-16,-23-11 0 16,-21-10 1-16,-23-16 12 15,-20-17-7-15,-20-12-7 16,-24-11 2-16,-25-10 0 0,-25-7 8 15,-57 9-19-15,-39 7 9 16,-41 27-10-16,-34 27-6 16,-30 27 6-16,-13 24 0 15,-16 22-1-15,3 24 0 16,18 23-5-16,36 13-17 16,55 44-20-16,55 33-73 15,45 26-101-15,41 17-158 16</inkml:trace>
  <inkml:trace contextRef="#ctx0" brushRef="#br0" timeOffset="-177244.993">8319 14586 488 0,'0'0'274'0,"0"0"-198"16,0 0-12-16,0 0 12 15,0 0-28-15,0 0-12 16,-31-12-18-16,35 48-17 15,29 26 1-15,23 32 41 16,23 11 0-16,29 17-10 0,33 8-11 16,26-1 4-16,22 2 14 15,8-14-4-15,-1-11 7 16,-9-8-15-16,-18-13 6 16,-19-9-6-16,-29-10-10 15,-24-7-3-15,-24-15-11 16,-19-8 4-16,-16-14 2 15,-18-8-10-15,-13-10 6 16,-7-4-5-16,0 0 3 16,0 0 10-16,0 0-2 15,-19 0-12-15,-5-8-2 16,-4-2-40-16,-1 2-10 16,2 0-23-16,8 6-30 15,9 2-41-15,3 0-101 16,7 5-133-16</inkml:trace>
  <inkml:trace contextRef="#ctx0" brushRef="#br0" timeOffset="-176223.619">11429 16054 173 0,'0'0'461'16,"0"0"-349"-16,0 0-50 16,-116-28-6-16,23 18-9 15,-32 6-25-15,-33-4-5 16,-27 2-15-16,-22 1-1 0,-12 5 5 16,-8 0 4-1,-5 0 2-15,10 0 13 0,1 15-11 16,23 7-5-16,31-9-6 15,38 6 0-15,46-7 4 16,43-2 2-16,31-1-9 16,9 14-12-16,5 11 3 15,24 20 9-15,8 13 3 16,8 5 4-16,2 14 22 16,-1 10 2-16,-5 8 15 15,-8 13 6-15,-8 3-17 16,-6 4 9-16,-5-3-11 15,-1-9-5-15,-4-2-1 16,-6-1-7-16,-3-3 10 0,0-2-13 16,0-6-4-1,0 0 3-15,-5-5-5 0,5-11-1 16,0-20-6-16,0-14-3 16,11-16-2-16,21-14 0 15,12-14-5-15,28-4 5 16,26-18-1-16,37-9 0 15,35-9 1-15,23 9-5 16,30 4 2-16,11 12 0 16,18 11-1-16,6 0 3 15,5 0-4-15,5 0 6 16,-6 0-4-16,0 0 2 16,-6 0 1-16,-13 0 1 0,-17 0 0 15,-32-14 2 1,-38-8-2-16,-42 4 0 0,-45 4 6 15,-33-1-5-15,-27-2 11 16,-9-10 20-16,0-8-12 16,-21-6-9-16,-1-7-5 15,2-2 0-15,0-8-6 16,3-16 1-16,3-16-2 16,5-13-2-16,3-17-2 15,1-11-5-15,-4-7 2 16,-4 0 0-16,-3 4 6 15,-4-5 2-15,-6 1-1 16,-10 8 1-16,-13 13-5 16,-9 25 4-16,-9 24-4 0,-8 20 4 15,-12 15-2-15,-17 16-4 16,-25 9 2-16,-24 3-8 16,-24 5-21-16,-25 0-12 15,-18 0-27-15,-12 0-25 16,-4 0-61-16,15 17-122 15,29 7-210-15</inkml:trace>
  <inkml:trace contextRef="#ctx0" brushRef="#br0" timeOffset="-174777.038">9730 16722 506 0,'0'0'331'0,"0"0"-185"16,0 0-69-16,0 0-14 15,0 0-19-15,0 0-9 16,2 62-12-16,-2 14 42 16,0 14-16-16,0 4-28 15,0-9-7-15,6-9-10 16,15-14-4-16,-1-4 0 16,-7-14-6-16,-7-15-24 15,-6-12-19-15,0-9-14 16,-6-8 24-16,-21 0 34 15,-6-4 5-15,-7-23 5 16,1-22 1-16,6-17 5 0,4-24-9 16,9-18-1-1,7-17-1-15,8-7 0 0,5-3 0 16,0 13-1-16,9 16 2 16,11 26-2-16,9 30 1 15,9 23-3-15,18 27-2 16,13 0-11-16,11 45 13 15,1 9 1-15,-14 12-6 16,-19 6 6-16,-19 0-2 16,-19 9-1-16,-10-1 4 15,-12 8 1-15,-28-6 0 16,-12-1 0-16,0-16-1 16,7-16-22-16,18-18-12 15,12-12 12-15,15-9 3 16,0-6-4-16,0-4 4 0,19 0 8 15,14 0 12-15,8-10 2 16,5-13 3-16,2-7 4 16,-2-2 9-16,-3 0-1 15,-10 2 8-15,-6 9 3 16,-12 6-3-16,-8 11 4 16,-3 4-6-16,-1 0-14 15,1 0-9-15,5 8-8 16,0 18 8-16,5 15 9 15,-1 4-5-15,1 8 12 16,3-7-10-16,1-2 1 16,1-7-2-16,0-6-5 0,-4-5-2 15,-8-8-28-15,-7-5-112 16,0-13-121-16,0 0-79 16</inkml:trace>
  <inkml:trace contextRef="#ctx0" brushRef="#br0" timeOffset="-174454.178">10278 16887 436 0,'0'0'99'0,"0"0"-24"16,0 0 15-16,0 0-10 0,0 0-25 16,0 0-17-1,-63-85-34-15,59 85-4 0,-1 28-3 16,3 8 3-16,2 0 0 15,0-2-1-15,4-6 1 16,14-6-1-16,5-10-1 16,2-12 2-16,0 0 9 15,4 0 0-15,-2-22 24 16,-4-4 19-16,-8-10-1 16,-8 1-10-16,-7-2-18 15,0 3-15-15,-18 6-8 16,-7 16-13-16,4 7-35 15,7 5-15-15,10 23-32 16,4 21-41-16,10 7-144 0</inkml:trace>
  <inkml:trace contextRef="#ctx0" brushRef="#br0" timeOffset="-173381.493">10783 17034 452 0,'0'0'234'0,"0"0"-141"16,0 0-56-16,-133-66-2 16,81 66 11-16,4 0-10 15,7 8-7-15,10 16-16 16,14 10-8-16,7-1-5 16,10 2-7-16,0-8 1 0,23-1-7 15,8-8-9-15,2-8 8 16,3-10 7-16,-1 0 7 15,-1 0 6-15,-10 0-1 16,-6 0 12-16,-11 0 8 16,-5 0 1-16,-2 0 1 15,0 12-11-15,0 20 7 16,0 18 47-16,0 12-21 16,-2 12-10-16,-7 8-3 15,1 16-3-15,0 13 3 16,-1 19 5-16,3 9-17 15,-3-1 4-15,2-13-9 16,0-28-3-16,-1-28-3 16,-4-31-5-16,-7-18 1 0,-17-11 0 15,-18-9 2-15,-26-15-11 16,-16-33-37-16,-6-15-19 16,8-13 12-16,20-10 21 15,32-6 12-15,32-2 1 16,10-9-11-16,44 1-8 15,34-7-22-15,24 0 0 16,19-9 19-16,12-15 12 16,6-5 11-16,-6-1 9 15,-10 13 0-15,-18 20 12 16,-32 25 8-16,-27 36 9 16,-23 24 6-16,-19 15 10 15,-4 6 7-15,0 0-6 0,0 0-8 16,-11 0-6-16,1 0-17 15,-6 4-12-15,0 29-3 16,0 25-5-16,-2 18 5 16,5 14 0-16,7 7 0 15,6-8 6-15,0-16-6 16,0-11 1-16,10-22-1 16,2-17-1-16,-3-12 0 15,-3-9-3-15,-1-2 4 16,3 0 6-16,6-18-1 15,7-14 9-15,4-8-7 16,2 0-6-16,-6 8 1 0,-3 10-2 16,-7 9-1-1,2 13-3-15,3 0-6 0,1 0-1 16,8 0 2-16,2 17-2 16,4-3 0-16,6-4 5 15,11-6 5-15,8-4 2 16,2 0 1-16,1-4 2 15,-5-20 1-15,-7-7-3 16,-14-8 7-16,-8-8-4 16,-10-15 8-16,-9-15-4 15,-6-11-4-15,0-1 7 16,-21 4 0-16,-10 20-2 16,4 23 16-16,6 25 4 15,11 11-1-15,5 6-17 16,-6 10-12-16,-7 39-16 0,-8 18 11 15,-1 22 5-15,13 9 0 16,14-4-1-16,0 0 0 16,31-10-2-16,8-11-9 15,2-11-31-15,7-17-41 16,4-22-38-16,7-15-38 16,-4-8-63-16,-13-14-40 15,-21-12-99-15</inkml:trace>
  <inkml:trace contextRef="#ctx0" brushRef="#br0" timeOffset="-173216.333">11443 16968 674 0,'0'0'127'16,"0"0"-95"-16,144-32-11 16,-21 10 2-16,24-5-6 15,-2 2-17-15,-11 11 0 16,-30 8-3-16,-30 6-45 15,-38 1-88-15,-36 22-121 16</inkml:trace>
  <inkml:trace contextRef="#ctx0" brushRef="#br0" timeOffset="-172218.963">7109 15123 23 0,'0'0'101'0,"0"0"-18"16,0 0 16-16,0 0-30 15,0 0 32-15,0-111-26 16,0 90 8-16,0-2-1 15,7 4-29-15,-1-3 6 16,1 6-7-16,-4 6-8 16,-1 4 9-16,-2 6-3 15,0 0-3-15,0 0-7 16,0 0-15-16,0 0-7 16,0 21-10-16,-25 29-5 15,-22 31 29-15,-20 18 9 16,-20 18-1-16,-17 10-12 0,-16 10-7 15,-14 9 2-15,-11-3-3 16,0-1-1-16,10-7-3 16,18-5-14-16,28-29 2 15,25-20-2-15,22-27-1 16,15-28 2-16,11-12-3 16,9-9-1-16,5-5-2 15,0 0-16-15,2 0-24 16,0 0-34-16,0 0-66 15,0 8-98-15,0 5-106 16</inkml:trace>
  <inkml:trace contextRef="#ctx0" brushRef="#br0" timeOffset="-171678.018">5859 16317 482 0,'0'0'154'0,"-147"-136"-112"16,47 65-1-16,-13 1-13 16,-15 11 5-16,-5 20 8 15,-10 20 1-15,-8 19 3 16,-19 31-1-16,-19 31-23 16,-10 32 12-16,-3 30 0 0,5 29 1 15,22 14-19 1,23 10 2-16,30-2 4 0,35 3-8 15,31-3-8-15,39-1 0 16,17 9-5-16,39 9 0 16,48 4 0-16,36-17 1 15,39-19 2-15,48-39 7 16,48-37 4-16,43-37 15 16,29-44-14-16,22-17-6 15,5-62-5-15,-1-40-2 16,-20-27 4-16,-37-21-4 15,-47-16-1-15,-61-7 2 16,-52 8-1-16,-54-4 6 16,-54 4-1-16,-31-4-1 0,-45 9 1 15,-49 0-7-15,-31 1-1 16,-24 11-1-16,-22 19-7 16,-21 27 2-16,-13 27 1 15,-4 28-3-15,-3 14-9 16,12 17-3-16,15 21-9 15,24 9-17-15,38 5-30 16,34 29-34-16,38 13 18 16,29 19-80-16,20 24-15 15,2 25-55-15</inkml:trace>
  <inkml:trace contextRef="#ctx0" brushRef="#br0" timeOffset="-170456.292">4627 17231 590 0,'0'0'247'15,"0"0"-131"-15,0 0 1 0,0 0-35 16,0 0-37-16,0 0-22 16,-19-34-23-16,19 34-5 15,0 21-1-15,0 17 6 16,0 10 2-16,2-4 1 16,0 1-3-16,2-5 0 15,-2-6 0-15,5-12-1 16,-1-7 1-16,6-7-19 15,1-8 5-15,7 0 6 16,7-13 8-16,7-14 2 16,1-14 2-16,5 2 2 15,1-5-3-15,-4 7-1 16,1 7-2-16,-11 11 0 16,-5 6 2-16,-4 9-4 15,-2 0 2-15,-1 4-5 16,5 0-1-16,3 0-2 0,-2 15 4 15,4 4 0-15,-2-1 3 16,-6 0 0-16,-3-8-1 16,-3-2 2-16,-7-8-3 15,0 0 6-15,-1 0-1 16,2 0 7-16,3-23-2 16,7-12 3-16,4-9-3 15,-3 4-4-15,-3 4 8 16,-5 18-9-16,-6 9 10 15,-2 5 5-15,0 4-10 16,0 0-7-16,0 0-9 16,0 22-7-16,8 9 12 0,0 8 4 15,5-2 3-15,4-5-3 16,0-9-4-16,1-6-2 16,2-5-1-16,0-2 4 15,-4-10 1-15,-3 0 2 16,-1 0 0-16,-2-4 5 15,5-18 3-15,4-10-1 16,-1 1-4-16,-5 4 2 16,-4 9 2-16,-7 6-1 15,-2 10 11-15,0 2 1 16,2 0-18-16,1 0-2 16,3 0-8-16,10 2-11 15,6 18 15-15,11 0 3 0,9 2 3 16,8-4-1-16,-1-6-8 15,2-8 4-15,-4-4 3 16,-5 0 2-16,-4-16 6 16,-2-12-1-16,-7-9 2 15,-7-2 0-15,-6-10-5 16,-14-1 11-16,-2-1-9 16,-4 8-1-16,-19 9 2 15,1 12-1-15,2 12 12 16,8 10-3-16,0 0-13 15,3 10-5-15,-1 34-4 16,4 18 2-16,6 5 6 0,0 1-2 16,22-10 0-1,22-19-4-15,17-12-6 0,10-12 4 16,7-15 7-16,3 0 2 16,-6-27 1-16,-8-15 2 15,-9-10 3-15,-11-11-1 16,-12-9-1-16,-13-3 4 15,-14-11-1-15,-8 7 3 16,-8 7 2-16,-23 17-5 16,-2 22 16-16,1 18 19 15,9 15-6-15,2 0-14 16,-1 48-22-16,-1 20 0 16,6 20 0-16,10 6 6 0,7-13-1 15,29-13-5 1,32-11-5-16,14-21-24 0,18-14-36 15,5-12-71-15,-2-10-127 16,-15 0-207-16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6-16T16:36:15.270"/>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39:16.997"/>
    </inkml:context>
    <inkml:brush xml:id="br0">
      <inkml:brushProperty name="width" value="0.05" units="cm"/>
      <inkml:brushProperty name="height" value="0.05" units="cm"/>
      <inkml:brushProperty name="color" value="#3165BB"/>
      <inkml:brushProperty name="fitToCurve" value="1"/>
    </inkml:brush>
  </inkml:definitions>
  <inkml:trace contextRef="#ctx0" brushRef="#br0">6081 1884 582 0,'0'0'148'0,"0"0"-118"0,0 0 15 16,-203-156 28-16,141 131-3 15,-4 11-12-15,-2 7-20 16,3 7-7-16,-2 0 0 16,8 32-7-16,-3 13-5 15,0 8-11-15,-6 13 0 16,-1 2-4-16,4 2-1 16,8-2 0-16,14-5-2 15,18-1-1-15,15-3-1 16,10-1 0-16,10 0-2 15,47-5-1-15,16 0-5 16,27-9-4-16,16-6-2 16,11-10 7-16,7-17 5 15,4-11 3-15,-4 0 0 0,-4-19 8 16,-14-23-4 0,-20-9 3-16,-25-11 5 0,-20-5 11 15,-21-9-5-15,-20-11 3 16,-10-5-9-16,-10-3 7 15,-39-4-3-15,-26 4-2 16,-9 11-3-16,-6 19 0 16,-3 17-4-16,-4 22-3 15,-6 16 0-15,-13 10-4 16,-8 10-3-16,-3 36 1 16,9 25-1-16,21 15 0 15,22 12-2-15,26 10 1 0,17-5-2 16,19-11-1-1,13 1-1-15,7-11-5 0,48-6-6 16,27-4-5-16,18-10 2 16,14-15 6-16,15-16 16 15,1-25-1-15,7-6-1 16,0-5 4-16,-10-29 0 16,-8-20-1-16,-14-14 11 15,-16-13 5-15,-19-12-1 16,-22-10 0-16,-36-6-4 15,-12-4-3-15,-34 1 2 16,-44 14 6-16,-29 18-4 16,-17 14 0-16,-9 25-5 15,-4 18 2-15,3 20-8 16,2 3-2-16,11 11-1 0,15 32-1 16,17 18 0-16,16 15 0 15,17 14-6-15,16 8 7 16,18-1-3-16,22-1-2 15,0-6-5-15,50-8-7 16,34-11-2-16,27-9 13 16,30-22-5-16,18-26 3 15,2-14 9-15,3-14 0 16,-18-38 6-16,-22-10 0 16,-30-18 7-16,-35-15 2 0,-37-17-2 15,-22-20-2 1,-25-7-2-16,-56 9-2 0,-26 15 4 15,-17 26 4-15,-10 24 6 16,4 23-4-16,-2 19 2 16,2 21-13-16,-1 2-6 15,3 31 0-15,7 37-2 16,8 26-2-16,24 23 0 16,25 13 1-16,47 0-12 15,17-15-5-15,65-18-2 16,40-22-4-16,33-21 0 15,21-29 7-15,5-22 11 16,-13-3 8-16,-27-17 4 16,-27-22 0-16,-27-9 4 15,-19-16-2-15,-23-18 4 0,-18-25 8 16,-10-13 2-16,-32 0-10 16,-43 9 1-16,-25 29 7 15,-24 25 1-15,-19 23 0 16,0 29-6-16,8 5-7 15,20 26-6-15,25 27-2 16,31 16-4-16,24 10-9 16,35 1-50-16,3-6-55 15,64-12-47-15,25-20-78 16,21-23-134-16</inkml:trace>
  <inkml:trace contextRef="#ctx0" brushRef="#br0" timeOffset="702">5897 1453 355 0,'0'0'241'16,"0"0"-121"-16,0 0-2 16,0 0-23-16,-40-155-15 15,27 109 1-15,7-2-24 16,6-4-28-16,0 3-2 15,22-2-6-15,30 3-9 16,20-1-12-16,12 6-2 16,7 9 2-16,1 9 0 15,-4 7 4-15,-10 6-1 16,-13 6 2-16,-15 0 0 16,-19 6-1-16,-12 0-3 15,-13 0 1-15,-3 0-2 16,-3 0 1-16,0 0 2 0,0 0 2 15,0-2-1-15,-3-4 4 16,-32-6-3-16,-17 1-2 16,-20-4-2-16,7 7-2 15,11 0 1-15,24 0 0 16,14 2 0-16,8-2 3 16,3 3-2-16,2-5 4 15,3 8-3-15,0 0-1 16,3-4-1-16,48-2-17 15,17 0 10-15,20 1 5 16,-4 7 2-16,-16 0 0 16,-18 0 2-16,-17 0 4 15,-7 0-4-15,-7 0 4 0,-4 8 2 16,-8 1 6-16,-7 7-5 16,0 5-8-16,0 3 5 15,-16 10 3-15,-24 1-3 16,-17 0-6-16,-5 5-35 15,3 2-61-15,5 2-74 16,21 10-93-16,14 0-164 16</inkml:trace>
  <inkml:trace contextRef="#ctx0" brushRef="#br0" timeOffset="2503">7283 696 468 0,'0'0'221'16,"0"0"-71"-16,0 0 25 15,0 0-43-15,0 0-45 16,0 0-17-16,3-142-10 16,-3 142-17-16,0 0-12 0,0 0-17 15,0 0-14-15,0 0-15 16,0 27-1-16,0 16 13 15,0 10 3-15,0-3 1 16,0-5 0-16,0-6-1 16,0-8-2-16,10-12-4 15,4-10-6-15,5-9 0 16,0 0 12-16,10-5 7 16,7-29 11-16,-1-8-7 15,2-3-1-15,-15 9 5 16,-6 7 2-16,-7 10 2 15,-2 11 4-15,-4 8-5 16,-3 0-15-16,3 0-3 16,-3 0-15-16,2 16-6 15,4 18 12-15,4 8 8 0,3 0 1 16,2-9-4-16,-2-4 2 16,0-16-2-16,-5-4-3 15,-2-9 2-15,-1 0 5 16,0 0 1-16,11 0 4 15,9-20 6-15,5-11-4 16,5-2-4-16,-1 3-1 16,-9 1 1-16,-9 12-3 15,-4 9-1-15,-8 8 0 16,2 0-5-16,7 0-12 16,1 14-8-16,12 14 8 15,7 8 16-15,5 1-1 0,10-4 2 16,4 2 1-16,1-15-4 15,-4-4-1-15,-11-8 3 16,-14-8 2-16,-8 0 3 16,-3-6 6-16,-7-28-1 15,0-10-4-15,-6-10-3 16,0 4 2-16,-15 5-1 16,-16 9-1-16,-4 12-2 15,5 14 2-15,5 6-2 16,-4 4-4-16,-1 4-4 15,-2 30-2-15,2 10 7 16,11 5 2-16,14-5-2 16,5-6 0-16,5-6-1 0,22-14-5 15,11-10 1-15,2-8 9 16,4 0 4-16,9-16-1 16,-7-27 5-16,-5-11 1 15,-9-14-3-15,-11-8-2 16,-6-10 5-16,-5 2 0 15,-10 9 1-15,0 15 4 16,0 24-2-16,0 22 9 16,0 8-6-16,0 6-14 15,-3 0-1-15,-10 36-21 16,-3 18 14-16,4 20 6 16,12 4 1-16,0 1-1 15,16-4 1-15,25-11 1 16,14-10-1-16,7-12-16 0,7-12-2 15,-1-10 0-15,1-12 7 16,-12-8 5-16,-14 0 4 16,-5-11 2-16,-11-28 4 15,-2-14 0-15,-12-11-4 16,-13-6 2-16,0-3 2 16,-10 11 1-16,-26 11 2 15,1 20 5-15,10 14-3 16,9 15-5-16,6 2-4 15,-4 8-9-15,-2 31-6 16,0 17 15-16,10 9 0 16,6-1 0-16,12 0 0 15,33-4 0-15,10-13 0 16,11-13-4-16,-1-9-9 16,-6-14 1-16,-10-11 11 0,-8 0 1 15,-9-4 6-15,-14-31 6 16,-6-6-1-16,-5-11 3 15,-7 5 6-15,0 5 0 16,0 10 4-16,0 20 0 16,0 6-3-16,0 6-5 15,0 0-16-15,3 12-16 16,16 20-5-16,11 16 21 16,11 6 0-16,9-1 0 15,12 0-4-15,11-6-14 0,0-8-18 16,-3-8-15-1,-18-9 0-15,-20-18-25 16,-19-4-27-16,-13-17-13 0,0-31-99 16,-38-13-6-1,-10 0 32-15,5 3 129 0,10 12 60 16,10 7 51-16,11 8 19 16,2 9 26-16,4 8 24 15,0 7-11-15,-1 7-3 16,1 0-6-16,-15 0-38 15,-14 31-40-15,-17 25-7 16,-10 22 14-16,-2 7-20 16,12-4-9-16,12-3-4 0,8-8-104 15,10-12-175 1,6-14-345-16</inkml:trace>
  <inkml:trace contextRef="#ctx0" brushRef="#br0" timeOffset="3027">6928 393 467 0,'0'0'197'15,"0"0"-67"-15,0 0-44 16,0 0 40-16,0 0-28 15,0 0-35-15,0 0-18 16,-35-101-14-16,35 101-9 0,0 0-13 16,0 0-9-16,0 0-6 15,0 0-8-15,0 19-6 16,0 10 8-16,29 4 12 16,30-4-1-16,16-9 1 15,12-11 4-15,-6-9 1 16,-19 0 4-16,-19-23 13 15,-17-14 29-15,-20-13 11 16,-6-9-21-16,-16-9-19 16,-40 4-5-16,-15 8-13 15,-14 14-4-15,1 20-2 16,13 16-7-16,9 6-38 16,6 56-85-16,15 25-144 15,15 23-238-15</inkml:trace>
  <inkml:trace contextRef="#ctx0" brushRef="#br0" timeOffset="4363">5137 2875 678 0,'0'0'67'15,"0"0"-32"-15,0 0 22 16,-218-124 22-16,140 110-18 0,-3 9-12 16,-3 5-20-1,3 0-9-15,3 27-4 0,9 19-4 16,10 3-6-16,10 13-3 16,1 8-3-16,18 8 2 15,5 13-2-15,15 2 1 16,10 4 0-16,16-3-1 15,37-8 0-15,21-7 1 16,20-13-1-16,14-16-3 16,18-15-4-16,11-20 7 15,3-15 0-15,-4-9 2 16,-7-32 7-16,-24-9 5 16,-18-2 12-16,-21-16 3 15,-19-11 13-15,-16-15-8 16,-19-13-11-16,-12-8-7 15,-3 4 0-15,-37 0-3 0,-20 13 0 16,-5 20 2-16,-13 19-7 16,-13 20 2-16,-8 21 4 15,-26 18-14-15,-12 14 1 16,-12 37-1-16,6 11-1 16,28 5 1-16,24 6 0 15,28 5-5-15,23 7 1 16,15 5 2-16,23 5 2 15,2 3-4-15,11 3 2 16,43-3 0-16,18 3 2 16,17-6-3-16,21-13 3 15,9-18 0-15,8-24 1 16,4-27-1-16,-1-13 5 0,-5-22-2 16,-10-37 6-16,-12-16 0 15,-12-15 0-15,-13-14 0 16,-23-14-2-16,-23-8-6 15,-27 3 3-15,-5 6-3 16,-59 15 2-16,-33 13-1 16,-27 15 3-16,-21 20-2 15,-16 18-2-15,-3 22 2 16,3 14-3-16,23 4-3 16,20 38 0-16,29 16-2 0,22 20-2 15,15 18 2 1,22 11 2-16,19 12 0 0,6 1 3 15,25-12-2-15,40-10-5 16,26-23-1-16,20-13 7 16,15-22 1-16,7-22 1 15,-5-18 1-15,-9 0 1 16,-19-38 1-16,-19-15 2 16,-22-14 1-16,-23-18-4 15,-23-11-3-15,-13-16-6 16,-43 4-39-16,-41 5-47 15,-23 18-16-15,-7 20-16 16,-5 23-44-16,-2 17-55 16,8 14-259-16</inkml:trace>
  <inkml:trace contextRef="#ctx0" brushRef="#br0" timeOffset="5155">4137 3469 363 0,'0'0'257'0,"0"0"-131"0,0 0 21 15,0 0 19-15,0 0-47 16,0 0-32-16,33-92-15 15,-33 88-15-15,0 4-11 16,-5 0-19-16,-36 0-20 16,-24 6-7-16,-32 33-3 15,-18 14 0-15,-12 12 2 16,8 3 1-16,17-7-1 16,24-10-1-16,27-12 1 0,21-20-5 15,17-7-7 1,10-12-8-16,3 0 8 0,0 0 10 15,0-4 3-15,0-32 4 16,0-14-4-16,19-16-5 16,5-11 4-16,-2 4-1 15,-1 3 1-15,-2 11 1 16,-6 19 4-16,-4 18-3 16,-9 14 1-16,0 8-1 15,0 0-1-15,0 0-6 16,-19 37-7-16,-14 16 8 15,-10 16 5-15,14 0 0 16,20-10 1-16,9-9-1 16,6-6 3-16,43-10-3 15,23-6 6-15,15-14-1 0,17-14 0 16,1 0-5-16,-15-3-23 16,-21-16-58-16,-31 7-48 15,-35 10-84-15,-3 2-129 16</inkml:trace>
  <inkml:trace contextRef="#ctx0" brushRef="#br0" timeOffset="7087">1426 4728 185 0,'0'0'466'0,"0"0"-384"15,0 0-1-15,0 0 54 16,175-141-38-16,-121 85-55 16,-8-8-1-16,-8-9-10 15,-14-5-11-15,-8-10-2 16,-4-7 3-16,-2-3-9 15,-2 11-6-15,-5 18-1 16,2 24 1-16,-5 19 5 16,0 18 22-16,0 5-4 0,0 3-12 15,-19 5-14-15,-16 41-3 16,-8 24 0-16,-11 16 1 16,8 9 4-16,14-2-2 15,14-3 0-15,12-12-2 16,6-8-1-16,0-11 0 15,19-17 0-15,12-14 1 16,3-14 1-16,6-14-2 16,11 0 2-16,8-16 5 15,9-26-3-15,1-9-2 16,2-5 2-16,-2 4-2 16,-14 0 0-16,-7 13-2 0,-15 17-1 15,-7 14 0 1,-7 8-4-16,0 0-5 0,5 21 2 15,-2 23 4-15,0 3 4 16,-7-3-1-16,1-9 1 16,-7-14 0-16,-3-9 0 15,-3-12-3-15,-3 0 3 16,0 0 7-16,4-25 9 16,-4-21-12-16,0-4-3 15,0-6-2-15,0 9 2 16,0 4-1-16,-4 16 1 15,-14 10 0-15,-5 11 0 16,-1 6-1-16,-7 0 0 0,-6 39-7 16,-4 15 2-1,4 9 5-15,5-1-1 0,18-5 0 16,14-13-2-16,0-14-1 16,11-9-5-16,27-16-2 15,5-5 3-15,8 0 8 16,-2-30 6-16,-6-4-1 15,-11-6 2-15,-10 5-4 16,-9 6 5-16,-11 6 0 16,-2 15 7-16,0 6-2 15,0 2-2-15,0 0-8 16,0 0-3-16,0 5-10 16,3 23-8-16,6 11 18 15,4 1 0-15,3-7 1 16,0-7-1-16,3-9 0 15,-2-9-2-15,-4-8-4 0,9 0 6 16,6 0 3-16,9-25 6 16,10-12-4-16,-3-2-4 15,-7 0 1-15,-6 10 2 16,-10 7-3-16,-5 14-1 16,-6 8 0-16,2 0-7 15,4 0-5-15,2 17 4 16,1 17 7-16,0 5 0 15,0 0 1-15,0-2 0 16,2-12 1-16,-2-9-1 16,3-5 1-16,2-8 0 0,5-3-1 15,4 0 7 1,5-19-5-16,-3-13 3 0,-11-7-2 16,-5-2 0-16,-13-4 1 15,-6 0 0-15,0 6-3 16,0 9 0-1,-3 12 0-15,-19 6 0 16,1 12-1-16,-4 0-5 16,-4 6-7-16,5 28 3 15,2 6 1-15,9-2-4 16,13 2-8 0,0-9 0-16,0-8 1 0,19-11 9 15,2-8 5-15,5-4 5 0,5 0 5 16,-7 0 3-16,2-14 5 15,-7-3 7-15,-10 6 9 0,-4 2-6 16,0 4 1-16,-5 5-1 16,0 0-5-16,0 0-18 15,0 0-8-15,0 33-10 16,0 27 12-16,0 34 6 16,0 30 1-16,0 25 28 15,-26 12 0-15,-7 3-6 16,-8-1 6-16,1-16-1 15,5-20-10-15,6-26 9 16,12-27-8-16,4-33-8 16,3-19-2-16,7-19-7 15,-13-3 9-15,-17-8 6 16,-21-38-17-16,-14-18-44 16,-1-14-9-16,7-3-1 0,13 2 7 15,17 6 3-15,23 6 18 16,9-1-1-16,38-8-17 15,43-10-11-15,27-17-4 16,29-13 6-16,1-7 22 16,-11 2 17-16,-25 14 14 15,-35 21 3-15,-24 13 9 16,-24 14 28-16,-13 6 8 16,-3 7 13-16,-3 14-11 15,0 9-11-15,0 11 5 0,0 9-9 16,0 3-17-1,0 0-18-15,0 34-8 0,-19 31-11 16,0 17 19-16,0 7 0 16,11-16 0-16,8-14 0 15,0-16 0-15,2-19 0 16,17-7-2-16,0-12 3 16,3-5-1-16,12 0 3 15,10-14 4-15,8-18 0 16,4-8-6-16,-2 0 3 15,2-8-3-15,-4 7 1 16,-4-1-1-16,-8 10 0 16,-12 13-1-16,-10 8 4 0,-5 8 0 15,2 3-4 1,4 0-1-16,7 12-4 0,7 19 4 16,7 8 1-16,1 5 0 15,-1 1 1-15,-2-6-1 16,-6-2-5-16,-5-12-33 15,-8-9-29-15,-6-8-36 16,-7-4-83-16,-6-4-112 16,0 0-213-16</inkml:trace>
  <inkml:trace contextRef="#ctx0" brushRef="#br0" timeOffset="8585">1736 5345 469 0,'0'0'160'15,"0"0"-120"-15,81-158 79 16,-73 122 41-16,-8 8-25 15,0 11-28-15,0 11-32 16,0 6-25-16,0 0-26 16,-16 9-11-16,-21 41-12 15,-9 24 6-15,-11 15 3 0,8 0 2 16,17 2-3-16,16-10-6 16,16-5-1-16,0-14-2 15,24-16 1-15,25-20 0 16,16-24-1-16,13-2-6 15,16-36-1-15,5-28 2 16,-2-13 3-16,-16-11 2 16,-13-5 0-16,-25 1 0 15,-24 2 1-15,-16 14-1 16,-3 20 6-16,0 19 0 16,-12 20 9-16,-1 15 6 15,11 2-4-15,-4 14-17 0,-7 40 3 16,0 18-3-1,-2 8 8-15,-1 5 1 0,1-3-4 16,-1-4-3-16,4-8-1 16,9-17 1-16,3-16-2 15,0-18-2-15,15-15-8 16,32-4-7-16,15-17 13 16,9-26 0-16,2-10-1 15,-14 5 5-15,-16 9-2 16,-11 10 2-16,-18 17 2 15,-6 6 1-15,-8 6-3 16,0 0-5-16,2 2-8 16,4 30-7-16,7 6 20 15,3 5 0-15,-1-10 0 16,-2-4 1-16,2-13 0 0,1-10 0 16,6-6-1-16,-3 0 6 15,0 0-1-15,-8 0 0 16,2 0-2-16,-4-12-1 15,4 2 6-15,3-7-5 16,-2 3-3-16,2 6 0 16,3 0-1-16,3 4-6 15,4 4 1-15,4 0-1 16,5 0 5-16,2 0 0 16,9 0 2-16,4 4 0 15,6-4 1-15,0 0-1 16,1-26-1-16,-8-14 1 0,-4-7 0 15,-9-15 5-15,-7-8-1 16,-11-8-1-16,-12 0-1 16,-6 4 2-16,0 10 3 15,-3 21 11-15,-13 15 8 16,5 17-5-16,4 11-4 16,-9 6-17-16,-3 50-16 15,-6 22 14-15,1 22 2 16,8-1 0-16,7-11 1 15,9-14-1-15,0-16 0 16,0-17-2-16,25-12 2 16,7-11-2-16,4-9-7 15,1-9 1-15,7 0 5 16,-4 0 3-16,8-17 1 16,-5-10 0-16,0-8-1 0,-5 9 3 15,-6 0-2-15,-8 10 1 16,-12 11-2-16,-5 5-1 15,2 0-8-15,4 0-9 16,6 5 7-16,-1 13 9 16,-2-1-2-16,-7-10-5 15,0-3 4-15,-5-4-3 16,-1 0 8-16,-3 0 6 16,0 0 9-16,0-17 3 15,0-5-17-15,0 3 2 0,-19 4 8 16,0 10-2-1,-5 5-9-15,2 0 0 16,-7 20-15-16,5 16 3 16,5 6 9-16,3-5 1 15,16-12-7-15,0-9-1 0,0-10 3 16,0-6-2-16,24 0 9 16,11-22 9-16,13-20 7 15,4-18-11-15,7-12 1 16,0-15 6-16,3-11-6 15,-2-6 0-15,-10 8-2 16,-9 18 0-16,-23 28 1 16,-9 25 15-16,-9 22 22 15,0 3-5-15,-6 36-33 16,-31 34-1-16,-4 15 12 0,10 2-4 16,25-12-11-16,6-11-4 15,19-13-18-15,24-10-8 16,7-15 2-16,3-14-42 15,-10-12-15-15,-11 0-37 16,-27-12-126-16,-5-22-418 16</inkml:trace>
  <inkml:trace contextRef="#ctx0" brushRef="#br0" timeOffset="8739">3156 4916 808 0,'0'0'182'0,"0"0"-77"0,0 0 26 16,0 0-29-16,0 0-102 16,0 0-2-16,-29 11-116 15,21 74-124-15,-46 26-263 16</inkml:trace>
  <inkml:trace contextRef="#ctx0" brushRef="#br0" timeOffset="10284">1663 6418 641 0,'0'0'376'0,"0"0"-349"16,0 0 30-16,0 0 17 16,0 0-71-16,128-163-3 15,12 102-1-15,4 5-24 16,-19 5 12-16,-33 18 13 15,-36 11 6-15,-27 10-1 16,-23 7 9-16,-6 0 30 16,0 5 25-16,0 0-20 15,-6 0-26-15,-15 13-16 16,-8 28-6-16,1 19 2 0,7 4 5 16,2 6-4-1,9-5 1-15,7-9-3 0,3-12 1 16,0-10-2-16,0-14 0 15,0-9 0-15,0-11-1 16,-3 0 0-16,3 0 0 16,0 0-3-16,0-11-6 15,6-17-15-15,25-8-10 16,13-4 24-16,-4 7 7 16,1 2 1-16,-7 6 2 15,-6 3 1-15,-4 5-1 16,0-1 0-16,-7 5 2 15,2 3-1-15,-1 8-1 16,1 2 0-16,-3 0 0 16,0 0 1-16,-4 17 1 0,3 3 0 15,-2 5 1-15,3 0-2 16,-4-7 1-16,4-6-2 16,-7 1 2-16,4-13 0 15,0 0 0-15,-2 0 3 16,8 0 0-16,3-9-3 15,4-7-2-15,1-2-1 16,5 1-2-16,-2 9 2 16,5-1-6-16,2 8-3 15,1 1-2-15,2 0-4 16,-6 0 4-16,-5 0 1 16,-15-5 11-16,-4 3 1 0,-10 0 2 15,0-7 6-15,0-5 8 16,0-6 3-16,0-5-10 15,-6 2 0-15,-15-1 0 16,-8 1-2-16,4 9 4 16,6 5-4-16,4 9-6 15,6 0-2-15,-1 12-9 16,4 24-1-16,0 9 8 16,6 0 1-16,0-9-5 15,0-10-1-15,0-7-5 16,6-13 1-16,3-6 0 15,4 0 9-15,5-8 2 16,7-31 14-16,4-9-5 0,1-12-3 16,-1-4 10-1,-4-3-2-15,-4-1 0 0,-2 12-3 16,-7 11 5-16,-5 18 14 16,-7 11-3-16,0 12 6 15,0 4-6-15,0 0-12 16,0 0-15-16,0 34-6 15,0 16-3-15,3 14 9 16,18 7 2-16,14-10 1 16,14-6 0-16,11-9-3 15,2-15 0-15,4-14 3 16,-7-14-3-16,-4-3-6 16,-1-17 6-16,-8-21 3 15,-6-16-2-15,-14-5 2 0,-23-7-2 16,-3 6-1-1,-16 4-5-15,-24 10 5 0,0 13 0 16,5 16 4-16,16 11 8 16,13 6-8-16,6 6-4 15,0 30-20-15,0 18 20 16,0 4 3-16,0 2 0 16,28-9-1-16,9-13 0 15,7-6-1-15,9-16 2 16,9-13-1-16,13-3 0 15,9-3-1-15,-3-28 0 16,-9-5-1-16,-20-1 0 16,-17 0 3-16,-16 7 0 0,-13 4 1 15,-2 13 1 1,-4 5 2-16,3 8 6 0,3 0-13 16,10 0-8-16,11 30-13 15,16 10 21-15,14 6 13 16,2 2-7-16,6-2-5 15,4-10 1-15,-1-8-2 16,4-20-2-16,-6-8-27 16,-4 0-45-16,-12-39-20 15,-12-10-41-15,-17-17-45 16,-18-2-62-16,-3 3-36 16,-7 3 68-16,-17 8 210 0,-1 11 64 15,6 12 155-15,6 12-32 16,5 14-28-16,2 5-48 15,-13 0-33-15,-16 14-15 16,-14 33-9-16,-17 18 22 16,-5 7-24-16,-1 9-23 15,4 10-17-15,11-2-12 16,17 0-2-16,18-11-47 16,19-16-84-16,3-22-63 15,36-24-176-15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36:08.480"/>
    </inkml:context>
    <inkml:brush xml:id="br0">
      <inkml:brushProperty name="width" value="0.05" units="cm"/>
      <inkml:brushProperty name="height" value="0.05" units="cm"/>
      <inkml:brushProperty name="color" value="#ED1C24"/>
      <inkml:brushProperty name="fitToCurve" value="1"/>
    </inkml:brush>
    <inkml:brush xml:id="br1">
      <inkml:brushProperty name="width" value="0.05" units="cm"/>
      <inkml:brushProperty name="height" value="0.05" units="cm"/>
      <inkml:brushProperty name="color" value="#177D36"/>
      <inkml:brushProperty name="fitToCurve" value="1"/>
    </inkml:brush>
    <inkml:brush xml:id="br2">
      <inkml:brushProperty name="width" value="0.05" units="cm"/>
      <inkml:brushProperty name="height" value="0.05" units="cm"/>
      <inkml:brushProperty name="color" value="#3165BB"/>
      <inkml:brushProperty name="fitToCurve" value="1"/>
    </inkml:brush>
  </inkml:definitions>
  <inkml:trace contextRef="#ctx0" brushRef="#br0">0 3750 254 0,'0'0'454'16,"0"0"-400"-16,0 0-35 15,0 0 42-15,0 0-14 16,0 0-35-16,0 0-10 16,3 82 37-16,4 30 2 15,-7 13-8-15,0 7 12 16,0-15-24-16,3-17-17 0,0-30 1 16,3-24-5-1,-3-24 0-15,-3-16-4 0,0-6-2 16,0-18 6-16,0-50-2 15,0-40 2-15,0-47-23 16,0-32 18 0,0-23 5-16,16 3-6 0,5 5-4 15,11 36 9-15,-1 37 0 16,3 40 1-16,1 41-3 16,5 32-5-16,9 8 0 15,8 8-3-15,8 14 9 16,-3 44-2-16,-11 13 3 15,-14 20 0-15,-25 1-4 16,-12 7 4-16,-15-4-6 16,-51 6-32-16,-18 3-48 15,-16-4-65-15,3-24-155 16</inkml:trace>
  <inkml:trace contextRef="#ctx0" brushRef="#br0" timeOffset="-1197">676 1785 263 0,'0'0'325'0,"0"0"-210"0,0 0-30 16,0 0 4-16,0 0-10 16,0 0-18-16,0-24-26 15,0 24-26-15,0 22-1 16,0 35-7-16,0 24 25 16,0 20 8-16,0-3-18 15,0-3-8-15,0-13-1 16,0-20-6-16,0-21 1 15,0-19-1-15,6-15-1 16,-3-7 4-16,1 0 1 0,-1-32 28 16,3-38 45-1,3-30-67-15,1-23-7 0,-7-17 0 16,0-13-2 0,0-7 1-16,7 9-2 0,-2 33-1 15,5 48 0-15,-4 42-4 16,-5 25 4-16,11 3-11 15,14 51-12-15,14 47 17 16,19 45 4-16,-3 25 2 16,-2 9 0-16,-5-15 0 15,4-19-2-15,6-22 2 16,0-31-4-16,2-34 1 16,-15-25 4-16,-8-29-1 15,-4-2 6-15,7-53-4 16,6-40 11-16,-1-39-8 0,-5-24-2 15,-13-19-3-15,-6-18-22 16,-9 17-37-16,-10 33 5 16,-3 45 19-16,-3 48 6 15,0 19 4-15,0 25-32 16,0 6-47-16,18 37-81 16,4 36 12-16,7 22 66 15,1 11-79-15</inkml:trace>
  <inkml:trace contextRef="#ctx0" brushRef="#br0" timeOffset="-887">2146 1988 179 0,'0'0'133'0,"0"0"25"0,0 0-33 0,0 0-36 15,0 0-35-15,0 0-44 16,-77-104 9-16,54 104 18 15,2 0-14-15,-1 6-23 16,3 36-1-16,11 17-8 16,8 8 9-16,0-3-3 15,11-12-2-15,34-19 4 16,1-19-3-16,8-14 4 16,-8 0 2-16,-6-14 19 15,-8-24 33-15,-15-9 2 0,-12-3-24 16,-5-6-19-1,-13 5-13-15,-36 8-19 0,-5 11-55 16,4 9-10-16,22 8 18 16,28 11-65-16,0-4-131 15</inkml:trace>
  <inkml:trace contextRef="#ctx0" brushRef="#br0" timeOffset="-527">2630 1374 583 0,'0'0'106'16,"0"0"-15"-16,0 0 85 0,0 0-49 16,0 0-63-16,0 0-35 15,-4-14-25-15,-11 102-4 16,-6 25 11-16,-5 11-10 16,4 0-1-16,13-15 0 15,9-19-12-15,0-20-45 16,0-28-39-16,22-20-30 15,8-17-10-15,8-5 35 16,-1-19-21-16,-12-26-7 16,-18-4-11-16,-7-3 117 15,-21 5 2-15,-36 4 11 16,-2 10 10-16,0 2 81 16,15 12 21-16,18 5 1 15,26-3-35-15,10-9-61 16,68-9-7-16,44-16-8 15,34-6-8-15,17-10-15 0,-4 17 8 16,-31 18-43-16,-55 28-50 16</inkml:trace>
  <inkml:trace contextRef="#ctx0" brushRef="#br0" timeOffset="1082">885 3370 506 0,'0'0'201'15,"0"0"-150"-15,0 0 46 16,0 0 37-16,0 0-55 16,0 0-35-16,-60-132-28 0,27 132-15 15,-4 38-1-15,-4 14-6 16,12 9 4-16,18 7-6 15,11-1-4-15,0-2-15 16,21-9-1-16,17 0 2 16,5-17 2-16,1-11-27 15,6-14-24-15,-1-14 41 16,-5-14 34-16,3-34 0 16,-13-19 4-16,-6-14 19 15,-13-14-2-15,-15-6 2 16,0 9 1-16,-43 10-19 15,-20 20 12-15,-5 34 10 16,-1 23-17-16,10 5-8 16,13 13-2-16,18 30-5 15,12 18-5-15,16 21-4 0,0-4 14 16,19-5-25-16,27-17-44 16,16-30 16-16,3-16-6 15,5-10 55-15,-2-10 4 16,1-40 2-16,-13-7 14 15,-9-5 7-15,-17-2 12 16,-11 16 1-16,-15 6-9 16,-4 16 7-16,0 13-4 15,0 7 11-15,0 6-10 16,0 0-31-16,0 0-10 16,6 19-15-16,13 24 10 15,11 12 15-15,5-4-3 0,5-6-4 16,-2-1 6-1,-1-7 1-15,-12 0 0 0,-12-12-1 16,-13-3-4-16,0-2-3 16,-32-6-16-16,-21 0-45 15,-2-9-12-15,-2-5 8 16,14 0 66-16,14 0 7 16,18-13 1-16,11-7-1 15,2-4-8-15,42-8 5 16,12-12 0-16,12-5 5 15,-1-7-2-15,0 6 4 16,-10-1-1-16,-14 6 2 16,-8 15 18-16,-16 10 11 15,-11 15 10-15,-8 5-8 16,3 0-22-16,4 1-14 0,8 29 4 16,1 14-3-16,5 12 17 15,-2 0-10-15,-3-3 1 16,3-5-4-1,-8-14 0-15,0-6-4 16,-11-2-1-16,0-8 0 16,-6 2 0-16,-35-3-9 0,-9-2-59 15,4-9-57 1,5-6 24-16,22 0 64 16,19-26 24-16,0-22 13 0,25-24 9 15,34-16 21-15,9-5-10 16,-2 1-19-16,-11 30 22 15,-13 22 35-15,-14 28 6 0,-4 12-17 16,1 0-28-16,1 27 0 16,1 19 16-16,5 15 4 15,-7-1-9-15,-1-3-7 16,-8-9-17-16,-7-4-1 16,-6-12 1-16,-3-6-6 15,0-10-3-15,0-8-48 16,0-2-52-16,0-6-21 15,0 0-9-15,0-44-105 16</inkml:trace>
  <inkml:trace contextRef="#ctx0" brushRef="#br0" timeOffset="1200">2084 2784 288 0,'0'0'62'0,"0"0"-28"16,0 0-22-16,0 0-12 15,0 0-207-15</inkml:trace>
  <inkml:trace contextRef="#ctx0" brushRef="#br0" timeOffset="1991">2682 2504 682 0,'0'0'127'0,"0"0"7"0,0 0 34 15,0 0-79-15,0 0-61 16,0 0-22-16,0 62-6 16,0 19 4-16,0 11 6 15,0 8-5-15,0 7 1 16,0-6-5-16,0-8 1 16,0-26-2-16,0-28 1 15,0-22-1-15,0-14-3 16,0-3-2-16,0 0 5 15,3-22 0-15,19-34 0 16,12-12-1-16,7 4-2 16,-7 16-1-16,-3 23 2 0,1 13-9 15,-5 12-8-15,8 0 10 16,2 29-15-16,-2 18-4 16,-2 15 14-16,-4-3 9 15,-4-9 5-15,-9-10-8 16,-11-14-22-16,-5-14-33 15,0-2-5-15,-11-10 33 16,-24 0 23-16,3 0-10 16,11-4 22-16,12-26 0 15,9-20 0-15,3-20-8 16,43-26-8-16,16-9 3 16,11 0-3-16,-6-2 12 0,-7 6 4 15,-17 14 8 1,-17 14 25-16,-20 21 18 0,-6 11 22 15,0 16 10 1,-16 9-32-16,-9 7-19 0,7 9-8 16,-4 0-24-16,-3 32 0 15,-4 30-4-15,8 24-1 16,18 7 5-16,3-2-4 16,43-9 0-16,32-17 2 15,19-22-8-15,12-31-22 16,6-12 23-16,0-22 9 15,-13-26 2-15,-23-5 5 16,-27 3-4-16,-20-6 9 16,-24-3 4-16,-5-3 3 15,0 7 11-15,-37 12-8 0,-12 16 12 16,-5 18 15 0,-2 9-32-16,7 21 1 0,11 48-14 15,17 26-4-15,21 2 3 16,0 2-1-16,43-14-4 15,22-22 2-15,4-18-29 16,5-20-23-16,11-21-41 16,2-4-64-16,10-26-129 15,-3-41-427-15</inkml:trace>
  <inkml:trace contextRef="#ctx0" brushRef="#br0" timeOffset="2286">4267 387 808 0,'0'0'94'16,"0"0"-33"-16,0 0-37 16,178 185 42-16,-25 9 15 15,31 58-12-15,9 42-21 16,12 23-7-16,22 22 28 15,29 0-29-15,27 1 4 16,16-26-14-16,8-37-17 16,-24-46-4-16,-21-61-7 0,-23-52-2 15,-28-55-11-15,-14-51-46 16,-19-32-31-16,-22-91-45 16,-26-71-91-16,-31-74-103 15</inkml:trace>
  <inkml:trace contextRef="#ctx0" brushRef="#br0" timeOffset="2446">7177 286 250 0,'-309'-56'533'0,"-7"59"-453"0,-12 149 21 16,-28 135 19 0,-57 146-28-16,-88 130-4 0,-82 110-30 15,-71 56-25-15,-60 21-33 16,-9 18-30-16,20-39-190 15,61-55-324-15</inkml:trace>
  <inkml:trace contextRef="#ctx0" brushRef="#br0" timeOffset="317384">13401 3645 352 0,'0'0'134'15,"0"0"-62"-15,0 0-23 16,-124-162 3-16,64 122-4 15,-9 6 14-15,-7 12 2 16,-13 11-4-16,-13 5-6 16,-14 6-12-16,-14 0-3 15,-1 31-20-15,-7 5-13 16,8 12-2-16,9 6 1 16,11 9-5-16,23 11 0 15,22 8-2-15,21 15-3 16,26 10 1-16,18 2 4 15,0-5 0-15,22-8-1 0,33-16-1 16,17-10-4-16,15-16-3 16,23-15 4-16,11-23 3 15,19-16 2-15,3 0 4 16,3-25-1-16,-6-23 3 16,-18-7-2-16,-23-7 1 15,-21-7 4-15,-21-7 2 16,-17-6 10-16,-18-5 5 15,-15-7-9-15,-7-6-4 16,-10 0-5-16,-30 7-7 0,-20 17 6 16,-5 15-5-16,-10 22 5 15,-14 19 6-15,-18 20-2 16,-15 0-10-16,-5 34-1 16,6 22 0-16,2 17 0 15,17 6 0-15,16 7 0 16,21 6-1-16,22-5-5 15,21 3 2-15,22-3 0 16,0-5-5-16,35-10-4 16,33-9 1-16,23-11 4 15,23-16 2-15,31-19 2 16,16-17 4-16,17-11 3 16,-2-39-2-16,-19-12 3 15,-29-8-3-15,-33-11 5 16,-31-6-3-16,-28-14 3 15,-29-12 3 1,-7-4-5-16,-34-1 3 0,-41 18-4 16,-22 18 0-16,-22 20 4 15,-14 22 4-15,-10 24 1 16,-4 16-5-16,7 0 2 16,10 31-8-16,8 27-1 15,15 27-6-15,21 11 3 16,21 21 1-16,17 1 0 15,29-4 0-15,19-1 0 16,7-15-4-16,53-11-5 0,23-23-2 16,23-16 6-16,23-18 0 15,17-15 6-15,7-15 1 16,1-17 0-16,-9-36 4 16,-21-9-1-16,-21-16 0 0,-25-6 2 15,-29-9 1-15,-17-14 2 16,-24-12 7-16,-8-1-9 15,-27 9 0-15,-45 5-3 16,-18 21 5-16,-20 21 1 16,-8 19-4-16,-9 28-4 15,-4 17-1-15,3 17-3 16,4 47 0-16,8 23-1 16,5 17 0-16,11 22 3 15,12 0-5-15,26 0-8 16,31-10 2-16,31-15 2 15,0-19-5-15,52-12-6 16,29-15 8-16,29-13 5 16,23-22 3-16,29-20 5 0,23 0 3 15,-2-31-2-15,-15-20 1 16,-34-5 1-16,-40-14-1 16,-39-9 4-16,-32-11 11 15,-23-13 5-15,-18-15 1 16,-60 4-4-16,-32 7-13 15,-23 21-3-15,-20 28-1 16,-3 34-2-16,15 10 0 16,20 11-7-16,31 3-43 15,34 0-136-15,30 11-143 0,26 1-231 16</inkml:trace>
  <inkml:trace contextRef="#ctx0" brushRef="#br1" timeOffset="320644">12846 3956 353 0,'0'0'232'0,"0"0"-166"16,0-188-13-16,-19 135 24 16,-21 8 11-16,-12 14-6 0,-15 13-12 15,-3 16-32 1,-8 2-9-16,-3 14-16 0,-3 29-10 15,9 1-2-15,2 7 1 16,14-3-2-16,13 3-1 16,3 4 0-16,11 1-2 15,10 6 3-15,13 2-2 16,9-2-2-16,0 0 1 16,38-10-5-16,17-3 4 15,14-19-6-15,15-16 4 16,10-14-2-16,14 0 8 15,8-27 1-15,5-27 2 16,-2-10 4-16,-17-12-4 16,-18-6 2-16,-25-4 5 0,-21-7 11 15,-25-13 7 1,-13-3-8-16,-16 5 5 0,-49 12-7 16,-26 16-6-16,-20 27-3 15,-18 30-3-15,-4 19 3 16,-4 8-8-16,11 46-1 15,15 16 7-15,17 22-7 16,23 15-1-16,18 11 0 16,25 19-1-16,28-5-1 15,0-14 0-15,55-18-9 16,26-24-4-16,23-25-3 16,8-21 10-16,9-24-3 15,10-6 6-15,10-25 6 0,-4-31 3 16,-16-9 1-1,-28-2 0-15,-24-13-3 0,-23 0 4 16,-21-4 7-16,-18-8-4 16,-7 3 6-16,-29 7-2 15,-36 14-1-15,-29 12 1 16,-20 19-3-16,-23 13-5 16,-11 24-2-16,-3 0-2 15,-2 16-1-15,15 37 0 16,20 21-1-16,28 7 1 15,34 8-3-15,31 9-5 16,25-2 4-16,22-5 0 16,40-19-1-16,29-10-5 15,7-21 8-15,15-11-4 0,8-26-2 16,11-4 4 0,11-26 3-16,3-30 2 0,-3-14 3 15,-14-5-3-15,-27-6 6 16,-31-1-4-16,-39-5 6 15,-32 6 7-15,-25-6 6 16,-56 7-12-16,-31 10-2 16,-29 14-2-16,-12 24 4 15,-4 15 1-15,6 14-2 16,14 3 2-16,16 32-5 16,5 32-2-16,8 18-3 15,11 15-3-15,19 10 1 16,26 7 0-16,33-4 0 15,19-8-1-15,38-2 2 16,51-31-3-16,39-15 3 0,19-20 1 16,9-23-1-1,6-11-2-15,-3-15-1 0,-5-39 4 16,-11-9 0-16,-14-17 1 16,-29-8 2-16,-29 1-1 15,-27-7 0-15,-32 0 5 16,-12-12-2-16,-19-7-1 15,-43 1 1-15,-28 18-3 16,-22 14 2-16,-15 31 1 16,-17 23-1-16,0 26-4 0,-2 19 0 15,6 58-1-15,13 26 0 16,17 23-1-16,32 11 2 16,40 13-3-16,38-9-1 15,32-9 0-15,62-25-8 16,33-31-10-16,19-34 1 15,16-34 8-15,10-8 11 16,6-40 2-16,-14-25 4 16,-26-18 1-16,-36 2-1 15,-37 0 8-15,-36-5 7 16,-29-16-7-16,-13-16 11 16,-68 0-2-16,-43 11-13 15,-41 32-5-15,-31 31-2 16,-17 30-1-16,2 14 4 15,12 39-1-15,24 29 3 0,32 20-6 16,33 13 0 0,45 9-2-16,46 0-3 0,19-13 2 15,76-3-6-15,51-20-9 16,35-22 6-16,25-28-3 16,10-24-5-16,-8-14-2 15,-11-33 15-15,-25-12 7 16,-36 3 4-16,-39 6-1 15,-37 1 1-15,-25 7 3 16,-16-5 1-16,-19-8 0 16,-46-3-6-16,-38 1-1 15,-25 5 0-15,-18 16 0 0,-10 19 4 16,7 17-3-16,17 0 3 16,18 39-3-16,17 21-2 15,22 18-3-15,22 15 0 16,34 13-6-16,19 7 4 15,40-5 1-15,38-10-7 16,16-16-3-16,3-21-31 16,3-30-2-16,-1-23 25 15,7-8 18-15,12-19 4 16,7-37 6-16,6-20 2 16,-12-11 5-16,-20-7 10 15,-18-11 0-15,-34-1-3 16,-37-18-10-16,-10 4-2 0,-64 13 3 15,-47 15-2 1,-39 34-9-16,-24 21 0 0,-6 25-5 16,13 12 1-16,37 0-33 15,39 20-61-15,39 9-127 16,26 1-132-16</inkml:trace>
  <inkml:trace contextRef="#ctx0" brushRef="#br1" timeOffset="321232">12074 2690 499 0,'0'0'166'15,"0"0"-38"-15,0 0 14 16,-53-158-9-16,37 133-35 16,7 10-28-16,2 13-5 15,7 2-25-15,-3 0-30 0,3 17-10 16,0 34-5-1,0 20 5-15,0 16 4 0,0 10-2 16,0-3-1-16,0-10-1 16,10-3 1-1,2-21-1-15,4-7 0 0,-9-22 0 16,-4-14-1-16,-3-9-5 16,0-8 2-16,0 0 4 15,0-8 12-15,0-29 2 16,-22-7-13-16,-9-7 2 15,-1 9 4-15,7 8-3 16,1 12-1-16,5 13-3 0,6 9-1 16,-2 0-8-1,-3 45-5-15,-4 14 3 16,3 6-1-16,16-2 2 16,3-5 0-16,31-22-6 0,34-10-3 15,13-17 7-15,13-9 10 16,11-1 2-16,11-51 3 15,-5-17-3-15,-18-12-58 16,-37-7-64-16,-42-1-110 16,-22 15-195-16</inkml:trace>
  <inkml:trace contextRef="#ctx0" brushRef="#br1" timeOffset="322766">10458 2064 492 0,'0'0'201'0,"0"0"-77"16,0 0 2-16,0 0-15 16,0 0-38-16,0 0-19 15,-13-76-13-15,13 76-22 16,0 0-19-16,0 16-6 15,0 23 3-15,0 22 3 16,7-6 4-16,4 1-1 16,5-6-3-16,6-10-2 15,-3-12-4-15,2-9-13 16,1-16-4-16,3-3 7 16,6 0 12-16,1-14 4 15,4-20 5-15,-1-8 4 16,0-2 7-16,-11 1 5 15,-5 16-9-15,-6 10 0 0,-10 11 4 16,-3 6-4 0,0 0-12-16,6 0-12 0,7 17-8 15,5 12 18-15,4 4-3 16,3-1-2-16,-1 0-2 16,-2-12 8-16,0-8-3 15,1-8-4-15,-9-4-2 16,5 0 9-16,-3 0 1 15,-3-16 6-15,1-15 6 16,2-6-4-16,0 4 4 16,-3 2-8-16,-4 6 3 15,-3 13 8-15,1 6-5 0,-4 6-10 16,5 0-4-16,11 0-9 16,6 4 3-16,6 12 6 15,4 7 4-15,-4-7-5 16,0 1 0-16,-3-2 1 15,4-7 1-15,-5-8 0 16,5 0 3-16,-5 0 5 16,-5 0-2-16,-3-20 2 15,-6-1 0-15,-8-8 8 16,-5-2 6-16,0-5-3 16,0 0-4-16,-24 2 0 15,-5 9 4-15,-1 6-8 16,2 9-3-16,2 10 1 15,7 0-6-15,-2 6-5 0,2 30-3 16,0 14-1-16,11 8-4 16,8-15 2-16,0 0 0 15,15-16 4-15,16-5 1 16,3-16 0-16,-6-6 2 16,4 0 4-16,-8-6 2 15,-2-26 6-15,-3-14 2 16,-3-11-2-16,-8-20 2 15,-8-10 1-15,0-19 5 16,0-7-3-16,-11 1 0 16,-18 17 2-16,1 25 9 0,7 24 4 15,2 22 3 1,6 18-7-16,7 6-4 0,3 0-20 16,0 3-5-16,0 48-14 15,-1 27 16-15,4 26 2 16,0 9 1-16,23-2-1 15,18-7-2-15,8-14-4 16,10-23-7-16,9-22-3 16,7-20 1-16,9-17 7 15,-9-8 7-15,-6 0 2 16,-14-22 0-16,-20-11 7 16,-10-13 0-16,-12-10-3 15,-11-8 2-15,-2 2 0 16,0-2 2-16,-18 17 6 15,-10 13-5-15,2 18 4 0,2 16-6 16,5 0-7 0,-3 32-13-16,3 18 5 0,11 10 3 15,8-4 1-15,0-5 2 16,21-10-9-16,26-11 6 16,3-7 0-16,2-6 3 15,2-5-1-15,-1-3 3 16,-1-9 0-16,-4 0 0 15,-8 0 3-15,-9-9-2 16,-7-20 6-16,-5-10 2 16,-6-8 3-16,-7-7 3 15,-6 6-1-15,0 13 2 0,0 9 2 16,0 14 4 0,0 10-6-16,0 2-16 0,10 0-8 15,12 23-19-15,12 16 23 16,13 6 3-16,-1 2 2 15,4-5 0-15,-1-3-1 16,2-11-1-16,-5-8-10 16,-11-2-28-16,-13-17-41 15,-14-1-50-15,0 0-60 16,-6 0-79-16,-2-1-60 16</inkml:trace>
  <inkml:trace contextRef="#ctx0" brushRef="#br1" timeOffset="322959">12872 1831 382 0,'0'0'126'0,"0"0"-34"0,0 0 27 16,0 0-11-16,0 0-4 15,0 0 36-15,17-138-43 16,-66 168-66-16,-29 32-26 16,-19 26-2-16,-5 7-3 15,15-2-12-15,15-9-29 16,20-12-62-16,23-12-126 15,20-22-98-15</inkml:trace>
  <inkml:trace contextRef="#ctx0" brushRef="#br1" timeOffset="323408">10784 1573 337 0,'0'0'181'0,"0"0"-58"16,0 0 1-16,0 0-20 15,0 0-34-15,-181-87-16 16,125 87-16-16,-3 11-22 16,4 22-16-16,15 2 1 15,18-2-1-15,22-2-5 16,6-3-3-16,56-8 8 16,27-12 9-16,24-8 12 15,3-8 15-15,-24-22 8 16,-25-2-16-16,-40 0-10 15,-27 2 5-15,-6-4 7 16,-44-2-30-16,-21 11-7 16,-10 8-20-16,0 16-17 15,12 1-20-15,22 0-54 16,26 26-55-16,21 8-79 16,43 2-209-16</inkml:trace>
  <inkml:trace contextRef="#ctx0" brushRef="#br1" timeOffset="323873">12843 505 567 0,'-205'-81'93'15,"-54"27"-41"-15,-40 31 30 16,-35 23-4-16,-33 32 4 0,-10 52-20 15,-9 39-6-15,6 37-15 16,16 34-11-16,36 30-19 16,70 26-2-16,65 27-7 15,78 16 2-15,74 5 1 16,41-3 5-16,106-26-4 16,99-39-4-16,88-40 1 15,100-61 4-15,74-73-2 16,45-56-3-16,48-23 5 15,7-74-6-15,-12-38 6 16,-32-38-7-16,-72-29 1 16,-64-25 9-16,-79-20-8 0,-84-17 3 15,-84-16 0-15,-100-4-2 16,-67 7 2-16,-138 6 0 16,-97 22 4-16,-96 18-9 15,-84 28-1-15,-64 52 0 16,-63 56 1-16,-24 65 0 15,-5 41-1-15,35 92-3 16,69 55-11-16,85 43-16 16,98 29-36-16,96 22-52 15,90 9-87-15,69-15-70 16</inkml:trace>
  <inkml:trace contextRef="#ctx0" brushRef="#br1" timeOffset="336408">12339 5018 181 0,'0'0'241'0,"0"0"-134"0,0 0-40 15,0 0-1-15,0 0 2 16,0 0-1-16,0 0 1 16,-110-5-3-16,74 10-2 15,-9 7-10-15,-7-4-11 16,-17-2-12-16,-18 0-8 16,-13-2-10-16,-2 0-9 15,5-1 3-15,16 5-1 16,16-3 7-16,25 1-1 15,14-6-2-15,14 6-1 16,12-6-8-16,0 14 0 16,0 2-8-16,0 12 8 15,0 14 0-15,0 3 5 0,0 11 7 16,0 17 15-16,6 10 2 16,0 17 6-16,-2 5 11 15,-4-3-8-15,0 2-13 16,0-15-9-16,0-7 4 15,0-4-4-15,0-9-5 16,0-11-2-16,0-22 3 16,3-17-6-16,3-8-5 15,-1-11-1-15,3 0 1 16,6 0 0-16,21-4-1 16,24-20 7-16,29-3-5 15,18 2-2-15,12-6-7 16,6 6-9-16,1-6-10 0,-10 5-6 15,-2-4-6-15,-5 6 14 16,-5 6 9-16,-9 3 4 16,-13-2 7-16,-16 9 0 15,-12-4-5-15,-20 12 7 16,-9-4 1-16,-16 4 0 16,-2-6 1-16,-6 4 7 15,4-4 15-15,2-6 5 16,3-13 2-16,4-6-22 15,-5-15 3-15,5 5 1 16,-4-23-1-16,4-4-1 16,3-7-2-16,0-7-4 15,3 1 3-15,0 5-5 16,-2 9 2-16,-4 11 2 0,-7 19-1 16,-6 12 3-16,0 11 4 15,0-3 4-15,-34 3-13 16,-25 0-2-16,-25 10 0 15,-31 4-4-15,-33 0 4 16,-25 0 0-16,-24 12-1 16,-8 3-2-16,6-10-10 15,30-5-40-15,39 6-57 16,49 0-43-16,40 7-96 16,25 16-25-16,16 10-144 15</inkml:trace>
  <inkml:trace contextRef="#ctx0" brushRef="#br1" timeOffset="337326">13174 5523 26 0,'0'0'366'0,"0"0"-198"15,0 0-46-15,0 0-27 0,0 0-19 16,0 0-11 0,-13 0-11-16,23 0-20 0,39 0-11 15,29 0 26-15,38-6 10 16,24-13-6-16,12-4-23 16,-9 3-11-16,-17-5-11 15,-40 12 1-15,-32-4-7 16,-27 4 4-1,-24 11 9-15,-3-8 21 0,0-10 3 16,-16-5-24-16,-24-6-13 16,-12-7 0-16,-5 0 0 15,-2 1 0-15,10 12 1 16,11 3 0-16,12 13 4 16,18 3 1-16,5 6-1 0,3 0-7 15,0 0-4 1,0 0-5-16,6 0-4 0,25 18 10 15,16 15 3-15,15 4 9 16,16 3 7-16,0 1 0 16,3 4-8-16,-16-2-1 15,-17 1-7-15,-24-2 0 16,-24 3-8-16,-3 5-16 16,-53 0-26-16,-16 12-48 15,-15-6-43-15,0 0-22 16,12-4 7-16,19-11-92 15</inkml:trace>
  <inkml:trace contextRef="#ctx0" brushRef="#br1" timeOffset="341003">14834 5686 546 0,'0'0'185'16,"0"0"-98"-16,0 0 25 15,0 0-15-15,93-194-19 16,-31 102-45-16,7-3-18 0,-7-4 0 16,-12-2 15-16,-13-4 1 15,-15 11 0-15,-6 1-16 16,-9 17 3-16,-7 21-6 16,0 22 14-16,0 15-3 15,0 10-2-15,0 8-9 16,-4 0-12-16,-11 20-9 15,-11 36-8-15,-11 28 14 16,0 20 3-16,3 1 1 16,15-11 0-16,16-13-1 15,3-17-1-15,0-8-1 16,9-20 0-16,12-16-1 0,5-8-3 16,2-12 4-1,7 0 2-15,14 0 8 0,16-25-1 16,10-18 3-16,13-13-6 15,-4-8 1-15,3 2-1 16,-7-5 0-16,-17 21 2 16,-13 16-5-16,-22 13-1 15,-10 17 0-15,1 0-7 16,3 0-1-16,2 29-1 16,5 10 0-16,-4-2 8 15,-3-7 1-15,-9-10 1 16,-5-15-1-16,-8-5 0 15,0 0 0-15,0 0 7 16,0 0 2-16,0 0 5 16,0-19 0-16,0-17-9 15,0-15-4-15,-3 9 0 16,-15 6-1-16,-4 10 0 0,-6 18-2 16,0 2-5-16,-6 6-4 15,-6 11 2-15,-11 34-2 16,-2 6 5-1,4 11 2-15,11-7 4 0,19-4-6 16,16-16 0-16,3-9-9 16,6-12-1-16,23-2 0 15,9-12 0-15,-5 0 15 16,2 0 1-16,-8 0 5 16,2-12 2-16,-7-7 2 15,-11 7-1-15,-1 3 4 16,-10 9 1-16,0 0 3 0,0 0-3 15,0 0-12-15,0 0-1 16,0 0-11-16,0 0-6 16,6 15 2-16,7 10 14 15,6-7-3-15,3-6 0 16,2-5-1-16,11-1-3 16,5-6 8-16,14 0 2 15,8-18 3-15,0-7-1 16,-6-8 2-16,-7 2-2 15,-5 6-4-15,-7 3 2 16,-5 7 1-16,-10-2 1 16,0 9-3-16,-4 8-1 15,7 0-5-15,2 0-2 0,5 6-2 16,0 13 7-16,4 0-1 16,-1 1 3-16,2-3 1 15,4-3-1-15,-4-14 2 16,7 0 1-16,-4 0 0 15,1 0-1-15,-4-14 6 16,-9-8-4-16,-7-1-3 16,-13 7 5-16,-8-4 3 15,0 2-3-15,-11 6-6 16,-7 0 0-16,-4 4-1 16,0 2-1-16,6 6 0 15,5 0-4-15,-5 0-3 0,3 0-2 16,-2 26-2-1,5 4-12-15,10 3-1 0,0-2-2 16,16-6-11-16,28-8 15 16,2-5 17-16,2-10 7 15,-5-2 2-15,-6 0-1 16,-9 0 5-16,-6 0 2 16,-12-14 20-16,-5-3 7 15,-5 4 6-15,0-4-6 16,0 8-2-16,0 9-3 15,0 0-2-15,0 0-16 16,0 0-12-16,0 0-2 16,0 6-2-16,0 19 4 15,-2 5 6-15,-11 10 7 16,10-10-8-16,3 8 2 0,0 1 2 16,0 8-4-16,0 11-3 15,13-3 5-15,-2 21-5 16,-6 5-1-16,-5 14 4 15,0 11-5-15,0 5 12 16,-11 3 16-16,-23 3-14 16,-12 7-2-16,-11 2 3 15,-2-13 1-15,3-21-1 16,15-36-1-16,17-31 0 16,12-17 2-16,-7-8-1 15,-15 0 7-15,-23-31 4 16,-21-25-24-16,-11-19-2 0,-2-26-22 15,10-6-13 1,16-5-1-16,24 12 21 0,28 1 1 16,13-1-14-16,38-14-5 15,53-8-12-15,36-4 10 16,26 13 10-16,6 14 9 16,-13 29 3-16,-25 14 12 15,-31 7 1-15,-27 19 0 16,-26 4 0-16,-24 9 5 15,-10 14 3-15,-3-9 21 16,0 1-2-16,0 3-5 16,0-9-8-16,-6 9 4 15,-4 2-2-15,1 1-6 16,3 5 1-16,3 0-11 16,-4 0-5-16,-2 11-6 0,-7 25-6 15,3 17 10-15,5 15 2 16,8-6-13-16,0-1-22 15,30-10 9-15,5-11 7 16,-3-22 14-16,-5-12 1 16,-8-6 4-16,5 0 5 15,8-20 4-15,12-18 8 16,6-19-6-16,-7 2-1 16,-15-13 1-16,-15 6 2 15,-13 3 6-15,0 12-3 0,0 10 2 16,0 18 6-1,0 6-8-15,0 13-9 0,0 0-2 16,0 0-18-16,0 30-9 16,22 20 19-16,15 0 8 15,15 6 3-15,10 1-2 16,5-7 0-16,-8 0-1 16,-7-8 1-16,-14-10-1 15,-17-4-5-15,-11-12-6 16,-10 4-5-16,0-9-11 15,-15-5 5-15,-17 2 15 16,-1-2-8-16,4-6 8 16,14 0 6-16,8 0 1 15,7 0 6-15,0 0-5 16,0-14-1-16,16-11-3 0,19-5-2 16,14-13 5-16,13-8 10 15,10-11 1-15,3-13-2 16,-4-7 2-16,-9-4 6 15,-11-1-1 1,-14-3 5-16,-15 12-3 16,-13 14 7-16,-9 21-9 15,0 12 5-15,0 23 3 16,-16 2-7-16,1 6-15 16,-6 8-2-16,-1 46-16 0,-4 21 10 15,7 16 5-15,16 12 0 16,3 3 0-16,16-13-3 15,38-11-12-15,13-18-45 0,17-22-18 16,10-16-35-16,3-20-46 16,-10-6-71-16,-18 0-7 15,-20-32 8-15,-17-6-96 16</inkml:trace>
  <inkml:trace contextRef="#ctx0" brushRef="#br1" timeOffset="341156">18656 5177 414 0,'0'0'202'16,"0"0"-95"-16,0 0-29 16,0 0-37-16,0 0-13 0,278-78-4 15,-132 59-22-15,16-7-2 16,-9 13-48-16,-26-7-164 16,-46 14-358-16</inkml:trace>
  <inkml:trace contextRef="#ctx0" brushRef="#br2" timeOffset="397980">12293 5228 276 0,'0'0'210'0,"0"0"-80"15,0 0-19-15,-247-168-44 16,138 126-33-16,-12 8 4 0,5 12-10 16,4 14 5-16,6 2-6 15,6 6-9-15,-5 11-4 16,-5 28-5-16,5 17-7 15,11 17-2-15,26 17 0 16,24 22-2-16,28 5 0 16,16 11-2-16,9-1 1 15,55-14 3-15,22-4-8 16,30-16 8-16,21-19-10 16,34-30 6-16,28-24-1 15,19-20-9-15,9-15 5 16,-11-34 1-16,-23-13 5 15,-31-12 3-15,-32 4 1 16,-30 0 4-16,-34-14 22 16,-28 0 28-16,-24-9-3 15,-14-14-22-15,-8 1-11 16,-52-6-8-16,-23-1-9 0,-33 16-1 16,-30 9-1-16,-26 18 0 15,-30 26-3-15,-19 33 3 16,-6 11 1-16,1 45 0 15,27 33 4 1,37 15-2-16,38 27-1 0,37 18-2 16,37 11-3-16,22-3 2 15,21-11-4-15,7-22 4 16,26 0-3-16,42-16-2 16,32-12-7-16,37-12-7 15,35-17 9-15,42-25-5 16,33-31 5-16,14 0 2 0,12-43-4 15,-14-21 10 1,-28-14 3-16,-39-6 1 0,-47-9 7 16,-50-8 31-16,-36-12 15 15,-37-22-4-15,-22-21-24 16,-24-7-10-16,-57 13-9 16,-38 33-7-16,-40 23-1 15,-46 36-1-15,-41 28-1 16,-44 30 2-16,-24 18 1 15,2 44-2-15,16 19 2 16,48 5-4-16,48 24 4 16,57 8-1-16,62 6-3 15,46 13 3-15,35-5-9 16,41-6 7-16,40-3 2 16,27-10-5-16,30-7-5 0,26-18-4 15,27-27 8-15,27-23 3 16,16-26 0-16,9-12-1 15,-3-31-5-15,-19-37-4 16,-32-18 12-16,-33-10 2 16,-43-16 8-16,-39-19 28 15,-34-24 7-15,-30-21-13 16,-10-4-14-16,-46 5-12 16,-45 36 0-16,-36 33-1 15,-29 26-1-15,-13 36 0 16,-15 27-2-16,-12 17-2 15,1 31 1-15,4 43 1 0,26 20-4 16,28 30-3-16,31 13 3 16,25 6 2-16,25-5-3 15,21-20-5-15,24-13-16 16,11-3-2-16,17-10 3 16,42-2 3-16,33-14 13 15,26-9 0-15,44-17 3 16,27-27 6-16,26-23 0 15,14-11 2-15,-13-45 0 16,-16-20-1-16,-28-12 9 16,-35-3 10-16,-40-5 10 0,-45-21 3 15,-30-33 2 1,-22-17-12-16,-25-9-9 0,-56 7-12 16,-46 32-1-16,-45 30-1 15,-39 45-1-15,-39 49 1 16,-20 13-1-16,-8 58-1 15,10 41 2-15,44 26-4 16,43 49 1-16,47 20 1 16,56-1-4-16,53-16 3 15,25-34-18-15,62-30-19 16,48-22 25-16,36-4 4 16,38-25 3-16,47-29 6 15,27-33 3-15,13 0-1 16,3-62 0-16,-25-12 2 0,-43-16-2 15,-41 3 5-15,-57-1-1 16,-48-15 20-16,-39-31 18 16,-21-32-10-16,-17-17-15 15,-61 2-8-15,-35 27-4 16,-43 40-3-16,-27 39 0 16,-33 45-1-16,-26 30 1 15,-7 18 1-15,2 45-3 16,23 41-7-16,38 33 5 15,48 25-4-15,44 21-8 16,48-15-50-16,46-19-28 16,22-43-21-16,80-36 6 15,52-28 51-15,51-28 47 0,45-14 9 16,23-36 3-16,-1-28 10 16,-36-15 3-16,-55 3 6 15,-62 0 6-15,-57-4 14 16,-46-21 17-16,-16-12-35 15,-60-10-24-15,-52 6-17 16,-44 21-77-16,-41 15-57 16,-30 30-185-16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6:58:13.173"/>
    </inkml:context>
    <inkml:brush xml:id="br0">
      <inkml:brushProperty name="width" value="0.05292" units="cm"/>
      <inkml:brushProperty name="height" value="0.05292" units="cm"/>
      <inkml:brushProperty name="color" value="#FF0000"/>
    </inkml:brush>
  </inkml:definitions>
  <inkml:trace contextRef="#ctx0" brushRef="#br0">9046 8388 214 0,'0'0'141'0,"0"0"-51"16,0 0 16-16,0 0-13 0,0 0-31 16,0 0-16-16,-31-46-13 15,31 44 1-15,0 2 8 16,0 0 9-16,0 0-5 15,0 0 2-15,0 0-2 16,0 0-17-16,0 0-12 16,0 2-17-16,0 19 2 15,2 10 1-15,13 3 15 16,3 0-9-16,-3-8-3 16,-1-8-3-16,-3-6 1 15,1-8-1-15,-4-4 5 16,12 0 9-16,14-15 31 15,14-26 22-15,19-24-29 16,9-11-25-16,4-6-6 16,-6 0-10-16,-7 3-7 0,-16 8-101 15,-15 13-123-15,-15 15-213 16</inkml:trace>
  <inkml:trace contextRef="#ctx0" brushRef="#br0" timeOffset="1597.411">5741 9685 607 0,'0'0'131'16,"0"0"-85"-16,0 0 5 15,0 0 60-15,0 0-11 16,0 0-59-16,-7-6-22 0,7 6-4 15,0 0-8 1,0 20-4-16,14 6-3 0,1 6 18 16,-1-4-9-16,-1-3-7 15,-2-7 4-15,-4-9-3 16,0-4-1-16,-5-5 1 16,0 0 8-16,7-2 20 15,18-38 18-15,24-29 3 16,20-23-17-16,14-15-24 15,-7 3-11-15,-11 13-42 16,-23 11-112-16,-12 24-132 16,-12 21-248-16</inkml:trace>
  <inkml:trace contextRef="#ctx0" brushRef="#br0" timeOffset="2770.718">9798 9432 296 0,'0'0'524'0,"0"0"-461"0,0 0-26 16,0 0 68-16,0 0-4 16,0 0-59-16,7-18-29 15,-5 18 1-15,3 0 4 16,0 0-6-16,1 0-10 16,7 17 0-16,3 9 6 15,-3 7-4-15,3 6 6 16,-5-5-6-16,3-4-1 15,-1-12-1-15,-2-8-1 16,2-6 3-16,3-4 4 16,13-7 24-16,16-36 26 15,17-21-11-15,23-22-32 16,1-13-15-16,-5-15-96 16,-28-32-280-16</inkml:trace>
  <inkml:trace contextRef="#ctx0" brushRef="#br0" timeOffset="5023.018">4672 11249 28 0,'0'0'147'0,"0"0"-14"16,0 0-35-16,0 0 10 16,0 0-23-16,0 0-19 15,0 0-10-15,-45-56-15 16,45 52 0-16,0 2 1 15,0 0 4-15,0-1 9 16,0 2 0-16,0 1-13 16,0 0-16-16,0 0-12 15,0 0-14-15,0 6-10 0,0 19-2 16,6 8 12-16,2 3 8 16,-4-8-5-16,0-9-3 15,3-11 1-15,-1-7-1 16,2-1-3-16,3 0 1 15,4 0 2-15,7-23 6 16,12-18 6-16,6-11-8 16,2-10-4-16,-6 2-2 15,-5 8-52-15,-6 12-80 16,0 15-48-16,-1 15-88 16,-2 10-162-16</inkml:trace>
  <inkml:trace contextRef="#ctx0" brushRef="#br0" timeOffset="5633.567">6548 11197 400 0,'0'0'229'0,"0"0"-181"16,0 0-16-16,0 0 6 15,0 0-16-15,0 0 18 16,0 90-22-16,9-58-7 16,4-4-3-16,1-6 0 15,-1-4-5-15,3-8 2 16,-1-7-4-16,5-3 4 15,9 0 11-15,9-24 43 16,13-19 5-16,10-15-21 16,5-10-37-16,3-7-6 15,-2 10-77-15,-13 15-185 16,-23 15-455-16</inkml:trace>
  <inkml:trace contextRef="#ctx0" brushRef="#br0" timeOffset="6214.853">8803 11171 293 0,'0'0'177'0,"0"0"-133"16,0 0 5-16,0 0 25 16,0 0-37-16,0 0-2 15,0 60 37-15,0-32-47 16,2-4-9-16,7-6-10 16,2-7-3-16,7-8 2 15,6-3 13-15,14 0 19 0,20-28 34 16,20-20 7-1,11-12-33-15,4-10-35 0,4-5-10 16,-9 5-36-16,-7 2-229 16</inkml:trace>
  <inkml:trace contextRef="#ctx0" brushRef="#br0" timeOffset="6934.821">10732 11350 414 0,'0'0'211'0,"0"0"-197"16,0 0-2-16,0 0 62 15,0 0-3-15,0 0-38 16,0 0-16-16,-3 28-2 15,1 2 50-15,0 2-32 16,2-2-21-16,0-7-8 16,0-6 1-16,0-7-2 15,7-6 1-15,13-4 10 16,13-4 30-16,25-34 33 16,25-21-1-16,17-13-33 15,10-15-26-15,-4-6-17 0,-6-3-6 16,-6 2-111-16,-18 6-229 15</inkml:trace>
  <inkml:trace contextRef="#ctx0" brushRef="#br0" timeOffset="8193.743">9237 5316 482 0,'0'0'30'0,"0"0"-11"0,-162 4 29 15,46 10-13-15,-40 8-35 16,-38 8-55-16,-40 6-15 16,-27 2 29-16,-13-1 41 15,7-4 11-15,22-3 10 16,20-2-19-16,17-2-2 16,24-1-41-16,23-7-11 15,29-8-18-15,34-9 27 16,32-1 27-16,22 0 16 15,19 0 33-15,11 0-17 16,1 0-4-16,-3 0-5 16,-4 0 12-16,-6 9-19 0,-6 12-3 15,-1 10-40-15,-2 7-28 16,6 8 48-16,8 0 8 16,8 0-16-16,9-2-36 15,4 0 36-15,0 2 31 16,0 5 1-16,0 7 8 15,0 14 0-15,0 17 15 16,0 15 80-16,0 17-2 16,-12 14 18-16,-13 3-65 15,4-3-30-15,0-9 7 16,5-19 0-16,3-17-9 0,7-19 0 16,4-10-14-1,0-22-6-15,2-8-1 0,0-9-2 16,0-8-1-16,0-4-6 15,0-4-14-15,19-6-16 16,28 0 3-16,33-3 14 16,42-25 19-16,34-7 1 15,32-1-52-15,31 8-24 16,18 8 32-16,29 8 20 16,28 6 18-16,20-4 6 15,15 1 0-15,8 1-2 16,-7 1-15-16,-18 5-27 15,-7 2-26-15,-15 0-93 16</inkml:trace>
  <inkml:trace contextRef="#ctx0" brushRef="#br0" timeOffset="8563.634">11024 7209 131 0,'0'0'145'15,"0"0"-47"-15,0 0-19 16,77-105 13-16,-67 62-24 15,-10-12-26-15,0-13-10 16,0-18-1-16,0-19 20 16,0-13-12-16,0-13-17 15,13-8-2-15,7-4 2 16,5 0 0-16,2 6-20 16,-3 16 5-16,-8 17 12 15,-14 16 9-15,-2 15 28 16,-14 13-11-16,-21 6-32 0,-14 8-13 15,-15 4-4-15,-21 8 3 16,-23 5-2-16,-23 5-10 16,-25 11 5-16,-27 0-12 15,-28 12-9-15,-37 1-11 16,-26 0-20-16,-19 9-12 16,-15 8-2-16,11 1 24 15,21 2-17-15,33-1 7 16,47 4-14-16,58 3-72 15,58-2-158-15</inkml:trace>
  <inkml:trace contextRef="#ctx0" brushRef="#br0" timeOffset="9336.551">9435 7297 416 0,'0'0'118'0,"0"0"-117"0,0 0 16 16,0 0 34-16,0 0 24 16,205 6 32-16,-42-26-39 15,38-8-9-15,23 0-33 16,13 0-14-16,-6 6-4 16,-19 4-7-16,-36 8 3 15,-42 2-4-15,-45 5-4 16,-35 3-4-16,-28-2-7 15,-15 2-19-15,-9-1-38 16,-2-10-51-16,0-7-101 16</inkml:trace>
  <inkml:trace contextRef="#ctx0" brushRef="#br0" timeOffset="9640.282">11764 6389 587 0,'0'0'41'0,"0"0"-37"16,0 0 21-16,0 0 51 0,0 0-24 16,0 0-18-16,82 126-13 15,-60-106 13-15,1-8 10 16,1-8 1-16,3-4 30 15,11-4-1-15,18-32 11 16,23-22-15-16,33-32-31 16,21-23-6-16,19-26-23 15,11-15-10-15,0-8-46 16,-3-2-190-16,-4-1-663 16</inkml:trace>
  <inkml:trace contextRef="#ctx0" brushRef="#br0" timeOffset="15258.928">25205 7766 478 0,'0'0'179'15,"0"0"-83"-15,0 0-19 16,-131-50 25-16,96 50-22 15,-10 0-44-15,-17 27-17 16,-12 16-2-16,-13 14 11 16,-5 4-10-16,11 7-6 0,4 5-8 15,15 7-4-15,14 14 3 16,11 19-3-16,24 9 0 16,13 6 2-16,0 1-2 15,29-14 0-15,15-9-4 16,14-13-4-16,12-18 5 15,8-18-4-15,4-14 4 16,2-17 3-16,6-14 0 16,5-12 4-16,13 0 0 15,8-20 0-15,2-18 6 16,1-12-6-16,2-11 14 16,-5-11 5-16,-6-12 12 0,-17-5-2 15,-22-14 4 1,-31-4-10-16,-36-8-9 15,-12-12-8-15,-63-2-8 16,-37-5-2-16,-19 7-6 0,-6 17 4 16,8 14-17-16,11 27-10 15,12 30-53-15,6 27-82 16,5 12-56-16,6 38-101 16</inkml:trace>
  <inkml:trace contextRef="#ctx0" brushRef="#br0" timeOffset="16444.486">26373 7836 536 0,'0'0'190'16,"0"0"-90"-16,0 0-57 15,0 0 23-15,0 0 42 16,0 0-23-16,-13-22-39 0,13 22-26 16,0 16-14-16,0 14 1 15,0 9 18-15,2-2-6 16,0 2-8-16,0-9-1 15,-2-6-4-15,2-8-3 16,1-10-1-16,1-4 0 16,12-2 8-16,22-8 23 15,28-29 29-15,28-18-14 16,16-17-23-16,-4-10-8 16,1-11-9-16,4-9-4 15,-1-3-4-15,-4-1-23 16,-2 8-47-16,-15 12-43 15,-10 15-83-15,-16 17-125 16</inkml:trace>
  <inkml:trace contextRef="#ctx0" brushRef="#br0" timeOffset="20951.423">22612 9287 600 0,'0'0'118'0,"0"0"-91"16,0 0 3-16,0 0 29 15,0 0-5-15,0 0-6 16,0 0 6-16,25 145-6 16,-17-83-21-16,2 7 8 0,1-1-3 15,4-2-11-15,3-6-6 16,2-7-3-16,0-13-2 15,0-12-4-15,-2-16 2 16,0-12 3-16,4 0 21 16,14-31 22-16,13-21-4 15,20-22-5 1,20-28-11-16,18-22-18 0,22-27-11 16,9-17-5-16,8-4-1 15,-11 9-26-15,-15 28-32 16,-28 41-27-16,-32 42-29 15,-31 30-58-15,-22 22-67 16,-7 1-167-16</inkml:trace>
  <inkml:trace contextRef="#ctx0" brushRef="#br0" timeOffset="21942.708">26832 9410 402 0,'0'0'213'16,"0"0"-95"-16,0 0-35 15,0 0-18-15,0 0-13 16,0 0-33-16,12-11-14 16,-12 37-4-16,0 10 23 0,0 6 9 15,4-1-1 1,5-3-8-16,-3-7-11 0,6-7 2 16,-4-10-2-16,3-3-5 15,1-5-1-15,1-3 0 16,7-3 9-16,14 0 14 15,16-18 33-15,22-24 0 16,17-20-18-16,22-22-25 16,24-18-14-16,9-11-1 15,-1-1-5-15,-14 6-13 16,-31 15-7-16,-24 21-57 16,-22 18-5-16,-11 19-10 15,-12 12-57-15,-11 9 16 16,-9 14-32-16,-9 0-76 0,0 0-157 15</inkml:trace>
  <inkml:trace contextRef="#ctx0" brushRef="#br0" timeOffset="23357.094">21280 11155 701 0,'0'0'127'0,"0"0"-111"0,0 0-12 16,0 0 5-16,0 0 2 16,0 0 12-16,-2 54 1 0,2-28-2 15,13-4-3-15,1-8-15 16,-2-7 0-16,9-7 6 16,4 0 10-16,10-21 24 15,9-15 6-15,6-9-8 16,-2-5-20-16,1-7-5 15,-1-5-12-15,-4-2-5 16,0 2-9-16,3 11-82 16,9 17-130-16,9 20-81 15</inkml:trace>
  <inkml:trace contextRef="#ctx0" brushRef="#br0" timeOffset="23823.72">24261 10989 532 0,'0'0'169'0,"0"0"-84"15,0 0-43-15,0 0-36 16,0 0-6-16,0 0-8 15,2 48 8-15,-2-14 4 16,5-4-1-16,5-9-1 16,9-6 0-16,1-9 6 15,9-6-6-15,2 0 20 16,7-4 21-16,2-20 8 0,2-9-16 16,3-2-7-16,-3-9-20 15,-1-5-8 1,-6 3-4-16,-4 4-78 15,3 8-73-15,3 12-41 0,5 11-184 16</inkml:trace>
  <inkml:trace contextRef="#ctx0" brushRef="#br0" timeOffset="24313.034">25553 11003 107 0,'0'0'63'0,"0"0"-26"15,0 0 158-15,0 0-170 16,27 123 3-16,-18-98-2 15,4-5-6-15,7-6-8 16,3-8 40-16,4-6-13 16,6 0 32-16,7-2 12 15,6-19 10-15,10-8 15 16,4-7-29-16,3-6-34 16,-3-7-27-16,-2-1-6 15,0 5-12-15,2 4-10 16,2 11-43-16,-1 18-142 15,1 12-172-15</inkml:trace>
  <inkml:trace contextRef="#ctx0" brushRef="#br0" timeOffset="24770.168">28501 11191 35 0,'0'0'116'15,"0"0"20"-15,0 0-40 16,147 18 35-16,-96-36 17 15,12-9-26-15,10-12-32 16,5-5-26-16,7-12-4 0,3-7-29 16,7-5-14-16,3-2-16 15,6-5-1 1,10 0-29-16,-1 2-141 0,1 7-40 16,-7 10-411-16</inkml:trace>
  <inkml:trace contextRef="#ctx0" brushRef="#br0" timeOffset="62959.399">18346 4251 586 0,'0'0'138'0,"0"0"-40"16,0 0 39-16,0 0-20 16,0 0-73-16,0 0-36 0,-27 0-7 15,23 34 0-15,-1 13 15 16,0 3-2-16,3-3-6 16,2 2-3-16,0-4 0 15,0-4-2-15,0-3 1 16,0-10-3-16,0-12-1 15,0-8 3-15,0-6-3 16,2-2 0-16,0 0 7 16,1-2 11-16,6-29 4 15,2-20 10-15,3-18-15 16,1-15-9-16,-7-12-5 16,4 0-3-16,-3 8 1 15,-1 17 0-15,-2 26 1 16,-4 23-2-16,0 15 0 15,-2 7 0-15,0 0-14 0,4 34-10 16,3 16 17 0,6 14 7-16,-2 5 1 15,5-5-1-15,0-7-1 0,1-10 0 16,3-10-2-16,-2-12-3 16,-2-9 5-16,-2-7 0 15,-2-8-3-15,5-1 0 16,8-6 4-16,9-21 13 15,4-12-2-15,-4-5-9 16,-7-2 0-16,-10 6 1 16,-5 11 0-16,-10 16-1 15,-2 9-2-15,0 4-2 16,0 8-14-16,2 24-12 16,0 12 28-16,2 8-1 0,3 2-2 15,5-2-4-15,5 1-30 16,8 0-51-16,4-3-81 15,6-6-54-15,1-9-76 16</inkml:trace>
  <inkml:trace contextRef="#ctx0" brushRef="#br0" timeOffset="63714.13">19132 4566 235 0,'0'0'115'0,"0"0"-18"16,0 0 22-16,-9-123 2 0,-5 103-45 15,3 6-27-15,1 6 0 16,-2 8-17-16,-5 0-28 16,-4 4-4-16,-6 26-6 15,-6 11 3-15,2 5 1 16,2 2-1-16,12-8-15 16,14-6-21-16,3-8-8 15,9-10-8-15,20-8 1 16,4-8 28-16,1 0 26 15,-1-10 14-15,-2-14 6 16,-4-6 34-16,-7-4-11 16,-4-1 2-1,-8 3 14-15,-6 5-13 0,1 7-1 16,-3 8-2-16,0 5 3 0,0 5-12 16,0 2-34-16,3 0-5 15,1 0-13-15,5 15 8 16,7 2 10-16,5 4 2 15,4 0 0-15,-3-2 0 16,3-6-1-16,-1-4-1 16,1-6 0-16,-3-3 3 15,1 0 2-15,-4-6 5 16,-1-11 6-16,-3-5-6 16,-5-2 5-16,-6 3 15 15,-1 2-5-15,-3 5-2 16,0 1-1-16,2 6-4 15,0 5-3-15,-2 0-5 0,4 2-10 16,1 0-9 0,11 0-9-16,8 13 2 0,12 14 15 15,8 8 1-15,3 8 0 16,2-1 0-16,2-4 0 16,-1-4 0-16,-8-10-28 15,-7-8-25-15,-8-6-29 16,-9-10-56-16,-7 0-14 15,-7-14 7-15,-4-20-93 16,0-12 29-16,-6-4 104 16,-15 2 105-16,2 2 88 15,1 5 66-15,7 13-16 0,1 7-37 16,6 11 27-16,0 7-44 16,-3 3-30-16,-5 6-49 15,-9 24-1-15,-8 14-2 16,0 9 1-16,4 1-3 15,10 2-5-15,8-5-53 16,4-2-135-16,3-5-292 16</inkml:trace>
  <inkml:trace contextRef="#ctx0" brushRef="#br0" timeOffset="64056.808">20484 4007 734 0,'0'0'138'0,"0"0"-95"16,0 0 38-16,0 0 2 15,0 0-81-15,-24 114 18 16,24-32 21-16,0 4-21 16,0-2-8-16,0-5-4 0,0-9-7 15,0-6 0-15,0-10-2 16,0-10-5-16,0-12-49 16,13-10-93-16,0-13-70 15,1-9-23-15,-3 0-60 16</inkml:trace>
  <inkml:trace contextRef="#ctx0" brushRef="#br0" timeOffset="64416.164">20337 4379 68 0,'0'0'203'16,"0"0"-160"-16,0 0-27 16,0 0 26-16,0 0 20 15,0 0-30-15,-31 49-11 0,76-34 46 16,19-2 4-1,12-10-23-15,2-3-3 0,-7 0 12 16,-9-23 5-16,-12-4 10 16,-8-9 17-16,-13-9-12 15,-7-10-19-15,-9-9-10 16,-10 0 8 0,-3 6-12-16,0 15-3 0,-3 17 9 15,-3 15-13-15,2 8 1 16,-1 3-21-16,-6 10-17 15,-2 29-23-15,-4 17 23 16,5 12 3-16,9 3-3 16,3 0 0-16,0-6-3 15,7-6 3-15,7-4-11 0,-1-7-39 16,1-6-26 0,1-10-65-16,5-8-76 0,7-15-45 15,4-9-174-15</inkml:trace>
  <inkml:trace contextRef="#ctx0" brushRef="#br0" timeOffset="65650.291">21039 4457 270 0,'0'0'130'16,"0"0"-65"-16,0 0 67 15,0 0-13-15,0 0-40 0,0 0 5 16,141-54 7-16,-120 36-13 15,-2-2-15-15,-6-3-14 16,-2-4-14-16,-6-4-6 16,-5-5-2-16,0 3-14 15,-5 4-9-15,-13 11-2 16,1 13-2-16,-8 5-5 16,-4 5-6-16,-4 30-1 15,-1 13 4-15,10 10 8 16,11 0-5-16,13-4 3 15,0-8-4-15,4-6 1 16,20-9-1-16,5-9 2 16,4-10-2-16,10-12 6 15,3 0 6-15,6-8 0 16,2-21 2-16,-6 0-1 0,2-7-2 16,-11-2-1-16,-7 4-2 15,-6 1 3-15,-7 10-4 16,-9 10 2-16,-3 9-3 15,-5 4-5-15,0 0-16 16,4 0-2-16,0 11 13 16,3 8 10-16,-3-3-2 15,2-1 1-15,-2 0 0 16,-2-7 0-16,1-1 0 16,-3-6-1-16,-2-1 2 15,0 0 3-15,0 0 5 16,0 0 3-16,0-4 2 15,-2-10-11-15,-11 0-2 0,-3 0 0 16,-2 6-2 0,-4 4 0-16,-1 4-5 0,-6 0-4 15,-4 19 3-15,2 6 4 16,6 4 1-16,10-5-4 16,13-4-17-16,2-4-10 15,0-2-7-15,15-6 22 16,7-5 4-16,5-3 5 15,2 0 10-15,0 0 0 16,0-1 5-16,-3-12 0 16,-3-1-1-16,-5 4-2 15,-7 3 2-15,-7 2-3 0,-4 4-1 16,0 1 0 0,0 0 0-16,0 0 0 0,2 0-10 15,8 0-10-15,3 13 14 16,12 4 6-1,10 1 4-15,7-4-1 16,5-4 2-16,-3-6 1 16,-3-4-2-16,-10 0 3 15,-7-4 2-15,-4-14 22 16,-6-4 16-16,-7-9-5 0,-5-1 7 16,-2 0-12-16,0 7-1 15,0 4 11-15,0 10-6 16,0 10-9-16,0 1-13 0,-2 0-19 15,-2 22-13 1,-2 22 4-16,0 17 9 0,4 9 5 16,2 5-1-1,0 8 1-15,0 1-4 0,0 3 6 16,8-7-3-16,4-14-3 16,-3-18 0-16,-3-21-1 15,-4-10 2-15,-2-13 0 16,0-4 0-16,0 0 11 15,0-14 15-15,0-26 34 16,0-21-54-16,-11-12-5 16,-7-11-3-16,-5-4-1 15,-4-9-1-15,-2 1-5 16,4-1 2-16,5 7-6 0,9 13 3 16,9 17-8-16,2 20 11 15,0 17 1-15,22 9-10 16,11 8-16-16,14 6-1 15,11 0 13-15,2 10 2 16,2 18 5-16,-8 10-1 16,-10 4-1-16,-3 6 5 15,-12 4-4-15,-14-2-3 16,-15 2-37-16,-27 4-36 16,-60-6-91-16,-40-9-149 15</inkml:trace>
  <inkml:trace contextRef="#ctx0" brushRef="#br0" timeOffset="66090.785">18221 5284 671 0,'0'0'89'16,"0"0"-77"-16,123-2 53 15,8-16 50-15,60-8-58 16,65-6-27-16,57-1-15 16,28-1-2-16,17 2-7 15,-3 6-5-15,-17 4 5 16,-26 5-6-16,-40 11-1 16,-43 5-6-16,-44 1 6 15,-44 0 0-15,-41 7-13 16,-36 10-56-16,-28-3-15 15,-22 2-16-15,-14 4-5 0,-60-1-77 16,-59-4-128-16</inkml:trace>
  <inkml:trace contextRef="#ctx0" brushRef="#br0" timeOffset="66354.791">18537 5566 371 0,'-122'22'125'0,"39"-6"-48"16,39-6 17-16,28-1 32 0,16-8-14 15,89-1-50-15,96 0-2 16,105-18 29-16,86-6-32 16,38-2-36-16,6 0-7 15,-24-4-3-15,-22-4 8 16,-33-2-13-16,-42 4 1 15,-52 6-7-15,-60 6-5 16,-47 8-57-16,-46 6-120 16,-38 6-133-16,-36 0-343 15</inkml:trace>
  <inkml:trace contextRef="#ctx0" brushRef="#br0" timeOffset="68294.309">16409 6542 508 0,'0'0'135'15,"0"0"-98"-15,0 0 45 16,0 0-4-16,0 0-10 16,-105 115-18-16,79-65-3 15,-8 6-5-15,-6 6 11 16,-12 7-25-16,-7 4-6 16,-11 9-3-16,-5 11-7 15,-16 22-3-15,-11 7-2 16,-4 6 63-16,6-7-24 15,9-13-36-15,15-12 0 16,11-11-3-16,15-23-1 16,16-22-1-16,20-21-5 0,12-10-3 15,2-9-3-15,0 2 4 16,0 0 2-16,0-2 4 16,0 0 3-16,0 0 0 15,0 0 1-15,0 0 1 16,0-8-2-16,0-11-6 15,-4-8 0-15,-1 1 0 16,-1 2-1-16,-1 4 0 16,-4 1-1-16,-2 10 1 15,-5 3-3-15,-9 6-2 0,-11 0-5 16,-11 10 3 0,-12 22 0-16,1 9 2 0,7 9 1 15,6 5 4-15,14 5-3 16,10 8 0-16,15 11-1 15,8 16-1-15,0 15-4 16,24-4 7-16,12-9 1 16,8-22 1-16,14-25-9 15,18-20 9-15,16-20-3 16,12-10 3-16,14-18 1 16,5-30 0-16,-3-12 5 15,-6-11 2-15,-14-5 7 0,-22-8 3 16,-22-14 2-1,-30-7-2-15,-26 1-1 0,-12 4-4 16,-53 16 2-16,-30 12-13 16,-15 13-2-16,-13 20-3 15,1 18-2-15,14 17-12 16,24 4-13-16,24 4-26 16,29 24-42-16,21 8-87 15,10 9-67-15,27-4-151 16</inkml:trace>
  <inkml:trace contextRef="#ctx0" brushRef="#br0" timeOffset="69251.976">17053 6584 495 0,'0'0'161'0,"0"0"-69"16,0 0 7-16,0 0 24 15,0 0-34-15,0 0-46 16,-16-5-19-16,23 41-14 15,29 18 32-15,27 15 11 16,26 6-26-16,26 10 4 16,21 5-10-16,14 6-5 15,14 2-10-15,5 5-2 16,1-6 7-16,-14-4 0 16,-21-5-7-16,-16-7-1 0,-10-7 1 15,-15-6-4-15,-14-11 0 16,-20-15 0-16,-17-10-1 15,-14-13 1-15,-12-8-2 16,-5-8 2-16,-8 0 1 16,-4-3 2-16,0 0 3 15,0 0 10-15,-4 0 15 16,-15-10-13-16,-3-5-18 16,-5 4-1-16,-2-2-2 15,-6 6 0-15,-3 3 2 16,-12 2-1-16,-9 2-3 0,-11 0 2 15,-1 22-9-15,0 8 7 16,9 6 0-16,15 10 0 16,11 11-5-16,12 22 4 15,13 17 4-15,11 9 2 16,0-1 0-16,35-6-1 16,21-8 2-16,20-6-1 15,17-7 2-15,12-16 1 16,6-18-3-16,1-19 0 15,-6-18 3-15,-2-6 2 16,-7-12-3-16,-1-26 3 16,-7-14-1-16,-6-14 6 15,-8-11 2-15,-8-7 3 16,-17-6-4-16,-28-10 11 16,-22-11-6-16,-39-1 6 0,-44 0-5 15,-34 11-12-15,-14 15-5 16,6 14 0-16,18 12 3 15,18 14-3-15,22 12-1 16,9 12-5-16,0 11-16 16,-2 11-30-16,-9 7-36 15,-9 33-39-15,0 11-96 16,5 4-161-16</inkml:trace>
  <inkml:trace contextRef="#ctx0" brushRef="#br0" timeOffset="73485.412">14854 8905 186 0,'0'0'280'16,"0"0"-132"-16,0 0-15 0,0 0-8 16,0 0-4-16,0 0-45 15,9-29-23-15,-9 29-18 16,-2 17-14-16,-18 16-3 15,-7 17 8-15,-9 13 7 16,-3 11-2-16,-9 9 2 16,-8 8-13-16,-6 10-8 15,-5 12-10-15,-4 4 6 16,2-2 15-16,0 2-10 16,2-1-10-16,-4 0 2 15,7-16-1-15,14-29-3 16,17-30 1-16,22-24-2 15,9-15 1-15,2-2 1 16,0 0 7-16,0-6 7 16,0-17-2-16,0-7-13 0,0 1 0 15,0 3 0-15,0 5 2 16,-3 10-3-16,-10 0-2 16,2 5 1-16,-3 0-5 15,1 5-4-15,-5 1 0 16,-5 0-4-1,-12 10-2-15,-11 24 0 16,-10 17 5 0,-4 18 10-16,1 19 1 0,9 24 0 15,3 21 0-15,9 7 1 16,20-6 20-16,18-16-21 16,14-22-2-16,46-15-6 0,22-21-3 15,13-23 5-15,17-25 6 16,2-12 4-16,-3-18-3 0,-2-31 5 15,-4-13-1-15,-10-13 7 16,-7-8-4-16,-10-5 0 16,-18-6 0-16,-16-4 1 15,-17 0 0-15,-16 1-2 16,-11 4 3-16,-4 9-2 16,-43 6 3-16,-27 8-6 15,-17 10-3-15,-13 11-2 16,-2 17-5-16,13 14-2 15,15 16-16-15,18 2-24 0,16 2-35 16,10 25-46 0,12 12-87-16,6 10-60 15,7 4-162-15</inkml:trace>
  <inkml:trace contextRef="#ctx0" brushRef="#br0" timeOffset="73821.549">13933 10447 581 0,'0'0'183'0,"0"0"-74"16,0 0-25-16,0 0-22 0,0 0-19 16,0 0-18-16,101-18-1 15,-81 36-4-15,-8 9-5 16,-8 5 1-16,-4 5-4 15,-14 10-4-15,-22 0-1 16,-12 2-5-16,3-11 0 16,9-11-3-16,14-10 1 15,15-11-4-15,7-6-2 16,0 0 0-16,25 0-3 16,31-2 9-16,24-24-1 15,11-7 1-15,0 0-32 16,-8 3-88-16,-14 6-75 15,-13 1-124-15</inkml:trace>
  <inkml:trace contextRef="#ctx0" brushRef="#br0" timeOffset="74699.989">15435 8660 445 0,'0'0'200'16,"0"0"-87"-16,0 0 1 15,0 0-7-15,0 0-38 16,0 0-50-16,36 34-6 16,20 16 45-16,20 11-22 15,18 9 11-15,8 4-10 0,4 6 2 16,4 4-8-1,6 7-15-15,7 4 2 0,-1 2 3 16,-4 1-8 0,-13-5-10-16,-8-11 1 0,-5-12-1 15,-1-13 3-15,-4-10 6 16,-14-8 3-16,-14-15-8 16,-26-8-3-16,-15-10-3 15,-9-4 2-15,-7-2 1 16,-2 0 2-16,0 0 1 15,0 0 7-15,0-6 6 16,-9-9-11-16,-9 2-9 16,-1 3-4-16,-6 0-1 15,-2 10-3-15,-4 0 0 16,-9 0-6-16,-12 24-8 16,-3 10 6-16,-1 8-1 15,3 10 4-15,8 4 2 16,7 13 4-16,5 3 5 0,6 10 1 15,9 10 1-15,9-4 0 16,9-4 0-16,7-11 4 16,33-14-4-16,23-6 2 15,21-5 0-15,17-13 6 16,9-20-3-16,-4-15-4 16,-4 0 3-16,-9-26 1 15,-8-13 8-15,-7-14 2 16,-14-11 7-16,-12-15-2 15,-5-15-4-15,-9-6-8 16,-7-6-5-16,-14 3 0 0,-17 3 1 16,0 0 1-16,-35 9-1 15,-28 2-3-15,-16 16-1 16,-10 17-15-16,-3 16-9 16,16 18-20-16,11 16-30 15,19 6-18-15,8 24-64 16,2 26-78-16,5 12-37 15,0 13-188-15</inkml:trace>
  <inkml:trace contextRef="#ctx0" brushRef="#br0" timeOffset="75191.668">16942 10099 408 0,'0'0'315'16,"0"0"-233"-16,0 0-14 16,0 0 37-16,0 0-38 15,0 0-37-15,35 23-1 16,-35 5-6-16,0 4-4 16,-6-2-2-16,-5-2-10 15,1-3-5-15,8-8 0 0,2-2-2 16,0-3-1-1,10-2-1-15,13-3-2 0,14-4 1 16,7-3 3-16,8 0 3 16,-8 0-3-1,-4-10 2-15,-9-2 2 0,-11-1-4 16,-4 1 4-16,-9-1 4 16,-3-2 21-16,-2 1 16 15,-2 0-13-15,0 3 13 16,0 0-9-16,0 6-3 15,0 2-3-15,0 3-8 16,0 0-3-16,0 0-15 16,0 0-4-16,0 19-6 15,-8 13 6-15,1 9 4 16,-3 5-3-16,6 1-1 16,0-3-28-16,4-1-64 15,-2-5-65-15,-5-11-140 0,0-13-385 16</inkml:trace>
  <inkml:trace contextRef="#ctx0" brushRef="#br0" timeOffset="77603.411">15367 8193 49 0,'0'0'61'0,"0"0"32"16,0 0-2-16,0 0-9 16,0 0-9-16,0 0-21 15,-9-36-44-15,-1 32-8 16,4 0-3-16,2 2 3 15,1 2 9-15,3-2-2 16,0 2 16-16,0 0 5 16,0 0 0-16,0 0 3 15,0 0-4-15,0 0 8 16,0 0 3-16,0 0 2 16,0 0-17-16,-2 0-12 15,-6 23-11-15,-2 6 37 0,-3 7 8 16,-3 3-34-1,1-8-2-15,1 2 0 16,3-12-5-16,7-6-1 0,-1-7-2 16,5-5-1-16,0 0 1 15,0-1-1-15,0-2 0 16,0 0 2-16,0 0 5 16,0 0-7-16,0 0-6 15,7 0-5-15,16 0 11 16,3 0 15-16,6 0-12 15,-3 0-2-15,-1 0-2 16,-2 6-2-16,-3 10 0 16,-7 2-3-16,-5 4-3 15,-7 4 2-15,-4-1 1 16,0 4 6-16,-18-1 0 0,-10-4 7 16,-6 0-1-16,-2-8-6 15,1-1 0-15,3-8-15 16,3-5-6-16,5-2-8 15,4 0-18-15,4 0-20 16,10-8-54-16,6-10-88 16,0-8-108-16</inkml:trace>
  <inkml:trace contextRef="#ctx0" brushRef="#br0" timeOffset="77785.262">15360 8176 99 0,'0'0'176'0,"0"0"-81"16,0 0 17-16,136-73 5 15,-83 55-52-15,-1 4-57 16,-12 6-8-16,-18 6-65 16,-17 2-155-16</inkml:trace>
  <inkml:trace contextRef="#ctx0" brushRef="#br0" timeOffset="104464.538">5331 14414 247 0,'0'0'105'0,"0"0"-91"16,0 0-12-16,0 0-2 16,0 0 4-16,0 0 2 15,0 0 7-15,16-5 45 16,-3 4 34-16,5 1-22 15,6-3-17-15,5 1-18 16,8 2 16-16,11-1 7 16,19 1-24-16,20-3-8 15,22 0-1-15,20-2-11 16,27-3-4-16,21 2-6 16,31-3-1-16,35 2-1 15,36 1-4-15,38-2 0 0,37 4 2 16,26 0 5-16,15 4-5 15,2 0-1-15,-14 0 1 16,-22 0 1-16,-34 0-1 16,-32 0 0-16,-41 0-5 15,-38 0 3-15,-36 0 2 16,-30-2 0-16,-29-3 0 16,-22-4 1-16,-26 1-1 15,-27 2 0-15,-23 2-5 16,-15 2-4-16,-8 2-24 15,-3 0-49-15,-31 0-108 16,-12 0-145-16</inkml:trace>
  <inkml:trace contextRef="#ctx0" brushRef="#br0" timeOffset="106071.455">5468 14477 107 0,'0'0'154'15,"0"0"4"-15,0 0-31 16,0 0-23-16,0 0-15 16,0 0-14-16,-19-30-12 0,19 30-8 15,0 0-8 1,0 0-11-16,0 0-11 0,0 0-11 15,0 0-14-15,0 2-1 16,0 25-4-16,0 21 5 16,0 21 10-16,5 15-6 15,-1 11 5-15,0 1 2 16,6-5 5-16,-1-3-12 16,-1-8 1-16,2-3 0 15,-4-5-4-15,-1-11 1 16,-5-2-2-16,0-5 1 15,0-4-1-15,0-6 0 16,0-9 0-16,0-13 0 16,0-12 0-16,-3-6 0 15,3-4 0-15,0 0 0 16,-2 0 5-16,2 0 1 0,0 0 0 16,0 0 3-16,0 0-4 15,0 0 0-15,0 0-5 16,0 0-1-16,0 0-8 15,18-9-10-15,15 0-9 16,21-5 4-16,20 2-10 16,14 2-11-16,19-3-18 15,27 8 4-15,22 0-14 16,26 5 48-16,26 0 25 16,15 0-9-16,11 0 1 15,5 0 0-15,-4 0 5 16,-1 0 1-16,2 0-1 15,0 0 2-15,5 0-4 0,0-4 4 16,-2-1-1-16,-12-1-11 16,-11-1 4-16,-7-1 3 15,-6 7 6-15,-7-2 0 16,0 3 6-16,-3 0-6 16,2 0-2-16,5 0-1 15,-3 0 1-15,-2 0 2 16,5 0 1-16,-5 0-1 15,-8 3 0-15,-6 2-1 16,-17-1 1-16,-12-4 0 0,-9 5-1 16,-16-5 2-1,-10 0-2-15,-3 0 2 0,-5-9 17 16,-2-5 4-16,-5 6 2 16,1 2-2-16,-5 2-3 15,-6 4-17-15,-12 0 1 16,-18 0-3-16,-22 0 1 15,-17 0-1-15,-10 0 1 16,-7 0 0-16,-4 0 1 16,-2 0 4-16,0 0 12 15,0 0 13-15,0 0-2 16,0 0-3-16,6-3-3 16,-6-1-5-16,2-7 23 15,0-3 10-15,0-4-5 0,0-10 7 16,0-10-18-16,1-10-6 15,-3-10-20-15,0-14-5 16,0-6 0-16,0-9 2 16,0-12-1-16,0-7-4 15,0-2 1-15,0-3 1 16,0 17-2-16,0 21-1 16,0 20 3-16,0 19 4 15,0 12 6-15,0 9-1 16,0 4-1-16,0 3 1 15,0 2-12-15,0 0 0 16,-9-6-6-16,-16-1-4 16,-20-4 1-16,-28-5-2 15,-25 2 3-15,-20 0-2 16,-25 3-24-16,-22 2 12 0,-32 7-2 16,-40-6-36-16,-44 8-26 15,-44 2-17-15,-33 2-5 16,-12 0-4-16,9 0-23 15,31 0-28-15</inkml:trace>
  <inkml:trace contextRef="#ctx0" brushRef="#br0" timeOffset="106878.82">6050 14783 532 0,'0'0'225'0,"0"0"-67"15,0 0-13-15,0 0-36 16,0 0-18-16,0 0-31 16,0-29-18-16,0 29-12 15,0 0-21-15,0 12-9 16,0 20-6-16,0 11 6 15,0 7 4-15,0-2-2 16,0 2-1-16,0 4-2 16,0-6-13-16,0 2-50 15,0-5-68-15,0-9-91 16,0-9-130-16</inkml:trace>
  <inkml:trace contextRef="#ctx0" brushRef="#br0" timeOffset="107269.62">6372 15029 524 0,'0'0'193'16,"0"0"-58"-16,0 0 3 16,0 0-46-16,0 0-40 15,0 0-37-15,0 0-15 16,-69-21-11-16,69 42-1 15,-2 11 9-15,2 0-3 16,2-2-20-16,20-7-1 16,11-4-8-16,1-7 23 15,4-3 4-15,0-9 8 16,-3 0 10-16,1-4 3 0,-10-15 7 16,-3-3 18-16,-12 0 17 15,-7-14 5-15,-4 0-1 16,0-3-14-1,-19 2-10-15,-17 7-15 16,-5 5-4-16,4 14-16 16,1 3-2-16,5 8-12 15,6 2-43-15,8 26-67 16,12 4-58-16,5 2-93 16,22-6-232-16</inkml:trace>
  <inkml:trace contextRef="#ctx0" brushRef="#br0" timeOffset="107638.147">7158 14437 360 0,'0'0'382'15,"0"0"-202"-15,0 0-16 16,0 0-51-16,0 0-25 15,0 0-24-15,-38-73-29 16,38 73-27-16,0 13-8 16,0 24-21-16,0 25 21 0,0 24 4 15,0 14 1-15,2 9 6 16,3-3 0-16,-3-2-3 16,5-2-5-1,2-8-2-15,0-9 0 0,7-10 0 16,-3-21-1-16,-2-9 0 15,-2-19 0-15,-7-11-7 16,0-12-14-16,-2-3-7 16,0 0 10-16,0 0 8 15,0 0-30-15,0 0-63 16,0 0-169-16,0-12-192 16</inkml:trace>
  <inkml:trace contextRef="#ctx0" brushRef="#br0" timeOffset="108074.046">7681 14945 708 0,'0'0'183'0,"0"0"-52"16,0 0-46-16,0 0-19 15,0 0-24-15,0 0-20 16,-2-30-18-16,2 30-4 16,-2 0-7-16,2 0-3 15,0 7-5-15,0 12 10 0,8 6 5 16,11 0 2-16,6 0 0 16,4 2 0-16,0-1 3 15,0-4-4-15,0 0 8 16,0 1-3-16,-2-4 1 15,-4 3-3 1,-2 5 0-16,-3-5-4 0,-9 4 0 16,-3-2-2-16,-4 2 2 15,-2-8 0-15,0-4 0 16,0-2-1-16,-6-2-1 16,-21-4 0-16,-11 0 2 15,-15-4-30-15,-5-2-37 0,4 0-21 16,8 0-16-16,10-10-34 15,20-9-38-15,14-6-85 16</inkml:trace>
  <inkml:trace contextRef="#ctx0" brushRef="#br0" timeOffset="108236.973">7766 15004 100 0,'0'0'321'15,"0"0"-128"-15,0 0-39 16,0 0-43-16,0 0-33 15,132-95-45-15,-83 85-19 16,11 4-14-16,3 6 0 16,-5 0-20-16,-5 0-114 0,-17 16-202 15</inkml:trace>
  <inkml:trace contextRef="#ctx0" brushRef="#br0" timeOffset="108667.144">8660 14325 271 0,'0'0'240'0,"0"0"-121"0,0 0-39 15,0 0-23-15,0 0-7 16,0 0 4-16,-5-20 31 16,5 20 7-16,0 0-31 15,0 0-20-15,0 0-19 16,0 28-8-16,0 18 46 16,0 16 6-16,7 19-27 15,3 13-15-15,0 6 0 16,-1-1-6-16,1-5-4 15,-4-8-7-15,-4-4-4 16,-2-4-2-16,0-7 1 16,0-17-2-16,0-10-2 15,0-12-6-15,0-9-15 16,0-15-21-16,0 5-29 16,0-9-31-16,0 0-52 0,9-4-131 15,24 0-159-15</inkml:trace>
  <inkml:trace contextRef="#ctx0" brushRef="#br0" timeOffset="109183.435">9119 14843 622 0,'0'0'179'0,"0"0"-37"0,0 0-53 15,0 0-69-15,0 0-20 16,0 0-4-16,71-19 4 16,-26 19 8-16,-1 0 1 15,-8 0-3-15,-10 0-1 16,-12 0 1-16,-5 0-4 16,-9 0-2-16,0 0-5 15,0 9-3-15,-6 5 8 16,-19 10 3-16,-9 2 20 15,1-1-13-15,8-2-3 16,7-10-4-16,12-5-3 16,6-8 0-16,0 0 0 0,0 0 1 15,0 2-1 1,18 2 0-16,7 3 17 0,8 3 4 16,7-4-3-16,0 3-5 15,-2 3-8-15,0 7-5 16,-5 4-3-16,-4 2 3 15,-4 3-1-15,-8 2-3 16,-5 2 1-16,-10-1-2 16,-2-8 4-16,0-1 1 15,-29-3 1-15,-12-3 5 16,-11-10-2-16,-11-5-4 16,-4-1-15-16,0 0-28 0,9-7-44 15,16-15-42-15,21 0-36 16,21-14-87-16</inkml:trace>
  <inkml:trace contextRef="#ctx0" brushRef="#br0" timeOffset="109470.484">10222 14289 674 0,'0'0'278'15,"0"0"-107"-15,0 0-66 16,0 0-20-16,0 0-45 0,0 0-35 16,-38 101 12-1,24-9 22-15,4 15-18 0,3 8 3 16,3-1-4-16,4 1-1 16,0-5-12-16,0-12-6 15,0-3 0-15,4-11-1 16,16-20-12-16,-2-12-12 15,-3-22-44-15,1-10-41 16,-7-12-47-16,7-8-90 16,5-14-118-16</inkml:trace>
  <inkml:trace contextRef="#ctx0" brushRef="#br0" timeOffset="109795.075">10542 14916 655 0,'0'0'155'0,"0"0"-56"15,0 0-30-15,0 0-25 16,0 0-19-16,127-42-16 16,-102 51-9-16,-7 13-1 15,-5 4-4-15,-11 5-2 16,-2 4 1-16,-6 3 3 15,-25-2 3-15,-5-2 3 16,1-6 3-16,10-6-3 16,9-8-2-16,14-7-1 0,2-1-4 15,5-2 4-15,33-4 0 16,20 0 12-16,19 0-9 16,15 0-3-16,5-13-84 15,4-11-114-15,-3-12-293 16</inkml:trace>
  <inkml:trace contextRef="#ctx0" brushRef="#br0" timeOffset="110096.416">11543 14259 542 0,'0'0'285'0,"0"0"-82"15,0 0-65-15,0 0-36 16,0 0-23-16,0 0-46 16,-6-43-33-16,4 85-17 15,-4 21 17-15,0 31 8 16,-3 19 1-16,1 11 3 16,-2 7-6-16,4-5-3 15,1-8-3-15,5-4 0 16,0-12-3-16,0-16-19 15,13-15-21-15,5-21-28 16,3-14-59-16,-6-15-88 16,-6-12-133-16</inkml:trace>
  <inkml:trace contextRef="#ctx0" brushRef="#br0" timeOffset="110620.593">12323 14650 792 0,'0'0'236'0,"0"0"-104"15,0 0-63-15,0 0-17 16,0 0-27-16,0 0-25 15,-23 10-8-15,15 28 8 16,-1 12 4-16,-3 3-3 16,-1-2 2-16,0-6 0 15,2-5-2-15,4-6-1 16,5-6-4-16,2-6-5 16,0-4-23-16,2-8-3 15,21-5 13-15,8-5 21 16,9 0 1-16,9 0 6 15,2-11 7-15,-4-7-7 16,-7 1 2-16,-9-6 14 16,-4-4 8-16,-7-4 4 0,-9-1 0 15,-5-2 0 1,-1 6 11-16,-5 6-1 0,0 8-2 16,0 10 4-16,0 4-10 15,0 0-36-15,0 1-2 16,-2 34-21-16,-5 10 12 15,-2 22 11-15,5 3 1 16,0 6-1-16,4 0-1 16,-3 1-63-16,-2 3-77 15,1 2-82-15,0-4-230 16</inkml:trace>
  <inkml:trace contextRef="#ctx0" brushRef="#br0" timeOffset="113007.36">13410 14229 78 0,'0'0'115'15,"0"0"7"-15,0 0-18 16,0 0-12-16,0 0-20 16,0 0-23-16,0 0-14 15,-11-10-2-15,11 10-2 16,-2 0 0-16,0 0-1 16,0 0-9-16,-1 0-7 15,3 0-4-15,0 0-7 16,0 0 2-16,0 0-5 0,32 0-7 15,30 0 7-15,31 0 21 16,32 0-8-16,18 0-5 16,8 0-8-16,8 0 0 15,1-8 2-15,2-4 4 16,17-2-4-16,30 0 0 16,29 2 5-16,46-4 5 15,36 1-10-15,21 2-2 16,12 3 0-16,-8 2-1 15,-18 4-5-15,-24 0 1 16,-25 2 2-16,-18-5 3 16,-25-1-5-16,-7 1 5 0,-6 3 3 15,-5-5 6-15,3 8-9 16,-4 1 1-16,-11 0-5 16,-13 0 8-16,-28 0-7 15,-27 0 6-15,-37 0 2 16,-29 0-4-16,-24 0 7 15,-20 0 14-15,-12-4 21 16,-5 0-4-16,-6 4-11 16,-2-4-7-16,-2 4 0 15,2 0-14-15,-2 0-4 16,2 0-1-16,-2 0 6 16,0 0-3-16,0 0 1 15,0 0-2-15,0 0-4 0,0 0-2 16,0 0-4-1,0 0 6-15,0 0-4 0,0 0-1 16,0 0-4-16,0 0-4 16,0 9 3-16,0 15 10 15,0 11 7-15,0 5 4 16,0 8-4-16,0 4 7 16,0 9 2-16,0 4-9 15,0 9-1-15,-2 7 8 16,2 1 1-16,0 2-7 15,0-1 17-15,0-9-9 16,7-3-7-16,4-12-4 16,-2-7 0-16,-2-8 2 15,-1-12 3-15,-2-9-3 0,-1-8-3 16,-1 1 1-16,0-7-2 16,1 5-3-16,-1-4 3 15,3-1-2-15,-1 4-1 16,0-1 1-16,0-2 1 15,-1-7-1-15,-1 2 0 16,-2-4-1-16,0 4 1 16,4 3-1-16,-1-2 0 15,2 6 0-15,1-2 1 16,3 2 0-16,-5-4 0 16,0-2-1-16,2-2 0 15,-6 0-2-15,0-2-2 16,0 2-1-16,0 0 1 0,0-1 2 15,0 1-1-15,0-4-2 16,0 0 1-16,0 0-1 16,0 0-2-16,0 0 1 15,0 0 1-15,-10 2-7 16,-14 1-1-16,-12 1 12 16,-11-2-2-16,-6 2-1 15,-12-4 2-15,-12 0 1 16,-8 4-2-16,-7-4 2 15,1 0 1-15,0 0-6 16,-3 0-22-16,-8 0-25 16,-8 0 4-16,-4 0 3 0,4 0 1 15,0 0 12-15,6 4 11 16,1 6-6-16,-2-5-8 16,-1-1 11-16,0-4 22 15,-2 0 2-15,-8 0 1 16,-9-9 2-16,-7-9-1 15,1 3 4-15,8 0-3 16,12 5 0-16,16 0-2 16,7 6 0-16,8 4 1 15,-3-4 2-15,-8 4-3 16,-11 0 0-16,-19 0-1 16,-8 0 1-16,-2 0 5 15,8 0 1-15,14 0-3 16,9 0-2-16,6 0-1 15,5 4 0-15,0-4 0 0,-1 2 0 16,7 0 0 0,-9 0 0-16,-5 0 0 0,-7 0 2 15,-2 2 0-15,-2 0-3 16,4 0 3-16,3-4 0 16,5 5-1-16,7-1-1 15,7 0 0-15,2-4 0 16,0 0 0-16,-9 4 0 15,-5-2 0-15,-9 3-1 16,1 3 1-16,4 2 0 16,9 3 1-16,10-6-1 15,11 3 0-15,5-2 4 0,-1 2-4 16,-1-1 0-16,-4-3 2 16,-5 1-1-16,-3 3-1 15,-6-2 0-15,-6 2 2 16,-5-1 6-16,5-5 2 15,7-1-3-15,6-3-5 16,5 0-1-16,1 0 0 16,-3 0-1-16,-2 0-3 15,1 0-5-15,0 0-33 16,10 0-72-16,6 0-143 16</inkml:trace>
  <inkml:trace contextRef="#ctx0" brushRef="#br0" timeOffset="113712.686">10955 14418 210 0,'0'0'108'0,"0"0"-31"16,0 0 9-16,0 0-19 16,0 0-18-16,0 0 4 15,0-4 21-15,0-1-5 16,9-2-17-16,9-4-19 15,11-1-27-15,15 2 7 16,25 2-7-16,22 2-2 0,26 0-1 16,18 3 4-1,10-2-5-15,-4 3-1 0,-12-4 1 16,-18 2 1-16,-15 0-3 16,-12-2-4-16,-14 2 4 15,-7-2 0-15,-11 2 0 16,-7 1-9-16,-9 0-29 15,-11 3-33-15,-12 0-52 16,-9 0-38-16,-4 0-32 16</inkml:trace>
  <inkml:trace contextRef="#ctx0" brushRef="#br0" timeOffset="118339.538">12535 14259 57 0,'0'0'138'15,"0"0"-64"-15,0 0-10 16,0 0-9-16,0 0-4 15,0 0-17-15,0 0-2 16,20-20 15-16,-20 20-9 16,0 0 0-16,0 0-8 15,0 0 33-15,0 0-3 16,0 0-3-16,0 0-9 16,0 0 1-16,0-4-7 15,0 0-9-15,-4-2-9 16,-17 0-21-16,-12 3-3 15,-14 1-5-15,-11 2 1 0,-13 0 3 16,-10 0-2 0,-12 11 4-16,-16 7-2 0,-9 5-1 15,-7 4-2-15,7-4 3 16,18-2-1-16,29-6 2 16,26-8 0-16,24-5-2 15,15 1 1-15,4-3 1 16,2 0 0-16,0 0 0 15,0 0 2-15,0 0-2 16,0 0-1-16,0 0-4 16,0 0-2-16,18 0-14 15,15-9 16-15,13-5 5 16,15 0 0-16,8-2 0 16,0 4 0-16,0-2 0 15,0 4-3-15,3 0 3 0,3 4-1 16,6 0 1-16,-2 5-1 15,2 1-2-15,-6 0-6 16,-3 0-8-16,-9 0-2 16,-7 0-3-16,-12 0 11 15,-15 0 6-15,-12 0-7 16,-12 0 1-16,-5 0-5 16,0 0-4-16,-9 0 4 15,-23 0 1-15,-12 0-50 16,-3 0-2-16,1 0-14 15,3 0 9-15,12 0-31 16,7 0-55-16,8 0-76 0</inkml:trace>
  <inkml:trace contextRef="#ctx0" brushRef="#br0" timeOffset="130531.636">6541 16619 194 0,'0'0'174'0,"0"0"-37"16,0 0 23-16,0 0-29 16,0 0-17-16,0 0 5 15,0 0-15-15,0 0-24 16,-86-26-20-16,86 20-12 16,0 4-7-16,0 2-11 15,0-2-16-15,2 2-14 16,13-8-3-16,23-2-14 15,26-7 15-15,33-4 2 16,14 0 0-16,-4 2 0 16,-18 5-3-16,-29 3-14 15,-26 8-4-15,-21 3-16 0,-13 0-1 16,0 0-3-16,-2 0 3 16,-25 0 12-16,-9 9 7 15,-4 4 5-15,7-3 9 16,6-2 2-16,11-1 0 15,10-1-1-15,1 7-2 16,1 1-1-16,2 8 4 16,2 10 2-16,0 8 0 15,0 8 1-15,0 2 2 16,-5 3 0-16,-2-3 4 16,-2-5-2-16,1-10 1 15,-2-3-1-15,2-10-2 16,-1-4 1-16,-1-6-2 15,4-2 0-15,-1-6 2 16,3-4 1-16,-2 0 2 16,-2 0 5-16,0 0-1 0,-1 0-6 15,5 0 1-15,1 0-3 16,3 0-2-16,0 0-4 16,0-8-17-16,32-2-27 15,10-4 19-15,16-8-13 16,10-7 32-16,1-4 8 15,-1-7 2-15,-10 4 6 16,-12-4-2-16,-10 0 3 16,-14-1 15-16,-9-3 27 15,-5-6-2-15,-8 1-8 16,0 10-12-16,0 9-4 0,0 16 12 16,0 14 3-16,0 0-20 15,0 0-18-15,0 12-13 16,0 28-9-16,0 14 22 15,0 13 2-15,0-4-1 16,0-4 2-16,0-7-3 16,0-12 0-16,8-4-1 15,3-3-15-15,1-12-43 16,-1-7-50-16,-1-10-54 16,9-4-98-16,-4 0-147 15</inkml:trace>
  <inkml:trace contextRef="#ctx0" brushRef="#br0" timeOffset="130708.02">7176 16798 226 0,'0'0'210'0,"0"0"-92"15,0 0 7-15,0 0-25 16,0 0-26-16,0 0-38 16,40-40-27-16,27 25 23 15,17-5-19-15,12 6-13 16,-2 1-6-16,-7 0-163 15,-9 7-209-15</inkml:trace>
  <inkml:trace contextRef="#ctx0" brushRef="#br0" timeOffset="133755.196">8426 16646 521 0,'0'0'190'0,"0"0"-42"15,0 0-6-15,0 0-25 16,0 0-45-16,0 0-40 16,-7-48-26-16,7 51-6 15,0 21-16-15,0 10 16 16,0 6 2-16,0-3 3 16,0-11-3-16,0-2 1 15,0-8-3-15,2-6 0 16,3-6-2-16,0 0-1 15,-3-4-11-15,2 0 2 16,1 0 6-16,5 0-1 16,11-18 7-16,3-8 14 15,12-7-5-15,-3-1-3 0,5-2-6 16,-2 9 0 0,-8 14-1-16,-5 7-4 0,-5 6-7 15,-5 15-11-15,-1 20 4 16,-6 10 12-16,-3 5 4 15,-3-6 3-15,6-4 0 16,0-12 0-16,6-12-3 16,-1-10-5-16,-4-6 1 15,2 0 6-15,2 0 1 16,2-19 16-16,5-6 13 16,-1-3-4-16,4-4-9 15,-3 6-6-15,-1-1-10 16,1 14 0-16,-2 0-3 15,2 12-2-15,0 1-5 0,1 0-6 16,4 5-14-16,2 14 6 16,-2 3 8-16,2 0-8 15,-2 0-4-15,-3-4 12 16,-5 0 6-16,3-10 6 16,-2-2-1-16,0-2 1 15,1-4 4-15,5 0 4 16,1-10 9-16,4-12 5 15,0-4 9-15,1-2-6 16,-1-3-2-16,-3 8-11 16,-5 6 0-16,-4 7-8 15,-4 7 0-15,5 3-6 16,4 0-2-16,7 0-6 0,2 17-6 16,2 6-2-1,2-1-3-15,3 0 6 0,4-9 9 16,-1-4 0-16,0-9 10 15,-3 0 0-15,-5 0 1 16,-9-12 12-16,-4-15 10 16,-8 0 14-16,-4-5-2 15,-6-7-15-15,0-1 10 16,-16 2-17-16,-18 5 6 16,-1 6-6-16,-5 12-1 15,-3 12-6-15,3 3-6 16,0 8-6-16,2 29-4 0,9 7 4 15,11 4-8-15,14-2-11 16,4-2-1-16,7-8-1 16,24-15-10-16,6-2 14 15,6-15 12-15,4-4-2 16,-2 0 13-16,-5-12 9 16,-5-12 3-16,-6-7 4 15,-6-5 17-15,-8 4 10 16,-7-3-15-16,-2 12 1 15,-6 5 3-15,0 11 2 16,0 7-4-16,0 0-18 16,0 0-12-16,0 0-9 15,-6 17-10-15,4 10 8 16,0 4 11-16,2 1-5 0,0-1-5 16,10-5 4-16,11-2-5 15,8-8-5-15,5-10 9 16,1-2 7-16,4-4 2 15,-4 0 7-15,-1-19 1 16,-3-6-1-16,-7-3 9 16,-4-3 5-16,-8 5 2 15,-8 6-2-15,-2 5-2 16,-2 4-4-16,0 11 2 16,0 0-11-16,0 0-8 15,0 0-11-15,4 0-5 0,10 9-11 16,4 10 19-16,6 8 7 15,1-1-2-15,2-1 0 16,2 0 1-16,-1-3 1 16,1-10-6-16,-2-6 5 15,-2-6 2-15,1 0 5 16,1-15 7-16,0-10-2 16,-5-3-1-16,2 1-3 15,-5 1 0-15,-2 8-2 16,-1 4-4-16,-3 5-1 15,1 9-2-15,-3 0-4 16,5 0-4-16,-1 0-8 16,1 19-1-16,1 3 3 15,1 4 4-15,0-3-8 0,2-5 6 16,-2 0 5 0,0-10-4-16,2-4 0 0,-3-4 14 15,4 0 1-15,1-4 7 16,1-14 0-16,-4 2-1 15,2 1-5-15,-4 2-2 16,-1 4-1-16,-1 9-3 16,1 0-3-16,1 0-1 15,4 0 2-15,1 0-16 16,7 4 2-16,5 5 2 16,1-8 10-16,9-1 7 15,1 0 2-15,2 0 3 16,4-19 1-16,-4-12 1 0,-2-17 4 15,-10-12 26 1,-8-20 9-16,-13-14-17 0,-14-3 4 16,0 3-1-16,-16 18-1 15,-13 22 8-15,-7 20-5 16,3 28-6-16,-7 6-22 16,-3 44-5-16,1 28-2 15,5 13-1-15,10 13 2 16,13-9 0-16,14-1 0 15,0-9 0-15,22-9-20 16,9-7-21-16,5-19-19 16,-1-13-38-16,-6-8-65 0,-10-23-80 15,-8 0-86 1,-11-23-80-16</inkml:trace>
  <inkml:trace contextRef="#ctx0" brushRef="#br0" timeOffset="134976.595">11155 16462 320 0,'0'0'103'0,"0"0"-60"16,0 0 47-16,0 0-24 16,0 0-61-16,0 0-4 15,212-21 48-15,-69 21-11 16,15 0-12-16,0 0-10 16,-11 0 5-16,-26-4-10 15,-32-2 3-15,-34 2 4 16,-28 4 20-16,-23-4 9 0,-4 4 18 15,0-8 28-15,-19 2-35 16,-10-2-50-16,-3 4-3 16,3 0-2-16,5 4 3 15,-3 0-6-15,0 12-2 16,-2 14-3-16,-2 10 3 16,7 1 1-1,10-2 0-15,14 1-4 0,0-6-3 16,25-6 3-16,17-5-9 15,9-8-1-15,3-11 8 16,-3 0 7-16,-4-8 2 16,-9-18 3-16,-12-6 6 15,-5-5-1-15,-12-7 13 16,-7 5 0-16,-2 3 9 0,0 4-4 16,0 10 5-16,0 7-10 15,0 12-2-15,-5 3-12 16,3 0-9-16,0 3-15 15,-2 26-9-15,2 7 24 16,2 8 0-16,0-9 0 16,0 1 0-16,21-5 0 15,10-9 0-15,10-4 1 16,5-12 2-16,2-6-2 16,-2 0 4-16,-1-10 5 15,-7-16-5-15,-5-2 2 16,-8 2-1-16,-8-3-1 0,-5 4 1 15,-6 11-4 1,-1 2 4-16,-5 12 0 0,0 0-6 16,0 0-3-16,4 0-17 15,4 18-1-15,6 8 20 16,2 4 0-16,2 2 2 16,2-6 0-16,0-2-1 15,-2-10-1-15,1-2 1 16,-3-7 0-16,-1-5-1 15,4 0 1-15,1 0 7 16,2-13 0-16,2-10 2 16,-3 0-5-16,-6 1-1 15,-1 9 2-15,-6 0-5 16,-3 9-2-16,-3 4-2 16,2 0-6-16,1 0-6 0,6 17-4 15,2 2 12-15,3 7-3 16,1 0-6-16,0-3-7 15,-2-2 7-15,1-7 5 16,-1-5 10-16,-3-3 1 16,-2-6 1-16,6 0 3 15,2-6 6-15,2-15 7 16,3 2-12-16,-4-4 10 16,-1 6-8-16,-7 9-1 15,-4-1 0-15,-2 9-5 16,-1 0-3-16,5 0-9 15,7 0 2-15,1 0 7 0,6 0 0 16,4 9-7-16,2-6-2 16,6 2 6-16,-2 0 6 15,1-5-1-15,-1 0 2 16,-4 0 2-16,-2-10 4 16,0-16 1-16,-6-6 1 15,2-2 2-15,-9-2 0 16,-10 0 4-16,-4 8 9 15,0 6-9-15,0 9-3 16,0 13-8-16,-2 0-4 16,2 0-16-16,0 13-8 15,0 15 15-15,7 6 2 0,15 2-1 16,5 4 6 0,-1 0-5-16,-1-4 1 15,-7 0-2-15,-10-10 2 0,-5-2-4 16,-3-6-6-16,-15-5-13 15,-28-8-8-15,-18-5-16 16,-12 0-91-16,-18-19-91 16,-14-26-237-16</inkml:trace>
  <inkml:trace contextRef="#ctx0" brushRef="#br0" timeOffset="135115.12">12836 15913 191 0,'0'0'242'0,"0"0"-109"16,0 0-9-16,0 0-92 16,0 0-32-16,0 0-78 15,-32 91-290-15</inkml:trace>
  <inkml:trace contextRef="#ctx0" brushRef="#br0" timeOffset="136255.577">14727 16168 478 0,'0'0'206'16,"0"0"-79"-16,6-116 20 15,-6 94-31-15,0 14-18 16,0 8-33-16,-2 0-8 16,-2 0-47-16,-3 26-10 15,-1 24-11-15,-2 20 11 16,1 10 11-16,9-4-8 15,0-7-1-15,3-3-2 16,13-13 0-16,-1-4-2 16,-3-12-25-16,-6-16-51 15,-4-15-25-15,-2-6-17 16,0 0 41-16,0-14 53 0,-14-22-28 16,-17-8-19-16,-9 2 26 15,-8 4 9-15,-2 10 29 16,3 6 7-16,5 9 4 15,9 12 4-15,8 1 6 16,14 0-5-16,11 14-7 16,0 8-1-16,38-4-3 15,33-4 8-15,30-14-1 16,14 0 18-16,10-10 18 16,-9-17-11-16,-20-4-8 15,-20-4 25-15,-32 4 20 16,-21-6 26-16,-21 1 1 15,-2-4-37-15,-18 0-15 16,-18 3-18-16,-2 8 2 0,7 14-3 16,13 15-1-16,5 0-19 15,2 25-1-15,4 19-9 16,2 12 8-16,5-1-3 16,0-1 4-16,23-10 0 15,8 0 0-15,-2-12-3 16,0-6 1-16,-6-12-16 15,-6-8-1-15,3-6 3 16,-2 0 16-16,0 0 13 16,2-10-2-16,-5-5-1 0,-4 4-3 15,-1 5-4-15,-2 2-3 16,3 0-4-16,8 4-7 16,5 0-1-16,7 0-10 15,9 4-5-15,5 6-3 16,4-2 12-16,4-5 1 15,-1 2 8-15,-1-5 9 16,-2 0 3-16,-7-5-3 16,-9-12 8-16,-10 1 9 15,-14-4 13-15,-9-2 16 16,0 0-9-16,-11-9-19 16,-18 8-1-16,-5 0-5 15,1 11 2-15,4 9-3 16,6 3-9-16,6 3-2 15,5 23-11-15,10 10 4 0,2 0 2 16,12-1-17-16,30-7-30 16,20-3-6-16,16-6-24 15,13-9-43-15,8-2-90 16,-5-8-247-16</inkml:trace>
  <inkml:trace contextRef="#ctx0" brushRef="#br0" timeOffset="136728.975">16939 16409 492 0,'0'0'309'16,"0"0"-116"-16,0 0-81 15,0 0-56-15,0 0-54 16,0 0 3-16,-35 68-5 15,21-10 4-15,1 5-4 16,4-2 3-16,-2-7-2 16,2-4-1-16,3-11 1 15,1-11-1-15,3-10 2 16,2-14-2-16,0 0 0 16,0-4 5-16,-2-4 15 15,-1-22 26-15,-1-20 1 16,-1-16-5-16,-3-10-16 0,-8-9-17 15,-8 1-7-15,-5-4 1 16,-2 7-3-16,6 11-3 16,9 12 0-16,11 23 1 15,5 12-7-15,3 15-28 16,30 4-21-16,19 0 5 16,10 24 23-16,9 10 1 15,-7 6 5-15,-14 0 5 16,-17 2-6-16,-19 2 11 15,-14-7-4-15,0-3-8 16,-27-6-30-16,-22-6-44 16,-9 0-121-16,-2-8-253 0</inkml:trace>
  <inkml:trace contextRef="#ctx0" brushRef="#br0" timeOffset="138412.72">17053 16361 178 0,'0'0'327'15,"0"0"-197"-15,0 0-18 16,0 0-35-16,0 0-23 16,125 0-21-16,-83 22-5 15,1 4 5-15,-1 2-16 0,-4 2-12 16,-7-2 2-1,-2 2-7-15,-11-1-3 0,-9-4 3 16,-9-3-7-16,0-4-48 16,-34-8-38-16,-5-6-9 15,-2-4 24-15,10 0 66 16,9-18 12-16,15-4 15 16,7-4 31-16,4-2-16 15,30-2 4-15,8-2-17 16,8 2-4-16,0 1-2 15,-3 8-3-15,-11-2 19 16,-9 14 5-16,-14 0 16 16,-7 5-6-16,-6 4-13 15,0 0-25-15,0 0-4 0,0 0-11 16,0 9 1-16,0 17 6 16,2 5 4-16,10 6 0 15,3-5 1-15,6-2-1 16,6-4 0-16,4-13-1 15,2-8-4-15,3-5 5 16,-1 0 15-16,-2-5-3 16,-1-12 9-16,-8-5 12 15,-13 0-6-15,-11-5-3 16,0 4-4-16,-24-7-3 16,-21 2-14-16,-9 2-3 15,-3 8 0-15,6 9-1 16,11 9-1-16,11 0-4 0,11 18-5 15,9 13-11-15,9 1-20 16,0 0-15-16,27-6-6 16,17-4 25-16,12-11 23 15,9-8 15-15,1-3 7 16,1 0-5-16,-5-10 12 16,-8-8 19-16,-14-4 20 15,-16 0 14-15,-12 0 3 16,-12-5-3-16,0 7 8 15,0 4-18-15,-9 11-17 16,0 1 1-16,5 4-15 16,-3 0-26-16,-2 18-4 15,0 22-4-15,-2 21 8 0,5 16 3 16,3 7-3 0,3 6 3-16,0 1 0 0,0-8-2 15,14-12-1-15,-2-17 0 16,-2-14 0-16,-3-13 2 15,-3-14-1-15,-2-13 1 16,-2 0 4-16,2 0 16 16,0-22 23-16,3-22-16 15,-1-14-28-15,-1-18-1 16,-1-8-7-16,-2-6-7 16,0-9-5-16,0 1-4 15,0 8-4-15,2 6-7 16,14 17 19-16,8 13 3 15,5 20-4-15,7 19-8 0,4 15-2 16,2 0-16-16,3 27-5 16,-5 13-2-16,-12 6 1 15,-7 2-6-15,-19-7-11 16,-2-2 8-16,-6-6 3 16,-28-3 3-16,-6-5 2 15,0-10-16-15,8-7 31 16,15-6 31-16,13-2 3 15,4 0 11-15,0 0 15 16,24-14-9-16,14-8-7 16,11-5 14-16,2 0-9 15,-2 1 1-15,-2-6 15 0,-5-3 13 16,-3-2 8-16,-4-3-21 16,-4 0 5-16,-9 5 7 15,-13 12-9-15,-6 6-1 16,-3 11 19-16,0 2-15 15,0 4-26-15,-5 0-11 16,-9 4-9-16,-1 14 0 16,-3 8 0-16,5 10 6 15,7 1 2-15,6 2-2 16,0 2 3-16,8-5-2 16,19-8-2-16,6-6 4 15,5-10 4-15,0-10-2 16,-1-2 6-16,0 0 6 15,-2-10-2-15,-6-9 8 16,-5-2 3-16,-4-2-5 0,-1 5-3 16,-4 0-2-1,-1 4-7-15,1 11-6 0,5-1-6 16,3 4-7-16,10 4 1 16,5 13 1-16,-1 10-2 15,5-5 0-15,1 2 2 16,-3-4 4-16,0-4-4 15,-4-4-10-15,-4-9-2 16,-1-3 23-16,-2 0 3 16,0-21 4-16,-3-15 6 15,-4-13 2-15,-4-14 2 16,-11-12 5-16,-7-7 4 0,0-2-3 16,-2 9-4-16,-21 17 4 15,-1 20-7-15,0 13-1 16,1 21-5-16,1 4-10 15,-3 3 0-15,0 38-10 16,4 18 1-16,5 23 6 16,13 12-6-16,3-2-5 15,5-13-27-15,24-10-14 16,4-11-25-16,8-14-34 16,1-11-68-16,0-18-12 15,-13-11-132-15</inkml:trace>
  <inkml:trace contextRef="#ctx0" brushRef="#br0" timeOffset="138702.692">19321 16252 271 0,'0'0'208'0,"0"0"-97"16,0 0-30-16,0 0-41 16,0 0-12-16,161-26 11 15,-83 26 19-15,-2-3-24 16,-7-2-8-16,-13 5-1 15,-14 0 6-15,-18 0 14 16,-9 0-11-16,-7 12-22 16,-4 10-7-16,-4 10 7 15,0 1-2-15,0 1-4 16,0 2 5-16,0 0-5 16,0-4 0-16,0-6 0 0,0-8-5 15,0-11-1-15,0-1-8 16,0-6-83-16,4 0-89 15,7-3-32-15,5-29-403 16</inkml:trace>
  <inkml:trace contextRef="#ctx0" brushRef="#br0" timeOffset="138855.728">19821 15936 426 0,'0'0'160'16,"0"0"-8"-16,0 0-56 0,0 0-90 15,0 0-6-15,0 0-31 16,40 68-51-16,-5-24-163 16</inkml:trace>
  <inkml:trace contextRef="#ctx0" brushRef="#br0" timeOffset="139374.855">20195 16356 123 0,'0'0'246'16,"0"0"-61"-16,118-72-32 16,-80 38-48-16,-7 7-39 0,-16-6 6 15,-7 3 0-15,-8 7-15 16,-10 6-20-16,-21 7-21 16,-9 10-16-16,0 0-2 15,2 10 1-15,9 22 0 16,9 6-5-16,8 2 3 15,12 1 1-15,0-1 1 16,6-4-1-16,23-4 2 16,6-14 2-16,9-6 0 15,10-6 5-15,11-6 2 16,1 0-4-16,-3-14 3 16,-8-8-1-16,-10-9 11 15,-11 0 6-15,-13-6-1 16,-7-3 1-16,-14-6-8 15,0 4-2-15,-7 10-4 16,-12 5-4-16,2 14-1 16,9 7-5-16,4 6-5 0,1 0-5 15,3 28-11 1,0 16 18-16,11 10 2 0,25 4 1 16,9 5 2-16,-3-5-1 15,-5 0-1-15,-8-10 0 16,-13-8-3-16,-11-9 3 15,-5-4-1-15,-7-9 0 16,-30-4-4-16,-19-14-12 16,-11 0-31-16,-3-4-65 15,4-24-65-15,12-7-28 0,18-9-286 16</inkml:trace>
  <inkml:trace contextRef="#ctx0" brushRef="#br0" timeOffset="140386.948">21768 16026 426 0,'0'0'198'16,"0"0"-72"-16,0-117-47 15,-9 95 11-15,-7 12-20 16,1 8-29-16,-5 2-26 15,-3 4-15-15,1 26-10 16,0 10 2-16,4 9 7 16,7 1-5-16,11 4-1 15,0-10-1-15,11-9 0 16,24-8-9-16,8-12-2 16,1-15 3-16,-4 0 12 15,-1-15 4-15,-8-14 10 16,-4-16 2-16,-12-5-2 15,-13-4-10-15,-2 1-4 0,-4 13 2 16,-25 12-2-16,-7 11 1 16,-4 17-1-16,2 0-5 15,2 4 0-15,7 19 3 16,14 7-8-16,15 1-26 16,0 1-20-16,40-7 14 15,27 0 18-15,18-11 26 16,17-10 2-16,10-4 7 15,-6-14 21-15,-15-16 38 16,-19-7 33-16,-25-3-2 16,-23-1-10-16,-13-8-17 15,-11 5-9-15,0 2-18 0,-25 8 3 16,-8 8-2-16,2 12-9 16,12 10-3-16,2 4-10 15,0 22-22-15,-8 26-6 16,-6 29 6-16,0 20 1 15,6 20 0-15,3 9-1 16,7 12-1-16,-1 5 1 16,5 3-2-16,9-3-3 15,2-9-31-15,15-26-9 16,32-33 0-16,15-34 6 16,7-28 39-16,-2-13 3 15,-9-27 13-15,-13-23-3 16,-14-16 2-16,-18-14 0 0,-13-10-9 15,-20-3-6 1,-26 8-15-16,-19 4-27 0,-6 15-23 16,3 20-22-16,16 12 4 15,15 12-33-15,22 8-36 16,15-4-86-16,13-5-323 16</inkml:trace>
  <inkml:trace contextRef="#ctx0" brushRef="#br0" timeOffset="140619.892">23080 15574 553 0,'0'0'227'0,"0"0"-49"0,0 0-58 16,0 0-77-16,0 0-43 15,0 0 0-15,-47 157 13 16,31-69 9-16,8 8-1 15,3 1-5-15,5-3-11 16,0-8-5-16,0-11-3 16,9-25-57-16,1-20-100 15,-2-21-101-15,3-9-241 16</inkml:trace>
  <inkml:trace contextRef="#ctx0" brushRef="#br0" timeOffset="140985.5">22712 15919 424 0,'0'0'83'0,"0"0"-75"0,0 0 21 15,0 0 107-15,143 27-40 16,-60-15-22-16,12-2-9 16,10-10-38-16,4 0-15 15,-4-5-7-15,-14-21-4 16,-19-2 1-16,-21-16 7 15,-16 0 26-15,-17-2 29 16,-11-8-22-16,-7 10-11 0,-2 8 2 16,-21 10 10-1,2 9-3-15,2 12-4 0,6 5-15 16,-1 0-21-16,-1 25-2 16,-3 25-6-16,-2 13 8 15,2 10 1-15,10 4 1 16,0 1-1-16,2 0 0 15,6-5-2-15,0-9-4 16,0-12-43-16,0-11-41 16,14-15-90-16,7-13-60 15,8-13-124-15</inkml:trace>
  <inkml:trace contextRef="#ctx0" brushRef="#br0" timeOffset="142005.247">23742 16102 313 0,'0'0'127'0,"0"0"0"0,127-50 0 16,-63 28-28-16,1 0-37 15,-9 4-6-15,-17 0 4 16,-14 0 7-16,-16-5-4 16,-9-3-25-16,0 2-22 15,-24 8-10-15,-17-1-4 16,-5 11-2-16,-8 6 0 15,1 0 0-15,6 23-1 16,6 10-5-16,10 6-2 16,16 1-22-16,13 5-7 0,2 3-18 15,25-8 20-15,23-4 31 16,17-14-3-16,11-9 7 16,7-8 0-16,-4-5 0 15,-8-5 7-15,-10-12 0 16,-14-16 6-16,-16-2 23 15,-11 1 6-15,-11-2-9 16,-9 3-12-16,0 3 0 16,-9 9 0-16,-17 6-12 15,-6 6-5-15,-1 9-4 16,-3 0-5-16,0 9 1 16,5 23-5-16,9 13-1 15,8 3-21-15,14-2-7 16,0-7 0-16,12-3 5 15,22-19 22-15,5-7 6 0,5-6 5 16,-1-4 4-16,-9 0-1 16,-10 0 5-16,-8-10-1 15,-8 2 0-15,-6 1 14 16,-2 5 15-16,0-1-6 16,0 3-16-16,0 0-14 15,0 0-2-15,3 0-15 16,15 16-11-16,13 4 18 15,16 0-4-15,13-6 3 16,5-10 11-16,2-4 2 0,-5 0 2 16,-6-8 3-1,-10-14 6-15,-8-10 28 0,-9-4 4 16,-15-2 11-16,-12 0-5 16,-2 7 10-16,0 14-17 15,-9 4-8-15,-3 13-7 16,-1 0-26-16,-7 21-3 15,-5 29-5-15,-4 22 5 16,6 20 1-16,2 7 2 16,5 9-3-16,5 2 1 15,7-6-1-15,4-10 1 16,0-20-1-16,0-19 0 16,2-23-2-16,0-20 2 15,3-8 1-15,-3-4 4 16,5-22 21-16,6-22 32 0,2-28-53 15,6-25-4-15,1-7-1 16,-4-12-6-16,0-1-5 16,-5 7-4-16,1 6-1 15,-1 20 0-15,-2 22-7 16,0 26 12-16,-2 18-3 16,-2 10-1-16,4 8 3 15,14 9-25-15,12 35-21 16,19 27 24-16,7 13 5 15,1 6 25-15,-12-10 0 16,-17-11-3-16,-20-13-12 16,-15-10-20-16,-17-6-1 0,-41-10-23 15,-27-6-93-15,-27-2-59 16,-21-10-162-16</inkml:trace>
  <inkml:trace contextRef="#ctx0" brushRef="#br0" timeOffset="143269.543">12730 15936 205 0,'0'0'243'15,"0"0"-91"-15,0 0-19 16,0 0-41-16,0 0-38 15,0 0-30-15,-39-27-17 16,36 27-7-16,-1 4-7 16,4 6 7-16,0 7 0 15,0-3 0-15,4 0 0 0,17-2 3 16,2-2-3-16,4-10 1 16,2 0 12-16,-4 0 39 15,-2-18 15-15,-8-5-12 16,-6 5 2-16,-7-4-11 15,-2 5-3-15,0 2-20 16,-13 3-14-16,-12 3-6 16,-6 8-3-16,-9 1-21 15,-2 0-75-15,1 22-90 16,1 16-62-16,7 10-244 16</inkml:trace>
  <inkml:trace contextRef="#ctx0" brushRef="#br0" timeOffset="173109.79">12360 4024 295 0,'0'0'150'16,"0"0"-36"-16,0 0-25 15,0 0-4-15,-124-50-5 16,111 43-12-16,11 4 19 16,2 2-18-16,0-2-25 15,0 2-18-15,0-4-13 16,24-5-12-16,29-4-1 0,32-2-2 16,25-2 1-1,14 4 0-15,3 2-3 0,-14 5-7 16,-24 0-38-16,-26 5-25 15,-32 2-23-15,-19 0-7 16,-12 0-8-16,-5 2 9 16,-28 9 40-16,-12 4 33 15,-3 1-6-15,7-4 36 16,10-1 0-16,6 4 1 16,5 3 1-16,2 8 4 15,3 12 18-15,-1 8 15 16,3 11-16-16,1 3 11 15,2 0-8-15,-7-3-11 16,5-6-4-16,-7-5-5 16,2-9-3-16,1-10 0 15,3-8-2-15,4-8 0 0,2-4 0 16,3-5-1-16,1-2 0 16,3 0 7-16,-4 0 11 15,2-10-13-15,0-6-3 16,2 1 0-16,0 3-4 15,0 6 0-15,0 3-3 16,11 3 1-16,13 0-1 16,16 0 5-16,10 0 5 15,10-2-5-15,2-11 6 16,-2-7 1-16,-4-2 14 16,-12 0 20-16,-10-1 6 15,-10 0 7-15,-5 3-11 16,-9 2-5-16,-5 4 6 0,-5 1-6 15,0 8-14-15,0 0-1 16,0 5-15-16,0 0-8 16,0 0-16-16,0 27-6 15,-9 8 22-15,0 12 1 16,4 1-1-16,5-6 1 16,0-4-1-16,0-8 0 15,3-10 0-15,6-5-1 16,2-11-6-16,0-4-1 15,9 0 8-15,7-3 3 16,6-14 5-16,3-7 0 16,-5 4-8-16,-9 5 1 0,-11 5 5 15,-6 5-5 1,-2 5-2-16,-3 0 0 0,0 0-7 16,4 0-1-16,4 0-9 15,5 11 14-15,4 2-2 16,5-1-3-16,5 0-6 15,6-6 9-15,3-5 6 16,-1-1 0-16,-1 0 3 16,1-14 1-16,-4-5 3 15,-2-6-5-15,-6-1 1 16,-8 0 3-16,-5 0 6 16,-4 4-1-16,-6 5 0 15,0 4-5-15,0 5 8 0,0 4-12 16,0 4-2-1,0 0-10-15,0 0-11 0,0 16 3 16,-6 11 14-16,1 9 0 16,5 1-4-16,0 1 6 15,11 3 2-15,12-10 0 16,0-3 0-16,-2-6 1 16,-7-9-1-16,-8-5-1 15,-4-8-8-15,-2 0-14 16,0 0-3-16,-22 0-11 15,-7-14 20-15,-3 1-2 16,6 1 15-16,8 5 3 16,9 1 2-16,4 4 1 15,5 2-2-15,0 0-2 0,0 0-11 16,7 0-21-16,18 0 14 16,15 2 19-16,11-2-4 15,9 0 5-15,3-14 0 16,-8-10 5-16,-10-1 5 15,-14-4 22-15,-7-4 0 16,-10 1-4-16,-5 0 7 16,-9 1 1-16,0 1-9 15,0 11-8-15,0 3-10 16,-6 10-4-16,-4 6-5 16,-1 0-9-16,-4 12-1 15,-5 15 10-15,9 6-1 16,3 1-3-16,8-2 4 0,0 1-1 15,0-4 0-15,10-4 1 16,9-5-3-16,6-8 2 16,4-6 1-16,5-6 7 15,5 0 0-15,0-6 1 16,1-15-3-16,-3 0-2 16,-5 1 0-16,-6 2 1 15,-7 3-3-15,-6 5 8 16,-9 4-1-16,-2 2-3 15,0 4-5-15,-2 0-3 16,6 0-8-16,2 0-8 16,9 12 10-16,6 5 8 15,4 0 0-15,4-1 1 16,5-5 1-16,3-5 2 0,-2-6-2 16,-6 0 4-16,-2-11 2 15,-10-13 4-15,-2-3 1 16,-7-10 3-16,-8-1 3 15,-2-7 4-15,0 0 21 16,-2-3-20-16,-13 2-10 16,-1 6 2-16,3 10-4 15,4 11 1-15,2 14-5 16,5 5-7-16,0 5-5 16,0 31-18-16,2 17 21 15,0 7 2-15,0 1 0 16,0-4-2-16,18-3-1 15,3-8-16-15,4-3-25 0,4-14-48 16,-2-7-11-16,-2-12-51 16,-8-10-78-16,-11-5-168 15</inkml:trace>
  <inkml:trace contextRef="#ctx0" brushRef="#br0" timeOffset="173353.848">14395 4289 75 0,'0'0'120'16,"147"-4"-55"-16,-42 0-8 0,6 2-36 15,-11 1-16-15,-19-4-5 16,-21 1-162-16</inkml:trace>
  <inkml:trace contextRef="#ctx0" brushRef="#br0" timeOffset="173539.58">15406 4001 481 0,'0'0'184'0,"0"0"-60"16,0 0-1-16,0 0-33 15,0 0-72-15,0 0-18 16,0 9-8-16,-2 32 8 16,0 6 8-16,2 3-2 15,-2 0-5-15,2 3 3 16,-2-6-4-16,-5-3-11 16,3-2-71-16,-1-13-68 15,5-13-110-15,0-16-102 16</inkml:trace>
  <inkml:trace contextRef="#ctx0" brushRef="#br0" timeOffset="173880.24">15712 4068 230 0,'0'0'200'0,"0"0"-49"0,0 0-44 16,0 0-17-16,0 0-38 15,0 0-32-15,-13-14-14 16,8 24-6-16,3 14 13 16,2 5-5-16,0 0-4 15,13 4 6-15,18-1 1 16,5-4 3-16,2 2-5 0,0-3 3 16,-7 2-8-16,-2-1 1 15,-7-2-4-15,-4-2 0 16,-5-4-1-16,-9 0 1 15,0-6-1-15,-4-4 0 16,0-1 0-16,-21-3 1 16,-22-3-1-16,-10-3-12 15,-5 0-57-15,3 0-83 16,17-19-112-16</inkml:trace>
  <inkml:trace contextRef="#ctx0" brushRef="#br0" timeOffset="174041.593">15821 3978 130 0,'0'0'175'0,"0"0"-103"0,125-24 12 16,-63 23 1-16,7 1-57 16,0 0-28-16,-9 0-11 15,-12 0-116-15,-15-15-222 16</inkml:trace>
  <inkml:trace contextRef="#ctx0" brushRef="#br0" timeOffset="174584.609">16356 3348 153 0,'0'0'132'0,"-169"-124"-20"0,39 70-54 16,-33 5 6-16,-30 4-38 15,-35 7-2-15,-21 2-11 16,-16 7-5-16,-16 8-5 16,-13 4-2-16,-9 11-1 15,5 6 2-15,3 0-1 16,17 23 6-16,8 19-1 16,8 12-3-16,9 17-3 15,17 23-2-15,29 20 2 16,38 11-2-16,39 12 2 15,46 0-5-15,41 1-2 16,43 5 0-16,36 1 2 16,76-4 0-16,75-3-3 0,72-8-5 15,63-6 7-15,63-11 6 16,37-13 8-16,28-19-3 16,7-23 11-16,-5-28 10 15,-20-29-2-15,-29-15-5 16,-35-50-12-16,-47-27 21 15,-49-25 4-15,-45-17 13 16,-38-16-7-16,-26-17-4 16,-23-5 3-16,-30-3-18 15,-37 9 25-15,-42 7-13 16,-31 5 11-16,-66 8-16 16,-77 10-10-16,-80 10-16 15,-93 20-2-15,-90 18-5 16,-60 20-32-16,-46 28-46 15,-13 26-31-15,16 14-103 0,25 29-229 16</inkml:trace>
  <inkml:trace contextRef="#ctx0" brushRef="#br0" timeOffset="176398.995">13825 14712 180 0,'0'0'148'15,"0"0"7"-15,0 0-21 16,0 0-20-16,0 0-19 16,0 0-4-16,0 0 9 15,0-38-13-15,0 32-20 16,0 6 5-16,0 0-2 0,0 0-12 16,0 0-20-1,0 0-14-15,0 0-13 0,0 4-7 16,0 18-3-16,0 14 2 15,-11 5 3-15,-1 3-5 16,-1 0 0 0,4-2-1-16,0-4 0 0,5-9-22 15,-1-4-35-15,3-9-44 16,2-9-56-16,0-7-59 16,0 0-81-16,9-12-233 15</inkml:trace>
  <inkml:trace contextRef="#ctx0" brushRef="#br0" timeOffset="176796.662">14095 14702 49 0,'0'0'496'0,"0"0"-291"16,0 0-40-16,0 0-38 15,0 0-33-15,0 0-30 16,0-16-19-16,0 16-18 15,0 0-11-15,0 0-10 16,0 0-2-16,0 0-4 16,0 0 0-16,0 16 0 15,0 4 3-15,0 6 8 16,15 0-5-16,3-2 1 16,7 2 0-16,1-3-2 0,0 1 4 15,-1 0-1 1,-2-3 2-16,-6 0-6 0,-5 0 1 15,-6-2-4-15,-6 1 0 16,0 4 0-16,-4-2 3 16,-23-4-1-16,-6 0 5 15,-3-6-5-15,-2-6-3 16,2-6-11-16,5 0-13 16,4-10-32-16,3-12-44 15,10-14-58-15,10-4-79 16,4-10-129-16</inkml:trace>
  <inkml:trace contextRef="#ctx0" brushRef="#br0" timeOffset="176871.722">14095 14702 229 0</inkml:trace>
  <inkml:trace contextRef="#ctx0" brushRef="#br0" timeOffset="176931.583">14095 14702 229 0,'120'-123'195'0,"-84"108"-54"0,5 4-47 0,7 5-51 15,-2 6-43-15,-6 0-7 16,-4 5-176-16,-7 13-312 15</inkml:trace>
  <inkml:trace contextRef="#ctx0" brushRef="#br0" timeOffset="177924.505">14924 14233 325 0,'0'0'241'0,"0"0"-50"16,0 0-15-16,0 0-8 15,-6-109-69-15,2 107-12 16,2 2-28-16,2 0-26 16,0 0-17-16,0 39-13 15,0 25-3-15,12 26 42 0,-4 21-8 16,-4 6-10-1,-4 8 1-15,0-10-11 16,0-10-6-16,0-8-4 0,0-11-1 16,0-10-1-16,3-18 0 15,3-17-2-15,2-21 1 16,-4-10-1-16,-4-10 0 16,0 0-1-16,0 0-45 15,0 0-48-15,0-22-51 16,-23-10-234-16</inkml:trace>
  <inkml:trace contextRef="#ctx0" brushRef="#br0" timeOffset="183756.813">6410 13727 430 0,'0'0'201'0,"0"0"-39"15,0 0-27-15,0 0-6 16,0 0-38-16,0 0-26 16,-38-36-12-16,34 36-17 15,-1 0-20-15,-2 21-11 16,-6 11-2-16,0 14 4 15,3 3-5-15,8-5 0 0,2-5-1 16,4-11-1 0,23-7 0-16,7-9-8 0,6-9-8 15,7-3 3-15,0-3 1 16,-5-26 12-16,-9-7 3 16,-8-10 5-16,-12-2-1 15,-11-8 15-15,-2-3 6 16,-11 12-5-16,-22 8-7 15,-7 18-11-15,-5 16-5 16,-3 5-3-16,3 12-1 16,7 20-10-16,15 9-26 15,21 7-58-15,2 5-79 16,52-3-134-16,27-11-294 16</inkml:trace>
  <inkml:trace contextRef="#ctx0" brushRef="#br0" timeOffset="184015.577">7515 13646 315 0,'0'0'457'16,"0"0"-251"-16,0 0-40 15,0 0-66-15,0 0-37 16,0 0-29-16,4-5-18 0,0 40-15 15,4 15 9 1,-2 4-2-16,1 2-3 0,-3-2-5 16,3-5-20-16,2-2-54 15,-2-5-88-15,1-5-132 16,11-15-343-16</inkml:trace>
  <inkml:trace contextRef="#ctx0" brushRef="#br0" timeOffset="184536.547">9520 13465 413 0,'0'0'223'16,"0"0"-73"-16,0 0-33 15,0 0-3-15,0 0-32 16,0 0-23-16,-44-78-29 16,65 68-30-16,13 2-2 15,9 8 2-15,3 0-5 16,1 8 0-16,-3 24 2 15,-7 12-1-15,-20 12 3 0,-17 10 1 16,-2 9 0 0,-48 2 0-16,-18 4-10 0,-12-5-14 15,-1-10-16-15,3-14 11 16,16-17 10-16,17-17 19 16,16-12 1-16,13-6 5 15,12-18 14-15,4-18 4 16,0-9-19-16,14-3 9 15,11 8-4-15,-2 7 0 16,4 16 4-16,4 7-4 16,5 10-10-16,5 0-4 15,3 14 1-15,-1 5 2 16,3 8-4-16,-1-1-10 16,1 4-51-16,-1 4-62 15,-7 0-150-15,-11-5-368 0</inkml:trace>
  <inkml:trace contextRef="#ctx0" brushRef="#br0" timeOffset="187335.335">10558 13472 442 0,'0'0'262'0,"0"0"-119"16,0 0-1-16,0 0-46 0,0 0-36 16,76-117-20-16,-45 103-18 15,4 6-10-15,0 8-12 16,-2 0 0-16,-4 12-3 16,-5 18 0-16,-4 9 3 15,-9 2 1-15,-6 3-1 16,-5 0 1-16,0-1-1 15,-27-3 1-15,-4-7 0 16,-5-5 2-16,-2-6-3 16,7-9 0-16,9-5 4 15,11-6-3-15,11-2 2 16,0 0 0-16,2 0-3 16,20 0-10-16,10-10 6 0,5 0 3 15,4 3 0-15,-3 7-1 16,-3 0 0-16,1 4-1 15,-3 19-3-15,-2 5-2 16,-4 9 2-16,-11 5 2 16,-9-3 2-16,-7 1 2 15,0-8 1-15,-19-4 2 16,-16-4-1-16,-17 1 4 16,-10-4-1-16,-9-3 0 15,0-6-3-15,1-7-2 16,15-5-1-16,14-5-20 15,24-25-26-15,17-16-62 0,22-22-131 16,43-14-291-16</inkml:trace>
  <inkml:trace contextRef="#ctx0" brushRef="#br0" timeOffset="187890.799">12913 13309 599 0,'0'0'236'0,"0"0"-39"16,0 0-60-16,0 0-49 15,0 0-45-15,0 0-28 16,0-2-15-16,0 36 5 16,-2 14-2-16,0 6 1 15,2 2-3-15,0 0 1 16,6-3-1-16,12-9 0 0,9-14-2 15,5-16 1-15,5-14-12 16,10 0 12-16,2-20 4 16,2-12 5-1,-9-7-1-15,-10 5 7 0,-10 4 13 16,-15 4 7-16,-7 8 2 16,0 8-10-16,0 8 2 15,0 2-8-15,-5 0-21 16,-5 10-5-16,-4 24-6 15,-2 12 4-15,7 6 7 16,9 3 0-16,0-1 0 16,3-4-3-16,12-6-21 15,3-6-54-15,2-6-41 16,-4-5-78-16,1-10-207 16</inkml:trace>
  <inkml:trace contextRef="#ctx0" brushRef="#br0" timeOffset="188294.214">14315 13502 594 0,'0'0'284'0,"0"0"-97"15,0 0-57-15,11-121-33 16,-11 109-21-16,0 7-27 15,0 5-14-15,0 0-20 0,0 0-15 16,0 1-4 0,0 23-12-16,4 9 16 0,12 14 3 15,7 5-1-15,5 0-1 16,8 1 3-16,4-6-2 16,0 0 0-1,1-7-2-15,-4-3 0 0,-10-1 0 16,-5-5 0-16,-10-6 0 15,-10-4 0-15,-2-3-1 16,-5-5-3-16,-28 3 4 16,-14-9 1-16,-13-5 2 15,-7-2-3-15,-12 0-3 16,-2-4-15-16,0-17-18 16,10-6-30-16,17-9-37 15,32-9-47-15,22-12-125 0,22-7-166 16</inkml:trace>
  <inkml:trace contextRef="#ctx0" brushRef="#br0" timeOffset="188470.214">14469 13211 311 0,'0'0'300'0,"0"0"-133"16,0 0-36-16,0 0-20 15,127-75-49-15,-85 73-41 16,1 2-19-16,1 0-2 0,-7 0-3 15,-3 14-68 1,-12 9-132-16,-10 2-180 0</inkml:trace>
  <inkml:trace contextRef="#ctx0" brushRef="#br0" timeOffset="191349.425">9676 17566 554 0,'0'0'150'0,"0"0"-21"15,0 0 17-15,0 0-34 16,0 0-74-16,0 0-3 16,54-85 7-16,-36 67 10 15,-5-3-6-15,2-2-6 16,-1 5-12-16,1-4-6 16,-1 4-4-16,-3 5-6 15,-5 0-3-15,-4 11 5 16,-2 2 2-16,0 0-16 15,0 0-5-15,0 6-8 0,0 16 1 16,0 9 12-16,0 8 1 16,0 7-1-16,5 7 0 15,4-3 1 1,2-1 0-16,-1 1 0 0,-4-6-1 16,-2-5 0-16,-4-7 1 15,0-9-1-15,0-6 0 16,0-9 2-16,-18 2 2 15,-6-10 1-15,-7 0 5 16,-3 0-3-16,6-5-4 16,5-8-1-16,11 8 0 15,10 0 1-15,2 1 0 16,0 1-2-16,5-12-1 16,29-3-11-16,12-4-7 15,17-9 5-15,3 0-21 0,-1-1-20 16,-11 1-6-16,-9 4-16 15,-12 1-19-15,-9 0-43 16,-10-1-24-16,-10 4-54 16,-4-8-174-16</inkml:trace>
  <inkml:trace contextRef="#ctx0" brushRef="#br0" timeOffset="191769.81">9997 17079 237 0,'0'0'140'0,"0"0"-2"15,-143-75-36-15,87 69-10 16,-4 6-24-16,0 14-21 0,0 26-11 16,0 14 5-16,7 13-3 15,1 14-7-15,5 8-5 16,5 5 10-16,7 8 1 16,8 11-1-16,14 8-9 15,13-2-9-15,6 6-11 16,40-9-3-16,19-22-2 15,22-13-1-15,18-23 3 16,13-22-2-16,9-21 3 16,0-15 7-16,-12-34 7 15,-9-27 8-15,-13-19 6 16,-8-14 6-16,-14-23-8 16,-15-8 0-16,-18 3-8 0,-20 2-9 15,-18 4 17-15,-14 5 0 16,-48 3-24-16,-30 14-1 15,-26 10 5-15,-22 21-6 16,-5 13-3-16,14 20-2 16,29 16-1-16,32 14-2 15,30 0-8-15,22 29-53 16,18 18-57-16,0 7-80 16,56 9-154-16</inkml:trace>
  <inkml:trace contextRef="#ctx0" brushRef="#br0" timeOffset="192134.438">11448 17223 660 0,'0'0'194'0,"0"0"-18"16,0 0-49-16,0 0-47 16,0 0-28-16,0 0-26 15,-101 0-16-15,65 39 0 16,-2 5-3-16,7 11 4 16,7 3-5-16,8 0-2 15,10 1-1-15,6-2-1 0,0 0 1 16,24-7-3-16,19-14 0 15,21-14 1-15,25-22-1 16,20-8-24 0,9-32-26-16,-8-6-37 0,-24-2-44 15,-24 12-84-15,-25 4-57 16,-22 10-71-16</inkml:trace>
  <inkml:trace contextRef="#ctx0" brushRef="#br0" timeOffset="192819.585">11955 17455 274 0,'0'0'226'0,"0"0"-22"0,0 0-34 15,0 0-12 1,0 0-42-16,0 0-20 0,0-18-15 16,0 18-25-16,0 0-30 15,0 5-15-15,0 20-10 16,0 7 6-16,7 12 3 16,0 5 0-16,-3 5 0 15,1 8 4-15,-3-3 0 16,-2-9-1-16,0-19-8 15,0-9 1-15,0-18-4 16,0-4 0-16,0 0 11 16,0-27 10-16,0-26-8 15,0-15-11-15,-4-8-4 16,4-8-1-16,0 4-3 16,0 3 3-16,10 11-1 0,6 16 1 15,-3 16 0 1,-1 12-1-16,-5 12 0 0,-1 10-3 15,5 0-6-15,11 0-15 16,10 18 15-16,3 8-2 16,3 14-26-16,-7 0 3 15,-4 7 1-15,-9-3 18 16,-9 0 10-16,-9-4 5 16,0-4 2-16,-7-11 0 15,-15 0 2-15,-5-8-2 16,-2-9 1-16,1 1 3 15,5-5 0-15,9-2-2 16,12-2 1-16,2 0-1 16,0 0 2-16,23-2-4 15,14-14-4-15,15 2 3 0,12 4 1 16,3 2-1-16,-2 8 0 16,-3 0-1-16,-8 22-2 15,-10 10 2-15,-10 12 2 16,-12 6-1-16,-13 2 1 15,-9 10 1-15,0 1 5 16,-27-3 8-16,-20-8 8 16,-11-6-2-16,-9-9-7 15,1-16-2-15,1-9-8 16,5-12 3-16,6 0 0 16,8-33-2-16,9-10-4 15,12-13-23-15,17-8-47 16,8-16-75-16,45-11-177 15,33-5-537-15</inkml:trace>
  <inkml:trace contextRef="#ctx0" brushRef="#br0" timeOffset="193244.419">12913 17231 643 0,'0'0'158'0,"0"0"-59"16,0 0-58-16,0 0-28 0,0 0 1 16,170-13 3-16,-97 13 23 15,-1 0-14-15,-10 0-6 16,-17 0-12-16,-19 0-4 16,-17 0-4-16,-9 0-4 15,0 0 1-15,-4 0 3 16,-17 0 4-16,2 0 4 15,3 0-7-15,5 0 7 16,7 0 10-16,-1 0-1 16,-2 9-5-16,0 5-8 15,-3 16 12-15,-6 16 7 16,0 10 0-16,0 8 17 16,6 11 13-16,5 6-16 0,5 7-6 15,0 7 2-15,0-4 15 16,7-17-16-16,-1-20-16 15,-1-18-5-15,-5-22-3 16,2-5-8-16,-2-9-7 16,0 0-41-16,0-15-47 15,0-25-99-15,11-18-196 16</inkml:trace>
  <inkml:trace contextRef="#ctx0" brushRef="#br0" timeOffset="193621.846">14066 17463 273 0,'0'0'444'15,"0"0"-255"-15,0 0-42 16,0 0-72-16,0 0-33 16,0 0-21-16,39 18 16 15,-18 5-9-15,3 9-2 16,0-6-5-16,5-1-4 16,0 0 1-16,0-8 3 15,2-12 1-15,7-5 7 0,7-5 19 16,8-37 6-16,15-9-5 15,5-22-18 1,7-15-16-16,0-6-10 0,-4 0-5 16,-3 9-9-16,2 17-102 15,2 20-123-15,23 4-429 16</inkml:trace>
  <inkml:trace contextRef="#ctx0" brushRef="#br0" timeOffset="-126650.61">17407 5273 184 0,'0'0'108'0,"-164"-112"-12"16,58 60-28-16,-15 16 24 15,-16 20-8-15,-3 16-29 16,-3 29-31-16,7 38-1 15,11 18-15-15,17 13-3 16,25 14-2-16,23 14-3 16,24 18 0-16,21 11 0 15,15 7 3-15,2-3-3 16,38-9-1-16,18-8-18 16,22-23-32-16,16-22 1 15,17-36 3-15,12-27 43 16,9-29 4-16,4-5 6 15,1-39 7-15,-4-25 37 16,-4-18-1-16,-12-18 17 0,-10-19-18 16,-13-15 14-1,-23-14-11-15,-23-16-16 0,-33-4-10 16,-17 4-9-16,-51 20-8 16,-44 20-3-16,-30 21-5 15,-22 27 0-15,-17 25-5 16,10 26-3-16,19 25-1 15,28 16-67-15,35 47-80 16,26 21-79-16,24 15-247 16</inkml:trace>
  <inkml:trace contextRef="#ctx0" brushRef="#br0" timeOffset="8188.804">4520 2139 615 0,'0'0'158'0,"0"0"-20"0,0 0 16 16,0 0-34-16,0 0-31 15,0 0-32-15,0 0-15 16,0 0-10-16,3-22-11 16,-3 22-10-16,0 0-10 15,0 0-1-15,0 15-3 16,0 8 1-16,0 13 2 15,0 5 4-15,0-2-4 16,0-3 1-16,0-1-1 16,8-8-3-1,13-8 1-15,8-5-5 0,-2-8-4 16,6-1 0-16,5-5-14 16,1 0-20-16,4-17-26 15,-3-10-27-15,-11-4-52 0,-16 0-61 16,-13 0-16-16,-2-6-139 15</inkml:trace>
  <inkml:trace contextRef="#ctx0" brushRef="#br0" timeOffset="8518.764">4502 1911 143 0,'0'0'121'16,"0"0"-30"-16,0 0 37 15,0 0-21-15,0 0-24 16,0 0-26-16,-17-40-18 15,12 40-13-15,5 0-13 0,-5 0-13 16,-3 0-21-16,1 18 13 16,1 1 8-16,-2 2 0 15,8-6-2-15,0-4-10 16,10-3 0-16,12-2 6 16,2-6 6-16,1 0 6 15,0 0 33-15,-3-17 11 16,-2-3 11-16,-6 1-6 15,-10-3-3-15,-4 5-9 16,0 1-21-16,-7 4-22 16,-17 4-5-16,-1 4-11 15,-4 4-46-15,2 0-33 0,10 17-52 16,12 10-75-16,5 3-131 16</inkml:trace>
  <inkml:trace contextRef="#ctx0" brushRef="#br0" timeOffset="43956.581">2468 3382 453 0,'0'0'162'16,"0"0"-60"-16,0 0 8 0,0 0-7 16,0 0-13-1,0 0-34-15,0 0-13 0,-69-94-16 16,69 90-9-16,2-2-16 15,32 1-2-15,15-2-2 16,18 7-1-16,4 0 3 16,-11 0 0-16,-13 18-4 15,-13 8 1-15,-17 10-4 16,-8 10-2-16,-9 8 9 16,0 7-2-16,-24 3 2 15,-7-3-11-15,-3-8-11 16,7-9-6-16,11-11-26 15,8-11-4-15,8-6 20 16,0-6 12-16,6-4 15 0,21-6-5 16,6 0 16-16,7-2 5 15,3-23 6-15,-1-4-8 16,5-10 14-16,-5 2 10 16,-6 2-10-16,-5 7-11 15,-8 8 13-15,-11 7-1 16,-2 4 7-16,-8 5 2 15,-2 4 4-15,0 0-10 16,0 0-14-16,0 0-7 16,0 2-10-16,0 20-7 15,0 8 12-15,0 7 5 16,0-1 0-16,13-3 1 16,8-4-1-16,8-5 1 15,4-8-1-15,2-6 2 16,11-10-4-16,2 0-14 0,1-14-75 15,-5-19-85-15,-12-5-157 16</inkml:trace>
  <inkml:trace contextRef="#ctx0" brushRef="#br0" timeOffset="44299.998">3159 3269 304 0,'0'0'111'0,"0"0"-66"0,0 0-5 16,0 0-6-16,0 0-7 16,0 0 8-16,-27 63-11 15,25-36 7-15,2-5-29 16,0-5 18-16,0-2 6 16,5-5-19-16,8-8-6 15,3-2 17-15,5 0 41 16,4-12 8-16,-3-14-6 15,-1-4-4-15,-8-7-6 16,-9 1-19-16,-4 6-6 16,0 4-10-16,0 8-8 15,-13 6-4-15,-5 6-4 16,-5 6-7-16,2 0-52 16,3 24-54-16,7 17-30 15,11 3-14-15,2 0-66 0,31 0-81 16</inkml:trace>
  <inkml:trace contextRef="#ctx0" brushRef="#br0" timeOffset="44520.44">3642 3546 305 0,'0'0'194'15,"0"0"-94"-15,0 0 9 16,0 0 2-16,0 0-39 15,0 0-51-15,23-5-21 0,10-1-3 16,25-4 3-16,15-6 8 16,6-2 0-16,-8 2-8 15,-15 2-31-15,-12 4-124 16,-18 0-139-16</inkml:trace>
  <inkml:trace contextRef="#ctx0" brushRef="#br0" timeOffset="44730.819">4180 3156 450 0,'0'0'157'15,"0"0"-47"-15,0 0 12 16,0 0-13-16,0 0-28 16,0 0-39-16,0-52-39 0,0 69-3 15,0 22 0-15,0 17 9 16,0 6-1-16,0 6 0 15,0 4-3-15,0-1-5 16,0-3-66-16,0-4-127 16,0-12-98-16,19-16-256 15</inkml:trace>
  <inkml:trace contextRef="#ctx0" brushRef="#br0" timeOffset="44932.116">4759 3691 552 0,'0'0'78'0,"0"0"-64"16,0 0 42-16,-159 137-26 16,88-83-20-16,-4 0-10 15,3-2-25-15,9-8-125 16,21-10-166-16</inkml:trace>
  <inkml:trace contextRef="#ctx0" brushRef="#br0" timeOffset="45589.951">5678 3090 470 0,'0'0'150'0,"0"0"-44"16,0 0-26-16,8-113 16 0,9 98-25 15,10 9-41 1,2 6-30-16,2 0-2 0,7 7-6 16,0 24 4-16,0 11 1 15,-7 8 2-15,-9 6 0 16,-12 12-4-16,-10 0 5 16,0 0 0-16,-32-5-19 15,-3-9-6-15,-2-15-10 16,8-12-5-16,12-15 7 15,13-8 11-15,4-4 11 16,0 0 6-16,24 0 4 16,16-6 1-16,16-14 12 15,7-6 2-15,-1-2 3 16,-6 2 7-16,-14 4-1 16,-15 3 15-16,-10 3-4 15,-3 1 10-15,-8 0-18 16,-1 1-2-16,-5 4 19 0,0 5-3 15,0 1-20-15,0 4-9 16,0 0-5-16,0 0-6 16,-3 19-19-16,-1 10 2 15,2 11 15-15,2 4 2 16,0-2 0-16,9-1-1 16,15-12 1-16,5-4 1 15,0-8-1-15,7-7 0 16,1-6-1-16,-1-4-34 15,3 0-45-15,-10-10-49 0,-6-14-81 16,-11-9-175 0</inkml:trace>
  <inkml:trace contextRef="#ctx0" brushRef="#br0" timeOffset="45898.558">6305 3023 298 0,'0'0'142'15,"0"0"-40"-15,0 0 16 16,0 0-57-16,0 0-61 16,0 0-31-16,-43 21 31 15,28 8 4-15,3 0-4 16,8-4 0-16,4-4-8 0,0-3 7 16,10-7 1-1,11-4 1-15,8-7 27 0,2 0 27 16,1-8-2-16,-6-14-5 15,-5-5 7-15,-10 0 5 16,-7-3-20-16,-4 4-19 16,0 3-20-16,-15 9-1 15,-14 10-6-15,-7 4-11 16,-7 18-68-16,4 30-79 16,18 6-85-16</inkml:trace>
  <inkml:trace contextRef="#ctx0" brushRef="#br0" timeOffset="46164.994">6927 3427 323 0,'0'0'237'0,"0"0"-116"15,0 0-9-15,0 0-14 16,0 0-44-16,0 0-43 16,95-56-9-16,-32 54 7 15,8 2-4-15,1 0-4 16,-8 0-1-16,-15 2-26 16,-18 4-110-16,-19-5-58 0,-12 2-122 15</inkml:trace>
  <inkml:trace contextRef="#ctx0" brushRef="#br0" timeOffset="46363.312">7158 3219 148 0,'0'0'269'16,"0"0"-134"-16,0 0 7 16,0 0-30-16,0 0-50 15,0 0-62-15,-7 0-16 16,7 45 16-16,0 11 28 15,0 6-9-15,0-1-9 0,0-2-8 16,0 0-2 0,3-9-106-16,10-12-148 0,9-14-296 15</inkml:trace>
  <inkml:trace contextRef="#ctx0" brushRef="#br0" timeOffset="46633.282">7579 3054 608 0,'0'0'171'16,"0"0"-51"-16,0 0-25 16,0 0-62-16,0 0-29 15,-6 128 45-15,-1-50-7 0,0 4-12 16,0-6-13-16,-1-5-8 15,-1-14-4-15,5-7-2 16,-1-8-3-16,5-13-26 16,0-7-99-16,0-8-91 15,24-14-79-15,12-4-135 16</inkml:trace>
  <inkml:trace contextRef="#ctx0" brushRef="#br0" timeOffset="47043.043">7662 2777 324 0,'0'0'214'16,"0"0"-85"-16,0 0-33 16,0 0-9-16,0 0 4 15,0 0-52-15,60-88-32 16,-29 88-3-16,7 0 6 15,-2 0-1-15,-7 2 7 16,-5 6 6-16,-6 0-6 16,-9-4 3-16,-2 0 0 15,-5 2-6-15,0 2-2 16,0 7-7-16,0 10 8 16,-2 13 2-16,0 12 17 0,0 12 3 15,0 4-13 1,0 5 1-16,7 3-6 0,9 9-6 15,11 2-6-15,6 4-1 16,5-3 0-16,-3-13-1 16,-6-8-1-16,-15-9 0 15,-12-6-1-15,-2-5 0 16,-31 0-1-16,-39 0-2 16,-25-5-57-16,-32-4-61 15,-25-5-125-15,-15-14-207 16</inkml:trace>
  <inkml:trace contextRef="#ctx0" brushRef="#br0" timeOffset="47825.657">2414 2833 325 0,'0'0'250'16,"0"0"-124"-16,0 0-23 15,0 0 3-15,0 0-48 16,0 0-14-16,-86-78-37 15,35 78-7-15,-7 0-1 16,-5 22-1-16,5 2 0 16,12 4 0-16,7 6-1 15,8 6-3-15,4 13 0 16,6 14 4-16,7 20 2 16,5 17 0-16,7 16 6 15,2 7-3-15,0 1 15 0,18-5-8 16,6-9-2-16,3-8-4 15,2-12-2 1,0-6 0-16,-2-11 4 0,0-11 11 16,-10-12-9-16,-3-14-8 15,-1-9 0-15,-4-10 2 16,-2-5-1-16,4-3 0 16,2-6-1-16,21-5-4 15,24-2-5-15,33-5-11 16,38-22-72-16,29-9-49 15,9-9-89-15,-4-8-228 16</inkml:trace>
  <inkml:trace contextRef="#ctx0" brushRef="#br0" timeOffset="69275.665">5013 2099 273 0,'0'0'82'15,"0"0"-65"-15,0 0 31 0,0 0 37 16,127-47-18-16,-87 44-39 15,5 3-20-15,1 0-7 16,-3 0 0-16,-1 0-1 16,-11 0 4-16,-6 0-1 15,-8 0-2-15,-5 0 1 16,-6 0 2-16,-1 0 0 16,-3 0 2-16,0-3-3 15,0-2 1-15,-2-3-3 16,0 2-1-16,0-2-17 15,-17 0-13-15,-4 2 12 16,1 0 6-16,1 1 12 16,2 0 11-16,5-1-1 15,2 0-3-15,6 2 3 16,4 2 4-16,0 2-9 0,0 0-2 16,0 0-1-16,0 0-2 15,0 0-4-15,4 0-3 16,23 0 5-16,14 12-1 15,7 6 6-15,4 2-3 16,1-2 0-16,-9 2 0 16,-10-4 2-16,-12-2-2 15,-13 2-2-15,-7-2-4 16,-2 6-3-16,-11 0-41 16,-18 1-125-16,0-3-120 15</inkml:trace>
  <inkml:trace contextRef="#ctx0" brushRef="#br0" timeOffset="69747.046">5957 1979 230 0,'0'0'167'16,"0"0"-82"-16,0 0-14 15,0 0-23-15,0 0-39 16,0 0-3-16,3 36-5 15,4-2 32-15,3 2-8 16,1 0-16-16,1 0 1 16,-1-4-4-16,-3-1-5 15,4-7 2-15,-5-6-1 16,-3-9-1-16,0-6-1 16,-4-3 0-16,0 0 2 0,0 0 10 15,0-7 13 1,0-18-10-16,-4-14-14 0,-11-7 12 15,1-10-4-15,3-4-6 16,2-2-3-16,2-3 1 16,3 9-1-16,4 11 1 15,0 15-2-15,0 16 0 16,0 9 0-16,0 4-4 16,9 1-9-16,22 0 2 15,11 0 11-15,8 0 0 16,-4 17-2-16,-6 5 2 15,-11 4-6-15,-13 3-5 16,-12 3 1-16,-4 2-21 16,-16 6-23-16,-21 2-22 0,-12-3-62 15,0-8-59-15</inkml:trace>
  <inkml:trace contextRef="#ctx0" brushRef="#br0" timeOffset="70994.82">6543 1901 82 0,'0'0'214'16,"0"0"-161"-16,0 0 0 0,0 0 44 16,0 0-14-16,0 0-41 15,-120-103-10-15,100 103-32 16,4 10-1-16,-3 23 1 15,0 11-13-15,6 2-11 16,7-2-12-16,6-6-17 16,0-12-36-16,4-6 36 15,18-8 31-15,5-8 10 16,0-4 2-16,-3 0 10 16,-1-12 6-16,-4-7 1 15,-3-4 33-15,-5-2 9 16,-4 2 8-16,0 5-18 15,-5 4-11-15,0 8-8 0,-2 6-7 16,0 0-13-16,0 0-1 16,0 2-19-16,0 16 6 15,2 6 14-15,7-2 0 16,7 0-5-16,-1-4 3 16,6-2 1-16,0-4 1 15,0-4-5-15,1-6 0 16,1-2 3-16,-2 0 2 15,4-2 0-15,-2-14 6 16,-1-1-3-16,-2-2 6 16,-2 3-8-16,-3 1 5 15,-1 4-1-15,-1 5-3 0,1 2-4 16,1 4-3-16,3 0-4 16,-1 0 6-16,4 0-4 15,-1 4 2-15,4 7 5 16,-2-4 0-16,1-6 6 15,-1-1-5-15,-4 0-1 16,0 0 3-16,-7 0 0 16,-5-7 2-16,-2-9 3 15,-4-2 7-15,0-2-5 16,0-7 4-16,0 8 17 16,-2 4-10-16,-8 8-14 15,-7 7-4-15,5 0-3 16,-4 10-11-16,2 15 0 15,10 5 1-15,4-1-12 0,0-5 0 16,11-8 12-16,12-4 10 16,1-4-2-16,5-6-2 15,-2-2 8-15,2 0-5 16,-3 0 2-16,-1 0 5 16,-7-4-6-16,-1-6 3 15,-3-3 2-15,-3 2 2 16,-2-3-2-16,-2 4 2 15,-5 4 1-15,0 3-2 16,-2 3-6-16,0 0-4 16,2 0-20-16,3 3-3 15,-1 9 10-15,3 2 2 16,0-1 2-16,2-5 10 0,-3-1-1 16,1-1-3-1,-2-2 0-15,-3-4 6 0,0 2 1 16,0-2 0-16,1 0 3 15,1 0 11-15,0 0 3 16,3-4-2-16,0-4-7 16,2 0-5-16,2 1-2 15,0 1-2-15,2 3-1 16,5 3-10-16,4 0 8 16,5 0 4-16,4 0-5 15,0 4 4-15,3-4-2 16,-5 0-3-16,0 0 3 0,-7-12 3 15,-5-8 8-15,0-10 6 16,-11-10 20-16,-6-13 11 16,0-8 12-16,0-8-6 15,-9 5-2-15,-9 1-31 16,-1 16 9-16,3 13 7 16,3 15 13-16,5 13-15 15,2 6-32-15,-1 21-4 16,-3 31-20-16,-2 23 24 15,10 8-2-15,2 2-5 16,14-9-26-16,23-10-20 16,19-18-27-16,15-16-62 15,12-20-57-15,-4-12-121 0</inkml:trace>
  <inkml:trace contextRef="#ctx0" brushRef="#br0" timeOffset="71175.041">7510 1808 131 0,'0'0'132'15,"0"0"-132"-15,138-44-20 16,-35 24 15-16,8 4 3 16,-1 7-3-16,-19 9-6 15,-26 0-42-15,-39 15-114 16</inkml:trace>
  <inkml:trace contextRef="#ctx0" brushRef="#br0" timeOffset="71536.935">4367 3829 43 0,'0'0'0'0</inkml:trace>
  <inkml:trace contextRef="#ctx0" brushRef="#br0" timeOffset="72121.775">3257 4355 516 0,'0'0'114'0,"0"0"-77"16,0 0 28-16,0 0 33 16,0 0-30-16,0 0-29 15,-47-64-22-15,47 64-9 16,0 0-8-16,0 0-9 15,22 26 3-15,5 24 6 16,9 18 1-16,-1 17 5 16,3 9-2-16,3 6-2 15,3 2-1-15,5 7 4 16,9 5-3-16,9 6-2 16,4 3-7-16,2-5 7 15,-3-12-1-15,-10-15-7 0,-14-24-9 16,-14-18 10-1,-12-17-4-15,-11-14-6 0,-3-8-5 16,2-10 22-16,11-25 6 16,26-38 4-16,33-36-2 15,38-31-2-15,31-20-6 16,26-9-1-16,24-9 0 16,17 3-2-16,21 7 2 15,18-5-2-15,9 5 0 16,2 8 3-16,-25 18-5 15,-35 29 5-15,-61 29-7 16,-60 32 6-16,-40 22-10 16,-34 12-7-16,-9 6-22 15,-13 2-42-15,-32 0-196 16</inkml:trace>
  <inkml:trace contextRef="#ctx0" brushRef="#br0" timeOffset="72946.507">2393 6311 765 0,'0'0'63'0,"0"0"-58"16,0 0 6-16,0 0 28 15,0 0-13-15,-70 146-18 16,68-84-4-16,2-3-3 16,0-9-1-16,0-12 4 15,5-9-1-15,-5-7-2 0,0-10-1 16,0-3 0 0,0-9 0-16,0 0 1 0,0 0 8 15,0-3 8-15,-5-27-10 16,-2-20 1-16,7-27-7 15,0-29-1 1,0-16 0-16,7 2-1 0,7 13-1 16,-1 27 1-16,1 32-1 15,-6 19-1-15,7 15-1 16,4 7-6-16,7 7-1 16,8 0 1-16,3 10 6 15,6 19-1-15,-1 12 2 0,-8 12-1 16,-14 11-1-1,-16 8-2-15,-4 2-6 0,-27-6-23 16,-6-15 2-16,0-20 4 16,10-12 7-16,15-13 16 15,5-8 6-15,3 0 0 16,0 0-7-16,16 0-7 16,17-3 15-16,12-6 7 15,-1-2 0-15,1 10-2 16,-9 1-3-16,-5 0-2 15,-4 10-1-15,-6 12 1 16,-2 8-5-16,-9 0 5 16,-7 2 4-16,-3 0-3 15,0 0 2-15,-11 5 1 16,-23 0 0-16,-13-1-4 0,-8 3-23 16,-9-10-63-16,6-6-34 15,6-13 32-15,19-10 16 16,22-6-22-16,11-34 6 15,6-26-55-15</inkml:trace>
  <inkml:trace contextRef="#ctx0" brushRef="#br0" timeOffset="74217.183">3152 6354 170 0,'0'0'293'0,"0"0"-173"16,0 0-30-16,0 0 0 16,0 0-17-16,0 0-29 15,-80-88-15-15,60 82 4 16,-1 6-15-16,2 0-18 16,-4 12-4-16,3 30-13 15,3 18 10-15,-1 14-16 16,7 3-14-16,9-7 19 15,2-16-33-15,6-18-4 16,21-16 14-16,2-14 4 16,4-6 15-16,3-6 22 15,-1-21 9-15,-3-8 22 16,-6-1 31-16,-10 2-21 16,-9 6-13-16,-5 11-9 0,-2 2-2 15,0 11-1 1,0 4 1-16,0 0-17 0,0 0-7 15,0 2-8-15,2 18-5 16,9 8 18-16,3 2 0 16,5-4 2-16,2-10-9 15,-1-6 5-15,2-8-3 16,-2-2 7-16,5 0 0 16,0-24 5-16,8-10 3 15,0-12-1-15,5-8 3 16,-3 4-3-16,-6 9-4 15,-6 14-2-15,-12 14-1 0,-4 7-2 16,-5 5 0 0,1 1-7-16,-1 0-8 0,2 0-12 15,0 0 16-15,3 1-2 16,-1 4 0-16,-3-2 1 16,0-3 13-16,-3 0 1 15,0 0 12-15,0 0 6 16,0 0 24-16,-6 0-15 15,-7 0-19-15,-5 0-2 16,1 0-6-16,-6 3-13 16,-1 19-3-16,2 11 8 15,6 7-9-15,12 3-47 16,4-4-4-16,0-4-3 0,26-7 41 16,10-12 25-16,4-9 5 15,1-7 0-15,-6 0 1 16,-4-13 13-16,-4-12 38 15,-8-12-1-15,0-5 8 16,-6-10-7-16,-4-4-2 16,-2-5-13-16,-7-1 11 15,0 2-9-15,0 13-22 16,0 18 13-16,0 17-1 16,0 12 7-16,0 0-35 15,0 4-1-15,0 33-31 16,0 20 22-16,0 11 9 0,0 4 2 15,0-1-2-15,8-9-11 16,11-6-19-16,-2-17-21 16,-1-12-13-16,-1-21-11 15,-1-6 65-15,3-8 10 16,4-23 20-16,1-2 9 16,0 1 11-16,-2 5-5 15,-4 10-21-15,-1 7-14 16,4 6-3-16,0 4-6 15,6 0-19-15,4 12-30 16,0 7-17-16,0-2-21 16,-2-7 12-16,-3-8 55 15,-2-2 29-15,-6 0 6 16,-5-16 37-16,-3-7 37 16,0-8-6-16,-4-5-27 15,0-4 4-15,-4-1-5 16,0 5 15-16,0 8-19 0,-8 10 18 15,-6 12 5-15,1 6-32 16,-5 6-33-16,-2 40-12 16,2 22 0-16,7 12 12 15,11-5-6-15,5-14-39 16,32-22 21-16,15-15 12 16,6-14-8-16,-1-10-14 15,-5 0 14-15,-15-14-4 16,-12-10-28-16,-16 0-24 15,-9 2-30-15,0 2-49 0,-32 9-83 16</inkml:trace>
  <inkml:trace contextRef="#ctx0" brushRef="#br0" timeOffset="74429.015">2451 7533 586 0,'0'0'32'16,"0"0"-22"-16,0 0-10 16,177-38 94-16,-29-26 3 15,41-31-45-15,25-23-27 16,22-18-8-16,9-8-13 0,-6 9-4 16,-21 27-8-16,-49 36-17 15,-64 46-3-15,-58 26-133 16,-47 20-174-16</inkml:trace>
  <inkml:trace contextRef="#ctx0" brushRef="#br0" timeOffset="74607.955">3277 7435 716 0,'0'0'71'0,"261"-168"-28"15,-81 55 23-15,7 3-14 16,-6 14-47-16,-23 26-5 16,-42 34-100-16,-45 28-180 15</inkml:trace>
  <inkml:trace contextRef="#ctx0" brushRef="#br0" timeOffset="79660.106">20088 7799 494 0,'0'0'261'0,"0"0"-116"16,0 0-13-16,0 0-13 15,0 0-38-15,0 0-27 0,0 0-19 16,6-23-6 0,-6 23-14-16,-15 21-13 0,-6 10 7 15,0 9 0-15,5 2-4 16,9-2-3-16,7-5-2 15,3-7-1-15,26-9-6 16,10-8 2-16,6-7-2 16,6-4-1-16,1 0 5 15,-3-9-14-15,-9-12-31 16,-15-10-37-16,-19-2-57 16,-6-6-80-16,-20-5-69 15,-18 1-265-15</inkml:trace>
  <inkml:trace contextRef="#ctx0" brushRef="#br0" timeOffset="79987.531">20150 7556 51 0,'0'0'198'0,"0"0"-23"15,0 0-58-15,0 0 2 16,0 0-45-16,-71-103-3 16,67 99-6-16,4 4-9 15,-5 0-56-15,-2 4-13 16,-6 21 6-16,2 4 4 15,7-1 5-15,4-3-4 16,0-10 2-16,17-2 0 0,8-8 5 16,-1-5 6-1,0 0 26-15,-1 0 27 16,-3-14 0-16,-3-4-9 0,-5-1-9 16,-8-4-1-16,-4-3-12 15,0 2-15-15,0 4-12 16,-10 7-6-16,-2 8 0 15,1 5-18-15,-1 2-38 16,4 24-84-16,8 10-49 16,0 4-60-16,16 3-305 15</inkml:trace>
  <inkml:trace contextRef="#ctx0" brushRef="#br0" timeOffset="80182.098">20549 7784 522 0,'0'0'144'0,"0"0"-27"15,0 0-18-15,0 0 8 16,0 0-82-16,0 0-25 16,138-40-11-16,-60 30 5 15,5 4-43-15,-17-2-115 16,-10-1-125-16</inkml:trace>
  <inkml:trace contextRef="#ctx0" brushRef="#br0" timeOffset="80420.044">21149 7325 298 0,'0'0'278'15,"0"0"-93"-15,0 0-19 16,0 0-31-16,0 0-33 15,0 0-28-15,-21-84-40 16,17 92-26-16,2 28-7 16,-3 14 18-16,5 6 9 15,0 0-14-15,0 0-8 16,0 2-6-16,3 3-1 16,-1-5-33-16,-2 0-69 15,0-4-115-15,0-8-147 16</inkml:trace>
  <inkml:trace contextRef="#ctx0" brushRef="#br0" timeOffset="80701.725">20035 8191 455 0,'0'0'263'0,"0"0"-172"16,0 0 21-16,0 0 20 16,0 0-66-16,0 0-45 15,213-36 30-15,-54 0-11 16,16-1-17-16,4 4-15 0,-15 3-6 16,-21 8-2-16,-31 6-8 15,-37 7-13-15,-35 9-50 16,-28 0-88-16,-12 14-73 15,-25 15-9-15,-27 7-134 16</inkml:trace>
  <inkml:trace contextRef="#ctx0" brushRef="#br0" timeOffset="80976.306">20816 8231 64 0,'0'0'330'15,"0"0"-147"-15,0 0-56 16,0 0-44-16,0 0-43 0,0 0 19 15,0 0 8-15,103-20-18 16,-79 20-1-16,-3 11-16 16,-6 6-16-16,-11 12-9 15,-4 4-5-15,-2 4 8 16,-27 3 0-16,-4-6 1 16,6-6 3-16,9-8-8 15,14-8-6-15,4-6-4 16,2-4-3-16,36-2-5 15,22-2-1-15,25-30-18 16,15-13-65-16,2-16-85 16,-6-11-183-16</inkml:trace>
  <inkml:trace contextRef="#ctx0" brushRef="#br0" timeOffset="81420.648">21398 6890 505 0,'0'0'155'0,"0"0"-53"15,0 0 22-15,0 0 27 16,0 0-97-16,0 0-44 16,25-108 0-16,32 98 18 15,-1 7 1-15,-9 3-3 0,-12 0-6 16,-5 0 7-1,-8 9-5-15,-7 9 6 0,-4 8-5 16,-4 13 1-16,-4 16 5 16,-3 17 7-1,0 17-6-15,0 11-4 0,-14 9-2 16,5 6-10-16,0 0-2 16,9-3-5-16,0 3-4 15,0 2-2-15,32 8 2 16,7 5 0-16,11 0 5 15,-2-3 0-15,-5-13-1 16,-12-16-3-16,-11-18 2 16,-16-15-2-16,-4-12-1 15,-17-9-3-15,-41-2-2 0,-29-9-37 16,-24-5-45-16,-17-6-38 16,-3-10-41-16,10-12-82 15,15-1-152-15</inkml:trace>
  <inkml:trace contextRef="#ctx0" brushRef="#br0" timeOffset="82043.113">19682 7221 349 0,'0'0'255'0,"0"0"-126"0,0 0 12 16,0 0-29-16,0 0-33 0,0 0-43 15,-29-54-21-15,21 54-6 16,-6 0-8-16,1 4-1 16,-6 10 1-16,0 4 0 15,-1 0 4-15,5 2-4 16,1 0-1-16,9 4-2 15,5 4 2-15,0 10 1 16,9 10 3-16,18 12 11 16,6 10-2-16,6 17 10 15,-2 10 14-15,3 14-11 16,0 9-5-16,-5 12-5 16,0 11 2-16,-6 10 14 15,-10 3-8-15,-3-6 20 0,-7-9 1 16,-3-19-14-1,1-13-6-15,3-19 3 0,5-20-13 16,7-18-8-16,7-20-1 16,7-14-1-16,13-14 1 15,16-4 5-15,12-16-2 16,8-14-9-16,-7 0-21 16,-25 0-69-16,-30-2-125 15,-23-14-304-15</inkml:trace>
  <inkml:trace contextRef="#ctx0" brushRef="#br0" timeOffset="180798.117">19054 8918 448 0,'0'0'205'0,"0"0"-64"0,0 0-35 16,0 0-9-16,0 0-16 16,0 0-46-16,0 0-28 15,-14 1-2-15,-5 51 9 16,-10 15 33-16,-2 5-18 16,-3 4-8-16,-6 4-4 15,-5 5-1-15,-4 4 4 16,-5 6-6-16,2-1-3 15,2-2-2-15,10-13 19 16,13-20-6-16,11-22-16 16,10-17-6-16,6-14 0 0,0-6 0 15,0 0 2 1,0 0 7-16,0-9 6 0,0-12 7 16,0-12-16-16,4-2 1 15,-4-2-5-15,0 3 2 16,0 2-3-16,0 6-2 15,-4 7 1-15,-9 8-2 16,1 5-4-16,1 6-2 16,-6 0 3-16,-14 9-4 15,-12 26 0-15,-15 22 4 16,-9 15 5-16,3 8 2 16,4 2-2-16,15-4 0 15,16-7-2-15,18 1 1 16,11 10 0-16,4 3-6 15,35 2 7-15,9-3 0 0,12-11-3 16,9-13 2-16,14-10-4 16,6-16-4-16,9-22-1 15,5-12 2-15,4-8 6 16,-3-30 2-16,3-10 0 16,-7-12 3-16,-6-11 0 15,-13-5 9-15,-15-10 8 16,-12-6 0-16,-16-4-1 15,-20-3-2-15,-18 5-4 16,-8 8-5-16,-50 8-3 16,-26 15-5-16,-25 15-6 15,-10 18-2-15,1 14-9 0,10 16-11 16,14 0-4-16,18 20-26 16,19 16-43-16,14 12-81 15,14 6-96-15,14-1-121 16</inkml:trace>
  <inkml:trace contextRef="#ctx0" brushRef="#br0" timeOffset="200844.36">19023 7844 39 0,'0'0'46'16,"0"0"-2"-16,0 0 22 16,0 0 0-16,0 0-7 15,0 0-3-15,9-51 30 16,-9 40-32-16,0-1 18 0,0 2-16 15,-2 3 15-15,-9-3-22 16,-1 3-4-16,-5 1-9 16,-10 2-21-16,-6 4-5 15,-13 0-2-15,-9 0-3 16,-10 0 3-16,0 0 0 16,5 0 0-16,4 6 12 15,6 6-7-15,3 8-12 16,0 6-1-16,4 8 0 15,4 10-1-15,3 9 1 16,3 7 0-16,4 2 0 16,2 2 0-16,4 3 2 15,6 4-3-15,5 0 2 0,1-1-2 16,7-2 2-16,2-2 0 16,2-6 4-16,0-2-3 15,0-8-1-15,13 0 0 16,12-1 1-16,4-4 5 15,2-1-4-15,2-1 3 16,9-5-4-16,5-3 6 16,9-6 2-16,7 0-3 15,5-8 3-15,11-2-3 16,3-12-2-16,3 0 6 16,0-5-1-16,-2-2 5 15,0 0-6-15,0 0-3 16,-6 0 4-16,-5 0-3 0,-14-9-1 15,-7 2-4-15,-6-5 2 16,-3-4 3-16,5-7 5 16,-5-4 0-16,0-6-3 15,-1-7 9-15,-5-8 0 16,-3-6-3-16,-8-8-1 16,-6-9-1-16,-5-5 1 15,-10-5-4-15,-4-6-6 16,0 5 6-16,0 5-2 15,-6 9-2-15,-4 11 0 16,-1 12 3-16,3 5-2 16,-4 2-3-16,-1 2 1 0,-5-2 1 15,-11 0-3-15,-9 1-3 16,-16 1-5-16,-17 4-2 16,-20 6 5-16,-11 2 2 15,-10 6-6-15,8 3 6 16,8 2 1-16,13 5 0 15,12 4-1-15,15 0 0 16,11 2-1-16,3 2 0 16,7 0-1-16,-3 0 1 15,-7 6-6-15,-1 15 5 16,-6 4-3-16,-1 7 5 16,2 6-2-16,2 6 1 15,7 4 0-15,1 9-4 0,5 7 3 16,3 8 2-1,4 12-1-15,2 3 2 0,8 3-2 16,3-6-1 0,9-8 0-16,7-8-6 0,0-1 7 15,23-1-1-15,14-2 1 16,15-3-2-16,1-5 3 16,2-3 3-16,-1-6-2 15,-5-8 0-15,-2 0 0 16,-5-9-1-16,3-4 0 15,-1-6-2-15,8-6 2 16,8-7 1-16,13-4 0 16,12-3 0-16,8 0 3 15,10-16-2-15,2-10 1 0,-1-6 0 16,-6-4 1-16,-15-4 3 16,-14-4 2-16,-11-4 0 15,-13-8 1-15,-7-5 2 16,-7-5-4-16,-4-4 0 15,-1-2 2-15,-4-3-4 16,-2 4-2-16,-7 0 1 16,-10 2 7-16,-3 1 8 15,-13 3-8-15,-29-2-4 16,-23 1-8-16,-20-1-3 16,-20-3-1-16,-10 4 2 0,-1 5 1 15,6 8-1 1,19 13-1-16,20 16-2 0,17 14-13 15,6 10-51-15,-17 28-75 16,-22 18-153-16,-25-6-559 16</inkml:trace>
  <inkml:trace contextRef="#ctx0" brushRef="#br0" timeOffset="-181650.589">16681 5819 549 0,'0'0'199'0,"0"0"-138"16,0 0 20-16,0 0 32 15,0 0-23-15,0 0-50 16,5-2-7-16,-5 2-9 16,0 17-6-16,0 6-13 15,0 11 23-15,2 9 20 16,-2-2-31-16,0 4 2 16,0 1-15-16,0-3 1 15,0-4-5-15,0-7-18 16,0-8-27-16,0-8-46 15,8-8-37-15,15-6-18 16,13-2-35-16,13-10-88 0</inkml:trace>
  <inkml:trace contextRef="#ctx0" brushRef="#br0" timeOffset="-181320.273">17020 6003 390 0,'0'0'104'0,"0"0"-13"16,0 0 47-16,0 0 7 15,0 0-33-15,0 0-48 16,0-33-19-16,0 33-18 16,-4 15-24-16,-10 10 6 15,1 7-6-15,5 1-1 0,8 1-1 16,0-7-1-16,3-3 0 16,21-6-1-16,5-8 1 15,7-8 4-15,7-2 3 16,-6 0 1-16,-3-20 0 15,-5-6 5-15,-9-7 28 16,-9-3 10-16,-11-4 0 16,0 0 1-16,-27 2-19 15,-23 9-21-15,-16 12-9 16,-1 9-3-16,5 8-4 16,14 0-8-16,11 19-44 15,20 16-86-15,17 5-120 16,13 1-185-16</inkml:trace>
  <inkml:trace contextRef="#ctx0" brushRef="#br0" timeOffset="-175863.718">18747 8434 536 0,'0'0'85'0,"0"0"-60"16,0 0-21-16,0 0 40 15,0 0 40-15,173-72-46 16,-103 42-29-16,-13 8 14 16,-12 8-7-16,-20 7-5 15,-15 7-8-15,-10 0-3 16,0 0-6-16,0 0 6 16,0 0-1-16,0 33 7 15,-8 19-4-15,-8 14 41 16,-2 0-2-16,4-4-14 15,2-6-9-15,5-8-9 16,-3-5-8-16,8-7 0 16,0-6-1-16,2-8-26 0,0-8-70 15,2-12-57-15,19-2-45 16,1-18-125-16</inkml:trace>
  <inkml:trace contextRef="#ctx0" brushRef="#br0" timeOffset="-175693.134">18867 8646 372 0,'0'0'95'15,"0"0"-70"-15,163-52 55 16,-47 26 11-16,11 5-51 0,-7 6-26 16,-24 15-14-16,-30 0-17 15,-30 17-122-15,-34 14-212 16</inkml:trace>
  <inkml:trace contextRef="#ctx0" brushRef="#br0" timeOffset="-175036.625">18677 10222 392 0,'0'0'155'0,"0"0"-35"16,62-104-12-16,-31 70-32 16,-4 7-21-16,-11 13-4 15,-7 9-13-15,-7 5-14 16,-2 0-24-16,2 0-7 16,8 0-7-16,3 12 14 15,3-2 8-15,-3-2-6 16,-2 2 3-16,-2-1-5 0,-4 3-5 15,-5 1 1-15,0 7 3 16,0 4 1-16,-19 1 3 16,0-6 1-16,1-4 0 15,9-8-1-15,5-4 0 16,4-3-2-16,0 0 3 16,0 0-4-16,0 0-7 15,0 0-3-15,0 4-11 16,8-1 19-16,8 5 2 15,2-4 0-15,7 3 0 16,-2-1 4-16,2 2 1 16,-7 3-2-16,-3 4-3 0,-5 5-2 15,-10 1 2-15,0 6 3 16,0-4 3-16,-23-2 0 16,-4-3 0-16,-6-4-3 15,-7-6-3-15,-9-6-2 16,-7-2-42-16,0 0-90 15,6-4-112-15,16-18-186 16</inkml:trace>
  <inkml:trace contextRef="#ctx0" brushRef="#br0" timeOffset="-168220.619">22483 1664 422 0,'0'0'252'0,"0"0"-109"0,0 0-10 15,0 0-35-15,0 0-21 16,0 0-46-16,0 0-3 16,11-50-23-16,11 49-5 15,9 1 0-15,5 0-6 16,3 13 5-16,-2 24-1 16,-8 14 0-16,-9 19 2 15,-13 9 0-15,-7 2 0 16,-20-2 0-16,-32-6 3 15,-10-3-3-15,-14-10 0 16,-2-10 0-16,5-14 0 16,8-12-4-16,20-16 3 15,16-8 2-15,12 0 7 16,7-12 4-16,10-22 5 0,0-11-9 16,10-6-6-16,23-2-2 15,5 5-3-15,-3 14 2 16,-1 12-3-16,-5 16-1 15,2 6-7-15,8 7 4 16,0 22-2-16,8 3 6 16,-2 2-12-16,-3 2-26 15,5 0-37-15,1 0-45 16,11-2-29-16,3-5-66 16,5-5-130-16</inkml:trace>
  <inkml:trace contextRef="#ctx0" brushRef="#br0" timeOffset="-166025.169">23468 1911 343 0,'0'0'282'0,"0"0"-128"16,0 0-67-16,0 0-21 15,0 0-34-15,0 0-32 16,-87 16-2-16,55 34 2 16,6 6 1-16,4 0 11 15,8-4-2-15,12-8-5 16,2-8 0-16,0-4 1 15,16-8-4-15,8-7 2 16,5-11-1-16,4-6 12 16,6 0 18-16,5-21 29 15,5-9-2-15,2-3-15 16,0-7-10-16,-3-4-8 16,-4-3-11-16,-2 0-3 15,-1 3-2-15,-8 13-10 0,-11 9-1 16,-2 13-3-1,-9 9-7-15,0 0-1 0,0 5-2 16,-2 13-13-16,1 6-2 16,-4-2-3-16,-4-2 19 15,-2-3 0-15,0-10-2 16,0-3 4-16,0-4 5 16,0 0 5-16,0 0 10 15,0 0 1-15,0 0 4 16,0-8-2-16,0-8-6 15,0-2 4-15,0 2 1 16,0 2 2-16,-2 4-8 0,-4 4-6 16,-6 3 0-1,-3 3-6-15,-10 0-3 0,-4 13 1 16,-4 17 0-16,6 10-13 16,7 2 3-16,6 5 6 15,14-8 11-15,0-6 1 16,0-9-4-16,21-8 0 15,6-12-2-15,4-4 1 16,4 0 5-16,-1-11 8 16,-3-8 1-16,-4-9-3 15,-6-3 2-15,-9-7-1 16,-8-4 1-16,-4-6-1 16,0 4-5-16,-22 5 3 15,-12 14-5-15,-3 15 0 16,-3 10-6-16,-3 2 4 0,3 31 0 15,5 12-8 1,10 5-2-16,12 4 1 0,13-4 5 16,0-6 5-16,22-6-3 15,18-9 0-15,9-11 4 16,5-10 0-16,2-8 3 16,2 0 5-16,-6-8-3 15,-2-14 2-15,-8-4 2 16,-6-2 11-16,-10-7 5 15,-6-1-4-15,-7 0 7 16,-5 6-18-16,-4 10 0 16,-2 12 7-16,0 8-17 15,1 0-6-15,3 26-24 16,4 14 4-16,0 6 26 0,-1-3-3 16,-2-7 3-16,0-11 0 15,0-8-2-15,-1-7 2 16,-2-9-1-16,1-1 1 15,2 0 7-15,4-1 5 16,4-15 1-16,3-6-5 16,0-3-2-16,-5 6 0 15,-2 2-3-15,1 2-3 16,-1 2 0-16,3 3-1 16,-1 1 0-16,-3 2-2 15,2 3-2-15,-1 2 1 16,-2 2-1-16,-2 0 1 15,2 0-3-15,-1 0 3 0,6 2-7 16,6 11-5-16,6 0-5 16,3 4 1-16,5-3 4 15,-1-5 9-15,0-3 7 16,1-6 1-16,-5 0 1 16,-7 0 3-16,-3-2-1 15,-9-11 10-15,-3-8 15 16,-1-2-7-16,-2-6-9 15,-4-1-3-15,0 2-5 16,-10 0-1-16,-13 5-3 16,0 6-2-16,-4 5 0 0,0 10-2 15,2 2-5-15,0 10 1 16,4 28-8-16,5 10-6 16,7 4 11-16,9-4 0 15,0-9 8-15,4-13-8 16,13-8 2-16,0-12 3 15,1-6 4-15,4 0 1 16,0-4 14-16,1-20-4 16,1-8 9-16,-4-12 4 15,-2-9-1-15,-1-11-12 16,-7-6-5-16,-6-9 8 16,-4 3-2-16,0 8-3 15,-4 14 2-15,-10 20-2 16,8 15 13-16,-1 16-4 15,7 3-17-15,0 0-4 0,0 28-15 16,0 18 4-16,17 19 15 16,6 5 0-16,4-2-1 15,2-4-4-15,2-14-4 16,2-10-1-16,1-12-13 16,-3-12 4-16,-4-12 11 15,-3-4 8-15,1 0 5 16,-1-15 7-16,3-16 0 15,-3-5-9-15,-5-2 0 16,-11-1 4-16,-6 2 14 16,-2 8-5-16,0 11-8 0,0 10 2 15,0 8-6 1,0 0-4-16,0 19-17 0,0 18-11 16,-2 12 26-16,2 1-2 15,0-2 2-15,21-7-12 16,8-5-16-16,4-6-38 15,5-9-30-15,2-6-98 16,2-15-100-16</inkml:trace>
  <inkml:trace contextRef="#ctx0" brushRef="#br0" timeOffset="-165872.603">25379 1654 415 0,'0'0'280'0,"0"0"-136"15,0 0-40-15,0 0-23 16,0 0-81-16,0 0 0 16,-42-14-100-16,33 48-69 15,9 2-138-15</inkml:trace>
  <inkml:trace contextRef="#ctx0" brushRef="#br0" timeOffset="-164484.872">25641 1488 600 0,'0'0'188'0,"0"0"-19"0,0 0-9 16,0 0-70-16,0 0-51 16,0 0-35-16,6-11-4 15,3 58 0-15,5 19 8 16,5 13-1-16,-3 9-2 15,1 4 0-15,-1-2-2 16,0-10-3-16,-3-14 0 16,-4-13-1-16,-5-20-21 15,-4-13-27-15,0-8-38 16,0-12-64-16,0 0 23 16,-2-5 49-16,-18-26 56 15,-6-13-55-15,-3-8-41 16,4-2 59-16,1 4 60 0,7 12 13 15,4 10 35-15,5 12 9 16,6 9-7-16,2 6-26 16,0 1-15-16,0 0-6 15,6 0-2-15,25 14 1 16,16 8 35-16,11-4-10 16,4-4 2-16,3-4-10 15,-5-10 0-15,-4 0 12 16,-11 0-4-16,-10 0 5 15,-12-16 22-15,-10-6 3 16,-9-1-8-16,-4-7-1 16,0 7-16-16,-2 2-19 0,-13 9-6 15,-1 6-5-15,-3 6-2 16,2 0-4-16,-1 32 2 16,1 15-3-16,5 11 5 15,12 4 0-15,0-4 1 16,7-6 1-16,17-12 0 15,1-9 1-15,0-14-3 16,1-7 1-16,-1-10 3 16,1 0 0-16,-1-6 3 15,-3-21-2-15,-7-11-4 16,-7-11-2-16,-8-5-4 16,0-4 5-16,-12-2-6 15,-15 10 5-15,1 14-1 0,2 18-5 16,1 18-7-16,6 6 0 15,1 33 8-15,7 16-11 16,9 3 12-16,0-6 5 16,4-4 1-16,14-12 2 15,2-5-2-15,3-10-2 16,3-7 2-16,6-5 2 16,7-9 0-16,3 0 4 15,1 0-1-15,-3-9-2 16,-4-9 8-16,-7-4-7 15,-7 0 7-15,-5 0-7 16,-3 2 4-16,-3 0 0 16,1 4-8-16,-3 6 1 15,1 6-2-15,6 4-4 0,4 0-16 16,2 19-16-16,1 6 13 16,-8 6-6-16,-1-4-8 15,-3 0 17-15,-3-12 10 16,4-2 9-16,-5-12 1 15,-1-1 4-15,6 0 4 16,5 0 4-16,10-18 3 16,4-6-7-16,0-4-5 15,1 3 0-15,-6 2-2 16,-3 8-1-16,-10 4-1 16,-4 9-1-16,-2 2-4 15,2 0-12-15,1 8-7 0,7 10-12 16,2 2 14-16,12-1 17 15,8-2 6-15,7-4 0 16,3-7 1-16,0-6 5 16,-4 0-2-16,-5-15 8 15,-3-13 18-15,-3-9 13 16,0-8-8-16,-3-13 5 16,-5-4-7-16,-5 2-16 15,-9 7 1-15,-6 17 0 16,-6 17 3-16,0 8-12 15,0 7-6-15,0 4-3 0,0 0-20 16,-12 20-2 0,-1 16 13-16,7 12-1 0,6 2-4 15,0 5 1-15,17-1 12 16,8-8-4-16,1-2-7 16,-1-7 5-16,-5-5 7 15,-4-7-1-15,-8-5-1 16,-3-6-1-16,-3-8 2 15,-2-3-3-15,0-2-8 16,-2-1 2-16,-30 0 10 16,-12 0 4-16,-3-1-4 15,1-10-11-15,3-3-94 16,5-2-84-16,3-2-145 16</inkml:trace>
  <inkml:trace contextRef="#ctx0" brushRef="#br0" timeOffset="-163195.592">25896 1742 167 0,'0'0'171'16,"0"0"-94"-16,0 0 33 16,0 0-1-16,0 0-7 15,0 0-26-15,0 0-19 16,0 0-1-16,0 0-17 16,0 2-18-16,0 20 13 0,0 13 22 15,0 2-22 1,0 10 3-16,-6 3-18 0,-6 4-3 15,4 2-7-15,5-2 5 16,3-2-11-16,0-8-2 16,0-4 4-16,11-9-4 15,1-9-1-15,-1-8 0 16,-7-9-10-16,-2-2-21 16,0-3-33-16,-2 0-32 15,0 0-31-15,0-27-57 16,0-10-269-16</inkml:trace>
  <inkml:trace contextRef="#ctx0" brushRef="#br0" timeOffset="-162848.513">25909 1433 57 0,'0'0'371'15,"0"0"-286"-15,0 0-1 16,0 0-21-16,0 0-63 16,0 0-1-16,-6 23-7 15,6 9 8-15,0-1 12 16,0-8-10-16,4-7 11 16,17-5-2-16,-1-6 9 15,2-5 35-15,-2 0 6 0,-3 0 2 16,-3-12 11-16,-5-11-12 15,-3-4-24-15,-6-3 11 16,0-3-18-16,0 5-21 16,-23 6-10-16,-14 11-5 15,-7 11-22-15,-10 1-83 16,1 36-71-16,4 11-55 16,11 8-357-16</inkml:trace>
  <inkml:trace contextRef="#ctx0" brushRef="#br0" timeOffset="-161944.85">22772 3323 558 0,'0'0'289'0,"0"0"-220"16,0 0 10-16,0 0 12 16,0 0-10-16,89-123-35 15,-66 105-11-15,-3 5-5 16,-7 4-4-16,-6 5-1 16,-3 0-12-16,-4 4-8 0,0 0-1 15,0 0 2-15,0 0-6 16,0 0-5-16,0 0-4 15,0 6-5-15,0 26-11 16,-6 16 22-16,-3 23 3 16,0 5 5-16,5-2-2 15,1-10-2-15,3-16 0 16,0-18 1-16,0-12-2 16,0-10 0-16,0-6 0 15,0-2 1-15,0 0 1 16,0 0 0-16,-15 0-2 0,-10 0 1 15,-10 0 6 1,-3 0-2-16,5-2-5 0,8 1 0 16,14-4 3-16,6 3 1 15,5 2-2-15,0 0-2 16,0-2-3-16,0 0-7 16,22-4-12-16,20-7-1 15,24-4-52-15,16-10-104 16,5 2-180-16</inkml:trace>
  <inkml:trace contextRef="#ctx0" brushRef="#br0" timeOffset="-161323.726">23296 3077 515 0,'0'0'171'0,"0"0"-103"15,0 0 14-15,60-142 10 16,-37 98-6-16,-3 6-65 16,-5 10 2-16,-3 10 14 15,-8 6 0-15,-4 8-11 16,0 2-10-16,0 2-8 16,0 0-8-16,0 0-15 15,0 2-3-15,0 16 0 16,0 6 15-16,0 4 1 15,0 5-3-15,0 2 4 0,0 6 0 16,15-1 0 0,6-4-2-16,-3-5 0 0,-3-6-4 15,-6-11 3-15,-7-7-3 16,-2-4-18-16,0-3-3 16,0 0 7-16,0 0 9 15,-7 0 12-15,-1 0 14 16,5 0 1-16,3-6 2 15,0-6 3-15,5-2-4 16,19-9-15-16,12-4-1 16,4-3 2-16,5-8 0 15,-5 0-1-15,-7-5 4 16,-4-6 0-16,-6-2 17 16,-8-3 10-16,-9 8 0 15,-1 9-4-15,-5 14 9 0,0 12 8 16,0 8 0-1,0 3-36-15,0 0-9 0,0 10-19 16,-5 23-7-16,5 18 26 16,0 11 4-16,0-1-3 15,10-8-1-15,9-5 0 16,2-5-12-16,-1-11-21 16,-3-8-49-16,-3-8-48 15,-7-10-51-15,-7-6-69 16,0-4-215-16</inkml:trace>
  <inkml:trace contextRef="#ctx0" brushRef="#br0" timeOffset="-161202.954">23715 2855 276 0,'0'0'200'16,"0"0"-167"-16,0 0 13 16,0 0-6-16,160 33-40 15,-88-2-70-15,-5 2-310 16</inkml:trace>
  <inkml:trace contextRef="#ctx0" brushRef="#br0" timeOffset="-160726.994">24076 3313 434 0,'0'0'278'0,"0"0"-199"16,0 0 3-16,0 0-9 16,127-56-32-16,-81 45-23 15,6 1-7-15,-3 0-2 16,-7 0 0-16,-10 1-3 16,-12-4 2-16,-9 3 0 15,-7-3 10-15,-4 0 6 16,0-3-3-16,-17 0-18 15,-14-2-3-15,-6 4-5 16,2 6 5-16,11 1 9 16,10 7-7-16,10 0-2 0,4 0-1 15,0 0-5-15,2 0-2 16,25 13 2-16,12 9 6 16,11-2 12-16,6-2-4 15,-3 0-3-15,-6-4 1 16,-7 0 5-16,-11-2 5 15,-11 2-3-15,-7 0-9 16,-9 2-4-16,-2 6-7 16,-9 4 0-16,-26 6 3 15,-15 3-15-15,1 0-53 16,9 2-55-16,15-7-46 16,25-10-142-16</inkml:trace>
  <inkml:trace contextRef="#ctx0" brushRef="#br0" timeOffset="-160255.829">25080 2916 949 0,'0'0'150'15,"0"0"-45"-15,0 0-37 16,0 0-31-16,0 0-37 0,0 0 2 15,17 105 0 1,-11-36 10-16,-4 4-1 0,-2 2-8 16,0 3 4-16,0-9-2 15,0-15-1-15,0-20-2 16,0-19-2-16,0-12 3 16,0-3-2-16,0 0 9 15,0-24 9-15,0-20 0 16,0-22-19-16,5-11-2 15,-5-5 1-15,0-6 1 16,0-2-6-16,-11 2-1 16,-8 5-2-16,4 22 8 15,5 17 1-15,6 17 0 16,4 17 0-16,0 7-8 16,17 3-24-16,22 0-4 0,13 13 4 15,4 11 19-15,-6 6 8 16,-9 1 3-16,-17 0-3 15,-14-1-3-15,-10-2-4 16,-12 4-14-16,-32 7-24 16,-17 1-86-16,-7 4-77 15,7 0-138-15</inkml:trace>
  <inkml:trace contextRef="#ctx0" brushRef="#br0" timeOffset="-159000.854">25520 3284 645 0,'0'0'193'15,"0"0"-35"-15,0 0-20 16,-16-118-53-16,-6 92-48 16,2 9-22-16,-5 10-7 15,-4 7-8-15,-2 0-7 16,-6 11-5-16,-4 20-13 15,5 9 14-15,9 6-1 16,10 2 9-16,9-3-10 16,8-8 0-16,0-10-9 15,0-11-12-15,10-10-6 16,11-6 17-16,0 0 23 16,6-14 5-16,2-13 4 15,-2-7 11-15,-4-1-5 0,-6-2 8 16,-3 5-6-16,-8 9 12 15,-4 12 1-15,1 5-7 16,-3 6 0-16,0 0-17 16,0 0-6-16,0 0-16 15,0 26-2-15,4 14 15 16,8 10 3-16,3 1 3 16,5-9-3-16,5-10 3 15,-1-12-1-15,5-8 3 16,2-8-2-16,2-4 4 15,4-6 0-15,2-21 0 16,5-10-2-16,-3-5-1 16,-7 4-2-16,-8 5 1 15,-8 13 2-15,-12 12-3 0,2 8-4 16,-6 0 2-16,2 0-16 16,5 8-5-16,5 12 11 15,1 10 9-15,3-4 1 16,-1-2 0-16,4-4 0 15,1-5-1-15,2-10 1 16,-1-5 1-16,-3 0 3 16,5-16 0-16,-2-19 4 15,2-8-6-15,-7-7 0 16,-7 0-2-16,-11 0 11 16,0 6-4-16,0 6 7 0,-20 15 0 15,0 8 3-15,4 13-17 16,-3 2-7-16,-4 5-3 15,3 26 3-15,3 8 5 16,7 8-1-16,10 0 3 16,0 5 1-16,23-11 0 15,10-7 2-15,0-8-3 16,3-11 1-16,0-13-1 16,0-2-2-16,3-4 0 15,1-23-1-15,-4-2 3 16,-5-1 1-16,-6-1 0 15,-9 7 2-15,-5 6-1 16,-3 9-1-16,-6 6 3 16,1 3-4-16,2 0-5 0,-1 0-6 15,3 8-7-15,3 16 7 16,4 2 11-16,-3-2 0 16,1-6 1-16,-6-6 2 15,1-6-3-15,1-3 2 16,4-3 2-16,3 0 3 15,3 0 1-15,2-10-3 16,-2 2-4-16,0 3-1 16,-5 4-1-16,3 1 0 15,-3 0-2-15,2 0 0 16,6 0-2-16,6 6 1 0,10 3-2 16,6 0 0-1,1-8 1-15,-4-1 0 0,-6 0 5 16,-8-11 0-1,-3-20 5-15,-10-14 4 0,-6-18 9 16,-7-12 9 0,0-15 1-16,-14-4 1 0,-5 4 5 15,-1 10 3-15,4 22-10 16,3 24 16-16,4 16-12 16,2 11-4-16,4 7-19 15,-3 7-8-15,-7 35-25 16,-5 19 22-16,5 22 2 15,8 3 1-15,5 3-7 16,11-3-17-16,23-6-37 16,11-5-37-16,7-16-92 15,4-21-111-15,-12-22-270 0</inkml:trace>
  <inkml:trace contextRef="#ctx0" brushRef="#br0" timeOffset="-158820.33">26634 3046 760 0,'0'0'128'0,"0"0"-100"15,176-23-20-15,-76 23-8 16,11 0-2-16,1 10-63 0,-8 7-188 16</inkml:trace>
  <inkml:trace contextRef="#ctx0" brushRef="#br0" timeOffset="-157035.825">27552 3088 650 0,'0'0'227'15,"0"0"-109"-15,0 0-1 16,0 0-36-16,0 0-10 15,0 0-26-15,4-38-29 0,-4 38-13 16,0 2-3-16,0 19-19 16,0 12 17-16,0 7 2 15,0 2 5-15,0-9-5 16,9-3 5-16,-2-11-5 16,-1-9-1-16,2-6-2 15,0-1 6-15,3-3-2 16,7 0 9-16,9-18-1 15,2-9-3-15,2-2-6 16,-4-4 6-16,-1 1-3 16,1 3-3-1,-7 4 0-15,-4 7-1 0,-5 11 1 16,-7 4 0-16,5 3-4 16,3 0-11-16,3 10-9 15,1 10 11-15,-3 3-1 0,1-2 6 16,-6-1 4-16,1-6 1 15,-2-6 0-15,0-4 2 16,0-4-4 0,1 0 5-16,8 0 6 0,1-4 0 15,6-12-1-15,-3-2 5 16,-2-3-7-16,0 4 2 16,-7 3 6-16,-3 1-3 15,-3 7 3-15,-5 2 4 16,3 4-12-16,-3 0-3 15,2 0-5-15,-2 0-2 16,4 0-9-16,3 15-3 0,4 5 11 16,0 2 7-1,2 2-7-15,1-4 1 16,-1-2 0-16,0-8 1 0,1-3 2 16,-3-7 4-16,9 0 4 15,5-2 6-15,2-23-4 16,-1-3-3-16,-6-3 12 15,-6 0 3-15,-8 3-3 16,-1 6 0-16,-5 9 1 16,2 7-1-16,-2 6-12 15,0 0-3-15,2 0-4 16,0 0-8-16,0 3-6 16,3 15-4-16,4 4 22 15,0 4-1-15,2 1 1 0,0-4-8 16,2-2-3-16,0-7-10 15,1-3 3-15,-3-7 16 16,3-2 2-16,-3-2 4 16,0 0 1-16,0 0 4 15,2-8 3-15,3-8-3 16,-3-2 3-16,-1-2-5 16,-1 2-1-16,-3 0 1 15,-3 4 1-15,-1-2-1 16,-1 2-1-16,-1 0-2 15,-2 3-3-15,0 1 2 16,3 5-2-16,-1 0-1 16,-2 1 2-16,4 0-1 15,-2-1 0-15,2-7 1 16,3 0-2-16,-3-1 1 0,2 4 0 16,-6 0 0-16,0 3 3 15,0 5 0-15,0 1-4 16,0 0-3-16,0 0-5 15,0 0 4-15,0 0-3 16,0 0 0-16,0 0-1 16,0 3 1-16,0 11 2 15,-3 7 4-15,3 3-1 16,0 3-1-16,3 0 3 16,12-2 0-16,1 0-3 15,-3-3-4-15,-5-2 2 16,4-4 0-16,-3-1-2 15,-3 0 3-15,-2-7 3 0,-1-4 1 16,-3-4 0-16,0 0 0 16,0 0 5-16,0 0-1 15,0 0 3-15,0 0 7 16,3 0-1-16,5 0-2 16,7 0-3-16,6-8-8 15,8-6-5-15,0 1 5 16,-2 0 0-16,-2-3 1 15,-6-2 2-15,1-2-2 16,-5-6 1-16,-3-5 0 16,-5-2-1-16,-3-2 1 0,-2 8 4 15,-2 2 0-15,0 9 0 16,0 7-6-16,0 4 0 16,0 1-6-16,-2 4-2 15,0 0 0-15,0 0-3 16,-3 10-8-16,1 11 11 15,-1 7 0-15,3 1-2 16,2 5 9-16,0 1-2 16,0-4 3-16,0-2-3 15,5-5-7-15,1-2 3 16,1-6-4-16,-3 0 2 16,-2-2-1-16,-2 1-6 15,0-3-9-15,0-1-1 16,0-1-13-16,0-4-6 0,0-2-12 15,0-2 5 1,0 1 7-16,0-3 30 0,0 2 15 16,0-2 9-16,19 0 2 15,10 0-5-15,8-8-4 16,3-15 14-16,1-7-9 16,-8-5 24-16,-2-15 7 15,-7-9 0-15,-6-10-11 16,-7-4 10-16,-9-4-7 15,-2 5 6-15,0 10-12 16,-2 12 0-16,-7 16-5 16,5 18 12-16,2 7-16 0,0 9-15 15,2 0-2-15,0 25-19 16,0 19 8-16,0 16 13 16,0 2 3-16,0 1-3 15,15-2 0-15,5-5-11 16,-1-5-38-16,-2-9-64 15,-1-12-78-15,-7-16-88 16</inkml:trace>
  <inkml:trace contextRef="#ctx0" brushRef="#br0" timeOffset="-156873.779">29152 2865 521 0,'0'0'74'0,"0"0"-49"0,119 12-7 15,-58 9-5-15,4-2-13 16,-6-1-85-16,-3 0-270 16</inkml:trace>
  <inkml:trace contextRef="#ctx0" brushRef="#br0" timeOffset="-156312.954">29878 2966 603 0,'0'0'113'0,"0"0"-27"0,0 0 3 15,0 0 5-15,0 0-59 16,0 0-35-16,22-37 1 16,-4 31-1-16,0-1 5 15,2-4-2-15,2-3-1 16,-2-1 0-16,-4-4-2 15,-3 1-3-15,-6-2-7 16,-7 3-8-16,0 6 5 16,0 3-3-16,-18 6 11 15,-8 2-4-15,-1 0 6 16,0 21 3-16,6 6-4 16,15 3 8-16,4 0-2 0,2 0-1 15,0-5 1-15,0-6 1 16,14 0 2-16,7-2-5 15,6 0 5-15,6-6 0 16,3-6 2-16,5-5 2 16,1 0 3-16,-2-12-1 15,0-10 5-15,-4-5 15 16,-3-5 6-16,-6-4 0 16,-8-4 1-16,-7 2 9 15,-10 8-11-15,-2 6 7 16,0 12-5-16,0 8-17 15,0 4-18-15,3 0-3 16,1 2-13-16,2 22-8 16,8 8 21-16,6 8 0 0,7 5 1 15,6-4-1-15,0-3-4 16,4-5-12-16,-4-7-11 16,-4-8-34-16,-10-6-47 15,-2-9-39-15,-7-3-8 16,-10-7-117-16,0-26-261 15</inkml:trace>
  <inkml:trace contextRef="#ctx0" brushRef="#br0" timeOffset="-156126.227">30542 2771 233 0,'0'0'181'0,"0"0"-14"16,0 0-10-16,0 0-48 0,0 0-50 15,0 0-57-15,-2 14 7 16,2 20 12-16,0 4 2 15,0 3-13-15,0-1-8 16,0-2-2-16,0-4-75 16,0-6-102-16,0-12-137 15</inkml:trace>
  <inkml:trace contextRef="#ctx0" brushRef="#br0" timeOffset="-155900.105">30713 2741 466 0,'0'0'233'0,"0"0"-51"0,0 0-36 15,0 0-20-15,0 0-65 16,0 0-59-16,21-18-2 16,-21 52-16-16,0 10 16 15,0 4 8-15,0 1-8 16,0-6-1-16,0-5-31 15,0-7-38-15,0-9-62 16,0-10-56-16,0-12-8 16,-3 0-94-16</inkml:trace>
  <inkml:trace contextRef="#ctx0" brushRef="#br0" timeOffset="-155748.695">30694 2596 268 0,'0'0'95'0,"0"0"4"0,27-127 32 15,-14 106-38-15,-5 9-50 16,-4 6-35-16,4 6-8 16,-2 0-62-16,5 10-151 15,5 14-14-15</inkml:trace>
  <inkml:trace contextRef="#ctx0" brushRef="#br0" timeOffset="-155131.676">30977 2610 70 0,'0'0'288'0,"0"0"-153"16,0 0-12-16,0 0-10 15,0 0-38-15,0 0-20 16,29-53-25-16,-27 53-12 16,-2 0-18-16,0 0-5 15,0 0-6-15,0 0-3 16,0 7 3-16,0 10 11 15,-7 6-1-15,0 5 1 16,0 4 0-16,3 3 0 16,4-1-1-16,0 2 0 15,0-3-7-15,18 4-1 16,8-3 5-16,1-4-4 16,-4-6 4-16,-3-2 3 0,-9-5 1 15,-7-6-1-15,-4 1-2 16,0-7-13-16,-11-1-24 15,-9-3 12-15,0-1 17 16,9 0 8-16,6 0 6 16,3 0-2-16,2 0 7 15,0 0-2-15,0 0 2 16,7-1 2-16,20-12-9 16,6-5 0-16,2-4 3 15,6-6-2-15,-3-10 10 16,-7-3 19-16,-2-8-3 0,-4-2 19 15,-8-6-21 1,-1-3 22-16,-5-3 9 0,-3 1-20 16,2 2-5-1,-3 10-5-15,-1 16 5 0,-6 15-14 16,2 15-3-16,-2 4-15 16,0 21-15-16,-2 29 0 15,-11 21 15-15,-1 12 2 16,6 2 0-16,3-7 0 15,3-6-1-15,-2-10-1 16,-2-14-55-16,0-9-74 16,0-15-53-16,-5-16-63 15,3-8-217-15</inkml:trace>
  <inkml:trace contextRef="#ctx0" brushRef="#br0" timeOffset="-154961.639">31278 2639 247 0,'0'0'128'0,"0"0"-106"16,0 0-21-16,0 0-1 15,122 30 0-15,-78-4-17 16,0-4-167-16</inkml:trace>
  <inkml:trace contextRef="#ctx0" brushRef="#br0" timeOffset="-154054.545">23107 4323 853 0,'0'0'152'16,"0"0"-132"-16,0 0 78 0,0 0-11 15,0 0-33-15,0 0-30 16,-13-56-24-16,26 56-6 15,7 2 5-15,5 18-8 16,-8 12 0-16,-5 12 7 16,-12 10 1-16,-10 11-2 15,-43 7-4-15,-21 2-16 16,-10-8-10-16,4-14-6 16,15-18 16-16,20-15 8 15,21-14 14-15,6-5 1 16,9 0 14-16,2-3-5 15,5-20 6-15,2-4-3 0,2-10-9 16,27 1-3 0,4 2 0-16,4 8 0 0,-6 8 0 15,0 12-1-15,-4 6-1 16,1 0-1-16,4 0 2 16,-4 6 0-16,1 9-6 15,-2 2-10-15,0 2-79 16,0-6-75-16,2-1-75 15,2-10-185-15</inkml:trace>
  <inkml:trace contextRef="#ctx0" brushRef="#br0" timeOffset="-153281.992">23447 4073 560 0,'0'0'180'0,"0"0"-86"15,0 0 42-15,0 0-7 16,0 0-71-16,0 0-58 16,0-36-2-16,0 67 2 15,0 14 6-15,0 1 7 16,0-4-5-16,0-8-4 16,0-6-3-16,0-10 2 15,0-8-3-15,0-6 1 16,0-4-1-16,0 0 1 0,0 0 7 15,0 0 3 1,12-20 4-16,10-9 4 0,7-6-13 16,2 3-1-16,-4 6-5 15,-9 10 3-15,-7 7-3 16,-5 9-3-16,4 0-7 16,1 0-6-16,7 14 2 15,-1 11 4 1,1 3 2-16,2 4-3 0,2-2 1 15,1-2 5-15,2-8 5 16,-2-8-5-16,-2-10-1 16,-3-2 6-16,-1 0 3 15,-1-23 9-15,-3-6-3 16,-1-4-1-16,-8-5-3 16,-4 3 13-16,0-2-3 0,-4 8 7 15,-10 4 3-15,1 12-3 16,1 4-2-16,8 7-10 15,0 2-10-15,-5 2-14 16,-1 24 0-16,2 9 10 16,6 2-5-16,2-2 1 15,0-7-1-15,16-8-11 16,3-7 8-16,-1-7 6 16,3-6 6-16,-4 0 2 15,-1-9 9-15,-1-17 1 16,-1-12 0-16,-1-6 3 15,-2-10-1-15,-1-7 8 0,-4-5-3 16,-4 2 0 0,0 7-12-16,-2 17 3 0,0 22 8 15,0 13-3-15,0 5-14 16,0 0-1-16,0 11-13 16,0 29-15-16,0 21 27 15,0 15-1-15,0 7-22 16,0-3-38-16,0-1-27 15,5-2-77-15,22-11-116 16,14-7-263-16</inkml:trace>
  <inkml:trace contextRef="#ctx0" brushRef="#br0" timeOffset="-152854.323">24226 4484 810 0,'0'0'74'0,"0"0"-6"16,0 0-33-16,0 0 21 15,113-48-20-15,-68 40-22 16,-3-1-9-16,-7-1-4 16,-8 4 3-16,-9-2 0 15,-9 2 0-15,-7 1 4 16,-2-8 1-16,0 1-9 15,-6-5-6-15,-17 3-2 16,-2-1 8-16,4 3 5 0,5 3 8 16,7 6 0-16,7 3-6 15,2 0-5-15,0 0-2 16,0 0-4-16,6 0-7 16,17 6 9-16,10 10 2 15,11 2 9-15,6-1-6 16,-2 2-1-16,-5 0 2 15,-12 0-2-15,-6-1 1 16,-10-3-3-16,-8 5 0 16,-7 2-3-16,0 3-3 15,-27 7-17-15,-24 3-65 16,-9 1-90-16,2-2 1 16,14-8-124-16</inkml:trace>
  <inkml:trace contextRef="#ctx0" brushRef="#br0" timeOffset="-152365.162">25117 4295 859 0,'0'0'157'16,"0"0"-9"-16,0 0-20 15,0 0-33-15,0 0-32 16,0 0-34-16,13-74-18 15,-13 74-11-15,0 21-25 0,0 16 13 16,0 9 12-16,2 5 3 16,2-4 0-16,-1-3 0 15,-1-8-2-15,0-13-2 16,-2-10 2-16,0-9 0 16,0-4 1-16,0 0 5 15,0 0 6-15,0-20 10 16,2-18-4-16,5-18-19 15,2-10 1-15,4-11-1 16,-1-6 0-16,-1 1-3 16,-5 3 2-16,2 11-3 15,-4 18-1-15,0 20 1 16,-2 16 3-16,0 10-9 16,-2 4-13-16,3 0-7 0,7 0 0 15,13 18-7-15,10 12 21 16,8 10 7-16,-3 6 1 15,-9 3-31-15,-14 1-9 16,-13-2-6-16,-2-4-18 16,-38 0-29-16,-18-4-24 15,-2-4-22-15,12-6-55 16,17-5-70-16</inkml:trace>
  <inkml:trace contextRef="#ctx0" brushRef="#br0" timeOffset="-151117.602">25604 4342 587 0,'0'0'190'0,"0"0"-54"16,0 0-6-16,0 0-24 16,-11-103-62-16,-9 93-23 15,-2 8-14-15,-5 2-7 16,1 0-10-16,-3 24 4 15,0 9-6-15,8 2 1 16,8 3 2-16,13-4 4 16,0-6 0-16,2-4-2 15,19-8-11-15,-2-5-2 16,2-9 2-16,-1-2 8 16,-3 0 10-16,-1-16 8 0,2-8-3 15,-5-7 6-15,0-1 0 16,-1-1 6-16,-5 4 2 15,-3 3 0-15,-4 12 4 16,0 8 4-16,0 6-12 16,0 0-8-16,0 0-7 15,0 14-16-15,0 18 9 16,4 7 7-16,5 4 1 16,7-4 1-16,7-8 0 15,-2-6 0-15,2-10 1 16,-1-8-1-16,0-7 4 15,3 0 3-15,6-13 3 0,12-17-8 16,1-1 6-16,-2-6-7 16,-4 3-2-16,-6 2 2 15,-9 10-3-15,-2 6 0 16,-13 9 0-16,0 7-2 16,0 0-3-16,1 0-8 15,7 1 4-15,1 19 3 16,6 4-1-16,-1 2 4 15,5 1 3-15,4-8 0 16,-1-3 1-16,-5-10-1 16,-2-3-4-16,-5-3 4 15,-3 0 3-15,-3-19 4 0,-8-9-7 16,-4-9-3 0,0-4 1-16,-2-1 2 0,-16 4 0 15,1 6 8 1,-4 11-2-16,1 10-5 0,-3 8-1 15,0 3-1-15,2 10-6 16,6 27 2-16,15 10-7 16,0 8 12-16,24-3 0 15,25-8 3-15,5-9 1 16,1-8-4-16,-6-12 3 16,-4-7 1-16,-5-8 0 15,-2 0 2-15,-5-12 3 16,-6-12-1-16,-6-3-2 15,-11 1 1-15,-5 4 1 16,-3 6-1-16,0 5 4 16,0 7 6-16,3 4-17 0,4 0 0 15,4 0-14-15,5 13 0 16,5 5 8-16,-6 4 1 16,-1-1 1-16,-5-5 0 15,-3-5-2-15,2-5-1 16,-3-2 5-16,1-1 2 15,1-3 0-15,3 0 7 16,3 0 0-16,5-3 2 16,3-9-4-16,-4 3-3 15,-5 3 2-15,-3 1-4 16,-3 3 0-16,-2 2 0 16,2 0-4-16,1-2 2 0,9-2 1 15,6 0 1 1,5-6 2-16,10-4 1 0,-2-8 5 15,-1-6-5-15,-3-9 5 16,-10-4 11-16,-13-9 12 16,-10-12 15-16,0-6-11 15,-24-6 0-15,-10 7-7 16,-3 11-7-16,6 20 7 16,10 13 2-16,10 16-9 15,7 7-18-15,4 0-3 16,-4 12-16-16,-3 32-16 15,0 16 31-15,2 17-2 0,5 0-19 16,0 0-22 0,5-3-28-16,19-11-50 0,3-6-64 15,5-21-122-15,-6-18-285 16</inkml:trace>
  <inkml:trace contextRef="#ctx0" brushRef="#br0" timeOffset="-150963.724">26805 4159 725 0,'0'0'134'0,"0"0"-39"15,130-27-58-15,-26 27-13 0,15 0-24 16,-3 5-2 0,-10 19-96-16,-14 4-98 0,-19 2-172 15</inkml:trace>
  <inkml:trace contextRef="#ctx0" brushRef="#br0" timeOffset="-149676.269">27766 4213 163 0,'0'0'622'16,"0"0"-480"-16,0 0 36 15,0 0-64-15,0 0-21 16,0 0-42-16,0-42-30 15,0 42-13-15,0 0-8 0,0 15-10 16,0 10 0-16,7 6 10 16,8 5 1-16,1-5 3 15,-1-5-3-15,3-4-1 16,-3-8-3-16,-1-7-8 16,1-6 2-16,-1-1 9 15,6 0 5-15,2-14 5 16,-1-10-5-16,-4 0-1 15,-3 2 0-15,-6 2 0 16,-1 4 0-16,0 8-1 16,-2 3 1-16,-3 4-4 15,0 1-1-15,2 0-6 16,5 0-11-16,3 10 0 0,5 13 15 16,3-3 2-16,3 3 1 15,-6-5-1-15,-3-6 1 16,-3-6-13-16,-5-4-3 15,1-2 8-15,4 0 8 16,2 0 4-16,3-13 7 16,0-5-3-16,-2-5-3 15,-6 2 1-15,1-2-2 16,-3 7 2-16,0 5-3 16,-4 6 3-16,0 5-4 15,0 0-2-15,2 0-9 16,3 0-10-16,5 5-6 15,1 6 13-15,2 1 8 16,1 0 1-16,-3-3-3 16,-2-3 6-16,0-4 0 0,-4 1 0 15,0-3 2 1,2 0 3-16,2 0 3 0,2-10-1 16,0-4-2-16,-2 2-2 15,-6 1 1-15,0 5 0 16,-5 5-2-16,0 1-2 15,2 0-1-15,0 0-6 16,0 0-1-16,3 0-5 16,3 0 1-16,6 6 9 15,1 4 2-15,6 0 2 16,1-4-1-16,0 0 0 16,2-1 0-16,3-4 4 15,0-1 0-15,0 0 3 16,2 0-2-16,-4-18 1 0,-4-4 3 15,-5-6-4-15,-9-1 6 16,-7 1-3-16,0 5-2 16,0 1 0-16,0 5-1 15,0 9-1-15,-2 5-2 16,2 3-2-16,0 0-1 16,0 0-7-16,0 11-13 15,0 14 5-15,2 6 14 16,7 3 2-16,2-3-9 15,0-3-3-15,4-2-13 16,-1-7-2-16,-1-2 13 16,-6-7 1-16,-4-6 0 0,-3-4-2 15,0 0-1-15,-3 0 5 16,-21 0 0-16,-3-4 11 16,2-2 0-16,12 6 0 15,13 0-1-15,0 0-6 16,0 0-23-16,2 0-10 15,18 0 25-15,7 2 15 16,6-2 8-16,4 0 3 16,-2 0-7-16,3-18 6 15,-5-6-3-15,0-7 2 16,-6-9 9-16,-4-10 7 16,-10-8 3-16,-5-7 3 15,-8-8 15-15,0-4-29 0,-2 4-1 16,-15 8 5-1,-3 19-2-15,4 19-1 16,9 14 7 0,3 13-23-16,1 0-2 0,3 20-14 15,0 27-4-15,0 16 18 0,3 12 9 16,21 3-6-16,5-3-2 16,-2-5-2-16,2-8-23 15,0-10-78-15,-2-12-73 16,-3-16-138-16,-8-20-229 15</inkml:trace>
  <inkml:trace contextRef="#ctx0" brushRef="#br0" timeOffset="-149516.847">29047 3978 222 0,'0'0'340'0,"0"0"-320"15,178 4-13-15,-103 10-7 16,2-1-41-16,-6-8-208 15</inkml:trace>
  <inkml:trace contextRef="#ctx0" brushRef="#br0" timeOffset="-148854.381">29711 3632 721 0,'0'0'59'15,"0"0"59"-15,0 0 35 16,0 0-49-16,0 0-68 15,0 0-36-15,-10-11-3 16,10 53 3-16,0 16 16 16,-2 7-3-16,2 1-4 15,0-2-6-15,0-4 2 16,0-6 0-16,0-11-4 16,6-12 1-16,-2-12-1 15,-2-11 0-15,0-7 3 16,-2-1 2-16,2 0 7 15,3-1 3-15,1-20-1 16,4-7-15-16,1 0-1 0,2 2-1 16,0 2-2-16,-2 6-6 15,0 8-6-15,1 5 8 16,1 5-14-16,5 0-24 16,5 21-1-16,0 10 26 15,0 3-2-15,-7 1 10 16,-5-4 0-16,-9-8-2 15,-2-5-13-15,0-7 3 16,-9-5-4-16,-11-6 4 16,-7 0 25-16,0 0-2 15,5 0 4-15,9 0 0 16,6 0 3-16,7 0-1 0,0 0 1 16,0 0-1-16,0 0-4 15,18 0 0-15,4 0-1 16,9-6 2-16,5-5-2 15,0 0 1-15,4-7 0 16,-5-3 5-16,1-2 2 16,-1-8-3-16,-3-1 1 15,-6-8 25-15,-5-2 3 16,-10 0-6-16,-9 4 0 16,-2 10-13-16,0 7-2 15,-15 10-3-15,-8 3-9 16,1 8 4-16,0 0-4 15,6 9 2-15,3 20-2 0,11 6 3 16,2 8 4-16,13 7 3 16,29-1-9-16,16-2 7 15,4-3-8-15,0-7-50 16,-6-14-137-16,-8-10-251 16</inkml:trace>
  <inkml:trace contextRef="#ctx0" brushRef="#br0" timeOffset="-146022.331">27652 5261 306 0,'0'0'382'16,"0"0"-343"-16,0 0-6 0,147-100 54 15,-96 56-1-15,-2-8-42 16,-7-2-9-16,-6 0 1 15,-9 1-9-15,-7 8-9 16,-9 10 1-16,-4 12 7 16,-7 6-14-16,0 11-5 15,0 6-7-15,0 0-7 16,0 0-5-16,0 0 4 16,0 13-2-16,0 16 8 15,0 7 0-15,0 9 2 16,13 2 0-16,16 2-5 15,0 1 5-15,5-2 0 0,-7-7 1 16,-8-8-6-16,-9-9 5 16,-8-6 0-16,-2-6-7 15,-12 0-9-15,-26-4 0 16,-8-2 7-16,-3-2-21 16,11-4-40-16,20 0-16 15,13 0 30-15,5-5 22 16,30-20-11-16,23-12-161 15,16-13-37-15,4-7 195 16,-1-1 48-16,-12-2 15 16,-11 6 73-16,-11 10 17 15,-10 5 13-15,-9 13-3 16,-11 10-17-16,-2 8-13 0,-6 4 7 16,0 4-60-16,0 0-32 15,0 4-12-15,0 25-2 16,0 10 14-16,2 8 8 15,0 0-5-15,4-4 1 16,1-3-1-16,-1-11-1 16,2-6 1-16,-2-13 0 15,-1-6-3-15,-1-4 0 16,7 0 9-16,5-1 6 16,4-20-3-16,8-1-2 15,-1-6-4-15,2 0-4 16,-4 6 2-16,-5 6-3 15,-7 4 1-15,-4 6 0 16,-4 4-2-16,-3 2-1 0,0 0-7 16,3 0-8-16,-1 14-2 15,3 12 4-15,-1 5-3 16,-1 2 5-16,2-9-6 16,-3-8-14-16,0-12 14 15,3-4 18-15,7 0 4 16,7-12 12-16,14-10-7 15,2-6-1-15,1 1-6 16,-3 4-4-16,-8 7 0 16,-6 5 2-16,-8 6 2 15,-2 3-2-15,0 2-5 16,6 0-3-16,6 0 6 16,8 13-2-16,3 2 4 15,1-3 1-15,-4-2-1 16,-4-4-2-16,-2-6-5 0,-7 0 6 15,1 0 1-15,-2-10 4 16,-7-14 2-16,0-6 14 16,-10-6 6-16,0-2 15 15,-3 0-19-15,-25 1 3 16,-4 7-25-16,0 8-7 16,7 11 5-16,4 11 1 15,1 0-11-15,5 13-3 16,6 22 7-16,6 9 3 15,3 6 5-15,5-6 2 16,15-7 3-16,0-6-4 16,0-10 0-16,-7-10-1 15,0-8 4-15,-1-3-3 0,-1 0 5 16,3-1 5-16,-1-11-1 16,-3-4-10-16,-2 0 4 15,-4 4-4-15,-2 2 1 16,1 8-1-16,-1 2 0 15,4 0-2-15,3 0-17 16,7 2-9-16,9 12 20 16,6 0 1-16,6-4 4 15,1-4 2-15,3-4 2 16,-3-2-1-16,-5 0 2 16,-2 0-2-16,-4-14 2 15,-8-14 3-15,0-9-2 0,-9-7 3 16,0-12 13-16,-6-8 1 15,-4-4 8-15,0 4-2 16,0 10 3-16,-2 13-14 16,-8 18 21-16,4 12-22 15,2 10-14-15,-1 1-7 16,-3 12-6-16,-2 27-5 16,4 16 18-16,6 7 4 15,0 2-3-15,6-4 1 16,19 0 4-16,4-2-5 15,6-9-1-15,5-9-4 16,5-14-3-16,-3-14-3 16,-1-12-2-16,-5 0 3 0,-1-30 3 15,-4-14-8 1,-2-10 12-16,-6-11-4 0,-12-7 4 16,-9-6 2-1,-2 0 12-15,0 7 2 0,-11 15-2 16,-5 18 4-16,5 16-7 15,5 12-1-15,-2 10-8 16,6 7-9-16,-2 31-7 16,-1 19 16-16,5 11 8 15,0 5 1-15,0-3-3 16,0-2-4-16,16-2 3 16,8-6-4-16,7-5-1 0,8-11 0 15,3-13-12-15,4-12 5 16,6-13-4-16,-5-6 1 15,-1-6-5-15,-6-24 7 16,-9-8 1-16,-8-9-7 16,-11-4 8-16,-12-6-8 15,0 1 9-15,-8 5 5 16,-11 12 1-16,1 14 9 16,7 12 0-16,4 11-8 15,0 2-2-15,3 4-13 16,-3 26 7-16,1 8 6 15,1 5 8-15,5 1 1 16,0-3-2-16,0-2-1 16,9-3-2-16,16-4 2 15,1-8 2-15,6-7 1 0,1-6-4 16,2-11 3-16,7 0 3 16,6-11-1-16,-4-16 1 15,-1-7-6-15,-6-2-1 16,-3-5-1-16,-3 3-3 15,-2 4 0-15,-4 9 0 16,-8 10 1-16,-8 9-1 16,-2 6-1-16,2 0-6 15,1 8-9-15,9 20 6 16,-2 7 10-16,-1 2-2 16,-5-1 2-16,1-3-3 15,-6-8 3-15,1-4-1 16,-3-11-1-16,0-6-9 0,4-4-12 15,2 0-26-15,5 0-41 16,2-22-135-16,-7-9-187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5T17:12:13.574"/>
    </inkml:context>
    <inkml:brush xml:id="br0">
      <inkml:brushProperty name="width" value="0.05292" units="cm"/>
      <inkml:brushProperty name="height" value="0.05292" units="cm"/>
      <inkml:brushProperty name="color" value="#FF0000"/>
    </inkml:brush>
  </inkml:definitions>
  <inkml:trace contextRef="#ctx0" brushRef="#br0">12936 16892 257 0,'0'0'103'0,"0"0"-63"0,0 0 10 16,0 0 36-16,0 0-12 16,0 0-21-16,0 0-10 15,-40-99-3-15,28 90 3 16,-1 1-3-16,-5 0-6 16,-2 3-8-16,-4 4-4 15,-5 1-9-15,-2 0-11 16,-3 0 1-16,3 0 6 15,-2 10 3-15,2 4 8 16,-3 12-6-16,1 4 12 16,0 7-12-16,-2 8-14 15,2 11 1-15,4 8 1 16,9 7-2-16,6 9 0 0,10-4 0 16,4 4-3-16,0-8 0 15,16-9-2-15,8-10 1 16,3-5 0-16,2-6 4 15,6-11-1-15,6-5 0 16,10-4 0-16,11-12 1 16,14-5 0-16,4-5 0 15,7-15 1-15,0-19 6 16,-8-11-1-16,-8-8 0 16,-5-6-3-16,-12-9 3 15,-8-6 5-15,-17-8 8 16,-15-2 4-16,-14-7-10 0,-2-1-7 15,-37-3-1 1,-9 12-3-16,-12 11 1 0,-9 14 3 16,-1 17-6-1,6 19-2-15,1 18-2 0,7 4-8 16,6 30-32-16,3 29-69 16,5 17-94-16,8 8-206 15</inkml:trace>
  <inkml:trace contextRef="#ctx0" brushRef="#br0" timeOffset="1460.224">13696 16980 238 0,'0'0'133'0,"0"0"-59"0,0 0 1 16,0 0 9-16,0 0-1 15,0 0-18-15,8-26-14 16,-1 18-1-16,1-7-7 16,6-2 1-16,1-5-10 15,6-4 2-15,1-6 4 16,5-4 3-16,-3-4-8 16,3-5-1-16,-2 1-11 15,-3-2-1-15,-1-2 5 16,0-10-5-16,2-4-1 0,-1-10-9 15,2-5 4 1,1-3-8-16,-3 4 4 0,3 0-4 16,-6 1 5-16,-3 12-2 15,-5-8 4-15,-1 4 2 16,-2 0-5-16,-3-5-1 16,-1 6-4-16,-4 2-3 15,0 8-1-15,0 1 9 16,-15 1 1-16,-8 6-1 15,-1-5-4-15,-7 12-7 16,-3 1 9-16,-1 4 0 16,-3 1-3-16,-1 3-4 15,0 0-3-15,-1 0 3 16,-3-2 0-16,-1-2-3 16,0 0 0-16,-4-1-2 0,-1-5 4 15,-2-4-2-15,0 2 0 16,-1 0 0-16,6 8 2 15,6 9-1-15,7 8 0 16,4 7-1-16,6 1 0 16,3 11-3-16,7-2-1 15,6-1 0-15,5 3 4 16,2 0-1-16,0 0 2 16,0-2-1-16,0 2 1 15,0 0 1-15,0-1 1 16,0 1-2-16,0 0 0 15,-3 0 0-15,1 0-1 0,2 0-1 16,0 0 0-16,0 0-1 16,0 0 0-16,0 0 0 15,0 0-3-15,0 0-2 16,0 0 4-16,0 0-6 16,0 0 0-16,0 0 0 15,0 0 0-15,0 14 0 16,10 16 9-16,9 11 3 15,1-1-3-15,3 4-1 16,-2-7 1-16,-2-8-4 16,-1-4 3-16,-5-7-1 15,-5 0 1-15,2-6-1 16,-6-4 2-16,1-2-2 16,-3-2 1-16,-2-4 1 15,2 0 2-15,-2 0 0 0,0 0 3 16,0 0 4-16,0 0-4 15,0-8 6-15,0-12-1 16,-11-10-6-16,-16-14-3 16,-6-2 2-16,-6-3-2 15,0-1 1-15,1 6-2 16,5 5 0-16,6-1 0 16,6 3 0-16,11 11-2 15,3 8-2-15,7 9 4 16,0 6-3-16,0-2-4 15,13-4-14-15,41-4-32 16,31-4-7-16,28-2-73 0,19 1-93 16,-1-1-117-1,-15 2-291-15</inkml:trace>
  <inkml:trace contextRef="#ctx0" brushRef="#br0" timeOffset="8312.025">15527 15047 539 0,'0'0'210'16,"0"0"-23"-16,0 0-38 15,0 0-32-15,-65-110-32 16,63 106-14-16,2 4-23 15,0 0-28-15,0 12-20 16,0 28 3-16,11 18 4 16,3 14-1-16,-1 12 1 15,-2 1-4-15,-2-7-3 0,-2-4 4 16,-3-10-1 0,-2-12-3-16,0-11-38 15,-2-19-43-15,0-8-50 0,0-10-14 16,0-4-59-16,-11 0 29 15,-11-10 9-15,-5-16-13 16,-6-6-137-16</inkml:trace>
  <inkml:trace contextRef="#ctx0" brushRef="#br0" timeOffset="8687.062">15173 15396 157 0,'0'0'147'0,"0"0"29"15,0 0-47-15,0 0-120 16,0 0-9-16,0 0 0 0,55 37 17 15,-1-22-9-15,6-5 11 16,4-10 19-16,5 0 6 16,-1-18 1-16,-4-14-13 15,-10-6-3-15,-14-6 17 16,-11-10 14-16,-12-5 3 16,-9-7-12-1,-8-2-1-15,0 4-7 0,-10 11-12 16,-7 13 5-16,-1 19 6 15,7 11 7-15,1 10-11 16,4 0-18-16,-1 14-20 16,-1 30-10-16,1 15 10 0,4 16 3 15,3 5-1 1,0 5-1-16,12 1 3 16,10-6-3-16,2-8 0 0,3-14-2 15,-5-9-13-15,-1-19-60 16,-8-8-5-16,-5-8-37 15,-3-8-35-15,-2-6-20 16,-1 0-37-16,0-6-175 16</inkml:trace>
  <inkml:trace contextRef="#ctx0" brushRef="#br0" timeOffset="10034.219">16077 15364 249 0,'0'0'95'0,"0"0"4"0,0 0 25 0,0 0-14 15,118-44-35-15,-80 17-19 16,0-3-9-16,-7 7-9 16,-9-5-12-16,-11 7-7 15,-11 3 5-15,0 4 9 16,0 2-2-16,-19 2-19 15,-6 9-9-15,-4 1-3 16,-2 0-6-16,-5 16 1 16,1 14 2-16,-1 6 3 15,7 4-1-15,9 0 1 16,9-5-4-16,11-2-1 16,0 1-21-16,11-7-7 15,27-8 13-15,13-3 6 0,12-16 2 16,1 0 6-16,3-4-1 15,-5-18 7-15,-8 0 2 16,-10-5-1-16,-13 4 3 16,-8 0 3-16,-9 2 19 15,-8-6 6-15,-6 6-8 16,0-2-4-16,-2 6 0 16,-18 3-9-16,-3 5-9 15,4 8-2-15,-2 1-6 16,1 5-3-16,5 25-2 15,-1 3 1-15,5 7-28 16,4-10-34-16,7-2 13 16,0-6 11-16,11-12-2 0,18-2 27 15,9-8 18-15,5 0 5 16,-3-4 2-16,-5-10 3 16,-8 1 20-16,-9-4 18 15,-9 7 7-15,-7 2 1 16,-2 3 9-16,0 5-9 15,0 0-22-15,0 0-29 16,0 0-1-16,0 5-26 16,0 13 3-16,0 2 20 15,9 0-34-15,13-3 2 16,9-10 14-16,7-4 16 0,9-3 6 16,6-3 4-16,3-17-2 15,-4-6 13-15,-13 2 6 16,-10 1 29-16,-17 2 18 15,-10-2 11-15,-2 2 0 16,0 7-6-16,-7-1-9 16,-2 8-15-16,5 5-8 15,0 2-11-15,4 0-30 16,-5 24-13-16,1 16 6 16,-4 18 7-16,-2 0 3 15,1 12-2-15,2 3 0 16,4 3-1-16,3-4 2 15,0-6-1-15,0-8 3 0,0-12-1 16,6-12-3 0,-4-16 1-16,2-14 0 0,-4-4 2 15,0 0 8-15,0-4 8 16,0-27 7-16,0-17-20 16,0-11-5-16,0-18-1 15,0-11-2-15,0-2 1 16,0-3-4-16,0 12-8 15,0 5 6-15,9 14 0 16,7 12-2-16,3 15-13 16,10 17-2-16,7 8-1 15,11 10-15-15,7 0-11 0,-4 10 7 16,-2 17 1 0,-15 4-6-16,-14 5-13 15,-19 0 6-15,0 1-5 0,-25 1 23 16,-21-6-3-16,-2-5 11 15,7-8 21-15,10-7 1 16,20-12 8-16,11 0 8 16,5 0 0-16,34-28 1 15,15-10-6-15,13-8-3 16,2 2 7-16,-4 4 8 16,-16 4 16-16,-10 13 11 15,-12 5 0-15,-11 6-2 16,-9 10-8-16,-5 2-4 0,-2 0-7 15,2 0-21 1,0 20 2-16,5 9-2 0,0 4 10 16,-2 1-5-16,-1 3-4 15,0-9 3-15,0-2-1 16,3-4 0-16,0-8-3 16,4-1-30-16,0-10-41 15,-1-3-41-15,5 0-10 16,-4-12-24-16,0-21-120 15</inkml:trace>
  <inkml:trace contextRef="#ctx0" brushRef="#br0" timeOffset="10338.947">17652 14895 223 0,'0'0'226'0,"0"0"-72"16,0 0-26-16,0 0-35 15,0 0-11-15,0 0-32 16,-98-98-50-16,90 112-5 15,-2 9-1-15,10 2 3 16,0-3-38-16,0-6 1 16,14-4 24-16,7-8 13 15,0-4 3-15,2 0 1 16,-3 0 11-16,-7-14 25 16,-4-11 20-16,-2 2 0 15,-7-4-20-15,0 1-7 0,0 2-16 16,-7 2-14-1,-4 6-3-15,2 10-12 0,5 6-46 16,1 0-84-16,3 32-53 16,0 8-11-16,20 5-90 15</inkml:trace>
  <inkml:trace contextRef="#ctx0" brushRef="#br0" timeOffset="11293.253">17978 14891 309 0,'0'0'311'0,"0"0"-117"0,0 0-23 16,0 0-30-16,0 0-38 15,0 0-23-15,0-97-28 16,-4 97-38-16,-6 22-14 16,-3 30-9-16,-3 25 9 15,1 25 4-15,3 14 4 16,-1 11-2-16,0 6-1 15,2-8-4-15,2-5-1 16,9-22 0-16,0-16-17 16,13-25 10-16,9-26-4 15,-1-18 0-15,-2-13 1 16,6 0-3-16,6-31 10 16,5-14-3-16,-3-7-8 15,-8-3-6-15,-11-6 0 16,-10-1 3-16,-4 2-13 0,-9-2 4 15,-29 3-4 1,-17 1-29-16,-15 10-18 0,-5 4-14 16,6 12 31-16,17 10 30 15,21 7 30-15,20 12 1 16,11-5 4-16,0 2-5 16,28-2-6-16,22-6-4 15,16-3 7-15,13 2 3 16,0-5 1-16,-4 1 0 15,-17 5 8-15,-16 0 19 16,-13 0 28-16,-9 6 16 16,-11 0-8-16,-7 4-9 15,-2 2-11-15,0 2-8 16,0 0-16-16,0 0-20 0,0 0-13 16,0 2-9-1,0 14-24-15,0 2 6 0,8 2 14 16,17 1-3-1,6-8 29-15,9-7 0 0,3-3 4 16,-1-3 0-16,-2 0-1 16,-4-13 8-16,-12-1 12 15,-8-4 9-15,-9 3 7 16,-5-2-7-16,-2 1-2 16,0 2-4-16,0 2-7 15,0 6-3-15,-2 2 0 16,2 4-12-16,0 0-4 15,0 0-17-15,0 8-2 16,0 14 7-16,16 6 12 16,5 0 0-16,6-4-1 0,6-5-11 15,1-11 9-15,4-8 3 16,-6 0 3-16,-1-3 1 16,-10-15 5-16,-5-5 9 15,-9-4 9-15,-7 1 7 16,0-4-6-16,-13 2 0 15,-7 2-9-15,3 6-5 16,7 11 5-16,8 5-3 16,2 4-16-16,0 0-5 15,0 0-7-15,0 0-5 16,0 4-24-16,0 11-2 16,-3 1-21-16,-5 2-23 0,-6 2-34 15,-1-1-20 1,-1 0 8-16,7-1-17 0,7-4-45 15,2-10-163-15</inkml:trace>
  <inkml:trace contextRef="#ctx0" brushRef="#br0" timeOffset="11791.869">18591 15058 147 0,'0'0'210'0,"0"0"-31"16,0 0-27-16,0 0-32 15,0 0-20-15,0 0 6 16,-12-33-16-16,10 33-17 16,2 0-22-16,-2 0-23 15,2 0-17-15,0 12-11 16,0 22 0-16,0 20 1 15,0 17 11-15,0 9 1 0,0 12-4 16,0 6 4 0,0 2-5-16,2 7-8 0,16-5 2 15,7-4 0 1,6-16 1-16,0-11-1 0,-7-21-1 16,-10-14 0-16,-14-12 3 15,0-10 6-15,-14-8 3 16,-30-2 18-16,-19-4-3 15,-13-4-17-15,-1-23-4 16,0-10-3-16,13-12 2 16,18-8-4-16,21-6-1 15,25-8-1-15,0-10-17 16,40-9-15-16,16-4-9 16,8-3-2-16,10-2-7 15,-3 12 4-15,-6 13-23 16,-9 16-4-16,-12 18-57 15,-13 13-51-15,-8 11-168 0</inkml:trace>
  <inkml:trace contextRef="#ctx0" brushRef="#br0" timeOffset="12945.954">19591 14714 191 0,'0'0'408'16,"0"0"-202"-16,-5-118-37 16,1 98-40-16,4 10-43 0,-4 6-23 15,4 2-32 1,-2 2-31-16,-4 16-15 0,2 24 2 15,2 21 13-15,0 6 3 16,2 4-3-16,0-3 1 16,20-6 2-16,9-8-3 15,7-14 0-15,8-13-12 16,5-16 3-16,5-11 9 16,-1-4 5-16,0-26 6 15,-5-9-1-15,-11-10 4 16,-8-7 7-16,-8-6 3 15,-13-4-4-15,-3 3-1 16,-5 7 3-16,0 14 0 16,0 16 2-16,0 12-5 15,-5 8-11-15,3 6-6 16,0 0-2-16,2 0-12 0,-2 19-13 16,2 22 2-16,0 18 23 15,0 10 0-15,0-3 0 16,0 3-8-16,15-11-12 15,12-10 1-15,6-6-13 16,11-12 7-16,12-12 5 16,7-14 7-16,-3-4 13 15,-4-8 8-15,-17-13-2 16,-9 0 5-16,-10-4 16 16,-14 2 0-16,-6-4 5 15,0 0-4-15,-2 5 1 16,-9 8 0-16,0 8-4 15,6 6-4-15,3 0-13 0,2 0-8 16,0 16-16-16,0 20 3 16,0 16 12-16,0 9 2 15,0 6 3-15,0 4-4 16,0-1 0-16,0 1 1 16,5-6 0-16,13-5 0 15,2-10 0-15,0-10 0 16,-2-9-1-16,-7-16 0 15,-5-8 0-15,-6-7 2 16,0 0 11-16,0-4 29 0,0-23 25 16,0-9-30-16,0-19-25 15,0-10-5-15,0-16-3 16,0-16-4-16,0-2 2 16,0 1-2-16,0 4-1 15,0 17-5-15,0 17-8 16,0 20 8-16,0 16-4 15,0 15-6-15,0 6-9 16,12 3-15-16,15 0-6 16,13 8 7-16,11 20 18 15,0 11 2-15,-4 1-6 16,-14 0 2-16,-12 2 9 16,-13-4 1-16,-8 0 5 15,-2-4 8-15,-29-2-4 16,-16-2-8-16,-16-10-6 0,-8 2-37 15,0-6-24-15,11-2-37 16,11-5-60-16,18-8-53 16,22-1-107-16</inkml:trace>
  <inkml:trace contextRef="#ctx0" brushRef="#br0" timeOffset="14589.13">21108 14121 385 0,'0'0'182'0,"0"0"-82"16,0 0-35-16,0 0-29 16,0 0-19-16,-167-50 9 15,69 45 14-15,-24 5-10 16,-26 0-6-16,-20 3-3 16,-17 12-1-16,-10 3-4 15,-7 2 3-15,-16 1-3 0,-14 2-12 16,-16 4-4-1,-8 5 1-15,-1 7-1 0,-1 0-19 16,0 7-7-16,-3 1 11 16,1-3 15-16,7-4-1 15,13-4 2-15,24-6 2 16,20-6-2-16,20-10-2 16,23-5-9-16,12 0-17 15,16-1-3-15,13-2 6 16,19 7 9-16,11-2 1 15,8 3 7-15,3 0-8 16,2-3 8-16,-3 0-2 16,-1-3 5-16,-2 2-1 15,-4-6 5-15,1 5 0 0,2 0 2 16,10 1-4-16,12 2 1 16,18-3 1-16,12-4 3 15,11 0 6-15,3-5 2 16,-1 0 6-16,-7 0-3 15,-6 1-8-15,-5 4-4 16,3-2 2-16,3 0 6 16,8-2 5-16,7-1 3 15,4 0 8-15,0 0-2 16,2 0-15-16,-3 0-1 16,1 0-8-16,0-4 7 15,2 4-5-15,-4 0-2 16,6 0-11-16,0 0 1 15,0 0-10-15,0 18 6 16,0 5 9-16,0-1-5 16,10 3 8-16,9 2 2 15,4 7 17-15,2 5 12 0,-3 14 5 16,-2 5 6-16,-2 10-11 16,-5 11-4-16,-1 1-1 15,-6 1 1-15,-2 5-4 16,-2-2 0-16,1 0-9 15,-3 2 3-15,2-7-8 16,2-2 3-16,4-5-5 16,-2-1 0-16,0-5 1 15,3-6 1-15,3-4-3 16,-4-6-2-16,1-10-2 0,1-9 2 16,-2-9-2-1,-1-8-1-15,-1-8 1 0,1-3-2 16,-2-3 2-16,-3 0-1 15,0 0 1-15,-2 0 0 16,3 0 0-16,3 0 0 16,12 0-2-16,18 0-2 15,12-9 3-15,20-8 1 16,5 2-14-16,8 3-8 16,9-7 2-16,13 1-1 15,18 1 7-15,18-2 4 16,19 2 9-16,19 9 1 15,10-5 1-15,14 3 4 0,13 0 1 16,6-1 8 0,11 0 4-16,8-1-6 0,0 2 0 15,2-2-3-15,-10 2-4 16,-3 2 2-16,-4-2-3 16,-5 0-2-16,1 1 0 15,3-4-1-15,-7 1-1 16,-5 2-1-16,-10-2 1 15,-18 6 1-15,-12 2 0 16,-3 0-1-16,-8 4 4 16,-2-4-4-16,-2-5-3 15,-4 4 2-15,-12-4 1 16,-4 3 1-16,-16-1-1 16,-13-2 3-16,-11 4-3 15,-16-8 1-15,-15 8 0 0,-16-3 2 16,-16-2-2-16,-10 1 3 15,-10 5 7-15,-7-4 17 16,-3 2 7-16,4-7-5 16,-3-6-9-16,3-3-5 15,-1-4-3-15,-1-5-2 16,-1-11 5-16,-2-5 2 16,1-7-8-16,-1-4-3 15,-2-15 6-15,0-5-7 16,0-8-4-16,-5-12-1 15,-14-1 2-15,-8-9-1 16,-9-2 0-16,-1-5 0 16,-11-3-1-16,4-3-1 15,6 6 0-15,9 7 2 0,14 6 3 16,10 8-4-16,5 6 1 16,0 15-1-16,0 14-1 15,0 21 0-15,0 13 1 16,0 10 3-16,-6 5-4 15,-25 4 0-15,-35 6-8 16,-53 0-7-16,-76 19 11 16,-90 16-31-16,-89 10-108 15,-76-8-198-15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5:47:01.110"/>
    </inkml:context>
    <inkml:brush xml:id="br0">
      <inkml:brushProperty name="width" value="0.05292" units="cm"/>
      <inkml:brushProperty name="height" value="0.05292" units="cm"/>
      <inkml:brushProperty name="color" value="#FF0000"/>
    </inkml:brush>
  </inkml:definitions>
  <inkml:trace contextRef="#ctx0" brushRef="#br0">22318 10382 493 0,'0'0'115'0,"0"0"-89"15,-134-58 14-15,86 39 25 16,3 2 5-16,-2 8-11 0,0 6-12 16,-6 3-11-1,-7 5-14-15,-14 23 7 0,-11 16 4 16,-13 15-17-16,-4 8-1 16,2 7-13-16,9-1-1 15,3 0 3-15,6-2-4 16,2 5 3-16,6 0-1 15,9 6-2-15,12 1 10 16,19-1-4-16,17-2-3 16,15-4-3-16,2-5 0 15,24-1-1-15,25-3-1 16,22-6-4-16,32-11 6 16,31-18 2-16,28-19-1 15,21-13 4-15,2-17-2 16,-11-21 11-16,-16-9 17 0,-19-16-5 15,-15-15 23 1,-13-21-6-16,-11-15-15 0,-11-5-8 16,-15-13-12-16,-16 4-1 15,-20 6-1-15,-23 2-1 16,-15 14-2-16,-29 12-2 16,-48 13-1-16,-44 17-5 15,-32 18-36-15,-24 13-27 16,-1 17-51-16,13 16-114 15,28 0-93-15</inkml:trace>
  <inkml:trace contextRef="#ctx0" brushRef="#br0" timeOffset="-191227.004">23345 9803 687 0,'0'0'160'16,"0"0"-79"-16,0 0 24 15,0 0-9-15,0 0-25 16,0 0-25-16,0 0-32 16,-25-2-10-16,-1 44 4 15,-10 14 18-15,-2-5 5 16,1-1-14-16,-1-1-5 15,4-10-2-15,5-3-4 16,7-7-2-16,6-11-4 0,8-7-5 16,3-3 4-16,3-8-11 15,2 0 7-15,-2 0 5 16,-6 0 1-16,2-18 4 16,-7-8-5-16,-1-3 0 15,1-4 0-15,0 3 2 16,1 8-2-16,4 10 1 15,1 4 0-15,7 8 1 16,-2 0-2-16,2 0-9 16,0 18-9-16,0 16 10 0,0 3 7 15,7 2-2 1,26-4-5-16,11-10 8 0,8-4 1 16,4-11 0-16,2-10 2 15,-6 0-3-15,-4-5-5 16,-15-17-4-16,-10-4-33 15,-17-9-56-15,-6-8-132 16,-13-6-203-16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2:10.841"/>
    </inkml:context>
    <inkml:brush xml:id="br0">
      <inkml:brushProperty name="width" value="0.05" units="cm"/>
      <inkml:brushProperty name="height" value="0.05" units="cm"/>
      <inkml:brushProperty name="color" value="#ED1C24"/>
      <inkml:brushProperty name="fitToCurve" value="1"/>
    </inkml:brush>
  </inkml:definitions>
  <inkml:trace contextRef="#ctx0" brushRef="#br0">93 1130 426 0,'0'0'132'16,"0"0"-97"-16,0 0-8 0,0 0-9 16,0 0-12-16,0 0 5 15,174-3 22-15,-34 9 9 16,32-4-12-16,27-2-3 16,25 0-9-16,19 0 3 15,15 0-7-15,26-19-3 16,15-1-11-16,26 2 2 15,17-3 2-15,7 7 4 16,-7 3 1-16,-21-1-3 16,-38 0 2-16,-43 0 11 15,-55 0-4-15,-64 6-2 16,-53 4-13-16,-43 2 0 16,-25 0-16-16,0 0-59 0,-41 0-84 15,-40 0-105-15,-30 0-128 16</inkml:trace>
  <inkml:trace contextRef="#ctx0" brushRef="#br0" timeOffset="1252">139 1152 334 0,'0'0'219'0,"0"0"-121"15,0 0-8-15,0 0-3 16,0 0-14-16,0 0-14 15,-78-2-10-15,76 27-24 16,-1 20-15-16,-7 16 20 0,4 21 14 16,3 20-11-16,-3 11-10 15,-1 25 2-15,4 7-9 16,-3 3-5 0,-1-4 1-16,1-21 11 0,6-16 3 15,0-23-19-15,0-20-3 16,0-15-4-16,3-22 1 15,0-13 0-15,1-11 0 16,-4-3 1-16,0 0 2 16,0 0 2-16,3 0 3 15,0 0 1-15,6 0-9 16,25-9-1-16,39-15-5 16,38-10 2-16,42-6 1 15,25 1-6-15,24 4-6 16,32 0 6-16,25 4 5 0,27 4 3 15,19 1 0-15,4 4 0 16,2 8 0-16,-3 6 0 16,-15 4-1-16,9 4-4 15,0 0 1-15,0 0 4 16,4-6-1-16,-17 2 1 16,-27-4 0-16,-20 1 0 15,-26 2 2-15,-36-1-1 16,-24-2-1-16,-40 2 0 15,-35-2 0-15,-32 5-1 16,-23-4 1-16,-9 7 0 16,-9-1 2-16,0-2 0 0,-5-1 3 15,-3 0 3-15,0-2 3 16,0-6 5-16,0-2 1 16,5-4-5-16,0 1-3 15,4-9 0-15,7-2-3 16,8-6-5-16,5-6-1 15,5-7 0-15,-3-9 2 16,1-14-1-16,-7-12 0 16,-1-7 1-16,-5-12-1 15,-3-8 2-15,-7 1-1 16,1-10 0-16,-4 10 1 16,-4 11 1-16,-2 11 2 15,0 20 0-15,0 19 11 0,-15 13 4 16,-7 8-2-16,7 12-5 15,-8 6-10-15,-4-1-2 16,-11 4-2-16,-18-1 0 16,-34 3-1-16,-41 3 1 15,-58 0-7-15,-61 0-8 16,-58 0-19-16,-56 20-45 16,-35 11-20-16,-3 11-50 15,31 17-47-15,47 5-63 16,68-2-302-16</inkml:trace>
  <inkml:trace contextRef="#ctx0" brushRef="#br0" timeOffset="2250">871 1536 618 0,'0'0'132'16,"0"0"-32"-16,0 0 32 15,0 0-20-15,0 0-28 16,0 0-22-16,0-19-30 15,0 19-18-15,0 17-7 16,-6 19 3-16,-7 12 14 16,4-1-14-16,-1 9-7 15,2 9-1-15,-3-6-2 16,0 3-8-16,1-6-31 16,1-12-57-16,9 0-59 15,0-20-73-15,0-10-43 16,16-12-256-16</inkml:trace>
  <inkml:trace contextRef="#ctx0" brushRef="#br0" timeOffset="2572">1142 1869 154 0,'0'0'283'16,"0"0"-200"-16,0 0 54 16,0 0-18-16,0 0-50 15,0 0-1-15,-6-70-10 16,4 70-27-16,-6 0-30 15,3 13-1-15,-4 20-2 0,5 3-3 16,4 2 3 0,0 0 0-16,13-6-6 0,21-12 4 15,7-2 3-15,8-15 1 16,1-3 4-16,2-3 5 16,-4-27 6-16,-7-16 9 15,-14-2 12-15,-17 2 9 16,-10-6-11-16,-7 11-15 15,-42 4-19-15,-21 14-3 16,-6 15-24-16,6 8-4 16,14 0-31-16,16 0-35 15,15 14-71-15,19 10-140 16</inkml:trace>
  <inkml:trace contextRef="#ctx0" brushRef="#br0" timeOffset="2888">1706 1301 414 0,'0'0'281'0,"0"0"-175"16,0 0 31-16,0 0 8 16,0 0-51-16,0 0-43 15,0-50-18-15,0 66-19 16,3 30-10-16,4 20 28 15,-1 20 27-15,-6 11-25 16,0 15-14-16,0 9-3 0,-19-1-6 16,-6-2-6-16,-2-13-5 15,4-19-3-15,8-25-13 16,2-25-54-16,10-19-35 16,3-11-21-16,0-6-38 15,0 0 9-15,31-31-5 16,22-24-77-16,9-13-149 15</inkml:trace>
  <inkml:trace contextRef="#ctx0" brushRef="#br0" timeOffset="3269">2012 1696 214 0,'0'0'175'16,"0"0"-59"-16,0 0 9 0,0 0 5 15,0 0-22-15,0 0-12 16,0-82-8-16,0 82-22 15,0 0-15-15,0 0-11 16,0 0-8-16,0 0-14 16,0 0-18-16,0 0-1 15,0 15-5-15,0 13 6 16,0 5 2-16,0 6-2 16,9 7 0-16,10-5 1 15,2 2 0-15,1-4-1 16,2-2 0-16,2-7-1 15,-4-1 1-15,0-2 0 16,-6-4 0-16,-5-3 0 16,-1-7 0-16,-10 1 0 0,0-5 0 15,0-1-3-15,0 4 1 16,-31-3 0-16,-10-1-1 16,-12-7-27-16,1-1-30 15,1 0-23-15,11 0-42 16,12-12-13-16,18-23-57 15,10-12-127-15</inkml:trace>
  <inkml:trace contextRef="#ctx0" brushRef="#br0" timeOffset="3429">2045 1567 408 0,'0'0'131'15,"0"0"2"-15,0 0-14 0,0 0-48 16,0 0-41-16,0 0-19 15,94-53-7-15,-32 39-4 16,3-4-34-16,-5 9-137 16,-4-4-211-16</inkml:trace>
  <inkml:trace contextRef="#ctx0" brushRef="#br0" timeOffset="3691">2657 1217 1 0,'0'0'628'16,"0"0"-482"-16,0 0-9 0,0 0 10 16,0 0-49-1,0 0-36-15,-8-34-26 0,8 48-21 16,0 28-7-16,0 23 25 16,0 16 7-16,0 15-14 15,0 13-5-15,0 5-9 16,-14-4-6-16,-5-15-3 15,0-15-3-15,1-17-6 16,2-12-15-16,0-13-38 16,7-11-63-16,3-14-85 15,6-13-148-15</inkml:trace>
  <inkml:trace contextRef="#ctx0" brushRef="#br0" timeOffset="4170">2974 1412 29 0,'0'0'725'0,"0"0"-643"16,0 0-10-16,0 0 2 16,0 0-30-16,0 0 0 15,168-4 6-15,-106 4-27 16,-5 13-16-16,-20 4-4 15,-15 0-2-15,-14 2-1 16,-8 2 0-16,0 1 0 0,0 5 0 16,-24 2 9-16,-6 0-4 15,4-9-3-15,7 1 0 16,7-7-2-16,9 3-3 16,3-7-5-16,0 0-1 15,0-2-1-15,6-2 6 16,16-4 4-16,2-2 0 15,5 0 5-15,-1 3-1 16,1 3-2-16,4 2 2 16,2 3 5-16,-1 6 0 15,-1 3-6-15,-1-4 0 16,-10 5 1-16,-6-5-2 16,-13 1-1-16,-3-3-1 15,0 0-3-15,-35 0 0 0,-17 0 3 16,-14-3-41-1,-2-3-27-15,5 1 2 0,13-9-78 16,17 0-55-16,23-9-169 16</inkml:trace>
  <inkml:trace contextRef="#ctx0" brushRef="#br0" timeOffset="4463">4201 946 636 0,'0'0'290'0,"0"0"-146"16,0 0-1-16,0 0-17 15,0 0-48-15,0 0-37 16,0 2-25-16,0 59 2 16,0 26 16-16,0 6-9 15,0 5-11-15,0 10-7 16,0 0-1-16,-3 10-4 15,-15-4-1-15,-4-10-1 16,0-14-18-16,1-25-33 16,-1-18-53-16,3-21-39 15,6-16-75-15,7-10-65 16,6-10-16-16,3-44-75 16</inkml:trace>
  <inkml:trace contextRef="#ctx0" brushRef="#br0" timeOffset="4726">4220 1411 413 0,'0'0'133'0,"0"0"7"16,0 0-30-16,0 0-44 15,0 0-45-15,0 0 2 16,124-46 4-16,-83 46-7 16,-7 17-1-16,-12 12-2 15,-13 1-8-15,-9 11 13 16,0 2-1-16,-22 5-3 15,-11-7 3-15,4-7-5 0,7-8-12 16,17-10-4 0,5-10-5-16,0 0-16 0,27-6-11 15,29-8-5-15,17-35-49 16,8-16-89-16,2-11-66 16,1-8-262-16</inkml:trace>
  <inkml:trace contextRef="#ctx0" brushRef="#br0" timeOffset="4998">5276 751 727 0,'0'0'163'0,"0"0"-6"16,0 0-38-16,0 0-35 15,0 0-28-15,-115 175 5 0,99-75-17 16,0 15-6-16,-1 5-9 15,-9 7-5-15,-5 13-15 16,-3 14-8-16,-4-5-1 16,8-17-1-16,1-27-10 15,7-35-32-15,13-24-28 16,-1-18 11-16,10-20-90 16,0-8-49-16,0-5 13 15,41-46-19-15,12-36-328 16</inkml:trace>
  <inkml:trace contextRef="#ctx0" brushRef="#br0" timeOffset="5429">5479 1150 588 0,'0'0'213'0,"0"0"-77"15,0 0 17-15,0 0-38 16,0 0-57-16,0 0-35 15,0 2-21-15,0 49 6 16,5 7 11-16,-5 2-7 16,0-4-8-16,0-6-3 15,0-3-1-15,0-10-3 16,0-8-15-16,-8-7-14 16,5-8-6-16,3-8 0 0,0-1 6 15,0-5 3-15,24 0 7 16,23-9 22-16,9-18 1 15,-3-10 4-15,-6 1 0 16,-16 5 3-16,-13 3 17 16,-11 0 26-16,-7 6-1 15,0-2 0-15,0 12-1 16,-13 0-3-16,-3 6-5 16,5 6-12-16,3 0-9 15,0 6-19-15,-5 36-1 16,-2 20 0-16,-8 10-1 15,1 13-2-15,-2 5-40 0,-6-2-65 16,-2 3-75 0,4-15-133-16,-1-13-309 0</inkml:trace>
  <inkml:trace contextRef="#ctx0" brushRef="#br0" timeOffset="6158">768 631 581 0,'0'0'167'16,"0"0"-38"-16,0 0 18 16,0 0-41-16,0 0-29 15,0 0-22-15,-22-57-27 16,22 57-27-16,0 0-1 16,0 12-13-16,-3 21-1 0,3 9 11 15,0 1 3-15,0-4-13 16,29-8 5-16,12-6-8 15,5-7 5-15,3-14 11 16,-1-4 1-16,-11 0 4 16,-3-19 0-16,-16-16 2 15,-5-6 7-15,-13-6 8 16,0-1 4-16,-34 3-13 16,-12 8-12-16,-11 10-1 15,8 13-3-15,4 10-7 16,12 4-11-16,11 4-41 15,18 29-82-15,4 6-135 0,26-2-230 16</inkml:trace>
  <inkml:trace contextRef="#ctx0" brushRef="#br0" timeOffset="6413">1964 412 559 0,'0'0'289'16,"0"0"-176"-16,0 0 12 15,0 0-37-15,0 0-49 16,0 0-23-16,-43-16-11 16,49 54-2-16,7 13 5 15,0 13-2-15,-10 4-6 0,0 0-4 16,0-5-33-16,-1-2-46 15,11-12-69-15,12-12-101 16,13-18-219-16</inkml:trace>
  <inkml:trace contextRef="#ctx0" brushRef="#br0" timeOffset="6801">3142 199 644 0,'0'0'96'15,"0"0"12"-15,0 0 5 16,0 0-41-16,0 0-43 15,0 0-15-15,46-22-6 16,-20 44 1-16,-4 10 2 16,-10 3 3-16,-8 9-10 15,-4 6-3-15,-4-1 5 16,-27-1-4-16,-6-9-1 16,2-2-1-16,8-9 0 0,8-11-1 15,13-6-9-15,6-8-9 16,0 2 3-16,9-5 8 15,41 0-1-15,31 0 8 16,27-33-7-16,17-4-123 16,-7 6-235-16</inkml:trace>
  <inkml:trace contextRef="#ctx0" brushRef="#br0" timeOffset="7441">4600 29 14 0,'0'0'429'16,"0"0"-346"-16,0 0 5 0,0 0-8 16,0 0-22-1,0 0-21-15,-13-15-8 0,17 15-5 16,21 0-6-16,2 0-5 15,2 0 0-15,-4 0 3 16,-6 17 1-16,-8 8-8 16,-11 11-6-16,0 4-2 15,0 1 0-15,-24-4-1 16,-4-7 0-16,7-9-2 16,2-7-7-16,9-9-4 15,1-1 9-15,6-2 2 16,-1-2 2-16,1 0 5 15,3 0-1-15,0 0 5 16,0 0-1-16,0 0-5 0,16 0-2 16,16-2 1-16,4-4 3 15,1 6 2-15,1 0-7 16,-4 0 0-16,-3 16 0 16,-2 13 0-16,-8 2 0 15,-5 2-2-15,-7 4 0 16,-9-9 2-16,0-3-7 15,-9-6-11-15,-28-11-10 16,-14-4-28-16,-11-4-25 16,-3 0-35-16,6 0-65 15,10-8-153-15</inkml:trace>
  <inkml:trace contextRef="#ctx0" brushRef="#br0" timeOffset="8033">5687 0 488 0,'0'0'239'0,"0"0"-111"0,0 0 13 15,0 0-17-15,0 0-55 16,0 0-39-16,0-11-17 16,0 41-6-16,0 10 8 15,-3-4-7-15,0 4-4 16,0-4-1-16,0-5-2 15,3-1-1-15,0-7 0 16,0-6-6-16,0-3-10 16,0-2-4-16,12-5-2 15,6-2 8-15,11-5 10 16,5 0 4-16,6 0 4 16,1-9-1-16,-4-12 5 15,-5 2-3-15,-13-2 4 0,-3 4 12 16,-11-7 4-16,-2 2 0 15,-3 2 4-15,0 3 2 16,0 6 2-16,-6 3-3 16,-4 5-8-16,5 0-5 15,5 3-7-15,-3 0-6 16,3 0-4-16,0 0-3 16,-8 17-6-16,0 28 5 15,-5 18 4-15,-6 7 4 16,2 7-4-16,-6-4-19 15,4-6-47-15,4-8-87 16,2-5-171-16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2:22.620"/>
    </inkml:context>
    <inkml:brush xml:id="br0">
      <inkml:brushProperty name="width" value="0.05" units="cm"/>
      <inkml:brushProperty name="height" value="0.05" units="cm"/>
      <inkml:brushProperty name="color" value="#ED1C24"/>
      <inkml:brushProperty name="fitToCurve" value="1"/>
    </inkml:brush>
  </inkml:definitions>
  <inkml:trace contextRef="#ctx0" brushRef="#br0">464 188 364 0,'0'0'398'15,"0"0"-261"-15,0 0-3 16,0 0-19-16,0 0-24 0,0 0-31 16,0 0-19-1,3-93-25-15,-3 93-15 0,3 32 1 16,0 27-1-16,1 24 15 16,-4 21 1-16,0 5-10 15,0 9 2-15,0 0-6 16,0-7-3-16,-4-9 0 15,-2-20-15-15,6-21-12 16,0-25 18-16,0-18-5 16,0-12 5-16,0-6-4 15,16 0 9-15,14-35 4 16,8-18 0-16,2-14-2 16,-11-11-5-16,-17-3-7 15,-12 2 3-15,0 0-25 0,-49 12 9 16,-16 14 11-16,-21 8-9 15,-3 16-5-15,-2 10 15 16,10 7-4-16,13 4 4 16,17 6 13-16,21 2 0 15,11-3 2-15,16-1 0 16,3 4 2-16,0-2-2 16,38 2-4-16,27-2 4 15,32-4 1-15,21-6-1 16,-1-1 7-16,-7-1 2 15,-26 0 2-15,-25 3 8 16,-24-1-9-16,-19 7 22 16,-10 1 8-16,-6 2-2 15,0 2-1-15,0 0-12 0,0 0-4 16,0 0-14-16,0 0-7 16,0 0-4-16,0 2-14 15,0 30-15-15,0 4 26 16,0 6 7-16,0-5-3 15,5-12 2-15,17-6-7 16,4-13 7-16,4-6-1 16,5 0 2-16,3 0 4 15,-8-25 0-15,-1-9 3 16,-7-5 2-16,-20-8-8 16,-2-1 8-16,0-3-5 15,-37 6 0-15,-7 9 5 16,-2 11-7-16,1 10 0 0,5 13-2 15,13 2-5-15,8 0-1 16,3 9-4-16,10 24-16 16,6 3 15-16,0 6-4 15,0-2 11-15,28-7 3 16,9-8-1-16,4-8 2 16,9-9 2-16,9-8 2 15,9 0 6-15,7-5-1 16,1-29 4-16,-3-2 6 15,-11 2-9-15,-11 9 5 16,-21 8-3-16,-11 9-1 16,-12 8-1-16,-1 0-10 15,3 11 0-15,10 26-1 0,2 7 2 16,5-2 2-16,-4 3-3 16,-3-8-1-16,2-6 0 15,-2-9-20-15,3-6-43 16,0-7-64-16,2-9-116 15,8 0-67-15,8-14-270 16</inkml:trace>
  <inkml:trace contextRef="#ctx0" brushRef="#br0" timeOffset="389">1912 54 514 0,'0'0'198'0,"0"0"-41"0,0 0 11 16,0 0-56-16,0 0-23 15,0 0-30-15,0-54-20 16,0 54-14-16,0 6-24 16,0 28 1-16,0 7 2 15,0 13-3-15,26-3-1 16,7-6 0-16,5-12-6 16,5-10 3-16,1-15-6 15,-3-8 9-15,0 0 0 16,-8-10 1-16,-4-25 9 15,-10-2-5-15,-8 4 9 16,-11 6 23-16,0 6 2 16,0 7 5-16,0 12-8 0,0-2-18 15,0 4 1 1,0 0-19-16,0 6-10 0,-2 25 6 16,-4 14 1-16,-4 3 3 15,7 5 0-15,0 0-1 16,0 3-9-16,0-2-44 15,-1-1-59-15,1-6-59 16,3-7-157-16,0-18-318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2:41.203"/>
    </inkml:context>
    <inkml:brush xml:id="br0">
      <inkml:brushProperty name="width" value="0.05" units="cm"/>
      <inkml:brushProperty name="height" value="0.05" units="cm"/>
      <inkml:brushProperty name="color" value="#ED1C24"/>
      <inkml:brushProperty name="fitToCurve" value="1"/>
    </inkml:brush>
  </inkml:definitions>
  <inkml:trace contextRef="#ctx0" brushRef="#br0">317 39 328 0,'0'0'301'16,"0"0"-183"-16,0 0 6 15,0 0 24-15,0 0-36 16,0 0-37-16,-22-31-18 15,19 26-7-15,-3 2-8 16,-4 3-11-16,-1 0-19 16,-14 8-12-16,-4 29-1 15,5 13-9-15,2 12 8 0,12 3 0 16,10-3-4-16,0-8 3 16,16-13 0-16,21-12-2 15,10-21-1-15,6-8-1 16,1-6 7-16,-5-28 8 15,-6-12 3-15,-8-6 12 16,-17-1 5-16,-9-3-9 16,-9 11 0-16,-6 12-16 15,-50 12-3-15,-18 20-23 16,-17 1-38-16,5 9-44 16,0 31-61-16,21 5-107 15,13 2-159-15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16T16:02:40.729"/>
    </inkml:context>
    <inkml:brush xml:id="br0">
      <inkml:brushProperty name="width" value="0.05" units="cm"/>
      <inkml:brushProperty name="height" value="0.05" units="cm"/>
      <inkml:brushProperty name="color" value="#ED1C24"/>
      <inkml:brushProperty name="fitToCurve" value="1"/>
    </inkml:brush>
  </inkml:definitions>
  <inkml:trace contextRef="#ctx0" brushRef="#br0">1102 532 622 0,'0'0'128'0,"0"0"-99"15,0 0 46-15,0 0 14 16,0 0-25-16,0 0-31 16,-46-17-22-16,-2 17-1 15,-11 0 17-15,-15 0 3 16,-14 14 3-16,-14 14-13 15,-17 6-11-15,-2 4-5 16,5 11-3-16,21-7-1 0,28-8 0 16,30-12 1-1,22-5-3-15,15-2-4 0,0 1-4 16,0 6 7 0,9-2-5-16,16-4 8 0,4 4 0 15,-8 0 0-15,4 6 4 16,-6 7 1-16,-4 8-2 15,-6 8 14-15,-6 3 2 16,-3 10-8-16,0 3 5 16,0-1 3-16,-17 4 0 15,1-15-8-15,6-14-7 16,7-19-3-16,3-14 0 16,0-6-1-16,0 0 2 15,0 0-1-15,29-9 1 0,33-28-1 16,30-19 9-16,27-2 1 15,5-3-11-15,-5 13 1 16,-23 18-1-16,-21 12-3 16,-18 12 2-16,-20 6-5 15,-9 0 2-15,-6-2 3 16,-4-2 2-16,-5-1 0 16,-7-4 4-16,0-7-2 15,1-16 17-15,2-12 12 16,-6-11-3-16,0-11-3 15,-3-8-13-15,0-12-2 16,0-1 8-16,-3-2-16 16,-9 8 8-16,2 11-6 0,-6 19 9 15,-6 17 7 1,1 16-9-16,-4 5-1 0,-7 11-11 16,-8 2-9-16,-6 0-15 15,-8 11-46-15,5 11-57 16,12 1-73-16,21-7-173 15</inkml:trace>
  <inkml:trace contextRef="#ctx0" brushRef="#br0" timeOffset="1020">162 28 318 0,'0'0'271'16,"0"0"-195"-16,0 0 40 15,0 0-3-15,0 0-30 16,0 0-29-16,-65-43-5 16,65 43 4-16,0 0 1 15,0 0-11-15,-3 17-9 16,-7 28-14-16,4 17 9 16,-10 19-2-16,7 1-19 15,2-4 1-15,7-7-7 0,0-21-1 16,0-19-1-16,0-15 0 15,0-16-6-15,0 0 4 16,7 0 2-16,-4-35 9 16,3-31 4-16,4-18-8 15,-7-15-1-15,-3 13-3 16,0 24 8-16,0 25-7 16,0 29 0-16,0 8-2 15,0 0-2-15,0 26-19 16,0 35-12-16,-10 26-22 15,-15 17-78-15,4-6-67 16,2-18-80-16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16-06-2020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5332412" y="5883275"/>
            <a:ext cx="4324044"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n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9140-611C-49A7-BA9C-5DFDF2735D10}"/>
              </a:ext>
            </a:extLst>
          </p:cNvPr>
          <p:cNvSpPr>
            <a:spLocks noGrp="1"/>
          </p:cNvSpPr>
          <p:nvPr>
            <p:ph type="title"/>
          </p:nvPr>
        </p:nvSpPr>
        <p:spPr>
          <a:xfrm>
            <a:off x="1480610" y="464023"/>
            <a:ext cx="9230780" cy="771880"/>
          </a:xfrm>
        </p:spPr>
        <p:txBody>
          <a:bodyPr/>
          <a:lstStyle/>
          <a:p>
            <a:r>
              <a:rPr lang="en-US" dirty="0"/>
              <a:t>Click to edit Master title style</a:t>
            </a:r>
            <a:endParaRPr lang="en-IN" dirty="0"/>
          </a:p>
        </p:txBody>
      </p:sp>
      <p:sp>
        <p:nvSpPr>
          <p:cNvPr id="5" name="Text Placeholder 2">
            <a:extLst>
              <a:ext uri="{FF2B5EF4-FFF2-40B4-BE49-F238E27FC236}">
                <a16:creationId xmlns:a16="http://schemas.microsoft.com/office/drawing/2014/main" id="{3F65EE1F-BE6D-4A5E-BD01-8C8B82EA272B}"/>
              </a:ext>
            </a:extLst>
          </p:cNvPr>
          <p:cNvSpPr>
            <a:spLocks noGrp="1"/>
          </p:cNvSpPr>
          <p:nvPr>
            <p:ph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28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fld id="{B9760F35-3678-4552-9658-E80C85BE3232}" type="datetimeFigureOut">
              <a:rPr lang="en-IN" smtClean="0"/>
              <a:t>16-06-2020</a:t>
            </a:fld>
            <a:endParaRPr lang="en-IN"/>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28207" y="0"/>
            <a:ext cx="9572319" cy="77188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328207" y="1674552"/>
            <a:ext cx="10018713" cy="2501664"/>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813"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 id="2147483811" r:id="rId19"/>
  </p:sldLayoutIdLst>
  <p:txStyles>
    <p:titleStyle>
      <a:lvl1pPr algn="ctr" defTabSz="457200" rtl="0" eaLnBrk="1" latinLnBrk="0" hangingPunct="1">
        <a:spcBef>
          <a:spcPct val="0"/>
        </a:spcBef>
        <a:buNone/>
        <a:defRPr sz="40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8.xml"/><Relationship Id="rId18" Type="http://schemas.openxmlformats.org/officeDocument/2006/relationships/image" Target="../media/image13.emf"/><Relationship Id="rId26" Type="http://schemas.openxmlformats.org/officeDocument/2006/relationships/image" Target="../media/image17.emf"/><Relationship Id="rId3" Type="http://schemas.openxmlformats.org/officeDocument/2006/relationships/image" Target="../media/image5.png"/><Relationship Id="rId21" Type="http://schemas.openxmlformats.org/officeDocument/2006/relationships/customXml" Target="../ink/ink12.xml"/><Relationship Id="rId7" Type="http://schemas.openxmlformats.org/officeDocument/2006/relationships/customXml" Target="../ink/ink5.xml"/><Relationship Id="rId12" Type="http://schemas.openxmlformats.org/officeDocument/2006/relationships/image" Target="../media/image9.emf"/><Relationship Id="rId17" Type="http://schemas.openxmlformats.org/officeDocument/2006/relationships/customXml" Target="../ink/ink10.xml"/><Relationship Id="rId25" Type="http://schemas.openxmlformats.org/officeDocument/2006/relationships/customXml" Target="../ink/ink14.xml"/><Relationship Id="rId2" Type="http://schemas.openxmlformats.org/officeDocument/2006/relationships/image" Target="../media/image4.png"/><Relationship Id="rId16" Type="http://schemas.openxmlformats.org/officeDocument/2006/relationships/image" Target="../media/image12.emf"/><Relationship Id="rId20" Type="http://schemas.openxmlformats.org/officeDocument/2006/relationships/image" Target="../media/image14.emf"/><Relationship Id="rId1" Type="http://schemas.openxmlformats.org/officeDocument/2006/relationships/slideLayout" Target="../slideLayouts/slideLayout4.xml"/><Relationship Id="rId6" Type="http://schemas.openxmlformats.org/officeDocument/2006/relationships/image" Target="../media/image10.emf"/><Relationship Id="rId11" Type="http://schemas.openxmlformats.org/officeDocument/2006/relationships/customXml" Target="../ink/ink7.xml"/><Relationship Id="rId24" Type="http://schemas.openxmlformats.org/officeDocument/2006/relationships/image" Target="../media/image16.emf"/><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8.emf"/><Relationship Id="rId10" Type="http://schemas.openxmlformats.org/officeDocument/2006/relationships/image" Target="../media/image8.emf"/><Relationship Id="rId19" Type="http://schemas.openxmlformats.org/officeDocument/2006/relationships/customXml" Target="../ink/ink11.xml"/><Relationship Id="rId4" Type="http://schemas.openxmlformats.org/officeDocument/2006/relationships/image" Target="../media/image6.png"/><Relationship Id="rId9" Type="http://schemas.openxmlformats.org/officeDocument/2006/relationships/customXml" Target="../ink/ink6.xml"/><Relationship Id="rId14" Type="http://schemas.openxmlformats.org/officeDocument/2006/relationships/image" Target="../media/image11.emf"/><Relationship Id="rId22" Type="http://schemas.openxmlformats.org/officeDocument/2006/relationships/image" Target="../media/image15.emf"/><Relationship Id="rId27" Type="http://schemas.openxmlformats.org/officeDocument/2006/relationships/customXml" Target="../ink/ink15.xml"/></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24.emf"/><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1.emf"/><Relationship Id="rId11" Type="http://schemas.openxmlformats.org/officeDocument/2006/relationships/customXml" Target="../ink/ink20.xml"/><Relationship Id="rId5" Type="http://schemas.openxmlformats.org/officeDocument/2006/relationships/customXml" Target="../ink/ink17.xml"/><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customXml" Target="../ink/ink19.xml"/></Relationships>
</file>

<file path=ppt/slides/_rels/slide7.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customXml" Target="../ink/ink2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6.png"/><Relationship Id="rId7" Type="http://schemas.openxmlformats.org/officeDocument/2006/relationships/customXml" Target="../ink/ink23.xml"/><Relationship Id="rId12" Type="http://schemas.openxmlformats.org/officeDocument/2006/relationships/image" Target="../media/image31.emf"/><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8.emf"/><Relationship Id="rId11" Type="http://schemas.openxmlformats.org/officeDocument/2006/relationships/customXml" Target="../ink/ink25.xml"/><Relationship Id="rId5" Type="http://schemas.openxmlformats.org/officeDocument/2006/relationships/customXml" Target="../ink/ink22.xml"/><Relationship Id="rId10" Type="http://schemas.openxmlformats.org/officeDocument/2006/relationships/image" Target="../media/image30.emf"/><Relationship Id="rId4" Type="http://schemas.openxmlformats.org/officeDocument/2006/relationships/image" Target="../media/image27.png"/><Relationship Id="rId9" Type="http://schemas.openxmlformats.org/officeDocument/2006/relationships/customXml" Target="../ink/ink2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7CC-AE60-4ABC-A1A2-3C97F03C9B4D}"/>
              </a:ext>
            </a:extLst>
          </p:cNvPr>
          <p:cNvSpPr>
            <a:spLocks noGrp="1"/>
          </p:cNvSpPr>
          <p:nvPr>
            <p:ph type="ctrTitle"/>
          </p:nvPr>
        </p:nvSpPr>
        <p:spPr>
          <a:xfrm>
            <a:off x="3377384" y="746610"/>
            <a:ext cx="5437230" cy="1134534"/>
          </a:xfrm>
        </p:spPr>
        <p:txBody>
          <a:bodyPr/>
          <a:lstStyle/>
          <a:p>
            <a:r>
              <a:rPr lang="en-IN" b="1" dirty="0"/>
              <a:t>Data Structures</a:t>
            </a:r>
          </a:p>
        </p:txBody>
      </p:sp>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2214420"/>
          </a:xfrm>
        </p:spPr>
        <p:txBody>
          <a:bodyPr>
            <a:noAutofit/>
          </a:bodyPr>
          <a:lstStyle/>
          <a:p>
            <a:pPr algn="ctr"/>
            <a:r>
              <a:rPr lang="en-IN" sz="3600" b="1" dirty="0"/>
              <a:t>Priority Queues</a:t>
            </a:r>
          </a:p>
          <a:p>
            <a:pPr algn="ctr"/>
            <a:r>
              <a:rPr lang="en-IN" sz="3600" b="1" dirty="0"/>
              <a:t>&amp;</a:t>
            </a:r>
          </a:p>
          <a:p>
            <a:pPr algn="ctr"/>
            <a:r>
              <a:rPr lang="en-IN" sz="3600" b="1" dirty="0"/>
              <a:t>Heaps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96E32F4-3235-4764-AE8F-62676F7F17CE}"/>
                  </a:ext>
                </a:extLst>
              </p14:cNvPr>
              <p14:cNvContentPartPr/>
              <p14:nvPr/>
            </p14:nvContentPartPr>
            <p14:xfrm>
              <a:off x="5262480" y="1722960"/>
              <a:ext cx="4401000" cy="2679480"/>
            </p14:xfrm>
          </p:contentPart>
        </mc:Choice>
        <mc:Fallback xmlns="">
          <p:pic>
            <p:nvPicPr>
              <p:cNvPr id="5" name="Ink 4">
                <a:extLst>
                  <a:ext uri="{FF2B5EF4-FFF2-40B4-BE49-F238E27FC236}">
                    <a16:creationId xmlns:a16="http://schemas.microsoft.com/office/drawing/2014/main" id="{196E32F4-3235-4764-AE8F-62676F7F17CE}"/>
                  </a:ext>
                </a:extLst>
              </p:cNvPr>
              <p:cNvPicPr/>
              <p:nvPr/>
            </p:nvPicPr>
            <p:blipFill>
              <a:blip r:embed="rId3"/>
              <a:stretch>
                <a:fillRect/>
              </a:stretch>
            </p:blipFill>
            <p:spPr>
              <a:xfrm>
                <a:off x="5253120" y="1713600"/>
                <a:ext cx="4419720" cy="2698200"/>
              </a:xfrm>
              <a:prstGeom prst="rect">
                <a:avLst/>
              </a:prstGeom>
            </p:spPr>
          </p:pic>
        </mc:Fallback>
      </mc:AlternateContent>
    </p:spTree>
    <p:extLst>
      <p:ext uri="{BB962C8B-B14F-4D97-AF65-F5344CB8AC3E}">
        <p14:creationId xmlns:p14="http://schemas.microsoft.com/office/powerpoint/2010/main" val="1087546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2" name="Picture 1">
            <a:extLst>
              <a:ext uri="{FF2B5EF4-FFF2-40B4-BE49-F238E27FC236}">
                <a16:creationId xmlns:a16="http://schemas.microsoft.com/office/drawing/2014/main" id="{926596E5-872C-47BB-B846-D4068D3F8251}"/>
              </a:ext>
            </a:extLst>
          </p:cNvPr>
          <p:cNvPicPr>
            <a:picLocks noChangeAspect="1"/>
          </p:cNvPicPr>
          <p:nvPr/>
        </p:nvPicPr>
        <p:blipFill>
          <a:blip r:embed="rId2"/>
          <a:stretch>
            <a:fillRect/>
          </a:stretch>
        </p:blipFill>
        <p:spPr>
          <a:xfrm>
            <a:off x="387991" y="1132701"/>
            <a:ext cx="5487166" cy="4563112"/>
          </a:xfrm>
          <a:prstGeom prst="rect">
            <a:avLst/>
          </a:prstGeom>
        </p:spPr>
      </p:pic>
      <p:pic>
        <p:nvPicPr>
          <p:cNvPr id="5" name="Picture 4">
            <a:extLst>
              <a:ext uri="{FF2B5EF4-FFF2-40B4-BE49-F238E27FC236}">
                <a16:creationId xmlns:a16="http://schemas.microsoft.com/office/drawing/2014/main" id="{9FC43636-53E9-4147-9779-ABA56034CC8D}"/>
              </a:ext>
            </a:extLst>
          </p:cNvPr>
          <p:cNvPicPr>
            <a:picLocks noChangeAspect="1"/>
          </p:cNvPicPr>
          <p:nvPr/>
        </p:nvPicPr>
        <p:blipFill>
          <a:blip r:embed="rId3"/>
          <a:stretch>
            <a:fillRect/>
          </a:stretch>
        </p:blipFill>
        <p:spPr>
          <a:xfrm>
            <a:off x="6096000" y="1132701"/>
            <a:ext cx="6068272" cy="4067743"/>
          </a:xfrm>
          <a:prstGeom prst="rect">
            <a:avLst/>
          </a:prstGeom>
        </p:spPr>
      </p:pic>
      <p:pic>
        <p:nvPicPr>
          <p:cNvPr id="7" name="Picture 6">
            <a:extLst>
              <a:ext uri="{FF2B5EF4-FFF2-40B4-BE49-F238E27FC236}">
                <a16:creationId xmlns:a16="http://schemas.microsoft.com/office/drawing/2014/main" id="{450073EA-DA59-44D1-B18D-A44622094118}"/>
              </a:ext>
            </a:extLst>
          </p:cNvPr>
          <p:cNvPicPr>
            <a:picLocks noChangeAspect="1"/>
          </p:cNvPicPr>
          <p:nvPr/>
        </p:nvPicPr>
        <p:blipFill>
          <a:blip r:embed="rId4"/>
          <a:stretch>
            <a:fillRect/>
          </a:stretch>
        </p:blipFill>
        <p:spPr>
          <a:xfrm>
            <a:off x="3829256" y="5284603"/>
            <a:ext cx="3648584" cy="1495634"/>
          </a:xfrm>
          <a:prstGeom prst="rect">
            <a:avLst/>
          </a:prstGeom>
        </p:spPr>
      </p:pic>
    </p:spTree>
    <p:extLst>
      <p:ext uri="{BB962C8B-B14F-4D97-AF65-F5344CB8AC3E}">
        <p14:creationId xmlns:p14="http://schemas.microsoft.com/office/powerpoint/2010/main" val="16153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Heaps</a:t>
            </a:r>
          </a:p>
        </p:txBody>
      </p:sp>
      <p:sp>
        <p:nvSpPr>
          <p:cNvPr id="11" name="TextBox 10">
            <a:extLst>
              <a:ext uri="{FF2B5EF4-FFF2-40B4-BE49-F238E27FC236}">
                <a16:creationId xmlns:a16="http://schemas.microsoft.com/office/drawing/2014/main" id="{162AF457-64E0-43F3-8B43-5409ED91FCFC}"/>
              </a:ext>
            </a:extLst>
          </p:cNvPr>
          <p:cNvSpPr txBox="1"/>
          <p:nvPr/>
        </p:nvSpPr>
        <p:spPr>
          <a:xfrm>
            <a:off x="1480610" y="1235903"/>
            <a:ext cx="10132142" cy="3416320"/>
          </a:xfrm>
          <a:prstGeom prst="rect">
            <a:avLst/>
          </a:prstGeom>
          <a:noFill/>
        </p:spPr>
        <p:txBody>
          <a:bodyPr wrap="square" rtlCol="0">
            <a:spAutoFit/>
          </a:bodyPr>
          <a:lstStyle/>
          <a:p>
            <a:r>
              <a:rPr lang="en-US" sz="2400" dirty="0"/>
              <a:t>A Heap is a special Tree-based data structure in which the tree is a complete binary tree. Generally, Heaps can be of two types:</a:t>
            </a:r>
          </a:p>
          <a:p>
            <a:endParaRPr lang="en-US" sz="2400" dirty="0"/>
          </a:p>
          <a:p>
            <a:pPr marL="342900" indent="-342900">
              <a:buFont typeface="Wingdings" panose="05000000000000000000" pitchFamily="2" charset="2"/>
              <a:buChar char="Ø"/>
            </a:pPr>
            <a:r>
              <a:rPr lang="en-US" sz="2400" dirty="0"/>
              <a:t>Max-Heap: In a Max-Heap the key present at the root node must be greatest among the keys present at all of it’s children(descendants). The same property must be recursively true for all sub-trees in that Binary Tree.</a:t>
            </a:r>
          </a:p>
          <a:p>
            <a:pPr marL="342900" indent="-342900">
              <a:buFont typeface="Wingdings" panose="05000000000000000000" pitchFamily="2" charset="2"/>
              <a:buChar char="Ø"/>
            </a:pPr>
            <a:r>
              <a:rPr lang="en-US" sz="2400" dirty="0"/>
              <a:t>Min-Heap: In a Min-Heap the key present at the root node must be minimum among the keys present at all of it’s children(descendants). The same property must be recursively true for all sub-trees in that Binary Tree.</a:t>
            </a:r>
            <a:endParaRPr lang="en-IN"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CEF9C1-3650-4554-9A1E-7A5902458BDD}"/>
                  </a:ext>
                </a:extLst>
              </p14:cNvPr>
              <p14:cNvContentPartPr/>
              <p14:nvPr/>
            </p14:nvContentPartPr>
            <p14:xfrm>
              <a:off x="1538280" y="106200"/>
              <a:ext cx="10362600" cy="6735240"/>
            </p14:xfrm>
          </p:contentPart>
        </mc:Choice>
        <mc:Fallback xmlns="">
          <p:pic>
            <p:nvPicPr>
              <p:cNvPr id="2" name="Ink 1">
                <a:extLst>
                  <a:ext uri="{FF2B5EF4-FFF2-40B4-BE49-F238E27FC236}">
                    <a16:creationId xmlns:a16="http://schemas.microsoft.com/office/drawing/2014/main" id="{3ACEF9C1-3650-4554-9A1E-7A5902458BDD}"/>
                  </a:ext>
                </a:extLst>
              </p:cNvPr>
              <p:cNvPicPr/>
              <p:nvPr/>
            </p:nvPicPr>
            <p:blipFill>
              <a:blip r:embed="rId3"/>
              <a:stretch>
                <a:fillRect/>
              </a:stretch>
            </p:blipFill>
            <p:spPr>
              <a:xfrm>
                <a:off x="1528920" y="96840"/>
                <a:ext cx="10381320" cy="6753960"/>
              </a:xfrm>
              <a:prstGeom prst="rect">
                <a:avLst/>
              </a:prstGeom>
            </p:spPr>
          </p:pic>
        </mc:Fallback>
      </mc:AlternateContent>
    </p:spTree>
    <p:extLst>
      <p:ext uri="{BB962C8B-B14F-4D97-AF65-F5344CB8AC3E}">
        <p14:creationId xmlns:p14="http://schemas.microsoft.com/office/powerpoint/2010/main" val="31284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Types of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2124156" y="2022767"/>
            <a:ext cx="1523174" cy="461665"/>
          </a:xfrm>
          <a:prstGeom prst="rect">
            <a:avLst/>
          </a:prstGeom>
          <a:noFill/>
        </p:spPr>
        <p:txBody>
          <a:bodyPr wrap="none" rtlCol="0">
            <a:spAutoFit/>
          </a:bodyPr>
          <a:lstStyle/>
          <a:p>
            <a:r>
              <a:rPr lang="en-IN" sz="2400" b="1" dirty="0"/>
              <a:t>Max Heap</a:t>
            </a:r>
          </a:p>
        </p:txBody>
      </p:sp>
      <p:sp>
        <p:nvSpPr>
          <p:cNvPr id="6" name="TextBox 5">
            <a:extLst>
              <a:ext uri="{FF2B5EF4-FFF2-40B4-BE49-F238E27FC236}">
                <a16:creationId xmlns:a16="http://schemas.microsoft.com/office/drawing/2014/main" id="{03F287D4-098B-4F62-8A0E-A3F0B083D9A8}"/>
              </a:ext>
            </a:extLst>
          </p:cNvPr>
          <p:cNvSpPr txBox="1"/>
          <p:nvPr/>
        </p:nvSpPr>
        <p:spPr>
          <a:xfrm>
            <a:off x="8311686" y="2022768"/>
            <a:ext cx="1452642" cy="461665"/>
          </a:xfrm>
          <a:prstGeom prst="rect">
            <a:avLst/>
          </a:prstGeom>
          <a:noFill/>
        </p:spPr>
        <p:txBody>
          <a:bodyPr wrap="none" rtlCol="0">
            <a:spAutoFit/>
          </a:bodyPr>
          <a:lstStyle/>
          <a:p>
            <a:r>
              <a:rPr lang="en-IN" sz="2400" b="1" dirty="0"/>
              <a:t>Min Heap</a:t>
            </a:r>
          </a:p>
        </p:txBody>
      </p:sp>
      <p:pic>
        <p:nvPicPr>
          <p:cNvPr id="3" name="Picture 2">
            <a:extLst>
              <a:ext uri="{FF2B5EF4-FFF2-40B4-BE49-F238E27FC236}">
                <a16:creationId xmlns:a16="http://schemas.microsoft.com/office/drawing/2014/main" id="{588299F4-3371-4895-B2B3-85C130CE8B02}"/>
              </a:ext>
            </a:extLst>
          </p:cNvPr>
          <p:cNvPicPr>
            <a:picLocks noChangeAspect="1"/>
          </p:cNvPicPr>
          <p:nvPr/>
        </p:nvPicPr>
        <p:blipFill>
          <a:blip r:embed="rId2"/>
          <a:stretch>
            <a:fillRect/>
          </a:stretch>
        </p:blipFill>
        <p:spPr>
          <a:xfrm>
            <a:off x="7599532" y="2756127"/>
            <a:ext cx="2876951" cy="1857634"/>
          </a:xfrm>
          <a:prstGeom prst="rect">
            <a:avLst/>
          </a:prstGeom>
        </p:spPr>
      </p:pic>
      <p:pic>
        <p:nvPicPr>
          <p:cNvPr id="5" name="Picture 4">
            <a:extLst>
              <a:ext uri="{FF2B5EF4-FFF2-40B4-BE49-F238E27FC236}">
                <a16:creationId xmlns:a16="http://schemas.microsoft.com/office/drawing/2014/main" id="{29F46CC7-73F6-4618-B155-A0448175A183}"/>
              </a:ext>
            </a:extLst>
          </p:cNvPr>
          <p:cNvPicPr>
            <a:picLocks noChangeAspect="1"/>
          </p:cNvPicPr>
          <p:nvPr/>
        </p:nvPicPr>
        <p:blipFill>
          <a:blip r:embed="rId3"/>
          <a:stretch>
            <a:fillRect/>
          </a:stretch>
        </p:blipFill>
        <p:spPr>
          <a:xfrm>
            <a:off x="1480610" y="2775179"/>
            <a:ext cx="2810267" cy="183858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8CEDA40-DB63-4FE0-9928-2E1F4D00130B}"/>
                  </a:ext>
                </a:extLst>
              </p14:cNvPr>
              <p14:cNvContentPartPr/>
              <p14:nvPr/>
            </p14:nvContentPartPr>
            <p14:xfrm>
              <a:off x="687240" y="499680"/>
              <a:ext cx="10648800" cy="6130800"/>
            </p14:xfrm>
          </p:contentPart>
        </mc:Choice>
        <mc:Fallback xmlns="">
          <p:pic>
            <p:nvPicPr>
              <p:cNvPr id="7" name="Ink 6">
                <a:extLst>
                  <a:ext uri="{FF2B5EF4-FFF2-40B4-BE49-F238E27FC236}">
                    <a16:creationId xmlns:a16="http://schemas.microsoft.com/office/drawing/2014/main" id="{A8CEDA40-DB63-4FE0-9928-2E1F4D00130B}"/>
                  </a:ext>
                </a:extLst>
              </p:cNvPr>
              <p:cNvPicPr/>
              <p:nvPr/>
            </p:nvPicPr>
            <p:blipFill>
              <a:blip r:embed="rId5"/>
              <a:stretch>
                <a:fillRect/>
              </a:stretch>
            </p:blipFill>
            <p:spPr>
              <a:xfrm>
                <a:off x="677880" y="490320"/>
                <a:ext cx="10667520" cy="6149520"/>
              </a:xfrm>
              <a:prstGeom prst="rect">
                <a:avLst/>
              </a:prstGeom>
            </p:spPr>
          </p:pic>
        </mc:Fallback>
      </mc:AlternateContent>
    </p:spTree>
    <p:extLst>
      <p:ext uri="{BB962C8B-B14F-4D97-AF65-F5344CB8AC3E}">
        <p14:creationId xmlns:p14="http://schemas.microsoft.com/office/powerpoint/2010/main" val="20380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354765"/>
          </a:xfrm>
          <a:prstGeom prst="rect">
            <a:avLst/>
          </a:prstGeom>
          <a:noFill/>
        </p:spPr>
        <p:txBody>
          <a:bodyPr wrap="square" rtlCol="0">
            <a:spAutoFit/>
          </a:bodyPr>
          <a:lstStyle/>
          <a:p>
            <a:r>
              <a:rPr lang="en-US" sz="2400" b="1" dirty="0"/>
              <a:t>Given a Binary Heap and a new element to be added to this Heap. The task is to insert the new element to the Heap maintaining the properties of Heap.</a:t>
            </a:r>
          </a:p>
          <a:p>
            <a:endParaRPr lang="en-US" sz="2400" b="1" dirty="0"/>
          </a:p>
          <a:p>
            <a:r>
              <a:rPr lang="en-IN" sz="2000" b="1" dirty="0"/>
              <a:t>Process of Insertion: </a:t>
            </a:r>
            <a:endParaRPr lang="en-IN" sz="2000" dirty="0"/>
          </a:p>
          <a:p>
            <a:pPr marL="342900" indent="-342900">
              <a:buFont typeface="Wingdings" panose="05000000000000000000" pitchFamily="2" charset="2"/>
              <a:buChar char="Ø"/>
            </a:pPr>
            <a:r>
              <a:rPr lang="en-US" sz="2400" dirty="0"/>
              <a:t>Insert the new element at the end of the Heap.</a:t>
            </a:r>
          </a:p>
          <a:p>
            <a:pPr marL="342900" indent="-342900">
              <a:buFont typeface="Wingdings" panose="05000000000000000000" pitchFamily="2" charset="2"/>
              <a:buChar char="Ø"/>
            </a:pPr>
            <a:r>
              <a:rPr lang="en-US" sz="2400" dirty="0"/>
              <a:t>This newly inserted element may distort the properties of Heap for its parents. So, in order to keep the properties of Heap, </a:t>
            </a:r>
            <a:r>
              <a:rPr lang="en-US" sz="2400" dirty="0" err="1"/>
              <a:t>heapify</a:t>
            </a:r>
            <a:r>
              <a:rPr lang="en-US" sz="2400" dirty="0"/>
              <a:t> this newly inserted element following a bottom-up approach.</a:t>
            </a:r>
            <a:endParaRPr lang="en-IN" sz="2400" dirty="0"/>
          </a:p>
        </p:txBody>
      </p:sp>
    </p:spTree>
    <p:extLst>
      <p:ext uri="{BB962C8B-B14F-4D97-AF65-F5344CB8AC3E}">
        <p14:creationId xmlns:p14="http://schemas.microsoft.com/office/powerpoint/2010/main" val="238536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3" name="Picture 2">
            <a:extLst>
              <a:ext uri="{FF2B5EF4-FFF2-40B4-BE49-F238E27FC236}">
                <a16:creationId xmlns:a16="http://schemas.microsoft.com/office/drawing/2014/main" id="{F0F44FA2-2844-4E81-821B-D89FB01F9412}"/>
              </a:ext>
            </a:extLst>
          </p:cNvPr>
          <p:cNvPicPr>
            <a:picLocks noChangeAspect="1"/>
          </p:cNvPicPr>
          <p:nvPr/>
        </p:nvPicPr>
        <p:blipFill>
          <a:blip r:embed="rId2"/>
          <a:stretch>
            <a:fillRect/>
          </a:stretch>
        </p:blipFill>
        <p:spPr>
          <a:xfrm>
            <a:off x="1650910" y="1323082"/>
            <a:ext cx="4125564" cy="2776605"/>
          </a:xfrm>
          <a:prstGeom prst="rect">
            <a:avLst/>
          </a:prstGeom>
        </p:spPr>
      </p:pic>
      <p:pic>
        <p:nvPicPr>
          <p:cNvPr id="5" name="Picture 4">
            <a:extLst>
              <a:ext uri="{FF2B5EF4-FFF2-40B4-BE49-F238E27FC236}">
                <a16:creationId xmlns:a16="http://schemas.microsoft.com/office/drawing/2014/main" id="{3B9379D8-4C14-4364-BF41-960F70AFD38C}"/>
              </a:ext>
            </a:extLst>
          </p:cNvPr>
          <p:cNvPicPr>
            <a:picLocks noChangeAspect="1"/>
          </p:cNvPicPr>
          <p:nvPr/>
        </p:nvPicPr>
        <p:blipFill>
          <a:blip r:embed="rId3"/>
          <a:stretch>
            <a:fillRect/>
          </a:stretch>
        </p:blipFill>
        <p:spPr>
          <a:xfrm>
            <a:off x="6585827" y="1709260"/>
            <a:ext cx="5290056" cy="2390427"/>
          </a:xfrm>
          <a:prstGeom prst="rect">
            <a:avLst/>
          </a:prstGeom>
        </p:spPr>
      </p:pic>
      <p:pic>
        <p:nvPicPr>
          <p:cNvPr id="6" name="Picture 5">
            <a:extLst>
              <a:ext uri="{FF2B5EF4-FFF2-40B4-BE49-F238E27FC236}">
                <a16:creationId xmlns:a16="http://schemas.microsoft.com/office/drawing/2014/main" id="{E9FB5ACB-D21C-46DF-82CB-C4B9DFEA8E54}"/>
              </a:ext>
            </a:extLst>
          </p:cNvPr>
          <p:cNvPicPr>
            <a:picLocks noChangeAspect="1"/>
          </p:cNvPicPr>
          <p:nvPr/>
        </p:nvPicPr>
        <p:blipFill>
          <a:blip r:embed="rId4"/>
          <a:stretch>
            <a:fillRect/>
          </a:stretch>
        </p:blipFill>
        <p:spPr>
          <a:xfrm>
            <a:off x="3760931" y="4332384"/>
            <a:ext cx="4670138" cy="2061593"/>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76014D7-B598-4CF0-A285-8994B3B30B1E}"/>
                  </a:ext>
                </a:extLst>
              </p14:cNvPr>
              <p14:cNvContentPartPr/>
              <p14:nvPr/>
            </p14:nvContentPartPr>
            <p14:xfrm>
              <a:off x="4458600" y="4988880"/>
              <a:ext cx="3442320" cy="1391760"/>
            </p14:xfrm>
          </p:contentPart>
        </mc:Choice>
        <mc:Fallback xmlns="">
          <p:pic>
            <p:nvPicPr>
              <p:cNvPr id="2" name="Ink 1">
                <a:extLst>
                  <a:ext uri="{FF2B5EF4-FFF2-40B4-BE49-F238E27FC236}">
                    <a16:creationId xmlns:a16="http://schemas.microsoft.com/office/drawing/2014/main" id="{B76014D7-B598-4CF0-A285-8994B3B30B1E}"/>
                  </a:ext>
                </a:extLst>
              </p:cNvPr>
              <p:cNvPicPr/>
              <p:nvPr/>
            </p:nvPicPr>
            <p:blipFill>
              <a:blip r:embed="rId6"/>
              <a:stretch>
                <a:fillRect/>
              </a:stretch>
            </p:blipFill>
            <p:spPr>
              <a:xfrm>
                <a:off x="4449240" y="4979520"/>
                <a:ext cx="3461040" cy="1410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7038F1E-AAC7-4959-BF1D-318884B3C3FC}"/>
                  </a:ext>
                </a:extLst>
              </p14:cNvPr>
              <p14:cNvContentPartPr/>
              <p14:nvPr/>
            </p14:nvContentPartPr>
            <p14:xfrm>
              <a:off x="7502040" y="3528360"/>
              <a:ext cx="902520" cy="680040"/>
            </p14:xfrm>
          </p:contentPart>
        </mc:Choice>
        <mc:Fallback>
          <p:pic>
            <p:nvPicPr>
              <p:cNvPr id="7" name="Ink 6">
                <a:extLst>
                  <a:ext uri="{FF2B5EF4-FFF2-40B4-BE49-F238E27FC236}">
                    <a16:creationId xmlns:a16="http://schemas.microsoft.com/office/drawing/2014/main" id="{67038F1E-AAC7-4959-BF1D-318884B3C3FC}"/>
                  </a:ext>
                </a:extLst>
              </p:cNvPr>
              <p:cNvPicPr/>
              <p:nvPr/>
            </p:nvPicPr>
            <p:blipFill>
              <a:blip r:embed="rId8"/>
              <a:stretch>
                <a:fillRect/>
              </a:stretch>
            </p:blipFill>
            <p:spPr>
              <a:xfrm>
                <a:off x="7492680" y="3519000"/>
                <a:ext cx="92124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Ink 26">
                <a:extLst>
                  <a:ext uri="{FF2B5EF4-FFF2-40B4-BE49-F238E27FC236}">
                    <a16:creationId xmlns:a16="http://schemas.microsoft.com/office/drawing/2014/main" id="{B68838AF-E714-4575-AD10-FDC6C554E987}"/>
                  </a:ext>
                </a:extLst>
              </p14:cNvPr>
              <p14:cNvContentPartPr/>
              <p14:nvPr/>
            </p14:nvContentPartPr>
            <p14:xfrm>
              <a:off x="1972101" y="132875"/>
              <a:ext cx="2261520" cy="943920"/>
            </p14:xfrm>
          </p:contentPart>
        </mc:Choice>
        <mc:Fallback>
          <p:pic>
            <p:nvPicPr>
              <p:cNvPr id="27" name="Ink 26">
                <a:extLst>
                  <a:ext uri="{FF2B5EF4-FFF2-40B4-BE49-F238E27FC236}">
                    <a16:creationId xmlns:a16="http://schemas.microsoft.com/office/drawing/2014/main" id="{B68838AF-E714-4575-AD10-FDC6C554E987}"/>
                  </a:ext>
                </a:extLst>
              </p:cNvPr>
              <p:cNvPicPr/>
              <p:nvPr/>
            </p:nvPicPr>
            <p:blipFill>
              <a:blip r:embed="rId10"/>
              <a:stretch>
                <a:fillRect/>
              </a:stretch>
            </p:blipFill>
            <p:spPr>
              <a:xfrm>
                <a:off x="1963101" y="123875"/>
                <a:ext cx="2279160" cy="961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Ink 30">
                <a:extLst>
                  <a:ext uri="{FF2B5EF4-FFF2-40B4-BE49-F238E27FC236}">
                    <a16:creationId xmlns:a16="http://schemas.microsoft.com/office/drawing/2014/main" id="{A5019F73-AD15-4044-AD65-C2A23049BF6E}"/>
                  </a:ext>
                </a:extLst>
              </p14:cNvPr>
              <p14:cNvContentPartPr/>
              <p14:nvPr/>
            </p14:nvContentPartPr>
            <p14:xfrm>
              <a:off x="5109501" y="182195"/>
              <a:ext cx="817560" cy="408600"/>
            </p14:xfrm>
          </p:contentPart>
        </mc:Choice>
        <mc:Fallback>
          <p:pic>
            <p:nvPicPr>
              <p:cNvPr id="31" name="Ink 30">
                <a:extLst>
                  <a:ext uri="{FF2B5EF4-FFF2-40B4-BE49-F238E27FC236}">
                    <a16:creationId xmlns:a16="http://schemas.microsoft.com/office/drawing/2014/main" id="{A5019F73-AD15-4044-AD65-C2A23049BF6E}"/>
                  </a:ext>
                </a:extLst>
              </p:cNvPr>
              <p:cNvPicPr/>
              <p:nvPr/>
            </p:nvPicPr>
            <p:blipFill>
              <a:blip r:embed="rId12"/>
              <a:stretch>
                <a:fillRect/>
              </a:stretch>
            </p:blipFill>
            <p:spPr>
              <a:xfrm>
                <a:off x="5100501" y="173195"/>
                <a:ext cx="83520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9" name="Ink 48">
                <a:extLst>
                  <a:ext uri="{FF2B5EF4-FFF2-40B4-BE49-F238E27FC236}">
                    <a16:creationId xmlns:a16="http://schemas.microsoft.com/office/drawing/2014/main" id="{EE699B62-9221-476F-A624-9B789C76EC11}"/>
                  </a:ext>
                </a:extLst>
              </p14:cNvPr>
              <p14:cNvContentPartPr/>
              <p14:nvPr/>
            </p14:nvContentPartPr>
            <p14:xfrm>
              <a:off x="2746821" y="2033560"/>
              <a:ext cx="186480" cy="152280"/>
            </p14:xfrm>
          </p:contentPart>
        </mc:Choice>
        <mc:Fallback>
          <p:pic>
            <p:nvPicPr>
              <p:cNvPr id="49" name="Ink 48">
                <a:extLst>
                  <a:ext uri="{FF2B5EF4-FFF2-40B4-BE49-F238E27FC236}">
                    <a16:creationId xmlns:a16="http://schemas.microsoft.com/office/drawing/2014/main" id="{EE699B62-9221-476F-A624-9B789C76EC11}"/>
                  </a:ext>
                </a:extLst>
              </p:cNvPr>
              <p:cNvPicPr/>
              <p:nvPr/>
            </p:nvPicPr>
            <p:blipFill>
              <a:blip r:embed="rId14"/>
              <a:stretch>
                <a:fillRect/>
              </a:stretch>
            </p:blipFill>
            <p:spPr>
              <a:xfrm>
                <a:off x="2737821" y="2024560"/>
                <a:ext cx="2041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1" name="Ink 50">
                <a:extLst>
                  <a:ext uri="{FF2B5EF4-FFF2-40B4-BE49-F238E27FC236}">
                    <a16:creationId xmlns:a16="http://schemas.microsoft.com/office/drawing/2014/main" id="{AF21A432-1BE1-4642-8CAC-C46A2DEFEAAD}"/>
                  </a:ext>
                </a:extLst>
              </p14:cNvPr>
              <p14:cNvContentPartPr/>
              <p14:nvPr/>
            </p14:nvContentPartPr>
            <p14:xfrm>
              <a:off x="1957341" y="2378080"/>
              <a:ext cx="415800" cy="540360"/>
            </p14:xfrm>
          </p:contentPart>
        </mc:Choice>
        <mc:Fallback>
          <p:pic>
            <p:nvPicPr>
              <p:cNvPr id="51" name="Ink 50">
                <a:extLst>
                  <a:ext uri="{FF2B5EF4-FFF2-40B4-BE49-F238E27FC236}">
                    <a16:creationId xmlns:a16="http://schemas.microsoft.com/office/drawing/2014/main" id="{AF21A432-1BE1-4642-8CAC-C46A2DEFEAAD}"/>
                  </a:ext>
                </a:extLst>
              </p:cNvPr>
              <p:cNvPicPr/>
              <p:nvPr/>
            </p:nvPicPr>
            <p:blipFill>
              <a:blip r:embed="rId16"/>
              <a:stretch>
                <a:fillRect/>
              </a:stretch>
            </p:blipFill>
            <p:spPr>
              <a:xfrm>
                <a:off x="1948341" y="2369080"/>
                <a:ext cx="43344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3" name="Ink 62">
                <a:extLst>
                  <a:ext uri="{FF2B5EF4-FFF2-40B4-BE49-F238E27FC236}">
                    <a16:creationId xmlns:a16="http://schemas.microsoft.com/office/drawing/2014/main" id="{B652E03F-605D-4176-B859-268CEC117014}"/>
                  </a:ext>
                </a:extLst>
              </p14:cNvPr>
              <p14:cNvContentPartPr/>
              <p14:nvPr/>
            </p14:nvContentPartPr>
            <p14:xfrm>
              <a:off x="6266541" y="-299838"/>
              <a:ext cx="4108320" cy="1267798"/>
            </p14:xfrm>
          </p:contentPart>
        </mc:Choice>
        <mc:Fallback>
          <p:pic>
            <p:nvPicPr>
              <p:cNvPr id="63" name="Ink 62">
                <a:extLst>
                  <a:ext uri="{FF2B5EF4-FFF2-40B4-BE49-F238E27FC236}">
                    <a16:creationId xmlns:a16="http://schemas.microsoft.com/office/drawing/2014/main" id="{B652E03F-605D-4176-B859-268CEC117014}"/>
                  </a:ext>
                </a:extLst>
              </p:cNvPr>
              <p:cNvPicPr/>
              <p:nvPr/>
            </p:nvPicPr>
            <p:blipFill>
              <a:blip r:embed="rId18"/>
              <a:stretch>
                <a:fillRect/>
              </a:stretch>
            </p:blipFill>
            <p:spPr>
              <a:xfrm>
                <a:off x="6257541" y="-308837"/>
                <a:ext cx="4125960" cy="1285436"/>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5" name="Ink 64">
                <a:extLst>
                  <a:ext uri="{FF2B5EF4-FFF2-40B4-BE49-F238E27FC236}">
                    <a16:creationId xmlns:a16="http://schemas.microsoft.com/office/drawing/2014/main" id="{E9BEF67C-38D5-4875-B1B2-403B5F3F5AC6}"/>
                  </a:ext>
                </a:extLst>
              </p14:cNvPr>
              <p14:cNvContentPartPr/>
              <p14:nvPr/>
            </p14:nvContentPartPr>
            <p14:xfrm>
              <a:off x="6815901" y="2974362"/>
              <a:ext cx="7560" cy="186840"/>
            </p14:xfrm>
          </p:contentPart>
        </mc:Choice>
        <mc:Fallback>
          <p:pic>
            <p:nvPicPr>
              <p:cNvPr id="65" name="Ink 64">
                <a:extLst>
                  <a:ext uri="{FF2B5EF4-FFF2-40B4-BE49-F238E27FC236}">
                    <a16:creationId xmlns:a16="http://schemas.microsoft.com/office/drawing/2014/main" id="{E9BEF67C-38D5-4875-B1B2-403B5F3F5AC6}"/>
                  </a:ext>
                </a:extLst>
              </p:cNvPr>
              <p:cNvPicPr/>
              <p:nvPr/>
            </p:nvPicPr>
            <p:blipFill>
              <a:blip r:embed="rId20"/>
              <a:stretch>
                <a:fillRect/>
              </a:stretch>
            </p:blipFill>
            <p:spPr>
              <a:xfrm>
                <a:off x="6806901" y="2965362"/>
                <a:ext cx="25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7" name="Ink 66">
                <a:extLst>
                  <a:ext uri="{FF2B5EF4-FFF2-40B4-BE49-F238E27FC236}">
                    <a16:creationId xmlns:a16="http://schemas.microsoft.com/office/drawing/2014/main" id="{D271700D-91EB-482E-8C4F-C53C00C935DB}"/>
                  </a:ext>
                </a:extLst>
              </p14:cNvPr>
              <p14:cNvContentPartPr/>
              <p14:nvPr/>
            </p14:nvContentPartPr>
            <p14:xfrm>
              <a:off x="6624021" y="3418602"/>
              <a:ext cx="238680" cy="460080"/>
            </p14:xfrm>
          </p:contentPart>
        </mc:Choice>
        <mc:Fallback>
          <p:pic>
            <p:nvPicPr>
              <p:cNvPr id="67" name="Ink 66">
                <a:extLst>
                  <a:ext uri="{FF2B5EF4-FFF2-40B4-BE49-F238E27FC236}">
                    <a16:creationId xmlns:a16="http://schemas.microsoft.com/office/drawing/2014/main" id="{D271700D-91EB-482E-8C4F-C53C00C935DB}"/>
                  </a:ext>
                </a:extLst>
              </p:cNvPr>
              <p:cNvPicPr/>
              <p:nvPr/>
            </p:nvPicPr>
            <p:blipFill>
              <a:blip r:embed="rId22"/>
              <a:stretch>
                <a:fillRect/>
              </a:stretch>
            </p:blipFill>
            <p:spPr>
              <a:xfrm>
                <a:off x="6615021" y="3409609"/>
                <a:ext cx="256320" cy="477706"/>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3" name="Ink 102">
                <a:extLst>
                  <a:ext uri="{FF2B5EF4-FFF2-40B4-BE49-F238E27FC236}">
                    <a16:creationId xmlns:a16="http://schemas.microsoft.com/office/drawing/2014/main" id="{661816A0-5A4C-4557-ACB1-5BDE59D9D56C}"/>
                  </a:ext>
                </a:extLst>
              </p14:cNvPr>
              <p14:cNvContentPartPr/>
              <p14:nvPr/>
            </p14:nvContentPartPr>
            <p14:xfrm>
              <a:off x="9956181" y="5776962"/>
              <a:ext cx="2458080" cy="119880"/>
            </p14:xfrm>
          </p:contentPart>
        </mc:Choice>
        <mc:Fallback>
          <p:pic>
            <p:nvPicPr>
              <p:cNvPr id="103" name="Ink 102">
                <a:extLst>
                  <a:ext uri="{FF2B5EF4-FFF2-40B4-BE49-F238E27FC236}">
                    <a16:creationId xmlns:a16="http://schemas.microsoft.com/office/drawing/2014/main" id="{661816A0-5A4C-4557-ACB1-5BDE59D9D56C}"/>
                  </a:ext>
                </a:extLst>
              </p:cNvPr>
              <p:cNvPicPr/>
              <p:nvPr/>
            </p:nvPicPr>
            <p:blipFill>
              <a:blip r:embed="rId24"/>
              <a:stretch>
                <a:fillRect/>
              </a:stretch>
            </p:blipFill>
            <p:spPr>
              <a:xfrm>
                <a:off x="9947181" y="5767962"/>
                <a:ext cx="24757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1" name="Ink 130">
                <a:extLst>
                  <a:ext uri="{FF2B5EF4-FFF2-40B4-BE49-F238E27FC236}">
                    <a16:creationId xmlns:a16="http://schemas.microsoft.com/office/drawing/2014/main" id="{42436188-C07A-43D7-AC3F-EF25F0FCC2AE}"/>
                  </a:ext>
                </a:extLst>
              </p14:cNvPr>
              <p14:cNvContentPartPr/>
              <p14:nvPr/>
            </p14:nvContentPartPr>
            <p14:xfrm>
              <a:off x="7523301" y="2453442"/>
              <a:ext cx="4614480" cy="3079080"/>
            </p14:xfrm>
          </p:contentPart>
        </mc:Choice>
        <mc:Fallback>
          <p:pic>
            <p:nvPicPr>
              <p:cNvPr id="131" name="Ink 130">
                <a:extLst>
                  <a:ext uri="{FF2B5EF4-FFF2-40B4-BE49-F238E27FC236}">
                    <a16:creationId xmlns:a16="http://schemas.microsoft.com/office/drawing/2014/main" id="{42436188-C07A-43D7-AC3F-EF25F0FCC2AE}"/>
                  </a:ext>
                </a:extLst>
              </p:cNvPr>
              <p:cNvPicPr/>
              <p:nvPr/>
            </p:nvPicPr>
            <p:blipFill>
              <a:blip r:embed="rId26"/>
              <a:stretch>
                <a:fillRect/>
              </a:stretch>
            </p:blipFill>
            <p:spPr>
              <a:xfrm>
                <a:off x="7514301" y="2444442"/>
                <a:ext cx="4632120" cy="3096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7" name="Ink 146">
                <a:extLst>
                  <a:ext uri="{FF2B5EF4-FFF2-40B4-BE49-F238E27FC236}">
                    <a16:creationId xmlns:a16="http://schemas.microsoft.com/office/drawing/2014/main" id="{F349B08A-6526-4A7D-9889-7E253BBDAA43}"/>
                  </a:ext>
                </a:extLst>
              </p14:cNvPr>
              <p14:cNvContentPartPr/>
              <p14:nvPr/>
            </p14:nvContentPartPr>
            <p14:xfrm>
              <a:off x="4529541" y="3968682"/>
              <a:ext cx="2383920" cy="1949760"/>
            </p14:xfrm>
          </p:contentPart>
        </mc:Choice>
        <mc:Fallback>
          <p:pic>
            <p:nvPicPr>
              <p:cNvPr id="147" name="Ink 146">
                <a:extLst>
                  <a:ext uri="{FF2B5EF4-FFF2-40B4-BE49-F238E27FC236}">
                    <a16:creationId xmlns:a16="http://schemas.microsoft.com/office/drawing/2014/main" id="{F349B08A-6526-4A7D-9889-7E253BBDAA43}"/>
                  </a:ext>
                </a:extLst>
              </p:cNvPr>
              <p:cNvPicPr/>
              <p:nvPr/>
            </p:nvPicPr>
            <p:blipFill>
              <a:blip r:embed="rId28"/>
              <a:stretch>
                <a:fillRect/>
              </a:stretch>
            </p:blipFill>
            <p:spPr>
              <a:xfrm>
                <a:off x="4520541" y="3959682"/>
                <a:ext cx="2401560" cy="1967400"/>
              </a:xfrm>
              <a:prstGeom prst="rect">
                <a:avLst/>
              </a:prstGeom>
            </p:spPr>
          </p:pic>
        </mc:Fallback>
      </mc:AlternateContent>
    </p:spTree>
    <p:extLst>
      <p:ext uri="{BB962C8B-B14F-4D97-AF65-F5344CB8AC3E}">
        <p14:creationId xmlns:p14="http://schemas.microsoft.com/office/powerpoint/2010/main" val="31936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Insertion in Heaps</a:t>
            </a:r>
          </a:p>
        </p:txBody>
      </p:sp>
      <p:pic>
        <p:nvPicPr>
          <p:cNvPr id="2" name="Picture 1">
            <a:extLst>
              <a:ext uri="{FF2B5EF4-FFF2-40B4-BE49-F238E27FC236}">
                <a16:creationId xmlns:a16="http://schemas.microsoft.com/office/drawing/2014/main" id="{C5EE670F-C817-473D-8B74-B6E49AB906E7}"/>
              </a:ext>
            </a:extLst>
          </p:cNvPr>
          <p:cNvPicPr>
            <a:picLocks noChangeAspect="1"/>
          </p:cNvPicPr>
          <p:nvPr/>
        </p:nvPicPr>
        <p:blipFill>
          <a:blip r:embed="rId2"/>
          <a:stretch>
            <a:fillRect/>
          </a:stretch>
        </p:blipFill>
        <p:spPr>
          <a:xfrm>
            <a:off x="3319978" y="1420813"/>
            <a:ext cx="5552044" cy="401637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AEEA84F-EC90-4FA9-BD98-20CDACFE28AB}"/>
                  </a:ext>
                </a:extLst>
              </p14:cNvPr>
              <p14:cNvContentPartPr/>
              <p14:nvPr/>
            </p14:nvContentPartPr>
            <p14:xfrm>
              <a:off x="4037400" y="1776600"/>
              <a:ext cx="336960" cy="353880"/>
            </p14:xfrm>
          </p:contentPart>
        </mc:Choice>
        <mc:Fallback>
          <p:pic>
            <p:nvPicPr>
              <p:cNvPr id="3" name="Ink 2">
                <a:extLst>
                  <a:ext uri="{FF2B5EF4-FFF2-40B4-BE49-F238E27FC236}">
                    <a16:creationId xmlns:a16="http://schemas.microsoft.com/office/drawing/2014/main" id="{1AEEA84F-EC90-4FA9-BD98-20CDACFE28AB}"/>
                  </a:ext>
                </a:extLst>
              </p:cNvPr>
              <p:cNvPicPr/>
              <p:nvPr/>
            </p:nvPicPr>
            <p:blipFill>
              <a:blip r:embed="rId4"/>
              <a:stretch>
                <a:fillRect/>
              </a:stretch>
            </p:blipFill>
            <p:spPr>
              <a:xfrm>
                <a:off x="4028040" y="1767240"/>
                <a:ext cx="35568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07C06DC9-B474-44EC-88C0-0A144939FC4A}"/>
                  </a:ext>
                </a:extLst>
              </p14:cNvPr>
              <p14:cNvContentPartPr/>
              <p14:nvPr/>
            </p14:nvContentPartPr>
            <p14:xfrm>
              <a:off x="1155621" y="1956275"/>
              <a:ext cx="300600" cy="194040"/>
            </p14:xfrm>
          </p:contentPart>
        </mc:Choice>
        <mc:Fallback>
          <p:pic>
            <p:nvPicPr>
              <p:cNvPr id="26" name="Ink 25">
                <a:extLst>
                  <a:ext uri="{FF2B5EF4-FFF2-40B4-BE49-F238E27FC236}">
                    <a16:creationId xmlns:a16="http://schemas.microsoft.com/office/drawing/2014/main" id="{07C06DC9-B474-44EC-88C0-0A144939FC4A}"/>
                  </a:ext>
                </a:extLst>
              </p:cNvPr>
              <p:cNvPicPr/>
              <p:nvPr/>
            </p:nvPicPr>
            <p:blipFill>
              <a:blip r:embed="rId6"/>
              <a:stretch>
                <a:fillRect/>
              </a:stretch>
            </p:blipFill>
            <p:spPr>
              <a:xfrm>
                <a:off x="1146621" y="1947275"/>
                <a:ext cx="3182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4" name="Ink 63">
                <a:extLst>
                  <a:ext uri="{FF2B5EF4-FFF2-40B4-BE49-F238E27FC236}">
                    <a16:creationId xmlns:a16="http://schemas.microsoft.com/office/drawing/2014/main" id="{B65D5BB9-517C-4304-A558-DE4A9A8FE3CC}"/>
                  </a:ext>
                </a:extLst>
              </p14:cNvPr>
              <p14:cNvContentPartPr/>
              <p14:nvPr/>
            </p14:nvContentPartPr>
            <p14:xfrm>
              <a:off x="4649781" y="2227715"/>
              <a:ext cx="154800" cy="119880"/>
            </p14:xfrm>
          </p:contentPart>
        </mc:Choice>
        <mc:Fallback>
          <p:pic>
            <p:nvPicPr>
              <p:cNvPr id="64" name="Ink 63">
                <a:extLst>
                  <a:ext uri="{FF2B5EF4-FFF2-40B4-BE49-F238E27FC236}">
                    <a16:creationId xmlns:a16="http://schemas.microsoft.com/office/drawing/2014/main" id="{B65D5BB9-517C-4304-A558-DE4A9A8FE3CC}"/>
                  </a:ext>
                </a:extLst>
              </p:cNvPr>
              <p:cNvPicPr/>
              <p:nvPr/>
            </p:nvPicPr>
            <p:blipFill>
              <a:blip r:embed="rId8"/>
              <a:stretch>
                <a:fillRect/>
              </a:stretch>
            </p:blipFill>
            <p:spPr>
              <a:xfrm>
                <a:off x="4640781" y="2218715"/>
                <a:ext cx="1724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8" name="Ink 67">
                <a:extLst>
                  <a:ext uri="{FF2B5EF4-FFF2-40B4-BE49-F238E27FC236}">
                    <a16:creationId xmlns:a16="http://schemas.microsoft.com/office/drawing/2014/main" id="{18AF77C8-EE8A-4B48-A942-22ADD1C6A97C}"/>
                  </a:ext>
                </a:extLst>
              </p14:cNvPr>
              <p14:cNvContentPartPr/>
              <p14:nvPr/>
            </p14:nvContentPartPr>
            <p14:xfrm>
              <a:off x="1655661" y="603395"/>
              <a:ext cx="2511360" cy="3791160"/>
            </p14:xfrm>
          </p:contentPart>
        </mc:Choice>
        <mc:Fallback>
          <p:pic>
            <p:nvPicPr>
              <p:cNvPr id="68" name="Ink 67">
                <a:extLst>
                  <a:ext uri="{FF2B5EF4-FFF2-40B4-BE49-F238E27FC236}">
                    <a16:creationId xmlns:a16="http://schemas.microsoft.com/office/drawing/2014/main" id="{18AF77C8-EE8A-4B48-A942-22ADD1C6A97C}"/>
                  </a:ext>
                </a:extLst>
              </p:cNvPr>
              <p:cNvPicPr/>
              <p:nvPr/>
            </p:nvPicPr>
            <p:blipFill>
              <a:blip r:embed="rId10"/>
              <a:stretch>
                <a:fillRect/>
              </a:stretch>
            </p:blipFill>
            <p:spPr>
              <a:xfrm>
                <a:off x="1646661" y="594395"/>
                <a:ext cx="2529000" cy="3808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7" name="Ink 136">
                <a:extLst>
                  <a:ext uri="{FF2B5EF4-FFF2-40B4-BE49-F238E27FC236}">
                    <a16:creationId xmlns:a16="http://schemas.microsoft.com/office/drawing/2014/main" id="{799970BB-D430-48C2-BCB0-853257B389F0}"/>
                  </a:ext>
                </a:extLst>
              </p14:cNvPr>
              <p14:cNvContentPartPr/>
              <p14:nvPr/>
            </p14:nvContentPartPr>
            <p14:xfrm>
              <a:off x="5495061" y="1432115"/>
              <a:ext cx="6087600" cy="5237280"/>
            </p14:xfrm>
          </p:contentPart>
        </mc:Choice>
        <mc:Fallback>
          <p:pic>
            <p:nvPicPr>
              <p:cNvPr id="137" name="Ink 136">
                <a:extLst>
                  <a:ext uri="{FF2B5EF4-FFF2-40B4-BE49-F238E27FC236}">
                    <a16:creationId xmlns:a16="http://schemas.microsoft.com/office/drawing/2014/main" id="{799970BB-D430-48C2-BCB0-853257B389F0}"/>
                  </a:ext>
                </a:extLst>
              </p:cNvPr>
              <p:cNvPicPr/>
              <p:nvPr/>
            </p:nvPicPr>
            <p:blipFill>
              <a:blip r:embed="rId12"/>
              <a:stretch>
                <a:fillRect/>
              </a:stretch>
            </p:blipFill>
            <p:spPr>
              <a:xfrm>
                <a:off x="5486061" y="1423115"/>
                <a:ext cx="6105240" cy="5254920"/>
              </a:xfrm>
              <a:prstGeom prst="rect">
                <a:avLst/>
              </a:prstGeom>
            </p:spPr>
          </p:pic>
        </mc:Fallback>
      </mc:AlternateContent>
    </p:spTree>
    <p:extLst>
      <p:ext uri="{BB962C8B-B14F-4D97-AF65-F5344CB8AC3E}">
        <p14:creationId xmlns:p14="http://schemas.microsoft.com/office/powerpoint/2010/main" val="352552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sp>
        <p:nvSpPr>
          <p:cNvPr id="2" name="TextBox 1">
            <a:extLst>
              <a:ext uri="{FF2B5EF4-FFF2-40B4-BE49-F238E27FC236}">
                <a16:creationId xmlns:a16="http://schemas.microsoft.com/office/drawing/2014/main" id="{D9C328A5-0120-4A2A-834B-9D7E69D9A393}"/>
              </a:ext>
            </a:extLst>
          </p:cNvPr>
          <p:cNvSpPr txBox="1"/>
          <p:nvPr/>
        </p:nvSpPr>
        <p:spPr>
          <a:xfrm>
            <a:off x="1932428" y="1235903"/>
            <a:ext cx="9230780" cy="3416320"/>
          </a:xfrm>
          <a:prstGeom prst="rect">
            <a:avLst/>
          </a:prstGeom>
          <a:noFill/>
        </p:spPr>
        <p:txBody>
          <a:bodyPr wrap="square" rtlCol="0">
            <a:spAutoFit/>
          </a:bodyPr>
          <a:lstStyle/>
          <a:p>
            <a:r>
              <a:rPr lang="en-US" sz="2400" b="1" dirty="0"/>
              <a:t>Since deleting an element at any intermediary position in the heap can be costly, so we can simply replace the element to be deleted by the last element and delete the last element of the Heap.</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Replace the root or element to be deleted by the last element.</a:t>
            </a:r>
          </a:p>
          <a:p>
            <a:pPr marL="342900" indent="-342900">
              <a:buFont typeface="Wingdings" panose="05000000000000000000" pitchFamily="2" charset="2"/>
              <a:buChar char="Ø"/>
            </a:pPr>
            <a:r>
              <a:rPr lang="en-US" sz="2400" b="1" dirty="0"/>
              <a:t>Delete the last element from the Heap.</a:t>
            </a:r>
          </a:p>
          <a:p>
            <a:pPr marL="342900" indent="-342900">
              <a:buFont typeface="Wingdings" panose="05000000000000000000" pitchFamily="2" charset="2"/>
              <a:buChar char="Ø"/>
            </a:pPr>
            <a:r>
              <a:rPr lang="en-US" sz="2400" b="1" dirty="0"/>
              <a:t>Since, the last element is now placed at the position of the root node. So, it may not follow the heap property. Therefore, </a:t>
            </a:r>
            <a:r>
              <a:rPr lang="en-US" sz="2400" b="1" dirty="0" err="1"/>
              <a:t>heapify</a:t>
            </a:r>
            <a:r>
              <a:rPr lang="en-US" sz="2400" b="1" dirty="0"/>
              <a:t> the last node placed at the position of root.</a:t>
            </a:r>
            <a:endParaRPr lang="en-IN" sz="24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390C08B-E085-47BD-8428-FDF1E8743FF4}"/>
                  </a:ext>
                </a:extLst>
              </p14:cNvPr>
              <p14:cNvContentPartPr/>
              <p14:nvPr/>
            </p14:nvContentPartPr>
            <p14:xfrm>
              <a:off x="3863520" y="4525560"/>
              <a:ext cx="7582680" cy="2085120"/>
            </p14:xfrm>
          </p:contentPart>
        </mc:Choice>
        <mc:Fallback xmlns="">
          <p:pic>
            <p:nvPicPr>
              <p:cNvPr id="3" name="Ink 2">
                <a:extLst>
                  <a:ext uri="{FF2B5EF4-FFF2-40B4-BE49-F238E27FC236}">
                    <a16:creationId xmlns:a16="http://schemas.microsoft.com/office/drawing/2014/main" id="{5390C08B-E085-47BD-8428-FDF1E8743FF4}"/>
                  </a:ext>
                </a:extLst>
              </p:cNvPr>
              <p:cNvPicPr/>
              <p:nvPr/>
            </p:nvPicPr>
            <p:blipFill>
              <a:blip r:embed="rId3"/>
              <a:stretch>
                <a:fillRect/>
              </a:stretch>
            </p:blipFill>
            <p:spPr>
              <a:xfrm>
                <a:off x="3854160" y="4516200"/>
                <a:ext cx="7601400" cy="2103840"/>
              </a:xfrm>
              <a:prstGeom prst="rect">
                <a:avLst/>
              </a:prstGeom>
            </p:spPr>
          </p:pic>
        </mc:Fallback>
      </mc:AlternateContent>
    </p:spTree>
    <p:extLst>
      <p:ext uri="{BB962C8B-B14F-4D97-AF65-F5344CB8AC3E}">
        <p14:creationId xmlns:p14="http://schemas.microsoft.com/office/powerpoint/2010/main" val="297646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Deletion in Heaps</a:t>
            </a:r>
          </a:p>
        </p:txBody>
      </p:sp>
      <p:pic>
        <p:nvPicPr>
          <p:cNvPr id="3" name="Picture 2">
            <a:extLst>
              <a:ext uri="{FF2B5EF4-FFF2-40B4-BE49-F238E27FC236}">
                <a16:creationId xmlns:a16="http://schemas.microsoft.com/office/drawing/2014/main" id="{D8FD496E-70D4-4EB2-99DD-6E331EA38BA0}"/>
              </a:ext>
            </a:extLst>
          </p:cNvPr>
          <p:cNvPicPr>
            <a:picLocks noChangeAspect="1"/>
          </p:cNvPicPr>
          <p:nvPr/>
        </p:nvPicPr>
        <p:blipFill>
          <a:blip r:embed="rId2"/>
          <a:stretch>
            <a:fillRect/>
          </a:stretch>
        </p:blipFill>
        <p:spPr>
          <a:xfrm>
            <a:off x="1480610" y="1235903"/>
            <a:ext cx="4069740" cy="3237056"/>
          </a:xfrm>
          <a:prstGeom prst="rect">
            <a:avLst/>
          </a:prstGeom>
        </p:spPr>
      </p:pic>
      <p:pic>
        <p:nvPicPr>
          <p:cNvPr id="5" name="Picture 4">
            <a:extLst>
              <a:ext uri="{FF2B5EF4-FFF2-40B4-BE49-F238E27FC236}">
                <a16:creationId xmlns:a16="http://schemas.microsoft.com/office/drawing/2014/main" id="{771E1192-71D5-4F8F-9911-4F1577C314E7}"/>
              </a:ext>
            </a:extLst>
          </p:cNvPr>
          <p:cNvPicPr>
            <a:picLocks noChangeAspect="1"/>
          </p:cNvPicPr>
          <p:nvPr/>
        </p:nvPicPr>
        <p:blipFill>
          <a:blip r:embed="rId3"/>
          <a:stretch>
            <a:fillRect/>
          </a:stretch>
        </p:blipFill>
        <p:spPr>
          <a:xfrm>
            <a:off x="6752584" y="2173298"/>
            <a:ext cx="4763165" cy="1362265"/>
          </a:xfrm>
          <a:prstGeom prst="rect">
            <a:avLst/>
          </a:prstGeom>
        </p:spPr>
      </p:pic>
      <p:pic>
        <p:nvPicPr>
          <p:cNvPr id="6" name="Picture 5">
            <a:extLst>
              <a:ext uri="{FF2B5EF4-FFF2-40B4-BE49-F238E27FC236}">
                <a16:creationId xmlns:a16="http://schemas.microsoft.com/office/drawing/2014/main" id="{5488EAEF-19C0-481B-8381-ED47A2F99819}"/>
              </a:ext>
            </a:extLst>
          </p:cNvPr>
          <p:cNvPicPr>
            <a:picLocks noChangeAspect="1"/>
          </p:cNvPicPr>
          <p:nvPr/>
        </p:nvPicPr>
        <p:blipFill>
          <a:blip r:embed="rId4"/>
          <a:stretch>
            <a:fillRect/>
          </a:stretch>
        </p:blipFill>
        <p:spPr>
          <a:xfrm>
            <a:off x="4663719" y="4641490"/>
            <a:ext cx="2864561" cy="1961214"/>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2C10DB0-B91F-4C33-B0B3-37CE91BF4146}"/>
                  </a:ext>
                </a:extLst>
              </p14:cNvPr>
              <p14:cNvContentPartPr/>
              <p14:nvPr/>
            </p14:nvContentPartPr>
            <p14:xfrm>
              <a:off x="1216080" y="1308240"/>
              <a:ext cx="9149040" cy="5387400"/>
            </p14:xfrm>
          </p:contentPart>
        </mc:Choice>
        <mc:Fallback>
          <p:pic>
            <p:nvPicPr>
              <p:cNvPr id="2" name="Ink 1">
                <a:extLst>
                  <a:ext uri="{FF2B5EF4-FFF2-40B4-BE49-F238E27FC236}">
                    <a16:creationId xmlns:a16="http://schemas.microsoft.com/office/drawing/2014/main" id="{82C10DB0-B91F-4C33-B0B3-37CE91BF4146}"/>
                  </a:ext>
                </a:extLst>
              </p:cNvPr>
              <p:cNvPicPr/>
              <p:nvPr/>
            </p:nvPicPr>
            <p:blipFill>
              <a:blip r:embed="rId6"/>
              <a:stretch>
                <a:fillRect/>
              </a:stretch>
            </p:blipFill>
            <p:spPr>
              <a:xfrm>
                <a:off x="1206720" y="1298880"/>
                <a:ext cx="9167760" cy="5406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D47C645C-DA9B-4DF8-9DFD-010B71D851CF}"/>
                  </a:ext>
                </a:extLst>
              </p14:cNvPr>
              <p14:cNvContentPartPr/>
              <p14:nvPr/>
            </p14:nvContentPartPr>
            <p14:xfrm>
              <a:off x="3107181" y="452915"/>
              <a:ext cx="360" cy="360"/>
            </p14:xfrm>
          </p:contentPart>
        </mc:Choice>
        <mc:Fallback>
          <p:pic>
            <p:nvPicPr>
              <p:cNvPr id="18" name="Ink 17">
                <a:extLst>
                  <a:ext uri="{FF2B5EF4-FFF2-40B4-BE49-F238E27FC236}">
                    <a16:creationId xmlns:a16="http://schemas.microsoft.com/office/drawing/2014/main" id="{D47C645C-DA9B-4DF8-9DFD-010B71D851CF}"/>
                  </a:ext>
                </a:extLst>
              </p:cNvPr>
              <p:cNvPicPr/>
              <p:nvPr/>
            </p:nvPicPr>
            <p:blipFill>
              <a:blip r:embed="rId8"/>
              <a:stretch>
                <a:fillRect/>
              </a:stretch>
            </p:blipFill>
            <p:spPr>
              <a:xfrm>
                <a:off x="3098181" y="44391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6" name="Ink 35">
                <a:extLst>
                  <a:ext uri="{FF2B5EF4-FFF2-40B4-BE49-F238E27FC236}">
                    <a16:creationId xmlns:a16="http://schemas.microsoft.com/office/drawing/2014/main" id="{76F230E0-43CE-4EA7-8311-74073B057168}"/>
                  </a:ext>
                </a:extLst>
              </p14:cNvPr>
              <p14:cNvContentPartPr/>
              <p14:nvPr/>
            </p14:nvContentPartPr>
            <p14:xfrm>
              <a:off x="5760741" y="1710035"/>
              <a:ext cx="2978280" cy="2335680"/>
            </p14:xfrm>
          </p:contentPart>
        </mc:Choice>
        <mc:Fallback>
          <p:pic>
            <p:nvPicPr>
              <p:cNvPr id="36" name="Ink 35">
                <a:extLst>
                  <a:ext uri="{FF2B5EF4-FFF2-40B4-BE49-F238E27FC236}">
                    <a16:creationId xmlns:a16="http://schemas.microsoft.com/office/drawing/2014/main" id="{76F230E0-43CE-4EA7-8311-74073B057168}"/>
                  </a:ext>
                </a:extLst>
              </p:cNvPr>
              <p:cNvPicPr/>
              <p:nvPr/>
            </p:nvPicPr>
            <p:blipFill>
              <a:blip r:embed="rId10"/>
              <a:stretch>
                <a:fillRect/>
              </a:stretch>
            </p:blipFill>
            <p:spPr>
              <a:xfrm>
                <a:off x="5751741" y="1701035"/>
                <a:ext cx="2995920" cy="2353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3" name="Ink 52">
                <a:extLst>
                  <a:ext uri="{FF2B5EF4-FFF2-40B4-BE49-F238E27FC236}">
                    <a16:creationId xmlns:a16="http://schemas.microsoft.com/office/drawing/2014/main" id="{453461A2-E213-4E48-B7F3-17D01A05493D}"/>
                  </a:ext>
                </a:extLst>
              </p14:cNvPr>
              <p14:cNvContentPartPr/>
              <p14:nvPr/>
            </p14:nvContentPartPr>
            <p14:xfrm>
              <a:off x="539661" y="4523075"/>
              <a:ext cx="7057440" cy="2428560"/>
            </p14:xfrm>
          </p:contentPart>
        </mc:Choice>
        <mc:Fallback>
          <p:pic>
            <p:nvPicPr>
              <p:cNvPr id="53" name="Ink 52">
                <a:extLst>
                  <a:ext uri="{FF2B5EF4-FFF2-40B4-BE49-F238E27FC236}">
                    <a16:creationId xmlns:a16="http://schemas.microsoft.com/office/drawing/2014/main" id="{453461A2-E213-4E48-B7F3-17D01A05493D}"/>
                  </a:ext>
                </a:extLst>
              </p:cNvPr>
              <p:cNvPicPr/>
              <p:nvPr/>
            </p:nvPicPr>
            <p:blipFill>
              <a:blip r:embed="rId12"/>
              <a:stretch>
                <a:fillRect/>
              </a:stretch>
            </p:blipFill>
            <p:spPr>
              <a:xfrm>
                <a:off x="530661" y="4514075"/>
                <a:ext cx="7075080" cy="2446200"/>
              </a:xfrm>
              <a:prstGeom prst="rect">
                <a:avLst/>
              </a:prstGeom>
            </p:spPr>
          </p:pic>
        </mc:Fallback>
      </mc:AlternateContent>
    </p:spTree>
    <p:extLst>
      <p:ext uri="{BB962C8B-B14F-4D97-AF65-F5344CB8AC3E}">
        <p14:creationId xmlns:p14="http://schemas.microsoft.com/office/powerpoint/2010/main" val="216382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9421B-EBC9-4372-8D10-8176D93A9665}"/>
              </a:ext>
            </a:extLst>
          </p:cNvPr>
          <p:cNvSpPr>
            <a:spLocks noGrp="1"/>
          </p:cNvSpPr>
          <p:nvPr>
            <p:ph type="title"/>
          </p:nvPr>
        </p:nvSpPr>
        <p:spPr>
          <a:xfrm>
            <a:off x="1480610" y="464023"/>
            <a:ext cx="9230780" cy="771880"/>
          </a:xfrm>
        </p:spPr>
        <p:txBody>
          <a:bodyPr>
            <a:normAutofit/>
          </a:bodyPr>
          <a:lstStyle/>
          <a:p>
            <a:r>
              <a:rPr lang="en-IN" dirty="0"/>
              <a:t>Array Implementation</a:t>
            </a:r>
          </a:p>
        </p:txBody>
      </p:sp>
      <p:pic>
        <p:nvPicPr>
          <p:cNvPr id="3" name="Picture 2">
            <a:extLst>
              <a:ext uri="{FF2B5EF4-FFF2-40B4-BE49-F238E27FC236}">
                <a16:creationId xmlns:a16="http://schemas.microsoft.com/office/drawing/2014/main" id="{0B658777-9E4F-49C9-B1C5-EA0EF0E1F833}"/>
              </a:ext>
            </a:extLst>
          </p:cNvPr>
          <p:cNvPicPr>
            <a:picLocks noChangeAspect="1"/>
          </p:cNvPicPr>
          <p:nvPr/>
        </p:nvPicPr>
        <p:blipFill>
          <a:blip r:embed="rId2"/>
          <a:stretch>
            <a:fillRect/>
          </a:stretch>
        </p:blipFill>
        <p:spPr>
          <a:xfrm>
            <a:off x="2509337" y="1840392"/>
            <a:ext cx="7173326" cy="4553585"/>
          </a:xfrm>
          <a:prstGeom prst="rect">
            <a:avLst/>
          </a:prstGeom>
        </p:spPr>
      </p:pic>
    </p:spTree>
    <p:extLst>
      <p:ext uri="{BB962C8B-B14F-4D97-AF65-F5344CB8AC3E}">
        <p14:creationId xmlns:p14="http://schemas.microsoft.com/office/powerpoint/2010/main" val="102355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TotalTime>
  <Words>282</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Wingdings</vt:lpstr>
      <vt:lpstr>Parallax</vt:lpstr>
      <vt:lpstr>Data Structures</vt:lpstr>
      <vt:lpstr>Heaps</vt:lpstr>
      <vt:lpstr>Types of Heaps</vt:lpstr>
      <vt:lpstr>Insertion in Heaps</vt:lpstr>
      <vt:lpstr>Insertion in Heaps</vt:lpstr>
      <vt:lpstr>Insertion in Heaps</vt:lpstr>
      <vt:lpstr>Deletion in Heaps</vt:lpstr>
      <vt:lpstr>Deletion in Heaps</vt:lpstr>
      <vt:lpstr>Array Implementation</vt:lpstr>
      <vt:lpstr>Array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 16BCE0345</cp:lastModifiedBy>
  <cp:revision>137</cp:revision>
  <dcterms:created xsi:type="dcterms:W3CDTF">2019-11-15T04:23:07Z</dcterms:created>
  <dcterms:modified xsi:type="dcterms:W3CDTF">2020-06-16T16:50:03Z</dcterms:modified>
</cp:coreProperties>
</file>