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9" r:id="rId9"/>
    <p:sldId id="264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5126" autoAdjust="0"/>
  </p:normalViewPr>
  <p:slideViewPr>
    <p:cSldViewPr snapToGrid="0">
      <p:cViewPr varScale="1">
        <p:scale>
          <a:sx n="86" d="100"/>
          <a:sy n="86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46:53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11604 9687 12 0,'0'0'49'0,"0"0"4"0,0 0 9 15,0 0-13-15,0 0-4 16,0 0-21-16,0 0-5 16,0 0 17-16,-38 34 43 15,38-34 0-15,0 0-16 16,0 0-12-16,0 0-24 15,0 0-16-15,0 0-11 16,0 0-6-16,2 0 1 16,13 0 5-16,12 0 2 15,6 3 1-15,5-2-3 16,5-1-2-16,5 0 0 16,6 0-4-16,6 0 5 15,7-6-2-15,4-1 1 0,5-2 1 16,-3 3-5-1,2 4-6-15,-9-2 4 0,-1 4-12 16,-5 0 10-16,-6 0-2 16,-2-2 3-16,0 2 3 15,4-2-6-15,4-3 7 16,9 2 5-16,2-1 0 16,1 3 0-16,-3-2 0 15,4 3 0-15,1 0 0 16,-1 0-1-16,6 4 1 15,-8-3 0 1,-3 2-9-16,-3-3 8 0,-5 0-5 16,2 0 5-16,7 0 1 15,8 0 0-15,3 0 0 16,6 0 0-16,1 0 0 0,-2 0 0 16,-4 0-2-16,-4 0 1 15,0 0-3-15,-9 0 2 16,1 0 2-16,4 0 0 15,8 0-1-15,10 0 0 16,12 0 1-16,13 0 0 16,11 0 1-16,-3 0 0 15,-1 0-1-15,-14 0 0 16,-11 0 0-16,-6 0 0 16,-12 0 0-16,-11 0 0 15,-9 0 0-15,-9 0-2 16,5 0 2-16,10 0-1 0,13 0 1 15,12 0 2-15,7 0-2 16,2 0 0-16,-4 0 1 16,-7 0-1-16,-8 0 0 15,-15 0 4-15,-3 2 5 16,-5 2-4-16,0 2-1 16,2-2 3-16,2 0-3 15,1-2-2-15,-1-2 7 16,0 0 1-16,1 0 1 15,-1 0-2-15,-4 0-6 16,-9 0-2-16,-9 0 1 16,-6 0 2-16,-5 0 19 15,0 0-14-15,4-2 1 0,5 0 5 16,16 0 1 0,12-2-2-16,15 2 3 0,5 2-14 15,1-2 3-15,-2 2 0 16,-5 0-4-16,-6 0 1 15,-12 0-3-15,-10 0 1 16,-19 4-1-16,-8 0 0 16,-6-2 1-16,1 0-1 15,5 0 3-15,1-2-3 16,15 0-1-16,13 0-1 16,12 0 2-16,3 2-4 15,-13-2-3-15,-12 0 2 0,-17 0 3 16,-7 0 2-1,-5 2 1-15,-1-2-1 0,1 2-2 16,2-2-2-16,-2 0-5 16,3 0-1-16,-5 0 4 15,3 0 6-15,3 0-7 16,0-2-42-16,-4-2-12 16,-8-2-53-16,-7 2-91 15</inkml:trace>
  <inkml:trace contextRef="#ctx0" brushRef="#br0" timeOffset="1380.082">19085 9707 276 0,'0'0'42'16,"0"0"-35"-16,0 0-7 0,0 0 13 16,163-20 9-16,-101 20 1 15,7 0 4-15,5 0 13 16,4 0-14-16,9 0 4 16,4 0-17-16,9 0 7 15,10 2 4-15,3 2-7 16,5 0-3-16,7-2 0 15,1 0-6-15,7 0 0 16,-2 0 23-16,4 0-16 16,0-2-1-16,-4 2-1 15,0 1-13-15,-6-2 5 16,-3 1 1-16,-1 1-5 16,3 0 11-16,-3 2 0 0,1 0 3 15,-1 1-7-15,-1 0-1 16,1-4-6-16,-5 0 3 15,-5-2-8-15,-8 0 4 16,-3 0-2-16,-9 4 2 16,-4 2 0-16,-7-1 3 15,-4-2-3-15,-5-3 0 16,0 0 0-16,3 0-2 16,1 0 2-16,2 0 0 15,-4 0-1-15,-4 4 1 16,-7 1 0-16,-8-1-1 0,-3 3-10 15,0-3 10 1,1 0-8-16,6-1-2 16,6-3 7-16,9 0 2 0,6 0-7 15,-2 0-2-15,-3 0 2 16,-3 0-3-16,-2 0-4 16,1 0 9-16,-1 0-8 15,2 0 13-15,-5 0-12 16,2-3 11-16,3 3 2 15,0-1-3-15,8 1 4 16,4 0 0-16,5 0-3 16,3 0 3-16,-2 0-2 15,-4 0-20-15,-7 0 10 16,-2 0-18-16,-1 0-6 0,-1 0-9 16,2-11-2-1,-10-5-57-15,-12-4-68 0</inkml:trace>
  <inkml:trace contextRef="#ctx0" brushRef="#br0" timeOffset="3587.815">7629 3698 229 0,'0'0'98'0,"0"0"-88"0,0 0 3 16,0 0 34-16,0 0-4 16,0 0-33-16,-8 0-8 15,8 0 2-15,16 0-2 16,16 0 23-16,19 0-5 15,29 0-5-15,34 0-4 16,39 0 13-16,43-13-1 0,41-1 3 16,39 0-13-1,36 5 9-15,35 0-6 0,23 8-2 16,14-3-1-16,3-3-13 16,-17-5 2-16,-14 0 0 15,-30 1-2-15,-34 8 0 16,-43 3 0-16,-52 0-2 15,-53 3 1-15,-53 14-1 16,-41-5-5-16,-37-1-35 16,-13-4-53-16,-32-1 27 15,-39-2 4-15,-29-2-138 16</inkml:trace>
  <inkml:trace contextRef="#ctx0" brushRef="#br0" timeOffset="4492.372">7546 3804 142 0,'0'0'78'0,"0"0"0"16,0 0 18-16,0 0 2 16,0 0-29-16,0 0-23 15,0 0-3-15,0-11-12 16,0 11-16-16,0 0-9 15,0 0-6-15,0 14-1 16,-2 19 1-16,-7 13 32 16,0 10-9-16,-2 11-7 15,-2 6 3-15,1 6 0 16,3 5-1-16,5-4-8 0,4-2-10 16,0-2 0-16,0-3 1 15,0-3 0-15,0-10 1 16,0-14-2-16,4-14-2 15,-1-14-13-15,-1-10-16 16,-2-3-18-16,0-5 6 16,0 0 14-16,0 0 7 15,0 0-14-15,-11-5-45 16,-3-1 1-16,1-2 0 16,1 4-25-16,2-3-64 15</inkml:trace>
  <inkml:trace contextRef="#ctx0" brushRef="#br0" timeOffset="5529.82">7408 4734 63 0,'0'0'76'16,"0"0"-9"-16,0 0-15 16,0 0-25-16,0 0-26 15,0 0 27-15,67-18 5 16,-7 9-14-16,20-6-6 15,18 1-13-15,16 2 6 16,10 2-3-16,15 4-1 16,13 0 0-16,14 2-2 15,17 0 12-15,13 2-1 16,11 2 6-16,3 0-13 16,2 0 2-16,4 4-1 0,0 2-4 15,2-4 3-15,2-2-2 16,-6 0-1-16,0 0 7 15,-6 0-4-15,-6 0 4 16,8 4 8-16,1 2 9 16,3-2-1-16,3 2-15 15,-8-2 0-15,-9-1-9 16,-13 4 16-16,-17-1-8 16,-24 0-2-16,-16 0 1 15,-7 5-5-15,8-3 11 16,10 7 19-16,5 1-11 15,8-3-21-15,-2 0 0 16,1-5 0-16,-3-4-4 0,-12-2 3 16,-9 2 0-16,-10-2-3 15,-11 5 1-15,-10-4-6 16,-9 2 9-16,-10-3 3 16,-8 3-3-16,-7-1 0 15,-10-4-3-15,-14 0 3 16,-15 0 2-16,-12 0-1 15,-11 0 14-15,-2-9 14 16,0-4-18-16,0-5 5 16,-13 2 7-16,2 0-6 15,-3-4 1-15,5 1-4 16,1-4-1-16,0-3 4 0,6-11-6 16,2-7 1-16,0-9-12 15,0-10 5-15,14-5-5 16,-1 1 2-16,-1-2-2 15,-1 5 7-15,-1 6 3 16,-2-1 6-16,0 4-8 16,-3-4-7-16,-1-2-1 15,-2-4 0-15,-2 0 0 16,0 1 0-16,0 8 2 16,0 6 7-16,0 12-7 15,0 11 16-15,0 2-1 16,0 5-13-16,0 6-3 15,0 4-1-15,0 4 0 16,0 2 0-16,0 4-4 16,-2 0 3-16,0 0-5 0,-7 0-7 15,-18 8-3-15,-12 20 7 16,-17 8 5-16,-11 2 4 16,-7-6-6-16,-8-4 6 15,-15-8-1-15,-13-7-7 16,-19-4-1-16,-25-3-6 15,-25 1-2-15,-17 0-6 16,-20 0 14-16,-18-2 3 16,-2 1 5-16,-9-2-20 15,-3 3-13-15,8-7 1 16,2 0-1-16,16 0 22 16,12 0-11-16,4-8-20 0,11 2-25 15,-4 2 33-15,7 4-15 16,12 0 9-16,11 0-44 15</inkml:trace>
  <inkml:trace contextRef="#ctx0" brushRef="#br0" timeOffset="6319.962">8431 3698 366 0,'0'0'130'16,"0"0"-53"-16,0 0 6 15,0 0-17-15,0 0-44 16,0 0-16-16,8 11-2 16,-1 26 26-16,2 15 13 15,0 13-1-15,-2 14-1 0,-3 16 2 16,-4 5 10-16,0 5-30 16,0-5-6-16,0-7-3 15,-4-11-6-15,1-17-4 16,3-11-4-16,0-12 0 15,0-11-1-15,0-12 1 16,0-9-61-16,0-10-97 16,-2 0-6-16,-20-12-55 15</inkml:trace>
  <inkml:trace contextRef="#ctx0" brushRef="#br0" timeOffset="7377.709">7814 4034 126 0,'0'0'126'16,"0"0"-35"0,0 0 14-16,0 0-25 0,0 0-29 15,0 0-26-15,4-27-12 16,7 18-1-16,7 5-3 15,1 2 2-15,6 2-7 16,4 0 2-16,2 0-3 16,-4 0-3-16,0 11-5 15,-12 2-1-15,-3 8 3 16,-10 2 1-16,-2 5 2 16,0 5 0-16,-25-3-2 15,-8-4 0-15,0-5-6 16,4-8 1-16,10-7 1 15,11-4 6-15,6-2 2 16,2 0 4-16,0 0 2 16,0 0-1-16,0 0-7 0,13 0-6 15,11-8 6-15,7 4 5 16,5 4-5-16,0 0-5 16,-2 6 4-16,-1 12-5 15,-6 6 6-15,-1 2 1 16,-6 2 4-16,-9 2 6 15,-6-2 5-15,-5-2-7 16,-5-2 3-16,-23-5-2 16,-15-3-3-16,-8-7 5 15,-7-7-12-15,0-2-2 16,2 0-9-16,9-2-20 0,12-11-9 16,10-3-7-1,16-13-22-15,9-11-89 0</inkml:trace>
  <inkml:trace contextRef="#ctx0" brushRef="#br0" timeOffset="8153.492">9199 3926 236 0,'0'0'199'0,"0"0"-118"0,0 0 5 16,0 0-7 0,0 0-37-16,0 0-19 0,0-5-7 15,0 5-6-15,0 0 2 16,0 0-12-16,0 0-3 15,0 15 2-15,0 9 1 16,-4 6 15-16,-5 4 3 16,-2 1-17-16,2-3 5 15,0-6 0-15,2-8-6 16,5-7 0-16,0-3 0 16,2-1 0-16,0-4-7 15,0 0-6-15,6 1-12 16,12-4 12-16,4 0 13 15,5 0 8-15,0 0-4 16,-5 0-4-16,-7-3 1 0,-1-4 7 16,-5-3 0-16,-3-4 19 15,0-5 12-15,-4 2 14 16,-2-3-17-16,0-1 3 16,0 5 0-16,0 2-9 15,0 2-3-15,0 7 5 16,0 1-3-16,0 2-9 15,0 2-4-15,0 0-4 16,0 0-12-16,0 3-16 16,0 21-1-16,0 12 17 15,0 8 0-15,0 5 0 16,0 1 1-16,4 2-1 16,1-2 0-16,-3-2-4 15,-2-4-30-15,0-3-51 0,0-5-77 16,0-9-50-16,-2-9-191 15</inkml:trace>
  <inkml:trace contextRef="#ctx0" brushRef="#br0" timeOffset="8454.414">9854 3577 503 0,'0'0'186'0,"0"0"-90"0,0 0 2 15,0 0-1-15,0 0-64 16,0 0-27-16,-6 116 0 16,-6-23 33-16,3-1-23 15,5 1-3-15,0 0-1 16,4-3-2-16,-2-3 2 15,2-7-12-15,-5-6 0 16,-2-3-2-16,-2-8-30 16,-2-10-59-16,-2-13-68 15,0-9-133-15</inkml:trace>
  <inkml:trace contextRef="#ctx0" brushRef="#br0" timeOffset="9032.855">10199 4009 293 0,'0'0'72'0,"0"0"-45"0,0 0 82 16,0 0-25-16,139-38-26 15,-112 31-9-15,-8 0 1 16,-10 0 12-16,-6 3-10 16,-3 2 0-16,0 2-10 15,0 0-17-15,0 0-9 16,0 0-14-16,0 0-2 15,0 0-2-15,0 0-8 16,0 22-8-16,-5 15 18 16,-2 4 3-16,-1 7-1 15,-1 2 0-15,-1-3-1 16,4-5-1-16,4-6 1 0,0-7-1 16,2-6 0-16,0-6-3 15,0-7 0-15,0-5-6 16,0-3-13-16,-5-2-1 15,-9 0 10-15,-5 0-5 16,-8 0-6-16,2 0 9 16,5-2 15-16,9-3 4 15,5 4 1-15,6-3 4 16,0 2-1-16,0-1-8 16,19-4-17-16,28-1 10 15,20-4 6-15,18-2-5 16,2-2-76-16,-5 0-76 15,-10-2-154-15</inkml:trace>
  <inkml:trace contextRef="#ctx0" brushRef="#br0" timeOffset="9335.474">11189 3545 522 0,'0'0'138'0,"0"0"3"0,0 0-24 16,0 0-48 0,0 0-50-16,0 0-7 0,-34 153 37 15,32-72-22-15,2 11 1 16,0 4-8-16,0 7-10 15,0 2-4-15,0 1-3 16,4-5-3-16,6-5 0 16,-1-8-1-16,-5-10-31 15,-4-11-101-15,0-12-154 16</inkml:trace>
  <inkml:trace contextRef="#ctx0" brushRef="#br0" timeOffset="10026.69">11928 4148 469 0,'0'0'202'16,"0"0"-135"-16,0 0 39 15,0 0 20-15,0 0-49 16,0-106-40-16,-4 98-14 16,-3 4-9-16,-5 0-6 15,-5 4-8-15,-5 0-10 16,-3 0 3-16,4 15-2 15,0 7-6-15,4 2-4 0,3 3-22 16,8-2 0-16,3-3 24 16,3-4-25-16,3-5-36 15,17-4 13 1,4-7 34-16,-2-2 21 0,-1 0 10 16,-4 0 16-16,-1-2 1 15,-3-10 11-15,1 0 15 16,-6 3 2-16,-1 4 4 15,-7 1 6-15,0 4-8 16,0 0-10-16,0 0-16 16,0 0-18-16,0 0 1 15,0 16-4-15,0 10 0 16,0 9 3-16,0 8 7 16,-4-3-5-16,1 6-5 0,-1-2-1 15,2 0-10-15,2-4-76 16,0-4-111-16,0-9-93 15</inkml:trace>
  <inkml:trace contextRef="#ctx0" brushRef="#br0" timeOffset="10325.243">12372 3599 667 0,'0'0'189'16,"0"0"-98"-16,0 0 5 15,0 0 7-15,0 0-43 16,0 0-53-16,-22 35 0 16,15 40-7-16,3 22 37 15,-4 6-16-15,4 1-13 16,-2-3 9-16,1 0-8 15,1-15-6-15,0-11-1 16,4-19-2-16,0-12-5 16,0-9-44-16,0-8-114 15,2-11-192-15</inkml:trace>
  <inkml:trace contextRef="#ctx0" brushRef="#br0" timeOffset="11273.568">12715 4014 162 0,'0'0'413'16,"0"0"-326"-16,0 0-4 15,0 0 27-15,0 0-17 0,0 0-46 16,0 0-32-16,-18-11-15 16,51 11-2-16,17 0 2 15,8 0 11-15,2 0 0 16,-14 0-2-16,-10 0 0 16,-16 0-3-16,-9 0-5 15,-6 0 0-15,-5 0 1 16,0 1 5-16,0 2-5 15,0 0-2-15,0 11-6 16,0 8-1-16,-9 14 7 16,-2 10 2-16,-2 5 2 15,-1-1-3 1,1-1 3-16,-1-4-3 0,1-5-1 16,-5 0-2-16,-1-2-42 0,-4-1-85 15,5-9-72 1,5-5-197-16</inkml:trace>
  <inkml:trace contextRef="#ctx0" brushRef="#br0" timeOffset="11631.996">13609 3698 64 0,'0'0'539'0,"0"0"-447"0,0 0-1 16,0 0 29-16,0 0-30 16,0 0-42-16,-32 14-25 15,12 34 16-15,1 13 17 16,3 12-21-16,5 11-7 15,1 12-2-15,4 9 2 16,-3 2-18-16,3 0-2 16,-6-2-7-16,3-7 1 15,5-6-2-15,-5-14 0 16,4-13-1-16,3-15-17 0,-5-17-53 16,1-12-77-1,-5-14-162-15,9-7-341 0</inkml:trace>
  <inkml:trace contextRef="#ctx0" brushRef="#br0" timeOffset="12161.715">14010 4103 515 0,'0'0'81'0,"0"0"24"16,0 0 18-16,0 0-17 16,0 0-23-16,0 0-42 15,27-62-22-15,4 53-16 16,4 5 1-16,-1 4-3 16,1 0-1-16,-2 9-2 0,3 13-4 15,-5 1 1-15,-6 4 3 16,-9 3-3-16,-14 2 5 15,-2 4 0-15,-9-1 0 16,-27 4 3-16,-8-7 3 16,2-9-3-16,8-8 5 15,14-7 1-15,14-4 0 16,6-4 7-16,0 0-1 16,29 0-13-16,35 0 8 15,36-4-2-15,23-6 9 16,-1 0-17-16,-15 7-37 15,-16 3-144-15,-4 0-292 16</inkml:trace>
  <inkml:trace contextRef="#ctx0" brushRef="#br0" timeOffset="17160.128">10182 4020 44 0,'0'0'97'0,"0"0"-5"0,0 0 30 16,0 0 11-16,0 0-35 16,0 0-29-16,0 0-17 15,-2 0-6-15,2 0-8 16,0 0-4-16,0 0-12 15,0 0-4-15,0 0-9 16,0 0-6-16,0 0-3 16,0 0 0-16,0 0 0 15,0 0 2-15,0 0-2 16,0 0 3-16,0 0 3 16,0 0-4-16,0 0 1 15,0 0 1-15,0 0-2 0,0 0-2 16,0 0-2-16,0 0-6 15,0-2-1-15,4-2 9 16,3 0 1-16,4 1 1 16,2-1-2-16,0-1 5 15,4-1-5-15,-2 2 1 16,1 0 1-16,3-2-1 16,2-2 1-16,5 1-2 15,3-2-1-15,-4 1 1 16,-5 4 0-16,-9 2 1 15,-4 0-1-15,-5 0 0 16,-2 2 0-16,2 0 0 16,-2-2 0-16,0 2 5 15,0 0-3-15,0-2 3 16,2 2-2-16,-2 0-3 0,0-2 3 16,0 2-3-16,0 0 0 15,0 0 1-15,0 0-1 16,0 0 0-16,0 0 0 15,0 0 0-15,0 0 5 16,0 0 1-16,0 0-1 16,0 0 1-16,0 0 1 15,0 0 0-15,0 0 2 16,0 0-3-16,0 0 1 16,0 0-7-16,0 0-4 15,0 0 3-15,0 0-3 16,0 0-2-16,0 0 0 0,0 0 2 15,0 0 1-15,0 0 0 16,0 0 1-16,0 0 0 16,0 0-1-16,0 0 1 15,0 0-1-15,0 0-1 16,0 0 1-16,0 10 2 16,0 4 1-16,0 2 1 15,0 2-1-15,0 3 0 16,-4 0 3-16,0-3-2 15,-1 0-1-15,0-3 3 16,1-1-3-16,2-2 0 16,-3-1 2-16,1 2-1 15,2-2 0-15,2 1 2 0,-2 2-3 16,-1-1 4-16,1 1-3 16,2-2 2-16,0 0-3 15,0-4 2-15,0 0-2 16,0-1 0-16,0-1 2 15,0 1-1-15,-2 1-1 16,-1-4 0-16,1 0 1 16,0 0 0-16,2-4 0 15,0 0 2-15,0 3-3 16,0-3 5-16,0 0-5 16,0 0 0-16,0 0 0 15,0 0-3-15,-3 1 3 0,3 4 0 16,-2-4 1-16,2 3-1 15,0-1-1-15,0 0 1 16,0 0-2-16,0 0 4 16,0-3-4-16,0 0 2 15,0 0 0-15,0 0 2 16,0 0-1-16,0 0-2 16,0 0-1-16,0 0-11 15,0 0-13-15,-4 2-35 16,-2-2-57-16,-8 2-66 15,-4 0-149-15</inkml:trace>
  <inkml:trace contextRef="#ctx0" brushRef="#br0" timeOffset="17876.112">9961 4399 14 0,'0'0'55'16,"0"0"17"-16,0 0 4 16,0 0-10-16,0 0-15 0,0 0-4 15,62 8 9-15,-41-8 10 16,1 0-11-16,11 0 21 15,12-4-26-15,13-10-7 16,8-4-14-16,8 0 0 16,4-1-9-16,-4 0 0 15,-7 2-6-15,-5 3-2 16,-10 3-12-16,-15 3 6 16,-8 4-4-16,-12 2-2 15,-9 2 0-15,-6 0-2 16,0 0 4-16,-2 0-2 15,0 0 0-15,0 0 0 0,0 0-2 16,0 0 1 0,0 0-2-16,0 0 0 15,-4 0-8-15,-16 0 11 0,-12 8-1 16,-10 6 1 0,-9 0 0-16,-5-2-2 0,-2 0-9 15,-2 1-2-15,-1-4-2 16,3 1 5-16,4-2 2 15,8 0 0-15,9-2 0 16,6 0 0-16,4 0-6 16,6-2 3-16,6-2 4 15,9 0 7-15,0-2 2 16,6 0 0-16,0 0 2 16,0 0-4-16,0 0 0 15,0 0-5-15,0 0-10 0,6 0-8 16,17 0 23-16,14 0 6 15,11-7-4-15,15 0 8 16,6-1-9-16,7 0 3 16,-1-2 0-16,-1-1 0 15,-9 1 0-15,-7-3 6 16,-12 3-1-16,-10 2-9 16,-12 2-1-16,-17 2-30 15,-7-1-212-15</inkml:trace>
  <inkml:trace contextRef="#ctx0" brushRef="#br0" timeOffset="19140.482">10079 4407 39 0,'0'0'70'0,"0"0"-11"0,0 0 17 16,0 0-13-16,0 0-42 16,0 0-15-16,-33-18-1 15,31 18 5-15,2-3 18 16,0 3-4-16,0 0-24 16,0 0-23-16,6 0 1 15,14 0 22-15,7 0 0 16,4 0 1-16,7 0-1 15,7 0 1-15,-1 0-1 16,0-2 20-16,-1-9 3 16,-7 3 6-16,-9 0 9 0,-12 2-1 15,-11 4-11 1,-4-1-5-16,0 2 2 0,-4-3 3 16,-18 2-20-16,-11 2-6 15,-10 0-1-15,-1 0-4 16,-1 0 5-16,5 0 5 15,2 3-5-15,3 4 0 16,0 1 0-16,7-2 0 16,8-2 0-16,6-2 0 15,8 0 1-15,3-2 0 16,3 0-1-16,0 0 2 16,0 0-2-16,0 0 0 15,0 0-1-15,0 0 0 16,0 0-4-16,0 0-4 0,0 0 0 15,0 0 3-15,0 0 2 16,0 0 4-16,0 0 2 16,0 0 0-16,0 0 4 15,0 0-1-15,0 0 1 16,0 0 1-16,-2 0-3 16,-2 0-3-16,2 0-1 15,2 0 0-15,0 0-1 16,0 0 1-16,0 0-4 15,0 0-2-15,0 0 3 16,0 0-5-16,0 0 1 16,0 0-10-16,6 0 6 15,5 0 11-15,5 0 2 0,-3 0 5 16,-1 0-5-16,-6 0 2 16,1 0-4-16,-5 0-1 15,2 0-3-15,-4 0-38 16,0 0-150-16</inkml:trace>
  <inkml:trace contextRef="#ctx0" brushRef="#br0" timeOffset="40959.538">7687 3735 0 0,'0'0'55'15,"0"0"-3"-15,0 0-2 16,0 0-23-16,0 0-7 16,0 0 6-16,0 0 0 0,-14-14-3 15,12 14-2-15,2 0 5 16,0 0 5-16,0 0-12 15,0 0-12-15,0 0-7 16,0 0 1-16,0 0-1 16,0 0 0-16,0 0 0 15,0 0 4-15,-5 0 2 16,-1 0 2-16,-4 0 10 16,-1 0-3-16,1 0-4 15,-4 0-8-15,-1 0-3 16,1 5-1-16,3-5 1 15,4 0 0-15,3 1 0 16,2-1 0-16,-1 0 0 0,1 0-1 16,2 0 1-16,0 0-4 15,0 0-7-15,0 2-13 16,0 1 19-16,0-1 5 16,0-1 3-16,0 2 1 15,0-3 5-15,0 0 1 16,0 0 4-16,0 0 2 15,0 0 6-15,0 0 5 16,0 0-6-16,0 0 5 16,0 0 1-16,0 0-6 15,0 0-11-15,0 0-8 16,0 1-2-16,0 3-1 0,0 2-5 16,0 2 6-16,0 6 17 15,-5 4-5-15,-1 3 4 16,-5 3-4-16,2 2 4 15,-2 2-5-15,0 0-8 16,1 2-2-16,4-5-1 16,-1 5-6-16,3-1-20 15,-2 1-72-15,-4-3-140 16</inkml:trace>
  <inkml:trace contextRef="#ctx0" brushRef="#br0" timeOffset="47893.225">7872 3202 672 0,'0'0'61'0,"0"0"-13"16,0 0 21-16,0 0-16 15,0 0-2-15,0 0-18 16,0 0-2-16,4-66-3 15,-2 56-4-15,0 5 2 16,-2 4 0-16,0 1-11 16,0 0-12-16,0 0-3 15,0 6-12-15,0 22-5 16,0 10 17-16,0 10 0 0,0 4 0 16,0-2 0-1,0-1 1-15,0-8-1 0,0-6-3 16,0-9-12-16,0-10-13 15,0-8-19-15,0-8 13 16,0 0 34-16,0-6 23 16,-10-21 4-16,-9-11-3 15,1 5 5-15,1 1-17 16,-1 8 2-16,2 5-3 16,3 8-6-16,4 7-5 15,5 1-3-15,4 3-5 16,0 0 1-16,0 0-9 15,0 14-8-15,0 11 2 0,4 5-23 16,16 4 27 0,6-5-2-16,11 3 5 0,2-14-1 15,8-5 0-15,-2-13 11 16,-3 0 3-16,-9-4-8 16,-8-19-29-16,-9-6-45 15,-7-5-60-15,-5 1-70 16,-4 5-88-16</inkml:trace>
  <inkml:trace contextRef="#ctx0" brushRef="#br0" timeOffset="48514.132">9065 3062 343 0,'0'0'240'15,"0"0"-102"-15,0 0-33 16,0 0-13-16,0 0-31 0,0 0-27 16,2-16-28-16,-2 16-6 15,0 18-17-15,0 14 17 16,0 8 1-16,0 6 11 16,0-2-12-16,0-4 7 15,8-2-3-15,-4-8-3 16,0-7-2-16,-1-9 0 15,-3-8-18-15,0-6-10 16,0 0 26-16,0 0 3 16,0-8 19-16,0-15-10 15,-11 0-9-15,-7-4-8 16,-3 4 4-16,6 4 3 0,1 5-1 16,8 8 2-16,3 4 0 15,3 2 0-15,0 0-3 16,0 0-24-16,0 8-9 15,5 15 25-15,17 2 11 16,7-3 5-16,7-1-5 16,4-7 6-16,0-7-3 15,2-5-2-15,0-2-2 16,-1 0 1-16,-7-12-6 16,-8-3-15-16,-6-3-37 15,-13 0-58-15,-7 1-88 16,0 2-286-16</inkml:trace>
  <inkml:trace contextRef="#ctx0" brushRef="#br0" timeOffset="49141.36">10474 2888 602 0,'0'0'62'0,"0"0"-62"0,0 0 0 16,0 0 59-16,0 0-7 15,-34 114-10-15,34-66-12 16,7 2 1-16,7 0-6 16,-1 2 1-16,-5 0-4 15,2-2-13-15,-8-2-5 16,0-8 0-16,-2-7-4 15,0-13 0-15,0-13-8 16,0-7-9-16,0 0 17 0,-14-13 8 16,-7-19 3-16,-6-4-11 15,0-3 1-15,0 1 0 16,2 8-1-16,6 8 0 16,3 6 2-16,5 6-2 15,7 8-3-15,4 2-1 16,0 0-16-16,0 12-19 15,0 16 25-15,21 5 6 16,10 0 1-16,10 1 6 16,10-3 2-16,5-5-2 15,2-10 3-15,-4-6 0 16,-6-10 4-16,-7 0-6 0,-8-8 0 16,-6-19-11-1,-14-6-13-15,-11-4-46 0,-2-3-138 16,-15 0-297-16</inkml:trace>
  <inkml:trace contextRef="#ctx0" brushRef="#br0" timeOffset="49891.902">11762 3066 522 0,'0'0'92'0,"0"0"-34"16,0 0 24-16,0 0 33 0,0 0-4 15,0 0-44-15,-11-77-32 16,11 77-19-16,0 0-16 15,0 5-3-15,0 24-13 16,0 14 16-16,6 12 0 16,-1 6 1-16,-3-1 2 15,-2-1-2-15,0-9 0 16,0-9 0-16,0-6-1 16,0-10 0-16,0-10 0 15,0-9-5-15,0-6-23 16,2 0 25-16,-2-6 3 15,0-18 3-15,0-8-1 16,0-5-4-16,-13 5 1 0,-5 4 1 16,-3 6 0-16,4 10-6 15,-1 6 2-15,5 5-6 16,1 1 8-16,3 0-6 16,7 14-16-16,2 13 9 15,0 7 15-15,21 3 0 16,10 1 0-16,4-4 2 15,3-7-2-15,0-16 6 16,2-5-3-16,0-6 6 16,-2 0-3-16,0-20 0 15,-5-4 0-15,-11 2-5 16,-8-2-1-16,-11 2-1 0,-3 2-19 16,-3-1-32-1,-17 7-59-15,2 7-23 0,5 4-74 16,6 3-128-16</inkml:trace>
  <inkml:trace contextRef="#ctx0" brushRef="#br0" timeOffset="50496.242">12980 3182 391 0,'0'0'213'16,"0"0"-178"-16,0 0 44 15,0 0 25-15,-63-109 15 16,61 106-54-16,2 3-23 15,0 0-23-15,0 0-17 16,0 7-2-16,0 24-2 16,0 11 2-16,0 10 11 15,0 6-7-15,8 2 1 16,-2 2 1-16,-2-1-1 16,-4-9-3-16,0-9 0 0,0-10-2 15,0-15 0-15,0-8 0 16,0-6 0-16,0-4 7 15,0 0 4-15,0-18-5 16,-8-18-6-16,-10-6-11 16,-3-2 7-16,-3 4 2 15,-2 9-4-15,-1 10-14 16,4 10 9-16,6 10 9 16,5 1-11-16,4 5-4 15,3 26-3-15,5 11 3 16,0 5 5-16,29-2 8 15,13-7 1-15,12-9 3 0,0-8 0 16,-2-4 5-16,-2-12-5 16,-12-3 7-16,-3-2 0 15,-10 0-4-15,-7-15-3 16,-9-15-31-16,-9-7-71 16,0-9-94-16,-17-2-148 15</inkml:trace>
  <inkml:trace contextRef="#ctx0" brushRef="#br0" timeOffset="51149.305">14237 3169 39 0,'0'0'529'15,"0"0"-469"-15,0 0 41 16,0 0 13-16,0 0 14 15,0 0-69-15,-22-81-59 0,22 95-6 16,0 20-4-16,0 12 10 16,0 8 14-16,4 2-8 15,5 4 3-15,0 1-5 16,-3-1 0-16,-1-8 1 16,-2-12-5-16,-3-10 3 15,0-12-1 1,0-12-2-16,0-4 3 0,0-2 4 15,2 0 11-15,-2-25 0 16,0-10-18-16,0-7-9 16,0 2 6-16,-16 2-1 15,0 8-1-15,-2 8 0 16,5 10-1-16,4 6 3 16,4 6-3-16,1 0-6 0,0 10-9 15,-1 20-2 1,5 7 16-16,0 6 2 0,5 1 1 15,19-2 2-15,10-6 4 16,6-4-4-16,5-8 4 16,3-5 1-16,2-12 4 15,-11-7 2-15,-3 0 8 16,-9-10 10-16,-7-16-11 16,-9-10-5-16,-7-5-11 15,-4-3-74-15,-2 4-44 16,-19 9-55-16,-11 12-91 15</inkml:trace>
  <inkml:trace contextRef="#ctx0" brushRef="#br0" timeOffset="71299.7">8994 2182 379 0,'0'0'110'0,"0"0"-32"15,0 0 27-15,0-119 14 16,0 94-17-16,0 4-10 16,0 6-25-16,0 12-18 15,0 0-4-15,2 3-24 0,3 0-20 16,9 11-1-16,5 23 0 15,12 14 2-15,6 11 3 16,-2 2-2-16,1 1 3 16,-1-1-4-1,1-3 0-15,-5-8-1 0,-2-8-1 16,-7-11-3-16,-7-14 3 16,-3-9-2-16,-7-5 2 15,-3-3 2-15,0-4 4 16,4-29 14-16,6-17-2 15,1-14-15-15,2-7 1 16,-3-10 0-16,-1-4-2 16,-2-3-2-16,-2 8 2 15,-1 9-3-15,1 24 1 0,-5 18-5 16,0 18-3-16,0 11-19 16,8 0-42-16,5 28-82 15,10 16 21-15,4 12 9 16,2 8-49-1,-2-6-53-15,-2-3-91 16</inkml:trace>
  <inkml:trace contextRef="#ctx0" brushRef="#br0" timeOffset="72511.038">9863 2267 237 0,'0'0'121'0,"0"0"-78"15,0 0 29-15,0 0 29 16,-62-122-11-16,44 100-44 16,0 4-3-16,-2 7-3 15,2 5-8-15,0 3-23 16,-3 3-9-16,-4 6 0 16,-4 22-10-16,2 10 0 15,4 8-16-15,10 0 2 16,11-3-2-16,2-6-5 15,5-8 2-15,24-7-11 16,4-12 4-16,0-8 16 16,1-2 15-16,-3-4 5 0,-4-15 3 15,-7-4 7-15,-9-2 1 16,-7 4 22-16,-2-2-2 16,-2 8 4-16,0 2 2 15,0 8-2-15,0 5-7 16,0 0-18-16,0 0-10 15,0 0-18-15,9 12 2 16,7 9 11-16,2 2 5 16,6-3-3-16,7-4-3 15,3-6 2-15,6-4-2 16,-2-6 0-16,0 0 0 16,-3-4 3-16,2-23 3 15,-6-5 4-15,-5-8 0 0,-6-10 5 16,-7-10 5-16,-6-14 14 15,-7-6 4-15,0 0-10 16,-7 8 26-16,-10 19-3 16,-4 17 6-16,4 16-11 15,3 10-14-15,1 10-19 16,5 0-7-16,-4 7-16 16,1 29 8-16,1 14-6 15,6 14-2-15,4 10 6 16,0 6-4-16,2-2 2 15,21-10 7-15,4-6-11 16,4-13-4-16,2-11-7 16,3-12-11-16,-3-9 5 15,-2-11 5-15,-2-6 23 0,0 0 5 16,0-13 1-16,-2-16 5 16,-2-4-2-16,-6-8 0 15,-9 1 13-15,-4 0-1 16,-6 5-6-16,0 6 17 15,0 14-9-15,0 9 12 16,0 3-15-16,0 3-15 16,0 4-25-16,0 22-11 15,0 8 28-15,5 5 5 16,9-7-15-16,3-4 6 16,8-9-2-16,-1-4-18 15,3-8 15-15,2-7 9 16,-5 0 7-16,1 0-1 0,-5-10 4 15,-3-9 0-15,-5-3 4 16,-3-4-2-16,-7-1-2 16,0 5 10-16,-2 8 4 15,0 3 3-15,0 6 9 16,0 5-2-16,0 0-26 16,0 0-20-16,0 8-10 15,4 17 17-15,6 0 12 16,3 0-3-16,3-6-10 15,3-5-7-15,4-1-2 16,-1-8 11-16,2-5 4 16,1 0 1-16,-3 0 6 0,1-15 0 15,-4-5 2-15,-5-6 3 16,-3-3 2-16,-9 0 5 16,-2 0 22-16,0 4-2 15,0 4 14-15,-6 11 9 16,-5 4-31-16,-1 6-23 15,-1 0-4-15,-1 18-14 16,4 14 14-16,3 6-2 16,7-3-8-16,0-2 4 15,15-4-3-15,14-7 1 16,7-4-6-16,7-8 4 16,5-8-14-16,6-2-29 15,4 0-63-15,-4-12-125 0</inkml:trace>
  <inkml:trace contextRef="#ctx0" brushRef="#br0" timeOffset="72795.509">11416 2109 29 0,'0'0'517'0,"0"0"-478"16,0 0-34-16,0 0 37 15,0 0 6-15,0 0-20 16,121 0-4-16,-61 0-11 16,5 0-12-16,-3 0-2 15,-2 0-2-15,-9 0-21 16,-8 0-35-16,-16 0-65 15,-17 2-130-15</inkml:trace>
  <inkml:trace contextRef="#ctx0" brushRef="#br0" timeOffset="72957.735">11523 2321 219 0,'0'0'87'15,"0"0"7"-15,0 0 9 16,127 0-21-16,-65-2-57 16,5-11-25-16,-2-1-11 15,-16 1-226-15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6:18:52.8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2928 2056 631 0,'0'0'158'15,"0"0"-42"-15,0 0 10 16,0 0-24-16,0 0-32 16,0 0-28-16,0 0-18 0,-38 14-8 15,27 40 18 1,-2 2 9-16,4 1-20 0,-1 5-10 15,4-4-6-15,0 8-4 16,-1 4-3-16,-2 3-2 16,-1 3-41-16,7-17-26 15,3-7-67-15,0-20-94 16,51-24-87-16,33-8-183 16</inkml:trace>
  <inkml:trace contextRef="#ctx0" brushRef="#br0" timeOffset="531">3831 2011 420 0,'0'0'217'0,"0"0"-133"15,0 0-27-15,0 0-18 16,0 0-27-16,0 0 1 15,166-43-1-15,-79 39 14 16,-6 0 14-16,-12 4-14 16,-20 0-18-16,-21 0 1 15,-10 0-9-15,-10 0 3 0,-3 0-3 16,-2 8 0 0,-3 4-3-16,0 8 6 15,0 6 1-15,-13 10 13 0,-11 8 1 16,-7 0-3-1,5-12-6-15,12-3-8 0,7-11-1 16,7-10-2-16,0-1-4 16,0 4 3-16,29-5-1 15,4 2 4-15,17 4 6 16,10-2-3-16,8 10 0 16,-2 0-2-16,-1 6-2 15,-9 4 0-15,-4 6-3 16,-14 9 4-16,-6 0 0 15,-11-4-3-15,-12 5 2 16,-9-10-2-16,0-5 0 16,-14 0 3-16,-37-6 5 15,-14-4-5-15,-10-12-13 16,0 0-65-16,7-9-35 16,14 0-31-16,17 0-104 0,31-6-130 15</inkml:trace>
  <inkml:trace contextRef="#ctx0" brushRef="#br0" timeOffset="1016">6302 2056 39 0,'0'0'617'0,"0"0"-500"16,0 0-13-16,0 0 5 16,0 0-45-16,0 0-36 15,0-42-21-15,0 42-7 16,0 12-11-16,-3 18 11 16,-7 6 17-16,-5 1-6 15,-1-4-7-15,1-7 5 16,4-1-2-16,11-6-3 15,0-2-4-15,0 3-1 0,29-2 1 16,15 6 3 0,9-4 0-16,-1-2 0 0,7 0-3 15,-2-4 3 1,-7 9-3-16,-3 0 0 16,-10 4 0-16,-2 2 0 0,-11 7-1 15,-2-1 1-15,-13 3-2 16,-6 1 2-16,-3-3-2 15,0-5 2-15,-12 0 6 16,-28-7 0-16,-17-9 3 16,-8-4-8-16,-10-5-1 15,3-6-17-15,10 0-39 16,15-17-24-16,23-22-11 16,24-28-8-16,0-15-49 0,46-14-171 15</inkml:trace>
  <inkml:trace contextRef="#ctx0" brushRef="#br0" timeOffset="1185">6560 2000 63 0,'0'0'260'0,"0"0"-141"15,0 0 22-15,0 0-38 16,0 0-26-16,0 0-27 16,178-76-4-16,-100 71-15 15,12 5-23-15,9 0-6 16,1 0-2-16,-9 0-37 0,-17 5-105 15,-18 9-169 1</inkml:trace>
  <inkml:trace contextRef="#ctx0" brushRef="#br0" timeOffset="2346">9317 1906 262 0,'0'0'129'15,"0"0"11"-15,0 0-15 16,0 0-9-16,0 0-37 15,0 0 10-15,0-88 9 16,0 82-25-16,0 6-18 16,0 0-12-16,0 0-16 15,0 0-22-15,-7 0-5 16,-7 25-12-16,-15 32 10 16,-9 13 2-16,-2 16 6 0,-1 7-5 15,14-7-1-15,5 4 0 16,12 4 0-16,10-8-1 15,0-5-1-15,3-13-8 16,29-12 4-16,5-12-4 16,7-18-4-16,9-7 9 15,6-13 5-15,6-6 2 16,-8 0 5-16,-11-14-7 16,-19-15 8-16,-14-9-1 15,-13-18 0-15,0 0-7 16,-30 0-5-16,-20 5-12 15,-7 12-8-15,11 10-3 16,6 17-11-16,18 6-25 16,12 6-77-16,7 0-78 0,3 16-115 15</inkml:trace>
  <inkml:trace contextRef="#ctx0" brushRef="#br0" timeOffset="2893">11495 1833 540 0,'0'0'154'0,"0"0"-79"15,0 0 37-15,0 0-60 16,0 0-7-16,0 0-29 16,-107-128-8-16,67 124-8 15,-10 4 0-15,0 0-11 16,-6 24 6-16,6 14 2 16,16 11-1-16,15 2-1 15,19 5-11-15,0 5-4 16,29 1-8-16,23 8 16 15,14-6 6-15,2 4-4 16,-3-13 3-16,-11-5 6 0,-14-12-3 16,-18-6 4-16,-12-14 0 15,-10-6-10-15,0-1-2 16,-32 3 3-16,-27-8 9 16,-22-6 8-16,-10 0-8 15,10 0 0-15,19-12 7 16,29-2 1-16,17-3 5 15,16-7 11-15,0-14-1 16,33-6-16-16,36-24 1 16,28-10-8-16,19-7 0 15,1 4-7-15,-13 18 6 16,-28 13-10-16,-28 24-5 16,-23 14-39-16,-22 7-60 15,-3 5-189-15</inkml:trace>
  <inkml:trace contextRef="#ctx0" brushRef="#br0" timeOffset="3230">13727 1650 157 0,'0'0'670'0,"0"0"-596"0,0 0 5 16,0 0-2-16,0 0-37 16,0 0-40-16,-18 25 5 15,18 42 0-15,-3 15 21 16,-3 7-10-16,6 4-14 15,-3-11 0-15,3-8-1 16,0-7-1-16,0-15-14 16,0-10-79-16,0-8-91 15,0-22-49-15,0 0-147 16</inkml:trace>
  <inkml:trace contextRef="#ctx0" brushRef="#br0" timeOffset="3566">14058 1980 323 0,'0'0'151'16,"0"0"-39"-16,0 0-1 15,0 0-30-15,0 0-37 16,0 0-40-16,-115 20-1 16,90 36 1-16,12 12 2 15,13 1-5-15,0-13 5 16,32 1-5-16,14-20 0 15,11-11 1-15,8-8 7 16,0-18 10-16,-3 0-3 16,-6-6 26-16,-5-30 9 15,-8-10 9-15,-18-16-10 0,-15-8-3 16,-10-9-26-16,-16-9-10 16,-32 18-7-16,-7 14-4 15,-1 15-6-15,2 20-4 16,-2 21-42-16,-6 0-91 15,-3 15-42-15,9 26-79 16,18 2-233-16</inkml:trace>
  <inkml:trace contextRef="#ctx0" brushRef="#br0" timeOffset="5066">14638 1039 318 0,'0'0'123'0,"0"0"-59"15,0 0-2-15,0 0-36 0,-247-45-5 16,125 45-5-16,-24 0-12 16,-31 0 19-16,-44 0-11 15,-47 5-1-15,-50 1-9 16,-46 2 4-16,-42-2 2 16,-36 8-8-16,-25 8-1 15,-12 6-2-15,-4 2-5 16,0 2-12-16,9 0 4 15,8 3 11-15,3-5 4 16,15 5-9-16,-4-4 10 16,1 5-12-16,-10-2-29 15,3-1 13-15,13 0 13 16,12-1 7-16,21-6-2 16,29-8 10-16,25-1 2 15,28-8 6-15,31-4 2 16,22-5-9-16,9 0-1 15,7 0-14-15,-8 4 0 0,2-2-3 16,8-2 11-16,16 0 6 16,19 0 8-16,20 6-2 15,18 3 14-15,8 7-11 16,19 1-6-16,3 9-3 16,13-5-6-16,10 2 6 15,15-9-1-15,15-2 1 16,22-8 0-16,18 2 5 15,17-4 3-15,18 2-2 16,15-1 4-16,10-3 15 0,3 0-11 16,0 0-13-16,0 0-1 15,0 0 0-15,0 5 0 16,0 7-3-16,0 8 3 16,0 4 6-16,0 13 2 15,0 8 3-15,0 11 3 16,6 11 12-16,13 14-19 15,5 10 8-15,8 6-7 16,3-1 4-16,2 7-10 16,4 4 0-16,-1 6 0 15,-6-8-1-15,0-5 0 16,-2 0-1-16,-5-11 0 16,1 4 1-16,4-6 0 15,-2-12-1-15,8-7 0 0,9-18-8 16,8-17 6-16,23-16 1 15,26-17 1-15,39 0 4 16,52 0 1-16,45-20-3 16,54-4 2-16,32-7-4 15,33 6 0-15,25 2 2 16,23 9-2-16,14-2 0 16,21 1-1-16,19 4 1 15,13 3 0-15,6 2 2 16,11 0-2-16,5 6 0 15,2 0-1-15,1 0 1 0,-20 0-1 16,-5 6 2 0,-20 5-1-16,-15-8 0 0,-2-3-6 15,-17 0 4-15,-5 0-5 16,0 0 7-16,-2 0 3 16,2 0 0-16,-1 0-3 15,-15 0-10-15,-19 0 10 16,-29 0 0-16,-30 6 2 15,-33-1 0-15,-31 2-2 16,-26-7 0-16,-26 0 0 16,-8 4 1-16,-14 0-2 15,1 0 4-15,-2 2-3 16,-9 0 0-16,-11 0 2 16,-19 2-6-16,-17 3 8 15,-21-5-4-15,-14 0 1 16,-20-4-1-16,-20-2 1 0,-21 0-1 15,-17 0 13-15,-10 0 54 16,-3-14 9-16,0-17-48 16,3 6-4-16,0-6-5 15,4-8-3-15,-4 3-7 16,3-12-2-16,4-5 0 16,-7-15 5-16,-3-27 6 15,0-22 0-15,-13-33-2 16,-31-17 1-16,-9-9-12 15,-7 0-5-15,4 15 4 16,20 4-1-16,17 13 3 0,19 12 3 16,0 15-5-16,9 5-1 15,20 17 2-15,-12 23 1 16,-7 20 1-16,-7 22 11 16,-3 16-17-16,0 8-2 15,-6 6-7-15,-44 0-28 16,-43 0-4-16,-60 0-23 15,-84 28-9-15,-102 0-103 16,-106-17-247-16</inkml:trace>
  <inkml:trace contextRef="#ctx0" brushRef="#br0" timeOffset="5786">3439 1619 299 0,'0'0'183'0,"0"0"-62"15,0 0 9-15,0 0-46 16,0 0-39-16,0 0-38 15,-16 36-3-15,16 40 23 16,0 13 11-16,0 21-12 0,0 10-18 16,9 10 6-16,14 7-5 15,-1-5-7-15,-1 5 3 16,-5-5-4 0,-4-12-1-16,-2-11 0 0,-4-19-40 15,-3-22-42-15,-3-18-75 16,0-19-209-16</inkml:trace>
  <inkml:trace contextRef="#ctx0" brushRef="#br0" timeOffset="6206">5345 1440 518 0,'0'0'127'0,"0"0"-61"0,0 0-8 16,0 0-3-16,0 0-39 16,0 0-3-16,-13 191 30 15,7-77-12-15,1 15-9 16,2 8-1-16,0 2-5 16,3-2-4-16,0-5-5 15,0-1-5-15,11-7-1 16,14-10-2-16,10-5 0 15,-1-14-4-15,1-8-38 16,-2-11-58-16,2-9-63 16,-11-17-196-16</inkml:trace>
  <inkml:trace contextRef="#ctx0" brushRef="#br0" timeOffset="6626">7620 1543 588 0,'0'0'124'16,"0"0"-119"-16,0 0 15 16,0 0 70-16,-8 202-34 15,8-104-1-15,8 3-15 16,10 11 9-16,1 6-7 15,3 7-28-15,2 7 0 16,1 6-8-16,7 5-3 16,-2-14-2-16,5-15-1 15,-3-21-8-15,-2-17-63 16,2-20-64-16,-5-19-95 0,-2-23-222 16</inkml:trace>
  <inkml:trace contextRef="#ctx0" brushRef="#br0" timeOffset="7105">10255 1232 459 0,'0'0'183'16,"0"0"-83"-16,0 0 4 16,0 0 6-16,0 0-48 15,0 0-52-15,0 15-6 16,-7 57-3-16,-2 34 40 16,-1 12-4-16,7 8-18 0,0 12 3 15,3 5-1-15,0-1-13 16,0-5-2-16,0 1-5 15,13-6 1-15,12-7-1 16,13-5-1-16,2-20-14 16,6-22-37-16,5-13-71 15,1-21-86-15,1-15-166 16</inkml:trace>
  <inkml:trace contextRef="#ctx0" brushRef="#br0" timeOffset="7563">12148 1119 548 0,'0'0'213'0,"0"0"-141"15,0 0-21-15,0 0 10 16,0 0-37-16,0 0 19 16,-9 243 25-16,15-118-23 15,10 1-9-15,3 3-9 16,-8 3-11-16,5-6 0 16,-3-2-10-16,3-4-3 15,3 3-3-15,6-6-1 16,2 5-43-16,5-10 2 15,1-19-102-15,-1-19-101 16,-5-22-222-16</inkml:trace>
  <inkml:trace contextRef="#ctx0" brushRef="#br0" timeOffset="10953">16765 1288 739 0,'0'0'69'0,"0"0"-64"16,0 0 22-16,0 0 41 0,0 0-31 15,0 0-28-15,75 0-5 16,-1 0 11-16,11 0 2 16,2 0 3-16,-4 0-8 15,-7 0-4-15,-11-6 3 16,-15-5 3-16,-12 3 1 15,-19 2-6-15,-11 0 5 16,-8-4 4-16,0-5 10 16,0-4-16-16,-13-7-12 15,-11 4 0-15,-1 2-3 16,-4 0 3-16,7 8-1 16,1 0 1-16,9 6 0 0,2 0-2 15,7 6 2-15,3 0-2 16,0 0 1-16,0 0-5 15,0 0-3-15,0 0-9 16,10 12 5-16,12 18 13 16,8 4 4-16,-1 0-1 15,-1 5 0-15,-7-8-2 16,-2 0 5-16,-13-5-4 16,-6 4 0-16,0-6-2 15,0 2 0-15,-19-1-11 16,-11-6-52-16,-8 1-33 15,-2-3-6-15,8-11-27 16,7 1-31-16,7-6-113 0</inkml:trace>
  <inkml:trace contextRef="#ctx0" brushRef="#br0" timeOffset="11375">18234 756 547 0,'0'0'175'0,"0"0"-59"0,0 0-8 16,0 0-40-16,0 0-43 15,0 0-20-15,-68 39-3 16,31 16 2-16,-1 3-2 15,11 16-1-15,8-1-1 16,10 9 2-16,9-4-2 16,0-11 0-16,3-5-10 15,28-20-7-15,9-11 4 16,3-15 13-16,5-9 5 16,-2-7 0-16,-8 0 3 15,-11 0 0-15,-11-4 17 16,-10-12 24-16,-6-4 3 15,0-6 0-15,0 4-26 16,-30-3-26-16,-11 6-8 16,-9 5-4-16,1 2-17 0,-2 12-14 15,5 0-39 1,11 0-54-16,16 6-52 0,19 6-112 16</inkml:trace>
  <inkml:trace contextRef="#ctx0" brushRef="#br0" timeOffset="11808">18207 147 445 0,'0'0'263'0,"0"0"-186"16,-230-31-46-16,133 98-25 15,-12 37-2-15,-6 31 17 16,8 20 20-16,21-6 1 16,16 12-6-16,24-3-13 15,22-10-14-15,21-3-2 16,3-19-6-16,56-22-2 16,28-29-3-16,16-29 4 15,14-30 0-15,14-16 9 16,7 0 15-16,5-30 17 15,-4-2-11-15,-5-9-12 16,-9-10-3-16,-1-13 16 0,-11-23 16 16,-8-31-7-16,-12-19-30 15,-25-21 2-15,-30-9-9 16,-35-1-4-16,-25 5 1 16,-78 12-8-16,-53 19 4 15,-30 28-14-15,-16 42-24 16,-2 31-17-16,18 27-62 15,8 4-77-15,16 0-126 16</inkml:trace>
  <inkml:trace contextRef="#ctx0" brushRef="#br0" timeOffset="19396">14956 1057 569 0,'0'0'39'0,"0"0"-22"0,0 0 11 15,0 0 14-15,0 0-4 16,0 0-24-16,0 0-4 16,0 0-4-16,-104-44-2 15,70 44-4-15,-16 0-4 16,-15 0 2-16,-19 0-1 16,-16 12 3-16,-9 8 0 15,-6-14 0-15,3 7-1 16,6-8-3-16,2 1 4 15,-1-6 4-15,-1 0-4 16,-7 2 0-16,5 2-1 0,-2-4-1 16,8 2 2-16,5-2-1 15,13 0 2-15,16 0 3 16,18 0-2-16,16 0-1 16,11 0-1-16,12 0 1 15,1 0 2-15,-2 0 0 16,2-6-3-16,1 4 1 15,3-4 1-15,6 6 0 16,-4 0 4-16,4 0-4 16,0 0 3-16,-3 0-5 15,-5 0-8-15,-8-5-10 16,-9 2 3-16,-1 3-5 16,1-4 19-16,1-2-6 0,-4 4 7 15,-9-2 0 1,-14-2-3-16,-11 6-9 0,-13-8-40 15,-6 8 18-15,13-4 27 16,15 4 7-16,20 0 2 16,14 0 0-16,9 0-2 15,4 0-3-15,3 0-1 16,0 0 4-16,3 0-3 16,0 0 4-16,0 0-1 15,0 0 2-15,0 0 0 16,0 0 5-16,-7 0 6 15,-2 0 1-15,-13 0-1 0,-4 0-10 16,-1 0-1 0,-8 6 3-16,8 6-4 0,2-12-1 15,7 2 1-15,5 0 1 16,7 0-4-16,3-2 2 16,3 0-1-16,0 0 0 15,0 4-5-15,0 2-4 16,0 2-2-16,0-2 10 15,0 5 1-15,0 4 1 16,-4 3 0-16,1 2 0 16,0 5 1-16,0 4-1 15,3-2-1-15,0 10 1 16,0-6 2-16,-3 0 4 0,3 0 0 16,0 5 5-1,0 3 0-15,0 4-2 0,0 7 1 16,0 0 5-1,3 7-9-15,13 5 0 0,3 8 9 16,-1-7 2-16,4 5 15 16,-3 4 0-16,-5-2-11 15,2-2 2-15,-3 1 2 16,-1-4-14-16,4 2 0 16,2 1 11-16,4 2-1 15,4 3 15-15,2-3-21 16,-4 0 5-16,5-2-6 15,-4-7-2-15,-4-2-1 16,1-5-10-16,-6-3 2 16,0-13-3-16,-8-2 2 0,1 1 0 15,-2-4 0-15,-1 4-1 16,0 5 2-16,1 9 8 16,-1 0-5-16,-6 4 0 15,0-4 5-15,3-9-7 16,0-9-4-16,4-11 1 15,-1-2-1-15,2-6 4 16,2 4-3-16,-1 0 0 16,-2-6-1-16,-4-4 1 15,0 4-1-15,-3-7 1 16,0 1-1-16,0 3 0 16,0 1 0-16,0 10 1 15,0 0-1-15,3-2 0 0,0 0 1 16,0 2-1-16,4-9 0 15,2-5 0-15,-6-6-3 16,4 0 3-16,-4 0 0 16,2 0 1-16,11 0 2 15,6 0 4-15,5-6 3 16,2-5-10-16,-1 3 0 16,1-4-2-16,4 6-4 15,7-2-2-15,11-3 3 16,5 5-2-16,6 1 3 15,3-3-1-15,3 2-2 0,8 6 0 16,4-6 2 0,11 0 0-16,12 6 2 0,24 0-4 15,21 0 7-15,3 0 0 16,11 6 1-16,-6 6-2 16,-3-4 1-16,-7 3 0 15,-6 0 0-15,1 3 0 16,-4-2 0-16,9 1 0 15,10-7 1-15,12 6-4 16,6-4 3-16,10 3 0 16,7-3 4-16,-5 3-3 15,-8 1 1-15,-25-4-2 16,-32-2 0-16,-21-6-3 16,-29 6 3-16,-15-6-5 15,-12 0 5-15,-13 0 0 0,-15 0 0 16,-1 0 5-1,-8-6 0-15,-1-2-1 0,4-4 3 16,-7-5-5-16,2 2 2 16,-2 3 1-16,0-6-1 15,0-1-1-15,4-1-3 16,-4-5 0-16,0-12 0 16,0 1 0-16,-3-8 2 15,0-5-2-15,0-7 0 16,0-2 2-16,-12-15-2 15,-16-8 0-15,-6-9 1 16,-10-9 1-16,-6-7-4 0,0-17 3 16,1-3-1-16,8 0 5 15,12 3-3-15,5 9-1 16,5 8-1-16,-3 1 0 16,4 0 1-16,-4-4 0 15,0 0 1-15,-8 2 1 16,1-2-2-16,-6 0 2 15,5-1-3-15,5 6 0 16,-4 9 0-16,11 11 1 16,-1 24 1-16,4 22 5 15,8 21-4-15,1 2 10 16,4 14-9-16,-1 1-4 16,-5-4 0-16,8 4-4 15,0-3-2-15,-5 3-2 0,-11 0-2 16,-15 0 2-16,-22 0 5 15,-25 17-7-15,-16 8 6 16,-20 6-5-16,-29-5 4 16,-39 5-8-16,-42-6-9 15,-38-6-11-15,-30-1-6 16,-23-10 8-16,-24-4-49 16,-11 2-69-16,10 0-27 15,20 0-50-15</inkml:trace>
  <inkml:trace contextRef="#ctx0" brushRef="#br0" timeOffset="30480">18029 2716 24 0,'0'0'102'15,"0"0"9"-15,0 0-12 16,0 0-11-16,0 0 46 16,0 0 8-16,0 0-47 15,-102-126-18-15,102 120-2 0,0 0 3 16,0 1-2-16,0 5-22 16,0 0-12-16,0 0-10 15,0 0-27-15,0 0-3 16,0 0-2-16,0 0-6 15,0 0 3-15,0 19 3 16,0 11 2-16,0 2 3 16,0-2-4-16,0 2 0 15,-6-6-1-15,-4-8 1 16,4 5-2-16,0-15 1 16,3 4-3-16,-1-2 0 15,4-7-12-15,0 2-4 16,0-5 1-16,0 7 4 15,10 1-3-15,15 3 9 16,9 7 8-16,1 0 0 0,-2-3-3 16,-8 2 1-16,-6 3-1 15,-6-4-1-15,-5 10 3 16,2-7-2-16,-7 0 3 16,0 1 3-16,-3-3-2 15,0-3-1-15,0-3 0 16,-19 1 0-16,-18 2-1 15,-12-9 0-15,-2 1-31 16,2-6-42-16,6 0-10 16,11 0-6-16,13-25-28 15,16-4-73-15,3-4-94 16</inkml:trace>
  <inkml:trace contextRef="#ctx0" brushRef="#br0" timeOffset="30682">18010 2544 419 0,'0'0'86'16,"0"0"-44"-16,0 0 7 15,0 0 45-15,167-101-45 16,-134 95-30-16,-1 6-14 16,-5 0-5-16,-8 0-7 15,0 0-54-15,-6 17-94 16,-2-3-129-16</inkml:trace>
  <inkml:trace contextRef="#ctx0" brushRef="#br0" timeOffset="31122">18276 2176 362 0,'0'0'84'0,"0"0"-25"16,-166-88-4-16,104 70-2 15,-9 15-1-15,-7 3-15 16,-3 0-3-16,-4 25-1 16,4 26-13-16,7 17-7 15,-1 14-12-15,3 23 1 16,10 10 12-16,10 8-12 0,17-3-2 16,16 3 3-1,16-10-3-15,3-12 0 0,19-2-5 16,33-4-2-1,21-14 7-15,20-14 2 0,19-23 4 16,19-12 5-16,15-14-2 16,0-18 2-16,-6 0-7 15,-18 0-4-15,-23-24 13 16,-18-10-9-16,-17-13 6 16,-9-17 9-16,-8-17 16 15,-19-26 9-15,-18-11-5 16,-10-14-30-16,-32-16 2 15,-36-3-2-15,-17 8-3 16,-15 14-6-16,5 27-2 16,-2 27 0-16,0 25-62 15,1 22-63-15,-4 20-46 16,3 1-137-16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6T15:42:07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6412 10345 34 0,'0'0'64'0,"0"0"-28"15,0 0-7-15,0 0 7 16,0 0 27-16,0 0 34 16,0 0 14-16,107-107 0 15,-92 95-11-15,-1 3-10 16,-3 0-4-16,-5 1 13 16,-3 2-16-16,-3-4-13 15,0-2-19-15,-13-2-40 16,-23 2-11-16,-15 4-10 0,-16 8 2 15,-12 0 7 1,-4 8 0-16,-7 17-4 0,1 0 3 16,4 5-7-16,2 2 3 15,17-2-21-15,17-3 16 16,20-4 6-16,20 8-27 16,9 5-13-16,0 10 30 15,22 6 15-15,1 7 0 16,-4 3 0-16,-3 6 0 15,-9 0 10-15,-7 2 8 16,0-6 17-16,0-1-2 16,-20-5-16-16,-2-4 16 0,-3-4-18 15,2-5-3 1,6-12-10-16,8-9-1 0,4-10-2 16,5-4-5-16,0-4-12 15,2-1 1-15,37-5 2 16,21 0 15-16,22-13-6 15,23-11 2-15,18-2-11 16,15 1-12-16,0-2 4 16,4 5 4-16,-7 6-6 15,-6 8 8-15,0 8 0 16,0 0 6-16,2 0 10 16,8 0-6-16,-2 8-19 15,13 4 7-15,8 1 11 16,9 2-1-16,2-1 8 15,1 1-4-15,-3-2 3 0,-5-1 2 16,-1 0 2-16,-3-2 6 16,-4 4-7-16,-7 4 3 15,-3 0 17-15,4 2-8 16,3-2 3-16,5 0-11 16,0-4-3-16,-2-6-4 15,-3-4 2-15,-3-4 0 16,-1 0 0-16,-7 0 0 15,-4 0 0-15,-4 0 0 16,-8 2 2-16,-1 1-3 16,-3-3 1-16,-2 0 0 15,0 0 1-15,-6 0-1 16,-8 0 0-16,-7-3 8 0,-9-3 4 16,-3-2 3-16,0 2-13 15,-3-2-1-15,-4 1 3 16,-2-5-4-16,-9-2 4 15,-7-3 8-15,-9-1 2 16,-11-2 4-16,-13-5 0 16,-12-5 6-16,-10 1 13 15,-5-5-5-15,0 2 2 16,0 2-1-16,0-2-14 16,6 1-3-16,4-2-11 15,1-6-3-15,-1-5-2 16,4-8 0-16,-1-6-1 0,-1-10 0 15,-3-4-12 1,-5-10 10-16,-4-5 1 0,0 4-3 16,0 6-4-16,-21 10 2 15,0 7 7-15,-8 6-1 16,-2 4 0-16,-10-2-1 16,-12 2 0-16,-14 0 0 15,-17 6 1-15,-26 5-3 16,-26 9 2-16,-26 8 0 15,-32 9-1-15,-20 5 3 16,-20 4 0-16,-11-1-1 16,-4-1 0-16,-13 3 0 15,-10-2 1-15,-21 3-2 0,-23 2 4 16,-21 0-5-16,-26 8 0 16,-13 12 1-16,-6 4 2 15,22 4 3-15,43 3-3 16,59-3 0-16,61-8-8 15,51-7-28-15,36-8-31 16,25-5-24-16,18 0-10 16,17 0 17-16,2 0 4 15,9 1-45-15,-4 18-76 16,3 3-84-16</inkml:trace>
  <inkml:trace contextRef="#ctx0" brushRef="#br0" timeOffset="690.261">13241 10331 726 0,'0'0'146'0,"0"0"-78"16,0 0 44-16,0 0-47 15,0 0-43-15,0 0 16 16,11 84 36-16,5-37-26 15,11 3-6-15,6-6-20 16,-2-4-9-16,0-10 10 16,-4-12-8-16,-9-6 9 0,-5-11-2 15,9-1 9-15,21-24 28 16,26-31-6-16,29-26-40 16,18-19-4-16,11-10-9 15,4-15-7-15,7-7-57 16,-4 6-81-16,-9 19-114 15,-14 29-442-15</inkml:trace>
  <inkml:trace contextRef="#ctx0" brushRef="#br0" timeOffset="20214.298">5117 4754 229 0,'0'0'251'0,"0"0"-78"0,0 0-30 16,0 0 2-16,0 0-14 15,0 0-47-15,0 0-20 16,0 0-25-16,0 0 6 16,0 5-7-16,0 0-19 15,0 11-9-15,0 10-8 16,0 15 2-16,-13 7 11 16,-5 4-9-16,1-2 0 15,-1-5-3-15,5-9-3 16,3-15 0-16,6-11 0 15,4-10 0-15,0 0 0 16,0 0 0-16,0 0 1 0,0-18 11 16,0-12 4-16,18-10-5 15,-1-12-10-15,4-3-1 16,-3 1 2-16,-1-3-2 16,-1-2 0-16,1 3 0 15,2 8-4-15,-6 17 2 16,-2 14-4-16,-4 15-3 15,-5 2 2-15,2 4-14 16,3 22-27-16,1 13 21 16,2 9 19-16,-1 2 7 15,-1-6-2-15,0-3-8 16,0-9 8-16,1-11-8 16,0-9 0-16,0-9-2 15,0-3 4-15,2 0 9 16,3 0 0-16,3-13 6 0,5-13 9 15,5-7-10-15,0-1-1 16,-2 0 2-16,-8 8-5 16,-3 10 5-16,-5 8-6 15,-5 8-3-15,-4 0 3 16,2 0-13-16,5 27-11 16,0 12 8-16,-3 13 16 15,-2 7-2-15,-2-3 2 16,0-4-34-16,0-9-36 15,0-5-43-15,0-11-63 0,5-11-15 16,1-6-71 0,6-10-69-16</inkml:trace>
  <inkml:trace contextRef="#ctx0" brushRef="#br0" timeOffset="21011.971">5734 4953 122 0,'0'0'276'16,"0"0"-146"-16,0 0-1 15,0 0-15-15,0 0-19 16,0 0-16-16,-6-115-12 16,-5 105-23-16,-1 2-20 15,2 6-22-15,-4 2-2 16,-6 0-15-16,-5 23 3 16,-4 9-2-16,3 5 1 15,8 1-7-15,9-5-9 0,9-9-5 16,0-6-3-16,4-7 12 15,16-6 19-15,-1-3 2 16,0-2 4-16,1 0 8 16,3-13 3-16,-1-12 7 15,-2-3 10-15,-2-2-4 16,-3 6 12-16,-3 6-12 16,-5 7-2-16,-5 11 15 15,-2 0-4-15,0 0-25 16,0 5-8-16,4 12 0 0,5 8 4 15,2 3 14-15,2 0-11 16,3-2-3 0,0-5 1-16,2-6 0 0,-3-7-4 15,1-4 2-15,1-4 4 16,1 0-5-16,3-2 7 16,0-14-1-16,-2 0-4 15,-4-2 3-15,-3-2-2 16,-6 0-1-16,0 2 5 15,-1 1-6-15,1 6 12 16,0 3 1-16,-4 3-7 16,0 5-1-16,4 0-8 15,7 0-12-15,6 17 3 16,5 7 5-16,-1 1 4 16,-2-2-3-16,-2 1 7 0,0-8-4 15,6 0 0-15,-3-8-29 16,7-4-22-16,0-4-29 15,-2 0-18-15,0-2-1 16,-8-14-16-16,-2-6-53 16,-7-2-23-16,-3-2 10 15,-5 2 60-15,-2 5 98 16,0 4 23-16,0 2 147 16,-2 3 18-16,-7 4-9 15,7 5-31-15,-2 1-33 16,2 0-3-16,-1 0-9 15,-1 0-9-15,-10 4-24 16,-11 18-25-16,-14 12-5 16,-13 7-16-16,-6 6-1 0,-1-3-38 15,9 1-52-15,11-6-44 16,14-5-4-16,16-6-127 16</inkml:trace>
  <inkml:trace contextRef="#ctx0" brushRef="#br0" timeOffset="22639.461">6603 5136 632 0,'0'0'163'0,"0"0"-153"16,0 0 9-16,0 0-1 15,41-113-5-15,-6 76-12 16,3 2 0-16,-5-2-1 16,-6 1 7-16,-9 3 9 15,-9-2 20-15,-5-1 8 16,-4 4-17-16,0 6 4 16,0 10 10-16,-4 10 16 15,-2 6-11-15,1 0-16 16,-2 0-9-16,0 15-21 0,-6 16 7 15,-3 13-7 1,1 6 9-16,3 7-3 0,8-3 5 16,4-7-4-16,0-4 2 15,0-11-6-15,0-7 1 16,0-6-4-16,7-8 0 16,-2-7 2-16,1-4-4 15,3 0-6-15,9-4 8 16,8-19 6-16,8-7-6 15,4 0-4-15,-5 2-5 16,-6 8 3-16,-7 8 1 16,-8 6-3-16,-6 6 0 15,-4 0 3-15,0 0-13 16,3 6 8-16,4 10 6 0,0-2 4 16,4-2 3-16,3-2-3 15,-1-6 1 1,8-4 2-16,1 0-2 0,3 0 11 15,2-14-6-15,-7-9-2 16,-2-2 3-16,-7 0-4 16,-8 0 0-16,-5 0 2 15,0 4-2-15,0 3 0 16,-16 6-1-16,1 7 6 16,-1 5 1-16,5 0-9 15,2 12-7-15,4 16 4 16,5 8-3-16,0 3 6 15,0-5 0-15,3-6 0 0,10-6 1 16,0-10-1 0,3-4-2-16,0-6 0 0,2-2 4 15,7 0 9-15,0-6-5 16,7-15 3-16,2-4 1 16,-1-5-9-16,-2 0 2 15,1 2 3-15,-11 8-6 16,-3 9 2-16,-9 10-2 15,-5 1 1-15,-2 0-4 16,2 0-7-16,0 10-7 16,5 7 15-16,-3 4 0 15,-2-6 1-15,2-4 1 16,-6-7 0-16,2-4 2 0,0 0 0 16,-2 0 0-1,0 0 12-15,0 0-3 0,0-8-1 16,0-8-10-16,0-2-1 15,0 0 0-15,-7 4-3 16,-2 5 4-16,2 8-4 16,1 1-8-16,-6 0 1 15,-3 22-2-15,-5 10 8 16,-3 4 5-16,8-4 0 16,6-4 0-16,9-10-4 15,0-8-3-15,0-6-12 16,9-4-4-16,9 0 4 15,6 0 19-15,3-14 2 16,0-4 1-16,-5 2-1 0,1 0 1 16,-8 4-1-16,-4 5-2 15,-2 2 0-15,-4 5-1 16,-3 0-3-16,2 0-13 16,5 10 5-16,3 2 12 15,3 0 0-15,1-4 5 16,-1-1-4-16,3-7 2 15,1 0-1-15,4 0 4 16,4-13 4-16,-2-4-8 16,-3 3 11-16,-7-7 22 15,-2 0 2-15,-8 4 8 16,-2 2 1-16,-3 8 3 16,0 5 10-16,0 2-15 15,0 0-15-15,0 0-16 0,-5 22-13 16,-15 14 0-16,-7 12 5 15,-2 14 6-15,-2 12 3 16,4 14-9-16,2 3 6 16,2-3 1-16,4-10-9 15,9-18 5-15,0-13-2 16,8-24 1-16,0-13-4 16,2-10-3-16,0 0 5 15,0-28 11-15,0-16 9 16,6-18-10-16,21-23-15 15,8-22 0-15,13-14-1 16,-1-5-3-16,-1 10-5 16,-10 13-11-16,-12 24 1 0,-15 22 18 15,-7 29-5-15,-2 20 5 16,0 8-1-16,2 0-7 16,10 22-11-16,5 8-23 15,12 11 16-15,7 8 27 16,0 1-16-16,-7 4-5 15,-16-3 10-15,-13-5 0 16,0-6 6-16,-24-3-7 16,-23-4-20-16,-15-3-9 15,-8 1-15-15,-5-3-21 0,4-3-24 16,-1 0-64 0,10-8-159-16</inkml:trace>
  <inkml:trace contextRef="#ctx0" brushRef="#br0" timeOffset="22967.549">5113 5578 429 0,'0'0'147'0,"0"0"-109"0,0 0 10 16,0 0 8-16,172-34 19 15,-24 6 13-15,43-4-15 16,27-4-34-16,17 5-19 16,0 4-7-16,-4 4-5 15,-19 6-8-15,-32 3 3 16,-37 6 7-16,-51 6-10 15,-44 2-6-15,-30 0-99 16,-18 16-62-16,-20 9-47 16,-49 8-105-16</inkml:trace>
  <inkml:trace contextRef="#ctx0" brushRef="#br0" timeOffset="23177.246">5739 5778 394 0,'0'0'194'0,"0"0"-97"15,0 0-27-15,0 0 1 16,0 0-14-16,0 0 21 16,225-30 31-16,-13-1-41 15,24-1-43-15,9 4-14 16,-17 3-1-16,-24 11 11 16,-34 5-13-16,-43 6-8 15,-42 3-5-15,-41 0-105 16,-31 4-155-16,-13 9-152 15</inkml:trace>
  <inkml:trace contextRef="#ctx0" brushRef="#br0" timeOffset="24287.613">9618 4792 531 0,'0'0'236'0,"0"0"-86"0,0 0-29 15,0 0-42-15,0 0-38 16,0 0-41-16,0 0-4 16,24 56 4-16,-17-9 28 15,-7 0-1-15,0-4-8 16,0-5-4-16,0-8 0 16,0-12-11-16,0-10 0 15,0-8-1-15,2 0-1 16,3 0 4-16,-2 0 4 15,1-20 8-15,9-10 9 0,3-13-8 16,3-12-15-16,2-2 1 16,-5 3-4-1,-3 8 4-15,-2 14-2 0,-4 14 3 16,-5 11 10-16,-2 7-2 16,0 0-4-16,0 5-10 15,0 17-22-15,0 12 8 16,0 4 14-16,0 9 0 15,0-9 1-15,7-8 0 16,1-10-1-16,-1-10 0 16,4-6-9-16,-4-4-4 15,2 0 7-15,7 0 6 0,11-17 0 16,10-13 4 0,1-6 1-16,-1 5-1 0,-10 4-3 15,-8 12 3-15,-11 7-3 16,-3 8 1-16,-5 0 4 15,2 0-6-15,2 10-13 16,3 21-11-16,4 9 24 16,0 5 1-16,1-3-1 15,1-4-1-15,-3-4-19 16,2-4-68-16,-5-9-59 16,1-6-38-16,2-7-7 15,3-8-58-15,7 0-77 16</inkml:trace>
  <inkml:trace contextRef="#ctx0" brushRef="#br0" timeOffset="24881.521">10342 4977 355 0,'0'0'189'0,"0"0"-112"16,0 0 35-16,0 0-15 16,0 0-3-16,-18-110-20 15,7 99-24-15,-3 3-11 16,-3 8-11-16,-3 0-28 15,-7 16-8-15,-2 18 4 16,-2 4 1-16,7 5 2 16,10-11-7-16,12-4-30 15,2-10-1-15,0-6-16 16,4-3 3-16,14-9 26 0,7 0 11 16,1 0 15-16,3-15 7 15,-4-3-5-15,-7 2 9 16,-3 0-1-16,-5 0 33 15,-6 4 11-15,-2 2-8 16,-2 6-4-16,0 2 2 16,0 2-11-16,2 0-10 15,-2 0-23-15,3 0-5 16,-1 0-6-16,2 6-3 16,5 8 14-16,2 2 1 15,4-2 2-15,6 1-2 16,1-7 0-16,0 1 2 15,-2-5-1-15,1-4 2 0,-4 0-3 16,1 0 5 0,0-8-5-16,-2-8 10 0,-3-2-9 15,-2-3 4-15,-6 6 11 16,-1 1 15-16,-4 8-5 16,2 3 4-16,-2 3-14 15,2 0-17-15,5 0-8 16,4 17-12-16,5 4 20 15,4 2 2-15,-2 1-1 16,2-4-1-16,0-1 1 16,-1-6-3-16,4-3-46 15,-3-4-49-15,0-4-55 16,-4-2-70-16,-7 0-127 16</inkml:trace>
  <inkml:trace contextRef="#ctx0" brushRef="#br0" timeOffset="25046.29">10746 4981 542 0,'0'0'130'0,"0"0"-55"15,0 0 41-15,0 0 19 16,0 0-43-16,0 0-44 16,-152 61-38-16,92-17-10 15,-3 9-67-15,5 3-198 16,21 2-329-16</inkml:trace>
  <inkml:trace contextRef="#ctx0" brushRef="#br0" timeOffset="27116.031">11057 5057 750 0,'0'0'67'0,"0"0"-67"15,0 0 0-15,0 0 65 16,0 0 23-16,0 0-49 16,-10-22-22-16,14 22-17 0,13 0 2 15,8 0 8-15,4 0-9 16,2 0 3-16,-2 0 0 15,0 0-1-15,0-4 1 16,-4-6-3-16,-6 0 2 16,-1-3 3-16,-7 4-5 15,-9-1 8-15,-2 4 1 16,0-2 7-16,0 2 7 16,-15 1-15-16,-7 5 0 15,-3 0 2-15,-1 0-10 16,-1 11 5-16,0 9-5 15,3 6-1-15,3 4 0 16,8 2-2-16,13 2-2 16,0 2 1-16,21-6-1 0,25-8 2 15,16-10-20-15,7-12-21 16,5 0-19-16,-5-8-9 16,-4-15 11-16,-7-8 33 15,-7-1 27-15,-9-6 2 16,-8-3 6-16,-10-9 1 15,-9-5 38-15,-12 3-12 16,-3 2-1-16,-5 14 21 16,-22 9 0-16,-2 11-7 15,-2 10-4-15,5 6-7 16,4 0-12-16,4 5-18 16,5 22-7-16,-1 13-5 0,7 13 3 15,7 7 2-15,0-1 0 16,10 2 1-16,14-11-2 15,2-4 1-15,6-10-11 16,-1-9-14-16,0-13-14 16,0-11 13-16,2-3 3 15,-1 0-1-15,-3-14 15 16,-7-9 8-16,-1-4 1 16,-11-4 12-16,-5-6-4 15,-5 1 16-15,0 0-1 16,0 6-7-16,-11 8 14 15,-3 6-9-15,3 10-4 16,3 6 4-16,3 0-11 0,-4 8-10 16,0 18-10-16,-2 6 9 15,4 5 1-15,7 0 0 16,0-7-3-16,0-4 1 16,18-4-1-16,2-9 3 15,4-5 0-15,3-7-8 16,2-1 3-16,2 0-2 15,0-7 7-15,1-14 0 16,1-2 4-16,-6-4 1 16,-5 1 3-16,-7 4-8 15,-7 8 12-15,-6 5 3 16,-2 8 5-16,0 1 4 0,0 0-14 16,0 0-10-1,4 0-3-15,-1 0-13 0,-1 10 6 16,0 6 10-16,2 4 1 15,1 0 2-15,2-2-3 16,-1 2 0-16,1-6-1 16,-1 0-6-16,-1-5-11 15,2-6 2-15,2-3 2 16,-1 0 9-16,11 0 5 16,-4-1 5-16,5-16 5 15,1-3-6-15,-4 2 9 16,1-2-8-16,-3 8-2 15,-3 5-2-15,-3 1 0 16,-5 3-2-16,0 3-1 0,-2 0-8 16,0 0 1-16,1 0 0 15,2 0-1-15,4 6 7 16,-1 4 4-16,4-4-2 16,-1 2 1-16,2-4-3 15,3 0 3-15,-1-4-8 16,1 0 8-16,-3 0 5 15,-4 0-5-15,-4 0 5 16,-3 0 2-16,0 0-5 16,5 0 3-16,1 0-5 15,8-4-3-15,5 2-1 16,0 2-7-16,4 0-7 16,-2 0-9-16,-6 0-5 0,-1 0 9 15,-3 0 6-15,1 0 6 16,1 0 7-1,3-2 4-15,-1-11 3 0,4 0 4 16,-5-1-5-16,-5-3 3 16,-7 4 2-16,-4-1 20 15,0 0 9-15,0-2-14 16,-11 0-14-16,-3 6 1 16,6 4 2-16,5 4 1 15,1 2-12-15,2 0-7 16,0 2-6-16,0 14-11 15,0 6 24-15,0 2 0 16,0-4 0-16,7 2-5 0,3-4-16 16,4-4-6-1,4 0-8-15,0-6-6 0,4-2 27 16,2-3 3-16,-1-3 1 16,1 0 10-16,-3 0 5 15,-6 0-5-15,-3-9 9 16,-6 1-3-16,-1 0 1 15,-3 4 10-15,0-1-1 16,0 5-1-16,2 0-15 16,1 0-1-16,2 0 0 15,2 0-4-15,-1 0 5 16,-1 0-2-16,0 0 4 16,-2 0 0-16,-3 0-2 15,0 0-1-15,0 0 1 0,2 0-6 16,1 0 6-16,6 0-1 15,2 0 2-15,3 0-1 16,2 5 0-16,0-1-12 16,-1 0-10-16,1 2-2 15,-2-4 7-15,-3 0 13 16,-2 0-2-16,-4-2 6 16,2 0 2-16,0 0 5 15,2-16 7-15,3-6 11 16,-4-9 16-16,-5-6 5 15,-1-9 8-15,-4-6-1 0,3-1-17 16,-3 4 7 0,0 12 8-16,0 7-22 0,0 14-9 15,0 8 1-15,0 8-3 16,-3 0 4-16,1 0-22 16,-5 14 0-16,-1 16-9 15,-8 10-3-15,5 12 11 16,7 5 0-16,4 1-4 15,0-1-19-15,26-6-43 16,16-4-22-16,10-10-16 16,6-9-22-16,-7-12-59 15,-11-14-73-15,-18-2-139 0</inkml:trace>
  <inkml:trace contextRef="#ctx0" brushRef="#br0" timeOffset="27296.014">13201 4897 98 0,'0'0'618'0,"0"0"-569"16,0 0 0-16,0 0 30 15,0 0-54-15,0 0-22 16,109-12-6-16,-45 24-42 16,-3 4-27-16,-21 2 21 15,-18 2-17-15,-18 0-95 16,-4 0-211-16</inkml:trace>
  <inkml:trace contextRef="#ctx0" brushRef="#br0" timeOffset="28811.626">11532 5536 42 0,'0'0'372'16,"0"0"-300"-16,0 0 5 15,0 0 32-15,-22-106-12 16,6 92-31-16,3 4-3 16,-1 4-25-16,3 6 3 15,3 0-11-15,-11 0-20 16,-5 14-10-16,-8 12-4 16,1 4 3-16,10 3-1 15,7-2-5-15,14-5 1 16,0-2-16-16,8-8-22 15,19-7 21-15,4-9 15 0,5 0 1 16,5-5 7 0,-1-21-5-16,-5-4 5 0,-2-2 3 15,-6-6-1-15,-11-6 8 16,-5-8 3-16,-9-10-1 16,-2 2 7-16,0 11 3 15,0 17 27-15,0 20 15 16,0 12 2-16,0 0-17 15,0 6-40-15,0 24-9 16,0 12-12-16,0 15 12 16,0 5 12-16,7-4-3 15,9-4-8-15,-1-4 7 16,5-8-8-16,1-7 0 16,0-10 0-16,4-5-9 0,0-9-11 15,2-10-8-15,-1-1-4 16,1 0 15-16,2-19 6 15,-5-8 4-15,-4-1 5 16,-4-2-1-16,-7-4 3 16,-9 2 0-16,0 2 1 15,0 4-1-15,-2 8 1 16,-8 8 5-16,6 7 9 16,2 3-1-16,0 0-7 15,2 0-7-15,-2 3-18 16,-5 14 14-16,1 10 3 15,0 1 1-15,6-3 0 16,0-4-4-16,4-1 3 0,17-4 1 16,12-3-8-16,13-8-4 15,2-5-19-15,6 0-3 16,-5 0 11-16,-9-14 6 16,-7-6 17-16,-8-2 5 15,-5-6 0-15,-7-6 6 16,-4-4 16-16,-9-8-11 15,0-2 15-15,0 2-7 16,-9 7 16-16,-4 16 1 16,-1 10-13-16,6 9-6 15,1 4-3-15,0 4-19 16,-2 28-2-16,-2 13-12 0,0 7 14 16,2 4 2-16,9-2-2 15,0-2 0-15,16-3 0 16,18-8 0-16,3-6 0 15,3-11-22-15,1-8-4 16,-6-12-7-16,3-4 4 16,-5 0 1-16,-2-4 8 15,-6-17 4-15,-8-3 15 16,-5-2 1-16,-8-7 6 16,-4 2 8-16,0 1 5 15,0 4 16-15,-6 8-9 16,-6 8-5-16,1 6 7 15,5 4-9-15,4 0-8 0,0 0-11 16,-6 13-12 0,4 12 7-16,-5 6 4 0,7-4 0 15,2-3 0-15,0-2-9 16,9-6-7-16,15-1-6 16,5-8 0-16,5-7 10 15,3 0-5-15,3 0 1 16,-1-14 17-16,-4-6 2 15,-1-5 4-15,-10 0 0 16,-6-7 6-16,-7-6 14 16,-4-6-4-16,-7-6-7 15,0-2 11-15,0 4-7 16,0 7 9-16,-7 12 1 16,-2 12-5-16,5 13 10 0,1 4-11 15,1 0-2-15,-2 18-17 16,-5 14-4-16,-5 10 0 15,1 11 12-15,-1 1-9 16,4-2 3-16,3 0 2 16,3-6-7-16,2-3 3 15,2-6-3-15,0-8 0 16,0-8-1-16,0-6-6 16,8-8-27-16,10-3-44 15,0-4-35-15,0 0-16 16,-1-1-83-16,-10-20-76 15,-7-4-95-15</inkml:trace>
  <inkml:trace contextRef="#ctx0" brushRef="#br0" timeOffset="29177.401">12582 5472 318 0,'0'0'197'0,"0"0"-124"16,0 0-10-16,0 0-26 15,0 0 27-15,127 0 8 16,-56 4-36-16,2 0-24 15,-11-2-11-15,-10-2 6 16,-12 0-3-16,-14 0 5 16,-9 0 18-16,-7 0-2 15,-3 0 0-15,0-12 24 16,-5-8-31-16,-2 0-8 0,0 1-3 16,0 6 10-16,0 5 7 15,-5 6 2-15,-1 2-7 16,-1 0-19-16,-6 15-1 15,1 12 1-15,2 9 1 16,5 1 4-16,5-4 8 16,0 1-4-16,20-6 0 15,9-6 5-15,9-3-14 16,15-5 10-16,17-7-2 16,7-4-5-16,-3-3-3 15,-23 0-39-15,-28-24-59 16,-23-12-38-16,-34-11-208 15</inkml:trace>
  <inkml:trace contextRef="#ctx0" brushRef="#br0" timeOffset="47504.475">3384 12324 692 0,'0'0'92'16,"0"0"-62"-16,0 0 31 16,0 0 32-16,0 0-4 15,0 0-19-15,-20-14-32 16,20 14-25-16,0 24-11 15,0 12 10-15,-5 8 25 16,-3 4-18-16,1-3-7 16,-2-5-7-16,2-6-2 0,3-6-1 15,0-10-1-15,4-6 0 16,0-6-1-16,0-6 2 16,0 0 5-16,0 0 1 15,0-18 5-15,0-22 0 16,8-13-11-16,8-9-3 15,4 0 1-15,-4 4 0 16,-3 6 1-16,-2 12 0 16,-6 14-1-16,-3 16 3 15,0 8-3-15,-2 2-2 16,0 0-7-16,2 12-8 16,3 20 7-16,-1 6 10 15,2 5 1-15,0-3-1 16,0-6 1-16,1-11-2 15,-1-6-6-15,0-10-9 0,0-4 7 16,0-3-5-16,7-3 11 16,10-26 3-16,6-12 3 15,4-7-1-15,-4 6-2 16,-6 12 0-16,-13 10 4 16,-5 12-3-16,-5 8 2 15,0 0-3-15,0 0-4 16,0 28-7-16,0 14 11 15,0 10 7-15,0 3-1 16,0-7-6-16,4-2 1 0,4-8-2 16,2-6-7-1,-1-7-49-15,0-4-91 0,0-5-82 16,4-11-92-16</inkml:trace>
  <inkml:trace contextRef="#ctx0" brushRef="#br0" timeOffset="48410.47">3889 12541 473 0,'0'0'170'0,"0"0"-142"15,0 0 45-15,0 0 18 16,0 0 1-16,-42-105-16 16,36 87-20-16,0 3-16 15,-2-1-18-15,2 3 7 16,-3 5-13-16,-1 4-10 0,4 4-5 15,-1 0-1-15,-3 0-10 16,-9 27 4-16,-1 6 5 16,1 6 0-16,5-2 1 15,11-4-6-15,3-7 3 16,0-8-10-16,5-4-6 16,13-10 6-16,2-2 2 15,0-2 7-15,2 0 2 16,-3-4 2-16,-6-12 3 15,1-6 3-15,-4-9-1 16,-1-1 1-16,0-1-1 16,-6 3 2-16,-1 6 3 15,0 11 3-15,-2 6 6 0,0 7 3 16,0 0-8-16,0 0-14 16,0 0-4-16,4 21-6 15,9 9 10-15,10 8 1 16,8-2 1-16,4-3-1 15,3-3 0-15,3-8 0 16,-1-6 1-16,-3-6-1 16,3-10-1-16,-1 0-1 15,-4 0 0-15,-6-20-4 16,-9-1-8-16,-8-2 11 16,-8-4 2-16,-4-3 0 15,0 0 1-15,0 2 0 16,-11 2 2-16,1 8 0 15,4 5-1-15,2 7 8 0,1 3-3 16,1 3-1-16,2 0-6 16,0 0-9-16,0 9 2 15,5 6 7-15,15 8 1 16,4 0 4-16,9 4-4 16,6-4 4-16,3 4 4 15,5-7-9-15,-3-6 1 16,1-4-1-16,-5-6-2 15,-9-4-7-15,-11 0-32 16,-9 0-27-16,-4 0-38 16,-7-14-24-16,0-8-18 15,0-3 8-15,0 0 34 0,0-8 56 16,-4 1 8-16,-5 1 14 16,1-2 28-16,2 9 14 15,-1 4 52-15,1 7 0 16,0 6 3-16,0 6 28 15,4-2-13-15,-2 3-20 16,-5 0-13-16,-9 24-23 16,-6 16 27-16,-8 8 17 15,-3 4-40-15,-7 6-15 16,-10 3-16-16,-6 1-2 16,1-2-48-16,3-2-99 15,9-10-99-15,14-8-234 16</inkml:trace>
  <inkml:trace contextRef="#ctx0" brushRef="#br0" timeOffset="52748.037">5015 12333 573 0,'0'0'107'0,"0"0"-49"16,0 0-32-16,0 0 24 16,0 0 1-16,0 0 15 15,0 0-6-15,-18-19-25 16,18 19-6-16,0-2-4 16,6 2-14-16,17-2 1 15,12 0 1-15,17-4 0 16,6 1-5-16,6 2-6 15,1 0-2-15,-5 2 0 16,-6 1-14-16,-10 0-24 16,-15 0-72-16,-15 0-49 15,-14 6-28-15,0 8-57 0,-33 6 48 16</inkml:trace>
  <inkml:trace contextRef="#ctx0" brushRef="#br0" timeOffset="52905.437">5115 12503 98 0,'0'0'118'16,"0"0"-70"-16,0 0 20 16,0 0-3-16,0 0-4 15,0 0-11-15,102 5 9 16,-17-19-39-16,0 4-20 16,-8 9-7-16,-14 1-150 15,-20 0-257-15</inkml:trace>
  <inkml:trace contextRef="#ctx0" brushRef="#br0" timeOffset="54360.304">7809 12431 635 0,'0'0'104'16,"0"0"-96"-16,0 0 10 16,0 0 37-16,0 0 24 15,0 0 12-15,-134 106-31 16,92-74-25-16,-10 6-3 15,-10 6-22-15,-11 6-10 16,-10 5-47-16,3 0-90 16,9 2-46-16,13-7-74 15,22-10-142-15</inkml:trace>
  <inkml:trace contextRef="#ctx0" brushRef="#br0" timeOffset="55987.33">8400 12475 63 0,'0'0'406'15,"0"0"-354"-15,0 0 1 16,0 0 47-16,0 0 1 15,0 0-7-15,0-84-2 16,0 84-43-16,0 0-30 16,0 0-19-16,0 25 0 15,0 7 19-15,0 6 6 16,6 1-10-16,5-5-13 16,3-6-1-16,-1-8 2 15,1-8-3-15,-4-4 0 16,-1-7 0-16,5-1 1 15,1 0-1-15,8 0 2 0,3-9-2 16,6-13 3-16,-3-4-3 16,2-2 0-16,-2-3 3 15,0 5-1-15,-2 4-2 16,-8 8 0-16,-5 8-2 16,-10 6 1-16,-1 0-5 15,-1 0-5-15,2 14 8 16,3 12 3-16,-3 2 4 15,1 1 0-15,2-4-4 16,-3-2 5-16,2-5-5 0,3-6 0 16,1-6-1-1,0-4 2-15,7-2-1 0,4 0 1 16,6-12 4-16,2-10 1 16,0-2-2-16,-6 3-2 15,-8 6 1-15,-4 3-1 16,-4 3 2-16,-5 8 1 15,-2 1-2-15,2 0-3 16,2 0-5-16,7 0-6 16,5 1 10-16,9 12-1 15,0 3 2-15,-2 2 0 16,2 0 1-16,-4-6-1 16,-2-2 0-16,1-2 0 15,-1-4 2-15,-2-4-1 0,1 0 1 16,-5 0-1-16,-1 0 0 15,-1-10 6-15,-5-7-3 16,1-2-2-16,-7-3 4 16,0 1-6-16,0 2 5 15,-5 0 2-15,-12 3-1 16,-8 6 4-16,-4 6-7 16,-2 4-3-16,-2 0 1 15,-1 14 0-15,5 11-2 16,9 4 0-16,9 0-4 15,9-2 5-15,2 0-4 16,0-7-3-16,11-6 3 16,7-6-5-16,4-6 5 15,2-2 0-15,1-6 4 16,4-18 5-16,2-8 0 0,-6-7-2 16,-6-5 3-16,-5-6-4 15,-7-4 6-15,-7-2 3 16,0 1-2-16,0 5 7 15,-5 5-2-15,-3 13 3 16,-2 14 2-16,8 7-9 16,0 10 4-16,2 1-14 15,0 0-8-15,0 14-3 16,0 24 1-16,0 14 10 16,6 6 3-16,6 4-2 15,1-4 0-15,5-8-1 16,11-6-1-16,0-9 0 0,5-12-6 15,1-8 3-15,-1-12 4 16,-1-3 0-16,0 0 0 16,-4-3 1-16,-6-13 0 15,-8-8 2-15,-5-5-2 16,-8-2 1-16,-2-4-1 16,0 3 1-16,-7 5 0 15,-11 6-1-15,0 7 4 16,5 8-1-16,2 6 0 15,-1 0-4-15,-1 16-5 16,-1 18-1-16,4 10 4 16,3 0 1-16,7-1 1 15,0-8-1-15,0-2 1 0,20-9-2 16,9-10 0-16,0-6-6 16,6-8 8-16,2 0 0 15,-2 0 5-15,-2-13-2 16,-1-6 0-16,-12-7 3 15,-9-2-2-15,-5-5-2 16,-6 5 6-16,0 2 1 16,0 11-1-16,0 5 6 15,0 7-3-15,0 3-3 16,0 0-8-16,0 0-12 16,0 13-3-16,5 12 13 15,4 5 2-15,6 3 2 0,3-2-1 16,6 2-1-16,11-3 1 15,6-1-1-15,8-10-6 16,3-5-30-16,-3-8-72 16,-7-6-110-16,-13 0-67 15,-11-8-138-15</inkml:trace>
  <inkml:trace contextRef="#ctx0" brushRef="#br0" timeOffset="56178.797">10044 12464 455 0,'0'0'167'16,"0"0"-134"-16,0 0 4 16,0 0 39-16,0 0 18 0,0 0-11 15,0 0-34 1,-23-3-46-16,-3 36 3 0,-5 7 1 16,0 9-7-16,2-1-3 15,6-4-73-15,3-3-97 16,5-5-284-16</inkml:trace>
  <inkml:trace contextRef="#ctx0" brushRef="#br0" timeOffset="57133.854">10093 12347 572 0,'0'0'108'16,"0"0"-81"-16,0 0 41 16,0 0 16-16,0 0 4 15,0 0-23-15,-2-19-32 16,2 19-20-16,0 11-9 16,-8 14-4-16,0 11 27 0,-5 8 16 15,-1-2-26 1,3-3-11-16,2-2 0 0,7-4-5 15,-1-7 0-15,3-10 0 16,0-8-1-16,0-6 0 16,0-2 0-16,0 0 5 15,0 0 1-15,0-12 4 16,14-18-1-16,13-16-8 16,2-12 3-16,0-9 1 15,0-7-1-15,-5 3 5 16,-4 6 1-16,-7 17 0 15,-6 22 5-15,-4 17 5 16,-3 8 1-16,0 1-18 16,0 0-3-16,0 13-8 0,0 25 2 15,0 11 6-15,8 5 4 16,5-2-3-16,1-8-1 16,3-3 2-16,-1-11-2 15,-3-10 0-15,-3-11-2 16,-1-5-1-16,-5-4 1 15,2 0 0-15,6 0-1 16,5-8 3-16,8-17 5 16,4-12-3-16,0 2-1 15,-6 0 0-15,-8 11 2 16,-3 8-3-16,-8 10 1 16,-2 6-1-16,0 0-5 0,0 10-8 15,5 26 2 1,-1 13 11-16,-3 9 5 0,-3 2-1 15,0-3-2-15,3-4-2 16,5-5 0-16,5-8-8 16,3-6-48-16,2-8-40 15,2-9-49-15,7-11-31 16,6-6-32-16,3 0-56 16</inkml:trace>
  <inkml:trace contextRef="#ctx0" brushRef="#br0" timeOffset="57770.681">10908 12641 275 0,'0'0'187'0,"0"0"-93"0,0 0 19 16,0 0-29-1,0 0-7-15,-36-110-7 0,18 87 10 16,1 1-10-16,-3 7-23 16,2 1-11-16,2 5-7 15,3 9-15-15,-1 0-9 16,-3 0-5-16,-5 29-3 15,-5 6 3-15,2 10 0 16,8 1 0-16,7-6-4 16,10-4-3-16,0-10-9 15,0-9-4-15,20-6 6 16,5-11 2-16,2 0 9 16,2 0 3-16,0-18 9 15,-2-6-4-15,-5-2 0 0,-4 2 0 16,-7 2 2-16,-7 6 14 15,-4 6 5-15,0 4-2 16,0 3 2-16,0 3-11 16,0 0-15-16,2 0-8 15,3 0-5-15,2 13 4 16,4 1 9-16,3 0 0 16,3-4 0-16,1-4-4 15,4-2 4-15,2-4 0 16,3 0 2-16,2 0 1 15,0-14 2-15,-4-8-1 16,-6-3 2-16,-5-2-2 16,-7-3 5-16,-7 1 12 0,0 6 9 15,0 6-7 1,0 9 7-16,0 6 0 0,0 2-8 16,0 0-22-16,0 9-10 15,0 17 1-15,14 7 9 16,3 6 3-16,3-1 0 15,5 0-1-15,-1-3-1 16,0-4-1-16,3-6-3 16,0-2-14-16,2-4-25 15,-2-10-30-15,0-3-33 16,-3-6-31-16,0 0-34 16,1-4-32-16,-8-19-108 15</inkml:trace>
  <inkml:trace contextRef="#ctx0" brushRef="#br0" timeOffset="57930.32">11461 12497 218 0,'0'0'174'0,"0"0"-34"16,0 0-23-16,0 0-19 15,0 0-5-15,0 0-26 16,-98-22-20-16,42 69 17 16,-11 12-21-16,-2 1-39 15,3 0-4-15,5-3-124 16,10-9-161-16,9-13-358 15</inkml:trace>
  <inkml:trace contextRef="#ctx0" brushRef="#br0" timeOffset="58603.293">8595 12226 166 0,'0'0'101'0,"0"0"-50"15,0 0 55-15,0 0 4 16,0 0-28-16,0 0-6 16,-17-32-51-16,-1 32-20 15,-5 0-5-15,-4 3 1 16,4 14-1-16,0 1 6 15,5 3-3-15,11 4-2 16,3 1 0-16,4-2 1 16,0-2-2-16,25-6 0 15,6-8 5-15,9-8 10 16,2 0 21-16,1-12 2 16,-10-13 2-16,-14-8 5 0,-9-3 29 15,-10-2-11 1,-10-1-41-16,-27 7-18 0,-16 10-4 15,-9 11-11-15,6 11-26 16,11 0-20-16,23 18-32 16,22 20-81-16,4 4-154 15</inkml:trace>
  <inkml:trace contextRef="#ctx0" brushRef="#br0" timeOffset="59038.568">11810 12387 502 0,'0'0'107'0,"0"0"-68"0,0 0 45 16,0 0-2-16,0 0-26 16,0 0-21-16,29-13-20 15,25 11-3-15,17 0-1 16,14 0-11-16,2 2-1 16,-14 0-77-16,-19 0-101 15,-30 0-71-15,-24 15-60 16</inkml:trace>
  <inkml:trace contextRef="#ctx0" brushRef="#br0" timeOffset="59181.954">11973 12557 377 0,'0'0'157'0,"142"0"-109"0,-50 0 35 16,3 0-29-16,0 0-32 15,-9 0-22-15,-8 0-3 16,-15 0-136-16,-21 0-340 15</inkml:trace>
  <inkml:trace contextRef="#ctx0" brushRef="#br0" timeOffset="60711.958">3366 15679 452 0,'0'0'0'15,"0"0"-6"-15,0 0 6 16,0 0 8-16,0 0 60 16,0 0 6-16,-22 0-32 0,22 0-23 15,0 0-4-15,0 0-1 16,11 0 2-16,12 0 11 16,12 0-2-16,13 0-8 15,15 0 0-15,13 0-5 16,13 0-6-16,9 0-2 15,9-2-3-15,4-2 4 16,6 4-5-16,5 0 3 16,9 0-2-16,10 0 0 15,11 0-1-15,8 0 1 16,13 4 5-16,14 10 8 16,10-1 0-16,1-1-1 15,-2 7-12-15,9-9 1 16,4 1-2-16,5-1 2 0,11-5 2 15,-3-1-4-15,-2-4-1 16,-2 2 1-16,-8 2 1 16,-8 4 0-16,-1-4 1 15,-14 1-2-15,-2-5 0 16,-7 0 0-16,-4 0-1 16,2 1 1-16,-2-1 0 15,1 0 0-15,-3 3 0 16,2-1 0-16,0 0 3 15,-2 3-3-15,-6-1 0 16,-8 0-1-16,-8 2 0 16,-5-2 0-16,-1-4 1 15,3 4 0-15,-2-4 0 0,-2 0 1 16,-3 0 0-16,-1 2-1 16,-4 0 1-16,-1-2 0 15,-6 2-1-15,-9-2 2 16,-3 0-2-16,-2 0 0 15,-2 0-2-15,1 0 2 16,1 0 0-16,2 0 4 16,-1 0-4-16,-1-2 1 15,-10-2 1-15,-1-4-1 16,-5 2 1-16,-2 2 5 16,4 0 2-16,-1-1 6 15,-4-2-9-15,-7 1 0 0,-15-4-5 16,-11 2-1-16,-10-1 0 15,-13-1 3-15,-12 3-2 16,-12-3 3-16,-12-2 9 16,-3-3 13-16,-7-2-19 15,-24-5-7-15,-7-4-3 16,-7 6 0-16,-3-2 3 16,0 5 0-16,0 3-3 15,-1 1-8-15,-3 9 5 16,6-5 4-16,4 8 0 15,13-2 1-15,13 3 1 16,13 0 5-16,3 0-3 16,21 0 2-16,32 18-4 0,19 4 19 15,9 5 0-15,2 3-10 16,-7 2-1-16,-13 4 4 16,-13-4 7-16,-14-2-7 15,-18-2-9-15,-18 2-3 16,-16-4-11-16,-49 2-46 15,-37 2-31-15,-35-1-68 16,-27-3-67-16,-14-8-179 16</inkml:trace>
  <inkml:trace contextRef="#ctx0" brushRef="#br0" timeOffset="61560.554">7698 16160 520 0,'0'0'234'0,"0"0"-117"15,0 0 9-15,0 0-42 16,0 0-34-16,0 0-14 16,0-18-8-16,0 49-2 15,4 6 21-15,-4 15 4 16,0 3-19-16,0-4-14 16,0-1-6-16,0-6-9 15,0-15 0-15,0-8-3 0,0-12 0 16,0-9 0-16,0 0 0 15,0 0 2-15,0 0 4 16,0-34 2-16,11-12 1 16,5-21-6-16,4-9-2 15,4 8 2-15,-4 6-2 16,-2 18-1-16,-2 13 1 16,-8 17 0-16,0 9 2 15,-4 5-3-15,-4 0-1 16,0 0-3-16,0 0-6 15,0 32 0-15,0 14 10 16,2 12 12-16,2 5-5 16,5-6-5-16,5-4-1 0,1-13-1 15,10-12 0 1,4-6-2-16,8-14 0 0,6-8 2 16,8 0 1-16,1-22-1 15,-4-14 2-15,-1-4-2 16,-11 4 1-16,-9 6 0 15,-9 11 3-15,-12 9-4 16,-3 10-1-16,-3 0-1 16,4 0-6-16,0 24-6 15,-2 12 12-15,3 13 0 16,0-1-14-16,1 2-53 16,5-2-28-16,5-8-3 15,6-8-45-15,7-10-7 0,9-13-9 16,4-7-81-16,0-2-156 15</inkml:trace>
  <inkml:trace contextRef="#ctx0" brushRef="#br0" timeOffset="62218.479">8640 16605 326 0,'0'0'156'16,"0"0"-65"-16,0 0 6 16,0 0-13-16,0 0-7 15,0-124-10-15,-14 94-2 16,-8 2-18-16,-2 6 0 15,-1 4-7-15,-4 14 1 16,3 4-11-16,-6 0-15 16,-1 26-11-16,2 10-3 0,4 10 4 15,9 2 0-15,7-8-5 16,11-4-1 0,0-5-1-16,2-10-2 0,21-7 0 15,6-5-3-15,2-8 2 16,0-1 5-16,-4 0 1 15,-5 0 4-15,-6-4-5 16,-6-10 5-16,4 0 2 16,-5-4-1-16,0 0-1 15,-7 4 1-15,0 7-1 16,1-2 5-16,-3 5 3 16,0 4-5-16,0 0-4 15,4 0-4-15,-1 0-4 0,3 0 3 16,0 2 1-16,1 4 5 15,0-6-2-15,0 0-2 16,-1 0 2-16,1 0-3 16,5 0 9-16,-4 0-3 15,1 0 0-15,-3-8-4 16,0 2 4-16,-4 2-1 16,-2-4 1-16,0 6 0 15,0-7 2-15,0 9-5 16,0 0-2-16,0 0-1 15,2 0 0-15,0 0-5 16,0 0 1-16,3 0 4 16,5 9 0-16,4 11 9 0,9 6 4 15,0 9-5 1,9 0-3-16,1 2-4 0,6-1 4 16,3-6-4-16,2-2-1 15,3-6 0-15,-3-8-9 16,-3-2-18-16,-8-12-38 15,-6 0-47-15,-12 0-64 16,-6-8-34-16,-9-14-73 16,0-4-67-16</inkml:trace>
  <inkml:trace contextRef="#ctx0" brushRef="#br0" timeOffset="62401.025">9065 16561 342 0,'0'0'174'0,"0"0"-88"15,0 0-10-15,0 0-1 16,0 0-6-16,0 0 3 16,-127 50-2-16,90-6-22 15,-3 5-31-15,-1 1-17 16,1-2-68-16,5 2-95 16,-1-6-84-16,5-4-190 15</inkml:trace>
  <inkml:trace contextRef="#ctx0" brushRef="#br0" timeOffset="62675.606">7621 17151 820 0,'0'0'43'16,"0"0"-43"-16,0 0-23 16,126 0 23-16,-1-9 37 15,31-9 21-15,21-4-33 16,8 0-15-16,-11-2-9 0,-14 8-1 16,-25 6-23-1,-29 6 1-15,-35 1-35 0,-34 3-95 16,-37 0-155-16</inkml:trace>
  <inkml:trace contextRef="#ctx0" brushRef="#br0" timeOffset="62887.275">7702 17321 493 0,'0'0'120'16,"0"0"-120"-16,0 0-3 15,0 0 3-15,116 22 84 16,-12-22 28-16,23 0-7 16,16-4-37-16,9-2-42 0,-3-2-26 15,1 4-34-15,1-6-103 16,-5 3-51 0,-5-2-305-16</inkml:trace>
  <inkml:trace contextRef="#ctx0" brushRef="#br0" timeOffset="71802.48">10746 16152 653 0,'0'0'161'0,"0"0"-34"16,0 0-1-16,0 0-33 15,0 0-21-15,0 0-7 0,0 0-18 16,-7-18-6-16,7 18-11 15,0 0-8-15,0 8-8 16,0 24-8-16,0 17 17 16,0 8-7-16,0 11-9 15,0 2-2-15,0-1-3 16,0-8-2-16,0-8-13 16,-4-12-32-16,-2-14-39 15,4-4-46-15,0-11-57 16,2-7-75-16,0-1-72 15</inkml:trace>
  <inkml:trace contextRef="#ctx0" brushRef="#br0" timeOffset="72186.886">10879 16401 195 0,'0'0'378'16,"0"0"-300"-16,0 0-28 15,0 0 6-15,0 0-19 16,0 0-15-16,0 17-10 16,0 10 15-16,-4 9 12 15,4 0-24-15,0 1-7 16,0-4-6-16,18-1 1 16,15-9 0-16,11-10-3 0,10-9 2 15,6-4 16-15,-2-4 21 16,-2-22-1-16,-10-5 6 15,-8-2 7-15,-13-3-5 16,-19 2-6-16,-6-6 1 16,-2 0-16-16,-25-4-11 15,-8 3-8-15,-7 13-5 16,-5-1-1-16,0 10-4 16,0 9-2-16,3 10-36 15,-1 0-57-15,7 23-62 16,3 22-29-16,14 11-29 15,15 5-241-15</inkml:trace>
  <inkml:trace contextRef="#ctx0" brushRef="#br0" timeOffset="72448.481">11835 16749 756 0,'0'0'118'15,"0"0"-68"-15,0 0 35 16,0 0-20-16,0 0 16 16,0 0-17-16,-84 93-38 15,45-61-20-15,-5 4-6 0,-5-6-6 16,2-2-53-16,4 2-94 15,10-8-87-15,11-4-80 16</inkml:trace>
  <inkml:trace contextRef="#ctx0" brushRef="#br0" timeOffset="73139.011">11964 16258 718 0,'0'0'118'0,"0"0"-44"15,0 0 26-15,0 0-32 16,0 0-12-16,0 0-17 16,-5-18-22-16,19 8-12 0,20 3 2 15,14-4-6 1,10 3-1-16,-2 8-1 0,-7 0 1 15,-11 0-4-15,-11 0 1 16,-12 4-6-16,-7 11-3 16,-8 2-7-16,0 5-17 15,-12 0-11-15,-13 0 2 16,1 1 15-16,2-9 17 16,4-5 11-16,7 0-1 15,4-2 3-15,7-7 0 16,0 0-2-16,0 0-2 15,0 3 3-15,0 0-4 16,0 6 5-16,5-4 4 16,10 8 7-16,5 4 1 15,3 2 6-15,6 3 0 0,2 0 2 16,2 1-5-16,1 2 1 16,-3 0-6-16,-4-4 4 15,-10-3-4-15,-10-5-6 16,-7 4-2-16,0-3 0 15,-18-3 8-15,-20 0 0 16,-11-1-4-16,-7-6-6 16,3 0-18-16,6-4-34 15,9 0-32-15,9 0-38 16,15-14-37-16,14-3-61 16,0-14-85-16</inkml:trace>
  <inkml:trace contextRef="#ctx0" brushRef="#br0" timeOffset="73423.407">12495 15913 516 0,'0'0'201'0,"0"0"-99"15,0 0-13-15,0 0-27 16,0 0-16-16,0 0-6 15,4 27-6-15,34 23 40 16,20 12 0-16,11 6-27 16,5 12-12-16,-10 8-22 0,-15 7-6 15,-22 3-5 1,-25 0-1-16,-4-4-1 0,-50-5-9 16,-25-8-48-16,-26-4-52 15,-13-7-95-15,-6-16-72 16,3-6-188-16</inkml:trace>
  <inkml:trace contextRef="#ctx0" brushRef="#br0" timeOffset="73979.375">10545 16004 132 0,'0'0'341'16,"0"0"-259"-16,0 0-5 15,0 0 23-15,0 0-2 16,0 0-6-16,0-55-1 16,0 48-5-16,0 7-21 15,0 0-5-15,0 0-15 16,0 0-17-16,0 4-13 0,-13 40-8 16,-19 28 1-1,-15 30 32-15,-10 28 8 16,8 5-10-16,24 1-6 0,25-14-12 15,20-7-18-15,47-7-2 16,24-14-68-16,21-10-54 16,22-21-99-16,15-27-104 15</inkml:trace>
  <inkml:trace contextRef="#ctx0" brushRef="#br0" timeOffset="80467.875">4803 13812 369 0,'0'0'218'15,"0"0"-167"-15,0 0 37 16,0 0-1-16,0 0-8 16,0 0-13-16,0 0-5 15,-44-34-28-15,44 34-5 16,0 0-9-16,0 0-13 16,0 0-6-16,-3 5-5 0,1 18-6 15,2 7 10 1,0 4 1-16,0 0 0 0,0-5 0 15,12-8-5-15,1-9 4 16,-2-6 1-16,-4-6-7 16,-1 0 7-16,3 0 1 15,0-1 12-15,2-18 0 16,2-3 1-16,-5-2-8 16,-6-2-1-16,-2 2 1 15,0 4-6-15,-10 2-2 16,-17 6-31-16,-1 3-30 15,1 8-30-15,5 1-16 0,13 0-24 16,9 6-84 0,22 12-84-16</inkml:trace>
  <inkml:trace contextRef="#ctx0" brushRef="#br0" timeOffset="80788.995">6118 13783 625 0,'0'0'108'15,"0"0"-29"-15,0 0 14 16,0 0-29-16,0 0-16 16,0 0-24-16,-4-9-15 15,4 31-8-15,0 6 19 16,4 6-11-16,7-1-5 16,0 3-4-16,0-1-28 15,-6-4-150-15,1-3-222 16</inkml:trace>
  <inkml:trace contextRef="#ctx0" brushRef="#br0" timeOffset="81275.714">7288 13846 446 0,'0'0'128'0,"0"0"-74"15,0 0 11-15,0 0-12 16,0 0-22-16,0 0 1 16,53-7-11-16,-37 8 1 15,-3 15-10-15,-4 2-6 16,-9 6-3-16,0 5-1 15,-2 1 7-15,-25 2 0 16,-2-5-6-16,2-4 1 0,11-10 1 16,8-4-4-16,8-5-2 15,0 0-6-15,20-2-9 16,36-2-5-16,28 0-59 16,23-9-101-16,14-9-330 15</inkml:trace>
  <inkml:trace contextRef="#ctx0" brushRef="#br0" timeOffset="81988.65">9418 13615 358 0,'0'0'158'16,"0"0"-89"-16,0 0 18 15,0 0-9-15,0 0-28 16,0 0-10-16,-14-29-12 15,14 29-19-15,0 0-9 16,4 0 0-16,14 0 1 16,1 0-1-16,0 11 2 15,-1 3-1-15,-5 2-1 16,-5 3 0-16,-8-3-4 16,0 2-2-16,0-2-4 0,-12 0-3 15,-3-1 1-15,-1-3 0 16,5-5 4-16,4-4-3 15,7-3 11-15,0 0 1 16,0 0 3-16,0 0 3 16,0 0-2-16,3 0-5 15,12 0 4-15,7 0 8 16,7 9 3-16,0 1-8 16,0 2-1-16,-7 4 0 15,-4 2-5-15,-5 1 3 16,-8 0 0-16,-5 1 3 15,0-1-6-15,-18 0 1 16,-15-2 9-16,-9-5-8 16,-5-3-3-16,-3-7-45 15,6-2-90-15,9 0-177 0</inkml:trace>
  <inkml:trace contextRef="#ctx0" brushRef="#br0" timeOffset="90374.495">15304 11121 649 0,'0'0'120'0,"0"0"-27"15,0 0 17-15,0 0 6 16,0 0-37-16,0 0-33 16,0 0-16-16,11-16-19 15,-9 18-11-15,0 22 1 16,4 14 3-16,-2 7 10 16,-2-2-9-16,0 6-1 15,3-4-3-15,-3-6 0 16,4-10-1-16,-2-12 1 15,2-13-1-15,-2-2 0 16,-2-2 3-16,5 0-1 0,3-19 19 16,9-14-14-16,1-11-6 15,4-5 3-15,-2 8-1 16,1 6 0-16,-3 11-3 16,-5 14-7-16,4 8 5 15,0 2-6-15,6 6-6 16,4 24 7-16,0 11-7 15,-4 3 2-15,-6 6-2 16,-1-3-10-16,-5-3-11 16,-3-5-40-16,-4-7-64 15,1-6-38-15,1-10-71 16,8-10-236-16</inkml:trace>
  <inkml:trace contextRef="#ctx0" brushRef="#br0" timeOffset="92255.197">15959 11101 436 0,'0'0'89'16,"0"0"-37"-16,0 0 15 16,0 0 10-16,127-73-19 15,-53 64-36-15,8 2-7 16,0 3-5-16,-3 3-2 15,-22 1-5-15,-14 0-3 16,-20 0 0-16,-17 0 0 0,-6 0-6 16,0 0-4-16,-14 0-28 15,-24 17 5-15,-8 0 30 16,-3-1 2-16,9-2 1 16,11-4 3-16,11 0-3 15,5-2 6-15,1 2-5 16,8 3 3-16,-1 8 8 15,1 5-8-15,2 8 14 16,2 4 12-16,0 4-12 16,-2 0 0-16,0 1-8 15,-3-3 1-15,-4-8-1 16,2-8-8-16,1-8 2 16,-1-6-3-16,-2-6 0 15,0-1 1-15,-6 0-1 16,-3-3 4-16,-3 0 8 0,2 0-7 15,1-3 6-15,7-4-4 16,1 1 0-16,6 4 4 16,4 0-9-16,0 2 0 15,0 0-3-15,4 0-9 16,30 0-6-16,21 0 12 16,24 0-6-16,10-8-2 15,2-2-17-15,-9-10-3 16,-8-6 9-16,-13-7-25 15,-17-4-20-15,-15-6-3 0,-13-1-27 16,-14-1-14 0,-2 0 30-16,0 2 81 0,-16 6 3 15,1 7 53-15,5 8 23 16,4 9 37-16,6 6-23 16,0 7-27-16,0 0-21 15,0 0-19-15,-5 15-10 16,3 17-8-16,-2 9 45 15,-3 9-5-15,5 4-22 16,-3 2 6-16,3 4-17 16,0-2 0-16,-1-5-13 15,3-3 0-15,0-14-4 16,0-8-22-16,0-10-60 16,0-10-17-16,0-6-15 15,0-2-7-15,0-8 57 0,0-19-134 16,-15-6 67-16,-7-1 26 15,-1-5 66-15,-1 5 9 16,2 4 32-16,2 7 43 16,5 6 34-16,5 9 12 15,8 4 23-15,2 4-22 16,0 0-61-16,20 0-13 16,22 0 14-16,18 8 34 15,7 0-26-15,3 2-25 16,-4-7 8-16,-5-3 9 15,-11 0 8-15,-7 0 14 16,-14-14-11-16,-7-7 2 0,-8-2 7 16,-10-4-12-16,-4-3-3 15,0 4-5-15,-11 2-11 16,-9 8 6-16,-1 4-7 16,9 8-1-16,1 4-17 15,3 0 0-15,2 29-3 16,4 10-1-16,2 8 4 15,0 0 1-15,8 2 4 16,17-5-5-16,6-12 1 16,-2-8 1-16,2-10-1 15,1-8 0-15,-3-4 0 16,0-2 10-16,-3 0-7 16,-1-8 4-16,-5-11-1 0,0-6 1 15,-2-3 10 1,-3 1-6-16,-2 5 2 0,-3 11 0 15,-8 7 4-15,0 4 2 16,-2 0-20-16,7 1-11 16,-1 24-1-16,6 7 11 15,1 2 2-15,1 0 3 16,3-5-3-16,-1-2-1 16,6-5 0-16,-2-6 4 15,0-6-5-15,-2-6 1 16,0-4 0-16,-1 0 7 15,1-12-2-15,1-12-1 0,0-10-1 16,-1-4 0 0,2-2-2-16,-4 6 2 0,-5 8-3 15,-2 14 3-15,-4 7-2 16,-1 5-2-16,4 0-2 16,6 17-19-16,6 12 17 15,2 6 3-15,3-1 2 16,-6-6-1-16,0-4 1 15,-6-9 0-15,-6-8-4 16,-3-3 7-16,-1-4-3 16,5 0 5-16,8 0 2 15,4-11 4-15,2 0-11 16,1 3 3-16,-4 4-3 16,4 4-6-16,4 0 6 15,2 0-4-15,2 0 4 0,2 0 1 16,-2 0-1-16,1 0 0 15,-3 0 0-15,-3 0 4 16,1 0-4-16,2-9 2 16,-7-6-2-16,-4-7 7 15,-5-5-5-15,-5-7 0 16,-4-10-1-16,-4-1 3 16,0-1-3-16,0 4 2 15,-14 11 0-15,-3 5 6 16,1 10-5-16,0 6-2 15,8 8-2-15,-2 2-9 16,-1 0 4-16,3 10-5 0,-4 15-1 16,3 8 10-16,9 5-8 15,0 8 4-15,16 8-1 16,29 5 3-16,13-1 0 16,4-2 3-16,-6-4-8 15,-12-2 4-15,-15-5-4 16,-11-8 2-16,-16-2 4 15,-2-7-9-15,-7-6 7 16,-28-6-1-16,-18-6-16 16,-21-9-1-16,-11-1-52 15,-1 0-49-15,9-11-5 16,17-1-78-16,23-5-85 16</inkml:trace>
  <inkml:trace contextRef="#ctx0" brushRef="#br0" timeOffset="94311.375">14580 12597 340 0,'0'0'115'16,"0"0"-11"-16,0 0-10 16,0 0-30-16,0 0-9 15,0 0-18-15,0 0-21 0,-127-35-8 16,95 62-4-16,3 5-2 15,8 6 1-15,9 2-2 16,12-2-1-16,0-4 0 16,0-9-3-16,14-10 2 15,1-5 1-15,3-6 0 16,-3-4 13-16,2 0-5 16,0-7 9-16,1-18 34 15,5-4-9-15,-2-6-10 16,0-5-10-16,-1 4 6 0,-7 5 4 15,-2 10-7 1,-6 11 12-16,-3 8 2 0,-2 2-19 16,0 0-20-16,0 0-5 15,2 16-11-15,3 12 16 16,5 4 0-16,7 2 3 16,2-4-1-16,8-1-1 15,6-6 4-15,6-7-4 16,-2-5 0-16,1-8 7 15,-2-3-7-15,-1 0 5 16,-2-15 3-16,2-15-5 16,-9 1 4-16,-10-5-5 15,-12-4 3-15,-4 1 3 16,0 4-7-16,0 7 11 16,-9 10-1-16,1 7 7 0,5 8-1 15,3 1-18 1,0 0-11-16,0 12 1 0,0 20-2 15,7 9 12-15,22 10 0 16,15-1 2-16,8 0-1 16,4-6-1-16,-6-3 0 15,-10-5-2-15,-13-10 0 16,-9-8-1-16,-11-9-1 16,-7-6-4-16,0-3-3 15,-9 0-10-15,-24 0-3 16,-17-12 19-16,0-10-15 15,7-4 16-15,16-2 4 16,25-1 0-16,2-1 2 16,39 0-2-16,15-2-8 0,0 1 7 15,-2 4-1-15,-8 3 2 16,-11 4 0-16,-8 6 1 16,-7-1 3-16,-7 10-4 15,-3-1 0-15,-5 6 5 16,-1 0-5-16,-2 0 0 15,2 0 0-15,7 6-5 16,4 16 5-16,8 9 5 16,1 4-1-16,0 3 6 15,3 0-10-15,-5-2 4 16,-1-6-1-16,0-2-2 16,-6-3 1-16,-4-11-2 15,-7-4-1-15,-2-9-1 0,0-1 4 16,-9 0 0-16,-27-7 8 15,-10-18-10-15,-1-3 0 16,9-3-2-16,20-4 2 16,18 0 0-16,9-4 0 15,33-1-2-15,10 2-1 16,4 8-3-16,-1 6 6 16,-4 6-6-16,-7 2 1 15,-7 6 5-15,-15 1-17 16,-9 3-40-16,-8 3-108 15,-5-3-138-15</inkml:trace>
  <inkml:trace contextRef="#ctx0" brushRef="#br0" timeOffset="94739.56">16059 12314 552 0,'0'0'113'0,"0"0"-32"16,0 0 1-16,-22-105-19 16,-9 78-9-16,-4 3 8 15,0 3-22-15,10 7-9 0,6 6 11 16,11 5-15 0,5 3-12-16,3 0-15 0,0 17-9 15,0 18 9 1,0 7 8-16,0 8-4 0,3 4 5 15,3 2 0 1,1 5-3-16,-3-4 17 0,3 2-9 16,-2-3 5-16,-3-2 11 15,-2-2-5-15,0 1 11 16,0-5-6-16,0-1-10 16,0-4-1-16,-7-3-10 15,4-4-4-15,3-6 0 16,0-4-4-16,0-7 3 15,0-2-4-15,0-9-12 0,0-4-14 16,0-4-62-16,0 0-41 16,14-6-50-16,9-20-69 15,12-10-152-15</inkml:trace>
  <inkml:trace contextRef="#ctx0" brushRef="#br0" timeOffset="94992.984">16244 12709 258 0,'0'0'187'0,"0"0"-24"16,0 0-29-16,0 0-13 16,0 0-2-16,0 0-18 15,0-78-27-15,0 78-44 16,0 0-24-16,0 18-6 0,-2 10 6 16,-3 6 17-1,3 4-4-15,2 0-9 0,0-2 2 16,0-1-8-16,5-2-3 15,15-5 2-15,7-1-3 16,2-11-6-16,0-8-12 16,-8-8-30-16,-4-2-54 15,-13-25-85-15,-4-11-131 16</inkml:trace>
  <inkml:trace contextRef="#ctx0" brushRef="#br0" timeOffset="95361.875">16093 12416 323 0,'0'0'29'0,"0"0"-19"16,0 0 97-16,0 0-4 16,0 0-8-16,113 56-31 15,-99-44-7-15,-7-3-18 16,-7-4-20-16,0 1-4 15,0-2-12-15,0 0 1 16,0-1-1-16,0-3 3 16,0 0 14-16,4 0 7 15,7 0-9-15,9 0 12 16,7 0-5-16,0-12-3 16,-2-5-2-16,-10 2-9 15,-11-6 8-15,-4 2-14 0,0 2-1 16,0 1-4-16,-9 7-5 15,-9 3 1-15,1 4-3 16,-1 2-23-16,3 0-44 16,1 0-40-16,5 8-53 15,9 1-115-15</inkml:trace>
  <inkml:trace contextRef="#ctx0" brushRef="#br0" timeOffset="95795.862">16480 12312 486 0,'0'0'111'15,"0"0"-4"-15,0 0 7 16,0 0 9-16,0 0-59 16,0 0-43-16,69-36-21 15,-6 36 2-15,-3 0 10 16,-9 0-11-16,-13 0 6 15,-9 2-4-15,-13 0-1 16,-9 1-3-16,-3-3 1 16,-4 6-6-16,2 2 4 15,2 9-3-15,-1 9 5 16,1 8 7-16,-4 4 4 16,0 7 22-16,0 5-3 15,0 0 5-15,0 4 6 0,0 4-12 16,-2 0-8-16,2 4-10 15,0 1-10-15,-2-3 4 16,2 0-5-16,-7-2 0 16,-4-8-1-16,0-8 2 15,-7-14-2-15,0-12-2 16,-7-8-32-16,-3-8-23 16,-6 0-32-16,-6-6-37 15,0-12-13-15,1-4-86 16,10-2-189-16</inkml:trace>
  <inkml:trace contextRef="#ctx0" brushRef="#br0" timeOffset="96305.259">17060 12865 441 0,'0'0'136'0,"0"0"-40"16,0 0 6-16,0 0-27 0,0 0-19 16,0 0-32-16,83-19-21 15,-4 16 10-15,17 3-12 16,0 0 0-16,-14 0-2 16,-21 0-18-16,-28 4-32 15,-24 2-17-15,-9 0-69 16,-20 4-43-16,-31 3-58 15</inkml:trace>
  <inkml:trace contextRef="#ctx0" brushRef="#br0" timeOffset="96451.058">17232 12996 185 0,'0'0'196'0,"0"0"-105"0,144 0 0 15,-66-6-38-15,0 5-26 16,-6 1-21-16,-19 0-6 15,-15 0-52-15,-16 8-202 16</inkml:trace>
  <inkml:trace contextRef="#ctx0" brushRef="#br0" timeOffset="97520.463">18047 12940 439 0,'0'0'228'0,"0"0"-127"0,-23-108 2 16,8 75 8-16,-5 7-43 15,-1 2-36-15,2 10 2 16,5 6-22-16,3 6-2 16,1 2-10-16,0 0-12 15,1 22 3-15,1 6-1 16,5 5 2-16,3 0 6 15,0-1-6-15,0-2-2 16,16-5-9-16,2-7-3 16,4-8 3-16,4-4 12 15,3-6 7-15,0 0 6 16,-6 0-3-16,-1-15 6 16,-6-4 8-16,0-6 0 15,-3 1 5-15,-7-2-3 0,-1 6 6 16,-3 5-2-16,-2 5-8 15,0 5 11-15,0 5 1 16,0 0-26-16,3 0-1 16,1 0-10-16,7 0-10 15,7 16 20-15,11 2 0 16,2 1 0-16,5-3 1 16,-5-5 4-16,-4-8-5 15,-6-3 4-15,-2 0-1 16,-7-4 11-16,0-14-7 15,-5-5-2-15,-3 1 1 0,-4-1-6 16,0 2 10 0,0 7-2-16,0 6 2 0,0 4 3 15,0 4-13-15,0 0-3 16,0 0-6-16,14 15-14 16,7 10 22-16,13 9 0 15,7 4 1-15,3 4 1 16,3 1-1-16,-5 0 0 15,-2-6 1-15,-7-5 2 16,-10-7-6-16,-15-14 3 16,-5-5-5-16,-3-6-3 15,0 0-9-15,-3 0 9 16,-20-10 7-16,-4-14-4 16,-4-6-2-16,2-3 0 15,10 2 3-15,11 3 4 0,8 3 0 16,0 6 2-1,18 1-2-15,11 1-1 0,2 5-1 16,2 0 0-16,-1 4 2 16,-9 3-4-16,-7 2 3 15,-5 1 1-15,-7 0 0 16,0 2 0-16,-2 0-1 16,0 0-2-16,7 0-1 15,-1 8 4-15,8 10 0 16,-1 4 8-16,4 6 1 15,-4 1-2-15,3-2 9 16,-1 0-9-16,-5-7-5 16,-6-4 8-16,-1-6-10 0,-3-2 0 15,-2-2-2-15,0-5 0 16,0 2 2-16,0-3-4 16,0 0-5-16,0 0 9 15,-11-16-4-15,-5-10 0 16,3-4 1-16,9-2 4 15,4-2-1-15,0 1 0 16,25 3-6-16,10 1 6 16,9 2-8-16,1 4 0 15,-1 4 3-15,-6 7-23 16,-13 6-62-16,-9 1-93 16,-14 2-89-16,-2-1-259 0</inkml:trace>
  <inkml:trace contextRef="#ctx0" brushRef="#br0" timeOffset="97963.631">19364 12209 379 0,'0'0'206'15,"0"0"-79"-15,0 0-22 0,0 0 25 16,-41-116-43 0,24 105-10-16,1 2-27 0,5 4-33 15,2 5-5-15,2 0-9 16,3 10-3-16,4 21 0 16,0 12 1-16,0 8 5 15,0 6 13-15,7 5-3 16,4 5 6-16,-7 1-13 15,0 3 2-15,-4 4 12 16,0 1-5-16,0-6 0 16,0 0 7-16,0-7-13 15,0-1 6-15,0-3-5 16,0-2-7-16,0-7 5 0,0-7-5 16,7-13-2-1,3-6-3-15,-6-10 0 0,0-7-2 16,-2-2-21-16,-2-5-39 15,2 0-43-15,3 0-46 16,7-15-103-16,3-13-153 16</inkml:trace>
  <inkml:trace contextRef="#ctx0" brushRef="#br0" timeOffset="98255.59">19622 12725 422 0,'0'0'238'0,"0"0"-101"16,0 0-28-16,0 0 2 15,0 0-27-15,0 0-22 16,0-9-37-16,0 9-23 16,0 15-1-16,0 10 4 15,0 4 12-15,9 5 1 16,2 0-10-16,4 4 7 15,8 1-8-15,2-1-4 16,2-6-2-16,-1-6-1 16,-2-8-14-16,-6-10-32 15,-7-8-58-15,-1 0-25 16,-8-26-43-16,-2-16-143 16</inkml:trace>
  <inkml:trace contextRef="#ctx0" brushRef="#br0" timeOffset="98580.942">19634 12416 298 0,'0'0'126'0,"0"0"-28"15,0 0 18-15,0 0-2 16,0 0-32-16,0 0-8 16,-66-58-18-16,60 58-29 15,-5 4-20-15,-1 18-2 16,-1 6 12-16,9 0-7 15,4 4-6-15,0 0 3 16,27-2-5-16,10-5 17 0,8-6 1 16,0-6-3-16,-8-11 6 15,-5-2 2-15,-12 0 9 16,-7-12 7-16,-9-10-19 16,-4-4-8-16,-4-3-14 15,-25 3-13-15,-9 5-13 16,1 8-28-16,1 13-45 15,3 0-61-15,4 18-89 16,8 14-227-16</inkml:trace>
  <inkml:trace contextRef="#ctx0" brushRef="#br0" timeOffset="99409.758">19996 12791 242 0,'0'0'207'16,"0"0"-96"-16,0 0-1 16,0 0-12-16,0 0-28 15,0 0-11-15,0-10-28 16,0 10-1-16,0 0 1 15,0-2-4-15,14-2 4 16,11 0-6-16,10-1 4 16,7 0-5-16,10 3-16 15,8 1-2-15,9-1-3 16,4 2-3-16,-9 0-16 0,-16 0-67 16,-24 0-78-1,-19 0-26-15,-5 0-118 0</inkml:trace>
  <inkml:trace contextRef="#ctx0" brushRef="#br0" timeOffset="99650.462">20282 12591 32 0,'0'0'343'0,"0"0"-192"15,0 0-22-15,0 0-9 16,0 0-17-16,0 0-18 0,0-44-36 15,4 44-42 1,5 24 1-16,2 12-1 0,-2 10 18 16,-2 6-11-16,-3 2-8 15,-4 2-6-15,4 1-9 16,1-3-45-16,7 0-87 16,5-12-38-16,12-10-121 15</inkml:trace>
  <inkml:trace contextRef="#ctx0" brushRef="#br0" timeOffset="99875.667">20825 12655 450 0,'0'0'147'16,"0"0"-19"-16,0 0 2 0,0 0 6 15,0 0-71-15,0 0-42 16,-9-30-18-16,9 66-5 15,0 11 17-15,0 4-3 16,0 4-14-16,0-1 0 16,7-4 0-16,5-2-62 15,-2-11-83-15,-1-10-70 16,-2-17-97-16</inkml:trace>
  <inkml:trace contextRef="#ctx0" brushRef="#br0" timeOffset="100273.287">20683 12184 286 0,'0'0'295'0,"0"0"-212"16,0 0 9-16,-29-109-17 16,44 98-8-16,18-1-20 15,8 7-13-15,6 5 7 16,-2 0-4-16,-3 0-12 15,2 15 5-15,-1 6-8 16,-6 5 2-16,-1 6-9 16,-7 5-5-16,-7 5 4 15,-4 6 8-15,-7 6 15 16,-8 8-4-16,-3 7-6 16,0 3 7-16,0 2-2 15,-5-2-16-15,3-4 5 0,-1-4-5 16,3-6-5-16,0 0 0 15,0 3-11-15,0-5 4 16,0-2-1-16,0-8-1 16,-4-11-4-16,-3-10-12 15,-8-9-35-15,-7-7-18 16,-10-9-32-16,-11 0-64 16,-5-14-101-16,1-21-120 15</inkml:trace>
  <inkml:trace contextRef="#ctx0" brushRef="#br0" timeOffset="100470.426">21280 12647 634 0,'0'0'151'15,"0"0"-27"-15,0 0-9 16,0 0-64-16,0 0-51 15,0 0-11-15,6-6-78 16,-1 20-78-16,-3 12-39 16,0 2-109-16</inkml:trace>
  <inkml:trace contextRef="#ctx0" brushRef="#br0" timeOffset="100612.295">21257 13008 174 0,'0'0'170'15,"0"0"2"-15,-40 106-26 16,16-66-37-16,-7 4-49 16,-16 5-35-16,-17 1-25 15,-15-4-137-15</inkml:trace>
  <inkml:trace contextRef="#ctx0" brushRef="#br0" timeOffset="103283.093">8867 14446 345 0,'0'0'177'16,"0"0"-83"-16,0 0-15 16,0 0-11-16,0 0-17 15,0 0-6-15,65-50-16 16,10 22-16-16,22-3 5 0,11-1-2 16,-2 2-16-1,-16 4 14-15,-22 10-9 0,-28 5-2 16,-22 8 3-16,-14 3-6 15,-4 0-2-15,0 0-5 16,-29 8 7-16,-31 26-2 16,-25 10 4-16,-15 6 2 15,0-3-3-15,13-9 1 16,15-2 0-16,19-13 1 16,20-6-2-16,10-5 4 15,17-6-2-15,6-6 3 16,0 0 6-16,6 0-12 15,43 0 3-15,38-26 10 16,35-10-13-16,17-13 5 0,-1 3-5 16,-22 8-29-16,-38 14 5 15,-32 14 14-15,-29 8 9 16,-17 2-23-16,-29 16 1 16,-39 23 19-16,-23 8 2 15,-18 6 4-15,-1-5 0 16,10-2 0-16,17-5 0 15,21-10 11-15,27-9 4 16,17-12-2-16,18-2-14 16,0-4-1-16,32-4 0 15,34 0 1-15,32-8 14 16,18-19-15-16,0 4-14 16,-18 4-9-16,-31 12 0 0,-25 7 12 15,-22 0 5 1,-18 0-16-16,-2 26 6 0,-39 10 16 15,-20 8 1-15,-15 2 3 16,1-10-4-16,13-7 5 16,16-6 2-16,17-13 5 15,17-3 10-15,8-5-16 16,2-2-5-16,0 4 0 16,0-4-1-16,8 0 2 15,21 0 0-15,15-6 2 16,12-20-4-16,6-5-27 15,-10 5-17-15,-17 11 25 0,-20 6 18 16,-13 9-3 0,-2 0-1-16,-15 14-2 0,-28 12 7 15,-19 12-1-15,-11 1 3 16,4-9 3-16,9-2 3 16,22-10 11-16,20-8 1 15,14-6-19-15,4 0-1 16,0-4-9-16,6 0-10 15,21 0-5-15,13-6 10 16,5-11-10-16,-1 0-11 16,-13 3-4-16,-13 4 30 15,-11 6 0-15,-7 1 0 16,0 3-10-16,-29 0-22 16,-11 0 12-16,-14 0 17 15,3 0 3-15,4 7 9 0,12-1 0 16,17-6 14-16,9 0 16 15,9 0-4-15,0 0-23 16,0 0-3-16,13-15-11 16,12-6 7-16,4-6 3 15,0-3-18-15,-4-3 17 16,-10-1-4-16,-7-3-24 16,-8 3-34-16,0 0-77 15,-6 1-118-15</inkml:trace>
  <inkml:trace contextRef="#ctx0" brushRef="#br0" timeOffset="104053.543">9239 13366 488 0,'0'0'183'0,"0"0"-82"15,0 0 4-15,0 0 0 0,0 0-13 16,0 0-32 0,11-19-31-16,-11 44-22 0,0 18-7 15,0 13 25-15,0 10 2 16,0 5-16-16,0-3 0 16,0-4-1-16,0-8-9 15,0-12 6-15,0-14-6 16,0-10-1-16,4-12 2 15,-4-6-1-15,0-2-1 16,0 0 11-16,0 0-1 16,0-17 10-16,-6-14-17 15,-11-1-3-15,-6 2 0 16,1 6 0-16,-3 4-1 0,5 8-1 16,0 8-4-1,5 4 3-15,-1 0-4 0,5 0-3 16,5 16 4-16,6 8-7 15,0 0 5-15,19 6 7 16,19-7-1-16,15-2 1 16,8-5 2-16,5-10 1 15,1-6 3-15,-9 0-3 16,-15-1 4-16,-12-11-6 16,-16-1-19-16,-10-7-23 15,-5 0-42-15,0-4-85 16,-22 0-41-16,-5-3-145 15</inkml:trace>
  <inkml:trace contextRef="#ctx0" brushRef="#br0" timeOffset="104631.245">9351 13044 268 0,'0'0'207'0,"0"0"-105"0,0 0-22 15,0 0 3-15,0 0-15 16,0 0-11-16,2-3-7 15,-2 3-22-15,0 5-12 16,0 11-13-16,0 8 12 16,0 2 4-16,0-2-6 15,0-2 7-15,0-9-16 16,0-6-3-16,0-2 3 16,0-4-1-16,0 4-3 15,0-5 5-15,7 1-4 16,1-1 3-16,6 0 4 15,6 0-1-15,0-1 9 0,3-5 0 16,-2 3-9-16,4 3 2 16,-3 0-9-16,-1 13 0 15,0 15-1-15,-5 5 0 16,-3 6 1-16,-8 1 1 16,-5-2 3-16,0-8 5 15,0-6-4-15,-11-6 6 16,-7-2-5-16,-4-6-4 15,-5-2 6-15,-2-6-3 16,0-2-5-16,5 0 0 16,3-7-35-16,6-7-50 15,9-9-58-15,6-7-32 16,0-6-69-16,0-6-173 16</inkml:trace>
  <inkml:trace contextRef="#ctx0" brushRef="#br0" timeOffset="104782.031">9368 13030 214 0,'0'0'158'15,"0"0"-82"-15,0 0 5 16,0 0-20-16,139-56-35 16,-84 56-26-16,-1 0-36 15,-5 8-166-15</inkml:trace>
  <inkml:trace contextRef="#ctx0" brushRef="#br0" timeOffset="105214.485">9709 12914 352 0,'0'0'122'16,"0"0"-16"-16,-160-71-8 15,102 56-30-15,4 8-8 16,-1 7-19-16,-1 2-2 16,0 33-14-16,-4 15-8 15,7 14-3-15,13 16-6 16,13 8 2-16,23 5-3 16,4-4-6-16,24-6 5 0,32-9 3 15,19-7-6 1,21-11 6-16,16-17-6 0,17-12-3 15,4-27 0-15,-1 0 14 16,-14-28 15-16,-22-21 17 16,-20-7 2-16,-20-14 8 15,-19-10-11-15,-26-14-4 16,-11-11-15-16,-40-3-19 16,-39 10 3-16,-35 14-4 15,-34 21-4-15,-16 23-4 16,-8 18-3-16,10 20-16 15,23 2-34-15,24 27-46 0,28 18-60 16,27 16-50 0,24 13-120-16</inkml:trace>
  <inkml:trace contextRef="#ctx0" brushRef="#br0" timeOffset="107246.574">10453 14744 180 0,'0'0'177'0,"0"0"-93"16,0 0 7-16,0 0 18 15,0 0 3-15,0 0-5 16,-19-14-4-16,19 5-20 15,0-10-18-15,4-9-34 0,13-7-23 16,8-8 3-16,2 0-8 16,2 6 2-16,-2-2 4 15,-3 9-4-15,1 5 11 16,-5 5-8-16,-4 8 0 16,-8 1 5-16,-1 9-9 15,-5 2 6-15,-2-4-7 16,2 4-2-16,3 0-2 15,4 0-4-15,4 4 3 16,3 15-1-16,1 8 6 16,-1 9-3-16,-5 11 3 15,-4 3 3-15,-5 8 10 16,-2 0-6-16,0-3-1 16,0-2 1-16,3-4-8 15,-1-10 2-15,0-2 2 0,0-13-6 16,-2-4 9-16,0-11-8 15,0-5 0-15,0-4 3 16,0 0-3-16,0 4 8 16,0-4-3-16,-18 2 0 15,-13 5 6-15,-15-3-11 16,-6 2 0-16,1 0-1 16,6-2 2-16,8-2-2 15,0-2 0-15,9 0-2 16,6 0 1-16,10 0-5 15,12 0 6-15,0 0 0 16,0 0-8-16,12 0-4 0,23-2-11 16,32-12 23-1,31-5 0-15,22-10 1 0,14 1 0 16,0-5 6-16,-14 8-5 16,-22 2 0-16,-19 10-2 15,-29 3 0-15,-19 6 5 16,-15 0-5-16,-11 4-2 15,-5 0-2-15,0 0-2 16,0 0-13-16,-9 0-39 16,-16 0-39-16,-8 0-49 15,-8 0-47-15,1 0-33 16,1 0-85-16</inkml:trace>
  <inkml:trace contextRef="#ctx0" brushRef="#br0" timeOffset="107922.433">10492 14640 242 0,'0'0'78'15,"0"0"6"-15,0 0 24 16,0 0-26-16,0 0-9 15,0 0-26-15,-5-74 1 0,14 54-12 16,18-6-15-16,8-8 6 16,12-3-5-16,6-3-6 15,-1 4 16-15,-8-4-5 16,-8 6 10-16,-12 6-3 16,-8 10-9-16,-11 8 4 15,-5 8 16-15,0 2-16 16,0 0-5-16,0 0-17 15,0 0-7-15,-2 18-6 16,-17 16 6-16,0 12 1 16,1 5 7-16,7 2-1 15,6 0 5-15,5 4-9 16,0 4 7-16,0 4 1 16,0-4-3-16,2-3 0 15,3-5-5-15,2-11 1 0,-5-8 0 16,2-12-3-16,-2-9 2 15,-2-7-3-15,0-3 1 16,0-3 3-16,0 0-1 16,0 0 3-16,-4 4 5 15,-19 0-11-15,-10 2 9 16,-11 0-9-16,-6 0-2 16,2 1 0-16,9-3-4 15,10-4 4-15,12 0 1 16,8 0-1-16,6 0 2 15,3 0 0-15,0 0-2 16,0 0 1-16,12 0-11 0,32 0-6 16,37-19 18-1,33-12 3-15,23-9 3 0,4 3-5 16,-18 3-1-16,-30 5-22 16,-36 12-50-16,-28 9-13 15,-23 8-36-15,-6 0-111 16,-10 0-269-16</inkml:trace>
  <inkml:trace contextRef="#ctx0" brushRef="#br0" timeOffset="110174.328">12198 14566 163 0,'0'0'213'0,"0"0"-101"16,0 0 0-16,0 0-6 16,0 0-24-16,0 0 11 0,31-82-21 15,-24 60-3-15,-3-3-9 16,-1 2-21-16,-3-5-15 15,0 0-7-15,-5 3-6 16,-19 7-4-16,-9 2-7 16,-6 8 0-16,4 6-4 15,-3 2 0-15,-2 8 1 16,2 22 1-16,-4 11-7 16,2 9 8-16,1 4-2 15,2 4 1-15,8-2 1 16,9-2-5-16,13-4-2 15,7-7 0-15,0-5-6 16,24-11 2-16,10-7 0 0,7-8-3 16,0-9 10-1,1-3 5-15,1 0 1 0,-5-15 9 16,-5-9-2-16,-6-4 3 16,-2-8 5-16,-8-3 4 15,-5-2 7-15,-8-3-11 16,-4 2 0-16,0 2 7 15,0 9 0-15,0 14-3 16,0 5-3-16,0 10 7 16,0 2-7-16,0 0-15 15,0 0-4-15,0 0-1 16,0 0-9-16,0 0 10 0,0 0-7 16,0 0 5-1,0 0 4-15,0 0-1 16,0 0 1-16,0 0 2 0,0 0 0 15,0 0-2-15,5-3 0 16,-3 2 1-16,4-4 11 16,6-7-6-16,-1 3 0 15,0-1-4-15,-7 3 0 16,-4 6 2-16,0 1-4 16,0 0 0-16,0 0-1 15,0 0-9-15,0 0-2 16,0 0 11-16,0 0-7 15,0 0 7-15,0 4-4 16,0 14 0-16,0 4 4 16,0 13 2-16,0 8 4 0,3 4 4 15,1 4-3-15,3 9 7 16,-1 3-2-16,-1 1-4 16,-1 2 3-16,-2-8-6 15,-2-4 1-15,3-6-3 16,-1-16 0-16,1-6-1 15,-1-12-1-15,-2-10 1 16,2-2 1-16,-2-2-1 16,0 0 3-16,0 0 7 15,0 0 1-15,2 0 8 16,-2 0-10-16,0 0 6 16,0-10 6-16,0-14-10 15,0-13-9-15,0-9-2 0,0-17-1 16,0-17 0-16,0-5-3 15,0-5 3-15,0-3 0 16,0 12-6-16,0 14 5 16,0 20-1-16,0 18-2 15,0 11 4-15,0 12 0 16,0 4 0-16,0 2-2 16,0 0-4-16,0 0-1 15,0 0-3-15,0 18-8 16,0 22 7-16,-6 21 8 15,-2 13 3-15,4 8 2 16,4 4-2-16,0-4 1 0,0-4-3 16,0-13 4-16,9-9-3 15,-2-16 1-15,-1-11 0 16,-1-10-1-16,-5-9-1 16,0-4-39-16,0 3-63 15,0-9-60-15,-29 0-92 16,-11 0-190-16</inkml:trace>
  <inkml:trace contextRef="#ctx0" brushRef="#br0" timeOffset="116863.32">11853 13703 483 0,'0'0'57'0,"0"0"-57"16,0 0-20-16,0 0 12 0,0 0-9 16,0 0 17-16,-71-44 0 15,32 35 26-15,-7 5-1 16,-10-2 9-16,-8 3-5 16,-9 2-11-16,-4-3-8 15,2-2-10-15,3-2 1 16,1-2 0-16,-4-2 4 15,-6-1-3-15,-8-1-2 16,-13-2 0-16,-17 2-2 16,-15 0 2-16,-17 3 0 15,-10 0 4-15,-8 1-1 16,-5 4-1-16,3 0 11 0,4 2-10 16,4 4 8-16,3 0-11 15,-12 0 0-15,-9 2-2 16,-14 6 3-16,-6 0-2 15,-6-1 2-15,-5-4 0 16,7 1 0-16,1 1-1 16,5-3 0-16,8 3 3 15,3-3-3-15,10-2 0 16,18 0 0-16,12 0 1 16,17 0 0-16,11 0 0 15,6 0-1-15,5 0 0 16,6 0-2-16,7 0 2 15,7 0 0-15,2 0 3 0,3-2-3 16,1 0 4 0,12-3-4-16,7-1 4 0,8 1 2 15,7 1 3-15,0 4-6 16,-7 0-3-16,-8 0 0 16,-8 0-2-16,-3 4 2 15,-6 7 0-15,-1-4 0 16,4 1-4-16,5-2-1 15,8-2 5-15,11 0 4 16,15 2-4-16,7 0 0 16,5 3-3-16,-2 2 5 15,-4 1-4-15,-8 3 2 16,-7-2 0-16,-8 1 4 16,-4 1-3-16,-5-4-1 0,7-2 0 15,9-5 1-15,11-4 0 16,11 0-1-16,8 0 0 15,-2 0 5-15,6 0-3 16,-3 0 4-16,0 0 4 16,-4 0-8-16,-2 0-1 15,-3 0-2-15,0 0 2 16,2 4-4-16,12-3 6 16,5 3-3-16,2-4 0 15,6 0-3-15,0 0 3 16,-8 5 0-16,-10 4-7 15,-15 8 5-15,-12 1-21 16,1 2-7-16,1-4 3 0,14 0 11 16,14 0 15-16,13 2-9 15,2 3-2-15,0 0 9 16,6-1 2-16,7 0 1 16,-1-4 2-16,-1-2 5 15,-3-4 25-15,0 2 2 16,0 0-4-16,1 8 10 15,3 6 1-15,-1 7-3 16,-5 7 4-16,0 4-8 16,-3 4 10-16,-3 8-27 15,0 4 1-15,0 10-1 16,0 2 0-16,0 9 9 16,0 8 4-16,0 10-20 0,5 6 7 15,-3-1 2 1,0-1-5-16,0-9 8 0,1-9-10 15,-3-2-3-15,0-7 17 16,0-4-12-16,0-7 6 16,0-5-3-16,-7-5-12 15,-7-6 2-15,3-11-5 16,3-11 0-16,2-8-1 16,6-9 1-16,0-8-3 15,0-2 1-15,0 0 0 16,0 0 8-16,0 0-6 15,0 0 1-15,0 0-3 0,0 0 0 16,0 0-2 0,0 0 2-16,8 0-3 0,13 0 1 15,11 0 2-15,11-6-3 16,7 4 3-16,13-2-12 16,11 0-2-16,13-2-3 15,17 1-4-15,14 1 5 16,18 4-11-16,11 0 17 15,9 0 8-15,9 0 2 16,4 0 0-16,12 0 0 16,15 11-2-16,9-3-1 15,15 0 2-15,19-2-4 16,8 3-4-16,14-7-4 16,0 1 2-16,-5 0 5 0,-7 6 6 15,-15-3-3-15,-13 6 1 16,-14-2-6-16,-9 2-1 15,-2-7-4-15,-1 4 13 16,0-5-7-16,4-4-4 16,-12 0 2-16,-12 0-23 15,-13 0-8-15,-18 0 11 16,-17-8-1-16,-16 6 28 16,-21-1 1-16,-13 3 1 15,-3 0 6-15,4 0-2 16,11 0 4-16,14 0-1 15,8 0-6-15,3 0 4 16,-6 0-5-16,-7 0 0 0,-17-5 1 16,-14-7 1-16,-12 2-2 15,-7-4 4-15,-2 0-3 16,2 7 2-16,11-2-1 16,8 9 15-16,7 0-1 15,4 0-15-15,-8 4 0 16,-6 3-1-16,-11-1-1 15,-11 3 1-15,-5-5-1 16,-3-4 0-16,6 2 1 16,6 0 0-16,11-2 0 15,18 0 0-15,12 0 1 16,10 0-1-16,4 0 1 0,-4 0 1 16,-5-4 0-1,-16-9-1-15,-14 7 1 0,-20-1 4 16,-18 3-2-16,-8-2 23 15,4 2 11-15,3 0-7 16,10 0-14-16,-1 4-16 16,-1 0-1-16,-5-4 2 15,-7-1-1-15,-9 3 0 16,-8 2 2-16,-5-4-1 16,0 1 8-16,0-7-7 15,-3 2-2-15,-7-6-1 16,1 5 5-16,5 3 20 15,4 3-10-15,0-1-8 0,0-6-1 16,0-2-3 0,0-3 3-16,0-5 5 0,0 1-7 15,8-3 4-15,-3-8 0 16,-1-3-2-16,-2-7 11 16,0-10-11-16,3-4-5 15,2-9 3-15,0 2 0 16,1-10 1-16,-4-1-5 15,1 0 3-15,-5-6-1 16,0-8 1-16,0-9-2 16,0-7 0-16,-5 4 4 15,-1-1 1-15,6 7 2 16,0 0-8-16,0 1 5 16,0 4-4-16,0 4 0 0,2 5-2 15,2 6 5-15,-1 5-4 16,-3 10 1-16,0 5-1 15,0 3 2-15,0 12-1 16,0 5 4-16,0 7 2 16,0 7-7-16,-3 8 8 15,-1 4-7-15,2 4 2 16,-4 2-4-16,-11 0 1 16,-16 0-3-16,-23 0-1 15,-28-1 5-15,-25-6-1 16,-29-3 0-16,-34 4-4 15,-28 2 3-15,-28 4-7 16,-19 2-2-16,-5 35-14 0,9 14-40 16,34 20-40-1,51 5-110-15,58-14-153 0</inkml:trace>
  <inkml:trace contextRef="#ctx0" brushRef="#br0" timeOffset="117806.896">15206 13998 562 0,'0'0'122'0,"0"0"-11"16,0 0-1-16,0 0-7 16,0 0-6-16,0 0-45 15,11-30-20-15,-9 30-22 16,5 0-4-16,4 12-1 15,0 10 0-15,3 6 9 16,-5 3-3-16,-3-3-8 0,-4 2 8 16,1-8-10-16,-3-8 0 15,0-4 2-15,2-9-3 16,-2-1 3-16,4 0 1 16,-2 0 7-16,8-7 11 15,5-17-7-15,5-10-13 16,5-6-2-16,2 0 4 15,-1 2-5-15,-4 9 1 16,-6 11 0-16,-7 12-5 16,-2 6 1-16,4 0-8 15,7 18 3-15,6 12 4 16,3 4 4-16,-2 1-7 0,-4-4-36 16,-2-4-33-16,-9-10-32 15,-3-2-35-15,-4-11-18 16,1-4-62-16,5 0-27 15</inkml:trace>
  <inkml:trace contextRef="#ctx0" brushRef="#br0" timeOffset="118484.227">15868 13820 430 0,'0'0'116'0,"0"0"-26"16,0 0-18-16,0 0-19 15,0 0-18-15,0 0-19 0,116-88 0 16,-83 82-6 0,-8 2-1-16,-15 4-5 0,-5 0-4 15,-5 0-1-15,0 0-4 16,0 0 5-16,0 8 2 16,5 3 5-16,2 10 1 15,-1 6 12-15,5 8 5 16,-4 9 9-16,-2 6-1 15,-5 3-16-15,0 0-4 16,0 0-7-16,-16-8 4 16,3-8-4-16,-1-7-5 15,1-10-1-15,2-4 5 16,-3-6 2-16,3-4 0 16,2-2-1-16,0-4 0 0,5 0 14 15,-1 0 6-15,3-4 3 16,2-8-18-16,0-1-7 15,0 2-2-15,7-1-2 16,13-3-2-16,4 2 1 16,12-5-1-16,4-2 2 15,6-5 0-15,4-3 0 16,-3-3 0-16,-3-10 3 16,-2 1-2-16,-9 0 5 15,-4-5-5-15,-6 4 3 16,-3 1 0-16,-7 4 1 15,-4 8 20-15,-4 5-7 16,-3 11 10-16,-2 6 7 0,0 5-10 16,0 1-8-16,0 0-17 15,0 12-12-15,-18 16 12 16,3 12-1-16,-1 8 3 16,5 2-2-16,9 4 3 15,2-5-3-15,0 1 0 16,0-10-7-16,13-8-1 15,1-6-43-15,-3-14-20 16,-3-8-49-16,4-4-36 16,-3 0 43-16,-5-14-87 15,-4-10-202-15</inkml:trace>
  <inkml:trace contextRef="#ctx0" brushRef="#br0" timeOffset="119601.983">16318 13884 214 0,'0'0'143'15,"0"0"-27"-15,0 0-8 16,0 0-18-16,0 0-15 16,0 0-26-16,54-26-25 15,3 15-9-15,10-2 4 16,-4 3 3-16,-10-4 8 16,-15 4-18-16,-16 1 14 15,-10 2 10-15,-12 1 2 16,0 0 14-16,0 0-21 15,-3-2-26-15,-13 3 2 0,-1 5-6 16,-5 0-1 0,-1 7 0-16,-2 19-7 0,4 6 5 15,2 6 2-15,7-3-2 16,8 2-1-16,4-3 3 16,0-7-3-16,21-5 1 15,6-6 2-15,-1-6 5 16,1-4-3-16,2-6-1 15,-2 0 10-15,-1 0-10 16,3-21 7-16,-6 1 0 16,-1-5 1-16,-4-6 13 15,-2 1-11-15,-6 4 1 16,2 8 12-16,-5 6-11 16,-1 8 14-16,-4 4-15 0,5 0-12 15,-2 0-8-15,6 10-10 16,2 7 18-16,-1 4 0 15,0-3-2-15,5-4 2 16,-2 2 0-16,3-2 2 16,6 0-6-16,2-4 3 15,3-3 1-15,0-6-1 16,-2-1 5-16,-2 0-2 16,0-1 5-16,-6-16-4 15,-1-1 8-15,-5-3-10 16,1 2 3-16,-3 3 5 15,-7 6-8-15,-1 8 6 16,-1 2-5-16,-2 0-2 0,5 0-5 16,-3 0-14-1,5 4 9-15,-1 6 8 0,5 4 2 16,-1-3 0-16,0 0 0 16,4-1 2-16,1-2 1 15,4-4-1-15,4-4-2 16,0 0 11-16,2 0-10 15,-3-2 7-15,-2-10-3 16,-4 1-5-16,-3 3 9 16,-4-1-9-16,-2 7 1 15,-7 2-4-15,4 0 1 16,7 0-7-16,7 0-3 0,11 14 10 16,6 0-1-16,5-2 2 15,1-2-6-15,-3-4 3 16,-7-4 1-16,-4-2 3 15,-8 0 4-15,-3 0-3 16,-5-16 9-16,-2-4-5 16,-4-8-5-16,-3-2 6 15,-2 0-2-15,0 2-4 16,-2 10 10-16,-8 5-9 16,2 7 7-16,3 6-8 15,1 0-10-15,-2 3-3 16,0 17-2-16,4 5 9 15,2 2-3-15,0 1-6 0,16 0 8 16,7-4 3 0,-4-2 3-16,-3 0-2 0,-3 0-2 15,-4-1 0-15,-2-3 0 16,-7-3-3-16,0 2 7 16,0-5-6-16,0 0 2 15,-11-4 5-15,-7-4-4 16,-4-1 4-16,-7-3-1 15,-5 0 0-15,1 0-29 16,2-1-45-16,10-9-62 16,19 0-36-16,2-8-133 15</inkml:trace>
  <inkml:trace contextRef="#ctx0" brushRef="#br0" timeOffset="119817.541">18172 13860 243 0,'0'0'246'0,"0"0"-92"15,0 0-24-15,0 0-40 16,0 0-3-16,0 0-44 16,97-20-24-16,-47 14-13 15,6 5-6-15,-4 1-11 16,-4 0-61-16,-11 0-78 0,-10 0-42 15,-14 1-116 1</inkml:trace>
  <inkml:trace contextRef="#ctx0" brushRef="#br0" timeOffset="120056.781">18606 13818 130 0,'0'0'125'16,"0"0"-21"-16,0 0-15 16,0 0-17-16,0 0-15 15,129-12-14-15,-109 12-4 16,3 0-3-16,4 0 0 0,2 0 2 16,2 0-28-16,0 0-10 15,-3 0-6-15,-3 0-89 16,-9 0-142-16,-10 0-204 15</inkml:trace>
  <inkml:trace contextRef="#ctx0" brushRef="#br0" timeOffset="121282.118">19112 13559 277 0,'0'0'186'0,"0"0"-61"16,0 0-20-16,0 0-14 15,0 0-32-15,0 0 20 16,15-101-9-16,-15 96-24 15,0 1-8-15,-4-2-21 16,-12 2-6-16,-10-2 2 16,-17 0-12-16,-19 1 8 15,-25 2-2-15,-26 0-6 0,-26 2 10 16,-15 1-11 0,-14 0 0-16,-13 0 0 0,-13 0 0 15,-11 10 0-15,-2-2-1 16,-7 0-8-16,-7 0 3 15,-4 1-31-15,-11-2 2 16,-9 0 4-16,2 0 9 16,0-3-2-16,10-4-3 15,3 0-3-15,7 0 11 16,11-8-41-16,10-3 8 16,28 0 3-16,31 3 37 15,36 6-1-15,33 2 10 16,30 0-1-16,19 0 8 15,15 0-2-15,5 0-1 16,5 0-2-16,-2 10-1 0,2 9 2 16,0 8 14-1,0 1 3-15,0 4 12 0,17 6 7 16,4 6 3-16,-2 11 23 16,4 7-3-16,-3 6-2 15,-5 6-16-15,4 0-11 16,-1 0 3-16,5-3-20 15,2-3-5-15,6-3 2 16,1-2-8-16,1-1 5 16,0-2 0-16,8 0-7 0,1-5 5 15,7-14-2 1,4-12-3-16,5-15 8 0,11-14-1 16,9 0 2-16,14-14-6 15,8-12-2-15,3 0 0 16,-1 2-1-16,-2 4-3 15,2 0-2-15,12 7-13 16,11-3 5-16,14 5 3 16,19 0-4-16,18 2-3 15,11-1-9-15,20 4 2 16,9 2-4-16,-7 1 2 16,5 3 21-16,-15 0 3 15,-10 0 1-15,-11 0-2 16,-13-5 0-16,-4-4-6 15,-6 2 5-15,4-4 4 0,-8 3 2 16,-18-2-2 0,-21 1 4-16,-33 0-7 0,-24 1 6 15,-19 0-3-15,-12 6 3 16,-4-8 0-16,-2 6 6 16,-2 0 1-16,-3-4-3 15,3 2 13-15,-2-2-4 16,3-4-2-16,1-2 8 15,1-4-7-15,2-2 2 16,-3-2-2-16,1-2-2 16,2-2 5-16,-4-2-14 15,1-4 7-15,-5-3-1 16,-1-4-8-16,-1-5 14 16,-5 0-6-16,2-1 0 0,-4-2 2 15,3 6-4-15,-5-5-4 16,2 2 5-16,-4 0-8 15,0 5 2-15,0 2-3 16,-4 5 0-16,-19 1 0 16,-4 3-6-16,-8 4-7 15,-3 7-10-15,-6 2-58 16,-10 9-9-16,-6 6-42 16,-11 6-37-16,-14 28-15 15,-13 6-47-15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48:51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19381 3230 489 0,'0'0'146'0,"0"0"-64"15,0 0 2-15,0 0 1 16,0 0-31-16,0 0-31 0,-53-103 9 16,46 102-24-1,-2-2-4-15,1 3-4 16,-6 0-11-16,-6 0 7 15,-7 17 1-15,-6 14-7 0,-2 11 3 16,-2 2-8-16,8 1 0 16,12-2 1-16,8-6-12 15,9-8-21-15,2-9 17 16,27-6 0-16,9-11-3 16,6-3 18-16,3 0 14 15,-7-16 1-15,-11-7 16 16,-6-5 49-16,-10-8 2 15,-7-7-15-15,0-2 5 16,-6-2-2-16,0 11-13 16,0 8-11-16,0 14 15 0,0 8-10 15,0 6-13-15,0 0-21 16,0 0-2-16,4 0-10 16,11 30-13-16,3 16 18 15,-1 16 5-15,-5 8 0 16,-7 0 0-16,-5 5 2 15,0-5-4-15,0-2 2 16,0-8 0-16,0-14-2 16,0-16-3-16,0-12-3 15,0-12-1-15,0-4-7 16,0-2-10-16,0 0-17 16,0 0-55-16,0-8-61 0,10-20-127 15</inkml:trace>
  <inkml:trace contextRef="#ctx0" brushRef="#br0" timeOffset="605.891">19856 3363 509 0,'0'0'210'16,"0"0"-126"-16,0 0 13 15,0 0 20-15,0 0-16 16,0 0-52-16,-11-75-28 16,11 75-20-16,0 0-1 15,0 6-18-15,9 23 3 0,8 11 15 16,2 8 4-16,-4 0-4 16,-1 0-2-16,-4-4 2 15,1-10-1-15,-1-8-8 16,-4-14 8-16,-4-6-2 15,1-6 3-15,-3 0 1 16,4 0 9-16,2-20 8 16,6-12 11-16,3-11-22 15,6-6-1-15,1 1-4 16,0 3 1-16,-2 7-1 16,-9 15 0-16,-1 8-2 15,-8 12 1-15,-2 3-1 0,2 0-4 16,2 0-13-1,5 19-10-15,3 18 13 0,-2 8 6 16,3 4 2-16,-1-5-4 16,-1-6-10-16,1-12 3 15,-4-12 11-15,-1-7 1 16,-5-7 5-16,0 0 0 16,0 0 11-16,3-8 21 15,4-24 16-15,6-7-32 16,1-9-4-16,2 0-9 15,4-6 3-15,1 4-6 16,1 7-5-16,-2 13 4 16,-4 16-10-16,-7 8-16 0,1 6-52 15,-1 0-79-15,-1 14-56 16,0 16-27-16,-4 7-56 16</inkml:trace>
  <inkml:trace contextRef="#ctx0" brushRef="#br0" timeOffset="1783.473">20627 3409 254 0,'0'0'179'0,"0"0"-113"16,0 0 35-16,0 0-16 0,-12-122-6 15,-1 101-42 1,-3 7-8-16,-1 6-9 0,-1 6-18 15,-2 2-2-15,-4 9-7 16,-5 18-19-16,0 9 12 16,4 4 6-16,10-2-20 15,7 1 8-15,8-9 3 16,4-3 6-16,17-8-4 16,6-7 10-16,0-4-4 15,-2-8 9-15,-6 0 4 16,-1 0 7-16,-2-8 1 15,-1-10 13-15,-6-4-4 16,-1 2-3-16,-4 2 7 16,-4 8-5-16,0 6 3 15,0 4-14-15,2 0-9 0,2 0-18 16,5 10-18-16,5 12 22 16,3 3 6-16,4-2-36 15,-1-5 4-15,4-4 25 16,-2-8 7-16,1-6-2 15,-2 0 10-15,2 0 6 16,2-22 9-16,-1-8 14 16,1-4-4-16,-3-11 12 15,-9-2-3-15,-4-7 0 16,-9-2-3-16,0-1 6 16,0 7-10-16,-11 13-7 15,-5 7 2-15,3 16-3 0,4 9-16 16,0 5-3-16,0 2-3 15,-4 30-33-15,-7 16 31 16,2 15 5-16,5 2 4 16,9-1-4-16,4-4-5 15,0-7-6-15,15-11-8 16,14-10-10-16,4-12 18 16,5-6 10-16,0-12 1 15,4-2 6-15,-2 0 0 16,1-22 4-16,-1-4 16 15,0-8 5-15,-5 0-8 0,-4-2-8 16,-4 1-2 0,-4 12-5-16,-8 6-4 0,-6 11-4 15,-6 6 0 1,1 0-10-16,2 3-15 0,1 17 8 16,2 2 9-16,0 1-6 15,-5-1-7-15,3-5 5 16,0-6 4-16,-5-5-9 15,1-6 12-15,-1 0 9 16,-2 0 7-16,0 0 14 16,0-11-10-16,-5-9-8 15,-6 1 6-15,0 4-1 16,0-1 0-16,-3 8 19 16,1 2-9-16,1 3-4 15,-1 3-14-15,0 0-8 16,-3 15 0-16,0 11 4 0,8 6-1 15,3-5 0-15,5-2-8 16,0-6-7-16,5-6 7 16,11-5 1-16,3-2 5 15,2-6 7-15,-1 0 0 16,-1 0 7-16,0-12-3 16,-6 0 3-16,-2 0-2 15,-2 2 1-15,-5 4 1 16,1 2-2-16,-5 2 5 15,0 2-5-15,0 0-5 16,0 0-14-16,6 21-13 16,4 10 21-16,9 7 6 15,10-3 0-15,12-1-13 0,7-12-28 16,8-11-10-16,0-8 23 16,0-3 22-16,-12-3 6 15,-13-18 0-15,-12-6-3 16,-19-2-52-16,-3-7-148 15</inkml:trace>
  <inkml:trace contextRef="#ctx0" brushRef="#br0" timeOffset="2174.667">18711 4363 487 0,'0'0'100'15,"0"0"-65"-15,0 0-22 16,138-56 19-16,-3 18-2 16,48-6-16-16,39-8-9 0,25 0-3 15,4 1 3 1,12 9-5-16,-4 2 2 0,-16 11 11 16,-23 6-5-16,-41 8-1 15,-42 10 2-15,-43 3 0 16,-36 2-9-16,-29 0-7 15,-25 0-39-15,-6 7-137 16,-56 14-103-16</inkml:trace>
  <inkml:trace contextRef="#ctx0" brushRef="#br0" timeOffset="2459.697">18615 4542 188 0,'0'0'156'0,"0"0"-137"16,161 1 110-16,-1-15-5 15,58-23-43-15,63-12-20 16,49-5-17-16,33 0-13 15,2 3 11-15,-26 3 8 16,-38 4-37-16,-52 6-6 0,-50 7 6 16,-50 3-13-1,-49 6-92-15,-46 0-351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49:28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6189 12150 23 0,'0'0'37'0,"0"0"-5"0,0 0 8 15,0 0 9-15,0 0-7 16,0 0-15-16,54 3 0 15,-54 0 5-15,0 0-32 16,-8 2-20-16,-5 0-82 16,1 2-44-16</inkml:trace>
  <inkml:trace contextRef="#ctx0" brushRef="#br0" timeOffset="1247.751">5984 12144 82 0,'0'0'68'0,"0"0"-54"16,0 0 22-16,0 0 18 16,0 0-21-16,0 0-22 15,0 0-7-15,0 0 3 16,0 0 5-16,7 0 22 16,8 0 1-16,14 0 9 0,9 0 11 15,11 0-12-15,7-3-17 16,-3 3-12-16,1 0-9 15,-7 0-2-15,-1 0 2 16,-1 0-3-16,0 0-1 16,4 0 4-16,-3 0-5 15,8 0 1-15,2 0-1 16,-3 0 1-16,0-5-1 16,-3 2 0-16,-8 3-2 15,-7-1 2-15,-4 1 0 16,-4 0 0-16,0 0 1 15,-4 0 0-15,1 0 1 0,0 0-2 16,3 0 3 0,2 0 4-16,2 5-7 0,7-1 2 15,3-1 4-15,3-1-4 16,3-2 5-16,-1 0 0 16,4 0 0-16,-6 0-3 15,-3 0-4-15,-8 0 0 16,0 0-3-16,1 4 3 15,-1 4 0-15,5-2 3 16,1-1-2-16,7-1 0 16,4 1-1-16,10 1 0 15,10 1 4-15,-1-1-4 16,-2 3 0-16,-9-3 0 16,-5 0 0-16,-6-2 0 15,0-4-2-15,-5 0 2 0,-2 0 2 16,-2 0-2-1,-6 0 3-15,-1 0 1 0,0 0-3 16,2 0-1-16,7 0 0 16,2 0 0-16,7 0 2 15,5 0-2-15,4 0 1 16,5-2 5-16,5-9-5 16,-1 4-1-16,0 1 0 15,-7 4 0-15,-2-1 3 16,-4 3-1-16,-4 0-1 0,2 0 0 15,0 0 0 1,-2 0-1-16,2 0 0 16,4 0 4-16,2 0 3 0,6 0-4 15,7 0 6-15,3 0-2 16,-5 0-5-16,-4-1-1 16,-9-3-1-16,-3 2 0 15,0-2-1-15,7 0 2 16,7 0-1-16,7 0 2 15,6-2-1-15,0 0-1 16,1 0-1-16,-4 2 1 16,-3-1 0-16,-5 1 1 15,-4 4-1-15,-7-1 0 16,-5 1-1-16,-4 0 1 16,-4 0 0-16,-3 0 0 0,-4 0 1 15,-3 0 0 1,6 0 0-16,-1 0 2 0,4-4-1 15,5 0 6-15,1-2-7 16,2-1 2-16,4 4-2 16,2-3 0-16,5 3 1 15,-5 2 4-15,0-1 0 16,-2-1-3-16,-1 3-1 16,-2 0 0-16,-1 0 4 15,-1 0-3-15,-6 0-1 16,-12-1-2-16,-13-2 1 15,-13 1-1-15,-7 0 0 0,0 2-2 16,-7 0-44-16,-24 0-123 16,-7 0-205-16</inkml:trace>
  <inkml:trace contextRef="#ctx0" brushRef="#br0" timeOffset="3333.669">6087 13258 119 0,'0'0'78'0,"0"0"-5"16,0 0 4-16,0 0 5 15,0 0-15-15,0 0-10 16,-8-7-4-16,8 7-10 16,0 0-13-16,0 0-6 15,0 0-13-15,0 0 4 0,0 0-8 16,0 0-4 0,0 0-2-16,0 0-1 0,0 0-1 15,4 0-4-15,21 0 5 16,14 0 4-16,16 0 3 15,11 0 3-15,7-8 6 16,9-5-16-16,7-3 5 16,12 2 3-16,-1 3-7 15,-2 5 1-15,-9 3-2 16,-6 3 1-16,-12 0-2 16,-3 0 2-16,-5 0-1 15,-1-3 0-15,-2-8-2 16,3 1 2-16,1 2 0 15,4 0 0-15,1 2-2 0,-1 2-6 16,-1 4-5-16,-7-2 4 16,-6 2 0-16,-2 0 8 15,-4 0-2-15,-1 0 2 16,-3 0 1-16,2 0 0 16,-2 0-1-16,3 0 0 15,-1 0 1-15,2 0-1 16,-2 0-2-16,-1 0 3 15,-1 0 0-15,0-1 2 16,6 1-2-16,3-3 0 16,12-1 0-16,1 0-2 15,8-4 2-15,-5 2 0 16,-2 1 0-16,-9 2 0 16,-5 3 3-16,-4 0-3 15,-5 0 1-15,6 0 3 0,4 0 2 16,10 0-6-16,14 0 7 15,6 0-1-15,8 0-4 16,-3 0 0-16,-4 0 0 16,0 0-2-16,-5 0 1 15,-4 0-1-15,-3 0 4 16,-2 0-3-16,-1 0 1 16,3 0-1-16,8-5 0 15,0-1 1-15,6 1-2 16,-2 1 1-16,-9 0-2 0,-10 2 0 15,-8 0 1-15,-4 0 3 16,-2-2-1-16,-2 0 3 16,2 0 1-16,-1 2-2 15,0-1 1-15,-2 3-4 16,1 0 4-16,-8 0 3 16,-2 0-5-16,-9 0 5 15,-7 0-1-15,-1 0 0 16,-6 0 13-16,4 0-2 15,-3 0 2-15,-3 0-3 16,1 0-8-16,-1 0-6 16,1 0-3-16,-1 0 0 15,4 0-1-15,-6 0-1 16,-3 0 1-16,0 5 0 16,-6-3-2-16,-4 0 3 0,0 0 3 15,0-2 1-15,0 0-4 16,-2 6-42-16,-29-4-247 15</inkml:trace>
  <inkml:trace contextRef="#ctx0" brushRef="#br0" timeOffset="18468.706">6111 5538 129 0,'0'0'84'0,"0"0"-29"0,0 0 33 16,0 0 8-16,0 0-27 15,0 0-29-15,0 0-5 16,0 0 10-16,0 0-4 16,-15 0-15-16,-10 0 6 15,-15 0-19-15,-16 0-12 16,-19 4 2-16,-28 4-3 16,-18 3-11-16,-16 6-18 15,-4-3-33-15,12 0-14 16,24-6 23-16,31-5-15 15,30-2-1-15,26-1-54 16,14 0-80-16</inkml:trace>
  <inkml:trace contextRef="#ctx0" brushRef="#br0" timeOffset="20438.688">5445 5648 100 0,'0'0'103'15,"0"0"-37"-15,0 0-23 16,0 0-8-16,0 0-19 16,0 0-13-16,-76-28 8 15,49 26 0-15,-6 1-5 16,-5 1-6-16,-10 0 1 15,-8 0-1-15,-5 0 0 0,1 7-3 16,4 5 1 0,7-3 2-16,13-4 1 0,13-1 4 15,7-1-4-15,7-3 2 16,-1 0 3-16,2 0-3 16,-3 0 3-1,-1 0-6-15,1 0-2 0,3 0-2 16,1 0 3-16,4 0 1 15,3 0-1-15,0 0 0 16,0 0 1-16,0 0 14 16,0 0-4-16,0 0-1 15,0 0-2-15,0 0-7 16,0 0 0-16,0 0 2 16,0 10-2-16,0 9 0 0,0 13 40 15,0 13 0-15,0 7-2 16,-2 5-5-1,2-1-1-15,0 0-8 0,0-2 16 16,0-2-19-16,0 2-8 16,0 5-1-16,0 10 9 15,0 9 0-15,0 14 0 16,0 17 13-16,0-1 35 16,0-6-44-16,0-11-18 15,0-21 10-15,10-10 6 16,-2-16 2-16,-1-10 9 15,-3-14-14-15,-2-9-13 16,0-8-4-16,-2-3-2 0,0 3 3 16,0-3 1-16,0 0-2 15,0 0 4-15,0 0 1 16,0 0-1-16,0 0 2 16,3 0-8-16,-3 0-1 15,0 0-2-15,3 0-4 16,-3 0-1-16,4 0-24 15,11 0-11-15,18 0 10 16,23 0 12-16,21 0 5 16,23 0-2-16,16 0 5 15,15 0 11-15,12 0-1 16,7 0 0-16,7 0-1 16,8 0 1-16,4 2 1 15,1 9 1-15,6 3-7 16,3 3 2-16,4 1 2 15,14 0 3-15,13-3-2 16,0 0 1-16,10 0 1 0,-7-2 2 16,-19 3-1-16,-13 0-1 15,-21-6 2-15,-11 1-2 16,-2-4 0-16,0-3 0 16,7-2 0-16,6-2 0 15,3 0 0-15,4 0-2 16,1 0 4-16,-6 0-2 15,-6 0 0-15,-5-4-4 16,-3-1 4-16,-4 1 0 16,5 1-2-16,-1 3-1 0,3 0 3 15,5 0 0 1,6-2-8-16,8-7-21 0,-7-4 14 16,-10 3-4-16,-17-3-6 15,-16 4 8-15,-17-2 7 16,-9 4 9-16,-12 3 1 15,-8-3 0-15,-7 4 1 16,-1-3-2-16,1-3 1 16,5 4-3-16,-1-4 2 15,-2 1-6-15,-5 5 3 16,-6-4 0-16,-8 6 4 16,-13-1-1-16,-12 2 1 15,-8 0-2-15,-1 0 5 16,-3 0-3-16,1 0 2 15,-1-3 0-15,0-3 1 16,-3-1 0-16,-2-4 9 16,-1-3 6-16,-5-1-2 15,-2-6 3-15,0 0-10 16,0-4 0-16,0-2 7 16,-2-7-5-16,0-6-3 0,2-7 7 15,0-16-5-15,0-12-6 16,2-16 5-16,10-9 2 15,1-12 11-15,-3-5-22 16,-4-7 1-16,-6 3 4 16,0 9 6-16,0 10 4 15,0 14 17-15,0 3-24 0,2 8-2 16,2 6-5-16,-4 13 0 16,0 12 8-16,0 10 3 15,0 4-7-15,-16-2-5 16,-8 0-2-16,-8 0 0 15,1 5-2-15,3 10 0 16,8 9 3-16,3 2-1 16,11 3 1-16,-1 3 0 15,-9 2-15-15,-9 0 3 16,-18 0 4-16,-15 0 4 16,-20 2 5-16,-20 4 0 15,-32-3 3-15,-34-3-3 16,-36 0-24-16,-39-7 5 15,-31-7-2-15,-19 5 14 0,-16 0 2 16,-9 5-4-16,-6 4-1 16,-12 0 10-16,-1 10-1 15,-2 12-4-15,-5 7 3 16,5 0-3-16,1 4 3 16,13-4-12-16,16 2-9 15,19-1 19-15,28-2-9 16,19-5 3-16,30-2-9 15,24-6-28-15,20-7 17 16,18-3 7-16,14-5 5 16,10 0 7-16,11 2-5 15,8-2 1-15,6 2-32 16,7 4 32-16,17 2 2 0,13 2-15 16,17 6-24-16,5 4-59 15,7 3-29-15,1 0-7 16</inkml:trace>
  <inkml:trace contextRef="#ctx0" brushRef="#br0" timeOffset="37411.185">22425 5713 130 0,'0'0'103'15,"0"0"-36"-15,0 0 21 16,0 0 18-16,0 0-51 16,-147-31-37-16,61 28-16 15,-18 1-2-15,-18 2-2 16,-7 0-9-16,-7 0-4 15,-5 0 3-15,4 0-18 0,7 0 5 16,12 0-10 0,17 0 2-16,24 0-11 0,25-4 31 15,23-2 4-15,14 3-17 16,8-1-20-16,3 4-83 16</inkml:trace>
  <inkml:trace contextRef="#ctx0" brushRef="#br0" timeOffset="39370.896">21113 5704 30 0,'0'0'51'16,"0"0"-12"-16,0 0 7 15,0 0-1-15,0 0-23 16,0 0-8-16,-62-4 8 16,44 4-2-16,-7 0-2 15,-6 0-10-15,-1 0-6 16,3 0-2-16,3 9 0 15,6 0 0-15,4 2-5 16,5-4-2-16,3 4 6 0,2-5-2 16,4 0 3-16,2 4 0 15,0 0 1-15,0 3 8 16,0 8 40-16,0 2-19 16,0 8 1-16,0 7 41 15,0 10-30-15,0 10-4 16,0 10-2-16,0 9 10 15,0 1 6-15,0 2-23 16,2 6-10-16,4 8 3 16,-6 13 44-16,0 8-2 15,0-3-36-15,0-4 10 16,0-8-22-16,0-1-1 0,0-7-6 16,4-8-2-16,5-16-5 15,1-19 3-15,2-20-5 16,-3-11 0-16,-3-8 3 15,-4-6-3-15,1-1 1 16,-3-2 1-16,0-1 2 16,7 0-2-16,8 0-2 15,21 0 0-15,26-8 0 16,27-14-9-16,29-5 7 16,30 0 2-16,23-3-8 15,11 2-3-15,13 5-1 16,5 2 7-16,3 6 5 15,6 6-5-15,9 0 0 16,4 0-3-16,11-1 8 16,6-1 0-16,10 3 3 0,9-3-2 15,1-1 1 1,1 2-2-16,-12-2-1 0,-16 3 1 16,-16 4 0-16,-23-5 1 15,-12 0-1-15,-7 2 2 16,-7 0-1-16,-3-1 0 15,-2 4-1-15,-11-4-4 16,-4 0 4-16,-2 0-1 16,0 3 3-16,0 0-2 15,-7 6 0-15,-9 0-2 16,-11 0 1-16,-4 4 0 16,-3 14 1-16,-2 3 0 0,-7-2 0 15,-15-1 0-15,-16-4 0 16,-10-4 1-16,-8-2-1 15,-1-4 0-15,-1 1 1 16,-4-3 1-16,-7 0 0 16,-3-2 0-16,2 4 2 15,5 1-3-15,3 4 0 16,0-2 0-16,-2-3-1 16,-8 1 6-16,-8-5 2 15,-7 0 2-15,-2 0-1 16,-4 0 4-16,-5 0 2 15,0 0 2-15,-4-9-2 16,2 2 5-16,2-2-6 0,1 0-10 16,3-1 1-1,-1-2-4-15,3-1 0 0,1-1 2 16,-3-1-1-16,6-3 3 16,-4-3 0-16,-3-1 2 15,5-5-5-15,-1 6-1 16,3-3 7-16,-2 7-5 15,-1 2 2-15,-2 3 4 16,-3 3-4-16,-2-1 0 16,3 3-2-16,-5-1-2 15,2-2 0-15,-2 2 0 16,-4-1-1-16,1 1 3 0,-2 1-3 16,1-1 5-16,-1-2 0 15,1 1-4-15,0 1 1 16,1-1-2-16,-2-1 1 15,5 2-1-15,1-4 0 16,-4 0 2-16,3 4-2 16,-1-6 1-16,0 4-1 15,-2-1 0-15,1 0 0 16,-1 0 1-16,-2 0-1 16,6-6 0-16,-3-1-2 15,1-9 3-15,2-4-3 16,1-3 2-16,-1-4-1 15,0 4-1-15,1-4 3 16,-3 2-2-16,2 0 1 16,-4-4-2-16,-1-4 1 0,-1-5-2 15,-4-1 0-15,0 0-7 16,0 2 9-16,2 6 1 16,0 1 3-16,1 8-1 15,-1 7-3-15,-2 3 1 16,0 3-3-16,0 4 3 15,0-2-3-15,0 0 3 16,0-3 2-16,0 2 0 16,0 1-2-16,0 0 0 15,-2 2-1-15,-3 2 1 16,-6 2-14-16,-7 2 1 16,-15 4 1-16,-19 0-10 0,-19 4 11 15,-18 2-18 1,-11 0 7-16,-10 0 7 15,-7 0-4-15,-9 4 1 16,-11-4 9-16,-21 0-12 0,-23 0-4 16,-41-8-6-16,-28-17 1 15,-34-2 1-15,-18-7 7 16,-7 1 10-16,-13 1-4 16,0 6-1-16,-6 2 10 15,2 6 3-15,8 4 2 16,10 6 2-16,3 8 0 15,-3 0 0-15,-8 6-1 16,-16 18-21-16,3 7-14 16,5 1-13-16,21 2-15 15,33-4 21-15,37-4 18 0,44-2-13 16,46-9 24-16,36-2-1 16,33-3 2-16,28-4-5 15,13-2-19-15,8 2 2 16,2 2-1-16,-1-2 20 15,-3 2 5-15,-2-4-10 16,-2 2-11-16,-1-2-26 16,1 0-64-16</inkml:trace>
  <inkml:trace contextRef="#ctx0" brushRef="#br0" timeOffset="47587.094">11857 7803 117 0,'0'0'241'0,"0"0"-133"16,0 0-11-16,0 0 4 0,0 0-38 16,0 0-34-1,0-19-22-15,0 28 9 0,2 14 32 16,9 10-1-16,3 3-5 15,-3 6-10-15,1 6-11 16,-2 8 6-16,-1 4-3 16,-2 2-15-16,-7-2-6 15,0-1-3-15,0-6 1 16,0 0-2-16,0-7 3 16,0-13-2-16,0-8 0 15,0-14 4-15,0-11-4 16,0 0 6-16,0 0 10 0,-7-19 3 15,-6-17-18-15,-5-6 9 16,-4-11-7-16,0 3 0 16,-1 6-1-16,1 8-2 15,4 12 0-15,7 9 0 16,2 9-1-16,5 1 1 16,2 5-4-16,2 0-5 15,0 0-3-15,0 12-13 16,0 14 18-16,8 6-2 15,10 3-15-15,9-2 14 16,7-1 6-16,8-8 4 16,9-5 0-16,5-9 1 15,-1-10 0-15,3 0 0 16,-4-17 4-16,-3-12 6 0,-7-5-3 16,-6-4 10-16,-11-4 2 15,-13 1-20 1,-14-1-16-16,0 4-152 0,-39 8-165 15</inkml:trace>
  <inkml:trace contextRef="#ctx0" brushRef="#br0" timeOffset="62080.948">25246 7575 460 0,'0'0'125'0,"0"0"-45"15,0 0-18-15,0 0 2 16,0 0-30-16,0 0-31 0,0 53 8 15,0-1 20 1,0 12 1-16,0 6-6 0,-2 1-14 16,2-3 4-16,-2-2-6 15,0-6-7-15,-2 0 3 16,4-6-6-16,0-9 2 16,0-11-4-1,0-14-3-15,0-15 1 0,0-2 4 16,0-3 2-16,0-7 19 15,0-20 5-15,-13-14-14 16,-7-9 2-16,-4-6 2 16,-5 0-12-16,2 6-4 15,1 9 3-15,7 16-3 16,6 13 0-16,7 8-5 16,4 4 2-16,2 0-12 15,0 12-16-15,0 16 16 16,0 6 6-16,15 2-5 0,10 2-5 15,8-4 12-15,11 0 7 16,14-2 0-16,9-6 1 16,7-7 4-16,3-14-1 15,-7-5 12-15,-10-5 8 16,-16-22 7-16,-12-11 0 16,-18-10-14-16,-12-4-17 15,-2-4-35-15,-27 6-77 16,-25 7-108-16,-6 3-274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50:28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25188 7560 408 0,'0'0'113'15,"0"0"-95"-15,0 0 6 16,0 0 29-16,0 0 5 15,0 0-25-15,-4-53-18 16,4 53-6-16,0 0 1 16,0 0-10-16,0 0 0 15,0 0-4-15,0 0-14 16,0 0-4-16,0 0-19 16,0 0-19-16,0 0 19 15,0 6 11-15,0-2 8 16,0 3-1-16,0-6 10 0,0-1 13 15,0 3 0-15,0-3 13 16,0 0 22-16,0 0 4 16,0 0 3-16,0 0-1 15,0 0-5-15,0 0 0 16,0 0-7-16,0 0-5 16,0 0 8-16,0 0-9 15,0 0-7-15,0 0-5 16,0 0-7-16,0 0 0 15,0 0-4-15,0 0 1 16,0 0-2-16,0 0 1 16,0 0-2-16,0 0-3 0,0 0-14 15,0 0-13 1,0 0-8-16,0 0-30 0,0 5-60 16,-8 4-131-16</inkml:trace>
  <inkml:trace contextRef="#ctx0" brushRef="#br0" timeOffset="79455.145">15641 10465 409 0,'0'0'172'0,"0"0"-89"0,0 0-8 15,0 0 11-15,0 0 1 16,0 0-25-16,0 0-20 16,22-18-10-16,-22 18 0 15,0 0-7-15,0 0-8 16,0 0-2-16,0 6-8 15,-22 22-7-15,-16 12 20 16,-16 13 1-16,-10 5-10 16,-5-2-3-16,-5-1-6 15,5-5 1-15,9-11-1 16,4-3-2-16,18-11-3 16,11-10-6-16,14-5-12 15,8-7-7-15,5-3-16 16,0 0-8-16,-2 0-11 0,-2 0-6 15,-1-4-25-15,-1-10 4 16,2-2 16-16,-1-5-23 16,5-2 17-16,0-2-19 15,0 0 6-15,0 0 53 16,2 0 29-16,18-5 11 16,2 5 8-16,-1 3 60 15,-6 6 18-15,-7 8 8 16,-2 3-6-16,-6 1-5 15,0 4-6-15,0 0-7 16,0 0-11-16,0 0-21 16,0 0-10-16,0 0-11 15,-6 0-10-15,-9 16-7 16,-5 9 14-16,-9 7 1 0,0 2 3 16,3 4-2-16,4-2-7 15,3-4-4-15,11-2-5 16,8-6 2-16,0-6-4 15,10-2 3-15,33-6-1 16,26-5 6-16,25-5-6 16,12-6-47-16,2-16-144 15,-19-5-193-15</inkml:trace>
  <inkml:trace contextRef="#ctx0" brushRef="#br0" timeOffset="81745.325">16391 10393 588 0,'0'0'158'16,"0"0"-48"-16,0 0 8 16,0 0-12-16,0 0-38 15,0 0-24-15,0 0-11 16,-31-48-16-16,31 48-13 15,0 2-4-15,0 26-11 16,0 16 11-16,0 12 4 16,0 2 2-16,-4-1-5 15,-5-7-1-15,3-6 1 16,-6-6 0-16,5-7-1 16,1-8-4-16,2-10-7 15,1-9 2-15,0-4 9 16,-1 0 7-16,-3-23 4 15,1-25-11-15,0-21 2 0,1-22-3 16,2-12 1-16,1-5 0 16,-5-11-1-16,3 1-1 15,2 11-8-15,2 16-6 16,0 26 15-16,0 26-1 16,9 10 0-16,15 15-11 15,10 8-1-15,13 5-12 16,8 1 2-16,1 0-3 15,-3 21 8-15,-11 14 7 16,-8 10 2-16,-12 11 3 16,-10 5 1-16,-12-1-12 15,0-6 1-15,-18-4-16 16,-24-4-10-16,-12-2-54 0,-8-2-72 16,-5-7-85-1</inkml:trace>
  <inkml:trace contextRef="#ctx0" brushRef="#br0" timeOffset="82691.289">16792 10112 351 0,'0'0'138'0,"0"0"-79"0,0 0 28 16,0 0 12-16,0 0-41 16,0 0-36-16,-33-55-22 15,26 55-9-15,1 13 6 16,2 17-1-16,-4 7 3 16,8 1-1-16,0 2 2 15,0-6-4-15,16-2 0 16,-1-10-11-16,4-6-1 15,1-9-16-15,-1-4 14 16,2-3 0-16,-3-3 18 16,-1-16 1-16,-1-14 6 15,-5-9 8-15,-4-3-1 0,-5-10-1 16,-2-3 12 0,0 2 1-16,-11 4-4 0,-9 14 3 15,2 16-10-15,-2 10 2 16,-3 12-1-16,-1 0-16 15,-4 24-1-15,-7 21-1 16,7 12-4-16,8 1 5 16,13-10-4-16,7-7-2 15,0-9-3-15,18-9-2 16,15-7 1-16,10-7-7 16,8-9 10-16,9 0 7 15,4-26 2-15,4-14-1 16,-4-10 0-16,-6-11 1 15,-11-3 3-15,-7-4-4 0,-9 4 8 16,-11 3 2-16,-9 10 8 16,-11 7 13-16,0 5 6 15,-7 11 3-15,-15 6-3 16,-2 4-20-16,2 8-2 16,3 4-5-16,4 6-10 15,1 0 0-15,1 16-5 16,0 16-6-16,2 12 4 15,2 11 6-15,7 9-1 16,2 12 0-16,0 8 1 16,9-4-6-16,15-4 2 15,7-16-25-15,5-17-23 16,6-15 3-16,7-16 9 0,3-12 19 16,4 0 14-16,1-18 7 15,-1-17 1-15,-3-10 8 16,-8-10-4-16,-7-8 3 15,-14-12 3-15,-8 1 11 16,-14-2-2-16,-2 8 8 16,-2 11 12-16,-23 17 12 15,-4 12-21-15,0 15-5 16,5 13-3-16,2 0-22 16,-1 27-2-16,3 25-9 15,5 11 10-15,11 6 1 16,4 3-5-16,0-3 4 0,19-7-2 15,10-6-27-15,7-10-39 16,7-9-49-16,3-12-45 16,8-13-120-16</inkml:trace>
  <inkml:trace contextRef="#ctx0" brushRef="#br0" timeOffset="86995.255">18315 9408 232 0,'0'0'126'0,"0"0"-23"16,0 0 8-16,0 0 10 15,0 0-25-15,0 0-31 16,-10-45-13-16,10 45-5 16,0 0-7-16,-4 0-13 15,-5 11-8-15,-11 32-12 16,-9 19 28-16,-7 16 4 15,3 12-20-15,6 5-15 16,14 6 3-16,11 6-4 16,2-7 0-16,15-10-2 15,26-12-1-15,7-17-27 16,8-16-43-16,6-14-58 0,3-15-62 16,4-12-94-1,5-4-174-15</inkml:trace>
  <inkml:trace contextRef="#ctx0" brushRef="#br0" timeOffset="87324.382">18831 9404 532 0,'0'0'109'0,"0"0"-90"15,0 0-8-15,0 0 24 16,0 0-11-16,0 0 50 16,40 125-12-16,-2-66-18 15,4 12 5-15,5 9-13 16,-3 13-15-16,-3 7-4 15,-12 5-11-15,-16-5-2 16,-13-5-4-16,-33 2-15 16,-56 0-106-16,-52 6-209 15</inkml:trace>
  <inkml:trace contextRef="#ctx0" brushRef="#br0" timeOffset="92587.819">14390 11916 182 0,'0'0'450'15,"0"0"-333"-15,0 0-39 16,0 0 30-16,0 0 1 15,0 0-30-15,0 0-15 0,5-1-3 16,-5 1-9 0,-7-1-4-16,-18-5-30 0,-14 1-10 15,-19 3-8-15,-16 2-4 16,-15 0 3-16,-13 4-1 16,-5 13-6-1,4 2 2-15,14 2-9 0,20-7-4 16,29-1-1-16,18-5-32 15,15-6-22-15,7-2-25 16,0 0-16-16,0 0 6 16,3 0-7-16,12-6-21 15,5-12-39-15,-3-2-67 16</inkml:trace>
  <inkml:trace contextRef="#ctx0" brushRef="#br0" timeOffset="92854.431">13686 11834 116 0,'0'0'159'0,"0"0"-64"0,0 0 35 16,0 0-26-16,0 0-12 16,0 0-19-16,8-43-11 15,-8 43-23-15,0 0-26 16,0 6-13-16,-25 19 0 16,-15 14 16-16,-12 8 4 15,-6-2-6-15,5-3-2 16,9-6-6-16,12-9 0 15,18-10-6-15,10-5-1 16,4 3-4-16,10-3 0 0,27 6 5 16,14 0 0-1,15 0-7-15,7 1-14 0,2-3-60 16,3-1-77-16,-2-3-112 16</inkml:trace>
  <inkml:trace contextRef="#ctx0" brushRef="#br0" timeOffset="93461.843">14714 11997 235 0,'0'0'634'16,"0"0"-557"-16,0 0-41 16,0 0 4-16,0 0 5 15,0 0-38-15,-14 11-1 16,26 30 1-16,3 12 17 16,3 7-4-16,-3 2-4 15,-1 0-13-15,-3-2 4 16,-2-2-1-16,-4-8-6 15,-1-7 4-15,-4-15-4 0,2-12 1 16,-2-10-1 0,0-6-2-16,0 0 2 0,0-10 14 15,0-33-9-15,0-18-1 16,-2-18-4-16,-2-11 0 16,-4-5-1-16,2 4-5 15,-5 10 6-15,-3 15 0 16,6 13 0-16,-1 20 0 15,5 10 2-15,4 13-2 16,0 7-1-16,0 3-11 16,0 0-8-16,13 0-8 15,16 7 11-15,10 18 5 16,4 6-9-16,-1 8 13 16,2 1 5-16,-5 0-1 0,-10-2 1 15,-12-8-4-15,-17-2-4 16,0-3-10-16,-17-9-9 15,-24-4-8-15,-5-5-24 16,-3-2-15-16,7-5 9 16,13 0-4-16,15 0-46 15,14 0-64-15,0 0-175 16</inkml:trace>
  <inkml:trace contextRef="#ctx0" brushRef="#br0" timeOffset="93856.077">15206 11997 467 0,'0'0'94'16,"0"0"-86"-16,0 0-4 16,0 0 22-16,129-14-5 15,-68 2-9-15,-6 0 2 16,-8-4-7-16,-18 4 11 15,-11 0 11-15,-14 2 1 16,-4-2 3-16,-2 0-10 16,-20-1-23-16,-10 2-10 15,3 3 10-15,0 6 5 16,2 2-3-16,4 0-2 0,-2 4-6 16,5 13 5-16,1 6-2 15,4 4 1 1,9 6 2-16,6 1-3 0,0-2-1 15,0-1 3-15,19-4-20 16,10-6-31-16,5-7-17 16,11-6 14-16,3-8-39 15,6 0-3-15,2-7-37 16,-9-11-53-16</inkml:trace>
  <inkml:trace contextRef="#ctx0" brushRef="#br0" timeOffset="94233.628">15726 11876 139 0,'0'0'131'0,"0"0"-41"15,0 0 19-15,0 0-16 16,0 0-52-16,0 0-40 16,21-4 1-16,18 4 2 15,3 0 1-15,4-1 1 16,-5-5-4-16,-10 0 2 15,-12 0-4-15,-7 0 4 16,-7-2 8-16,-5-3 16 16,0-2 3-16,0-4 3 15,-21 3-7-15,0 2 12 0,-6 2-5 16,-2 9-8 0,2 1 0-16,-4 0-23 0,4 17-3 15,4 16-3-15,6 3 3 16,13 2-4-16,4-2 4 15,6 1-1-15,34-6 1 16,18-8 6-16,17-7-3 16,10-11 2-1,9-5-5-15,1 0-36 0,-3-18-57 16,-14-4-87-16,-18-2-96 16,-22 0-36-16</inkml:trace>
  <inkml:trace contextRef="#ctx0" brushRef="#br0" timeOffset="94797.632">16512 11597 320 0,'0'0'126'0,"0"0"1"0,0 0 14 16,0 0-28-16,0 0-25 16,0 0-29-16,-18-71-8 15,15 71-16-15,-1 14-25 16,2 20 2-16,2 12 25 15,0 8-6-15,0 6-4 16,0 0 3-16,11 7-6 16,-2-6 0-16,-2 2-14 15,-5-7 4-15,-2-6-5 16,0-8-4-16,0-13-2 0,0-11-2 16,0-11 0-16,0-7 0 15,0 0 1-15,0 0 12 16,0-21 4-16,0-16-9 15,0-10-9-15,0-12 0 16,0-5 0-16,0 0-5 16,4 6-7-16,12 12 9 15,5 9 0-15,10 16-9 16,6 5-3-16,5 7 1 16,-2 9-3-16,-6 0 6 15,-8 6-1-15,-10 17-5 16,-11 2 0-16,-5 7 5 15,-7 5 9-15,-30-2 2 0,-13 0-2 16,-4-1 2 0,4-5 0-16,7-4-4 0,20-6-4 15,15-4-11-15,8-3 1 16,8 2 10-16,33-1 9 16,13-4 8-16,8-1-4 15,7-1-1-15,0 0-1 16,2 3-2-16,-1 1-3 15,-10 3-56-15,-5-1-148 16,-12 2-143-16</inkml:trace>
  <inkml:trace contextRef="#ctx0" brushRef="#br0" timeOffset="95285.656">17296 11207 583 0,'0'0'132'0,"0"0"-63"16,0 0 10-16,0 0 24 15,0 0-35-15,0 0-33 16,-67 18-8-16,39 36 32 16,-7 20-11-16,6 19-15 15,6 11-2-15,2 14 5 16,8 3-12-16,13-5-11 0,0-5-4 16,42-12-9-1,27-17-10-15,27-21-18 0,24-25-47 16,15-26-73-16,6-10-122 15,-6-36-280-15</inkml:trace>
  <inkml:trace contextRef="#ctx0" brushRef="#br0" timeOffset="95610.978">18190 11132 372 0,'0'0'404'15,"0"0"-346"-15,0 0-23 16,0 0 27-16,0 0 37 15,91 121 3-15,-38-51-28 16,-1 19-21-16,-11 13-7 16,-9 10 7-16,-18 5-27 15,-14-5-11-15,-7-1-15 0,-42-2-7 16,-27-8-93 0,-29-13-145-16,-17-15-290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53:06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4924 4596 385 0,'0'0'120'0,"0"0"-32"0,0 0-15 16,0 0-12-16,0 0-12 15,0 0-6-15,0 0-7 16,8-8-1-16,-6 8 2 16,-2-2-5-16,0 2-10 15,0-2-13-15,-19 2-2 16,-26 0 2-16,-15 0-8 15,-9 0 1-15,0 0-2 0,7 0 0 16,1 4 0 0,12 4-1-16,7 0 1 0,13-2 0 15,9 1-2 1,9 4-7-16,4 3-6 0,4 10-5 16,3 6 11-16,0 6 5 15,0 6 4-15,3 0 0 16,4 5 3-16,-5 4-1 15,0 6 2-15,-2 7 0 16,0 4 3-16,0 7 15 16,0 3 7-16,0 4-3 15,0 6-10-15,-4 0 3 16,-3 2-5-16,2-2-9 16,3-5 4-16,0 3-2 15,2 0-6-15,0 1 2 16,0 5 22-16,0 2-9 15,0 0-8-15,0 6 0 16,0 3 7 0,0-3-1-16,-5-1 21 0,3-9-10 15,2-10-4-15,0-6-7 0,0-6 3 16,0 1 5-16,0-3-10 16,0 0 3-16,0 4-8 15,0-4 0-15,0 0 3 16,0-5-2-16,0-3-1 15,0-4-7-15,0-8 3 16,0-6 0-16,0-8-3 16,0-5 2-16,0-8-2 15,0-3 7-15,0-10-6 16,0-2-1-16,0-4 1 0,0 0 2 16,0 0-2-16,0 0 3 15,0 3-4-15,0-3-1 16,0 2 0-16,0 2-3 15,0-3 4-15,0 3 1 16,0-2-1-16,0-1 0 16,0-1 0-16,0 3 1 15,0-3 1-15,0 2-2 16,0 0-3-16,0-2 3 16,0 2-1-16,0-2 0 15,0 0-1-15,5 0-1 16,9 0 3-16,9 0 6 15,16 0 0-15,9 0-2 0,17-9-4 16,13 2-1-16,18 2-32 16,27-1-72-16,17 6 1 15,2-7-264-15</inkml:trace>
  <inkml:trace contextRef="#ctx0" brushRef="#br0" timeOffset="1770.023">13339 5534 163 0,'0'0'101'0,"0"0"-21"16,0 0-23-16,0 0-5 15,0 0-11-15,0 0-3 16,0 0 10-16,-2 7-8 16,0-7-4-16,-1 0 2 15,3 0 4-15,0 0 0 16,0 0-6-16,0 0-12 15,0 1-14-15,11 4-7 16,16 4 8-16,16 5 15 16,16 0-14-16,17 0-6 15,22-6-1-15,18-4-5 16,18-4 7-16,9 0-4 0,6 0-2 16,5 0 6-16,17 7-5 15,36 0-2-15,45 0 11 16,45-7 17-16,32 0-3 15,23-8-22-15,-4-17 1 16,-12 5 1-16,-31 3-5 16,-37 10 0-16,-39 3-1 15,-44 2 1-15,-38 2-2 16,-38 0 2-16,-35 0 0 16,-32-1-1-16,-17-2 1 0,-19 3 2 15,-4 0 1-15,-2 0-1 16,0 0 5-16,0 0-2 15,0-2 4-15,0 2 2 16,0 0-11-16,0 0-2 16,0 0 2-16,0 0-10 15,0 0-33-15,-6 0-54 16,-7-1-37-16,-3-4-168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53:54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15903 7413 333 0,'0'0'120'15,"0"0"-108"-15,0 0-7 16,0 0 19-16,0 0 3 15,0 0-17-15,0 0-5 0,18 0 8 16,1 4 1 0,0 3-2-16,6-3-4 0,8-1-4 15,19-3 25-15,23 0 5 16,35 0-17-16,29 0-13 16,35 0-1-16,26-6 7 15,6-2-9-15,3 0-1 16,-13 4-10-16,-20-2 4 15,-22 2 6-15,-29 0 0 16,-27-2-2-16,-20 2-6 16,-13 1-1-16,-12 0 2 15,-2 0-5-15,-8 0 5 16,-10 1-1-16,-8-2 7 0,-10 2 1 16,-8 0 1-16,-5 0 1 15,-2 2 0 1,2 0 7-16,-2-2 5 0,2 2-1 15,-2 0-4-15,3-2-7 16,-1 2 3-16,-2-2-2 16,3-2 7-16,-3-1 9 15,0-2-5-15,0-3-9 16,0 2 11-16,0 0-15 16,0 0 5-16,0 4 2 15,0-1-6-15,0 1 0 16,0 1 0-16,0-3-2 15,0 2 0-15,-5 0-2 16,-7 0-6-16,-5 2 8 16,-8-2-1-16,-1 0 1 15,-3 0-1-15,-3-2 1 0,3 1 4 16,3-1-3-16,-1 3 1 16,2-3 0-16,8 1 1 15,-2 1-1-15,11 1-1 16,1 1 4-16,7 2 5 15,0 0-4-15,0-2-2 16,0 2-1-16,0 0-3 16,0 0-4-16,0 0-5 15,27 0-1-15,17 11 10 16,19 8 3-16,8 1-3 16,3 4 5-16,-5-2-1 0,-9 2-3 15,-11-2 1 1,-15-3-1-16,-17-5 1 0,-17 1-2 15,-11 3-13-15,-53-1-124 16</inkml:trace>
  <inkml:trace contextRef="#ctx0" brushRef="#br0" timeOffset="1528.712">14373 8588 218 0,'0'0'139'16,"0"0"-127"-16,0 0-10 16,0 0-2-16,0 0 35 15,118-4 39-15,-5 2-6 16,45-6-24-16,41-2-2 16,19 0-20-16,16-4-4 15,9-2-14-15,2-2-3 0,10-2 2 16,-2 2-3-16,10 6 0 15,2 7 0-15,7 5 2 16,0 0 0-16,-14 0 1 16,-17 0-2-16,-33 0 2 15,-33 0-3-15,-32 0 2 16,-39 0 10-16,-27 0 7 16,-33 0 3-16,-22 0-2 15,-13 0 0-15,-9-2 22 16,0-7 16-16,0-5-1 15,-7-5-27-15,-24-2-22 16,-20-3-8-16,-12 2-4 16,-10 0-1-16,-3 1-13 15,-2 6-25-15,0 1 1 0,5 6 6 16,10-1 9-16,14 5-2 16,18 2 7-16,14 2 2 15,10 0 7-15,4 0 8 16,3 0-15-16,0 0-7 15,0 0 4-15,3 0 16 16,19 0 7-16,16 11 0 16,15 5 2-16,17 5 2 15,7-1 3-15,2 5 8 16,-4-7-4-16,-6 2 10 16,-7-4 1-16,-8-1-2 0,-14 4-6 15,-15-5 4-15,-12 6 0 16,-13 2-10-16,0 10-4 15,-31 4 6-15,-18 1-10 16,-16-2-18-16,-6-4-69 16,-1-6-104-16,-1-4-219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5:53:52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16095 7556 184 0,'0'0'63'15,"0"0"-63"1,0 0-6-16,0 0 6 0,0 0 0 15,0 0-6-15,5 0-123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6:00:56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11037 1677 87 0,'0'0'85'16,"0"0"28"-16,0 0-8 15,0 0-14-15,0 0-23 16,0 0-21-16,0 0-5 16,7-6 1-16,-7 6 0 15,0 0-13-15,0 0-4 16,0 0-5-16,0 0 0 15,-5 0 1-15,-23-1-9 16,-17 1-13-16,-15 0 0 0,-20 0-1 16,-19 0-3-1,-14 12-15-15,-11 4-33 0,-4-1-20 16,13-4 6-16,21-2 31 16,30-8 20-16,23-1 1 15,21 0-13-15,13 0-16 16,5-8-4-16,2 2-20 15,0 2-10-15,0 2-10 16,0 2-6-16,-7 0-45 16</inkml:trace>
  <inkml:trace contextRef="#ctx0" brushRef="#br0" timeOffset="2275.182">10118 1713 14 0,'0'0'89'0,"0"0"0"16,0 0-6-16,0 0-8 16,0 0-18-16,0 0-11 15,19-27-24-15,-19 25 16 0,-2 2-29 16,-13 0 3-1,-3 0-7-15,-7 0-3 0,-2 2-2 16,-2 10 1-16,0 3 4 16,3-4-5-16,3-1 1 15,3-2 0-15,3-2-1 16,1 1 2-16,7-5-2 16,5-1 0-16,2 1 3 15,0-2-3-15,2 0 4 16,-4 0-1-16,2 4-2 15,-4 6 0-15,-3 4 2 16,-2 12 4-16,-3 5 1 16,4 13 5-16,-4 12 31 15,5 10-4-15,-4 6-10 16,-1 4-2-16,-1 9 1 0,-3 0 9 16,5 6-3-1,3-7-2-15,10-4-8 0,0-10-14 16,5-1-5-16,17-4 8 15,3-4-2-15,-3 3-3 16,-2-4 0-16,-6-1-5 16,-3-3 2-16,-5-8 2 15,-6-8-4-15,0-9 0 16,0-12 3-16,0-3-6 16,0-1 4-16,0-6-5 15,-9-1 8-15,3-2-6 16,2-4 2-16,-1-2-1 0,5 0 0 15,0 0 0 1,0 0-2-16,0 0-1 0,0 0-6 16,0 0-5-16,0 0-8 15,0 0 4-15,0 5 5 16,13-1 10-16,8 1-1 16,0 0 1-16,6 1-9 15,0-3 3-15,2 3 0 16,2 2 2-16,7-1 0 15,7 0 4-15,9-3-2 16,3 2 1-16,15 0 1 16,5-3-6-16,10 0 2 15,9-3 0-15,6 0 2 16,8 3-6-16,1-2-3 16,5 4 10-16,-2-1 1 15,2-3 0-15,4 2-4 16,9-3 1-16,7 0-2 0,2 0 5 15,0 0 1-15,1 0-1 16,6 0 0-16,17 0 9 16,21 0-8-16,21 0 16 15,22 0-7-15,19 0-10 16,4 4 0-16,3 7 0 16,-3 4-10-16,-8-1-18 15,-2 4 3-15,-4-3 24 16,6 4-4-16,0-4 5 15,0-2 0-15,2-1-1 16,-3-6-2-16,0 0 5 16,-1-2-2-16,-4 1 0 0,-2 0-1 15,-11 2-1-15,-2-1 2 16,-14 1-2-16,-9-1 0 16,-6 0 2-16,-6-4 0 15,-9 2-22-15,-5-2 8 16,1-2-3-16,-1 3-18 15,-1-3 34-15,3 0-10 16,-1 0 5-16,-3 0-8 16,3 0-1-16,0-9 12 15,-5-1 0-15,-5 6 3 16,2 4 15-16,0 0 5 0,1 0-10 16,5 0-6-1,-4 0-1-15,-2-2-6 0,-2-10 3 16,0 1 0-16,-1-2-1 15,-6-1 1-15,-5 2-11 16,-5 2 10-16,0 2 1 16,-3 8 8-16,-1 0-5 15,-8 0 2-15,-4 0 7 16,-6 4-12-16,-9 0 0 16,-10-1-4-16,-15-3 4 15,-17 0 0-15,-17 0 3 16,-14 0 0-16,-16 0 3 0,-10 0 6 15,-4 0 21 1,3-7-11-16,1 1-11 0,5 0-11 16,7 2 0-16,2 2 0 15,-2-4-8-15,-4 0 4 16,-2 0 4-16,-3-4 3 16,-7 0 4-16,-7-2 5 15,-2-6-1-15,-2-3 14 16,0-1-9-16,0-3-13 15,0 2 3-15,5-3 13 16,13-1-14-16,4-4-5 16,5-3 0-16,1-8 0 15,-1-4 0-15,-2-6 0 16,-7-9 6-16,-5-3-5 16,-1-11 1-16,-6-8-2 0,-1-7 8 15,-3-10 2-15,-2-3-4 16,0 4-4-16,0 5 5 15,-2 5 6-15,-21 0 0 16,-8-8-3-16,-9 6-1 16,3 7-6-16,0 12-3 15,13 17 6-15,6 12 2 16,7 7-4-16,2 9-3 16,4 4-1-16,-1 12 0 15,4 5 0-15,0 4 0 0,2 2 0 16,-3 0-1-1,1 0-3-15,2 0 2 0,0 0 0 16,0 0-5-16,0 0 0 16,-6 0 1-16,-15 0 1 15,-16 2 5-15,-23 8 0 16,-23-3 1-16,-19 2-1 16,-19 1 0-16,-17-2 0 15,-23 0 0-15,-24 0-5 16,-20-6-14-16,-20 1-4 15,-15-3 5-15,-10 0 4 16,-10 0 3-16,-8-3 4 16,-17 1 2-16,-9 2-6 15,-20 0 3-15,-14 0-8 16,-11 0 4-16,-8 0 11 0,-5 5 1 16,0 0 1-1,-2 1-1-15,3-2-1 0,2 4 1 16,8-2 0-16,7 0-2 15,9 3-2-15,6-3-18 16,9 1 2-16,1 3 4 16,3-4 3-16,5 0 6 15,5-6-4-15,6 0-1 16,7 0 5-16,9 0 2 16,14 0 4-16,24-8-1 15,17 0 3-15,21 3-1 16,14 5 0-16,7 0 1 15,11 0 1-15,10 7-2 16,13-3 2-16,16-2-2 16,17-2 1-16,19 0-1 15,13 0 1-15,14 0-1 0,8 0 0 16,9 0 0-16,0 0 0 16,0 0 0-16,-3 0-4 15,-8 0 4-15,-5 0-29 16,-5-10-27-16,4-1 32 15,7-1-106-15,7 5 3 16,15 3 127-16,8 4-67 16,7-2-164-16</inkml:trace>
  <inkml:trace contextRef="#ctx0" brushRef="#br0" timeOffset="25141.477">20912 3909 332 0,'0'0'195'16,"0"0"-105"-16,0 0 26 16,0 0-27-16,0 0-42 15,0 0-45-15,-2 0-2 16,2 37 0-16,0 15 4 15,0 7 10-15,0 1 5 16,0-4-12-16,0-2-7 16,0-2 4-16,0-8-3 15,0-10 0-15,4-9 3 0,1-12-4 16,-3-7-1-16,0-4 1 16,-2-2 3-16,0 0 12 15,0-4 14-15,0-22 52 16,0-13-42-16,0-14-30 15,0-11 0-15,0-7-5 16,0-7-2-16,2-2-3 16,8 8 1-16,-4 12 0 15,-2 18 2-15,1 20-2 16,-3 9 1-16,-2 10-1 16,0 0-4-16,2 3-4 0,6 0-8 15,4 16-13-15,9 18 21 16,4 9 4-16,-2 7 3 15,2 0-2-15,-2-3-4 16,-4-7 1-16,-1-9 4 16,-2-6-1-16,-5-10-2 15,-4-8 1-15,-1-6-3 16,-4-1 7-16,3 0 4 16,6-5 7-16,2-19 4 15,8-9-10-15,3-9 2 16,3-2-6-16,2-6 3 15,0 0 4-15,-5 6-6 16,-1 10 1-16,-11 10 0 16,-2 9 0-16,-6 10 4 15,-1 3-6-15,-1 2-1 16,0 0-3-16,4 4-13 0,4 30-7 16,1 20 19-16,-1 11 4 15,0 4-1-15,1-4 2 16,0-12-1-16,0-6 1 15,2-9-1-15,-4-6-2 16,1-7-3-16,-4-4-58 16,-4-2-106-16,-2-9-163 15</inkml:trace>
  <inkml:trace contextRef="#ctx0" brushRef="#br0" timeOffset="25816.998">21828 4135 320 0,'0'0'245'0,"0"0"-154"16,0 0-2-16,-22-112 2 15,9 93-15-15,-3 7-18 16,-2 6-37-16,-4 6-20 15,-5 0 0-15,-4 6-1 16,-3 18-8-16,5 4 6 16,7 6-3-16,11 2-2 15,9-2-4-15,2-1 3 0,0-7 1 16,17-4 1-16,3-6 2 16,3-8 1-16,-4-6 3 15,0-2 0-15,-2 0 6 16,1-7-3-16,3-10 8 15,-4-5-5-15,1 2-6 16,-5-1 12-16,-6 6 2 16,-2 3 0-16,-3 6 3 15,-2 3-5-15,0 3-12 16,2 0-5-16,2 0-15 16,5 14-3-16,5 8 21 15,3 6-1-15,4-3 3 0,1-5-4 16,0-4 4-1,-4-6 0-15,-3-6 1 0,-3-4 3 16,-4 0 5-16,3-8 5 16,-1-19 4-16,-4-6-10 15,-6-3 3-15,0 1 0 16,0 7 10-16,0 11-1 16,0 4-2-16,0 9-8 15,0 4-9-15,0 0-1 16,0 0-11-16,2 12-8 15,19 16 14-15,12 7 5 16,3-1 1-16,6-2 0 16,1-2 0-16,-1-4 1 0,3-2-4 15,-3-6 1 1,-5-4-30-16,-8-5-73 0,-8-7-59 16,-17-2-95-16,-4-11-235 15</inkml:trace>
  <inkml:trace contextRef="#ctx0" brushRef="#br0" timeOffset="26013.103">22256 4020 156 0,'0'0'201'0,"0"0"-102"16,0 0 35-16,0 0-15 16,0 0-52-16,0 0-43 0,-39-4-19 15,20 36 25 1,-6 8 25-16,1 3-29 0,-3 1-17 15,-4 2-9-15,-1 4-12 16,1 0-66-16,4-4-90 16,12-6-188-16</inkml:trace>
  <inkml:trace contextRef="#ctx0" brushRef="#br0" timeOffset="26265.572">22499 4132 433 0,'0'0'225'15,"0"0"-171"-15,0 0 6 16,0 0 11-16,0 0-45 15,135-36-24-15,-74 31-2 16,1-2-18-16,-4 1-86 16,-12 2-175-16</inkml:trace>
  <inkml:trace contextRef="#ctx0" brushRef="#br0" timeOffset="26563.613">23011 3713 527 0,'0'0'148'16,"0"0"-27"-16,0 0 3 16,0 0 9-16,0 0-70 15,0 0-43-15,-4-34-20 16,4 50-4-16,0 24 4 15,0 17 3-15,6 11 5 16,0 6-2-16,-2 2-4 16,-4-5 2-16,0-7-4 0,0-8-2 15,0-11-16 1,0-5-46-16,6-7-68 0,5-11-74 16,7-17-144-16</inkml:trace>
  <inkml:trace contextRef="#ctx0" brushRef="#br0" timeOffset="26949.007">22890 3970 206 0,'0'0'88'0,"0"0"-84"0,0 0 56 15,0 0 15 1,0 0-27-16,156 37 5 0,-108-34-22 15,-6-3-4-15,-5 0-5 16,-6-1 10-16,-4-18 29 16,-6-4 27-16,-8-6 10 15,-6-11-20-15,-7-4 10 16,0-3-36-16,0 6-9 16,-16 9 3-16,5 10-3 15,2 8-8-15,4 11-15 16,3 3-7-16,0 0-13 15,0 7-5-15,-5 25-13 16,3 16 18-16,0 10 10 16,2 6-9-16,2 2 1 15,0-2 1-15,0-3-3 16,12-5-6-16,17-6-29 0,7-6-52 16,9-10-67-16,1-15-103 15,-2-12-181-15</inkml:trace>
  <inkml:trace contextRef="#ctx0" brushRef="#br0" timeOffset="28374.611">23488 4082 276 0,'0'0'200'0,"0"0"-156"0,0 0-11 16,0 0 9-16,150-4 4 15,-106 4-20-15,-7-1-3 16,-14-2-1-16,-8-1 5 16,-10-2 13-16,-3-5 10 15,-2-5 1-15,0-5-15 16,0-1-17-16,-18-1-14 16,-4 6 7-16,0 3-10 15,-5 8-2-15,-2 6-4 16,0 0 1-16,0 0 1 15,2 19 2-15,7 4-4 16,9 14 0-16,11 7-1 16,0 6 4-16,20 0 0 0,18-4 1 15,6-8 0 1,4-10-2-16,-2-11 2 0,1-8 2 16,-3-9-1-16,-1 0 11 15,-1-3-6-15,-6-18-1 16,-1-8 4-16,-1-4-3 15,-6-3-1-15,1-2-4 16,-2 1 3-16,-4 7-4 16,-1 10-1-16,-4 13-3 15,-7 7-3-15,0 0-10 16,0 7-2-16,-1 18 4 16,-4 5 5-16,-4-5 7 15,-2-2 1-15,0-3 2 16,0-9 1-16,0-2 0 0,0-5 1 15,0-4-2 1,0 0 1-16,0 0 9 0,0 0 1 16,0-6 2-16,0-12-4 15,-13-5-7-15,-9 2-4 16,-3-2 2-16,-6 7-9 16,0 9 9-16,0 4-7 15,-1 3 2-15,3 4 1 16,2 18-4-16,3 6 5 15,4 4 2-15,6 0-3 16,12 3-1-16,2-5 4 16,2-6-9-16,21-4 8 15,2-8-8-15,-1-8 2 16,2-4 8-16,-1 0 5 0,4-8 1 16,-2-10 2-16,-2-4-3 15,-8 0 2-15,-1 2 2 16,-7 2 10-16,-3 8-4 15,-1 2-5-15,-3 5 8 16,-2 3-18-16,3 0-4 16,5 0-10-16,8 6-1 15,8 11 15-15,7 2 0 16,3-5-1-16,0-1 1 16,-6-5 1-16,-6-2-1 15,-5-6 7-15,-9 0-3 16,-1 0 23-16,1-4 48 15,0-14-4-15,-2-6-22 16,-4-2-4-16,-2-2-2 0,0 4 4 16,0 5-18-1,0 10 5-15,0 4-2 0,0 5-18 16,0 0 2-16,0 0-16 16,0 0-13-16,0 27-6 15,-10 10 16-15,-4 16 3 16,3 4 4-16,4 8-4 15,7 6 0-15,0 3 0 16,3 3 0-16,20 3-1 16,12-11 0-16,0-6 1 15,-2-13 0-15,-6-17-1 16,-9-12 1-16,-7-13 3 0,-6-8 0 16,-3 0 10-16,0-21 6 15,2-19 5-15,1-16-24 16,-5-13 1-16,0-6-1 15,0-11 0-15,0-4-2 16,-9 0 2-16,-9 0-1 16,-4 7 0-16,0 7 0 15,-1 6-6-15,6 16 7 16,3 14-6-16,10 13 0 16,4 12 4-16,0 11-9 15,0 4-6-15,0 0-10 16,24 0-18-16,23 13 15 15,11 11 10-15,2 6 6 0,-6 4 5 16,-10 2-1-16,-13 2 4 16,-9 1 0-16,-13-6-3 15,-9-1 6-15,0-5-6 16,-9-4 5-16,-22 0-1 16,-13-1 5-16,-10-4-5 15,-6 1-20-15,4-5-67 16,12 3-49-1,15-3-84-15,17-2-180 16</inkml:trace>
  <inkml:trace contextRef="#ctx0" brushRef="#br0" timeOffset="28847.497">21093 4809 378 0,'0'0'95'0,"0"0"-16"15,0 0-24-15,195-43-44 16,-18 28 7-16,45-2 1 15,48 0-11-15,25 3-7 16,29-5 1-16,31 2 24 16,3 0-14-16,8 1-9 15,-34 2 7-15,-43 3-9 16,-48 2-1-16,-65 3 0 16,-60 4 3-16,-51 2-3 15,-46 0-4-15,-19 2-25 0,-39 18-72 16,-59 4-24-16,-50 4-150 15</inkml:trace>
  <inkml:trace contextRef="#ctx0" brushRef="#br0" timeOffset="29132.795">20553 5131 334 0,'0'0'44'0,"0"0"-37"0,203 14 95 16,11-14 60-16,65-28-43 15,37-16-47-15,20-4-1 16,-10 0-9-16,-12 7-4 16,-13 12-7-16,-20 4-20 15,-15 7-15-15,-21 8-5 16,-25 7-8-16,-41 0-3 15,-44 3-15-15,-44 0-69 16,-45 0-80-16,-34 5-120 0,-12-2-305 16</inkml:trace>
  <inkml:trace contextRef="#ctx0" brushRef="#br0" timeOffset="130630.445">29495 7241 53 0,'0'0'75'15,"0"0"26"-15,0 0-3 16,0 0-6-16,0 0-6 15,0 0-8-15,0 0-11 16,0 0-11-16,0 3-14 16,-2-3-17-16,0-6-9 15,0-10 5-15,2-3-9 16,0-6 25-16,0-4-17 0,0-7 3 16,0-5 1-1,0-5-17-15,-8-4 5 0,-1-6-4 16,-7-4-3-1,-5-11 4-15,-6-7-3 0,-4-2-1 16,-3-9-1-16,-3 8-4 16,-2-2 3-16,-5 2-1 15,-3-2-2-15,-4 5 6 16,0 3-5-16,-1 3-1 16,1 6 8-16,2 0-5 15,1 4-3-15,-2 1 0 16,-1 2 0-16,-2-2-1 15,-7 1 1-15,-3 3 0 16,-4 0-2-16,-4 5 2 16,0 4-1-16,-1 1-2 15,9 6 1-15,13 5 2 16,9 6 0-16,10 10 2 0,11 1-2 16,2 7 3-16,7 3-3 15,5 0 0-15,4 5-6 16,-2 0 5-16,4 4 0 15,0-2-1-15,0 2 1 16,0-2-5-16,0 2 2 16,0-2 1-16,0 2-7 15,0 0 6-15,-2 0-2 16,-4 0 1-16,-5 10 4 16,-1 12 2-16,-3 6-1 15,-1 4 0-15,-1 4-2 16,-4 5 1-16,2 1 1 15,3-2 0-15,1-2-1 16,1-4 1-16,7-7 0 0,5-10-1 16,2-5-3-16,0-8 4 15,0-2 0-15,0-2 5 16,0 0 7-16,0 0 6 16,0 0 13-16,0-12 18 15,0-16-24-15,7-11-19 0,6-10-1 16,3-1-5-1,-1-7 3-15,-1 6-3 0,1 2 0 16,-1 9 0-16,-6 11 2 16,1 6-3-16,-1 9 1 15,-4 3-2-15,0 9 1 16,3 2-5-16,1 0 0 16,11 0-10-16,12 17-10 15,14 23 9-15,12 12 0 16,7 11-9-16,0-2-9 15,-9 0-20-15,-17-5-43 16,-23-18-101-16,-15-22-152 16</inkml:trace>
  <inkml:trace contextRef="#ctx0" brushRef="#br0" timeOffset="132185.352">25996 4171 319 0,'0'0'102'16,"0"0"-5"-16,0 0-59 15,0 0-9-15,0 0-10 16,0 0 51-16,11 96-32 16,-15-54-21-16,-3-5 1 15,3 1-1-15,2-6 5 16,2-7-3-16,0-7-16 16,0-5 8-16,0-12-4 0,0-1-6 15,0 0 28-15,9 0 33 16,5-12 15-16,3-17-45 15,8-12-15-15,-3-8 7 16,0-7-5-16,-2-5-10 16,0-3 10-16,-4-5-15 15,-5 9-2-15,-4 14 0 16,-5 17 4-16,0 16-6 16,-2 11 0-16,0 2-9 15,0 12-18-15,0 22-14 16,0 12 39-16,-9 7-3 15,7-5-13-15,2-8 0 16,0-6 15-16,0-12-10 0,11-7 7 16,4-4 3-16,3-9 3 15,5-2 3-15,6 0 4 16,4-13 7-16,5-14-4 16,-3-7-8-16,-3-3 11 15,-5-1 1-15,-7 9-8 16,-7 7 13-16,-7 9-12 15,-4 11-1-15,-2 2-6 16,0 0-13-16,0 20-12 16,4 11 5-16,0 9 9 15,5 4-2-15,4 4-24 16,7-2-12-16,5 0-3 0,-1-6-36 16,3-4 1-1,1-8-33-15,-1-8-18 0,-2-11 42 16,-5-9 22-16,-5 0 69 15,-1-11 5-15,-5-14 17 16,-1-6 28-16,0-3 14 16,-4 2 0-16,-2 2 2 15,-2 4 22-15,0 8-25 16,0 4-20-16,0 6-5 16,-11 2-13-16,-7 6-20 15,-8 0-6-15,-10 4 4 16,-2 17-3-16,2 4-11 15,9-3-22-15,10 0 17 0,10 1-8 16,7-6 12-16,0-3 13 16,2-3-3-1,16-9 3-15,0-2 4 0,0 0 6 16,2 0 0-16,-4-13 8 16,-1-7 17-16,1-2 17 15,-7 2 10-15,-3 3-30 16,-4 6 13-16,-2 5 0 15,0 4-15-15,0 2-23 16,0 0-3-16,2 0-12 16,3 0-2-16,2 12-4 15,4 7 17-15,7 2 1 16,4 1-3-16,5-2 1 16,6-3 2-16,0-4-2 15,1-3 1-15,-5-6 2 16,-9-4 1-16,-2 0 5 0,-3-6-2 15,1-14 19-15,-1-2-7 16,-3-3 3-16,-5 0 15 16,-7 4 5-16,0 8-13 15,0 5-1-15,0 6-9 16,0 2-16-16,0 0-1 16,2 0-11-16,2 0-1 15,11 21-9-15,10 6 20 16,10 3-1-16,15 5-2 15,4-2-5-15,-2-3-15 16,2-3-22-16,-11-5-13 16,-12-8-3-16,-14-9-18 15,-10-5-9-15,-7 0 15 0,0-23-38 16,-4-8-51 0,-18-3 11-16,-3 1 106 0,3 4 46 15,7 4 71-15,5 4 41 16,8 8-18-16,2 6 12 15,0 2-26-15,0 5-24 16,-2 0-18-16,-3 0-38 16,-7 17-13-16,-11 15 12 15,-10 11 1-15,-6 5-1 16,4 4-60-16,6 2-83 16,13-4-106-16</inkml:trace>
  <inkml:trace contextRef="#ctx0" brushRef="#br0" timeOffset="132727.62">27759 4179 384 0,'0'0'121'0,"0"0"-2"0,0 0-35 0,0 0-4 16,0 0-9-16,0 0-18 16,2-51-53-16,-2 69-6 15,0 21-6-15,0 12 12 16,0 11 8-16,-2 5-2 16,-3-4-4-16,3-7 5 15,2-11-4-15,0-13-3 16,0-11 2-16,0-11-2 15,0-8 4-15,0-2 2 16,0 0 48-16,0-27 30 16,0-14-56-16,0-18-23 15,-8-5-5-15,-4-5 0 16,-1-8-1-16,-2-3 1 16,1-5 0-16,-1-3 0 15,1 4-3-15,3 2 3 16,7 11 0-16,4 17-6 15,0 20 6-15,0 18-6 0,6 16-10 16,9 0-7-16,10 16-35 16,13 18 26-16,7 10 17 15,-1 5-7-15,-9 1 17 16,-8 3-3-16,-11-2-3 16,-16 3-8-16,0 0-19 15,-31-1-35-15,-31-6-30 16,-21-4-48-16,-6-12-137 15</inkml:trace>
  <inkml:trace contextRef="#ctx0" brushRef="#br0" timeOffset="133245.472">27893 4405 188 0,'0'0'151'16,"0"0"-2"-16,0 0-48 16,0 0-41-16,0 0-30 15,0 0-1-15,17-40-16 16,-3 40-8-16,3 0 1 0,4 0-1 16,4 0-1-16,6 8 7 15,0 10-8-15,0 4-1 16,-4 6-2-16,-5-2-2 15,-6 3-1-15,-10-3 1 16,-6-5-1-16,0-4-15 16,0-4-30-16,-15-4 2 15,-1-7 10-15,-2-2 34 16,5 0 2-16,2-12 7 16,9-10 9-16,2-8-2 15,0-2 2-15,13-3 9 16,5 1 1-16,4 4-12 15,0 4-7-15,-2 5-7 16,0 11 0-16,-2 3 0 0,-3 3 0 16,1 4-1-16,-1 0-3 15,-1 0-2-15,-3 7 1 16,1 11-4-16,-6 7 0 16,-3 2 6-16,-3-2-1 15,0 0 3-15,0-3 1 16,0-7-37-16,0-1-38 15,0-6-70-15,-9-8-48 16,5 0-37-16</inkml:trace>
  <inkml:trace contextRef="#ctx0" brushRef="#br0" timeOffset="133387.57">28280 4132 162 0,'0'0'108'0,"0"0"-55"15,0 0-27-15,0 0-26 16,0 0-32-16,0 0-107 16,0 27 60-16</inkml:trace>
  <inkml:trace contextRef="#ctx0" brushRef="#br0" timeOffset="133761.825">28481 4351 188 0,'0'0'159'0,"0"0"-76"0,0 0-30 16,0 0-8-16,0 0-14 16,0 0-22-16,-31-55-9 15,17 55-6-15,1 9 2 16,-1 11-8-16,3 1-9 15,7 9 17-15,4-5 4 16,0 2 4-16,0-6 3 16,4-3-5-16,10-6 4 15,4-7-1-15,0-5 4 16,3 0 5-16,2 0-1 0,-1-11-2 16,-4-10 3-1,-9-5 2-15,-7-7 17 0,-2-3-15 16,-11 0-18-16,-23 4-1 15,-5 6-11-15,-3 9-44 16,3 13-40-16,11 4-38 16,10 4-37-16</inkml:trace>
  <inkml:trace contextRef="#ctx0" brushRef="#br0" timeOffset="133894.56">28481 4351 211 0</inkml:trace>
  <inkml:trace contextRef="#ctx0" brushRef="#br0" timeOffset="134301.006">28481 4351 211 0,'156'2'145'0,"-154"-9"-54"0,0 3 13 0,0 3-16 16,5-1-42-16,3 2-34 15,3 0-12-15,5 0-3 16,5 20 3-16,2 5-1 15,-4 2 1-15,-4 1 1 16,-3 0-1-16,-6-3-2 16,-3-3-3-16,-5-4 3 15,0-4-1-15,0-4-17 16,0-9-12-16,0-1 2 16,-9 0 4-16,-4 0 26 0,-1-11 20 15,1-9-5-15,6-4 7 16,5 1 7-16,2 0 4 15,0 1-4-15,5 4-22 16,8 0 3-16,-2 4-3 16,3 3-6-16,-4 1-2 15,4 4 1-15,4 0-1 16,-5 1 0-16,3 1-1 16,-2 4 2-16,-4 0-4 15,1 0-12-15,-1 0-3 16,-2 17 0-16,-1 6 4 15,-1 2 3-15,1 2-13 16,-2-4 9-16,2-2 4 0,-3-7 4 16,2-7-3-16,-6-3-20 15,0-1-88-15,0-3-24 16,0 0-20-16,-4-13 46 16</inkml:trace>
  <inkml:trace contextRef="#ctx0" brushRef="#br0" timeOffset="134418.017">28897 4255 75 0,'0'0'88'0,"0"0"-4"16,0 0-10-16,0 0-37 15,0 0-37-15,0 0-27 16,0-46-134-16</inkml:trace>
  <inkml:trace contextRef="#ctx0" brushRef="#br0" timeOffset="135423.932">28998 4081 267 0,'0'-33'133'0,"0"-1"-13"15,0 4-41-15,0 5 9 16,0 4-30-16,0 11-2 15,0 6-14-15,0 1-21 16,0 3-21-16,0 0-5 0,0 7-11 16,0 18 3-16,0 8 11 15,0 7 1-15,-3 4 1 16,1 3 0-16,2 0 2 16,0 4-3-16,0-3 1 15,5-2-15-15,10-6-5 16,1-7-4-16,-5-10-19 15,-2-9-18-15,-5-5-14 16,-4-9-30-16,0 0-16 16,0-9 72-16,0-17-38 15,-11-6 6-15,-11-4 52 16,-3 0 20-16,4 0 9 16,-2 8 3-16,12 6 30 0,2 10 40 15,6 6-22-15,3 6-15 16,0 0-34-16,0 0-2 15,0 0-9-15,19 6 9 16,8 10 10-16,6-2 8 16,0-1-4-16,1-5-3 15,-5-4 8-15,-3-4 9 16,-6 0 1-16,-2 0 19 16,-2 0 19-16,-5-7-28 15,0-5-11-15,-4 0 12 16,-5 4-1-16,-2 2-16 15,3 3-8-15,-3 3-15 16,2 0-4-16,0 0-30 16,4 0-3-16,3 6 18 0,5 7 17 15,-3-3 2-15,3-1-1 16,-2 1 0-16,1-3 1 16,6-1-1-16,3-4 1 15,0-2 1-15,2 0 3 16,3 0 6-16,-4-8 15 15,-4-6 14-15,-3 0-18 16,-9-2 15-16,-3 3 11 16,-4 2-21-16,0 5 7 15,0 2-3-15,0 4-17 16,0 0-13-16,0 4-11 16,0 21-11-16,-11 16 22 15,3 10 1-15,0 12 1 0,6 7 8 16,2 11-9-16,0 3 3 15,0 4 0-15,0 4-2 16,0 5 0-16,0-1 0 16,-4-6-1-16,-3-13-1 15,1-20-1-15,2-19 1 16,-4-15-1-16,2-15-11 16,-1-8 7-16,-8 0 5 15,-14-8 3-15,-16-28 14 16,-7-17-17-16,-2-15-2 15,6-6-28-15,19 0 0 16,16 5-3-16,13 5-1 0,0 10-17 16,27 5-43-1,9 8 13-15,3 11-57 0,-1 12-91 16</inkml:trace>
  <inkml:trace contextRef="#ctx0" brushRef="#br0" timeOffset="135981.674">28131 4979 214 0,'0'0'144'16,"0"0"-15"-16,0 0-17 15,0 0-7-15,0 0-23 16,0 0-37-16,-7-18-7 15,7 18-8-15,0 0-8 16,12-2 6-16,23-4-16 16,16-2-7-16,19 2 4 15,5-1-5-15,-2 6 0 16,-12-1-4-16,-19 2 0 0,-12 0-2 16,-13-2 2-1,-5 2-33-15,-10-2-52 0,-2 2-75 16,-23-4-148-1,-19-7-87-15</inkml:trace>
  <inkml:trace contextRef="#ctx0" brushRef="#br0" timeOffset="201475.02">22169 6539 414 0,'0'0'110'16,"0"0"-102"-16,0 0 21 15,0 0 74-15,0 0-3 16,0 0-21-16,0 0 3 16,6-20-3-16,-6 8-32 15,0-1-17-15,0 0-4 16,0-3-2-16,0-2 3 16,0 0 1-16,-2-2-11 15,-11 2-10-15,-3-3-4 16,-2 4-1-16,-4 2-2 15,-2 5-2-15,-1 9 1 16,-2 1-4-16,2 0 0 0,0 5 0 16,2 16-1-1,3 0 5-15,5 5-4 0,5 5 4 16,3-3 1-16,7 2-3 16,0-4-23-16,0-5 0 15,5-4 1-15,13-7-5 16,9-6 11-16,0-4-6 15,0 0 23-15,-4-4 2 16,-2-14 3-16,-5-2 4 16,-8 0-3-16,1-4 15 15,-2 4 15-15,-5 3-12 16,-2 5 6-16,0 7 0 16,0 3-12-16,0 2-15 15,0 0-1-15,2 6-14 16,3 28-2-16,4 12 16 0,-1 12 7 15,4 2 0-15,-1-3 3 16,0 0 1-16,0-3-6 16,2-4-1-16,0-7-3 15,1-7-1-15,-5-8 1 16,-5-8 0-16,-2-8-2 16,-2-8-1-16,0-4-49 15,0 0-18-15,-4-12-38 16,-7-26-94-16,-3-22-94 15</inkml:trace>
  <inkml:trace contextRef="#ctx0" brushRef="#br0" timeOffset="202294.528">22240 6061 320 0,'0'0'307'0,"0"0"-298"16,0 0 10-16,-179-5-3 15,104 5 2-15,-3 1-8 16,-2 6-2-16,2-2 1 0,2 4 2 16,8 1 16-16,10 6-16 15,4 2-9-15,9 4 0 16,9 1-2-16,7 0 0 15,10 1-1-15,9-2-5 16,4 2 2-16,6 8 2 16,0 10 2-16,0 15 8 15,6 15 12-15,12 13 20 16,1 6 0-16,0 4 4 16,-3-6-11-16,1 1 13 15,-3-4-13-15,-1-8-1 16,-1-6-23-16,-3-8 17 15,-1-3 5-15,-3-6-14 16,-3-3 4-16,0-8-6 0,0-10-12 16,-2-12 4-16,0-8-7 15,0-6 1-15,3-4-1 16,-1-1 2-16,3-3 1 16,8 0 2-16,13 0 0 15,26-17 13-15,21-9-12 16,16 2-2-16,5-2-4 15,2 4-4-15,1 2 3 16,4 2-23-16,-5 3-6 16,-12 8 15-16,-16 0 11 15,-20 3-3-15,-12 1-5 16,-5 1 1-16,-4-2 3 16,-7 0 6-16,1-2 2 15,-6-4 7-15,1-2 0 16,-3-2-2-16,-3-6 5 0,2-7 11 15,-3-9 2-15,2-12-5 16,5-13 0-16,1-13-3 16,3-19-14-16,1-15 2 15,3-15 3-15,-4-3-6 16,-2 9 0-16,-9 11 0 16,-7 23 1-16,-2 16-2 15,0 17 2-15,-7 16 1 16,-13 10 6-16,-7 8-7 15,-6 2-2-15,-16 4-1 0,-15 6-3 16,-21 1 5 0,-31 3-2-16,-26 0-13 0,-26 3-63 15,-27 19-86 1,-29 7-105-16,-26 9-317 0</inkml:trace>
  <inkml:trace contextRef="#ctx0" brushRef="#br0" timeOffset="-163074.776">23109 5679 574 0,'0'0'123'0,"0"0"-35"0,0 0-4 16,0 0 6-16,0 0-39 16,0 0-10-16,-2 2-20 15,18-2 1-15,19 0-7 16,23 0-7-16,20 0 0 16,11 0-3-16,-2-2-3 15,-9-6 1-15,-25 4-2 16,-20 0 0-16,-16 4 2 15,-15 0-3-15,-2 0 0 16,0 0 0-16,0 0-3 16,0 0-2-16,0 0-7 15,-5 14 5-15,-11 12 7 16,-1 6 3-16,-8 2 11 16,3 4-2-16,0 4-3 0,4-2 3 15,7-1-10 1,2 0-1-16,6-4 0 15,3-2 1-15,0-4 2 16,0-11-4-16,0-7-44 16,0-4-65-16,0-5-55 15,0-2-11-15,0 0-15 0,-15-5-62 16</inkml:trace>
  <inkml:trace contextRef="#ctx0" brushRef="#br0" timeOffset="-162922.015">23287 5992 39 0,'0'0'178'0,"0"0"-29"16,0 0-59-16,0 0-30 16,0 0-45-16,141-33 8 15,-61 26 3-15,2-4 8 16,3 1-18-16,-7 1-16 16,-16-6-68-16,-8-7-128 15</inkml:trace>
  <inkml:trace contextRef="#ctx0" brushRef="#br0" timeOffset="-162488.974">23517 5207 199 0,'0'0'332'0,"-149"-22"-282"15,66 22 3-15,-2 24-12 16,5 24-10-16,8 17 9 15,12 17 0-15,16 12-22 16,15 11 4-16,18 1-5 16,11 0 11-16,11-2-17 15,39 2 4-15,23-3 5 16,18-9-7-16,11-12-3 16,12-16 0-1,0-19-7-15,1-17 15 0,1-23 0 16,-6-7 7-16,-4-10-1 15,0-27 17-15,-6-11 7 16,-9-13-4-16,-11-13-12 16,-17-12 3-16,-17-14-11 0,-23-15-11 15,-23-7-1-15,-18-4-7 16,-67 4-5-16,-51 17-1 16,-42 18-5-16,-32 24 6 15,-8 22-8-15,14 22 1 16,29 19 6-16,42 14-26 15,32 44-70-15,30 26-116 16,20 14-77-16,22 7-247 16</inkml:trace>
  <inkml:trace contextRef="#ctx0" brushRef="#br0" timeOffset="-106743.836">30248 4539 445 0,'0'0'53'15,"0"0"-5"-15,0 0-42 0,0 0-6 16,0 0 38-16,0 0 9 15,4 27 11-15,-2-3-12 16,3 3-2-16,-2 4 5 16,1 5-21-16,-2 2 7 15,0 4-12-15,-2 4-16 16,0 4-4-16,0 3 0 16,0-3-1-16,0-6 5 15,0-6-7-15,0-8 0 16,0-4-23-16,-8-4-72 15,-11-4-36-15,-3-10-62 16,0-8-137-16</inkml:trace>
  <inkml:trace contextRef="#ctx0" brushRef="#br0" timeOffset="-105286.995">29985 4873 151 0,'0'0'66'16,"0"0"24"-16,0 0-39 15,127-9-13-15,-81 1 18 16,6 0-27-16,4-4 10 16,-6 3-12-16,-2-4 13 15,-4-3 8-15,-8-2-10 16,-8 2-9-16,-5-4 15 0,-7 4-9 15,-7-1-23-15,-5 4 6 16,-2 3-10-16,-2 0-7 16,0 4-1-16,0 1-3 15,0 2 0-15,0 3 0 16,-4 0-6-16,-5 0 4 16,-5 0-7-16,-1 12 4 15,-3 6 6-15,-2 2-4 16,4 4 2-16,3-1 4 15,4 4-1-15,5 1-1 16,4 3 0-16,0-1 2 16,0 2-3-16,20-6 6 15,7-2 4-15,4-8 2 16,9-7-8-16,2-9 14 0,3 0-11 16,-1-7 3-16,-1-16 1 15,-5-2 3-15,-3-6 17 16,-4-3 3-16,-6 1-6 15,-5-1-4-15,-9 5-9 16,-4 8-2-16,-5 8-3 16,0 7-5-16,-2 6-4 15,0 0 2-15,0 0-20 16,0 10 6-16,0 13 5 16,0 13 8-16,0-1-1 15,0 0 1-15,0 1 0 0,0-7 2 16,0-2-1-16,0-9 3 15,2-9-3-15,6-3 5 16,2-6 10-16,3 0 7 16,10 0 13-16,-1-1-9 15,3-13-10-15,-1-6 5 16,3-1-13-16,0-1-1 16,2-1-7-16,0 0 1 15,-7 6-1-15,-5 2 0 16,-5 10 1-16,-8 2-1 15,-4 3-4-15,0 0-10 16,3 3-2-16,1 14 1 16,-2 6 13-16,5-2 0 15,-3 0 1-15,1-11 1 0,-1-2 2 16,-1-4-2 0,3-4 10-16,1 0-7 0,4 0 11 15,2 0-2-15,8-4-8 16,6-9 5-16,-2-1-9 15,4-1 1-15,-6 3-2 16,-7 2 3-16,-7 6-2 16,-5 4 0-16,-4 0-7 15,0 0 3-15,2 0-11 16,2 0-1-16,6 18 14 16,-1 8-4-16,6-2 6 15,1 2-2-15,4-6 7 16,4-8-4-16,3-4 2 15,2-8 2-15,0 0 6 16,0 0-11-16,-2-6 4 0,-2-10 2 16,-6-6-5-16,-1 0 17 15,-5-2 7-15,-1 2 0 16,-3 8-2-16,-3 3-6 16,-4 5 16-16,0 6-3 15,0 0-29-15,-2 0-1 16,3 5-20-16,2 22 1 15,-1 19 16-15,5 11 3 16,-1 5 3-16,0 2-3 16,-6-1 1-16,0 1 0 15,-2-2-1-15,0-2 1 0,0-4 0 16,0-10 2-16,0-12-1 16,0-14-2-16,0-12 3 15,0-8 2-15,0 0-3 16,0 0 4-16,0 0 9 15,0-10-3-15,0-18 3 16,0-14-11-16,0-10-1 16,2-12-1-16,5-8-2 15,-3-10 0-15,-2-7-1 16,-2 1-2-16,0 5 1 16,0 13 0-16,0 16-7 15,5 19 7-15,0 12 1 16,-1 11 0-16,3 8 0 15,-1 4-17-15,8 0-12 0,3 0-8 16,8 8-5-16,2 18 17 16,2 8-5-16,-7 6 8 15,-6 3 7-15,-10-1 2 16,-6-2-11-16,-15-4-36 16,-43-4-19-16,-31 0-40 15,-25-4-56-15,-20 0-249 16</inkml:trace>
  <inkml:trace contextRef="#ctx0" brushRef="#br0" timeOffset="-98133.813">32043 4801 295 0,'0'0'84'0,"0"0"-36"0,0 0 8 15,0 0 3-15,0 0-26 16,0 0 7-16,0 0-2 16,0 0 6-16,3 0 0 15,-3 0-32-15,0 0-4 16,0 0 3-16,0 0-6 16,0 0 6-16,0 0-11 15,0 0 3-15,0 0 3 16,0 0-2-16,0 0-1 15,0 0-2-15,0 0 5 16,7 0 12-16,6 0-1 16,7 0-3-16,7 0-11 15,4-3-3-15,0-1 0 16,-2 1-7-16,5 0-6 0,-3-1-1 16,9 0-38-1,-1 2-17-15,4-2-31 0,-5 2-17 16,-15 2-57-16,-19 0-127 15</inkml:trace>
  <inkml:trace contextRef="#ctx0" brushRef="#br0" timeOffset="-97883.927">32003 5039 111 0,'0'0'78'15,"0"0"2"-15,0 0 0 16,127 0-25-16,-77 0-17 16,3-8-5-16,4 0-22 15,4-2-10-15,-8 2-1 16,-3 1-21-16,-10 1-48 15,-11 0-51-15,-5 4-101 16</inkml:trace>
  <inkml:trace contextRef="#ctx0" brushRef="#br0" timeOffset="-97325.879">32755 4678 147 0,'0'0'102'15,"0"0"-1"-15,0 0-51 16,0 0 8-16,0 0-28 16,0 0-20-16,-77-84-10 15,53 84-9-15,-5 2 1 0,0 13 7 16,3 4 1-16,1 1 3 15,5 2 7-15,7 4 8 16,5 2-8-16,6 5 3 16,2-1-1-16,0 0-6 15,0 4 1-15,2 2 0 16,10 4-7-16,1 4-5 16,3 3 4-16,4-4 1 15,0 2 0-15,0-4 0 16,-2-5-4-16,0-2 1 15,-5-3 2-15,-4-7-4 16,-9-2-1-16,0-8-20 0,-3-4 2 16,-23-6-12-1,-12-6 35-15,-4 0 1 0,0 0 4 16,3-14 8-16,10-4 18 16,14-4 23-16,6-6 2 15,9-2 6-15,0-7-36 16,5-2-8-16,19-11-7 15,12-5-10-15,8-7-3 16,10 5-37-16,4 10-7 16,0 9 18-16,0 16-6 15,-5 1-7-15,-4 10-25 16,-9-6-41-16,-13-1-91 16</inkml:trace>
  <inkml:trace contextRef="#ctx0" brushRef="#br0" timeOffset="-86094.137">32752 4709 59 0,'0'0'61'15,"0"0"27"-15,0 0-41 16,0 0 50-16,0 0-28 16,0 0-30-16,22-25-25 15,-22 25-8-15,0 0 7 16,0 0 2-16,-2 0 4 16,-11 0 22-16,-1 0-19 15,1 2-4-15,-3 15-9 16,-3 10-4-16,-6 17-2 15,-4 23 17-15,-2 10-14 16,-5 12 14-16,-1 1-5 16,0-11 1-16,6-12 4 15,9-6 0-15,6-13-9 16,6-4 5-16,0-8-4 0,6-12-2 16,-1-6-6-16,5-10 1 15,0-4 0-15,0-2-1 16,0-2 5-16,0 0 8 15,0 0 2-15,0 0-3 16,-2 0-16-16,-2 0-18 16,-5-12-82-16,-3-10-116 15,6-12-92-15</inkml:trace>
  <inkml:trace contextRef="#ctx0" brushRef="#br0" timeOffset="-84481.349">32768 4780 31 0,'0'0'95'0,"0"0"-21"16,0 0 9-16,0 0-4 16,0 0-19-16,0 0-7 15,-7-54-1-15,5 54-43 16,2 0-9-16,-2 0-7 16,-6 0-10-16,-2 21 17 0,-5 6 1 15,-6 8 17-15,-1 9 12 16,-5 7-16-1,-4 16 5-15,-5 9 10 16,-2 5 6-16,1 0-18 0,0-5 10 16,9-2-8-16,6-7-2 15,6-5-9-15,1-9-1 16,6-16 0-16,4-12 4 16,0-11-6-16,5-8-3 15,-2-5-2-15,2-1 9 16,0 0 13-16,0 0 26 15,0 0 15-15,0-6-12 16,0-15-21-16,9-10-27 16,11-5-2-16,5-6 0 15,4-10-1-15,2-6-1 16,0-6-1-16,-2 2-10 0,-4-1 3 16,-6 0 0-1,0 2 4-15,-6 3 0 0,-2 5 0 16,-4 9 0-16,-3 12 3 15,-2 13 0-15,-2 2 2 16,0 9 0-16,2 5-7 16,-2 3 3-16,0 0-18 15,0 0-6-15,0 1-20 16,0 31-13-16,-12 22 15 16,-11 13 38-16,3 3 5 0,4-6-8 15,8-7-34 1,8-10-8-16,0-4-21 15,2-7-3-15,13-6-15 0,-1-8-18 16,-1-10-12-16,-2-8-16 16</inkml:trace>
  <inkml:trace contextRef="#ctx0" brushRef="#br0" timeOffset="-83988.539">33088 5028 43 0,'0'0'181'0,"0"0"-63"16,0 0-36-16,0 0-10 16,0 0-12-16,0 0-26 15,-13-97-14-15,-5 97-20 16,-8 0-4-16,-10 16-3 15,-9 16 2-15,0 10 3 16,1 4 2-16,7 0 0 16,5 4 0-16,6-2 5 15,5-3 0-15,8-3 1 16,5-8 8-16,8-6-9 16,0-2 5-16,0-8 2 15,10-2 9-15,19-6 2 16,5-8 8-16,6-2 2 0,7 0-7 15,1-12-3-15,2-12-4 16,1-8-2 0,-7-3-9-16,-10-6-4 0,-14-8-3 15,-11-4 7-15,-9-4-1 16,0 1-7-16,-15 11 2 16,-12 8-5-16,-7 15 0 15,1 7 0-15,-10 14-6 16,-5 1-25-16,-6 14-13 15,-6 24-23-15,-3 8-24 16,10 4-39-16,3 4-76 0,8 0-58 16</inkml:trace>
  <inkml:trace contextRef="#ctx0" brushRef="#br0" timeOffset="126203.241">21953 9372 439 0,'0'0'175'15,"0"0"-86"-15,0 0-17 16,0 0 0-16,0 0-8 16,0 0-18-16,2 16 15 15,-18 6 6-15,-3 0-12 16,-8 3-12-16,-9 5-15 15,-5 0 0-15,-7 0-12 16,-6-1 1-16,10-4-6 16,13-5-9-16,13-10 2 15,15-6-4-15,3 2-7 0,5 2 2 16,28-2 5-16,21 1 4 16,13-6 3-16,6-1-5 15,1 0-2 1,-10 0-12-16,-14 0-30 0,-19 0-26 15,-14 0-15-15,-8 0-22 16,-9 0 2-16,0-1 15 16,-2-8-29-16,-18-1-27 15,-7-2 19-15,-2 0 33 16,2 0 90-16,3 2 2 16,4 0 36-16,4 4 19 15,1 0 17-15,-1 5-12 16,1-2-13-16,5 3-4 15,4 0 2-15,2 0 4 16,4 0-13-16,0 0-32 16,13 0 0-16,20 0 1 0,14 0 11 15,16 0 1-15,10 0-3 16,12 0-6-16,8 0-2 16,5-2-6-16,-2-2 0 15,-5-4-1-15,-2 0 1 16,5 0 0-16,2-1 0 15,11-2 1-15,2-2 4 16,-4-1 10-16,-5 2 16 16,-11 1-1-16,-6 3-5 15,-6-1 6-15,-2 4-10 16,-11-4-1-16,-11 6-2 0,-8-2 2 16,-10 1-7-16,-3 2 4 15,-8 1-7-15,-1 1 2 16,-4-3-6-16,4 3-2 15,4 0 7-15,8 0-9 16,12 0 1-16,13-1 0 16,9 1-1-16,9 0 1 15,3-3-3-15,1-1 1 16,10 0 4-16,3-2-4 16,8-2 0-16,5 0 1 15,6 2-1-15,6 2 0 16,5 4 1-16,4 0-2 0,-4 0 1 15,0 0 0-15,-7 0 0 16,-6 0 0-16,-6 0 0 16,-10-2-2-16,-5-2 1 15,-8 0 0-15,4 0 0 16,-6 3 0-16,-2-4 0 16,-2 3-1-16,-4-3 2 15,0 4-1-15,3-3 0 16,4 1 0-16,0 0 1 15,-1 1 0-15,-4 1 0 16,-4 1-1-16,1 0 1 16,-5 0-1-16,6 0 0 15,3 0 1-15,8 0-1 16,10 0 0-16,7 0 2 0,5 0-2 16,-1 0-1-16,0 0 0 15,-1 0-1-15,1 0 2 16,2 0-1-16,-2 0 1 15,-5 0 2-15,-6 0-2 16,-11 1 1-16,-8 1-1 16,-4 1 0-16,-7-3 0 15,2 1 1-15,-6-1 0 16,-3 0-1-16,-5 0 0 16,-3 0 2-16,-7 0-2 15,-4 0 0-15,0 0 1 16,-2 0-2-16,-3 0 1 15,-4 0 0-15,-4 0 2 0,-8 0-2 16,4 0 3-16,3 0 0 16,7 0 0-16,7 0 3 15,6 0 0-15,1-4-3 16,-5-2-3-16,-7 2-1 16,-12 2 1-16,-8 0 0 15,-7 2 0-15,2 0-2 16,-2 0-2-16,1 0 2 15,-1 0 2-15,4 0 1 16,1 0 1-16,2 0-1 16,-2 0 0-16,0 0-1 15,0 0 0-15,-6 0 1 16,-3 0 4-16,0 0-5 0,-2 0 3 16,0 0-2-16,0 0 0 15,0 0 3-15,0 0-3 16,3 0 0-16,-3 0-1 15,0 0 0-15,0 0 0 16,0 0 2-16,0 0 4 16,0-4-2-16,0-6 12 15,-14-3-16-15,-6-2-6 16,-2 1 6-16,3 4-4 16,7 4 6-16,3 2-2 15,7 3 5-15,-4-4 2 16,2 1-3-16,0 0 9 0,0-2-1 15,-1 0-2-15,-1 0-9 16,4 1 1-16,2 4 3 16,0 1-4-16,0 0 0 15,0 0 1-15,0 0-2 16,0 0-3-16,2 0-3 16,13 0 2-16,7 0 1 15,1 0 3-15,3 0 0 16,3 1 0-16,0 12-3 15,0-1 3-15,-2 4 0 16,-5-4 1-16,-7 2 0 16,-3 0 1-16,-8 2 0 15,-4 6-2-15,0 2 0 16,-20 8 1-16,-22 5-1 16,-16 1-28-16,-20 2-72 0,-18-6-127 15,-15-6-231-15</inkml:trace>
  <inkml:trace contextRef="#ctx0" brushRef="#br0" timeOffset="127118.42">23519 9818 364 0,'0'0'211'0,"0"0"-85"16,0 0-10-16,0 0 4 15,0 0-18-15,0 0-50 16,0-8-21-16,0 10-8 15,0 19-19-15,0 9 8 16,-7 11 22-16,0-1-18 16,5 0 8-16,2-4-6 15,0-10-10-15,0-6 8 16,0-8-14-16,0-8 1 0,0 1 2 16,0-5-4-16,0 0 7 15,2 0 3-15,12-11 0 16,6-14 8-16,4-4-9 15,5-9-4-15,0 3-4 16,-2 4-2-16,-4 9 0 16,-4 9 0-16,-5 10-5 15,-1 3 2-15,1 0-7 16,-1 7 3-16,0 19 4 16,1 3-6-16,-3 7 5 15,0 0-14-15,-2-1-23 0,2-6-42 16,3-3-58-1,3-8-61-15,3-12-41 0,3-6-196 16</inkml:trace>
  <inkml:trace contextRef="#ctx0" brushRef="#br0" timeOffset="127973.438">23964 9663 470 0,'0'0'159'0,"0"0"-36"16,0 0-9-16,0 0-1 15,0 0-53-15,0 0-52 16,14-10-8-16,28 10 4 15,12 0 9-15,6 0-1 16,-9-2-6-16,-8-2-5 16,-14 0 1-16,-14 2-2 15,-9 2 0-15,-6 0 0 16,0 0 3-16,0 0 0 16,0 0 2-16,0 0-5 15,0 0 0-15,-10 4 0 16,-3 16 2-16,-3 8 1 0,5 5-2 15,1 9 6-15,4-3 3 16,4 1-9-16,2 0 5 16,0-5-4-16,0-1 0 15,0-6-2-15,0-2 0 16,4-4 2-16,0-8 0 16,-2-4-2-16,-2-4 0 15,0-4-3-15,0 2-6 16,-13-4-6-16,-9 0 15 15,-5 0 4-15,1 0-2 16,6 0-1-16,9 0 2 16,6-4-2-16,5 4 2 15,0-2 3-15,7-4-6 0,24-4-9 16,18-6 2-16,13 0 2 16,5-4 4-16,-5 0-10 15,-8-3-11-15,-9 0 2 16,-10-1-6-16,-8 0-2 15,-12-2-4-15,-8 0 9 16,-7-1 23-16,0-3 0 16,-9 1 4-16,-13-4 13 15,2 0 24-15,4 6 7 16,3 4-6-16,5 8-4 16,0 7 4-16,6 4 5 15,0 4-2-15,2 0-17 0,-2 0-28 16,0 20 1-16,-3 12 5 15,3 10 6-15,2 2 10 16,0 4-14-16,0 3-2 16,0-4 1-16,9 0-6 15,7-7-1-15,1-10-3 16,1-4-26-16,-3-9-32 16,-3-10-32-16,-8-3-22 15,-1-4-7-15,-3 0-17 16,0-20-91-16,-3-10-285 15</inkml:trace>
  <inkml:trace contextRef="#ctx0" brushRef="#br0" timeOffset="129129.739">24430 9821 147 0,'0'0'193'0,"0"0"-110"16,0 0 13-16,0 0 3 15,118-3-15-15,-70 3-31 16,0 0-15-16,-1 0 5 15,-7-3 0-15,-4-6-2 16,-14-5 2-16,-7 0 6 16,-7-2 5-16,-8-3-8 15,0 1-3-15,-3 0-14 16,-17 2-16-16,-5 6-7 16,3 4-3-16,5 5-3 0,-2 1-1 15,6 0-1 1,2 2-2-16,2 19 1 0,3 6 2 15,6 5 1-15,0 5 0 16,0 3-1-16,12 1 2 16,17-8 0-16,7-4 2 15,5-9 1-15,-1-10 3 16,-3-8-3-16,-3-2-1 16,-3 0 4-16,-7-2-2 15,-1-15 2-15,-6-6 1 16,-3-7 1-16,-5-3 8 15,-5-1 2-15,-2 5-11 16,-2 4 2-16,0 7 0 16,0 12 5-16,0 4-5 15,0 2-10-15,0 0-4 0,0 0-9 16,0 4-6-16,0 17 15 16,2 2 4-16,8 8 3 15,1-2 2-15,1 0-5 16,1-3 4-16,-1-6-4 15,0-8 1-15,-1-5 1 16,-2-4-1-16,2-3 2 16,2 0 6-16,6-4-2 15,-2-14 2-15,1-7-5 16,-1 0-1-16,2-1 1 16,-1 3-3-16,-3 5-1 15,-1 6 0-15,-3 9-3 16,-3 3 1-16,2 0-7 15,-1 0-2-15,-1 1 7 0,1 11-3 16,0 3 3-16,-2-1 4 16,-1 0 0-16,1-2 0 15,0-6 0-15,0-2 0 16,1-2 4-16,1-2-1 16,7 0 2-16,-1 0 5 15,-1-12-8-15,1-2 5 16,-3 0-6-16,-3 6 1 15,-3 4-2-15,-4 4 0 16,-2 0-3-16,2 0-3 16,6 0-12-16,3 0-7 0,4 8 10 15,5-1-7 1,5 0 10-16,2-7 5 0,0 0 7 16,-8 0 7-16,1-10-7 15,1-15 7-15,-6-5-1 16,7-6-4-16,3-1 7 15,-5 0-7-15,-7 5 3 16,-6 7 9-16,-7 6 2 16,0 7 10-16,0 7-15 15,-11 5-11-15,-3 0-8 16,-3 0-1-16,-1 17 5 16,5 3 2-16,5 2-2 15,8 0 2-15,0 4-3 0,0-2 0 16,19 0 4-16,3 1-2 15,2 0 3-15,5 0-2 16,2-4-1-16,-2-3 1 16,-4 0 1-16,-3-4-3 15,-11-1 3-15,-7-3-6 16,-4-4 1-16,0-2-4 16,-21-2-19-16,-22 4 22 15,-13 0-17-15,-4-2-50 16,11 0-11-16,10 0-27 15,14-2-3-15,4-2 0 16,9 0-36-16,0 0-67 16</inkml:trace>
  <inkml:trace contextRef="#ctx0" brushRef="#br0" timeOffset="137489.94">29813 7086 526 0,'0'0'130'0,"0"0"-29"16,0 0 5-16,0 0 8 16,0 0-31-16,0 0-21 15,0 0-15-15,0-6-10 16,0 6-11-16,0 4-3 15,0 16-21-15,0 12 6 16,-4 14 0-16,-3 10-1 16,-2 5 1-16,-2-3-6 15,0-4 0-15,-3-4 1 16,1-4-2-16,-1-6 1 16,4-8 0-16,1-7-1 15,3-11 0-15,0-8-1 0,4-6 1 16,2 0 7-16,0 0 2 15,-2 0 2-15,-2-5 5 16,-5-10-12-16,-1-6 1 16,-3-1-6-16,3 3 1 15,0 1 0-15,-1 5-1 16,5 5 0-16,2 4-1 16,-1 4-4-16,0 0 0 15,1 0-6-15,-5 0-3 16,-2 7 4-16,2 6 0 15,2 3 1-15,5 1-1 16,2-6-6-16,0 1 3 16,13-1 6-16,18-5 7 0,10-5 1 15,7-1 6-15,4 0-1 16,-1-5 2 0,-4-9-8-16,-12 0 5 0,-10 0-5 15,-9 0-36-15,-10-5-38 16,-6 1-81-16,0-2-63 15,0 0-76-15</inkml:trace>
  <inkml:trace contextRef="#ctx0" brushRef="#br0" timeOffset="138222.822">29918 6338 225 0,'0'0'182'15,"0"0"-49"-15,0 0-42 16,0 0 15-16,0 0-23 16,0 0-32-16,0-16-25 15,0 16-13-15,0 0-13 16,0 0-2-16,0 6-6 16,-3 13 1-16,-1 1 7 15,2 2 3-15,0-2-2 16,2 0 2-16,0-5-1 0,0 2-1 15,0-3-1-15,0-4 0 16,0-3 3-16,0-2-1 16,0-4 0-16,0-1 6 15,0 0-4-15,0 0 13 16,2 0 18-16,4 0 8 16,6-4-5-16,3-6-15 15,4-3-10-15,-4-1-2 16,5 1-10-16,0 1-1 15,2-2 0-15,-2 5-2 16,-1 3 0-16,-4 3-1 16,-5 3-7-16,7 0 0 15,-2 0-4-15,3 17 3 16,0 1-21-16,-5 4-16 0,-2 0-1 16,-2 2-13-16,-2 1-12 15,-5-5-34-15,-2-1-85 16,0-5-125-16</inkml:trace>
  <inkml:trace contextRef="#ctx0" brushRef="#br0" timeOffset="138998.267">30285 6291 4 0,'0'0'216'0,"0"0"-89"16,0 0-32-16,0 0-38 16,0 0-32-16,0 0-2 15,92-44 16-15,-47 35 4 16,-1 3-10-16,-3-2-15 16,-10 4-6-16,-12 0 0 15,-9 2 7-15,-8-1 3 16,-2 3-10-16,0 0-11 0,0 0-1 15,0 0-3 1,0 0-8-16,0 0 8 0,0 5-11 16,-2 15 12-16,-8 5 2 15,4 11 0-15,-5 3 4 16,4 3-4-16,-2 5 1 16,0-5 2-16,5-2-2 15,2-6-1-15,-3-4 3 16,0-9-2-16,1-4-2 15,-3-7 0-15,-3-4-3 16,-6-3 4-16,-5-3-1 16,2 0-1-16,1 0-1 15,7-3 1-15,4 0 1 16,5-2 2-16,2 5-1 16,0-2 0-16,0 0-2 15,4-2-20-15,16 0 15 16,11-2 3-16,5-1 4 0,4 0 5 15,-2 0-5-15,-3-2 0 16,-3-1-7-16,-8-2-20 16,-1 0-34-16,-8 0-26 15,-1-6-2-15,-1 2 67 16,-5-5 2-16,2-3 20 16,-1 1 9-16,-3-6 4 15,4 0 18-15,-6-2 7 16,-2 5 18-16,-2 4-26 15,0 8 4-15,0 5 18 16,0 8-9-16,0 1-16 16,0 0-27-16,0 0-5 0,0 4-8 15,0 16-3-15,0 10 16 16,0 4 0-16,-4 4 4 16,4 3 1-16,0-3-4 15,0-2 1-15,0-2-1 16,0-2-1-16,9-7-69 15,-3-6-35-15,1-11-108 16,-7-8-77-16</inkml:trace>
  <inkml:trace contextRef="#ctx0" brushRef="#br0" timeOffset="140243.349">30646 6461 56 0,'0'0'83'0,"0"0"-11"15,0 0-17-15,0 0-17 16,0 0-10-16,0 0-9 16,125-4 11-16,-85 4-9 15,-1 0 7-15,-8 0 2 16,-12 0 2-16,-7-4 14 16,-8-5 16-16,-4 1-7 15,0-1-26-15,0-5-5 16,0-1-3-16,0 3-9 15,-6 3 3-15,-2 2-3 16,2 5-11-16,2 1-1 0,-1 1-2 16,1 0-3-16,0 0-8 15,-2 5 8-15,2 14-3 16,2 0 5-16,2 3 3 16,0-1-1-16,0-3 1 15,0-4 1-15,12-5-1 16,-4 0-6-16,-1-7 6 15,-1 0 7-15,2-2 5 16,-2 0 3-16,3 0 20 16,-1-4 3-16,4-8-9 15,-3-2-2-15,-1 0-6 16,-3 1 0-16,0 4 11 16,-3 0-22-16,0 6-4 0,1 1-6 15,-3 2-2 1,0 0-3-16,0 0-15 0,0 0-1 15,0 2 7-15,2 10 7 16,4 4 7-16,1-2 2 16,2-1 2-16,2-6-1 15,-2 0-2-15,0-2-1 16,-2-3 4-16,-3-2-3 16,-2 0 1-16,0 0 6 15,3 0 1-15,3 0 6 16,-2 0-5-16,2-4-2 15,-3 1 0-15,-1 2-5 0,2-2-3 16,-4 1-3-16,2 1-3 16,-4 1 4-16,0 0-4 15,0 0-2-15,0 0 1 16,0 0-11-16,0 0-14 16,0 3-19-16,4 14 20 15,-2 1 8-15,5 0 16 16,-1-4 7-16,4-4 0 15,-2-3 2-15,1-6-1 16,0-1 2-16,4 0 6 16,3 0 6-16,-3-6-5 15,0-4-2-15,-6 2 5 16,-2 1 9-16,2 1-1 16,-5 3-9-16,0-1-8 15,0 4-2-15,-2 0-1 0,0 0-1 16,2 0 0-16,0 0-10 15,3-1 7-15,-1 1-1 16,4-3 4-16,-2 1 0 16,3 1 1-16,1-4 2 15,2 1 1-15,5-4-3 16,4-5 1-16,1 1-2 16,3-2 3-16,-3 1-3 15,-6-2 4-15,-3 3 3 16,-7 2 4-16,-3 2-5 15,-3 3 2-15,0 0-8 16,0 4 2-16,0 1-1 16,0-3-1-16,0 3-5 15,0 0 2-15,0 0-5 0,0 0 3 16,-3 0 1-16,1 0-5 16,0 0 5-16,2 4-6 15,0 6-4-15,0 3 2 16,0 1 2-16,0 4 8 15,7 4 2-15,8 2 0 16,4 5 1-16,-2-2 0 16,1 1 3-16,-5 0-4 15,-1-4 0-15,-8-6-1 16,-4-8-3-16,0-1-8 16,0-8 8-16,-6-1 4 15,-21 0 9-15,-12 0-9 16,-1-12-48-16,1-4-50 0,10 0-37 15,10-4-24 1,19-3-78-16</inkml:trace>
  <inkml:trace contextRef="#ctx0" brushRef="#br0" timeOffset="140430.945">31638 6448 226 0,'0'0'138'0,"0"0"-61"16,0 0-22-16,0 0-27 0,0 0-21 15,0 0-7-15,120-21-6 16,-89 16-80-16,1 1-127 16</inkml:trace>
  <inkml:trace contextRef="#ctx0" brushRef="#br0" timeOffset="140725.593">31947 6250 173 0,'0'0'190'0,"0"0"-53"16,0 0-24-1,0 0-15-15,0 0-33 0,0 0-12 16,-6-24-5-16,6 24-7 15,-2 0-41-15,2 8-7 16,0 14-4-16,-2 10 11 16,-1 7 2-16,1 1 5 15,0 0 0-15,-2-5-3 16,2 0-3-16,0-1-1 16,-2-4 6-16,2 0-6 15,2-2-43-15,0-2-86 16,0-8-90-16,6-8-286 15</inkml:trace>
  <inkml:trace contextRef="#ctx0" brushRef="#br0" timeOffset="140974.495">32138 6347 12 0,'0'0'390'0,"0"0"-265"16,0 0-34-16,0 0-14 15,0 0-46-15,0 0-26 16,90-47-4-16,-45 47-2 16,5 0-3-16,0 0-1 0,-3 11-79 15,-13 5-34-15,-15-2-17 16,-19-2-65-16</inkml:trace>
  <inkml:trace contextRef="#ctx0" brushRef="#br0" timeOffset="141142.269">32090 6523 49 0,'0'0'89'16,"0"0"-10"-16,0 0 11 15,158 0-51-15,-95 0-35 16,1 0 1-16,-1 0-5 16,-10-4-32-16,-8-4-97 0</inkml:trace>
  <inkml:trace contextRef="#ctx0" brushRef="#br0" timeOffset="141458.305">32685 6309 155 0,'0'0'159'15,"0"0"-45"-15,0 0-4 16,0 0-25-16,0 0-41 16,0 0-21-16,0-15-19 15,-2 15-4-15,-5 15-6 0,1 4 6 16,-1 6 9-16,2 3-5 15,1-2 2-15,4-1 4 16,0-3-6-16,0-1-1 16,0-4-3-16,0-2 0 15,12-5-6-15,0-2-32 16,9-5-6-16,-4-3 2 16,1 0-26-16,-3-21-92 15,-7-9-111-15</inkml:trace>
  <inkml:trace contextRef="#ctx0" brushRef="#br0" timeOffset="141786.827">32641 6028 139 0,'0'0'24'0,"0"0"-12"16,0 0 16-16,0 0 16 15,0 0 65-15,0 0-82 16,-89 91-3-16,78-68-5 16,3-5 8-16,8-6-6 15,0-2-14-15,0-4 0 16,0-4 10-16,21-2 23 16,6 0 32-16,2 0-10 15,2-6-8-15,-6-11-4 16,-8 0-9-16,-8-5-11 0,-4 3-14 15,-5-4-15-15,0 4 0 16,-2 6-2-16,-19 6-20 16,-1 7-40-16,-1 0-80 15,6 9-68-15,8 8-120 16</inkml:trace>
  <inkml:trace contextRef="#ctx0" brushRef="#br0" timeOffset="142267.903">32824 5811 37 0,'0'0'106'15,"0"0"-18"-15,-135-86-40 16,83 76-3-16,-7 8-14 15,1 2-10-15,-4 8 12 16,0 24-8-16,-1 10 6 16,3 12-7-16,6 10 2 15,10 8-2-15,9 4 0 16,10 11-2-16,13 3-7 16,12 6 0-16,0 2 2 15,29-2-3-15,12-5 6 0,8-7-12 16,4-15-5-16,5-13-3 15,7-17 10-15,4-18 20 16,3-11 18-16,1-10 7 16,4-12-1-16,-3-31-6 15,4-16-9-15,-6-16 12 16,-10-9-10-16,-6-10-30 16,-20-2 3-16,-26-9-13 15,-10-5 2-15,-29 0-3 16,-37-1 1-16,-17 9-2 15,-13 10-7-15,-6 18-21 16,-8 25-42-16,-12 31-61 0,-9 18-66 16,-10 22-138-1</inkml:trace>
  <inkml:trace contextRef="#ctx0" brushRef="#br0" timeOffset="147686.976">30009 10562 535 0,'0'0'167'0,"0"0"-48"0,0 0-14 16,0 0-5-1,0 0-26-15,0 0-29 0,0 0-9 16,-17-6-14-16,17 6-11 15,0 0 3-15,0 0 0 16,0 0 7-16,0 0-3 16,2 0-5-16,9 0 4 15,9-6-2-15,16-7-6 16,9 0 3-16,7-4-9 16,6 3-1-1,-4 2-1-15,-8 2 0 0,-9 4-1 16,-16 4 0-16,-9 2-1 15,-12 0-1-15,0 0 2 16,0 0-1-16,0 0 1 16,0 0-6-16,0 0 6 15,0 0 0-15,0 0 2 0,0 0 0 16,0 0-2-16,0 0 2 16,0 0 0-16,0 0-1 15,0 0 1-15,0 0 1 16,0 0 0-16,0 0 4 15,0 0-5-15,0 0 0 16,0 0 0-16,0 0 0 16,0 0-2-16,0 0 0 15,0 0 2-15,0 0-3 16,0 0 1-16,0 0 0 16,0 0 0-16,0 0 2 15,0 0-2-15,0 0 0 16,0 0-1-16,0 0 1 0,0 0 0 15,0 0 0 1,0 0 1-16,0 0 0 0,0 0-1 16,0 0 0-16,0 0 1 15,0 0-2-15,0 0 1 16,0 0-1-16,0 0 1 16,0 0-5-16,0 0 4 15,0 0 0-15,0 0-3 16,0 0 4-16,0 0-2 15,0 0 2-15,0 0-2 16,0 0-1-16,0 0 0 16,0 0 1-16,0 0-5 0,0 0 7 15,0 0-2 1,0 0 2-16,0 0 1 0,0 0 0 16,0 0-1-16,0 0 0 15,0 0 0-15,0 0-1 16,0 0 1-16,0 0 0 15,0 0 0-15,0 0 1 16,0 0-2-16,0 0 1 16,0 0-2-16,0 0-1 15,0 0 3-15,0 0 0 16,0 0 0-16,0 0-4 16,0 0 2-16,0 0-1 15,0 0-3-15,0 0 5 16,0 0-1-16,0 0 2 15,0 0 0-15,0 0 1 0,0 0 0 16,0 0-1-16,0 0 1 16,0 0 0-16,0 0-1 15,0 0 0-15,0 0 2 16,0 0-2-16,0 0 0 16,0 0 0-16,0-1 3 15,0 1-2-15,0-3 1 16,0 3-1-16,0 0 4 15,0 0-4-15,0 0 3 16,0 0-2-16,0 0-2 16,0 0 1-16,0 0-1 15,0 0-1-15,0 0 0 0,0 0-5 16,0 9-4 0,0 18 2-16,-7 17 8 0,-10 10 3 15,-4 9 13-15,2-1-10 16,0 0-1-16,3-2-4 15,6-4 0-15,3-6-1 16,3-6-2-16,2-8-5 16,-3-7-16-16,0-8-27 15,1-4-42-15,-3-5-72 16,1-3-42-16,-1-8-39 16,5-1-151-16</inkml:trace>
  <inkml:trace contextRef="#ctx0" brushRef="#br0" timeOffset="147925.042">30110 11047 398 0,'0'0'212'16,"0"0"-59"-16,0 0-43 15,0 0-16-15,0 0-51 16,0 0-35-16,84-94-4 15,-24 72 0-15,12-1-4 16,1 4 0-16,-2 0-6 16,-11 5-25-16,-19 7-68 0,-17 7-59 15,-21 0-61-15,-3 5-178 16</inkml:trace>
  <inkml:trace contextRef="#ctx0" brushRef="#br0" timeOffset="148151.917">29931 11423 345 0,'0'0'168'0,"0"0"-2"0,0 0-27 16,0 0-63-1,148-73-20-15,-59 42-2 0,13 5-7 16,0 2-25-16,-12 6-21 15,-22 6-1-15,-25 6-41 16,-23 6-95-16,-20 0-111 16,-9 6-223-16</inkml:trace>
  <inkml:trace contextRef="#ctx0" brushRef="#br0" timeOffset="148333.438">30056 11634 370 0,'0'0'178'0,"0"0"-30"16,0 0-17-16,177-112-21 15,-94 79-37-15,9 0-32 0,-5 11-27 16,-11 6-14-16,-21 7-51 16,-16 8-113-16,-16-1-170 15</inkml:trace>
  <inkml:trace contextRef="#ctx0" brushRef="#br0" timeOffset="159188.345">29956 7971 89 0,'0'0'196'16,"0"0"-110"-16,0 0-21 15,0 0 5-15,0 0-8 16,0 0-13-16,0 0-16 16,0 0-2-16,11-21-9 0,-11 21-1 15,0 0 9 1,0-1 5-16,2-1 3 0,0-2-5 16,0-1-16-16,1 2 4 15,-1 0-8-15,-2 3-2 16,0-1 0-16,2 1-1 15,-2-3 3-15,3-3 6 16,-1 1 9-16,5-5-2 16,-1-4 4-16,1-1-7 15,2-3 8-15,0-4-9 16,2 0 3-16,3-4-2 16,1 0-1-16,1-2 2 15,1-8 1-15,8-7-12 16,2-4-2-16,2-3-11 15,2 1 6-15,-6 7-3 0,-4 6-2 16,-1 6-1 0,-3 8 0-16,-5 6 0 0,1 0 2 15,1 3-2-15,4-2-1 16,8-5 1-16,13 0-4 16,7 2 1-16,4-1-2 15,-4 8 1-15,-8 5 1 16,-9 4-1-16,-11 2 2 15,2 0-3-15,-2 0-4 16,0 4 3-16,1 11 0 16,2 6-2-16,-1 9 3 15,4 6 0-15,5 8 5 16,-2 5-1-16,0 1-2 16,-3 0 2-16,3 0-1 0,-2-2 2 15,-6-2 0-15,2-4 0 16,-6 1-1-16,-1-8 0 15,-1 1 1-15,-2-6 0 16,-4-3 0-16,-1-1 0 16,-1-8 0-16,-1-2 0 15,-2-7 0-15,0-5 0 16,-2 0 2-16,0-4-1 16,0 0 0-16,0 0 0 15,0 0 5-15,0 0-3 16,0 0-1-16,0 0 6 15,0 0-6-15,0 0 5 16,0 0 0-16,-8 0 0 16,-10-8-1-16,-6-6-3 15,-1 0-4-15,-2-1 3 0,5 2-3 16,0 1 1 0,6 4-2-16,5 4 1 0,5 1 0 15,0-1 2-15,4 1 1 16,0 1-2-16,0 2 0 15,2 0-1-15,0 0 0 16,0 0-2-16,0 0-2 16,0 0-3-16,0 0-5 15,0 0 5-15,0 0-8 16,0 0 4-16,0 0 5 0,0 12-3 16,6-1 3-1,17 2 7-15,8-3 0 0,10-1 7 16,12-5-5-16,13-4 5 15,8 0-1-15,0-7-4 16,-10-12 2-16,-12-5 2 16,-13-7-1-16,-14-1 8 15,-9-4-12-15,-16-4-1 16,0 6-4-16,-43 6-133 16,-28 6-235-16</inkml:trace>
  <inkml:trace contextRef="#ctx0" brushRef="#br0" timeOffset="166468.088">31255 8332 697 0,'0'0'145'0,"0"0"-2"16,0 0-14-16,0 0-41 16,0 0-26-16,0 0-25 15,-12-29-7-15,12 29-4 16,0 0-15-16,0 0-7 0,0 16-4 15,0 11 0 1,6 10 10-16,4 8-2 0,-1 1 4 16,1-2 6-16,-4-2-13 15,-2-3-3-15,-2-1-2 16,-2-7-13-16,0-3-34 16,0-6-60-16,0-2-54 15,-4-5-65-15,2-10-48 16,2-5-130-16</inkml:trace>
  <inkml:trace contextRef="#ctx0" brushRef="#br0" timeOffset="166857.325">31496 8466 374 0,'0'0'219'15,"0"0"-86"-15,0 0-19 16,0 0-8-16,0 0-28 15,0 0-36-15,0-9-27 16,0 9-15-16,0 0-11 16,0 15-12-16,0 10 21 15,0 4 2-15,0-1 1 16,0-2-1-16,11-6-1 16,2-6 1-16,5-4 5 15,0-6 1-15,4-4 6 16,-6 0 2-16,1 0 20 15,1-8 26-15,-5-12 7 0,3-6-9 16,-7-5-1-16,-7-6-20 16,-2-6-5-16,0 4-7 15,-17 3-23-15,-8 8-2 16,0 10-1-16,1 12-11 16,-3 6-3-16,-4 2-28 15,-1 23-47-15,4 11-45 16,6-1-63-16,6 3-53 15,9-6-112-15</inkml:trace>
  <inkml:trace contextRef="#ctx0" brushRef="#br0" timeOffset="178038.343">28677 7897 181 0,'0'0'187'0,"0"0"-63"15,0 0-31-15,0 0-8 16,0 0-33-16,0 0 2 15,0 0-16-15,-2-47 8 16,2 33-9-16,0-2 4 16,0 0-5-16,4 0 3 15,0-2-23-15,4 1 1 0,0-4 5 16,1 0-10-16,0 4 1 16,5 1-1-16,-4-1-10 15,6 2-2-15,4 1 0 16,0-2 0-16,5 0 0 15,0 2 2-15,2 0-2 16,-2-1 0-16,-2 8 0 16,0 3-2-16,-6 4-4 15,-1 0 0-15,1 0 5 16,3 0-4-16,3 4 5 16,2 6-1-16,4 2-1 15,2 2 2-15,2 6 0 16,5 2-2-16,-3 6 2 0,1 4-5 15,-7 2-2 1,-2 0 3-16,-7-2 0 0,-3-4 2 16,-3-1 1-16,-3-7 0 15,-7-1 1-15,3-2 0 16,-2-3-2-16,-3-2 1 16,1-2 2-16,-1-4 1 15,0-3-2-15,-2 2 0 16,2-5 0-16,-2 0 0 15,0 0 4-15,0 0 0 16,0 0 0-16,0 0 6 16,0 0-2-16,0 0-1 0,0 0 2 15,0-2-3 1,-6-10-6-16,-13-2 0 0,0 0-3 16,-4 1 1-16,1 4-1 15,-1 1-2-15,4 3 1 16,3 1-6-16,3 3 7 15,9 1 0-15,4 0 2 16,0 0-1-16,0 0 2 16,0 0-7-16,0 0-8 15,0 0-5-15,0 0-4 16,2 0 0-16,19 0 13 16,16 5 10-16,7-3 1 15,7-2 1-15,0 0 5 16,1 0-3-16,-8 0-1 15,-13-6 3-15,-11 2-4 0,-11 0 1 16,-9 4 8-16,0-6-10 16,0 1-25-16,-19-1-140 15,-8-1-68-15,-5 5-80 16</inkml:trace>
  <inkml:trace contextRef="#ctx0" brushRef="#br0" timeOffset="179229.407">30243 9196 448 0,'0'0'151'16,"0"0"-35"-16,0 0-31 15,0 0-48-15,0 0 4 16,0 0-14-16,-20-33-8 16,9 33-17-16,-2 0 1 15,-3 0-3-15,-2 0-3 0,3 17 1 16,-1 7 2-16,3 6-3 16,4 4 2-16,7 2 1 15,2-2 0-15,6 2 0 16,28-2 0-16,10 1 0 15,3-3 1-15,-7-4 3 16,-5-2 1-16,-12-4-4 16,-5-2-1-16,-11-4 0 15,-5-2-2-15,-2-6 1 16,0 1-2-16,-7-2 3 16,-19-1 20-16,-10-5 13 15,-5-1-13-15,1 0 12 16,1 0-8-16,5-11-6 0,12-1-10 15,7-2 1-15,7-2 2 16,8-4-4-16,0-2-7 16,14-7 0-16,17-3 0 15,11-1-1-15,12-6-1 16,4-1 1-16,0 0-2 16,-5 3-27-16,-6 4-33 15,-14 9-37-15,-10 6-15 16,-12 7-4-16,-11 10-29 15,0 1-68-15</inkml:trace>
  <inkml:trace contextRef="#ctx0" brushRef="#br0" timeOffset="179740.606">30509 9101 219 0,'0'0'187'0,"0"0"-113"16,0 0 31-16,0 0-28 16,-132-82-37-16,96 76-4 15,-2 5-11-15,-1 1-13 16,-2 0 1-16,-3 1-12 16,-1 21 2-16,-2 6-3 15,0 13 0-15,3 6 0 0,0 8 0 16,1 9-1-1,3 3-2-15,9 4 3 16,11 6-1-16,13-3-3 16,7-2 1-16,20-10-6 0,27-10-32 15,13-12 22-15,9-12 16 16,3-9 3-16,3-14 4 16,-4-5 8-16,1 0 41 15,1-16 1-15,3-13 12 16,2-6 3-16,-4-10-10 15,-5-8 3-15,-13-15-6 16,-16-12-13-16,-20-10-17 16,-20-11-6-16,-16 1-2 15,-59 4-18-15,-35 7-2 16,-26 17-12-16,-4 18 4 0,4 19-3 16,22 18-22-1,25 17-24-15,22 4-54 0,20 38-46 16,12 10-47-16,6 9-100 15</inkml:trace>
  <inkml:trace contextRef="#ctx0" brushRef="#br0" timeOffset="180313.448">30208 9196 120 0,'0'0'90'16,"0"0"-18"-16,0 0-8 15,0 0-25-15,0 0-14 0,0 0 10 16,35-8 2-1,-16 8-6-15,-2 0-9 0,1 0-16 16,1 6 1-16,4 10-2 16,0-2-4-16,1 2 4 15,0 1-4-15,-1-2-1 16,-7 1-7-16,-12-3-123 16</inkml:trace>
  <inkml:trace contextRef="#ctx0" brushRef="#br0" timeOffset="184189.141">26558 7672 434 0,'0'0'189'16,"0"0"-11"-16,0 0-32 15,0 0-25-15,0 0-45 0,0 0-16 16,-15-15-24-16,15 15-16 16,0 0-12-16,-3 0-8 15,-1 11 2-15,2 11-2 16,-1 8 5-16,3 3 0 16,0-2 2-16,0 1-6 15,0-4-1-15,18-4 3 16,9-6-3-16,6-7 0 15,9-5-4-15,6-6 0 16,1 0-2-16,-7-9-23 16,-11-8-20-16,-8-2-30 15,-15-3-25-15,-8-4-30 0,0-2-2 16,-18 0-61-16,-13-2-16 16,-9 2-45-16</inkml:trace>
  <inkml:trace contextRef="#ctx0" brushRef="#br0" timeOffset="184551.33">26538 7493 22 0,'0'0'142'0,"0"0"25"16,0 0-59-16,0 0-18 16,0 0-15-16,0 0 1 15,-43-60-31-15,41 56-23 16,0 4-15-16,-4 0-7 0,-3 0-9 15,-5 10 9 1,1 6 0-16,7-2-4 0,6-4-11 16,0-1-5-16,0-5 2 15,8-3 11-15,17-1 7 16,2 0 7-16,4 0 0 16,0-14-1-16,-5 1 2 15,-6-1 8-15,-6-3 12 16,-5-1-2-16,-7-2 9 15,-2-2 6-15,0 2-10 16,-8 3-21-16,-13 10-10 16,-1 7-15-16,-5 0-4 0,3 14-42 15,4 16-45 1,6 6-43-16,12-2-102 0</inkml:trace>
  <inkml:trace contextRef="#ctx0" brushRef="#br0" timeOffset="204176.702">27663 7730 243 0,'0'0'179'0,"0"0"-36"15,0 0 3-15,0 0-23 16,0 0 4-16,0 0-34 15,10-34-28-15,-10 34-17 16,0 0-12-16,0 0-15 16,0 0-9-16,0 0-12 15,0 0-3-15,0 10-10 16,0 14 12-16,0 7 1 16,0 5 2-16,2-3-2 15,6-5 0-15,5-4-5 0,6-6-5 16,3-4-1-1,7-6-1-15,7-5 0 0,3-3-4 16,6 0-34-16,-3-15-35 16,-4-7-46-16,-5-8-20 15,-10-1 10-15,-10-2 4 16,-11-4-72-16</inkml:trace>
  <inkml:trace contextRef="#ctx0" brushRef="#br0" timeOffset="204515.098">27730 7433 154 0,'0'0'97'0,"0"0"-4"0,0 0-3 16,0 0-28-16,0 0-45 15,0 0-16-15,-24 2-1 16,16 8 0-16,4-2 0 15,4-4-9-15,0-2 4 16,0 2 5-16,7-1 11 16,7-3-6-16,1 0 11 15,1 0 11-15,-1 0 23 16,-3-11 7-16,-4-3-7 16,-3 1 10-16,-5-4-20 15,0 3-6-15,0-1-14 16,-11 7-20-16,-18 3-23 0,-7 5 4 15,1 0-62 1,4 26-81-16,14 10-111 0</inkml:trace>
  <inkml:trace contextRef="#ctx0" brushRef="#br0" timeOffset="204763.375">28049 7578 261 0,'0'0'160'0,"0"0"-103"0,0 0-27 16,0 0-9-16,0 0 5 15,0 0 7-15,118-4-15 16,-74 4-11-16,0 4-5 15,-5 1-4-15,-10-2-12 16,-12-3-131-16,-15 0-114 16</inkml:trace>
  <inkml:trace contextRef="#ctx0" brushRef="#br0" timeOffset="204936.928">28178 7493 194 0,'0'0'150'0,"0"0"-67"15,0 0-36-15,0 0-29 16,0 0-12-16,0 0 16 16,-9 70 3-16,9-36 4 15,0 2-10-15,11 3-12 16,0 0-7-16,-2-1-28 16,0-5-162-16</inkml:trace>
  <inkml:trace contextRef="#ctx0" brushRef="#br0" timeOffset="205180.128">28446 7503 330 0,'0'0'135'15,"0"0"-37"-15,0 0-26 16,0 0-47-16,0 0-25 15,0 0 0-15,0 53 12 16,0-21-3-16,0 2-4 16,0-4-5-16,0-4-1 15,0-4-45-15,2-9-88 16,6-4-157-16</inkml:trace>
  <inkml:trace contextRef="#ctx0" brushRef="#br0" timeOffset="205433.522">27975 7018 139 0,'-113'-12'64'15,"-14"12"-22"-15,-3 0-11 16,10 26 17-16,17 22-28 15,21 14-13-15,13 17-7 16,18 9-9-16,17 6 5 16,17 2-3-16,17 1-35 15,0-3 17-15,24-6-23 0,25-6-55 16,25-6-10-16</inkml:trace>
  <inkml:trace contextRef="#ctx0" brushRef="#br0" timeOffset="205647.955">27750 8119 85 0,'131'5'198'16,"1"-5"-31"-16,6-11-38 15,1-16-27-15,-6-6-16 16,-13-13-9-16,-15-14 16 16,-7-15-14-16,-11-15-22 15,-15-10-21-15,-20-4-14 16,-23 1-8-16,-29 6-7 16,-8 2 1-16,-57 6-8 15,-30 8-7-15,-34 8-1 0,-25 15-4 16,-16 18-2-16,1 20-32 15,18 20-9-15,23 6-18 16,28 33-30-16,22 14-23 16,22 9-38-16,19 6-103 15</inkml:trace>
  <inkml:trace contextRef="#ctx0" brushRef="#br0" timeOffset="210871.528">27812 8301 69 0,'0'0'125'16,"0"0"-7"-16,0 0 7 16,0 0-11-16,0 0-20 0,0 0-2 15,0 0-8 1,-71-18-24-16,67 17 4 0,2 1-8 15,2 0-17-15,0 0-32 16,0 0-7-16,0 0 0 16,15 0-5-16,16 0 5 15,16 0 0-15,8 0 9 16,6 0-5 0,-3-3 6-16,-5-2-9 0,-3 0 5 15,-8 4-2-15,-5-1-1 16,-8-1 1-16,-6 3-2 15,-12-1-1-15,-5 1 2 16,-6 0-1-16,0 0 4 16,0 0-6-16,0 0 0 15,-6 0-6-15,-25 0-14 16,-14 0 16-16,-10 1-20 16,-1 5-1-16,7-1 5 0,4-1 11 15,3 0 3-15,1-1 2 16,2-3-3-16,3 0-2 15,11 0 8-15,8 0 0 16,10 0 1-16,7 0 0 16,0 0-8-16,0 0-12 15,9 0-3-15,22 0 4 16,20 0 19-16,16-3 1 16,11-7 0-16,1-2 0 15,-6-1-1-15,-15 5 4 0,-21 4 7 16,-18 2-8-1,-11 2 7-15,-6 0 6 0,1 0 2 16,-1-2-7-16,2 2-4 16,0-2 5-16,2 2 0 15,-6 0-1-15,0 0-2 16,0 0-8-16,0 0-1 16,0 0-3-16,0 0-4 15,0 0 5-15,0 0-1 16,0 0 3-16,0 0 1 15,0 0 0-15,0 0 2 16,0 0-2-16,0 0 2 16,2 0 1-16,-2 0-3 15,2-3 1-15,0 3 4 16,-2 0-6-16,0 0 3 0,0 0 0 16,0 0-2-1,0 0-1-15,0 0-1 0,0 0-2 16,0 0-1-16,0 0-7 15,0 17-1-15,0 18 12 16,0 9 3-16,0 10 9 16,0 10 8-16,-6 3 18 15,-10 10-4-15,-5 3-8 16,0 0-11-16,0-5-2 16,3-9-10-16,5-14 5 15,7-15-8-15,1-12-1 16,5-11 1-16,-2-2 0 15,2-5 3-15,0-4-2 16,0 0 3-16,0-3 3 0,0 0 9 16,0-9 24-16,0-25 3 15,13-18-38-15,7-15 4 16,0-6-9-16,-2-5 0 16,-1 3 0-16,-3 5 1 15,-5 14 0-15,1 10 0 16,-6 12 0-16,-2 10 0 15,0 8-1-15,0 6 0 16,-2 6 0-16,3 4 0 16,-3 0-1-16,0 0-3 15,0 0-7-15,0 0-2 16,0 28-8-16,0 16 13 16,0 16 7-16,-7 9 2 0,-9-3 1 15,-1-1 2-15,-2-2-3 16,1-3 0-16,1-2-1 15,1-8 0-15,5-8 1 16,5-13-1-16,6-14 0 16,0-7-1-16,0-4-1 15,0-4 0-15,0 0-7 16,0 0-2-16,0 0-7 16,0-16-26-16,2-12-46 15,0-10-42-15,-2-6-21 16,0-2-126-16,0-1-48 15</inkml:trace>
  <inkml:trace contextRef="#ctx0" brushRef="#br0" timeOffset="211708.357">27928 8688 55 0,'0'0'150'0,"0"0"-40"16,0 0-6-16,0 0-34 15,0 0-38-15,0 0-15 16,85 0 37-16,-20-3 10 16,12-7 11-16,6-5-15 0,2-2-18 15,-7 0 3 1,-12 4-10-16,-16 1-7 0,-24 11-2 16,-15 0-8-16,-9 1-5 15,-2 0-2-15,0 0-2 16,0 0-1-16,-21 0 0 15,-18 1-5-15,-17 13 2 16,-13 4-3-16,1 0-4 16,5-4-3-16,7-2 2 15,6-3-4-15,3-6-1 16,5 2-1-16,5-4-3 16,16-1 11-16,9 0 2 15,10 0 3-15,2 0 2 16,0 0 0-16,11 0-6 0,31-12-11 15,16-6 9 1,16 0-2-16,4 0 4 0,-7 3 1 16,-7 2-1-16,-10 6 3 15,-18 2-1-15,-16 4 2 16,-11 1-1-16,-9 0 1 16,0 0-3-16,0 0 2 15,0 0 0-15,-13 0 1 16,-28 0 4-16,-17 0-8 15,-13 0-1-15,-6 0-1 16,-4 0-3-16,8 7-2 16,8 5-2-16,9-1 1 15,21-2 8-15,14-4-6 0,15-5 6 16,6 0-15-16,0 0-5 16,19 0 5-16,27 0 15 15,20 0 3-15,15 0 3 16,7-14-2-16,7-3-3 15,-12 1 0-15,-11 4 3 16,-23 4 6-16,-22 4-5 16,-16 2 5-16,-9 2 4 15,-2 0-8-15,0 0 3 16,0 0-7-16,-5 0-2 16,-28 0-6-16,-25 0-7 15,-24 2 9-15,-9 8-22 16,4-2-2-16,22-2 9 15,24-3 12-15,29-3 3 0,9 0 0 16,3 0 3-16,5 0-18 16,30 0-13-16,23 0 19 15,21-3 4-15,8-15-29 16,-8-4-36-16,-10 2-5 16,-22 0-5-16,-15 0-68 15,-19 2-53-15</inkml:trace>
  <inkml:trace contextRef="#ctx0" brushRef="#br0" timeOffset="212354.082">27763 8436 75 0,'0'0'158'0,"0"0"-80"15,0 0-36 1,0 0 3-16,0 0-8 0,0 0-22 15,120-62 34-15,-64 48-7 16,9 0 9-16,1 1-25 16,-5 2-9-16,-10 1 37 15,-17 1-18-15,-10 6-12 16,-11-1-5-16,-5 4-6 16,-6 0 2-16,-2 0-1 15,0 0-12-15,0 0-2 16,0 0 1-16,0 0 0 15,0 0 13-15,0 0 8 16,0 0 5-16,0 0-10 16,0 0-6-16,0 0-6 15,-2 11-4-15,-10 11 4 0,1 12 1 16,0 10-1-16,-5 12 9 16,1 9 3-1,-5 3 8-15,-1 0 5 0,0 0-8 16,-2 1-7-16,3-9-9 15,5-3 0-15,5-12 1 16,10-13-6-16,0-8-1 16,0-8 5-16,0-5-2 15,0-7-2-15,0-4 0 16,0 0 1-16,0 0 4 16,0 0 4-16,0 0-4 15,0-8-6-15,-2-10-57 16,-7-9-69-16,-4-1-54 15,0-4-101-15</inkml:trace>
  <inkml:trace contextRef="#ctx0" brushRef="#br0" timeOffset="212654.245">28002 8600 203 0,'0'0'117'16,"0"0"-54"-16,0 0 1 0,0 0-6 15,0 0-23 1,0 0 7-16,147-32 7 0,-93 28-5 16,4-2-8-16,2 2-6 15,-3-3-4-15,-5 0-4 16,-11 1-5-16,-16 0-3 15,-11 4-10-15,-14 2-4 16,0-2-2-16,-20 0-89 16,-32-2-179-16,-19 2-175 15</inkml:trace>
  <inkml:trace contextRef="#ctx0" brushRef="#br0" timeOffset="213143.422">27696 8346 85 0,'0'0'175'16,"0"0"-134"-16,0 0-21 15,0 0 44-15,0 0 11 16,0 0-4-16,158-57-33 15,-92 46-3-15,5-1 6 16,-4 3 3-16,-9 3-12 16,-12 4 3-16,-12 2-13 15,-12 0-6-15,-8 0-4 0,-6 0-4 16,-6 0-2-16,1 0-6 16,1 4 2-16,0 3 1 15,2 7 0-15,0 12 9 16,-4 14-1-16,-2 16 26 15,0 16-1 1,0 11-10-16,-14 4 11 0,-5-3-4 16,1-7-18-16,5-8 0 15,3-13-5-15,6-14 2 16,-1-11 5-16,3-9-6 16,0-9-5-16,2-7-5 15,0-5 1-15,0-1 1 16,0 0-1-16,0 0 4 15,0 0-5-15,0-7-1 0,0-13-49 16,0-13-116-16,-2-1-87 16,-16-6-372-16</inkml:trace>
  <inkml:trace contextRef="#ctx0" brushRef="#br0" timeOffset="213370.36">28013 8576 107 0,'0'0'227'0,"0"0"-127"16,183-4 34-16,-112 0-27 16,-2-2-27-16,-11 0-33 15,-16 4-28-15,-19-1-15 16,-15 3-4-16,-8 0-47 15,-6 0-186-15,-34 19-251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6-15T16:18:46.9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184 314 301 0,'0'0'113'0,"0"0"-34"16,0 0-13-16,0 0 14 0,0 0 8 16,-162-11-28-16,149 11-25 15,7 0-6-15,3 0 3 16,3 0-8-16,0 0-21 16,0 0-3-16,19 0-5 15,33 0 5-15,36 8 1 16,26-2 5-16,15-4-5 15,4-2 3-15,-12 0-2 16,-14 0 5-16,-20 0-7 16,-28-2 4-16,-24-1-2 15,-16 3 1-15,-16 0-1 16,-3-3 6-16,0-2 7 16,0-10 5-16,0-7 2 15,-13-6-22-15,-12-3-4 16,-7-5 4-16,-4 3-5 15,-9 2-1-15,-4 2 5 16,-4 4 0-16,-4 5 1 0,5 3-1 16,9 6 0-16,14 6 0 15,13 2 0-15,10 3-1 16,6 0 0-16,0 0-8 16,0 0-6-16,13 3 1 15,28 26 14-15,21 3 1 16,13 5 1-16,15 5 1 15,1 0-2-15,-10 6 7 16,-16-9-7-16,-22-2 0 16,-21-4 0-16,-22 4-5 15,-6 4-41-15,-72 10-103 16,-35 0-60-16,-14-5-222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2E55A-B24E-48F8-953D-6AF8D8CD2106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671A6-A1E6-42D5-9F11-108DDBD68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90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0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2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0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17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57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6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38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82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13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312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1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5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9140-611C-49A7-BA9C-5DFDF273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F65EE1F-BE6D-4A5E-BD01-8C8B82E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207" y="1674552"/>
            <a:ext cx="10018713" cy="2501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288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2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9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3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/>
          <a:lstStyle/>
          <a:p>
            <a:fld id="{B9760F35-3678-4552-9658-E80C85BE3232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8207" y="0"/>
            <a:ext cx="9572319" cy="7718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8207" y="1674552"/>
            <a:ext cx="10018713" cy="2501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812" r:id="rId3"/>
    <p:sldLayoutId id="2147483813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5" Type="http://schemas.openxmlformats.org/officeDocument/2006/relationships/image" Target="../media/image11.emf"/><Relationship Id="rId4" Type="http://schemas.openxmlformats.org/officeDocument/2006/relationships/customXml" Target="../ink/ink9.xml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47CC-AE60-4ABC-A1A2-3C97F03C9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7384" y="746610"/>
            <a:ext cx="5437230" cy="1134534"/>
          </a:xfrm>
        </p:spPr>
        <p:txBody>
          <a:bodyPr/>
          <a:lstStyle/>
          <a:p>
            <a:r>
              <a:rPr lang="en-IN" b="1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59B26-8FAB-40A9-AB41-BF90290A0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7" y="2182216"/>
            <a:ext cx="6987645" cy="221442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Priority Queues</a:t>
            </a:r>
          </a:p>
          <a:p>
            <a:pPr algn="ctr"/>
            <a:r>
              <a:rPr lang="en-IN" sz="3600" b="1" dirty="0"/>
              <a:t>&amp;</a:t>
            </a:r>
          </a:p>
          <a:p>
            <a:pPr algn="ctr"/>
            <a:r>
              <a:rPr lang="en-IN" sz="3600" b="1" dirty="0"/>
              <a:t>Heaps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C1935-DDDD-49E8-B7B8-D00020F285E5}"/>
              </a:ext>
            </a:extLst>
          </p:cNvPr>
          <p:cNvSpPr txBox="1"/>
          <p:nvPr/>
        </p:nvSpPr>
        <p:spPr>
          <a:xfrm>
            <a:off x="8657304" y="6150077"/>
            <a:ext cx="341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By: Sehajpreet Singh</a:t>
            </a:r>
          </a:p>
        </p:txBody>
      </p:sp>
    </p:spTree>
    <p:extLst>
      <p:ext uri="{BB962C8B-B14F-4D97-AF65-F5344CB8AC3E}">
        <p14:creationId xmlns:p14="http://schemas.microsoft.com/office/powerpoint/2010/main" val="108754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Array Implementation (Array Sorted)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9" y="1551709"/>
            <a:ext cx="923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B6AF0-9521-4139-8D9B-D3201F362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8"/>
          <a:stretch/>
        </p:blipFill>
        <p:spPr>
          <a:xfrm>
            <a:off x="2523626" y="1316875"/>
            <a:ext cx="3572374" cy="476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3D5639-990E-4000-BAED-73306AAB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71" y="1316875"/>
            <a:ext cx="429637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6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Array Implementation (Array Not Sorted)</a:t>
            </a:r>
          </a:p>
        </p:txBody>
      </p:sp>
      <p:pic>
        <p:nvPicPr>
          <p:cNvPr id="1026" name="Picture 2" descr="http://m.quickmeme.com/img/a9/a999adfe26ebc81a94754b364c4881b077ae695bd220d1a963142ef521df008b.jpg">
            <a:extLst>
              <a:ext uri="{FF2B5EF4-FFF2-40B4-BE49-F238E27FC236}">
                <a16:creationId xmlns:a16="http://schemas.microsoft.com/office/drawing/2014/main" id="{574F633B-3D0B-4BD5-8BD4-5517FDF59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814513"/>
            <a:ext cx="48863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1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will you do in the following Scenario?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AAED3-297B-4875-8535-8501C314CEA3}"/>
              </a:ext>
            </a:extLst>
          </p:cNvPr>
          <p:cNvSpPr txBox="1"/>
          <p:nvPr/>
        </p:nvSpPr>
        <p:spPr>
          <a:xfrm>
            <a:off x="1925782" y="1752599"/>
            <a:ext cx="645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An emergency case arrives in a hospital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1ED35-9596-454F-B0F8-5C8C9B9FE915}"/>
              </a:ext>
            </a:extLst>
          </p:cNvPr>
          <p:cNvSpPr txBox="1"/>
          <p:nvPr/>
        </p:nvSpPr>
        <p:spPr>
          <a:xfrm>
            <a:off x="1925782" y="2514599"/>
            <a:ext cx="878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Essential system process asks for some resources during CPU Scheduling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AFE03-A2FF-4A9A-9024-064DC806ED57}"/>
              </a:ext>
            </a:extLst>
          </p:cNvPr>
          <p:cNvSpPr txBox="1"/>
          <p:nvPr/>
        </p:nvSpPr>
        <p:spPr>
          <a:xfrm>
            <a:off x="1925782" y="3628075"/>
            <a:ext cx="878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Real life tasks which require some privileges compared to others</a:t>
            </a:r>
          </a:p>
        </p:txBody>
      </p:sp>
    </p:spTree>
    <p:extLst>
      <p:ext uri="{BB962C8B-B14F-4D97-AF65-F5344CB8AC3E}">
        <p14:creationId xmlns:p14="http://schemas.microsoft.com/office/powerpoint/2010/main" val="22365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Priority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AAED3-297B-4875-8535-8501C314CEA3}"/>
              </a:ext>
            </a:extLst>
          </p:cNvPr>
          <p:cNvSpPr txBox="1"/>
          <p:nvPr/>
        </p:nvSpPr>
        <p:spPr>
          <a:xfrm>
            <a:off x="1925781" y="1752599"/>
            <a:ext cx="95723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Priority Queue is an extension of queue with following properties: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Every item has a priority associated with it.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An element with high priority is dequeued before an element with low priority.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If two elements have the same priority, they are served according to their order in the queue.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807D7-C60A-421E-BD4B-82F7DE8220AB}"/>
              </a:ext>
            </a:extLst>
          </p:cNvPr>
          <p:cNvSpPr/>
          <p:nvPr/>
        </p:nvSpPr>
        <p:spPr>
          <a:xfrm>
            <a:off x="1480610" y="4861142"/>
            <a:ext cx="7288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</a:rPr>
              <a:t>Entry and exit are not purely of the FIFO kind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2A0CA6-2662-4D26-BEC8-F31E489E8D47}"/>
                  </a:ext>
                </a:extLst>
              </p14:cNvPr>
              <p14:cNvContentPartPr/>
              <p14:nvPr/>
            </p14:nvContentPartPr>
            <p14:xfrm>
              <a:off x="2666880" y="617040"/>
              <a:ext cx="6658560" cy="2909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2A0CA6-2662-4D26-BEC8-F31E489E8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7520" y="607680"/>
                <a:ext cx="6677280" cy="29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09654E-505D-45E9-8F0E-C7FE408F8864}"/>
                  </a:ext>
                </a:extLst>
              </p14:cNvPr>
              <p14:cNvContentPartPr/>
              <p14:nvPr/>
            </p14:nvContentPartPr>
            <p14:xfrm>
              <a:off x="6701400" y="1103040"/>
              <a:ext cx="1177200" cy="532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09654E-505D-45E9-8F0E-C7FE408F88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2040" y="1093680"/>
                <a:ext cx="1195920" cy="5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1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Types of Priority 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8" y="2022769"/>
            <a:ext cx="290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Min – Priority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287D4-098B-4F62-8A0E-A3F0B083D9A8}"/>
              </a:ext>
            </a:extLst>
          </p:cNvPr>
          <p:cNvSpPr txBox="1"/>
          <p:nvPr/>
        </p:nvSpPr>
        <p:spPr>
          <a:xfrm>
            <a:off x="7585366" y="2022769"/>
            <a:ext cx="297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Max – Priority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B6D95-E43B-4921-BCA0-256A2D527EA7}"/>
              </a:ext>
            </a:extLst>
          </p:cNvPr>
          <p:cNvSpPr txBox="1"/>
          <p:nvPr/>
        </p:nvSpPr>
        <p:spPr>
          <a:xfrm>
            <a:off x="1908461" y="3957937"/>
            <a:ext cx="2493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Smaller Number</a:t>
            </a:r>
          </a:p>
          <a:p>
            <a:pPr algn="ctr"/>
            <a:r>
              <a:rPr lang="en-IN" sz="2400" dirty="0"/>
              <a:t>Higher Priority</a:t>
            </a:r>
          </a:p>
          <a:p>
            <a:pPr algn="ctr"/>
            <a:r>
              <a:rPr lang="en-IN" sz="2400" dirty="0"/>
              <a:t>(e.g. Ranks)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40AAB-306F-4216-98D1-C56759ABF961}"/>
              </a:ext>
            </a:extLst>
          </p:cNvPr>
          <p:cNvSpPr txBox="1"/>
          <p:nvPr/>
        </p:nvSpPr>
        <p:spPr>
          <a:xfrm>
            <a:off x="7824985" y="3957936"/>
            <a:ext cx="2493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Larger Number</a:t>
            </a:r>
          </a:p>
          <a:p>
            <a:pPr algn="ctr"/>
            <a:r>
              <a:rPr lang="en-IN" sz="2400" dirty="0"/>
              <a:t>Higher Priority</a:t>
            </a:r>
          </a:p>
          <a:p>
            <a:pPr algn="ctr"/>
            <a:r>
              <a:rPr lang="en-IN" sz="2400" dirty="0"/>
              <a:t>(e.g. Marks)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9984F3-69E5-4B02-82C9-CB9D54D81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18063"/>
              </p:ext>
            </p:extLst>
          </p:nvPr>
        </p:nvGraphicFramePr>
        <p:xfrm>
          <a:off x="1241132" y="3058160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2B6C99-BD32-4C69-BFEA-BA2CC4A76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29458"/>
              </p:ext>
            </p:extLst>
          </p:nvPr>
        </p:nvGraphicFramePr>
        <p:xfrm>
          <a:off x="7157656" y="3058160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19FF18-C71A-4B34-BB63-2D1345934BBE}"/>
                  </a:ext>
                </a:extLst>
              </p14:cNvPr>
              <p14:cNvContentPartPr/>
              <p14:nvPr/>
            </p14:nvContentPartPr>
            <p14:xfrm>
              <a:off x="1722600" y="1857240"/>
              <a:ext cx="8791560" cy="291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19FF18-C71A-4B34-BB63-2D1345934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3240" y="1847880"/>
                <a:ext cx="8810280" cy="29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847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Priority Queue ADT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9" y="1551709"/>
            <a:ext cx="9230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 Data Type only states what operations are to be performed but doesn’t say how these operations will be carried out.</a:t>
            </a:r>
          </a:p>
          <a:p>
            <a:r>
              <a:rPr lang="en-US" sz="2400" dirty="0"/>
              <a:t>It does not specify how data will be organized in memory and what algorithms will be used to carry out the operations.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50686-1061-437C-9133-B4E970909025}"/>
              </a:ext>
            </a:extLst>
          </p:cNvPr>
          <p:cNvSpPr txBox="1"/>
          <p:nvPr/>
        </p:nvSpPr>
        <p:spPr>
          <a:xfrm>
            <a:off x="1704109" y="3352201"/>
            <a:ext cx="9230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Priority Queue ADT: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removeHighestPriority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getHighestPriority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add(T element)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size()</a:t>
            </a:r>
            <a:endParaRPr lang="en-US" sz="2400" dirty="0"/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E439AD-F9F1-4BF3-AC62-0621679AE3A6}"/>
                  </a:ext>
                </a:extLst>
              </p14:cNvPr>
              <p14:cNvContentPartPr/>
              <p14:nvPr/>
            </p14:nvContentPartPr>
            <p14:xfrm>
              <a:off x="4813920" y="2702520"/>
              <a:ext cx="4254120" cy="1814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E439AD-F9F1-4BF3-AC62-0621679AE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4560" y="2693160"/>
                <a:ext cx="4272840" cy="18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38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of Priority 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1704109" y="1551709"/>
            <a:ext cx="923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Using In-Built Class “</a:t>
            </a:r>
            <a:r>
              <a:rPr lang="en-US" sz="2400" dirty="0" err="1"/>
              <a:t>PriorityQueue</a:t>
            </a:r>
            <a:r>
              <a:rPr lang="en-US" sz="2400" dirty="0"/>
              <a:t>”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Using Arrays</a:t>
            </a:r>
          </a:p>
          <a:p>
            <a:pPr marL="457200" indent="-457200">
              <a:buAutoNum type="arabicPeriod"/>
            </a:pPr>
            <a:r>
              <a:rPr lang="en-US" sz="2400" dirty="0"/>
              <a:t>Using Heaps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4CDE20-A059-47BD-A492-3C3D1F2DF011}"/>
                  </a:ext>
                </a:extLst>
              </p14:cNvPr>
              <p14:cNvContentPartPr/>
              <p14:nvPr/>
            </p14:nvContentPartPr>
            <p14:xfrm>
              <a:off x="1575000" y="1650240"/>
              <a:ext cx="4914720" cy="116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4CDE20-A059-47BD-A492-3C3D1F2DF0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5640" y="1640880"/>
                <a:ext cx="4933440" cy="11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97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Using In-Built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CAE47-5DFA-47F3-94D2-F149D2552AD1}"/>
              </a:ext>
            </a:extLst>
          </p:cNvPr>
          <p:cNvSpPr txBox="1"/>
          <p:nvPr/>
        </p:nvSpPr>
        <p:spPr>
          <a:xfrm>
            <a:off x="1967346" y="2090172"/>
            <a:ext cx="4391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Priority Queue ADT: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removeHighestPriority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getHighestPriority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add(T element)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size()</a:t>
            </a:r>
            <a:endParaRPr lang="en-US" sz="2400" dirty="0"/>
          </a:p>
          <a:p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B3587F-4880-4CC2-96C5-01B9C4F07AC2}"/>
              </a:ext>
            </a:extLst>
          </p:cNvPr>
          <p:cNvSpPr txBox="1"/>
          <p:nvPr/>
        </p:nvSpPr>
        <p:spPr>
          <a:xfrm>
            <a:off x="7067645" y="2090172"/>
            <a:ext cx="4391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PriorityQueue</a:t>
            </a:r>
            <a:r>
              <a:rPr lang="en-US" sz="2400" b="1" dirty="0"/>
              <a:t> Class: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poll()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peek()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add(T element)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size()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1EBA19-17C3-47A3-B304-A223D04F5AB5}"/>
                  </a:ext>
                </a:extLst>
              </p14:cNvPr>
              <p14:cNvContentPartPr/>
              <p14:nvPr/>
            </p14:nvContentPartPr>
            <p14:xfrm>
              <a:off x="5174280" y="2595960"/>
              <a:ext cx="1580400" cy="53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1EBA19-17C3-47A3-B304-A223D04F5A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4920" y="2586600"/>
                <a:ext cx="159912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26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Using In-Built 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93491-8F88-4A99-A03B-46BA7863D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7"/>
          <a:stretch/>
        </p:blipFill>
        <p:spPr>
          <a:xfrm>
            <a:off x="2852285" y="1482437"/>
            <a:ext cx="6487430" cy="4385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58AE22-E894-436B-B0B6-0DC344A3CC76}"/>
                  </a:ext>
                </a:extLst>
              </p14:cNvPr>
              <p14:cNvContentPartPr/>
              <p14:nvPr/>
            </p14:nvContentPartPr>
            <p14:xfrm>
              <a:off x="5794200" y="2720160"/>
              <a:ext cx="21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8AE22-E894-436B-B0B6-0DC344A3C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4840" y="2710800"/>
                <a:ext cx="208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36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9421B-EBC9-4372-8D10-8176D93A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10" y="464023"/>
            <a:ext cx="9230780" cy="771880"/>
          </a:xfrm>
        </p:spPr>
        <p:txBody>
          <a:bodyPr>
            <a:normAutofit/>
          </a:bodyPr>
          <a:lstStyle/>
          <a:p>
            <a:r>
              <a:rPr lang="en-IN" dirty="0"/>
              <a:t>Array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328A5-0120-4A2A-834B-9D7E69D9A393}"/>
              </a:ext>
            </a:extLst>
          </p:cNvPr>
          <p:cNvSpPr txBox="1"/>
          <p:nvPr/>
        </p:nvSpPr>
        <p:spPr>
          <a:xfrm>
            <a:off x="2191938" y="3596327"/>
            <a:ext cx="2205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Insertion – O(1)</a:t>
            </a:r>
          </a:p>
          <a:p>
            <a:r>
              <a:rPr lang="en-IN" sz="2400" b="1" dirty="0"/>
              <a:t>Deletion – 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15379-1D19-4EBF-B566-A25705D9E31D}"/>
              </a:ext>
            </a:extLst>
          </p:cNvPr>
          <p:cNvSpPr txBox="1"/>
          <p:nvPr/>
        </p:nvSpPr>
        <p:spPr>
          <a:xfrm>
            <a:off x="8506171" y="3596326"/>
            <a:ext cx="2205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Insertion – O(n)</a:t>
            </a:r>
          </a:p>
          <a:p>
            <a:r>
              <a:rPr lang="en-IN" sz="2400" b="1" dirty="0"/>
              <a:t>Deletion – 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54997-0658-4BE2-B88A-BAD78E474C37}"/>
              </a:ext>
            </a:extLst>
          </p:cNvPr>
          <p:cNvSpPr txBox="1"/>
          <p:nvPr/>
        </p:nvSpPr>
        <p:spPr>
          <a:xfrm>
            <a:off x="5008907" y="1432204"/>
            <a:ext cx="217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Two Scenarios: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19CF02-3731-4AC9-BFBD-6B678CE4A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33788"/>
              </p:ext>
            </p:extLst>
          </p:nvPr>
        </p:nvGraphicFramePr>
        <p:xfrm>
          <a:off x="1380309" y="2890833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BA53FEE-C270-47E6-9507-0CD6BB8C641D}"/>
              </a:ext>
            </a:extLst>
          </p:cNvPr>
          <p:cNvSpPr txBox="1"/>
          <p:nvPr/>
        </p:nvSpPr>
        <p:spPr>
          <a:xfrm>
            <a:off x="2068633" y="2161519"/>
            <a:ext cx="245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Array Not Sorted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B9367E-B438-4F47-BBE0-F1CAD9E9FAA6}"/>
              </a:ext>
            </a:extLst>
          </p:cNvPr>
          <p:cNvSpPr txBox="1"/>
          <p:nvPr/>
        </p:nvSpPr>
        <p:spPr>
          <a:xfrm>
            <a:off x="8670606" y="2161518"/>
            <a:ext cx="18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Array Sorted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87929EC-3E6C-43B0-B9A9-9752425F3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45911"/>
              </p:ext>
            </p:extLst>
          </p:nvPr>
        </p:nvGraphicFramePr>
        <p:xfrm>
          <a:off x="7694541" y="2883906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AC7BDB0-9640-4770-ADEA-6C8DCE5FB6C4}"/>
              </a:ext>
            </a:extLst>
          </p:cNvPr>
          <p:cNvSpPr txBox="1"/>
          <p:nvPr/>
        </p:nvSpPr>
        <p:spPr>
          <a:xfrm>
            <a:off x="1380309" y="4556130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e.g. </a:t>
            </a:r>
            <a:r>
              <a:rPr lang="en-IN" sz="2400" dirty="0"/>
              <a:t>Insert 9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09E013A-2931-4100-A4CB-3E7046081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83553"/>
              </p:ext>
            </p:extLst>
          </p:nvPr>
        </p:nvGraphicFramePr>
        <p:xfrm>
          <a:off x="1380309" y="5075738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CB5FA8A-BE19-4B60-8EC8-A39E6A509105}"/>
              </a:ext>
            </a:extLst>
          </p:cNvPr>
          <p:cNvSpPr txBox="1"/>
          <p:nvPr/>
        </p:nvSpPr>
        <p:spPr>
          <a:xfrm>
            <a:off x="7694541" y="449818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e.g. </a:t>
            </a:r>
            <a:r>
              <a:rPr lang="en-IN" sz="2400" dirty="0"/>
              <a:t>Insert 9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A3CCD2B-D2B1-4C08-AD85-9163A777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29671"/>
              </p:ext>
            </p:extLst>
          </p:nvPr>
        </p:nvGraphicFramePr>
        <p:xfrm>
          <a:off x="7694541" y="5075738"/>
          <a:ext cx="38284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400115338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207738307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313171742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700191336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2889818440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56257228"/>
                    </a:ext>
                  </a:extLst>
                </a:gridCol>
                <a:gridCol w="546925">
                  <a:extLst>
                    <a:ext uri="{9D8B030D-6E8A-4147-A177-3AD203B41FA5}">
                      <a16:colId xmlns:a16="http://schemas.microsoft.com/office/drawing/2014/main" val="104197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21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379B8D-D382-408B-AEED-4A0F6A33BF0E}"/>
                  </a:ext>
                </a:extLst>
              </p14:cNvPr>
              <p14:cNvContentPartPr/>
              <p14:nvPr/>
            </p14:nvContentPartPr>
            <p14:xfrm>
              <a:off x="3495960" y="558720"/>
              <a:ext cx="8434800" cy="362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379B8D-D382-408B-AEED-4A0F6A33B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6600" y="549360"/>
                <a:ext cx="8453520" cy="36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24C9F7-BD52-4B85-A96F-F00D2974526C}"/>
                  </a:ext>
                </a:extLst>
              </p14:cNvPr>
              <p14:cNvContentPartPr/>
              <p14:nvPr/>
            </p14:nvContentPartPr>
            <p14:xfrm>
              <a:off x="7147101" y="3055715"/>
              <a:ext cx="397080" cy="204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24C9F7-BD52-4B85-A96F-F00D297452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8101" y="3046715"/>
                <a:ext cx="4147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3DE96FE-5F8E-43D5-BEBC-B92C8437CD84}"/>
                  </a:ext>
                </a:extLst>
              </p14:cNvPr>
              <p14:cNvContentPartPr/>
              <p14:nvPr/>
            </p14:nvContentPartPr>
            <p14:xfrm>
              <a:off x="5276541" y="5400755"/>
              <a:ext cx="6839280" cy="1376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3DE96FE-5F8E-43D5-BEBC-B92C8437CD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7541" y="5391755"/>
                <a:ext cx="6856920" cy="13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1EE503-C5B5-42C3-B68F-F067180FCF17}"/>
                  </a:ext>
                </a:extLst>
              </p14:cNvPr>
              <p14:cNvContentPartPr/>
              <p14:nvPr/>
            </p14:nvContentPartPr>
            <p14:xfrm>
              <a:off x="1195200" y="1652400"/>
              <a:ext cx="6471360" cy="459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1EE503-C5B5-42C3-B68F-F067180FCF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5840" y="1643040"/>
                <a:ext cx="6490080" cy="46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55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362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Parallax</vt:lpstr>
      <vt:lpstr>Data Structures</vt:lpstr>
      <vt:lpstr>What will you do in the following Scenario?</vt:lpstr>
      <vt:lpstr>Priority Queue</vt:lpstr>
      <vt:lpstr>Types of Priority Queue</vt:lpstr>
      <vt:lpstr>Priority Queue ADT</vt:lpstr>
      <vt:lpstr>Implementation of Priority Queue</vt:lpstr>
      <vt:lpstr>Using In-Built Class</vt:lpstr>
      <vt:lpstr>Using In-Built Class</vt:lpstr>
      <vt:lpstr>Array Implementation</vt:lpstr>
      <vt:lpstr>Array Implementation (Array Sorted)</vt:lpstr>
      <vt:lpstr>Array Implementation (Array Not Sorted)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Round</dc:title>
  <dc:creator>Sehajpreet Singh</dc:creator>
  <cp:lastModifiedBy>SEHAJPREET SINGH 16BCE0345</cp:lastModifiedBy>
  <cp:revision>109</cp:revision>
  <dcterms:created xsi:type="dcterms:W3CDTF">2019-11-15T04:23:07Z</dcterms:created>
  <dcterms:modified xsi:type="dcterms:W3CDTF">2020-06-16T15:44:44Z</dcterms:modified>
</cp:coreProperties>
</file>