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notesMasterIdLst>
    <p:notesMasterId r:id="rId12"/>
  </p:notesMasterIdLst>
  <p:sldIdLst>
    <p:sldId id="256" r:id="rId2"/>
    <p:sldId id="260" r:id="rId3"/>
    <p:sldId id="280" r:id="rId4"/>
    <p:sldId id="282" r:id="rId5"/>
    <p:sldId id="283" r:id="rId6"/>
    <p:sldId id="284" r:id="rId7"/>
    <p:sldId id="285" r:id="rId8"/>
    <p:sldId id="286" r:id="rId9"/>
    <p:sldId id="264" r:id="rId10"/>
    <p:sldId id="28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5126" autoAdjust="0"/>
  </p:normalViewPr>
  <p:slideViewPr>
    <p:cSldViewPr snapToGrid="0">
      <p:cViewPr varScale="1">
        <p:scale>
          <a:sx n="86" d="100"/>
          <a:sy n="86" d="100"/>
        </p:scale>
        <p:origin x="5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15T16:48:57.641"/>
    </inkml:context>
    <inkml:brush xml:id="br0">
      <inkml:brushProperty name="width" value="0.05292" units="cm"/>
      <inkml:brushProperty name="height" value="0.05292" units="cm"/>
      <inkml:brushProperty name="color" value="#FF0000"/>
    </inkml:brush>
  </inkml:definitions>
  <inkml:trace contextRef="#ctx0" brushRef="#br0">21444 6793 308 0,'0'0'193'0,"0"0"-174"15,0 0 20-15,0 0 83 16,0 0-5-16,0 0-38 16,0 0-28-16,32-98-27 15,3 56 14-15,10-8 1 0,7-11-17 16,5-10-6-16,15-14-2 16,7-7-1-16,13-6-9 15,7-5 1-15,3 3-4 16,4 2 0-16,0 6 1 15,-11 4-2-15,-10 5 0 16,-12 10-2-16,-15 11 2 16,-11 15 0-16,-11 13 1 15,-14 10 0-15,-8 12 1 16,-8 4 0-16,-4 6-2 16,-2-1 0-16,0 3-2 15,2 0-3-15,-2 0-2 0,0 0-19 16,0 0-43-1,3 3-59-15,-3 17-12 0,0 6-13 16,0 4-43-16,-3-2-36 16</inkml:trace>
  <inkml:trace contextRef="#ctx0" brushRef="#br0" timeOffset="1834.865">23162 4904 346 0,'0'0'157'15,"0"0"-57"-15,0 0-9 16,0 0-12-16,0 0-1 0,0 0-33 15,-91-36-34-15,60 69 4 16,-7 8 15-16,3 12-8 16,4 3-11-16,4 4 0 15,8 7-5-15,11-3-3 16,8 0-2-16,0-3 0 16,6-6-1-16,23-5 0 15,7-8 0-15,7-9-3 16,5-12-3-16,10-15 6 15,7-6 3-15,4-13 2 16,-2-22 1-16,-4-9 1 16,-11-4-1-16,-9-6-1 0,-14-4 5 15,-14-12 2-15,-5-10 8 16,-10-6 4-16,0 3-13 16,-14 9 11-16,-8 18-12 15,2 15-3-15,2 15 3 16,5 12-6-16,3 8-4 15,4 6-3-15,-3 2-8 16,-5 33-6-16,-5 23 16 16,1 22 1-16,7 10 0 15,11 4 0-15,0-5-1 16,11-13 0-16,20-10 1 16,6-12-5-16,9-8 0 15,3-12-2-15,4-14-1 0,0-9 0 16,-1-11 4-1,1-3 4-15,-2-26 4 0,5-14 1 16,2-12-4 0,0-8 3-16,3-7-3 0,-9-5 4 15,-4 13-5-15,-13 18-3 16,-12 20 2-16,-10 18-2 16,-7 6-1-16,2 0-9 15,4 18-31-15,1 14 10 16,3 2 16-16,-5 4 0 15,1-5-8-15,-6-6-3 16,-1-9 6-16,-1-6 9 16,-2-7 1-16,-2-5 11 15,0 0 2-15,0-2 13 0,0-20 17 16,0-15-17 0,-13-5-9-16,-5-4 3 15,-3 0 7-15,-4 8-5 0,0 12 1 16,0 12-3-16,-4 14-5 15,-2 6-2-15,-2 34-10 16,4 16 4-16,4 7 3 16,14-5 3-16,11-8-2 15,0-6-1-15,2-8 2 16,19-8-5-16,4-9-5 16,0-8 2-16,2-11 2 15,7 0 7-15,2 0 5 16,0-22-3-16,-1-8 3 15,-8-4 0-15,-5-6 1 16,-6-4 3-16,-8-2 7 16,-6 3 4-16,-2 14 11 15,0 10 6-15,0 13-9 0,0 6-19 16,0 0-9-16,0 20-21 16,0 20 8-16,0 11 13 15,0 1 2-15,14-4-2 16,11-9 0-16,3-8-5 15,6-11 0-15,4-10 0 16,2-10 3-16,0 0 2 16,5-17 7-16,-5-19 3 15,-5-5-2-15,-6-9-1 16,-11-4 9-16,-7 4-1 0,-7 6 1 16,-4 13 0-16,0 13 4 15,0 12-6-15,0 6-14 16,0 0-7-16,0 5-8 15,8 22-9-15,3 15 17 16,11 9 6-16,9 0-1 16,7-4-6-16,2-3-2 15,0-6 3-15,-6-5 3 16,-10-8 3-16,-10-8 1 16,-12-10-10-16,-2-7-23 15,0 0 3-15,-23 0 22 16,-10-7 4-16,0-10 5 15,6 1-1-15,12 6 5 0,7 3 2 16,8 0 2-16,0 1-4 16,0-6-2-16,6-6-3 15,13-2-3-15,6-4 1 16,4-3 2-16,2 2 0 16,0-4 0-16,7-3 3 15,1-4-1-15,4 0 0 16,-3-3 1-16,-9 8 5 15,-8 4 12-15,-10 2-1 16,-7 8 1-16,-2 10 4 16,-4 3-7-16,0 4-9 15,0 0-8-15,0 0-14 16,0 14-2-16,0 12 10 16,0 8 5-16,0 0-5 15,0 3 1-15,10-2 3 0,11 6-1 16,0-5-1-16,0-2-1 15,-3 0 4-15,-1-4-1 16,-3-5 1-16,-3-4-2 16,-7-5 3-16,-2-4-3 15,-2-5 0-15,0 2 0 16,-27-5-15-16,-17-2 17 16,-14-2 1-16,-8 0-18 15,-3-2-18-15,3-6-45 16,14 2-79-16,23 1-157 15</inkml:trace>
  <inkml:trace contextRef="#ctx0" brushRef="#br0" timeOffset="2696.401">21496 6863 268 0,'0'0'211'15,"0"0"-158"-15,0 0-18 16,0 0 12-16,0 0 10 15,0 0 6-15,0 0 3 16,125 93-15-16,-28-65-5 16,15 2-5-16,11 3-16 15,19 6-14-15,17 6 4 16,12 5-1-16,20 2-3 16,6-4-9-16,-1 0 3 15,-7-5 1-15,-17-6-6 16,-27-3 1-16,-30-8 8 15,-26-6-2-15,-24-3 6 16,-22-10 0-16,-16-1-5 0,-12-1-3 16,-7-5-5-16,-5 1 0 15,-3-1-2-15,0 0-20 16,0 0-65-16,-18 0-74 16,-6 0-78-16,-3-8-289 15</inkml:trace>
  <inkml:trace contextRef="#ctx0" brushRef="#br0" timeOffset="3186.567">24010 7242 440 0,'0'0'191'0,"0"0"-121"15,0 0 15-15,0 0-1 16,0 0-22-16,0 0-57 15,0 7 0-15,0 29 2 16,0 11 19-16,0 6 3 16,-6 1-6-16,-7-5-10 15,0-9 3-15,2-12 0 16,4-9-3-16,7-8-7 16,0-7-1-16,0-4 0 15,0 0 12-15,0 0 22 0,0-30 23 16,0-17-24-1,0-14-34-15,0-16 1 0,7-12-1 16,1-3 3 0,4-2-6-16,1 5 2 0,5 14-3 15,-3 19 1-15,-1 19 0 16,-5 19 0-16,-5 16 6 16,-2 2-7-16,0 0-5 15,4 17-10-15,0 25 10 16,3 18 5-16,-3 14 6 15,4 7-1-15,-1-3-2 16,4-4-2-16,5-10 0 16,4-10-1-16,-2-8-2 15,-2-7-7-15,-3-10-21 0,-3-8-40 16,-1-7-47-16,-7-6-91 16,-4-8-32-16,0 0-122 15</inkml:trace>
  <inkml:trace contextRef="#ctx0" brushRef="#br0" timeOffset="3949.955">23721 7271 336 0,'0'0'87'16,"0"0"-43"-16,0 0 49 16,0 0 0-16,0 0-32 0,0 0-38 15,83-38-16 1,-7 30 7-16,11 1 6 0,4-2-1 15,-4-1 3-15,-16-1-1 16,-15 0 9-16,-16 2 6 16,-16 4 9-16,-10-1-2 15,-9 3 8-15,-5 2 1 16,0 1-2-16,0 0-15 16,0 0-14-16,6 0-21 15,7 0-5-15,10 15 5 16,10 8 0-16,12 3 4 15,8 1-3-15,1 3 0 16,-3-5 2-16,-11 0-3 16,-7-7-1-16,-10-1 0 15,-12-7 1-15,-7-4-1 16,-4-2-7-16,-2-4-17 0,-29 0-8 16,-16 0 25-16,-6 0-24 15,11-4 17-15,13-8 13 16,20-9 2-16,9-2 0 15,4-11-2-15,30-7-12 16,14-3 10-16,6 1-3 16,0 4 5-16,-8 7 2 15,-11 7 2-15,-8 11 1 16,-6 1 6-16,-13 7 1 16,0 4 1-16,-6 2 0 15,-2 0-4-15,2 0-7 16,4 2-7-16,10 20 7 15,4 12 2-15,3 4 1 16,1 3-2-16,-2-1-1 0,5-2 1 16,0-5-1-16,-7-8 2 15,-1-5 0-15,-9-8-2 16,-6-5 0-16,-4-4 0 16,0-3-5-16,0 0-1 15,-16 0 6-15,-9-6 13 16,6-14-5-16,7-7 1 15,10-8-1-15,2-7-4 16,18-6-2-16,18-5-2 16,11 3-6-16,-1 4 1 15,4 6-7-15,-6 10-4 16,-4 6 7-16,-4 7-7 16,-5 6-27-16,3 5-26 0,-3 6-77 15,-4 2-119-15,-10 23-265 16</inkml:trace>
  <inkml:trace contextRef="#ctx0" brushRef="#br0" timeOffset="5185.462">25573 7217 410 0,'0'0'152'0,"0"0"-61"16,0 0-14-16,2-126-1 0,-2 94-28 15,-9 9-19-15,-1 7 5 16,-4 7 11-16,1 9-35 16,-3 0-10-16,-4 7-13 15,0 24 8-15,-3 2 5 16,6 7-2-16,5-3 0 16,10-5 1-16,2-6-5 15,0-10 1-15,14-7-1 16,3-4 0-16,8-5 6 15,2 0 5-15,4-11 0 16,2-10 0-16,-6-3-1 16,-2 0 0-16,-10-1 4 15,-3 10 2-15,-8 1 18 16,-4 10 8-16,0 1 0 0,0 3-13 16,0 0-23-1,0 4-18-15,2 21-11 0,1 7 28 16,3-2 0-16,4-6-14 15,5-7-7-15,7-6 10 16,5-9 5-16,4-2 7 16,5 0 6-16,-1-7-4 15,-4-12 6-15,-4-6-4 16,-7-3 1-16,-6-2 5 16,-6 1 1-16,-3 0 10 15,-5 11-4-15,0 11-3 16,0 4 18-16,0 3-29 15,0 0-3-15,2 12-25 0,7 8 22 16,4 2 1 0,10-5 0-16,8-8-6 0,5-7 4 15,3-2 3-15,0 0 1 16,-6-3 0-16,-7-14 2 16,-3-1 2-16,-5 0 1 15,-9 0 4-15,-7 1 12 16,-2 0 8-16,0 3 5 15,0 4-2-15,0 7-5 16,0 0-9-16,0 3-12 16,0 0-6-16,0 11-12 15,-13 18 7-15,-10 15 5 0,1 10 5 16,2 15-5-16,6 12 2 16,10 10 1-16,4 9-1 15,0 4 1-15,18 5-1 16,4-2 3-1,3-7 0-15,-5-6-2 16,-9-6-3-16,-9-12-2 16,-2-9 2-16,0-19-1 0,0-19 0 15,0-18-5-15,-11-11 6 16,-18-2 0-16,-16-29 6 16,-24-9-6-16,-16-10-7 15,-5-3 1-15,9 8-5 16,21 3-10-16,27 0 9 15,31-2-5-15,4-11-16 16,49-4 2-16,25-10-5 0,15-1 16 16,9-4 5-16,3-2 8 15,-1-3 7-15,-2-5 0 16,-8-4 0-16,-16 6 1 16,-21 4 4-16,-19 9 4 15,-18 11 16-15,-14 10 9 16,-4 14 3-16,0 10 1 15,0 12-16-15,0 8-15 16,0 4-7-16,-2 0-3 16,-9 13-18-16,2 16 14 15,-2 7 7-15,6 2-2 16,5 2 0-16,0 7 0 0,9 0 0 16,18 6 0-16,8 1-4 15,4-2-3-15,1-8 3 16,-7-4-2-16,-6-11 1 15,-12-10 4-15,-7-7 3 16,-8-6-5-16,0-2-5 16,-19-4-3-16,-21 0 13 15,-13 0-1-15,-3 0-12 16,0-8-25-16,5 0-52 16,4 0-83-16,7 0-152 15</inkml:trace>
  <inkml:trace contextRef="#ctx0" brushRef="#br0" timeOffset="16897.11">14698 10293 432 0,'0'0'73'0,"0"0"-26"15,0 0 7 1,0 0 27-16,0 0-21 0,0 0-11 15,0 0-24-15,4 0-6 16,17 0 13-16,5 0-4 16,10 0-6-16,11 0-6 15,22 0 6-15,29 0 3 16,27 0-5-16,28 0-5 16,28 0-7-16,22 0 1 15,24 0-4-15,16-11 0 16,-4 4-1-1,-2 1-1-15,13 2-2 0,22-3-1 16,29 0 3-16,11-6-2 16,-7 9 1-16,-33 4-1 15,-41 0 1-15,-52 13-2 16,-48 5 0-16,-46-2-5 16,-36-6 4-16,-24-7-3 15,-17 0 3-15,-5-3 1 16,-3 0 4-16,0 0 4 0,0 0 1 15,0 0-2-15,0 0-7 16,0 0-16-16,-14 0-81 16,1-3-73-16,-6-4-61 15,9-1-136-15</inkml:trace>
  <inkml:trace contextRef="#ctx0" brushRef="#br0" timeOffset="18673.177">14631 10309 132 0,'0'0'78'0,"0"0"32"16,0 0 17-16,0 0-19 15,0 0-31-15,0 0 9 16,0 0-31-16,0 2-14 15,0 18-22-15,0 12 28 16,0 18 10-16,9 12-17 16,-4 14 3-16,-3 17-13 15,-2 7-9-15,0 10 12 16,0 4-8-16,-7 5-6 16,0-3-1-16,3 0-6 15,4 7-4-15,0-1 6 16,0 1 23-16,0-5-26 15,0-14-7-15,0-14 10 0,0-16 1 16,0-19-11 0,0-19-1-16,-2-10 1 0,0-10-3 15,0-8 1-15,-1-2-1 16,3-4 2-16,0 0 1 16,-2 0-1-16,2 0 1 15,0-2-1-15,0 0 2 16,0 0-1-16,0 0-3 15,0 0 1-15,0 0-2 16,0 0-4-16,0 0-1 16,0 0-4-16,0 0-1 15,9 0-5-15,20 0-2 16,15 0 16-16,24-8 0 0,20-10-2 16,34-2-1-16,32-4 1 15,31-2 0-15,25-3-1 16,10 1-1-16,10 2 4 15,1 2 1-15,-7 2-3 16,-4 4-1-16,-4 2 0 16,-6 0-9-16,-3 2-1 15,-9-3-2-15,-4 4 8 16,2-3 8-16,5-1 0 16,-1 0 0-16,3-1 0 15,-12-1 3-15,-19 2-3 16,-28 1-5-16,-23-1 1 0,-25 6 1 15,-16 1 0-15,-11 3 2 16,-9 3 1-16,-6 3 0 16,-10 1 0-16,-5 0 0 15,-12 0-1-15,-6 0-1 16,-5 0 2-16,1 0 1 16,0 0-1-16,-7 0 1 15,0 0 0-15,-6 0-1 16,-2 0 0-16,1 0 1 15,-3 0-1-15,2 0 1 16,-2 0-1-16,0 0 2 16,0 0 2-16,0 0 6 15,0 0 13-15,0-8 10 0,0-6-11 16,-2-5-9 0,-12-3 4-16,-1-6-10 0,-4-8 1 15,0-6 0-15,-2-8-4 16,1-8-2-16,5-10 1 15,1-5-3-15,10-7 0 16,2-2 2-16,2 1-1 16,0 0 0-16,2 2 2 15,12 7-2-15,-1 2-1 16,-3 6 1-16,-2 2 0 16,-4 2 2-16,-4-1-1 15,0 1-2-15,0 4 2 16,-4 4 0-16,-10 10 4 15,3 11-2-15,3 8-2 0,0 9 1 16,4 6 0-16,2 3-2 16,-1 5-1-16,3 0 0 15,-2 0 0-15,2 0 0 16,0 0-1-16,0 0 1 16,0 0 1-16,-2 0-1 15,2 0 0-15,-4-6 3 16,-5-1 1-16,-3-1-4 15,-1 2-1-15,-5 2-2 16,-6 4-1-16,-14 0-3 16,-20 14 3-16,-17 9 2 15,-29 8-1-15,-31 9-19 16,-48 4-78-16,-48-10-172 0,-48-20-571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15T16:50:14.319"/>
    </inkml:context>
    <inkml:brush xml:id="br0">
      <inkml:brushProperty name="width" value="0.05292" units="cm"/>
      <inkml:brushProperty name="height" value="0.05292" units="cm"/>
      <inkml:brushProperty name="color" value="#FF0000"/>
    </inkml:brush>
  </inkml:definitions>
  <inkml:trace contextRef="#ctx0" brushRef="#br0">15146 1619 404 0,'0'0'197'15,"0"0"-149"-15,0 0 29 16,0 0 34-16,0 0-5 16,0 0-31-16,0 0-19 15,0 0-5-15,0 0 0 16,0 0 0-16,-6-5-3 15,-17-7-5-15,-10-4-29 16,-21-4-10-16,-11-7-3 16,-5 2-2-16,-13-3 0 15,0-2 0-15,-1 0-2 0,-1-1-1 16,9 7-3-16,16 4 3 16,16 8-1-16,15 6 1 15,8 5 1-15,6 1-3 16,3 0 0-16,4 0-5 15,1 0-2-15,1 0-1 16,1 0-1-16,2 1 2 16,-1 12-1-16,2 12-4 15,0 5 8-15,2 8 9 16,0 0 0-16,0 4-1 16,4-7 0-16,6-3 2 15,-4-4-4-15,0-6 3 0,-1-8 0 16,-3-6-4-16,0-6-5 15,-2-2 10-15,0 0 0 16,0 0 11-16,0-2 4 16,0-16 13-16,-6-9-7 15,-15-10-10-15,4-7-9 16,-3-5-1-16,2-2-1 16,4-1 1-16,4 4 0 15,1 7 2-15,7 13-3 16,-1 14 3-16,3 10-3 15,0 4-2-15,0 0-6 16,0 0-1-16,0 0 4 0,0 0-10 16,18 0 10-1,15 0 2-15,12 0-5 0,10 0-36 16,10 0-101-16,-2 12-92 16,-19 4-209-16</inkml:trace>
  <inkml:trace contextRef="#ctx0" brushRef="#br0" timeOffset="1183.751">5770 884 547 0,'0'0'140'0,"0"0"-29"16,0 0 9-16,0 0-8 15,0 0-24-15,0 0-21 0,0 0-23 16,-34-76-27-16,34 76-15 16,0 13-2-16,0 24 0 15,0 13 4-15,-8 13 1 16,-3 7 6-16,-3 0-9 16,3-4 2-16,7-12-4 15,2-12 0-15,2-16 0 16,0-12-3-16,0-10-2 15,0-4-1-15,0 0 6 16,0 0 8-16,0-32 6 16,0-18-14-16,0-21-10 15,0-9-7-15,0-8-9 16,0-1-1-16,0-2 7 0,0 7-4 16,0 10-2-16,6 11-7 15,12 13 2-15,6 10 0 16,8 10-20-16,5 4-27 15,10 12-58-15,5 10-51 16,-4 4-102-16</inkml:trace>
  <inkml:trace contextRef="#ctx0" brushRef="#br0" timeOffset="1894.086">5741 1069 378 0,'0'0'94'0,"0"0"3"0,0 0 13 16,0 0-44-16,0 0-50 15,0 0-13-15,47-27-2 16,2 9 1-16,6 1 0 16,3 0 0-16,0 3-1 15,-8 4 3-15,-8 2-3 16,-13 4-1-16,-11 2 0 15,-11 0 0-15,-7 2 0 16,0 0 0-16,0 0-1 16,0 0-4-16,-5 0 5 15,-9 0 0-15,-3 13 4 16,-5 4-4-16,1 8 0 0,4 0 2 16,5 2-1-16,10-7-1 15,2-2-3-15,4-5 3 16,23 0-2-16,9-7 4 15,7-5-1-15,7-1 4 16,0-1 2-16,-11-15 0 16,-7-4-4-16,-16-2 4 15,-12-1 2-15,-4-3 11 16,0 0 18-16,-18 3-7 16,-6 6-13-16,-9 5 3 15,-4 10-17-15,-7 2-4 16,0 0-3-16,5 23-2 15,8 4 0-15,14 7-1 0,7 3-6 16,10-2-5 0,0-3 10-16,31-9-7 0,8-7 11 15,10-10 0-15,2-6 3 16,5 0 10-16,-3-15-2 16,-4-4-3-16,-5-9 21 15,-1 1 0-15,-1 0 2 16,-6 4 1-16,-5 9-7 15,-9 8-7-15,-8 5-13 16,-1 1-2-16,2 0-1 16,4 7-5-16,1 14 6 15,-1 2 0-15,0 4 2 16,1-4-2-16,2 0-4 16,5-8-49-16,6-3-63 15,6-7-77-15,0-5-254 0</inkml:trace>
  <inkml:trace contextRef="#ctx0" brushRef="#br0" timeOffset="4885.77">7744 930 389 0,'0'0'341'0,"0"0"-292"16,0 0 29-16,0 0 33 15,0 0-8-15,0 0-44 16,-69-72-27-16,67 72-27 16,2 0-5-16,-2 18-17 15,2 14 11-15,0 10 6 16,0-4 0-16,2 0-4 0,16-7-3 16,4-10-5-16,2-4-11 15,3-13-6-15,0-4 12 16,0 0 17-16,0-11 6 15,-2-11 2-15,-4-3 1 16,2-3 1-16,-3-1 2 16,-5 6-7-16,-1 6 8 15,-7 5-5-15,-5 7 8 16,-2 5-8-16,0 0-8 16,2 0-8-16,2 0-8 15,7 7-5-15,3 11 18 16,1 6 3-16,1-2 0 15,-1-6 0-15,-1-2-1 0,-3-8-10 16,1-3 4 0,-6-3 3-16,1 0 4 0,3 0 5 15,2-9 4-15,5-11-3 16,-3 0-3-16,1 1-3 16,-3 4 3-16,-5 7-1 15,-3 6-2-15,-2 2 0 16,2 0-5-16,5 0-7 15,5 0-7-15,3 10 13 16,4 6-3-16,-3-2-4 16,-1 0-3-16,1-4-7 15,-5-4 6-15,-3-4-4 0,-6 1 4 16,-2-3 8 0,1 0 9-16,1 0 6 0,4-3 3 15,6-11-3-15,-1-2-2 16,1 1 0-16,1 5-3 15,-4 1 0-15,-1 5-2 16,-4 2-2-16,1 2 1 16,1 0-7-16,6 0 3 15,1 0-2-15,6 8 4 16,6 4 4-16,2-2 0 16,8-2 0-16,5-6 0 15,1-2 1-15,-3 0 1 16,-9-3-1-16,-6-11 9 15,-12-3 8-15,-4 1 17 16,-6-1 19-16,-3 0 1 0,0 3-14 16,0 3-4-16,0 8-4 15,0 0-5-15,0 3-12 16,-3 0-16-16,1 9-5 16,0 30-14-16,-3 12 19 15,3 16 3-15,2 4 0 16,0 4-1-16,0-3-2 15,0-2 2-15,0-12-2 16,4-14 0-16,3-15 0 16,0-15-1-16,-7-10 1 15,0-4 3-15,0 0 11 16,0-18 16-16,-7-17 1 0,-11-10-29 16,1-10 1-1,-6-9-2-15,3-10-1 0,-5-4-4 16,2-4-2-1,4 3 1-15,11 5-4 0,8 12 2 16,0 10-5-16,21 13-8 16,8 14-4-16,8 13 5 15,0 9-6-15,3 3 1 16,2 15-9-16,1 20 8 16,-5 14 1-16,-11 7-6 15,-12 2 6-15,-10 0-3 16,-5-8-4-16,0-7-8 15,-14-14-29-15,-8-11 25 0,-4-7 4 16,-5-9 9 0,-2-2-7-16,10 0 3 0,9 0 26 15,9-13 8-15,5-9 2 16,9-10-2-16,24-6-5 16,8-6 1-16,3-1 3 15,6-6 2-15,-2 1-2 16,2 2 5-16,-9 2-2 15,-11 5 0-15,-12 1 20 16,-12 5 10-16,-6 2-1 16,0 5-1-16,-20 8 7 15,-6 4 35-15,-5 9-11 16,2 0-29-16,0 7-16 16,6 0-11-16,1 0-5 15,4 20-1-15,2 17-3 0,6 13 0 16,7 11 3-16,3 13 2 15,0 7 1-15,22-5 1 16,9-10-3-16,8-11 0 16,-2-18-1-16,3-13-3 15,-2-9 2-15,-4-13-3 16,0-2 5-16,-3-5 5 16,0-18 5-16,-2-13-1 15,-3-7-3-15,-8-3 1 16,-9-2 0-16,-9-1 4 0,0 10 6 15,-5 7-4 1,-8 14-3-16,4 12 6 0,0 6-16 16,-4 0-9-1,-5 18-4-15,1 14 4 0,3 12 0 16,9 1 4 0,5 2-1-16,0-5 5 0,17-6 0 15,6-5-3-15,6-9 4 16,2-8-3-16,5-9 3 15,0-5 0-15,2 0 6 16,-2-8 0-16,1-16-1 16,-6-4 1-16,-6-2 0 15,-4-2-1-15,-11 1 1 16,-3 10 11-16,-5 3 4 16,0 12 0-16,-2 4-5 15,0 2-15-15,0 0-1 0,0 0-15 16,2 10-8-16,4 13 14 15,0 4 5-15,5-3 4 16,-3-2-7-16,2-4 0 16,3-2 0-16,1-4 1 15,-1-1 2-15,1-7-4 16,-3-4 6-16,-1 0 2 16,4 0 8-16,6-17 1 15,0-5-2-15,0-4 0 16,-2 2-1-16,-6 4 7 15,-6 7-5-15,-2 7-5 16,-2 6-3-16,1 0-2 16,1 0-12-16,0 0-3 15,8 1 5-15,-1 11 10 16,-3 2-4-16,2 3-3 0,-1-3-3 16,-1 3-3-16,4-3 0 15,-3-5-1-15,-3-4 2 16,-2-5-1-16,1 0 15 15,4 0 1-15,2-3 13 16,5-18-1-16,2-1-3 16,-2 4-3-16,-3 4-1 15,-7 8-2-15,0 1-4 0,4 5 0 16,3 0-9 0,3 0-2-16,-1 3 1 0,3 9 6 15,2 3-1-15,5-2 1 16,-1 0 2-16,5-4 1 15,-2-5 1-15,-2-2 2 16,-4-2 2-16,-4 0 0 16,-7 0 2-16,-3-14 3 15,-4-7 0-15,-3-8-8 16,0-1 11-16,0 0 2 16,-10 2 6-16,-7 6-3 15,1 8-2-15,7 10-12 16,1 4-3-16,-2 0-9 15,1 14-8-15,1 20 2 16,4 12 14-16,4 2-1 0,6-6-1 16,25-4 2-1,3-9 0-15,-3-9 1 0,0-10-2 16,-4-9 3-16,4-1-1 16,-2-1 4-16,0-20 3 15,0-4-1-15,-5-2-1 16,-2 1 0-16,-6 2 0 15,-7 8-2-15,-3 4 4 16,-3 8-3-16,-1 4-4 16,0 0-2-16,3 0-16 15,2 8-8-15,-1 9 23 16,1 4 0-16,1-3 1 0,2 0 0 16,-1-4 1-1,-1-8 1-15,-4 1-4 0,2-7 1 16,-4 0 3-16,2 0 6 15,5 0-1-15,5-13 4 16,3-4-4-16,1 2-3 16,0 2-1-16,-5 4-1 15,3 5 0-15,0 3-4 16,1 1-5-16,5 0-2 16,3 1 5-16,4 9 5 15,7 2-2-15,3-2-1 16,-1-4 2-16,-4 0-2 15,-14-6 0-15,-8 0 4 0,-8-3 10 16,-4-24 18 0,0-15-6-16,0-8 22 15,-25-10 5-15,-8-3-7 0,0 0-2 16,6 6-10-16,2 13 3 16,10 14-5-16,5 14-9 15,6 9-9-15,2 7 2 16,2 0-12-16,-2 21-14 15,2 23-10-15,0 19 23 16,0 9 1-16,0 2-11 16,20-4-11-16,11-8-17 15,7-7-4-15,8-16-21 16,6-10-52-16,-1-15-63 16,-11-14-44-16,-13 0-131 0</inkml:trace>
  <inkml:trace contextRef="#ctx0" brushRef="#br0" timeOffset="5993.456">11033 854 247 0,'0'0'177'16,"0"0"-109"-16,0 0 7 15,0 0 40-15,0 0-26 16,0 0-36-16,0 0-18 16,-96-58-6-16,123 56-26 15,15-6-1-15,20-2 5 16,10-2-4-16,3-3 1 15,-10 8 1-15,-11 1 0 16,-17 2 6-16,-16 4 8 0,-13 0 3 16,-6 0-2-16,-2 0-4 15,0 0-7-15,0 0-1 16,0 0-1-16,0 16-5 16,0 10 14-16,0 6 7 15,7 2-14-15,3-3-7 16,0-2 2-16,4-8-1 15,-3-4-3 1,-2-5 1-16,-1-5 0 0,-2-6 0 16,2-1-1-16,7 0 6 15,10-22 15-15,8-12-4 16,-1-5-6-16,-6 3 5 16,-7 5 2-16,-9 9-1 15,-1 10-3-15,-4 6-6 16,-2 6-8-16,-3 0-2 0,0 0-11 15,6 0-7-15,3 18 1 16,5 6 19-16,1 2 0 16,1 0-5-16,-3-5-2 15,3-4 3-15,-5-3 0 16,-3-8 1-16,-4-4-4 16,-1-2 3-16,4 0 4 15,6-3 7-15,5-20 4 16,4-5-7-16,3-1-1 15,-7 6-2-15,-3 2 0 16,-3 9-1-16,-4 7-1 16,1 5-3-16,7 0-9 0,1 3 3 15,8 14-1 1,2 3 3-16,-2 1-6 0,4 0 0 16,2-2 1-16,4-6 7 15,-1-5 4-15,-8-6 1 16,-8-2 1-16,-9 0 6 15,-4-2 6-15,-1-19 2 16,-4-8-1-16,0-3 3 16,0 2-8-16,-7 6 9 15,-11 8 9-15,-1 6-26 16,-2 10-2-16,-1 0-11 16,-1 18 6-16,2 12 2 0,7-2 2 15,14-3-8 1,0-4 0-16,0-5 5 0,14-4 2 15,-1-8-7-15,-3-2 11 16,2 0 1-16,-7-2 4 16,-3 0-2-16,-2 0 4 15,0 2-1-15,0-2-6 16,0 2 0-16,0 6-3 16,-5 10-4-16,-9 12 6 15,-3 14 1-15,-5 10 4 16,4 17 3-16,9 10-2 15,9 10 3-15,0 12 20 16,16 3-21-16,9 6-5 16,6 6 12-16,2 3-7 15,0-3 0-15,-1-12 5 0,-8-22 2 16,-13-28 2-16,-11-21-5 16,-20-19-10-16,-45-10 8 15,-22-6 7-15,-21 0-14 16,-11-27-2-16,-3-17-16 15,1-19-1-15,13-17-11 16,25-17-9-16,29-12-11 16,32-1-5-16,22-2-26 15,11 8-36-15,40 4-37 16,17-3-63-16,11 7-27 16</inkml:trace>
  <inkml:trace contextRef="#ctx0" brushRef="#br0" timeOffset="6303.446">11691 356 413 0,'0'0'129'15,"0"0"-69"-15,0 0 3 16,0 0-11-16,0 0-33 15,0 0-19-15,-58-14-4 0,58 19 2 16,0-1-2-16,0 0 4 16,8-3 6-16,13-1 20 15,0 0 21-15,4 0-16 16,-5 0-16-16,-7-7-9 16,-3-7-1-16,-8 2-5 15,-2 0-27-15,0 2-43 16,-27 4-81-16,-22 6-207 15</inkml:trace>
  <inkml:trace contextRef="#ctx0" brushRef="#br0" timeOffset="7017.009">7733 611 131 0,'0'0'113'0,"0"0"-13"15,0 0 3-15,0 0 16 16,0 0-15-16,0 0-42 15,4-69-2-15,-10 66-6 16,2 3-12-16,-5 0-21 16,1 0-9-16,0 0-9 15,-1 13-3-15,5 6-2 16,2 2 0-16,2-2-1 16,0 0 1-16,19-5 2 15,14-7 7-15,8-7 10 16,3 0 7-16,-2-2 27 15,-5-20 11-15,-8-6-1 16,-16-4-14-16,-13 0 5 16,0-4-14-16,-38 8-38 15,-16 9-5-15,-10 11-32 0,2 8-32 16,6 8-40-16,9 32-71 16,11 6-98-16,10 5-294 15</inkml:trace>
  <inkml:trace contextRef="#ctx0" brushRef="#br0" timeOffset="7674.986">5433 2153 746 0,'0'0'125'15,"0"0"-9"-15,0 0-16 0,0 0-24 16,0 0-42-16,0 0-27 16,-8-27-7-16,8 33-11 15,10 19 3-15,9 13 8 16,-1 6 7-16,-3 6-3 16,1 1-3-16,-5-1 1 15,-2-4 1-15,-2-13-3 16,-3-12 2-16,-2-10-1 15,-2-11-1-15,0 0 6 16,0 0 9-16,0-11 12 16,-9-19 20-16,-6-17-40 15,-3-18 3-15,7-12-2 16,4-12-8-16,3-8 1 16,4-3-1-16,0 4 0 15,0 17 0-15,0 27 1 16,0 27-1-16,0 18-2 0,0 7-4 15,9 0-16-15,24 12-20 16,14 24 23-16,10 13 5 16,-1 11 4-16,-9 2 3 15,-13-6 2-15,-17-5-4 16,-12-2 4-16,-5-9-3 16,-11-4-1-16,-25-1-11 15,-6-5 1-15,-10-2-24 16,-1 2-26-16,2-3-65 15,6-2-62-15,12-3-120 16</inkml:trace>
  <inkml:trace contextRef="#ctx0" brushRef="#br0" timeOffset="8271.099">5926 2319 559 0,'0'0'213'16,"0"0"-99"-16,0 0 20 16,0 0-10-16,0 0-64 15,0 0-54-15,0-21-6 0,0 44-22 16,14 16 18 0,8 11 4-16,2 4 5 0,1-4-3 15,2-7-1-15,-5-12-1 16,-3-11-2-16,0-14-8 15,1-6 10-15,0-4 5 16,6-28 4-16,8-22 0 16,-3-12-5-16,0-18 1 15,-11-13-2-15,-9-11 4 16,-11-9-2-16,0-4 1 16,-23 10-3-16,-20 24 5 15,-6 24 11-15,-5 31 8 16,5 18-14-16,5 14-13 15,3 0-6-15,-3 30-8 16,2 30 0-16,3 22 5 16,8 17 0-16,18 0-13 15,13-4-10-15,2-11 16 16,32-8-9-16,8-9 8 16,5-12 3-16,0-7 8 0,0-13-2 15,-2-9 0-15,-1-2 8 16,-2-5 1-16,-4-1 0 15,-2-1-2-15,-3 2 2 16,-2 0-2-16,-4 4 1 16,-3-1 0-16,-6 0-1 15,-5 0 0-15,-1-3 1 16,1 0-1-16,-1-4 2 16,1-4-2-16,5-5-35 15,9-6-166-15,4 0-143 0</inkml:trace>
  <inkml:trace contextRef="#ctx0" brushRef="#br0" timeOffset="9649.03">7450 2289 649 0,'0'0'96'0,"0"0"-84"0,0 0-5 16,0 0 9-16,0 0 12 16,0 0-7-16,118-23 6 15,-88 17 7-15,-11-2-8 16,-7 2-10-16,-8-5 0 16,-4 0 21-16,0-6 3 15,0 1-4-15,0 5-16 16,-18-2-8-16,-2 8-6 15,0 2-4-15,-3 3-2 16,-1 0-12-16,2 23 5 16,2 7-5-16,7 7-1 15,11 0 0-15,2 1 2 0,8-8-1 16,26-7-4 0,10-6 7-16,9-15 7 15,10-2 2-15,8-16 2 16,7-24 10-16,-2-6-7 0,-9-4 2 15,-14-6 18-15,-14-6 23 16,-22-7 4-16,-11-7-9 16,-6 2 31-16,0 9-8 15,-17 14-18-15,-3 17-1 16,5 17 12-16,3 10-23 16,7 7-19-16,3 0-17 15,0 18-15-15,-2 36-12 16,4 26 27-16,0 23 1 15,0 10-1-15,8 10 0 16,13 11-3-16,-2 10 3 16,0 5-6-16,-3-4-7 15,-6-8-7-15,5-24-9 0,2-33-11 16,-2-32-6-16,1-26 9 16,1-22 11-16,8 0 22 15,6-22 2-15,10-26 2 16,7-16-23-16,4-10-23 15,-6-5-2-15,-13 5 10 16,-19 2-27-16,-14 5 11 16,-29 8-16-16,-33 6 20 15,-21 11-6-15,-15 8 25 16,-6 10 27-16,3 6-7 16,19 4 2-16,31 4 7 15,28 6 2-15,23 0 7 0,4-4-7 16,57-8-1-16,42-17 1 15,41-20 9-15,34-19-1 16,7-11 0-16,-17 2 12 16,-33 4 41-16,-45 10 13 15,-37 8-1-15,-31 8 12 16,-17 9 3-16,-5 10-11 16,0 10-11-16,-9 8 3 15,0 10-17-15,5 4-24 16,4 0-28-16,0 24-4 15,0 30-14-15,0 29 18 16,0 19 4-16,0 11-3 16,10 12 4-16,2 14-2 0,1 5-1 15,0-3 0 1,5-15-2-16,5-24 0 0,-2-23-4 16,4-29-1-16,-7-23-2 15,-5-14-11-15,-1-13-3 16,5-9 11-16,15-32 6 15,8-22-15-15,2-13-20 16,-6-4-3-16,-20 1 3 16,-16 4 22-16,-21 4-8 15,-43 9-22-15,-25 8-2 16,-13 16-10-16,-4 14 23 16,11 12-5-16,26 8 4 15,24 4-4-15,25-2 22 0,16 2 16 16,4-2 2-16,0-2 0 15,17-6-13-15,30-14 13 16,29-11 1-16,19-10 9 16,6-2-6-16,-7 6 1 15,-23 6 20-15,-17 9 14 16,-17 6 9-16,-10 2 6 16,-14 6 7-16,-6 2 1 15,-5 6-9-15,-2 4-2 16,0 0-19-16,0 0-18 15,0 0-13-15,0 16-13 16,3 22 1-16,3 12 12 16,3 9 0-16,2-8 2 0,5-7-2 15,-1-9 0-15,-1-14-16 16,-3-6-35-16,-5-9-29 16,-1-6-34-16,0 0-28 15,1-27 17-15,3-12-203 16</inkml:trace>
  <inkml:trace contextRef="#ctx0" brushRef="#br0" timeOffset="9915.781">9380 1914 162 0,'0'0'109'0,"0"0"-12"16,0 0 21-16,0 0-2 0,-78-104-26 16,75 104-44-16,1 0-45 15,0 0-1-15,-2 24-12 16,4 6 11-16,0 0 1 15,0-10-3-15,0-7-3 16,11-5 6-16,-1-8 5 16,4 0 6-16,-1-10 9 15,1-14 23-15,-3-3-3 16,-7-1 3-16,1 1-12 16,-5 2-28-16,0 7-3 15,-9 12-40-15,-18 6-110 16,0 8-115-16</inkml:trace>
  <inkml:trace contextRef="#ctx0" brushRef="#br0" timeOffset="11059.929">9834 2155 465 0,'0'0'183'0,"0"0"-59"0,0 0-15 16,0 0 13-16,-69-109-32 16,42 101-44-16,0 5-25 15,4 3-16-15,-2 0-5 0,4 24-1 16,9 6-7 0,2 7 1-16,10 0 5 0,0-1-5 15,25-3-1-15,12-5 2 16,15-9 2-16,2-9 2 15,1-7 0 1,-8-3 2-16,-12 0 2 0,-6-13 3 16,-10-4 0-16,-4-3 1 15,-6-2 1-15,-4 0 2 16,-5 1 6-16,0 7-5 16,0 4 7-16,0 6 2 15,0 4-6-15,0 0-13 16,0 0-5-16,0 4-16 15,6 16 1-15,12 6 20 16,10 2 0-16,13-3-3 0,8-6 2 16,11-11 2-1,14-8 0-15,5 0 2 0,2-17 1 16,-14-6 1-16,-25-3-3 16,-22 1 4-16,-20-4 6 15,0-4-5-15,-17-4-2 16,-20 3 1-16,0 6 4 15,1 8-4-15,5 8 2 16,11 8-8-16,2 4 0 16,7 0-8-16,2 28-1 15,3 14 3-15,6 8 5 16,0 5 2-16,29-4 0 16,15-6-1-16,12-11 6 15,2-10-2-15,0-15 1 0,-7-9 1 16,-4 0 0-16,-8-5 1 15,-3-17-1-15,-4-4-1 16,-8-2 2-16,-6-3-3 16,-3 2 1-16,-5 3-2 15,-6 5 2-15,0 10-1 16,-2 4-4-16,3 5 0 16,-3 2-4-16,4 0-7 15,4 0-9-15,3 11 3 16,3 8 8-16,1 7 4 15,2 0 4-15,-2 0 1 16,1-6-1-16,2-3-2 16,-2-6-10-16,-2-6 8 15,-1-5 5-15,-1 0 1 0,5 0 5 16,2-11-1-16,-3-4-1 16,-5 1-2-16,0-1 0 15,-4 5-1-15,2 5-1 16,0 0-3-16,3 4-1 15,3-2 0-15,6 2 4 16,3-3 0-16,12-5 0 16,5-3 0-16,3-3 2 15,-6-6 2-15,-3-9 0 16,-14-8 6-16,-7-12 12 16,-16-16 6-16,0-13 10 0,-24-5 25 15,-18 0-23-15,-6 12-15 16,4 20-6-16,5 16 15 15,6 18-9-15,12 10-14 16,9 8 1-16,8 0-12 16,2 36-8-16,-1 28-3 15,3 25 11-15,0 6 0 16,5 2-5-16,19-11-12 16,8-12-9-16,3-13-14 15,3-16-17-15,0-13-21 16,-2-11-43-16,-9-10-34 15,-10-11-84-15,-9 0 3 16,-8-19-88-16</inkml:trace>
  <inkml:trace contextRef="#ctx0" brushRef="#br0" timeOffset="11822.543">11273 1996 423 0,'0'0'103'0,"0"0"-6"15,0 0 37-15,0 0-43 16,0 0-51-16,0 0-22 15,0 0 12-15,156-55 5 16,-79 33-11-16,-6-6-7 16,-7 1 10-16,-18 0 21 15,-11-3-5-15,-14-1 5 16,-7-5-9-16,-5 0-10 16,-9 2-4-16,0 6-5 0,0 10-2 15,-9 7-6-15,-9 4-10 16,5 7-2-16,-5 0-13 15,-3 21 0-15,0 23 2 16,0 13 8-16,11 7 0 16,10-1-3-16,0-11 5 15,4-8-8-15,21-16-5 16,4-8 6-16,6-10 4 16,5-6-1-16,-2-4 5 15,-3 0 0-15,-6-12 2 16,-6-1 2-16,-7 0 0 15,-8 5 0-15,-5 4 0 0,-1 4-1 16,-2 0-3-16,4 0 0 16,8 0-13-16,9 0-11 15,13 6 12-15,11-2 0 16,3-4 1-16,2 0 6 16,-10 0 5-16,-7-18 5 15,-8-5 2-15,-9-1 7 16,-10-1 13-16,-2 0 3 15,-4 4 6-15,0 7 3 16,0 1 2-16,-12 8-8 16,-5 5-13-16,-2 0-12 15,-12 9-8-15,-10 34-3 16,-7 19 3-16,0 20 1 16,6 11 3-16,9 8 2 0,15 8-2 15,9 3 1-15,9 4-5 16,0 3 2-16,0 1-1 15,15 0 2-15,4-4 2 16,-2-7-4-16,-5-11 2 16,-10-14 2-16,-2-15 1 15,-5-22 0-15,-26-18-4 16,-20-27 0-16,-25-6 11 16,-27-45-13-16,-15-19-19 15,9-18-15-15,27-6 1 16,37-8-17-16,43-8-20 15,19-7-16-15,66-1-28 16,26-3-110-16,11 9-156 16</inkml:trace>
  <inkml:trace contextRef="#ctx0" brushRef="#br0" timeOffset="12426.093">10331 1642 238 0,'0'0'253'0,"0"0"-179"16,0 0 24-16,0 0-15 15,0 0-10-15,0 0-27 16,-96-62-20-16,79 62-15 16,-2 0-11-16,4 12-5 15,4 10-1-15,6 4-1 16,5-3 7-16,0-4 0 15,14-1 2-15,15-8 3 16,2-1 6-16,3-8 7 16,-3-1 16-16,-10 0 7 15,-4-4 6-15,-7-14 4 16,-8-3 3-16,-2 1-16 16,0-3-18-16,-8 3-17 0,-19 4-3 15,-6 8-25-15,-5 8-89 16,0 0-90-16,5 10-130 15</inkml:trace>
  <inkml:trace contextRef="#ctx0" brushRef="#br0" timeOffset="75744.905">4963 4579 120 0,'0'0'131'0,"0"0"-102"16,0 0 36-16,0 0-4 15,0 0-22-15,0 0-6 16,0-3-4-16,21 3 31 0,8 0-12 15,11 0-8 1,18 3-3-16,17 4-4 0,19-3 0 16,20-2-16-16,15-2-5 15,7 0-12 1,6 0 2-16,5 0 2 0,-4 0-4 16,-7 0 2-16,-9 0-2 15,-22 4 0-15,-9 0-2 16,-7 0 2-16,-7-2 1 15,-4-2 0-15,-13 0-1 16,-18 0-1-16,-16 0 1 16,-14 0-7-16,-8 0-24 15,-9 0-26-15,0 0-14 16,0 0-37-16,-17 0-52 0,-19-2-63 16</inkml:trace>
  <inkml:trace contextRef="#ctx0" brushRef="#br0" timeOffset="76897.121">5736 4660 29 0,'0'0'88'0,"0"0"-6"16,0 0-2-16,168 0-20 15,-105 0-24-15,5-1-2 16,5-4-4-16,2-1-4 15,-2 4 0-15,-4 0-16 16,-2 0 7-16,-8 0-10 16,0-2-3-16,1 0 1 15,4-5 10-15,8 3 2 0,12-1 2 16,15-1-4 0,10-4 13-16,7 4 26 0,0-7-39 15,-10 5-13-15,-8 3 7 16,-9 0-7-16,-12 6-2 15,-13 1 0-15,-12 0-1 16,-8 0-5-16,-2 0 5 16,5 6 1-16,13 0 4 15,11-6-4-15,12 0 2 16,6 0 0-16,3 0-2 16,-1 0-2-16,0 0 1 15,-4 0 1-15,0 0 1 16,-2 0-1-16,2 0 1 15,6 0 0-15,9 0-1 16,6 0 1-16,3 0 3 0,0 0-4 16,-2-8 2-16,-4 0-2 15,-5 4 0-15,0-1-1 16,-8 4 1-16,-5 1-1 16,-7-2 1-16,-4-2 0 15,0-1 1-15,6-1-1 16,5-2 0-16,2 1-1 15,2 0 2-15,-4 2-2 16,-7 3 2-16,-4-2-1 16,-2 4 2-16,-8 0-2 15,-6 0-1-15,1-2 0 16,-6-1-1-16,1 2 4 0,0-4 0 16,2 4-2-1,0-2 1-15,-1 1-1 0,1 0 0 16,3-1 0-16,-1 0 6 15,2 2 9-15,-2 1-6 16,1 0 0-16,-5 0-3 16,-1-3-3-16,3-1 6 15,3 0-8-15,3-1 8 16,3 1 0-16,2 0-9 16,-3-1 2-16,1 1 3 15,-5 1-2-15,-1 0 3 0,-1 3 1 16,-2 0-4-16,-2 0 2 15,-5 0 0-15,-4 0-1 16,-2 0-2-16,-5 0 3 16,-1 3-5-16,6 0 4 15,0-1-3-15,2 0 5 16,-7 1-5-16,-9-1 1 16,-6-1-2-16,-10-1 0 15,-6 3 0-15,-4-3 0 16,-5 0 0-16,0 0 0 15,0 0 0-15,2 0 1 16,-2 0-1-16,0 0-4 16,0 0 2-16,0 0 2 15,0 0 0-15,0 0 2 16,0 0 0-16,0 0-2 16,0 0-1-16,0 0-18 0,0 0-62 15,4 0-93-15,-2 0-205 16</inkml:trace>
  <inkml:trace contextRef="#ctx0" brushRef="#br0" timeOffset="82855.817">27151 4616 182 0,'0'0'110'15,"0"0"-81"-15,0 0 42 16,0 0 28-16,0 0-31 15,0 0-44-15,26-18-4 16,-8 16 4-16,5 2 2 16,8 0-13-16,9 0 3 0,7 0 1 15,8 0-1-15,5 0-5 16,8 0 3-16,5 4-6 16,4 5-1-16,6-2-4 15,-2-1 3-15,-6 0 2 16,1-2-8-16,0-2 3 15,0 0 0-15,-1-2-2 16,2 2 0-16,-4 0 0 16,-2 0 3-16,1 2-4 15,-1-2 1-15,2 3 0 16,1 1 1-16,3-4-2 16,2 3 2-16,-4-4 0 0,-1-1-1 15,-1 0 0-15,-4 0 1 16,-2 0-2-16,-7 0 0 15,-6-1 4-15,-5 1-2 16,-2 0 0-16,-4 0 2 16,-2 0-1-16,1 0 1 15,4 0-2-15,-5 0 0 16,5 0 3-16,-9 0-3 16,-3 0-1-16,-3 0 0 15,-4 0-1-15,-4 0 0 16,0 0 0-16,2 0 1 15,4 0 0-15,4 0 3 16,5 0 1-16,-1 0 5 0,4 0-4 16,-5 0 2-1,-10 0-3-15,-3 0-4 0,-1 0 1 16,2-2-2-16,5 2 1 16,5 0 0-16,-1-4-1 15,0 0 4-15,-2 1-3 16,-1-2 0-16,-8 3 0 15,-9-2-1-15,-3 4-1 16,-6-2 0-16,-2 2-8 16,-2 0-33-16,0 0-44 15,0 0-47-15,0 0-91 16,-27 0-94-16</inkml:trace>
  <inkml:trace contextRef="#ctx0" brushRef="#br0" timeOffset="84175.715">4282 5713 199 0,'0'0'233'0,"0"0"-191"16,0 0 2-16,0 0 27 15,0 0-15-15,0 0-32 16,-9 5-21-16,9-2-1 15,13-2 2-15,16 2 12 16,23-1 6-16,19-2 4 16,24 0 0-16,21 0-8 0,22 0-12 15,23 0 0 1,10 0 4-16,10 0-8 0,-5 0-2 16,-13 0 1-16,-3 2-1 15,5 8 0-15,4-2 3 16,8-2-1-16,5-4-1 15,3-2-1-15,7 0-1 16,9 0 1-16,1 0 0 16,-9 0 1-16,-10 0 0 15,-11 0 1-15,-20 0-2 0,-17 0 0 16,-21 0 0 0,-27 0-2-16,-24 0 1 0,-19 0 1 15,-13 0 0-15,-11 0-1 16,1 0 2-16,0 0-1 15,8 0 0-15,5 0 1 16,4 0 0-16,0-4 0 16,-5 0-1-16,-8-1 0 15,-8 4 1-15,-5-4 0 16,-3 4 1-16,-5 0-1 16,-2-2 0-16,0 1 2 15,-2 0-2-15,0 2-1 16,2-5-20-16,-2 1-111 15,0-7-230-15</inkml:trace>
  <inkml:trace contextRef="#ctx0" brushRef="#br0" timeOffset="95338.448">23537 1546 306 0,'0'0'167'0,"0"0"-81"0,0 0 3 15,0 0 0-15,0 0-8 16,0 0-9-16,0 0-26 16,0 0 13-16,-29-54-32 15,26 50 12-15,1 2-13 16,0 2-14-16,0 0 0 0,2 0-7 16,-2 0-5-1,2 0-5-15,0 0-5 0,0 0 6 16,0 0-4-16,0 0 4 15,0 0 0-15,0 0-3 16,0 0 4-16,0 0 1 16,0 0 1-16,0 0 0 15,0 0 1-15,0 0 0 16,0 0 0-16,0 0 1 16,0 0 2-16,0 0 0 15,0 0 3-15,0 0-2 16,0 0 1-16,0 0-5 15,0 0-1-15,0 0-36 16,-7 0-74-16,1-9-60 16,1-1-80-16</inkml:trace>
  <inkml:trace contextRef="#ctx0" brushRef="#br0" timeOffset="96185.93">23499 611 134 0,'0'0'122'0,"0"0"-23"16,0 0 29-16,0 0 14 16,0 0-56-16,0 0-29 15,0-36-6-15,-2 32-13 16,-3 2-2-16,3 0-8 16,2 2-11-16,-4 0-6 15,-6 0-11-15,-5 0 0 0,-3 12-3 16,-5 10 3-16,4 4-5 15,3 5 3-15,1 5 1 16,8 0 1-16,5 3-3 16,2 0 0-16,0-1-2 15,22-2 2-15,7-8-11 16,6-8 10-16,6-8-3 16,-1-6 7-16,-2-4 3 15,-5-2 5-15,-4 0 4 16,-4-10-7-16,-5-10 16 15,-3-8 16-15,2-6 4 16,-4-4-7-16,-6-5-12 16,-2-1-7-16,-7 3 4 15,0 0-12-15,0 7-7 16,-12 6 0-16,-3 8 0 16,-3 7-8-16,-6 9-1 0,-9 4-8 15,-8 0-19-15,-6 11-43 16,0 12-31-16,5 2-50 15,13 2-28-15,11 2-116 16</inkml:trace>
  <inkml:trace contextRef="#ctx0" brushRef="#br0" timeOffset="96962.736">23521 926 277 0,'0'0'188'16,"0"0"-83"-16,0 0 0 0,0 0 5 16,0 0-40-1,0 0-32-15,-16-5-29 0,-17 32-4 16,-9 9 0-16,-7 4 4 16,5 5 12-16,-4 0-5 15,2 5 4-15,-3 5-4 16,0-1-4-16,2 0-4 15,9-8-6-15,9-11 1 16,11-13 0 0,9-11-3-16,7-4 0 0,2-6-2 15,0-1 2-15,0 0 0 16,0 0 5-16,0 0 7 16,0 0 4-16,0-5 0 15,0-7 0-15,0 0-15 0,0 1 0 16,-4 5-2-1,0 4 1-15,1 2-4 0,-6 0-2 16,-6 0-5-16,-6 0-6 16,-6 7 6-16,-2 8 5 15,3 7-4-15,2 4-4 16,1 5-11-16,3 5-10 16,5 3 20-16,5 3 0 15,10-7-11-15,0-1-4 16,12-8-10-16,28 0 5 15,16-6 28-15,12-6 7 16,9-4 1-16,0-10 3 16,-6 0-2-16,-13 0 0 0,-15-21 4 15,-12-9 0 1,-16-9 10-16,-10-9 11 16,-5-4 16-16,-9 0-4 0,-24 4-28 15,-7 10-4-15,-1 8-7 16,6 9 0-16,6 10-5 15,5 8 5-15,-3 3-12 16,2 0-48-16,1 12-70 16,3-2-111-16,17-7-172 15</inkml:trace>
  <inkml:trace contextRef="#ctx0" brushRef="#br0" timeOffset="97745.695">23757 936 13 0,'0'0'144'0,"0"0"-31"0,0 0-15 16,0 0-4-16,0 0-3 16,0 0-15-16,-19-23-25 15,19 23-1-15,0 0-3 16,0 0-14-16,0 0-19 15,6 8-14-15,21 23-11 16,19 13 11-16,17 8 4 16,11 7 10-16,7 3 5 15,4 0-6-15,0-4-3 16,0-6-1-16,-7-7-7 16,-4-11 2-16,-10-9-4 15,-17-7 9-15,-14-7 0 16,-17-8-2-16,-10 0 2 15,-6-3-6-15,0 0 5 0,0 0 16 16,0 0 20-16,-2 0 10 16,-6 0-18-16,-4-4-18 15,1-1-18-15,-2 4-6 16,-3-2 3-16,-4 3 1 16,-4 0-2-16,-3 0 0 15,-6 10-1-15,-1 16 0 16,3 7 0-16,7 7 0 15,7 4-4-15,13 2-1 16,4 4-6-16,2-9 3 16,25-4-1-16,9-7 0 0,11-8 10 15,11-5 4 1,11-7 0-16,4-10 1 0,-4 0 1 16,-7-10 7-16,-12-22-7 15,-17-15 6-15,-11-13 7 16,-17-12 5-16,-5-4 14 15,-25 2-19-15,-23 8-4 16,-15 16-7-16,-1 15-4 16,-2 17-7-16,4 18-4 15,-5 5 6-15,1 28-97 16,5 12-82-16,5 2-175 16</inkml:trace>
  <inkml:trace contextRef="#ctx0" brushRef="#br0" timeOffset="98705.943">22855 1744 203 0,'0'0'210'0,"0"0"-95"16,0 0-1-16,0 0 2 15,0 0-30-15,0 0-11 16,0-67-19-16,-4 67-24 16,-5 0-32-16,-14 33-20 15,-14 14-15-15,-13 15 35 16,-6 4 7-16,4 0-7 16,0 0 3-16,3-1 2 15,7 1 12-15,4-7-11 16,7-2-1-16,6-14-4 15,9-10-1-15,7-15 2 16,5-7-3-16,2-10 1 16,2-1 0-16,0 0 1 15,0 0 3-15,0 0 4 16,0 0 6-16,-4 0 3 0,-1-14 6 16,-2-4 28-1,-4 1-44-15,3 8-3 0,-2 1-4 16,-3 4-1-16,-2 4-7 15,-6 0-7-15,-5 0 10 16,-3 10-9-16,-3 9 3 16,6 8 3-16,-1 1-2 15,9 2 0-15,5 2 3 16,4 4-1-16,7 2-1 16,2 2-9-16,0 1 13 15,24-3 0-15,12-6-3 16,8-4-1-16,12-6-2 0,11-8 6 15,9-8 3-15,-1-6 2 16,-3 0 6-16,-9-2 2 16,-17-16 1-16,-11-7 14 15,-10-7 21-15,-12-5 18 16,-8-9-4-16,-5-5-21 16,0 3-28-16,-22 4-9 15,-5 10 0-15,-4 10-4 16,-7 10 4-16,-3 4-15 15,-1 10-23-15,5 0-33 16,8 0-47-16,6 14-38 16,14 0-70-16,9-6-195 15</inkml:trace>
  <inkml:trace contextRef="#ctx0" brushRef="#br0" timeOffset="100004.83">23125 1773 300 0,'0'0'114'16,"0"0"-32"-16,0 0 22 16,0 0-2-16,0 0-48 15,0 0-31-15,0-4-13 16,0 31-10-16,4 18-3 15,14 9 3-15,6 6 18 16,5 4-3-16,7-4 5 16,4 0-6-16,7-4-11 15,0-9 4-15,-1-10-5 16,-3-10 4-16,-10-9 1 16,-8-9 1-16,-12-4 17 15,-6-5 11-15,-7 0 3 0,0 0 9 16,0 0 5-1,0 0-6-15,0 0-9 0,0 0-7 16,-3 0-8-16,-12-2-7 16,-5-7-2-16,-5 2-14 15,0 3-2-15,2 4-1 16,-2 0-4-16,3 0-4 16,-3 10-8-16,1 14 3 15,2 2 0-15,1 6 4 16,6 2 5-16,3 0-5 15,8 4 3-15,4-4-1 16,0-1-1-16,6-4 1 16,26-2-7-16,6-6 3 15,13-6 5-15,9-9 4 16,2-4 5-16,1-2 4 0,-12 0 1 16,-9-8 0-16,-8-11 3 15,-8-3 13-15,-5-6 15 16,-6-6 1-16,-8-6-6 15,-7-4 10-15,0-2-23 16,-7 2-10-16,-19 6-3 16,-3 4-5-16,-10 10-4 15,0 7-4-15,-3 11-15 16,-3 6-36-16,0 0-63 16,8 21-107-16,6-3-70 15</inkml:trace>
  <inkml:trace contextRef="#ctx0" brushRef="#br0" timeOffset="101635.142">24590 1864 338 0,'0'0'164'0,"0"0"-27"16,0 0 4-16,0 0-10 15,0 0-40-15,0 0-32 16,0-6-13-16,0 6-14 16,0 0-14-16,-6 6-18 15,-14 25-4-15,-9 15-14 16,-6 15 18-16,-2 6 10 0,4 3-2 16,4-2-5-16,2-4-1 15,10-6-2-15,3-11 3 16,5-7-3-16,3-10 1 15,4-7 0-15,-3-8 0 16,3-3-1-16,0-4 0 16,0-2-1-16,2-2 1 15,0-2 0-15,0-2-1 16,0 0 1-16,0 0 0 16,0 0 2-16,0 0 4 15,0 0 2-15,0 0 3 16,0-3-1-16,0-6-2 15,0 3-7-15,0 4-1 16,0 2 0-16,0 0-1 16,0 0-3-16,0 0-6 0,-5 0-5 15,-2 0-6 1,-6 12 6-16,-1 4 9 0,-3 2 5 16,1 3 1-16,1 0 0 15,1 3-1-15,3 3 1 16,7-4 0-16,4 1-2 15,0 2-3-15,4-3 1 16,23 1-2-16,8-4 1 16,12-4 5-16,9-6 3 15,2-6-3-15,2-4 0 16,-9 0 3-16,-11-3-1 16,-9-14 4-16,-12-13 1 15,-11-8 12-15,-8-8 20 16,-6-6-3-16,-30-1-13 0,-9 10-22 15,1 8 0-15,3 11-1 16,2 10 0-16,5 6-7 16,-1 8-4-16,4 0-11 15,4 0-38-15,8 10-53 16,13 1-73-16,6-5-57 16,23-6-175-16</inkml:trace>
  <inkml:trace contextRef="#ctx0" brushRef="#br0" timeOffset="102450.131">24760 1808 256 0,'0'0'159'0,"0"0"-73"15,0 0 26-15,0 0-7 16,0 0-37-16,0 0-34 16,-9-17-21-16,18 34-13 15,27 21-9-15,22 17 9 16,15 7 16-16,12 0 27 16,2 1-10-16,2-3-7 15,0-1-10-15,-2 1-12 16,5-6 3-16,-4-6 2 15,-1-7 5-15,-6-11 13 16,-10-4 7-16,-13-6-5 16,-13-8-7-16,-19-2-9 0,-12-8-1 15,-10 1-5-15,-4-3 0 16,0 0-1-16,0 0 11 16,0 0 16-16,0 0 1 15,0 0-11-15,0 0-14 16,0 0-3-16,0 0-6 15,-2 0-3-15,-3 0-2 16,-11 6 1-16,-15 5-4 16,-11 10-1-16,-5 2 9 15,5 5 0-15,6 1-1 16,14 3-3-16,1 1-2 16,13 2-3-16,6 1 1 0,2-1 3 15,0-2 1-15,31 1-4 16,14 0 6-16,22-2 2 15,17-1 2-15,12-9-2 16,-4-7 0-16,-13-11 7 16,-14-4-1-16,-18 0-3 15,-14-18 9-15,-8-14 6 16,-12-12 20-16,-13-10-1 16,0-9 5-16,-25 2-11 15,-17 3-23-15,-7 8-7 16,-7 10-1-16,-6 16-1 15,-7 9-8-15,-9 15-27 16,-4 0-66-16,6 4-90 16,11 10-150-16</inkml:trace>
  <inkml:trace contextRef="#ctx0" brushRef="#br0" timeOffset="104148.422">22249 2796 339 0,'0'0'90'0,"0"0"-5"16,0 0 36-16,0 0-11 16,0 0-37-16,0 0-3 0,11-2 5 15,-11 2-9-15,0 0-23 16,0 0-10-16,0-3-5 15,0 3-8-15,0 0-4 16,0 0-8-16,0 0-3 16,0 0-1-16,0-3 1 15,0-4-3-15,0-3-2 16,0 0-6-16,0 4 0 16,0 0 1-16,0 2 3 15,0 0 0-15,0 4 1 16,0-2-2-16,0 2-3 15,0 0 0-15,0 0 2 16,0 0 2-16,0 0 2 16,-2 0 0-16,0 0 1 0,-2 0 1 15,-10 0-2-15,-15 20-2 16,-15 15 2-16,-10 9 1 16,-4 9 2-16,-2 13 2 15,-3 10-1-15,-1 10-1 16,4-3 3-16,10-3-5 15,8-3 2-15,13-18-3 16,9-18 1-16,9-15-1 16,7-18 0-16,4-8 0 15,0 0 0-15,0 0 0 16,0 0 7-16,0 0 1 16,0 0 3-16,0 0 1 0,0 0 1 15,0-12-4 1,0-6-5-16,0-4-4 0,0 2-3 15,0 0 2-15,-5 1 0 16,-1 4-7-16,-2 2-7 16,0 7 10-16,1 4 1 15,-3 2-5-15,-7 0 4 16,-7 0-3-16,-7 11-6 16,-1 9-1-16,3 4 7 15,2 4 0-15,8 4-1 16,1 2 2-16,7 2 4 15,7 2 0-15,4 0-1 16,0 0-4-16,0-1 2 16,6-2 2-16,17-3-4 15,6-4 3-15,8-5-4 0,10-11-3 16,6-8 12-16,8-4 1 16,3-2 0-16,-1-20 11 15,-8-4 2-15,-10-2 10 16,-14-7-7-16,-11-5 3 15,-11-4 8-15,-9-4-7 16,0-2-6-16,-5 2-14 16,-19 4-1-16,-5 7-2 15,-5 8-5-15,-3 11-3 16,-3 5-11-16,-3 9-9 16,-3 4-35-16,4 0-41 15,7 6-50-15,10 8-59 16,13-3-206-16</inkml:trace>
  <inkml:trace contextRef="#ctx0" brushRef="#br0" timeOffset="105163.154">22429 2777 281 0,'0'0'139'0,"0"0"-40"16,0 0 20-16,0 0-8 15,0 0-30-15,0 0-15 16,-6-20-24-16,6 20-11 16,0 0-16-16,0 0-15 15,0 10 0-15,6 17-12 16,15 11 12-16,1 6 17 15,7 6 0-15,2 6-9 16,5 1 0-16,4 4 0 16,5 2-4-16,1-5 0 15,1 1-1-15,-5-12 6 0,-11-15-7 16,-10-14 2-16,-13-10-1 16,-3-4 2-16,-5-4 1 15,0 0 4-15,0 0 9 16,0 0 15-16,0 0 0 15,0 0 2-15,0-11 4 16,0-3-4-16,-5-4-17 16,-11 3-19-16,1 0-2 15,-5 6 0-15,-3 0-1 16,2 5-2-16,0 2 0 0,1 2-5 16,3 0-2-1,-2 4-2-15,4 16 3 0,-1 9-4 16,3 4 5-16,-1 2 6 15,10 3-2-15,0-1 1 16,4-4 1-16,0 1 2 16,2-4-3-16,16-2-3 15,5-2-1-15,0-2 4 16,11-2 1-16,7-5 1 16,5-6-1-16,5-7 4 15,3-4 2-15,-1 0 0 16,-4 0 5-16,-2-22-3 15,-9-4 1-15,-11-5 8 16,-10-11 14-16,-10-3 1 16,-7-8 2-16,0 0-15 0,-26-3-4 15,-15 5-3-15,-5 9-8 16,-8 9 0-16,0 12-7 16,6 11-7-16,3 10-22 15,7 0-42-15,11 12-81 16,12 4-85-16,10-3-168 15</inkml:trace>
  <inkml:trace contextRef="#ctx0" brushRef="#br0" timeOffset="110798.451">27211 1051 9 0,'0'0'42'0,"0"0"-8"16,0 0 19-16,0 0 26 0,0 0-28 15,0 0 6 1,0 0 15-16,-9-5-3 0,7 4-9 15,2 1-5-15,-3-3 6 16,3 2 12-16,0-2-4 16,0 3-5-16,0 0-1 15,0 0-11-15,0 0-20 16,0-1 1-16,-2 1-9 16,-4-4-8-16,-6-1-6 15,-5 3-9-15,-4 2 0 16,-3 0-2-16,-8 0-5 15,-1 2 2-15,-2 16-1 16,-3 9 0-16,7 5 1 16,6 7 0-16,19 2 0 15,6 5-4-15,8 0-10 0,33-4 18 16,10-3-8 0,9-8-7-16,4-7 3 0,3-5-5 15,-5-12-41 1,-6-5-2-16,-13-2-39 0,-14-5-64 15,-14-23-137-15</inkml:trace>
  <inkml:trace contextRef="#ctx0" brushRef="#br0" timeOffset="111534.722">27554 1091 296 0,'0'0'87'16,"0"0"-50"-16,0 0-8 16,0 0-20-16,0 0 20 15,-33 103 26-15,23-68-21 16,4 1-4-16,2-5 5 16,-1-2 1-16,5-9-14 15,0-7-3-15,0-8-8 16,0-5-1-16,0 0 7 15,0 0 33-15,0 0 21 16,0-4 13-16,0-19 15 16,0-12-24-16,9-7-57 0,-3-4-11 15,-3-3-3-15,-3-1 2 16,0 2-6-16,0 5 0 16,0 6-1-16,7 9 0 15,2 8 1-15,-1 9 1 16,1 8-1-16,5 3-11 15,8 0-9-15,4 3-17 16,9 16-5-16,-4 1 5 16,-10 2 4-16,0 1 8 15,-11-1 1-15,-5 0 4 16,-5 1-3-16,0 1 15 16,0-2-3-16,0 0 8 15,-13-1 3-15,-5-7-3 16,3 0-4-16,-2-7 7 0,7-2 0 15,1-4-3-15,7-1 1 16,2 0 2-16,0 0 0 16,0 3 0-16,0-1-1 15,0 8-6-15,17 5-15 16,19 6-23-16,11 8 41 16,9 2 4-16,-8-1 0 15,-7-3 2-15,-10-4 2 16,-16-5-2-16,-6-2-2 15,-9-4 0-15,0-1-2 16,-11-4-2-16,-22 0 4 16,-9-3 4-16,-10-4 4 15,-4 0-2-15,-4 0-3 0,-2 0-3 16,8 0-1 0,14-7-14-16,16 3-29 0,17 3-45 15,7-3 0-15,0-6 3 16,29-5-55-16,16-2-130 15</inkml:trace>
  <inkml:trace contextRef="#ctx0" brushRef="#br0" timeOffset="112029.15">28070 1024 277 0,'0'0'97'16,"0"0"-15"-16,0 0 15 15,0 0-9-15,0 0-41 16,121-13-36-16,-74 13-9 16,-3 0 1-16,-1 0 0 15,-9 0-3-15,-5 0-1 16,-12 0 1-16,-8 0 0 15,-6 0-3-15,-3 0-21 0,0 0-34 16,-16 0-1 0,-11-3 31-16,-2-3-21 0,7 2-20 15,4 4 41-15,5 0 22 16,3 0 5-16,2 7-4 16,3 7 1-16,5 5 2 15,0 4 2-15,0 3 11 16,5 6 12-16,9 6 45 15,-4 1-13-15,-1 10-16 16,-5 0-16-16,-4-4 6 16,0-1-3-16,0-10-4 15,0-3-11-15,0-8-3 16,0-2 2-16,0-7-8 16,0-1 1-16,0-6-3 15,0-3 0-15,5-4-28 0,4 0-74 16,2-14-113-16</inkml:trace>
  <inkml:trace contextRef="#ctx0" brushRef="#br0" timeOffset="113162.372">28735 655 205 0,'0'0'75'15,"0"0"-21"-15,0 0-9 16,0 0-14-16,0 0-11 16,0 0-5-16,-141-28-2 15,74 28-8-15,-14 0-1 16,-18 0 1-16,-16 0-3 15,-10-8 0-15,-9-8 0 16,-6 1 0-16,-5-2 0 16,0 2 1-16,-2 4-3 15,0 4-2-15,6 0 2 16,14 5 0-16,27 2 0 16,26 0 2-16,28 0-2 15,15 0 0-15,12 4-3 0,7 7-1 16,1 0 2-16,3 3 2 15,2 9 3-15,2 6 4 16,1 13 7-16,3 11 17 16,0 8 13-16,0 6 5 15,0 8 9-15,0 0-30 16,0 5 1-16,0 1-10 16,0 2-4-16,3-2-7 15,5 1-2-15,4-1-4 16,-3-9 36-16,-3-6-18 15,0-6-8-15,4-10-9 16,-1-10 4-16,-3-12-4 16,1-10-3-16,-5-7 2 0,1-7-1 15,-3-4 4 1,0 0 1-16,0 0 1 0,0 0 0 16,0 0-1-16,0 0-2 15,4 0-4-15,16 0-3 16,18-8 3-16,22-13 4 15,22-7 7-15,18-2-9 16,6 7-2-16,2 4-4 16,6 5-3-16,0 6 4 15,4-1-1-15,5 1-2 16,0-1-1-16,6-1-2 16,2 2 8-16,0-1 0 0,-2 2-1 15,-13-5 2 1,-13 4 0-16,-17 0 0 0,-16 4 1 15,-21 2-2-15,-14-1 2 16,-17 3 0-16,-5-1 0 16,-3-1 6-16,-2-1 3 15,3 2-3-15,1-1-5 16,-1 2-2-16,-3 0 0 16,2 0 0-16,-6 0-1 15,-1-3 0-15,-1 3 0 16,-2 0 0-16,2 0-1 15,-2 0-1-15,2 0-3 16,-2 0 5-16,2 0 1 0,0-1 5 16,5-7 3-16,5-4 4 15,-4-11 19-15,3-1-20 16,-6-5 13-16,0-13 0 16,-3-7-7-16,-2-9 0 15,0-8-9-15,0-2-6 16,0-4 0-16,0-2 2 15,-5-1-4-15,-9 3 3 16,-5 6-3-16,-3 8 1 16,5 8-2-16,7 6 1 15,5 9 0-15,5 11 3 16,0 11-3-16,0 4 0 16,-16 9-2-16,-19 0-21 15,-32 0-103-15,-29 16-27 16,-4-1-8-16,9-7-66 15</inkml:trace>
  <inkml:trace contextRef="#ctx0" brushRef="#br0" timeOffset="134519.148">27189 2408 239 0,'0'0'142'0,"0"0"-97"15,0 0-16-15,0 0 16 16,0 0-4-16,0 0-17 15,0 0-7-15,0 0-2 16,0 0-6-16,0 0-6 16,0 0-2-16,0 0-1 15,0 0 0-15,0 0 0 16,0 0 0-16,0 0-1 16,0 0-4-16,2 0-12 15,13 0 2-15,14 0 15 16,16 5 3-16,13-4 3 15,9-1-5-15,13 0 3 16,11 0-3-16,12 0 4 16,8 0-5-16,5-1 2 15,4-2 0-15,3 1-3 0,-1 2 2 16,-3-2-1-16,1-2 3 16,-2-2-2-16,5-2 0 15,2 0 0-15,-3-1 4 16,9 4-5-16,9 2 1 15,10 0 4-15,6 1-3 16,-5 0 1-16,-10 0 3 16,-14-2-1-16,-11 0 4 15,-7-2-2-15,-9-1-2 16,1 0 1-16,1 0-5 16,7-5 0-16,6 1 3 15,8-2-4-15,7 4 3 0,3-1-3 16,-8 6 0-1,-9 1-1-15,-16 3 1 0,-19 0 0 16,-12 0-1 0,-13 0-2-16,-8 0 0 0,-10 3 1 15,-9 1-7-15,-7-2 1 16,-6-1-2-16,-7 6-14 16,-9 2-59-16,-4 4-110 15,-48-3-110-15</inkml:trace>
  <inkml:trace contextRef="#ctx0" brushRef="#br0" timeOffset="136515.294">27216 2484 3 0,'0'0'117'0,"0"0"-23"16,0 0-6-16,0 0 4 16,0 0-25-16,0 0-21 15,-43-27-4-15,43 27-1 16,0 0 3-16,0 0-15 0,0 0-14 15,0 0-11 1,0 0-4-16,-5 0-8 0,1 0-1 16,-5 14 7-16,3 9 2 15,3 2-1-15,3 4-3 16,0 5 4-16,0 5-1 16,0 4 1-1,12 4 0-15,-6 3 1 0,1-2 3 16,-1 2-4-16,-1-4 1 15,2-3-1-15,-3-2 0 16,0-3 0-16,1 4 0 16,-1-3 1-16,-4 1-1 15,2-2 1-15,4-3 0 16,-4-4 0-16,4-10-1 16,-2-7-2-16,1-9 2 0,-3-5 0 15,-2 0 6 1,0 0 1-16,0 0 2 0,2 0 4 15,0-1 10-15,6-16-8 16,-4 0-14-16,5-2 1 16,-3 5 1-16,2 3-3 15,-2 2-2-15,-2 5 1 16,1 0-2-16,3 2-3 16,11 0 1-16,10 0-5 15,15 0 8-15,16 2-5 16,12 0-1-16,18 0 3 15,16 0-4-15,7 0 0 0,7 0 5 16,6 0 1-16,-2 0 2 16,16 0-1-16,16 0 2 15,20 0 0-15,9 0 0 16,2 0 2-16,-8 0-4 16,-15 0 5-16,-14 2 0 15,-23-2-3-15,-18 0 1 16,-19 2 5-16,-13 0-4 15,-6 2 0-15,1 0-2 16,10-4 0-16,14 0 2 16,19 0-1-16,20-2-1 15,7-10 0-15,3 1 3 16,-12 4 1-16,-12 1-3 16,-16 0 0-16,-21 2 0 15,-14 0-1-15,-15 2 2 0,-4 2-2 16,-1-4 1-16,0 0-1 15,8-2 1-15,5-5 0 16,13 7-1-16,4-2-1 16,0 3 0-16,-2 3 1 15,-11 0 0-15,-14 0 0 16,-10 0 0-16,-12 0 0 16,-2 0 0-16,-5 0 0 15,-2 0 3-15,-1 0-2 16,-8 0 2-16,1 0-1 15,-4-2 0-15,1 0-2 16,1-2 0-16,-3 2 0 16,1 0 0-16,2 0-1 0,-1 0 0 15,1 0 0-15,-4-2 1 16,3-1 2-16,1 1-2 16,-1 2 1-16,-3-2-1 15,-1 4 3-15,-5-2-2 16,1 1 1-16,-3 0-1 15,0 1 7-15,0-5 12 16,0 1-1-16,0-6-1 16,0-7-13-16,0-2 4 15,0-7-1-15,0-6 1 16,0-3-5-16,0-4 5 16,0-4-8-16,0-5 0 0,-12-2 0 15,2-2 7 1,-7 0 0-16,7-1 6 0,-3 6-5 15,1-2-3-15,3 3 0 16,1 4 1-16,0 0-6 16,-3 5 1-16,3 5-1 15,-4 7-1-15,1 0 4 16,3 3-4-16,-2 7 0 16,4 1 3-16,1 6 0 15,3 1-3-15,0 5 1 16,2 2-1-16,0 0-1 15,0 0 0-15,0-2 1 16,-2 0-3-16,-5-2 1 0,0 0-2 16,-8 0-4-16,-6-3 5 15,-8 0-9-15,-19-1-3 16,-24 5 0-16,-32 3-15 16,-39 9-37-16,-37 40-81 15,-41 7-74-15</inkml:trace>
  <inkml:trace contextRef="#ctx0" brushRef="#br0" timeOffset="139327.449">23208 546 9 0,'0'0'47'0,"0"0"0"16,0 0 5-16,0 0 19 15,0 0-3-15,0 0-6 16,0 0 5-16,-8-40-11 16,6 33-24-16,0-3 4 15,0 2 2-15,-1 2-9 16,3 2-2-16,0 4-6 16,0-2-11-16,0 2-9 15,0 0-1-15,0 0-1 16,0 0-1-16,0 0-1 15,0 0 3-15,0 0-2 0,0 0 2 16,0 0-2-16,0 0 1 16,0 0 1-16,-2 0 0 15,2 0 3-15,0 0 2 16,0 0 0-16,0 0 5 16,0 0-6-16,0 0-4 15,0 0 0-15,0 0 0 16,0 0 0-16,-2 0 1 15,-2 0 4-15,-1-4 0 16,0 2-4-16,-1 0 0 16,1 2-1-16,-5-3 0 15,-4 1-3-15,-8 2 0 16,-3 0 3-16,-1 0-3 16,-6 0 0-16,1 0 2 0,-4 0 1 15,-6 17-1 1,-3 4-2-16,-6 6 0 0,2 11-1 15,-1 8 3-15,4 8-4 16,8 4 4-16,2 2 1 16,12-4-5-16,2-5 3 15,5-8 1-15,5-6 1 16,5-7-3-16,-1-4 2 16,0-1-1-16,1-6 2 15,-1 0 0-15,5-10 0 16,0-2-2-16,2-4-8 15,0-3-1-15,0 0 11 16,0 0 2-16,0 0 8 0,0 0 6 16,0 0 2-16,-2-10-5 15,-1-8-12-15,-3-1 5 16,-4-2-3-16,2 0 2 16,-1 0-1-16,-3 3-1 15,4 5-3-15,-1 0 1 16,3 7 0-16,-2 2-1 15,6 2 0-15,-2 2-2 16,2 0-5-16,-1 0 1 16,-3 0-2-16,-6 8 2 15,4 9 0-15,1-2-6 16,5 1-2-16,2 0-5 16,0 0-9-16,25 1 18 0,10-6 10 15,7-2 1-15,7-7 10 16,4-2-7-16,5 0 1 15,2-2-5-15,3-17-14 16,-5-4-36-16,-13-12-79 16,-30-9-207-16</inkml:trace>
  <inkml:trace contextRef="#ctx0" brushRef="#br0" timeOffset="143080.781">23971 716 18 0,'0'0'114'0,"0"0"-49"0,0 0-18 16,0 0 32-16,0 0-12 15,0 0-2-15,0 0-8 16,-17-14-27-16,15 10 5 16,-3-2 15-16,2 0-17 15,1 2 1-15,-2-1-4 16,4-1-13-16,0 5-3 15,0-6-1-15,0 3 2 16,0 0-10-16,0 0-1 16,0 1-4-16,0-3 0 15,20 0-3-15,11 1-2 16,9 1-3-16,1 4 8 16,-1 0-7-16,4 0 1 15,-1 9 3-15,5 13-4 0,4 6 4 16,-1 3 1-16,-4 4-2 15,-6 1 2-15,-2 0-1 16,-10 3-2-16,-7 0 3 16,-6 1-1-16,-12 4-2 15,-4-2 3-15,0-1 2 16,0-5-1-16,-6-6 1 16,3-8 2-16,1-6-2 15,2-6 1-15,0-4-1 16,0-6 0-16,0 2 5 15,0-2-2-15,0 0 10 16,-4 0 11-16,-3 0 4 16,-6-16-19-16,-8-4-9 15,-6-2-1-15,-2 0-2 0,0 3 2 16,3 8 1-16,6 0-1 16,2 7-3-16,3 4-1 15,-1 0-8-15,-2 0 2 16,-2 0 0-16,5 7 5 15,3 3-10-15,6-5 4 16,3 6-8-16,3-2-8 16,0 4 12-16,0 1 13 15,21 2-1-15,3-3 4 16,7 0 4-16,7-5 0 16,2-4 0-16,10-4-1 15,2 0 1-15,6-8-3 0,0-12-1 16,-8-2-4-16,-12 0-10 15,-9-3-25-15,-7 2-53 16,-5-8-68-16,-3 0-84 16</inkml:trace>
  <inkml:trace contextRef="#ctx0" brushRef="#br0" timeOffset="149457.902">23524 736 10 0,'0'0'43'0,"0"0"8"15,0 0 1-15,0 0-3 16,0 0-4-16,0 0 7 16,0 0-14-16,-27-9-29 15,25 9-9-15,2 0-6 16,-3 0-3-16,3 0 8 15,-2 0-2-15,2 0 3 0,0 0 3 16,0 0 1-16,0 0-4 16,0 3 1-16,0 6 0 15,0 1 0-15,0 5-1 16,0-3 0-16,0-2 0 16,0 2-1-16,2-4-1 15,11 0 2-15,1-3 6 16,-1-3-3-16,3-2 4 15,-3 0-2-15,-2 0-1 16,-1 0-2-16,0 0-1 16,-3 0-1-16,-1 0 7 15,2-7 0-15,-6-7 5 0,2 0 12 16,-4-1-3-16,0 0-9 16,0 3-6-16,0 1 5 15,0 4-10-15,0 2-1 16,-2 4-1-16,-12 1-11 15,-5 0-9-15,-6 6-26 16,-4 10-37-16,4 0-33 16,1-3-29-16</inkml:trace>
  <inkml:trace contextRef="#ctx0" brushRef="#br0" timeOffset="150469.583">23042 1436 10 0,'0'0'108'16,"0"0"-42"-16,0 0-28 0,0 0-5 16,0 0-21-16,0 0-11 15,-9 3 7-15,9 10 10 16,0 2 0-16,0 4 22 16,0 1-13-16,0 0 3 15,0 2-15-15,0 1-11 16,0 2 4-16,0-1-4 15,0 0-4-15,0-5 2 16,0 0 1-16,0 1-3 16,0 2-39-16,0 2-59 15,0-3-94-15</inkml:trace>
  <inkml:trace contextRef="#ctx0" brushRef="#br0" timeOffset="151225.473">24546 1453 42 0,'0'0'108'16,"0"0"-23"-16,0 0-15 16,0 0-19-16,0 0-28 15,0 0-14-15,-6-5-9 16,19 5 0-16,5 0 6 0,1 0 9 15,4 10-9 1,-5 3-6-16,-7 2 0 0,-3 2 0 16,-8 1-5-16,0 0 5 15,0 1 3-15,-4-3 1 16,-7-4 3-16,5-4-4 16,-2-4-2-16,4 2-1 15,-2 0 0-15,1 0 0 16,1-2 0-16,4-4-19 15,0 1-19-15,6-1-21 16,36 0 14-16,21 0 39 16,15-8 6-16,5-11-35 15,-14 2-41-15,-18 9-70 16</inkml:trace>
  <inkml:trace contextRef="#ctx0" brushRef="#br0" timeOffset="152122.057">21741 2069 56 0,'0'0'42'0,"0"0"24"16,0 0 1-16,129-52-6 15,-102 46 6-15,-7 6-37 16,-7 0-30-16,-8 8-17 16,-5 17 1-16,0 2 13 15,-9 3 3-15,-11-1 5 16,-2-2-1-16,-3-2 0 15,3-5-1-15,4-6-3 16,7-4-29-16,4-4 29 16,5-6-4-16,2 0-14 0,0 0 8 15,0 0 4 1,0 0 5-16,0 0 1 0,11 0 5 16,7 0-3-1,2 0 1-15,-2 0 1 0,0 0 8 16,-5 6-8-16,0 5-4 15,-3 6 2-15,-4 3-1 16,-6 0-1-16,0 1-7 16,0 2 7-16,-16-3 1 15,-15 2-1-15,-9-4-3 16,-4-2-60-16,-1-4-38 16,9-8-18-16</inkml:trace>
  <inkml:trace contextRef="#ctx0" brushRef="#br0" timeOffset="152991.288">23663 2015 105 0,'0'0'121'0,"0"0"-29"16,0 0-19-16,0 0 14 15,0 0-21-15,0 0-28 0,-29-50 9 16,29 50-11-16,0 0-27 16,0 0-9-16,0 0-10 15,0 0-9-15,0 10 5 16,0 11 14-16,0 2-1 15,0-1 0-15,4-4-7 16,9-2-16-16,-1-6-20 16,7-1 11-16,1-7 19 15,-3-2 13-15,2 0 1 16,-4 0 13-16,-1-13 1 16,-4-3 6-16,-1-2-6 15,-2 4 3-15,-2 4-5 16,-3 8 3-16,-2 2 3 15,0 0-18-15,0 0-24 0,4 8-4 16,-2 13 21-16,3 9 5 16,-3 1-2-16,0 4-32 15,2 0-9-15,2 3-40 16,-2-2-25-16,0-5-78 16</inkml:trace>
  <inkml:trace contextRef="#ctx0" brushRef="#br0" timeOffset="153402.662">24170 2138 62 0,'0'0'118'15,"0"0"-38"-15,0 0-7 16,0 0-16-16,0 0 16 15,0 0-10-15,37-35-28 16,-37 35-15-16,0 0-14 16,0 0-6-16,0 0-13 15,0 0 0-15,0 2 5 16,0 12 8-16,0 2 3 16,0 0 3-16,7 2-1 15,7 2 2-15,5 0 2 16,2-2-3-16,3 1 4 0,1-1-1 15,-3-3-1 1,-2 2-2-16,-5-1-6 16,-3-4 0-16,-6-3-1 0,-3 2 0 15,-3-3-6-15,0 4 0 16,-13-2 5-16,-19 0-3 16,-6 2-17-16,-4-4-20 15,4-4-63-15,5-4-10 16,10 0-30-16</inkml:trace>
  <inkml:trace contextRef="#ctx0" brushRef="#br0" timeOffset="153553.257">24343 2055 32 0,'0'0'35'0,"0"0"-26"15,114 0-9-15,-63 0-6 16</inkml:trace>
  <inkml:trace contextRef="#ctx0" brushRef="#br0" timeOffset="153993.212">26075 1919 12 0,'0'0'249'0,"0"0"-144"16,0 0-12-16,0 0-21 15,0 0-24-15,0 0-34 16,-58-56-14-16,42 80 1 16,-4 8 0-16,2 7 6 15,3 2-2-15,5-2-3 0,6-2 3 16,4-3-3 0,0-5 0-16,4-5 2 0,13-10-2 15,0-7-2-15,3-5 4 16,1-2 5-16,-4 0 4 15,-1-5 1-15,-10-9-1 16,-6-3-5-16,0 1-8 16,-8 2-7-16,-31 4-34 15,-16 10-54-15,-19 0-89 16,-13 2-142-16</inkml:trace>
  <inkml:trace contextRef="#ctx0" brushRef="#br0" timeOffset="154694.544">21349 2933 31 0,'0'0'167'16,"0"0"-69"-16,0 0-45 15,0 0 6-15,0 0-24 16,0 0-33-16,14-34-1 15,15 26 8-15,6-1 2 16,5-2 2-16,-5 3-4 16,-6 2 5-16,-10 2 2 15,-13 4-12-15,-4 0-4 0,0 0-15 16,3 14-4-16,-3 14 9 16,-2 10 10-16,0 2 9 15,0 1 3-15,0-1-5 16,0-2 2-16,0-3-9 15,2 2-26-15,12-9-82 16,5-10-135-16</inkml:trace>
  <inkml:trace contextRef="#ctx0" brushRef="#br0" timeOffset="155365.802">23510 2909 118 0,'0'0'110'0,"0"0"-74"15,0 0-4-15,0 0 11 16,0 0-13-16,0 0-16 16,-129 0 10-16,111 10 21 15,-2-2-23-15,4 0-9 16,3 1 6-16,4 0-14 16,3 1-5-16,-2 4 0 15,2-2 0-15,2 1 0 16,4-3-8-16,0 1 3 15,0 5 2-15,0 5 1 0,8 1 1 16,17 4 1-16,4 0 2 16,4 3 3-1,1 0 1-15,-1-1 5 0,-8-2-8 16,-5-2 3-16,-9-3-5 16,-11-5 0-16,0-3-1 15,-7 1 4-15,-26-2 9 16,-12-4-10-16,-3-8-3 15,0 0-13-15,11-8 7 16,8-18 6-16,13-6 0 16,11-4-1-16,5-12-38 15,16-6-46-15,40-8 8 0,17-3-13 16,14 9-71 0</inkml:trace>
  <inkml:trace contextRef="#ctx0" brushRef="#br0" timeOffset="156320.101">27559 2711 34 0,'0'0'233'0,"0"0"-100"16,0 0-9-16,0 0-13 16,0 0-45-16,0 0-10 15,-25-79-18-15,5 74 0 0,7 1-24 16,2 2 18 0,3 2-10-16,0 0-21 0,-7 3-1 15,-6 19-4-15,3 11 0 16,7 5 4-16,5 4 0 15,6 1 2-15,4 1-2 16,23-2-16-16,11-13 5 16,1-8 5-16,2-14 6 15,-1-7 3-15,0 0 3 16,-5-22-1-16,-6-7 1 16,-6-6 2-16,-12 1-5 15,-11-3-3-15,0 1-1 16,-5 7-8-16,-24 1-12 15,-11 10-11-15,-9 10-27 16,-2 8-62-16,-2 0-57 0,5 4-37 16</inkml:trace>
  <inkml:trace contextRef="#ctx0" brushRef="#br0" timeOffset="156628.976">27873 2414 175 0,'0'0'165'16,"0"0"-47"-16,0 0-22 0,0 0-13 16,0 0-54-16,0 0-29 15,0-1-24-15,0 42 24 16,0 9 8-16,0 6 1 15,0 5 4-15,0-1 0 16,0 0-5-16,0-2-7 16,0-2 4-16,0-4-5 15,0-6-10-15,0-7-43 16,-3-11-35-16,1-10-53 16,2-10-19-16,0-8-87 15</inkml:trace>
  <inkml:trace contextRef="#ctx0" brushRef="#br0" timeOffset="156846.553">28031 2677 1 0,'0'0'53'0,"0"0"0"15,0 0 13-15,0 0-40 16,27 122-14-16,-21-92-7 16,0-2 1-16,2 0-6 15,1-1-21-15,1-7-45 0</inkml:trace>
  <inkml:trace contextRef="#ctx0" brushRef="#br0" timeOffset="157144.887">28342 2464 270 0,'0'0'54'0,"0"0"-53"0,0 0 13 15,0 0 50 1,0 0-4-16,0 0-8 0,21 135-15 16,-15-85-12-16,-1 0-7 15,2 2-14-15,0-1 0 16,-1-4-4-16,1-1-3 16,1-3-61-16,6-5-36 15,-1-8-40-15,7-13-153 16</inkml:trace>
  <inkml:trace contextRef="#ctx0" brushRef="#br0" timeOffset="157504.831">28583 2685 1 0,'0'0'152'16,"0"0"-101"-16,0 0-27 16,0 0 17-16,0 0-17 15,127 16-18-15,-113 4 7 16,-5 3-1-16,-9 0-12 16,0 1-1-16,-16 0 1 15,-20 0 14-15,-6-4-2 16,9-3-6-16,10-8 5 15,17-3-11-15,6-2-6 0,0 2 6 16,6 2 30-16,17-4 1 16,8-4 7-16,11 0-15 15,14 0-10-15,8 0-9 16,11-14-4-16,-4-2-31 16,-3-4-49-16,-12-4-69 15</inkml:trace>
  <inkml:trace contextRef="#ctx0" brushRef="#br0" timeOffset="157791.929">29058 2413 257 0,'0'0'173'0,"0"0"-105"16,0 0-7-16,0 0 4 15,0 0-38-15,0 0-23 16,42 37 7-16,-27 5 10 16,-3 10-1-16,-3 5 2 15,-7 3-12-15,2 0-2 16,-4 0-5-16,3-2 0 16,-1 1-3-16,0-5-5 15,5-7-47-15,6-10-49 16,3-16-72-16,11-14-10 15,4-7-56-15</inkml:trace>
  <inkml:trace contextRef="#ctx0" brushRef="#br0" timeOffset="158275.887">29428 2677 276 0,'0'0'163'15,"0"0"-88"-15,0 0-3 16,0 0-38-16,0 0-34 16,0 0-7-16,13-6 3 0,2 16 4 15,6 3 6-15,-1 0-3 16,0-1-3-16,-4 0 4 16,-3-2-1-16,-2 0-3 15,-6-4-3-15,-3 0-2 16,-2-2 3-16,0 2-7 15,0 0-5-15,-13 0 12 16,-8 0 2-16,3-3 9 16,5-3-4-16,7 0-1 15,2 0-1-15,4 0 2 16,0 0-5-16,0 1-1 16,0-1-3-16,0 6-4 15,0 2 0-15,0 6 8 16,17 2 1-16,5 2 7 15,7 1 1-15,0-4 0 0,0 1 0 16,0 3-2 0,-7-4-3-16,-6 0-4 0,-12-4-1 15,-4 1-8 1,-18-3-7-16,-32-3 6 0,-15-2-22 16,-13-4-92-16,9 0-50 15,17-6-61-15</inkml:trace>
  <inkml:trace contextRef="#ctx0" brushRef="#br0" timeOffset="158563.788">29811 2390 116 0,'0'0'236'0,"0"0"-85"15,0 0-62-15,0 0 14 16,0 0-33-16,0 0-70 16,11-6-15-16,-2 42 15 15,2 14 0-15,0 4 10 16,3 3-8-16,1-1 4 16,-1-4-3-16,-1 3-2 15,1-4 3-15,-1-1-2 16,-2 0-2-16,0-6-10 15,-4-4-35-15,-1-3-63 16,3-11-61-16,7-14-74 0</inkml:trace>
  <inkml:trace contextRef="#ctx0" brushRef="#br0" timeOffset="158996.99">30083 2602 388 0,'0'0'119'16,"0"0"-72"-16,0 0-9 0,0 0 6 15,0 0-44 1,0 0-8-16,0-7-10 0,0 26 18 16,0 4 1-16,0 3 1 15,0 0 0-15,0-2-2 16,0-2 0-16,9-5-2 15,5-6-9-15,-4-7 5 16,3-4 6-16,6 0 3 16,-2-4 4-16,3-13-3 15,-2 0 2-15,0 1 12 16,-6 2 1-16,-2 2-3 16,-1 4 16-16,-7 4 19 15,0 4-24-15,1 0-20 16,-3 0-7-16,0 0-13 15,3 6-4-15,1 14 10 0,0 6 7 16,5 4 1 0,5-2 1-16,-1 0-2 0,5-2-2 15,-3-4-25-15,3 0-25 16,2-6-47-16,0-12-83 16,-2-4-105-16</inkml:trace>
  <inkml:trace contextRef="#ctx0" brushRef="#br0" timeOffset="159263.816">30426 2424 318 0,'0'0'142'0,"0"0"-83"0,0 0-2 16,0 0-1-16,0 0-8 15,0 0-36-15,4-18-12 16,-4 36-15-16,0 18 13 15,0 11 2-15,0 9 17 16,0 4 0-16,0-1-10 16,0 3 0-16,9-7-3 15,5 3 2-15,1-3-2 16,5-4-4-16,5-2-21 16,0-4-59-16,6-12-121 15,0-17-133-15</inkml:trace>
  <inkml:trace contextRef="#ctx0" brushRef="#br0" timeOffset="159703.83">30678 2695 36 0,'0'0'244'15,"0"0"-129"-15,0 0-49 16,0 0 20-16,0 0-19 16,0 0-49-16,6-28-18 15,-6 28-5-15,0 0-2 0,2 0 3 16,-2 0-2-16,0 2 6 16,2 6 5-16,2 0 1 15,2 1 3-15,5 1-3 16,3 5 4-16,1 1 11 15,3 0-8-15,-3 0-7 16,1 5 0-16,-1-2-4 16,-1 3 3-16,1 0 5 15,1-2-7-15,-5-2 1 16,-2 2-1-16,-3-2 1 16,-2 0-4-16,-4-1 0 15,0-3-2-15,-4-1 0 16,-13 0 2-16,-10-5 4 15,-4-1-4-15,2-3-33 16,0-4-53-16,4 0-70 16,6-1-63-16</inkml:trace>
  <inkml:trace contextRef="#ctx0" brushRef="#br0" timeOffset="159882.702">30850 2646 142 0,'0'0'147'16,"0"0"-97"-16,0 0-21 15,0 0-27-15,0 0-2 0,115-1-8 16,-103 13-47-16,-10 2-54 16,-2-3-61-16</inkml:trace>
  <inkml:trace contextRef="#ctx0" brushRef="#br0" timeOffset="160243.721">31130 2279 128 0,'0'0'192'0,"0"0"-69"0,0 0-18 0,0 0-8 15,0 0-11-15,0 0-78 16,11-15-8-16,-7 53-12 16,1 14 12-16,4 13 33 15,2-2-9-15,-2 3-14 16,2 0 5-16,-4-3 3 15,-1-2-7-15,1-4-9 16,-2 1 4-16,0-2-5 16,-3-3-1-16,0-5-12 15,2-6-39-15,5-8-32 16,3-10-52-16,3-14-53 0,7-10-84 16</inkml:trace>
  <inkml:trace contextRef="#ctx0" brushRef="#br0" timeOffset="160626.029">31355 2577 92 0,'0'0'236'0,"0"0"-141"15,0 0-48-15,0 0-19 16,0 0-8-16,0 0-20 15,0-25-5-15,0 37-7 0,-15 15 9 16,1 6 3 0,1 6 5-16,1 2 3 0,4 1-3 15,8 0 1-15,0-7-4 16,0-1 1-16,2-8 4 16,18-4 1-16,9-6-1 15,5-8 13-15,-3-8 3 16,0 0 0-16,0 0 6 15,-8-12-4-15,-4-7-5 16,-7-6 7-16,-10-3-13 16,-2-2-13-16,-7 0-1 15,-25 6-7-15,-3 8-7 16,-3 10-57-16,3 6-30 0,6 0-28 16,4 12-99-16</inkml:trace>
  <inkml:trace contextRef="#ctx0" brushRef="#br0" timeOffset="161071.189">31554 2340 51 0,'0'0'133'0,"0"0"-22"16,0 0-4-16,0 0 0 15,0 0-29-15,0 0-26 16,0-28-10-16,0 28-42 15,0 12-14-15,0 22 14 16,0 10 5-16,2 11 10 16,0 2 1-16,2 2-4 15,-4-1-6-15,3 0 15 16,1-6-9-16,-2 1-8 16,0-8 0-16,0 1-1 15,-2-4-1-15,0-2 0 0,0-1-2 16,0-6-11-1,0-6-24-15,0-5-21 0,0-6-50 16,0-6-2-16,0-8-122 16</inkml:trace>
  <inkml:trace contextRef="#ctx0" brushRef="#br0" timeOffset="161635.751">31739 2624 80 0,'0'0'136'16,"0"0"-89"-16,0 0 30 0,0 0 17 15,0 0-34-15,0 0-36 16,0-10-6-16,8 9-14 15,13-2-4-15,3 3 0 16,2 0 1-16,-1 0 2 16,-2 0 1-16,-13 0-3 15,1 0-1-15,-1 0 4 16,-4-2-3-16,-1 1 8 16,-3-2 4-16,0 3 0 15,-2 0 7-15,0 0 10 16,0 0-6-16,0 0-24 15,2 0-1-15,-2 4-12 16,0 16 1-16,0 4 12 16,0 6 0-16,0 1 1 0,0 2 3 15,-4 2-4-15,2-1 4 16,-1-3-4-16,3 0-32 16,0-5-60-16,0-6-64 15,0-11-54-15</inkml:trace>
  <inkml:trace contextRef="#ctx0" brushRef="#br0" timeOffset="162672.275">31912 2216 70 0,'0'0'84'0,"0"0"-54"16,0 0-17-16,0 0 20 16,0 0-2-16,0 0 10 15,60-54-9-15,-58 49 8 0,0 5-24 16,6 0-10-16,9 0-4 16,19 0 1-16,15 0 4 15,3 0 19-15,6 0 5 16,0 6 2-16,5 0-17 15,10 2 4 1,1 4-3-16,6 2 8 0,1 3-1 16,-8-5 6-16,-7-2-11 15,-6-3 5-15,-9-3-11 16,-4-4-2-16,-7 0-1 16,-8 0 1-16,-14 0 0 15,-11 0 1-15,-7 0 0 16,-2 0 0-16,0 0 8 15,0-1 4-15,0-2-7 0,0 0-12 16,0 1-1-16,0 2-4 16,0 0-2-16,0 0-3 15,0 0-4-15,0 0 2 16,0 0 1-16,0 0 2 16,-2 0 0-16,0 5 4 15,-9 12-2-15,0 3-1 16,-1 4 3-16,4 6 0 15,-1 1 0-15,-1 6-1 16,2 1 1-16,-1 6 0 16,0 3 2-16,-2-3 0 15,2 2-1-15,0-6 2 16,0-5-3-16,5 1 1 0,-1-5 1 16,1 1 0-16,4-1 1 15,-2-4-1-15,2-1 1 16,0-8-2-16,0-4 1 15,0-5-1-15,0-3 1 16,0-3-2-16,0-3-1 16,-2 3 0-16,-6-3-2 15,-3 1-8-15,-11 4 4 16,-11 0 7-16,-9 2-1 16,-6 0-2-16,-2 1-14 15,-4 0-22-15,-11 1-7 16,-11 1-7-16,-10-2-24 15,-7-4-29-15,8-4-93 16</inkml:trace>
  <inkml:trace contextRef="#ctx0" brushRef="#br0" timeOffset="163297.771">32425 2496 38 0,'0'0'103'0,"0"0"-64"0,0 0-13 16,0 0-26-16,0 0-24 16,0 0 17-16,0-6 6 15,0 6 2-15,0 4-1 16,-2-2 5-16,-1 3 1 16,1-2 1-16,-3 3 0 15,3-3-2-15,0-2 6 16,2 1-10-16,0-2 0 15,0 0 3-15,0 0 28 16,0 0 26-16,0 0-33 16,14 0-12-16,3 0-8 15,3 0-1-15,-5 3-1 16,-1-3 1-16,-5 0-1 0,-5 0 7 16,4 0-1-1,-8 0-3-15,0 0-6 0,0 4-2 16,0-1-132-16,-14-1-105 15</inkml:trace>
  <inkml:trace contextRef="#ctx0" brushRef="#br0" timeOffset="163922.151">32601 2486 86 0,'0'0'92'0,"0"0"-29"0,0 0-22 15,0 0-8-15,0 0-24 16,0 0-9-16,-7-52-1 15,-4 48-4-15,-2 0 4 16,-1 2 1-16,-1-1 4 16,1 2-4-16,5 1 0 15,1 0-2-15,0 0-3 0,0 0-5 16,3 0 2 0,-1 1 7-16,1 10-2 0,5 1 3 15,0 2 0-15,0 4 7 16,3 2 3-16,16 4-1 15,8 2 1-15,2 2 5 16,4 0-1-16,-4 1-6 16,-2-6-2-16,-4 0-1 15,-8-4-4-15,-1-4 1 16,-8-3-2-16,-6-6-1 16,0-2-7-16,-2-2-12 15,-29-2 20-15,-12 0 3 16,-8 0 4-16,-2 0-7 15,13-10 10-15,9 0-3 16,12-1-1-16,11-2 30 0,6-1 14 16,2-5-16-16,0 0-17 15,26-1-17-15,12-3 0 16,2 1-12-16,3 0-5 16,-3 2 9-16,-13 4 7 15,-4 4-14-15,-11 0 8 16,-12 6-34-16,0 0-32 15,-29-5-266-15</inkml:trace>
  <inkml:trace contextRef="#ctx0" brushRef="#br0" timeOffset="202551.724">15911 7711 313 0,'0'0'81'16,"0"0"-68"-16,0 0 3 15,0 0 29-15,0 0-4 16,0 0-19-16,0 0-14 16,0 0-3-16,0 0 2 15,0 0-2-15,0 0-3 16,0 0 0-16,0 0 3 16,0 0 3-16,0 0-2 15,2 0-2-15,6 0 7 16,3 0-2-16,1 0 5 0,-1 0-4 15,-3 0 5-15,4-1 5 16,-1-2-3-16,0 2-7 16,5-1 1-16,-3 1 3 15,5-2-7-15,0 3-6 16,8-1 6-16,13-2-7 16,11 1 4-16,20 0 8 15,12-2-4-15,9-2 4 16,7 0 2-16,3 0 9 15,1-1-7-15,0 1-6 16,-4 1-9-16,-6 2 0 16,-10-2 3-16,-3 1-4 0,-4 2 2 15,6-4-2 1,8 0 1-16,11-2-1 0,11 1 1 16,11 2-1-16,8 1 0 15,4-1 1-15,-3 4-1 16,-6 1 1-16,-5-3-1 15,0 2 2-15,3-1 0 16,-3-2-2-16,-4 1-2 16,-3 2-3-16,-3-3 5 15,2 0 0-15,1 2 0 16,-1-1 0-16,-4 1 0 16,0 2 0-16,-2 0 2 0,4 0-3 15,2 0 3-15,1-1-3 16,0-2 2-1,6 0-2-15,-1 0 2 0,-5-2-2 16,-3-1 0-16,-8-1-3 16,-9 3-1-16,-4 1 2 15,-1 0-7-15,-6 3 3 16,2-1 3-16,5-2 4 16,7-3-3-16,9 0 2 15,6-1-3-15,1-4 3 16,-8 4 1-16,-10-2 0 15,-11 4 0-15,-15 0 0 16,-9 5 0-16,-12 0 0 16,-10 0-2-16,-1 0 0 15,2 0-1-15,9 0 2 0,15 3 1 16,14-3 0-16,17 0-2 16,10 0 2-16,4 0-2 15,-2 0 1-15,-7-5-7 16,-16 1 8-16,-10 2 0 15,-10 0 0-15,-4 2-3 16,4-4 0-16,7 2 3 16,12-2 3-16,7-2-2 15,9-1 2-15,-6 4-3 16,-9-1 0-16,-13 4 1 16,-18 0-1-16,-11 0-1 15,-13 0 1-15,-2 0-4 0,-3 0 4 16,5 0 0-16,2 7 1 15,13 0-1 1,16 2 0-16,17-2 0 16,17 0 0-16,4 1 0 0,-3 1 0 15,-4 0-1-15,-8-4 1 16,-10 4-3-16,-4-5-1 16,-5 2 3-16,-4 0-1 15,2-3-4-15,7 1 3 16,5-1 2-16,10-2-1 15,0 4-1-15,1 0 3 16,-3 4-2-16,-8-4 2 16,-6 1 1-16,-5-2-1 0,-3 3 0 15,-3-2-2-15,3-1 2 16,4 3 1-16,8-5 0 16,3 3-2-16,5 2 2 15,0 0-2-15,0 1 0 16,2 1 1-16,-2-4-2 15,-5 0 2-15,2-1 0 16,-4-2 0-16,0-2 2 16,-3 2-2-16,4-2 0 15,-1 0 1-15,-2 0 1 16,5 0-3-16,-3 0 1 16,-4 0 0-16,2 0 0 0,-4 0-2 15,2 0 2 1,-3 0-3-16,-1 0-2 15,-1 0-7-15,1 0 3 0,-3 0-6 16,-2 0 5-16,-5 0 6 16,0 0 0-16,3-2 3 15,2 0 0-15,7 0 0 16,1-5-1-16,1 2 0 16,1-4 1-16,-4 3 0 15,-4-1-1-15,-5 3 2 16,-3-1 0-16,-5 1 0 15,4 4 1-15,7-1 0 16,6 1 0-16,10-2-1 16,2-2 1-16,2-3-1 15,-7 0 0-15,-2-2 0 0,-2-1 0 16,-1 3 3-16,4-1-2 16,6 2 1-16,0-1-2 15,6 4 5-15,2-3 15 16,6 1 3-16,1 1-7 15,0 3-11-15,5 1-1 16,-2 0-3-16,4 0 0 16,-3 0 1-16,-1 0 0 15,-1 0-1-15,-8 0 1 16,-11 0-1-16,-9 0 0 16,-19-3 2-16,-8 2 0 0,-7 1 1 15,-2 0 0 1,2 0-4-16,6 0 0 0,5 9 0 15,4 2 0-15,3-1 0 16,-1-3 1-16,-6-3 0 16,-5-1 3-16,-1-2-2 15,-5-1-2-15,-2 0 0 16,-9 0-1-16,-9 0 1 16,-4 0-2-16,-7 0-1 15,0 0-11-15,0 0-46 16,0 0-54-16,0 0-16 15,0 0-22-15,-7 0-30 16</inkml:trace>
  <inkml:trace contextRef="#ctx0" brushRef="#br0" timeOffset="205533.257">5003 8753 161 0,'0'0'53'16,"0"0"-6"-16,0 0 6 15,0 0-5-15,0 0-20 16,0 0-4-16,0 0-6 16,16-22-8-16,-16 22-9 0,0 0 22 15,0 0 2 1,0 0 58-16,5 0-2 0,5 0-69 15,11 0 0-15,8 6 6 16,6 1-3-16,10-2-1 16,4-1-1-16,13-2-4 15,15-2 4-15,10 0-1 16,15 0-2-16,4 0-6 16,6 0 4-16,-2 2-8 15,3 10 5-15,5 1-5 16,11 0 0-16,5-5 1 15,2-6-1-15,5-2 0 16,-2 0 0-16,6 2 1 16,-3 0 0-16,-1 0-1 0,-2 2 0 15,-12 2 1-15,-12-1 0 16,-10 1-1-16,-5 0 0 16,2-1 0-16,6-3-3 15,12-2 3-15,9 0 0 16,16 0 0-16,9-10 2 15,-2 0-1-15,-8 0 0 16,-12 2-1-16,-17 2 0 16,-12 0 0-16,-11-1 0 15,-6 4 2-15,-1-6-2 16,6 0 0-16,14-1 2 16,6 0-1-16,10 0-1 15,3 4 0-15,1 0 0 0,0-1 0 16,-9 4-1-1,-14-1 0-15,-13 4 1 0,-10 0 0 16,-6 0 0-16,5-3 0 16,14-1 0-16,12-1 1 15,10-1-1-15,4-2 0 16,5 1 1-16,-4 4-1 16,-1 0 0-16,-8 2 0 15,-8-2 0-15,-4-1-2 16,-4-3 2-16,4-4-3 15,0 2 3-15,0-4-1 16,6 2 2-16,4-2-1 0,3 1 0 16,3 2-1-1,-3 0 1-15,-4 2 1 0,-2 4 1 16,-5-2-2 0,-4 3 0-16,-5 0-2 0,-8-1 2 15,-5 4-1-15,-2 0 1 16,3 0-1-16,15 0 1 15,11 0 0-15,13 0-1 16,4 0 1-16,-1 0-1 16,-3 0 1-16,-6 0 2 15,-12 0-2-15,-9 3 0 16,-13-2 1-16,-15 4-1 16,-10-3 0-16,-11 1 0 15,-4-1 0-15,4-2 0 16,8 2-1-16,10 2 1 15,15 0 0-15,14 0 0 16,11 0-2-16,8 0 2 0,-2-2-2 16,-3 0-2-16,-5 0 4 15,-11-2-2-15,-9 3 2 16,-4-2 0-16,1 4 0 16,4 1 0-16,5-5 0 15,7 3 0-15,2 0 0 16,1-2 0-16,-3 1 0 15,-6-3-1-15,-4 0 0 16,-8 0 1-16,-2 0 1 16,-3 0-1-16,-2 0 0 0,3 0 0 15,2 0 0 1,3 0-2-16,6 0 2 0,3 0 0 16,4 0 0-1,0 0 0-15,-1 0 1 0,-3 0-1 16,-5 0 0-16,-3 0 1 15,-4 0-1-15,1 0 0 16,-7 0-1-16,-3 0 0 16,1 0-1-16,-1 4 2 15,5-3 0-15,1 1 0 16,4 0 0-16,6 0 2 16,7 0-2-16,6-2 0 15,1 0 0-15,-1 0 1 16,-6 0-1-16,-5 0-5 15,-6 0 5-15,-6 0 0 0,-3-6-3 16,-7 3 3-16,4-1 1 16,1-3-1-16,-1 1 1 15,5 0-1-15,-5 0 0 16,-2 0 0-16,1 0-2 16,-8 2 2-16,-4 2-1 15,-6 2 1-15,-1 0 0 16,3-2 0-16,5 0 0 15,6 0 2-15,7-2-1 16,3 2-1-16,1 0 0 16,5 2 0-16,-1 0 0 15,0 0 0-15,1 0 0 0,-8 0-1 16,1 0 0 0,-5 0 0-16,-4 0 1 0,-5 0-2 15,-6-2 2-15,-10-2 0 16,-6 1 2-16,-6-1-1 15,-8 1-1-15,-2 3 0 16,5 0-3-16,2-2 3 16,9 1 0-16,7-2 2 15,6 3-1-15,7-2-1 16,-2 2-3-16,-4 0 3 16,-10 0 2-16,-12 0-2 15,-7 0-2-15,-3 0 0 0,-4 0 2 16,0 0 0-16,-5 0 0 15,-2 0 0-15,0 0 0 16,0 0 0-16,2 0 0 16,-2 0 0-16,3 0-3 15,-3 0 0-15,0 0-38 16,0 0-16-16,0 0-15 16,0 0-35-16,0 0-27 15,2 0-4-15,4 0 45 16,6 0 37-16</inkml:trace>
  <inkml:trace contextRef="#ctx0" brushRef="#br0" timeOffset="212093.329">21240 8526 204 0,'0'0'165'16,"0"0"-86"-16,0 0 5 16,0 0-12-16,0 0 9 0,0 0-27 15,0 0-17-15,0 0-7 16,-10-46-7-16,10 44-7 15,0 2-2-15,0-2-3 16,0 2-7-16,0 0-4 16,10 0 3-16,21 0-5 15,18 0 4-15,19 0 2 16,17 10 4 0,19 1-4-16,8-2-4 0,5-5 5 15,1-2-1-15,-10-2-3 16,-2 0 1-16,-2 0-1 15,4 0 0-15,14 0-1 0,18-5 1 16,22-5 1 0,15-3-2-16,5 5 5 0,-3 2-4 15,-10 6 0-15,-12 0 0 16,-11 0-1-16,-14 12 1 16,-13 0-1-16,-9-5 1 15,-8 2-2-15,-1-5 1 16,4-4-1-16,9 0 2 15,6 0-1-15,5 2 1 16,-5 0-1-16,-7 2 0 16,-6 0 0-16,-13 4 0 15,-12-2-1-15,-10 1 1 16,-6-3 0-16,-3-1 0 0,6-1 1 16,7 0-1-16,8 2 4 15,5 2-3-15,-2 2 0 16,-2 0-1-16,-10-1-4 15,-1 1 4-15,0-3 0 16,4 1 2-16,0 1-2 16,0-2-2-16,-7 4 2 15,-4-3 0-15,-3 1 2 16,3 3-2-16,-2-1 0 16,-2 3-2-16,-3-2 2 15,2-1-2-15,1-3 2 16,3-2 2-16,-1 0-2 15,1 1 3-15,3-1-3 16,0 1-1-16,12 2-1 16,6-1 2-16,2 0 0 0,0-3 0 15,-7 4 0-15,-6-3-1 16,0-2 2-16,2-1-4 16,-3-1 1-16,4 0 2 15,-6 0 0-15,-9 0 1 16,-5 0-2-16,-6 0 1 15,-1 0-2-15,-2 3 0 16,6-3 2-16,7 0 2 16,5 0-2-16,7 0 1 15,0 0-1-15,-4 0 0 16,-8 0-3-16,-12 0-3 16,-8 0-4-16,-15 0 5 0,-12 0 1 15,-12 0-2-15,-4 0 5 16,0 0 1-16,0 0 3 15,0 0-3-15,0 0-3 16,0 0-15-16,0-3-44 16,-8 0-39-16,-11-1-86 15,-2 0-142-15</inkml:trace>
  <inkml:trace contextRef="#ctx0" brushRef="#br0" timeOffset="-204755.391">9406 13852 461 0,'0'0'154'0,"0"0"-38"15,0 0-28-15,0 0-2 16,0 0-5-16,0 0-26 16,0 0-30-16,-104-28 0 15,56 51 2-15,2 10-5 16,4 9-4-16,3 7-10 15,4 8-1-15,6 8 3 16,2 6-6-16,12-2-2 16,11 6-1-1,4-6-1-15,6-3 0 0,30-6 0 16,13-5-1-16,16-7-1 16,10-8 4-16,12-14 1 15,9-14-3-15,2-12 0 16,5-4 2-16,-1-22-1 15,-4-8 0-15,-11 0 3 16,-16-6-4-16,-11-3 7 0,-11-2 0 16,-2-11 0-16,-9-9 11 15,-14-11 10-15,-12-7 9 16,-12 0-11-16,-14-4-6 16,-30 6-11-16,-23 8-5 15,-18 9-3-15,-19 15-1 16,-14 17 0-16,-5 14-2 15,9 14-3-15,21 4 1 16,22 0-2-16,19 18-9 16,12 9-25-16,11 7-37 0,11 2-41 15,9 9-61 1,9 4-43-16,0-4-87 0</inkml:trace>
  <inkml:trace contextRef="#ctx0" brushRef="#br0" timeOffset="-204323.574">9416 14078 128 0,'0'0'377'16,"0"0"-186"-16,0 0-39 0,0 0-18 15,0 0-27-15,0 0-49 16,-12-48-27-16,10 48-17 16,2 13-14-16,-3 13 0 15,3 12 10-15,0 4 1 16,0 0-2-16,0-4-7 16,0-2 1-16,5-2-2 15,2-1-1-15,-2-6-16 16,-3 0-47-16,0-8-102 15,-2-5-88-15,2-10-104 16</inkml:trace>
  <inkml:trace contextRef="#ctx0" brushRef="#br0" timeOffset="-203960.827">9594 14135 317 0,'0'0'176'0,"0"0"-70"0,0 0 5 15,0 0-24-15,0 0-32 16,0 0-36-16,0-16-19 16,0 19-18-16,-3 20 16 15,-1 4 2-15,4 4 2 16,0-3 0-16,0-1-2 16,16-6 4-16,15-3-4 15,4-12 0-15,5-4 4 16,1-2-2-16,-6 0 14 15,-1-12 5-15,-10-10 20 0,-6-2 18 16,-12-4 0-16,-6-2-7 16,-4 0-20-16,-29 4-17 15,-18 4-12-15,-5 12-3 16,0 6-1-16,5 4-4 16,11 4-18-16,9 23-64 15,4 17-86-15,9 11-64 16,2 7-161-16</inkml:trace>
  <inkml:trace contextRef="#ctx0" brushRef="#br0" timeOffset="-203436.88">9351 14644 200 0,'0'0'166'0,"0"0"-24"16,0 0-27-16,0 0-16 0,0 0-23 15,0 0-14-15,4-42-14 16,-4 42-23-16,0 0 11 16,0 4-2-16,-11 19-8 15,-9 8 13-15,-11 17 13 16,-8 10-19-16,-7 13-8 16,-8 10 2-16,-6 9-5 15,2-5 21-15,3-1-11 16,8-7-16-16,5-2-7 15,3-4-5-15,2-9 0 16,1-8 1-16,3-9-4 16,8-19 4-16,8-11-3 15,9-6-1-15,6-9 3 16,2 0 1-16,0 0 3 16,0 0 2-16,0 0 0 0,0 0-1 15,-2-9-9 1,-2 0-42-16,-3-5-60 0,1 0-44 15,2 10-103-15,0-5-49 16,2 9-229-16</inkml:trace>
  <inkml:trace contextRef="#ctx0" brushRef="#br0" timeOffset="-202986.088">8522 15633 166 0,'0'0'310'16,"0"0"-184"-16,0 0-19 16,0 0-25-16,-118 50-14 15,100-24-24-15,-2 2-17 16,8 6-5-16,4 6-7 16,4 4-4-16,4-1-10 15,0 5 3-15,0-1-3 16,8 3-1-16,19-1 0 15,11-5 0-15,13-1 0 16,9-14 0-16,11-14-2 16,12-15 5-16,2-5 4 15,3-34 3-15,4-9 7 16,-5-9 16-16,-9-5 19 16,-13-1-1-16,-14-7-12 15,-15 2 6-15,-19-4-3 0,-15-5-1 16,-2 3-26-16,-33 2-10 15,-20 10 0-15,-15 12-4 16,-5 14-1-16,-2 18-4 16,-3 14 0-16,4 4-5 15,2 10-30-15,8 17-55 16,4 13-37-16,11-1-64 16,11 7-66-16,14-2-190 15</inkml:trace>
  <inkml:trace contextRef="#ctx0" brushRef="#br0" timeOffset="-202451.763">8685 15754 233 0,'0'0'239'0,"0"0"-101"15,0 0-30-15,0 0-20 16,0 0-35-16,0 0-30 16,0-19-12-16,0 19-7 0,0 2-2 15,-3 10 9-15,-3 0-2 16,4 2-8-16,-4-6 1 15,4 2 0-15,2-4 0 16,0-1-2-16,0-3 1 16,0 3-1-16,0-5-1 15,0 0 0-15,6 0 1 16,9 0 2-16,5 0 8 16,-1 0-6-16,0 4 0 15,-1 0-4-15,-1 10 0 16,-1-4-3-16,-1 8 3 15,-4 2 4-15,-1 4-1 0,-6-2 1 16,-4-3 2 0,0-2 2-16,0 1-2 15,-6-3-1-15,-15 1 0 0,-3-2 5 16,-3-6-6-16,-5-6 1 16,7-2-5-16,2 0-5 15,3-2-39-15,7-28-57 16,3-11-74-16,10-7-108 15</inkml:trace>
  <inkml:trace contextRef="#ctx0" brushRef="#br0" timeOffset="-202356.919">8685 15754 95 0</inkml:trace>
  <inkml:trace contextRef="#ctx0" brushRef="#br0" timeOffset="-202293.608">8685 15754 95 0,'10'-77'212'0,"11"68"-89"0,6 0 10 0,2 1-21 0,4-5-40 16,7 8-43-16,1 1-25 15,0-1-4-15,-3 4-63 16,-2-4-162-16</inkml:trace>
  <inkml:trace contextRef="#ctx0" brushRef="#br0" timeOffset="-201369.612">9497 14489 525 0,'0'0'216'0,"0"0"-74"15,0 0-11-15,0 0-26 16,0 0-34-16,0 0-27 16,-4-13-17-16,27 13-8 0,12 8-1 15,17 24 2 1,16 14-1-16,22 16-2 0,14 14 3 15,10 7-5-15,4-1-4 16,5-6-8 0,-1-8 1-16,1-8-4 0,-7-4 7 15,-14-4-2-15,-8-2 1 16,-14-1-4-16,-13-9 5 16,-11-10 5-16,-21-8-11 15,-13-7-1-15,-12-11 1 16,-6-4-1-16,-4 0 2 15,0 0 1-15,0 0 4 16,0 0 0-16,0 0-2 16,0 0 0-16,0 0 0 0,0 0-3 15,0-1-2-15,0-6 0 16,0-2-3-16,0 3 2 16,0 2 1-16,-2 0-2 15,-10-4 1-15,1 6 1 16,-2-1-1-16,-1 1-2 15,6 2 1-15,-1 0-2 16,-5 0 1-16,-1 5-2 16,-8 19-2-16,-3 8 1 15,-3 6 2-15,2 5 4 16,5 1-2-16,2 3-2 16,9 3 2-16,11 7 1 15,0 3-3-15,33 5 2 16,36-6 0-16,27-9 2 15,22-16 2-15,13-15 2 0,5-19-3 16,-6 0 4-16,-13-22-5 16,-20-15 0-16,-22-7 3 15,-17-10 3-15,-14-3 1 16,-10-16 4-16,-16-6 12 16,-18-2 6-16,0 0-6 15,-42 1-2-15,-26 7-6 16,-30 12-10-16,-24 11-2 15,-14 11-3-15,5 15-3 16,21 8-8 0,33 10-6-16,30 4-10 15,22 2-10-15,12 0-34 0,9 19-49 16,4 14-50-16,0 12-100 16,0-1-8-16,17 2-188 0</inkml:trace>
  <inkml:trace contextRef="#ctx0" brushRef="#br0" timeOffset="-200939.279">11313 15408 381 0,'0'0'128'0,"0"0"-24"15,0 0 0-15,0 0-26 16,0 0-11-16,0 0-5 16,-84-46-5-16,84 46-14 15,0 0-32-15,0-2-11 16,0 2-6-16,11-4-14 16,18 0 20-16,9 2 13 15,5 0-9-15,-3 2-3 16,-9 0 9-16,-12 0-5 15,-7 0-5-15,-8 14 0 0,-2 7 11 16,-2 4 3 0,0 8 13-16,0 6-3 0,0 2 12 15,-6-10-13 1,6 4-6-16,0-4-5 0,0-4-5 16,0-4-7-16,4 0 0 15,5-5-3-15,-3-11-30 16,0 4-60-16,4-11-79 15,3 0-58-15,6 0-95 16</inkml:trace>
  <inkml:trace contextRef="#ctx0" brushRef="#br0" timeOffset="-200753.452">11358 15579 440 0,'0'0'118'0,"0"0"-12"16,0 0 16-16,0 0-2 15,0 0-33-15,0 0-24 16,15-27-48-16,31 13 2 16,9 0-11-16,8 2-6 15,1 2-43-15,-11 6-171 16,-10 0-180-16</inkml:trace>
  <inkml:trace contextRef="#ctx0" brushRef="#br0" timeOffset="-190280.585">8352 16116 14 0,'0'0'140'0,"0"0"-14"16,0 0 15-16,0 0-23 15,0 0-26-15,0 0-11 16,0 0-14-16,0-2-7 16,0 2-8-16,0 0-6 15,0 0-19-15,-6 15-4 16,-21 16-2-16,-13 27 18 15,-11 12-2-15,-5 10-7 16,-5 3-11-16,4-3-7 16,6-5 1-16,4 0-5 0,7-7 0 15,6-1 0-15,3-2-2 16,0 0 5-16,-2-7 1 16,-1-6 4-16,-3-2-4 15,-2-9 5-15,4-1-3 16,3-15-2-16,12-2-7 15,3-4-1-15,6-6-2 16,1-5-2-16,4-2 0 16,2-2 0-16,4-4 3 15,0 0-2-15,0 0 3 16,0 0-2-16,0 0 5 0,0 0 0 16,0 0 1-16,-3 0 2 15,-5-8-1 1,-4-2-9-16,-3-3 0 0,-1 0 2 15,-1 3-2-15,-2-3 0 16,3 12-2-16,1-4 0 16,2 5 1-16,-1 0-3 15,1 0 1-15,-7 0-5 16,-3 25-1-16,-3 9 4 16,-3 6 0-16,3 10 4 15,1-2 1-15,7 2-2 16,5 3 1-16,4 1-1 15,6 10-2-15,3 6 3 0,0 10-1 16,12 7 2-16,15 1 0 16,6-8-4-16,7-9 1 15,2-12-2-15,7-15 1 16,7-14-1-16,2-15-1 16,4-15 1-16,7-9 5 15,7-32 1-15,2-15 3 16,5-13-1-16,-8 2-1 15,-6 10-4-15,-13-6 3 16,-13 9-1-16,-8-4 8 16,-11-4-6-16,-12 0 5 15,-10-7-1-15,-2-1-2 16,-23-5-2-16,-23 2 0 16,-21 8-2-16,-13 10 0 0,-7 18-3 15,-2 16 3-15,9 9-5 16,6 10 0-16,7 2-7 15,13 0-37-15,12 0-21 16,16 0-24-16,13 0-25 16,10 0-14-16,3 0-45 15,9 0-141-15</inkml:trace>
  <inkml:trace contextRef="#ctx0" brushRef="#br0" timeOffset="-189880.47">7633 17405 157 0,'0'0'295'0,"0"0"-244"15,0 0-6-15,0 0 28 16,0 0-2-16,0 0-32 15,0 0-22-15,-74 62-5 16,57-30 1-16,1 12 0 16,5-3-7-16,4-1-3 15,5 0-3-15,2-12 2 16,0-2-1-16,0-4-2 0,11-4 1 16,3-8 0-16,1-5-10 15,-2-5 3-15,3 0 7 16,-3 0 6-16,-3-15 9 15,0-3 3-15,-3-4-2 16,-7 0 18-16,0 0-4 16,0 4-11-16,0 4-19 15,-11 6-12-15,-5 4-32 16,3 4-72-16,2 0-144 16</inkml:trace>
  <inkml:trace contextRef="#ctx0" brushRef="#br0" timeOffset="-188741.869">8976 15990 319 0,'0'0'121'15,"0"0"-50"-15,0 0-12 0,0 0 40 16,0 0-7-16,0 0-36 16,91 106 2-16,-52-56-16 15,5 4-3-15,3 8-15 16,4 6-3-16,0 3-3 15,1-5 5-15,-6-6-10 16,-6-4-2-16,-6-6-6 16,-5-10-2-16,-9 0 1 15,-2-4 0-15,-7-1 0 16,0 1-3-16,-4-8 1 16,0 3-2-16,-3-14 1 15,2 1 3-15,-1-14-3 0,-3-4-1 16,3 0 2-16,-5 0 5 15,0 0 8-15,0 0 12 16,0 0-1-16,0 0-2 16,0 0 4-16,0 0-5 15,0 0 7-15,0-4-9 16,0-4-18-16,-7 8 2 16,2-4-4-16,1 4-1 15,0 0-1-15,-7 0-2 16,-5 0-6-16,-7 8 2 15,0 11 5-15,-2 2 1 0,2 5-2 16,1 10 2 0,5 4-1-16,3 6 1 0,3 11 1 15,7 5 0 1,1-2-2-16,3-2 4 0,0-1-2 16,9-4 1-16,14-9-2 15,6-7-2-15,4-11 0 16,9-12 3-16,14-14-2 15,6 0 2-15,11-18-2 16,6-17 2-16,-6-6-2 16,-6-8 2-16,-14 5 1 15,-13-2 7-15,-13 2-4 16,-11 0 0-16,-9 0 6 16,-7-6 2-16,0-4 0 15,-7 1 3-15,-20-5-11 0,-8 3 5 16,-13 5-6-16,-10 6-3 15,-8 19-1-15,-5 11-4 16,-6 14 1-16,6 0-17 16,5 22-20-16,10 6-25 15,12 5-10-15,15-4-14 16,10-3-24-16,15 6-26 16,4-2-96-16,0-2-130 15</inkml:trace>
  <inkml:trace contextRef="#ctx0" brushRef="#br0" timeOffset="-188229.985">9692 17079 356 0,'0'0'188'0,"0"0"-89"15,0 0-2-15,0 0-6 16,0 0-2-16,0 0-11 15,-52-49-18-15,52 49-40 16,-2 0-20-16,2 10-11 16,-4 20-2-16,-5 6 13 0,0 5 4 15,-2-1-1 1,0-4-3-16,1-5 1 0,6-8-1 16,2-7 0-16,2-5 0 15,0-11-2-15,0 0-11 16,0 0-9-16,13 0-16 15,12 0 38-15,1-15 3 16,1 3-3-16,0-3-3 16,-4 7 3-16,0-5 0 15,-4 3 0-15,-6-3 2 16,-4 7 1-16,-7 3 1 16,-2-1 7-16,0 0-2 15,0-2 10-15,0 2 21 16,0 0-11-16,0 4-14 15,0 0 13-15,0 0-3 0,0 0-13 16,0 0-12-16,-4 0-3 16,-8 18-5-16,6 4 8 15,-3 10-1-15,7-6 1 16,2 6-6-16,0-6-31 16,0 0-91-16,0-8-125 15,17-7-306-15</inkml:trace>
  <inkml:trace contextRef="#ctx0" brushRef="#br0" timeOffset="-187081.912">11477 15806 198 0,'0'0'329'15,"0"0"-226"-15,0 0 7 16,-99 125 0-16,65-66-15 0,1 3-19 16,6 2-31-16,6 1-11 15,0 4-16-15,6 10-6 16,-1-3-4-16,-4-4 6 15,-2 0-6-15,-3-10-4 16,1-10 1-16,3-10 1 16,6-11 0-16,9-9-3 15,1-12-1-15,5-6-2 16,0-4 1-16,0 0 0 16,0 0-1-16,0 0 3 15,0 0 1-15,0 0-1 16,0 0 6-16,0 0-1 15,0 0 3-15,0 0-4 16,0 0 1-16,0-9-2 0,0 4-6 16,0-4 0-16,0 9 1 15,0 0-1-15,-5 0 0 16,3 0 0-16,0 0-1 16,0 0 0-16,-5 0-4 15,-4 0-1-15,-5 13-3 16,-6 9 2-1,0 6 4-15,0 3 2 16,3 7-1-16,4-1 1 16,4 3 0-16,4 0 1 15,5 0 0-15,2 2-1 16,0 2-1-16,2-3 1 16,18 3 1-16,14 1-1 0,3-4 1 15,9 7 0-15,4-12-1 0,4-2 1 16,4-16-6-16,2-12 2 15,7-6 3-15,2 0 2 16,-3-24 7-16,0-10-8 16,-4-2 4-16,-7-3-4 15,-3-6 5-15,-5 3 2 16,-9-7-2-16,-7 5 4 16,-9-1 2-16,-7 0 10 15,-8 1-1-15,-7-6 7 16,0 2-10-16,0-2-3 15,-29 6-5-15,-13-5-4 16,-16 5-4-16,-23 8-1 16,-17 9-2-16,-6 8 1 15,2 11-3-15,11 8-5 0,21 0 1 16,19 0-11-16,20 0-13 16,13 8-32-16,11 2-26 15,3 5-70-15,4 2-42 16,0 10-72-16,0-1-170 15</inkml:trace>
  <inkml:trace contextRef="#ctx0" brushRef="#br0" timeOffset="-184782.648">11220 16950 159 0,'0'0'319'0,"0"0"-225"15,0 0 0-15,0 0-5 16,0 0-18-16,0 0-19 15,0 0-19-15,-18-14-7 16,18 14-11-16,0-5-7 16,0 5-4-16,0 0 1 15,0 0-5-15,3-2-10 16,21-9 10-16,10 3 0 16,-1-2 7-16,-2 2-5 0,-4 0 1 15,-10 3-2-15,-5 0 1 16,-8 5-1-16,-4 0 1 15,0 0-2-15,0 0-4 16,0 0-1-16,0 0 1 16,-9 13 4-16,-8 6 6 15,-4 4-3-15,2-6-1 16,0-3 1-16,9-1-2 16,0-10-1-16,8 1 0 15,2-3 0-15,0-1-6 16,0 5-1-16,4-5 2 0,19 0-2 15,6 0 7-15,6 0 2 16,1 0 2-16,-5 0-2 16,-4 0-2-16,-7 0-2 15,-5 8-2-15,-1 6-4 16,-5 4 2-16,-7 0 6 16,-2 0 1-16,0 0 2 15,-19-1 0-15,-13-3 1 16,-6-1-1-16,-2-4 2 15,-2-5-4-15,1-3 0 16,4-1-1-16,10 0-10 16,12-9-35-16,10-14-82 0,5-9-126 15</inkml:trace>
  <inkml:trace contextRef="#ctx0" brushRef="#br0" timeOffset="-183798.219">11753 15673 301 0,'0'0'129'0,"0"0"-39"16,0 0-1-16,0 0 8 15,0 0-8-15,0 0 19 16,-116-58-34-16,112 58-33 16,4 0-41-16,0 28-2 15,17 16 2-15,26 12 26 0,15 5-13 16,21 0 0-16,24 1 12 16,13 4-7-1,6 3-13-15,19 11 0 0,11 4-4 16,19 7 2-16,9 1-1 15,5-2 0-15,-9-6-2 16,-17-12 0-16,-19-9-1 16,-27-9-2-16,-24-14-1 15,-24-9 2-15,-20-8 2 16,-18-10 0-16,-16-11 0 16,-11-2 0-16,0 0 0 15,0 0 7-15,-2 0-1 16,-17 0-2-16,0 0-1 0,1 0 1 15,3 0 1 1,1 0-1-16,1 0-1 0,-1-2 2 16,1-3-4-16,-5 1-1 15,3 0 0-15,-8 4 0 16,0 0 0-16,-3 0 0 16,-6 4 0-16,-5 13-3 15,-5 10 2-15,-3 5-2 16,-2 2 3-16,2 3-3 15,5 2 3-15,5 2 0 16,12 0-3-16,8 4 3 16,8 3 0-16,7-2-2 15,0 2 1-15,39 0 0 16,19-2 1-16,19 2 2 0,21-11 0 16,12-11-2-16,10-20 3 15,-2-6-1-15,-5-10 8 16,-10-23 1-16,-17-5 0 15,-16 2 1-15,-19-8 4 16,-18-2 12-16,-17-8-2 16,-16-12 1-16,0-6-5 15,-37-9-16-15,-19 1-5 16,-21 6 1-16,-7 14-2 16,-9 11-2-16,4 18 1 15,12 12-2-15,15 16-4 16,18 3-16-16,13 0-16 15,10 9-37-15,8 22-38 0,6 15-40 16,7 2-48-16,0-2-66 16</inkml:trace>
  <inkml:trace contextRef="#ctx0" brushRef="#br0" timeOffset="-183430.515">13809 17040 66 0,'0'0'404'0,"0"0"-261"0,0 0-12 16,0 0-42 0,0 0-33-16,0 0-37 0,-26-17-19 15,43 17 0-15,6 7-1 16,1 11 1-16,-4 4-2 15,-6-4 2-15,-12 9 1 16,-2-4 1-16,-14 12-1 16,-28 1 1-16,-8 0 4 15,6-10-2-15,15-4-4 16,21-11 0-16,8-9 0 16,23-2-4-16,31 0 4 15,22 0 20-15,8-17-7 16,-1-1-13-16,-16 3-85 15,-18-6-306 1</inkml:trace>
  <inkml:trace contextRef="#ctx0" brushRef="#br0" timeOffset="-148579.993">9399 15093 144 0,'0'0'338'0,"0"0"-258"15,0 0-34-15,0 0 40 16,0 0 14-16,0 0-14 16,0 0-10-16,7-10 3 15,-7 6-12-15,-11 0-20 16,-14-2-27-16,-6 2-12 16,-9 4 1-16,-7 0 1 15,-15 0-6-15,-13 4 0 16,-25 18-4-16,-23 6 0 15,-20 2 0-15,-15 3 0 16,-12 3-4-16,-9-6-4 16,0 6-4-16,3-4 2 0,5 0-3 15,-1 3 6 1,-2 0-14-16,-7 5 4 0,-6-4 7 16,2-3-5-16,8-3 3 15,13-13 12-15,29-8 0 16,29-8 3-16,33-1-1 15,27 0-2-15,23 0 4 16,17-5-1-16,2 5 0 16,4 0 0-16,0 0-3 15,0 0 0-15,0 0-5 16,0 0-5-16,0 0 0 16,-4 14-3-16,2 11 13 15,-2 2 1-15,4 9 2 0,0 1 0 16,0 11 2-1,0 11 6-15,6 8-2 0,6 27 0 16,-12 22 9-16,0 26 2 16,-2 11-3-16,-20-2-10 15,-1-12 2-15,4 0 6 16,2-7 7-16,11 2-6 16,2-3 4-16,4-3-4 15,0 7-1-15,0 8-4 16,13 22-5-16,1 14-2 15,-8 10-2-15,-2-14-1 16,-4-26 3-16,0-33-2 16,0-21-2-16,-8-21 1 15,-6-14 9-15,3-16-1 0,2-10-4 16,9-13-4-16,0-9-1 16,0-5-1-16,0 3-3 15,0 4 4-15,0-1 0 16,5-4 0-16,-1-1 0 15,-2-8 0-15,0 0 0 16,0 0-1-16,-2 0-3 16,5 0-4-16,11 0-6 15,5 0 5-15,16 0 7 16,9 0 0-16,6 0-8 16,8 0-10-16,9 0-1 15,14 0 9-15,25 0 1 16,23 0-3-16,23-4-3 15,16-18-7-15,-1-6 8 16,3 2 12-16,-10 1 3 16,-4 2 1-16,-1-1 2 15,-8 2-2-15,-4 2 3 0,-5-4-3 16,-4 6 2-16,-5-4-2 16,1 4 0-16,0 3-2 15,-8 4 2-15,-1 1 2 16,-3 2-2-16,-4-2 0 15,2-2 1-15,0-2-1 16,9-9-3-16,3 1-9 16,3 0-20-16,-4 0 7 15,-11 4 8-15,-11 4 11 16,-10 7 3-16,-14-4 3 0,-6 7 0 16,-17-2 1-16,-7-2-1 15,-6-1 0-15,-5 1 2 16,1-7 3-16,3-1-3 15,1-2 2-15,4 0 0 16,-6 4-3-16,-7 2 6 16,-16 2-6-16,-9 2 4 15,-8 8 6-15,-5-4 23 16,0-2 11-16,0-9-6 16,0 4-31-16,-5-3-4 15,3 6 19-15,0 4 2 16,0-7-14-16,2-2-8 15,-2-3 1-15,-3-17-4 0,1-2 2 16,-3-14 6 0,-2-19 5-16,0-12 6 0,1-23-8 15,-4-9-5-15,-1 0-5 16,-3-8-1-16,-1 3 1 16,-6 1 3-16,1 2 2 15,0 1 0-15,4 15 2 16,-1 0 6-16,4-1 0 15,1 5-8-15,6-7 1 16,-1-2-3-16,1-9-3 16,0-4 0-16,2-5-1 15,4 5 1-15,2 9-1 0,0 5 0 16,0 16-1-16,0 10 1 16,0 4 1-16,0 9 0 15,0 5-1-15,0 10 0 16,-9 9 2-16,-5 1-1 15,-1 7-1-15,-3 5 1 16,-2 4-1-16,2 3 1 16,2 3 1-16,5 7 0 15,-2-4-1-15,-1 1-1 16,-7 1-1-16,-18 2 0 16,-19 4 0-16,-30 2-3 15,-44 3-3-15,-56 17-4 16,-45 23-85-16,-39-4-138 0,-16-32-396 15</inkml:trace>
  <inkml:trace contextRef="#ctx0" brushRef="#br0" timeOffset="-132029.563">19154 15423 286 0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15T16:58:13.173"/>
    </inkml:context>
    <inkml:brush xml:id="br0">
      <inkml:brushProperty name="width" value="0.05292" units="cm"/>
      <inkml:brushProperty name="height" value="0.05292" units="cm"/>
      <inkml:brushProperty name="color" value="#FF0000"/>
    </inkml:brush>
  </inkml:definitions>
  <inkml:trace contextRef="#ctx0" brushRef="#br0">9046 8388 214 0,'0'0'141'0,"0"0"-51"16,0 0 16-16,0 0-13 0,0 0-31 16,0 0-16-16,-31-46-13 15,31 44 1-15,0 2 8 16,0 0 9-16,0 0-5 15,0 0 2-15,0 0-2 16,0 0-17-16,0 0-12 16,0 2-17-16,0 19 2 15,2 10 1-15,13 3 15 16,3 0-9-16,-3-8-3 16,-1-8-3-16,-3-6 1 15,1-8-1-15,-4-4 5 16,12 0 9-16,14-15 31 15,14-26 22-15,19-24-29 16,9-11-25-16,4-6-6 16,-6 0-10-16,-7 3-7 0,-16 8-101 15,-15 13-123-15,-15 15-213 16</inkml:trace>
  <inkml:trace contextRef="#ctx0" brushRef="#br0" timeOffset="1597.411">5741 9685 607 0,'0'0'131'16,"0"0"-85"-16,0 0 5 15,0 0 60-15,0 0-11 16,0 0-59-16,-7-6-22 0,7 6-4 15,0 0-8 1,0 20-4-16,14 6-3 0,1 6 18 16,-1-4-9-16,-1-3-7 15,-2-7 4-15,-4-9-3 16,0-4-1-16,-5-5 1 16,0 0 8-16,7-2 20 15,18-38 18-15,24-29 3 16,20-23-17-16,14-15-24 15,-7 3-11-15,-11 13-42 16,-23 11-112-16,-12 24-132 16,-12 21-248-16</inkml:trace>
  <inkml:trace contextRef="#ctx0" brushRef="#br0" timeOffset="2770.718">9798 9432 296 0,'0'0'524'0,"0"0"-461"0,0 0-26 16,0 0 68-16,0 0-4 16,0 0-59-16,7-18-29 15,-5 18 1-15,3 0 4 16,0 0-6-16,1 0-10 16,7 17 0-16,3 9 6 15,-3 7-4-15,3 6 6 16,-5-5-6-16,3-4-1 15,-1-12-1-15,-2-8-1 16,2-6 3-16,3-4 4 16,13-7 24-16,16-36 26 15,17-21-11-15,23-22-32 16,1-13-15-16,-5-15-96 16,-28-32-280-16</inkml:trace>
  <inkml:trace contextRef="#ctx0" brushRef="#br0" timeOffset="5023.018">4672 11249 28 0,'0'0'147'0,"0"0"-14"16,0 0-35-16,0 0 10 16,0 0-23-16,0 0-19 15,0 0-10-15,-45-56-15 16,45 52 0-16,0 2 1 15,0 0 4-15,0-1 9 16,0 2 0-16,0 1-13 16,0 0-16-16,0 0-12 15,0 0-14-15,0 6-10 0,0 19-2 16,6 8 12-16,2 3 8 16,-4-8-5-16,0-9-3 15,3-11 1-15,-1-7-1 16,2-1-3-16,3 0 1 15,4 0 2-15,7-23 6 16,12-18 6-16,6-11-8 16,2-10-4-16,-6 2-2 15,-5 8-52-15,-6 12-80 16,0 15-48-16,-1 15-88 16,-2 10-162-16</inkml:trace>
  <inkml:trace contextRef="#ctx0" brushRef="#br0" timeOffset="5633.567">6548 11197 400 0,'0'0'229'0,"0"0"-181"16,0 0-16-16,0 0 6 15,0 0-16-15,0 0 18 16,0 90-22-16,9-58-7 16,4-4-3-16,1-6 0 15,-1-4-5-15,3-8 2 16,-1-7-4-16,5-3 4 15,9 0 11-15,9-24 43 16,13-19 5-16,10-15-21 16,5-10-37-16,3-7-6 15,-2 10-77-15,-13 15-185 16,-23 15-455-16</inkml:trace>
  <inkml:trace contextRef="#ctx0" brushRef="#br0" timeOffset="6214.853">8803 11171 293 0,'0'0'177'0,"0"0"-133"16,0 0 5-16,0 0 25 16,0 0-37-16,0 0-2 15,0 60 37-15,0-32-47 16,2-4-9-16,7-6-10 16,2-7-3-16,7-8 2 15,6-3 13-15,14 0 19 0,20-28 34 16,20-20 7-1,11-12-33-15,4-10-35 0,4-5-10 16,-9 5-36-16,-7 2-229 16</inkml:trace>
  <inkml:trace contextRef="#ctx0" brushRef="#br0" timeOffset="6934.821">10732 11350 414 0,'0'0'211'0,"0"0"-197"16,0 0-2-16,0 0 62 15,0 0-3-15,0 0-38 16,0 0-16-16,-3 28-2 15,1 2 50-15,0 2-32 16,2-2-21-16,0-7-8 16,0-6 1-16,0-7-2 15,7-6 1-15,13-4 10 16,13-4 30-16,25-34 33 16,25-21-1-16,17-13-33 15,10-15-26-15,-4-6-17 0,-6-3-6 16,-6 2-111-16,-18 6-229 15</inkml:trace>
  <inkml:trace contextRef="#ctx0" brushRef="#br0" timeOffset="8193.743">9237 5316 482 0,'0'0'30'0,"0"0"-11"0,-162 4 29 15,46 10-13-15,-40 8-35 16,-38 8-55-16,-40 6-15 16,-27 2 29-16,-13-1 41 15,7-4 11-15,22-3 10 16,20-2-19-16,17-2-2 16,24-1-41-16,23-7-11 15,29-8-18-15,34-9 27 16,32-1 27-16,22 0 16 15,19 0 33-15,11 0-17 16,1 0-4-16,-3 0-5 16,-4 0 12-16,-6 9-19 0,-6 12-3 15,-1 10-40-15,-2 7-28 16,6 8 48-16,8 0 8 16,8 0-16-16,9-2-36 15,4 0 36-15,0 2 31 16,0 5 1-16,0 7 8 15,0 14 0-15,0 17 15 16,0 15 80-16,0 17-2 16,-12 14 18-16,-13 3-65 15,4-3-30-15,0-9 7 16,5-19 0-16,3-17-9 0,7-19 0 16,4-10-14-1,0-22-6-15,2-8-1 0,0-9-2 16,0-8-1-16,0-4-6 15,0-4-14-15,19-6-16 16,28 0 3-16,33-3 14 16,42-25 19-16,34-7 1 15,32-1-52-15,31 8-24 16,18 8 32-16,29 8 20 16,28 6 18-16,20-4 6 15,15 1 0-15,8 1-2 16,-7 1-15-16,-18 5-27 15,-7 2-26-15,-15 0-93 16</inkml:trace>
  <inkml:trace contextRef="#ctx0" brushRef="#br0" timeOffset="8563.634">11024 7209 131 0,'0'0'145'15,"0"0"-47"-15,0 0-19 16,77-105 13-16,-67 62-24 15,-10-12-26-15,0-13-10 16,0-18-1-16,0-19 20 16,0-13-12-16,0-13-17 15,13-8-2-15,7-4 2 16,5 0 0-16,2 6-20 16,-3 16 5-16,-8 17 12 15,-14 16 9-15,-2 15 28 16,-14 13-11-16,-21 6-32 0,-14 8-13 15,-15 4-4-15,-21 8 3 16,-23 5-2-16,-23 5-10 16,-25 11 5-16,-27 0-12 15,-28 12-9-15,-37 1-11 16,-26 0-20-16,-19 9-12 16,-15 8-2-16,11 1 24 15,21 2-17-15,33-1 7 16,47 4-14-16,58 3-72 15,58-2-158-15</inkml:trace>
  <inkml:trace contextRef="#ctx0" brushRef="#br0" timeOffset="9336.551">9435 7297 416 0,'0'0'118'0,"0"0"-117"0,0 0 16 16,0 0 34-16,0 0 24 16,205 6 32-16,-42-26-39 15,38-8-9-15,23 0-33 16,13 0-14-16,-6 6-4 16,-19 4-7-16,-36 8 3 15,-42 2-4-15,-45 5-4 16,-35 3-4-16,-28-2-7 15,-15 2-19-15,-9-1-38 16,-2-10-51-16,0-7-101 16</inkml:trace>
  <inkml:trace contextRef="#ctx0" brushRef="#br0" timeOffset="9640.282">11764 6389 587 0,'0'0'41'0,"0"0"-37"16,0 0 21-16,0 0 51 0,0 0-24 16,0 0-18-16,82 126-13 15,-60-106 13-15,1-8 10 16,1-8 1-16,3-4 30 15,11-4-1-15,18-32 11 16,23-22-15-16,33-32-31 16,21-23-6-16,19-26-23 15,11-15-10-15,0-8-46 16,-3-2-190-16,-4-1-663 16</inkml:trace>
  <inkml:trace contextRef="#ctx0" brushRef="#br0" timeOffset="15258.928">25205 7766 478 0,'0'0'179'15,"0"0"-83"-15,0 0-19 16,-131-50 25-16,96 50-22 15,-10 0-44-15,-17 27-17 16,-12 16-2-16,-13 14 11 16,-5 4-10-16,11 7-6 0,4 5-8 15,15 7-4-15,14 14 3 16,11 19-3-16,24 9 0 16,13 6 2-16,0 1-2 15,29-14 0-15,15-9-4 16,14-13-4-16,12-18 5 15,8-18-4-15,4-14 4 16,2-17 3-16,6-14 0 16,5-12 4-16,13 0 0 15,8-20 0-15,2-18 6 16,1-12-6-16,2-11 14 16,-5-11 5-16,-6-12 12 0,-17-5-2 15,-22-14 4 1,-31-4-10-16,-36-8-9 15,-12-12-8-15,-63-2-8 16,-37-5-2-16,-19 7-6 0,-6 17 4 16,8 14-17-16,11 27-10 15,12 30-53-15,6 27-82 16,5 12-56-16,6 38-101 16</inkml:trace>
  <inkml:trace contextRef="#ctx0" brushRef="#br0" timeOffset="16444.486">26373 7836 536 0,'0'0'190'16,"0"0"-90"-16,0 0-57 15,0 0 23-15,0 0 42 16,0 0-23-16,-13-22-39 0,13 22-26 16,0 16-14-16,0 14 1 15,0 9 18-15,2-2-6 16,0 2-8-16,0-9-1 15,-2-6-4-15,2-8-3 16,1-10-1-16,1-4 0 16,12-2 8-16,22-8 23 15,28-29 29-15,28-18-14 16,16-17-23-16,-4-10-8 16,1-11-9-16,4-9-4 15,-1-3-4-15,-4-1-23 16,-2 8-47-16,-15 12-43 15,-10 15-83-15,-16 17-125 16</inkml:trace>
  <inkml:trace contextRef="#ctx0" brushRef="#br0" timeOffset="20951.423">22612 9287 600 0,'0'0'118'0,"0"0"-91"16,0 0 3-16,0 0 29 15,0 0-5-15,0 0-6 16,0 0 6-16,25 145-6 16,-17-83-21-16,2 7 8 0,1-1-3 15,4-2-11-15,3-6-6 16,2-7-3-16,0-13-2 15,0-12-4-15,-2-16 2 16,0-12 3-16,4 0 21 16,14-31 22-16,13-21-4 15,20-22-5 1,20-28-11-16,18-22-18 0,22-27-11 16,9-17-5-16,8-4-1 15,-11 9-26-15,-15 28-32 16,-28 41-27-16,-32 42-29 15,-31 30-58-15,-22 22-67 16,-7 1-167-16</inkml:trace>
  <inkml:trace contextRef="#ctx0" brushRef="#br0" timeOffset="21942.708">26832 9410 402 0,'0'0'213'16,"0"0"-95"-16,0 0-35 15,0 0-18-15,0 0-13 16,0 0-33-16,12-11-14 16,-12 37-4-16,0 10 23 0,0 6 9 15,4-1-1 1,5-3-8-16,-3-7-11 0,6-7 2 16,-4-10-2-16,3-3-5 15,1-5-1-15,1-3 0 16,7-3 9-16,14 0 14 15,16-18 33-15,22-24 0 16,17-20-18-16,22-22-25 16,24-18-14-16,9-11-1 15,-1-1-5-15,-14 6-13 16,-31 15-7-16,-24 21-57 16,-22 18-5-16,-11 19-10 15,-12 12-57-15,-11 9 16 16,-9 14-32-16,-9 0-76 0,0 0-157 15</inkml:trace>
  <inkml:trace contextRef="#ctx0" brushRef="#br0" timeOffset="23357.094">21280 11155 701 0,'0'0'127'0,"0"0"-111"0,0 0-12 16,0 0 5-16,0 0 2 16,0 0 12-16,-2 54 1 0,2-28-2 15,13-4-3-15,1-8-15 16,-2-7 0-16,9-7 6 16,4 0 10-16,10-21 24 15,9-15 6-15,6-9-8 16,-2-5-20-16,1-7-5 15,-1-5-12-15,-4-2-5 16,0 2-9-16,3 11-82 16,9 17-130-16,9 20-81 15</inkml:trace>
  <inkml:trace contextRef="#ctx0" brushRef="#br0" timeOffset="23823.72">24261 10989 532 0,'0'0'169'0,"0"0"-84"15,0 0-43-15,0 0-36 16,0 0-6-16,0 0-8 15,2 48 8-15,-2-14 4 16,5-4-1-16,5-9-1 16,9-6 0-16,1-9 6 15,9-6-6-15,2 0 20 16,7-4 21-16,2-20 8 0,2-9-16 16,3-2-7-16,-3-9-20 15,-1-5-8 1,-6 3-4-16,-4 4-78 15,3 8-73-15,3 12-41 0,5 11-184 16</inkml:trace>
  <inkml:trace contextRef="#ctx0" brushRef="#br0" timeOffset="24313.034">25553 11003 107 0,'0'0'63'0,"0"0"-26"15,0 0 158-15,0 0-170 16,27 123 3-16,-18-98-2 15,4-5-6-15,7-6-8 16,3-8 40-16,4-6-13 16,6 0 32-16,7-2 12 15,6-19 10-15,10-8 15 16,4-7-29-16,3-6-34 16,-3-7-27-16,-2-1-6 15,0 5-12-15,2 4-10 16,2 11-43-16,-1 18-142 15,1 12-172-15</inkml:trace>
  <inkml:trace contextRef="#ctx0" brushRef="#br0" timeOffset="24770.169">28501 11191 35 0,'0'0'116'15,"0"0"20"-15,0 0-40 16,147 18 35-16,-96-36 17 15,12-9-26-15,10-12-32 16,5-5-26-16,7-12-4 0,3-7-29 16,7-5-14-16,3-2-16 15,6-5-1 1,10 0-29-16,-1 2-141 0,1 7-40 16,-7 10-411-16</inkml:trace>
  <inkml:trace contextRef="#ctx0" brushRef="#br0" timeOffset="62959.399">18346 4251 586 0,'0'0'138'0,"0"0"-40"16,0 0 39-16,0 0-20 16,0 0-73-16,0 0-36 0,-27 0-7 15,23 34 0-15,-1 13 15 16,0 3-2-16,3-3-6 16,2 2-3-16,0-4 0 15,0-4-2-15,0-3 1 16,0-10-3-16,0-12-1 15,0-8 3-15,0-6-3 16,2-2 0-16,0 0 7 16,1-2 11-16,6-29 4 15,2-20 10-15,3-18-15 16,1-15-9-16,-7-12-5 16,4 0-3-16,-3 8 1 15,-1 17 0-15,-2 26 1 16,-4 23-2-16,0 15 0 15,-2 7 0-15,0 0-14 0,4 34-10 16,3 16 17 0,6 14 7-16,-2 5 1 15,5-5-1-15,0-7-1 0,1-10 0 16,3-10-2-16,-2-12-3 16,-2-9 5-16,-2-7 0 15,-2-8-3-15,5-1 0 16,8-6 4-16,9-21 13 15,4-12-2-15,-4-5-9 16,-7-2 0-16,-10 6 1 16,-5 11 0-16,-10 16-1 15,-2 9-2-15,0 4-2 16,0 8-14-16,2 24-12 16,0 12 28-16,2 8-1 0,3 2-2 15,5-2-4-15,5 1-30 16,8 0-51-16,4-3-81 15,6-6-54-15,1-9-76 16</inkml:trace>
  <inkml:trace contextRef="#ctx0" brushRef="#br0" timeOffset="63714.131">19132 4566 235 0,'0'0'115'0,"0"0"-18"16,0 0 22-16,-9-123 2 0,-5 103-45 15,3 6-27-15,1 6 0 16,-2 8-17-16,-5 0-28 16,-4 4-4-16,-6 26-6 15,-6 11 3-15,2 5 1 16,2 2-1-16,12-8-15 16,14-6-21-16,3-8-8 15,9-10-8-15,20-8 1 16,4-8 28-16,1 0 26 15,-1-10 14-15,-2-14 6 16,-4-6 34-16,-7-4-11 16,-4-1 2-1,-8 3 14-15,-6 5-13 0,1 7-1 16,-3 8-2-16,0 5 3 0,0 5-12 16,0 2-34-16,3 0-5 15,1 0-13-15,5 15 8 16,7 2 10-16,5 4 2 15,4 0 0-15,-3-2 0 16,3-6-1-16,-1-4-1 16,1-6 0-16,-3-3 3 15,1 0 2-15,-4-6 5 16,-1-11 6-16,-3-5-6 16,-5-2 5-16,-6 3 15 15,-1 2-5-15,-3 5-2 16,0 1-1-16,2 6-4 15,0 5-3-15,-2 0-5 0,4 2-10 16,1 0-9 0,11 0-9-16,8 13 2 0,12 14 15 15,8 8 1-15,3 8 0 16,2-1 0-16,2-4 0 16,-1-4 0-16,-8-10-28 15,-7-8-25-15,-8-6-29 16,-9-10-56-16,-7 0-14 15,-7-14 7-15,-4-20-93 16,0-12 29-16,-6-4 104 16,-15 2 105-16,2 2 88 15,1 5 66-15,7 13-16 0,1 7-37 16,6 11 27-16,0 7-44 16,-3 3-30-16,-5 6-49 15,-9 24-1-15,-8 14-2 16,0 9 1-16,4 1-3 15,10 2-5-15,8-5-53 16,4-2-135-16,3-5-292 16</inkml:trace>
  <inkml:trace contextRef="#ctx0" brushRef="#br0" timeOffset="64056.808">20484 4007 734 0,'0'0'138'0,"0"0"-95"16,0 0 38-16,0 0 2 15,0 0-81-15,-24 114 18 16,24-32 21-16,0 4-21 16,0-2-8-16,0-5-4 0,0-9-7 15,0-6 0-15,0-10-2 16,0-10-5-16,0-12-49 16,13-10-93-16,0-13-70 15,1-9-23-15,-3 0-60 16</inkml:trace>
  <inkml:trace contextRef="#ctx0" brushRef="#br0" timeOffset="64416.165">20337 4379 68 0,'0'0'203'16,"0"0"-160"-16,0 0-27 16,0 0 26-16,0 0 20 15,0 0-30-15,-31 49-11 0,76-34 46 16,19-2 4-1,12-10-23-15,2-3-3 0,-7 0 12 16,-9-23 5-16,-12-4 10 16,-8-9 17-16,-13-9-12 15,-7-10-19-15,-9-9-10 16,-10 0 8 0,-3 6-12-16,0 15-3 0,-3 17 9 15,-3 15-13-15,2 8 1 16,-1 3-21-16,-6 10-17 15,-2 29-23-15,-4 17 23 16,5 12 3-16,9 3-3 16,3 0 0-16,0-6-3 15,7-6 3-15,7-4-11 0,-1-7-39 16,1-6-26 0,1-10-65-16,5-8-76 0,7-15-45 15,4-9-174-15</inkml:trace>
  <inkml:trace contextRef="#ctx0" brushRef="#br0" timeOffset="65650.291">21039 4457 270 0,'0'0'130'16,"0"0"-65"-16,0 0 67 15,0 0-13-15,0 0-40 0,0 0 5 16,141-54 7-16,-120 36-13 15,-2-2-15-15,-6-3-14 16,-2-4-14-16,-6-4-6 16,-5-5-2-16,0 3-14 15,-5 4-9-15,-13 11-2 16,1 13-2-16,-8 5-5 16,-4 5-6-16,-4 30-1 15,-1 13 4-15,10 10 8 16,11 0-5-16,13-4 3 15,0-8-4-15,4-6 1 16,20-9-1-16,5-9 2 16,4-10-2-16,10-12 6 15,3 0 6-15,6-8 0 16,2-21 2-16,-6 0-1 0,2-7-2 16,-11-2-1-16,-7 4-2 15,-6 1 3-15,-7 10-4 16,-9 10 2-16,-3 9-3 15,-5 4-5-15,0 0-16 16,4 0-2-16,0 11 13 16,3 8 10-16,-3-3-2 15,2-1 1-15,-2 0 0 16,-2-7 0-16,1-1 0 16,-3-6-1-16,-2-1 2 15,0 0 3-15,0 0 5 16,0 0 3-16,0-4 2 15,-2-10-11-15,-11 0-2 0,-3 0 0 16,-2 6-2 0,-4 4 0-16,-1 4-5 0,-6 0-4 15,-4 19 3-15,2 6 4 16,6 4 1-16,10-5-4 16,13-4-17-16,2-4-10 15,0-2-7-15,15-6 22 16,7-5 4-16,5-3 5 15,2 0 10-15,0 0 0 16,0-1 5-16,-3-12 0 16,-3-1-1-16,-5 4-2 15,-7 3 2-15,-7 2-3 0,-4 4-1 16,0 1 0 0,0 0 0-16,0 0 0 0,2 0-10 15,8 0-10-15,3 13 14 16,12 4 6-1,10 1 4-15,7-4-1 16,5-4 2-16,-3-6 1 16,-3-4-2-16,-10 0 3 15,-7-4 2-15,-4-14 22 16,-6-4 16-16,-7-9-5 0,-5-1 7 16,-2 0-12-16,0 7-1 15,0 4 11-15,0 10-6 16,0 10-9-16,0 1-13 0,-2 0-19 15,-2 22-13 1,-2 22 4-16,0 17 9 0,4 9 5 16,2 5-1-1,0 8 1-15,0 1-4 0,0 3 6 16,8-7-3-16,4-14-3 16,-3-18 0-16,-3-21-1 15,-4-10 2-15,-2-13 0 16,0-4 0-16,0 0 11 15,0-14 15-15,0-26 34 16,0-21-54-16,-11-12-5 16,-7-11-3-16,-5-4-1 15,-4-9-1-15,-2 1-5 16,4-1 2-16,5 7-6 0,9 13 3 16,9 17-8-16,2 20 11 15,0 17 1-15,22 9-10 16,11 8-16-16,14 6-1 15,11 0 13-15,2 10 2 16,2 18 5-16,-8 10-1 16,-10 4-1-16,-3 6 5 15,-12 4-4-15,-14-2-3 16,-15 2-37-16,-27 4-36 16,-60-6-91-16,-40-9-149 15</inkml:trace>
  <inkml:trace contextRef="#ctx0" brushRef="#br0" timeOffset="66090.785">18221 5284 671 0,'0'0'89'16,"0"0"-77"-16,123-2 53 15,8-16 50-15,60-8-58 16,65-6-27-16,57-1-15 16,28-1-2-16,17 2-7 15,-3 6-5-15,-17 4 5 16,-26 5-6-16,-40 11-1 16,-43 5-6-16,-44 1 6 15,-44 0 0-15,-41 7-13 16,-36 10-56-16,-28-3-15 15,-22 2-16-15,-14 4-5 0,-60-1-77 16,-59-4-128-16</inkml:trace>
  <inkml:trace contextRef="#ctx0" brushRef="#br0" timeOffset="66354.792">18537 5566 371 0,'-122'22'125'0,"39"-6"-48"16,39-6 17-16,28-1 32 0,16-8-14 15,89-1-50-15,96 0-2 16,105-18 29-16,86-6-32 16,38-2-36-16,6 0-7 15,-24-4-3-15,-22-4 8 16,-33-2-13-16,-42 4 1 15,-52 6-7-15,-60 6-5 16,-47 8-57-16,-46 6-120 16,-38 6-133-16,-36 0-343 15</inkml:trace>
  <inkml:trace contextRef="#ctx0" brushRef="#br0" timeOffset="68294.309">16409 6542 508 0,'0'0'135'15,"0"0"-98"-15,0 0 45 16,0 0-4-16,0 0-10 16,-105 115-18-16,79-65-3 15,-8 6-5-15,-6 6 11 16,-12 7-25-16,-7 4-6 16,-11 9-3-16,-5 11-7 15,-16 22-3-15,-11 7-2 16,-4 6 63-16,6-7-24 15,9-13-36-15,15-12 0 16,11-11-3-16,15-23-1 16,16-22-1-16,20-21-5 0,12-10-3 15,2-9-3-15,0 2 4 16,0 0 2-16,0-2 4 16,0 0 3-16,0 0 0 15,0 0 1-15,0 0 1 16,0-8-2-16,0-11-6 15,-4-8 0-15,-1 1 0 16,-1 2-1-16,-1 4 0 16,-4 1-1-16,-2 10 1 15,-5 3-3-15,-9 6-2 0,-11 0-5 16,-11 10 3 0,-12 22 0-16,1 9 2 0,7 9 1 15,6 5 4-15,14 5-3 16,10 8 0-16,15 11-1 15,8 16-1-15,0 15-4 16,24-4 7-16,12-9 1 16,8-22 1-16,14-25-9 15,18-20 9-15,16-20-3 16,12-10 3-16,14-18 1 16,5-30 0-16,-3-12 5 15,-6-11 2-15,-14-5 7 0,-22-8 3 16,-22-14 2-1,-30-7-2-15,-26 1-1 0,-12 4-4 16,-53 16 2-16,-30 12-13 16,-15 13-2-16,-13 20-3 15,1 18-2-15,14 17-12 16,24 4-13-16,24 4-26 16,29 24-42-16,21 8-87 15,10 9-67-15,27-4-151 16</inkml:trace>
  <inkml:trace contextRef="#ctx0" brushRef="#br0" timeOffset="69251.976">17053 6584 495 0,'0'0'161'0,"0"0"-69"16,0 0 7-16,0 0 24 15,0 0-34-15,0 0-46 16,-16-5-19-16,23 41-14 15,29 18 32-15,27 15 11 16,26 6-26-16,26 10 4 16,21 5-10-16,14 6-5 15,14 2-10-15,5 5-2 16,1-6 7-16,-14-4 0 16,-21-5-7-16,-16-7-1 0,-10-7 1 15,-15-6-4-15,-14-11 0 16,-20-15 0-16,-17-10-1 15,-14-13 1-15,-12-8-2 16,-5-8 2-16,-8 0 1 16,-4-3 2-16,0 0 3 15,0 0 10-15,-4 0 15 16,-15-10-13-16,-3-5-18 16,-5 4-1-16,-2-2-2 15,-6 6 0-15,-3 3 2 16,-12 2-1-16,-9 2-3 0,-11 0 2 15,-1 22-9-15,0 8 7 16,9 6 0-16,15 10 0 16,11 11-5-16,12 22 4 15,13 17 4-15,11 9 2 16,0-1 0-16,35-6-1 16,21-8 2-16,20-6-1 15,17-7 2-15,12-16 1 16,6-18-3-16,1-19 0 15,-6-18 3-15,-2-6 2 16,-7-12-3-16,-1-26 3 16,-7-14-1-16,-6-14 6 15,-8-11 2-15,-8-7 3 16,-17-6-4-16,-28-10 11 16,-22-11-6-16,-39-1 6 0,-44 0-5 15,-34 11-12-15,-14 15-5 16,6 14 0-16,18 12 3 15,18 14-3-15,22 12-1 16,9 12-5-16,0 11-16 16,-2 11-30-16,-9 7-36 15,-9 33-39-15,0 11-96 16,5 4-161-16</inkml:trace>
  <inkml:trace contextRef="#ctx0" brushRef="#br0" timeOffset="73485.413">14854 8905 186 0,'0'0'280'16,"0"0"-132"-16,0 0-15 0,0 0-8 16,0 0-4-16,0 0-45 15,9-29-23-15,-9 29-18 16,-2 17-14-16,-18 16-3 15,-7 17 8-15,-9 13 7 16,-3 11-2-16,-9 9 2 16,-8 8-13-16,-6 10-8 15,-5 12-10-15,-4 4 6 16,2-2 15-16,0 2-10 16,2-1-10-16,-4 0 2 15,7-16-1-15,14-29-3 16,17-30 1-16,22-24-2 15,9-15 1-15,2-2 1 16,0 0 7-16,0-6 7 16,0-17-2-16,0-7-13 0,0 1 0 15,0 3 0-15,0 5 2 16,-3 10-3-16,-10 0-2 16,2 5 1-16,-3 0-5 15,1 5-4-15,-5 1 0 16,-5 0-4-1,-12 10-2-15,-11 24 0 16,-10 17 5 0,-4 18 10-16,1 19 1 0,9 24 0 15,3 21 0-15,9 7 1 16,20-6 20-16,18-16-21 16,14-22-2-16,46-15-6 0,22-21-3 15,13-23 5-15,17-25 6 16,2-12 4-16,-3-18-3 0,-2-31 5 15,-4-13-1-15,-10-13 7 16,-7-8-4-16,-10-5 0 16,-18-6 0-16,-16-4 1 15,-17 0 0-15,-16 1-2 16,-11 4 3-16,-4 9-2 16,-43 6 3-16,-27 8-6 15,-17 10-3-15,-13 11-2 16,-2 17-5-16,13 14-2 15,15 16-16-15,18 2-24 0,16 2-35 16,10 25-46 0,12 12-87-16,6 10-60 15,7 4-162-15</inkml:trace>
  <inkml:trace contextRef="#ctx0" brushRef="#br0" timeOffset="73821.549">13933 10447 581 0,'0'0'183'0,"0"0"-74"16,0 0-25-16,0 0-22 0,0 0-19 16,0 0-18-16,101-18-1 15,-81 36-4-15,-8 9-5 16,-8 5 1-16,-4 5-4 15,-14 10-4-15,-22 0-1 16,-12 2-5-16,3-11 0 16,9-11-3-16,14-10 1 15,15-11-4-15,7-6-2 16,0 0 0-16,25 0-3 16,31-2 9-16,24-24-1 15,11-7 1-15,0 0-32 16,-8 3-88-16,-14 6-75 15,-13 1-124-15</inkml:trace>
  <inkml:trace contextRef="#ctx0" brushRef="#br0" timeOffset="74699.989">15435 8660 445 0,'0'0'200'16,"0"0"-87"-16,0 0 1 15,0 0-7-15,0 0-38 16,0 0-50-16,36 34-6 16,20 16 45-16,20 11-22 15,18 9 11-15,8 4-10 0,4 6 2 16,4 4-8-1,6 7-15-15,7 4 2 0,-1 2 3 16,-4 1-8 0,-13-5-10-16,-8-11 1 0,-5-12-1 15,-1-13 3-15,-4-10 6 16,-14-8 3-16,-14-15-8 16,-26-8-3-16,-15-10-3 15,-9-4 2-15,-7-2 1 16,-2 0 2-16,0 0 1 15,0 0 7-15,0-6 6 16,-9-9-11-16,-9 2-9 16,-1 3-4-16,-6 0-1 15,-2 10-3-15,-4 0 0 16,-9 0-6-16,-12 24-8 16,-3 10 6-16,-1 8-1 15,3 10 4-15,8 4 2 16,7 13 4-16,5 3 5 0,6 10 1 15,9 10 1-15,9-4 0 16,9-4 0-16,7-11 4 16,33-14-4-16,23-6 2 15,21-5 0-15,17-13 6 16,9-20-3-16,-4-15-4 16,-4 0 3-16,-9-26 1 15,-8-13 8-15,-7-14 2 16,-14-11 7-16,-12-15-2 15,-5-15-4-15,-9-6-8 16,-7-6-5-16,-14 3 0 0,-17 3 1 16,0 0 1-16,-35 9-1 15,-28 2-3-15,-16 16-1 16,-10 17-15-16,-3 16-9 16,16 18-20-16,11 16-30 15,19 6-18-15,8 24-64 16,2 26-78-16,5 12-37 15,0 13-188-15</inkml:trace>
  <inkml:trace contextRef="#ctx0" brushRef="#br0" timeOffset="75191.668">16942 10099 408 0,'0'0'315'16,"0"0"-233"-16,0 0-14 16,0 0 37-16,0 0-38 15,0 0-37-15,35 23-1 16,-35 5-6-16,0 4-4 16,-6-2-2-16,-5-2-10 15,1-3-5-15,8-8 0 0,2-2-2 16,0-3-1-1,10-2-1-15,13-3-2 0,14-4 1 16,7-3 3-16,8 0 3 16,-8 0-3-1,-4-10 2-15,-9-2 2 0,-11-1-4 16,-4 1 4-16,-9-1 4 16,-3-2 21-16,-2 1 16 15,-2 0-13-15,0 3 13 16,0 0-9-16,0 6-3 15,0 2-3-15,0 3-8 16,0 0-3-16,0 0-15 16,0 0-4-16,0 19-6 15,-8 13 6-15,1 9 4 16,-3 5-3-16,6 1-1 16,0-3-28-16,4-1-64 15,-2-5-65-15,-5-11-140 0,0-13-385 16</inkml:trace>
  <inkml:trace contextRef="#ctx0" brushRef="#br0" timeOffset="77603.412">15367 8193 49 0,'0'0'61'0,"0"0"32"16,0 0-2-16,0 0-9 16,0 0-9-16,0 0-21 15,-9-36-44-15,-1 32-8 16,4 0-3-16,2 2 3 15,1 2 9-15,3-2-2 16,0 2 16-16,0 0 5 16,0 0 0-16,0 0 3 15,0 0-4-15,0 0 8 16,0 0 3-16,0 0 2 16,0 0-17-16,-2 0-12 15,-6 23-11-15,-2 6 37 0,-3 7 8 16,-3 3-34-1,1-8-2-15,1 2 0 16,3-12-5-16,7-6-1 0,-1-7-2 16,5-5-1-16,0 0 1 15,0-1-1-15,0-2 0 16,0 0 2-16,0 0 5 16,0 0-7-16,0 0-6 15,7 0-5-15,16 0 11 16,3 0 15-16,6 0-12 15,-3 0-2-15,-1 0-2 16,-2 6-2-16,-3 10 0 16,-7 2-3-16,-5 4-3 15,-7 4 2-15,-4-1 1 16,0 4 6-16,-18-1 0 0,-10-4 7 16,-6 0-1-16,-2-8-6 15,1-1 0-15,3-8-15 16,3-5-6-16,5-2-8 15,4 0-18-15,4 0-20 16,10-8-54-16,6-10-88 16,0-8-108-16</inkml:trace>
  <inkml:trace contextRef="#ctx0" brushRef="#br0" timeOffset="77785.263">15360 8176 99 0,'0'0'176'0,"0"0"-81"16,0 0 17-16,136-73 5 15,-83 55-52-15,-1 4-57 16,-12 6-8-16,-18 6-65 16,-17 2-155-16</inkml:trace>
  <inkml:trace contextRef="#ctx0" brushRef="#br0" timeOffset="104464.538">5331 14414 247 0,'0'0'105'0,"0"0"-91"16,0 0-12-16,0 0-2 16,0 0 4-16,0 0 2 15,0 0 7-15,16-5 45 16,-3 4 34-16,5 1-22 15,6-3-17-15,5 1-18 16,8 2 16-16,11-1 7 16,19 1-24-16,20-3-8 15,22 0-1-15,20-2-11 16,27-3-4-16,21 2-6 16,31-3-1-16,35 2-1 15,36 1-4-15,38-2 0 0,37 4 2 16,26 0 5-16,15 4-5 15,2 0-1-15,-14 0 1 16,-22 0 1-16,-34 0-1 16,-32 0 0-16,-41 0-5 15,-38 0 3-15,-36 0 2 16,-30-2 0-16,-29-3 0 16,-22-4 1-16,-26 1-1 15,-27 2 0-15,-23 2-5 16,-15 2-4-16,-8 2-24 15,-3 0-49-15,-31 0-108 16,-12 0-145-16</inkml:trace>
  <inkml:trace contextRef="#ctx0" brushRef="#br0" timeOffset="106071.455">5468 14477 107 0,'0'0'154'15,"0"0"4"-15,0 0-31 16,0 0-23-16,0 0-15 16,0 0-14-16,-19-30-12 0,19 30-8 15,0 0-8 1,0 0-11-16,0 0-11 0,0 0-11 15,0 0-14-15,0 2-1 16,0 25-4-16,0 21 5 16,0 21 10-16,5 15-6 15,-1 11 5-15,0 1 2 16,6-5 5-16,-1-3-12 16,-1-8 1-16,2-3 0 15,-4-5-4-15,-1-11 1 16,-5-2-2-16,0-5 1 15,0-4-1-15,0-6 0 16,0-9 0-16,0-13 0 16,0-12 0-16,-3-6 0 15,3-4 0-15,0 0 0 16,-2 0 5-16,2 0 1 0,0 0 0 16,0 0 3-16,0 0-4 15,0 0 0-15,0 0-5 16,0 0-1-16,0 0-8 15,18-9-10-15,15 0-9 16,21-5 4-16,20 2-10 16,14 2-11-16,19-3-18 15,27 8 4-15,22 0-14 16,26 5 48-16,26 0 25 16,15 0-9-16,11 0 1 15,5 0 0-15,-4 0 5 16,-1 0 1-16,2 0-1 15,0 0 2-15,5 0-4 0,0-4 4 16,-2-1-1-16,-12-1-11 16,-11-1 4-16,-7-1 3 15,-6 7 6-15,-7-2 0 16,0 3 6-16,-3 0-6 16,2 0-2-16,5 0-1 15,-3 0 1-15,-2 0 2 16,5 0 1-16,-5 0-1 15,-8 3 0-15,-6 2-1 16,-17-1 1-16,-12-4 0 0,-9 5-1 16,-16-5 2-1,-10 0-2-15,-3 0 2 0,-5-9 17 16,-2-5 4-16,-5 6 2 16,1 2-2-16,-5 2-3 15,-6 4-17-15,-12 0 1 16,-18 0-3-16,-22 0 1 15,-17 0-1-15,-10 0 1 16,-7 0 0-16,-4 0 1 16,-2 0 4-16,0 0 12 15,0 0 13-15,0 0-2 16,0 0-3-16,6-3-3 16,-6-1-5-16,2-7 23 15,0-3 10-15,0-4-5 0,0-10 7 16,0-10-18-16,1-10-6 15,-3-10-20-15,0-14-5 16,0-6 0-16,0-9 2 16,0-12-1-16,0-7-4 15,0-2 1-15,0-3 1 16,0 17-2-16,0 21-1 16,0 20 3-16,0 19 4 15,0 12 6-15,0 9-1 16,0 4-1-16,0 3 1 15,0 2-12-15,0 0 0 16,-9-6-6-16,-16-1-4 16,-20-4 1-16,-28-5-2 15,-25 2 3-15,-20 0-2 16,-25 3-24-16,-22 2 12 0,-32 7-2 16,-40-6-36-16,-44 8-26 15,-44 2-17-15,-33 2-5 16,-12 0-4-16,9 0-23 15,31 0-28-15</inkml:trace>
  <inkml:trace contextRef="#ctx0" brushRef="#br0" timeOffset="106878.82">6050 14783 532 0,'0'0'225'0,"0"0"-67"15,0 0-13-15,0 0-36 16,0 0-18-16,0 0-31 16,0-29-18-16,0 29-12 15,0 0-21-15,0 12-9 16,0 20-6-16,0 11 6 15,0 7 4-15,0-2-2 16,0 2-1-16,0 4-2 16,0-6-13-16,0 2-50 15,0-5-68-15,0-9-91 16,0-9-130-16</inkml:trace>
  <inkml:trace contextRef="#ctx0" brushRef="#br0" timeOffset="107269.62">6372 15029 524 0,'0'0'193'16,"0"0"-58"-16,0 0 3 16,0 0-46-16,0 0-40 15,0 0-37-15,0 0-15 16,-69-21-11-16,69 42-1 15,-2 11 9-15,2 0-3 16,2-2-20-16,20-7-1 16,11-4-8-16,1-7 23 15,4-3 4-15,0-9 8 16,-3 0 10-16,1-4 3 0,-10-15 7 16,-3-3 18-16,-12 0 17 15,-7-14 5-15,-4 0-1 16,0-3-14-1,-19 2-10-15,-17 7-15 16,-5 5-4-16,4 14-16 16,1 3-2-16,5 8-12 15,6 2-43-15,8 26-67 16,12 4-58-16,5 2-93 16,22-6-232-16</inkml:trace>
  <inkml:trace contextRef="#ctx0" brushRef="#br0" timeOffset="107638.147">7158 14437 360 0,'0'0'382'15,"0"0"-202"-15,0 0-16 16,0 0-51-16,0 0-25 15,0 0-24-15,-38-73-29 16,38 73-27-16,0 13-8 16,0 24-21-16,0 25 21 0,0 24 4 15,0 14 1-15,2 9 6 16,3-3 0-16,-3-2-3 16,5-2-5-1,2-8-2-15,0-9 0 0,7-10 0 16,-3-21-1-16,-2-9 0 15,-2-19 0-15,-7-11-7 16,0-12-14-16,-2-3-7 16,0 0 10-16,0 0 8 15,0 0-30-15,0 0-63 16,0 0-169-16,0-12-192 16</inkml:trace>
  <inkml:trace contextRef="#ctx0" brushRef="#br0" timeOffset="108074.047">7681 14945 708 0,'0'0'183'0,"0"0"-52"16,0 0-46-16,0 0-19 15,0 0-24-15,0 0-20 16,-2-30-18-16,2 30-4 16,-2 0-7-16,2 0-3 15,0 7-5-15,0 12 10 0,8 6 5 16,11 0 2-16,6 0 0 16,4 2 0-16,0-1 3 15,0-4-4-15,0 0 8 16,0 1-3-16,-2-4 1 15,-4 3-3 1,-2 5 0-16,-3-5-4 0,-9 4 0 16,-3-2-2-16,-4 2 2 15,-2-8 0-15,0-4 0 16,0-2-1-16,-6-2-1 16,-21-4 0-16,-11 0 2 15,-15-4-30-15,-5-2-37 0,4 0-21 16,8 0-16-16,10-10-34 15,20-9-38-15,14-6-85 16</inkml:trace>
  <inkml:trace contextRef="#ctx0" brushRef="#br0" timeOffset="108236.973">7766 15004 100 0,'0'0'321'15,"0"0"-128"-15,0 0-39 16,0 0-43-16,0 0-33 15,132-95-45-15,-83 85-19 16,11 4-14-16,3 6 0 16,-5 0-20-16,-5 0-114 0,-17 16-202 15</inkml:trace>
  <inkml:trace contextRef="#ctx0" brushRef="#br0" timeOffset="108667.144">8660 14325 271 0,'0'0'240'0,"0"0"-121"0,0 0-39 15,0 0-23-15,0 0-7 16,0 0 4-16,-5-20 31 16,5 20 7-16,0 0-31 15,0 0-20-15,0 0-19 16,0 28-8-16,0 18 46 16,0 16 6-16,7 19-27 15,3 13-15-15,0 6 0 16,-1-1-6-16,1-5-4 15,-4-8-7-15,-4-4-4 16,-2-4-2-16,0-7 1 16,0-17-2-16,0-10-2 15,0-12-6-15,0-9-15 16,0-15-21-16,0 5-29 16,0-9-31-16,0 0-52 0,9-4-131 15,24 0-159-15</inkml:trace>
  <inkml:trace contextRef="#ctx0" brushRef="#br0" timeOffset="109183.436">9119 14843 622 0,'0'0'179'0,"0"0"-37"0,0 0-53 15,0 0-69-15,0 0-20 16,0 0-4-16,71-19 4 16,-26 19 8-16,-1 0 1 15,-8 0-3-15,-10 0-1 16,-12 0 1-16,-5 0-4 16,-9 0-2-16,0 0-5 15,0 9-3-15,-6 5 8 16,-19 10 3-16,-9 2 20 15,1-1-13-15,8-2-3 16,7-10-4-16,12-5-3 16,6-8 0-16,0 0 0 0,0 0 1 15,0 2-1 1,18 2 0-16,7 3 17 0,8 3 4 16,7-4-3-16,0 3-5 15,-2 3-8-15,0 7-5 16,-5 4-3-16,-4 2 3 15,-4 3-1-15,-8 2-3 16,-5 2 1-16,-10-1-2 16,-2-8 4-16,0-1 1 15,-29-3 1-15,-12-3 5 16,-11-10-2-16,-11-5-4 16,-4-1-15-16,0 0-28 0,9-7-44 15,16-15-42-15,21 0-36 16,21-14-87-16</inkml:trace>
  <inkml:trace contextRef="#ctx0" brushRef="#br0" timeOffset="109470.484">10222 14289 674 0,'0'0'278'15,"0"0"-107"-15,0 0-66 16,0 0-20-16,0 0-45 0,0 0-35 16,-38 101 12-1,24-9 22-15,4 15-18 0,3 8 3 16,3-1-4-16,4 1-1 16,0-5-12-16,0-12-6 15,0-3 0-15,4-11-1 16,16-20-12-16,-2-12-12 15,-3-22-44-15,1-10-41 16,-7-12-47-16,7-8-90 16,5-14-118-16</inkml:trace>
  <inkml:trace contextRef="#ctx0" brushRef="#br0" timeOffset="109795.075">10542 14916 655 0,'0'0'155'0,"0"0"-56"15,0 0-30-15,0 0-25 16,0 0-19-16,127-42-16 16,-102 51-9-16,-7 13-1 15,-5 4-4-15,-11 5-2 16,-2 4 1-16,-6 3 3 15,-25-2 3-15,-5-2 3 16,1-6 3-16,10-6-3 16,9-8-2-16,14-7-1 0,2-1-4 15,5-2 4-15,33-4 0 16,20 0 12-16,19 0-9 16,15 0-3-16,5-13-84 15,4-11-114-15,-3-12-293 16</inkml:trace>
  <inkml:trace contextRef="#ctx0" brushRef="#br0" timeOffset="110096.417">11543 14259 542 0,'0'0'285'0,"0"0"-82"15,0 0-65-15,0 0-36 16,0 0-23-16,0 0-46 16,-6-43-33-16,4 85-17 15,-4 21 17-15,0 31 8 16,-3 19 1-16,1 11 3 16,-2 7-6-16,4-5-3 15,1-8-3-15,5-4 0 16,0-12-3-16,0-16-19 15,13-15-21-15,5-21-28 16,3-14-59-16,-6-15-88 16,-6-12-133-16</inkml:trace>
  <inkml:trace contextRef="#ctx0" brushRef="#br0" timeOffset="110620.593">12323 14650 792 0,'0'0'236'0,"0"0"-104"15,0 0-63-15,0 0-17 16,0 0-27-16,0 0-25 15,-23 10-8-15,15 28 8 16,-1 12 4-16,-3 3-3 16,-1-2 2-16,0-6 0 15,2-5-2-15,4-6-1 16,5-6-4-16,2-6-5 16,0-4-23-16,2-8-3 15,21-5 13-15,8-5 21 16,9 0 1-16,9 0 6 15,2-11 7-15,-4-7-7 16,-7 1 2-16,-9-6 14 16,-4-4 8-16,-7-4 4 0,-9-1 0 15,-5-2 0 1,-1 6 11-16,-5 6-1 0,0 8-2 16,0 10 4-16,0 4-10 15,0 0-36-15,0 1-2 16,-2 34-21-16,-5 10 12 15,-2 22 11-15,5 3 1 16,0 6-1-16,4 0-1 16,-3 1-63-16,-2 3-77 15,1 2-82-15,0-4-230 16</inkml:trace>
  <inkml:trace contextRef="#ctx0" brushRef="#br0" timeOffset="113007.36">13410 14229 78 0,'0'0'115'15,"0"0"7"-15,0 0-18 16,0 0-12-16,0 0-20 16,0 0-23-16,0 0-14 15,-11-10-2-15,11 10-2 16,-2 0 0-16,0 0-1 16,0 0-9-16,-1 0-7 15,3 0-4-15,0 0-7 16,0 0 2-16,0 0-5 0,32 0-7 15,30 0 7-15,31 0 21 16,32 0-8-16,18 0-5 16,8 0-8-16,8 0 0 15,1-8 2-15,2-4 4 16,17-2-4-16,30 0 0 16,29 2 5-16,46-4 5 15,36 1-10-15,21 2-2 16,12 3 0-16,-8 2-1 15,-18 4-5-15,-24 0 1 16,-25 2 2-16,-18-5 3 16,-25-1-5-16,-7 1 5 0,-6 3 3 15,-5-5 6-15,3 8-9 16,-4 1 1-16,-11 0-5 16,-13 0 8-16,-28 0-7 15,-27 0 6-15,-37 0 2 16,-29 0-4-16,-24 0 7 15,-20 0 14-15,-12-4 21 16,-5 0-4-16,-6 4-11 16,-2-4-7-16,-2 4 0 15,2 0-14-15,-2 0-4 16,2 0-1-16,-2 0 6 16,0 0-3-16,0 0 1 15,0 0-2-15,0 0-4 0,0 0-2 16,0 0-4-1,0 0 6-15,0 0-4 0,0 0-1 16,0 0-4-16,0 0-4 16,0 9 3-16,0 15 10 15,0 11 7-15,0 5 4 16,0 8-4-16,0 4 7 16,0 9 2-16,0 4-9 15,0 9-1-15,-2 7 8 16,2 1 1-16,0 2-7 15,0-1 17-15,0-9-9 16,7-3-7-16,4-12-4 16,-2-7 0-16,-2-8 2 15,-1-12 3-15,-2-9-3 0,-1-8-3 16,-1 1 1-16,0-7-2 16,1 5-3-16,-1-4 3 15,3-1-2-15,-1 4-1 16,0-1 1-16,0-2 1 15,-1-7-1-15,-1 2 0 16,-2-4-1-16,0 4 1 16,4 3-1-16,-1-2 0 15,2 6 0-15,1-2 1 16,3 2 0-16,-5-4 0 16,0-2-1-16,2-2 0 15,-6 0-2-15,0-2-2 16,0 2-1-16,0 0 1 0,0-1 2 15,0 1-1-15,0-4-2 16,0 0 1-16,0 0-1 16,0 0-2-16,0 0 1 15,0 0 1-15,-10 2-7 16,-14 1-1-16,-12 1 12 16,-11-2-2-16,-6 2-1 15,-12-4 2-15,-12 0 1 16,-8 4-2-16,-7-4 2 15,1 0 1-15,0 0-6 16,-3 0-22-16,-8 0-25 16,-8 0 4-16,-4 0 3 0,4 0 1 15,0 0 12-15,6 4 11 16,1 6-6-16,-2-5-8 16,-1-1 11-16,0-4 22 15,-2 0 2-15,-8 0 1 16,-9-9 2-16,-7-9-1 15,1 3 4-15,8 0-3 16,12 5 0-16,16 0-2 16,7 6 0-16,8 4 1 15,-3-4 2-15,-8 4-3 16,-11 0 0-16,-19 0-1 16,-8 0 1-16,-2 0 5 15,8 0 1-15,14 0-3 16,9 0-2-16,6 0-1 15,5 4 0-15,0-4 0 0,-1 2 0 16,7 0 0 0,-9 0 0-16,-5 0 0 0,-7 0 2 15,-2 2 0-15,-2 0-3 16,4 0 3-16,3-4 0 16,5 5-1-16,7-1-1 15,7 0 0-15,2-4 0 16,0 0 0-16,-9 4 0 15,-5-2 0-15,-9 3-1 16,1 3 1-16,4 2 0 16,9 3 1-16,10-6-1 15,11 3 0-15,5-2 4 0,-1 2-4 16,-1-1 0-16,-4-3 2 16,-5 1-1-16,-3 3-1 15,-6-2 0-15,-6 2 2 16,-5-1 6-16,5-5 2 15,7-1-3-15,6-3-5 16,5 0-1-16,1 0 0 16,-3 0-1-16,-2 0-3 15,1 0-5-15,0 0-33 16,10 0-72-16,6 0-143 16</inkml:trace>
  <inkml:trace contextRef="#ctx0" brushRef="#br0" timeOffset="113712.686">10955 14418 210 0,'0'0'108'0,"0"0"-31"16,0 0 9-16,0 0-19 16,0 0-18-16,0 0 4 15,0-4 21-15,0-1-5 16,9-2-17-16,9-4-19 15,11-1-27-15,15 2 7 16,25 2-7-16,22 2-2 0,26 0-1 16,18 3 4-1,10-2-5-15,-4 3-1 0,-12-4 1 16,-18 2 1-16,-15 0-3 16,-12-2-4-16,-14 2 4 15,-7-2 0-15,-11 2 0 16,-7 1-9-16,-9 0-29 15,-11 3-33-15,-12 0-52 16,-9 0-38-16,-4 0-32 16</inkml:trace>
  <inkml:trace contextRef="#ctx0" brushRef="#br0" timeOffset="118339.538">12535 14259 57 0,'0'0'138'15,"0"0"-64"-15,0 0-10 16,0 0-9-16,0 0-4 15,0 0-17-15,0 0-2 16,20-20 15-16,-20 20-9 16,0 0 0-16,0 0-8 15,0 0 33-15,0 0-3 16,0 0-3-16,0 0-9 16,0 0 1-16,0-4-7 15,0 0-9-15,-4-2-9 16,-17 0-21-16,-12 3-3 15,-14 1-5-15,-11 2 1 0,-13 0 3 16,-10 0-2 0,-12 11 4-16,-16 7-2 0,-9 5-1 15,-7 4-2-15,7-4 3 16,18-2-1-16,29-6 2 16,26-8 0-16,24-5-2 15,15 1 1-15,4-3 1 16,2 0 0-16,0 0 0 15,0 0 2-15,0 0-2 16,0 0-1-16,0 0-4 16,0 0-2-16,18 0-14 15,15-9 16-15,13-5 5 16,15 0 0-16,8-2 0 16,0 4 0-16,0-2 0 15,0 4-3-15,3 0 3 0,3 4-1 16,6 0 1-16,-2 5-1 15,2 1-2-15,-6 0-6 16,-3 0-8-16,-9 0-2 16,-7 0-3-16,-12 0 11 15,-15 0 6-15,-12 0-7 16,-12 0 1-16,-5 0-5 16,0 0-4-16,-9 0 4 15,-23 0 1-15,-12 0-50 16,-3 0-2-16,1 0-14 15,3 0 9-15,12 0-31 16,7 0-55-16,8 0-76 0</inkml:trace>
  <inkml:trace contextRef="#ctx0" brushRef="#br0" timeOffset="130531.636">6541 16619 194 0,'0'0'174'0,"0"0"-37"16,0 0 23-16,0 0-29 16,0 0-17-16,0 0 5 15,0 0-15-15,0 0-24 16,-86-26-20-16,86 20-12 16,0 4-7-16,0 2-11 15,0-2-16-15,2 2-14 16,13-8-3-16,23-2-14 15,26-7 15-15,33-4 2 16,14 0 0-16,-4 2 0 16,-18 5-3-16,-29 3-14 15,-26 8-4-15,-21 3-16 0,-13 0-1 16,0 0-3-16,-2 0 3 16,-25 0 12-16,-9 9 7 15,-4 4 5-15,7-3 9 16,6-2 2-16,11-1 0 15,10-1-1-15,1 7-2 16,1 1-1-16,2 8 4 16,2 10 2-16,0 8 0 15,0 8 1-15,0 2 2 16,-5 3 0-16,-2-3 4 16,-2-5-2-16,1-10 1 15,-2-3-1-15,2-10-2 16,-1-4 1-16,-1-6-2 15,4-2 0-15,-1-6 2 16,3-4 1-16,-2 0 2 16,-2 0 5-16,0 0-1 0,-1 0-6 15,5 0 1-15,1 0-3 16,3 0-2-16,0 0-4 16,0-8-17-16,32-2-27 15,10-4 19-15,16-8-13 16,10-7 32-16,1-4 8 15,-1-7 2-15,-10 4 6 16,-12-4-2-16,-10 0 3 16,-14-1 15-16,-9-3 27 15,-5-6-2-15,-8 1-8 16,0 10-12-16,0 9-4 0,0 16 12 16,0 14 3-16,0 0-20 15,0 0-18-15,0 12-13 16,0 28-9-16,0 14 22 15,0 13 2-15,0-4-1 16,0-4 2-16,0-7-3 16,0-12 0-16,8-4-1 15,3-3-15-15,1-12-43 16,-1-7-50-16,-1-10-54 16,9-4-98-16,-4 0-147 15</inkml:trace>
  <inkml:trace contextRef="#ctx0" brushRef="#br0" timeOffset="130708.02">7176 16798 226 0,'0'0'210'0,"0"0"-92"15,0 0 7-15,0 0-25 16,0 0-26-16,0 0-38 16,40-40-27-16,27 25 23 15,17-5-19-15,12 6-13 16,-2 1-6-16,-7 0-163 15,-9 7-209-15</inkml:trace>
  <inkml:trace contextRef="#ctx0" brushRef="#br0" timeOffset="133755.196">8426 16646 521 0,'0'0'190'0,"0"0"-42"15,0 0-6-15,0 0-25 16,0 0-45-16,0 0-40 16,-7-48-26-16,7 51-6 15,0 21-16-15,0 10 16 16,0 6 2-16,0-3 3 16,0-11-3-16,0-2 1 15,0-8-3-15,2-6 0 16,3-6-2-16,0 0-1 15,-3-4-11-15,2 0 2 16,1 0 6-16,5 0-1 16,11-18 7-16,3-8 14 15,12-7-5-15,-3-1-3 0,5-2-6 16,-2 9 0 0,-8 14-1-16,-5 7-4 0,-5 6-7 15,-5 15-11-15,-1 20 4 16,-6 10 12-16,-3 5 4 15,-3-6 3-15,6-4 0 16,0-12 0-16,6-12-3 16,-1-10-5-16,-4-6 1 15,2 0 6-15,2 0 1 16,2-19 16-16,5-6 13 16,-1-3-4-16,4-4-9 15,-3 6-6-15,-1-1-10 16,1 14 0-16,-2 0-3 15,2 12-2-15,0 1-5 0,1 0-6 16,4 5-14-16,2 14 6 16,-2 3 8-16,2 0-8 15,-2 0-4-15,-3-4 12 16,-5 0 6-16,3-10 6 16,-2-2-1-16,0-2 1 15,1-4 4-15,5 0 4 16,1-10 9-16,4-12 5 15,0-4 9-15,1-2-6 16,-1-3-2-16,-3 8-11 16,-5 6 0-16,-4 7-8 15,-4 7 0-15,5 3-6 16,4 0-2-16,7 0-6 0,2 17-6 16,2 6-2-1,2-1-3-15,3 0 6 0,4-9 9 16,-1-4 0-16,0-9 10 15,-3 0 0-15,-5 0 1 16,-9-12 12-16,-4-15 10 16,-8 0 14-16,-4-5-2 15,-6-7-15-15,0-1 10 16,-16 2-17-16,-18 5 6 16,-1 6-6-16,-5 12-1 15,-3 12-6-15,3 3-6 16,0 8-6-16,2 29-4 0,9 7 4 15,11 4-8-15,14-2-11 16,4-2-1-16,7-8-1 16,24-15-10-16,6-2 14 15,6-15 12-15,4-4-2 16,-2 0 13-16,-5-12 9 16,-5-12 3-16,-6-7 4 15,-6-5 17-15,-8 4 10 16,-7-3-15-16,-2 12 1 15,-6 5 3-15,0 11 2 16,0 7-4-16,0 0-18 16,0 0-12-16,0 0-9 15,-6 17-10-15,4 10 8 16,0 4 11-16,2 1-5 0,0-1-5 16,10-5 4-16,11-2-5 15,8-8-5-15,5-10 9 16,1-2 7-16,4-4 2 15,-4 0 7-15,-1-19 1 16,-3-6-1-16,-7-3 9 16,-4-3 5-16,-8 5 2 15,-8 6-2-15,-2 5-2 16,-2 4-4-16,0 11 2 16,0 0-11-16,0 0-8 15,0 0-11-15,4 0-5 0,10 9-11 16,4 10 19-16,6 8 7 15,1-1-2-15,2-1 0 16,2 0 1-16,-1-3 1 16,1-10-6-16,-2-6 5 15,-2-6 2-15,1 0 5 16,1-15 7-16,0-10-2 16,-5-3-1-16,2 1-3 15,-5 1 0-15,-2 8-2 16,-1 4-4-16,-3 5-1 15,1 9-2-15,-3 0-4 16,5 0-4-16,-1 0-8 16,1 19-1-16,1 3 3 15,1 4 4-15,0-3-8 0,2-5 6 16,-2 0 5 0,0-10-4-16,2-4 0 0,-3-4 14 15,4 0 1-15,1-4 7 16,1-14 0-16,-4 2-1 15,2 1-5-15,-4 2-2 16,-1 4-1-16,-1 9-3 16,1 0-3-16,1 0-1 15,4 0 2-15,1 0-16 16,7 4 2-16,5 5 2 16,1-8 10-16,9-1 7 15,1 0 2-15,2 0 3 16,4-19 1-16,-4-12 1 0,-2-17 4 15,-10-12 26 1,-8-20 9-16,-13-14-17 0,-14-3 4 16,0 3-1-16,-16 18-1 15,-13 22 8-15,-7 20-5 16,3 28-6-16,-7 6-22 16,-3 44-5-16,1 28-2 15,5 13-1-15,10 13 2 16,13-9 0-16,14-1 0 15,0-9 0-15,22-9-20 16,9-7-21-16,5-19-19 16,-1-13-38-16,-6-8-65 0,-10-23-80 15,-8 0-86 1,-11-23-80-16</inkml:trace>
  <inkml:trace contextRef="#ctx0" brushRef="#br0" timeOffset="134976.595">11155 16462 320 0,'0'0'103'0,"0"0"-60"16,0 0 47-16,0 0-24 16,0 0-61-16,0 0-4 15,212-21 48-15,-69 21-11 16,15 0-12-16,0 0-10 16,-11 0 5-16,-26-4-10 15,-32-2 3-15,-34 2 4 16,-28 4 20-16,-23-4 9 0,-4 4 18 15,0-8 28-15,-19 2-35 16,-10-2-50-16,-3 4-3 16,3 0-2-16,5 4 3 15,-3 0-6-15,0 12-2 16,-2 14-3-16,-2 10 3 16,7 1 1-1,10-2 0-15,14 1-4 0,0-6-3 16,25-6 3-16,17-5-9 15,9-8-1-15,3-11 8 16,-3 0 7-16,-4-8 2 16,-9-18 3-16,-12-6 6 15,-5-5-1-15,-12-7 13 16,-7 5 0-16,-2 3 9 0,0 4-4 16,0 10 5-16,0 7-10 15,0 12-2-15,-5 3-12 16,3 0-9-16,0 3-15 15,-2 26-9-15,2 7 24 16,2 8 0-16,0-9 0 16,0 1 0-16,21-5 0 15,10-9 0-15,10-4 1 16,5-12 2-16,2-6-2 16,-2 0 4-16,-1-10 5 15,-7-16-5-15,-5-2 2 16,-8 2-1-16,-8-3-1 0,-5 4 1 15,-6 11-4 1,-1 2 4-16,-5 12 0 0,0 0-6 16,0 0-3-16,4 0-17 15,4 18-1-15,6 8 20 16,2 4 0-16,2 2 2 16,2-6 0-16,0-2-1 15,-2-10-1-15,1-2 1 16,-3-7 0-16,-1-5-1 15,4 0 1-15,1 0 7 16,2-13 0-16,2-10 2 16,-3 0-5-16,-6 1-1 15,-1 9 2-15,-6 0-5 16,-3 9-2-16,-3 4-2 16,2 0-6-16,1 0-6 0,6 17-4 15,2 2 12-15,3 7-3 16,1 0-6-16,0-3-7 15,-2-2 7-15,1-7 5 16,-1-5 10-16,-3-3 1 16,-2-6 1-16,6 0 3 15,2-6 6-15,2-15 7 16,3 2-12-16,-4-4 10 16,-1 6-8-16,-7 9-1 15,-4-1 0-15,-2 9-5 16,-1 0-3-16,5 0-9 15,7 0 2-15,1 0 7 0,6 0 0 16,4 9-7-16,2-6-2 16,6 2 6-16,-2 0 6 15,1-5-1-15,-1 0 2 16,-4 0 2-16,-2-10 4 16,0-16 1-16,-6-6 1 15,2-2 2-15,-9-2 0 16,-10 0 4-16,-4 8 9 15,0 6-9-15,0 9-3 16,0 13-8-16,-2 0-4 16,2 0-16-16,0 13-8 15,0 15 15-15,7 6 2 0,15 2-1 16,5 4 6 0,-1 0-5-16,-1-4 1 15,-7 0-2-15,-10-10 2 0,-5-2-4 16,-3-6-6-16,-15-5-13 15,-28-8-8-15,-18-5-16 16,-12 0-91-16,-18-19-91 16,-14-26-237-16</inkml:trace>
  <inkml:trace contextRef="#ctx0" brushRef="#br0" timeOffset="135115.121">12836 15913 191 0,'0'0'242'0,"0"0"-109"16,0 0-9-16,0 0-92 16,0 0-32-16,0 0-78 15,-32 91-290-15</inkml:trace>
  <inkml:trace contextRef="#ctx0" brushRef="#br0" timeOffset="136255.577">14727 16168 478 0,'0'0'206'16,"0"0"-79"-16,6-116 20 15,-6 94-31-15,0 14-18 16,0 8-33-16,-2 0-8 16,-2 0-47-16,-3 26-10 15,-1 24-11-15,-2 20 11 16,1 10 11-16,9-4-8 15,0-7-1-15,3-3-2 16,13-13 0-16,-1-4-2 16,-3-12-25-16,-6-16-51 15,-4-15-25-15,-2-6-17 16,0 0 41-16,0-14 53 0,-14-22-28 16,-17-8-19-16,-9 2 26 15,-8 4 9-15,-2 10 29 16,3 6 7-16,5 9 4 15,9 12 4-15,8 1 6 16,14 0-5-16,11 14-7 16,0 8-1-16,38-4-3 15,33-4 8-15,30-14-1 16,14 0 18-16,10-10 18 16,-9-17-11-16,-20-4-8 15,-20-4 25-15,-32 4 20 16,-21-6 26-16,-21 1 1 15,-2-4-37-15,-18 0-15 16,-18 3-18-16,-2 8 2 0,7 14-3 16,13 15-1-16,5 0-19 15,2 25-1-15,4 19-9 16,2 12 8-16,5-1-3 16,0-1 4-16,23-10 0 15,8 0 0-15,-2-12-3 16,0-6 1-16,-6-12-16 15,-6-8-1-15,3-6 3 16,-2 0 16-16,0 0 13 16,2-10-2-16,-5-5-1 0,-4 4-3 15,-1 5-4-15,-2 2-3 16,3 0-4-16,8 4-7 16,5 0-1-16,7 0-10 15,9 4-5-15,5 6-3 16,4-2 12-16,4-5 1 15,-1 2 8-15,-1-5 9 16,-2 0 3-16,-7-5-3 16,-9-12 8-16,-10 1 9 15,-14-4 13-15,-9-2 16 16,0 0-9-16,-11-9-19 16,-18 8-1-16,-5 0-5 15,1 11 2-15,4 9-3 16,6 3-9-16,6 3-2 15,5 23-11-15,10 10 4 0,2 0 2 16,12-1-17-16,30-7-30 16,20-3-6-16,16-6-24 15,13-9-43-15,8-2-90 16,-5-8-247-16</inkml:trace>
  <inkml:trace contextRef="#ctx0" brushRef="#br0" timeOffset="136728.975">16939 16409 492 0,'0'0'309'16,"0"0"-116"-16,0 0-81 15,0 0-56-15,0 0-54 16,0 0 3-16,-35 68-5 15,21-10 4-15,1 5-4 16,4-2 3-16,-2-7-2 16,2-4-1-16,3-11 1 15,1-11-1-15,3-10 2 16,2-14-2-16,0 0 0 16,0-4 5-16,-2-4 15 15,-1-22 26-15,-1-20 1 16,-1-16-5-16,-3-10-16 0,-8-9-17 15,-8 1-7-15,-5-4 1 16,-2 7-3-16,6 11-3 16,9 12 0-16,11 23 1 15,5 12-7-15,3 15-28 16,30 4-21-16,19 0 5 16,10 24 23-16,9 10 1 15,-7 6 5-15,-14 0 5 16,-17 2-6-16,-19 2 11 15,-14-7-4-15,0-3-8 16,-27-6-30-16,-22-6-44 16,-9 0-121-16,-2-8-253 0</inkml:trace>
  <inkml:trace contextRef="#ctx0" brushRef="#br0" timeOffset="138412.72">17053 16361 178 0,'0'0'327'15,"0"0"-197"-15,0 0-18 16,0 0-35-16,0 0-23 16,125 0-21-16,-83 22-5 15,1 4 5-15,-1 2-16 0,-4 2-12 16,-7-2 2-1,-2 2-7-15,-11-1-3 0,-9-4 3 16,-9-3-7-16,0-4-48 16,-34-8-38-16,-5-6-9 15,-2-4 24-15,10 0 66 16,9-18 12-16,15-4 15 16,7-4 31-16,4-2-16 15,30-2 4-15,8-2-17 16,8 2-4-16,0 1-2 15,-3 8-3-15,-11-2 19 16,-9 14 5-16,-14 0 16 16,-7 5-6-16,-6 4-13 15,0 0-25-15,0 0-4 0,0 0-11 16,0 9 1-16,0 17 6 16,2 5 4-16,10 6 0 15,3-5 1-15,6-2-1 16,6-4 0-16,4-13-1 15,2-8-4-15,3-5 5 16,-1 0 15-16,-2-5-3 16,-1-12 9-16,-8-5 12 15,-13 0-6-15,-11-5-3 16,0 4-4-16,-24-7-3 16,-21 2-14-16,-9 2-3 15,-3 8 0-15,6 9-1 16,11 9-1-16,11 0-4 0,11 18-5 15,9 13-11-15,9 1-20 16,0 0-15-16,27-6-6 16,17-4 25-16,12-11 23 15,9-8 15-15,1-3 7 16,1 0-5-16,-5-10 12 16,-8-8 19-16,-14-4 20 15,-16 0 14-15,-12 0 3 16,-12-5-3-16,0 7 8 15,0 4-18-15,-9 11-17 16,0 1 1-16,5 4-15 16,-3 0-26-16,-2 18-4 15,0 22-4-15,-2 21 8 0,5 16 3 16,3 7-3 0,3 6 3-16,0 1 0 0,0-8-2 15,14-12-1-15,-2-17 0 16,-2-14 0-16,-3-13 2 15,-3-14-1-15,-2-13 1 16,-2 0 4-16,2 0 16 16,0-22 23-16,3-22-16 15,-1-14-28-15,-1-18-1 16,-1-8-7-16,-2-6-7 16,0-9-5-16,0 1-4 15,0 8-4-15,2 6-7 16,14 17 19-16,8 13 3 15,5 20-4-15,7 19-8 0,4 15-2 16,2 0-16-16,3 27-5 16,-5 13-2-16,-12 6 1 15,-7 2-6-15,-19-7-11 16,-2-2 8-16,-6-6 3 16,-28-3 3-16,-6-5 2 15,0-10-16-15,8-7 31 16,15-6 31-16,13-2 3 15,4 0 11-15,0 0 15 16,24-14-9-16,14-8-7 16,11-5 14-16,2 0-9 15,-2 1 1-15,-2-6 15 0,-5-3 13 16,-3-2 8-16,-4-3-21 16,-4 0 5-16,-9 5 7 15,-13 12-9-15,-6 6-1 16,-3 11 19-16,0 2-15 15,0 4-26-15,-5 0-11 16,-9 4-9-16,-1 14 0 16,-3 8 0-16,5 10 6 15,7 1 2-15,6 2-2 16,0 2 3-16,8-5-2 16,19-8-2-16,6-6 4 15,5-10 4-15,0-10-2 16,-1-2 6-16,0 0 6 15,-2-10-2-15,-6-9 8 16,-5-2 3-16,-4-2-5 0,-1 5-3 16,-4 0-2-1,-1 4-7-15,1 11-6 0,5-1-6 16,3 4-7-16,10 4 1 16,5 13 1-16,-1 10-2 15,5-5 0-15,1 2 2 16,-3-4 4-16,0-4-4 15,-4-4-10-15,-4-9-2 16,-1-3 23-16,-2 0 3 16,0-21 4-16,-3-15 6 15,-4-13 2-15,-4-14 2 16,-11-12 5-16,-7-7 4 0,0-2-3 16,-2 9-4-16,-21 17 4 15,-1 20-7-15,0 13-1 16,1 21-5-16,1 4-10 15,-3 3 0-15,0 38-10 16,4 18 1-16,5 23 6 16,13 12-6-16,3-2-5 15,5-13-27-15,24-10-14 16,4-11-25-16,8-14-34 16,1-11-68-16,0-18-12 15,-13-11-132-15</inkml:trace>
  <inkml:trace contextRef="#ctx0" brushRef="#br0" timeOffset="138702.692">19321 16252 271 0,'0'0'208'0,"0"0"-97"16,0 0-30-16,0 0-41 16,0 0-12-16,161-26 11 15,-83 26 19-15,-2-3-24 16,-7-2-8-16,-13 5-1 15,-14 0 6-15,-18 0 14 16,-9 0-11-16,-7 12-22 16,-4 10-7-16,-4 10 7 15,0 1-2-15,0 1-4 16,0 2 5-16,0 0-5 16,0-4 0-16,0-6 0 0,0-8-5 15,0-11-1-15,0-1-8 16,0-6-83-16,4 0-89 15,7-3-32-15,5-29-403 16</inkml:trace>
  <inkml:trace contextRef="#ctx0" brushRef="#br0" timeOffset="138855.728">19821 15936 426 0,'0'0'160'16,"0"0"-8"-16,0 0-56 0,0 0-90 15,0 0-6-15,0 0-31 16,40 68-51-16,-5-24-163 16</inkml:trace>
  <inkml:trace contextRef="#ctx0" brushRef="#br0" timeOffset="139374.856">20195 16356 123 0,'0'0'246'16,"0"0"-61"-16,118-72-32 16,-80 38-48-16,-7 7-39 0,-16-6 6 15,-7 3 0-15,-8 7-15 16,-10 6-20-16,-21 7-21 16,-9 10-16-16,0 0-2 15,2 10 1-15,9 22 0 16,9 6-5-16,8 2 3 15,12 1 1-15,0-1 1 16,6-4-1-16,23-4 2 16,6-14 2-16,9-6 0 15,10-6 5-15,11-6 2 16,1 0-4-16,-3-14 3 16,-8-8-1-16,-10-9 11 15,-11 0 6-15,-13-6-1 16,-7-3 1-16,-14-6-8 15,0 4-2-15,-7 10-4 16,-12 5-4-16,2 14-1 16,9 7-5-16,4 6-5 0,1 0-5 15,3 28-11 1,0 16 18-16,11 10 2 0,25 4 1 16,9 5 2-16,-3-5-1 15,-5 0-1-15,-8-10 0 16,-13-8-3-16,-11-9 3 15,-5-4-1-15,-7-9 0 16,-30-4-4-16,-19-14-12 16,-11 0-31-16,-3-4-65 15,4-24-65-15,12-7-28 0,18-9-286 16</inkml:trace>
  <inkml:trace contextRef="#ctx0" brushRef="#br0" timeOffset="140386.948">21768 16026 426 0,'0'0'198'16,"0"0"-72"-16,0-117-47 15,-9 95 11-15,-7 12-20 16,1 8-29-16,-5 2-26 15,-3 4-15-15,1 26-10 16,0 10 2-16,4 9 7 16,7 1-5-16,11 4-1 15,0-10-1-15,11-9 0 16,24-8-9-16,8-12-2 16,1-15 3-16,-4 0 12 15,-1-15 4-15,-8-14 10 16,-4-16 2-16,-12-5-2 15,-13-4-10-15,-2 1-4 0,-4 13 2 16,-25 12-2-16,-7 11 1 16,-4 17-1-16,2 0-5 15,2 4 0-15,7 19 3 16,14 7-8-16,15 1-26 16,0 1-20-16,40-7 14 15,27 0 18-15,18-11 26 16,17-10 2-16,10-4 7 15,-6-14 21-15,-15-16 38 16,-19-7 33-16,-25-3-2 16,-23-1-10-16,-13-8-17 15,-11 5-9-15,0 2-18 0,-25 8 3 16,-8 8-2-16,2 12-9 16,12 10-3-16,2 4-10 15,0 22-22-15,-8 26-6 16,-6 29 6-16,0 20 1 15,6 20 0-15,3 9-1 16,7 12-1-16,-1 5 1 16,5 3-2-16,9-3-3 15,2-9-31-15,15-26-9 16,32-33 0-16,15-34 6 16,7-28 39-16,-2-13 3 15,-9-27 13-15,-13-23-3 16,-14-16 2-16,-18-14 0 0,-13-10-9 15,-20-3-6 1,-26 8-15-16,-19 4-27 0,-6 15-23 16,3 20-22-16,16 12 4 15,15 12-33-15,22 8-36 16,15-4-86-16,13-5-323 16</inkml:trace>
  <inkml:trace contextRef="#ctx0" brushRef="#br0" timeOffset="140619.893">23080 15574 553 0,'0'0'227'0,"0"0"-49"0,0 0-58 16,0 0-77-16,0 0-43 15,0 0 0-15,-47 157 13 16,31-69 9-16,8 8-1 15,3 1-5-15,5-3-11 16,0-8-5-16,0-11-3 16,9-25-57-16,1-20-100 15,-2-21-101-15,3-9-241 16</inkml:trace>
  <inkml:trace contextRef="#ctx0" brushRef="#br0" timeOffset="140985.5">22712 15919 424 0,'0'0'83'0,"0"0"-75"0,0 0 21 15,0 0 107-15,143 27-40 16,-60-15-22-16,12-2-9 16,10-10-38-16,4 0-15 15,-4-5-7-15,-14-21-4 16,-19-2 1-16,-21-16 7 15,-16 0 26-15,-17-2 29 16,-11-8-22-16,-7 10-11 0,-2 8 2 16,-21 10 10-1,2 9-3-15,2 12-4 0,6 5-15 16,-1 0-21-16,-1 25-2 16,-3 25-6-16,-2 13 8 15,2 10 1-15,10 4 1 16,0 1-1-16,2 0 0 15,6-5-2-15,0-9-4 16,0-12-43-16,0-11-41 16,14-15-90-16,7-13-60 15,8-13-124-15</inkml:trace>
  <inkml:trace contextRef="#ctx0" brushRef="#br0" timeOffset="142005.247">23742 16102 313 0,'0'0'127'0,"0"0"0"0,127-50 0 16,-63 28-28-16,1 0-37 15,-9 4-6-15,-17 0 4 16,-14 0 7-16,-16-5-4 16,-9-3-25-16,0 2-22 15,-24 8-10-15,-17-1-4 16,-5 11-2-16,-8 6 0 15,1 0 0-15,6 23-1 16,6 10-5-16,10 6-2 16,16 1-22-16,13 5-7 0,2 3-18 15,25-8 20-15,23-4 31 16,17-14-3-16,11-9 7 16,7-8 0-16,-4-5 0 15,-8-5 7-15,-10-12 0 16,-14-16 6-16,-16-2 23 15,-11 1 6-15,-11-2-9 16,-9 3-12-16,0 3 0 16,-9 9 0-16,-17 6-12 15,-6 6-5-15,-1 9-4 16,-3 0-5-16,0 9 1 16,5 23-5-16,9 13-1 15,8 3-21-15,14-2-7 16,0-7 0-16,12-3 5 15,22-19 22-15,5-7 6 0,5-6 5 16,-1-4 4-16,-9 0-1 16,-10 0 5-16,-8-10-1 15,-8 2 0-15,-6 1 14 16,-2 5 15-16,0-1-6 16,0 3-16-16,0 0-14 15,0 0-2-15,3 0-15 16,15 16-11-16,13 4 18 15,16 0-4-15,13-6 3 16,5-10 11-16,2-4 2 0,-5 0 2 16,-6-8 3-1,-10-14 6-15,-8-10 28 0,-9-4 4 16,-15-2 11-16,-12 0-5 16,-2 7 10-16,0 14-17 15,-9 4-8-15,-3 13-7 16,-1 0-26-16,-7 21-3 15,-5 29-5-15,-4 22 5 16,6 20 1-16,2 7 2 16,5 9-3-16,5 2 1 15,7-6-1-15,4-10 1 16,0-20-1-16,0-19 0 16,2-23-2-16,0-20 2 15,3-8 1-15,-3-4 4 16,5-22 21-16,6-22 32 0,2-28-53 15,6-25-4-15,1-7-1 16,-4-12-6-16,0-1-5 16,-5 7-4-16,1 6-1 15,-1 20 0-15,-2 22-7 16,0 26 12-16,-2 18-3 16,-2 10-1-16,4 8 3 15,14 9-25-15,12 35-21 16,19 27 24-16,7 13 5 15,1 6 25-15,-12-10 0 16,-17-11-3-16,-20-13-12 16,-15-10-20-16,-17-6-1 0,-41-10-23 15,-27-6-93-15,-27-2-59 16,-21-10-162-16</inkml:trace>
  <inkml:trace contextRef="#ctx0" brushRef="#br0" timeOffset="143269.543">12730 15936 205 0,'0'0'243'15,"0"0"-91"-15,0 0-19 16,0 0-41-16,0 0-38 15,0 0-30-15,-39-27-17 16,36 27-7-16,-1 4-7 16,4 6 7-16,0 7 0 15,0-3 0-15,4 0 0 0,17-2 3 16,2-2-3-16,4-10 1 16,2 0 12-16,-4 0 39 15,-2-18 15-15,-8-5-12 16,-6 5 2-16,-7-4-11 15,-2 5-3-15,0 2-20 16,-13 3-14-16,-12 3-6 16,-6 8-3-16,-9 1-21 15,-2 0-75-15,1 22-90 16,1 16-62-16,7 10-244 16</inkml:trace>
  <inkml:trace contextRef="#ctx0" brushRef="#br0" timeOffset="173109.79">12360 4024 295 0,'0'0'150'16,"0"0"-36"-16,0 0-25 15,0 0-4-15,-124-50-5 16,111 43-12-16,11 4 19 16,2 2-18-16,0-2-25 15,0 2-18-15,0-4-13 16,24-5-12-16,29-4-1 0,32-2-2 16,25-2 1-1,14 4 0-15,3 2-3 0,-14 5-7 16,-24 0-38-16,-26 5-25 15,-32 2-23-15,-19 0-7 16,-12 0-8-16,-5 2 9 16,-28 9 40-16,-12 4 33 15,-3 1-6-15,7-4 36 16,10-1 0-16,6 4 1 16,5 3 1-16,2 8 4 15,3 12 18-15,-1 8 15 16,3 11-16-16,1 3 11 15,2 0-8-15,-7-3-11 16,5-6-4-16,-7-5-5 16,2-9-3-16,1-10 0 15,3-8-2-15,4-8 0 0,2-4 0 16,3-5-1-16,1-2 0 16,3 0 7-16,-4 0 11 15,2-10-13-15,0-6-3 16,2 1 0-16,0 3-4 15,0 6 0-15,0 3-3 16,11 3 1-16,13 0-1 16,16 0 5-16,10 0 5 15,10-2-5-15,2-11 6 16,-2-7 1-16,-4-2 14 16,-12 0 20-16,-10-1 6 15,-10 0 7-15,-5 3-11 16,-9 2-5-16,-5 4 6 0,-5 1-6 15,0 8-14-15,0 0-1 16,0 5-15-16,0 0-8 16,0 0-16-16,0 27-6 15,-9 8 22-15,0 12 1 16,4 1-1-16,5-6 1 16,0-4-1-16,0-8 0 15,3-10 0-15,6-5-1 16,2-11-6-16,0-4-1 15,9 0 8-15,7-3 3 16,6-14 5-16,3-7 0 16,-5 4-8-16,-9 5 1 0,-11 5 5 15,-6 5-5 1,-2 5-2-16,-3 0 0 0,0 0-7 16,4 0-1-16,4 0-9 15,5 11 14-15,4 2-2 16,5-1-3-16,5 0-6 15,6-6 9-15,3-5 6 16,-1-1 0-16,-1 0 3 16,1-14 1-16,-4-5 3 15,-2-6-5-15,-6-1 1 16,-8 0 3-16,-5 0 6 16,-4 4-1-16,-6 5 0 15,0 4-5-15,0 5 8 0,0 4-12 16,0 4-2-1,0 0-10-15,0 0-11 0,0 16 3 16,-6 11 14-16,1 9 0 16,5 1-4-16,0 1 6 15,11 3 2-15,12-10 0 16,0-3 0-16,-2-6 1 16,-7-9-1-16,-8-5-1 15,-4-8-8-15,-2 0-14 16,0 0-3-16,-22 0-11 15,-7-14 20-15,-3 1-2 16,6 1 15-16,8 5 3 16,9 1 2-16,4 4 1 15,5 2-2-15,0 0-2 0,0 0-11 16,7 0-21-16,18 0 14 16,15 2 19-16,11-2-4 15,9 0 5-15,3-14 0 16,-8-10 5-16,-10-1 5 15,-14-4 22-15,-7-4 0 16,-10 1-4-16,-5 0 7 16,-9 1 1-16,0 1-9 15,0 11-8-15,0 3-10 16,-6 10-4-16,-4 6-5 16,-1 0-9-16,-4 12-1 15,-5 15 10-15,9 6-1 16,3 1-3-16,8-2 4 0,0 1-1 15,0-4 0-15,10-4 1 16,9-5-3-16,6-8 2 16,4-6 1-16,5-6 7 15,5 0 0-15,0-6 1 16,1-15-3-16,-3 0-2 16,-5 1 0-16,-6 2 1 15,-7 3-3-15,-6 5 8 16,-9 4-1-16,-2 2-3 15,0 4-5-15,-2 0-3 16,6 0-8-16,2 0-8 16,9 12 10-16,6 5 8 15,4 0 0-15,4-1 1 16,5-5 1-16,3-5 2 0,-2-6-2 16,-6 0 4-16,-2-11 2 15,-10-13 4-15,-2-3 1 16,-7-10 3-16,-8-1 3 15,-2-7 4-15,0 0 21 16,-2-3-20-16,-13 2-10 16,-1 6 2-16,3 10-4 15,4 11 1-15,2 14-5 16,5 5-7-16,0 5-5 16,0 31-18-16,2 17 21 15,0 7 2-15,0 1 0 16,0-4-2-16,18-3-1 15,3-8-16-15,4-3-25 0,4-14-48 16,-2-7-11-16,-2-12-51 16,-8-10-78-16,-11-5-168 15</inkml:trace>
  <inkml:trace contextRef="#ctx0" brushRef="#br0" timeOffset="173353.848">14395 4289 75 0,'0'0'120'16,"147"-4"-55"-16,-42 0-8 0,6 2-36 15,-11 1-16-15,-19-4-5 16,-21 1-162-16</inkml:trace>
  <inkml:trace contextRef="#ctx0" brushRef="#br0" timeOffset="173539.58">15406 4001 481 0,'0'0'184'0,"0"0"-60"16,0 0-1-16,0 0-33 15,0 0-72-15,0 0-18 16,0 9-8-16,-2 32 8 16,0 6 8-16,2 3-2 15,-2 0-5-15,2 3 3 16,-2-6-4-16,-5-3-11 16,3-2-71-16,-1-13-68 15,5-13-110-15,0-16-102 16</inkml:trace>
  <inkml:trace contextRef="#ctx0" brushRef="#br0" timeOffset="173880.24">15712 4068 230 0,'0'0'200'0,"0"0"-49"0,0 0-44 16,0 0-17-16,0 0-38 15,0 0-32-15,-13-14-14 16,8 24-6-16,3 14 13 16,2 5-5-16,0 0-4 15,13 4 6-15,18-1 1 16,5-4 3-16,2 2-5 0,0-3 3 16,-7 2-8-16,-2-1 1 15,-7-2-4-15,-4-2 0 16,-5-4-1-16,-9 0 1 15,0-6-1-15,-4-4 0 16,0-1 0-16,-21-3 1 16,-22-3-1-16,-10-3-12 15,-5 0-57-15,3 0-83 16,17-19-112-16</inkml:trace>
  <inkml:trace contextRef="#ctx0" brushRef="#br0" timeOffset="174041.594">15821 3978 130 0,'0'0'175'0,"0"0"-103"0,125-24 12 16,-63 23 1-16,7 1-57 16,0 0-28-16,-9 0-11 15,-12 0-116-15,-15-15-222 16</inkml:trace>
  <inkml:trace contextRef="#ctx0" brushRef="#br0" timeOffset="174584.609">16356 3348 153 0,'0'0'132'0,"-169"-124"-20"0,39 70-54 16,-33 5 6-16,-30 4-38 15,-35 7-2-15,-21 2-11 16,-16 7-5-16,-16 8-5 16,-13 4-2-16,-9 11-1 15,5 6 2-15,3 0-1 16,17 23 6-16,8 19-1 16,8 12-3-16,9 17-3 15,17 23-2-15,29 20 2 16,38 11-2-16,39 12 2 15,46 0-5-15,41 1-2 16,43 5 0-16,36 1 2 16,76-4 0-16,75-3-3 0,72-8-5 15,63-6 7-15,63-11 6 16,37-13 8-16,28-19-3 16,7-23 11-16,-5-28 10 15,-20-29-2-15,-29-15-5 16,-35-50-12-16,-47-27 21 15,-49-25 4-15,-45-17 13 16,-38-16-7-16,-26-17-4 16,-23-5 3-16,-30-3-18 15,-37 9 25-15,-42 7-13 16,-31 5 11-16,-66 8-16 16,-77 10-10-16,-80 10-16 15,-93 20-2-15,-90 18-5 16,-60 20-32-16,-46 28-46 15,-13 26-31-15,16 14-103 0,25 29-229 16</inkml:trace>
  <inkml:trace contextRef="#ctx0" brushRef="#br0" timeOffset="176398.995">13825 14712 180 0,'0'0'148'15,"0"0"7"-15,0 0-21 16,0 0-20-16,0 0-19 16,0 0-4-16,0 0 9 15,0-38-13-15,0 32-20 16,0 6 5-16,0 0-2 0,0 0-12 16,0 0-20-1,0 0-14-15,0 0-13 0,0 4-7 16,0 18-3-16,0 14 2 15,-11 5 3-15,-1 3-5 16,-1 0 0 0,4-2-1-16,0-4 0 0,5-9-22 15,-1-4-35-15,3-9-44 16,2-9-56-16,0-7-59 16,0 0-81-16,9-12-233 15</inkml:trace>
  <inkml:trace contextRef="#ctx0" brushRef="#br0" timeOffset="176796.662">14095 14702 49 0,'0'0'496'0,"0"0"-291"16,0 0-40-16,0 0-38 15,0 0-33-15,0 0-30 16,0-16-19-16,0 16-18 15,0 0-11-15,0 0-10 16,0 0-2-16,0 0-4 16,0 0 0-16,0 16 0 15,0 4 3-15,0 6 8 16,15 0-5-16,3-2 1 16,7 2 0-16,1-3-2 0,0 1 4 15,-1 0-1 1,-2-3 2-16,-6 0-6 0,-5 0 1 15,-6-2-4-15,-6 1 0 16,0 4 0-16,-4-2 3 16,-23-4-1-16,-6 0 5 15,-3-6-5-15,-2-6-3 16,2-6-11-16,5 0-13 16,4-10-32-16,3-12-44 15,10-14-58-15,10-4-79 16,4-10-129-16</inkml:trace>
  <inkml:trace contextRef="#ctx0" brushRef="#br0" timeOffset="176871.722">14095 14702 229 0</inkml:trace>
  <inkml:trace contextRef="#ctx0" brushRef="#br0" timeOffset="176931.584">14095 14702 229 0,'120'-123'195'0,"-84"108"-54"0,5 4-47 0,7 5-51 15,-2 6-43-15,-6 0-7 16,-4 5-176-16,-7 13-312 15</inkml:trace>
  <inkml:trace contextRef="#ctx0" brushRef="#br0" timeOffset="177924.505">14924 14233 325 0,'0'0'241'0,"0"0"-50"16,0 0-15-16,0 0-8 15,-6-109-69-15,2 107-12 16,2 2-28-16,2 0-26 16,0 0-17-16,0 39-13 15,0 25-3-15,12 26 42 0,-4 21-8 16,-4 6-10-1,-4 8 1-15,0-10-11 16,0-10-6-16,0-8-4 0,0-11-1 16,0-10-1-16,3-18 0 15,3-17-2-15,2-21 1 16,-4-10-1-16,-4-10 0 16,0 0-1-16,0 0-45 15,0 0-48-15,0-22-51 16,-23-10-234-16</inkml:trace>
  <inkml:trace contextRef="#ctx0" brushRef="#br0" timeOffset="183756.813">6410 13727 430 0,'0'0'201'0,"0"0"-39"15,0 0-27-15,0 0-6 16,0 0-38-16,0 0-26 16,-38-36-12-16,34 36-17 15,-1 0-20-15,-2 21-11 16,-6 11-2-16,0 14 4 15,3 3-5-15,8-5 0 0,2-5-1 16,4-11-1 0,23-7 0-16,7-9-8 0,6-9-8 15,7-3 3-15,0-3 1 16,-5-26 12-16,-9-7 3 16,-8-10 5-16,-12-2-1 15,-11-8 15-15,-2-3 6 16,-11 12-5-16,-22 8-7 15,-7 18-11-15,-5 16-5 16,-3 5-3-16,3 12-1 16,7 20-10-16,15 9-26 15,21 7-58-15,2 5-79 16,52-3-134-16,27-11-294 16</inkml:trace>
  <inkml:trace contextRef="#ctx0" brushRef="#br0" timeOffset="184015.577">7515 13646 315 0,'0'0'457'16,"0"0"-251"-16,0 0-40 15,0 0-66-15,0 0-37 16,0 0-29-16,4-5-18 0,0 40-15 15,4 15 9 1,-2 4-2-16,1 2-3 0,-3-2-5 16,3-5-20-16,2-2-54 15,-2-5-88-15,1-5-132 16,11-15-343-16</inkml:trace>
  <inkml:trace contextRef="#ctx0" brushRef="#br0" timeOffset="184536.547">9520 13465 413 0,'0'0'223'16,"0"0"-73"-16,0 0-33 15,0 0-3-15,0 0-32 16,0 0-23-16,-44-78-29 16,65 68-30-16,13 2-2 15,9 8 2-15,3 0-5 16,1 8 0-16,-3 24 2 15,-7 12-1-15,-20 12 3 0,-17 10 1 16,-2 9 0 0,-48 2 0-16,-18 4-10 0,-12-5-14 15,-1-10-16-15,3-14 11 16,16-17 10-16,17-17 19 16,16-12 1-16,13-6 5 15,12-18 14-15,4-18 4 16,0-9-19-16,14-3 9 15,11 8-4-15,-2 7 0 16,4 16 4-16,4 7-4 16,5 10-10-16,5 0-4 15,3 14 1-15,-1 5 2 16,3 8-4-16,-1-1-10 16,1 4-51-16,-1 4-62 15,-7 0-150-15,-11-5-368 0</inkml:trace>
  <inkml:trace contextRef="#ctx0" brushRef="#br0" timeOffset="187335.336">10558 13472 442 0,'0'0'262'0,"0"0"-119"16,0 0-1-16,0 0-46 0,0 0-36 16,76-117-20-16,-45 103-18 15,4 6-10-15,0 8-12 16,-2 0 0-16,-4 12-3 16,-5 18 0-16,-4 9 3 15,-9 2 1-15,-6 3-1 16,-5 0 1-16,0-1-1 15,-27-3 1-15,-4-7 0 16,-5-5 2-16,-2-6-3 16,7-9 0-16,9-5 4 15,11-6-3-15,11-2 2 16,0 0 0-16,2 0-3 16,20 0-10-16,10-10 6 0,5 0 3 15,4 3 0-15,-3 7-1 16,-3 0 0-16,1 4-1 15,-3 19-3-15,-2 5-2 16,-4 9 2-16,-11 5 2 16,-9-3 2-16,-7 1 2 15,0-8 1-15,-19-4 2 16,-16-4-1-16,-17 1 4 16,-10-4-1-16,-9-3 0 15,0-6-3-15,1-7-2 16,15-5-1-16,14-5-20 15,24-25-26-15,17-16-62 0,22-22-131 16,43-14-291-16</inkml:trace>
  <inkml:trace contextRef="#ctx0" brushRef="#br0" timeOffset="187890.799">12913 13309 599 0,'0'0'236'0,"0"0"-39"16,0 0-60-16,0 0-49 15,0 0-45-15,0 0-28 16,0-2-15-16,0 36 5 16,-2 14-2-16,0 6 1 15,2 2-3-15,0 0 1 16,6-3-1-16,12-9 0 0,9-14-2 15,5-16 1-15,5-14-12 16,10 0 12-16,2-20 4 16,2-12 5-1,-9-7-1-15,-10 5 7 0,-10 4 13 16,-15 4 7-16,-7 8 2 16,0 8-10-16,0 8 2 15,0 2-8-15,-5 0-21 16,-5 10-5-16,-4 24-6 15,-2 12 4-15,7 6 7 16,9 3 0-16,0-1 0 16,3-4-3-16,12-6-21 15,3-6-54-15,2-6-41 16,-4-5-78-16,1-10-207 16</inkml:trace>
  <inkml:trace contextRef="#ctx0" brushRef="#br0" timeOffset="188294.214">14315 13502 594 0,'0'0'284'0,"0"0"-97"15,0 0-57-15,11-121-33 16,-11 109-21-16,0 7-27 15,0 5-14-15,0 0-20 0,0 0-15 16,0 1-4 0,0 23-12-16,4 9 16 0,12 14 3 15,7 5-1-15,5 0-1 16,8 1 3-16,4-6-2 16,0 0 0-1,1-7-2-15,-4-3 0 0,-10-1 0 16,-5-5 0-16,-10-6 0 15,-10-4 0-15,-2-3-1 16,-5-5-3-16,-28 3 4 16,-14-9 1-16,-13-5 2 15,-7-2-3-15,-12 0-3 16,-2-4-15-16,0-17-18 16,10-6-30-16,17-9-37 15,32-9-47-15,22-12-125 0,22-7-166 16</inkml:trace>
  <inkml:trace contextRef="#ctx0" brushRef="#br0" timeOffset="188470.214">14469 13211 311 0,'0'0'300'0,"0"0"-133"16,0 0-36-16,0 0-20 15,127-75-49-15,-85 73-41 16,1 2-19-16,1 0-2 0,-7 0-3 15,-3 14-68 1,-12 9-132-16,-10 2-180 0</inkml:trace>
  <inkml:trace contextRef="#ctx0" brushRef="#br0" timeOffset="191349.426">9676 17566 554 0,'0'0'150'0,"0"0"-21"15,0 0 17-15,0 0-34 16,0 0-74-16,0 0-3 16,54-85 7-16,-36 67 10 15,-5-3-6-15,2-2-6 16,-1 5-12-16,1-4-6 16,-1 4-4-16,-3 5-6 15,-5 0-3-15,-4 11 5 16,-2 2 2-16,0 0-16 15,0 0-5-15,0 6-8 0,0 16 1 16,0 9 12-16,0 8 1 16,0 7-1-16,5 7 0 15,4-3 1 1,2-1 0-16,-1 1 0 0,-4-6-1 16,-2-5 0-16,-4-7 1 15,0-9-1-15,0-6 0 16,0-9 2-16,-18 2 2 15,-6-10 1-15,-7 0 5 16,-3 0-3-16,6-5-4 16,5-8-1-16,11 8 0 15,10 0 1-15,2 1 0 16,0 1-2-16,5-12-1 16,29-3-11-16,12-4-7 15,17-9 5-15,3 0-21 0,-1-1-20 16,-11 1-6-16,-9 4-16 15,-12 1-19-15,-9 0-43 16,-10-1-24-16,-10 4-54 16,-4-8-174-16</inkml:trace>
  <inkml:trace contextRef="#ctx0" brushRef="#br0" timeOffset="191769.81">9997 17079 237 0,'0'0'140'0,"0"0"-2"15,-143-75-36-15,87 69-10 16,-4 6-24-16,0 14-21 0,0 26-11 16,0 14 5-16,7 13-3 15,1 14-7-15,5 8-5 16,5 5 10-16,7 8 1 16,8 11-1-16,14 8-9 15,13-2-9-15,6 6-11 16,40-9-3-16,19-22-2 15,22-13-1-15,18-23 3 16,13-22-2-16,9-21 3 16,0-15 7-16,-12-34 7 15,-9-27 8-15,-13-19 6 16,-8-14 6-16,-14-23-8 16,-15-8 0-16,-18 3-8 0,-20 2-9 15,-18 4 17-15,-14 5 0 16,-48 3-24-16,-30 14-1 15,-26 10 5-15,-22 21-6 16,-5 13-3-16,14 20-2 16,29 16-1-16,32 14-2 15,30 0-8-15,22 29-53 16,18 18-57-16,0 7-80 16,56 9-154-16</inkml:trace>
  <inkml:trace contextRef="#ctx0" brushRef="#br0" timeOffset="192134.439">11448 17223 660 0,'0'0'194'0,"0"0"-18"16,0 0-49-16,0 0-47 16,0 0-28-16,0 0-26 15,-101 0-16-15,65 39 0 16,-2 5-3-16,7 11 4 16,7 3-5-16,8 0-2 15,10 1-1-15,6-2-1 0,0 0 1 16,24-7-3-16,19-14 0 15,21-14 1-15,25-22-1 16,20-8-24 0,9-32-26-16,-8-6-37 0,-24-2-44 15,-24 12-84-15,-25 4-57 16,-22 10-71-16</inkml:trace>
  <inkml:trace contextRef="#ctx0" brushRef="#br0" timeOffset="192819.585">11955 17455 274 0,'0'0'226'0,"0"0"-22"0,0 0-34 15,0 0-12 1,0 0-42-16,0 0-20 0,0-18-15 16,0 18-25-16,0 0-30 15,0 5-15-15,0 20-10 16,0 7 6-16,7 12 3 16,0 5 0-16,-3 5 0 15,1 8 4-15,-3-3 0 16,-2-9-1-16,0-19-8 15,0-9 1-15,0-18-4 16,0-4 0-16,0 0 11 16,0-27 10-16,0-26-8 15,0-15-11-15,-4-8-4 16,4-8-1-16,0 4-3 16,0 3 3-16,10 11-1 0,6 16 1 15,-3 16 0 1,-1 12-1-16,-5 12 0 0,-1 10-3 15,5 0-6-15,11 0-15 16,10 18 15-16,3 8-2 16,3 14-26-16,-7 0 3 15,-4 7 1-15,-9-3 18 16,-9 0 10-16,-9-4 5 16,0-4 2-16,-7-11 0 15,-15 0 2-15,-5-8-2 16,-2-9 1-16,1 1 3 15,5-5 0-15,9-2-2 16,12-2 1-16,2 0-1 16,0 0 2-16,23-2-4 15,14-14-4-15,15 2 3 0,12 4 1 16,3 2-1-16,-2 8 0 16,-3 0-1-16,-8 22-2 15,-10 10 2-15,-10 12 2 16,-12 6-1-16,-13 2 1 15,-9 10 1-15,0 1 5 16,-27-3 8-16,-20-8 8 16,-11-6-2-16,-9-9-7 15,1-16-2-15,1-9-8 16,5-12 3-16,6 0 0 16,8-33-2-16,9-10-4 15,12-13-23-15,17-8-47 16,8-16-75-16,45-11-177 15,33-5-537-15</inkml:trace>
  <inkml:trace contextRef="#ctx0" brushRef="#br0" timeOffset="193244.42">12913 17231 643 0,'0'0'158'0,"0"0"-59"16,0 0-58-16,0 0-28 0,0 0 1 16,170-13 3-16,-97 13 23 15,-1 0-14-15,-10 0-6 16,-17 0-12-16,-19 0-4 16,-17 0-4-16,-9 0-4 15,0 0 1-15,-4 0 3 16,-17 0 4-16,2 0 4 15,3 0-7-15,5 0 7 16,7 0 10-16,-1 0-1 16,-2 9-5-16,0 5-8 15,-3 16 12-15,-6 16 7 16,0 10 0-16,0 8 17 16,6 11 13-16,5 6-16 0,5 7-6 15,0 7 2-15,0-4 15 16,7-17-16-16,-1-20-16 15,-1-18-5-15,-5-22-3 16,2-5-8-16,-2-9-7 16,0 0-41-16,0-15-47 15,0-25-99-15,11-18-196 16</inkml:trace>
  <inkml:trace contextRef="#ctx0" brushRef="#br0" timeOffset="193621.846">14066 17463 273 0,'0'0'444'15,"0"0"-255"-15,0 0-42 16,0 0-72-16,0 0-33 16,0 0-21-16,39 18 16 15,-18 5-9-15,3 9-2 16,0-6-5-16,5-1-4 16,0 0 1-16,0-8 3 15,2-12 1-15,7-5 7 0,7-5 19 16,8-37 6-16,15-9-5 15,5-22-18 1,7-15-16-16,0-6-10 0,-4 0-5 16,-3 9-9-16,2 17-102 15,2 20-123-15,23 4-429 16</inkml:trace>
  <inkml:trace contextRef="#ctx0" brushRef="#br0" timeOffset="-126650.609">17407 5273 184 0,'0'0'108'0,"-164"-112"-12"16,58 60-28-16,-15 16 24 15,-16 20-8-15,-3 16-29 16,-3 29-31-16,7 38-1 15,11 18-15-15,17 13-3 16,25 14-2-16,23 14-3 16,24 18 0-16,21 11 0 15,15 7 3-15,2-3-3 16,38-9-1-16,18-8-18 16,22-23-32-16,16-22 1 15,17-36 3-15,12-27 43 16,9-29 4-16,4-5 6 15,1-39 7-15,-4-25 37 16,-4-18-1-16,-12-18 17 0,-10-19-18 16,-13-15 14-1,-23-14-11-15,-23-16-16 0,-33-4-10 16,-17 4-9-16,-51 20-8 16,-44 20-3-16,-30 21-5 15,-22 27 0-15,-17 25-5 16,10 26-3-16,19 25-1 15,28 16-67-15,35 47-80 16,26 21-79-16,24 15-247 16</inkml:trace>
  <inkml:trace contextRef="#ctx0" brushRef="#br0" timeOffset="8188.804">4520 2139 615 0,'0'0'158'0,"0"0"-20"0,0 0 16 16,0 0-34-16,0 0-31 15,0 0-32-15,0 0-15 16,0 0-10-16,3-22-11 16,-3 22-10-16,0 0-10 15,0 0-1-15,0 15-3 16,0 8 1-16,0 13 2 15,0 5 4-15,0-2-4 16,0-3 1-16,0-1-1 16,8-8-3-1,13-8 1-15,8-5-5 0,-2-8-4 16,6-1 0-16,5-5-14 16,1 0-20-16,4-17-26 15,-3-10-27-15,-11-4-52 0,-16 0-61 16,-13 0-16-16,-2-6-139 15</inkml:trace>
  <inkml:trace contextRef="#ctx0" brushRef="#br0" timeOffset="8518.764">4502 1911 143 0,'0'0'121'16,"0"0"-30"-16,0 0 37 15,0 0-21-15,0 0-24 16,0 0-26-16,-17-40-18 15,12 40-13-15,5 0-13 0,-5 0-13 16,-3 0-21-16,1 18 13 16,1 1 8-16,-2 2 0 15,8-6-2-15,0-4-10 16,10-3 0-16,12-2 6 16,2-6 6-16,1 0 6 15,0 0 33-15,-3-17 11 16,-2-3 11-16,-6 1-6 15,-10-3-3-15,-4 5-9 16,0 1-21-16,-7 4-22 16,-17 4-5-16,-1 4-11 15,-4 4-46-15,2 0-33 0,10 17-52 16,12 10-75-16,5 3-131 16</inkml:trace>
  <inkml:trace contextRef="#ctx0" brushRef="#br0" timeOffset="43956.581">2468 3382 453 0,'0'0'162'16,"0"0"-60"-16,0 0 8 0,0 0-7 16,0 0-13-1,0 0-34-15,0 0-13 0,-69-94-16 16,69 90-9-16,2-2-16 15,32 1-2-15,15-2-2 16,18 7-1-16,4 0 3 16,-11 0 0-16,-13 18-4 15,-13 8 1-15,-17 10-4 16,-8 10-2-16,-9 8 9 16,0 7-2-16,-24 3 2 15,-7-3-11-15,-3-8-11 16,7-9-6-16,11-11-26 15,8-11-4-15,8-6 20 16,0-6 12-16,6-4 15 0,21-6-5 16,6 0 16-16,7-2 5 15,3-23 6-15,-1-4-8 16,5-10 14-16,-5 2 10 16,-6 2-10-16,-5 7-11 15,-8 8 13-15,-11 7-1 16,-2 4 7-16,-8 5 2 15,-2 4 4-15,0 0-10 16,0 0-14-16,0 0-7 16,0 2-10-16,0 20-7 15,0 8 12-15,0 7 5 16,0-1 0-16,13-3 1 16,8-4-1-16,8-5 1 15,4-8-1-15,2-6 2 16,11-10-4-16,2 0-14 0,1-14-75 15,-5-19-85-15,-12-5-157 16</inkml:trace>
  <inkml:trace contextRef="#ctx0" brushRef="#br0" timeOffset="44299.999">3159 3269 304 0,'0'0'111'0,"0"0"-66"0,0 0-5 16,0 0-6-16,0 0-7 16,0 0 8-16,-27 63-11 15,25-36 7-15,2-5-29 16,0-5 18-16,0-2 6 16,5-5-19-16,8-8-6 15,3-2 17-15,5 0 41 16,4-12 8-16,-3-14-6 15,-1-4-4-15,-8-7-6 16,-9 1-19-16,-4 6-6 16,0 4-10-16,0 8-8 15,-13 6-4-15,-5 6-4 16,-5 6-7-16,2 0-52 16,3 24-54-16,7 17-30 15,11 3-14-15,2 0-66 0,31 0-81 16</inkml:trace>
  <inkml:trace contextRef="#ctx0" brushRef="#br0" timeOffset="44520.44">3642 3546 305 0,'0'0'194'15,"0"0"-94"-15,0 0 9 16,0 0 2-16,0 0-39 15,0 0-51-15,23-5-21 0,10-1-3 16,25-4 3-16,15-6 8 16,6-2 0-16,-8 2-8 15,-15 2-31-15,-12 4-124 16,-18 0-139-16</inkml:trace>
  <inkml:trace contextRef="#ctx0" brushRef="#br0" timeOffset="44730.819">4180 3156 450 0,'0'0'157'15,"0"0"-47"-15,0 0 12 16,0 0-13-16,0 0-28 16,0 0-39-16,0-52-39 0,0 69-3 15,0 22 0-15,0 17 9 16,0 6-1-16,0 6 0 15,0 4-3-15,0-1-5 16,0-3-66-16,0-4-127 16,0-12-98-16,19-16-256 15</inkml:trace>
  <inkml:trace contextRef="#ctx0" brushRef="#br0" timeOffset="44932.116">4759 3691 552 0,'0'0'78'0,"0"0"-64"16,0 0 42-16,-159 137-26 16,88-83-20-16,-4 0-10 15,3-2-25-15,9-8-125 16,21-10-166-16</inkml:trace>
  <inkml:trace contextRef="#ctx0" brushRef="#br0" timeOffset="45589.951">5678 3090 470 0,'0'0'150'0,"0"0"-44"16,0 0-26-16,8-113 16 0,9 98-25 15,10 9-41 1,2 6-30-16,2 0-2 0,7 7-6 16,0 24 4-16,0 11 1 15,-7 8 2-15,-9 6 0 16,-12 12-4-16,-10 0 5 16,0 0 0-16,-32-5-19 15,-3-9-6-15,-2-15-10 16,8-12-5-16,12-15 7 15,13-8 11-15,4-4 11 16,0 0 6-16,24 0 4 16,16-6 1-16,16-14 12 15,7-6 2-15,-1-2 3 16,-6 2 7-16,-14 4-1 16,-15 3 15-16,-10 3-4 15,-3 1 10-15,-8 0-18 16,-1 1-2-16,-5 4 19 0,0 5-3 15,0 1-20-15,0 4-9 16,0 0-5-16,0 0-6 16,-3 19-19-16,-1 10 2 15,2 11 15-15,2 4 2 16,0-2 0-16,9-1-1 16,15-12 1-16,5-4 1 15,0-8-1-15,7-7 0 16,1-6-1-16,-1-4-34 15,3 0-45-15,-10-10-49 0,-6-14-81 16,-11-9-175 0</inkml:trace>
  <inkml:trace contextRef="#ctx0" brushRef="#br0" timeOffset="45898.558">6305 3023 298 0,'0'0'142'15,"0"0"-40"-15,0 0 16 16,0 0-57-16,0 0-61 16,0 0-31-16,-43 21 31 15,28 8 4-15,3 0-4 16,8-4 0-16,4-4-8 0,0-3 7 16,10-7 1-1,11-4 1-15,8-7 27 0,2 0 27 16,1-8-2-16,-6-14-5 15,-5-5 7-15,-10 0 5 16,-7-3-20-16,-4 4-19 16,0 3-20-16,-15 9-1 15,-14 10-6-15,-7 4-11 16,-7 18-68-16,4 30-79 16,18 6-85-16</inkml:trace>
  <inkml:trace contextRef="#ctx0" brushRef="#br0" timeOffset="46164.994">6927 3427 323 0,'0'0'237'0,"0"0"-116"15,0 0-9-15,0 0-14 16,0 0-44-16,0 0-43 16,95-56-9-16,-32 54 7 15,8 2-4-15,1 0-4 16,-8 0-1-16,-15 2-26 16,-18 4-110-16,-19-5-58 0,-12 2-122 15</inkml:trace>
  <inkml:trace contextRef="#ctx0" brushRef="#br0" timeOffset="46363.312">7158 3219 148 0,'0'0'269'16,"0"0"-134"-16,0 0 7 16,0 0-30-16,0 0-50 15,0 0-62-15,-7 0-16 16,7 45 16-16,0 11 28 15,0 6-9-15,0-1-9 0,0-2-8 16,0 0-2 0,3-9-106-16,10-12-148 0,9-14-296 15</inkml:trace>
  <inkml:trace contextRef="#ctx0" brushRef="#br0" timeOffset="46633.282">7579 3054 608 0,'0'0'171'16,"0"0"-51"-16,0 0-25 16,0 0-62-16,0 0-29 15,-6 128 45-15,-1-50-7 0,0 4-12 16,0-6-13-16,-1-5-8 15,-1-14-4-15,5-7-2 16,-1-8-3-16,5-13-26 16,0-7-99-16,0-8-91 15,24-14-79-15,12-4-135 16</inkml:trace>
  <inkml:trace contextRef="#ctx0" brushRef="#br0" timeOffset="47043.043">7662 2777 324 0,'0'0'214'16,"0"0"-85"-16,0 0-33 16,0 0-9-16,0 0 4 15,0 0-52-15,60-88-32 16,-29 88-3-16,7 0 6 15,-2 0-1-15,-7 2 7 16,-5 6 6-16,-6 0-6 16,-9-4 3-16,-2 0 0 15,-5 2-6-15,0 2-2 16,0 7-7-16,0 10 8 16,-2 13 2-16,0 12 17 0,0 12 3 15,0 4-13 1,0 5 1-16,7 3-6 0,9 9-6 15,11 2-6-15,6 4-1 16,5-3 0-16,-3-13-1 16,-6-8-1-16,-15-9 0 15,-12-6-1-15,-2-5 0 16,-31 0-1-16,-39 0-2 16,-25-5-57-16,-32-4-61 15,-25-5-125-15,-15-14-207 16</inkml:trace>
  <inkml:trace contextRef="#ctx0" brushRef="#br0" timeOffset="47825.657">2414 2833 325 0,'0'0'250'16,"0"0"-124"-16,0 0-23 15,0 0 3-15,0 0-48 16,0 0-14-16,-86-78-37 15,35 78-7-15,-7 0-1 16,-5 22-1-16,5 2 0 16,12 4 0-16,7 6-1 15,8 6-3-15,4 13 0 16,6 14 4-16,7 20 2 16,5 17 0-16,7 16 6 15,2 7-3-15,0 1 15 0,18-5-8 16,6-9-2-16,3-8-4 15,2-12-2 1,0-6 0-16,-2-11 4 0,0-11 11 16,-10-12-9-16,-3-14-8 15,-1-9 0-15,-4-10 2 16,-2-5-1-16,4-3 0 16,2-6-1-16,21-5-4 15,24-2-5-15,33-5-11 16,38-22-72-16,29-9-49 15,9-9-89-15,-4-8-228 16</inkml:trace>
  <inkml:trace contextRef="#ctx0" brushRef="#br0" timeOffset="69275.665">5013 2099 273 0,'0'0'82'15,"0"0"-65"-15,0 0 31 0,0 0 37 16,127-47-18-16,-87 44-39 15,5 3-20-15,1 0-7 16,-3 0 0-16,-1 0-1 16,-11 0 4-16,-6 0-1 15,-8 0-2-15,-5 0 1 16,-6 0 2-16,-1 0 0 16,-3 0 2-16,0-3-3 15,0-2 1-15,-2-3-3 16,0 2-1-16,0-2-17 15,-17 0-13-15,-4 2 12 16,1 0 6-16,1 1 12 16,2 0 11-16,5-1-1 15,2 0-3-15,6 2 3 16,4 2 4-16,0 2-9 0,0 0-2 16,0 0-1-16,0 0-2 15,0 0-4-15,4 0-3 16,23 0 5-16,14 12-1 15,7 6 6-15,4 2-3 16,1-2 0-16,-9 2 0 16,-10-4 2-16,-12-2-2 15,-13 2-2-15,-7-2-4 16,-2 6-3-16,-11 0-41 16,-18 1-125-16,0-3-120 15</inkml:trace>
  <inkml:trace contextRef="#ctx0" brushRef="#br0" timeOffset="69747.047">5957 1979 230 0,'0'0'167'16,"0"0"-82"-16,0 0-14 15,0 0-23-15,0 0-39 16,0 0-3-16,3 36-5 15,4-2 32-15,3 2-8 16,1 0-16-16,1 0 1 16,-1-4-4-16,-3-1-5 15,4-7 2-15,-5-6-1 16,-3-9-1-16,0-6-1 16,-4-3 0-16,0 0 2 0,0 0 10 15,0-7 13 1,0-18-10-16,-4-14-14 0,-11-7 12 15,1-10-4-15,3-4-6 16,2-2-3-16,2-3 1 16,3 9-1-16,4 11 1 15,0 15-2-15,0 16 0 16,0 9 0-16,0 4-4 16,9 1-9-16,22 0 2 15,11 0 11-15,8 0 0 16,-4 17-2-16,-6 5 2 15,-11 4-6-15,-13 3-5 16,-12 3 1-16,-4 2-21 16,-16 6-23-16,-21 2-22 0,-12-3-62 15,0-8-59-15</inkml:trace>
  <inkml:trace contextRef="#ctx0" brushRef="#br0" timeOffset="70994.82">6543 1901 82 0,'0'0'214'16,"0"0"-161"-16,0 0 0 0,0 0 44 16,0 0-14-16,0 0-41 15,-120-103-10-15,100 103-32 16,4 10-1-16,-3 23 1 15,0 11-13-15,6 2-11 16,7-2-12-16,6-6-17 16,0-12-36-16,4-6 36 15,18-8 31-15,5-8 10 16,0-4 2-16,-3 0 10 16,-1-12 6-16,-4-7 1 15,-3-4 33-15,-5-2 9 16,-4 2 8-16,0 5-18 15,-5 4-11-15,0 8-8 0,-2 6-7 16,0 0-13-16,0 0-1 16,0 2-19-16,0 16 6 15,2 6 14-15,7-2 0 16,7 0-5-16,-1-4 3 16,6-2 1-16,0-4 1 15,0-4-5-15,1-6 0 16,1-2 3-16,-2 0 2 15,4-2 0-15,-2-14 6 16,-1-1-3-16,-2-2 6 16,-2 3-8-16,-3 1 5 15,-1 4-1-15,-1 5-3 0,1 2-4 16,1 4-3-16,3 0-4 16,-1 0 6-16,4 0-4 15,-1 4 2-15,4 7 5 16,-2-4 0-16,1-6 6 15,-1-1-5-15,-4 0-1 16,0 0 3-16,-7 0 0 16,-5-7 2-16,-2-9 3 15,-4-2 7-15,0-2-5 16,0-7 4-16,0 8 17 16,-2 4-10-16,-8 8-14 15,-7 7-4-15,5 0-3 16,-4 10-11-16,2 15 0 15,10 5 1-15,4-1-12 0,0-5 0 16,11-8 12-16,12-4 10 16,1-4-2-16,5-6-2 15,-2-2 8-15,2 0-5 16,-3 0 2-16,-1 0 5 16,-7-4-6-16,-1-6 3 15,-3-3 2-15,-3 2 2 16,-2-3-2-16,-2 4 2 15,-5 4 1-15,0 3-2 16,-2 3-6-16,0 0-4 16,2 0-20-16,3 3-3 15,-1 9 10-15,3 2 2 16,0-1 2-16,2-5 10 0,-3-1-1 16,1-1-3-1,-2-2 0-15,-3-4 6 0,0 2 1 16,0-2 0-16,1 0 3 15,1 0 11-15,0 0 3 16,3-4-2-16,0-4-7 16,2 0-5-16,2 1-2 15,0 1-2-15,2 3-1 16,5 3-10-16,4 0 8 16,5 0 4-16,4 0-5 15,0 4 4-15,3-4-2 16,-5 0-3-16,0 0 3 0,-7-12 3 15,-5-8 8-15,0-10 6 16,-11-10 20-16,-6-13 11 16,0-8 12-16,0-8-6 15,-9 5-2-15,-9 1-31 16,-1 16 9-16,3 13 7 16,3 15 13-16,5 13-15 15,2 6-32-15,-1 21-4 16,-3 31-20-16,-2 23 24 15,10 8-2-15,2 2-5 16,14-9-26-16,23-10-20 16,19-18-27-16,15-16-62 15,12-20-57-15,-4-12-121 0</inkml:trace>
  <inkml:trace contextRef="#ctx0" brushRef="#br0" timeOffset="71175.041">7510 1808 131 0,'0'0'132'15,"0"0"-132"-15,138-44-20 16,-35 24 15-16,8 4 3 16,-1 7-3-16,-19 9-6 15,-26 0-42-15,-39 15-114 16</inkml:trace>
  <inkml:trace contextRef="#ctx0" brushRef="#br0" timeOffset="71536.936">4367 3829 43 0,'0'0'0'0</inkml:trace>
  <inkml:trace contextRef="#ctx0" brushRef="#br0" timeOffset="72121.775">3257 4355 516 0,'0'0'114'0,"0"0"-77"16,0 0 28-16,0 0 33 16,0 0-30-16,0 0-29 15,-47-64-22-15,47 64-9 16,0 0-8-16,0 0-9 15,22 26 3-15,5 24 6 16,9 18 1-16,-1 17 5 16,3 9-2-16,3 6-2 15,3 2-1-15,5 7 4 16,9 5-3-16,9 6-2 16,4 3-7-16,2-5 7 15,-3-12-1-15,-10-15-7 0,-14-24-9 16,-14-18 10-1,-12-17-4-15,-11-14-6 0,-3-8-5 16,2-10 22-16,11-25 6 16,26-38 4-16,33-36-2 15,38-31-2-15,31-20-6 16,26-9-1-16,24-9 0 16,17 3-2-16,21 7 2 15,18-5-2-15,9 5 0 16,2 8 3-16,-25 18-5 15,-35 29 5-15,-61 29-7 16,-60 32 6-16,-40 22-10 16,-34 12-7-16,-9 6-22 15,-13 2-42-15,-32 0-196 16</inkml:trace>
  <inkml:trace contextRef="#ctx0" brushRef="#br0" timeOffset="72946.507">2393 6311 765 0,'0'0'63'0,"0"0"-58"16,0 0 6-16,0 0 28 15,0 0-13-15,-70 146-18 16,68-84-4-16,2-3-3 16,0-9-1-16,0-12 4 15,5-9-1-15,-5-7-2 0,0-10-1 16,0-3 0 0,0-9 0-16,0 0 1 0,0 0 8 15,0-3 8-15,-5-27-10 16,-2-20 1-16,7-27-7 15,0-29-1 1,0-16 0-16,7 2-1 0,7 13-1 16,-1 27 1-16,1 32-1 15,-6 19-1-15,7 15-1 16,4 7-6-16,7 7-1 16,8 0 1-16,3 10 6 15,6 19-1-15,-1 12 2 0,-8 12-1 16,-14 11-1-1,-16 8-2-15,-4 2-6 0,-27-6-23 16,-6-15 2-16,0-20 4 16,10-12 7-16,15-13 16 15,5-8 6-15,3 0 0 16,0 0-7-16,16 0-7 16,17-3 15-16,12-6 7 15,-1-2 0-15,1 10-2 16,-9 1-3-16,-5 0-2 15,-4 10-1-15,-6 12 1 16,-2 8-5-16,-9 0 5 16,-7 2 4-16,-3 0-3 15,0 0 2-15,-11 5 1 16,-23 0 0-16,-13-1-4 0,-8 3-23 16,-9-10-63-16,6-6-34 15,6-13 32-15,19-10 16 16,22-6-22-16,11-34 6 15,6-26-55-15</inkml:trace>
  <inkml:trace contextRef="#ctx0" brushRef="#br0" timeOffset="74217.183">3152 6354 170 0,'0'0'293'0,"0"0"-173"16,0 0-30-16,0 0 0 16,0 0-17-16,0 0-29 15,-80-88-15-15,60 82 4 16,-1 6-15-16,2 0-18 16,-4 12-4-16,3 30-13 15,3 18 10-15,-1 14-16 16,7 3-14-16,9-7 19 15,2-16-33-15,6-18-4 16,21-16 14-16,2-14 4 16,4-6 15-16,3-6 22 15,-1-21 9-15,-3-8 22 16,-6-1 31-16,-10 2-21 16,-9 6-13-16,-5 11-9 0,-2 2-2 15,0 11-1 1,0 4 1-16,0 0-17 0,0 0-7 15,0 2-8-15,2 18-5 16,9 8 18-16,3 2 0 16,5-4 2-16,2-10-9 15,-1-6 5-15,2-8-3 16,-2-2 7-16,5 0 0 16,0-24 5-16,8-10 3 15,0-12-1-15,5-8 3 16,-3 4-3-16,-6 9-4 15,-6 14-2-15,-12 14-1 0,-4 7-2 16,-5 5 0 0,1 1-7-16,-1 0-8 0,2 0-12 15,0 0 16-15,3 1-2 16,-1 4 0-16,-3-2 1 16,0-3 13-16,-3 0 1 15,0 0 12-15,0 0 6 16,0 0 24-16,-6 0-15 15,-7 0-19-15,-5 0-2 16,1 0-6-16,-6 3-13 16,-1 19-3-16,2 11 8 15,6 7-9-15,12 3-47 16,4-4-4-16,0-4-3 0,26-7 41 16,10-12 25-16,4-9 5 15,1-7 0-15,-6 0 1 16,-4-13 13-16,-4-12 38 15,-8-12-1-15,0-5 8 16,-6-10-7-16,-4-4-2 16,-2-5-13-16,-7-1 11 15,0 2-9-15,0 13-22 16,0 18 13-16,0 17-1 16,0 12 7-16,0 0-35 15,0 4-1-15,0 33-31 16,0 20 22-16,0 11 9 0,0 4 2 15,0-1-2-15,8-9-11 16,11-6-19-16,-2-17-21 16,-1-12-13-16,-1-21-11 15,-1-6 65-15,3-8 10 16,4-23 20-16,1-2 9 16,0 1 11-16,-2 5-5 15,-4 10-21-15,-1 7-14 16,4 6-3-16,0 4-6 15,6 0-19-15,4 12-30 16,0 7-17-16,0-2-21 16,-2-7 12-16,-3-8 55 15,-2-2 29-15,-6 0 6 16,-5-16 37-16,-3-7 37 16,0-8-6-16,-4-5-27 15,0-4 4-15,-4-1-5 16,0 5 15-16,0 8-19 0,-8 10 18 15,-6 12 5-15,1 6-32 16,-5 6-33-16,-2 40-12 16,2 22 0-16,7 12 12 15,11-5-6-15,5-14-39 16,32-22 21-16,15-15 12 16,6-14-8-16,-1-10-14 15,-5 0 14-15,-15-14-4 16,-12-10-28-16,-16 0-24 15,-9 2-30-15,0 2-49 0,-32 9-83 16</inkml:trace>
  <inkml:trace contextRef="#ctx0" brushRef="#br0" timeOffset="74429.016">2451 7533 586 0,'0'0'32'16,"0"0"-22"-16,0 0-10 16,177-38 94-16,-29-26 3 15,41-31-45-15,25-23-27 16,22-18-8-16,9-8-13 0,-6 9-4 16,-21 27-8-16,-49 36-17 15,-64 46-3-15,-58 26-133 16,-47 20-174-16</inkml:trace>
  <inkml:trace contextRef="#ctx0" brushRef="#br0" timeOffset="74607.955">3277 7435 716 0,'0'0'71'0,"261"-168"-28"15,-81 55 23-15,7 3-14 16,-6 14-47-16,-23 26-5 16,-42 34-100-16,-45 28-180 15</inkml:trace>
  <inkml:trace contextRef="#ctx0" brushRef="#br0" timeOffset="79660.106">20088 7799 494 0,'0'0'261'0,"0"0"-116"16,0 0-13-16,0 0-13 15,0 0-38-15,0 0-27 0,0 0-19 16,6-23-6 0,-6 23-14-16,-15 21-13 0,-6 10 7 15,0 9 0-15,5 2-4 16,9-2-3-16,7-5-2 15,3-7-1-15,26-9-6 16,10-8 2-16,6-7-2 16,6-4-1-16,1 0 5 15,-3-9-14-15,-9-12-31 16,-15-10-37-16,-19-2-57 16,-6-6-80-16,-20-5-69 15,-18 1-265-15</inkml:trace>
  <inkml:trace contextRef="#ctx0" brushRef="#br0" timeOffset="79987.531">20150 7556 51 0,'0'0'198'0,"0"0"-23"15,0 0-58-15,0 0 2 16,0 0-45-16,-71-103-3 16,67 99-6-16,4 4-9 15,-5 0-56-15,-2 4-13 16,-6 21 6-16,2 4 4 15,7-1 5-15,4-3-4 16,0-10 2-16,17-2 0 0,8-8 5 16,-1-5 6-1,0 0 26-15,-1 0 27 16,-3-14 0-16,-3-4-9 0,-5-1-9 16,-8-4-1-16,-4-3-12 15,0 2-15-15,0 4-12 16,-10 7-6-16,-2 8 0 15,1 5-18-15,-1 2-38 16,4 24-84-16,8 10-49 16,0 4-60-16,16 3-305 15</inkml:trace>
  <inkml:trace contextRef="#ctx0" brushRef="#br0" timeOffset="80182.098">20549 7784 522 0,'0'0'144'0,"0"0"-27"15,0 0-18-15,0 0 8 16,0 0-82-16,0 0-25 16,138-40-11-16,-60 30 5 15,5 4-43-15,-17-2-115 16,-10-1-125-16</inkml:trace>
  <inkml:trace contextRef="#ctx0" brushRef="#br0" timeOffset="80420.044">21149 7325 298 0,'0'0'278'15,"0"0"-93"-15,0 0-19 16,0 0-31-16,0 0-33 15,0 0-28-15,-21-84-40 16,17 92-26-16,2 28-7 16,-3 14 18-16,5 6 9 15,0 0-14-15,0 0-8 16,0 2-6-16,3 3-1 16,-1-5-33-16,-2 0-69 15,0-4-115-15,0-8-147 16</inkml:trace>
  <inkml:trace contextRef="#ctx0" brushRef="#br0" timeOffset="80701.725">20035 8191 455 0,'0'0'263'0,"0"0"-172"16,0 0 21-16,0 0 20 16,0 0-66-16,0 0-45 15,213-36 30-15,-54 0-11 16,16-1-17-16,4 4-15 0,-15 3-6 16,-21 8-2-16,-31 6-8 15,-37 7-13-15,-35 9-50 16,-28 0-88-16,-12 14-73 15,-25 15-9-15,-27 7-134 16</inkml:trace>
  <inkml:trace contextRef="#ctx0" brushRef="#br0" timeOffset="80976.306">20816 8231 64 0,'0'0'330'15,"0"0"-147"-15,0 0-56 16,0 0-44-16,0 0-43 0,0 0 19 15,0 0 8-15,103-20-18 16,-79 20-1-16,-3 11-16 16,-6 6-16-16,-11 12-9 15,-4 4-5-15,-2 4 8 16,-27 3 0-16,-4-6 1 16,6-6 3-16,9-8-8 15,14-8-6-15,4-6-4 16,2-4-3-16,36-2-5 15,22-2-1-15,25-30-18 16,15-13-65-16,2-16-85 16,-6-11-183-16</inkml:trace>
  <inkml:trace contextRef="#ctx0" brushRef="#br0" timeOffset="81420.648">21398 6890 505 0,'0'0'155'0,"0"0"-53"15,0 0 22-15,0 0 27 16,0 0-97-16,0 0-44 16,25-108 0-16,32 98 18 15,-1 7 1-15,-9 3-3 0,-12 0-6 16,-5 0 7-1,-8 9-5-15,-7 9 6 0,-4 8-5 16,-4 13 1-16,-4 16 5 16,-3 17 7-1,0 17-6-15,0 11-4 0,-14 9-2 16,5 6-10-16,0 0-2 16,9-3-5-16,0 3-4 15,0 2-2-15,32 8 2 16,7 5 0-16,11 0 5 15,-2-3 0-15,-5-13-1 16,-12-16-3-16,-11-18 2 16,-16-15-2-16,-4-12-1 15,-17-9-3-15,-41-2-2 0,-29-9-37 16,-24-5-45-16,-17-6-38 16,-3-10-41-16,10-12-82 15,15-1-152-15</inkml:trace>
  <inkml:trace contextRef="#ctx0" brushRef="#br0" timeOffset="82043.113">19682 7221 349 0,'0'0'255'0,"0"0"-126"0,0 0 12 16,0 0-29-16,0 0-33 0,0 0-43 15,-29-54-21-15,21 54-6 16,-6 0-8-16,1 4-1 16,-6 10 1-16,0 4 0 15,-1 0 4-15,5 2-4 16,1 0-1-16,9 4-2 15,5 4 2-15,0 10 1 16,9 10 3-16,18 12 11 16,6 10-2-16,6 17 10 15,-2 10 14-15,3 14-11 16,0 9-5-16,-5 12-5 16,0 11 2-16,-6 10 14 15,-10 3-8-15,-3-6 20 0,-7-9 1 16,-3-19-14-1,1-13-6-15,3-19 3 0,5-20-13 16,7-18-8-16,7-20-1 16,7-14-1-16,13-14 1 15,16-4 5-15,12-16-2 16,8-14-9-16,-7 0-21 16,-25 0-69-16,-30-2-125 15,-23-14-304-15</inkml:trace>
  <inkml:trace contextRef="#ctx0" brushRef="#br0" timeOffset="180798.117">19054 8918 448 0,'0'0'205'0,"0"0"-64"0,0 0-35 16,0 0-9-16,0 0-16 16,0 0-46-16,0 0-28 15,-14 1-2-15,-5 51 9 16,-10 15 33-16,-2 5-18 16,-3 4-8-16,-6 4-4 15,-5 5-1-15,-4 4 4 16,-5 6-6-16,2-1-3 15,2-2-2-15,10-13 19 16,13-20-6-16,11-22-16 16,10-17-6-16,6-14 0 0,0-6 0 15,0 0 2 1,0 0 7-16,0-9 6 0,0-12 7 16,0-12-16-16,4-2 1 15,-4-2-5-15,0 3 2 16,0 2-3-16,0 6-2 15,-4 7 1-15,-9 8-2 16,1 5-4-16,1 6-2 16,-6 0 3-16,-14 9-4 15,-12 26 0-15,-15 22 4 16,-9 15 5-16,3 8 2 16,4 2-2-16,15-4 0 15,16-7-2-15,18 1 1 16,11 10 0-16,4 3-6 15,35 2 7-15,9-3 0 0,12-11-3 16,9-13 2-16,14-10-4 16,6-16-4-16,9-22-1 15,5-12 2-15,4-8 6 16,-3-30 2-16,3-10 0 16,-7-12 3-16,-6-11 0 15,-13-5 9-15,-15-10 8 16,-12-6 0-16,-16-4-1 15,-20-3-2-15,-18 5-4 16,-8 8-5-16,-50 8-3 16,-26 15-5-16,-25 15-6 15,-10 18-2-15,1 14-9 0,10 16-11 16,14 0-4-16,18 20-26 16,19 16-43-16,14 12-81 15,14 6-96-15,14-1-121 16</inkml:trace>
  <inkml:trace contextRef="#ctx0" brushRef="#br0" timeOffset="200844.361">19023 7844 39 0,'0'0'46'16,"0"0"-2"-16,0 0 22 16,0 0 0-16,0 0-7 15,0 0-3-15,9-51 30 16,-9 40-32-16,0-1 18 0,0 2-16 15,-2 3 15-15,-9-3-22 16,-1 3-4-16,-5 1-9 16,-10 2-21-16,-6 4-5 15,-13 0-2-15,-9 0-3 16,-10 0 3-16,0 0 0 16,5 0 0-16,4 6 12 15,6 6-7-15,3 8-12 16,0 6-1-16,4 8 0 15,4 10-1-15,3 9 1 16,3 7 0-16,4 2 0 16,2 2 0-16,4 3 2 15,6 4-3-15,5 0 2 0,1-1-2 16,7-2 2-16,2-2 0 16,2-6 4-16,0-2-3 15,0-8-1-15,13 0 0 16,12-1 1-16,4-4 5 15,2-1-4-15,2-1 3 16,9-5-4-16,5-3 6 16,9-6 2-16,7 0-3 15,5-8 3-15,11-2-3 16,3-12-2-16,3 0 6 16,0-5-1-16,-2-2 5 15,0 0-6-15,0 0-3 16,-6 0 4-16,-5 0-3 0,-14-9-1 15,-7 2-4-15,-6-5 2 16,-3-4 3-16,5-7 5 16,-5-4 0-16,0-6-3 15,-1-7 9-15,-5-8 0 16,-3-6-3-16,-8-8-1 16,-6-9-1-16,-5-5 1 15,-10-5-4-15,-4-6-6 16,0 5 6-16,0 5-2 15,-6 9-2-15,-4 11 0 16,-1 12 3-16,3 5-2 16,-4 2-3-16,-1 2 1 0,-5-2 1 15,-11 0-3-15,-9 1-3 16,-16 1-5-16,-17 4-2 16,-20 6 5-16,-11 2 2 15,-10 6-6-15,8 3 6 16,8 2 1-16,13 5 0 15,12 4-1-15,15 0 0 16,11 2-1-16,3 2 0 16,7 0-1-16,-3 0 1 15,-7 6-6-15,-1 15 5 16,-6 4-3-16,-1 7 5 16,2 6-2-16,2 6 1 15,7 4 0-15,1 9-4 0,5 7 3 16,3 8 2-1,4 12-1-15,2 3 2 0,8 3-2 16,3-6-1 0,9-8 0-16,7-8-6 0,0-1 7 15,23-1-1-15,14-2 1 16,15-3-2-16,1-5 3 16,2-3 3-16,-1-6-2 15,-5-8 0-15,-2 0 0 16,-5-9-1-16,3-4 0 15,-1-6-2-15,8-6 2 16,8-7 1-16,13-4 0 16,12-3 0-16,8 0 3 15,10-16-2-15,2-10 1 0,-1-6 0 16,-6-4 1-16,-15-4 3 16,-14-4 2-16,-11-4 0 15,-13-8 1-15,-7-5 2 16,-7-5-4-16,-4-4 0 15,-1-2 2-15,-4-3-4 16,-2 4-2-16,-7 0 1 16,-10 2 7-16,-3 1 8 15,-13 3-8-15,-29-2-4 16,-23 1-8-16,-20-1-3 16,-20-3-1-16,-10 4 2 0,-1 5 1 15,6 8-1 1,19 13-1-16,20 16-2 0,17 14-13 15,6 10-51-15,-17 28-75 16,-22 18-153-16,-25-6-559 16</inkml:trace>
  <inkml:trace contextRef="#ctx0" brushRef="#br0" timeOffset="-181650.589">16681 5819 549 0,'0'0'199'0,"0"0"-138"16,0 0 20-16,0 0 32 15,0 0-23-15,0 0-50 16,5-2-7-16,-5 2-9 16,0 17-6-16,0 6-13 15,0 11 23-15,2 9 20 16,-2-2-31-16,0 4 2 16,0 1-15-16,0-3 1 15,0-4-5-15,0-7-18 16,0-8-27-16,0-8-46 15,8-8-37-15,15-6-18 16,13-2-35-16,13-10-88 0</inkml:trace>
  <inkml:trace contextRef="#ctx0" brushRef="#br0" timeOffset="-181320.272">17020 6003 390 0,'0'0'104'0,"0"0"-13"16,0 0 47-16,0 0 7 15,0 0-33-15,0 0-48 16,0-33-19-16,0 33-18 16,-4 15-24-16,-10 10 6 15,1 7-6-15,5 1-1 0,8 1-1 16,0-7-1-16,3-3 0 16,21-6-1-16,5-8 1 15,7-8 4-15,7-2 3 16,-6 0 1-16,-3-20 0 15,-5-6 5-15,-9-7 28 16,-9-3 10-16,-11-4 0 16,0 0 1-16,-27 2-19 15,-23 9-21-15,-16 12-9 16,-1 9-3-16,5 8-4 16,14 0-8-16,11 19-44 15,20 16-86-15,17 5-120 16,13 1-185-16</inkml:trace>
  <inkml:trace contextRef="#ctx0" brushRef="#br0" timeOffset="-175863.717">18747 8434 536 0,'0'0'85'0,"0"0"-60"16,0 0-21-16,0 0 40 15,0 0 40-15,173-72-46 16,-103 42-29-16,-13 8 14 16,-12 8-7-16,-20 7-5 15,-15 7-8-15,-10 0-3 16,0 0-6-16,0 0 6 16,0 0-1-16,0 33 7 15,-8 19-4-15,-8 14 41 16,-2 0-2-16,4-4-14 15,2-6-9-15,5-8-9 16,-3-5-8-16,8-7 0 16,0-6-1-16,2-8-26 0,0-8-70 15,2-12-57-15,19-2-45 16,1-18-125-16</inkml:trace>
  <inkml:trace contextRef="#ctx0" brushRef="#br0" timeOffset="-175693.134">18867 8646 372 0,'0'0'95'15,"0"0"-70"-15,163-52 55 16,-47 26 11-16,11 5-51 0,-7 6-26 16,-24 15-14-16,-30 0-17 15,-30 17-122-15,-34 14-212 16</inkml:trace>
  <inkml:trace contextRef="#ctx0" brushRef="#br0" timeOffset="-175036.625">18677 10222 392 0,'0'0'155'0,"0"0"-35"16,62-104-12-16,-31 70-32 16,-4 7-21-16,-11 13-4 15,-7 9-13-15,-7 5-14 16,-2 0-24-16,2 0-7 16,8 0-7-16,3 12 14 15,3-2 8-15,-3-2-6 16,-2 2 3-16,-2-1-5 0,-4 3-5 15,-5 1 1-15,0 7 3 16,0 4 1-16,-19 1 3 16,0-6 1-16,1-4 0 15,9-8-1-15,5-4 0 16,4-3-2-16,0 0 3 16,0 0-4-16,0 0-7 15,0 0-3-15,0 4-11 16,8-1 19-16,8 5 2 15,2-4 0-15,7 3 0 16,-2-1 4-16,2 2 1 16,-7 3-2-16,-3 4-3 0,-5 5-2 15,-10 1 2-15,0 6 3 16,0-4 3-16,-23-2 0 16,-4-3 0-16,-6-4-3 15,-7-6-3-15,-9-6-2 16,-7-2-42-16,0 0-90 15,6-4-112-15,16-18-186 16</inkml:trace>
  <inkml:trace contextRef="#ctx0" brushRef="#br0" timeOffset="-168220.619">22483 1664 422 0,'0'0'252'0,"0"0"-109"0,0 0-10 15,0 0-35-15,0 0-21 16,0 0-46-16,0 0-3 16,11-50-23-16,11 49-5 15,9 1 0-15,5 0-6 16,3 13 5-16,-2 24-1 16,-8 14 0-16,-9 19 2 15,-13 9 0-15,-7 2 0 16,-20-2 0-16,-32-6 3 15,-10-3-3-15,-14-10 0 16,-2-10 0-16,5-14 0 16,8-12-4-16,20-16 3 15,16-8 2-15,12 0 7 16,7-12 4-16,10-22 5 0,0-11-9 16,10-6-6-16,23-2-2 15,5 5-3-15,-3 14 2 16,-1 12-3-16,-5 16-1 15,2 6-7-15,8 7 4 16,0 22-2-16,8 3 6 16,-2 2-12-16,-3 2-26 15,5 0-37-15,1 0-45 16,11-2-29-16,3-5-66 16,5-5-130-16</inkml:trace>
  <inkml:trace contextRef="#ctx0" brushRef="#br0" timeOffset="-166025.169">23468 1911 343 0,'0'0'282'0,"0"0"-128"16,0 0-67-16,0 0-21 15,0 0-34-15,0 0-32 16,-87 16-2-16,55 34 2 16,6 6 1-16,4 0 11 15,8-4-2-15,12-8-5 16,2-8 0-16,0-4 1 15,16-8-4-15,8-7 2 16,5-11-1-16,4-6 12 16,6 0 18-16,5-21 29 15,5-9-2-15,2-3-15 16,0-7-10-16,-3-4-8 16,-4-3-11-16,-2 0-3 15,-1 3-2-15,-8 13-10 0,-11 9-1 16,-2 13-3-1,-9 9-7-15,0 0-1 0,0 5-2 16,-2 13-13-16,1 6-2 16,-4-2-3-16,-4-2 19 15,-2-3 0-15,0-10-2 16,0-3 4-16,0-4 5 16,0 0 5-16,0 0 10 15,0 0 1-15,0 0 4 16,0-8-2-16,0-8-6 15,0-2 4-15,0 2 1 16,0 2 2-16,-2 4-8 0,-4 4-6 16,-6 3 0-1,-3 3-6-15,-10 0-3 0,-4 13 1 16,-4 17 0-16,6 10-13 16,7 2 3-16,6 5 6 15,14-8 11-15,0-6 1 16,0-9-4-16,21-8 0 15,6-12-2-15,4-4 1 16,4 0 5-16,-1-11 8 16,-3-8 1-16,-4-9-3 15,-6-3 2-15,-9-7-1 16,-8-4 1-16,-4-6-1 16,0 4-5-16,-22 5 3 15,-12 14-5-15,-3 15 0 16,-3 10-6-16,-3 2 4 0,3 31 0 15,5 12-8 1,10 5-2-16,12 4 1 0,13-4 5 16,0-6 5-16,22-6-3 15,18-9 0-15,9-11 4 16,5-10 0-16,2-8 3 16,2 0 5-16,-6-8-3 15,-2-14 2-15,-8-4 2 16,-6-2 11-16,-10-7 5 15,-6-1-4-15,-7 0 7 16,-5 6-18-16,-4 10 0 16,-2 12 7-16,0 8-17 15,1 0-6-15,3 26-24 16,4 14 4-16,0 6 26 0,-1-3-3 16,-2-7 3-16,0-11 0 15,0-8-2-15,-1-7 2 16,-2-9-1-16,1-1 1 15,2 0 7-15,4-1 5 16,4-15 1-16,3-6-5 16,0-3-2-16,-5 6 0 15,-2 2-3-15,1 2-3 16,-1 2 0-16,3 3-1 16,-1 1 0-16,-3 2-2 15,2 3-2-15,-1 2 1 16,-2 2-1-16,-2 0 1 15,2 0-3-15,-1 0 3 0,6 2-7 16,6 11-5-16,6 0-5 16,3 4 1-16,5-3 4 15,-1-5 9-15,0-3 7 16,1-6 1-16,-5 0 1 16,-7 0 3-16,-3-2-1 15,-9-11 10-15,-3-8 15 16,-1-2-7-16,-2-6-9 15,-4-1-3-15,0 2-5 16,-10 0-1-16,-13 5-3 16,0 6-2-16,-4 5 0 0,0 10-2 15,2 2-5-15,0 10 1 16,4 28-8-16,5 10-6 16,7 4 11-16,9-4 0 15,0-9 8-15,4-13-8 16,13-8 2-16,0-12 3 15,1-6 4-15,4 0 1 16,0-4 14-16,1-20-4 16,1-8 9-16,-4-12 4 15,-2-9-1-15,-1-11-12 16,-7-6-5-16,-6-9 8 16,-4 3-2-16,0 8-3 15,-4 14 2-15,-10 20-2 16,8 15 13-16,-1 16-4 15,7 3-17-15,0 0-4 0,0 28-15 16,0 18 4-16,17 19 15 16,6 5 0-16,4-2-1 15,2-4-4-15,2-14-4 16,2-10-1-16,1-12-13 16,-3-12 4-16,-4-12 11 15,-3-4 8-15,1 0 5 16,-1-15 7-16,3-16 0 15,-3-5-9-15,-5-2 0 16,-11-1 4-16,-6 2 14 16,-2 8-5-16,0 11-8 0,0 10 2 15,0 8-6 1,0 0-4-16,0 19-17 0,0 18-11 16,-2 12 26-16,2 1-2 15,0-2 2-15,21-7-12 16,8-5-16-16,4-6-38 15,5-9-30-15,2-6-98 16,2-15-100-16</inkml:trace>
  <inkml:trace contextRef="#ctx0" brushRef="#br0" timeOffset="-165872.603">25379 1654 415 0,'0'0'280'0,"0"0"-136"15,0 0-40-15,0 0-23 16,0 0-81-16,0 0 0 16,-42-14-100-16,33 48-69 15,9 2-138-15</inkml:trace>
  <inkml:trace contextRef="#ctx0" brushRef="#br0" timeOffset="-164484.872">25641 1488 600 0,'0'0'188'0,"0"0"-19"0,0 0-9 16,0 0-70-16,0 0-51 16,0 0-35-16,6-11-4 15,3 58 0-15,5 19 8 16,5 13-1-16,-3 9-2 15,1 4 0-15,-1-2-2 16,0-10-3-16,-3-14 0 16,-4-13-1-16,-5-20-21 15,-4-13-27-15,0-8-38 16,0-12-64-16,0 0 23 16,-2-5 49-16,-18-26 56 15,-6-13-55-15,-3-8-41 16,4-2 59-16,1 4 60 0,7 12 13 15,4 10 35-15,5 12 9 16,6 9-7-16,2 6-26 16,0 1-15-16,0 0-6 15,6 0-2-15,25 14 1 16,16 8 35-16,11-4-10 16,4-4 2-16,3-4-10 15,-5-10 0-15,-4 0 12 16,-11 0-4-16,-10 0 5 15,-12-16 22-15,-10-6 3 16,-9-1-8-16,-4-7-1 16,0 7-16-16,-2 2-19 0,-13 9-6 15,-1 6-5-15,-3 6-2 16,2 0-4-16,-1 32 2 16,1 15-3-16,5 11 5 15,12 4 0-15,0-4 1 16,7-6 1-16,17-12 0 15,1-9 1-15,0-14-3 16,1-7 1-16,-1-10 3 16,1 0 0-16,-1-6 3 15,-3-21-2-15,-7-11-4 16,-7-11-2-16,-8-5-4 16,0-4 5-16,-12-2-6 15,-15 10 5-15,1 14-1 0,2 18-5 16,1 18-7-16,6 6 0 15,1 33 8-15,7 16-11 16,9 3 12-16,0-6 5 16,4-4 1-16,14-12 2 15,2-5-2-15,3-10-2 16,3-7 2-16,6-5 2 16,7-9 0-16,3 0 4 15,1 0-1-15,-3-9-2 16,-4-9 8-16,-7-4-7 15,-7 0 7-15,-5 0-7 16,-3 2 4-16,-3 0 0 16,1 4-8-16,-3 6 1 15,1 6-2-15,6 4-4 0,4 0-16 16,2 19-16-16,1 6 13 16,-8 6-6-16,-1-4-8 15,-3 0 17-15,-3-12 10 16,4-2 9-16,-5-12 1 15,-1-1 4-15,6 0 4 16,5 0 4-16,10-18 3 16,4-6-7-16,0-4-5 15,1 3 0-15,-6 2-2 16,-3 8-1-16,-10 4-1 16,-4 9-1-16,-2 2-4 15,2 0-12-15,1 8-7 0,7 10-12 16,2 2 14-16,12-1 17 15,8-2 6-15,7-4 0 16,3-7 1-16,0-6 5 16,-4 0-2-16,-5-15 8 15,-3-13 18-15,-3-9 13 16,0-8-8-16,-3-13 5 16,-5-4-7-16,-5 2-16 15,-9 7 1-15,-6 17 0 16,-6 17 3-16,0 8-12 15,0 7-6-15,0 4-3 0,0 0-20 16,-12 20-2 0,-1 16 13-16,7 12-1 0,6 2-4 15,0 5 1-15,17-1 12 16,8-8-4-16,1-2-7 16,-1-7 5-16,-5-5 7 15,-4-7-1-15,-8-5-1 16,-3-6-1-16,-3-8 2 15,-2-3-3-15,0-2-8 16,-2-1 2-16,-30 0 10 16,-12 0 4-16,-3-1-4 15,1-10-11-15,3-3-94 16,5-2-84-16,3-2-145 16</inkml:trace>
  <inkml:trace contextRef="#ctx0" brushRef="#br0" timeOffset="-163195.592">25896 1742 167 0,'0'0'171'16,"0"0"-94"-16,0 0 33 16,0 0-1-16,0 0-7 15,0 0-26-15,0 0-19 16,0 0-1-16,0 0-17 16,0 2-18-16,0 20 13 0,0 13 22 15,0 2-22 1,0 10 3-16,-6 3-18 0,-6 4-3 15,4 2-7-15,5-2 5 16,3-2-11-16,0-8-2 16,0-4 4-16,11-9-4 15,1-9-1-15,-1-8 0 16,-7-9-10-16,-2-2-21 16,0-3-33-16,-2 0-32 15,0 0-31-15,0-27-57 16,0-10-269-16</inkml:trace>
  <inkml:trace contextRef="#ctx0" brushRef="#br0" timeOffset="-162848.512">25909 1433 57 0,'0'0'371'15,"0"0"-286"-15,0 0-1 16,0 0-21-16,0 0-63 16,0 0-1-16,-6 23-7 15,6 9 8-15,0-1 12 16,0-8-10-16,4-7 11 16,17-5-2-16,-1-6 9 15,2-5 35-15,-2 0 6 0,-3 0 2 16,-3-12 11-16,-5-11-12 15,-3-4-24-15,-6-3 11 16,0-3-18-16,0 5-21 16,-23 6-10-16,-14 11-5 15,-7 11-22-15,-10 1-83 16,1 36-71-16,4 11-55 16,11 8-357-16</inkml:trace>
  <inkml:trace contextRef="#ctx0" brushRef="#br0" timeOffset="-161944.85">22772 3323 558 0,'0'0'289'0,"0"0"-220"16,0 0 10-16,0 0 12 16,0 0-10-16,89-123-35 15,-66 105-11-15,-3 5-5 16,-7 4-4-16,-6 5-1 16,-3 0-12-16,-4 4-8 0,0 0-1 15,0 0 2-15,0 0-6 16,0 0-5-16,0 0-4 15,0 6-5-15,0 26-11 16,-6 16 22-16,-3 23 3 16,0 5 5-16,5-2-2 15,1-10-2-15,3-16 0 16,0-18 1-16,0-12-2 16,0-10 0-16,0-6 0 15,0-2 1-15,0 0 1 16,0 0 0-16,-15 0-2 0,-10 0 1 15,-10 0 6 1,-3 0-2-16,5-2-5 0,8 1 0 16,14-4 3-16,6 3 1 15,5 2-2-15,0 0-2 16,0-2-3-16,0 0-7 16,22-4-12-16,20-7-1 15,24-4-52-15,16-10-104 16,5 2-180-16</inkml:trace>
  <inkml:trace contextRef="#ctx0" brushRef="#br0" timeOffset="-161323.726">23296 3077 515 0,'0'0'171'0,"0"0"-103"15,0 0 14-15,60-142 10 16,-37 98-6-16,-3 6-65 16,-5 10 2-16,-3 10 14 15,-8 6 0-15,-4 8-11 16,0 2-10-16,0 2-8 16,0 0-8-16,0 0-15 15,0 2-3-15,0 16 0 16,0 6 15-16,0 4 1 15,0 5-3-15,0 2 4 0,0 6 0 16,15-1 0 0,6-4-2-16,-3-5 0 0,-3-6-4 15,-6-11 3-15,-7-7-3 16,-2-4-18-16,0-3-3 16,0 0 7-16,0 0 9 15,-7 0 12-15,-1 0 14 16,5 0 1-16,3-6 2 15,0-6 3-15,5-2-4 16,19-9-15-16,12-4-1 16,4-3 2-16,5-8 0 15,-5 0-1-15,-7-5 4 16,-4-6 0-16,-6-2 17 16,-8-3 10-16,-9 8 0 15,-1 9-4-15,-5 14 9 0,0 12 8 16,0 8 0-1,0 3-36-15,0 0-9 0,0 10-19 16,-5 23-7-16,5 18 26 16,0 11 4-16,0-1-3 15,10-8-1-15,9-5 0 16,2-5-12-16,-1-11-21 16,-3-8-49-16,-3-8-48 15,-7-10-51-15,-7-6-69 16,0-4-215-16</inkml:trace>
  <inkml:trace contextRef="#ctx0" brushRef="#br0" timeOffset="-161202.954">23715 2855 276 0,'0'0'200'16,"0"0"-167"-16,0 0 13 16,0 0-6-16,160 33-40 15,-88-2-70-15,-5 2-310 16</inkml:trace>
  <inkml:trace contextRef="#ctx0" brushRef="#br0" timeOffset="-160726.994">24076 3313 434 0,'0'0'278'0,"0"0"-199"16,0 0 3-16,0 0-9 16,127-56-32-16,-81 45-23 15,6 1-7-15,-3 0-2 16,-7 0 0-16,-10 1-3 16,-12-4 2-16,-9 3 0 15,-7-3 10-15,-4 0 6 16,0-3-3-16,-17 0-18 15,-14-2-3-15,-6 4-5 16,2 6 5-16,11 1 9 16,10 7-7-16,10 0-2 0,4 0-1 15,0 0-5-15,2 0-2 16,25 13 2-16,12 9 6 16,11-2 12-16,6-2-4 15,-3 0-3-15,-6-4 1 16,-7 0 5-16,-11-2 5 15,-11 2-3-15,-7 0-9 16,-9 2-4-16,-2 6-7 16,-9 4 0-16,-26 6 3 15,-15 3-15-15,1 0-53 16,9 2-55-16,15-7-46 16,25-10-142-16</inkml:trace>
  <inkml:trace contextRef="#ctx0" brushRef="#br0" timeOffset="-160255.829">25080 2916 949 0,'0'0'150'15,"0"0"-45"-15,0 0-37 16,0 0-31-16,0 0-37 0,0 0 2 15,17 105 0 1,-11-36 10-16,-4 4-1 0,-2 2-8 16,0 3 4-16,0-9-2 15,0-15-1-15,0-20-2 16,0-19-2-16,0-12 3 16,0-3-2-16,0 0 9 15,0-24 9-15,0-20 0 16,0-22-19-16,5-11-2 15,-5-5 1-15,0-6 1 16,0-2-6-16,-11 2-1 16,-8 5-2-16,4 22 8 15,5 17 1-15,6 17 0 16,4 17 0-16,0 7-8 16,17 3-24-16,22 0-4 0,13 13 4 15,4 11 19-15,-6 6 8 16,-9 1 3-16,-17 0-3 15,-14-1-3-15,-10-2-4 16,-12 4-14-16,-32 7-24 16,-17 1-86-16,-7 4-77 15,7 0-138-15</inkml:trace>
  <inkml:trace contextRef="#ctx0" brushRef="#br0" timeOffset="-159000.854">25520 3284 645 0,'0'0'193'15,"0"0"-35"-15,0 0-20 16,-16-118-53-16,-6 92-48 16,2 9-22-16,-5 10-7 15,-4 7-8-15,-2 0-7 16,-6 11-5-16,-4 20-13 15,5 9 14-15,9 6-1 16,10 2 9-16,9-3-10 16,8-8 0-16,0-10-9 15,0-11-12-15,10-10-6 16,11-6 17-16,0 0 23 16,6-14 5-16,2-13 4 15,-2-7 11-15,-4-1-5 0,-6-2 8 16,-3 5-6-16,-8 9 12 15,-4 12 1-15,1 5-7 16,-3 6 0-16,0 0-17 16,0 0-6-16,0 0-16 15,0 26-2-15,4 14 15 16,8 10 3-16,3 1 3 16,5-9-3-16,5-10 3 15,-1-12-1-15,5-8 3 16,2-8-2-16,2-4 4 15,4-6 0-15,2-21 0 16,5-10-2-16,-3-5-1 16,-7 4-2-16,-8 5 1 15,-8 13 2-15,-12 12-3 0,2 8-4 16,-6 0 2-16,2 0-16 16,5 8-5-16,5 12 11 15,1 10 9-15,3-4 1 16,-1-2 0-16,4-4 0 15,1-5-1-15,2-10 1 16,-1-5 1-16,-3 0 3 16,5-16 0-16,-2-19 4 15,2-8-6-15,-7-7 0 16,-7 0-2-16,-11 0 11 16,0 6-4-16,0 6 7 0,-20 15 0 15,0 8 3-15,4 13-17 16,-3 2-7-16,-4 5-3 15,3 26 3-15,3 8 5 16,7 8-1-16,10 0 3 16,0 5 1-16,23-11 0 15,10-7 2-15,0-8-3 16,3-11 1-16,0-13-1 16,0-2-2-16,3-4 0 15,1-23-1-15,-4-2 3 16,-5-1 1-16,-6-1 0 15,-9 7 2-15,-5 6-1 16,-3 9-1-16,-6 6 3 16,1 3-4-16,2 0-5 0,-1 0-6 15,3 8-7-15,3 16 7 16,4 2 11-16,-3-2 0 16,1-6 1-16,-6-6 2 15,1-6-3-15,1-3 2 16,4-3 2-16,3 0 3 15,3 0 1-15,2-10-3 16,-2 2-4-16,0 3-1 16,-5 4-1-16,3 1 0 15,-3 0-2-15,2 0 0 16,6 0-2-16,6 6 1 0,10 3-2 16,6 0 0-1,1-8 1-15,-4-1 0 0,-6 0 5 16,-8-11 0-1,-3-20 5-15,-10-14 4 0,-6-18 9 16,-7-12 9 0,0-15 1-16,-14-4 1 0,-5 4 5 15,-1 10 3-15,4 22-10 16,3 24 16-16,4 16-12 16,2 11-4-16,4 7-19 15,-3 7-8-15,-7 35-25 16,-5 19 22-16,5 22 2 15,8 3 1-15,5 3-7 16,11-3-17-16,23-6-37 16,11-5-37-16,7-16-92 15,4-21-111-15,-12-22-270 0</inkml:trace>
  <inkml:trace contextRef="#ctx0" brushRef="#br0" timeOffset="-158820.33">26634 3046 760 0,'0'0'128'0,"0"0"-100"15,176-23-20-15,-76 23-8 16,11 0-2-16,1 10-63 0,-8 7-188 16</inkml:trace>
  <inkml:trace contextRef="#ctx0" brushRef="#br0" timeOffset="-157035.825">27552 3088 650 0,'0'0'227'15,"0"0"-109"-15,0 0-1 16,0 0-36-16,0 0-10 15,0 0-26-15,4-38-29 0,-4 38-13 16,0 2-3-16,0 19-19 16,0 12 17-16,0 7 2 15,0 2 5-15,0-9-5 16,9-3 5-16,-2-11-5 16,-1-9-1-16,2-6-2 15,0-1 6-15,3-3-2 16,7 0 9-16,9-18-1 15,2-9-3-15,2-2-6 16,-4-4 6-16,-1 1-3 16,1 3-3-1,-7 4 0-15,-4 7-1 0,-5 11 1 16,-7 4 0-16,5 3-4 16,3 0-11-16,3 10-9 15,1 10 11-15,-3 3-1 0,1-2 6 16,-6-1 4-16,1-6 1 15,-2-6 0-15,0-4 2 16,0-4-4 0,1 0 5-16,8 0 6 0,1-4 0 15,6-12-1-15,-3-2 5 16,-2-3-7-16,0 4 2 16,-7 3 6-16,-3 1-3 15,-3 7 3-15,-5 2 4 16,3 4-12-16,-3 0-3 15,2 0-5-15,-2 0-2 16,4 0-9-16,3 15-3 0,4 5 11 16,0 2 7-1,2 2-7-15,1-4 1 16,-1-2 0-16,0-8 1 0,1-3 2 16,-3-7 4-16,9 0 4 15,5-2 6-15,2-23-4 16,-1-3-3-16,-6-3 12 15,-6 0 3-15,-8 3-3 16,-1 6 0-16,-5 9 1 16,2 7-1-16,-2 6-12 15,0 0-3-15,2 0-4 16,0 0-8-16,0 3-6 16,3 15-4-16,4 4 22 15,0 4-1-15,2 1 1 0,0-4-8 16,2-2-3-16,0-7-10 15,1-3 3-15,-3-7 16 16,3-2 2-16,-3-2 4 16,0 0 1-16,0 0 4 15,2-8 3-15,3-8-3 16,-3-2 3-16,-1-2-5 16,-1 2-1-16,-3 0 1 15,-3 4 1-15,-1-2-1 16,-1 2-1-16,-1 0-2 15,-2 3-3-15,0 1 2 16,3 5-2-16,-1 0-1 16,-2 1 2-16,4 0-1 15,-2-1 0-15,2-7 1 16,3 0-2-16,-3-1 1 0,2 4 0 16,-6 0 0-16,0 3 3 15,0 5 0-15,0 1-4 16,0 0-3-16,0 0-5 15,0 0 4-15,0 0-3 16,0 0 0-16,0 0-1 16,0 3 1-16,0 11 2 15,-3 7 4-15,3 3-1 16,0 3-1-16,3 0 3 16,12-2 0-16,1 0-3 15,-3-3-4-15,-5-2 2 16,4-4 0-16,-3-1-2 15,-3 0 3-15,-2-7 3 0,-1-4 1 16,-3-4 0-16,0 0 0 16,0 0 5-16,0 0-1 15,0 0 3-15,0 0 7 16,3 0-1-16,5 0-2 16,7 0-3-16,6-8-8 15,8-6-5-15,0 1 5 16,-2 0 0-16,-2-3 1 15,-6-2 2-15,1-2-2 16,-5-6 1-16,-3-5 0 16,-5-2-1-16,-3-2 1 0,-2 8 4 15,-2 2 0-15,0 9 0 16,0 7-6-16,0 4 0 16,0 1-6-16,-2 4-2 15,0 0 0-15,0 0-3 16,-3 10-8-16,1 11 11 15,-1 7 0-15,3 1-2 16,2 5 9-16,0 1-2 16,0-4 3-16,0-2-3 15,5-5-7-15,1-2 3 16,1-6-4-16,-3 0 2 16,-2-2-1-16,-2 1-6 15,0-3-9-15,0-1-1 16,0-1-13-16,0-4-6 0,0-2-12 15,0-2 5 1,0 1 7-16,0-3 30 0,0 2 15 16,0-2 9-16,19 0 2 15,10 0-5-15,8-8-4 16,3-15 14-16,1-7-9 16,-8-5 24-16,-2-15 7 15,-7-9 0-15,-6-10-11 16,-7-4 10-16,-9-4-7 15,-2 5 6-15,0 10-12 16,-2 12 0-16,-7 16-5 16,5 18 12-16,2 7-16 0,0 9-15 15,2 0-2-15,0 25-19 16,0 19 8-16,0 16 13 16,0 2 3-16,0 1-3 15,15-2 0-15,5-5-11 16,-1-5-38-16,-2-9-64 15,-1-12-78-15,-7-16-88 16</inkml:trace>
  <inkml:trace contextRef="#ctx0" brushRef="#br0" timeOffset="-156873.778">29152 2865 521 0,'0'0'74'0,"0"0"-49"0,119 12-7 15,-58 9-5-15,4-2-13 16,-6-1-85-16,-3 0-270 16</inkml:trace>
  <inkml:trace contextRef="#ctx0" brushRef="#br0" timeOffset="-156312.954">29878 2966 603 0,'0'0'113'0,"0"0"-27"0,0 0 3 15,0 0 5-15,0 0-59 16,0 0-35-16,22-37 1 16,-4 31-1-16,0-1 5 15,2-4-2-15,2-3-1 16,-2-1 0-16,-4-4-2 15,-3 1-3-15,-6-2-7 16,-7 3-8-16,0 6 5 16,0 3-3-16,-18 6 11 15,-8 2-4-15,-1 0 6 16,0 21 3-16,6 6-4 16,15 3 8-16,4 0-2 0,2 0-1 15,0-5 1-15,0-6 1 16,14 0 2-16,7-2-5 15,6 0 5-15,6-6 0 16,3-6 2-16,5-5 2 16,1 0 3-16,-2-12-1 15,0-10 5-15,-4-5 15 16,-3-5 6-16,-6-4 0 16,-8-4 1-16,-7 2 9 15,-10 8-11-15,-2 6 7 16,0 12-5-16,0 8-17 15,0 4-18-15,3 0-3 16,1 2-13-16,2 22-8 16,8 8 21-16,6 8 0 0,7 5 1 15,6-4-1-15,0-3-4 16,4-5-12-16,-4-7-11 16,-4-8-34-16,-10-6-47 15,-2-9-39-15,-7-3-8 16,-10-7-117-16,0-26-261 15</inkml:trace>
  <inkml:trace contextRef="#ctx0" brushRef="#br0" timeOffset="-156126.227">30542 2771 233 0,'0'0'181'0,"0"0"-14"16,0 0-10-16,0 0-48 0,0 0-50 15,0 0-57-15,-2 14 7 16,2 20 12-16,0 4 2 15,0 3-13-15,0-1-8 16,0-2-2-16,0-4-75 16,0-6-102-16,0-12-137 15</inkml:trace>
  <inkml:trace contextRef="#ctx0" brushRef="#br0" timeOffset="-155900.105">30713 2741 466 0,'0'0'233'0,"0"0"-51"0,0 0-36 15,0 0-20-15,0 0-65 16,0 0-59-16,21-18-2 16,-21 52-16-16,0 10 16 15,0 4 8-15,0 1-8 16,0-6-1-16,0-5-31 15,0-7-38-15,0-9-62 16,0-10-56-16,0-12-8 16,-3 0-94-16</inkml:trace>
  <inkml:trace contextRef="#ctx0" brushRef="#br0" timeOffset="-155748.695">30694 2596 268 0,'0'0'95'0,"0"0"4"0,27-127 32 15,-14 106-38-15,-5 9-50 16,-4 6-35-16,4 6-8 16,-2 0-62-16,5 10-151 15,5 14-14-15</inkml:trace>
  <inkml:trace contextRef="#ctx0" brushRef="#br0" timeOffset="-155131.676">30977 2610 70 0,'0'0'288'0,"0"0"-153"16,0 0-12-16,0 0-10 15,0 0-38-15,0 0-20 16,29-53-25-16,-27 53-12 16,-2 0-18-16,0 0-5 15,0 0-6-15,0 0-3 16,0 7 3-16,0 10 11 15,-7 6-1-15,0 5 1 16,0 4 0-16,3 3 0 16,4-1-1-16,0 2 0 15,0-3-7-15,18 4-1 16,8-3 5-16,1-4-4 16,-4-6 4-16,-3-2 3 0,-9-5 1 15,-7-6-1-15,-4 1-2 16,0-7-13-16,-11-1-24 15,-9-3 12-15,0-1 17 16,9 0 8-16,6 0 6 16,3 0-2-16,2 0 7 15,0 0-2-15,0 0 2 16,7-1 2-16,20-12-9 16,6-5 0-16,2-4 3 15,6-6-2-15,-3-10 10 16,-7-3 19-16,-2-8-3 0,-4-2 19 15,-8-6-21 1,-1-3 22-16,-5-3 9 0,-3 1-20 16,2 2-5-1,-3 10-5-15,-1 16 5 0,-6 15-14 16,2 15-3-16,-2 4-15 16,0 21-15-16,-2 29 0 15,-11 21 15-15,-1 12 2 16,6 2 0-16,3-7 0 15,3-6-1-15,-2-10-1 16,-2-14-55-16,0-9-74 16,0-15-53-16,-5-16-63 15,3-8-217-15</inkml:trace>
  <inkml:trace contextRef="#ctx0" brushRef="#br0" timeOffset="-154961.639">31278 2639 247 0,'0'0'128'0,"0"0"-106"16,0 0-21-16,0 0-1 15,122 30 0-15,-78-4-17 16,0-4-167-16</inkml:trace>
  <inkml:trace contextRef="#ctx0" brushRef="#br0" timeOffset="-154054.545">23107 4323 853 0,'0'0'152'16,"0"0"-132"-16,0 0 78 0,0 0-11 15,0 0-33-15,0 0-30 16,-13-56-24-16,26 56-6 15,7 2 5-15,5 18-8 16,-8 12 0-16,-5 12 7 16,-12 10 1-16,-10 11-2 15,-43 7-4-15,-21 2-16 16,-10-8-10-16,4-14-6 16,15-18 16-16,20-15 8 15,21-14 14-15,6-5 1 16,9 0 14-16,2-3-5 15,5-20 6-15,2-4-3 0,2-10-9 16,27 1-3 0,4 2 0-16,4 8 0 0,-6 8 0 15,0 12-1-15,-4 6-1 16,1 0-1-16,4 0 2 16,-4 6 0-16,1 9-6 15,-2 2-10-15,0 2-79 16,0-6-75-16,2-1-75 15,2-10-185-15</inkml:trace>
  <inkml:trace contextRef="#ctx0" brushRef="#br0" timeOffset="-153281.992">23447 4073 560 0,'0'0'180'0,"0"0"-86"15,0 0 42-15,0 0-7 16,0 0-71-16,0 0-58 16,0-36-2-16,0 67 2 15,0 14 6-15,0 1 7 16,0-4-5-16,0-8-4 16,0-6-3-16,0-10 2 15,0-8-3-15,0-6 1 16,0-4-1-16,0 0 1 0,0 0 7 15,0 0 3 1,12-20 4-16,10-9 4 0,7-6-13 16,2 3-1-16,-4 6-5 15,-9 10 3-15,-7 7-3 16,-5 9-3-16,4 0-7 16,1 0-6-16,7 14 2 15,-1 11 4 1,1 3 2-16,2 4-3 0,2-2 1 15,1-2 5-15,2-8 5 16,-2-8-5-16,-2-10-1 16,-3-2 6-16,-1 0 3 15,-1-23 9-15,-3-6-3 16,-1-4-1-16,-8-5-3 16,-4 3 13-16,0-2-3 0,-4 8 7 15,-10 4 3-15,1 12-3 16,1 4-2-16,8 7-10 15,0 2-10-15,-5 2-14 16,-1 24 0-16,2 9 10 16,6 2-5-16,2-2 1 15,0-7-1-15,16-8-11 16,3-7 8-16,-1-7 6 16,3-6 6-16,-4 0 2 15,-1-9 9-15,-1-17 1 16,-1-12 0-16,-1-6 3 15,-2-10-1-15,-1-7 8 0,-4-5-3 16,-4 2 0 0,0 7-12-16,-2 17 3 0,0 22 8 15,0 13-3-15,0 5-14 16,0 0-1-16,0 11-13 16,0 29-15-16,0 21 27 15,0 15-1-15,0 7-22 16,0-3-38-16,0-1-27 15,5-2-77-15,22-11-116 16,14-7-263-16</inkml:trace>
  <inkml:trace contextRef="#ctx0" brushRef="#br0" timeOffset="-152854.323">24226 4484 810 0,'0'0'74'0,"0"0"-6"16,0 0-33-16,0 0 21 15,113-48-20-15,-68 40-22 16,-3-1-9-16,-7-1-4 16,-8 4 3-16,-9-2 0 15,-9 2 0-15,-7 1 4 16,-2-8 1-16,0 1-9 15,-6-5-6-15,-17 3-2 16,-2-1 8-16,4 3 5 0,5 3 8 16,7 6 0-16,7 3-6 15,2 0-5-15,0 0-2 16,0 0-4-16,6 0-7 16,17 6 9-16,10 10 2 15,11 2 9-15,6-1-6 16,-2 2-1-16,-5 0 2 15,-12 0-2-15,-6-1 1 16,-10-3-3-16,-8 5 0 16,-7 2-3-16,0 3-3 15,-27 7-17-15,-24 3-65 16,-9 1-90-16,2-2 1 16,14-8-124-16</inkml:trace>
  <inkml:trace contextRef="#ctx0" brushRef="#br0" timeOffset="-152365.162">25117 4295 859 0,'0'0'157'16,"0"0"-9"-16,0 0-20 15,0 0-33-15,0 0-32 16,0 0-34-16,13-74-18 15,-13 74-11-15,0 21-25 0,0 16 13 16,0 9 12-16,2 5 3 16,2-4 0-16,-1-3 0 15,-1-8-2-15,0-13-2 16,-2-10 2-16,0-9 0 16,0-4 1-16,0 0 5 15,0 0 6-15,0-20 10 16,2-18-4-16,5-18-19 15,2-10 1-15,4-11-1 16,-1-6 0-16,-1 1-3 16,-5 3 2-16,2 11-3 15,-4 18-1-15,0 20 1 16,-2 16 3-16,0 10-9 16,-2 4-13-16,3 0-7 0,7 0 0 15,13 18-7-15,10 12 21 16,8 10 7-16,-3 6 1 15,-9 3-31-15,-14 1-9 16,-13-2-6-16,-2-4-18 16,-38 0-29-16,-18-4-24 15,-2-4-22-15,12-6-55 16,17-5-70-16</inkml:trace>
  <inkml:trace contextRef="#ctx0" brushRef="#br0" timeOffset="-151117.602">25604 4342 587 0,'0'0'190'0,"0"0"-54"16,0 0-6-16,0 0-24 16,-11-103-62-16,-9 93-23 15,-2 8-14-15,-5 2-7 16,1 0-10-16,-3 24 4 15,0 9-6-15,8 2 1 16,8 3 2-16,13-4 4 16,0-6 0-16,2-4-2 15,19-8-11-15,-2-5-2 16,2-9 2-16,-1-2 8 16,-3 0 10-16,-1-16 8 0,2-8-3 15,-5-7 6-15,0-1 0 16,-1-1 6-16,-5 4 2 15,-3 3 0-15,-4 12 4 16,0 8 4-16,0 6-12 16,0 0-8-16,0 0-7 15,0 14-16-15,0 18 9 16,4 7 7-16,5 4 1 16,7-4 1-16,7-8 0 15,-2-6 0-15,2-10 1 16,-1-8-1-16,0-7 4 15,3 0 3-15,6-13 3 0,12-17-8 16,1-1 6-16,-2-6-7 16,-4 3-2-16,-6 2 2 15,-9 10-3-15,-2 6 0 16,-13 9 0-16,0 7-2 16,0 0-3-16,1 0-8 15,7 1 4-15,1 19 3 16,6 4-1-16,-1 2 4 15,5 1 3-15,4-8 0 16,-1-3 1-16,-5-10-1 16,-2-3-4-16,-5-3 4 15,-3 0 3-15,-3-19 4 0,-8-9-7 16,-4-9-3 0,0-4 1-16,-2-1 2 0,-16 4 0 15,1 6 8 1,-4 11-2-16,1 10-5 0,-3 8-1 15,0 3-1-15,2 10-6 16,6 27 2-16,15 10-7 16,0 8 12-16,24-3 0 15,25-8 3-15,5-9 1 16,1-8-4-16,-6-12 3 16,-4-7 1-16,-5-8 0 15,-2 0 2-15,-5-12 3 16,-6-12-1-16,-6-3-2 15,-11 1 1-15,-5 4 1 16,-3 6-1-16,0 5 4 16,0 7 6-16,3 4-17 0,4 0 0 15,4 0-14-15,5 13 0 16,5 5 8-16,-6 4 1 16,-1-1 1-16,-5-5 0 15,-3-5-2-15,2-5-1 16,-3-2 5-16,1-1 2 15,1-3 0-15,3 0 7 16,3 0 0-16,5-3 2 16,3-9-4-16,-4 3-3 15,-5 3 2-15,-3 1-4 16,-3 3 0-16,-2 2 0 16,2 0-4-16,1-2 2 0,9-2 1 15,6 0 1 1,5-6 2-16,10-4 1 0,-2-8 5 15,-1-6-5-15,-3-9 5 16,-10-4 11-16,-13-9 12 16,-10-12 15-16,0-6-11 15,-24-6 0-15,-10 7-7 16,-3 11-7-16,6 20 7 16,10 13 2-16,10 16-9 15,7 7-18-15,4 0-3 16,-4 12-16-16,-3 32-16 15,0 16 31-15,2 17-2 0,5 0-19 16,0 0-22 0,5-3-28-16,19-11-50 0,3-6-64 15,5-21-122-15,-6-18-285 16</inkml:trace>
  <inkml:trace contextRef="#ctx0" brushRef="#br0" timeOffset="-150963.724">26805 4159 725 0,'0'0'134'0,"0"0"-39"15,130-27-58-15,-26 27-13 0,15 0-24 16,-3 5-2 0,-10 19-96-16,-14 4-98 0,-19 2-172 15</inkml:trace>
  <inkml:trace contextRef="#ctx0" brushRef="#br0" timeOffset="-149676.269">27766 4213 163 0,'0'0'622'16,"0"0"-480"-16,0 0 36 15,0 0-64-15,0 0-21 16,0 0-42-16,0-42-30 15,0 42-13-15,0 0-8 0,0 15-10 16,0 10 0-16,7 6 10 16,8 5 1-16,1-5 3 15,-1-5-3-15,3-4-1 16,-3-8-3-16,-1-7-8 16,1-6 2-16,-1-1 9 15,6 0 5-15,2-14 5 16,-1-10-5-16,-4 0-1 15,-3 2 0-15,-6 2 0 16,-1 4 0-16,0 8-1 16,-2 3 1-16,-3 4-4 15,0 1-1-15,2 0-6 16,5 0-11-16,3 10 0 0,5 13 15 16,3-3 2-16,3 3 1 15,-6-5-1-15,-3-6 1 16,-3-6-13-16,-5-4-3 15,1-2 8-15,4 0 8 16,2 0 4-16,3-13 7 16,0-5-3-16,-2-5-3 15,-6 2 1-15,1-2-2 16,-3 7 2-16,0 5-3 16,-4 6 3-16,0 5-4 15,0 0-2-15,2 0-9 16,3 0-10-16,5 5-6 15,1 6 13-15,2 1 8 16,1 0 1-16,-3-3-3 16,-2-3 6-16,0-4 0 0,-4 1 0 15,0-3 2 1,2 0 3-16,2 0 3 0,2-10-1 16,0-4-2-16,-2 2-2 15,-6 1 1-15,0 5 0 16,-5 5-2-16,0 1-2 15,2 0-1-15,0 0-6 16,0 0-1-16,3 0-5 16,3 0 1-16,6 6 9 15,1 4 2-15,6 0 2 16,1-4-1-16,0 0 0 16,2-1 0-16,3-4 4 15,0-1 0-15,0 0 3 16,2 0-2-16,-4-18 1 0,-4-4 3 15,-5-6-4-15,-9-1 6 16,-7 1-3-16,0 5-2 16,0 1 0-16,0 5-1 15,0 9-1-15,-2 5-2 16,2 3-2-16,0 0-1 16,0 0-7-16,0 11-13 15,0 14 5-15,2 6 14 16,7 3 2-16,2-3-9 15,0-3-3-15,4-2-13 16,-1-7-2-16,-1-2 13 16,-6-7 1-16,-4-6 0 0,-3-4-2 15,0 0-1-15,-3 0 5 16,-21 0 0-16,-3-4 11 16,2-2 0-16,12 6 0 15,13 0-1-15,0 0-6 16,0 0-23-16,2 0-10 15,18 0 25-15,7 2 15 16,6-2 8-16,4 0 3 16,-2 0-7-16,3-18 6 15,-5-6-3-15,0-7 2 16,-6-9 9-16,-4-10 7 16,-10-8 3-16,-5-7 3 15,-8-8 15-15,0-4-29 0,-2 4-1 16,-15 8 5-1,-3 19-2-15,4 19-1 16,9 14 7 0,3 13-23-16,1 0-2 0,3 20-14 15,0 27-4-15,0 16 18 0,3 12 9 16,21 3-6-16,5-3-2 16,-2-5-2-16,2-8-23 15,0-10-78-15,-2-12-73 16,-3-16-138-16,-8-20-229 15</inkml:trace>
  <inkml:trace contextRef="#ctx0" brushRef="#br0" timeOffset="-149516.847">29047 3978 222 0,'0'0'340'0,"0"0"-320"15,178 4-13-15,-103 10-7 16,2-1-41-16,-6-8-208 15</inkml:trace>
  <inkml:trace contextRef="#ctx0" brushRef="#br0" timeOffset="-148854.381">29711 3632 721 0,'0'0'59'15,"0"0"59"-15,0 0 35 16,0 0-49-16,0 0-68 15,0 0-36-15,-10-11-3 16,10 53 3-16,0 16 16 16,-2 7-3-16,2 1-4 15,0-2-6-15,0-4 2 16,0-6 0-16,0-11-4 16,6-12 1-16,-2-12-1 15,-2-11 0-15,0-7 3 16,-2-1 2-16,2 0 7 15,3-1 3-15,1-20-1 16,4-7-15-16,1 0-1 0,2 2-1 16,0 2-2-16,-2 6-6 15,0 8-6-15,1 5 8 16,1 5-14-16,5 0-24 16,5 21-1-16,0 10 26 15,0 3-2-15,-7 1 10 16,-5-4 0-16,-9-8-2 15,-2-5-13-15,0-7 3 16,-9-5-4-16,-11-6 4 16,-7 0 25-16,0 0-2 15,5 0 4-15,9 0 0 16,6 0 3-16,7 0-1 0,0 0 1 16,0 0-1-16,0 0-4 15,18 0 0-15,4 0-1 16,9-6 2-16,5-5-2 15,0 0 1-15,4-7 0 16,-5-3 5-16,1-2 2 16,-1-8-3-16,-3-1 1 15,-6-8 25-15,-5-2 3 16,-10 0-6-16,-9 4 0 16,-2 10-13-16,0 7-2 15,-15 10-3-15,-8 3-9 16,1 8 4-16,0 0-4 15,6 9 2-15,3 20-2 0,11 6 3 16,2 8 4-16,13 7 3 16,29-1-9-16,16-2 7 15,4-3-8-15,0-7-50 16,-6-14-137-16,-8-10-251 16</inkml:trace>
  <inkml:trace contextRef="#ctx0" brushRef="#br0" timeOffset="-146022.331">27652 5261 306 0,'0'0'382'16,"0"0"-343"-16,0 0-6 0,147-100 54 15,-96 56-1-15,-2-8-42 16,-7-2-9-16,-6 0 1 15,-9 1-9-15,-7 8-9 16,-9 10 1-16,-4 12 7 16,-7 6-14-16,0 11-5 15,0 6-7-15,0 0-7 16,0 0-5-16,0 0 4 16,0 13-2-16,0 16 8 15,0 7 0-15,0 9 2 16,13 2 0-16,16 2-5 15,0 1 5-15,5-2 0 0,-7-7 1 16,-8-8-6-16,-9-9 5 16,-8-6 0-16,-2-6-7 15,-12 0-9-15,-26-4 0 16,-8-2 7-16,-3-2-21 16,11-4-40-16,20 0-16 15,13 0 30-15,5-5 22 16,30-20-11-16,23-12-161 15,16-13-37-15,4-7 195 16,-1-1 48-16,-12-2 15 16,-11 6 73-16,-11 10 17 15,-10 5 13-15,-9 13-3 16,-11 10-17-16,-2 8-13 0,-6 4 7 16,0 4-60-16,0 0-32 15,0 4-12-15,0 25-2 16,0 10 14-16,2 8 8 15,0 0-5-15,4-4 1 16,1-3-1-16,-1-11-1 16,2-6 1-16,-2-13 0 15,-1-6-3-15,-1-4 0 16,7 0 9-16,5-1 6 16,4-20-3-16,8-1-2 15,-1-6-4-15,2 0-4 16,-4 6 2-16,-5 6-3 15,-7 4 1-15,-4 6 0 16,-4 4-2-16,-3 2-1 0,0 0-7 16,3 0-8-16,-1 14-2 15,3 12 4-15,-1 5-3 16,-1 2 5-16,2-9-6 16,-3-8-14-16,0-12 14 15,3-4 18-15,7 0 4 16,7-12 12-16,14-10-7 15,2-6-1-15,1 1-6 16,-3 4-4-16,-8 7 0 16,-6 5 2-16,-8 6 2 15,-2 3-2-15,0 2-5 16,6 0-3-16,6 0 6 16,8 13-2-16,3 2 4 15,1-3 1-15,-4-2-1 16,-4-4-2-16,-2-6-5 0,-7 0 6 15,1 0 1-15,-2-10 4 16,-7-14 2-16,0-6 14 16,-10-6 6-16,0-2 15 15,-3 0-19-15,-25 1 3 16,-4 7-25-16,0 8-7 16,7 11 5-16,4 11 1 15,1 0-11-15,5 13-3 16,6 22 7-16,6 9 3 15,3 6 5-15,5-6 2 16,15-7 3-16,0-6-4 16,0-10 0-16,-7-10-1 15,0-8 4-15,-1-3-3 0,-1 0 5 16,3-1 5-16,-1-11-1 16,-3-4-10-16,-2 0 4 15,-4 4-4-15,-2 2 1 16,1 8-1-16,-1 2 0 15,4 0-2-15,3 0-17 16,7 2-9-16,9 12 20 16,6 0 1-16,6-4 4 15,1-4 2-15,3-4 2 16,-3-2-1-16,-5 0 2 16,-2 0-2-16,-4-14 2 15,-8-14 3-15,0-9-2 0,-9-7 3 16,0-12 13-16,-6-8 1 15,-4-4 8-15,0 4-2 16,0 10 3-16,-2 13-14 16,-8 18 21-16,4 12-22 15,2 10-14-15,-1 1-7 16,-3 12-6-16,-2 27-5 16,4 16 18-16,6 7 4 15,0 2-3-15,6-4 1 16,19 0 4-16,4-2-5 15,6-9-1-15,5-9-4 16,5-14-3-16,-3-14-3 16,-1-12-2-16,-5 0 3 0,-1-30 3 15,-4-14-8 1,-2-10 12-16,-6-11-4 0,-12-7 4 16,-9-6 2-1,-2 0 12-15,0 7 2 0,-11 15-2 16,-5 18 4-16,5 16-7 15,5 12-1-15,-2 10-8 16,6 7-9-16,-2 31-7 16,-1 19 16-16,5 11 8 15,0 5 1-15,0-3-3 16,0-2-4-16,16-2 3 16,8-6-4-16,7-5-1 0,8-11 0 15,3-13-12-15,4-12 5 16,6-13-4-16,-5-6 1 15,-1-6-5-15,-6-24 7 16,-9-8 1-16,-8-9-7 16,-11-4 8-16,-12-6-8 15,0 1 9-15,-8 5 5 16,-11 12 1-16,1 14 9 16,7 12 0-16,4 11-8 15,0 2-2-15,3 4-13 16,-3 26 7-16,1 8 6 15,1 5 8-15,5 1 1 16,0-3-2-16,0-2-1 16,9-3-2-16,16-4 2 15,1-8 2-15,6-7 1 0,1-6-4 16,2-11 3-16,7 0 3 16,6-11-1-16,-4-16 1 15,-1-7-6-15,-6-2-1 16,-3-5-1-16,-3 3-3 15,-2 4 0-15,-4 9 0 16,-8 10 1-16,-8 9-1 16,-2 6-1-16,2 0-6 15,1 8-9-15,9 20 6 16,-2 7 10-16,-1 2-2 16,-5-1 2-16,1-3-3 15,-6-8 3-15,1-4-1 16,-3-11-1-16,0-6-9 0,4-4-12 15,2 0-26-15,5 0-41 16,2-22-135-16,-7-9-187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15T17:12:13.574"/>
    </inkml:context>
    <inkml:brush xml:id="br0">
      <inkml:brushProperty name="width" value="0.05292" units="cm"/>
      <inkml:brushProperty name="height" value="0.05292" units="cm"/>
      <inkml:brushProperty name="color" value="#FF0000"/>
    </inkml:brush>
  </inkml:definitions>
  <inkml:trace contextRef="#ctx0" brushRef="#br0">12936 16892 257 0,'0'0'103'0,"0"0"-63"0,0 0 10 16,0 0 36-16,0 0-12 16,0 0-21-16,0 0-10 15,-40-99-3-15,28 90 3 16,-1 1-3-16,-5 0-6 16,-2 3-8-16,-4 4-4 15,-5 1-9-15,-2 0-11 16,-3 0 1-16,3 0 6 15,-2 10 3-15,2 4 8 16,-3 12-6-16,1 4 12 16,0 7-12-16,-2 8-14 15,2 11 1-15,4 8 1 16,9 7-2-16,6 9 0 0,10-4 0 16,4 4-3-16,0-8 0 15,16-9-2-15,8-10 1 16,3-5 0-16,2-6 4 15,6-11-1-15,6-5 0 16,10-4 0-16,11-12 1 16,14-5 0-16,4-5 0 15,7-15 1-15,0-19 6 16,-8-11-1-16,-8-8 0 16,-5-6-3-16,-12-9 3 15,-8-6 5-15,-17-8 8 16,-15-2 4-16,-14-7-10 0,-2-1-7 15,-37-3-1 1,-9 12-3-16,-12 11 1 0,-9 14 3 16,-1 17-6-1,6 19-2-15,1 18-2 0,7 4-8 16,6 30-32-16,3 29-69 16,5 17-94-16,8 8-206 15</inkml:trace>
  <inkml:trace contextRef="#ctx0" brushRef="#br0" timeOffset="1460.224">13696 16980 238 0,'0'0'133'0,"0"0"-59"0,0 0 1 16,0 0 9-16,0 0-1 15,0 0-18-15,8-26-14 16,-1 18-1-16,1-7-7 16,6-2 1-16,1-5-10 15,6-4 2-15,1-6 4 16,5-4 3-16,-3-4-8 16,3-5-1-16,-2 1-11 15,-3-2-1-15,-1-2 5 16,0-10-5-16,2-4-1 0,-1-10-9 15,2-5 4 1,1-3-8-16,-3 4 4 0,3 0-4 16,-6 1 5-16,-3 12-2 15,-5-8 4-15,-1 4 2 16,-2 0-5-16,-3-5-1 16,-1 6-4-16,-4 2-3 15,0 8-1-15,0 1 9 16,-15 1 1-16,-8 6-1 15,-1-5-4-15,-7 12-7 16,-3 1 9-16,-1 4 0 16,-3 1-3-16,-1 3-4 15,0 0-3-15,-1 0 3 16,-3-2 0-16,-1-2-3 16,0 0 0-16,-4-1-2 0,-1-5 4 15,-2-4-2-15,0 2 0 16,-1 0 0-16,6 8 2 15,6 9-1-15,7 8 0 16,4 7-1-16,6 1 0 16,3 11-3-16,7-2-1 15,6-1 0-15,5 3 4 16,2 0-1-16,0 0 2 16,0-2-1-16,0 2 1 15,0 0 1-15,0-1 1 16,0 1-2-16,0 0 0 15,-3 0 0-15,1 0-1 0,2 0-1 16,0 0 0-16,0 0-1 16,0 0 0-16,0 0 0 15,0 0-3-15,0 0-2 16,0 0 4-16,0 0-6 16,0 0 0-16,0 0 0 15,0 0 0-15,0 14 0 16,10 16 9-16,9 11 3 15,1-1-3-15,3 4-1 16,-2-7 1-16,-2-8-4 16,-1-4 3-16,-5-7-1 15,-5 0 1-15,2-6-1 16,-6-4 2-16,1-2-2 16,-3-2 1-16,-2-4 1 15,2 0 2-15,-2 0 0 0,0 0 3 16,0 0 4-16,0 0-4 15,0-8 6-15,0-12-1 16,-11-10-6-16,-16-14-3 16,-6-2 2-16,-6-3-2 15,0-1 1-15,1 6-2 16,5 5 0-16,6-1 0 16,6 3 0-16,11 11-2 15,3 8-2-15,7 9 4 16,0 6-3-16,0-2-4 15,13-4-14-15,41-4-32 16,31-4-7-16,28-2-73 0,19 1-93 16,-1-1-117-1,-15 2-291-15</inkml:trace>
  <inkml:trace contextRef="#ctx0" brushRef="#br0" timeOffset="8312.025">15527 15047 539 0,'0'0'210'16,"0"0"-23"-16,0 0-38 15,0 0-32-15,-65-110-32 16,63 106-14-16,2 4-23 15,0 0-28-15,0 12-20 16,0 28 3-16,11 18 4 16,3 14-1-16,-1 12 1 15,-2 1-4-15,-2-7-3 0,-2-4 4 16,-3-10-1 0,-2-12-3-16,0-11-38 15,-2-19-43-15,0-8-50 0,0-10-14 16,0-4-59-16,-11 0 29 15,-11-10 9-15,-5-16-13 16,-6-6-137-16</inkml:trace>
  <inkml:trace contextRef="#ctx0" brushRef="#br0" timeOffset="8687.062">15173 15396 157 0,'0'0'147'0,"0"0"29"15,0 0-47-15,0 0-120 16,0 0-9-16,0 0 0 0,55 37 17 15,-1-22-9-15,6-5 11 16,4-10 19-16,5 0 6 16,-1-18 1-16,-4-14-13 15,-10-6-3-15,-14-6 17 16,-11-10 14-16,-12-5 3 16,-9-7-12-1,-8-2-1-15,0 4-7 0,-10 11-12 16,-7 13 5-16,-1 19 6 15,7 11 7-15,1 10-11 16,4 0-18-16,-1 14-20 16,-1 30-10-16,1 15 10 0,4 16 3 15,3 5-1 1,0 5-1-16,12 1 3 16,10-6-3-16,2-8 0 0,3-14-2 15,-5-9-13-15,-1-19-60 16,-8-8-5-16,-5-8-37 15,-3-8-35-15,-2-6-20 16,-1 0-37-16,0-6-175 16</inkml:trace>
  <inkml:trace contextRef="#ctx0" brushRef="#br0" timeOffset="10034.219">16077 15364 249 0,'0'0'95'0,"0"0"4"0,0 0 25 0,0 0-14 15,118-44-35-15,-80 17-19 16,0-3-9-16,-7 7-9 16,-9-5-12-16,-11 7-7 15,-11 3 5-15,0 4 9 16,0 2-2-16,-19 2-19 15,-6 9-9-15,-4 1-3 16,-2 0-6-16,-5 16 1 16,1 14 2-16,-1 6 3 15,7 4-1-15,9 0 1 16,9-5-4-16,11-2-1 16,0 1-21-16,11-7-7 15,27-8 13-15,13-3 6 0,12-16 2 16,1 0 6-16,3-4-1 15,-5-18 7-15,-8 0 2 16,-10-5-1-16,-13 4 3 16,-8 0 3-16,-9 2 19 15,-8-6 6-15,-6 6-8 16,0-2-4-16,-2 6 0 16,-18 3-9-16,-3 5-9 15,4 8-2-15,-2 1-6 16,1 5-3-16,5 25-2 15,-1 3 1-15,5 7-28 16,4-10-34-16,7-2 13 16,0-6 11-16,11-12-2 0,18-2 27 15,9-8 18-15,5 0 5 16,-3-4 2-16,-5-10 3 16,-8 1 20-16,-9-4 18 15,-9 7 7-15,-7 2 1 16,-2 3 9-16,0 5-9 15,0 0-22-15,0 0-29 16,0 0-1-16,0 5-26 16,0 13 3-16,0 2 20 15,9 0-34-15,13-3 2 16,9-10 14-16,7-4 16 0,9-3 6 16,6-3 4-16,3-17-2 15,-4-6 13-15,-13 2 6 16,-10 1 29-16,-17 2 18 15,-10-2 11-15,-2 2 0 16,0 7-6-16,-7-1-9 16,-2 8-15-16,5 5-8 15,0 2-11-15,4 0-30 16,-5 24-13-16,1 16 6 16,-4 18 7-16,-2 0 3 15,1 12-2-15,2 3 0 16,4 3-1-16,3-4 2 15,0-6-1-15,0-8 3 0,0-12-1 16,6-12-3 0,-4-16 1-16,2-14 0 0,-4-4 2 15,0 0 8-15,0-4 8 16,0-27 7-16,0-17-20 16,0-11-5-16,0-18-1 15,0-11-2-15,0-2 1 16,0-3-4-16,0 12-8 15,0 5 6-15,9 14 0 16,7 12-2-16,3 15-13 16,10 17-2-16,7 8-1 15,11 10-15-15,7 0-11 0,-4 10 7 16,-2 17 1 0,-15 4-6-16,-14 5-13 15,-19 0 6-15,0 1-5 0,-25 1 23 16,-21-6-3-16,-2-5 11 15,7-8 21-15,10-7 1 16,20-12 8-16,11 0 8 16,5 0 0-16,34-28 1 15,15-10-6-15,13-8-3 16,2 2 7-16,-4 4 8 16,-16 4 16-16,-10 13 11 15,-12 5 0-15,-11 6-2 16,-9 10-8-16,-5 2-4 0,-2 0-7 15,2 0-21 1,0 20 2-16,5 9-2 0,0 4 10 16,-2 1-5-16,-1 3-4 15,0-9 3-15,0-2-1 16,3-4 0-16,0-8-3 16,4-1-30-16,0-10-41 15,-1-3-41-15,5 0-10 16,-4-12-24-16,0-21-120 15</inkml:trace>
  <inkml:trace contextRef="#ctx0" brushRef="#br0" timeOffset="10338.947">17652 14895 223 0,'0'0'226'0,"0"0"-72"16,0 0-26-16,0 0-35 15,0 0-11-15,0 0-32 16,-98-98-50-16,90 112-5 15,-2 9-1-15,10 2 3 16,0-3-38-16,0-6 1 16,14-4 24-16,7-8 13 15,0-4 3-15,2 0 1 16,-3 0 11-16,-7-14 25 16,-4-11 20-16,-2 2 0 15,-7-4-20-15,0 1-7 0,0 2-16 16,-7 2-14-1,-4 6-3-15,2 10-12 0,5 6-46 16,1 0-84-16,3 32-53 16,0 8-11-16,20 5-90 15</inkml:trace>
  <inkml:trace contextRef="#ctx0" brushRef="#br0" timeOffset="11293.253">17978 14891 309 0,'0'0'311'0,"0"0"-117"0,0 0-23 16,0 0-30-16,0 0-38 15,0 0-23-15,0-97-28 16,-4 97-38-16,-6 22-14 16,-3 30-9-16,-3 25 9 15,1 25 4-15,3 14 4 16,-1 11-2-16,0 6-1 15,2-8-4-15,2-5-1 16,9-22 0-16,0-16-17 16,13-25 10-16,9-26-4 15,-1-18 0-15,-2-13 1 16,6 0-3-16,6-31 10 16,5-14-3-16,-3-7-8 15,-8-3-6-15,-11-6 0 16,-10-1 3-16,-4 2-13 0,-9-2 4 15,-29 3-4 1,-17 1-29-16,-15 10-18 0,-5 4-14 16,6 12 31-16,17 10 30 15,21 7 30-15,20 12 1 16,11-5 4-16,0 2-5 16,28-2-6-16,22-6-4 15,16-3 7-15,13 2 3 16,0-5 1-16,-4 1 0 15,-17 5 8-15,-16 0 19 16,-13 0 28-16,-9 6 16 16,-11 0-8-16,-7 4-9 15,-2 2-11-15,0 2-8 16,0 0-16-16,0 0-20 0,0 0-13 16,0 2-9-1,0 14-24-15,0 2 6 0,8 2 14 16,17 1-3-1,6-8 29-15,9-7 0 0,3-3 4 16,-1-3 0-16,-2 0-1 16,-4-13 8-16,-12-1 12 15,-8-4 9-15,-9 3 7 16,-5-2-7-16,-2 1-2 16,0 2-4-16,0 2-7 15,0 6-3-15,-2 2 0 16,2 4-12-16,0 0-4 15,0 0-17-15,0 8-2 16,0 14 7-16,16 6 12 16,5 0 0-16,6-4-1 0,6-5-11 15,1-11 9-15,4-8 3 16,-6 0 3-16,-1-3 1 16,-10-15 5-16,-5-5 9 15,-9-4 9-15,-7 1 7 16,0-4-6-16,-13 2 0 15,-7 2-9-15,3 6-5 16,7 11 5-16,8 5-3 16,2 4-16-16,0 0-5 15,0 0-7-15,0 0-5 16,0 4-24-16,0 11-2 16,-3 1-21-16,-5 2-23 0,-6 2-34 15,-1-1-20 1,-1 0 8-16,7-1-17 0,7-4-45 15,2-10-163-15</inkml:trace>
  <inkml:trace contextRef="#ctx0" brushRef="#br0" timeOffset="11791.87">18591 15058 147 0,'0'0'210'0,"0"0"-31"16,0 0-27-16,0 0-32 15,0 0-20-15,0 0 6 16,-12-33-16-16,10 33-17 16,2 0-22-16,-2 0-23 15,2 0-17-15,0 12-11 16,0 22 0-16,0 20 1 15,0 17 11-15,0 9 1 0,0 12-4 16,0 6 4 0,0 2-5-16,2 7-8 0,16-5 2 15,7-4 0 1,6-16 1-16,0-11-1 0,-7-21-1 16,-10-14 0-16,-14-12 3 15,0-10 6-15,-14-8 3 16,-30-2 18-16,-19-4-3 15,-13-4-17-15,-1-23-4 16,0-10-3-16,13-12 2 16,18-8-4-16,21-6-1 15,25-8-1-15,0-10-17 16,40-9-15-16,16-4-9 16,8-3-2-16,10-2-7 15,-3 12 4-15,-6 13-23 16,-9 16-4-16,-12 18-57 15,-13 13-51-15,-8 11-168 0</inkml:trace>
  <inkml:trace contextRef="#ctx0" brushRef="#br0" timeOffset="12945.954">19591 14714 191 0,'0'0'408'16,"0"0"-202"-16,-5-118-37 16,1 98-40-16,4 10-43 0,-4 6-23 15,4 2-32 1,-2 2-31-16,-4 16-15 0,2 24 2 15,2 21 13-15,0 6 3 16,2 4-3-16,0-3 1 16,20-6 2-16,9-8-3 15,7-14 0-15,8-13-12 16,5-16 3-16,5-11 9 16,-1-4 5-16,0-26 6 15,-5-9-1-15,-11-10 4 16,-8-7 7-16,-8-6 3 15,-13-4-4-15,-3 3-1 16,-5 7 3-16,0 14 0 16,0 16 2-16,0 12-5 15,-5 8-11-15,3 6-6 16,0 0-2-16,2 0-12 0,-2 19-13 16,2 22 2-16,0 18 23 15,0 10 0-15,0-3 0 16,0 3-8-16,15-11-12 15,12-10 1-15,6-6-13 16,11-12 7-16,12-12 5 16,7-14 7-16,-3-4 13 15,-4-8 8-15,-17-13-2 16,-9 0 5-16,-10-4 16 16,-14 2 0-16,-6-4 5 15,0 0-4-15,-2 5 1 16,-9 8 0-16,0 8-4 15,6 6-4-15,3 0-13 0,2 0-8 16,0 16-16-16,0 20 3 16,0 16 12-16,0 9 2 15,0 6 3-15,0 4-4 16,0-1 0-16,0 1 1 16,5-6 0-16,13-5 0 15,2-10 0-15,0-10 0 16,-2-9-1-16,-7-16 0 15,-5-8 0-15,-6-7 2 16,0 0 11-16,0-4 29 0,0-23 25 16,0-9-30-16,0-19-25 15,0-10-5-15,0-16-3 16,0-16-4-16,0-2 2 16,0 1-2-16,0 4-1 15,0 17-5-15,0 17-8 16,0 20 8-16,0 16-4 15,0 15-6-15,0 6-9 16,12 3-15-16,15 0-6 16,13 8 7-16,11 20 18 15,0 11 2-15,-4 1-6 16,-14 0 2-16,-12 2 9 16,-13-4 1-16,-8 0 5 15,-2-4 8-15,-29-2-4 16,-16-2-8-16,-16-10-6 0,-8 2-37 15,0-6-24-15,11-2-37 16,11-5-60-16,18-8-53 16,22-1-107-16</inkml:trace>
  <inkml:trace contextRef="#ctx0" brushRef="#br0" timeOffset="14589.13">21108 14121 385 0,'0'0'182'0,"0"0"-82"16,0 0-35-16,0 0-29 16,0 0-19-16,-167-50 9 15,69 45 14-15,-24 5-10 16,-26 0-6-16,-20 3-3 16,-17 12-1-16,-10 3-4 15,-7 2 3-15,-16 1-3 0,-14 2-12 16,-16 4-4-1,-8 5 1-15,-1 7-1 0,-1 0-19 16,0 7-7-16,-3 1 11 16,1-3 15-16,7-4-1 15,13-4 2-15,24-6 2 16,20-6-2-16,20-10-2 16,23-5-9-16,12 0-17 15,16-1-3-15,13-2 6 16,19 7 9-16,11-2 1 15,8 3 7-15,3 0-8 16,2-3 8-16,-3 0-2 16,-1-3 5-16,-2 2-1 15,-4-6 5-15,1 5 0 0,2 0 2 16,10 1-4-16,12 2 1 16,18-3 1-16,12-4 3 15,11 0 6-15,3-5 2 16,-1 0 6-16,-7 0-3 15,-6 1-8-15,-5 4-4 16,3-2 2-16,3 0 6 16,8-2 5-16,7-1 3 15,4 0 8-15,0 0-2 16,2 0-15-16,-3 0-1 16,1 0-8-16,0-4 7 15,2 4-5-15,-4 0-2 16,6 0-11-16,0 0 1 15,0 0-10-15,0 18 6 16,0 5 9-16,0-1-5 16,10 3 8-16,9 2 2 15,4 7 17-15,2 5 12 0,-3 14 5 16,-2 5 6-16,-2 10-11 16,-5 11-4-16,-1 1-1 15,-6 1 1-15,-2 5-4 16,-2-2 0-16,1 0-9 15,-3 2 3-15,2-7-8 16,2-2 3-16,4-5-5 16,-2-1 0-16,0-5 1 15,3-6 1-15,3-4-3 16,-4-6-2-16,1-10-2 0,1-9 2 16,-2-9-2-1,-1-8-1-15,-1-8 1 0,1-3-2 16,-2-3 2-16,-3 0-1 15,0 0 1-15,-2 0 0 16,3 0 0-16,3 0 0 16,12 0-2-16,18 0-2 15,12-9 3-15,20-8 1 16,5 2-14-16,8 3-8 16,9-7 2-16,13 1-1 15,18 1 7-15,18-2 4 16,19 2 9-16,19 9 1 15,10-5 1-15,14 3 4 0,13 0 1 16,6-1 8 0,11 0 4-16,8-1-6 0,0 2 0 15,2-2-3-15,-10 2-4 16,-3 2 2-16,-4-2-3 16,-5 0-2-16,1 1 0 15,3-4-1-15,-7 1-1 16,-5 2-1-16,-10-2 1 15,-18 6 1-15,-12 2 0 16,-3 0-1-16,-8 4 4 16,-2-4-4-16,-2-5-3 15,-4 4 2-15,-12-4 1 16,-4 3 1-16,-16-1-1 16,-13-2 3-16,-11 4-3 15,-16-8 1-15,-15 8 0 0,-16-3 2 16,-16-2-2-16,-10 1 3 15,-10 5 7-15,-7-4 17 16,-3 2 7-16,4-7-5 16,-3-6-9-16,3-3-5 15,-1-4-3-15,-1-5-2 16,-1-11 5-16,-2-5 2 16,1-7-8-16,-1-4-3 15,-2-15 6-15,0-5-7 16,0-8-4-16,-5-12-1 15,-14-1 2-15,-8-9-1 16,-9-2 0-16,-1-5 0 16,-11-3-1-16,4-3-1 15,6 6 0-15,9 7 2 0,14 6 3 16,10 8-4-16,5 6 1 16,0 15-1-16,0 14-1 15,0 21 0-15,0 13 1 16,0 10 3-16,-6 5-4 15,-25 4 0-15,-35 6-8 16,-53 0-7-16,-76 19 11 16,-90 16-31-16,-89 10-108 15,-76-8-198-15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15T17:14:33.401"/>
    </inkml:context>
    <inkml:brush xml:id="br0">
      <inkml:brushProperty name="width" value="0.05292" units="cm"/>
      <inkml:brushProperty name="height" value="0.05292" units="cm"/>
      <inkml:brushProperty name="color" value="#FF0000"/>
    </inkml:brush>
  </inkml:definitions>
  <inkml:trace contextRef="#ctx0" brushRef="#br0">15257 14066 331 0,'0'0'300'0,"0"0"-156"16,0 0-14-16,0 0-10 16,0 0-36-16,0 0-33 15,0-18-7-15,0 18-1 16,0 0-16-16,-15 0-18 15,-25 26-4-15,-30 19 8 0,-26 19-2 16,-10 12 5 0,-12 11-3-16,-1 3-1 0,1-4-3 15,7-2-1-15,13-10-4 16,27-15-2-16,24-18 0 16,23-14-2-16,15-19-1 15,4-5-2-15,5-3 2 16,0 0-4-16,0 0-3 15,0 0-15-15,0 0-14 16,-5 0-33-16,-5 0-87 16,-6 0-91-16,-10 0-92 15</inkml:trace>
  <inkml:trace contextRef="#ctx0" brushRef="#br0" timeOffset="1371.592">15726 13912 307 0,'0'0'374'0,"0"0"-230"0,0 0-8 15,0 0-13-15,0 0-23 16,0 0-27-16,-70-79-30 16,70 79-18-16,7 1-19 15,29 31-2-15,16 20 13 16,16 20 8-16,12 15 0 0,13 8-6 16,17 4-5-1,10-1-5-15,7-5-1 0,-2-8-5 16,-5 1 1-16,-1-7 0 15,-6-2 3-15,-4-15-4 16,-17-14-1-16,-21-16 6 16,-26-14-6-16,-24-9-1 15,-11-5 0-15,-8-4 1 16,-2 0 5-16,0 0 15 16,0 0 12-16,0 0-7 15,0-8-8-15,-10-5-14 16,0-1-5-16,-3 2-23 15,-1 6-42-15,5 2-45 0,0 4-23 16,4 0-50 0,1 0-104-16,4 10-149 0</inkml:trace>
  <inkml:trace contextRef="#ctx0" brushRef="#br0" timeOffset="3058.064">13234 15915 470 0,'0'0'202'0,"0"0"-77"16,0 0 9-16,0 0-17 15,0 0-39-15,0 0-35 0,13-42-26 16,-42 65-14 0,-19 21 7-16,-22 14 6 0,-12 14 8 15,-9 0 0-15,-10 9-1 16,-14 13-5-16,-17 16-5 16,-10-2-3-1,-3-6-4-15,13-21-2 0,32-27 7 16,35-18-6-16,32-18-2 15,22-14-3-15,9-4 1 16,2 0 2-16,0 0-3 16,0 0 0-16,0 0-17 15,0 0-9-15,0 0-10 0,0 0-29 16,0 0-50 0,0 7-85-16,0 4-100 0,0 7-245 15</inkml:trace>
  <inkml:trace contextRef="#ctx0" brushRef="#br0" timeOffset="10131.869">17571 15031 501 0,'0'0'75'16,"0"0"-6"-16,0 0 22 15,0 0 6-15,0 0-17 0,0 0-15 16,0 0-18-16,-21-19-25 15,21 19-8-15,0 0-10 16,2 0-4-16,17-1 0 16,12-2 0-16,15-8 13 15,12-1 5-15,7-2 0 16,-5-2-5-16,-11 6-4 16,-18 6 3-16,-13 2-4 15,-16 2-6-15,-2 0-2 16,0 0-2-16,-7 27 2 15,-22 11 1-15,-11 7 19 16,-7-1-19-16,5-1 6 16,7-10-5-16,10-6-2 15,7-5-1-15,7-13-1 0,2 0 2 16,9-9 1-16,0 0 1 16,0 0 5-16,0 0 6 15,11 0-5-15,16-2-4 16,9-6 9-16,11 0 1 15,6 8-4-15,-2 0-4 16,1 0-5-16,-8 4 0 16,-4 14 0-16,-9 4-2 15,-4 0 2-15,-9 2-1 16,-12 1 0-16,-6-2 0 16,0-5 1-16,-35 4 6 15,-21 0 7-15,-19-7-9 16,-15-7-5-16,-5-5-1 15,1-3 1-15,7-11 0 0,9-26-3 16,9-9-21-16,13-6-65 16,14-3-116-16,11 11-236 15</inkml:trace>
  <inkml:trace contextRef="#ctx0" brushRef="#br0" timeOffset="-178762.35">15685 12809 385 0,'0'0'114'0,"-115"-112"-13"15,47 66 16-15,1 9-25 16,-1 14-20-16,-6 16-8 16,-6 7-16-16,-7 43-10 15,-3 27-5-15,9 26-13 16,7 23-5-16,13 21-1 15,19 8-8-15,16 1 1 16,17-5-1-16,9-11-3 16,11-13 1-16,26-12-1 15,15-14-2-15,15-20-1 0,15-13 0 16,18-22-1-16,21-18-8 16,14-19 3-16,10-2 6 15,5-36 1-15,-5-16 0 16,-7-19 5-16,-12-11 4 15,-16-16 15-15,-18-11 19 16,-26-9 9-16,-24-14-17 16,-26-13-11-16,-16-1-9 15,-31 6 3-15,-43 15-1 16,-28 23-1-16,-29 18-11 16,-30 22 0-16,-24 28-4 15,-22 28-2-15,-16 12 0 16,20 44 0-16,41 18-3 15,57 14-28-15,63 18-77 16,39 13-150-16,8-1-307 0</inkml:trace>
  <inkml:trace contextRef="#ctx0" brushRef="#br0" timeOffset="-67663.379">22803 13877 674 0,'0'0'181'16,"0"0"-43"-16,0 0-12 16,0 0-26-16,0 0-34 15,0 0-28-15,6-13-8 16,-6 13-15-16,0 2-15 15,-6 15 4-15,-4 4 1 16,1-3-4-16,5-6-1 16,4-2-3-16,0-2 0 15,0-2-1-15,0 2-3 16,0-3 2-16,17 2-1 16,8-1 6-16,8 3 0 0,9 0 0 15,1-4 5 1,-1 4-4-16,-1 3-1 15,-6 4-1-15,-6 2 1 0,-9 4 0 16,-9 1-3-16,-6-3 0 16,-5 2 2-16,0-2 0 15,-14-2 1-15,-24 0-1 16,-10-7-10-16,-10-2-29 16,-5-5-16-16,1-4-12 15,10 0-35-15,17 0-45 16,21-10-1-16,14-10-56 15,22-13-269-15</inkml:trace>
  <inkml:trace contextRef="#ctx0" brushRef="#br0" timeOffset="-67476.678">22940 13760 345 0,'0'0'344'15,"0"0"-194"-15,0 0-7 16,0 0-31-16,0 0-78 15,122-46-31-15,-44 41 12 16,7 5-14-16,-5 0-1 16,-11 13-61-16,-15 6-171 15,-19 2-159-15</inkml:trace>
  <inkml:trace contextRef="#ctx0" brushRef="#br0" timeOffset="-66896.257">25722 13664 613 0,'0'0'222'0,"0"0"-150"0,0 0 31 15,0 0 10-15,0 0-59 16,0 0-32-16,25-14-21 16,17 14 5-16,12 0 3 15,4 0 1-15,-11 0 0 16,-14 0 2-16,-11 2-6 15,-12 1 1-15,-10 0-4 16,0-3 0-16,0 4-1 16,-6 6 0-16,-25 8-1 15,-11 6 14-15,-2 1-9 16,3-4-2-16,14-5-4 16,14-6-1-16,9-5-4 0,4-2-1 15,0 3-5-15,23 0 8 16,12 0 3-16,7 2 8 15,5 0-7-15,0 3 5 16,-4 2-4-16,-6 3-2 16,-6 2-2-16,-6 0 2 15,-5 0 0-15,-9-1-2 16,-6-4-2-16,-5-3 4 16,0 0 0-16,-23-2 2 15,-17-4 6-15,-13-2-6 16,-10-2-2-16,3 0-31 15,4 0-64-15,18 0-114 0,25 3-171 16</inkml:trace>
  <inkml:trace contextRef="#ctx0" brushRef="#br0" timeOffset="-66445.38">27775 13508 673 0,'0'0'252'0,"0"0"-139"15,0 0 2-15,0 0-34 16,0 0-41-16,0 0-30 16,131-43-7-16,-84 63 0 15,-3 11 0-15,-10 14-3 16,-7 3 0-16,-15 1-2 16,-12-2 3-16,0 0-1 15,-25-3 3-15,-21-6 4 16,-2-8 1-16,3-14-7 15,14-7 3-15,16-7-1 16,9-2 5-16,6 0-1 0,4 0-1 16,40 0-5-16,31-2-1 15,37-10 0-15,21-1 0 16,1 3-15 0,-11 3-72-16,-21 0-154 0,-19 0-320 15</inkml:trace>
  <inkml:trace contextRef="#ctx0" brushRef="#br0" timeOffset="-61873.405">19693 13378 113 0,'0'0'97'0,"0"0"1"16,0 0 3-16,0 0-15 15,0 0-28-15,0 0-17 16,70-26-3-16,-35 23 0 16,9-1 2-16,12 0-12 15,13 0-16-15,14-2 10 0,19 0 6 16,18-3-14-1,17 0-7-15,3-5 7 16,3 1 3 0,0-2-3-16,-4 1 2 15,2 6 2-15,1 1-6 0,3 7-5 16,3 0-6-16,-2 0 0 16,-1 0 0-16,-4 0 1 0,-8-2 1 15,-6-5-3-15,-13-4 2 16,-10-2-2-16,-6-4 2 15,-3-1 2-15,5-4 6 16,8 0 1-16,17 0-3 16,20-2 0-16,13 0-2 0,10 3-1 15,3-2-5-15,5 3 6 16,1 0-6-16,-11 0 5 16,-8 4-3-1,-10 0-2-15,-13 0 2 0,10 1 1 16,7 4-3-16,10 3 0 15,12 4 1-15,0 1-1 16,4 3 0-16,-8 0 1 16,-14 0 0-16,-17 0-1 15,-13 0-3-15,-13 0 3 16,-1 0 0-16,2-3 0 16,-1-3 2-16,7 0-2 15,1 1 0-15,1 1 1 16,-1 4 0-16,-7 0-1 15,-4 0 1-15,0 0-1 0,1-4 2 16,7 0 2 0,2-2-4-16,12 1-4 0,13 1 4 15,11 4 0-15,6 0 0 16,1 0-2-16,-11 7 3 16,-14 4-1-16,-14-6 1 15,-8-1 1-15,-6-2 0 16,-1-2-2-16,0 0 1 15,-4 0-1-15,-10 0 0 16,-10 0-1-16,-9 0-2 16,-2 0 3-16,3 3 0 15,4-3 0-15,-4 0 0 0,-7 0 1 16,-17 0 3-16,-12-3-2 16,-15-1 2-16,-6 1 31 15,-4-1 7-15,-8 1-22 16,-1 2-19-16,-5 1-1 15,-2 0-6-15,0 0-18 16,0 0-45-16,0 0-90 16,-15 0-177-16</inkml:trace>
  <inkml:trace contextRef="#ctx0" brushRef="#br0" timeOffset="-58914.665">28666 12940 394 0,'0'0'210'15,"0"0"-111"-15,0 0-25 16,0 0 5-16,0 0 5 16,0 0-3-16,51-43-14 15,-51 43-19-15,3 0-9 16,-3 0-7-16,0 0-8 15,0 0-7-15,0 0-7 16,0 0 0-16,0 0-3 0,0 0 0 16,0 0-4-1,0 0 1-15,0 0-2 0,0 0 1 16,0 0-3-16,0 0-7 16,0 11-78-16,0 15-55 15,-3 6-116-15,3 5-120 16</inkml:trace>
  <inkml:trace contextRef="#ctx0" brushRef="#br0" timeOffset="-58454.999">29229 13040 364 0,'0'0'224'0,"0"0"-103"0,0 0-1 16,0 0 3-16,0 0-17 16,0 0-27-16,-6-78-34 15,2 74-3-15,4 2-2 16,0 2-15-16,0 0 3 15,0 0-15-15,0 0 4 0,0 0-9 16,0 0 2-16,0 0-10 16,0 0-3-16,0 6-3 15,0 23 0-15,0 26 6 16,0 17 4-16,0 14 4 16,0 15-4-16,0 3-1 15,0 14 3-15,0 7-5 16,0 3 0-16,2 2-1 15,2-6 1-15,3-5 0 16,4-11-1-16,4-14 1 16,4-12 1-16,0-16-4 15,-1-16-2-15,-3-10-32 16,-5-11-44-16,-8-10-45 0,-2-4-78 16,0-11-167-1</inkml:trace>
  <inkml:trace contextRef="#ctx0" brushRef="#br0" timeOffset="-57907.399">27393 12858 213 0,'0'0'298'0,"0"0"-184"15,0 0 2-15,0 0-17 16,0 0-23-16,0 0-55 15,0 0 8-15,-46 128 50 16,46-38-22-16,0 20 8 16,0 13-16-16,0 11-9 15,0 6-6-15,0 13-4 16,6 2-11-16,15-3-5 16,8-10-8-16,13-19-6 15,3-22 0-15,1-17-3 16,-1-15-35-16,-9-17-63 15,-13-14-72-15,-19-10-213 0</inkml:trace>
  <inkml:trace contextRef="#ctx0" brushRef="#br0" timeOffset="-57313.939">24756 13091 106 0,'0'0'370'16,"0"0"-240"-16,0 0 28 15,0 0-34-15,0 0-6 0,0 0-27 16,0-107-28-16,0 93-8 16,0 6-6-16,0 2-8 15,0 3 1-15,0 2-12 16,0-1-6-16,0 2-3 16,0 0-1-16,0 0-1 15,0 0-8-15,0 0-11 16,0 6-9-16,0 34-6 15,-5 34 8-15,3 36 7 16,2 26 5-16,0 13-4 16,0 9 0-16,0 5 0 15,0 3-1-15,5 1-3 16,-3-15 1-16,-2-8-19 16,2-13-39-16,2-9-40 0,5-18-61 15,0-19-155-15</inkml:trace>
  <inkml:trace contextRef="#ctx0" brushRef="#br0" timeOffset="-56789.86">21600 13128 714 0,'0'0'99'0,"0"0"-55"15,0 0 35-15,-8 120 15 16,-1-23 3-16,5 19-54 16,4 14 3-16,0 11-6 15,8 7-12-15,17 6-9 16,8-1-11-16,3-3 3 16,1-5-7-16,1-3-4 15,3-9 0-15,5-13-82 16,17-20-136-16,38-16-366 15</inkml:trace>
  <inkml:trace contextRef="#ctx0" brushRef="#br0" timeOffset="-53261.864">20607 13880 320 0,'0'0'135'16,"0"0"-66"-16,0 0 25 15,0 0 21-15,0 0-37 16,0 0-20-16,-34 0-3 0,39-3-8 16,19-16-20-1,6-5 2-15,1-4-16 0,0 2 14 16,-4 2-7-16,-8 4-6 16,-7 10 2-16,-6 2-7 15,-6 8-2-15,0 0-7 16,0 0-1-16,0 0-11 15,0 12 4-15,0 16 2 16,0 16 6-16,-6 8 5 16,-3 4 0-16,2 2-2 15,3 1-1-15,1 1-2 16,3 0 0-16,0-6 2 16,0-6-2-16,0-10 0 15,-4-14 0-15,0-10-2 16,2-10 2-16,-1-4 1 15,-6 0 7-15,-8 0 6 0,-10 0-5 16,-4 0-9 0,1-2 4-16,6-2-4 0,9 0 0 15,5 0 3-15,10 4 0 16,0-6-3-16,5 0-8 16,39-8-35-16,21-9 37 15,24 0-2-15,3-4-35 16,-10 6-84-16,-19 3-33 15,-26 5-89-15,-24 0-136 16</inkml:trace>
  <inkml:trace contextRef="#ctx0" brushRef="#br0" timeOffset="-51728.827">19749 13405 285 0,'0'0'187'16,"0"0"-66"-16,0 0 1 16,0 0-7-16,0 0-37 15,0 0-23-15,6-20-10 16,-6 22-36-16,6 36-9 15,-4 22 0-15,-2 32 28 16,0 21-1-16,0 15 0 16,-8 12-21-16,-7 7 2 15,-1 1-5-15,10-5-2 16,3-15 1-16,3-11-2 0,0-6 1 16,3-8 0-16,8-7-1 15,0-10 1-15,-2-14-1 16,3-9 3-16,-4-9-2 15,-1 0-1-15,1-10-1 16,0-6 1-16,0-10-2 16,-1-10-5-16,2-3-6 15,0-9 9-15,2-2 2 16,5-1-11-16,6-3 13 16,9 0 3-16,7 0 7 15,6 0-7-15,12-6-3 0,13-1-1 16,23-6 1-1,30 3-10-15,28-7 8 0,26-2 0 16,20 1 1 0,15-4 1-16,10 4-1 0,10-1 1 15,10 4 0-15,16 1 1 16,12 2 0-16,17-2-2 16,11 0-1-16,9-5-4 15,8 6 4-15,5-5 0 16,-1-3 0-16,-2 3-7 15,-6 0-5-15,-20-2-2 16,-13 2 3-16,-10-1 3 16,-4-4 5-16,0 3-5 15,-5-2-1-15,-9-1-1 16,-12 2 3-16,-21 3-23 0,-12-4 16 16,-3 4 15-1,-7-4 1-15,9 8 1 0,1 1-1 16,2 5-3-16,-3 2 3 15,-14-3 1-15,-13 1 0 16,-17-6 0-16,-15 10-1 16,-6-5-1-16,0 3 1 15,1 3 4-15,4-6-3 16,7 4-2-16,9 0-7 16,4 5-17-16,-5 0 5 15,-15 0 17-15,-21 0 0 16,-26 0 3-16,-21 0-1 0,-15 0 1 15,-8 0 6-15,4 0 4 16,11 0 1-16,8 0-2 16,16 0-8-16,5 0 3 15,-3 0-4-15,-5 0-6 16,-12 2 6-16,-16 2 0 16,-18 0 3-16,-15-4-3 15,-16 4 5-15,-7-4 15 16,8 0 13-16,3 5-23 15,10-4 2-15,1 1 3 16,-3-2-3-16,-8 0 0 16,-6 0 7-16,-9 0 8 15,0 0 12-15,0-3 0 16,0-16-20-16,-7-3-19 16,-1 6 6-16,-1 4 9 0,1 0-1 15,4-6 1-15,2-4 6 16,0-14 9-16,2-4-15 15,-7-12 2-15,-1-12-1 16,-10-15 1-16,-3-9-11 16,0-14-5-16,0-4 6 15,5-6-3-15,7-1-3 16,5 1 7-16,4 3-4 16,0 1-1-16,0-5 0 15,0-9 1-15,-8-4 0 16,-17-1-4-16,-9 8 0 15,-1 18 2-15,4 21-1 0,6 20 0 16,7 22 5-16,9 14-4 16,3 12-1-16,4 8 2 15,-1 2 0-15,1 2-3 16,-1 0-4-16,1 0 1 16,0 0-1-16,-5-4 2 15,-8 2-2-15,-26 0-1 16,-25-2 3-16,-23-1-7 15,-22-1-5-15,-19 0-3 16,-30 5-18-16,-38 1-16 16,-45 0-14-16,-34 0-71 15,-19 4-49-15,-2 5-100 16</inkml:trace>
  <inkml:trace contextRef="#ctx0" brushRef="#br0" timeOffset="-51006.905">30335 12687 707 0,'0'0'136'16,"0"0"-34"-16,0 0 23 16,0 0-41-16,0 0-47 15,0 0-30-15,-148 96 1 16,40 15 1-16,-15 23 6 16,5 12-6-16,16 2 3 15,17-5-7-15,20-17-3 16,18-12-2-16,14-11 0 15,8-11-21-15,6-12-56 16,3-8-67-16,-2-10-111 16,2-17-199-16</inkml:trace>
  <inkml:trace contextRef="#ctx0" brushRef="#br0" timeOffset="-50699.121">31446 12756 560 0,'0'0'223'0,"0"0"-163"0,0 0-38 15,-116 100 63-15,41-10-5 16,-1 28-22-16,0 14-29 15,3 11-11-15,-1 7 5 16,1-3-10-16,-8 0-11 16,-6-2 1-16,-8-4 2 15,1-17-5-15,12-20-30 16,15-24-70-16,14-30-58 16,20-22-42-16,16-15-251 15</inkml:trace>
  <inkml:trace contextRef="#ctx0" brushRef="#br0" timeOffset="-50442.142">31484 13558 378 0,'0'0'140'0,"0"0"-126"16,-64 145 75-16,26-64 7 16,-4 3-51-16,-1 2-16 15,1 3-4-15,2-10-6 16,4-2-15-16,10-7-4 16,3-6-28-16,9-7-125 15,8-10-301-15</inkml:trace>
  <inkml:trace contextRef="#ctx0" brushRef="#br0" timeOffset="-23232.764">15402 13054 544 0,'0'0'149'0,"0"0"-55"15,0 0-24-15,0 0-8 16,0 0-29-16,0 0-17 0,-13 22-5 15,3 12 3 1,-2 10 37-16,-1 5-29 0,-1-8-14 16,5-8-7-16,3-12 2 15,0-8-3-15,6-8-2 16,0-2 2-16,0-3 0 16,0 0 0-16,0 0 0 15,0 0-2-15,2 0-3 16,27 0 5-16,19-3 0 15,12-8 16-15,7-5-11 16,-5 5 6 0,-10 11-1-16,-11 0-10 0,-11 2 0 15,-8 23 0-15,-5 3 0 16,-5 8 0-16,-10 0 4 0,-2 0 0 16,0-5-2-1,-14-4 6-15,-7-5-2 0,-8-8 4 16,-7-3-5-16,-7-4-5 15,-7-5-15-15,-8-2-37 16,0 0-21-16,8 0-59 16,15-12-19-16,14-6-48 15,21-8-161-15</inkml:trace>
  <inkml:trace contextRef="#ctx0" brushRef="#br0" timeOffset="-23025.791">15435 12986 340 0,'0'0'227'0,"0"0"-86"0,0 0-23 15,0 0-36-15,0 0-48 16,0 0-20-16,156-49 0 16,-67 48 0-16,-6 1-14 15,-16 0-9-15,-29 22-84 16,-32 17-123-16,-6 14-288 15</inkml:trace>
  <inkml:trace contextRef="#ctx0" brushRef="#br0" timeOffset="-4211.045">13517 15280 306 0,'0'0'314'16,"0"0"-228"-16,0 0 1 15,0 0-34-15,13-108-5 16,24 99-25-16,5 9-11 16,0 0 0-16,7 2-12 15,-1 23 8-15,-5 11-3 16,-5 4-2-16,-13 10 0 15,-17 0-1-15,-8 7 0 0,-22 3 0 16,-31 0 7-16,-15-2-9 16,-3-4-2-16,0-18-10 15,13-11-30-15,14-14 35 16,15-11 7-16,11 0 18 16,12 0 0-16,3-18 13 15,3-8-8-15,0-2-10 16,13 0 5-16,3 7-6 15,2 12 4-15,-2 5-5 16,1 4-11-16,10 0-3 16,4 12 0-16,10 16 3 15,7-2 0-15,8-2 0 0,7 5-35 16,-1 0-121 0,-8 5-201-16</inkml:trace>
  <inkml:trace contextRef="#ctx0" brushRef="#br0" timeOffset="-3354.899">11416 17231 379 0,'0'0'419'0,"0"0"-333"16,0 0 42-16,0 0-8 15,0 0-42-15,0 0-25 16,-22-44-14-16,22 40-12 16,0-2-16-16,0 2 1 15,0-1-6-15,0 2-1 16,0-1-1-16,0-6-4 16,2-8-4-16,21 0 0 15,8-5 0-15,4 5 1 16,-1 0 1-16,-10 10 2 15,-9 4-1-15,-10 4-2 0,-2 0-3 16,-3 0 4-16,0 0 2 16,0 0 0-16,0 0-2 15,0 0-2-15,2 23 4 16,4 12 8-16,3 5 6 16,0 9-6-1,0 1-2-15,0 2 6 0,0 3-2 16,0-2-1-16,2-5-3 15,0-4-3-15,-2-6 3 16,-4-7-1-16,-5-9-1 16,0-13-1-16,0 0-2 15,0-1 3-15,-21-2 7 16,-12 7 1-16,-14 0-5 16,-4-3-7-16,2 2-2 0,11-6-2 15,15-2 3-15,17-4 1 16,6 0-5-16,0 0-12 15,36-10-12-15,32-17-4 16,24-17 33-16,13-6-20 16,-11 11-33-16,-23 8-57 15,-22 17-92-15,-22 10-179 16</inkml:trace>
  <inkml:trace contextRef="#ctx0" brushRef="#br0" timeOffset="-2686.024">11558 16625 693 0,'0'0'94'0,"-137"-24"-56"16,54 24 11-16,-6 0 5 0,-3 24-2 15,-1 20-24 1,4 27-7-16,9 15-3 15,15 17-12-15,16 16-6 0,16 6 6 16,17 6-7-16,16 7 5 16,5 0-6-16,43 12 2 15,29-1-3 1,23-1-1-16,22-13-4 0,23-30 7 16,18-39 1-16,11-37 0 15,5-29 4-15,-2-42 6 16,-5-47 0-16,-10-31 19 15,-10-14 0-15,-23-1 16 16,-34 11-14-16,-34-1 7 16,-37 5 3-16,-24-5-10 15,-42-11-12-15,-45 4-17 16,-35 2-2-16,-36 10-26 16,-33 21-27-16,-27 27-50 0,-19 36-107 15,-2 32-124-15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2E55A-B24E-48F8-953D-6AF8D8CD2106}" type="datetimeFigureOut">
              <a:rPr lang="en-IN" smtClean="0"/>
              <a:t>15-06-2020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F671A6-A1E6-42D5-9F11-108DDBD68CA3}" type="slidenum">
              <a:rPr lang="en-IN" smtClean="0"/>
              <a:t>‹#›</a:t>
            </a:fld>
            <a:endParaRPr lang="en-IN"/>
          </a:p>
        </p:txBody>
      </p:sp>
    </p:spTree>
    <p:extLst>
      <p:ext uri="{BB962C8B-B14F-4D97-AF65-F5344CB8AC3E}">
        <p14:creationId xmlns:p14="http://schemas.microsoft.com/office/powerpoint/2010/main" val="2324902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15-06-2020</a:t>
            </a:fld>
            <a:endParaRPr lang="en-IN"/>
          </a:p>
        </p:txBody>
      </p:sp>
      <p:sp>
        <p:nvSpPr>
          <p:cNvPr id="5" name="Footer Placeholder 4"/>
          <p:cNvSpPr>
            <a:spLocks noGrp="1"/>
          </p:cNvSpPr>
          <p:nvPr>
            <p:ph type="ftr" sz="quarter" idx="11"/>
          </p:nvPr>
        </p:nvSpPr>
        <p:spPr>
          <a:xfrm>
            <a:off x="5332412" y="5883275"/>
            <a:ext cx="4324044"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077908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15-06-2020</a:t>
            </a:fld>
            <a:endParaRPr lang="en-IN"/>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23922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15-06-2020</a:t>
            </a:fld>
            <a:endParaRPr lang="en-IN"/>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767200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15-06-2020</a:t>
            </a:fld>
            <a:endParaRPr lang="en-IN"/>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734417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15-06-2020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128557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15-06-2020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882868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15-06-2020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943638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15-06-2020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493282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15-06-2020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2930131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15-06-2020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4303122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15-06-2020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65281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15-06-2020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59392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909F-78F0-4273-BDAB-8693EF7007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E43DAB-A6FB-4550-8133-70CC577DEEC9}"/>
              </a:ext>
            </a:extLst>
          </p:cNvPr>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15-06-2020</a:t>
            </a:fld>
            <a:endParaRPr lang="en-IN"/>
          </a:p>
        </p:txBody>
      </p:sp>
      <p:sp>
        <p:nvSpPr>
          <p:cNvPr id="4" name="Footer Placeholder 3">
            <a:extLst>
              <a:ext uri="{FF2B5EF4-FFF2-40B4-BE49-F238E27FC236}">
                <a16:creationId xmlns:a16="http://schemas.microsoft.com/office/drawing/2014/main" id="{19591175-3DDD-419A-B62A-68207C781745}"/>
              </a:ext>
            </a:extLst>
          </p:cNvPr>
          <p:cNvSpPr>
            <a:spLocks noGrp="1"/>
          </p:cNvSpPr>
          <p:nvPr>
            <p:ph type="ftr" sz="quarter" idx="11"/>
          </p:nvPr>
        </p:nvSpPr>
        <p:spPr>
          <a:xfrm>
            <a:off x="2572279" y="5883275"/>
            <a:ext cx="7084177"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3AA51D08-10CC-467D-8072-C40CD052D05D}"/>
              </a:ext>
            </a:extLst>
          </p:cNvPr>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997154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pn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9140-611C-49A7-BA9C-5DFDF2735D10}"/>
              </a:ext>
            </a:extLst>
          </p:cNvPr>
          <p:cNvSpPr>
            <a:spLocks noGrp="1"/>
          </p:cNvSpPr>
          <p:nvPr>
            <p:ph type="title"/>
          </p:nvPr>
        </p:nvSpPr>
        <p:spPr>
          <a:xfrm>
            <a:off x="1480610" y="464023"/>
            <a:ext cx="9230780" cy="771880"/>
          </a:xfrm>
        </p:spPr>
        <p:txBody>
          <a:bodyPr/>
          <a:lstStyle/>
          <a:p>
            <a:r>
              <a:rPr lang="en-US" dirty="0"/>
              <a:t>Click to edit Master title style</a:t>
            </a:r>
            <a:endParaRPr lang="en-IN" dirty="0"/>
          </a:p>
        </p:txBody>
      </p:sp>
      <p:sp>
        <p:nvSpPr>
          <p:cNvPr id="5" name="Text Placeholder 2">
            <a:extLst>
              <a:ext uri="{FF2B5EF4-FFF2-40B4-BE49-F238E27FC236}">
                <a16:creationId xmlns:a16="http://schemas.microsoft.com/office/drawing/2014/main" id="{3F65EE1F-BE6D-4A5E-BD01-8C8B82EA272B}"/>
              </a:ext>
            </a:extLst>
          </p:cNvPr>
          <p:cNvSpPr>
            <a:spLocks noGrp="1"/>
          </p:cNvSpPr>
          <p:nvPr>
            <p:ph idx="1"/>
          </p:nvPr>
        </p:nvSpPr>
        <p:spPr>
          <a:xfrm>
            <a:off x="1328207" y="1674552"/>
            <a:ext cx="10018713" cy="2501664"/>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2888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15-06-2020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3633228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15-06-2020</a:t>
            </a:fld>
            <a:endParaRPr lang="en-IN"/>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141777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15-06-2020</a:t>
            </a:fld>
            <a:endParaRPr lang="en-IN"/>
          </a:p>
        </p:txBody>
      </p:sp>
      <p:sp>
        <p:nvSpPr>
          <p:cNvPr id="8" name="Footer Placeholder 7"/>
          <p:cNvSpPr>
            <a:spLocks noGrp="1"/>
          </p:cNvSpPr>
          <p:nvPr>
            <p:ph type="ftr" sz="quarter" idx="11"/>
          </p:nvPr>
        </p:nvSpPr>
        <p:spPr>
          <a:xfrm>
            <a:off x="2572279" y="5883275"/>
            <a:ext cx="7084177"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972692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15-06-2020</a:t>
            </a:fld>
            <a:endParaRPr lang="en-IN"/>
          </a:p>
        </p:txBody>
      </p:sp>
      <p:sp>
        <p:nvSpPr>
          <p:cNvPr id="4" name="Footer Placeholder 3"/>
          <p:cNvSpPr>
            <a:spLocks noGrp="1"/>
          </p:cNvSpPr>
          <p:nvPr>
            <p:ph type="ftr" sz="quarter" idx="11"/>
          </p:nvPr>
        </p:nvSpPr>
        <p:spPr>
          <a:xfrm>
            <a:off x="2572279" y="5883275"/>
            <a:ext cx="7084177" cy="365125"/>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556235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15-06-2020</a:t>
            </a:fld>
            <a:endParaRPr lang="en-IN"/>
          </a:p>
        </p:txBody>
      </p:sp>
      <p:sp>
        <p:nvSpPr>
          <p:cNvPr id="3" name="Footer Placeholder 2"/>
          <p:cNvSpPr>
            <a:spLocks noGrp="1"/>
          </p:cNvSpPr>
          <p:nvPr>
            <p:ph type="ftr" sz="quarter" idx="11"/>
          </p:nvPr>
        </p:nvSpPr>
        <p:spPr>
          <a:xfrm>
            <a:off x="2572279" y="5883275"/>
            <a:ext cx="7084177"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469489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328207" y="0"/>
            <a:ext cx="9572319" cy="771880"/>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328207" y="1674552"/>
            <a:ext cx="10018713" cy="2501664"/>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92D286-9030-4956-9AD1-E2F4031E7C6B}" type="slidenum">
              <a:rPr lang="en-IN" smtClean="0"/>
              <a:t>‹#›</a:t>
            </a:fld>
            <a:endParaRPr lang="en-IN"/>
          </a:p>
        </p:txBody>
      </p:sp>
    </p:spTree>
    <p:extLst>
      <p:ext uri="{BB962C8B-B14F-4D97-AF65-F5344CB8AC3E}">
        <p14:creationId xmlns:p14="http://schemas.microsoft.com/office/powerpoint/2010/main" val="282803073"/>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812" r:id="rId3"/>
    <p:sldLayoutId id="2147483813"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 id="2147483810" r:id="rId18"/>
    <p:sldLayoutId id="2147483811" r:id="rId19"/>
  </p:sldLayoutIdLst>
  <p:txStyles>
    <p:titleStyle>
      <a:lvl1pPr algn="ctr" defTabSz="457200" rtl="0" eaLnBrk="1" latinLnBrk="0" hangingPunct="1">
        <a:spcBef>
          <a:spcPct val="0"/>
        </a:spcBef>
        <a:buNone/>
        <a:defRPr sz="4000" b="1"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6.emf"/><Relationship Id="rId4" Type="http://schemas.openxmlformats.org/officeDocument/2006/relationships/customXml" Target="../ink/ink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0.emf"/><Relationship Id="rId5" Type="http://schemas.openxmlformats.org/officeDocument/2006/relationships/customXml" Target="../ink/ink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47CC-AE60-4ABC-A1A2-3C97F03C9B4D}"/>
              </a:ext>
            </a:extLst>
          </p:cNvPr>
          <p:cNvSpPr>
            <a:spLocks noGrp="1"/>
          </p:cNvSpPr>
          <p:nvPr>
            <p:ph type="ctrTitle"/>
          </p:nvPr>
        </p:nvSpPr>
        <p:spPr>
          <a:xfrm>
            <a:off x="3377384" y="746610"/>
            <a:ext cx="5437230" cy="1134534"/>
          </a:xfrm>
        </p:spPr>
        <p:txBody>
          <a:bodyPr/>
          <a:lstStyle/>
          <a:p>
            <a:r>
              <a:rPr lang="en-IN" b="1" dirty="0"/>
              <a:t>Data Structures</a:t>
            </a:r>
          </a:p>
        </p:txBody>
      </p:sp>
      <p:sp>
        <p:nvSpPr>
          <p:cNvPr id="3" name="Subtitle 2">
            <a:extLst>
              <a:ext uri="{FF2B5EF4-FFF2-40B4-BE49-F238E27FC236}">
                <a16:creationId xmlns:a16="http://schemas.microsoft.com/office/drawing/2014/main" id="{4FB59B26-8FAB-40A9-AB41-BF90290A08D7}"/>
              </a:ext>
            </a:extLst>
          </p:cNvPr>
          <p:cNvSpPr>
            <a:spLocks noGrp="1"/>
          </p:cNvSpPr>
          <p:nvPr>
            <p:ph type="subTitle" idx="1"/>
          </p:nvPr>
        </p:nvSpPr>
        <p:spPr>
          <a:xfrm>
            <a:off x="2602177" y="2182216"/>
            <a:ext cx="6987645" cy="2214420"/>
          </a:xfrm>
        </p:spPr>
        <p:txBody>
          <a:bodyPr>
            <a:noAutofit/>
          </a:bodyPr>
          <a:lstStyle/>
          <a:p>
            <a:pPr algn="ctr"/>
            <a:r>
              <a:rPr lang="en-IN" sz="3600" b="1" dirty="0"/>
              <a:t>Priority Queues</a:t>
            </a:r>
          </a:p>
          <a:p>
            <a:pPr algn="ctr"/>
            <a:r>
              <a:rPr lang="en-IN" sz="3600" b="1" dirty="0"/>
              <a:t>&amp;</a:t>
            </a:r>
          </a:p>
          <a:p>
            <a:pPr algn="ctr"/>
            <a:r>
              <a:rPr lang="en-IN" sz="3600" b="1" dirty="0"/>
              <a:t>Heaps</a:t>
            </a:r>
          </a:p>
        </p:txBody>
      </p:sp>
      <p:sp>
        <p:nvSpPr>
          <p:cNvPr id="4" name="TextBox 3">
            <a:extLst>
              <a:ext uri="{FF2B5EF4-FFF2-40B4-BE49-F238E27FC236}">
                <a16:creationId xmlns:a16="http://schemas.microsoft.com/office/drawing/2014/main" id="{70AC1935-DDDD-49E8-B7B8-D00020F285E5}"/>
              </a:ext>
            </a:extLst>
          </p:cNvPr>
          <p:cNvSpPr txBox="1"/>
          <p:nvPr/>
        </p:nvSpPr>
        <p:spPr>
          <a:xfrm>
            <a:off x="8657304" y="6150077"/>
            <a:ext cx="3419590" cy="523220"/>
          </a:xfrm>
          <a:prstGeom prst="rect">
            <a:avLst/>
          </a:prstGeom>
          <a:noFill/>
        </p:spPr>
        <p:txBody>
          <a:bodyPr wrap="none" rtlCol="0">
            <a:spAutoFit/>
          </a:bodyPr>
          <a:lstStyle/>
          <a:p>
            <a:r>
              <a:rPr lang="en-IN" sz="2800" b="1" dirty="0"/>
              <a:t>By: Sehajpreet Singh</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196E32F4-3235-4764-AE8F-62676F7F17CE}"/>
                  </a:ext>
                </a:extLst>
              </p14:cNvPr>
              <p14:cNvContentPartPr/>
              <p14:nvPr/>
            </p14:nvContentPartPr>
            <p14:xfrm>
              <a:off x="5262480" y="1722960"/>
              <a:ext cx="4401000" cy="2679480"/>
            </p14:xfrm>
          </p:contentPart>
        </mc:Choice>
        <mc:Fallback>
          <p:pic>
            <p:nvPicPr>
              <p:cNvPr id="5" name="Ink 4">
                <a:extLst>
                  <a:ext uri="{FF2B5EF4-FFF2-40B4-BE49-F238E27FC236}">
                    <a16:creationId xmlns:a16="http://schemas.microsoft.com/office/drawing/2014/main" id="{196E32F4-3235-4764-AE8F-62676F7F17CE}"/>
                  </a:ext>
                </a:extLst>
              </p:cNvPr>
              <p:cNvPicPr/>
              <p:nvPr/>
            </p:nvPicPr>
            <p:blipFill>
              <a:blip r:embed="rId3"/>
              <a:stretch>
                <a:fillRect/>
              </a:stretch>
            </p:blipFill>
            <p:spPr>
              <a:xfrm>
                <a:off x="5253120" y="1713600"/>
                <a:ext cx="4419720" cy="2698200"/>
              </a:xfrm>
              <a:prstGeom prst="rect">
                <a:avLst/>
              </a:prstGeom>
            </p:spPr>
          </p:pic>
        </mc:Fallback>
      </mc:AlternateContent>
    </p:spTree>
    <p:extLst>
      <p:ext uri="{BB962C8B-B14F-4D97-AF65-F5344CB8AC3E}">
        <p14:creationId xmlns:p14="http://schemas.microsoft.com/office/powerpoint/2010/main" val="1087546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Array Implementation</a:t>
            </a:r>
          </a:p>
        </p:txBody>
      </p:sp>
      <p:pic>
        <p:nvPicPr>
          <p:cNvPr id="2" name="Picture 1">
            <a:extLst>
              <a:ext uri="{FF2B5EF4-FFF2-40B4-BE49-F238E27FC236}">
                <a16:creationId xmlns:a16="http://schemas.microsoft.com/office/drawing/2014/main" id="{926596E5-872C-47BB-B846-D4068D3F8251}"/>
              </a:ext>
            </a:extLst>
          </p:cNvPr>
          <p:cNvPicPr>
            <a:picLocks noChangeAspect="1"/>
          </p:cNvPicPr>
          <p:nvPr/>
        </p:nvPicPr>
        <p:blipFill>
          <a:blip r:embed="rId2"/>
          <a:stretch>
            <a:fillRect/>
          </a:stretch>
        </p:blipFill>
        <p:spPr>
          <a:xfrm>
            <a:off x="387991" y="1132701"/>
            <a:ext cx="5487166" cy="4563112"/>
          </a:xfrm>
          <a:prstGeom prst="rect">
            <a:avLst/>
          </a:prstGeom>
        </p:spPr>
      </p:pic>
      <p:pic>
        <p:nvPicPr>
          <p:cNvPr id="5" name="Picture 4">
            <a:extLst>
              <a:ext uri="{FF2B5EF4-FFF2-40B4-BE49-F238E27FC236}">
                <a16:creationId xmlns:a16="http://schemas.microsoft.com/office/drawing/2014/main" id="{9FC43636-53E9-4147-9779-ABA56034CC8D}"/>
              </a:ext>
            </a:extLst>
          </p:cNvPr>
          <p:cNvPicPr>
            <a:picLocks noChangeAspect="1"/>
          </p:cNvPicPr>
          <p:nvPr/>
        </p:nvPicPr>
        <p:blipFill>
          <a:blip r:embed="rId3"/>
          <a:stretch>
            <a:fillRect/>
          </a:stretch>
        </p:blipFill>
        <p:spPr>
          <a:xfrm>
            <a:off x="6096000" y="1132701"/>
            <a:ext cx="6068272" cy="4067743"/>
          </a:xfrm>
          <a:prstGeom prst="rect">
            <a:avLst/>
          </a:prstGeom>
        </p:spPr>
      </p:pic>
      <p:pic>
        <p:nvPicPr>
          <p:cNvPr id="7" name="Picture 6">
            <a:extLst>
              <a:ext uri="{FF2B5EF4-FFF2-40B4-BE49-F238E27FC236}">
                <a16:creationId xmlns:a16="http://schemas.microsoft.com/office/drawing/2014/main" id="{450073EA-DA59-44D1-B18D-A44622094118}"/>
              </a:ext>
            </a:extLst>
          </p:cNvPr>
          <p:cNvPicPr>
            <a:picLocks noChangeAspect="1"/>
          </p:cNvPicPr>
          <p:nvPr/>
        </p:nvPicPr>
        <p:blipFill>
          <a:blip r:embed="rId4"/>
          <a:stretch>
            <a:fillRect/>
          </a:stretch>
        </p:blipFill>
        <p:spPr>
          <a:xfrm>
            <a:off x="3829256" y="5284603"/>
            <a:ext cx="3648584" cy="1495634"/>
          </a:xfrm>
          <a:prstGeom prst="rect">
            <a:avLst/>
          </a:prstGeom>
        </p:spPr>
      </p:pic>
    </p:spTree>
    <p:extLst>
      <p:ext uri="{BB962C8B-B14F-4D97-AF65-F5344CB8AC3E}">
        <p14:creationId xmlns:p14="http://schemas.microsoft.com/office/powerpoint/2010/main" val="161534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Heaps</a:t>
            </a:r>
          </a:p>
        </p:txBody>
      </p:sp>
      <p:sp>
        <p:nvSpPr>
          <p:cNvPr id="11" name="TextBox 10">
            <a:extLst>
              <a:ext uri="{FF2B5EF4-FFF2-40B4-BE49-F238E27FC236}">
                <a16:creationId xmlns:a16="http://schemas.microsoft.com/office/drawing/2014/main" id="{162AF457-64E0-43F3-8B43-5409ED91FCFC}"/>
              </a:ext>
            </a:extLst>
          </p:cNvPr>
          <p:cNvSpPr txBox="1"/>
          <p:nvPr/>
        </p:nvSpPr>
        <p:spPr>
          <a:xfrm>
            <a:off x="1480610" y="1235903"/>
            <a:ext cx="10132142" cy="3416320"/>
          </a:xfrm>
          <a:prstGeom prst="rect">
            <a:avLst/>
          </a:prstGeom>
          <a:noFill/>
        </p:spPr>
        <p:txBody>
          <a:bodyPr wrap="square" rtlCol="0">
            <a:spAutoFit/>
          </a:bodyPr>
          <a:lstStyle/>
          <a:p>
            <a:r>
              <a:rPr lang="en-US" sz="2400" dirty="0"/>
              <a:t>A Heap is a special Tree-based data structure in which the tree is a complete binary tree. Generally, Heaps can be of two types:</a:t>
            </a:r>
          </a:p>
          <a:p>
            <a:endParaRPr lang="en-US" sz="2400" dirty="0"/>
          </a:p>
          <a:p>
            <a:pPr marL="342900" indent="-342900">
              <a:buFont typeface="Wingdings" panose="05000000000000000000" pitchFamily="2" charset="2"/>
              <a:buChar char="Ø"/>
            </a:pPr>
            <a:r>
              <a:rPr lang="en-US" sz="2400" dirty="0"/>
              <a:t>Max-Heap: In a Max-Heap the key present at the root node must be greatest among the keys present at all of it’s children(descendants). The same property must be recursively true for all sub-trees in that Binary Tree.</a:t>
            </a:r>
          </a:p>
          <a:p>
            <a:pPr marL="342900" indent="-342900">
              <a:buFont typeface="Wingdings" panose="05000000000000000000" pitchFamily="2" charset="2"/>
              <a:buChar char="Ø"/>
            </a:pPr>
            <a:r>
              <a:rPr lang="en-US" sz="2400" dirty="0"/>
              <a:t>Min-Heap: In a Min-Heap the key present at the root node must be minimum among the keys present at all of it’s children(descendants). The same property must be recursively true for all sub-trees in that Binary Tree.</a:t>
            </a:r>
            <a:endParaRPr lang="en-IN" sz="2400"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ACEF9C1-3650-4554-9A1E-7A5902458BDD}"/>
                  </a:ext>
                </a:extLst>
              </p14:cNvPr>
              <p14:cNvContentPartPr/>
              <p14:nvPr/>
            </p14:nvContentPartPr>
            <p14:xfrm>
              <a:off x="1538280" y="106200"/>
              <a:ext cx="10362600" cy="6735240"/>
            </p14:xfrm>
          </p:contentPart>
        </mc:Choice>
        <mc:Fallback>
          <p:pic>
            <p:nvPicPr>
              <p:cNvPr id="2" name="Ink 1">
                <a:extLst>
                  <a:ext uri="{FF2B5EF4-FFF2-40B4-BE49-F238E27FC236}">
                    <a16:creationId xmlns:a16="http://schemas.microsoft.com/office/drawing/2014/main" id="{3ACEF9C1-3650-4554-9A1E-7A5902458BDD}"/>
                  </a:ext>
                </a:extLst>
              </p:cNvPr>
              <p:cNvPicPr/>
              <p:nvPr/>
            </p:nvPicPr>
            <p:blipFill>
              <a:blip r:embed="rId3"/>
              <a:stretch>
                <a:fillRect/>
              </a:stretch>
            </p:blipFill>
            <p:spPr>
              <a:xfrm>
                <a:off x="1528920" y="96840"/>
                <a:ext cx="10381320" cy="6753960"/>
              </a:xfrm>
              <a:prstGeom prst="rect">
                <a:avLst/>
              </a:prstGeom>
            </p:spPr>
          </p:pic>
        </mc:Fallback>
      </mc:AlternateContent>
    </p:spTree>
    <p:extLst>
      <p:ext uri="{BB962C8B-B14F-4D97-AF65-F5344CB8AC3E}">
        <p14:creationId xmlns:p14="http://schemas.microsoft.com/office/powerpoint/2010/main" val="3128474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Types of Heaps</a:t>
            </a:r>
          </a:p>
        </p:txBody>
      </p:sp>
      <p:sp>
        <p:nvSpPr>
          <p:cNvPr id="2" name="TextBox 1">
            <a:extLst>
              <a:ext uri="{FF2B5EF4-FFF2-40B4-BE49-F238E27FC236}">
                <a16:creationId xmlns:a16="http://schemas.microsoft.com/office/drawing/2014/main" id="{D9C328A5-0120-4A2A-834B-9D7E69D9A393}"/>
              </a:ext>
            </a:extLst>
          </p:cNvPr>
          <p:cNvSpPr txBox="1"/>
          <p:nvPr/>
        </p:nvSpPr>
        <p:spPr>
          <a:xfrm>
            <a:off x="2124156" y="2022767"/>
            <a:ext cx="1523174" cy="461665"/>
          </a:xfrm>
          <a:prstGeom prst="rect">
            <a:avLst/>
          </a:prstGeom>
          <a:noFill/>
        </p:spPr>
        <p:txBody>
          <a:bodyPr wrap="none" rtlCol="0">
            <a:spAutoFit/>
          </a:bodyPr>
          <a:lstStyle/>
          <a:p>
            <a:r>
              <a:rPr lang="en-IN" sz="2400" b="1" dirty="0"/>
              <a:t>Max Heap</a:t>
            </a:r>
          </a:p>
        </p:txBody>
      </p:sp>
      <p:sp>
        <p:nvSpPr>
          <p:cNvPr id="6" name="TextBox 5">
            <a:extLst>
              <a:ext uri="{FF2B5EF4-FFF2-40B4-BE49-F238E27FC236}">
                <a16:creationId xmlns:a16="http://schemas.microsoft.com/office/drawing/2014/main" id="{03F287D4-098B-4F62-8A0E-A3F0B083D9A8}"/>
              </a:ext>
            </a:extLst>
          </p:cNvPr>
          <p:cNvSpPr txBox="1"/>
          <p:nvPr/>
        </p:nvSpPr>
        <p:spPr>
          <a:xfrm>
            <a:off x="8311686" y="2022768"/>
            <a:ext cx="1452642" cy="461665"/>
          </a:xfrm>
          <a:prstGeom prst="rect">
            <a:avLst/>
          </a:prstGeom>
          <a:noFill/>
        </p:spPr>
        <p:txBody>
          <a:bodyPr wrap="none" rtlCol="0">
            <a:spAutoFit/>
          </a:bodyPr>
          <a:lstStyle/>
          <a:p>
            <a:r>
              <a:rPr lang="en-IN" sz="2400" b="1" dirty="0"/>
              <a:t>Min Heap</a:t>
            </a:r>
          </a:p>
        </p:txBody>
      </p:sp>
      <p:pic>
        <p:nvPicPr>
          <p:cNvPr id="3" name="Picture 2">
            <a:extLst>
              <a:ext uri="{FF2B5EF4-FFF2-40B4-BE49-F238E27FC236}">
                <a16:creationId xmlns:a16="http://schemas.microsoft.com/office/drawing/2014/main" id="{588299F4-3371-4895-B2B3-85C130CE8B02}"/>
              </a:ext>
            </a:extLst>
          </p:cNvPr>
          <p:cNvPicPr>
            <a:picLocks noChangeAspect="1"/>
          </p:cNvPicPr>
          <p:nvPr/>
        </p:nvPicPr>
        <p:blipFill>
          <a:blip r:embed="rId2"/>
          <a:stretch>
            <a:fillRect/>
          </a:stretch>
        </p:blipFill>
        <p:spPr>
          <a:xfrm>
            <a:off x="7599532" y="2756127"/>
            <a:ext cx="2876951" cy="1857634"/>
          </a:xfrm>
          <a:prstGeom prst="rect">
            <a:avLst/>
          </a:prstGeom>
        </p:spPr>
      </p:pic>
      <p:pic>
        <p:nvPicPr>
          <p:cNvPr id="5" name="Picture 4">
            <a:extLst>
              <a:ext uri="{FF2B5EF4-FFF2-40B4-BE49-F238E27FC236}">
                <a16:creationId xmlns:a16="http://schemas.microsoft.com/office/drawing/2014/main" id="{29F46CC7-73F6-4618-B155-A0448175A183}"/>
              </a:ext>
            </a:extLst>
          </p:cNvPr>
          <p:cNvPicPr>
            <a:picLocks noChangeAspect="1"/>
          </p:cNvPicPr>
          <p:nvPr/>
        </p:nvPicPr>
        <p:blipFill>
          <a:blip r:embed="rId3"/>
          <a:stretch>
            <a:fillRect/>
          </a:stretch>
        </p:blipFill>
        <p:spPr>
          <a:xfrm>
            <a:off x="1480610" y="2775179"/>
            <a:ext cx="2810267" cy="1838582"/>
          </a:xfrm>
          <a:prstGeom prst="rect">
            <a:avLst/>
          </a:prstGeom>
        </p:spPr>
      </p:pic>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A8CEDA40-DB63-4FE0-9928-2E1F4D00130B}"/>
                  </a:ext>
                </a:extLst>
              </p14:cNvPr>
              <p14:cNvContentPartPr/>
              <p14:nvPr/>
            </p14:nvContentPartPr>
            <p14:xfrm>
              <a:off x="687240" y="499680"/>
              <a:ext cx="10648800" cy="6130800"/>
            </p14:xfrm>
          </p:contentPart>
        </mc:Choice>
        <mc:Fallback>
          <p:pic>
            <p:nvPicPr>
              <p:cNvPr id="7" name="Ink 6">
                <a:extLst>
                  <a:ext uri="{FF2B5EF4-FFF2-40B4-BE49-F238E27FC236}">
                    <a16:creationId xmlns:a16="http://schemas.microsoft.com/office/drawing/2014/main" id="{A8CEDA40-DB63-4FE0-9928-2E1F4D00130B}"/>
                  </a:ext>
                </a:extLst>
              </p:cNvPr>
              <p:cNvPicPr/>
              <p:nvPr/>
            </p:nvPicPr>
            <p:blipFill>
              <a:blip r:embed="rId5"/>
              <a:stretch>
                <a:fillRect/>
              </a:stretch>
            </p:blipFill>
            <p:spPr>
              <a:xfrm>
                <a:off x="677880" y="490320"/>
                <a:ext cx="10667520" cy="6149520"/>
              </a:xfrm>
              <a:prstGeom prst="rect">
                <a:avLst/>
              </a:prstGeom>
            </p:spPr>
          </p:pic>
        </mc:Fallback>
      </mc:AlternateContent>
    </p:spTree>
    <p:extLst>
      <p:ext uri="{BB962C8B-B14F-4D97-AF65-F5344CB8AC3E}">
        <p14:creationId xmlns:p14="http://schemas.microsoft.com/office/powerpoint/2010/main" val="20380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Insertion in Heaps</a:t>
            </a:r>
          </a:p>
        </p:txBody>
      </p:sp>
      <p:sp>
        <p:nvSpPr>
          <p:cNvPr id="2" name="TextBox 1">
            <a:extLst>
              <a:ext uri="{FF2B5EF4-FFF2-40B4-BE49-F238E27FC236}">
                <a16:creationId xmlns:a16="http://schemas.microsoft.com/office/drawing/2014/main" id="{D9C328A5-0120-4A2A-834B-9D7E69D9A393}"/>
              </a:ext>
            </a:extLst>
          </p:cNvPr>
          <p:cNvSpPr txBox="1"/>
          <p:nvPr/>
        </p:nvSpPr>
        <p:spPr>
          <a:xfrm>
            <a:off x="1932428" y="1235903"/>
            <a:ext cx="9230780" cy="3354765"/>
          </a:xfrm>
          <a:prstGeom prst="rect">
            <a:avLst/>
          </a:prstGeom>
          <a:noFill/>
        </p:spPr>
        <p:txBody>
          <a:bodyPr wrap="square" rtlCol="0">
            <a:spAutoFit/>
          </a:bodyPr>
          <a:lstStyle/>
          <a:p>
            <a:r>
              <a:rPr lang="en-US" sz="2400" b="1" dirty="0"/>
              <a:t>Given a Binary Heap and a new element to be added to this Heap. The task is to insert the new element to the Heap maintaining the properties of Heap.</a:t>
            </a:r>
          </a:p>
          <a:p>
            <a:endParaRPr lang="en-US" sz="2400" b="1" dirty="0"/>
          </a:p>
          <a:p>
            <a:r>
              <a:rPr lang="en-IN" sz="2000" b="1" dirty="0"/>
              <a:t>Process of Insertion: </a:t>
            </a:r>
            <a:endParaRPr lang="en-IN" sz="2000" dirty="0"/>
          </a:p>
          <a:p>
            <a:pPr marL="342900" indent="-342900">
              <a:buFont typeface="Wingdings" panose="05000000000000000000" pitchFamily="2" charset="2"/>
              <a:buChar char="Ø"/>
            </a:pPr>
            <a:r>
              <a:rPr lang="en-US" sz="2400" dirty="0"/>
              <a:t>Insert the new element at the end of the Heap.</a:t>
            </a:r>
          </a:p>
          <a:p>
            <a:pPr marL="342900" indent="-342900">
              <a:buFont typeface="Wingdings" panose="05000000000000000000" pitchFamily="2" charset="2"/>
              <a:buChar char="Ø"/>
            </a:pPr>
            <a:r>
              <a:rPr lang="en-US" sz="2400" dirty="0"/>
              <a:t>This newly inserted element may distort the properties of Heap for its parents. So, in order to keep the properties of Heap, </a:t>
            </a:r>
            <a:r>
              <a:rPr lang="en-US" sz="2400" dirty="0" err="1"/>
              <a:t>heapify</a:t>
            </a:r>
            <a:r>
              <a:rPr lang="en-US" sz="2400" dirty="0"/>
              <a:t> this newly inserted element following a bottom-up approach.</a:t>
            </a:r>
            <a:endParaRPr lang="en-IN" sz="2400" dirty="0"/>
          </a:p>
        </p:txBody>
      </p:sp>
    </p:spTree>
    <p:extLst>
      <p:ext uri="{BB962C8B-B14F-4D97-AF65-F5344CB8AC3E}">
        <p14:creationId xmlns:p14="http://schemas.microsoft.com/office/powerpoint/2010/main" val="2385364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Insertion in Heaps</a:t>
            </a:r>
          </a:p>
        </p:txBody>
      </p:sp>
      <p:pic>
        <p:nvPicPr>
          <p:cNvPr id="3" name="Picture 2">
            <a:extLst>
              <a:ext uri="{FF2B5EF4-FFF2-40B4-BE49-F238E27FC236}">
                <a16:creationId xmlns:a16="http://schemas.microsoft.com/office/drawing/2014/main" id="{F0F44FA2-2844-4E81-821B-D89FB01F9412}"/>
              </a:ext>
            </a:extLst>
          </p:cNvPr>
          <p:cNvPicPr>
            <a:picLocks noChangeAspect="1"/>
          </p:cNvPicPr>
          <p:nvPr/>
        </p:nvPicPr>
        <p:blipFill>
          <a:blip r:embed="rId2"/>
          <a:stretch>
            <a:fillRect/>
          </a:stretch>
        </p:blipFill>
        <p:spPr>
          <a:xfrm>
            <a:off x="1650910" y="1323082"/>
            <a:ext cx="4125564" cy="2776605"/>
          </a:xfrm>
          <a:prstGeom prst="rect">
            <a:avLst/>
          </a:prstGeom>
        </p:spPr>
      </p:pic>
      <p:pic>
        <p:nvPicPr>
          <p:cNvPr id="5" name="Picture 4">
            <a:extLst>
              <a:ext uri="{FF2B5EF4-FFF2-40B4-BE49-F238E27FC236}">
                <a16:creationId xmlns:a16="http://schemas.microsoft.com/office/drawing/2014/main" id="{3B9379D8-4C14-4364-BF41-960F70AFD38C}"/>
              </a:ext>
            </a:extLst>
          </p:cNvPr>
          <p:cNvPicPr>
            <a:picLocks noChangeAspect="1"/>
          </p:cNvPicPr>
          <p:nvPr/>
        </p:nvPicPr>
        <p:blipFill>
          <a:blip r:embed="rId3"/>
          <a:stretch>
            <a:fillRect/>
          </a:stretch>
        </p:blipFill>
        <p:spPr>
          <a:xfrm>
            <a:off x="6585827" y="1709260"/>
            <a:ext cx="5290056" cy="2390427"/>
          </a:xfrm>
          <a:prstGeom prst="rect">
            <a:avLst/>
          </a:prstGeom>
        </p:spPr>
      </p:pic>
      <p:pic>
        <p:nvPicPr>
          <p:cNvPr id="6" name="Picture 5">
            <a:extLst>
              <a:ext uri="{FF2B5EF4-FFF2-40B4-BE49-F238E27FC236}">
                <a16:creationId xmlns:a16="http://schemas.microsoft.com/office/drawing/2014/main" id="{E9FB5ACB-D21C-46DF-82CB-C4B9DFEA8E54}"/>
              </a:ext>
            </a:extLst>
          </p:cNvPr>
          <p:cNvPicPr>
            <a:picLocks noChangeAspect="1"/>
          </p:cNvPicPr>
          <p:nvPr/>
        </p:nvPicPr>
        <p:blipFill>
          <a:blip r:embed="rId4"/>
          <a:stretch>
            <a:fillRect/>
          </a:stretch>
        </p:blipFill>
        <p:spPr>
          <a:xfrm>
            <a:off x="3760931" y="4332384"/>
            <a:ext cx="4670138" cy="2061593"/>
          </a:xfrm>
          <a:prstGeom prst="rect">
            <a:avLst/>
          </a:prstGeom>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B76014D7-B598-4CF0-A285-8994B3B30B1E}"/>
                  </a:ext>
                </a:extLst>
              </p14:cNvPr>
              <p14:cNvContentPartPr/>
              <p14:nvPr/>
            </p14:nvContentPartPr>
            <p14:xfrm>
              <a:off x="4458600" y="4988880"/>
              <a:ext cx="3442320" cy="1391760"/>
            </p14:xfrm>
          </p:contentPart>
        </mc:Choice>
        <mc:Fallback>
          <p:pic>
            <p:nvPicPr>
              <p:cNvPr id="2" name="Ink 1">
                <a:extLst>
                  <a:ext uri="{FF2B5EF4-FFF2-40B4-BE49-F238E27FC236}">
                    <a16:creationId xmlns:a16="http://schemas.microsoft.com/office/drawing/2014/main" id="{B76014D7-B598-4CF0-A285-8994B3B30B1E}"/>
                  </a:ext>
                </a:extLst>
              </p:cNvPr>
              <p:cNvPicPr/>
              <p:nvPr/>
            </p:nvPicPr>
            <p:blipFill>
              <a:blip r:embed="rId6"/>
              <a:stretch>
                <a:fillRect/>
              </a:stretch>
            </p:blipFill>
            <p:spPr>
              <a:xfrm>
                <a:off x="4449240" y="4979520"/>
                <a:ext cx="3461040" cy="1410480"/>
              </a:xfrm>
              <a:prstGeom prst="rect">
                <a:avLst/>
              </a:prstGeom>
            </p:spPr>
          </p:pic>
        </mc:Fallback>
      </mc:AlternateContent>
    </p:spTree>
    <p:extLst>
      <p:ext uri="{BB962C8B-B14F-4D97-AF65-F5344CB8AC3E}">
        <p14:creationId xmlns:p14="http://schemas.microsoft.com/office/powerpoint/2010/main" val="3193601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Insertion in Heaps</a:t>
            </a:r>
          </a:p>
        </p:txBody>
      </p:sp>
      <p:pic>
        <p:nvPicPr>
          <p:cNvPr id="2" name="Picture 1">
            <a:extLst>
              <a:ext uri="{FF2B5EF4-FFF2-40B4-BE49-F238E27FC236}">
                <a16:creationId xmlns:a16="http://schemas.microsoft.com/office/drawing/2014/main" id="{C5EE670F-C817-473D-8B74-B6E49AB906E7}"/>
              </a:ext>
            </a:extLst>
          </p:cNvPr>
          <p:cNvPicPr>
            <a:picLocks noChangeAspect="1"/>
          </p:cNvPicPr>
          <p:nvPr/>
        </p:nvPicPr>
        <p:blipFill>
          <a:blip r:embed="rId2"/>
          <a:stretch>
            <a:fillRect/>
          </a:stretch>
        </p:blipFill>
        <p:spPr>
          <a:xfrm>
            <a:off x="3319978" y="1420813"/>
            <a:ext cx="5552044" cy="4016373"/>
          </a:xfrm>
          <a:prstGeom prst="rect">
            <a:avLst/>
          </a:prstGeom>
        </p:spPr>
      </p:pic>
    </p:spTree>
    <p:extLst>
      <p:ext uri="{BB962C8B-B14F-4D97-AF65-F5344CB8AC3E}">
        <p14:creationId xmlns:p14="http://schemas.microsoft.com/office/powerpoint/2010/main" val="3525527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Deletion in Heaps</a:t>
            </a:r>
          </a:p>
        </p:txBody>
      </p:sp>
      <p:sp>
        <p:nvSpPr>
          <p:cNvPr id="2" name="TextBox 1">
            <a:extLst>
              <a:ext uri="{FF2B5EF4-FFF2-40B4-BE49-F238E27FC236}">
                <a16:creationId xmlns:a16="http://schemas.microsoft.com/office/drawing/2014/main" id="{D9C328A5-0120-4A2A-834B-9D7E69D9A393}"/>
              </a:ext>
            </a:extLst>
          </p:cNvPr>
          <p:cNvSpPr txBox="1"/>
          <p:nvPr/>
        </p:nvSpPr>
        <p:spPr>
          <a:xfrm>
            <a:off x="1932428" y="1235903"/>
            <a:ext cx="9230780" cy="3416320"/>
          </a:xfrm>
          <a:prstGeom prst="rect">
            <a:avLst/>
          </a:prstGeom>
          <a:noFill/>
        </p:spPr>
        <p:txBody>
          <a:bodyPr wrap="square" rtlCol="0">
            <a:spAutoFit/>
          </a:bodyPr>
          <a:lstStyle/>
          <a:p>
            <a:r>
              <a:rPr lang="en-US" sz="2400" b="1" dirty="0"/>
              <a:t>Since deleting an element at any intermediary position in the heap can be costly, so we can simply replace the element to be deleted by the last element and delete the last element of the Heap.</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Replace the root or element to be deleted by the last element.</a:t>
            </a:r>
          </a:p>
          <a:p>
            <a:pPr marL="342900" indent="-342900">
              <a:buFont typeface="Wingdings" panose="05000000000000000000" pitchFamily="2" charset="2"/>
              <a:buChar char="Ø"/>
            </a:pPr>
            <a:r>
              <a:rPr lang="en-US" sz="2400" b="1" dirty="0"/>
              <a:t>Delete the last element from the Heap.</a:t>
            </a:r>
          </a:p>
          <a:p>
            <a:pPr marL="342900" indent="-342900">
              <a:buFont typeface="Wingdings" panose="05000000000000000000" pitchFamily="2" charset="2"/>
              <a:buChar char="Ø"/>
            </a:pPr>
            <a:r>
              <a:rPr lang="en-US" sz="2400" b="1" dirty="0"/>
              <a:t>Since, the last element is now placed at the position of the root node. So, it may not follow the heap property. Therefore, </a:t>
            </a:r>
            <a:r>
              <a:rPr lang="en-US" sz="2400" b="1" dirty="0" err="1"/>
              <a:t>heapify</a:t>
            </a:r>
            <a:r>
              <a:rPr lang="en-US" sz="2400" b="1" dirty="0"/>
              <a:t> the last node placed at the position of root.</a:t>
            </a:r>
            <a:endParaRPr lang="en-IN" sz="2400"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5390C08B-E085-47BD-8428-FDF1E8743FF4}"/>
                  </a:ext>
                </a:extLst>
              </p14:cNvPr>
              <p14:cNvContentPartPr/>
              <p14:nvPr/>
            </p14:nvContentPartPr>
            <p14:xfrm>
              <a:off x="3863520" y="4525560"/>
              <a:ext cx="7582680" cy="2085120"/>
            </p14:xfrm>
          </p:contentPart>
        </mc:Choice>
        <mc:Fallback>
          <p:pic>
            <p:nvPicPr>
              <p:cNvPr id="3" name="Ink 2">
                <a:extLst>
                  <a:ext uri="{FF2B5EF4-FFF2-40B4-BE49-F238E27FC236}">
                    <a16:creationId xmlns:a16="http://schemas.microsoft.com/office/drawing/2014/main" id="{5390C08B-E085-47BD-8428-FDF1E8743FF4}"/>
                  </a:ext>
                </a:extLst>
              </p:cNvPr>
              <p:cNvPicPr/>
              <p:nvPr/>
            </p:nvPicPr>
            <p:blipFill>
              <a:blip r:embed="rId3"/>
              <a:stretch>
                <a:fillRect/>
              </a:stretch>
            </p:blipFill>
            <p:spPr>
              <a:xfrm>
                <a:off x="3854160" y="4516200"/>
                <a:ext cx="7601400" cy="2103840"/>
              </a:xfrm>
              <a:prstGeom prst="rect">
                <a:avLst/>
              </a:prstGeom>
            </p:spPr>
          </p:pic>
        </mc:Fallback>
      </mc:AlternateContent>
    </p:spTree>
    <p:extLst>
      <p:ext uri="{BB962C8B-B14F-4D97-AF65-F5344CB8AC3E}">
        <p14:creationId xmlns:p14="http://schemas.microsoft.com/office/powerpoint/2010/main" val="2976460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Deletion in Heaps</a:t>
            </a:r>
          </a:p>
        </p:txBody>
      </p:sp>
      <p:pic>
        <p:nvPicPr>
          <p:cNvPr id="3" name="Picture 2">
            <a:extLst>
              <a:ext uri="{FF2B5EF4-FFF2-40B4-BE49-F238E27FC236}">
                <a16:creationId xmlns:a16="http://schemas.microsoft.com/office/drawing/2014/main" id="{D8FD496E-70D4-4EB2-99DD-6E331EA38BA0}"/>
              </a:ext>
            </a:extLst>
          </p:cNvPr>
          <p:cNvPicPr>
            <a:picLocks noChangeAspect="1"/>
          </p:cNvPicPr>
          <p:nvPr/>
        </p:nvPicPr>
        <p:blipFill>
          <a:blip r:embed="rId2"/>
          <a:stretch>
            <a:fillRect/>
          </a:stretch>
        </p:blipFill>
        <p:spPr>
          <a:xfrm>
            <a:off x="1480610" y="1235903"/>
            <a:ext cx="4069740" cy="3237056"/>
          </a:xfrm>
          <a:prstGeom prst="rect">
            <a:avLst/>
          </a:prstGeom>
        </p:spPr>
      </p:pic>
      <p:pic>
        <p:nvPicPr>
          <p:cNvPr id="5" name="Picture 4">
            <a:extLst>
              <a:ext uri="{FF2B5EF4-FFF2-40B4-BE49-F238E27FC236}">
                <a16:creationId xmlns:a16="http://schemas.microsoft.com/office/drawing/2014/main" id="{771E1192-71D5-4F8F-9911-4F1577C314E7}"/>
              </a:ext>
            </a:extLst>
          </p:cNvPr>
          <p:cNvPicPr>
            <a:picLocks noChangeAspect="1"/>
          </p:cNvPicPr>
          <p:nvPr/>
        </p:nvPicPr>
        <p:blipFill>
          <a:blip r:embed="rId3"/>
          <a:stretch>
            <a:fillRect/>
          </a:stretch>
        </p:blipFill>
        <p:spPr>
          <a:xfrm>
            <a:off x="6752584" y="2173298"/>
            <a:ext cx="4763165" cy="1362265"/>
          </a:xfrm>
          <a:prstGeom prst="rect">
            <a:avLst/>
          </a:prstGeom>
        </p:spPr>
      </p:pic>
      <p:pic>
        <p:nvPicPr>
          <p:cNvPr id="6" name="Picture 5">
            <a:extLst>
              <a:ext uri="{FF2B5EF4-FFF2-40B4-BE49-F238E27FC236}">
                <a16:creationId xmlns:a16="http://schemas.microsoft.com/office/drawing/2014/main" id="{5488EAEF-19C0-481B-8381-ED47A2F99819}"/>
              </a:ext>
            </a:extLst>
          </p:cNvPr>
          <p:cNvPicPr>
            <a:picLocks noChangeAspect="1"/>
          </p:cNvPicPr>
          <p:nvPr/>
        </p:nvPicPr>
        <p:blipFill>
          <a:blip r:embed="rId4"/>
          <a:stretch>
            <a:fillRect/>
          </a:stretch>
        </p:blipFill>
        <p:spPr>
          <a:xfrm>
            <a:off x="4663719" y="4641490"/>
            <a:ext cx="2864561" cy="1961214"/>
          </a:xfrm>
          <a:prstGeom prst="rect">
            <a:avLst/>
          </a:prstGeom>
        </p:spPr>
      </p:pic>
    </p:spTree>
    <p:extLst>
      <p:ext uri="{BB962C8B-B14F-4D97-AF65-F5344CB8AC3E}">
        <p14:creationId xmlns:p14="http://schemas.microsoft.com/office/powerpoint/2010/main" val="2163826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Array Implementation</a:t>
            </a:r>
          </a:p>
        </p:txBody>
      </p:sp>
      <p:pic>
        <p:nvPicPr>
          <p:cNvPr id="3" name="Picture 2">
            <a:extLst>
              <a:ext uri="{FF2B5EF4-FFF2-40B4-BE49-F238E27FC236}">
                <a16:creationId xmlns:a16="http://schemas.microsoft.com/office/drawing/2014/main" id="{0B658777-9E4F-49C9-B1C5-EA0EF0E1F833}"/>
              </a:ext>
            </a:extLst>
          </p:cNvPr>
          <p:cNvPicPr>
            <a:picLocks noChangeAspect="1"/>
          </p:cNvPicPr>
          <p:nvPr/>
        </p:nvPicPr>
        <p:blipFill>
          <a:blip r:embed="rId2"/>
          <a:stretch>
            <a:fillRect/>
          </a:stretch>
        </p:blipFill>
        <p:spPr>
          <a:xfrm>
            <a:off x="2509337" y="1840392"/>
            <a:ext cx="7173326" cy="4553585"/>
          </a:xfrm>
          <a:prstGeom prst="rect">
            <a:avLst/>
          </a:prstGeom>
        </p:spPr>
      </p:pic>
    </p:spTree>
    <p:extLst>
      <p:ext uri="{BB962C8B-B14F-4D97-AF65-F5344CB8AC3E}">
        <p14:creationId xmlns:p14="http://schemas.microsoft.com/office/powerpoint/2010/main" val="10235593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687</TotalTime>
  <Words>282</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Corbel</vt:lpstr>
      <vt:lpstr>Wingdings</vt:lpstr>
      <vt:lpstr>Parallax</vt:lpstr>
      <vt:lpstr>Data Structures</vt:lpstr>
      <vt:lpstr>Heaps</vt:lpstr>
      <vt:lpstr>Types of Heaps</vt:lpstr>
      <vt:lpstr>Insertion in Heaps</vt:lpstr>
      <vt:lpstr>Insertion in Heaps</vt:lpstr>
      <vt:lpstr>Insertion in Heaps</vt:lpstr>
      <vt:lpstr>Deletion in Heaps</vt:lpstr>
      <vt:lpstr>Deletion in Heaps</vt:lpstr>
      <vt:lpstr>Array Implementation</vt:lpstr>
      <vt:lpstr>Array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Demonstration Round</dc:title>
  <dc:creator>Sehajpreet Singh</dc:creator>
  <cp:lastModifiedBy>SEHAJPREET SINGH 16BCE0345</cp:lastModifiedBy>
  <cp:revision>131</cp:revision>
  <dcterms:created xsi:type="dcterms:W3CDTF">2019-11-15T04:23:07Z</dcterms:created>
  <dcterms:modified xsi:type="dcterms:W3CDTF">2020-06-15T17:22:53Z</dcterms:modified>
</cp:coreProperties>
</file>