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0"/>
  </p:notesMasterIdLst>
  <p:sldIdLst>
    <p:sldId id="256" r:id="rId2"/>
    <p:sldId id="267" r:id="rId3"/>
    <p:sldId id="268" r:id="rId4"/>
    <p:sldId id="269" r:id="rId5"/>
    <p:sldId id="270" r:id="rId6"/>
    <p:sldId id="272" r:id="rId7"/>
    <p:sldId id="274"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1T15:56:42.544"/>
    </inkml:context>
    <inkml:brush xml:id="br0">
      <inkml:brushProperty name="width" value="0.05292" units="cm"/>
      <inkml:brushProperty name="height" value="0.05292" units="cm"/>
      <inkml:brushProperty name="color" value="#FF0000"/>
    </inkml:brush>
  </inkml:definitions>
  <inkml:trace contextRef="#ctx0" brushRef="#br0">5089 4475 75 0,'0'0'332'0,"0"0"-246"16,0 0-24-16,0 0 5 15,0 0-7-15,0 0-1 16,0 0-12-16,-20-8-13 15,20 8-12-15,0 0-6 0,0 0-6 16,0 0 0 0,0 0-1-16,0 0 1 0,0 0-2 15,0 0-4-15,0 0 0 16,0 0-4-16,0 0 0 16,0 0 3-16,0 0-2 15,4 0 8-15,7 0 4 16,5 0-2-16,-3 0-3 15,3 0-4-15,2 0 2 16,-1 0-2-16,2 0 4 16,0 0-4-16,6 4 0 15,6-1-1-15,4-2 1 16,4 2 2-16,1-3-3 16,0 0 3-16,0 0-4 0,0 0-2 15,4 0 1-15,4 0-2 16,3-3 3-16,0-1-2 15,0 4 1-15,-1-1-1 16,-4 1-1-16,-1 0-1 16,-5 0 2-16,2 0 1 15,-6 0-1-15,-4 0 1 16,-7 0-1-16,-2 0-1 16,-3 0 0-16,5 0 1 15,-5 0-1-15,4 0 1 16,3 1 0-16,-2 3-1 15,2 1 1-15,0-2 0 16,2-1 0-16,-4 1 0 0,4-2 3 16,-6-1-3-16,-3 0-2 15,0 0-5-15,-8 0-9 16,-2 0-25-16,-5 0-36 16,-3 0-50-16,0 0-87 15,-2 0-126-15</inkml:trace>
  <inkml:trace contextRef="#ctx0" brushRef="#br0" timeOffset="23320.665">8802 6546 387 0,'0'0'89'15,"0"0"-64"-15,-143 3-11 16,66 1 33-16,-19 0 7 0,-20 2-4 16,-27 0-19-16,-31 3-26 15,-24 2 10-15,-23-1-10 16,-8-5 15-16,-8-2-8 16,-8-1 2-16,-2 0-9 15,-14 2-3-15,-4 0-2 16,-5-2-8-16,-8 2-6 15,1 0-1-15,8 3-12 16,18 6-17-16,39-3 44 16,59 1 5-16,59-6 23 15,50-3-13-15,30-2-15 16,10 2-6-16,-7 6-7 0,-7 8 5 16,-7 12 4-16,-8 12 2 15,-3 11 2-15,1 7 3 16,1 6-3-16,3 3 7 15,4 0 2-15,5 5 2 16,1 7 3-16,4 8 1 16,-3 18 12-16,0 12 1 15,0 9-3-15,2 12 7 16,3 13-10-16,-1 9 3 16,3 16 3-16,2 11 0 15,6 3-1-15,5 7-2 16,0 4-9-16,0-1 13 15,0 7 18-15,-5-7-32 0,-14 1 13 16,-8 1-5-16,-4-1-2 16,0 9-17-16,-3 3 1 15,5-2 2-15,4 2-4 16,7-14-3-16,7-9 0 16,3-12 1-16,0-14 0 15,4-9-1-15,-5-9 2 16,-2-10 1-16,-2-12 13 15,0-13-6-15,-1-21 6 16,7-20-7-16,5-20-7 16,2-20-2-16,0-16 0 15,0-9-4-15,0-5-15 16,0 3 4-16,0-3 7 16,0 2 0-16,0 0 2 0,0 0 3 15,13-2 0-15,14 0 2 16,18 3-3-16,15-3-8 15,18 1 7-15,18-1 5 16,15 2 0-16,12 0-2 16,18 2 1-16,10 2 1 15,7-1 0-15,14-3 0 16,9-2 0-16,23 0 0 16,33-4 1-16,37-17-1 15,36 0 4-15,36-2-1 16,26 3-3-16,20 5-1 15,25-2 1-15,7 0 3 16,-2-4-2-16,0-1-1 0,-5-2 0 16,0-2 1-16,9 3-1 15,15 2 1-15,9-1 0 16,5 2 0-16,2-1 2 16,-13 5-3-16,-18 2-3 15,-21 8 0-15,-19 5 1 16,-27 1 0-16,-20 0 1 15,-28-9-14-15,-18 1-2 16,-23-8 7-16,-25 1-1 16,-18-2-2-16,-22-1 11 15,-14 2 2-15,-14-2 1 16,-14 0 3-16,-23-4-2 0,-20-2 0 16,-22-10 2-16,-22-10-1 15,-13-17 6-15,-12-27 5 16,-4-24-14-16,2-22-2 15,-3-19-7-15,4-3-2 16,3-1 7-16,-2-3 4 16,3-2 0-16,-3-7 7 15,-2-9-4-15,0-23 0 16,1-17 1-16,0-23-1 16,4-11-3-16,-2-7 2 15,-8-2-1-15,-1-2-1 16,-10 2 8-16,-2 11-3 15,-2 10-2-15,2 22-1 0,3 18 1 16,-1 16-2-16,-4 23 0 16,-14 19-1-16,-10 21 1 15,-5 17 1-15,-20 5 2 16,-32 10 3-16,-21-1-7 16,-30 7-5-16,-26 11 4 15,-38 14 1-15,-29 8-4 16,-23 13 4-16,-17 9-3 15,-3 9 1-15,-6 7 2 16,-9 3 0-16,-20 5 1 16,-22 3 0-16,-25 1 0 15,-29 0-1-15,-29 0-2 0,-44 1 2 16,-42 6 0 0,-36-5 0-16,-43-2-7 0,-20 0 1 15,-22 0 2-15,-16 0-14 16,0 0 0-16,5 2 4 15,8 8-50-15,32 8-25 16,33 1-35-16,49 6-85 16,56-2-68-16</inkml:trace>
  <inkml:trace contextRef="#ctx0" brushRef="#br0" timeOffset="24339.712">9814 6595 482 0,'0'0'20'16,"-138"-24"-2"-16,56 24-17 0,-7 4 17 15,-12 30 28-15,-10 20 8 16,-10 16-11-16,3 17-17 15,14 7-13-15,25 3-4 16,27-4-3-16,25 3-4 16,27 9 5-16,2 10 1 15,51 6-5-15,29 6 13 16,37-9 9-16,30-9-6 16,36-21 3-16,29-20-16 15,8-24 1-15,6-26-3 16,-3-18-3-16,-11-16 2 0,-11-32 1 15,-14-18 3 1,-23-13 4-16,-17-15 11 0,-13-20 5 16,-11-21 20-16,-16-17 1 15,-20-17-11-15,-33-11 4 16,-41 2-13-16,-25 9-12 16,-82 13-8-16,-53 26-3 15,-54 22-1-15,-44 25-3 16,-23 33-2-16,-18 38-1 15,5 16 0-15,19 58 0 16,37 36 1-16,36 33-29 16,31 41-64-16,27 34-77 15,12 25-73-15,17 2-282 16</inkml:trace>
  <inkml:trace contextRef="#ctx0" brushRef="#br0" timeOffset="28776.661">7199 9336 368 0,'0'0'185'16,"0"0"-110"-16,0 0-10 16,0 0 6-16,0 0 9 15,0 0 1-15,0 0-14 16,9-6-22-16,-9 6-24 16,-13 0 5-16,-16 12 8 15,-15 4-9-15,-21-2-3 16,-17 2-5-16,-26-2-10 15,-21-2-4-15,-24 5-1 16,-30 0-2-16,-20 2 0 16,-14-5-1-16,4-5 1 15,19-2 2-15,22-5-2 16,20 0-13-16,9-2 12 0,8 0-50 16,8 0 33-1,11 0 18-15,18 0 6 0,13 0-6 16,21 2-31-16,14 8 30 15,13 2 1-15,8 7-8 16,0 10-3-16,0 5 8 16,-1 6 1-16,8 7-3 15,3 6 5-15,0 7 8 16,9 14 6-16,-2 13 9 16,1 21-5-16,2 21 10 15,0 17 6-15,-2 16-12 16,-3 14 5-16,-3 13 2 0,-2 8-9 15,2 1-3 1,1 1-3-16,1 1 6 0,1-7-2 16,3-7-6-16,5-11 4 15,-2-11 0-15,2-7 0 16,-5-9 0-16,-3-11 6 16,1-15-7-16,5-21-1 15,3-28-9-15,2-29-3 16,3-23-2-16,0-14-1 15,0-7 1-15,0 3 0 16,0-3 8-16,0 0-7 16,0 0-1-16,0 0-3 15,0 0 3-15,0 0-3 0,12 0-6 16,26 0 4 0,26 0 5-16,32-19-2 0,32-1 0 15,20-2-14-15,16-2 9 16,8 0 5-16,7-2 1 15,16-2-3-15,16 0 4 16,12-4 0-16,22 2-1 16,2 0 1-16,-4 6-2 15,-6 4 0-15,-23 2 1 16,-17-1-4-16,-22 3 5 16,-24 0 0-16,-20 2 3 15,-23 2-2-15,-19 4 1 16,-17 0-1-16,-9-4-1 0,-11 0 1 15,-9-3 0-15,-7-2 2 16,-9-3-1-16,-7-1 0 16,-7-6 1-16,-4-7-2 15,-7-11 2-15,-2-6-3 16,0-12 0-16,0-7 0 16,0-3 0-16,-9-10-1 15,3-3 1-15,1-9 0 16,5-5 1-16,0-4 0 15,0-8 0-15,13-12 0 16,8-6 0-16,8-16-1 16,4-18 0-16,5-16 0 15,5-15-4-15,-1-16 4 16,-2-4-4-16,-7 7-1 0,-8 16 3 16,-15 28 2-16,-10 31 1 15,-4 25 7-15,-27 24-5 16,-9 15 5-16,-2 20-4 15,6 10-2-15,7 15 7 16,9 6-6-16,6 7 3 16,-1-3-3-16,-3-1-3 15,-13 3-2-15,-18 2-2 16,-27 10-5-16,-38 2-1 16,-53 40 1-16,-58 18-2 15,-60 14-51-15,-58 10-34 16,-37-1-87-16,-12-11-131 0</inkml:trace>
  <inkml:trace contextRef="#ctx0" brushRef="#br0" timeOffset="37388.747">10813 9249 483 0,'0'0'83'15,"0"0"-83"-15,0 0 6 16,0 0 8-16,-147-46 17 16,94 39 11-16,-9 0-11 0,-13 4 5 15,-7 1-6-15,-14 2-8 16,-11 0-8-16,-19 0-10 16,-22 12 5-16,-17 0-8 15,-12 2 5-15,-7 2-6 16,10 4-7-16,13-2 5 15,28-1 4-15,33-3 1 16,21-7-2-16,26-2-1 16,13-5-6-16,7 3 4 15,10-1 2-15,8 2 0 16,1-2-1-16,5 2-4 16,1 1 1-16,2 0 1 15,2 2-2-15,0 0 0 16,-1 2 0-16,-1 5 5 15,-6 2 4-15,-5 3 0 0,-3 4 13 16,-5 0-4-16,1 0-2 16,2-2-2-16,1 4 10 15,6 1-4-15,1 6 0 16,6 1 11-16,-1 8-4 16,-1 7-1-16,2 4 0 15,-3 10 2-15,-1 15 10 16,-1 15-6-16,-5 15 7 15,-1 16-5-15,-2 8-1 16,1 3-5-16,5 3-1 0,5-3-5 16,8-4-6-1,2-2 7-15,0 2-10 0,7 3 0 16,4 12-3-16,-4 9 1 16,-5 10 3-16,-2 3 15 15,0 0-12-15,0-7-3 16,-9-10-2-16,-7-9-1 15,5-19-2-15,0-14 0 16,5-20 5-16,1-12 1 16,3-11 0-16,2-10-4 15,0-9-3-15,-5-9-1 16,3-4-1-16,-2-1 0 16,-1 6 1-16,-1 8-2 15,-6 8 1-15,1 6-1 16,0-10 0-16,2-13 0 0,7-17-2 15,2-15 0-15,0-5-19 16,0 0-2-16,0 0 5 16,22-5 8-16,12-15 9 15,15-1 0-15,14-7 0 16,14-4 1-16,17 2-6 16,19-1 0-16,23-1-2 15,25 1 2-15,24-6-6 16,27-3 4-16,22-4-1 15,14-2 2-15,5 0-6 16,1 2-8-16,-4 6 7 16,0 1 3-16,-7 6 4 0,2 2 4 15,-11 8-5-15,-9 6 4 16,-7 4 2-16,-14 2 2 16,-13 4-1-16,-8-2 0 15,-13 3 1-15,-17 1 0 16,-17-2-4-16,-11 2 0 15,-14-4 2-15,-8-1-2 16,-11-1 1-16,-17-8 3 16,-13-5-1-16,-16-2 0 15,-20-5 1-15,-8-14 3 16,-12-10 2-16,-4-13-3 16,-2-11 1-16,0-8-1 15,0-4-2-15,0-2 2 0,0-7 6 16,10-15 1-1,3-12-5-15,3-12 1 0,6-14 0 16,4-13-3-16,3-19 3 16,5-19 0-16,-1-8-3 15,-4 0 5-15,-8 10-7 16,-17 24 7-16,-4 26 8 16,-25 32 9-16,-13 25 1 15,-6 14-25-15,-9 6-24 16,-22-2 24-16,-16-13 54 15,-13-4-49-15,-12 7-5 16,2 12-2-16,-7 14-1 0,-8 14 2 16,-20 16-2-1,-26 9 6-15,-35 3-3 0,-38 3 0 16,-50 4-6-16,-51 1-16 16,-47-4-42-16,-59-2-89 15,-46-11-160-15</inkml:trace>
  <inkml:trace contextRef="#ctx0" brushRef="#br0" timeOffset="48308.271">23416 6078 339 0,'0'0'124'0,"0"0"-102"16,0 0-8-16,0 0 45 15,0 0 28-15,0 0 8 16,0 0-48-16,0-53-24 0,-4 35 3 16,-7 1-7-16,-3-2 24 15,-7 1-38-15,-8 4-3 16,-21 0-2-16,-16 2 0 16,-30 4-4-16,-29 3 1 15,-26 5 1-15,-32 0-1 16,-25 5-2-16,-8 11-1 15,2 2 6-15,22 2-5 16,34-1 1-16,25-4 0 16,19 1 0-16,14-4 4 15,10-1 0-15,5-4 3 16,7 2-1-16,5 0 1 16,8 1-1-16,5 1-2 0,9-2 0 15,6 1 0-15,12 1-1 16,11 1 1-16,8 8-4 15,7 14-7-15,5 16 3 16,0 17 8-16,2 10 6 16,0 9 18-16,-2 6-9 15,-5 15 1-15,-2 10 3 16,0 5-2-16,-4 4 20 16,-1 10 7-16,1 6-18 15,-7 15-6-15,-3 15-5 16,-12 13-1-16,-9 5-1 15,-6 13-8-15,0 1-4 0,2-1 6 16,1 3 6-16,5-7 0 16,4 0-2-16,1 3-5 15,2 1-3-15,6-1-1 16,4 1 1-16,0-15 4 16,0-3 3-16,-2-4 4 15,-4-5-11-15,2-2 1 16,-4-1-1-16,2-11 6 15,4-11-7-15,8-10 3 16,13-7-2-16,6-11-2 16,0-5-1-16,10-7 2 15,5-5-1-15,1 1 2 16,-5 2-3-16,-5 0 0 0,-6-5 5 16,0-5-3-1,0-13-1-15,-17-12-1 0,1-18 0 16,5-20 0-16,1-13 0 15,8-11 0-15,0-8-4 16,0-2-4-16,2 1 6 16,0-3-2-16,0 5 0 15,0 1 3-15,0 4 1 16,2 0 1-16,18 4-1 16,16-1-3-16,11-6 0 15,20-3 0-15,18-1 3 16,23-3 0-16,19 0 1 15,16 0 0-15,13 0 1 16,7 0-2-16,8 0 0 0,17 0 0 16,15 0-1-16,11 0 2 15,11 0-1-15,9 0 0 16,-2 0-2-16,-5 0-3 16,-10 0-3-16,-11 0-4 15,-9 0 4-15,-5 0-4 16,-12 0 1-16,1-3 4 15,6 3-4-15,7-4 6 16,16-3 5-16,13 2 0 16,11-2 3-16,18 2-2 15,1 2-1-15,6 3 0 16,-3 0 2-16,-17 0-2 16,-9 0-4-16,-20 0-3 0,-23 5 1 15,-16 1-5 1,-18 0 4-16,-12-3 0 0,-10-3 7 15,2 0 1-15,2 0 0 16,10 0-2-16,3 0 2 16,1-9-1-16,3 5 2 15,-7 0-2-15,-3 0-1 16,-8 0 1-16,-9 2 0 16,-9-3 0-16,-10 2 1 15,-12 1 1-15,-7-2 7 16,-7 1-6-16,-4 0 11 15,0 1 3-15,4 0 2 0,5-2-7 16,0 1-5-16,-1-2-6 16,-13-2-1-16,-10 4 0 15,-19-5 2-15,-13 1-1 16,-11 2 4-16,-10-4 3 16,-1 0 13-16,0-4 0 15,2-1-5-15,-5 1-7 16,5 0-3-16,1 2-2 15,-2-1-1-15,1 2 0 16,0 1 3-16,-2 4 2 16,-3-2-1-16,1 3-2 15,-1 1 0-15,-2-2-1 0,0 3-2 16,0 1-2-16,1-4 4 16,0 1-2-1,3-2-1-15,-2-2 2 0,3 0-2 16,-1 2 1-16,-4 5 2 15,-2-2 4-15,0 3-3 16,0 0-3-16,0 0 2 16,0 0-3-16,4-2 0 15,-4 0 0-15,2 0 0 16,0-4-1-16,2-4 0 16,5-4 4-16,0-8-4 15,4-7 0-15,-2-6 1 16,1-7-1-16,1-11 1 15,1-2 1-15,1-12-2 16,1-9 1-16,-1 0-2 0,3-4 3 16,-3-3-3-16,2-1 1 15,-7-8 0-15,6-7 5 16,-3-2-5-16,6-3 0 16,-2-7 0-16,1-7 1 15,4-7 2-15,2-11-1 16,1-6-2-16,2-5-1 15,0-3 1-15,0-7 0 16,-3-6 0-16,-2-2 0 16,1-4-1-16,-1-1 1 15,1 13-2-15,-2 10 2 16,0 11 2-16,-4 10-2 0,1 6 1 16,2 6 0-16,-2 10 0 15,4 7-1-15,3 5 1 16,-2 6-1-16,-2 0-1 15,0 5 1-15,-9 7-1 16,0 8 1-16,-5 6 0 16,-3 3-2-16,-4 0 3 15,0 2-2-15,0-1 0 16,0 0 1-16,0 0-1 16,0 2 1-16,0 0 0 15,-2-3-1-15,0 1 0 16,-3 0 0-16,1 2 1 15,-2-1-4-15,-4 4 4 16,-1-2-1-16,-5-1 1 16,-1 2-2-16,-4 0 1 0,-1 0-6 15,0 2 4-15,6 0 3 16,3-1 1-16,-1-1 1 16,-3 1-2-16,-8-1-2 15,1 7 0-15,1 1 2 16,4 1 4-16,1 6-4 15,-1 1 1-15,4 4-1 16,-1 3 0-16,3 3-1 16,0 4 1-16,-3 0-1 15,-2 0-3-15,-2 2 3 16,-2-3 1-16,-3 2 1 16,1-2 1-16,0 0-2 0,-5-5 2 15,0-2 3-15,-2-2-5 16,-1 2 0-16,6 4 0 15,1-1 6-15,-2 1 1 16,-2 1-5-16,-7-4-2 16,-11 0-2-16,-11 3 0 15,-11-3 0-15,-18 0 0 16,-13 0 2-16,-16 0 0 16,-11-1-1-16,-8-3 1 15,-20-1-2-15,-16-5 1 16,-26 0 0-16,-30-6-2 15,-22 1 0-15,-33 0-1 16,-23 0-7-16,-22 1-12 0,-25 5-10 16,-14 4-13-16,-20 2-5 15,-13 1 5-15,-6 2-20 16,-6 3-22-16,2 6-30 16,2 12 34-16,6 8 19 15,7 0 5-15,17 10 27 16,12 17 21-16,21 3 9 15,32 0-15-15,33-5-108 16,49-8-161-16</inkml:trace>
  <inkml:trace contextRef="#ctx0" brushRef="#br0" timeOffset="53420.907">10167 6414 29 0,'0'0'359'0,"0"0"-304"16,0 0-28-16,0 0 49 16,0 0 15-16,0 0-14 15,0 0-7-15,-34-112-23 16,12 97-3-16,-7-2 17 16,-7 1-5-16,-6-2-13 15,-11 2-22-15,-8-1-1 16,-11 2-17-16,-5 3 2 15,-1 4-4-15,4 4-1 16,10 4 1-16,8 0 10 16,2 0 7-16,-2 14-13 0,-8 4-3 15,-5 3 4-15,0 0 6 16,2-3 0-16,4 1 5 16,8 1 5-16,4-1-7 15,1 5 4-15,2 5-8 16,-8 8-4-16,-11 9-4 15,-7 11 7-15,-3 1 7 16,3 1 3-16,5-4-3 16,13 1 6-16,12 2-7 15,13 1-10-15,12-4-1 16,13 3-4-16,6 2-1 16,0 3 1-16,0 3 1 15,0 2 2-15,4 6-2 0,-2-1 2 16,-2 2 4-1,0-6 0-15,2-7-2 0,5-1 6 16,7-6-6-16,7-2-1 16,11 1-5-16,11-2 5 15,8 1 6-15,11-3-4 16,9 0 0-16,10 0-4 16,5-6 1-16,11-8-2 15,5-6 1-15,5-8-2 16,4-4 4-16,8-4-3 15,1 0 3-15,11 2-3 16,8 0 5-16,8-2 1 16,-2 0 0-16,-1-2-6 15,-5-5 1-15,-1-7-2 0,0 0 0 16,3-19 3-16,-5-16-1 16,-5-13 0-16,-11-3-3 15,-15-7-1-15,-11-4 1 16,-9-4 0-16,-5-6 1 15,-2-7-1-15,-5-5-4 16,-3-7 2-16,-10-8-3 16,-14-2 0-16,-8-4 1 15,-7 0-2-15,-6-2 1 16,-5-1 4-16,-7 2-3 16,-11 2 3-16,-2 9-1 15,-4 4 0-15,-33 1-4 16,-15 1 3-16,-26-2-3 0,-25 5 1 15,-21 2-1-15,-30 8-2 16,-15 9 0-16,-9 11 1 16,1 15 1-16,10 9 6 15,11 6 2-15,12 11-2 16,3 7-1-16,-2 8-3 16,-11 0 0-16,-6 0-1 15,-8 8-6-15,-7 12 5 16,-1 9-2-16,-9 4-2 15,0 7 0-15,17 5 9 16,29 3-1-16,33 8 2 16,30 10-6-16,19 22-4 0,14 19 7 15,9 22 1-15,12 23 2 16,11 6 12-16,9 6 4 16,2 3-8-16,13-7-1 15,36-8-4-15,30-15 1 16,31-17-1-16,31-16 13 15,15-7-2-15,14-9-7 16,-1-6-1-16,-13-10-5 16,-5-8 2-16,-8-12 0 15,-4-11-1-15,-1-18 0 16,-2-16 3-16,0-7-4 16,4-23-1-16,12-19 0 15,6-4 1-15,2-1-1 16,-6-2 0-16,-11-3 0 15,-16-4 0-15,-13-8 0 0,-16-6 3 16,-7-11 0-16,0-9-2 16,-8-12 1-16,-8-12-2 15,-14-5-2-15,-16-2-2 16,-16 2-2-16,-16-1 5 16,-13-3 1-16,-5 9 0 15,-39 2-1-15,-28 8-2 16,-19 7-1-16,-16 4 2 15,-7 9 4-15,-8 4-4 16,1 4 2-16,-1 6-2 0,-1 4 0 16,7 3 0-1,0 9 2-15,-4 10-3 0,-7 14 3 16,-6 14-7-16,-17 16-4 16,-15 0-1-16,-9 34-16 15,-16 17-18-15,-1 8-35 16,6 7-53-16,15-3-80 15,32-19-141-15</inkml:trace>
  <inkml:trace contextRef="#ctx0" brushRef="#br0" timeOffset="67923.879">25512 6927 188 0,'0'0'95'0,"0"0"-50"16,0 0 22-16,0 0 20 16,0 0-20-16,0 0-13 0,0 0 9 15,0-32-2 1,0 25 0-16,0-1-12 0,-5-2-3 16,1 0 7-16,0-1-15 15,0-1-6-15,-3 0-10 16,0 1-5-16,-2 0-9 15,0 1 1-15,-5 1-1 16,-1-1-6-16,-1 2 2 16,-3-2 0-16,-6-1 6 15,-2-1-4-15,-4 3-1 16,0-2-3-16,0 1 8 16,0 4-5-16,4 3 0 15,2 3-1-15,2 0-2 16,2 0 2-16,-2 0-2 15,-1 0-1-15,-1 8 0 0,-1 3 0 16,1 4 3-16,1 2-3 16,-1 2 1-16,2 1 1 15,2-1-2-15,-4 3 2 16,0 2 2-16,1 1 4 16,1 1-4-16,6-5 0 15,-1 2 2-15,2-2-4 16,3-2 0-16,0 1 2 15,4 0-2-15,-3 1-2 16,4 4 3-16,1 1-1 16,0 2 1-16,0 2 2 15,1-2 3-15,1 1-4 0,3 0-5 16,0 1 4-16,2-1 2 16,0 0-4-16,0-4 3 15,0-1-5-15,0-4 1 16,0 0 2-16,0 0 2 15,0 1-5-15,0 0 2 16,7 2 4-16,1-4-5 16,4-1 3-16,1-1-3 15,3 1 1-15,3-2 0 16,4 2 0-16,4-4 5 16,4-3-1-16,2 1-2 15,3-7 0-15,1 1-2 16,4-2 0-16,-3 0 1 15,0-2-2-15,-5 2 0 16,-2-4 1-16,-2 0 2 0,-2 0 0 16,0 0 2-16,2 0-5 15,2 0 5-15,2-4-6 16,3-5 2-16,5 0 0 16,-2-1 1-16,3-3-1 15,-1-1-2-15,-3 2 0 16,-3 0 1-16,-3-1 1 15,-6 3-1-15,-3-2 1 16,0-1-2-16,-4-1 4 16,-1-1-4-16,-1-5 3 15,2-9 3-15,-1-3 2 16,-1-2-7-16,-1 2 3 0,-3-3-3 16,-2 2 1-16,-4 1 0 15,0 2-2-15,-5 0 1 16,-2 0 0-16,0-2-1 15,0-5-1-15,0 2 1 16,0-6 2-16,-4 1-1 16,-10 0 0-16,-1-2 0 15,-6 4 1-15,-1-1 0 16,2 6-2-16,0 3 5 16,3 6-4-16,-4 3 1 15,3 5-2-15,-1 5 0 16,-4-4-1-16,-2 6 0 15,-4-4 0-15,-4 3-1 0,-7-1 1 16,-9 0 1-16,-9 1-3 16,-9 4-4-16,-6 6-4 15,-3 0-4-15,0 0-12 16,6 0-15-16,6 0-6 16,8-5-29-16,12-9-27 15,13-3-92-15,13-5-80 16,11-2-279-16</inkml:trace>
  <inkml:trace contextRef="#ctx0" brushRef="#br0" timeOffset="69911.36">25323 6699 161 0,'0'0'53'16,"0"0"-44"-16,0 0 16 16,0 0 31-16,0 0 5 15,0 0-6-15,-13 0-1 16,13 0-10-16,0 0-9 15,0 0-8-15,0 0 0 16,0 0-7-16,0 0-3 16,0 0 3-16,0-2 3 15,0 2-2-15,0-2-5 0,-3 2-8 16,1-1-4 0,0-2-1-16,-5 1-3 0,2 0 0 15,1 0 0-15,-5 2 1 16,3 0 0-16,-6 0-1 15,-1 0-1-15,1 0-1 16,2 0 2-16,-1 0 6 16,1 0-5-16,2 0 2 15,-1 0-3-15,3 0 1 16,-2 0 2-16,2 0-3 16,-3 0 0-16,-1 0 1 15,2 0 1-15,1 0-2 16,-1 0 1-16,3 0-1 0,0 0 0 15,3 0 0 1,0 0 2-16,0 0 0 0,-3 0-2 16,1 0 1-16,0 0-1 15,-4 0 0-15,2 0 2 16,1 0-2-16,-1 0 0 16,-3 2-2-16,-2 5 2 15,-5 4-3-15,-2 4 2 16,-4 3 1-16,2 0 0 15,-2 0-1-15,7-3 1 16,1-2 0-16,5-5 0 16,7-3-1-16,0-3 0 15,2 1 0-15,0-1 0 16,0 0-3-16,0-2-7 0,0 0-18 16,0 0-29-16,0 0-29 15,0 0-46-15,0 0-69 16,0-4 6-16</inkml:trace>
  <inkml:trace contextRef="#ctx0" brushRef="#br0" timeOffset="70324.676">25075 6585 80 0,'0'0'29'0,"0"0"-6"16,0 0 21-16,0 0 6 16,0 0 9-16,0 0 0 15,0 0-16-15,0 0-9 0,0 0-9 16,-8 2-13-16,-6 12-8 16,-1 2-3-16,-4 6 1 15,0 2-2-15,-1 0 0 16,-3 2-6-16,4-1-6 15,-2 1-14-15,1-1-27 16,3 0-57-16,0-2-94 16</inkml:trace>
  <inkml:trace contextRef="#ctx0" brushRef="#br0" timeOffset="72454.218">24037 9003 39 0,'0'0'95'15,"0"0"-40"-15,0 0-15 16,0 0 1-16,0 0 8 16,0 0 3-16,91-59 7 15,-80 52-3-15,1 2-3 16,-8 0-15-16,0 1-4 15,-4 4 4-15,0-2 12 16,0 0-4-16,0-4-2 16,0 0-7-16,-6-2-23 15,-17-5-3-15,-6 6 2 16,-13 2-4-16,-16 0-5 0,-20 5 2 16,-20 0-6-16,-18 0 0 15,-18 0-3-15,-11 10-3 16,-6 4 6-16,-3 4 0 15,9 3 3-15,12 0 2 16,19 2 1-16,22-6-6 16,30-3 1-16,28-6 9 15,21-4 6-15,10-1 2 16,1 4-14-16,2 12-4 16,-2 8 5-16,-2 13 13 15,-1 5 11-15,1 5-1 16,-1 1-8-16,1 7-4 15,1 4-1-15,1 3 1 0,2 7 4 16,0 7-2-16,-2 6-1 16,-2 5-2-16,-5-1 1 15,-3 0 4-15,2-5 4 16,1-3 0-16,-1-3-9 16,4-3-2-16,-1 0 3 15,1-7-8-15,-4-3 2 16,0-7 6-16,-3-7-3 15,-4 0-6-15,-3-5 0 16,1-4-3-16,-2-5-1 16,1-5-1-16,7-15 0 15,2-8-1-15,6-6-1 16,5-3-6-16,0 0 3 0,0 0-7 16,0 0 4-16,14 0-3 15,19 0 9-15,17 0-2 16,10 0 2-16,15 0-1 15,16 0 1-15,12 0 0 16,11 0-2-16,4 0 0 16,7 0-1-16,9 0-3 15,4 0 3-15,7 0 2 16,4 0 0-16,3 0 2 16,-7 0-1-16,-8 0 0 15,-8-4-1-15,-15-4 0 16,-10 3 0-16,-11-4-1 15,-13 1 1-15,-14 0 1 16,-14 0-2-16,-11 0 1 0,-8-2-1 16,0-2 1-16,7-4 1 15,8-2 0-15,6 2 3 16,9 1-1-16,0 4-2 16,2 7 1-16,-5 2-2 15,0 2 2-15,-5 0-1 16,-8 0 2-16,-9-3-2 15,-7 0-2-15,-13-1 2 16,-3-1-2-16,-5 0 2 16,-1-6 1-16,-1 0 2 15,4-8-2-15,-3-2 6 16,-1-7-6-16,2-7 3 0,-1-4-1 16,1-7 3-16,-5 1-6 15,-1-5 2-15,-4-4 2 16,0-5-1-16,0-4-3 15,-2-4 1-15,-7 1-3 16,-2-9 4-16,0-4-2 16,0-16 0-16,4-7-1 15,1-4-1-15,3-5-2 16,3 4-3-16,0 5 4 16,0 10-3-16,-2 20 4 15,-5 14 2-15,1 14-1 16,-1 8 3-16,-2 0-1 15,0 2-1-15,-2-3 3 0,-1-1-2 16,-3-1 0-16,-5-2-1 16,-2 8-2-16,-7 1 2 15,-5 3 0-15,-10 4 0 16,-16 4-2-16,-19 8-1 16,-29 1 3-16,-38 5 0 15,-41 5-6-15,-45 2-14 16,-44 4-27-16,-25 28-22 15,-9 15-27-15,16 7-39 16,38 1-44-16,46-4-54 16,58-14-132-16</inkml:trace>
  <inkml:trace contextRef="#ctx0" brushRef="#br0" timeOffset="76367.154">27436 8584 192 0,'0'0'264'0,"0"0"-232"16,0 0-28-16,0 0-4 15,0 0 19-15,-168 0 21 16,81 0 2-16,-19 0-10 16,-21 12-6-16,-9 0 1 15,-6-2-10-15,1-1-5 16,7-5 2-16,16 0-3 16,21-3-4-16,24 1-2 15,22 2-3-15,20-1 9 16,15-1 5-16,10-2-9 0,6 0-6 15,0 3 80 1,0 6-80-16,2 0 0 0,9 4 10 16,0 1 7-16,1 2 1 15,-4 2-6-15,1 6 0 16,0 8 9-16,0 4 0 16,0 6 10-16,0 6-5 15,-2 6 3-15,-3 10-5 16,-2 11 1-16,-2 10 6 15,0 8 5-15,-18 6-4 16,-6 6-14-16,-3 8-6 16,-2 2-2-16,0 3 6 15,2-6 4-15,7-6-4 16,5-2 3-16,7-7-6 16,6-9-8-16,0-6-1 0,0-4-1 15,-4-8 1-15,1-10-4 16,-3-12 2-16,2-15 1 15,0-8-1-15,2-13 2 16,1-3-4-16,1-4 4 16,2-2-1-16,0-3-2 15,0 3 4-15,-2-3-3 16,2 1-2-16,-2 1 1 16,2 0-2-16,0 0 0 15,0-2 0-15,0 2-3 16,0-2 0-16,0 2 0 15,0-2-1-15,0 2 0 0,0-2 4 16,0 0-5-16,0 0 5 16,0 0-2-16,0 0 1 15,0 0 1-15,0 0-1 16,0 0-5-16,0 0-1 16,15 0-9-16,30-6 12 15,22-8 3-15,20-2 1 16,17 2-4-16,8 2-7 15,8 6 7-15,12 0-2 16,4-2 4-16,4 4-2 16,11 2-4-16,3 2 1 15,14 0 7-15,8 0 1 16,-3 8 0-16,-7-5-1 0,-15-3-6 16,-22 0 4-1,-17 0 2-15,-14-3-1 0,-17-8 2 16,-15-2-1-16,-12-1 0 15,-14 2 0-15,-11-5 1 16,-4-1 0-16,-8-3 5 16,-1-5 1-16,-7-7 1 15,-1-7-2-15,0-8-1 16,-2-16-1-16,3-17-4 16,-3-13 1-16,2-8-1 15,-2-5 1-15,-4 3 1 16,-2 2-2-16,0 0 0 0,-16 0 0 15,-13-1 0 1,-6-2 0-16,-7-6 3 0,-3-5-2 16,1 0-1-16,4 5 0 15,9 15 1-15,6 23-1 16,7 20 3-16,7 14-3 16,2 13 2-16,0 3 2 15,2-2-3-15,1-3 1 16,-1-4 1-16,0-1 2 15,-2-4-2-15,-2 7-1 16,-3 4-1-16,-10 6-1 16,-27 2 0-16,-50-1-7 15,-86 7 0-15,-104 12-53 16,-116 5-103-16,-112 29-251 16</inkml:trace>
  <inkml:trace contextRef="#ctx0" brushRef="#br0" timeOffset="79899.956">18575 9186 617 0,'0'0'143'16,"0"0"-79"-16,0 0 14 0,0 0 26 16,0 0-16-1,0 0-24-15,0 0-19 0,-2 0-18 16,0 0-6-16,0 0-10 15,2 0-5-15,0 10-4 16,-2 14-1-16,-8 10 7 16,-1 8-3-16,-9 2 3 15,-2-2-4-15,4-8-1 16,0-7-1-16,9-12 0 16,5-4-2-16,2-9 0 15,2-1 2-15,0-1 0 16,0 0 2-16,0 0-1 15,0 0 3-15,10 0-5 16,13-14-1-16,6 0-1 16,4 2 0-16,5 3 1 0,1 2-1 15,0 4 1-15,1 3-3 16,0 0 2-16,-4 0-2 16,-7 10-2-16,-5 7 0 15,-8 3 3-15,-9 3-2 16,-7 0 3-16,0-4 1 15,0-1 0-15,-15-4 0 16,-10 0 2-16,-6-2 3 16,-10-2-4-16,1-4-1 15,0-2-10-15,3-4-21 16,8 0-20-16,4 0-24 16,9-16-46-16,5-2-62 0,5-4-47 15,1-8-88-15</inkml:trace>
  <inkml:trace contextRef="#ctx0" brushRef="#br0" timeOffset="80088.045">18598 9115 241 0,'0'0'147'16,"0"0"-46"-16,0 0-10 15,0 0-6-15,0 0-21 16,0 0-32-16,100-72-15 15,-42 53-10-15,6-2-7 16,1 8-1-16,-9 4-33 0,-10 9-121 16,-14 0-144-16</inkml:trace>
  <inkml:trace contextRef="#ctx0" brushRef="#br0" timeOffset="80574.76">19081 8851 256 0,'0'0'122'0,"0"0"-14"16,0 0-26-16,-71-129 10 15,35 97-15-15,-10 8-29 16,-12 8 0-16,-14 11-18 0,-8 5 9 16,-11 5-11-16,-3 30-2 15,0 13-4-15,0 20-10 16,7 12-8-16,12 17-3 15,8 5 0-15,18 9 1 16,15 5 1-16,19 8-3 16,15 2 0-16,0-3 0 15,36-3 0-15,16-4 1 16,16-14-1-16,14-19 2 16,17-28-2-16,19-29 2 15,20-26 0-15,9-11 8 16,2-40-8-16,-9-17 2 15,-16-12 2-15,-18-4 12 16,-19-6 16-16,-18-9 9 16,-22-11 7-16,-20-10 0 0,-20-5-10 15,-7 1-15-15,-29 10-8 16,-25 11 2-16,-17 18-11 16,-14 18-4-16,-15 23-4 15,-14 16-5-15,-19 19 2 16,-12 9-9-16,4 0-42 15,16 24-29-15,32 10-32 16,35 10-101-16,31 3-119 16</inkml:trace>
  <inkml:trace contextRef="#ctx0" brushRef="#br0" timeOffset="81182.626">18575 10281 394 0,'0'0'173'0,"0"0"-75"16,0 0-19-16,0 0 12 16,0 0 0-16,0 0-11 15,-14-32-34-15,-5 39-27 16,-17 31-15-16,-17 19 7 0,-24 22 31 16,-12 15 2-1,-17 11-10-15,-15 8-2 0,-12 1 4 16,-8-3-3-1,10-9-11-15,15-14-9 0,20-16-2 16,28-17-1-16,26-24-3 16,22-13-1-16,14-12-6 15,3-3 0-15,3-2 1 16,-2-1 1-16,0 0-2 16,2 0-5-16,-2 0-30 15,0 0-35-15,2 0-37 16,-5 0-43-16,5 0-110 15,0 0-32-15,0 4-148 16</inkml:trace>
  <inkml:trace contextRef="#ctx0" brushRef="#br0" timeOffset="81774.155">17148 11659 251 0,'0'0'189'0,"0"0"-77"15,0 0-27-15,0 0 19 16,-31-104-44-16,13 92 16 15,-1 7 1-15,-6 5-30 16,-4 0-19-16,-2 0-3 16,-3 20-8-16,3 11-3 15,2 15 1-15,7 12 1 16,3 7 3-16,6 10-12 16,7-1-5-16,6 4-1 15,0 10-1-15,13 2 0 16,20 1 0-16,15-11 0 15,7-16 0-15,10-16 0 16,4-15 0-16,7-20 3 0,8-13-3 16,7-5 7-1,10-38 0-15,4-13-5 0,-10-12 6 16,-10-5-2-16,-14-6 5 16,-15-6 9-16,-17-9 9 15,-20-10-1-15,-17-6-5 16,-2 3 1-16,-37 15-7 15,-23 20-6-15,-11 19 3 16,-10 16-6-16,-2 11-7 16,8 10 0-16,3 9-1 15,7 6-2-15,15 1-18 16,7 0-37-16,10 0-19 16,8 8-34-16,5 12-80 15,6 7-50-15,6 5-107 0</inkml:trace>
  <inkml:trace contextRef="#ctx0" brushRef="#br0" timeOffset="82306.925">17289 11703 350 0,'0'0'171'0,"0"0"-58"15,0 0-24-15,0 0-33 16,0 0-22-16,0 0-5 0,31-21 0 16,-2 18 1-16,9-5-4 15,11-3-3-15,4 3 8 16,-3-2-18-16,-10 6-2 16,-18 1 0-16,-11 3-11 15,-11 0-3-15,0 0-7 16,0 15 10-16,-25 11 6 15,-8 8 4-15,-7 3-7 16,2-5-1-16,7-6-2 16,11-8 2-16,9-8-2 15,7-6-1-15,1-1-2 16,3-3-1-16,0 0-8 16,0 0-2-16,9 0 14 0,8 0 0 15,8 0 5-15,0 3-5 16,2 1 1-16,-5 4-1 15,-4 0 0-15,-2 1-2 16,-6 6 0-16,-1 3 1 16,-5 7 0-16,-4-2 1 15,0 3 1-15,-10-2 7 16,-19 0-3-16,-11-5 1 16,-8-4-6-16,-10-1 0 15,-4-9-40-15,0-5-19 16,1 0-42-16,9-19-53 15,7-17-69-15,16-13-67 0</inkml:trace>
  <inkml:trace contextRef="#ctx0" brushRef="#br0" timeOffset="82944.419">18720 10297 397 0,'0'0'175'16,"0"0"-68"-16,0 0 8 0,0 0-7 16,0 0-3-16,0 0-15 15,-18-16-24-15,18 16-24 16,0 0-18-16,18 20-15 16,18 12 15-16,17 14 15 15,8 10-2-15,3 11-10 16,3 11-8-16,2 11 3 15,3 10-9-15,-3 4 15 16,-7-3-7-16,-8-7-7 16,-10-9-12-16,-7-9 2 15,-5-13 0-15,-3-14 6 16,-7-17 2-16,-6-16-7 16,-7-6 0-16,-5-7-4 0,-2-2-1 15,-2 0 0-15,0-2-18 16,0-17-62-16,-17 1-61 15,-8-1-77-15,1 5-82 16,3 3-124-16</inkml:trace>
  <inkml:trace contextRef="#ctx0" brushRef="#br0" timeOffset="83484.531">19476 11223 359 0,'0'0'218'0,"0"0"-120"16,0 0-29-16,0 0 21 15,0 0 6-15,0 0-16 16,-91-30-25-16,70 34-30 16,-1 25-3-16,-3 10 3 15,-2 10 1-15,3 5-3 16,2 1-3-16,1 7 3 15,2 5-10-15,3 7-2 16,1 8-5-16,5 8 5 16,10-1 6-16,0-7-1 15,12-4 4-15,24-11 3 16,12-11-18-16,10-8 2 0,12-16 0 16,3-15-1-16,8-14 0 15,2-3 1-15,0-26-1 16,0-17 0-16,-8-7-1 15,-5-1-1-15,-17-8 2 16,-12-3-3-16,-12-10 7 16,-12-9-1-16,-10-5-2 15,-2-2 2-15,-5 4-6 16,0 8 4-16,-19 7-5 16,-14 6 1-16,-11 7-2 15,-14 7-2-15,-14 5-1 16,-10 13-1-16,-5 10-4 0,0 7-5 15,11 8-8-15,18 3-10 16,22 3-12-16,17 0-24 16,9 23-39-16,4 11-85 15,-1 12-63-15,-1 7-121 16</inkml:trace>
  <inkml:trace contextRef="#ctx0" brushRef="#br0" timeOffset="84099.689">19580 11575 219 0,'0'0'224'0,"0"0"-97"15,0 0-20-15,0 0-8 0,0 0-7 16,0 0 0-16,-2-45-20 16,2 45-29-16,0 0-16 15,0 0-3-15,0 0-4 16,0 4-5-16,-6 17-4 16,-6 13 10-16,-1 10-2 15,-5 9-4-15,-2 4-7 16,4 1-4-16,3-2-1 15,7-6-2-15,3-6-1 16,3-7-1-16,0-12 1 16,5-9-2-16,12-6-4 15,2-8 2-15,0-2 4 16,-1 0 2-16,0-4 2 16,-2-10 4-16,-8-6 1 15,-3-4 8-15,-5 0 7 0,0-1-8 16,-9 4-15-16,-13 3-1 15,-5 8-5-15,-2 6-3 16,5 2-19-16,-1 2-20 16,2 0-73-16,4 6-136 15,3 6-176-15</inkml:trace>
  <inkml:trace contextRef="#ctx0" brushRef="#br0" timeOffset="94129.184">19041 6657 247 0,'0'0'406'0,"0"0"-323"15,0 0-78-15,0 0 6 16,0 0 31-16,0 0 20 15,0 0 8-15,14-60 1 16,-14 60-15-16,2 0-18 16,2 0-4-16,3 12-5 15,3 20 5-15,2 14 2 16,-3 16-2-16,-5 17-2 0,-4 17-4 16,0 8-4-16,0 4-4 15,0-1-2-15,0-8 2 16,0 3 2-16,0-7 0 15,0-9-9-15,0-15-2 16,0-21 1-16,0-21-6 16,0-9-4-16,0-13-1 15,0-5 2-15,-4-2 9 16,-9 0-1-16,-10 0 0 16,-8-2-11-16,-9-18 0 15,-3-1-6-15,6-4 1 16,5-1-1-16,12 6 1 15,9 7 3-15,7 4 0 16,4 5-3-16,0 2-3 0,0 2-4 16,0 0 0-16,0 0 5 15,0 0-8-15,6 15-4 16,11 20 10-16,4 14 9 16,4 10 6-16,2-2-1 15,4-7-4-15,0-6 0 16,7-8 2-16,2-6 0 15,-2-14 7-15,2-11 1 16,0-5-6-16,7-26-4 16,7-34-1-16,8-31 0 15,-2-29-11-15,-11-17-62 16,-29-2-122-16,-24 17-177 16,-69 24-436-16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1T15:58:24.854"/>
    </inkml:context>
    <inkml:brush xml:id="br0">
      <inkml:brushProperty name="width" value="0.05292" units="cm"/>
      <inkml:brushProperty name="height" value="0.05292" units="cm"/>
      <inkml:brushProperty name="color" value="#FF0000"/>
    </inkml:brush>
  </inkml:definitions>
  <inkml:trace contextRef="#ctx0" brushRef="#br0">8475 3810 111 0,'0'0'184'15,"0"0"-76"-15,0 0-12 16,0 0 1-16,0 0-1 16,0 0-24-16,0 0-24 15,0 0-8-15,2-61 11 16,-2 47 4-16,0-1-4 16,-9 1-14-16,-4-4-10 15,-3 1-7-15,-2-1-7 16,1 4 2-16,-4 0 2 15,-4 2 2-15,-1 4-9 0,0 2 0 16,1 2 0-16,0 4 6 16,-2 0 2-16,-2 0-10 15,0 0-2-15,-2 0-2 16,0 2 8-16,0 5-1 16,2-4 4-16,4 2 1 15,4 0 1-15,-2 2-4 16,3 0-4-16,-7 5-5 15,-2 2 1-15,-5 6 0 16,1 1-3-16,4 1 2 16,0 0-2-16,7 2 0 15,0-1 1-15,1 4 0 16,1 3 0-16,3-1 3 16,-1 0-3-16,0-5 7 0,2 1-4 15,1-6 3-15,1 5-4 16,6 3 1-16,1-2 0 15,3 3-5-15,4 1 1 16,0 0-2-16,0 1 4 16,0 3-2-16,0-4 2 15,4 4-3-15,7-5 2 16,0 1-2-16,3-3 3 16,1 0-2-16,3 4 0 15,2-7 2-15,2-1-2 16,0 2 2-16,1-2-4 0,0-2 4 15,-4 0-1 1,-1-3 0-16,-1 1-2 0,2-2 0 16,3 0 1-16,3 1-1 15,-1-2 0-15,0-1 2 16,-1 0-3-16,2-2 0 16,-1-2 1-16,0 0-1 15,3-2 2-15,0-1 2 16,0-2-2-16,0-1 1 15,-1-2-1-15,-1 4-2 16,-3-4 1-16,0 2-1 16,1-1 2-16,-4-2 0 15,-1-1 2-15,-1 0-3 16,0 0 2-16,1 0 0 16,1 0 1-16,2 0-1 0,4 0-1 15,4-8 1-15,0 0-1 16,0 0-2-16,-2 2 0 15,-6-2 0-15,-1 2 1 16,-1 0 0-16,-2-3 1 16,-1 0 2-16,-1-3-1 15,3-6 0-15,-3-1 2 16,2-4-2-16,0 0 0 16,1-2 1-16,-3-1-4 15,-1 2 2-15,1-1-2 16,-1 1 2-16,1 1-2 15,-1-2 0-15,-1 4 0 0,-1-4 0 16,-4 1 1-16,1 0 2 16,1-2-3-16,-8 0 2 15,0-2 0-15,-2-2 0 16,0-4-1-16,0 1 4 16,-12-3-3-16,-1 0 2 15,-3 0-4-15,3-1 0 16,-1-1 2-16,1-5-2 15,3 1 0-15,-6-2-2 16,0 2 1-16,-4 3 2 16,-5-1 0-16,-6-1-1 15,-9 3-5-15,-11 1 4 16,-12 5-5-16,-15 3 2 0,-8 8 1 16,-11 4-12-1,2 8-30-15,11 7-16 0,9 2-33 16,17 0-58-16,8 20-113 15,5 9-274-15</inkml:trace>
  <inkml:trace contextRef="#ctx0" brushRef="#br0" timeOffset="25122.653">27449 5083 332 0,'0'0'103'0,"0"0"-37"16,0 0-36 0,0 0 56-16,0 0-4 0,0 0 0 15,29-83-27-15,-29 82 2 16,0 1-7-16,0 0-18 15,-25 0-15-15,-23 0-17 16,-21 0-1-16,-20 21-3 16,-12 5 4-16,-8 6 2 15,-5 1 1-15,3-1-1 16,4-2-1-16,6-5 1 16,21-6-1-16,22-7 5 15,25-3-2-15,21-7 1 0,10 0-5 16,2-2 0-1,0 0-1-15,0 0-1 0,0 1-3 16,0 12-3-16,0 5 2 16,0 13 6-16,0 10 6 15,-2 5 0-15,2 8 4 16,0 4 6-16,0 4 2 16,0 6 8-16,0 2-11 15,0 3-2-15,-2-3-1 16,-11-8 18-16,-1-10-16 15,3-9 3-15,3-11-2 16,2-8-1-16,4-5 3 16,2-6-7-16,0-4-5 15,0-2-1-15,0 1-2 0,0 0 0 16,0-2-2-16,8 4 1 16,4-5 1-16,7 4-2 15,0-4 2-15,10 2 3 16,14-2-4-16,15-2 5 15,20 1-1-15,22 0-1 16,22 2-1-16,19 2-3 16,13-1 0-16,9-4-1 15,-1-1-2-15,-3-2-5 16,-19 0-1-16,-19 0-5 16,-28-10 6-16,-24 3 7 15,-17-2-2-15,-19 3 3 16,-16 1 4-16,-9 2 1 0,-6 3-1 15,-2 0 4 1,0-2 2-16,0 2 3 0,0-4-3 16,0-2 0-16,6-5-2 15,3-6-3-15,1-7-2 16,-4-8 5-16,-4-12 0 16,-2-10-3-16,0-17-3 15,0-9 1-15,-18-10-1 16,-9-9-2-16,-6-1 0 15,-3-6 0-15,1 0 0 16,1-3 1-16,3 9-1 16,4 21-1-16,5 21 0 15,7 23 1-15,-1 15-1 0,-2 6-3 16,-11 6-5 0,-20 4-13-16,-36 4-17 0,-40 4-12 15,-39 20-26-15,-35 3-62 16,-11 2-86-16,12-8-180 15</inkml:trace>
  <inkml:trace contextRef="#ctx0" brushRef="#br0" timeOffset="28086.697">28570 5298 687 0,'0'0'119'16,"0"0"-105"-16,0 0 0 15,0 0 53-15,0 0 14 16,0 0-12-16,0-16-13 0,0 16-18 15,0 0-12-15,0 0-10 16,0 0-12-16,0 0-4 16,0 0-7-16,0 0-3 15,3 20-2-15,1 14 11 16,1 8 1-16,0 1 0 16,1-6 0-16,-2-7 1 15,1-10-1-15,-1-10 2 16,-2-8-1-16,3-2 2 15,0 0 6-15,12-20 47 16,22-32 5-16,21-30-30 16,19-25-28-16,8-13 3 15,1-2-6-15,-13 12-29 0,-17 19-52 16,-27 25-70 0,-29 22-104-16,-2 14-214 0</inkml:trace>
  <inkml:trace contextRef="#ctx0" brushRef="#br0" timeOffset="34951.545">30771 5573 201 0,'0'0'274'0,"0"0"-201"15,0 0-34-15,0 0 48 16,0 0-9-16,0 0-21 15,15-48-11-15,-13 48-7 16,-2-3-6-16,0 3-12 16,0 0-12-16,0 0 4 15,0-2 0-15,0 2 6 16,0 0-8-16,0 0-5 16,0 0 1-16,0 0 0 15,0-2-5-15,0 2-2 16,0 0-1-16,0 0-20 0,0 0-42 15,0 0-21-15,0-4-10 16,0 1-11-16,7-2-3 16,5 1 22-16,1-4 68 15,3 0 18-15,-3 1 5 16,-2-2 20-16,-2 3 60 16,-7 0 32-16,-2 4-2 15,0-1-10-15,0 0-10 16,0 3-31-16,0 0-9 15,0 0-15-15,0 0-9 16,0 0-9-16,0 0-6 16,0 0-9-16,0 0-7 0,0 0-8 15,2 17-1-15,9 10 6 16,7 9 3-16,3 0 7 16,-2 1-1-16,-1-11-5 15,-5-2 1-15,3-11-2 16,-1-4 2-16,4-7 0 15,12-2 5-15,23-16 2 16,25-32 5-16,24-24-7 16,16-16-7-16,-1-17-7 15,7-12-34-15,6-13-37 16,14-6-65-16,7-5-203 16</inkml:trace>
  <inkml:trace contextRef="#ctx0" brushRef="#br0" timeOffset="36346.391">7552 2919 669 0,'0'0'149'0,"0"0"-120"15,0 0 14-15,0 0 40 16,0 0 5-16,0 0-35 15,0 0-41-15,38-2-10 16,35-12 9-16,37-8 1 16,21-4-8-16,10-4-3 0,-6 1-1 15,-17 8-35 1,-31 7-36-16,-33 10-43 0,-31 4-34 16,-23 0-67-16,-14 20-51 15</inkml:trace>
  <inkml:trace contextRef="#ctx0" brushRef="#br0" timeOffset="36562.906">8152 2859 119 0,'0'0'198'0,"0"0"-59"15,0 0-6-15,0 0 1 16,0 0-11-16,0 0-3 16,-16-28-39-16,16 28-32 15,0 0-14-15,0 0-15 16,0 8-14-16,-2 22-3 15,-3 13 9-15,-6 8-4 0,0 4-7 16,-4 1 0-16,1-3-1 16,7-9-55-16,5-9-94 15,2-15-81-15,0-9-128 16</inkml:trace>
  <inkml:trace contextRef="#ctx0" brushRef="#br0" timeOffset="37411.547">8327 2879 567 0,'0'0'129'0,"0"0"-28"15,0 0 35-15,0 0-14 0,0 0-44 16,0 0-47-16,0-28-31 16,0 56 0-16,0 12 0 15,0 11 10-15,-2 0-4 16,-2 4-2-16,2-7-3 15,2-6-1-15,0-12-2 16,0-12-31-16,0-12-18 16,0-6 7-16,16 0 9 15,3-6 27-15,14-24 8 16,10-8 4-16,-1-2 1 16,-2 3-1-16,-9 11-1 15,-10 11-2-15,-7 5 1 16,-10 8-2-16,-2 2-2 0,-2 0-8 15,2 0-2-15,1 14 8 16,3 8 4-16,-2 2 2 16,4-2 3-16,0-2-1 15,3-2-2-15,5-4 0 16,-1-2 0-16,4-6 10 16,-2-3 3-16,5-3-14 15,3 0 11-15,6-12-3 16,3-13 3-16,-3-5 0 15,-2 2 7-15,-9 0-4 16,-7 10 4-16,-9 4 3 16,-1 10-4-16,-3 4 2 0,0 0-18 15,0 0-2-15,0 0-13 16,0 2-5-16,0 14-2 16,2 4 13-16,5-1 6 15,4-1-6-15,0-11-6 16,3-3 7-16,-1-4-5 15,7 0 2-15,5-10 9 16,4-16 9-16,0-8-3 16,-2 0 2-16,-8-1-1 15,-5 6 0-15,-10 2 8 16,-2 7-2-16,-2 8 0 16,0 6 6-16,0 4-9 15,0 2-10-15,0 0-6 0,0 0-9 16,0 10-14-1,0 12 14-15,0 6 15 0,0-2-1 16,0-1 0-16,5-3-4 16,11-4 5-16,-1 2 0 15,3-4 0-15,-3 1 0 16,-1-3 0-16,-7 3 1 16,-3-2 2-16,-4-4-3 15,0 4-3-15,-2 2 3 16,-25-2-1-16,-6 2-8 15,-10-5-23-15,-4-2-60 16,-2-3-33-16,1-7-28 16,0 0-142-16</inkml:trace>
  <inkml:trace contextRef="#ctx0" brushRef="#br0" timeOffset="37743.463">8900 2663 535 0,'0'0'92'16,"0"0"-33"-16,0 0 0 15,0 0-17-15,0 0-25 16,0 0-17-16,0 5-6 16,0 14 6-16,0-1 0 15,0-4 2-15,5-4 0 16,4-4 2-16,0-3 21 0,-3-3-10 15,-1 0 10 1,-1 0 33-16,1 0 11 0,2-7-14 16,-1-9-13-16,-4-2-3 15,-2 1-18-15,0 4-14 16,0 1-3-16,-6 8-8 16,-12 4-27-16,-2 0-46 15,2 8-58-15,12 20-54 16,6 4-165-16</inkml:trace>
  <inkml:trace contextRef="#ctx0" brushRef="#br0" timeOffset="38341.903">9830 2900 213 0,'0'0'496'16,"0"0"-395"-16,0 0 21 16,0 0-6-16,0 0-32 15,0 0-18-15,13-69-12 16,-13 69-26-16,0 0-27 16,0 0-1-16,2 8-13 15,4 18 0-15,2 9 13 0,1 9 4 16,2 0-4-1,0-2 2-15,2-5-1 0,3-4 0 16,0-9 0-16,6-9-1 16,-1-8-1-16,5-7-1 15,2 0 2-15,7-10 1 16,2-20 1-16,3-4-2 16,-6-8 3-16,-8 1 0 15,-5 0 2-15,-8-2-1 16,-9 6 2-16,-4 4-5 15,0 11 5-15,0 5-4 16,0 14 2-16,0 1 0 0,0 2-4 16,0 0-11-1,0 5-13-15,0 12 1 0,0 7 22 16,0 2-2-16,8-1 2 16,7-4-1-16,3 0 1 15,1 0-1-15,2 3 2 16,-3 0 0-16,-3 0 0 15,-3 1 1-15,-10-1-1 16,-2-4-2-16,0 1 1 16,0-7-2-16,-23 1-13 15,-10-3 0-15,-12-4-27 16,-11-4-49-16,-13-4-65 16,-6 0-27-16,-12-16-174 15</inkml:trace>
  <inkml:trace contextRef="#ctx0" brushRef="#br0" timeOffset="38523.632">9913 2498 465 0,'0'0'213'0,"0"0"-75"16,0 0-38-16,0 0-4 15,0 0-50-15,0 0-46 16,2-26-6-16,-2 48-92 15,2 12-71-15,11 14 19 16,12 7-248-16</inkml:trace>
  <inkml:trace contextRef="#ctx0" brushRef="#br0" timeOffset="39105.353">11388 3120 117 0,'0'0'38'0,"0"0"19"16,0 0 116-1,0 0-49-15,0 0-58 0,0 0 26 16,-13-106-18-16,13 91 14 16,0 1-1-16,0-4-7 15,-16 0-17-15,-9 4-21 16,-4 5-12-16,-2 0-8 16,0 9-10-16,0 0-7 15,-3 0-5-15,-1 27-2 16,-3 10-4-16,3 14 1 15,10 7 3-15,13 2 0 16,12-4-2-16,0-6-16 16,29-14-21-16,10-14-10 15,5-15 10-15,1-7 25 0,4-8 16 16,-2-27 7-16,-7-3 4 16,-5-8 7-16,-12 2 24 15,-12 2 3-15,-6 3-4 16,-5 12 0-16,0 8-14 15,0 12 13-15,0 5-10 16,-3 2-10-16,3 0-20 16,0 2-6-16,0 25-19 15,0 14 20-15,14 5 5 16,6 0 0-16,4-5-40 16,9-4-75-16,4-7-75 15,9-13-74-15,8-16-234 16</inkml:trace>
  <inkml:trace contextRef="#ctx0" brushRef="#br0" timeOffset="39834.113">12055 2900 603 0,'0'0'254'16,"0"0"-98"-16,0 0-44 15,0 0-16-15,0 0-11 16,0 0-15-16,-7-63-19 16,7 63-29-16,-4 5-22 0,-3 28-12 15,0 18 8-15,-4 12 4 16,0 10 2-16,2-5 1 16,2-2-2-16,-1-6-1 15,1-11 0-15,2-12 0 16,3-16-2-16,0-12-10 15,2-9-8-15,0 0 14 16,0-1 6-16,0-32 3 16,0-13-3-16,0-12-23 15,0-10 8-15,0-2 7 16,0 2 0-16,0 5 1 16,2 10 3-16,5 9 3 15,6 11-1-15,5 13-7 0,4 10-5 16,5 8-3-1,2 2 5-15,6 0-3 0,1 16-2 16,-4 10-4-16,-8 6 9 16,-8 7 8-16,-12-2-7 15,-4 4 5-15,0-3 4 16,-20-6 2-16,-2-4 0 16,-3-7 0-16,5-2 2 15,7-9-2-15,6-6 2 16,7-4 4-16,0 0-3 15,0 0 1-15,3 0-1 16,18 0 5-16,6 0-4 0,7 0 1 16,3 0-2-1,-5 0-3-15,2 10-2 0,-7 10 1 16,-4 6-3 0,0 6 3-16,-9 7 0 0,-6-2 1 15,-5-2 1-15,-3-3-1 16,0-11 0-16,-29-2 5 15,-13-6 9-15,-12-4 7 16,-11-9-8-16,-9 0-13 16,5 0-4-16,5-14-5 15,17-15-24-15,27-8-42 16,20-9-98-16,29-9-86 16,36-1-228-16</inkml:trace>
  <inkml:trace contextRef="#ctx0" brushRef="#br0" timeOffset="40270.291">12766 2909 355 0,'0'0'333'0,"0"0"-191"16,0 0-8-16,0-110-53 15,-20 84-6-15,-3 8-12 16,-1 6-17-16,-3 4-19 15,-1 8-20-15,-4 0-7 16,0 8-4-16,1 22-1 16,2 7-1-16,10 7 4 0,7 0 2 15,12-1 0-15,0 0 2 16,12-2-2-16,19-2 3 16,7-5 0-16,1 0 0 15,2-4-2-15,-3 0 1 16,-5-2-2-16,-2-2 4 15,-6-2-4-15,-10-2-3 16,-5-1 3-16,-6-3 3 16,-4-2-1-16,0-3-2 15,-16 4 4-15,-19-3 13 16,-12-2 3-16,-11-5-7 16,-6-3-10-16,-2-1 0 15,6-3-3-15,14 0-9 16,19 0-16-16,16 0-26 15,11-21-48-15,17-16-98 0,44-17-174 16</inkml:trace>
  <inkml:trace contextRef="#ctx0" brushRef="#br0" timeOffset="40734.793">13109 2796 556 0,'0'0'199'0,"0"0"-97"16,0 0-17-16,0 0 7 16,0 0-26-16,0 0-40 15,18-25-22-15,25 18 0 0,8 4 6 16,4-1-9-16,5-1 0 16,5 2 2-16,-5 1-3 15,-6 0-3-15,-17 2 3 16,-16 0-2-16,-15 0 0 15,-6 0-6-15,0 0 1 16,0 0 6-16,-19 0-3 16,-6 4 4-16,0 8 3 15,3 0 1-15,5-1-2 16,3-2 1-16,3 3-3 16,2 0-1-16,0 4-3 15,0 2 4-15,0 4-1 16,-2 5 0-16,0 8 0 15,0 5 1-15,-1 5-6 16,6 1 5-16,4 1-3 0,2-4-16 16,0-5-62-16,0-3 62 15,0-8 13-15,0-1-28 16,0-3 6-16,0-5-30 16,0-3 40-16,0-6-94 15,0-4-102-15,-5-1-119 16</inkml:trace>
  <inkml:trace contextRef="#ctx0" brushRef="#br0" timeOffset="41116.037">11749 3909 474 0,'0'0'153'15,"0"0"-116"-15,0 0-20 0,0 0 60 16,0 0 48-1,0 0-11-15,-13-5-53 0,111-19-29 16,56-13-1-16,37-6-23 16,21-8-5-16,6 3-2 15,-14 6-2-15,-17 8 1 16,-20 10-16-16,-22 8-14 16,-29 8 10-16,-34 6-31 15,-34 2-38-15,-35 0-68 16,-13 14-184-16</inkml:trace>
  <inkml:trace contextRef="#ctx0" brushRef="#br0" timeOffset="41319.87">12050 4052 343 0,'0'0'410'15,"0"0"-358"-15,0 0-37 16,0 0 30-16,143-18 56 15,13-16 12-15,36-8-61 16,19-7-28-16,3 0-24 16,-15 1-5-16,-34 6-101 15,-47 6-102-15,-45 11-70 16,-46 5-280-16</inkml:trace>
  <inkml:trace contextRef="#ctx0" brushRef="#br0" timeOffset="45240.876">7338 12412 426 0,'0'0'160'16,"0"0"-96"-16,0 0 0 16,-139-3 16-16,91 3-3 15,-8 3-13-15,-4 19-20 16,-2 4-1-16,-1 11-6 15,1 4-5-15,0 8-7 0,-4 6-3 16,4 3 0-16,1 7-9 16,9 3-1-16,4 4-10 15,13 7 1 1,8 1 1-16,11 8-1 0,14 2-3 16,2 1 2-16,18-1-2 15,26-8 1-15,14-12-1 16,21-9 4-16,6-13-1 15,10-11-2-15,5-12 3 16,3-15-1-16,2-10-2 16,-1-6 4-16,-3-35-2 15,-7-13 0-15,-7-14 4 16,-12-6-3-16,-10-9 2 16,-12 2-2-16,-8-3 2 15,-9-1 3-15,-11-1 13 0,-15-4-3 16,-10-2 3-16,-2-1 2 15,-31 3-9-15,-12 2-3 16,-8 6-2-16,-5 12-2 16,-10 13-3-16,-11 15-1 15,-22 23-4-15,-26 19-5 16,-27 7-21-16,-17 39-16 16,-5 15-38-16,22-1-27 15,36-6-53-15,49-16-78 16,51-16-213-16</inkml:trace>
  <inkml:trace contextRef="#ctx0" brushRef="#br0" timeOffset="46291.005">5517 15807 104 0,'0'0'586'15,"0"0"-471"-15,0 0-78 16,0 0 0-16,0 0 16 15,0 0 10-15,-8-26-2 16,8 26-19-16,0 0-20 16,6 0-17-16,11 18 5 0,6 16 9 15,3 14 10 1,-3 8 5-16,-6 1-8 0,-3-13-12 16,-5-12-3-16,4-18-1 15,5-11-2-15,17-3-7 16,28-51 3-16,33-44 7 15,31-39-11-15,11-28-41 16,-1 1-89-16,-25 21-172 16,-31 40-351-16</inkml:trace>
  <inkml:trace contextRef="#ctx0" brushRef="#br0" timeOffset="48582.185">7789 12956 403 0,'0'0'210'0,"0"0"-65"16,0 0-22-16,0 0-20 16,0 0-21-16,0 0-30 15,17-2-16-15,-11 2-6 16,8 0-8-16,3 0 9 15,4 2-2-15,-3 4-6 16,-3-2-9-16,-1 1 1 0,-5-5 1 16,-3 0 2-16,-1 0-5 15,-3 0 1-15,0 0-4 16,-2 0 0-16,0 0-5 16,0 0 1-16,0 0-3 15,2 0-3-15,-2 0 1 16,0 0 0-16,3 0-1 15,-3 0 3-15,0 0-2 16,0 0 1-16,0 0 0 16,0 0 5-16,0 0 4 15,0 0 1-15,0 0 0 16,0 0-3-16,0 0-1 0,0 0-2 16,0 0-3-16,0 0 0 15,0 0-2-15,0 0 0 16,0 0-1-16,0 0-2 15,0 0-6-15,0 0-24 16,-14 5-24-16,-8 4-31 16,-2 10-33-16,-3 6-36 15,7 1-35-15,11 3 32 16,9-3-44-16,0-8-106 16</inkml:trace>
  <inkml:trace contextRef="#ctx0" brushRef="#br0" timeOffset="48978.092">7933 13140 232 0,'0'0'211'0,"0"0"-100"0,0 0-26 15,0 0-13-15,0 0 4 16,0 0 6-16,-44-32-12 16,44 32-8-16,0 0-11 15,0-2-8-15,0 2-6 16,0 0-6-16,0 0-3 15,0 0-2-15,0 0 1 16,0 0-2-16,0 0-1 16,0 0-2-16,0 0-2 15,0 0-4-15,0 0-7 0,0 0-4 16,0 8-3-16,13 16 1 16,9 6 1-16,1 5 3 15,-4-4-3-15,1-2 1 16,-1-5-5-16,-4-4 1 15,-3-4 0-15,3-6 0 16,1-2 0-16,3-8 3 16,14 0 1-16,19-29 4 15,24-41 8-15,31-32-9 16,26-36-8-16,31-31-26 16,18-19-67-16,8-7-106 15,-14 17-240-15</inkml:trace>
  <inkml:trace contextRef="#ctx0" brushRef="#br0" timeOffset="53515.167">10744 12689 208 0,'0'0'135'0,"0"0"-38"15,0 0 9-15,0 0-13 16,-100-106-15-16,67 80-16 16,-4-5-11-16,2 2-4 15,-1-4-7-15,-1 3-7 0,3 2-3 16,-4 8 0-16,-4 6-8 15,-6 13 6-15,-6 1-10 16,-14 19-12-16,-5 27-2 16,-6 19 6-16,-5 10 7 15,4 10 2-15,3 1 4 16,11-1-8-16,17-4 1 16,16 2-1-16,23-4 14 15,10-4-5-15,36-4-9 16,27-1-3-16,8-1-8 15,10 1 1-15,1-3-3 16,9-7-2-16,10-12 0 16,8-12 1-16,2-7-1 0,0-15 0 15,-3-9 0 1,-10-5 0-16,-7 0 0 0,-8-21 0 16,-5-20 2-16,-5-11 4 15,-6-18-3-15,-5-10 3 16,-4-11 5-16,-6-3-3 15,-8-4 2-15,-13-1 1 16,-15 0-3-16,-16 6 1 16,-11 9-2-16,-40 8-5 15,-18 10 0-15,-20 14-2 16,-19 16-1-16,-12 12 0 16,-11 17-4-16,-4 7 1 0,6 0-9 15,5 9-31-15,5 11-60 16,6 7-94-16,0 12-105 15,-4 9-204-15</inkml:trace>
  <inkml:trace contextRef="#ctx0" brushRef="#br0" timeOffset="58188.815">11845 12869 320 0,'0'0'194'15,"0"0"-92"-15,0 0-54 16,0 0 20-16,0 0 5 15,0 0 1-15,0 0 1 16,6-32-16-16,-2 32-21 16,-2-2-7-16,-2 2 0 15,0 0-2-15,0 0 2 16,0 0-2-16,0 0-3 16,0 0-7-16,0 0 1 15,0 0-4-15,0 0-6 16,0 0-1-16,2 0-5 0,9 12 2 15,2 8 0-15,5 4 6 16,0 7-6-16,-1 1 0 16,-1 4-6-16,0 0 4 15,-2-2 0-15,-4-4 2 16,1-12 1-16,-3-4 2 16,-4-8-7-16,-2-4 3 15,0-2-1-15,0 0 3 16,3 0 7-16,11-14 1 15,17-27 5-15,25-28 1 16,24-25-19-16,23-27-2 16,18-28-50-16,18-26-95 0,10-20-192 15,20-16-593-15</inkml:trace>
  <inkml:trace contextRef="#ctx0" brushRef="#br0" timeOffset="60244.932">8983 10983 384 0,'0'0'53'15,"0"0"-31"-15,0 0 21 0,0 0 54 16,-136-106 12-16,98 94-29 16,-2 5-15-16,-3 0-29 15,1 7-1-15,0 0 3 16,-3 0 1-16,1 0-8 15,-3 14-4-15,0 13-1 16,0 7-8-16,1 12 1 16,1 9-5-16,3 3-4 15,6 2 5-15,2 2-2 16,8 4 1-16,4 0-5 16,1 5 2-16,8-1 1 15,7-4 4-15,6 2-5 16,0-3 1-16,26-1-3 0,10-2-6 15,4-4 3-15,6-3-3 16,8-4 0-16,6-5-1 16,0-4 1-16,3-2 0 15,-5-4-1-15,-4-6 0 16,-3-6-2-16,0-10-1 16,9-9 1-16,4-5 3 15,15 0 0-15,8-17-2 16,4-6 3-16,3-2 1 15,-7-6 0-15,-12-4-3 16,-10-3 6-16,-14-2-6 16,-9-6 1-16,-5-8 4 0,-8-9 2 15,-5-13 2-15,-8-9-2 16,-8 1-2-16,-8-11 1 16,0 1 0-16,-13-5-6 15,-22 3 1-15,-10 8 3 16,-13 10-4-16,-9 11 2 15,-14 17-3-15,-12 16 0 16,-18 18-2-16,-12 9-3 16,-11 7 4-16,-1 0-4 15,5 9 0-15,17 3-6 16,26 1-6-16,29-2-26 16,24 11-37-16,14 17-54 0,9 15-99 15,5 18-44-15,2 6-158 16</inkml:trace>
  <inkml:trace contextRef="#ctx0" brushRef="#br0" timeOffset="63289.283">7349 12242 346 0,'0'0'24'0,"0"0"-24"16,-154-30 4-16,105 14 24 16,-2 2 61-16,-5 2-27 15,-8 4-28-15,-6 8-7 0,-12 0-2 16,-11 0-4-16,-13 15-2 16,-10 6 2-16,-11 3-14 15,-2 1 4-15,5-5 11 16,7-1 2-16,17 0-10 15,16-2-9-15,13 3 4 16,10 1 0-16,5-1 3 16,7 1 2-16,7 1 2 15,7 0 2-15,3 1-2 16,8-2-1-16,-1 2-8 16,5 5 1-16,-2 5 0 15,2 8 4-15,1 7 2 0,2 6 5 16,5 4-4-16,4 2 1 15,3 3-3-15,3 5-8 16,0 7 4-16,-2 18 4 16,-2 20 7-16,-2 19-4 15,-3 14 0-15,-3 9 7 16,-3 0 5-16,-1-2-2 16,0 4-4-16,-2-3-2 15,2-7-6-15,3-8-2 16,3-8-3-16,3 2 9 15,-1 1 12-15,-4 0-4 16,-8 9-7-16,-9-5-3 16,-8 5-4-16,-5 5 0 0,-5-6 3 15,-4-2-1-15,-1-3-5 16,7-12 2-16,5-7-3 16,6 2 0-16,3-4-3 15,2-1 0-15,-3-8-1 16,2-16-1-16,9-20 0 15,2-28 0-15,11-14 1 16,4-17-1-16,4-11-3 16,2-1 0-16,0 0 0 15,0 0 0-15,0 0-3 16,0 0 0-16,0 0-3 16,0 0-1-16,0 0-7 0,14 0-9 15,13 0 12-15,11 0 9 16,6 4 0-16,9-4-3 15,22 0-3-15,18 0 0 16,18 0 1-16,21-14 6 16,17-12 0-16,18-14 1 15,18 4-1-15,20-4-7 16,14 3 6-16,6 5-1 16,0-3-1-16,-7 0-10 15,-14-1 4-15,-11 4 1 16,-12 6 3-16,-18 4 4 15,-21 4 2-15,-15 4-2 16,-17 7 1-16,-15 0 1 0,-14 3-2 16,-19 4 1-1,-10 0 1-15,-15 0-2 0,-3 0 2 16,-3 0 0-16,0 0 0 16,0 0 0-16,5-8 1 15,4 1 1-15,3-4-2 16,3-3 1-16,-1-4-1 15,-1-5 2-15,-3 2 0 16,-8-9-2-16,-2 2 1 16,-6-2 4-16,-10 2-2 15,-4-4 4-15,-6-3 2 16,0-5 3-16,1-6 2 16,1-10 0-16,4-5-10 15,2-4 0-15,3-5 2 0,-1 1-5 16,-2-7 0-16,-3 4 5 15,-4 2-5-15,-3-6 3 16,-3-5-3-16,0-7 0 16,0-7 0-16,0-6-1 15,0-12 0-15,0-11 0 16,0-2 0-16,0-4 0 16,0 1 1-16,0 3 2 15,-5 6-3-15,-3 8 1 16,0 8-1-16,2 14 2 15,4 1 2-15,-1-3-2 16,3-5 0-16,0-7-2 16,0-5 1-16,11-5-1 0,3 0 0 15,-3 4 0 1,-1 13 0-16,-8 15 1 0,-2 8 2 16,0 7-1-16,-6 5 5 15,-11 6-2-15,1 5-2 16,1 0 2-16,-1-1-2 15,1-2-2-15,-1 0 1 16,3-3-1-16,-3 8-1 16,3 5 2-16,-3 7-1 15,-4 5 2-15,-7 2 7 16,-8 2-5-16,-10-2 2 16,-6-2-4-16,-12 4-1 0,-12-1-2 15,-21 6-2 1,-31 7-1-16,-36 9-9 0,-43 7-27 15,-48 14-39-15,-44 30-66 16,-39 14-99-16,-39 0-384 16</inkml:trace>
  <inkml:trace contextRef="#ctx0" brushRef="#br0" timeOffset="73798.984">7353 15066 159 0,'0'0'334'0,"0"0"-257"16,0 0-72-16,0 0 12 16,0 0 32-16,0 0 34 15,0 0-7-15,-37 12-25 16,37-19-20-16,0-10-12 15,0-20-12-15,4-13-7 16,25-13 2-16,18-16 0 16,16-14 1-16,16-6-2 15,22-14 0-15,20 2 1 16,10 1 0-16,-4 16-2 0,-16 18-3 16,-28 22-8-16,-30 24-31 15,-24 15-15-15,-15 11-18 16,-12 4 8-16,-2 0 12 15,0 0 13-15,0 0-26 16,0 4-26-16,-12 13-25 16,-11 7-68-16</inkml:trace>
  <inkml:trace contextRef="#ctx0" brushRef="#br0" timeOffset="74220.364">7482 14829 72 0,'0'0'6'0,"0"0"-6"15,0 0 0-15,0 0 17 0,0 0 67 16,0 0-2-16,-81 62-26 16,81-61-34-16,0 2-6 15,0 1 13-15,0-2-21 16,0 1-4-16,0 2 1 15,0-5-5-15,0 2 5 16,0-2-4-16,0 2 2 16,0 0 3-16,0-2-3 15,0 3-3-15,0 6 1 16,-21 5-1-16,-14 7-41 16,-13 5-166-16</inkml:trace>
  <inkml:trace contextRef="#ctx0" brushRef="#br0" timeOffset="75471.877">7305 14995 414 0,'0'0'40'16,"0"0"-40"-16,0 0 0 15,0 0 33-15,0 0 66 16,0 0-20-16,0 13-36 15,0-13-25-15,0 0-8 16,0 3 1-16,0 1 20 16,0 1 2-16,0-5-9 15,0 0-5-15,0 0 0 16,0 0 9-16,0 0-2 0,0 0 5 16,0 0-10-16,0 0-7 15,0 0 3-15,0 0 0 16,0 0 3-16,0 0 1 15,0 0-4-15,0 0-2 16,0 0-3-16,0 0-5 16,0 0 2-16,0 0-4 15,0 0 2-15,0 0 3 16,13 0 3-16,18 17-10 16,11 12 39-16,16 12-11 15,16 6 3-15,15 3-10 16,24 0 2-16,24 7-5 15,12-2-1-15,16 8-9 0,2 2-3 16,-2 2 1-16,-7-9-5 16,-17-4 1-16,-19-6-3 15,-19-8 11-15,-19-2-2 16,-19-4 6-16,-18-12-8 16,-13-3-3-16,-14-10-3 15,-7-5-2-15,-7 4 1 16,0-8 0-16,-4 0 1 15,-2 2-2-15,0-2-1 16,0 0 1-16,0 0 0 16,0 0 0-16,0 0 1 15,0 0-1-15,0 0 0 0,0 0 1 16,0 0-1 0,0 0-1-16,0 0 0 0,0 0 1 15,0 0-1-15,4 9-2 16,0 5 2-16,1 3 2 15,1 3 4-15,-4-6-3 16,1-4-1-16,0-5-1 16,-3-5 1-16,0 0 0 15,0 0 3-15,0 0 2 16,0 0 1-16,0-6-2 16,0-20-1-16,-8-22-5 15,-9-25-6-15,1-25-4 0,5-12 2 16,5-8-4-1,3 3 6-15,3 13 0 0,0 7 3 16,0 12 1-16,0 5 2 16,0 13 1-16,0 9-1 15,0 13 1-15,0 6 0 16,0 1-1-16,0-3 0 16,0-7 0-16,3-8-1 15,5-3 1-15,1 2-1 16,3 4 1-16,-2 14-1 15,-3 15 1-15,-5 9 0 16,0 10 2-16,-2 3 0 16,0 0 0-16,0-2-1 15,0 2-1-15,0 0-2 0,0 0 2 16,0-3 1-16,0 3 0 16,0-2-1-16,0 2 1 15,0 0 2-15,0 0-3 16,0-4 0-16,0 4 2 15,0-1-2-15,0 1 1 16,0-3-1-16,0-1 0 16,0-2 0-16,0-1 1 15,0 1-2-15,0-2 1 16,-4-2 0-16,-3-3 1 16,-3-1-1-16,-2-7 0 15,-1 2 0-15,-5-8 1 16,-2-2-1-16,-7-7-1 0,-9-10 1 15,-8-6 0 1,-12-7 0-16,-11 1 0 0,-18 14-3 16,-25 27-9-16,-50 20-10 15,-58 73-19-15,-67 50-39 16,-38 37-59-16,1-2-72 16,40-44-144-16</inkml:trace>
  <inkml:trace contextRef="#ctx0" brushRef="#br0" timeOffset="81330.35">19346 12538 479 0,'0'0'129'0,"0"0"-106"15,0 0 5-15,0 0 22 0,0 0 1 16,-140-80-11-1,84 63-16-15,-8 0-8 0,-15 2-13 16,-12-6-2-16,-25 1-1 16,-24 3-1-16,-28 6-2 15,-23 5-19-15,-14 6 10 16,-5 0 12-16,5 0 2 16,18 10-2-16,22 0 4 15,24 2 1-15,27-6-5 16,21 0-3-16,22-1 3 15,25-5 3-15,19 0 0 16,13 0-1-16,9 0 0 0,3 0-2 16,2 0-3-16,0 0-7 15,0 5-3-15,0 7 10 16,5 10 3-16,9 6 7 16,1 7 11-16,1 6 2 15,-3 12 2-15,-7 13 9 16,-6 22 4-16,0 14 15 15,-11 19-2-15,-22 10-14 16,-5 8-8-16,0 4-6 16,4-7 6-16,7-14-2 15,10-19 0-15,10-15-18 16,7-14 0-16,0-4 12 16,7-16-14-16,10-4-1 15,4-9 1-15,-3-11-3 16,2-6-1-16,4-6-1 0,12-4-1 15,7 0-4-15,12-4 6 16,10-6 0-16,4-2-5 16,11-2 0-16,7 0-3 15,14 0 1-15,14 0 0 16,17 0 7-16,15-6 0 16,11-4 1-16,13 3-1 15,10-6-1-15,16 5-3 16,10 2-1-16,5 1-10 15,6 2 13-15,-2-3 2 16,0-2-4-16,3-1-2 16,-3 1 1-16,1 3 5 0,-1 1 0 15,-6-1 2-15,-13 5-2 16,-14 0 0-16,-27 0 0 16,-19 0 0-16,-24 0 0 15,-19 0 0-15,-19 0 2 16,-17 0-1-16,-10 0 1 15,-15-1-1-15,-8-10 1 16,-12-1-2-16,-3 3 0 16,-2-5 5-16,-6-7-3 15,0 2 8-15,-2-8-2 16,0-3 1-16,0-2-8 16,0-8 2-16,0-13 3 15,4-12-6-15,16-7 0 16,9-9-2-16,7-5 2 15,4-6 1-15,0-3 0 0,1-2 2 16,-4 0 3-16,-1-3-1 16,-1-4-3-16,-3-7 0 15,-5-1-2-15,-5-2 1 16,-5 4-1-16,-11 9 0 16,-4 15 0-16,-2 18 1 15,0 22 4-15,-8 12 1 16,-5 14 5-16,0 6-9 15,-3 4 2-15,3 3 2 16,-5 4-1-16,0 0-2 0,-4 2-3 16,-5-2 4-16,-6 1-4 15,-14 2 3-15,-18 0-3 16,-17 0 0-16,-23 2 3 16,-24 12-2-16,-28 3-1 15,-30 1 2-15,-29 1-1 16,-38 0 1-16,-32 3-2 15,-23-3 0-15,-21 0-2 16,-15 1-13-16,-23-1-24 16,-16 4-11-16,-6-7-32 15,3-9-56-15,16-7-43 16,10-9-91-16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2E55A-B24E-48F8-953D-6AF8D8CD2106}" type="datetimeFigureOut">
              <a:rPr lang="en-IN" smtClean="0"/>
              <a:t>11-06-2020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671A6-A1E6-42D5-9F11-108DDBD68CA3}" type="slidenum">
              <a:rPr lang="en-IN" smtClean="0"/>
              <a:t>‹#›</a:t>
            </a:fld>
            <a:endParaRPr lang="en-IN"/>
          </a:p>
        </p:txBody>
      </p:sp>
    </p:spTree>
    <p:extLst>
      <p:ext uri="{BB962C8B-B14F-4D97-AF65-F5344CB8AC3E}">
        <p14:creationId xmlns:p14="http://schemas.microsoft.com/office/powerpoint/2010/main" val="232490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0779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11-06-2020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76720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11-06-2020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73441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28557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882868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4363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9328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93013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430312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6528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5939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11-06-2020</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971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11-06-2020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63322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60F35-3678-4552-9658-E80C85BE3232}" type="datetimeFigureOut">
              <a:rPr lang="en-IN" smtClean="0"/>
              <a:t>11-06-2020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4177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760F35-3678-4552-9658-E80C85BE3232}" type="datetimeFigureOut">
              <a:rPr lang="en-IN" smtClean="0"/>
              <a:t>11-06-2020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7269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760F35-3678-4552-9658-E80C85BE3232}" type="datetimeFigureOut">
              <a:rPr lang="en-IN" smtClean="0"/>
              <a:t>11-06-2020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55623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60F35-3678-4552-9658-E80C85BE3232}" type="datetimeFigureOut">
              <a:rPr lang="en-IN" smtClean="0"/>
              <a:t>11-06-2020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6948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11-06-2020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3922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760F35-3678-4552-9658-E80C85BE3232}" type="datetimeFigureOut">
              <a:rPr lang="en-IN" smtClean="0"/>
              <a:t>11-06-2020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2D286-9030-4956-9AD1-E2F4031E7C6B}" type="slidenum">
              <a:rPr lang="en-IN" smtClean="0"/>
              <a:t>‹#›</a:t>
            </a:fld>
            <a:endParaRPr lang="en-IN"/>
          </a:p>
        </p:txBody>
      </p:sp>
    </p:spTree>
    <p:extLst>
      <p:ext uri="{BB962C8B-B14F-4D97-AF65-F5344CB8AC3E}">
        <p14:creationId xmlns:p14="http://schemas.microsoft.com/office/powerpoint/2010/main" val="2828030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12"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4.emf"/><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7CC-AE60-4ABC-A1A2-3C97F03C9B4D}"/>
              </a:ext>
            </a:extLst>
          </p:cNvPr>
          <p:cNvSpPr>
            <a:spLocks noGrp="1"/>
          </p:cNvSpPr>
          <p:nvPr>
            <p:ph type="ctrTitle"/>
          </p:nvPr>
        </p:nvSpPr>
        <p:spPr>
          <a:xfrm>
            <a:off x="2313397" y="746610"/>
            <a:ext cx="7565204" cy="1134534"/>
          </a:xfrm>
        </p:spPr>
        <p:txBody>
          <a:bodyPr/>
          <a:lstStyle/>
          <a:p>
            <a:endParaRPr lang="en-IN" b="1" dirty="0"/>
          </a:p>
        </p:txBody>
      </p:sp>
      <p:sp>
        <p:nvSpPr>
          <p:cNvPr id="3" name="Subtitle 2">
            <a:extLst>
              <a:ext uri="{FF2B5EF4-FFF2-40B4-BE49-F238E27FC236}">
                <a16:creationId xmlns:a16="http://schemas.microsoft.com/office/drawing/2014/main" id="{4FB59B26-8FAB-40A9-AB41-BF90290A08D7}"/>
              </a:ext>
            </a:extLst>
          </p:cNvPr>
          <p:cNvSpPr>
            <a:spLocks noGrp="1"/>
          </p:cNvSpPr>
          <p:nvPr>
            <p:ph type="subTitle" idx="1"/>
          </p:nvPr>
        </p:nvSpPr>
        <p:spPr>
          <a:xfrm>
            <a:off x="2602177" y="2182216"/>
            <a:ext cx="6987645" cy="1388534"/>
          </a:xfrm>
        </p:spPr>
        <p:txBody>
          <a:bodyPr>
            <a:noAutofit/>
          </a:bodyPr>
          <a:lstStyle/>
          <a:p>
            <a:pPr algn="ctr"/>
            <a:r>
              <a:rPr lang="en-IN" sz="3600" b="1" dirty="0"/>
              <a:t>Binary Search Tree</a:t>
            </a:r>
          </a:p>
        </p:txBody>
      </p:sp>
    </p:spTree>
    <p:extLst>
      <p:ext uri="{BB962C8B-B14F-4D97-AF65-F5344CB8AC3E}">
        <p14:creationId xmlns:p14="http://schemas.microsoft.com/office/powerpoint/2010/main" val="108754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Binary Search Tree</a:t>
            </a:r>
          </a:p>
        </p:txBody>
      </p:sp>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517626" cy="646331"/>
          </a:xfrm>
          <a:prstGeom prst="rect">
            <a:avLst/>
          </a:prstGeom>
          <a:noFill/>
        </p:spPr>
        <p:txBody>
          <a:bodyPr wrap="square" rtlCol="0">
            <a:spAutoFit/>
          </a:bodyPr>
          <a:lstStyle/>
          <a:p>
            <a:r>
              <a:rPr lang="en-IN" b="1" dirty="0"/>
              <a:t>A binary tree in which for each node, value of all the nodes in left subtree is lesser(or equal) and value of all the nodes in right subtree Is greater than the value of that node</a:t>
            </a:r>
          </a:p>
        </p:txBody>
      </p:sp>
      <p:pic>
        <p:nvPicPr>
          <p:cNvPr id="3" name="Picture 2">
            <a:extLst>
              <a:ext uri="{FF2B5EF4-FFF2-40B4-BE49-F238E27FC236}">
                <a16:creationId xmlns:a16="http://schemas.microsoft.com/office/drawing/2014/main" id="{8C959D45-A265-4F83-899C-4FC26BADC1FF}"/>
              </a:ext>
            </a:extLst>
          </p:cNvPr>
          <p:cNvPicPr>
            <a:picLocks noChangeAspect="1"/>
          </p:cNvPicPr>
          <p:nvPr/>
        </p:nvPicPr>
        <p:blipFill>
          <a:blip r:embed="rId2"/>
          <a:stretch>
            <a:fillRect/>
          </a:stretch>
        </p:blipFill>
        <p:spPr>
          <a:xfrm>
            <a:off x="1622323" y="2428735"/>
            <a:ext cx="2905530" cy="2000529"/>
          </a:xfrm>
          <a:prstGeom prst="rect">
            <a:avLst/>
          </a:prstGeom>
        </p:spPr>
      </p:pic>
      <p:pic>
        <p:nvPicPr>
          <p:cNvPr id="6" name="Picture 5">
            <a:extLst>
              <a:ext uri="{FF2B5EF4-FFF2-40B4-BE49-F238E27FC236}">
                <a16:creationId xmlns:a16="http://schemas.microsoft.com/office/drawing/2014/main" id="{F476D0DF-F79A-40B4-9126-31EF58BE9F83}"/>
              </a:ext>
            </a:extLst>
          </p:cNvPr>
          <p:cNvPicPr>
            <a:picLocks noChangeAspect="1"/>
          </p:cNvPicPr>
          <p:nvPr/>
        </p:nvPicPr>
        <p:blipFill>
          <a:blip r:embed="rId3"/>
          <a:stretch>
            <a:fillRect/>
          </a:stretch>
        </p:blipFill>
        <p:spPr>
          <a:xfrm>
            <a:off x="7940389" y="2228682"/>
            <a:ext cx="2781688" cy="2200582"/>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75C309A-8E92-4414-846D-FF1450573755}"/>
                  </a:ext>
                </a:extLst>
              </p14:cNvPr>
              <p14:cNvContentPartPr/>
              <p14:nvPr/>
            </p14:nvContentPartPr>
            <p14:xfrm>
              <a:off x="1266120" y="1608120"/>
              <a:ext cx="9806040" cy="3252600"/>
            </p14:xfrm>
          </p:contentPart>
        </mc:Choice>
        <mc:Fallback>
          <p:pic>
            <p:nvPicPr>
              <p:cNvPr id="4" name="Ink 3">
                <a:extLst>
                  <a:ext uri="{FF2B5EF4-FFF2-40B4-BE49-F238E27FC236}">
                    <a16:creationId xmlns:a16="http://schemas.microsoft.com/office/drawing/2014/main" id="{375C309A-8E92-4414-846D-FF1450573755}"/>
                  </a:ext>
                </a:extLst>
              </p:cNvPr>
              <p:cNvPicPr/>
              <p:nvPr/>
            </p:nvPicPr>
            <p:blipFill>
              <a:blip r:embed="rId5"/>
              <a:stretch>
                <a:fillRect/>
              </a:stretch>
            </p:blipFill>
            <p:spPr>
              <a:xfrm>
                <a:off x="1256760" y="1598760"/>
                <a:ext cx="9824760" cy="3271320"/>
              </a:xfrm>
              <a:prstGeom prst="rect">
                <a:avLst/>
              </a:prstGeom>
            </p:spPr>
          </p:pic>
        </mc:Fallback>
      </mc:AlternateContent>
    </p:spTree>
    <p:extLst>
      <p:ext uri="{BB962C8B-B14F-4D97-AF65-F5344CB8AC3E}">
        <p14:creationId xmlns:p14="http://schemas.microsoft.com/office/powerpoint/2010/main" val="218549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F6B6-3FC4-49C0-B8BE-E23F65B4FE28}"/>
              </a:ext>
            </a:extLst>
          </p:cNvPr>
          <p:cNvSpPr>
            <a:spLocks noGrp="1"/>
          </p:cNvSpPr>
          <p:nvPr>
            <p:ph type="title"/>
          </p:nvPr>
        </p:nvSpPr>
        <p:spPr>
          <a:xfrm>
            <a:off x="2907710" y="0"/>
            <a:ext cx="6376579" cy="612058"/>
          </a:xfrm>
        </p:spPr>
        <p:txBody>
          <a:bodyPr>
            <a:normAutofit fontScale="90000"/>
          </a:bodyPr>
          <a:lstStyle/>
          <a:p>
            <a:r>
              <a:rPr lang="en-IN" dirty="0"/>
              <a:t>Which of these are BST’s?</a:t>
            </a:r>
          </a:p>
        </p:txBody>
      </p:sp>
      <p:pic>
        <p:nvPicPr>
          <p:cNvPr id="3" name="Picture 2">
            <a:extLst>
              <a:ext uri="{FF2B5EF4-FFF2-40B4-BE49-F238E27FC236}">
                <a16:creationId xmlns:a16="http://schemas.microsoft.com/office/drawing/2014/main" id="{0DF9002B-3A2A-41BF-A498-095B12DABEB7}"/>
              </a:ext>
            </a:extLst>
          </p:cNvPr>
          <p:cNvPicPr>
            <a:picLocks noChangeAspect="1"/>
          </p:cNvPicPr>
          <p:nvPr/>
        </p:nvPicPr>
        <p:blipFill>
          <a:blip r:embed="rId2"/>
          <a:stretch>
            <a:fillRect/>
          </a:stretch>
        </p:blipFill>
        <p:spPr>
          <a:xfrm>
            <a:off x="1859032" y="1172685"/>
            <a:ext cx="2381582" cy="1695687"/>
          </a:xfrm>
          <a:prstGeom prst="rect">
            <a:avLst/>
          </a:prstGeom>
        </p:spPr>
      </p:pic>
      <p:pic>
        <p:nvPicPr>
          <p:cNvPr id="4" name="Picture 3">
            <a:extLst>
              <a:ext uri="{FF2B5EF4-FFF2-40B4-BE49-F238E27FC236}">
                <a16:creationId xmlns:a16="http://schemas.microsoft.com/office/drawing/2014/main" id="{BF76E0ED-851F-4B56-A830-4A6BD3B6B82E}"/>
              </a:ext>
            </a:extLst>
          </p:cNvPr>
          <p:cNvPicPr>
            <a:picLocks noChangeAspect="1"/>
          </p:cNvPicPr>
          <p:nvPr/>
        </p:nvPicPr>
        <p:blipFill>
          <a:blip r:embed="rId3"/>
          <a:stretch>
            <a:fillRect/>
          </a:stretch>
        </p:blipFill>
        <p:spPr>
          <a:xfrm>
            <a:off x="5445963" y="1210790"/>
            <a:ext cx="2505425" cy="1619476"/>
          </a:xfrm>
          <a:prstGeom prst="rect">
            <a:avLst/>
          </a:prstGeom>
        </p:spPr>
      </p:pic>
      <p:pic>
        <p:nvPicPr>
          <p:cNvPr id="5" name="Picture 4">
            <a:extLst>
              <a:ext uri="{FF2B5EF4-FFF2-40B4-BE49-F238E27FC236}">
                <a16:creationId xmlns:a16="http://schemas.microsoft.com/office/drawing/2014/main" id="{24C4168C-DB04-44F0-A0F9-FE7D11C5F993}"/>
              </a:ext>
            </a:extLst>
          </p:cNvPr>
          <p:cNvPicPr>
            <a:picLocks noChangeAspect="1"/>
          </p:cNvPicPr>
          <p:nvPr/>
        </p:nvPicPr>
        <p:blipFill>
          <a:blip r:embed="rId4"/>
          <a:stretch>
            <a:fillRect/>
          </a:stretch>
        </p:blipFill>
        <p:spPr>
          <a:xfrm>
            <a:off x="9166130" y="1160521"/>
            <a:ext cx="2543530" cy="1762371"/>
          </a:xfrm>
          <a:prstGeom prst="rect">
            <a:avLst/>
          </a:prstGeom>
        </p:spPr>
      </p:pic>
      <p:pic>
        <p:nvPicPr>
          <p:cNvPr id="6" name="Picture 5">
            <a:extLst>
              <a:ext uri="{FF2B5EF4-FFF2-40B4-BE49-F238E27FC236}">
                <a16:creationId xmlns:a16="http://schemas.microsoft.com/office/drawing/2014/main" id="{EEA36991-50E3-4B05-8B3C-2E19BA941B17}"/>
              </a:ext>
            </a:extLst>
          </p:cNvPr>
          <p:cNvPicPr>
            <a:picLocks noChangeAspect="1"/>
          </p:cNvPicPr>
          <p:nvPr/>
        </p:nvPicPr>
        <p:blipFill>
          <a:blip r:embed="rId5"/>
          <a:stretch>
            <a:fillRect/>
          </a:stretch>
        </p:blipFill>
        <p:spPr>
          <a:xfrm>
            <a:off x="1859032" y="3761215"/>
            <a:ext cx="2924452" cy="2027905"/>
          </a:xfrm>
          <a:prstGeom prst="rect">
            <a:avLst/>
          </a:prstGeom>
        </p:spPr>
      </p:pic>
      <p:sp>
        <p:nvSpPr>
          <p:cNvPr id="7" name="TextBox 6">
            <a:extLst>
              <a:ext uri="{FF2B5EF4-FFF2-40B4-BE49-F238E27FC236}">
                <a16:creationId xmlns:a16="http://schemas.microsoft.com/office/drawing/2014/main" id="{D74CDDEB-3E1B-4D7C-9C63-B5C1A7BCCB03}"/>
              </a:ext>
            </a:extLst>
          </p:cNvPr>
          <p:cNvSpPr txBox="1"/>
          <p:nvPr/>
        </p:nvSpPr>
        <p:spPr>
          <a:xfrm>
            <a:off x="1371600" y="1887793"/>
            <a:ext cx="559769" cy="584775"/>
          </a:xfrm>
          <a:prstGeom prst="rect">
            <a:avLst/>
          </a:prstGeom>
          <a:noFill/>
        </p:spPr>
        <p:txBody>
          <a:bodyPr wrap="none" rtlCol="0">
            <a:spAutoFit/>
          </a:bodyPr>
          <a:lstStyle/>
          <a:p>
            <a:r>
              <a:rPr lang="en-IN" sz="3200" dirty="0"/>
              <a:t>1. </a:t>
            </a:r>
          </a:p>
        </p:txBody>
      </p:sp>
      <p:sp>
        <p:nvSpPr>
          <p:cNvPr id="8" name="TextBox 7">
            <a:extLst>
              <a:ext uri="{FF2B5EF4-FFF2-40B4-BE49-F238E27FC236}">
                <a16:creationId xmlns:a16="http://schemas.microsoft.com/office/drawing/2014/main" id="{25C2CF45-645B-4843-A207-CFE8DF083DE6}"/>
              </a:ext>
            </a:extLst>
          </p:cNvPr>
          <p:cNvSpPr txBox="1"/>
          <p:nvPr/>
        </p:nvSpPr>
        <p:spPr>
          <a:xfrm>
            <a:off x="1263997" y="3989629"/>
            <a:ext cx="595035" cy="584775"/>
          </a:xfrm>
          <a:prstGeom prst="rect">
            <a:avLst/>
          </a:prstGeom>
          <a:noFill/>
        </p:spPr>
        <p:txBody>
          <a:bodyPr wrap="none" rtlCol="0">
            <a:spAutoFit/>
          </a:bodyPr>
          <a:lstStyle/>
          <a:p>
            <a:r>
              <a:rPr lang="en-IN" sz="3200" dirty="0"/>
              <a:t>2. </a:t>
            </a:r>
          </a:p>
        </p:txBody>
      </p:sp>
      <p:sp>
        <p:nvSpPr>
          <p:cNvPr id="9" name="TextBox 8">
            <a:extLst>
              <a:ext uri="{FF2B5EF4-FFF2-40B4-BE49-F238E27FC236}">
                <a16:creationId xmlns:a16="http://schemas.microsoft.com/office/drawing/2014/main" id="{D2E2DFDD-B8E9-4170-B549-4C9FB3B127BA}"/>
              </a:ext>
            </a:extLst>
          </p:cNvPr>
          <p:cNvSpPr txBox="1"/>
          <p:nvPr/>
        </p:nvSpPr>
        <p:spPr>
          <a:xfrm>
            <a:off x="6209071" y="4574404"/>
            <a:ext cx="1584088" cy="369332"/>
          </a:xfrm>
          <a:prstGeom prst="rect">
            <a:avLst/>
          </a:prstGeom>
          <a:noFill/>
        </p:spPr>
        <p:txBody>
          <a:bodyPr wrap="none" rtlCol="0">
            <a:spAutoFit/>
          </a:bodyPr>
          <a:lstStyle/>
          <a:p>
            <a:r>
              <a:rPr lang="en-IN" dirty="0"/>
              <a:t>No, Not a  BST</a:t>
            </a:r>
          </a:p>
        </p:txBody>
      </p:sp>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8215D9D4-B85E-4E21-BB79-F786765CE608}"/>
                  </a:ext>
                </a:extLst>
              </p14:cNvPr>
              <p14:cNvContentPartPr/>
              <p14:nvPr/>
            </p14:nvContentPartPr>
            <p14:xfrm>
              <a:off x="1620720" y="889920"/>
              <a:ext cx="9928440" cy="5252760"/>
            </p14:xfrm>
          </p:contentPart>
        </mc:Choice>
        <mc:Fallback>
          <p:pic>
            <p:nvPicPr>
              <p:cNvPr id="10" name="Ink 9">
                <a:extLst>
                  <a:ext uri="{FF2B5EF4-FFF2-40B4-BE49-F238E27FC236}">
                    <a16:creationId xmlns:a16="http://schemas.microsoft.com/office/drawing/2014/main" id="{8215D9D4-B85E-4E21-BB79-F786765CE608}"/>
                  </a:ext>
                </a:extLst>
              </p:cNvPr>
              <p:cNvPicPr/>
              <p:nvPr/>
            </p:nvPicPr>
            <p:blipFill>
              <a:blip r:embed="rId7"/>
              <a:stretch>
                <a:fillRect/>
              </a:stretch>
            </p:blipFill>
            <p:spPr>
              <a:xfrm>
                <a:off x="1611360" y="880560"/>
                <a:ext cx="9947160" cy="5271480"/>
              </a:xfrm>
              <a:prstGeom prst="rect">
                <a:avLst/>
              </a:prstGeom>
            </p:spPr>
          </p:pic>
        </mc:Fallback>
      </mc:AlternateContent>
    </p:spTree>
    <p:extLst>
      <p:ext uri="{BB962C8B-B14F-4D97-AF65-F5344CB8AC3E}">
        <p14:creationId xmlns:p14="http://schemas.microsoft.com/office/powerpoint/2010/main" val="69310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CE27-6519-4030-B1DF-C4968E0F64C8}"/>
              </a:ext>
            </a:extLst>
          </p:cNvPr>
          <p:cNvSpPr>
            <a:spLocks noGrp="1"/>
          </p:cNvSpPr>
          <p:nvPr>
            <p:ph type="title"/>
          </p:nvPr>
        </p:nvSpPr>
        <p:spPr>
          <a:xfrm>
            <a:off x="2915084" y="243349"/>
            <a:ext cx="6361831" cy="646332"/>
          </a:xfrm>
        </p:spPr>
        <p:txBody>
          <a:bodyPr>
            <a:normAutofit fontScale="90000"/>
          </a:bodyPr>
          <a:lstStyle/>
          <a:p>
            <a:r>
              <a:rPr lang="en-IN" dirty="0"/>
              <a:t>Searching an element in BST</a:t>
            </a:r>
          </a:p>
        </p:txBody>
      </p:sp>
      <p:sp>
        <p:nvSpPr>
          <p:cNvPr id="3" name="TextBox 2">
            <a:extLst>
              <a:ext uri="{FF2B5EF4-FFF2-40B4-BE49-F238E27FC236}">
                <a16:creationId xmlns:a16="http://schemas.microsoft.com/office/drawing/2014/main" id="{4EC1B9DE-9C78-49A7-8654-F8F3232B1EEB}"/>
              </a:ext>
            </a:extLst>
          </p:cNvPr>
          <p:cNvSpPr txBox="1"/>
          <p:nvPr/>
        </p:nvSpPr>
        <p:spPr>
          <a:xfrm>
            <a:off x="2123948" y="1096296"/>
            <a:ext cx="8317910" cy="646331"/>
          </a:xfrm>
          <a:prstGeom prst="rect">
            <a:avLst/>
          </a:prstGeom>
          <a:noFill/>
        </p:spPr>
        <p:txBody>
          <a:bodyPr wrap="square" rtlCol="0">
            <a:spAutoFit/>
          </a:bodyPr>
          <a:lstStyle/>
          <a:p>
            <a:r>
              <a:rPr lang="en-IN" dirty="0"/>
              <a:t>For better understanding, we first see how to search an element in BST before we see how to insert an element.</a:t>
            </a:r>
          </a:p>
        </p:txBody>
      </p:sp>
      <p:pic>
        <p:nvPicPr>
          <p:cNvPr id="4" name="Picture 3">
            <a:extLst>
              <a:ext uri="{FF2B5EF4-FFF2-40B4-BE49-F238E27FC236}">
                <a16:creationId xmlns:a16="http://schemas.microsoft.com/office/drawing/2014/main" id="{612629E1-9EBC-4EC6-8DEB-6D7BAD827405}"/>
              </a:ext>
            </a:extLst>
          </p:cNvPr>
          <p:cNvPicPr>
            <a:picLocks noChangeAspect="1"/>
          </p:cNvPicPr>
          <p:nvPr/>
        </p:nvPicPr>
        <p:blipFill>
          <a:blip r:embed="rId2"/>
          <a:stretch>
            <a:fillRect/>
          </a:stretch>
        </p:blipFill>
        <p:spPr>
          <a:xfrm>
            <a:off x="1611612" y="2022693"/>
            <a:ext cx="3852251" cy="1404611"/>
          </a:xfrm>
          <a:prstGeom prst="rect">
            <a:avLst/>
          </a:prstGeom>
        </p:spPr>
      </p:pic>
      <p:pic>
        <p:nvPicPr>
          <p:cNvPr id="5" name="Picture 4">
            <a:extLst>
              <a:ext uri="{FF2B5EF4-FFF2-40B4-BE49-F238E27FC236}">
                <a16:creationId xmlns:a16="http://schemas.microsoft.com/office/drawing/2014/main" id="{424A9284-37EE-44C8-A6BA-38FFAB0E8F39}"/>
              </a:ext>
            </a:extLst>
          </p:cNvPr>
          <p:cNvPicPr>
            <a:picLocks noChangeAspect="1"/>
          </p:cNvPicPr>
          <p:nvPr/>
        </p:nvPicPr>
        <p:blipFill>
          <a:blip r:embed="rId3"/>
          <a:stretch>
            <a:fillRect/>
          </a:stretch>
        </p:blipFill>
        <p:spPr>
          <a:xfrm>
            <a:off x="5776141" y="2209835"/>
            <a:ext cx="2676899" cy="1057423"/>
          </a:xfrm>
          <a:prstGeom prst="rect">
            <a:avLst/>
          </a:prstGeom>
        </p:spPr>
      </p:pic>
      <p:pic>
        <p:nvPicPr>
          <p:cNvPr id="6" name="Picture 5">
            <a:extLst>
              <a:ext uri="{FF2B5EF4-FFF2-40B4-BE49-F238E27FC236}">
                <a16:creationId xmlns:a16="http://schemas.microsoft.com/office/drawing/2014/main" id="{7D44618F-0B34-4D6C-871A-F156E3CD5842}"/>
              </a:ext>
            </a:extLst>
          </p:cNvPr>
          <p:cNvPicPr>
            <a:picLocks noChangeAspect="1"/>
          </p:cNvPicPr>
          <p:nvPr/>
        </p:nvPicPr>
        <p:blipFill>
          <a:blip r:embed="rId4"/>
          <a:stretch>
            <a:fillRect/>
          </a:stretch>
        </p:blipFill>
        <p:spPr>
          <a:xfrm>
            <a:off x="8828640" y="1866887"/>
            <a:ext cx="838317" cy="1743318"/>
          </a:xfrm>
          <a:prstGeom prst="rect">
            <a:avLst/>
          </a:prstGeom>
        </p:spPr>
      </p:pic>
      <p:pic>
        <p:nvPicPr>
          <p:cNvPr id="7" name="Picture 6">
            <a:extLst>
              <a:ext uri="{FF2B5EF4-FFF2-40B4-BE49-F238E27FC236}">
                <a16:creationId xmlns:a16="http://schemas.microsoft.com/office/drawing/2014/main" id="{6CA7AB24-70CC-4335-BCE7-F1CAA318C4FA}"/>
              </a:ext>
            </a:extLst>
          </p:cNvPr>
          <p:cNvPicPr>
            <a:picLocks noChangeAspect="1"/>
          </p:cNvPicPr>
          <p:nvPr/>
        </p:nvPicPr>
        <p:blipFill>
          <a:blip r:embed="rId5"/>
          <a:stretch>
            <a:fillRect/>
          </a:stretch>
        </p:blipFill>
        <p:spPr>
          <a:xfrm>
            <a:off x="9827341" y="2022693"/>
            <a:ext cx="2162477" cy="1286054"/>
          </a:xfrm>
          <a:prstGeom prst="rect">
            <a:avLst/>
          </a:prstGeom>
        </p:spPr>
      </p:pic>
      <p:sp>
        <p:nvSpPr>
          <p:cNvPr id="8" name="TextBox 7">
            <a:extLst>
              <a:ext uri="{FF2B5EF4-FFF2-40B4-BE49-F238E27FC236}">
                <a16:creationId xmlns:a16="http://schemas.microsoft.com/office/drawing/2014/main" id="{09124486-FAF8-40A8-9C8D-910BB4FD7028}"/>
              </a:ext>
            </a:extLst>
          </p:cNvPr>
          <p:cNvSpPr txBox="1"/>
          <p:nvPr/>
        </p:nvSpPr>
        <p:spPr>
          <a:xfrm>
            <a:off x="1478876" y="1620091"/>
            <a:ext cx="1780424" cy="369332"/>
          </a:xfrm>
          <a:prstGeom prst="rect">
            <a:avLst/>
          </a:prstGeom>
          <a:noFill/>
        </p:spPr>
        <p:txBody>
          <a:bodyPr wrap="none" rtlCol="0">
            <a:spAutoFit/>
          </a:bodyPr>
          <a:lstStyle/>
          <a:p>
            <a:r>
              <a:rPr lang="en-IN" dirty="0"/>
              <a:t>In Binary Search:</a:t>
            </a:r>
          </a:p>
        </p:txBody>
      </p:sp>
      <p:sp>
        <p:nvSpPr>
          <p:cNvPr id="11" name="TextBox 10">
            <a:extLst>
              <a:ext uri="{FF2B5EF4-FFF2-40B4-BE49-F238E27FC236}">
                <a16:creationId xmlns:a16="http://schemas.microsoft.com/office/drawing/2014/main" id="{C92EFE9D-8AD0-48E8-9E39-1DDD89424039}"/>
              </a:ext>
            </a:extLst>
          </p:cNvPr>
          <p:cNvSpPr txBox="1"/>
          <p:nvPr/>
        </p:nvSpPr>
        <p:spPr>
          <a:xfrm>
            <a:off x="1478876" y="3610205"/>
            <a:ext cx="3106107" cy="369332"/>
          </a:xfrm>
          <a:prstGeom prst="rect">
            <a:avLst/>
          </a:prstGeom>
          <a:noFill/>
        </p:spPr>
        <p:txBody>
          <a:bodyPr wrap="none" rtlCol="0">
            <a:spAutoFit/>
          </a:bodyPr>
          <a:lstStyle/>
          <a:p>
            <a:r>
              <a:rPr lang="en-IN" dirty="0"/>
              <a:t>Similarly in Binary Search Tree:</a:t>
            </a:r>
          </a:p>
        </p:txBody>
      </p:sp>
      <p:pic>
        <p:nvPicPr>
          <p:cNvPr id="13" name="Picture 12">
            <a:extLst>
              <a:ext uri="{FF2B5EF4-FFF2-40B4-BE49-F238E27FC236}">
                <a16:creationId xmlns:a16="http://schemas.microsoft.com/office/drawing/2014/main" id="{7104CBC2-70BB-4DA8-AF76-FEDE8AAFDC23}"/>
              </a:ext>
            </a:extLst>
          </p:cNvPr>
          <p:cNvPicPr>
            <a:picLocks noChangeAspect="1"/>
          </p:cNvPicPr>
          <p:nvPr/>
        </p:nvPicPr>
        <p:blipFill>
          <a:blip r:embed="rId6"/>
          <a:stretch>
            <a:fillRect/>
          </a:stretch>
        </p:blipFill>
        <p:spPr>
          <a:xfrm>
            <a:off x="4930164" y="4162438"/>
            <a:ext cx="2705478" cy="2257740"/>
          </a:xfrm>
          <a:prstGeom prst="rect">
            <a:avLst/>
          </a:prstGeom>
        </p:spPr>
      </p:pic>
      <p:pic>
        <p:nvPicPr>
          <p:cNvPr id="16" name="Picture 15">
            <a:extLst>
              <a:ext uri="{FF2B5EF4-FFF2-40B4-BE49-F238E27FC236}">
                <a16:creationId xmlns:a16="http://schemas.microsoft.com/office/drawing/2014/main" id="{97C0106F-2E71-4CB9-BA4F-B988CA286FF8}"/>
              </a:ext>
            </a:extLst>
          </p:cNvPr>
          <p:cNvPicPr>
            <a:picLocks noChangeAspect="1"/>
          </p:cNvPicPr>
          <p:nvPr/>
        </p:nvPicPr>
        <p:blipFill>
          <a:blip r:embed="rId7"/>
          <a:stretch>
            <a:fillRect/>
          </a:stretch>
        </p:blipFill>
        <p:spPr>
          <a:xfrm>
            <a:off x="8453040" y="4162438"/>
            <a:ext cx="3019846" cy="2191056"/>
          </a:xfrm>
          <a:prstGeom prst="rect">
            <a:avLst/>
          </a:prstGeom>
        </p:spPr>
      </p:pic>
      <p:sp>
        <p:nvSpPr>
          <p:cNvPr id="17" name="TextBox 16">
            <a:extLst>
              <a:ext uri="{FF2B5EF4-FFF2-40B4-BE49-F238E27FC236}">
                <a16:creationId xmlns:a16="http://schemas.microsoft.com/office/drawing/2014/main" id="{F3BDB360-8AF6-4FF2-B262-3BFC2E436BD0}"/>
              </a:ext>
            </a:extLst>
          </p:cNvPr>
          <p:cNvSpPr txBox="1"/>
          <p:nvPr/>
        </p:nvSpPr>
        <p:spPr>
          <a:xfrm>
            <a:off x="9431407" y="6324915"/>
            <a:ext cx="1063112" cy="369332"/>
          </a:xfrm>
          <a:prstGeom prst="rect">
            <a:avLst/>
          </a:prstGeom>
          <a:noFill/>
        </p:spPr>
        <p:txBody>
          <a:bodyPr wrap="none" rtlCol="0">
            <a:spAutoFit/>
          </a:bodyPr>
          <a:lstStyle/>
          <a:p>
            <a:r>
              <a:rPr lang="en-IN" dirty="0"/>
              <a:t>Balanced</a:t>
            </a:r>
          </a:p>
        </p:txBody>
      </p:sp>
      <p:pic>
        <p:nvPicPr>
          <p:cNvPr id="12" name="Picture 11">
            <a:extLst>
              <a:ext uri="{FF2B5EF4-FFF2-40B4-BE49-F238E27FC236}">
                <a16:creationId xmlns:a16="http://schemas.microsoft.com/office/drawing/2014/main" id="{EC71059E-FCCC-463E-9D04-1A826E82739B}"/>
              </a:ext>
            </a:extLst>
          </p:cNvPr>
          <p:cNvPicPr>
            <a:picLocks noChangeAspect="1"/>
          </p:cNvPicPr>
          <p:nvPr/>
        </p:nvPicPr>
        <p:blipFill>
          <a:blip r:embed="rId8"/>
          <a:stretch>
            <a:fillRect/>
          </a:stretch>
        </p:blipFill>
        <p:spPr>
          <a:xfrm>
            <a:off x="1480221" y="4189883"/>
            <a:ext cx="2871062" cy="2404912"/>
          </a:xfrm>
          <a:prstGeom prst="rect">
            <a:avLst/>
          </a:prstGeom>
        </p:spPr>
      </p:pic>
    </p:spTree>
    <p:extLst>
      <p:ext uri="{BB962C8B-B14F-4D97-AF65-F5344CB8AC3E}">
        <p14:creationId xmlns:p14="http://schemas.microsoft.com/office/powerpoint/2010/main" val="19393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91E5C-037C-4E6F-8B46-76657961FAD4}"/>
              </a:ext>
            </a:extLst>
          </p:cNvPr>
          <p:cNvSpPr txBox="1"/>
          <p:nvPr/>
        </p:nvSpPr>
        <p:spPr>
          <a:xfrm>
            <a:off x="1587550" y="883257"/>
            <a:ext cx="9414747" cy="1200329"/>
          </a:xfrm>
          <a:prstGeom prst="rect">
            <a:avLst/>
          </a:prstGeom>
          <a:noFill/>
        </p:spPr>
        <p:txBody>
          <a:bodyPr wrap="square" rtlCol="0">
            <a:spAutoFit/>
          </a:bodyPr>
          <a:lstStyle/>
          <a:p>
            <a:r>
              <a:rPr lang="en-IN" dirty="0"/>
              <a:t>So basically, in a BST we start at root and we compare the value at the root with the value to be searched, if its equal we’re done with the search. If the value is lesser then we will search in the left sub tree (due to the properties of BST), and if the value is greater then we will search in the right sub tree. At each step we discard one sub tree.</a:t>
            </a:r>
          </a:p>
        </p:txBody>
      </p:sp>
      <p:pic>
        <p:nvPicPr>
          <p:cNvPr id="5" name="Picture 4">
            <a:extLst>
              <a:ext uri="{FF2B5EF4-FFF2-40B4-BE49-F238E27FC236}">
                <a16:creationId xmlns:a16="http://schemas.microsoft.com/office/drawing/2014/main" id="{B7E01CD1-9F5A-4E32-AF49-EF1548C27D0B}"/>
              </a:ext>
            </a:extLst>
          </p:cNvPr>
          <p:cNvPicPr>
            <a:picLocks noChangeAspect="1"/>
          </p:cNvPicPr>
          <p:nvPr/>
        </p:nvPicPr>
        <p:blipFill>
          <a:blip r:embed="rId2"/>
          <a:stretch>
            <a:fillRect/>
          </a:stretch>
        </p:blipFill>
        <p:spPr>
          <a:xfrm>
            <a:off x="1803432" y="2083586"/>
            <a:ext cx="3780863" cy="3003390"/>
          </a:xfrm>
          <a:prstGeom prst="rect">
            <a:avLst/>
          </a:prstGeom>
        </p:spPr>
      </p:pic>
      <p:pic>
        <p:nvPicPr>
          <p:cNvPr id="2" name="Picture 1">
            <a:extLst>
              <a:ext uri="{FF2B5EF4-FFF2-40B4-BE49-F238E27FC236}">
                <a16:creationId xmlns:a16="http://schemas.microsoft.com/office/drawing/2014/main" id="{D16902F9-BE92-4FEA-9704-9D5B96887C08}"/>
              </a:ext>
            </a:extLst>
          </p:cNvPr>
          <p:cNvPicPr>
            <a:picLocks noChangeAspect="1"/>
          </p:cNvPicPr>
          <p:nvPr/>
        </p:nvPicPr>
        <p:blipFill>
          <a:blip r:embed="rId3"/>
          <a:stretch>
            <a:fillRect/>
          </a:stretch>
        </p:blipFill>
        <p:spPr>
          <a:xfrm>
            <a:off x="6868911" y="1775515"/>
            <a:ext cx="5121418" cy="4839135"/>
          </a:xfrm>
          <a:prstGeom prst="rect">
            <a:avLst/>
          </a:prstGeom>
        </p:spPr>
      </p:pic>
      <p:pic>
        <p:nvPicPr>
          <p:cNvPr id="4" name="Picture 3">
            <a:extLst>
              <a:ext uri="{FF2B5EF4-FFF2-40B4-BE49-F238E27FC236}">
                <a16:creationId xmlns:a16="http://schemas.microsoft.com/office/drawing/2014/main" id="{66F66FDB-F696-4C2E-9D57-77DAC792BB46}"/>
              </a:ext>
            </a:extLst>
          </p:cNvPr>
          <p:cNvPicPr>
            <a:picLocks noChangeAspect="1"/>
          </p:cNvPicPr>
          <p:nvPr/>
        </p:nvPicPr>
        <p:blipFill>
          <a:blip r:embed="rId4"/>
          <a:stretch>
            <a:fillRect/>
          </a:stretch>
        </p:blipFill>
        <p:spPr>
          <a:xfrm>
            <a:off x="1803432" y="5221761"/>
            <a:ext cx="4026361" cy="1505963"/>
          </a:xfrm>
          <a:prstGeom prst="rect">
            <a:avLst/>
          </a:prstGeom>
        </p:spPr>
      </p:pic>
      <p:sp>
        <p:nvSpPr>
          <p:cNvPr id="6" name="Title 1">
            <a:extLst>
              <a:ext uri="{FF2B5EF4-FFF2-40B4-BE49-F238E27FC236}">
                <a16:creationId xmlns:a16="http://schemas.microsoft.com/office/drawing/2014/main" id="{82397D9A-101C-43AA-9BDE-F57E5C48B551}"/>
              </a:ext>
            </a:extLst>
          </p:cNvPr>
          <p:cNvSpPr>
            <a:spLocks noGrp="1"/>
          </p:cNvSpPr>
          <p:nvPr>
            <p:ph type="title"/>
          </p:nvPr>
        </p:nvSpPr>
        <p:spPr>
          <a:xfrm>
            <a:off x="2915084" y="243349"/>
            <a:ext cx="6361831" cy="646332"/>
          </a:xfrm>
        </p:spPr>
        <p:txBody>
          <a:bodyPr>
            <a:normAutofit fontScale="90000"/>
          </a:bodyPr>
          <a:lstStyle/>
          <a:p>
            <a:r>
              <a:rPr lang="en-IN" dirty="0"/>
              <a:t>Searching an element in BST</a:t>
            </a:r>
          </a:p>
        </p:txBody>
      </p:sp>
    </p:spTree>
    <p:extLst>
      <p:ext uri="{BB962C8B-B14F-4D97-AF65-F5344CB8AC3E}">
        <p14:creationId xmlns:p14="http://schemas.microsoft.com/office/powerpoint/2010/main" val="9521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91E5C-037C-4E6F-8B46-76657961FAD4}"/>
              </a:ext>
            </a:extLst>
          </p:cNvPr>
          <p:cNvSpPr txBox="1"/>
          <p:nvPr/>
        </p:nvSpPr>
        <p:spPr>
          <a:xfrm>
            <a:off x="1580355" y="768918"/>
            <a:ext cx="9414747" cy="1754326"/>
          </a:xfrm>
          <a:prstGeom prst="rect">
            <a:avLst/>
          </a:prstGeom>
          <a:noFill/>
        </p:spPr>
        <p:txBody>
          <a:bodyPr wrap="square" rtlCol="0">
            <a:spAutoFit/>
          </a:bodyPr>
          <a:lstStyle/>
          <a:p>
            <a:r>
              <a:rPr lang="en-IN" dirty="0"/>
              <a:t>We will first find the position at which we have to insert. Hence O(log(n)) time</a:t>
            </a:r>
          </a:p>
          <a:p>
            <a:r>
              <a:rPr lang="en-IN" dirty="0"/>
              <a:t>If the value to be inserted is lesser or equal then if there is no left child then insert as left child or go left.</a:t>
            </a:r>
          </a:p>
          <a:p>
            <a:r>
              <a:rPr lang="en-IN" dirty="0"/>
              <a:t>If the value to be inserted is greater then if there is no right child then insert as right child or go right.</a:t>
            </a:r>
          </a:p>
          <a:p>
            <a:r>
              <a:rPr lang="en-IN" dirty="0"/>
              <a:t>As creating a link takes constant time, so overall insertion also costs us like search.</a:t>
            </a:r>
          </a:p>
        </p:txBody>
      </p:sp>
      <p:pic>
        <p:nvPicPr>
          <p:cNvPr id="2" name="Picture 1">
            <a:extLst>
              <a:ext uri="{FF2B5EF4-FFF2-40B4-BE49-F238E27FC236}">
                <a16:creationId xmlns:a16="http://schemas.microsoft.com/office/drawing/2014/main" id="{994C1636-6BED-4C05-A4F3-D121542C8C60}"/>
              </a:ext>
            </a:extLst>
          </p:cNvPr>
          <p:cNvPicPr>
            <a:picLocks noChangeAspect="1"/>
          </p:cNvPicPr>
          <p:nvPr/>
        </p:nvPicPr>
        <p:blipFill>
          <a:blip r:embed="rId2"/>
          <a:stretch>
            <a:fillRect/>
          </a:stretch>
        </p:blipFill>
        <p:spPr>
          <a:xfrm>
            <a:off x="1580355" y="2676873"/>
            <a:ext cx="2320497" cy="1834070"/>
          </a:xfrm>
          <a:prstGeom prst="rect">
            <a:avLst/>
          </a:prstGeom>
        </p:spPr>
      </p:pic>
      <p:pic>
        <p:nvPicPr>
          <p:cNvPr id="4" name="Picture 3">
            <a:extLst>
              <a:ext uri="{FF2B5EF4-FFF2-40B4-BE49-F238E27FC236}">
                <a16:creationId xmlns:a16="http://schemas.microsoft.com/office/drawing/2014/main" id="{3A6D2F0C-5D6F-4507-84E5-1E16671FA0B6}"/>
              </a:ext>
            </a:extLst>
          </p:cNvPr>
          <p:cNvPicPr>
            <a:picLocks noChangeAspect="1"/>
          </p:cNvPicPr>
          <p:nvPr/>
        </p:nvPicPr>
        <p:blipFill>
          <a:blip r:embed="rId3"/>
          <a:stretch>
            <a:fillRect/>
          </a:stretch>
        </p:blipFill>
        <p:spPr>
          <a:xfrm>
            <a:off x="4863541" y="2673769"/>
            <a:ext cx="2384291" cy="1818121"/>
          </a:xfrm>
          <a:prstGeom prst="rect">
            <a:avLst/>
          </a:prstGeom>
        </p:spPr>
      </p:pic>
      <p:pic>
        <p:nvPicPr>
          <p:cNvPr id="6" name="Picture 5">
            <a:extLst>
              <a:ext uri="{FF2B5EF4-FFF2-40B4-BE49-F238E27FC236}">
                <a16:creationId xmlns:a16="http://schemas.microsoft.com/office/drawing/2014/main" id="{71C09ADC-85DA-49CB-B9AC-8C05DACD5A48}"/>
              </a:ext>
            </a:extLst>
          </p:cNvPr>
          <p:cNvPicPr>
            <a:picLocks noChangeAspect="1"/>
          </p:cNvPicPr>
          <p:nvPr/>
        </p:nvPicPr>
        <p:blipFill>
          <a:blip r:embed="rId4"/>
          <a:stretch>
            <a:fillRect/>
          </a:stretch>
        </p:blipFill>
        <p:spPr>
          <a:xfrm>
            <a:off x="8333717" y="2661351"/>
            <a:ext cx="2352393" cy="1754327"/>
          </a:xfrm>
          <a:prstGeom prst="rect">
            <a:avLst/>
          </a:prstGeom>
        </p:spPr>
      </p:pic>
      <p:pic>
        <p:nvPicPr>
          <p:cNvPr id="7" name="Picture 6">
            <a:extLst>
              <a:ext uri="{FF2B5EF4-FFF2-40B4-BE49-F238E27FC236}">
                <a16:creationId xmlns:a16="http://schemas.microsoft.com/office/drawing/2014/main" id="{070E04DE-34E6-48F9-9EA7-4E06BAB944BA}"/>
              </a:ext>
            </a:extLst>
          </p:cNvPr>
          <p:cNvPicPr>
            <a:picLocks noChangeAspect="1"/>
          </p:cNvPicPr>
          <p:nvPr/>
        </p:nvPicPr>
        <p:blipFill>
          <a:blip r:embed="rId5"/>
          <a:stretch>
            <a:fillRect/>
          </a:stretch>
        </p:blipFill>
        <p:spPr>
          <a:xfrm>
            <a:off x="4882594" y="4991862"/>
            <a:ext cx="2368342" cy="1770276"/>
          </a:xfrm>
          <a:prstGeom prst="rect">
            <a:avLst/>
          </a:prstGeom>
        </p:spPr>
      </p:pic>
      <p:sp>
        <p:nvSpPr>
          <p:cNvPr id="8" name="Title 1">
            <a:extLst>
              <a:ext uri="{FF2B5EF4-FFF2-40B4-BE49-F238E27FC236}">
                <a16:creationId xmlns:a16="http://schemas.microsoft.com/office/drawing/2014/main" id="{B5053F05-11F1-4860-8F68-B37BDBCFA5E2}"/>
              </a:ext>
            </a:extLst>
          </p:cNvPr>
          <p:cNvSpPr>
            <a:spLocks noGrp="1"/>
          </p:cNvSpPr>
          <p:nvPr>
            <p:ph type="title"/>
          </p:nvPr>
        </p:nvSpPr>
        <p:spPr>
          <a:xfrm>
            <a:off x="2924609" y="0"/>
            <a:ext cx="6361831" cy="646332"/>
          </a:xfrm>
        </p:spPr>
        <p:txBody>
          <a:bodyPr>
            <a:normAutofit fontScale="90000"/>
          </a:bodyPr>
          <a:lstStyle/>
          <a:p>
            <a:r>
              <a:rPr lang="en-IN" dirty="0"/>
              <a:t>Inserting an element in BST</a:t>
            </a:r>
          </a:p>
        </p:txBody>
      </p:sp>
    </p:spTree>
    <p:extLst>
      <p:ext uri="{BB962C8B-B14F-4D97-AF65-F5344CB8AC3E}">
        <p14:creationId xmlns:p14="http://schemas.microsoft.com/office/powerpoint/2010/main" val="305125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E7BE8A-FF62-4252-BD5A-82494BB4150D}"/>
              </a:ext>
            </a:extLst>
          </p:cNvPr>
          <p:cNvPicPr>
            <a:picLocks noChangeAspect="1"/>
          </p:cNvPicPr>
          <p:nvPr/>
        </p:nvPicPr>
        <p:blipFill>
          <a:blip r:embed="rId2"/>
          <a:stretch>
            <a:fillRect/>
          </a:stretch>
        </p:blipFill>
        <p:spPr>
          <a:xfrm>
            <a:off x="1506306" y="1805048"/>
            <a:ext cx="4112407" cy="2650217"/>
          </a:xfrm>
          <a:prstGeom prst="rect">
            <a:avLst/>
          </a:prstGeom>
        </p:spPr>
      </p:pic>
      <p:pic>
        <p:nvPicPr>
          <p:cNvPr id="5" name="Picture 4">
            <a:extLst>
              <a:ext uri="{FF2B5EF4-FFF2-40B4-BE49-F238E27FC236}">
                <a16:creationId xmlns:a16="http://schemas.microsoft.com/office/drawing/2014/main" id="{B2CF92E2-1927-48EE-BD91-C729FDACEB04}"/>
              </a:ext>
            </a:extLst>
          </p:cNvPr>
          <p:cNvPicPr>
            <a:picLocks noChangeAspect="1"/>
          </p:cNvPicPr>
          <p:nvPr/>
        </p:nvPicPr>
        <p:blipFill>
          <a:blip r:embed="rId3"/>
          <a:stretch>
            <a:fillRect/>
          </a:stretch>
        </p:blipFill>
        <p:spPr>
          <a:xfrm>
            <a:off x="6096000" y="1440840"/>
            <a:ext cx="5431311" cy="3378632"/>
          </a:xfrm>
          <a:prstGeom prst="rect">
            <a:avLst/>
          </a:prstGeom>
        </p:spPr>
      </p:pic>
    </p:spTree>
    <p:extLst>
      <p:ext uri="{BB962C8B-B14F-4D97-AF65-F5344CB8AC3E}">
        <p14:creationId xmlns:p14="http://schemas.microsoft.com/office/powerpoint/2010/main" val="81153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22FA-20B3-4BFA-9323-9CA13EC3B002}"/>
              </a:ext>
            </a:extLst>
          </p:cNvPr>
          <p:cNvSpPr>
            <a:spLocks noGrp="1"/>
          </p:cNvSpPr>
          <p:nvPr>
            <p:ph type="title"/>
          </p:nvPr>
        </p:nvSpPr>
        <p:spPr>
          <a:xfrm>
            <a:off x="1971188" y="0"/>
            <a:ext cx="8249624" cy="892277"/>
          </a:xfrm>
        </p:spPr>
        <p:txBody>
          <a:bodyPr/>
          <a:lstStyle/>
          <a:p>
            <a:r>
              <a:rPr lang="en-IN" dirty="0"/>
              <a:t>Finding min and max element in BST</a:t>
            </a:r>
          </a:p>
        </p:txBody>
      </p:sp>
      <p:pic>
        <p:nvPicPr>
          <p:cNvPr id="3" name="Picture 2">
            <a:extLst>
              <a:ext uri="{FF2B5EF4-FFF2-40B4-BE49-F238E27FC236}">
                <a16:creationId xmlns:a16="http://schemas.microsoft.com/office/drawing/2014/main" id="{B721B31B-61FC-4A87-BBC7-7DFBE386FF7F}"/>
              </a:ext>
            </a:extLst>
          </p:cNvPr>
          <p:cNvPicPr>
            <a:picLocks noChangeAspect="1"/>
          </p:cNvPicPr>
          <p:nvPr/>
        </p:nvPicPr>
        <p:blipFill>
          <a:blip r:embed="rId2"/>
          <a:stretch>
            <a:fillRect/>
          </a:stretch>
        </p:blipFill>
        <p:spPr>
          <a:xfrm>
            <a:off x="6881540" y="2239866"/>
            <a:ext cx="4947078" cy="3526750"/>
          </a:xfrm>
          <a:prstGeom prst="rect">
            <a:avLst/>
          </a:prstGeom>
        </p:spPr>
      </p:pic>
      <p:pic>
        <p:nvPicPr>
          <p:cNvPr id="4" name="Picture 3">
            <a:extLst>
              <a:ext uri="{FF2B5EF4-FFF2-40B4-BE49-F238E27FC236}">
                <a16:creationId xmlns:a16="http://schemas.microsoft.com/office/drawing/2014/main" id="{D6FA5598-12B9-4864-A6AE-74A8282C5E27}"/>
              </a:ext>
            </a:extLst>
          </p:cNvPr>
          <p:cNvPicPr>
            <a:picLocks noChangeAspect="1"/>
          </p:cNvPicPr>
          <p:nvPr/>
        </p:nvPicPr>
        <p:blipFill>
          <a:blip r:embed="rId3"/>
          <a:stretch>
            <a:fillRect/>
          </a:stretch>
        </p:blipFill>
        <p:spPr>
          <a:xfrm>
            <a:off x="947791" y="2239866"/>
            <a:ext cx="4908361" cy="3526749"/>
          </a:xfrm>
          <a:prstGeom prst="rect">
            <a:avLst/>
          </a:prstGeom>
        </p:spPr>
      </p:pic>
      <p:sp>
        <p:nvSpPr>
          <p:cNvPr id="5" name="TextBox 4">
            <a:extLst>
              <a:ext uri="{FF2B5EF4-FFF2-40B4-BE49-F238E27FC236}">
                <a16:creationId xmlns:a16="http://schemas.microsoft.com/office/drawing/2014/main" id="{F5FD85AD-3088-40A4-B56C-EEECB381798E}"/>
              </a:ext>
            </a:extLst>
          </p:cNvPr>
          <p:cNvSpPr txBox="1"/>
          <p:nvPr/>
        </p:nvSpPr>
        <p:spPr>
          <a:xfrm>
            <a:off x="2654710" y="1698973"/>
            <a:ext cx="1103187" cy="369332"/>
          </a:xfrm>
          <a:prstGeom prst="rect">
            <a:avLst/>
          </a:prstGeom>
          <a:noFill/>
        </p:spPr>
        <p:txBody>
          <a:bodyPr wrap="none" rtlCol="0">
            <a:spAutoFit/>
          </a:bodyPr>
          <a:lstStyle/>
          <a:p>
            <a:r>
              <a:rPr lang="en-IN" dirty="0"/>
              <a:t>Minimum</a:t>
            </a:r>
          </a:p>
        </p:txBody>
      </p:sp>
      <p:sp>
        <p:nvSpPr>
          <p:cNvPr id="6" name="Rectangle 5">
            <a:extLst>
              <a:ext uri="{FF2B5EF4-FFF2-40B4-BE49-F238E27FC236}">
                <a16:creationId xmlns:a16="http://schemas.microsoft.com/office/drawing/2014/main" id="{E50B4071-1FF5-4E45-BFD5-090D47952B3E}"/>
              </a:ext>
            </a:extLst>
          </p:cNvPr>
          <p:cNvSpPr/>
          <p:nvPr/>
        </p:nvSpPr>
        <p:spPr>
          <a:xfrm>
            <a:off x="8781043" y="1698973"/>
            <a:ext cx="1148071" cy="369332"/>
          </a:xfrm>
          <a:prstGeom prst="rect">
            <a:avLst/>
          </a:prstGeom>
        </p:spPr>
        <p:txBody>
          <a:bodyPr wrap="none">
            <a:spAutoFit/>
          </a:bodyPr>
          <a:lstStyle/>
          <a:p>
            <a:r>
              <a:rPr lang="en-IN" dirty="0"/>
              <a:t>Maximum</a:t>
            </a:r>
          </a:p>
        </p:txBody>
      </p:sp>
    </p:spTree>
    <p:extLst>
      <p:ext uri="{BB962C8B-B14F-4D97-AF65-F5344CB8AC3E}">
        <p14:creationId xmlns:p14="http://schemas.microsoft.com/office/powerpoint/2010/main" val="279963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288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PowerPoint Presentation</vt:lpstr>
      <vt:lpstr>Binary Search Tree</vt:lpstr>
      <vt:lpstr>Which of these are BST’s?</vt:lpstr>
      <vt:lpstr>Searching an element in BST</vt:lpstr>
      <vt:lpstr>Searching an element in BST</vt:lpstr>
      <vt:lpstr>Inserting an element in BST</vt:lpstr>
      <vt:lpstr>PowerPoint Presentation</vt:lpstr>
      <vt:lpstr>Finding min and max element in BST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Round</dc:title>
  <dc:creator>Sehajpreet Singh</dc:creator>
  <cp:lastModifiedBy>Sehajpreet Singh</cp:lastModifiedBy>
  <cp:revision>105</cp:revision>
  <dcterms:created xsi:type="dcterms:W3CDTF">2019-11-15T04:23:07Z</dcterms:created>
  <dcterms:modified xsi:type="dcterms:W3CDTF">2020-06-11T17:09:23Z</dcterms:modified>
</cp:coreProperties>
</file>