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344" r:id="rId2"/>
    <p:sldId id="367" r:id="rId3"/>
    <p:sldId id="368" r:id="rId4"/>
    <p:sldId id="376" r:id="rId5"/>
    <p:sldId id="377" r:id="rId6"/>
    <p:sldId id="370" r:id="rId7"/>
    <p:sldId id="374" r:id="rId8"/>
    <p:sldId id="378" r:id="rId9"/>
    <p:sldId id="379" r:id="rId10"/>
    <p:sldId id="380" r:id="rId11"/>
    <p:sldId id="375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225"/>
    <a:srgbClr val="27823F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24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75 266 419 0,'0'0'86'0,"0"0"22"16,0 0 6-16,0 0 1 15,0 0-31-15,0 0-48 16,-75-62 26-16,75 62-36 16,0 0-26-16,17 0 0 15,48-4 2-15,24 2 0 16,15-7 1-16,-1 4 9 15,-7-2-20-15,-20-1 12 16,-25-1-4-16,-6 4 9 16,-38-7 0-16,-7-2-4 15,0-4 5-15,0-1-4 16,-31-4 8-16,-21 2-14 0,-6 5 1 16,-1-2-3-16,15 10 12 15,-1 2-10-15,31 6 4 16,14 0 5-16,0 0-18 15,0 0 9-15,21 2-9 16,44 19 1-16,25-1 16 16,6-3-5-16,0-4-2 15,-20 0 11-15,-18 2-13 16,-20-1 1-16,-17 2 0 16,-4 2 12-16,-17 5-8 15,0 3 6-15,-17 8 4 0,-42 3-13 16,-30 6-1-16,-14-1 0 15,6-1-160-15,15-13-83 16,48-10-464-16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2.2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247 580 697 0,'0'0'148'0,"0"0"-74"15,0 0 37-15,0 0-20 16,0 0-26-16,0 0-64 16,97-19 3-16,-29 15-8 15,15 4-2-15,13 0-40 16,7-2-96-16,-31 2-78 16,-20-4-278-16</inkml:trace>
  <inkml:trace contextRef="#ctx0" brushRef="#br0" timeOffset="326">959 360 560 0,'0'0'134'15,"0"0"-28"-15,0 0-18 16,0 0-24-16,0 0-37 15,0 0-20-15,237-26 5 16,-206 52-7-16,0 5 7 16,-24 1 5-16,-7 5-14 15,0 3 24-15,-24 3-5 0,-21-3-6 16,1 1 16-16,9-11-22 16,11-4 2-16,24-5-1 15,0-1-6-15,24-6 2 16,62-9 0-16,28-5 3 15,9 0 10-15,5-14-20 16,-25-1-34-16,-41 5-78 16,-28 4-155-16</inkml:trace>
  <inkml:trace contextRef="#ctx0" brushRef="#br0" timeOffset="852">292 119 134 0,'0'0'473'0,"0"0"-330"16,0 0-21-16,0 0-15 15,0 0-12-15,0 0-49 16,-141-46-21-16,127 50-14 16,-17 30-10-16,11 18 29 0,-11 7 4 15,17 10-19 1,0 9 36-16,7 5-34 0,-3 0 4 15,10 8-9-15,0 4-7 16,10-1 5-16,49-9-10 16,51-19-4-16,69-29-32 15,58-31-186-15,45-6-354 16</inkml:trace>
  <inkml:trace contextRef="#ctx0" brushRef="#br0" timeOffset="1136">1798 0 821 0,'0'0'149'0,"0"0"-49"16,0 0 33-16,0 0-38 15,0 0-86-15,0 0 5 16,52 80 4-16,-8-17 10 16,8 11 23-16,-8 12-40 15,-13 6 2-15,-17 2-11 16,-7 14 8-16,-7 10-20 16,-38 10-56-16,-58 11-183 15,-59 0-272-15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42.4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21 469 694 0,'0'0'208'0,"0"0"-58"15,0 0-35-15,0 0 2 16,0 0-28-16,-21-149-49 16,21 135 0-16,21 5-32 15,10 9-8-15,-4 0 0 16,11 0-2-16,7 23 2 16,-14 11 0-16,-17 3-5 15,10 9-3-15,-24 0 2 0,0-2 6 16,0-13-10-16,0-6-2 15,0-10-16-15,0-10 17 16,0-2 7-16,0-3 4 16,0 0 3-16,0 0 10 15,0-3 12-15,0-23-20 16,20-6-3-16,11 1-2 16,-10-3 8-16,3 5-12 15,3 4 4-15,-9 5 0 16,-11 10 0-16,-1 5 10 15,-6 5-10-15,7 0 0 16,7 0-15-16,3 17 9 16,-3 9 3-16,7 3 3 15,3-1-5-15,-4-2 11 0,11-6-6 16,0-5 0-16,14-9 2 16,-11-6-6-16,18 0 4 15,-14-6 0-15,0-17 8 16,-8-6-3-16,-9 0 4 15,-7-5 18-15,-4 0-4 16,-10-4 21-16,0 7-27 16,0 3 6-16,0 4 6 15,-24 14-24-15,10 4 16 16,-3 6-21-16,-3 0 2 16,6 0-13-16,-10 15 11 0,10 10 0 15,7 6-3 1,7 2 11-16,0-3-8 0,0 2 0 15,0-4-6-15,28-5 4 16,9 3 2-16,15-6 0 16,6-4-5-16,4-3 12 15,11-8-7-15,-22-5 0 16,1 0 4-16,-15 0-5 16,-6 0 1-16,-10-9 0 15,-4 3 2-15,-10 3 8 16,-7 1-10-16,7-1 0 15,-7 3 3-15,0 0-11 16,0 0 8-16,0 0 0 16,0 0-4-16,0 0 4 15,0 0 0-15,0 0 0 0,0 0 0 16,0 0-2 0,0-3 2-16,0-3 0 0,0-2-5 15,0-1 15-15,0 0-10 16,0 4 0-16,0 0 5 15,0 5-13-15,0-4 8 16,0 4 0-16,0-2-1 16,0-2 5-16,0 2-4 15,0 2 0-15,0 0-1 16,0 0-6-16,0 0 7 16,0 0-8-16,0 0-11 15,0 0-40-15,0 0-11 0,0 0-15 16,0 0-28-16,0 0-16 15,0-3-52-15,14-6-54 16,-7-2-48-16</inkml:trace>
  <inkml:trace contextRef="#ctx0" brushRef="#br0" timeOffset="249">1200 349 370 0,'0'0'218'15,"0"0"-56"-15,0 0 20 16,0 0-69-16,0 0 15 15,0 0-43-15,-20-43-38 16,20 43-15-16,0 0-26 16,0 0 0-16,27 14-4 0,25 11-1 15,-1 4 23 1,18 3-20-16,3-1 0 0,11 1 6 16,6-4-1-16,-17-5-9 15,-10-3 0-15,-17-6-12 16,-24-8-64-16,-21-3-95 15,0-3-33-15,0 0-41 16,-38-5-427-16</inkml:trace>
  <inkml:trace contextRef="#ctx0" brushRef="#br0" timeOffset="442">1654 329 323 0,'0'0'260'16,"0"0"-113"-16,0 0 26 15,0 0-29-15,0 0-38 16,0 0 0-16,-82-101-68 0,75 110-26 15,-17 26 2-15,-4 10-11 16,-10 3 29-16,7 4-9 16,-13-3-23-16,6-1 11 15,4 1-9-15,3-1-4 16,10-4-25-16,11-11-118 16,10-1-113-16,0-18-364 15</inkml:trace>
  <inkml:trace contextRef="#ctx0" brushRef="#br0" timeOffset="698">2074 45 413 0,'0'0'560'0,"0"0"-395"15,0 0 35-15,0 0-81 16,0 0-34-16,0 0-46 15,0-45-37-15,0 80 1 16,0 15-3-16,-7 13 7 16,0 12-1-16,7 5-4 15,0-5-2-15,0-7 0 16,0-11-3-16,0-12-68 16,14-10-124-16,10-15-134 15,-11-17-273-15</inkml:trace>
  <inkml:trace contextRef="#ctx0" brushRef="#br0" timeOffset="844">2015 345 519 0,'0'0'203'0,"0"0"-70"16,0 0-3-16,0 0-72 16,0 0-55-16,251-37 4 15,-100 32-7-15,-27-1-63 16,-34 3-175-16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08.5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59 3218 519 0,'0'0'151'0,"0"0"-127"0,0 0 8 15,0 0 55-15,0 0-55 16,0 0 3-16,0 181-31 16,0-121 11-16,0 9-11 15,0 8 5-15,0 6-4 16,0 8-3-16,0 12-2 16,0 17 2-16,0 11-2 15,0 10-41-15,0 2-86 16,0-9-95-16,0 3-272 15</inkml:trace>
  <inkml:trace contextRef="#ctx0" brushRef="#br1" timeOffset="14485">2342 2881 842 0,'0'0'219'0,"0"0"-67"15,0 0-16-15,0 0-15 16,0 0-88-16,0 0-5 16,0-28-28-16,0 48 0 15,0 14-6-15,-7 15 6 16,0 15 0-16,0 4 14 0,0 3 0 15,7-2-13 1,0-6-1-16,0-6 8 0,0-9-10 16,0-10 2-16,0-10 0 15,0-10-5-15,0-10-52 16,0-3-74-16,0-5-16 16,7 0 0-16,0-26 9 15,-7-10-154-15,0-11-129 16</inkml:trace>
  <inkml:trace contextRef="#ctx0" brushRef="#br1" timeOffset="14667">2307 3213 203 0,'0'0'218'16,"0"0"-64"-16,0 0-54 0,0 0 13 15,0 0-22 1,0-150-6-16,35 132-25 0,27-6-51 16,10 2 10-1,10-1-17-15,15 6-2 0,6 0 4 16,-21 8 6-16,-30 6-10 15,-32 3 0-15,-20 0-23 16,-6 6-106-16,-53 17-35 16,-30 8-171-16</inkml:trace>
  <inkml:trace contextRef="#ctx0" brushRef="#br1" timeOffset="14921">2307 3213 340 0,'21'-60'276'15,"-21"60"-130"-15,0 0-34 0,0 0-13 16,0 0-39 0,7 0-28-16,7 6 25 0,10 5-44 15,13 9 8-15,8 6 6 16,14 5-12-16,-8 1 30 16,14-1-27-16,-10-4-1 15,-3-9-1-15,-7-3-9 16,-18-9 4-16,-3-6-3 15,4 0 0-15,-11 0 7 16,4-6-15-16,-14-16-45 16,-1-10-64-16,-6-3-187 15</inkml:trace>
  <inkml:trace contextRef="#ctx0" brushRef="#br1" timeOffset="17778">2366 4437 534 0,'0'0'230'0,"0"0"-53"15,0 0-59-15,0 0 31 16,0 0-31-16,-24-146-58 15,17 143 19-15,7 3-54 16,0 0-21-16,0 9-4 16,0 33-5-16,0 15 5 0,24 15 0 15,3 2 15 1,-3-2-12-16,-10-4-3 0,10-7 0 16,-17-11-4-16,7-9 7 15,-7-18-3-15,0-15 0 16,-1-8 12-16,5 0-3 15,-4 0-1-15,6-17 44 16,12-28 26-16,2-18-70 16,4-17 14-16,7-15-14 15,-11-7 0-15,4-7 5 16,-3 3-13-16,-4 21 1 16,-4 24-6-16,-9 30 7 15,-4 19-2-15,-7 12 0 16,0 0-24-16,13 12-19 15,1 36-64-15,3 19-68 0,-3 9-95 16,0 1-211-16</inkml:trace>
  <inkml:trace contextRef="#ctx0" brushRef="#br0" timeOffset="-331">14 403 76 0,'0'0'147'0,"0"0"59"0,0 0-86 16,0 0-6-16,0 0-13 15,0 0 16-15,-14-89-12 16,14 83 5-16,0 6-21 16,0 0-5-16,0 0-30 15,0 0-21-15,0 0-22 16,0 12 4-16,0 31-14 16,0 20-1-16,24 11 3 15,-10 12 2-15,0 17-5 16,10 10 0-16,-10 17 2 0,-8 10 9 15,1 8-22 1,0 1 3-16,3 5-131 16,4 4-53-16,-7-6-121 0</inkml:trace>
  <inkml:trace contextRef="#ctx0" brushRef="#br1" timeOffset="7811">550 637 821 0,'0'0'207'0,"0"0"-63"0,0 0-11 16,0 0-5-16,0 0-68 15,0 0 7-15,-24-120-51 16,24 120-8-16,0 23-14 15,-7 23 8-15,7 11-2 16,0 3 2-16,-13 5 11 16,13-3-13-16,-7-9 0 15,7-4 5-15,-11-15-3 0,11-11-2 16,0-14 0-16,0-7 2 16,0-2 7-16,0 0-2 15,0 0 7-15,-7-17-1 16,1-26 19-16,-1-14-31 15,7-11 1-15,0-16-2 16,0-1 11-16,0 2-11 16,0 14 0-16,0 27 4 15,0 16-6-15,0 20 2 16,0 6 0-16,0 0-2 16,0 8-12-16,0 44 10 15,38 19 2-15,13 15 4 16,8 0-7-16,16-7 5 15,4-7 0-15,-3-17-5 0,-4-12 0 16,-17-17 5-16,-20-12 0 16,-11-8 0-16,-4-6-7 15,-13 0 12-15,17-23-5 16,-3-23 21-16,3-15-19 16,-3-7 13-16,-15-6-11 15,-6-7 2-15,0 2 2 16,0 5-8-16,0 10 0 15,0 19-1-15,0 19-1 16,0 19-2-16,-6 7-31 16,6 21-83-16,0 34-36 15,0 13-75-15,24 4-204 16</inkml:trace>
  <inkml:trace contextRef="#ctx0" brushRef="#br1" timeOffset="8190">1551 817 396 0,'0'0'412'15,"0"0"-264"-15,0 0-3 16,0 0-8-16,0 0-33 16,0 0-46-16,-114-79-45 15,94 79-6-15,-11 30-7 16,3 13 0-16,11 0 3 15,10 4 7-15,7-3-17 0,0-6 7 16,0-3 0-16,24-13 1 16,4-8-1-16,10-8-2 15,-7-6 1-15,-4 0 2 16,4 0 16-16,-10-26-7 16,3-5-1-16,-17-6 42 15,-7-6-24-15,0-2-6 16,0-2-1-16,0 5-14 15,-31 7-1-15,3 9-5 16,4 7-18-16,-3 13-12 16,9 6-63-16,11 11-83 15,7 33-52-15,0 7-116 0</inkml:trace>
  <inkml:trace contextRef="#ctx0" brushRef="#br1" timeOffset="8875">2098 888 827 0,'0'0'168'0,"0"0"-6"15,0 0-34-15,0 0-5 16,-117-148-64-16,86 134-18 16,10 5 12-16,-3 6-45 15,3 3-5-15,-3 9-6 16,-3 34 5-16,-4 16-2 15,17 10 0-15,7-2-6 16,7-10 2-16,0-9-9 0,21-13-8 16,24-16 19-16,-1-10-9 15,8-9 11-15,-1 0 2 16,8-40-1-16,3-15 31 16,3-16 1-16,-20-12 2 15,-1-3 4-15,-23-5-25 16,-4-3 19-16,-17 8-16 15,0 6-16-15,0 20 26 16,0 17-22-16,-24 17 4 16,10 14-8-16,8 12 12 0,-5 0-26 15,4 32 10 1,0 37 3-16,7 28-10 0,0 9 14 16,0-1-4-16,38-7 0 15,28-13 0-15,2-13-6 16,5-24-6-16,2-16 5 15,-3-18-1-15,-3-11 2 16,-10-3 6-16,6-11 6 16,-10-27 1-16,-14-13 2 15,-10-4-9-15,-24-5 3 16,-7-2 11-16,0 10-8 16,-21 9 5-16,-16 12-2 15,-1 11-1-15,0 12-6 16,11 8-2-16,2 0-10 15,5 28 3-15,6 23 4 0,4 10 3 16,10 2 0 0,0-6 8-16,44-4-13 0,18-8 5 15,4-9 0-15,-1-14-7 16,18-4-5-16,-1-12 3 16,-17-2-3-16,-6-4-43 15,-21 0 0-15,-38 0-51 16,0 0-124-16,-45 0-159 15</inkml:trace>
  <inkml:trace contextRef="#ctx0" brushRef="#br1" timeOffset="9179">533 1324 839 0,'0'0'179'0,"0"0"-27"16,0 0 0-16,0 0-8 16,0 0-71-16,0 0-59 15,31-47-6-15,162 39-5 16,89-6 16-16,72-4 27 16,24-1-43-16,-7-1 17 15,-51 2-20-15,-62 7 6 16,-72 5-3-16,-66 3 3 15,-62 3-12-15,-44 0 5 16,-14 0-89-16,-27 14-45 0,-80 15-40 16,-41 3-193-16,-38 4-474 15</inkml:trace>
  <inkml:trace contextRef="#ctx0" brushRef="#br1" timeOffset="9425">911 1478 575 0,'0'0'243'0,"0"0"-82"16,0 0 24-16,0 0-53 16,0 0-78-16,0 0-29 0,90-6-4 15,58 6 54 1,44 0-1-16,38 0-24 0,32-12 6 16,-4-2-28-16,-21 0-9 15,-20-7 10-15,-42 5-29 16,-27 4 10-16,-35 7-8 15,-41 2 7-15,-48 3-18 16,-24 0-46-16,0 8-83 16,-17 18-128-16,-10 0-256 15</inkml:trace>
  <inkml:trace contextRef="#ctx0" brushRef="#br1" timeOffset="25917">2269 2135 547 0,'0'0'264'0,"0"0"-123"16,0 0-15-16,0 0 4 16,0 0-21-16,0 0-19 15,0 0 5-15,0 0-43 16,38-85-2-16,-38 85-10 15,0 0-36-15,7 0 24 0,-7 0-28 16,0 0 1-16,0 20-19 16,0 11 27-16,0 9-9 15,0 0 0-15,0-3 6 16,0-5-8-16,7-3 2 16,7-10 0-16,0-7-5 15,3-4 5-15,-4-5 0 16,12-3-1-16,-5 0-3 15,11 0 3-15,-10-20 1 16,10-12 0-16,-11 1-4 16,-2-1 8-16,2-3-4 15,-6 5 0-15,3 10 12 0,-10 6-14 16,-7 11 2-16,0 3 0 16,0 0-14-16,0 0 8 15,0 0-3-15,0 5 5 16,0 15-8-16,7 0 1 15,7-2 9-15,-8-4-10 16,5-6 3-16,-4-1-4 16,0-7 10-16,-7 0-4 15,0 0 14-15,6 0-5 16,1-9-2-16,10-17 6 16,-3-2-10-16,0-4 7 15,0 6-3-15,3 9 0 0,-10 5 10 16,-7 12-16-1,0 0 6-15,14 0-14 0,3 18 9 16,3 13-10-16,11 7 9 16,-10 1 3-16,10-5-18 15,-10-5 12-15,9-11 8 16,-9-11-3-16,-14-3-12 16,17-4 14-16,-10 0 2 15,3-17 1-15,4-24 6 16,-14-10 3-16,-1-11 2 15,-6-13-1-15,0-5 23 16,0 3-23-16,0 8 5 16,0 15 7-16,-27 20-18 15,10 19 13-15,3 9-18 16,7 6 0-16,7 0-7 0,-7 29-3 16,7 25 10-16,0 23-10 15,0 6 18-15,7 0-23 16,45-11 15-16,6-12-66 15,11-12 9-15,-11-19-103 16,-6-12-26-16,-14-10-42 16,-18-7-101-16</inkml:trace>
  <inkml:trace contextRef="#ctx0" brushRef="#br1" timeOffset="26113">2936 2067 486 0,'0'0'139'0,"0"0"-41"16,0 0-32-16,0 0 22 0,0 0-36 15,221-35-31-15,-125 21 15 16,17-6-32-16,-23 3-1 16,-25 5-3-16,-27 4-14 15,-38 8-120-15,-7 0-237 16</inkml:trace>
  <inkml:trace contextRef="#ctx0" brushRef="#br1" timeOffset="26515">2335 1755 688 0,'0'0'200'16,"0"0"-94"-16,0 0-4 15,0 0 0-15,0 0-80 16,0 0-7-16,-124-37-13 16,100 65 6-16,10 10-7 15,14-1-1-15,0 3 0 16,0-6-10-16,7-9 13 0,14-7-3 15,3-9 6 1,-11-9-1-16,1 0 11 0,10 0-3 16,-17-17 30-16,0-12 67 15,-7-3-56-15,0 1-9 16,0 8-6-16,0 0-29 16,0 6 17-16,0 12-27 15,-14 1-4-15,-10 4-3 16,10 4-92-16,-13 38-95 15,27 13-79-15,0 4-316 16</inkml:trace>
  <inkml:trace contextRef="#ctx0" brushRef="#br1" timeOffset="16316">4589 2785 673 0,'0'0'232'0,"0"0"-107"0,0 0 17 16,0 0-9-16,0 0-49 15,0 0-14-15,-68-135-31 16,61 135-29-16,0 0-6 15,7 26-4-15,0 26 0 16,-7 17-11-16,7 13 26 16,0 1-16-16,0 3 1 0,7-6 0 15,13-6 2 1,-20-11-2-16,7-17 0 0,-7-11-4 16,0-21 15-16,0-8-11 15,0-6 0-15,0 0 5 16,0 0 19-16,0-9-15 15,0-23 3-15,0-11-4 16,0-3 1-16,18-2-8 16,-12-1-1-16,15 4 0 15,3 8-12-15,4 5 12 16,3 12-10-16,6 12 5 16,1 8-26-16,-3 0 25 15,-4 0-13-15,-1 26-19 0,-9 5 26 16,-21 6-41-1,0 5 8-15,-21-1 16 0,-40-4-18 16,-5-8 25-16,15-12-14 16,20-9-7-16,17-5 43 15,14-3-2-15,0 0 2 16,0 0 0-16,0 0 1 16,31 0-3-16,14 0 2 15,13 0 0-15,1-14 6 16,-1 0 3-16,-6-6-7 15,-8 2 33-15,-6-4-12 16,-7-1 33-16,-17-1-12 16,6-7-26-16,-2 3 39 15,-12-3-39-15,-6 1 9 0,0 7 6 16,0 7-33 0,0 2 29-16,0 8-29 0,0 3 2 15,-13 3-15-15,-11 0-2 16,3 34 15-16,-3 6 0 15,10 3 11-15,14-4-19 16,0-1 8-16,0-3 0 16,21-7-8-16,24-8-6 15,-1-6 13-15,8-8-9 16,-1-6 19-16,-6 0-9 16,-7 0 0-16,0-20 5 15,-7-11 0-15,-18-3 0 16,8 2-5-16,-14 1 24 15,-7 5-20-15,0 12 18 16,0 8-14-16,0 6-6 0,0 0-4 16,0 0 0-16,0 0-12 15,0 26 14-15,10 5-3 16,11-3-6-16,17-2 9 16,6-9-11-16,-6-5-2 15,14-12 16-15,-1 0-3 16,1 0 0-16,-7-23 15 15,6-3-11-15,-20-2-4 16,-3 2 0-16,-21 1 28 16,-1 2-17-16,-6-1 12 15,0 4 11-15,0 9-32 16,0 8 22-16,0 3-24 0,0 0-11 16,-6 26 0-16,-8 34 2 15,-7 20 9-15,-10 17 0 16,7 6 14-16,17 9-21 15,7 2 7-15,0 0 0 16,0-2 2-16,38-9 0 16,-7-12-2-16,-10-14 0 15,-8-25 11-15,-2-22-13 16,-11-15 2-16,0-15 0 16,-11 0-2-16,-47-2 11 15,-38-27-7-15,-14-8-1 16,-18-9 16-16,18 6-19 15,14 0 2-15,20 3 0 0,32 0-8 16,23 0 8 0,21-6-29-16,38-8-28 0,65-4-97 15,38-8-79-15,14-6-125 16</inkml:trace>
  <inkml:trace contextRef="#ctx0" brushRef="#br1" timeOffset="16707">6626 2953 603 0,'0'0'241'0,"0"0"-116"0,0 0 9 15,0 0-45-15,0 0-18 16,0 0-39-16,-7-86-17 15,0 86-12-15,7 0 1 16,0 0-4-16,0 0 0 16,0 0-11-16,0 6 11 15,0 5 0-15,0-2 4 16,0-3-7-16,0-6 7 16,0 0-4-16,0 0 17 15,0 0-13-15,7-4 24 16,0-10 24-16,-7-2-15 15,0 1 18-15,0 1-51 16,0 2 18-16,0 5-22 0,0 3 8 16,-7 4-17-16,-7 0-1 15,-10 0-75-15,-3 8-70 16,3 24-147-16,10 8-106 16</inkml:trace>
  <inkml:trace contextRef="#ctx0" brushRef="#br1" timeOffset="16923">6636 3310 587 0,'0'0'222'0,"0"0"-89"0,0 0 11 16,0 0-43-16,0 0 2 15,0 0-63-15,-55 0-31 16,28 20 24-16,-11 9-31 15,0 2 7-15,0 13-9 16,-3 4-3-16,-14 6-5 16,3-3-239-16,-13 1-413 15</inkml:trace>
  <inkml:trace contextRef="#ctx0" brushRef="#br1" timeOffset="18320">4078 4411 515 0,'0'0'265'0,"0"0"-98"16,0 0-44-16,0 0 9 16,0 0-24-16,0 0-25 15,0-54-70-15,0 54-4 16,0 19-9-16,0 22 0 0,28 7-1 15,2 4 8 1,-9-4-7-16,3 1 0 0,-3-9 11 16,-4-6-16-16,-3-14 5 15,-7-8 0-15,-7-12-2 16,7 0 13-16,3 0-2 16,-3-6 23-16,6-22 9 15,1-10 7-15,10-1-21 16,-10-8-18-16,0 2 6 15,10 2-5-15,-10 6-10 16,10 8 0-16,-11 9-21 16,1 8-43-16,10 12-116 15,-3 0-88-15,3 32-6 16,-3 14-212-16</inkml:trace>
  <inkml:trace contextRef="#ctx0" brushRef="#br1" timeOffset="19512">4810 4568 680 0,'0'0'195'16,"0"0"-67"-16,0 0-8 16,0 0-33-16,0 0-4 15,0 0-54-15,-141-105-14 16,97 105-13-16,9 0 3 15,-2 25-5-15,-1 16 0 16,0 1 5-16,24 5-14 0,7 1 9 16,7-8-27-16,0-9 11 15,14-9-47-15,17-10 39 16,3-9 16-16,-3-3 6 16,0 0 1-16,-10-11 2 15,3-12 4-15,-3-3 45 16,3 3-21-16,-11 6 10 15,-6 5-8-15,-7 7-21 16,0 5 33-16,0 0-38 16,0 0-3-16,7 0-4 15,7 0-13-15,3 15 15 0,4 1 0 16,10-2 4-16,0 1-9 16,3-7 6-16,11-8-1 15,-1 0 7-15,8 0 3 16,0-17-9-16,-8-14-1 15,-6-6 8-15,-7-12 3 16,-10-6-8-16,3-7 29 16,-17-4 18-16,-7-5-29 15,0-1 13-15,-7 6-3 16,-31 9-31-16,7 15 24 16,3 18-11-16,4 9-7 15,4 10-6-15,3 5-3 16,-4 18 3-16,-10 41 0 15,10 28 3-15,4 12-7 16,17 2 4-16,0-4 0 0,0-14-4 16,17-11-7-16,28-15 10 15,0-18-11-15,6-10-12 16,1-14 19-16,-14-10-4 16,-4-5 9-16,11 0 0 15,-14-5 11-15,-11-27-11 16,4-5 0-16,-10-4 7 15,0-1-4-15,-14 0-3 16,0 9 0-16,0 10 8 16,0 15 2-16,0 8-2 15,0 0-8-15,0 0-15 16,0 8 14-16,10 21-11 0,-3 11 12 16,7-3-4-16,0-3-18 15,3-5 22-15,3-6-13 16,11-9-17-16,-10-8 29 15,-4-6-15-15,-3 0 16 16,0 0-7-16,3 0 17 16,-10-11-10-16,7-12 0 15,-8-6 6-15,1-5 1 16,0 0-6-16,-7 5 2 16,0 12 12-16,0 9-12 15,0 4 14-15,0 4-17 16,0 0-10-16,17 8 9 15,-10 17-9-15,0 11 10 0,17-4-4 16,-3-4 1 0,10-5 3-16,-4-9-6 0,4-8 3 15,0-6-10-15,-3 0 13 16,-4 0 0-16,-4-12 1 16,-6-11 12-16,3-11-11 15,-10 0 9-15,-7-9-10 16,0 3 32-16,0 5-31 15,-14 10 8-15,-3 14 5 16,-3 8-10-16,2 3-10 16,5 0-2-16,-8 34 7 15,14 6-5-15,-3 6 5 0,10-3 0 16,0-7-2-16,38-1-11 16,13-15 9-16,18-6-6 15,10-8-33-15,4-6 8 16,-1 0-115-16,-23 0-104 15,-15 0-115-15</inkml:trace>
  <inkml:trace contextRef="#ctx0" brushRef="#br1" timeOffset="19964">6722 4294 394 0,'0'0'199'0,"0"0"-76"16,0 0-2-16,0 0-4 15,0 0-63-15,0 0 10 16,-7-6-14-16,-6 6-18 16,-12 0 31-16,5 0-36 15,-11 3-12-15,10 14-3 16,14 3-1-16,7 3-12 0,0-3 1 16,0-3 0-16,0-9 5 15,14-8-3-15,10 0 0 16,-3 0 19-16,-1-2-5 15,-2-16 44-15,-5 3-9 16,-6-7-30-16,-7 8 11 16,0 2-30-16,0 4-2 15,0 6 0-15,-13 2-55 16,-12 0-79-16,5 34-117 16,-1 17-164-16</inkml:trace>
  <inkml:trace contextRef="#ctx0" brushRef="#br1" timeOffset="20148">6732 4848 781 0,'0'0'173'0,"0"0"-29"0,0 0-16 15,0 0-33-15,0 0-32 16,0 0-49-16,-254 120 6 15,175-63-20-15,-4 1-156 16,-6-3-403-16</inkml:trace>
  <inkml:trace contextRef="#ctx0" brushRef="#br1" timeOffset="28308">4477 2253 34 0,'0'0'892'16,"0"0"-800"-16,0 0 24 16,0 0 8-16,0 0-40 15,0 0-4-15,-14-81-51 0,14 58 2 16,14-2-3-1,10-9-26-15,3-4 23 0,-9-2-14 16,-5-8 1-16,1 2 15 16,-7-3-26-16,-7 3 24 15,0 1-7-15,0-1-15 16,0 3 14-16,0 5-14 16,-7 12 0-16,-7 11 13 15,1 5-10-15,2 8-5 16,4 2-1-16,1 0 8 15,-8 0-19-15,-3 40 0 16,-11 19 11-16,4 16-3 16,3 6 10-16,21-2-7 15,0-8 0-15,0-4 4 0,0-8-10 16,14-10 6 0,10-9 0-16,-3-16-6 0,10-11 0 15,-4-10 6-15,11-3-1 16,0-3 7-16,7-22-6 15,-8-13 0-15,-9 4 0 16,-4 3-5-16,-3 2 16 16,-14 9-11-16,3 9 0 15,-3 5 7-15,-7 6-15 16,0 0 8-16,14 0-7 16,-1 17-2-16,4 6 1 15,4 5 8-15,3-2 0 0,-10 0-8 16,7-6-4-16,3-6 10 15,-11-8 2-15,1-3-15 16,-4-3 20-16,11 0-5 16,3-20 0-16,-3-12 12 15,10-7-10-15,-4-4-2 16,-3-1 0-16,4 5 4 16,-4 1 2-16,-10 7-6 15,10 13 0-15,-17 10 7 16,6 8-17-16,-6 0 10 15,10 3-8-15,-3 25-1 16,0 7 4-16,0-1 5 16,3-6 0-16,-10-7-3 15,0-7-6-15,-7-8 9 16,0-3 0-16,0-3-7 0,0 0 18 16,0 0-11-16,0-17 3 15,0-10 11-15,-7-1-16 16,-17-1 2-16,-4 4 0 15,-3 5 2-15,4 7 6 16,-4 6-8-16,-7 7 0 16,10 0-4-16,-3 29-3 15,1 11 7-15,9 8 0 16,21 1-13-16,0-6 16 16,0-3-3-16,7-9 0 15,24-8-12-15,-4-9 4 16,4-7-4-16,-10-7 9 15,10 0-10-15,-11-10 20 0,-2-16-7 16,-5 1 0-16,-6-3 9 16,-7-1 2-16,0 6-5 15,0 3-4-15,0 9 11 16,0 8-4-16,0 3-9 16,0 0 0-16,0 0-17 15,0 8 15-15,0 21-5 16,0 2 7-16,31-2-5 15,-3-6 9-15,9-9-4 16,8-5 0-16,-7-9 6 16,0 0-8-16,7-6 2 15,-18-17 0-15,-3-3 1 0,-3-2 7 16,-4-1-8-16,-17 3 3 16,0 0 7-16,0 4 2 15,0 10-12-15,0 7 4 16,0 5-6-16,0 0 2 15,0 0-1-15,0 28-7 16,0 18 6-16,0 6-3 16,0 2 5-16,7-3 0 15,7-5-9-15,-1-9-6 16,-6-6-1-16,3-11-9 16,-10-7-44-16,0-8 27 15,0-5 5-15,-17 0 37 16,-10 0-14-16,-4-18 22 15,24 2-8-15,-7 1 0 0,4 4 5 16,10-1-7-16,0 1 2 16,0-1-2-16,45-8-7 15,6-5 2-15,18-7 7 16,-4-5 0-16,-20-6 6 16,7-5-3-16,-15-4-3 15,-6-3 14-15,-17-2 52 16,-7 0-26-16,-7 3 7 15,0 3-8-15,0 8-23 16,-14 5 16-16,-10 10-27 16,3 8-2-16,-3 9 14 15,18 7-9-15,6 4-8 16,-7 4 0-16,-7 44-20 0,0 24 14 16,-3 22 6-16,3 11 0 15,14-2-7-15,0-11 14 16,0-15-7-16,0-13 0 15,0-25 7-15,7-16-21 16,7-14 14-16,-4-9 0 16,11 0-7-16,-1-14 20 15,18-21-12-15,0-8-1 16,-7-3 10-16,-3 9-10 16,2 9 0-16,-16 14 0 15,10 10-4-15,-3 4-1 16,10 0 3-16,-4 24 2 0,4 7-4 15,0 12-11 1,-10-3-1-16,-7 3-52 0,10-7-51 16,-11-7-90-16,1-6-108 15,3-14-561-15</inkml:trace>
  <inkml:trace contextRef="#ctx0" brushRef="#br1" timeOffset="28643">6798 1978 655 0,'0'0'180'0,"0"0"-38"16,0 0-22-16,0 0-25 16,0 0-19-16,0 0-61 15,0 0 0-15,-186-58-15 16,179 81 6-16,7-2-9 15,0-4 3-15,0-5 0 16,0-7-5-16,21-5 18 16,17 0-11-16,-7 0 20 15,-4-15-11-15,4-4 37 16,-24-4-15-16,7 2-3 16,-14 5 5-16,0 2-34 15,0 8 6-15,-7 6-7 0,-28 0-78 16,-2 34-61-1,6 17-129-15,3 10-191 0</inkml:trace>
  <inkml:trace contextRef="#ctx0" brushRef="#br1" timeOffset="28795">6818 2482 856 0,'0'0'170'15,"0"0"-4"-15,0 0-57 16,0 0-92-16,-251 85-10 16,117-28-7-16,11 3-348 15</inkml:trace>
  <inkml:trace contextRef="#ctx0" brushRef="#br1" timeOffset="36180">4002 125 714 0,'0'0'212'0,"0"0"-86"16,0 0 26-16,0 0-33 15,0 0-38-15,0 0 4 16,0 0-43-16,24-111-10 16,-24 105 8-16,0 4-32 0,-6-2 9 15,-39 4-17-15,-7 0 1 16,-16 0-10-16,2 12 9 16,-3 14 0-16,18 8-3 15,6 3 12-15,25 3-9 16,-5 6 0-16,19 0 0 15,6-1-9-15,0-2 9 16,0-3-11-16,6-2 7 16,32-4-27-16,14-5 26 15,-1-10 1-15,-6 2 4 16,-14-10-6-16,-3 1 6 16,-11-4 0-16,-10-2 0 15,-7-1-6-15,0 1 3 0,-7 0-15 16,-38-1 18-1,0 1-9-15,1-6 12 0,6 0-3 16,10 0 1-16,4 0 12 16,17 0-13-16,1 0 0 15,6 0 1-15,0 0 0 16,0 0-1-16,0 0-8 16,0 0 1-16,0 0-32 15,6 6 31-15,15 5 5 16,3 4 0-16,-10 2-7 15,3 6 9-15,-10 3 1 16,-7 2-4-16,0 3-11 16,0 3 15-16,-7 0 0 15,-10 1 6-15,10-6 9 0,7 3-15 16,0-11 6-16,0 3 15 16,0-6-16-16,14-7 26 15,24-3-15-15,-1-5-12 16,15-3 27-16,24 0-26 15,3 0 12-15,10 0-12 16,-20-8 5-16,-28-1-20 16,-24 4-33-16,-17-1-140 15,-24-4-237-15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12.6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2988 2097 494 0,'0'0'141'16,"0"0"-74"-16,296-25-9 16,-145 13-35-16,-3 1-22 15,14 0-2-15,9-3-153 16,-9-1-281-16</inkml:trace>
  <inkml:trace contextRef="#ctx0" brushRef="#br0" timeOffset="-3736">17 1126 377 0,'0'0'297'0,"0"0"-218"16,0 0-45-16,0 0 61 0,0 0-84 16,0 0 66-16,-17 128-49 15,17-96-25-15,0 6 10 16,0 1-12-16,0 7 1 15,0 3 2-15,0 10 0 16,0 6-1-16,17 13-3 16,-10 2 0-16,0 6-1 15,0 2-4-15,-7 4-49 16,0 4-57-16,0-4-49 16,0-3-242-16</inkml:trace>
  <inkml:trace contextRef="#ctx0" brushRef="#br0" timeOffset="-183">90 2199 566 0,'0'0'170'0,"0"0"-1"0,0 0-56 16,0 0-11-16,0 0-12 15,0 0-43-15,-21 0-32 16,79 0-15-16,52 0 0 16,55 0 11-16,42 0-9 15,37-21-4-15,10-2-18 16,4-3-127-16,-21 0-33 15,-6 1-63-15,-18-1-207 16</inkml:trace>
  <inkml:trace contextRef="#ctx0" brushRef="#br1" timeOffset="27362">2225 379 810 0,'0'0'251'0,"0"0"-92"16,0 0-11-16,0 0-14 15,0 0-62-15,0 0 4 16,-21-140-43-16,21 140-16 16,0 0 10-16,0 0-21 15,0 6-6-15,-7 25 0 16,-3 18 3-16,3 11-8 15,-7 3 5-15,7 0 0 16,1-6 1-16,-5-3 3 16,11-11-4-16,0-11 0 0,0-12 12 15,0-11-14 1,0-9 2-16,0 0 0 0,0 0 8 16,0-4-4-16,0-27 6 15,0-15 3-15,0-13-5 16,0-4 2-16,11-6-10 15,-5-6 4-15,-6 4-5 16,7 14 4-16,-7 19-3 16,0 22 0-16,0 12 10 15,0 4-22-15,7 0 12 16,7 32-13-16,17 23 1 16,0 9 16-16,14 6-4 0,6-7 0 15,8-6 6 1,-1-11-12-16,11-12 6 0,-18-9 0 15,-6-13-13-15,-11-6 18 16,-16-6-5-16,2 0 0 16,4-21 11-16,-17-19-3 15,0-5-8-15,-7-12 0 16,0-3 11-16,0-2-5 16,0-2-6-16,-7 10 0 15,-17 11 12-15,17 11-18 16,-6 15 6-16,6 6 0 15,7 11-8-15,0 0-25 16,0 0-35-16,0 18-43 16,0 30-35-16,0 15-43 15,13 1-141-15,1 0-321 0</inkml:trace>
  <inkml:trace contextRef="#ctx0" brushRef="#br1" timeOffset="27754">2899 528 309 0,'0'0'545'0,"0"0"-398"15,0 0-10-15,0 0-1 16,0 0-39-16,0 0-34 16,-59-97-17-16,59 97-38 15,0 0 8-15,0 0-16 0,-14 3-1 16,8 23-13-16,-5 5 18 15,11 6-4-15,0-3 0 16,0-2 7-16,17-8-13 16,28-8 6-16,0-11 0 15,6-5 3-15,-6 0 6 16,0 0-9-16,-18-21 10 16,-3-9-7-16,-24-4 45 15,0-1-16-15,0-2-21 16,-24 0 2-16,-13 8-10 15,2 7-3-15,4 7 0 16,11 9-15-16,2 6-12 16,5 0-62-16,13 24-81 15,0 13-28-15,0 6-87 16,58-6-287-16</inkml:trace>
  <inkml:trace contextRef="#ctx0" brushRef="#br1" timeOffset="28421">3487 557 302 0,'0'0'424'16,"0"0"-233"-16,0 0-28 15,0 0-38-15,0 0-1 16,0 0-35-16,-148-146-51 16,131 140 7-16,3 6-30 15,0 0-14-15,4 0-1 16,-11 17 1-16,-10 17-1 0,11 4 0 15,6 2 8-15,4 0-16 16,10-3 8-16,0-5 0 16,30-7-5-16,8-4-7 15,14-16 12-15,-7-5 0 16,6 0 11-16,-6-5-7 16,-7-27-3-16,-4-5-1 15,-3-9 23-15,-17-9-7 16,10-13 14-16,-4-4 1 15,5-7-26-15,-19-2 24 16,-6 13-20-16,0 8-6 16,0 17 27-16,0 14-29 15,0 15 16-15,-13 9-17 0,2 5 8 16,4 0-21 0,-6 0 13-16,-1 36 0 0,-10 19-7 15,10 16 14-15,14 9-7 16,0-3 0-16,7 1 6 15,31-10-19-15,13-14 10 16,15-8-17-16,2-15 20 16,12-9-25-16,2-20 25 15,-13-2-3-15,-11 0 6 16,-13-24-1-16,-17-10-2 16,-11-5 0-16,-4-7 13 15,-13-3-9-15,0 0 11 0,0 7 3 16,-30 10-17-1,-15 12 18-15,10 8-19 0,-9 12 0 16,6 0-4-16,0 23 5 16,17 18-1-16,4 4 0 15,17 7 5-15,0-1-9 16,45-8 4-16,24 0-11 16,-4-9 11-16,11-8-55 15,3-3-17-15,-4-9-120 16,-2-11-181-16</inkml:trace>
  <inkml:trace contextRef="#ctx0" brushRef="#br1" timeOffset="33202">1293 631 659 0,'0'0'163'0,"0"0"-82"0,0 0-34 16,0 0 22-1,0 0-12-15,0 0-34 0,110-23-2 16,-89 23-21-16,3 0 1 16,3 3-1-16,-10 20 6 15,4 0-6-15,3 9 0 16,-17-4 6-16,-7 9-12 15,0 3 12-15,-24 6 0 16,-35-4 6-16,1-4-3 16,13-15 0-16,7-9-8 15,32-8 9-15,6-4-8 16,0-2 3-16,0 0 4 16,0 0 10-16,6 0-13 0,25 4 5 15,14-2 15-15,7 1-10 16,-1-3 23-16,-6 3-14 15,-18-3 0-15,-2 0 14 16,-12 0-23-16,-13 0 4 16,0 0 13-16,0 0-15 15,0 0 24-15,0 2-10 16,0 2-11-16,0-1-4 16,0 2-14-16,-7 6 3 15,-13 4-6-15,3 8 2 16,-4 8 2-16,-3-3-4 15,10 7 0-15,0 6 2 16,8-2 3-16,-5 7-5 16,11 8 0-16,0 0 2 0,0 4 1 15,0-1-3-15,0-9 0 16,0-5 4-16,0-11 1 16,0-9-5-16,0-12 0 15,-20-5 3-15,-39-3 2 16,-30-3-5-16,-32 0-5 15,-26 0-17-15,-22 0-231 16,-23 0-359-16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5.81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16 638 0,'0'0'311'0,"0"0"-174"0,0 0-9 15,0 0 2-15,0 0-39 16,0 0-24-16,21 0-48 16,48 0-17-16,34 0 12 15,45 4-9-15,37-4 1 16,15 0-5-16,30 0-2 16,8 0-6-16,6 0-142 15,0-4-65-15,-28-4-72 0,-16 0-250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6.01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48 448 0,'0'0'325'15,"0"0"-242"-15,0 0-8 16,237 0 46-16,-96-6-37 15,17-3-50-15,11-2-20 16,9 4-13-16,-9 0-2 16,3 1-41-16,0 4-110 15,-11 2-78-15,-6 0-219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6.208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2 500 0,'0'0'103'16,"327"0"-26"-16,-159 0-49 16,4 0-13-16,-10 0-6 15,10 0-9-15,7 0-22 16,3 0-84-16,14 0-81 15,-14 4-181-15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6.40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17 673 0,'0'0'115'15,"0"0"-20"-15,327-17-47 16,-128 17-28-16,39 0-15 16,19 0-4-16,25 0-1 15,-7 0-17-15,-6 0-79 16,-18 2-47-16,-38-2-112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6.52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12 44 0,'276'-12'0'0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11.21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0 304 811 0,'0'0'168'0,"0"0"-95"15,0 0 47-15,0 0 14 16,0 0-25-16,0 0-68 16,169 6-29-16,119-43 60 15,91-15-25-15,13-8-25 16,-21 7-7-16,-38 6-9 16,-57 13-6-16,-84 14 7 15,-65 14-3-15,-68 6-8 16,-46 0-77-16,-13 12-122 15,-51 17-74-15,-66 9-253 16</inkml:trace>
  <inkml:trace contextRef="#ctx0" brushRef="#br0" timeOffset="215">674 573 777 0,'0'0'212'0,"0"0"-14"16,0 0-13-16,0 0-59 15,0 0-70-15,303-63 1 16,-104 29 5-16,49-6-33 16,16-3 3-16,-2 6-20 15,-49 5-3-15,-48 15 0 16,-79 14-9-16,-55 3-6 16,-31 0-94-16,-21 23-156 15,-55 6-368-15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09.90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28 214 516 0,'0'0'304'0,"0"0"-195"16,0 0 34-16,0 0 42 16,0 0-70-16,0 0-21 15,-28-71-52-15,100 45-36 16,38 3 23-16,4 7-15 0,20-5 3 15,-10 4 5-15,-4 0-16 16,-24 3 1-16,-44 8-7 16,-32 3-4-16,-20 3 2 15,0 0-80-15,-51 0-41 16,-14 0-45-16,-18 17-72 16,11 1 2-16,10-4 75 15,28-6 100-15,3 1 59 16,17-4 8-16,4-2 12 15,10-3 42-15,0 0 43 16,0 0 66-16,0 0-27 16,0 0-8-16,0 0-10 0,0 0-57 15,0 0-24-15,0 6 12 16,0 17-42-16,0 14 7 16,0 20 62-16,10 6-50 15,4 8 23-15,-14 6-40 16,0-2-8-16,0 2 11 15,0-6-6-15,0-2-8 16,0-6-2-16,0-6 2 16,-14-8-9-16,4-6-25 15,10-6-98-15,0-11-107 16,10-12-148-16,48-14-78 16</inkml:trace>
  <inkml:trace contextRef="#ctx0" brushRef="#br0" timeOffset="326">932 786 655 0,'0'0'153'0,"0"0"3"15,0 0-16-15,0 0-56 16,0 0 6-16,0 0-31 16,-83-55-36-16,76 55-7 15,7 0-16-15,-6 4-3 16,6 13-4-16,0 0 10 15,0-9-3-15,0-1 0 16,24-5 6-16,3-2 4 0,-3 0 3 16,-3 0 2-1,3-11 27-15,-10-3-5 0,-7-4-16 16,-7 4 4-16,0 3-23 16,0-3-2-16,-45 4-15 15,0 5-1-15,-13 1 9 16,13 4-76-16,7 0-31 15,18 0-56-15,20 9-161 16,0 1-162-16</inkml:trace>
  <inkml:trace contextRef="#ctx0" brushRef="#br0" timeOffset="674">1785 306 900 0,'0'0'155'0,"0"0"-16"16,0 0-8-16,0 0-41 15,0 0-4-15,0 0-49 16,-110-137-13-16,110 137-14 16,-18 0-10-16,-9 31 0 15,-25 35-3-15,1 19 6 16,-1 7 1-16,7-1-4 15,21-4 2-15,17-10-5 16,7-4 3-16,0-6 0 16,38-10-3-16,14-15 13 0,6-7-16 15,-6-15 6-15,6-9 0 16,4-8 3-16,-3-3 1 16,-15 0-8-16,-16-3-6 15,-4-11-87-15,-17-3-78 16,-7 9-102-16,0 3-288 15</inkml:trace>
  <inkml:trace contextRef="#ctx0" brushRef="#br0" timeOffset="1044">2073 781 553 0,'0'0'313'0,"0"0"-205"0,0 0 31 15,0 0-40-15,0 0-16 16,0 0-16-16,-96-87-29 16,89 85-6-16,7 2-25 15,0 0-1-15,0 0-12 16,0 0 5-16,0 0-5 16,0 6-1-16,0 5 3 15,14-2 4-15,17-4 1 16,0-5 0-16,-4 0 26 15,4 0-20-15,-17 0 15 16,0-10 22-16,-4-5-23 0,-10 1 28 16,0 2-30-16,0-5-19 15,-17 5-3-15,-11 4-19 16,-3 8 8-16,11 0-6 16,-11 2-111-16,7 27-79 15,10 5-108-15,0 4-303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1.4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 23 738 0,'0'0'172'0,"0"0"-125"16,0 0 50-16,0 0-3 16,0 0-55-16,0 0-39 15,62 17 0-15,-10 6 5 16,-1 2-1-16,-13 4-4 16,-17 0 0-16,-14 10-11 15,-7 5 11-15,-14 7 0 16,-45 7 0-16,-9-1 3 15,-5-6 1-15,11-11-4 16,28-14 0-16,27-8 5 16,7-13-8-16,0 1 3 15,7-4 0-15,72-2-2 16,48-6-7-16,28-31-40 0,10-9-88 16,-24 3-116-1,-38 7-311-15</inkml:trace>
  <inkml:trace contextRef="#ctx0" brushRef="#br0" timeOffset="191">932 269 531 0,'0'0'170'15,"0"0"-106"-15,0 0 10 16,0 0-10-16,0 0-56 0,0 0 1 15,282-52-9 1,-162 38-1-16,-3 3-102 0,-21 2-277 16</inkml:trace>
  <inkml:trace contextRef="#ctx0" brushRef="#br0" timeOffset="625">1169 26 615 0,'0'0'166'0,"0"0"-35"16,0 0 21-16,0 0-28 15,0 0-65-15,0 0-28 0,0-26-31 16,0 46 0-16,0 14-4 16,0 7 10-16,0-1-6 15,14 3 1-15,-4-4 8 16,-3 0-18-16,0 5-38 16,0-4-245-16,7-11-252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13.68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69 363 1106 0,'0'0'220'15,"0"0"-87"-15,0 0-30 16,0 0-42-16,0 0-1 0,0 0-35 15,0 0-7-15,0 0 13 16,-17-20-30-16,17 23 6 16,0 28-7-16,0 18 1 15,-7 19 1-15,-7 9-2 16,-3 1 0-16,10-4 3 16,0-5 6-16,7-9-9 15,0-17 0-15,0-12 5 16,0-19-2-16,0-6-3 15,0-6 0-15,0 0 4 16,0 0-2-16,0-18 9 16,0-25 3-16,0-17-8 0,0-26-4 15,14-12-2-15,17-15 0 16,0-7-2-16,-3 14 4 16,-4 18-2-16,-11 25 0 15,1 29 10-15,-4 20-19 16,-10 10 9-16,7 4-14 15,7 0 5-15,31 0-28 16,6 28 34-16,15 13-1 16,-11 7-6-16,-28 1 9 15,-20 2-16-15,-7-2-4 16,0-9 10-16,0-3-24 16,-45 1-10-16,-6-2-40 15,-14 5-100-15,6-4-137 0,21-6-237 16</inkml:trace>
  <inkml:trace contextRef="#ctx0" brushRef="#br0" timeOffset="630">499 818 436 0,'0'0'450'0,"0"0"-303"16,0 0-3-16,0 0 14 15,0 0-54-15,0 0-25 16,14-77-19-16,-14 77-46 0,0 0 13 16,0 0-27-1,0 0-6-15,0 25 4 0,-7 8-4 16,7 15 6-16,0-3 0 16,0-3 6-16,27-7-14 15,18-9 8-15,-7-12-1 16,7-8-2-16,-14-6 2 15,-4 0 1-15,-10-8 1 16,4-18 0-16,0-3 18 16,-4 1-19-16,-10-4 1 15,-1 3 5-15,-6 7 1 16,0 4-7-16,0 13 0 16,0 5 9-16,0 0-18 0,0 0 9 15,0 0-12 1,0 2 10-16,14 21-5 0,17 3 7 15,14-6 0-15,-7-3 5 16,6-5-6-16,1-6 1 16,0-6-2-16,-4 0 0 15,14-18 4-15,-21-22 6 16,4-8-8-16,-14-12 7 16,-10-12 14-16,-7-8-16 15,-7-3 1-15,0 9 24 16,0 14-27-16,-14 23 6 15,-3 19 16-15,10 16-22 16,0 2 8-16,7 16-11 16,0 42-11-16,0 18 0 0,0 13 17 15,0-11-6-15,24-6 0 16,-3-15-20-16,10-15-13 16,-17-7-56-16,-1-18-88 15,-6-8-91-15,-7-9-91 16,0 0-123-16</inkml:trace>
  <inkml:trace contextRef="#ctx0" brushRef="#br0" timeOffset="776">1156 644 567 0,'0'0'164'16,"0"0"-85"-16,0 0-1 15,0 0-9-15,0 0-67 0,306-38 8 16,-203 38-10-1,0 0-127-15,-34 0-603 0</inkml:trace>
  <inkml:trace contextRef="#ctx0" brushRef="#br0" timeOffset="1110">2424 22 905 0,'0'0'239'0,"0"0"-56"0,0 0-56 16,0 0-19-1,0 0-41-15,0 0-51 0,-44-22 0 16,13 76-10-16,-10 27-6 16,-14 27 26-16,-11 14-22 15,-6 11 7-15,-10 1-5 16,6-6-2-16,4-10 3 15,10-15-7-15,21-18 0 16,3-8 0-16,7-16 6 16,17-10-6-16,-10-5 0 15,17-9-7-15,-7-9 0 16,7-8-50-16,7-8-56 16,0-6-78-16,0-6-140 15,59-9-37-15</inkml:trace>
  <inkml:trace contextRef="#ctx0" brushRef="#br0" timeOffset="1701">2655 657 188 0,'0'0'585'0,"0"0"-410"16,0 0-14-16,0 0 8 15,7-151-38-15,-21 143-59 16,-3 2 1-16,3 6-44 15,14 0-10-15,-14 0-16 0,-3 8 4 16,-10 32-7 0,-4 20 7-16,3 12-1 0,11 2-2 15,17 3-4-15,0-5 0 16,0-15-2-16,24-14 2 16,14-15-9-16,3-13 7 15,4-12-11-15,-1-3 6 16,8 0 7-16,-7-20 0 15,-14-9 7-15,-11 0 0 16,-9 4-6-16,-4-1-1 16,-7 3 2-16,0 3 3 15,0 3-5-15,-7 6 0 16,-4-1-2-16,4 8 5 16,7 2-3-16,0 2 0 15,0-3-11-15,0 3 10 16,0-2-23-16,25 2 5 15,-5 0 19-15,11 0 2 0,-10 0 9 16,3 0-11-16,-4 0 6 16,11 0-8-16,-10 14 2 15,-4 9 0-15,-10 11 10 16,-7 3-10-16,0 6 9 16,0 5 7-16,0 1-13 15,0 2 14-15,-7 2-17 16,0-5 0-16,7-5 5 15,0-9 3-15,0-5-8 16,0-12 0-16,0 0-5 16,7-12-10-16,0-2-69 15,7-3-112-15,0 0-59 0,17-34-249 16</inkml:trace>
  <inkml:trace contextRef="#ctx0" brushRef="#br0" timeOffset="2266">3212 920 581 0,'0'0'233'0,"0"0"-63"15,0 0-51-15,0 0-52 16,0 0-24-16,0 0-32 16,131-11 17-16,-56 11 24 0,-3 0-21 15,-10-6-5 1,-17 1-10-16,-18-4-11 0,-9 3 8 15,-18-2 0-15,0-4-2 16,0-2 42-16,0 0-33 16,-24-1-16-16,-14 7 19 15,3 3-17-15,-2 5 14 16,-8 0-20-16,7 2 0 16,7 26 6-16,4 7-6 15,20 5 0-15,7 0-4 16,0 3 4-16,13-9 0 15,32-5 0-15,7-7 1 16,13-10-4-16,11-9 0 16,6-3 3-16,-3-6 13 0,-3-25-8 15,0-12-2-15,-4-6-2 16,-14-8 5-16,4-9 7 16,-10-5-5-16,-32 0 17 15,-13 2 18-15,-7 6-30 16,0 14 20-16,-7 15-8 15,-13 12-24-15,9 13 29 16,-2 9-28-16,13 0 0 16,-14 23-4-16,0 25 4 15,4 18-2-15,3-1 0 16,7-1 3-16,0-4-6 16,17-9 3-16,24-8-25 15,4-6-33-15,17-15-56 0,-4-7-82 16,-13-8-116-16,-38-7-321 15</inkml:trace>
  <inkml:trace contextRef="#ctx0" brushRef="#br0" timeOffset="2416">4054 781 666 0,'0'0'275'15,"0"0"-141"-15,0 0-59 16,255-49 9-16,-114 28-32 15,0 5-15-15,-24 3-37 16,-35 6 0-16,-61-2-345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17.09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615 305 817 0,'0'0'245'16,"0"0"-38"-16,0 0-74 15,0 0-6-15,0 0-46 16,0 0-38-16,-45-57 9 16,45 57-45-16,-6 0 2 15,6 0-4-15,0 29 4 16,-11 11-9-16,11 17 0 16,-7 0 7-16,0 3-12 0,7-3 10 15,0-5-10 1,0-12-2-16,0-12-102 0,0-8-64 15,0-11-188 1,0-9-156-16</inkml:trace>
  <inkml:trace contextRef="#ctx0" brushRef="#br0" timeOffset="419">570 134 696 0,'0'0'190'0,"0"0"-34"15,0 0-29-15,0 0 5 16,-223-80-41-16,178 80-44 16,1 9-17-16,-8 30-7 0,0 23-19 15,-6 20 8-15,13 11 3 16,14 8-15-16,18 5 12 16,13-3-12-16,6-9 0 15,46-14 0-15,31-14 4 16,6-15-9-16,21-27 5 15,10-14-2-15,-3-10 2 16,10-8 0-16,-3-34 2 16,-3-22 8-16,-11-7-7 15,-28-12 10-15,-23-14 6 16,-29-6 8-16,-30-9 24 16,-24-2-34-16,-55 14-6 15,-27 22-8-15,-11 27 4 0,-24 22 3 16,21 18 2-16,9 11-5 15,22 0-5-15,31 26-2 16,20 23-5-16,38 8-1 16,0 10-79-16,31 9-53 15,51-2-199-15,15 0-357 16</inkml:trace>
  <inkml:trace contextRef="#ctx0" brushRef="#br0" timeOffset="2918">2200 325 798 0,'0'0'239'16,"0"0"-76"-16,0 0-43 15,0 0-38-15,0 0-7 16,-155-145-35-16,131 134-2 16,11 6-3-16,-1 5-26 15,14 0 8-15,-10 0-15 16,-4 25-1-16,-24 28-2 0,-7 25 0 15,1 19 1-15,16 0 2 16,28-2 2-16,0-2-5 16,21-3 1-16,41-19 0 15,10-14-6-15,3-19 1 16,-9-24-1-16,16-14 3 16,1 0 6-16,-4-43-1 15,17-17 5-15,-6-10-5 16,-8-12 6-16,-17 5-7 15,-6 6 0-15,-14 5 6 0,-14 23 1 16,-18 17-6 0,-2 15-2-16,-11 11 0 0,7 0-5 15,6 0-6 1,1 26 3-16,17 16 0 0,0 13 16 16,-4-4-6-16,4-5-2 15,-10-11 0-15,3-16-7 16,-17-10 7-16,0-6 0 15,-7-3-5-15,0 0 12 16,0 0-2-16,0-17-3 16,-14-9 4-16,-17-6-10 15,0 4 4-15,4 3 0 16,-18 4-1-16,7 9 1 16,0 7-3-16,4 5 3 15,-4 0-3-15,7 10-5 0,4 23 4 16,9 7 4-1,12 2-2-15,6 2-4 0,0-1 5 16,31-12-35-16,13-5-6 16,-9-15 5-16,2-11 13 15,1 0 24-15,-7 0-3 16,-3-20 7-16,-11-3 4 16,-3 0-2-16,-14 9-5 15,0-3 13-15,0 8-11 16,0 4 16-16,0 5-6 15,0 0-13-15,0 0-3 16,0 2-8-16,0 30-4 0,13 5 12 16,32 3 4-1,0-6-1-15,20-16 0 0,18-7-3 16,6-11 3-16,0 0 0 16,-6-3-1-16,-18-31 1 15,-20-9 3-15,-7-17 2 16,-24-8 3-16,-8-13-8 15,-6-2 17-15,0 3 0 16,-51 3-8-16,-1 3 33 16,1 14-30-16,-1 11-5 15,21 21 9-15,11 16-14 16,13 12 16-16,-10 0-18 16,3 46-11-16,0 22 9 15,4 23 2-15,10 8 0 16,0 0 0-16,38-5 2 0,13-11-2 15,18-17 0-15,-4-23-4 16,4-17 4-16,-4-18-28 16,-6-8 26-16,-8 0 0 15,11-5 4-15,-3-29-1 16,-1-10-1-16,7-7 6 16,11-6-7-16,-11 6 1 15,-20 10 0-15,-14 19 1 16,-10 13-1-16,3 9-1 15,-10 0-15-15,16 0 4 16,-2 20 10-16,-4 6-15 16,-3 2-13-16,-11-5 14 0,4-3-15 15,-7-12 16-15,-7-2-5 16,0-6 10-16,0 0 10 16,0 0 1-16,0 0 14 15,-7-20-5-15,-24-3-4 16,-7-5-6-16,10 2 0 15,-2 1 3-15,2 5-2 16,-3 8-1-16,24 6 0 16,0 6-3-16,-17 0 2 15,17 18-6-15,-13 21 7 16,3 10-2-16,17 3 1 16,0-4 1-16,6-2-2 15,39-9-12-15,7-8-13 0,10-16-13 16,-4-6 14-16,-6-7 7 15,-8 0 15-15,-6-7 4 16,-17-11 5-16,-7-10 7 16,-4 0-9-16,-10 0 21 15,0-3-4-15,0 5-1 16,0 12 12-16,0 8-11 16,0 6-1-16,0 0-19 15,0 0-2-15,0 2-7 16,0 30-6-16,0 5 15 15,0 0 5-15,7-5-5 16,13-11-4-16,11-8-9 0,-10-8-11 16,10-5 19-1,0 0 2-15,-4 0 3 0,4-11 8 16,-10-9-7-16,-4 0 4 16,-3 0-2-16,-7 6 3 15,-7 5 2-15,0 7-1 16,0 2-6-16,7 0-1 15,-1 0-2-15,5 0-21 16,9 14 13-16,1 9 10 16,17-6 4-16,0-2-4 15,13-5-1-15,1-10-4 16,-1 0 4-16,-6 0 1 16,0-8 1-16,-7-20 3 15,-7-4-1-15,-4-11 0 16,-3-11-2-16,-24-9 13 0,0-2-14 15,0-5 14-15,-7 11 15 16,-31 13-9-16,7 15 17 16,1 11-17-16,2 14-16 15,21 6 9-15,-17 0-13 16,10 17 0-16,-17 35-1 16,11 16 4-16,6 6 1 15,14 3-4-15,0-2 0 16,21-6-6-16,30-12 3 15,8-15-5-15,16-13-9 16,-2-9-23-16,16-17 10 16,-7-3 26-16,-6 0 4 0,-17-11-2 15,-15-12 5-15,-16-1-2 16,-11-5 3-16,-10-4-1 16,-7 2 4-16,0-2-3 15,0 9-1-15,-24 6 16 16,-4 4-18-16,4 8 1 15,-3 6 1-15,-4 0 5 16,10 14-9-16,4 18 1 16,3-1 0-16,14 3-5 15,0-5 5-15,0-6 0 16,7-6-2-16,17-5-14 16,4-4 14-16,-4-8-9 15,-4 0 10-15,11 0-5 0,-17 0 6 16,0-6 0-16,-4-8 2 15,-10 0 4-15,0 7-1 16,0 0-4-16,0 4 0 16,0 3 2-16,0 0-3 15,0 0-6-15,14 0-6 16,6 14 4-16,11 6 7 16,7-5 1-16,0-8 0 15,-4-7-3-15,4 0 2 16,7 0 1-16,-14-18 4 15,-4-17 1-15,-3-8 2 16,-17-9-3-16,0-8 0 16,-7-3 19-16,0-2-5 15,0 5 5-15,-14 11 3 0,-3 21-9 16,4 13 5-16,6 12-13 16,7 3-8-16,0 0-1 15,-7 28-12-15,0 33 12 16,-10 16-7-16,17 3 14 15,0-8-14-15,0-9 6 16,0-9-59-16,0-15-46 16,0-10-78-16,7-17-104 15,3-12-31-15,-10 0-231 16</inkml:trace>
  <inkml:trace contextRef="#ctx0" brushRef="#br0" timeOffset="3251">5934 709 463 0,'0'0'147'0,"0"0"-11"15,0 0-31-15,0 0-15 16,0 0-89-16,0 0 20 16,76-31-21-16,0 31 11 15,3 0-8-15,3 0 10 16,-16 0 2-16,-5-12 0 16,-26 0 17-16,-11 1-4 15,-4-3 13-15,-20 0 32 16,0-4-23-16,0-2-10 15,0 6 25-15,0 3-29 16,-6 5-2-16,-15 6-29 16,-3 0 1-16,17 6-3 0,-14 25-2 15,11 6 6-15,3 3-7 16,7-6 1-16,0-2-2 16,7-7 1-16,24-7 0 15,7-4-2-15,13-5 2 16,15-2-1-16,9-7-57 15,-2 0-177-15,-11 0-321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21.847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0 687 678 0,'0'0'141'16,"0"0"-100"-16,0 0-3 16,0 0 41-16,0 0 19 15,0 0-21-15,172-86-26 16,-100 29-23-16,-3-9-15 15,3-11 5-15,-27 0-13 16,-14 2 16-16,-24 1 8 0,-7 11 19 16,0 12 7-16,-25 14-8 15,5 19-29-15,6 12 27 16,7 6-34-16,-3 0-4 16,-11 12-7-16,-23 43-7 15,-8 19 7-15,0 18 1 16,21-1 4-16,25 4-10 15,6-7 13-15,6-5-8 16,39-18 0-16,0-19-4 16,0-17-1-16,-15-18-4 15,-9-11-7-15,3 0 13 16,4-25 6-16,16-16 10 16,1-4-3-16,-7-1-8 15,0 9 6-15,-18 11-8 0,-6 9 0 16,-4 14 2-16,4 3-2 15,0 0-3-15,17 0-18 16,20 12 21-16,-6 9 4 16,0 9-4-16,0-4 0 15,-1-1 1-15,8 1 3 16,-7-14-4-16,-1-4 0 16,-16-8 2-16,3 0-5 15,-4-12 8-15,4-27-1 16,0-13 11-16,-17-2-12 15,-14 5 7-15,0 6 5 16,-14 9 2-16,-31 11 38 16,1 6-41-16,-1 11-13 0,7 6 5 15,18 0-3-15,-11 3-3 16,17 23 0-16,7 11 0 16,7 2-5-16,0-1 5 15,14 0 0-15,24-10-6 16,6-5-3-16,-9-11 5 15,9-7 3-15,-6-5-3 16,0 0-2-16,-11 0 9 16,4-17-3-16,0 0 7 15,-24-1-2-15,7 10-3 16,-14 3-1-16,0 2 4 16,0 3-3-16,0 0-2 0,0 0-7 15,7 0 7-15,17 16-19 16,3 10 19-16,11 0 0 15,14-6 3-15,17-6-7 16,-4-8 4-16,11-6 0 16,-11 0-1-16,0-9 7 15,-10-16-6-15,-3-7 2 16,-25 4 5-16,-20-6 2 16,4-4-9-16,-11 7 0 15,0 2 6-15,0 9-1 16,-11 6-4-16,4 8-1 15,0 6 1-15,7 0-9 16,-6 0 4-16,6 20-6 0,-7 24 9 16,7 9 1-1,0 4 0-15,0-5 0 0,0-6-2 16,7-6-3-16,6-9 2 16,5-5-8-16,-12-9 7 15,1-11-30-15,-7-3 6 16,0-3-9-16,0 0 2 15,-7 0-9-15,-17 0 3 16,4 0-10-16,13-3 20 16,-4 0 15-16,11 0 15 15,0-6 1-15,18-7-19 16,40-17 0-16,7-9 11 16,18-9 8-16,-7-10 8 15,-11-5-7-15,-27 1 11 0,0-1 14 16,-25 6 23-16,-13 1 16 15,0 7-17-15,-7 3-4 16,-30 6-5-16,-1 15-13 16,10 11-9-16,11 8-6 15,10 9-7-15,7 5-8 16,-7 42-8-16,7 21 12 16,0 14 0-16,0 2 4 15,0 2-4-15,7-12 0 16,17-8 2-16,4-23-8 15,-11-15 3-15,-3-16-4 0,0-10 6 16,-8-2-17 0,12 0 15-16,9-14 3 0,4-17 12 15,0-3 2-15,-10 8-12 16,-1 6-1-16,-9 8 1 16,2 9-2-16,8 3-5 15,10 0-4-15,14 12 8 16,6 20-4-16,1 4-14 15,-1 2-115-15,18-4-174 16,3-9-424-16</inkml:trace>
  <inkml:trace contextRef="#ctx0" brushRef="#br0" timeOffset="443">3201 363 542 0,'0'0'335'0,"0"0"-235"16,0 0-96-16,0 0 8 15,0 0 15-15,224-5 3 16,-114 5 20-16,10 0-13 16,-3 0-11-16,-28-14-6 15,-27 2-10-15,-34 0 8 16,-15 2-1-16,-13-5 6 15,0 1 25-15,-13-6-31 16,-39-3-6-16,0 8-3 0,1 1-6 16,20 6 14-16,10 2-10 15,14 2 10-15,7 2 13 16,0 2-24-16,0 0 17 16,0-2-19-16,21 2-3 15,24 0-14-15,20 0 14 16,24 20 12-16,-13-4 2 15,-4 5-13-15,-10 5 3 16,-17 2 1-16,-18 4 0 16,-9-1 4-16,-12-3-9 15,-6 4 2-15,0 2-1 16,-44-2-1-16,-32-1-65 16,4-2-209-16,-11-4-217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24.02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259 171 767 0,'0'0'199'0,"0"0"-69"16,0 0 9-16,0 0-32 0,0 0-33 15,0 0-11-15,-127-71-40 16,113 82-11-16,-17 35-12 15,3 18 0-15,-9 9 3 16,23 7-1-16,14-5-2 16,0-1 0-16,0-15-5 15,38-13 3-15,13-14-1 16,1-21 0-16,6-8 3 16,-6-3 2-16,-1-5 3 15,8-24 8-15,-4-8-9 16,-14-10 4-16,4 5-1 15,-7 2-7-15,-14 9 8 16,-4 13-7-16,-20 13-1 0,14 2 0 16,3 3-11-1,4 0-9-15,10 8 13 0,7 16 7 16,-4-1 3 0,-3-7-1-16,-17-4-3 0,-7-6 1 15,3-6-4-15,-10 0 4 16,0 0 3-16,0 0 1 15,0-14 10-15,7-18-13 16,-7-8 2-16,0 3-2 16,0 6 3-16,0 7 3 15,0 14 1-15,0 6-6 16,-31 4 10-16,-7 0-12 16,-7 22-1-16,1 16-1 0,9 8 0 15,18 2 0 1,17 1-2-16,0-6-6 0,31-3 9 15,28-12-21-15,16-4 4 16,-9-16 15-16,-8-8-10 16,-3 0 8-16,-21-7-4 15,-10-26 9-15,-10-10 11 16,-7-3-8-16,-7-3 1 16,0 10 3-16,-21 5-4 15,-23 11-3-15,-1 8 2 16,7 10 1-16,0 5-5 15,11 0 2-15,-4 5-3 16,17 27 1-16,0 4-4 16,14 2 6-16,0-1 0 0,14-2-13 15,38-7 12-15,-1-8-5 16,1-8-2-16,6-7 7 16,-6-5-7-16,-7 0 8 15,-8 0 0-15,1-17 3 16,-17-3 0-16,-4 3-1 15,-10 2 4-15,0 8 6 16,-7 3-11-16,0 4 9 16,0 0-9-16,0 0 1 15,0 0-4-15,0 6-17 16,7 19 13-16,6 7 3 16,5-1 6-16,9-11 2 0,-10-5-5 15,-3-7-3-15,-7-5-3 16,-7-3-1-1,17 0 3-15,-3-3-4 0,7-20 8 16,3-5 14-16,-4-3-14 16,-3 6 2-16,-3 4 0 15,-7 9-2-15,0 10 0 16,0 2 0-16,0 0-4 16,10 0-11-16,10 16 5 15,4 10 10-15,7 0 1 16,14 0-1-16,-8-6-2 15,8-10 0-15,7-6-8 16,-22-4 5-16,1 0 4 0,-17-5 2 16,-7-21 14-1,-4-3-7-15,-10-4 0 0,0-2 7 16,0 3-14-16,-24 7 22 16,3 4 3-16,4 13-17 15,10 4 9-15,7 4-18 16,0 0-5-16,0 15-1 15,0 23-3-15,0 4 4 16,38 1 1-16,0 0 4 16,6-11-1-16,-16-3 1 15,3-7 0-15,-17-2 0 16,-14-6-5-16,0-5-11 16,0-3-45-16,0-4-10 15,0 4 37-15,0-6-4 0,0 0-41 16,0 3-18-16,0-3-26 15,0 0 62-15,24-20 39 16,20-20-28-16,15-15 50 16,16-11 2-16,-9-8 13 15,-8-9 24-15,-6 4 11 16,-14 2 13-16,-18 10 10 16,-9 14 4-16,-11 18 19 15,0 17-11-15,0 10-26 16,0 8-4-16,0 0-45 15,0 23-10-15,0 34-16 16,0 18 16-16,0 5 7 16,0 0-6-16,0-3-1 0,0-6 0 15,0-10-104-15,6-16-164 16,-6-16-99-16</inkml:trace>
  <inkml:trace contextRef="#ctx0" brushRef="#br0" timeOffset="1035">2349 480 562 0,'0'0'185'15,"0"0"-111"-15,0 0-27 16,0 0-3-16,282-17-15 16,-148 11 13-16,-10-2-23 0,-3 5 4 15,-32-4 3-15,-24 7-20 16,-27 0 9-16,-24 0-6 15,-14 0-7-15,0 0 13 16,0 0-8-16,0 0 25 16,-14-5 19-16,-24 2-39 15,-6 3-10-15,16 0-4 16,-17 0 11-16,8 15-11 16,6 7 4-16,3 4-1 15,18 3-1-15,10 3 0 16,0-1 0-16,10-5 0 15,42-6 1-15,-1-9 3 16,8-8-3-16,-8-3 9 0,-6 0 4 16,-14 0-7-1,-10-20 27-15,-21-3 12 0,0-3 3 16,0 4 5-16,0 5-31 16,0 5 2-16,0 6 10 15,0 6-22-15,0 0 1 16,0 0-14-16,0 3-22 15,0 19 16-15,0 7 6 16,0-6 0-16,13 0 0 16,11-8 3-16,-3-2-3 15,3-4 0-15,-3-6 2 16,3-3-3-16,-10 0 6 16,-1 0-2-16,11-8 10 0,-10-16-10 15,10-1 7-15,-3 2-10 16,-7 3 6-16,3 5-6 15,-17 8 0-15,7 7 0 16,6 0-2-16,5 0-15 16,2 0 10-16,1 11 5 15,3 9 4-15,7-3-3 16,-17 0 1-16,6 0 0 16,-3-9-2-16,-17 1 5 15,7-9-3-15,-7 0 0 16,0 0 0-16,0 0 10 15,0 0-8-15,7 0 6 0,0-5-4 16,0-13 0 0,0-2-4-16,10 8 0 0,-3 4-2 15,17 3 0-15,-4 1-12 16,11 3 14-16,7 1-2 16,13 0 0-1,-6 0-3-15,-1 0 3 0,-6 5-12 16,-7 3 13-16,-7 1-7 15,-17-6 8-15,-1-3-4 16,-13 0 10-16,11 0-6 16,2-9 7-16,8-28-3 15,-4-18 2-15,-3-13-6 16,-7-4 0-16,-7-5 9 16,0-1-6-16,-31 10 13 0,-3 14 5 15,-11 14-6-15,14 17 16 16,17 15-24-16,0 8-2 15,14 0-5-15,-10 22-3 16,3 36 3-16,7 16-3 16,0 9 6-16,0-6-10 15,59-5 3-15,9-7 2 16,15-8 0-16,3-14-51 16,-4-12-30-16,1-10-166 15,-11-18-69-15,-34-3-238 16</inkml:trace>
  <inkml:trace contextRef="#ctx0" brushRef="#br0" timeOffset="1188">4299 342 752 0,'0'0'191'0,"0"0"-34"16,0 0-51-16,0 0-96 15,0 0 34-15,282-34-40 16,-165 34-4-16,17 0-5 15,-7 0-336-15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26.42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674 573 809 0,'0'0'180'0,"0"0"-43"15,0 0-37-15,0 0-17 16,0 0-23-16,0 0-48 16,-24-112-12-16,69 112-2 15,13 17 1-15,-2 9 1 16,-15 16 0-16,3 7 2 15,-19 12 1-15,-12 10-3 0,-13-2 0 16,-20 2 3 0,-49-3 3-16,-21-13-6 0,5-12-14 15,2-24 10-15,25-12-10 16,13-7 14-16,21 0 5 16,3-9-1-16,21-8 8 15,0-10 0-15,0 1-2 16,0 2 7-16,14-2-16 15,10 8 9-15,3 7-10 16,4 8 8-16,-3 3-5 16,17 0-3-16,-8 18 0 15,15 10-2-15,6 3 7 16,11 0-5-16,-3 1 0 16,16-6-19-16,-17 0-183 0,-13-3-194 15</inkml:trace>
  <inkml:trace contextRef="#ctx0" brushRef="#br0" timeOffset="433">733 224 742 0,'0'0'167'15,"0"0"-35"-15,0 0 13 16,-268-101-34-16,195 101-49 15,-16 20-12-15,7 35-28 16,2 20 14-16,12 10-33 0,23 21 2 16,24 17 4-16,21 11-5 15,0 12 3-15,21 0-7 16,37-20 2-16,25-9-6 16,20-15 4-16,17-20 0 15,15-18-4-15,19-26 0 16,8-33 4-16,17-5 7 15,-7-37-4-15,-18-33 15 16,-26-17 0-16,-42-19 33 16,-25-18 11-16,-54-19-35 15,-7-13 9-15,-51-10-11 16,-46 4-25-16,-23 12 16 16,-4 28-16-16,-17 25 0 15,14 28-6-15,7 29 6 0,23 28-1 16,18 12-4-16,4 32-16 15,16 39-34-15,15 18-97 16,13 13-192-16,31 19-689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28.14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149 120 684 0,'0'0'210'15,"0"0"-19"-15,0 0-67 16,0 0-14-16,0 0 12 15,0 0-70-15,-68-120-1 16,68 120-15-16,0 0-32 16,-14 0-4-16,0 43-5 0,-10 14 5 15,3 31 4-15,15-5-1 16,6 0-3-16,0 0 0 16,44-23-5-16,8-11 1 15,13-15-6-15,4-17-21 16,-11-12 26-16,-6-5-26 15,-14 0 31-15,-18-11 4 16,-13-9-1-16,-7 1 10 16,0-7-9-16,0 3-3 15,0 0 4-15,0 6 2 16,0 3-4-16,-7 5-2 16,7 0 5-16,0 7-6 0,0-1 0 15,0 0-5-15,0 3 4 16,0-3-20-16,0-3 10 15,14 3 0-15,3-2 11 16,-3-4 10-16,-7 9-10 16,0 0 0-16,10 0-6 15,-3 9 13-15,6 22-7 16,4 9 2-16,-10 14 1 16,-7 6 17-16,-7 4-15 15,0 4 8-15,0-2 5 16,0-7-16-16,-7 2 8 15,7-12-10-15,0-9 2 16,0-9-4-16,0-5-4 16,0-12-45-16,0 3-77 0,17-11-84 15,-3-6-68-15,17 0-65 16</inkml:trace>
  <inkml:trace contextRef="#ctx0" brushRef="#br0" timeOffset="340">964 571 188 0,'0'0'504'16,"0"0"-307"-16,0 0-68 15,0 0 16-15,0 0-24 16,0 0-46-16,-89-74-16 16,89 74-42-16,-14 17-13 0,14 21-3 15,-7 1 8-15,7 4-1 16,0-11-8-1,7-6-3-15,21-6-3 0,16-6 8 16,8-11-2-16,10-3 5 16,3 0 0-16,0-23 9 15,-20-10-3-15,-7-3-6 16,-38-4 12-16,0-3-6 16,-21-3-4-16,-61 7-4 15,-14 7 0-15,-14 18-4 16,3 14 1-16,21 0-27 15,24 34-44-15,41 17-116 0,21 4-118 16,0-3-400 0</inkml:trace>
  <inkml:trace contextRef="#ctx0" brushRef="#br0" timeOffset="5012">1669 497 653 0,'0'0'168'0,"0"0"-46"16,0 0-19-16,0-174 20 0,0 151-37 15,0 8-14-15,0 10 10 16,7-1-22-16,-7 6-27 16,0 0-5-16,0 0-26 15,0 0-2-15,0 38-7 16,0 18 1-16,7 19 4 16,0 8 4-16,-7-7-1 15,0-12-1-15,0-11 1 16,7-12-1-16,3-21-48 15,-10-11-30-15,0-9 5 0,0 0 10 16,0 0 46 0,0-14 14-16,-17-26 3 0,-11-3 0 15,-10 3-4-15,1-1 9 16,-8 10-13-16,0 5 5 16,7 9-9-16,18 8 6 15,-4 7-17-15,24 2 6 16,0 0 11-16,0 0 6 15,0 0 0-15,38 0-28 16,23 0 18-16,25 0 10 16,21 0 5-16,-21-6 2 15,-10-2-7-15,-32-1 6 16,-30 6-6-16,-14 3 1 16,0 0 3-16,0 0 6 15,0 0-2-15,0 0 7 0,0 0 6 16,0 0 1-1,0 0-22-15,0 0-5 0,-7 14-17 16,0 18 17-16,0 13 5 16,7 4 5-16,0 3-5 15,0-18-15-15,45-3 13 16,7-11-5-16,-1-8 6 16,1-12-3-16,-7 0 8 15,-8 0 3-15,-2-32 16 16,-18-2 9-16,-17-9 26 15,0 0-11-15,-7 1-1 16,-45 1-15-16,-23 13-27 0,-1 5-4 16,4 14-13-1,14 9-7-15,13 0-35 0,14 32-79 16,17 13-59-16,14 1-154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30.69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1162 489 534 0,'0'0'280'0,"0"0"-148"15,0 0-70-15,0 0-56 16,216-48 81-16,-82 36-39 16,-17 4-23-16,-34 8-25 15,-69 2-61-15,-35 30-740 16</inkml:trace>
  <inkml:trace contextRef="#ctx0" brushRef="#br0" timeOffset="3890">295 157 416 0,'0'0'481'0,"0"0"-380"16,0 0 1-16,0 0-3 16,0 0 0-16,0 0-36 15,-13-79-56-15,-5 124-7 16,-2 37 0-16,-1 22 5 15,-17 10 5-15,7-8-9 16,18-9 5-16,6-22-6 16,7-9-4-16,0-15-17 0,0-14-70 15,0-17-66-15,0-9 6 16,7-11-23-16,6 0 47 16,-13-5 51-16,0-32 18 15,0-3 58-15,-7-12 1 16,-24 4 3-16,4 4 19 15,-11 10 24-15,18 17 47 16,2 9 6-16,11 1-46 16,1 7-34-16,6 0-20 15,0 0-5-15,0 0-22 16,37 7 27-16,29 1 17 16,30-8-11-16,14 0 9 15,17-8 4-15,-17-25-18 0,-13-6 5 16,-29-4 10-16,-23 0 14 15,-24-2 35-15,-14-1 1 16,-7-2 2-16,0 7 2 16,0-2-24-16,0 18 16 15,-14 10 4-15,7 15-31 16,7 0 14-16,-7 0-49 16,0 0-8-16,-10 40-10 15,-11 23 18-15,11 20 0 16,-3 0 3-16,13-9 1 15,7-8-3-15,0-11-1 16,0-13 0-16,0-13-9 0,7-9-46 16,13-12 15-1,-3-8 16-15,11 0 6 0,24 0 16 16,-1-25 2-16,11-9 3 16,-4 2-3-16,-27 6-1 15,-3 15 1-15,-21 11 0 16,3 0-5-16,18 6-7 15,3 20 10-15,13 11-3 16,15-10 0-16,6 3-10 16,18-4-16-16,6-15 10 15,-17-5 2-15,-10-6 17 16,-17 0-3-16,-25-3 5 16,-13-17 10-16,0-23-7 15,-7 3 12-15,0-9 8 16,-7-2 8-16,-37-1 3 0,-1 7-11 15,10 11 6-15,-2 10 0 16,13 13 3-16,10 11-13 16,-7 0-19-16,4 20-32 15,-11 29 32-15,4 2-4 16,24 4 4-16,0-7-23 16,31 1 2-16,28-18-6 15,-8-5-3-15,-6-15 8 16,0-2 9-16,-21-9-2 15,-4 0 15-15,-6-6-2 16,3-20 6-16,-10-5-1 16,-7 3 7-16,0-2 1 0,0 16 13 15,0 0 1 1,0 9-14-16,0 5 6 0,0 0-17 16,0 0-16-16,0 8-2 15,0 21 9-15,21 5 9 16,10-14 0-16,7-9-17 15,-4-5 14-15,-3-6-5 16,0 0 8-16,-4-22 3 16,-9-24 0-16,-5-20 10 15,-6-11 20-15,-7-12-4 16,0-4 7-16,0 4-3 16,0 8 0-16,-20 13 3 15,2 19-12-15,12 17 3 0,-1 18-5 16,7 12-6-16,0 2-12 15,0 0-4-15,0 0-9 16,0 25-11-16,13 32-2 16,25 31 22-16,-7 18 1 15,-3 3 4-15,10 0-5 16,6-18 0-16,15-16 0 16,3-18 2-16,10-12-2 15,10-16-13-15,-9-9-59 16,-5-12-59-16,-30-8-63 15,-31 0-164-15</inkml:trace>
  <inkml:trace contextRef="#ctx0" brushRef="#br0" timeOffset="4103">1918 372 742 0,'0'0'142'16,"0"0"-86"-16,0 0-53 15,0 0 12-15,306-57-10 16,-182 49-2-16,-21 5-3 16,-20 3-197-16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38.97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499 578 779 0,'0'0'136'0,"0"0"-18"15,0 0 12-15,0 0-22 16,0 0-8-16,0 0-34 16,-255-178-10-16,214 141-20 15,3-5-8-15,7-7-8 16,11-3-3-16,13-5-11 15,7 6-1-15,0 2 1 16,7 9-4-16,6 17-1 16,1 15-1-16,-14 8-2 0,0 0-1 15,0 0 1-15,0 8-4 16,0 18-17-16,0 17-20 16,0 20-4-16,0 25 44 15,0 7 1-15,-7 2 2 16,-37-9-7-16,16-13 4 15,-3-21 1-15,17-17-3 16,7-11 2-16,-3-14 0 16,10-10 3-16,0-2-1 15,0 0 2-15,0 0-2 16,24-2 0-16,35-30 1 16,30-14 11-16,7-5-5 15,7 10-5-15,-27 7 2 0,-4 15-3 16,-20 6-3-1,-1 6-69-15,11 7-133 0,-3 0-57 16,13 16-183-16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44.82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0 166 863 0,'0'0'147'16,"0"0"-36"-16,0 0 13 15,0 0-28-15,0 0-36 16,0 0-36-16,13-15-24 16,70 15-19-16,65 3 19 15,58 6 6-15,11-6 2 16,-18-3-7-16,-44 0 23 16,-42 0-1-16,-61 0 11 0,-32 0 20 15,-20 0-12-15,0 0-11 16,0-6 6-16,-44-11-19 15,-22-12-11-15,-23-5-7 16,0 8 0-16,23 4 5 16,15 7-2-16,27 7-3 15,24 2 13-15,0 6-8 16,0-3 5-16,0 3-10 16,0 0 1-16,0 0-4 15,0 0-4-15,37 0-3 16,15 0 7-16,31 5 3 15,13 19 3-15,-7 1-3 16,1 4 3-16,-25 0-1 16,-7 5-2-16,-6-5-2 0,-28-1 2 15,-17 1-6-15,-7 5 6 16,0 0-4-16,-38 3-11 16,-34-2 11-16,3-1-66 15,11 3-45-15,20 3-46 16,17 3-143-16,21 9-309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53.16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242 257 833 0,'0'0'150'0,"0"0"-20"15,0 0 2-15,0 0-61 16,0 0 20-16,0 0-21 16,-82-97-44-16,75 97 21 15,-7 0-47-15,-10 43-5 16,-21 29 5-16,7 22 0 16,18 17 1-16,13 1-1 15,7-9 1-15,7-14-6 16,37-24-2-16,-6-24-16 15,7-19 1-15,-11-16-24 16,4-6 35-16,0 0 9 16,7-26 2-16,-8-11 18 15,-2-9-16-15,-4-3 5 0,-11-2 20 16,4 8-23-16,-17 9 10 16,0 14-14-16,-7 12 4 15,0 8-8-15,17 0 0 16,-10 0-13-16,14 28 5 15,10 3-14-15,-11-2 0 16,5-12-19-16,-12-5 11 16,-6-7 15-16,-7-5-18 15,0 0 37-15,0 0 13 16,0-7-9-16,0-20 27 16,0-7-24-16,0-4 21 15,0 2 7-15,0 4-25 0,-14 7 8 16,-10 7 27-16,4 12-38 15,-4 3-5-15,-4 3-2 16,-3 6 0-16,4 35-5 16,-4 7 5-16,17 3 0 15,14 0 0-15,0-7-31 16,7-5-7-16,38-12-17 16,13-11 19-16,7-10 21 15,-13-6-9-15,3 0 24 16,-14-28 5-16,-10-13-1 15,-17-4 15-15,-14-12 13 16,0-3 19-16,-14-6-8 16,-31 0-21-16,-6 12-12 0,6 11 10 15,0 17-19-15,18 15 12 16,10 5-13-16,3 6-12 16,0 20 12-16,7 31-12 15,7 21 12-15,0 8 0 16,14-9 1-16,38-4-4 15,6-22-3-15,1-14-12 16,-8-14 18-16,-6-11-9 16,0-6 9-16,-8 0 1 15,-6-11 2-15,-3-18 5 16,3-5 3-16,-11 0 6 16,-2-3 6-16,-5 2-13 0,-6 10 19 15,-7 5-16-15,0 11-12 16,0 6 17-16,0 3-18 15,0 0-6-15,7 12-8 16,10 19-13-16,4 6 27 16,3 0 0-16,-3-8-14 15,3-5 7-15,-10-6-15 16,-1-9-8-16,-13-3 17 16,7-3-11-16,-7-3 15 15,10 0 5-15,11 0 8 16,0-11 2-16,10-14-1 15,0-7-3-15,-11 6 2 16,-6 6-4-16,3 5 0 0,-10 9 9 16,-7 6-5-1,7 0-8-15,0 0 3 0,10 0-13 16,11 18 10-16,2 2 1 16,-2-3 0-16,10-5 1 15,-7-7-19-15,7-2 10 16,-11-3 6-16,4 0 5 15,-3-6 4-15,-4-22-3 16,-4-9 6-16,-3-9 12 16,-3-5 2-16,-7-3 3 15,0 4-3-15,-7 10-8 16,0 12 15-16,0 11-12 16,0 11-8-16,0 6-6 15,0 0-2-15,0 8-5 0,0 35-12 16,0 12 17-16,0 10 0 15,38-7-10-15,13-4-9 16,8-6 16-16,3-8-5 16,-18-11 3-16,-30-9-12 15,0-6-14-15,-14-8-6 16,0-6-20-16,-52 0 1 16,-20 0 26-16,-10 0-79 15,16 0 45-15,22-2 57 16,13-5 7-16,31 4-1 15,0 1 1-15,0 2-14 16,13-3-22-16,39-6 3 16,10-2 33-16,10-9 3 0,-3-12-1 15,-4-13 16-15,0-12 23 16,-13-9 29-16,3-9 12 16,-21-2-16-16,4 3-7 15,-14-3 9-15,-10 8-15 16,-7 12 3-16,-7 20-21 15,0 14 9-15,0 20-15 16,-7 3-27-16,-7 0-4 16,-3 46-10-16,3 20 12 15,7 19-10-15,7 1 5 16,0 10-44-16,0-9-64 16,21-6-155-16,-14-16-93 0</inkml:trace>
  <inkml:trace contextRef="#ctx0" brushRef="#br0" timeOffset="1000">2198 455 561 0,'0'0'98'0,"0"0"-83"15,214-3 15-15,-87-4 38 16,0 5-24-16,-10-3-12 15,-28-4 4-15,-30 6-13 16,-28 0 9-16,-24 3 2 0,-7 0 12 16,0 0 37-1,0-3-11-15,0-5 4 0,-14 2-76 16,-17 2 13-16,-7 4-13 16,0 0 5-16,11 0-1 15,-4 4-4-15,17 22 0 16,14 2 0-16,0-2-3 15,0-3-10-15,21-3-11 16,10-2-14-16,13-10-3 16,-13-6 38-16,-10-2 2 15,-7 0 1-15,-4 0 12 16,-3-10-10-16,0-5 17 0,-7 4 23 16,0 2-8-16,0 3 12 15,0 3-23-15,0 0-3 16,0 3-12-16,0 0-8 15,7 0-3-15,0 0-11 16,17 21 7-16,-11 2-5 16,1-1 11-16,10-2 1 15,-17 0-3-15,7-6 5 16,-7-8-4-16,0-3 2 16,3-3-9-16,-3 0 8 15,13-11 2-15,11-21 6 16,0-5-4-16,-3 9 6 15,-4 7-2-15,-10 10 4 16,-8 8 0-16,1 3 11 16,-7 0-22-16,18 0-7 0,-5 0 4 15,15 14-7-15,-4 7 8 16,7-1-4-16,-11-4-20 16,1-3 23-16,-4-8-17 15,-3-2 9-15,-7-3 7 16,-7 0 3-16,0 0 1 15,0 0 0-15,7 0 6 16,3 0-7-16,11 0 2 16,-8-8-1-16,12-7 0 15,-5 4 3-15,4 4-3 16,-3 5 0-16,3 2-1 16,-3 0-4-16,10 0 4 0,-11 14 1 15,4-1-6-15,4-3 9 16,-11-7-3-16,-3-3 1 15,6 0 2-15,4-28 9 16,14-24 6-16,-3-17 12 16,2-2 18-16,-13-7-23 15,-10 4 23-15,-14 6-7 16,0 8-17-16,0 19 24 16,0 16-31-16,-14 16-2 15,8 9-9-15,6 0-6 16,0 26-6-16,0 25-7 15,0 18-3-15,0 3-40 16,13-7-47-16,32-2 12 0,7-6-58 16,-21-8-110-16,-11-10-184 15</inkml:trace>
  <inkml:trace contextRef="#ctx0" brushRef="#br0" timeOffset="1119">3584 303 645 0,'0'0'186'0,"0"0"-81"16,251-83-79-16,-103 61-3 15,17 8-18-15,-17 8 0 16,-31 6-10-16,-48 3-146 0,-63 31-318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0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0 268 137 0,'0'0'523'0,"0"0"-416"16,0 0-8-16,0 0-36 15,0 0-14-15,251-91-30 16,-169 76-13-16,7 7-3 0,-23 2-3 15,-8 4-9-15,-20 2-41 16,-24 0-83-16,-14 0-126 16,0 0-274-16</inkml:trace>
  <inkml:trace contextRef="#ctx0" brushRef="#br0" timeOffset="201">326 22 551 0,'0'0'160'0,"0"0"-12"16,0 0-28-16,0 0-38 16,0 0-25-16,0 0-45 15,-38-22-12-15,38 53-7 0,0 15 7 16,0 8 9-16,0 0-8 16,0 4-1-16,0-2 0 15,0-1-39-15,0-13-162 16,7-12-217-16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6:40.93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1392 409 0,'0'0'441'15,"0"0"-330"-15,0 0 15 0,0 0-17 16,0 0-23-16,0 0-77 16,116-163-1-16,-40 117 19 15,-11 1-10-15,1-7-4 16,-4 1 1-16,-18 0 2 15,-16 8 12-15,-14 11-13 16,3 15-5-16,-17 11 10 16,0 6-6-16,0 0-14 15,0 0-10-15,0 0-5 16,0 31 2-16,-17 18 9 16,10 11 4-16,0 3 0 15,7-3-5-15,0-8 3 16,14-7-4-16,10-7-13 0,-17-9 9 15,6-13-7-15,-13-7-3 16,0-6-21-16,0-1 1 16,-13 2 0-16,-39-2 38 15,-7 4-2-15,15-6-19 16,13 0-11-16,24 0 34 16,7 0-3-16,0 0 2 15,31 0-21-15,14 0 16 16,27-12 6-16,-3-2 1 15,3-6-1-15,3-4 0 16,-9-3 7-16,-8-4-2 16,-6-4 13-16,-21 1 34 0,-7 2-18 15,-10 1 5-15,-14-1 10 16,0 4-14-16,0 5-11 16,0 6 0-16,-7 6 3 15,0 5-23-15,7 3-4 16,-11 3-3-16,5 0-8 15,-8 25-8-15,0 24 19 16,4 11 0-16,10-5-1 16,0-10-3-16,0-8-13 15,38-5 17-15,-1-12-13 16,8-14 11-16,7-6-2 16,13 0 5-16,4-12-1 15,3-20 15-15,-3-7-14 0,-11-7 8 16,-6 3-9-1,-8-6 10-15,-13 9 2 0,-3 9-10 16,-11 11 4-16,-10 14-5 16,0 6-1-16,14 0-8 15,3 23-11-15,3 17 19 16,-10 0-3-16,4-5 0 16,-14-10-9-16,3-10 0 15,-3-9 2-15,-7-6 5 16,0 0 5-16,0 0 1 15,0 0 15-15,0-24-1 16,0-10-7-16,0-3-3 16,-24-6-3-16,3 9 8 0,-3 4 1 15,4 12 4-15,-11 9-5 16,3 9-10-16,-10 0-4 16,-6 14 2-16,6 31 0 15,0 4 0-15,24 3-1 16,14-10-17-16,0-7 3 15,14-6-5-15,24-9 13 16,0-12 8-16,-11-2-5 16,-3-6 5-16,-10 0 2 15,10 0 2-15,-3-27 6 16,-14 1-2-16,10 2 14 16,-10-8-7-16,-1 9 1 15,-6 9 3-15,0 5-5 16,0 9 1-16,0 0-8 0,0 0-6 15,0 0-10-15,0 15-11 16,0 10 15-16,0 13 6 16,21-6 2-16,10-5-1 15,-7-9-2-15,4-7 0 16,-4-8-4-16,3-3 5 16,4 0 3-16,7-14 8 15,-11-20-8-15,11-7 5 16,-7-1 11-16,-3 1-8 15,-11 7 4-15,-3 11 2 16,-7 15-7-16,-7 8 3 16,6 0-13-16,1 0-8 15,11 11-2-15,9 21-11 16,11 8 21-16,-7-1 0 0,13-1 4 16,-16-9-8-16,3-9 2 15,-17-6-3-15,10-14 2 16,-10 0 1-16,6 0 2 15,11-20 7-15,21-18-6 16,-1-7 9-16,1-12-8 16,-1-1 1-16,-6 10 7 15,-14 14-7-15,-10 10 0 16,-4 16 1-16,-3 8-4 16,-1 0-6-16,5 3-8 15,2 26 7-15,4 2 5 16,-17-5-6-16,7-6 3 15,-7-9 2-15,-7-8-9 0,0-3 12 16,0 0 2-16,0 0 5 16,0 0 10-16,0-26-4 15,-7-2-12-15,-14 0-1 16,-3 7 4-16,-3 4-8 16,9 14-6-16,-9 3-3 15,-11 0 12-15,0 37 1 16,7 9 2-16,25 5-2 15,6-5-8-15,0-3-5 16,37-9 4-16,22-8 0 16,3-9 4-16,-11-12-1 0,1-5 6 15,-14 0 1-15,-11-11 1 16,4-20 7-16,-3-9-5 16,-4-11 6-16,-17-12 10 15,-1-3-2-15,1 0 3 16,-7 0-7-16,0 15-4 15,0 10 7-15,0 19-2 16,0 16-3-16,0 6 2 16,0 0-14-16,0 18-19 15,0 36-1-15,-13 20 20 16,6 15 7-16,-7-1-7 16,14-19 0-16,0-9 0 15,0-16-11-15,0-19-7 16,0-14 4-16,14-2 4 0,6-9 9 15,4 0-2-15,21 0 3 16,0-27 12-16,-1 1-9 16,-9 8-2-16,3 6 2 15,-7 0-3-15,6 12-1 16,5 0 0-16,13 0-4 16,-11 18-1-16,8 6-82 15,0 9-110-15,6-5-155 16</inkml:trace>
  <inkml:trace contextRef="#ctx0" brushRef="#br0" timeOffset="626">4284 935 391 0,'0'0'712'16,"0"0"-557"-16,0 0-21 15,0 0-29-15,0 0-41 16,0 0-24-16,-31-97-26 16,24 97-14-16,0 0-10 15,7 15-3-15,0 18 2 0,-10 22 11 16,10 4 2-16,0-4-2 15,0-4-2-15,38-14-15 16,-1-10 0-16,1-9 4 16,0-18-1-16,-4 0 14 15,-3 0 0-15,7 0 7 16,-3-24 1-16,-11-2-5 16,-4-6 9-16,-3 1 2 15,-10 5-4-15,-7 9 3 16,0 8-2-16,0 4-8 15,0 5-1-15,0 0-2 16,0 0-15-16,0 20-12 0,0 9 22 16,0 5 5-16,7-15 0 15,7-1-8-15,-4-13 5 16,-3-5 1-16,0 0 2 16,0 0 0-16,7 0 0 15,10-3 0-15,-4-13 4 16,11-7 3-16,-3 3 0 15,-11 2-6-15,4 4 3 16,-4 8-3-16,-10 6 0 16,0 0-2-16,13 0-6 15,-3 9 0-15,4 14 1 16,-7 3-9-16,3-1-51 16,-3 1-51-16,-7-3-77 0,-7-2-80 15,0-14-198 1</inkml:trace>
  <inkml:trace contextRef="#ctx0" brushRef="#br0" timeOffset="969">4170 635 452 0,'0'0'244'0,"0"0"-89"16,0 0-43-16,0 0-29 15,0 0 0-15,0 0-30 16,-89-63-44-16,89 63-9 16,0 0-18-16,17 17 14 0,17 9 1 15,4-4 6-15,0-4-2 16,-7-7-1-16,3-8 0 16,-10-3 6-16,4 0 8 15,-11-14 79-15,-3-20-2 16,-14 2-7-16,0 6-34 15,0-2-18-15,0 8-20 16,0 5 8-16,-7 6-20 16,-17 8-8-16,3 1-14 15,-16 0-46-15,-1 13-111 16,3 30-48-16,11 8-162 16</inkml:trace>
  <inkml:trace contextRef="#ctx0" brushRef="#br0" timeOffset="2415">7640 678 871 0,'0'0'257'0,"0"0"-80"16,0 0-13-16,0 0-62 16,0 0-26-16,0 0-20 15,0-99-24-15,0 99-16 16,0 0-16-16,0 0-1 15,0 13-6-15,0 30-9 16,-21 16 16-16,4 19 10 0,3 3-7 16,7-10-2-16,7 0 0 15,0-14 0 1,38-8-2-16,7-18-2 0,13-5 1 16,7-12 2-16,18-5 4 15,-1-7-2-15,-9-2-2 16,-22 0-16-16,-13 0-44 15,-31 0-53-15,-7-13-100 16,0 1-159-16</inkml:trace>
  <inkml:trace contextRef="#ctx0" brushRef="#br0" timeOffset="2716">8344 649 672 0,'0'0'292'0,"0"0"-105"0,0 0 2 16,0 0-53-16,0 0-51 16,0 0-13-16,0-97-47 15,0 97-14-15,0 0-11 16,0 31-20-16,0 15 14 16,0 5 6-16,0 1 6 15,0-3-3-15,0-5 0 16,7 9-3-16,31-14 0 15,27 2-2-15,25-7 1 16,30-20 2-16,21-8 4 0,-10-6 2 16,-28 0-7-16,-34 0 0 15,-55 0-54-15,-14-14-189 16,-90-18-585-16</inkml:trace>
  <inkml:trace contextRef="#ctx0" brushRef="#br0" timeOffset="1312">5862 698 996 0,'0'0'173'0,"0"0"-58"0,0 0 20 16,0 0-44-16,0 0-28 15,0 0-11-15,-38-83-40 16,31 83-12-16,0 31-17 16,-17 27 6-16,4 21 8 15,-11 16 6-15,10-5-3 16,11-3 0-16,10-16-11 15,0-14-62-15,0-17-52 16,0-17-86-16,0-17-72 16,0-6-38-16,0 0-203 15</inkml:trace>
  <inkml:trace contextRef="#ctx0" brushRef="#br0" timeOffset="2050">5504 1086 345 0,'0'0'158'16,"0"0"-57"-16,0 0-9 0,0 0-17 15,0 0-7-15,0 0-37 16,7-5-26-16,76 5 45 16,27 0 0-16,3 0 7 15,-3 0-6-15,-20 0 10 16,-15-29 8-16,-16-5-1 16,-21-6 17-16,-18-11-15 15,-6-7-18-15,-14-2-21 16,0 5-8-16,0 7 2 15,0 17 0-15,0 13-5 16,0 16 9-16,-7 2-19 16,7 0-10-16,-14 0-6 0,-10 37 1 15,-10 23 5-15,-4 20 0 16,7 0 3-16,17 0-7 16,1-5 7-16,13-16-6 15,0-13-4-15,0-11-25 16,0-19 0-16,13-10 7 15,8-6 13-15,10 0 12 16,7-6 1-16,-11-19 4 16,11-3 0-16,-14 1-4 15,-10 4 4-15,0 9-2 16,-7 14-2-16,-7 0-1 16,0 0 0-16,10 0-7 15,4 0-3-15,-1 11-8 0,18 15 17 16,-3-3 2-1,17-6-1-15,-1-8 0 0,1-9 0 16,-7 0 0-16,-7 0 2 16,-4-17 4-16,-10-15 0 15,-3-5 4-15,-7-14 7 16,-7-4 4-16,0 1-5 16,0 5 0-16,0 12-1 15,-14 17-2-15,-3 12 0 16,10 8-13-16,-7 0-9 15,1 21 6-15,-11 23-3 16,3 17 6-16,14-1 0 16,7-17-9-16,0 2 1 15,28-11-10-15,23-4-13 0,25-4 1 16,6-13-38-16,4-1-62 16,-3-12-107-16,-25 0-204 15</inkml:trace>
  <inkml:trace contextRef="#ctx0" brushRef="#br0" timeOffset="6405">10383 728 632 0,'0'0'181'16,"0"0"-74"-16,0 0-24 16,0 0 8-16,0 0-30 0,0 0-24 15,0 0-1-15,35-16-25 16,20 4 1-16,24 6 17 16,41-2-15-16,21 2 13 15,7 1-10-15,7-1-15 16,-7 3 11-16,-35-3-13 15,-41 3 0-15,-34 3 1 16,-31 0 6-16,-7 0-7 16,0 0 9-16,0 0 0 15,0-11 32-15,-31 0-11 16,-14-9-10-16,-6-3-11 16,-1 5-9-16,18 5 5 0,3 4-5 15,7 3-2-15,24 6-3 16,0 0 5-1,0 0 0-15,0 0-2 0,0 0 0 16,0 0-1-16,31 0-7 16,34 6 4-16,18 21-1 15,20 1 11-15,-7 0-4 16,-13 3 2-16,-32-3 1 16,-20 1-6-16,-24-3 3 15,-7 6-11-15,-24 5 6 16,-55 11-51-16,-35 7-77 15,-16-1-96-15,9-3-105 16</inkml:trace>
  <inkml:trace contextRef="#ctx0" brushRef="#br0" timeOffset="8889">13034 540 796 0,'0'0'243'15,"0"0"-67"-15,0 0-38 16,0 0-34-16,0 0-6 16,0 0-44-16,0-83-12 15,0 83-5-15,0 0-33 16,0 0 12-16,0 0-16 15,0 7-15-15,-13 26 9 16,-18 22 6-16,10 14 3 16,7 8-3-16,14 2 5 0,0 4-12 15,35-2 5-15,33-22-10 16,-2-18 11-16,16-21-2 16,-16-20 3-16,9 0 1 15,-9-12 3-15,-4-37 6 16,-18-10 1-16,-3-16 3 15,-3-10 8-15,-14-7-2 16,-17 0-10-16,-7 10-3 16,0 13-7-16,0 23 6 15,-51 20-6-15,-18 12-1 16,-34 14-2-16,-7 0-11 16,0 17-1-16,3 20-26 15,35 13-39-15,27-6-67 0,31 9-92 16,14 3-203-16</inkml:trace>
  <inkml:trace contextRef="#ctx0" brushRef="#br0" timeOffset="9179">14214 77 800 0,'0'0'220'16,"0"0"-49"-16,0 0-33 16,0 0-19-16,0 0-35 0,0 0-35 15,0-77-24 1,0 77-25-16,-14 14-8 0,-17 43-7 16,-7 24 15-16,-13 15 16 15,6 7-14-15,17 3-1 16,-2 3 1-16,16 3 4 15,7 5-5-15,7-3-1 16,0-14-81-16,0-14-123 16,27-23-249-16</inkml:trace>
  <inkml:trace contextRef="#ctx0" brushRef="#br0" timeOffset="10058">14368 1049 733 0,'0'0'311'16,"0"0"-135"-16,0 0-37 15,83-152-37-15,-25 87-43 16,11-10-11-16,3-4-17 16,-3 4-2-16,-10-2-12 15,-15 8 5-15,-23-2-1 16,-11 8-4-16,-10 14-3 15,0 15 4-15,0 17-14 16,-10 12 13-16,3 5-11 0,0 0-5 16,0 0-2-16,-6 0-10 15,-32 40-6-15,0 22 17 16,-13 24 5-16,13 3-5 16,14-5 0-16,24 3-1 15,7 1 0-15,0-4-9 16,28-10 4-16,27-18-1 15,3-18-11-15,-6-21 10 16,-1-11-6-16,1-6 14 16,-14 0 9-16,0-23-8 15,-11-15 4-15,-3-6 2 16,-10-14-6-16,-14-2 10 16,0 3-2-16,0 2-2 15,-7 18 1-15,-17 15-3 0,10 10 1 16,7 12-3-16,0 0-3 15,7 0 0-15,-17 18-16 16,4 27 11-16,-1 7 2 16,14 10 3-16,0-8-1 15,0 1 0-15,20-14-8 16,25-7 3-16,0-14-4 16,6-6 2-16,-6-14 8 15,14 0 1-15,-15 0 1 16,1-20 3-16,-14-10-5 15,0-3 6-15,-11-7-5 16,-6 9 0-16,-7 11 6 16,-7 14-3-16,0 3 3 0,0 3-7 15,0 0 0 1,10 0-5-16,-3 11-5 0,7 21 5 16,-7-1 1-16,10 1 4 15,-3-7-2-15,-7-7-3 16,6-10-12-16,-6-5 5 15,-7-3-3-15,11 0 15 16,2 0 0-16,-6-3 2 16,7-23 4-16,10 1 1 15,-10 1 1-15,3 4 2 16,-3 6-3-16,-7 2-5 16,0 7 3-16,-7 5-5 0,13 0-2 15,18 0-1-15,7 12-1 16,7 7 2-16,6 5 2 15,1-4-24-15,6-6-45 16,11-8-123-16,-17-6-172 16,-1 0-626-16</inkml:trace>
  <inkml:trace contextRef="#ctx0" brushRef="#br0" timeOffset="10288">15854 77 986 0,'0'0'200'16,"0"0"-40"-1,0 0-70-15,0 0-84 0,0 0 10 16,0 0 17-16,271 169 19 16,-164-78-13-16,-35 12-12 15,-20 9-20-15,-28 11 3 16,-24 20-10-16,-62 11-5 15,-69 6-82-15,-20-8-166 16,-11-18-310-16</inkml:trace>
  <inkml:trace contextRef="#ctx0" brushRef="#br0" timeOffset="14233">1227 2927 985 0,'0'0'227'0,"0"0"-142"16,0 0-1-16,0 0-6 15,0 0-28-15,0 0-18 16,31-11-22-16,34 11-10 15,49-6 4-15,34-2 0 16,30-6 9-16,-2 2-5 0,-18 0 2 16,-41-2-6-16,-42 14 2 15,-40-5-3-15,-25 5-2 16,-10 0 2-16,0 0 6 16,0 0 17-16,0-15 12 15,-31-2-6-15,-7-3-18 16,-13-6-10-16,6 2-3 15,0 11 1-15,8 8 0 16,16-4-2-16,-3 9 0 16,17 0-7-16,0 0 7 15,7 0 2-15,0 0-2 16,0 0-4-16,0 0-1 0,38 0-6 16,27 20 5-1,18 11 4-15,6-5 4 0,1-6 1 16,-25 0-1-16,-7 0-1 15,-27-3 6-15,-17-5-7 16,-4 2-7-16,-10 3 6 16,0 9-4-16,-55 6-15 15,-17 7-28-15,-17-1-87 16,13-10-119-16,35 3-127 16</inkml:trace>
  <inkml:trace contextRef="#ctx0" brushRef="#br0" timeOffset="14653">3933 2859 912 0,'0'0'313'0,"0"0"-124"0,0 0-46 16,0 0-46-16,0 0-40 15,0 0-23-15,-117-83-13 16,117 83-8-16,-7 0-13 16,-10 11-4-16,-10 21-2 15,-11 19 6-15,7 12 5 16,24 3-5-16,7 8-5 16,0-7 4-16,45-5-8 0,30-17-3 15,-3-19 0 1,11-14 5-16,-1-12 7 0,-9-12 1 15,2-28 5-15,-16-11 9 16,-15-12-1-16,-16-6 10 16,-4-2 1-16,-24 0-12 15,0 8 1-15,-58 5-12 16,-18 13-1-16,-7 13-1 16,-3 20-13-16,4 12 4 15,-1 0-6-15,18 32-47 16,14 20-3-16,20 11-98 15,31 5-179-15,0 4-286 16</inkml:trace>
  <inkml:trace contextRef="#ctx0" brushRef="#br0" timeOffset="25213">9575 3276 549 0,'0'0'234'16,"0"0"-76"-16,0 0-47 15,0 0 13-15,117-145-9 16,-65 87-13-16,10 0-38 0,-4-10-16 16,8-3-11-1,-8 2-14-15,-3-2 4 0,-21 2 1 16,-16 3-15-16,-18 10 20 16,0 7-25-16,-11 11 3 15,-9 16 1-15,-1 10-9 16,-3 7 6-16,17-1-9 15,0 6-1-15,7 0-6 16,-31 11-10-16,0 41 17 16,-10 5 4-16,3 20-2 15,14-7-1-15,24-7-1 16,0 1-1-16,0-7-1 16,45 1-6-16,6-9 0 15,1-10 7-15,10-6-23 0,-4-15 8 16,1-11 6-16,-1-7-3 15,-6 0 12-15,-14-12 2 16,-7-14 4-16,-11-7 4 16,-9 1-8-16,-5-6 16 15,-6-1 2-15,0-4-6 16,0 5 3-16,0-2-9 16,-17 16-2-16,3 11 1 15,8 8-3-15,6 5 0 16,0 0-3-16,-7 0-14 15,7 11 9-15,-7 22-9 0,7 11 14 16,0 7 0 0,0-7-17-16,14-10 16 0,30-3-6 15,-16-7-1-15,3-11 5 16,-7-13-8-16,-10 0 11 16,6 0 4-16,-3-5-3 15,4-15 9-15,3-12 1 16,-10 1 5-16,-7-1 4 15,6 6-9-15,-6 7-4 16,-7 7 2-16,11 9-7 16,-11 3-1-16,7 0-1 15,-1 0-11-15,1 0 5 16,17 20-13-16,-3 6 19 16,3 0 0-16,-3-1-11 0,-1 1 11 15,4 0-2 1,-10-12-5-16,3-2 6 0,-3-12-10 15,0 0 7-15,0 0 3 16,10 0 2-16,7-20 6 16,-4-6-3-16,4-6-2 15,-10 13 11-15,-4-5-6 16,-3 16 7-16,-14 8-9 16,7 0 1-16,-1 0-12 15,12 0 3-15,9 0-4 16,11 14 4-16,7 9-7 15,-8 0 9-15,8 0-1 16,-10-3-13-16,2-2 8 16,-6-5-20-16,-10 1-30 15,-14-2-49-15,-7 2-121 0,0-3-120 16,-7-4-369-16</inkml:trace>
  <inkml:trace contextRef="#ctx0" brushRef="#br0" timeOffset="26389">11449 1895 502 0,'0'0'373'16,"0"0"-175"-16,0 0-31 15,0 0-31-15,0 0-45 16,0 0-34-16,-7-54-22 16,21 60-31-16,24 37-1 15,20 22 9-15,25 25 11 16,-7 15 9-16,-4 6-15 16,-3 8 3-16,-35 8 3 15,-10-4-22-15,-24 3 6 16,-76 20-7-16,-78 13-39 15,-46 13-199-15,-23-1-424 16</inkml:trace>
  <inkml:trace contextRef="#ctx0" brushRef="#br0" timeOffset="269928">5002 2362 700 0,'0'0'200'0,"0"0"-28"15,0 0-22-15,0 0-17 0,0 0-37 16,0 0-24-16,-31-58-25 15,31 58-7-15,0 0-23 16,0 0-1-16,0 0-11 16,-13 26-5-16,-18 23 0 15,-7 22 6-15,-7 12 8 16,11 6-7-16,10-1-1 16,3-5-5-16,11 0 2 15,10-12-2-15,0-13-2 16,0-10-1-16,17-8-20 15,10-14-32-15,11-9-61 16,7-3-103-16,-7-8-119 0,7-6-420 16</inkml:trace>
  <inkml:trace contextRef="#ctx0" brushRef="#br0" timeOffset="270459">5267 2748 912 0,'0'0'122'16,"0"0"-5"-16,0 0-9 15,0 0-30-15,0 0-26 16,0 0-20-16,38-81-20 16,-17 68 6-16,3-5-4 15,-18 9 4-15,8-2 6 16,-3 11-3-16,-11-6 6 0,6 6-3 15,-6-2 0-15,0 2-2 16,0 0-11-16,0 0-2 16,0 0-7-16,0 0-2 15,0 0-9-15,0 8-11 16,0 23 4-16,0 15 16 16,0 12 6-16,0-8-4 15,0 2-2-15,-17-3 2 16,3-15-2-16,8-3 1 15,6-8-1-15,0-8-2 16,-7-10-5-16,7-5 6 16,-7 0 1-16,-3 0 2 15,-4 0 2-15,-14 0 0 0,-10 0-4 16,-6-5 0-16,-1 5-3 16,14 0-1-16,24-6 2 15,7 6 1-15,0-2-2 16,0 2 1-16,24 0-14 15,21 0 0-15,27 0 16 16,18-7 1-16,13-18-1 16,7 2-24-16,3-9-44 15,-41 4-88-15,-10-4-95 16,-34-5-127-16</inkml:trace>
  <inkml:trace contextRef="#ctx0" brushRef="#br0" timeOffset="270730">5779 2144 714 0,'0'0'268'0,"0"0"-87"16,0 0-25-16,0 0-39 15,0 0-51-15,0 0-38 16,0-23-28-16,21 72 7 15,3 19-1-15,-10 24 27 16,10 11-7-16,-24 9-15 0,0-1 1 16,0 0-9-16,-38-14-2 15,-20-2-2-15,-18-11-68 16,11-8-136-16,3-13-152 16,27-17-446-16</inkml:trace>
  <inkml:trace contextRef="#ctx0" brushRef="#br0" timeOffset="272008">6550 2953 643 0,'0'0'208'0,"0"0"-98"16,0 0 13-16,0 0-14 15,0 0-32-15,0 0-19 16,0 0-20-16,0-20-24 16,44 14-14-16,15 1 0 15,23-1 10-15,21 0 0 16,-6 4-7-16,-8-4-3 16,-6 6-2-16,-25-6-86 15,-27 6-126-15,-17-6-101 16,-14 4-359-16</inkml:trace>
  <inkml:trace contextRef="#ctx0" brushRef="#br0" timeOffset="272209">6952 2680 798 0,'0'0'179'0,"0"0"-45"15,0 0-8-15,0 0-43 16,0 0-40-16,0 0-22 15,0 24-16-15,-17 34 3 16,17 13 14-16,-7 9-7 16,0-3-8-16,0 1-7 15,0-6-4-15,-10-4-198 0,17-5-359 16</inkml:trace>
  <inkml:trace contextRef="#ctx0" brushRef="#br0" timeOffset="273951">8038 2656 670 0,'0'0'247'16,"0"0"-97"-16,0 0-8 0,0 0-56 16,0 0-15-1,0 0-11-15,-34-34-14 0,34 34-27 16,-31 0-19-16,0 32-1 16,-20 12 1-16,-1 20 8 15,7-1 0-15,32-4-8 16,13 4 0-16,0-5-3 15,58-13-8-15,31-2 10 16,8-17-4-16,6-20 5 16,3-6 3-16,-20-6 3 15,-24-20 1-15,-17-14 4 16,-24-3 33-16,-8-2 18 16,-13-12-28-16,0-1-14 15,-13-5-7-15,-32 12-12 16,-14 8 0-16,1 17-1 0,-4 13-7 15,17 1 2-15,11 12-24 16,3 0-30-16,10 17-46 16,11 22-69-16,10 5-151 15,10 1-341-15</inkml:trace>
  <inkml:trace contextRef="#ctx0" brushRef="#br0" timeOffset="274263">9197 1933 663 0,'0'0'381'0,"0"0"-184"16,-141-152-32-16,117 129-44 15,3 15-35-15,15 8-42 16,-1 0-32-16,-31 68-12 15,-31 49 0-15,-17 35 7 16,-14 26 14-16,4 7-8 16,24-5 2-16,3 3 2 15,18 1-8-15,44-16-3 16,7-11-6-16,89-22-1 16,52-39-2-16,38-27-49 15,13-26-56-15,-6-29-171 16,-24-14-424-16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9:26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877 698 695 0,'0'0'240'15,"0"0"-89"-15,0 0-26 16,-31-163 19-16,31 143-81 0,0 14-4 15,0 6-25-15,0 0-24 16,0 6-20-16,0 34 1 16,-14 21 9-16,1 10 0 15,-18 9 5-15,-7 3-5 16,-7 0 2-16,0-9 6 16,1-8-6-16,9-18-2 15,18-13 0-15,3-18-1 16,14-12 14-16,0-5-13 15,0 0 10-15,0 0-7 16,7-34 21-16,24-29-24 16,14-19 4-16,13-21-7 15,1-9 8-15,-1 3-5 16,-3 4 0-16,-20 16 9 16,-4 23-17-16,-25 24 8 0,8 22 0 15,-14 14-2 1,0 6 2-16,17 0-2 0,-3 26-2 15,17 33-11-15,4 22 5 16,-5 13 9-16,-5 9 1 16,-12-6-6-16,1-8 13 15,0-12-14-15,10-15 4 16,-4-16-63-16,-2-14-7 16,-11-15-76-16,-1-11-24 15,-6-6 15-15,0 0 32 16,-37-17-55-16,-15-12-123 15</inkml:trace>
  <inkml:trace contextRef="#ctx0" brushRef="#br0" timeOffset="1274">492 950 180 0,'0'0'125'0,"0"0"-2"0,0 0-25 16,0 0 0-16,0 0-45 15,0 0-46-15,27-9 15 16,63-2 27-16,23-9 10 15,11-12 9-15,10-4-19 16,-7-11 6-16,-17 2 16 16,-20 2-33-16,-32 0 12 15,-13 6 16-15,-21 2-12 16,-17 4 4-16,-7 5-6 0,0 0-17 16,0 7 31-1,-7 0-48-15,-17 9 15 0,17 7-8 16,7 3-24-16,-7 0 7 15,0 0-8-15,-10 51-8 16,-3 36-2-16,2 30 15 16,-2 17-5-16,13 3 0 15,7-6 5-15,0-10-7 16,0-24 2-16,38-25-21 16,-11-21 4-16,11-23-31 15,-7-10 10-15,-4-15-8 16,-3-3 2-16,-3 0 40 15,-14-21-7-15,3-12 11 16,-10-11-2-16,0-4 5 0,-10-1-8 16,-24-2 5-16,-11 11-1 15,0 5-11-15,1 10 12 16,-1 8-1-16,14 2-8 16,17 9 11-16,7 0-2 15,7 4 0-15,0 2 2 16,0-7-11-16,45 0-2 15,34-11-1-15,34-13 11 16,4-12-6-16,-13-5 7 16,-29-9 8-16,-23-1-7 15,-21-2 21-15,-24-6 13 16,-7-2-5-16,0 2 13 16,-31 3-35-16,3 18 28 0,-10 10 6 15,14 18-33 1,4 8 22-16,13 9-31 0,0 0-4 15,-10 49 3-15,-4 34-14 16,-10 20 15-16,10 8 0 16,-3-8 8-16,24-12-16 15,0-16 8-15,7-15-6 16,38-14-26-16,-7-18-78 16,0-14-8-16,-7-14-98 15,-4 0 22-15,-20-26 50 16,-7-13-1-16,0-7 86 15,-34 3 45-15,-28 3 14 0,17 6 1 16,-7 8 39 0,15 6 22-16,9 8 27 0,4 7-22 15,17 2 3-15,7 1 1 16,0-2-44-16,0 2-12 16,0 2-15-16,31-3 3 15,21-3 5-15,20-3-7 16,10-5 0-16,-6-3 25 15,3 0-24-15,-17-4 18 16,-24 3 8-16,-11-1 2 16,-3 3 44-16,-17 2-13 15,0 2-17-15,-7 9 13 16,0 3-34-16,0 0 5 16,0 0-21-16,0 0-6 15,0 0-2-15,-14 29-25 0,-10 11 26 16,11 5 6-16,6 1-1 15,7-3-5-15,0-6 0 16,0-5 7-16,20-9-11 16,11-7 4-16,-10-6-4 15,10-10 0-15,-11 0 0 16,18 0 4-16,-7-26 6 16,-3-9 1-16,3 1 2 15,0-1-7-15,-11 4 3 16,-6 8 4-16,3 12-2 15,-10 5-7-15,0 6 0 16,7 0-13-16,10 12 13 0,3 19-4 16,11 3 4-1,-7 0-9-15,-3-2 11 0,-11-6-2 16,3-6 0-16,-6-12 4 16,3-2-3-16,-10-6-1 15,-7 0 0-15,14 0-4 16,-7 0-2-16,10-17-49 15,-3-9-96-15,-7 0-96 16,-7-2-353-16</inkml:trace>
  <inkml:trace contextRef="#ctx0" brushRef="#br0" timeOffset="2601">3404 484 597 0,'0'0'239'15,"0"0"-109"-15,0 0 16 16,0 0-38-16,0 0-39 15,0 0-8-15,-31-43-60 0,31 46 2 16,0 34-3-16,0 17-1 16,0 21 1-16,0 7 0 15,0 2 1-15,0 2-4 16,0-12 8-16,0-8-5 16,0-18 0-16,0-17 12 15,0-13-14-15,0-16 2 16,0-2 0-16,0 0 20 15,0 0-16-15,-7-11 43 16,-6-29 21-16,-11-19-61 16,3-22 9-16,7-16-16 15,-3-18 3-15,3-13-10 16,7-1 14-16,1 12-7 0,6 20 0 16,0 26 9-1,0 22-15-15,0 17 6 0,13 18-6 16,18 10-2-16,4 4-8 15,26 4-2-15,-2 33 15 16,6 11-16-16,-20 15 14 16,-7 9-4-16,-24 3-4 15,-14-1 8-15,0 0-37 16,-52 0-27-16,-6-2-45 16,-8-6-91-16,11-11-72 15,28-13-354-15</inkml:trace>
  <inkml:trace contextRef="#ctx0" brushRef="#br0" timeOffset="5976">3590 1038 489 0,'0'0'189'0,"0"0"-57"15,0 0-13-15,0 0 9 16,89-176-59-16,-75 124-8 15,0 3-7-15,-7 6-32 16,-7 4 41-16,0 10-33 16,0 12-20-16,0 11 21 15,-7 6-30-15,0 0 0 16,-7 0-2-16,-10 28-19 16,-3 21 14-16,-11 14 6 0,17 4 0 15,21-3-3 1,0-3 6-16,0-11-3 0,7-9 0 15,27-12-2-15,-3-12-4 16,7-12 4-16,0-5-12 16,-4 0 1-16,21-13 25 15,4-28-12-15,-1-4 1 16,1-7 11-16,-8 4-12 16,-20 8 0-16,-10 8 1 15,-4 15-2-15,-17 9 4 16,7 4-3-16,-7 4 0 15,7 0-8-15,7 4 6 0,10 21-18 16,3 9 19-16,4 0-16 16,-7 4 18-16,-10-4-1 15,7-5 0-15,3-12 10 16,-11-5-11-16,1-10 1 16,-4-2 0-16,4 0 2 15,0-2 2-15,17-33 3 16,-4-20 3-16,11-16-4 15,-14-12 6-15,-3-3 2 16,-21-2-11-16,0 5 30 16,0 14-30-16,-7 15 16 15,-14 19 14-15,4 16-22 16,10 13 25-16,1 6-36 16,6 0-8-16,0 30 4 15,0 46-33-15,0 32 37 0,0 21 0 16,0 8 12-16,-7 12-12 15,0 14 0-15,-4 3 0 16,5 5-7-16,-1-5 7 16,7-12-45-16,0-22-7 15,0-35-53-15,13-45 6 16,12-40-42-16,12-12 113 16,-2-50 18-16,20-33 10 15,-4-25-2-15,-16-18-3 16,-4-5 10-16,-11-1-4 15,-3 0-1-15,-17 15 0 16,0 16 2-16,0 25-1 0,-58 16-1 16,-11 17 0-16,4 12 7 15,-18 8-3-15,25 12 11 16,20 5-11-16,7 6 21 16,31 0-25-16,0 0 0 15,0 0-6-15,38 0-8 16,38-3 14-16,20-11 3 15,0-9-2-15,14-4 8 16,-14-4-8-16,-6 3-1 16,-25-1 7-16,-20 3 0 15,-14 4 18-15,0 2 28 16,-24 8-16-16,0 3 16 16,-7 4-40-16,0 2 11 0,0 3-15 15,0 0 0-15,0 0-11 16,0 0 2-16,0 0-3 15,0 0-5-15,-7 0 8 16,-17 0 0-16,3 6 3 16,-10 14 6-16,10 5-13 15,-3 12 4-15,4 7 0 16,13 4-9-16,-3 1 9 16,10-6 0-16,0-9 0 15,17-11-11-15,27-15 6 16,22-8-19-16,2 0 21 15,5-31-1-15,-8-17 8 0,-20-13-3 16,-21-8 18 0,-24-2 1-16,0 0 33 0,-45 5-16 15,-13 9-22-15,-18 14 15 16,11 14-21-16,6 18 6 16,15 11-15-16,-1 0 1 15,14 29-5-15,10 29 4 16,21 20 0-16,0 8-10 15,7-5 15-15,45-10-5 16,6-11 0-16,18-15 9 16,-18-16-16-16,1-17 7 15,-15-12 0-15,8 0-3 16,-7-9 5-16,-1-23-2 0,-13-4 8 16,4-10 4-1,-4-6-2-15,-11 4-8 0,4 7 4 16,-10 18-4-16,-14 12-2 15,0 11 0-15,17 0 0 16,4 11-20-16,10 30 17 16,3 10-1-16,-3 6 0 15,0-2-4-15,-10-7 9 16,3-13-1-16,3-9 0 16,-3-12 8-16,-10-6-8 15,0-5 0-15,3-3 2 16,4 0-4-16,3-17 5 15,3-17-2-15,4-7 3 16,-10-1 6-16,-4 2-7 0,-3 6-3 16,-14 8 4-16,7 8 11 15,-7 8-15-15,0 10 0 16,7 0-1-16,10 0-18 16,-3 16 10-16,6 19 8 15,11 2 1-15,0-3-7 16,-10-2 7-16,-8-10-1 15,12-4-2-15,-19-7-20 16,8-8 18-16,-7 0-8 16,3-3 4-16,4 0 5 15,-7-3 7-15,7-23-3 16,3 0 2-16,-10-2 11 16,7 2-12-16,-8 1-1 0,1 10 4 15,4 7 4-15,-11 5-6 16,6 3-2-16,-6 0 0 15,7 0-15-15,0 0 9 16,7 16-1-16,3 8 5 16,4-3-9-16,-7 3 8 15,3-6-17-15,3-4 14 16,-13-6-31-16,4-8 28 16,-5 0 1-16,1 0 8 15,7 0-1-15,0-11 3 16,3-14-2-16,4-4 2 15,3 6 7-15,-17 2-4 0,-1 8 7 16,-6 4-10-16,0 5 16 16,0 4-18-16,0 0-4 15,14 0-3-15,-3 13-22 16,2 10 29-16,1 2 0 16,10 1 1-16,-3-6-6 15,3-3 5-15,3-6 0 16,4-5-4-16,-3-6 12 15,-4 0-8-15,7 0 0 16,3-22 6-16,11-13 1 16,-7-2-7-16,0-6 0 15,-1 3 1-15,-2 3 10 16,-18 8-11-16,4 14 0 16,-15 7 1-16,-6 5-7 0,7 3 6 15,4 0-13-15,-4 6 12 16,6 17-22-16,1 3 22 15,3 0-4-15,-10-6-33 16,-7-6 24-16,0-8-18 16,0-4 26-16,0-2-1 15,0 0 14-15,0 0 5 16,0-16-12-16,-31-10 6 16,4 2 2-16,-4 6-3 15,-7-1-2-15,0 10 23 16,17 7-23-16,-3 2-6 15,4 0-2-15,-1 31-7 16,4 16 7-16,3 2 5 0,14 1 0 16,0-9-4-16,7-11 3 15,31-9-2-15,0-14-17 16,6-7 16-16,-2 0 4 16,-5-16 2-16,8-12-1 15,-14-6 19-15,-10-3-17 16,-14-1 35-16,-7 3 5 15,0 4-12-15,0 14 14 16,-7 7-32-16,0 5-11 16,0 5-2-16,7 0-5 15,0 6-8-15,0 23 3 16,0 5 10-16,0-1-5 16,0-11 5-16,7-2 0 0,24-6 0 15,-4-2-7-15,4-9 6 16,7-3-2-16,0 0 3 15,3 0 1-15,4-26-1 16,-7-3 0-16,-1-2 4 16,-6-3 9-16,-3 2-13 15,-4 3 0-15,-17 12 8 16,-7 8-2-16,0 7-6 16,0 2 0-16,14 0-7 15,-7 11-18-15,10 19 21 16,-4 3 2-16,8-4 2 15,-11-4-14-15,4-8 7 0,0-8-11 16,-7-7 10-16,3 2 2 16,-10-4 6-16,7 0 0 15,-7 0 4-15,14 0 1 16,-1-15-5-16,5-5 0 16,2-6-1-16,-6 7 11 15,3-2-10-15,-3 10 0 16,0 5 1-16,-7 6-11 15,3 0 10-15,4 0-19 16,-1 12 17-16,5 14-24 16,-11-1 22-16,13-2 0 15,-13-6-19-15,17-2 21 16,-3-7-9-16,3-4 11 16,3-4-3-16,11 0 14 15,-7-27-7-15,14-6 0 0,-11-8 1 16,4-2 13-16,0 0-18 15,-7 3 3-15,-11 9 3 16,-6 8 4-16,3 8-10 16,-17 13 0-16,7 2-14 15,0 0 11-15,7 8-19 16,3 16 4-16,-3-2 18 16,-7-1-39-16,6-11 19 15,-2 0-2-15,-4-8 6 16,-7-2 12-16,6 0 8 15,-6 0-4-15,7-22 26 16,0-7-17-16,-7-5 5 0,0 5 13 16,0 0-14-16,-7 9 23 15,-6 3-24-15,-5 8-6 16,5 7 9-16,-8 2-15 16,4 5-13-16,-4 38 7 15,-10 15 6-15,18 1-3 16,6 1 3-16,7-6-9 15,0-8-6-15,27-13-47 16,18-11 16-16,0-16 26 16,23-6 2-16,-2 0 10 15,9-23 6-15,-16-8 2 16,-1-10 0-16,-20-4 11 16,-17-4-10-16,-4-3 42 0,-17 1 0 15,0 8 13-15,0 9-21 16,-24 14 0-16,3 10-2 15,4 10-33-15,-11 10-18 16,-3 41 15-16,4 17 3 16,17 5-6-16,10-6 6 15,0-6 0-15,44-10-4 16,18-11-9-16,4-8-9 16,16-12-39-16,-17-15-82 15,-6-5-214-15</inkml:trace>
  <inkml:trace contextRef="#ctx0" brushRef="#br0" timeOffset="8821">9112 415 502 0,'0'0'158'16,"0"0"-76"-16,0 0-2 15,0 0 11-15,0 0-30 16,0 0-32-16,0 0 7 16,52 31-20-16,30-31 0 15,42 0 22-15,24-22-36 16,17-7 10-16,-24 3-12 15,-31 10 12-15,-52 4-12 16,-34 12 0-16,-24 0 0 16,0 0-12-16,0 0-4 15,0 0 15-15,-38 9-24 16,-13 23 25-16,-8 4 4 16,-3 10-4-16,11 3 0 0,-1 8-6 15,18 8 12 1,-4 4-6-16,7 8 0 0,11 4 6 15,-5-2-7-15,19-2 1 16,6-7 0-16,0-16-3 16,0-14 9-16,0-15-6 15,0-10 0-15,0-10 7 16,0-5-4-16,-7 0 1 16,-17 0 9-16,-4-11 0 15,-10-6-3-15,1 2-10 16,16 4 0-16,4 8 6 15,10 1-6-15,7 2 0 0,0 0-3 16,0 0-4 0,24 0-10-16,21 0 17 0,20 0 0 15,17-6 9-15,8-12-5 16,6-5-4-16,7-8 0 16,-6-3-1-16,-15-4 14 15,-17 4-13-15,-13 5 14 16,-21 4-11-16,-17 11 39 15,-14 2-4-15,7 10-7 16,-7 2 16-16,0 0-43 16,0 0-4-16,0 0-3 15,0 19-18-15,0 13 20 16,0 6 1-16,0-1 0 16,0-6-4-16,0-5 11 15,0-10-7-15,0-4 0 0,6-10-5 16,5-2 3-16,-4 0-6 15,6 0 8-15,18-9 0 16,-3-18 8-16,10-8-8 16,6 0 0-16,-6 5 8 15,-10 6-9-15,-4 7 1 16,-11 9 0-16,-6 5-6 16,0 3 6-16,10 0 0 15,-3 0-9-15,10 26-11 16,4 2 13-16,3 0 7 15,-4-4 0-15,-3-7-8 16,-3-5 14-16,10-10-6 0,-11-2 0 16,18 0 8-16,0 0-6 15,0-26-2-15,14-5 0 16,-15-6 5-16,8-3 6 16,-17 0-11-16,-4 3 13 15,-4 0-6-15,4 5-1 16,-3 9-6-16,-7 14 0 15,-4 7-8-15,-3 2 4 16,0 0-10-16,7 8 5 16,10 12 7-16,-11-3-7 15,1-2 9-15,-7-6-7 16,3-7 0-16,-10-2-21 16,0 0 28-16,0 0 10 15,0 0-6-15,0-5 8 0,-31-10-12 16,0 3 0-16,11 7 6 15,6 5 0-15,-10 0-9 16,10 0 3-16,-10 32-3 16,10 14-3-16,8 5 6 15,6 3 0-15,0-5-8 16,0-9 12-16,37-11-8 16,-2-15 3-16,-4-8-13 15,13-6 7-15,-6 0 11 16,7-24-4-16,6-13 11 15,-6-5-3-15,-10-10-5 0,-5 4 30 16,-5 2-21-16,-12 9 20 16,1 11-21-16,-7 11-6 15,-7 10-4-15,17 5-1 16,-3 0-15-16,17 14-9 16,-4 15 23-16,4 5-9 15,-3 0 5-15,-4-2-9 16,-10-7 12-16,10-2-15 15,-4-8 17-15,4-7 0 16,-3-4 4-16,3-4-13 16,4 0 14-16,9-21-5 15,8-13 10-15,-17-12 0 16,9-2-8-16,-13-1 35 16,-17 1-19-16,-7 1 30 15,0 8-18-15,0 7-12 0,-7 12 18 16,-17 5-33-16,4 13-5 15,-4 2 2-15,3 2-13 16,-10 39 6-16,17 10 7 16,14 7 0-16,0-1-8 15,0-6 6-15,45-14-8 16,0-4-15-16,13-17-18 16,-6-11 37-16,-1-5-9 15,1 0 15-15,10-11 0 16,-4-21 7-16,-6-4-7 0,-1-2 0 15,-13-2 4-15,-10 3 7 16,-4 6-11-16,-10 7 3 16,-7 13 4-16,-1 9-7 15,-6 2-1-15,11 0-6 16,2 28-15-16,-6 10 16 16,-7 4 2-16,7-2-8 15,10-5 12-15,-10-10-27 16,0-8 21-16,7-14 5 15,-14-3 1-15,0 0 7 16,0-17 16-16,0-20-17 16,0-6 34-16,0 4-29 15,0-2 8-15,-14 6 11 16,-10 9-19-16,3 10 27 0,8 9-38 16,-18 7-7-1,10 0 4-15,-17 44-16 0,7 11 19 16,4 7 0-16,10-5-18 15,17-8 6-15,0-9-38 16,0-14 8-16,31-12 36 16,-4-8-7-16,11-6 13 15,0 0 2-15,0-18 4 16,6-18 13-16,8-11 0 16,-1-4 1-16,-6 3 19 15,-24 7-29-15,-14 19 26 16,-7 8 4-16,0 10-33 15,0 4-6-15,0 0-1 16,-21 0-6-16,0 6-6 0,-3 20 14 16,11 2-2-16,6 4 0 15,7-8-28-15,0 0 10 16,27-6-10-16,18-10 23 16,6-8-7-16,18 0 24 15,-3-37-12-15,9-9 16 16,-23 1-4-16,-25-1 44 15,-10 3-13-15,-17 0-1 16,0 3 14-16,-10 9-52 16,-10 13 11-16,6 10-15 15,14 8 5-15,0 0-16 16,0 34-4-16,0 21 15 16,0 13-11-16,0 0 11 15,0-4-2-15,27-10-4 0,-3-8-35 16,-17-15 35-16,0-11-17 15,-7-8 1-15,0-7 21 16,0-5-17-16,0 0 18 16,0 0-2-16,-38 0 4 15,-13 0 0-15,13 0-2 16,10 0-14-16,15 0 13 16,13 0-46-16,0 0 12 15,0 0-14-15,41-9-10 16,28-13 56-16,20-15 1 15,-10-9 2-15,4-3-1 16,-15-1 8-16,-26 1-7 0,-5-4 30 16,-6 5-1-16,-17-1 32 15,-14 1-24-15,0 8-13 16,0 9 15-16,0 14-36 16,-14 8 13-16,-10 9-16 15,4 0-11-15,-18 37 5 16,-7 23 5-16,7 18 1 15,4-1-9-15,27-9 15 16,7-10-6-16,0-13 0 16,14-11-65-16,31-14-17 15,20-14-31-15,24-6-101 16,1-8-150-16</inkml:trace>
  <inkml:trace contextRef="#ctx0" brushRef="#br0" timeOffset="9426">14565 596 709 0,'0'0'217'0,"0"0"-86"15,0 0 11-15,0 0-2 0,0 0-53 16,0 0-48-16,0-55 3 16,0 55-42-16,0 0-6 15,0 12 1-15,0 22-18 16,0 9 23-16,-7 8 0 16,7 0 14-16,0-2-15 15,0-6 1-15,0-11-12 16,0-12 1-16,18-12-23 15,-5-8 31-15,-6 0 2 16,24 0 2-16,-3-28 10 16,9-9-11-16,1 2 0 15,-17 7 3-15,3 4 6 0,-10 5-9 16,-1 7 0-16,-2 3 13 16,-11 9-21-1,14 0 8-15,-1 0-17 0,11 0 14 16,-3 9-23-16,-7 3 4 15,10-1 12-15,-10-5-4 16,3 0 11-16,-10-6 3 16,6 0 0-16,-6 0 3 15,0 0 3-15,10 0-3 16,-3-12-1-16,7-2 10 16,3 2-8-16,-4 4-4 15,-2 2 0-15,2 3-9 16,4 3 7-16,-3 0 2 0,3 0 0 15,4 0-21 1,2 11-4-16,-9 1-54 0,3-3-51 16,-10-4-75-16,-14-5-221 15</inkml:trace>
  <inkml:trace contextRef="#ctx0" brushRef="#br0" timeOffset="9760">14424 287 474 0,'0'0'163'0,"0"0"-43"16,0 0-23-16,0 0-71 0,0 0-14 15,0 0-11 1,-14 71-1-16,14-42 0 0,0-6 9 15,0-9-4-15,38-6-3 16,7-8 1-16,7 0 45 16,-1-11 7-16,1-23 18 15,-21-3 19-15,-18-3-28 16,-13 2 12-16,0-2-39 16,0 12-22-16,-37 2-15 15,-15 9-1-15,-6 17-21 16,-8 0-101-16,11 37-128 15,28 9-127-15</inkml:trace>
  <inkml:trace contextRef="#ctx0" brushRef="#br0" timeOffset="10372">15628 207 453 0,'0'0'164'0,"0"0"-52"0,0 0 18 16,0 0-82-16,213-37-44 15,-72 19 43-15,14 2-12 16,-14 1-12-16,-28 4 23 16,-41 8-32-16,-34-1 5 15,-24 4 2-15,-14 0-21 16,0 0 59-16,0 0-18 15,-28-2-31-15,-23-1-10 16,6 0 4-16,0 3-4 0,7 0 0 16,8 0 7-16,2 6-11 15,-3 17 4-15,10 9 0 16,-10 7-8-16,11 10 13 16,10 10-5-16,10 7 0 15,0 6 7-15,0 0-8 16,0-1 1-16,0-5 0 15,0-9-4-15,0-8 7 16,0-10-3-16,0-7 0 16,0-9 6-16,-14-11-3 15,-31-7-2-15,-6-5-1 16,-15 0 22-16,-3-9-18 16,11-15-2-16,6 0-2 0,32-5-4 15,20 0-46-15,20-1-216 16,70 0-295-16</inkml:trace>
  <inkml:trace contextRef="#ctx0" brushRef="#br0" timeOffset="11083">16828 616 657 0,'0'0'212'16,"0"0"-71"-16,0 0 10 15,0 0-71-15,0 0-9 0,0 0-21 16,-207-145-38-16,163 145 14 16,6 0-26-16,0 7 1 15,0 24-10-15,11 9 9 16,-4 7 0-16,24-2 0 16,7-5-11-16,0-3-17 15,7-10-50-15,31-11 0 16,6-6 44-16,1-10-12 15,7 0 46-15,-15 0-2 16,8-24 13-16,-11-1-7 16,-3-5-4-16,-10-3 3 15,-4 1 34-15,-3 7-27 0,-14 5 15 16,0 10 5-16,0 5-27 16,0 5-3-1,0 0-2-15,7 8-14 0,0 19 1 16,10-2-14-16,-10 1-4 15,13-4 16-15,-2-5-21 16,-5-5 26-16,1-6-12 16,10-6 10-16,-3 0 6 15,-7 0 13-15,17-9-5 16,-7-17 18-16,-4 4-5 16,-6-4 28-16,3 6 1 15,-17 3 6-15,0 2 15 16,0 10-35-16,0 2-2 0,0 3-26 15,0 0-5 1,0 20-6-16,7 20 7 0,0 2 4 16,7 5-5-16,-7-7 9 15,10-7-4-15,-4-6 0 16,8-13-16-16,-4-10 10 16,-3-4 6-16,10 0 0 15,4-10 25-15,16-27-24 16,1-5 21-16,0-8 6 15,-14-1-27-15,-4 5 23 16,-3 3-24-16,-10 15 7 16,-7 10-14-16,-7 13 1 15,7 5-53-15,0 0-86 16,17 35-75-16,7 1 27 16,-4 5-147-16</inkml:trace>
  <inkml:trace contextRef="#ctx0" brushRef="#br0" timeOffset="11416">17763 669 493 0,'0'0'209'16,"0"0"-51"-16,0 0-16 15,0 0-17-15,0 0-49 16,0 0-14-16,-134-154-29 16,103 154-30-16,3 0 0 15,-3 9-3-15,7 28 0 16,4 9-4-16,13 0-8 15,7-4 12-15,0-5-52 16,7-13-36-16,24-9 29 16,-4-13 17-16,4-2 42 0,-3 0-10 15,3-12 21-15,6-11-6 16,-9-2-5-16,3-1 2 16,-7 6 24-16,-10 8-22 15,-7 7 17-15,-1 5-10 16,1 0-11-16,10 0-5 15,4 24-4-15,24 0 0 16,13 2-55-16,11-14-147 16,10-10-100-16</inkml:trace>
  <inkml:trace contextRef="#ctx0" brushRef="#br0" timeOffset="11842">18784 303 456 0,'0'0'183'0,"0"0"-24"16,14-157-11-16,-14 114-9 16,0 7-28-16,-28 8-39 15,-3 7-6-15,4 7-39 16,-4 14-23-16,-14 0-4 16,1 20 0-16,-1 31 0 15,0 18-2-15,25 2 5 16,20 4-7-16,0-4 4 0,20-5-11 15,25-6-8 1,13-3-20-16,-6-9 21 0,-14-2 12 16,6-3-26-16,-30-6 29 15,3-5-9-15,-17-6 12 16,0-7-7-16,0-4-3 16,-24-9 10-16,-20-6 0 15,-15 0 7-15,8 0 9 16,-8-27-16-16,21-4 3 15,18-5 32-15,20-7-9 16,0-6 16-16,27-9-40 16,63-10 12-16,30-9-28 15,4-3 6-15,3 5-67 16,-24 18 5-16,-38 23-79 0,-20 23-41 16,-28 11-105-16</inkml:trace>
  <inkml:trace contextRef="#ctx0" brushRef="#br0" timeOffset="12203">19905 278 784 0,'0'0'137'0,"0"0"23"15,0 0-55-15,0 0-36 0,0 0-44 16,0 0-21 0,-141-51-7-16,117 59 3 0,10 15 0 15,7 6-9-15,7-4 12 16,0 1-3-16,0-6 0 16,7-9 8-16,14-6-11 15,-4-5 4-15,4 0-1 16,3 0 23-16,-11-10-18 15,1-10 13-15,-14 3 18 16,0 0-36-16,0 8 15 16,0 4-15-16,0 5-24 15,-38 0-55-15,-6 16-200 0,9 22-156 16</inkml:trace>
  <inkml:trace contextRef="#ctx0" brushRef="#br0" timeOffset="12554">19657 847 596 0,'0'0'177'16,"0"0"-30"-16,0 0-35 15,0 0-39-15,0 0-22 16,0 0-44-16,11-3 5 0,-11 3-12 15,0 3-17 1,0 20 17-16,0-1 5 0,0-1 0 16,0-7-3-16,0-5 2 15,7-4-4-15,13-5 16 16,11 0-12-16,-3 0 54 16,10-5 24-16,-14-11-20 15,-4-8 3-15,-6 1-38 16,-14-6 5-16,0 6-2 15,0-3-25-15,-7 4-5 16,-20 7 0-16,-18 9-35 16,0 6-41-16,21 0-139 15,24 0-208-15</inkml:trace>
  <inkml:trace contextRef="#ctx0" brushRef="#br0" timeOffset="12836">20318 627 618 0,'0'0'244'0,"0"0"-144"16,0 0 56-16,0 0-38 16,0 0-65-16,0 0-14 15,62-17-35-15,34 9 0 16,34-4 1-16,29 0 6 15,-5 4-9-15,-13 5-2 0,-13 0 0 16,-43 3-6 0,-23 0 6-16,-27 0 0 0,-18 0-1 15,-17 0-71-15,0 0-53 16,-7 0-92-16,-55 3-137 16</inkml:trace>
  <inkml:trace contextRef="#ctx0" brushRef="#br0" timeOffset="14205">334 1745 301 0,'0'0'220'0,"0"0"-117"16,0 0 18-16,0 0 6 16,0 0-32-16,0 0 6 15,0-9-34-15,0 7-48 16,17-2 4-16,48 2-19 15,56-4 0-15,26 0 14 16,46-3-17-16,44-1 22 16,28-8-17-16,55 4 1 15,13-1 14-15,32 4-20 0,6 5-1 16,-10 3 5-16,11 1 8 16,-8 2-10-16,-10 0-3 15,11 0 5-15,-4-4-13 16,3 2 8-16,28 2 0 15,0-3-2-15,17 3 13 16,7 0-10-16,-3 0-1 16,-11 0 3-16,-3 0-11 15,-14 0 8-15,0 0 0 16,-7 0-2-16,-13 0 10 16,-1 0-8-16,15 0 0 15,-1 0 2-15,7 0-10 16,0 0 8-16,-7-9 0 0,-24 1-1 15,-20 0 8 1,-28 2-8-16,-34 3 1 0,-18-3 0 16,-17 0-2-16,0-1 2 15,8 6 0-15,-8 1-2 16,0 0 6-16,0 0-4 16,7 0 0-16,-6 0 3 15,6 0-11-15,-14 0 8 16,7 0 0-16,1 0-1 15,-1 0 9-15,14 0-7 16,7 0-1-16,17 0 3 16,-7-3-5-16,-17-3 2 15,0 1 0-15,-21-1-2 16,-6-3 4-16,-11 0-3 0,11-2 1 16,-25 0 0-16,4 1 1 15,-21 5-1-15,-10-1 0 16,-17 1 1-16,-35 3 8 15,-30-2-7-15,-39 4-2 16,-30 0 5-16,-7 0-9 16,-4 0 4-16,-10 0 0 15,0 0-4-15,0 0-3 16,0-9-143-16,-31-11-352 16</inkml:trace>
  <inkml:trace contextRef="#ctx0" brushRef="#br1" timeOffset="23122">5110 2969 740 0,'0'0'111'0,"0"0"-19"16,0 0 24-16,0 0-41 0,0 0-19 16,0 0-47-1,-52-57 8-15,35 91-27 0,3 9 10 16,14 2 0-16,0-2-7 16,0-3 10-16,31-14-3 15,3-12 0-15,4-8-12 16,-7-6 12-16,-3 0 5 15,-4-23-1-15,-10-7 14 16,3-6-10-16,-17-1-5 16,0-3 11-16,0 6-11 15,-17 3 23-15,-4 5-1 16,-10 6-5-16,10 5 21 16,-3 9-40-16,-3 6 10 15,-4 0-11-15,10 12 7 0,11 17-20 16,10 13 10-16,0 1 3 15,24 0-5-15,34-3 0 16,25-8 5-16,-4-15-3 16,10-17-18-16,-6 0 21 15,-7-12 0-15,-11-25 0 16,-14-8 13-16,-13-10-1 16,-17-5-9-16,-21-3 20 15,0-2-11-15,0 4 55 16,-14 10-45-16,-17 17-5 15,11 11 43-15,13 17-51 16,-10 6 5-16,3 20-14 16,-14 52-3-16,-3 25 1 0,-13 25 2 15,6 22 0-15,0 7-7 16,-3 15 15-16,3 12-8 16,7 7 0-16,24 3 12 15,7-10-20-15,0-32 8 16,59-46-35-16,-1-49 13 15,11-39-19-15,-4-12 41 16,-6-48 1-16,23-36 4 16,-13-22 9-16,-18-13-11 15,-23-5 2-15,-28 7 18 16,0 11-15-16,-59 9-8 16,-30 19 0-16,-14 16-16 0,0 19 0 15,6 21-110 1,22 10-129-16,37 1-227 0</inkml:trace>
  <inkml:trace contextRef="#ctx0" brushRef="#br1" timeOffset="20961">0 2762 572 0,'0'0'122'0,"0"0"-6"16,0 0-26-16,0 0 41 15,0 0-30-15,0 0-57 16,-14-11-29-16,97-15 0 15,51-10-12-15,35-7 2 16,23-3 13-16,-6 3-18 16,-31 5 0-16,-42 12 6 15,-55 13-14-15,-27 4 8 16,-31 9 0-16,0 0-6 16,-51 0-65-16,-45 17 19 15,-18 17-35-15,11 1-3 0,7-4 63 16,37-11 3-16,21-2 22 15,32-10-10-15,6-2 4 16,0 0 7-16,0-6-3 16,0 2-18-16,0-2 22 15,0 0 4-15,0 0 12 16,0 3 18-16,0 14-33 16,0 14 17-16,0 18 62 15,-38 17-48-15,-7 11 10 16,-7 6-18-16,8 5-5 15,-1-1-2-15,18-8-9 16,2-11-6-16,19-10-2 16,-1-17 10-16,7-19-18 15,0-10 8-15,0-6-10 0,0-4 6 16,0-2-9-16,0 0 13 16,-24-6 0-16,3-19-24 15,-10-4 17-15,10 6 4 16,-3 3 3-16,17 10-2 15,7 6 11-15,0 1-9 16,0 3 0-16,0-3-24 16,7 0 8-16,55-8-7 15,35-6 23-15,26-14 9 16,18-4 3-16,-7-1-12 16,-17 0 0-16,-34 5 7 0,-14 8 13 15,-35 4-13 1,-10 1 14-16,-10 4 29 0,-7 2-38 15,-7 7 28-15,0 2-4 16,0 3-23-16,0 0 9 16,0 0-22-16,0 37 0 15,-28 12-5-15,4 8 15 16,3-3-9-16,21-8-1 16,0 0 4-16,0-13-10 15,0-9 6-15,0-13 0 16,0-8-4-16,14-3 1 15,7 0 3-15,17-31 1 16,-1-9 5-16,1-3 8 0,7 2-14 16,-24 13 0-16,-4 8 0 15,-10 9 11-15,-7 11-11 16,7 0 0-16,-1 0-19 16,8 3 14-16,17 20-5 15,0-1 10-15,-3-2 0 16,-4-8 8-16,3-4-8 15,4-8 0-15,0 0 5 16,-3 0-7-16,9-5 2 16,1-24 0-16,-3-5 2 15,-4-1 7-15,-7-2-9 16,-11 0 0-16,-13 0 11 16,0 0-10-16,0 5-1 15,0 7 0-15,0 11 15 0,0 4-8 16,0 10-6-16,0 0-1 15,0 21-19-15,0 27 11 16,0 9 8-16,0-2 0 16,0-4-5-16,0-8 17 15,14-3-12-15,0-8 0 16,-4-6 6-16,-3-10-15 16,-7-7 9-16,0-5-30 15,0-4 18-15,-7 0 1 16,-10 0 11-16,-4 0 0 15,8 0 12-15,2 0-18 16,11 0 6-16,0 0 0 16,0 0-7-16,0 0-19 0,11 0 3 15,23 0 23-15,28-13 0 16,3-7-5-16,1-8 5 16,9-12 0-16,-9 0 2 15,-5-3 9-15,-26 3-11 16,-4-3 11-16,-18-5-11 15,-6-4 32-15,-7-5-19 16,0-9 13-16,0-6 17 16,-20-7-40-16,6 4 20 15,-10 13-7-15,10 12-9 16,0 25 29-16,4 14-29 16,10 11 11-16,-7 0-18 0,7 20 2 15,0 34-2 1,0 23 0-16,0 15 16 0,0 5-21 15,7 0 5-15,17-3 0 16,-3-5 4-16,3-15 2 16,-4-11-6-16,11-11 0 15,-10-12-29-15,10-15-46 16,0-17-86-16,3-8-160 16,-3-10-82-16</inkml:trace>
  <inkml:trace contextRef="#ctx0" brushRef="#br1" timeOffset="22341">2115 2917 356 0,'0'0'103'0,"0"0"-37"0,0 0-32 16,0 0-18-16,0 0 44 16,0 0-18-16,168 20-9 15,-78-20-7-15,6 0 14 16,-7 0 10-16,-6-11-34 15,-25-3-6-15,-20-1 13 16,-17 0-23-16,-11 4 33 16,-10-6 9-16,0-1-13 15,0-1 23-15,-10-1-23 16,-11 5-6-16,7 7 22 16,-10 8-31-16,4 0 10 15,-4 8-24-15,3 33 14 0,4 7-17 16,17 9 3-16,0-2 0 15,0-1-5-15,24-3 9 16,14-8-4-16,-4-8 0 16,4-13 8-16,0-11-19 15,-7-11 5-15,3 0 6 16,11-25 29-16,-1-14-22 16,-6-5-2-16,7-1-5 15,-7-4 11-15,0 0-10 16,-4 8-1-16,-10 16 0 15,-10 12-7-15,0 9 7 16,-4 4-7-16,-3 6-3 16,7 30 10-16,-8 8-1 0,1 4 1 15,4-7 0-15,-4-9-5 16,-1-10 12-16,1-10-7 16,-7-8 0-16,0-4 9 15,0 0 0-15,0 0 1 16,0-19-6-16,-13-10-2 15,-18 1 3-15,0 0-5 16,-4 5 0-16,-9 6 5 16,6 8-15-16,0 9 10 15,10 0-1-15,4 20-13 16,11 23 9-16,-5 9 5 16,18-1 0-16,0-3 3 15,24-13-10-15,14-13 7 16,-10-4 0-16,10-10-10 0,-14-8 8 15,-11 0 2-15,1 0 3 16,0-8 3-16,-4-18 16 16,-3 3-22-16,0-5 3 15,0 2 0-15,-7 0 10 16,0 3-13-16,0 9 7 16,0 6-1-16,0 8 2 15,0 0-8-15,7 0-7 16,0 0 3-16,10 22-12 15,3 12 16-15,11 4 0 16,7 2 6-16,-3-9-9 16,2-8 3-16,-6-8 0 15,-3-12-7-15,3-3 19 0,0 0-12 16,-4 0 6-16,-3-15 0 16,4-11 10-16,3-8-10 15,0-6-2-15,-4 0 9 16,11-3 1-16,0 9-12 15,-17 2 2-15,16 13 10 16,-6 7-19-16,-10 8 5 16,17 4-5-16,-18 0-8 15,4 18 1-15,-3 14 12 16,-14 1 0-16,3 2 4 16,4-7-11-16,-7-8 7 15,0-8-1-15,0-6-13 0,-7-6 18 16,0 0-4-16,0 0 12 15,0-12-8-15,-21-14 9 16,-10-2-13-16,4-1 0 16,-4 4-8-16,-7 8 18 15,3 8-10-15,4 9 0 16,-6 0 0-16,6 9-15 16,10 31 15-16,0 8 0 15,4 7-11-15,17-4 17 16,0-5-6-16,0-12 0 15,31-10 2-15,-3-11-15 16,3-13 13-16,6 0 0 16,-6-3 1-16,4-31 4 15,9-14 5-15,-6-10-9 0,7-11 11 16,-24-10 4-16,3-6-7 16,-17-7 4-16,-7-3 19 15,0 12-28-15,0 14 17 16,0 26-2-16,-14 21-16 15,7 22 27-15,-3 2-30 16,3 53-6-16,7 25-13 16,0 20 25-16,0 0-6 15,0 1 0-15,7-14 10 16,30-3-26-16,1-13-67 16,7-13-188-16,0-21-530 0</inkml:trace>
  <inkml:trace contextRef="#ctx0" brushRef="#br1" timeOffset="23548">7341 2491 783 0,'0'0'157'0,"0"0"-39"16,0 0 36-16,0 0-43 15,0 0-52-15,0 0 14 16,0-120-73-16,0 154 0 15,-10 29 0-15,-4 26 6 16,-7 11 11-16,-3-3-17 16,4 0 0-16,-4-5 1 15,17-12 7-15,7-15-8 16,0-13 0-16,0-15 10 16,31-11-10-16,13-9 0 15,8-5 1-15,13-10-1 0,4-2 9 16,10 0-9-16,-3-11 0 15,-4-6-17-15,-17 5-35 16,-27 4-142-16,-22 8-103 16,-6 0-108-16</inkml:trace>
  <inkml:trace contextRef="#ctx0" brushRef="#br1" timeOffset="28065">7939 3383 383 0,'0'0'164'0,"0"0"-80"16,0 0 56-16,0 0-9 16,0 0-39-16,0 0 18 15,18-54-61-15,-11 31 3 16,-7-3 0-16,13-8-41 0,1-4 35 16,10-4-35-16,-3-1-6 15,3 0 11-15,-10 9-14 16,-8 11 1-16,-6 11 14 15,0 10-14-15,0 2 20 16,0 0-23-16,0 5-32 16,0 27 18-16,-20 8 14 15,-4 5 0-15,10-2 4 16,7-5 5-16,7-1-9 16,0-3 0-16,0-6 4 15,7-2-8-15,14-9 4 16,3-8-11-16,7-4 11 15,3-5-21-15,4 0 21 0,13-14 0 16,-6-20 9 0,0-6-6-16,0 3-3 0,-15-3 0 15,-16 8 7-15,-7 12 1 16,0 9-8-16,-7 8 0 16,0 3-2-16,0 0-9 15,0 8-10-15,0 16 5 16,0 6 9-16,7-1-15 15,3-3 2-15,-3-2 13 16,7-6-18-16,-7-5 17 16,0-8-33-16,-1-5 26 15,5 0 4-15,-4 0 22 16,6-19-5-16,1-13-6 16,-4-3 1-16,11 1 8 0,-14 6-9 15,7 11 0 1,-14 5-4-16,0 12 11 0,10 0-14 15,-10 0 4-15,14 0-11 16,0 14 3-16,10 4 10 16,3-4 1-16,-3-5-1 15,-3-9-11-15,10 0 12 16,7-4-6-16,-4-21 6 16,-3-10 6-16,-7-5-4 15,-10-5 5-15,-7-9 35 16,-1-3-34-16,-6-4 32 15,0 4-14-15,0 3-14 16,0 8 37-16,-13 6-34 16,-1 12 2-16,-3 10 7 15,10 12-17-15,7 6-13 0,-7 0 6 16,7 49-41-16,-7 28 37 16,0 18 4-16,7 5 0 15,0 0 1-15,0-8 8 16,0-15-9-16,0-11 0 15,0-24-9-15,0-20 6 16,0-12-25-16,0-10 28 16,0 0 6-16,0 0-4 15,0-20 31-15,0-23-33 16,0-12 2-16,21-2-13 16,3 5 11-16,-3 7-8 15,-1 17-1-15,4 10-6 0,-17 16 7 16,17 2-15-16,-17 0-42 15,7 30 40-15,-7 8-3 16,0 5-11-16,-7-3-2 16,0-6-12-16,0-2 25 15,0-10 9-15,0-2-12 16,0-8 19-16,0-6-18 16,0-4 7-16,0-2 20 15,0 0-13-15,17 0 16 16,10-26 9-16,11-7-3 15,0-11 8-15,0 2 13 16,-18-1 14-16,-6 0 4 16,3 6-15-16,-10 3 10 15,-7 8 19-15,0 12-29 0,0 8 24 16,0 4-19-16,0 2-15 16,0 0-20-16,0 5-28 15,-14 26 28-15,-3 9 0 16,17 3 11-16,0-3-16 15,0-3 5-15,7-6 0 16,31-5-5-16,7-8 12 16,6-10-7-16,1-8 0 15,-1 0 7-15,-6-3-3 16,7-20-4-16,-15-8 0 16,-6-3 10-16,-3 2 2 0,-4 1-11 15,-10 7-1-15,3 10 6 16,-10 6-6-16,0 8 0 15,0 0-18-15,6 0 16 16,11 26-13-16,4 5 15 16,-4-3 0-16,-10-2-5 15,-1-6-3-15,-2-5-14 16,-4-9 17-16,-7-4-10 16,0-2 30-16,0 0-14 15,0-6 14-15,0-19-3 16,0-1-13-16,-7-1 1 15,-17-1 0-15,3 8 19 16,-3 10-18-16,10 6 19 16,7 4-20-16,-17 0-12 15,11 26 6-15,-8 14-2 0,-3 12 8 16,17-4-9-16,7-5 7 16,0-9-1-16,0-11-3 15,7-8-27-15,24-10 26 16,-4-5 4-16,11 0 3 15,-7-17 5-15,-10-22 5 16,10-14-6-16,-24-6 16 16,6-16 3-16,-13-5 24 15,0-5-40-15,0 2 9 16,0 8 25-16,0 16-30 16,-13 18 16-16,6 24-14 15,7 12-5-15,0 5-16 0,0 34-4 16,0 34-7-16,0 24 4 15,0 5 3-15,0-6 12 16,13-9-55-16,32-21-28 16,7-12 7-16,-1-17-96 15,8-15-24-15,-15-15-101 16</inkml:trace>
  <inkml:trace contextRef="#ctx0" brushRef="#br1" timeOffset="28573">8022 2723 449 0,'0'0'139'0,"0"0"-43"0,0 0 44 16,0 0-23 0,0 0-53-16,0 0 1 0,-14-63-55 15,14 63-7 1,0 0 3-16,0 0-1 0,0 0-5 15,0 0 0-15,0 8-5 16,0 9-1-16,0 7 6 16,0-5 0-16,7-4 0 15,21-1 10-15,9-9-10 16,15-5 8-16,10 0-5 16,-11 0 39-16,-6-19 8 15,-17-10 7-15,-15-5 26 16,-13-6-54-16,0 2 6 15,-27 4-23-15,-32 9-7 16,-9 7-10-16,9 12-10 0,8 6 0 16,13 12-45-16,17 36-136 15,21 9-55-15,0 1-235 16</inkml:trace>
  <inkml:trace contextRef="#ctx0" brushRef="#br1" timeOffset="29722">11299 2626 491 0,'0'0'205'16,"0"0"-89"-16,0 0 21 15,0 0-24-15,0 0 1 16,0 0-33-16,27-135-36 15,-27 130 23-15,0 1-45 16,0 4-14-16,0 0 2 16,0 0-11-16,0 23-13 0,0 21 4 15,0 15 9-15,0 13 8 16,0 5-8-16,0 2 0 16,0-1-1-16,17-9 9 15,11-12-8-15,3-15 0 16,0-14 10-16,-4-15-15 15,11-8 5-15,0-5 0 16,7 0 3-16,-1-14 6 16,1-20-5-16,-11-9-1 15,4-5 8-15,-14 2 1 16,-10 0-11-16,-14 8-1 16,0 15 22-16,0 10-19 0,0 7 8 15,0 6-11 1,0 0-17-16,0 6 12 0,0 25-15 15,0 9 20-15,7 3-6 16,17-9-7-16,4-8-3 16,9-6 10-16,8-14-21 15,-7-6 23-15,-4 0-4 16,11-3 8-16,0-26 7 16,-1-5 1-16,-20-6-8 15,-10 0 4-15,-7-1 1 16,-7 2 18-16,0 7-5 15,0 10-10-15,0 7 17 16,0 12-21-16,0 3-8 16,0 0 2-16,0 32-25 15,0 14 21-15,0 10 6 0,0 2-19 16,14-6 15-16,3-7-30 16,-3-11 20-16,0-8-8 15,-4-12-34-15,-10-5 13 16,0-6-18-16,0-3 53 15,0 0-7-15,-10 0-17 16,-11-3 32-16,7-6 0 16,4 3 11-16,10 4-9 15,0-1-2-15,0-2 0 16,0-7-10-16,31-8 7 16,7-11-8-16,13-7 5 15,-6-5 12-15,0-5-7 0,-8-9 7 16,-9-6 5-16,-11-6 45 15,-10-2-15-15,-7-3 4 16,0 10 23-16,0 16-35 16,0 13 25-16,0 21-27 15,0 8-20-15,0 6-11 16,0 3 0-16,0 40-24 16,0 23 23-16,0 17-1 15,0 4-13-15,7 3 6 16,14-7-61-16,9-14-20 15,8-11-77-15,-10-22-54 16,10-19-162-16</inkml:trace>
  <inkml:trace contextRef="#ctx0" brushRef="#br1" timeOffset="29825">12461 2674 524 0,'0'0'32'16,"0"0"-14"-16,237-54 29 16,-134 36-34-16,-20 6-11 15,-25 10-4-15,-27 2-42 0,-31 0-284 16</inkml:trace>
  <inkml:trace contextRef="#ctx0" brushRef="#br1" timeOffset="30172">11870 2442 344 0,'0'0'350'15,"0"0"-242"-15,0 0 26 16,0 0-38-16,0 0-40 15,0 0-46-15,-128-45-9 16,128 47-2-16,0 18 0 0,0 0-1 16,14-2 0-1,17-4 4-15,0-3 6 0,3-7 10 16,4-4-17-16,7 0 23 16,-14 0-10-16,-4-15-2 15,4-14 42-15,-17-5-33 16,-14 0 12-16,0 0-10 15,-45 8-23-15,-13 9-17 16,-7 11-37-16,-4 6-78 16,17 9-102-16,32 17-489 15</inkml:trace>
  <inkml:trace contextRef="#ctx0" brushRef="#br1" timeOffset="31123">14723 2882 551 0,'0'0'210'0,"0"0"-88"15,0 0-12-15,14-148 17 16,-45 123-58-16,4 5-12 16,-18 8-20-16,7 6-35 15,0 6 6-15,-13 0-8 16,6 9 1-16,0 22-6 16,11 6 5-16,3 7 0 15,24-2 0-15,7-2-10 16,0 0 10-16,28-8-34 15,23-9-15-15,4-15 31 16,11-8-10-16,-8 0 28 0,-6-11 4 16,-1-23 4-16,-20-4 12 15,0 1-8-15,-24 3 3 16,-7 8 35-16,0 6-27 16,0 11 12-16,0 6-24 15,0 3-11-15,0 0-8 16,0 21-16-16,0 18 24 15,0 7 2-15,0-3-2 16,38-9-15-16,13-8 6 16,1-17-23-16,6-9 30 15,18 0 2-15,-4-12 0 16,4-27 10-16,-4-13-2 16,-13-11-8-16,-15-8 28 15,-6-7-23-15,-14-7 26 0,-10-5-7 16,-14 8-8-16,0 16 34 15,0 18-47-15,0 22 26 16,-14 14-12-16,7 12-16 16,-3 0-2-16,-4 38-23 15,-6 30 24-15,-5 24-3 16,19 8 5-16,6-3-4 16,0-8 0-16,20-9-86 15,18-17-30-15,7-14-19 16,-14-18-77-16,-11-18-54 15</inkml:trace>
  <inkml:trace contextRef="#ctx0" brushRef="#br1" timeOffset="31276">15232 2590 452 0,'0'0'138'15,"0"0"-57"-15,0 0-56 16,0 0-21-16,0 0-3 15,268-18-2-15,-147 23-103 16,-11 12-248-16</inkml:trace>
  <inkml:trace contextRef="#ctx0" brushRef="#br1" timeOffset="32842">16570 2823 600 0,'0'0'171'0,"0"0"-86"15,0 0-40-15,0 0-11 16,0 0 12-16,0 0-25 16,213-106 24-16,-175 60-2 15,-18 6 11-15,-20-1 24 16,0 5-38-16,0 7 15 15,-13 6 15-15,-25 12-66 16,10 11 11-16,-9 0-15 0,-1 11 0 16,7 24-1-16,10 13 1 15,14 1 0-15,7 6 0 16,0-5 9-16,7-1-19 16,38-8 5-16,6-6-1 15,1-10-9-15,0-7 11 16,-1-8-7-16,18-10 7 15,-4 0 8-15,-6-3 0 16,-1-25-4-16,-3-1 2 16,-3-8 3-16,-8-3-3 15,1-3-2-15,7 5 0 16,-18 7 13-16,11 11-17 16,-14 15 4-16,-18 5-8 15,12 0-1-15,-12 8-1 0,1 21 10 16,-4 0-5-16,-3-4 0 15,0-5 1-15,-7-9-2 16,0-8 6-16,0-3-6 16,0 0 11-16,0 0-5 15,0-11 22-15,0-12-14 16,-31 0 3-16,4 1-7 16,-11 4 4-16,0 7-5 15,0 8-3-15,0 3-11 16,11 0 11-16,-4 17-18 15,10 20 17-15,4 6 1 16,17 3 0-16,0-3-13 16,17-9 0-16,42-5 8 0,6-15-2 15,11-8 13-15,-11-6-6 16,-13 0 0-16,-15-12 3 16,-6-13 20-16,-10-7-11 15,-14 0 17-15,3-1 13 16,-10 3-37-16,0 7 20 15,0 9-22-15,0 6 3 16,0 8-3-16,0 0-3 16,0 0-2-16,0 0-4 15,0 0-3-15,0 14 7 16,0 3 2-16,28 3 0 16,3-8-14-16,6-4 15 0,-2-8-1 15,10 0 0-15,-1 0 15 16,1-8-14-16,7-15-1 15,-15-9 4-15,8-2-1 16,-14-3-1-16,-10 3-2 16,3 4 1-16,-11 12 9 15,-6 5-10-15,-7 11 0 16,7 2-11-16,10 0 5 16,-10 20-5-16,14 9 11 15,-7 1-8-15,3-5 13 16,-10-3-9-16,0-14 4 15,-7-2-9-15,0-6-4 16,0 0 14-16,0 0-1 0,0 0 19 16,0-8-16-1,0-20 8-15,0 3-11 0,-7 3 1 16,0 5-12-16,-17 5 11 16,3 6-13-16,14 6 9 15,-17 0-20-15,10 4 24 16,-10 24 0-16,18 9 0 15,6 0-15-15,0-3 4 16,6-2-15-16,49-11 24 16,11-11-13-16,6-10 15 15,4 0 0-15,-1-5 5 16,-23-26-4-16,-1-4 0 16,-13-5-1-16,-10-11 24 0,-11-5-9 15,-3-6 26-15,-14-6-11 16,0 5-15-16,0 8 17 15,0 18-26-15,0 12 8 16,0 13 3-16,0 7-7 16,0 5-5-16,0 0-5 15,0 0-16-15,-7 22 10 16,-24 30-16-16,10 22 22 16,4 9 3-16,10 3 3 15,7-4-6-15,0-7 0 16,24-9 8-16,-3-20-20 15,3-18 12-15,-3-14 0 16,-1-10-5-16,4-4 13 16,7-5-8-16,4-25 2 0,-4-10 8 15,6 0 0-15,-2 3-10 16,-11 3 0-16,-4 11 10 16,4 9-3-16,-10 11-7 15,10 3 0-15,4 0-8 16,17 22-4-16,-8 10 12 15,1 2 0-15,-10 0-8 16,3-5 16-16,0-3-10 16,-18-10 2-16,8-3-31 15,3-5 27-15,-10-8-44 16,17 0-19-16,-11 0-12 16,-2-17-165-16,-18-12-312 0</inkml:trace>
  <inkml:trace contextRef="#ctx0" brushRef="#br1" timeOffset="34720">20631 2903 513 0,'0'0'147'0,"0"0"-68"15,0 0 62-15,0 0 12 16,0 0-9-16,0 0-51 16,-14-3 9-16,34-17-68 15,11-9-16-15,4-5 39 16,3-9-54-16,6-6 27 15,1-5-23-15,7-3 8 16,-15 7-11-16,-6 11-2 16,-24 16-2-16,-7 9 23 15,0 8-14-15,0 6-2 16,0 0-7-16,0 0-7 16,0 0 0-16,0 20-10 0,-17 17 17 15,10 12-3-15,7 3 12 16,0-7-9-16,0-2 0 15,7-9 5-15,38-8-18 16,-1-8 13-16,-6-13 0 16,14-5-14-16,-8 0 27 15,8-29-13-15,0-14 0 16,-8-5 12-16,-6-7-8 16,-17 2-4-16,-4 4 0 15,-10 11 4-15,-7 18 11 16,0 15-9-16,0 5-6 15,0 0 2-15,0 9-12 16,0 28-4-16,0 5 14 0,14 7 0 16,10-3 6-16,3-9-6 15,-3-5 0-15,4-9-8 16,-4-7-2-16,-4-6 5 16,-13-8 5-16,17-2-11 15,-3 0 16 1,3-2-5-16,-3-19 0 0,3 4 10 15,-10 2-15-15,-1 7 5 16,-2 0 0-16,-5 8-7 16,15 0 8-16,10 0-4 15,7 0 0-15,13 6-41 16,8 10 10-16,-1-2-18 16,11-5 27-16,3-6 18 15,-13-3 2-15,-21 0 5 0,-1-3 0 16,-16-20 9-16,3-13-1 15,-17-7 0-15,-7-6 17 16,0-2 25-16,0 5-41 16,-31 6 30-16,-3 8-7 15,-11 12-27-15,0 11 6 16,1 9-11-16,6 0 0 16,7 29-14-16,10 18 15 15,21 0-1-15,0 5 0 16,0-9-7-16,21-12 7 15,17-8-18-15,13-11 6 16,-13-12 2-16,7 0 19 16,-1-6-9-16,-13-35 9 0,-3-12 3 15,3-19 9-15,-4-11-3 16,-3-9-10-16,-17-7 22 16,-7 4-27-16,0 3 9 15,0 15-7-15,0 23 10 16,0 23-5-16,0 17-10 15,0 11 0-15,0 3-1 16,0 17-14-16,0 43 13 16,0 32-3-16,0 16 10 15,14 7-10-15,17-4 5 16,14-14 0-16,27-11-12 16,-3-23 11-16,13-22 1 0,-17-19-10 15,1-20 2-15,9-2-1 16,-16-17 9-16,-14-25 0 15,-1-12 2-15,-20-10 8 16,-17-2-10-16,-7 3 0 16,0 10 13-16,-31 9-7 15,0 13-6-15,4 14 0 16,13 17-5-16,-3 0 2 16,-4 11 3-16,-3 35-4 15,10 19 10-15,14 10-13 16,0-4 7-16,0-1 0 15,31-16-10-15,4-15 11 16,10-13-1-16,-1-14 0 16,1-12 1-16,0 0-1 15,6-12 0-15,-13-25 0 0,0-9 2 16,-11-11 11-16,-9-6-13 16,-12 3 5-16,-6 11 5 15,0 18 6-15,0 17-16 16,0 11 1-16,0 3-4 15,0 3-3-15,0 39 6 16,14 19-8-16,10 10 16 16,4 0-21-16,23-4 13 15,1-14-36-15,10-9-4 16,3-15-75-16,-13-15-60 0,-21-12-108 16,-25-2-129-1</inkml:trace>
  <inkml:trace contextRef="#ctx0" brushRef="#br1" timeOffset="34892">23498 2340 567 0,'0'0'201'16,"0"0"-88"-16,0 0 1 16,0 0-67-16,0 0 12 15,-45 146-29-15,45-78-19 16,0-2-11-16,-13-1 0 0,-18-13-186 15,-7-7-235 1</inkml:trace>
  <inkml:trace contextRef="#ctx0" brushRef="#br1" timeOffset="35681">20792 2059 109 0,'0'0'597'15,"0"0"-395"-15,0 0-73 16,0 0 14-16,0 0-57 0,0 0-32 16,-58-117 15-16,51 114-55 15,0 3 6-15,0 0-20 16,-10 3-10-16,3 26 5 15,7 2 5-15,7 3 0 16,0 1-4-16,7-9 10 16,45-4-6-16,6-8 0 15,18-10 9-15,-11-4 16 16,-6 0-18-16,-22-18 8 16,-13-13 46-16,-17-7-37 15,-7-4 6-15,-13-1-20 16,-42 6 5-16,-11 9-30 15,1 10 14-15,13 15-30 16,8 3 21-16,20 21-112 16,24 27-72-16,58 3-78 0,107 0-279 15</inkml:trace>
  <inkml:trace contextRef="#ctx0" brushRef="#br1" timeOffset="42915">23742 2594 863 0,'0'0'147'15,"0"0"-37"-15,0 0-10 16,0 0 9-16,0 0-41 16,0 0-41-16,-110 42 27 15,110-38-31-15,0-1-15 16,0-3 19-16,7 0-21 16,45 0-2-16,23 0-4 0,35-3 10 15,18-11-6-15,13-1-3 16,0-2-1-16,-38 2 10 15,-21 4-2-15,-30 0-8 16,-25 3 6-16,-20 2 3 16,-7 0 4-16,0 0-11 15,0-8 1-15,0-7 13 16,-27-4-5-16,-11-1-11 16,-14 0 0-16,14 4 9 15,-6 4-11-15,6 4 2 16,10 5 0-16,22 7-10 15,-5-2 11-15,11 4-1 16,0 0 0-16,0 0 0 0,0 0-15 16,0 0 15-16,0 0 0 15,24 0-12-15,7 12 13 16,28 11-1-16,-1 5 0 16,18 6 11-16,-4 1-17 15,-3 0 6-15,-18-3 0 16,-23-4 2-16,-11-3 0 15,-17 1-2-15,-17 6 0 16,-55 2-15-16,-49 11-111 16,-20 2-291-16</inkml:trace>
  <inkml:trace contextRef="#ctx0" brushRef="#br1" timeOffset="44917">1878 4318 600 0,'0'0'136'0,"0"0"-25"16,0 0 32-16,-38-177-29 16,17 157-15-16,-3 8-3 15,17 12-31-15,0 0 0 16,-6 18-59-16,-25 41 7 16,-7 21-6-16,0 18-5 15,14-7 5-15,11-2-7 0,20-1 10 16,0-2-9-16,0-6-1 15,0-3 0-15,14-16-3 16,-8-19 3-16,-6-13-31 16,0-17-63-16,0-12-77 15,-6 0 16-15,-39-35 88 16,-14-20 11-16,1-10-48 16,6 2 24-16,-10 9 55 15,11 14 17-15,-1 11-6 16,8 9 14-16,16 9-2 15,11 5 4-15,3 6-2 16,14 0 2-16,0 0-2 16,0 0 1-16,21 20 2 0,34 2 12 15,31-4-6 1,34-10 23-16,14-8 33 0,-3 0-19 16,-4-17 3-16,-17-19 12 15,-20-13-3-15,-29-3 30 16,-9-5-23-16,-25 0 2 15,-20 0 10-15,-7-9-40 16,0 9 28-16,0-3-30 16,-34 14-28-16,3 20 29 15,10 9-29-15,4 17-7 16,10 0 9-16,-6 17-9 16,-11 46 0-16,3 26-8 0,-10 20 16 15,17-1-3 1,7-8-5-16,7-3 0 0,0-8-6 15,14-15 7-15,24-14-1 16,-7-20 0-16,-11-11-9 16,-6-12-1-16,-7-11-20 15,3-6 23-15,-3 0 3 16,21-6 8-16,10-31-1 16,6-12 1-16,8-2 2 15,-21 17-1-15,-11 13-5 16,-13 13 0-16,4 8-7 15,-4 0 3-15,13 3-10 16,4 23 13-16,4 8-11 0,3-3 7 16,-11 0 1-1,4-8 4-15,4-5-3 0,-4-10 4 16,7-4-1-16,-4-4 3 16,4 0 4-16,7-30 4 15,7-11-9-15,-11-9 1 16,-10-1 11-16,-10 3-12 15,-14 1 13-15,0 8 10 16,0 7-23-16,-14 12 30 16,-3 14-26-16,3 6-3 15,14 0-5-15,-7 0 2 16,-6 3-10-16,-11 37 3 0,10 12 7 16,0 10 3-1,14-4-3-15,0-4 0 0,14-12-11 16,24-4 11-16,-4-15-15 15,4-13 14-15,0-6-6 16,0-4 5-16,-11 0 2 16,4-11 0-16,7-21 7 15,0-8 0-15,-4 3-7 16,-3 3 0-16,-17 11 7 16,10 8-9-16,-24 10 2 15,7 5 0-15,-7 0-8 16,20 0 2-16,4 11-5 15,-3 21 11-15,3 7-10 16,4 1 6-16,-4-5 4 16,-4-9 0-16,4-12-3 0,-3-8 4 15,3-6-1-15,-3 0 0 16,17-6 9-16,-1-31-3 16,8-12-6-16,-11-8 0 15,-3-3 4-15,-24 0 2 16,-7 0-6-16,0 9 18 15,0 10-16-15,-7 18 24 16,-24 9-17-16,18 8-5 16,-1 6-8-16,0 18-2 15,-3 33 6-15,-4 24-11 16,21-1 24-16,0 0-14 16,14-11 1-16,45-9 0 0,16-14-4 15,8-9 4-15,13-18-8 16,7-13-6-16,0 0-26 15,0 0-24-15,-27-26-78 16,-17 3-99-16,-39-6-63 16,-9 0-337-16</inkml:trace>
  <inkml:trace contextRef="#ctx0" brushRef="#br1" timeOffset="47144">4745 4658 772 0,'0'0'139'0,"0"0"-24"0,0 0 37 16,0 0-18-16,0 0-56 16,0 0-14-16,-51-132-40 15,51 130-2-15,0 2 6 16,0 0-18-16,0 0-7 15,0 0-3-15,0 0 0 16,0 0-11-16,0 0 11 16,0 0 0-16,0 0-6 15,0 0 9-15,0 0-3 16,0 0 0-16,0 0 0 0,0 0 4 16,0 0-3-16,0 0-1 15,0 0 0-15,0 0 10 16,0-3-10-16,0 3 0 15,0 0 1-15,0 0-3 16,0 0 2-16,0 0 0 16,0 0 0-16,0 0 12 15,0 0-10-15,0 0-2 16,0 0 4-16,0 0 7 16,0 0-10-16,0 0-1 15,0 0 7-15,0 0-2 16,0 0-5-16,0 0 0 15,0 0 3-15,0 0-11 16,0 0 8-16,0 0 0 16,0 0-1-16,0 0-3 0,0 0 2 15,0 5-8-15,0 27-6 16,0 11 9-16,0 12 10 16,0-4-3-16,0-9 0 15,0-4 9-15,0-13-9 16,0-4 0-16,7-10 2 15,6-5-6-15,-13-3 4 16,11-3 0-16,-11 0 2 16,6 0 10-16,15 0-11 15,3-20 0-15,14-9 5 16,-4-11 0-16,4 0-6 16,0 2 0-16,-10 10-1 0,-4 7 9 15,-18 16-8 1,1 3 0-16,11 2-11 0,2 0 8 15,11 22-7-15,-10 16 9 16,3-1-8-16,-17 3 14 16,6-3-5-16,-6-8 0 15,0-4 3-15,3-8-9 16,-3-11 6-16,0-3 0 16,-7-3-5-16,7 0 13 15,0-3-6-15,7-25-2 16,10-13 3-16,-4 1-2 15,11-3-1-15,0 4 0 16,-10 10-3-16,3 5 11 0,-17 17-8 16,0 4 0-1,7 3-16-15,3 0 11 0,3 5-12 16,11 15 2-16,-3 4 14 16,3-5-11-16,-4 1 10 15,4-2 2-15,-7-10 0 16,-3 0 0-16,0-4 0 15,-4-4 0-15,-10 0 0 16,-1 0 10-16,1 0-9 16,11-14-1-16,-12-12 6 15,8-6 12-15,-7 1-12 16,0-4 5-16,3 7 18 16,-3 5-28-16,-7 9 17 15,0 8 1-15,0 2-15 0,0 4 8 16,0 0-12-16,0 0-4 15,0 0-2-15,0 4-10 16,7 21 16-16,7 9 0 16,0 4 5-16,10-1-11 15,-4-2 6-15,4-5 0 16,4-3 0-16,3-7-25 16,13-12 18-16,15-8 2 15,10 0 5-15,-4-23 3 16,-7-11-3-16,4-3 0 15,-17-6 5-15,-17-6 4 16,-15 3-8-16,-13 4 7 16,0 5-7-16,0 12 23 0,0 10-19 15,-20 5-3-15,-11 10-2 16,-4 0-2-16,-2 0 0 16,-1 32 2-16,0 17-3 15,17 8-8-15,21 0 11 16,0-6-23-16,0-7 1 15,7-17-22-15,24-6 23 16,-3-18 12-16,9-3 9 16,-6 0-4-16,4-16 4 15,-4-13 0-15,-18 3 16 16,5 0-10-16,-12 6 26 16,-6 9 2-16,0 5-22 0,0 6 8 15,0 0-20-15,0 17-22 16,0 37 21-16,0 32 0 15,-6 20 1-15,-5 20 0 16,11 6 6-16,0 3-7 16,0-8 1-16,0-1 0 15,0-15 2-15,11-10 6 16,-5-18-8-16,-6-24 0 16,0-21 6-16,0-21-10 15,0-17 9-15,-51 0-3 16,-18-17 17-16,-10-29-11 15,-3-11-8-15,13-12 0 16,17-6-27-16,45-4 14 16,7-4-16-16,31 0 6 15,41-3 10-15,25-3-15 0,-1-5 28 16,11-9-1-16,-11-6 3 16,-10-5-7-16,3-5 5 15,-13 1 0-15,-4 9 5 16,-3 16 5-16,-24 18 5 15,-18 14 24-15,-17 13-29 16,-10 11 33-16,0 11-23 16,0 6-12-16,-10 9 3 15,-4 2-6-15,7 9-5 16,1 0 0-16,-8 20-13 16,-10 40 8-16,3 31 5 15,-3 18 0-15,10 0-6 0,7-6 14 16,7-18-8-16,0-19 0 15,0-17 6-15,0-18-13 16,0-17 7-16,7-8 0 16,7-6-12-16,17 0 11 15,7-17 1-15,13-20 2 16,8-6 7-16,-14 4-5 16,-1 4-4-16,-16 14 0 15,-4 10-4-15,-10 11 7 16,10 0-3-16,3 0 0 15,18 14-15-15,-7 13 7 16,6-4 0-16,-16-5-17 16,3-5 14-16,0-10-5 0,-4-3 16 15,4 0 2-15,7-23 6 16,7-20-5-16,-11-5-3 16,4-7 0-16,-14 4 12 15,-17 2-4-15,-7 6 2 16,0 4 1-16,0 10-8 15,0 9 20-15,0 11-22 16,0 9-1-16,0 0 0 16,-7 0-5-16,7 9 0 15,-7 33-2-15,7 18 7 16,0 8-3-16,0 1 3 16,0-8-26-16,21-7-4 0,17-6-44 15,6-13-15-15,1-12-45 16,7-15-33-16,-8-8-15 15,-16 0-96-15,-28-11-362 16</inkml:trace>
  <inkml:trace contextRef="#ctx0" brushRef="#br1" timeOffset="47327">7472 4558 518 0,'0'0'111'0,"0"0"-82"15,0 0 1-15,223-3 9 16,-120 3 18-16,-6-9-41 0,-1 1-3 16,-27-4-13-1,-25 7-3-15,-44 5-5 0,0 0-172 16</inkml:trace>
  <inkml:trace contextRef="#ctx0" brushRef="#br1" timeOffset="47768">5760 4307 132 0,'0'0'523'0,"0"0"-391"16,0 0-25-16,0 0 11 15,0 0-48-15,0 0-39 16,-59-77-26-16,59 79-1 16,0 21-4-16,0 3 1 15,0-6 7-15,0-3-8 16,0-8 0-16,0-4 0 15,17-2-1-15,11-3 10 0,16 0-2 16,15-15 30 0,10-18 26-16,-18-10 32 0,-13-3-23 15,-24 0-16-15,-14 3 12 16,0 3-47-16,-52 12-6 16,-6 10-15-1,-25 12-1-15,8 6-7 0,16 6 3 16,8 37-78-16,20 26-39 15,24 11-115-15,7 6-196 16</inkml:trace>
  <inkml:trace contextRef="#ctx0" brushRef="#br1" timeOffset="48707">9335 4230 627 0,'0'0'162'16,"0"0"7"-16,0 0-14 16,-44-184-20-16,20 150-45 15,17 11-34-15,0 9 13 16,7 11-19-16,-7 3 0 15,7 0-50-15,0 25-3 16,0 38 3-16,0 29-1 16,0 14 1-16,0-3 3 15,7-9 7-15,0-14-10 16,7-14 0-16,-8-17 5 16,5-21-5-16,-11-14 0 15,0-11 0-15,7-3 10 0,-7 0-9 16,0 0 14-16,13-9-3 15,1-30-11-15,17-10 13 16,0-5-14-16,-3 14 0 16,2 8-2-16,-9 15 3 15,3 15-1-15,-10 2 0 16,10 0-22-16,3 22 21 16,-2 13-12-16,-5 5-6 15,-13-1 10-15,-7-1-33 16,0-7-8-16,0-3 21 15,-45-5-5-15,1-5 25 16,-1-9 3-16,11-6 6 16,10-3-4-16,17 0 8 0,7 0-1 15,0 0-1-15,0 0 3 16,0 0-10-16,13 0-4 16,32 0 9-16,7 0 3 15,10-15 2-15,-4-8-5 16,-6-6 4-16,-1-6 2 15,-6-4 3-15,0-4-5 16,-14-2 9-16,-4-4 22 16,-10 7-19-16,-17-2 4 15,0 13 17-15,0 10-25 16,0 10 11-16,0 6-19 16,-17 5 4-16,3 0-16 0,-17 22-5 15,11 22 13-15,-11 16 0 16,24-1 4-16,7 1-6 15,0-5 2-15,45-10 0 16,20-11-6-16,17-13 6 16,8-13-16-16,13-8-46 15,7 0-115-15,-14-17-150 16</inkml:trace>
  <inkml:trace contextRef="#ctx0" brushRef="#br1" timeOffset="49171">11839 4384 905 0,'0'0'167'16,"0"0"24"-16,0 0-51 15,0-154-72-15,-21 113-1 16,-17 9-56-16,0 10 11 16,11 8-18-16,-4 11-3 15,0 3-2-15,-14 14-7 16,-6 37 5-16,-1 12-11 0,0 9 18 16,15 0-4-1,16-9 0-15,21-15-24 0,0-11-3 16,38-17 0-16,20-12 8 15,8-8 12-15,9-2 10 16,-16-36-3-16,-1-4 8 16,-6-7-1-16,-21 5 10 15,-18 8 12-15,-13 10-1 16,0 12 20-16,0 8-35 16,0 6 1-16,0 0-14 15,0 0-17-15,0 26 6 16,0 14 7-16,25 12 4 15,12-7-3-15,15-5-23 0,13-6-52 16,11-7-38 0,-18-7-172-16,-6-6-241 0</inkml:trace>
  <inkml:trace contextRef="#ctx0" brushRef="#br1" timeOffset="50442">13589 4540 902 0,'0'0'120'0,"0"0"-84"0,0 0 86 15,0 0-48-15,0 0-24 16,0 0 3-16,51-131-21 15,-37 88 1-15,3-3 6 16,-3-5-30-16,0-6 24 16,3-3-12-16,-3 0-17 15,-1 9 28-15,-6 2-31 16,-7 16 14-16,0 14 15 16,0 8-27-16,0 11 9 15,0 0-12-15,0 0-5 16,0 0-1-16,0 40-19 15,7 17 25-15,24 12-3 16,0 3 12-16,-3-7-15 0,9-10 6 16,-13-13-6-1,-10-7-4-15,-7-9-1 0,-7-10-5 16,0-1-3-16,0-3-22 16,-38-8 33-16,-6 0-2 15,-1-4-23-15,11 0 32 16,3 0-3-16,24 0 4 15,7 0 0-15,0 0 5 16,0 0-12-16,0 0 1 16,38 0 6-16,-4 0-8 15,28 0 8-15,-4 0 0 16,25-17 0-16,-4-3 9 16,10-11-10-16,-13-7 1 15,-18-3 0-15,-6-4 5 0,-21-3 5 16,-11-4-3-16,-13 4 36 15,-7 5-37-15,0 15 36 16,0 5-20-16,-13 11-18 16,-8 6 4-16,-10 6-8 15,7 0-7-15,-4 12 2 16,-2 30 3-16,9 13-2 16,14 8 4-16,7 2 0 15,0-8-5-15,0-8 5 16,45-11-2-16,6-13 0 15,1-14-12-15,-1-11 14 16,8 0 0-16,6-20 0 16,18-28 1-16,-14-18 2 0,-4-5-3 15,-14-12 10-15,-13 0-5 16,-17 0 5-16,3 6-4 16,-24 11-1-16,0 15 24 15,0 10-21-15,0 16 3 16,0 7 6-16,-7 13-8 15,-3 5-17-15,-4 0 8 16,-14 20-13-16,-9 40 7 16,-1 17 6-16,17 17 0 15,21 7-3-15,0-18-1 16,52-12-1-16,20-26-12 16,4-21-1-16,13-22 14 0,-3-2 0 15,-10-11 4 1,-11-29 3-16,-20-8 4 0,-14-13-4 15,-11-4 0-15,-9-4 1 16,-11 4 21-16,0 7-21 16,0 7 16-16,-18 11 4 15,-2 14-23-15,-11 11 19 16,17 13-20-16,-17 2 4 16,4 26-10-16,-11 37-5 15,-7 30 11-15,14 32-2 16,4 30 14-16,3 17-12 15,10 15 0-15,-10 1 4 16,-4-3-10-16,4 2 6 0,-3-27-3 16,20-35-1-16,7-44-52 15,0-42 46-15,27-39 3 16,32-6 7-16,9-56 17 16,22-26-16-16,-1-24 21 15,-30-9 13-15,-15-1-25 16,-37 7 13-16,-7 14-20 15,-13 25 1-15,-56 22-8 16,-21 19 2-16,11 21-10 16,-3 14-32-16,6 14-94 15,18 27-160-15,20-5-286 16</inkml:trace>
  <inkml:trace contextRef="#ctx0" brushRef="#br1" timeOffset="51321">15989 3758 622 0,'0'0'221'16,"0"0"-74"-16,0 0 5 15,0 0-3-15,0 0-37 16,0 0-17-16,0-91-54 15,0 91-22-15,0 0-10 16,0 0-9-16,0 22-3 0,0 27-13 16,0 17 16-1,0 7 13-15,0 9-13 0,0 0 0 16,-7-8 9-16,0-8-3 16,0-21-6-16,7-19 0 15,0-12 7-15,0-14 0 16,0 0-7-16,0 0 0 15,0 0 15-15,0-26-9 16,21-19 1-16,10-15-7 16,6-6 7-16,-9 9-3 15,-4 14-4-15,-3 18 0 16,-4 15-10-16,10 10 7 16,4 0-8-16,14 29 2 15,-7 17-11-15,-4 14 15 0,-10-2-7 16,-24-4-5-16,0-12 16 15,0-7-32-15,-13-6 29 16,-32-4-3-16,-24-8-40 16,-3-2-2-16,-11-7-84 15,8-8-78-15,23 0-66 16,45-5-284-16</inkml:trace>
  <inkml:trace contextRef="#ctx0" brushRef="#br1" timeOffset="53977">16797 4215 371 0,'0'0'260'0,"0"0"-71"16,0 0-19-16,0 0-17 16,0 0-46-16,-59-167-5 15,28 145-47-15,4 5-6 16,3 5-3-16,3 4-45 15,7 3 17-15,14 5-18 16,-10 0-15-16,3 11 15 16,-13 26-15-16,-5 15 15 15,5 2-3-15,13 0 3 0,7-6-1 16,0-10-26 0,0-7-15-16,38-11 15 0,3-8 2 15,-3-12 14 1,-7 0-2-16,7-6 25 0,-18-26-12 15,4-2 8-15,-10-3-6 16,-7-3 40-16,0 3-17 16,-7 3-6-16,0 14 4 15,0 8-22-15,0 12 19 16,0 0-20-16,0 0-22 16,0 15 15-16,0 22-6 15,0 11 13-15,7 1-4 16,44-6-15-16,18-9 16 15,3-14 3-15,18-14-11 16,6-6 6-16,-14-12 5 0,-6-28 0 16,-24-14 7-1,-18-18 1-15,-10-5 14 0,-10-8 4 16,-14 2-16-16,0 3 34 16,0 5-24-16,-21 13-11 15,-10 19 21-15,0 14-29 16,11 18 17-16,6 7-18 15,-3 4 2-15,10 12-10 16,-7 42-11-16,14 29 19 16,0 25 2-16,0 10 4 15,0 2-6-15,31-14 0 16,10-14 6-16,4-33-12 16,7-19 6-16,-8-19 0 15,1-19-12-15,0-2 21 0,-1-2-9 16,8-34 0-16,10-8 10 15,-17-10-10-15,6-7 0 16,1 1 0-16,-18 0-2 16,4 17 8-16,0 9-6 15,-18 20 0-15,4 14-3 16,7 0-4-16,-10 5-1 16,3 27-10-16,-3 5 15 15,-7 0-30-15,-8-8 11 16,5-13 18-16,-4-7-3 15,-7-9 3-15,0 0 4 16,0 0 0-16,0-9 23 16,0-16-23-16,-7-9 8 0,-10 0 6 15,-11 2-8-15,-3 3 9 16,0 8-14-16,4 14 1 16,-4 4-2-16,3 3-8 15,-3 3 3-15,0 40 4 16,4 14 1-16,3 9-6 15,24-4 6-15,0-4-15 16,0-16 14-16,7-13-29 16,24-11 22-16,-1-13 4 15,-2-5 4-15,3 0-2 16,-4-17 2-16,11-18 0 16,0-12 3-16,-7-3 6 0,-10-4-6 15,3 5 14-15,-11 10-15 16,-13 13 24-16,7 11-22 15,-7 15 1-15,0 0-5 16,0 0-3-16,0 23-13 16,0 20 15-16,0 9 1 15,0 2-2-15,7-11 2 16,17-12 0-16,4-5 1 16,10-14 3-16,-1-7-4 15,8-5 0-15,7 0 6 16,-1-9-3-16,1-16-3 15,-7-15 0-15,-1 0 2 16,-13-3 3-16,4-5-5 0,-11 5 0 16,-4 2 7-1,-13 10-4-15,3 16-3 0,-3 10 0 16,-7 5-10-16,0 0 2 16,0 15-5-16,7 19 12 15,0 5 2-15,7 2-7 16,3-13 6-16,-3-5 0 15,0-9-5-15,10-5 10 16,-11-6-5-16,11-3 0 16,-3 0 7-16,10 0-2 15,-3-23-5-15,9-5 0 16,-6-1 0-16,-3 3 0 16,-4 8 0-16,-17 10 0 0,7 6 10 15,-14 2-20-15,6 0 10 16,5 14-5-16,2 12-3 15,-6 2 3-15,14 1 5 16,3-1 0-16,14-2 2 16,-11-9-6-16,4-3 4 15,14-11 0-15,-7-3-9 16,7 0 15-16,6-17-6 16,-6-14 0-16,6-13 7 15,-6-1-4-15,0-7-3 16,6-1 0-16,-6 1-3 15,0 15 5-15,-18 11-2 16,-3 17 0-16,-3 9 0 16,-7 0-7-16,3 15 6 0,-3 18-5 15,-7 8 0-15,-7 2-5 16,0-10 9-16,0-7-1 16,6-11-4-16,-6-12 2 15,0-3 5-15,0 0 0 16,0 0 15-16,0-18-14 15,0-10 1-15,0-3-2 16,0 0 6-16,0 6-1 16,-13 6-5-16,-1 8 0 15,-3 11 2-15,-4 0-2 16,-3 15-9-16,-10 30 3 16,10 14 12-16,10 5-13 0,14-4 7 15,0-9 0 1,38-10-2-16,6-16 4 0,8-13-2 15,6-12 0-15,1 0 8 16,-1-3-4-16,-3-23-4 16,-20-6 0-16,-4-2 4 15,-11 0 4-15,-3-6-8 16,-10 6 16-16,-7 5-14 16,0 12 19-16,0 11-18 15,0 6 0-15,0 0-6 16,0 2-11-16,7 28 12 15,-7 7-10-15,7 0 21 16,10 0-11-16,-10-8 2 0,0-7 0 16,7-7-4-1,-7-4 6-15,-1-8-2 0,19-3 0 16,6 0 7-16,3-8-2 16,4-13-5-16,0-1 0 15,-1-1 0-15,-9-3 4 16,3 0-4-16,-11 4 0 15,-2 5 8-15,2 8-15 16,-13 6 7-16,-7 3 0 16,17 0-6-16,-3 12-7 15,0 11 13-15,3 2 0 16,-3-2 1-16,0-6-8 0,-1-3 7 16,4-2 0-1,-3-7-2-15,0-5 2 0,10 0 0 16,7 0 1-16,-3 0 10 15,2-5-14-15,-9-4 3 16,10 5 0-16,-3-3-8 16,2 7 10-16,1-3-2 15,-3 0 0-15,10-3 6 16,0-5-8-16,6-1 2 16,-6-4 0-16,14-4-5 15,-8-6 8-15,1-3-3 16,-11 0 0-16,4 1 9 15,-14-3-9-15,-3-4 2 16,-21 4 0-16,0 2 26 16,0 0-26-16,0 10 19 0,-14 1-3 15,-10 11-13-15,10 3 1 16,-10 4-6-16,4 0-3 16,-11 14-6-16,3 20 10 15,-10 9-1-15,18 6 0 16,3 1 6-16,10 8-10 15,0-6 4-15,7 3 0 16,0-4-5-16,0 3 9 16,0 3-4-16,0 9 0 15,-7 1 4-15,0 11-4 16,-17 6 0-16,10 7 0 16,-10 4-5-16,17 2 7 0,-13-6-2 15,13-5 0-15,-3-9 6 16,3-2-5-16,0-11-1 15,0-14 1-15,-7-11 2 16,4-10 1-16,3-11-4 16,7-9 0-16,-7-7 10 15,0-2-9-15,-13 0-1 16,-18-8-11-16,-14-27-35 16,1-10-112-16,-11-27-207 15,10-25-602-15</inkml:trace>
  <inkml:trace contextRef="#ctx0" brushRef="#br1" timeOffset="54412">20438 3641 294 0,'0'0'171'15,"0"0"-63"-15,0 0-19 16,0 0 29-16,0 0-44 16,0 0-20-16,-52-21-16 15,21 21-34-15,18 21 12 0,-5 7-5 16,18 4-9-16,0-2 20 15,0-6-21-15,18-4 14 16,9-15 15-16,11-5-9 16,-7 0 45-16,-10 0 19 15,-4-17-16-15,-3-5 8 16,-8-4-21-16,-6-4-14 16,0 4-15-16,-6 5-25 15,-25 3-3-15,10 10 1 16,-10 5-37-16,10 3-49 15,-3 0-88-15,11 17-24 16,6 11-72-16,7-2-413 16</inkml:trace>
  <inkml:trace contextRef="#ctx0" brushRef="#br1" timeOffset="56437">22920 3523 763 0,'0'0'168'16,"0"0"-16"-16,0 0-32 15,0 0-2-15,-24-155-14 16,18 150-54-16,-1 5 3 15,7 0-46-15,0 9-7 16,0 40-8-16,0 19-1 16,0 14 9-16,-7 10 2 15,7 0 10-15,-7-4-12 16,7-7 0-16,0-16 4 16,0-16-9-16,0-18-47 0,7-20-43 15,-7-7 17-15,0-4-9 16,0-4 58-16,0-33-14 15,0-17-46-15,-7-6 75 16,-17-6-26-16,-11 9-31 16,-16 9 69-16,-11 11-26 15,4 11 16-15,6 5 10 16,14 14 2-16,11-2 8 16,16 5-5-16,11 4 8 15,0 0 7-15,0 0-9 16,17 0-5-16,18 9 17 15,20 2-11-15,3-5 37 16,8-6 4-16,2 0 18 0,-9 0 1 16,-1 0-33-16,-6-6 21 15,-21-1 6-15,-4-2-21 16,-9 5 10-16,-12 4-31 16,1-2-10-16,0 2 1 15,10 0-11-15,11 7-2 16,10 26 0-16,13 6-2 15,-6 10-5-15,-7 3 7 16,-11 3 0-16,-3-8-6 16,-10 0 11-16,-14-13-5 15,0-8 0-15,0-7-8 16,0-7 1-16,-27-12-13 0,-11 0-2 16,0 0 16-1,0-12-34-15,18-13 40 0,-5-8-1 16,25-6-6-16,0-6 0 15,7-6 7-15,38 4 0 16,17 5-9-16,3 7 16 16,-6 9-7-16,-1 4 0 15,-3 7 6-15,-3 4-11 16,-1 0 5-16,-6 2 0 16,7 1-5-16,-25-1 11 15,11 0-6-15,-14 4 7 16,-10-4-4-16,-7-3 20 15,-7 1-9-15,0-4 3 16,0 1 11-16,0 3-23 16,0-1 8-16,0 4-12 0,-7 5 7 15,0 3-13 1,-10 0 5-16,-4 0-3 0,0 3-7 16,-10 17 13-16,7 4-3 15,11-6 0-15,-8 3 5 16,4 2-10-16,10-6 5 15,0 6 0-15,0-3-8 16,7 3 17-16,0 0-9 16,0-1 0-16,0 2 3 15,0 4-7-15,0 3 4 16,21 3 0-16,10-2 2 16,7-1 6-16,-1-8-8 0,-2-5 0 15,10-7 8 1,-8-8-3-16,-6-3-5 0,-3 0 1 15,-4 0 8-15,3-3-1 16,-9-17 7-16,2-3-4 16,-6 0-2-16,3 0-5 15,4-5-4-15,-4-1 0 16,-3 1-9-16,6-1 7 16,4 3-20-16,-10-2-28 15,0-1-18-15,17 1 11 16,-17 2 0-16,10 0 10 15,-11 0 42-15,1-3-17 16,3 7 22-16,-17 2 0 16,0 3 6-16,0 3-1 15,0-1 13-15,-24 6 8 0,-3 9 7 16,-11 0-21-16,7 0 1 16,10 0-13-16,4 20 13 15,-3 18-15-15,13 5 2 16,-7 8 0-16,14 1 1 15,0 1 2-15,0-6-3 16,14-5 0-16,13-7-3 16,11-3-48-16,-14-14-70 15,4-3-134-15,-11-4-194 16</inkml:trace>
  <inkml:trace contextRef="#ctx0" brushRef="#br1" timeOffset="62795">24581 3659 476 0,'0'0'104'0,"0"0"1"0,0 0-25 16,0 0-23-16,0 0-33 16,0 0-17-16,0 0 2 15,0 0-9-15,-7 10 2 16,0 1 4-16,7 1-4 15,0-1-2-15,0-5 8 16,0 0-5-16,14 0 17 16,7-6 9-16,3 0 8 15,-10 0 27-15,-1 0-1 16,-2 0 8-16,-4-6-9 16,-7-8-19-16,0-2 23 15,0 0-28-15,0 5-21 0,0-1 5 16,-18 7-22-16,5 5 0 15,-8 0-1-15,-10 0-30 16,-7 0-114-16,-13 0-132 16,6 5-223-16</inkml:trace>
  <inkml:trace contextRef="#ctx0" brushRef="#br1" timeOffset="64772">1410 6531 731 0,'0'0'128'15,"0"0"-69"-15,0 0 32 16,0 0 46-16,0 0-75 16,0 0-12-16,0 0-15 0,223-83-34 15,-106 57 27-15,11 0-19 16,-25 6-7-16,-28 9 4 16,-30 5 4-16,-31 4-17 15,-14 2 7-15,0 0-61 16,0 0 14-16,-38 0-49 15,0 0 42-15,4 8 0 16,3-2-26-16,17-3 62 16,-3-3 15-16,10 0 6 15,0 2-2-15,-7 4-1 16,-3 8 0-16,3 15 17 0,-6 14-10 16,-4 5 38-16,3 10 1 15,4-5-25 1,3 5 39-16,7-1-42 0,7-11 0 15,0-7 6-15,0-11-16 16,0-15-5-16,0-4-3 16,0-6 10-16,0-3 0 15,-7 0-10-15,-10 0 7 16,10-7 6-16,-13-11 0 16,3 3-13-16,3 2 0 15,-7 6-7-15,11 7 3 16,-11 0-12-16,7 0-7 15,-10 7 12-15,18 17 4 16,6 5-6-16,6-6-16 16,46-3-58-16,24-9 46 0,6-11 16 15,14 0 25-15,8-23 6 16,-8-17-4-16,-14-6 28 16,-23-6 22-16,-14 1 1 15,-25-3 19-15,-20-3-15 16,0 1-21-16,0 3 34 15,-7 10-33-15,-6 14 3 16,-5 9-7-16,5 15-23 16,13 5 14-16,-7 0-24 15,0 43-5-15,-10 28-9 16,-4 29 23-16,0 15-9 16,-3 16 0-16,11 6 8 0,6 6-8 15,7-2 0 1,0-19 0-16,0-16-1 0,0-28 0 15,7-30-3-15,6-22-17 16,-6-18-3-16,0-6 22 16,10-2 4-16,4-5 2 15,10-40 31-15,-11-15-31 16,-2-9 11-16,-18 0-2 16,0-2-1-16,0 11-14 15,-55 11 2-15,-4 17-22 16,-6 21 10-16,-4 11-60 15,18 0-47-15,30 29-107 16,21-6-105-16</inkml:trace>
  <inkml:trace contextRef="#ctx0" brushRef="#br1" timeOffset="66782">3198 7023 695 0,'0'0'106'15,"0"0"4"-15,0 0-12 0,0 0-50 16,0 0-10-16,0 0 7 15,103-181-15-15,-75 144 14 16,3-3-11-16,-25 0 1 16,8 3 20-16,-14 3-49 15,0 11 25-15,0 5 3 16,0 13-16-16,0 5 20 16,0 0-37-16,0 0-2 15,0 0-6-15,-14 9-16 16,-13 22 24-16,-4 15 1 15,0 5 9-15,17 3-3 16,1 3-7-16,13 1 0 16,0-2-6-16,6-9 6 0,39-13-10 15,7-8 7-15,-1-20-19 16,1-6 7-16,13 0 15 16,-3-35 0-16,3-16-4 15,-6-9 17-15,-8-12-13 16,-6-5 0-16,-14-6 9 15,-17-5-6-15,-14-4-3 16,0 3 0-16,0 6 0 16,-21 15 7-16,-17 21-7 15,18 22 8-15,-11 17 2 16,7 8-16-16,-11 8 6 16,-9 49 0-16,-8 30-11 0,14 22 17 15,14 4-6-15,17-4 0 16,7-12 5-16,17-11-8 15,28-14 3-15,14-15 0 16,6-17-6-16,4-15-5 16,-11-19 5-16,1-6 0 15,-8 0 6-15,1-26-9 16,-8-13 9-16,-13-7 0 16,-17-3 3-16,-7 3 4 15,-7 1-7-15,0 4 0 16,-14 10 7-16,-17 11-1 15,-3 12-6-15,3 8 0 16,-7 0-12-16,11 5 10 0,-4 33 2 16,7 13 0-16,10 3 5 15,14 6-8-15,0-2 3 16,14-7 0-16,41-3-16 16,-4-11 11-16,15-11-7 15,-8-12-7-15,-6-10-1 16,-1-4 14-16,-13 0 6 15,7-29 0-15,-7-7 1 16,-1-6 3-16,-16 3-4 16,3 1 5-16,-17 13 3 15,-7 5 13-15,0 11-12 16,0 4-6-16,0 5 10 16,0 0-13-16,0 0-5 0,7 3-7 15,7 23 8-15,-8 8 0 16,19-6 4-16,-12 1 0 15,11-13-6-15,-10-6 6 16,0-5 0-16,3-5-1 16,4 0 9-16,10 0-9 15,-4-15 1-15,11-10 0 16,0-1 3-16,6 0 1 16,-6 1-4-16,-3 2 0 15,-11 3 9-15,-11 9-9 16,-6 2 0-16,0 3 0 15,-7 6-1-15,0 0 1 16,0 0-2-16,0 0-1 16,0 0-20-16,11 11 22 0,2 9 1 15,1-2-1 1,3-7-7-16,-10-5-9 0,0-6 8 16,0 0 8-16,7 0-15 15,3 0 15-15,3-10 1 16,5-6 0-16,-12 2 4 15,-6 3 0-15,-7 5-4 16,0 3 0-16,7 3 10 16,-7 0-16-16,0 0 6 15,7 0-5-15,10 0-1 16,4 0-16-16,10 3 12 16,-11 8-10-16,-3-2-38 0,4-3 58 15,0-3-12-15,-4-3 12 16,10 0-7-16,4-7 11 15,0-15-4-15,-10-7 4 16,-7 1 0-16,-4-4 13 16,-10 3 5-16,0-2-7 15,0 3 27-15,-10 4-24 16,-11 8 5-16,-10 7-21 16,11 9 1-16,-5 0-3 15,12 20 0-15,-1 19 1 16,14 14-5-16,0-5 4 15,0-2-1-15,21-9 0 16,10-8-27-16,-11-10 23 16,11-7-25-16,-10-6 21 0,3-6-4 15,7 0 19-15,-4-3-6 16,4-14 1-16,-10-4 7 16,10 5-8-16,-11-2 0 15,-2 10 1-15,-5-1-6 16,-13 3 6-16,7 6-1 15,-7 0 0-15,0 0-4 16,0 0 4-16,7 0-7 16,10 0 0-16,-3 3-7 15,0 6 1-15,-14-4 13 16,7 1 0-16,0-6-4 16,-7 0-2-16,0 0 6 15,0 0 0-15,10 0 1 0,4 0-1 16,6 3 0-16,4 3-9 15,-3 6 15-15,10-4-14 16,0 2 6-16,3-2-21 16,-3-3 12-16,-10 0-19 15,3-5 30-15,-10 0-4 16,3 0 8-16,-10 0-6 16,6 0 2-16,12-10 0 15,-5-23 17-15,18-6-16 16,-17-10 39-16,3-3 19 15,-17-11-26-15,-1 1 34 16,-6-7-21-16,0 3-19 16,0 13 26-16,-13 9-47 0,6 18 11 15,-4 15 1-15,11 11-13 16,0 0-4-16,0 0-1 16,0 35-12-16,0 29 2 15,-6 17 13-15,6 5-3 16,0 0 0-16,0-12-48 15,0-3-23-15,17-10-60 16,17-18-85-16,4-23-105 16</inkml:trace>
  <inkml:trace contextRef="#ctx0" brushRef="#br1" timeOffset="67240">5962 6685 473 0,'0'0'169'0,"0"0"-77"0,0 0-9 16,0 0 17-16,0 0-58 16,0 0-42-16,-6-11 4 15,57 33-4-15,21-4 27 16,18-12-23-16,13-4 4 16,0-2 11-16,-7 0-15 15,-20-2-4-15,-25-13 1 16,-13 1 11-16,-17-6-11 15,-14 0 13-15,-7-4 18 16,0 5 45-16,0-1-28 0,-14 6-25 16,-24 5-15-16,18 4 4 15,6 5-5-15,4 0-8 16,3 0 0-16,7 14-9 16,0 20 13-16,0 6-4 15,0 3 3-15,7 0 7 16,23 0-5-16,1 0-5 15,-3-1 1-15,-4-7-3 16,-3-1 3-16,-14-5-1 16,-7-12 0-16,0-6-4 15,0-5 2-15,-21-3-45 16,-38-3 47-16,-9 0-15 0,-11 0 15 16,10 0-41-1,10-6-63-15,8-15-53 0,20-10-181 16</inkml:trace>
  <inkml:trace contextRef="#ctx0" brushRef="#br1" timeOffset="67935">7510 6742 706 0,'0'0'150'0,"0"0"-42"16,0 0 22-16,0 0-39 15,0 0-3-15,0 0-45 16,-21-115-29-16,14 115 15 15,7 0-29-15,0 7 0 16,0 27-5-16,0 14 10 16,0-1-4-16,0 1-1 15,21-4 2-15,3-5-5 16,3-7 3-16,4-10 0 16,-3-8-4-16,-4-14 8 0,-3 0-4 15,3-5 4 1,3-26 0-16,-10-7 10 0,4 1-13 15,-14-3 2-15,10 0 33 16,-10 11-28-16,-7 7 21 16,7 7-10-16,-7 12-16 15,0 1 1-15,0 2-4 16,0 0-2-16,0 16-4 16,7 16 2-16,-1 8 4 15,1-1 0-15,4-6 5 16,2-8-13-16,-6-7 8 15,0-10 0-15,0-8-6 16,3 0 4-16,4 0 2 0,7-6 0 16,3-17 2-16,14-3 3 15,-18 1-5-15,1 5 0 16,3 0 0-16,-3 8 7 16,3 4-7-16,-11 8 0 15,5 0-6-15,9 0-5 16,-13 6 5-16,10 19-12 15,-17 4 7-15,7-5-43 16,-4-6-3-16,-10 0-75 16,0-12-61-16,0-6-15 15,0 0-84-15</inkml:trace>
  <inkml:trace contextRef="#ctx0" brushRef="#br1" timeOffset="68250">7541 6294 495 0,'0'0'132'15,"0"0"36"-15,0 0-67 16,0 0-39-16,0 0-5 16,0 0-57-16,-97-63 14 15,97 100-23-15,0 3 9 16,7-6 0-16,52-11 13 15,9-9-6-15,-9-14 4 16,-1 0 18-16,-27-5-3 16,-10-30 35-16,-21-5-18 0,0-5-21 15,0 4 15-15,-21 7-32 16,-17 8-1-16,-6 15-4 16,6 11-32-16,17 0-43 15,21 23-99-15,0 23-149 16</inkml:trace>
  <inkml:trace contextRef="#ctx0" brushRef="#br1" timeOffset="69362">9133 6834 802 0,'0'0'170'0,"0"0"-62"0,0 0 34 16,0 0-37-16,0 0-59 16,0 0 11-16,0-104-42 15,37 86-13-15,8-12 3 16,7-4 6-16,6-6-11 15,4-3 0-15,-17-3 7 16,-18-5-2-16,-13-7-5 16,3-5 0-16,-17-2 20 15,0 3-18-15,0 7 7 0,-31 9-6 16,11 17 5-16,-11 16-2 16,10 13-6-16,-17 0 0 15,-7 44-11-15,-13 42 16 16,6 20-5-16,-3 11 0 15,28-2 3-15,20-9-6 16,7-15 3-16,0-11 0 16,14-20-6-16,31-14 13 15,-1-17-8-15,1-18 1 16,6-11 0-16,8 0-5 0,10-25 5 16,-4-19 0-1,-7-7 6-15,-20 0 5 0,-7 2-11 16,-17 6 0-16,-7 12 8 15,-7 14-11-15,0 11 3 16,0 6 0-16,0 0-11 16,0 25-11-16,-7 21 22 15,0 9 0-15,7-1 1 16,0-12-7-16,0-4 6 16,0-10-17-16,7-10 15 15,0-10-22-15,17-8 20 16,3 0 4-16,11-8 0 15,14-23-1-15,-7-10 1 16,6-4 0-16,-13-4 4 16,-17-5 4-16,3 2-5 0,-17 4 12 15,-1 2-9-15,-6 10 24 16,0 18-27-16,0 6-3 16,0 12 2-16,0 0-2 15,0 17-10-15,0 35 4 16,7 13 6-16,0 6-4 15,10-4 4-15,4-13 0 16,3-8-9-16,-10-12 0 16,0-11 9-16,-14-12-4 15,0-6-22-15,0-5 24 16,0 0-5-16,-7 0-13 16,-31 0-1-16,3-5-2 0,11-6 23 15,18 9 0-15,6-2-1 16,0 4-11-16,0 0-6 15,0-4-6-15,13-6 22 16,32-7-9-16,13-15 11 16,4-11 0-16,4-11 5 15,-8-9 3-15,4-5 2 16,-10-10 14-16,-18-2 34 16,-3-3-41-16,-17 4 25 15,-14 10 3-15,0 12-40 16,0 17 31-16,0 22-24 15,-7 13-10-15,-7 5-2 16,-24 43-5-16,0 40 5 0,-6 31 0 16,16 12 7-1,21-3-15-15,7-12 8 0,0-13-17 16,28-18-29-16,41-24-85 16,27-27 2-16,21-29-47 15,10-3-66-15,-17-48-138 16</inkml:trace>
  <inkml:trace contextRef="#ctx0" brushRef="#br1" timeOffset="69582">10343 6484 518 0,'0'0'146'0,"0"0"-7"15,0 0-21-15,0 0-18 0,0 0-89 16,0 0-4-16,161-5 12 15,-40 5-15-15,-11-2 3 16,0-2-7-16,-21-1 9 16,-30 3-16-16,-21 2 7 15,-38-7-36-15,0 5-33 16,-28-2-139-16,-61-4-302 16</inkml:trace>
  <inkml:trace contextRef="#ctx0" brushRef="#br1" timeOffset="69948">9913 6242 470 0,'0'0'174'0,"0"0"-40"0,0 0-28 16,0 0-1-16,0 0-30 15,0 0-7-15,28-65-25 16,-28 65-43-16,0 10-9 16,-21 28 9-16,7 5 1 15,14 0 6-15,0-3 2 16,0-6-7-16,35-11 5 16,16-11-5-16,-13-12 14 0,0 0 1 15,-7 0 20-15,-11-32 57 16,-6-3-57-16,-14-7 1 15,0 1-4-15,-14-1-30 16,-37 11-8-16,-15 11 3 16,-2 14-70-16,-4 6-30 15,16 14-105-15,29 32-126 16,20 8-414-16</inkml:trace>
  <inkml:trace contextRef="#ctx0" brushRef="#br1" timeOffset="70360">12292 6268 830 0,'0'0'171'0,"0"0"-61"16,0 0 4-16,0 0-5 16,0 0-24-16,0 0-77 15,-96-94-4-15,175 111-4 16,35 14 0-16,40 7 14 16,1-4-14-16,-14-6 0 15,-38-3 2-15,-27-7 8 0,-38-4-5 16,-24-5-5-16,-14-1 11 15,0 6-8-15,0 6 0 16,-52 9-1-16,-24 3 38 16,-20 5-33-16,0-5 9 15,-7-1-16-15,13 1 16 16,11-7-20-16,17 3 4 16,18 4-27-16,23-1-102 15,21-5-195-15,0-18-183 16</inkml:trace>
  <inkml:trace contextRef="#ctx0" brushRef="#br1" timeOffset="70847">13647 6302 921 0,'0'0'201'16,"0"0"-54"-16,0 0-8 15,38-178-68-15,-38 147-30 16,0 9 14-16,0 7-47 16,-7 4 7-16,-24 5-15 15,-14 6 9-15,-6 0-13 16,-1 0 4-16,-6 26 0 16,6 14-10-16,21 11 14 0,18 15-4 15,6 8 0-15,7 6 2 16,20 1-11-16,39-4 9 15,3-6-1-15,3-8-13 16,-7-9 19-16,-13-5-5 16,-14-12 0-16,-24-9 7 15,0-4-14-15,-7-4 7 16,0-6-3-16,-38-5-6 16,-27-1 16-16,-18-8-7 15,11 0 0-15,-4 0 8 16,32-20-15-16,6-9 7 15,24-8 0-15,14-11-3 16,31-15 6-16,65-14-3 16,21-6 0-16,24 0 2 15,-14 8-12-15,-10 16 7 0,-20 21-16 16,-36 18 3-16,-26 20-95 16,-35 0-115-16,0 32-220 15</inkml:trace>
  <inkml:trace contextRef="#ctx0" brushRef="#br1" timeOffset="71046">13107 7148 848 0,'0'0'173'15,"0"0"-51"-15,0 0 13 0,0 0-52 16,310-31-43-16,-118 5-2 15,25-2-37-15,-4-1-2 16,-20 6-87-16,-73 6-192 16,-75 9-145-16</inkml:trace>
  <inkml:trace contextRef="#ctx0" brushRef="#br1" timeOffset="71211">12794 7377 224 0,'0'0'666'0,"0"0"-632"16,0 0 93-16,327 0 15 0,-121-22-85 15,18-8-29-15,-1 2-28 16,-30 3-159-16,-59-7-838 16</inkml:trace>
  <inkml:trace contextRef="#ctx0" brushRef="#br1" timeOffset="74557">15308 6313 31 0,'0'0'186'0,"0"0"-77"0,0 0 19 16,0 0 3-16,0 0-20 15,-230-14 13-15,216 9-15 16,0 2-18-16,14 0 28 16,0 0-38-16,0 3-17 15,0-6-10-15,7 3-33 16,38 1 4-16,20 2-25 15,38-4 0-15,11 2 2 16,9-4 6-16,5 0-8 16,-12 4 0-16,-26 2 8 15,-32 0-9-15,-34 0 1 16,-17 0 0-16,-7 0-1 0,0 0 10 16,0 0-4-16,0-16 3 15,-38 0 2-15,-6-7-17 16,-8 1 7-16,7 4 0 15,1-2-4-15,9 2 8 16,18 7-4-16,3 3 0 16,14 5 11-16,0-1-12 15,0 4 1-15,0 0-5 16,0 0-5-16,45 0-8 16,0 19 18-16,20 12 0 15,-3 6 7-15,-10 1-13 16,-8-2 6-16,-23 2 0 15,-7-7-9-15,-14 3 10 0,0 2-1 16,-35-1 0-16,-40 6-68 16,-15-10-121-16,18-2-154 15,10-6-248-15</inkml:trace>
  <inkml:trace contextRef="#ctx0" brushRef="#br1" timeOffset="76644">16848 5933 610 0,'0'0'215'0,"0"0"-99"0,0 0 42 15,0 0-28-15,0 0-76 16,0 0-4-16,-110-91-43 15,79 111 2-15,-3 23-7 16,-11 16 9-16,1 10-5 16,13 8-6-16,10 15 1 15,21 2-3-15,0 5 9 16,0-3-7-16,7-13 0 16,31-18 9-16,6-16-6 15,8-21-3-15,0-22 0 16,13-6 20-16,4-20-18 15,10-31 9-15,3-15 10 16,-6-5-17-16,-4-7 31 0,-13 9-29 16,-15 13-6-16,-13 21 16 15,-17 19-10-15,-7 12-6 16,-7 4 0-16,10 0-18 16,11 29 16-16,-1 8-8 15,4 3 8-15,-10-6-13 16,10-8 17-16,-17-6-2 15,0-11 0-15,-7-9-5 16,0 0 5-16,0 0 0 16,0-3 6-16,0-23 13 15,0-11-16-15,0-1-3 16,-7 2 10-16,-17 7-2 0,-3 11 6 16,9 4-10-16,-9 9-2 15,3 5-4-15,-4 0-2 16,-10 15 4-16,8 24-1 15,2 15 4-15,4 13-6 16,17 0 3-16,7 0 0 16,0-8-9-16,7-13 9 15,31-14-2-15,6-11-6 16,1-13-13-16,0-8 19 16,0 0 2-16,-1-18 0 15,1-16 9-15,-18-9-6 16,-2-8-3-16,-19-13 0 15,-6-4 9-15,0-3-6 0,0 11-3 16,-6 11 0 0,-25 18 2-16,0 16-2 0,3 10 0 15,-10 5-1-15,7 11-8 16,4 37 7-16,-4 15 2 16,24 12 0-16,7-10-8 15,0-1 9-15,38-16-1 16,7-8 0-16,13-11-2 15,0-9-5-15,11-14 4 16,-3-6 3-16,-1 0-6 16,-10-23 12-16,-10-7-6 15,-18-3 0-15,4-6 11 0,-17 3-7 16,-7 8-4 0,0 8 0-16,-7 11 16 0,10 9-15 15,-3 0-1-15,0 0 0 16,6 15-17-16,1 13 12 15,10-2 5-15,-17-2 0 16,7-3-8-16,-4-9 8 16,-3-3 0-16,-7-7 0 15,7-2-2-15,0 0-3 16,0 0 5-16,6 0 0 16,18-18 5-16,7-13-3 15,7-5-2-15,-7-1 0 16,6 5 7-16,-23 9-7 0,-7 9 0 15,-14 8 3 1,0 4-8-16,7 2 5 0,10 0-7 16,-3 2 7-16,-1 21-13 15,5 0 10-15,-5-5 3 16,1-1 0-16,-7-9-7 16,3-6 8-16,4-2-1 15,0 0 6-15,10 0 3 16,14-10 3-16,-11-14-12 15,4 1 1-15,-17-3 22 16,0 1-19-16,-4-7 6 16,-3 4 3-16,-7 5-4 0,7 6 0 15,-7 11-9 1,0 1 6-16,0 5-12 0,0 0-2 16,7 14-9-16,6 23 9 15,4 3 16-15,11-3-11 16,3-5 3-16,0-9-7 15,-4-12-4-15,4-8 8 16,7-3 3-16,-3 0 3 16,-4 0 8-16,-1-23-8 15,-9-5-3-15,-14-2 2 16,7-3 0-16,-14-2 2 16,0 7-4-16,0-2 5 15,0 8 6-15,0 8-5 16,-14 8-6-16,7 4-2 15,0 2-13-15,7 5 6 0,0 32 9 16,0 9-14-16,0-1 11 16,14-8 0-16,31-7-4 15,-1-14-2-15,8-7-5 16,-7-9 19-16,-1 0-5 16,-6 0 0-16,0-23 10 15,-4-4-8-15,-3-6-2 16,-17-4 1-16,3 0 1 15,-17-1 4-15,0 4-1 16,0 5 3-16,0 13-1 16,0 4 2-16,-10 9-9 15,3 3-4-15,7 0-2 0,0 29-16 16,-7 8 22 0,7 9 0-16,0 3 10 0,0-9-10 15,7-2 0-15,17-3 2 16,4-8-12-16,-4-5 10 15,3-8 0-15,11-10-5 16,0-4 10-16,7 0-1 16,-8-14-4-16,-9-12 4 15,10-3-1-15,-7-4-2 16,6 0-1-16,-16 4 1 16,0 13 8-16,-4 10-9 15,-3 6 0-15,10 0-5 16,-4 6-7-16,1 19 6 15,10 7 6-15,-17-1-1 16,10-8 2-16,-10-3-1 0,10-9 0 16,-11-8 3-16,8-3-2 15,17 0 4-15,6-26-5 16,8-15 3-16,-7-12 9 16,-1-7-5-16,-13-9 14 15,-17-5-9-15,-7 0 25 16,-7 2-25-16,0 9 7 15,0 8 1-15,-27 19-11 16,9 16 0-16,5 11-9 16,6 9 12-16,0 3-29 15,-10 43 4-15,3 25 13 16,0 26-4-16,7 12 12 0,7 3-17 16,0-13-9-16,0-10-69 15,0-20 29-15,0-19-95 16,0-14-29-16,0-22-36 15,0-14-98-15,0 0-126 16</inkml:trace>
  <inkml:trace contextRef="#ctx0" brushRef="#br1" timeOffset="77497">19933 6311 416 0,'0'0'207'0,"0"0"-86"15,0 0 33-15,0 0-86 16,0 0-33-16,0 0-28 15,-21-35 4-15,72 38-11 0,32 3 13 16,13-6-11-16,1 0 24 16,13 0-12-16,-14-15 3 15,-14-1 9-15,-30-2-25 16,-14 2 25-16,-24-2 17 16,-8-5-4-16,-6 0 41 15,0-3-44-15,0-2-2 16,-20 5 7-16,-11 6-41 15,7 11 19-15,3 6-19 16,0 0-1-16,-3 29-9 16,4 25 10-16,3 4 0 15,17 5-7-15,0-10 13 0,6-7-6 16,32-10 0-16,14-18 6 16,10-11-14-16,10-7 10 15,4 0-2-15,3-24 6 16,-4-7 8-16,-2-3-13 15,-12-1-1-15,-9 1 2 16,-7-3-3-16,-18 4 1 16,4 12 0-16,-17 9-4 15,-7 9 11-15,3 3-12 16,-3 0 5-16,-7 29-19 16,7 6 13-16,-7-5-3 15,0-4 4-15,0-8-3 16,0-7 13-16,0-8-6 15,0-3 1-15,0 0 0 16,0 0 14-16,0-17-12 0,-7-6-2 16,-10 3 1-16,3 3 10 15,0-1-11-15,-10 10 0 16,4 5-11-16,-11 3 9 16,-7 5-15-16,-3 30 17 15,-14 8-7-15,20 5 13 16,4-2-6-16,17-3 0 15,14-8-17-15,0-8 10 16,28-12-15-16,17-15 22 16,6 0 0-16,11-6 11 15,-3-30-8-15,6-11 1 0,-14-12 0 16,1-16 38-16,-14-9-9 16,-7-3 0-1,-11-2 31-15,-13 3-50 0,-7 13 19 16,0 15-7-16,0 15-24 15,0 23 31-15,-13 14-33 16,13 6 4-16,-7 2-9 16,-7 48-5-16,7 25 10 15,-10 21 0-15,17 13 11 16,0-4-20-16,0-8 9 16,31-10-15-16,14-22-7 15,6-10-91-15,14-16-24 16,11-7-145-16,27-14-318 15</inkml:trace>
  <inkml:trace contextRef="#ctx0" brushRef="#br1" timeOffset="78248">22728 5853 737 0,'0'0'249'0,"0"0"-55"15,0 0-47-15,0 0 3 0,0 0-71 16,0 0-45-16,0-114 1 16,0 114-34-16,7 28-2 15,7 27-5-15,10 16 6 16,-4 15 0-16,-3 6 0 15,-3-1 0-15,-7-8-1 16,0-9 9-16,0-19-8 16,10-13 0-16,-3-19-66 15,0-14 31-15,3-9-10 16,-4-3 17-16,1-37 27 16,3-18-66-16,-17-4 4 15,0 2 36-15,-55 6-31 16,-3 4 11-16,-7 17 8 0,6 7 39 15,14 9 3 1,15 11-3-16,23 4 0 0,7 2 3 16,0 0 3-16,7 0-1 15,37 0-1-15,22 2-4 16,16 9 23-16,-6-2-15 16,-4-1 0-16,-14-4 13 15,4-4-10-15,-3 0 27 16,-15 0-13-16,-16 0 16 15,3 0 12-15,-24 0-40 16,-7 0 23-16,0 0-25 16,0 0-11-16,0 11 0 15,-7 26-24-15,-7 15 24 16,-10 8 9-16,17-6-3 0,7-8-6 16,0-10 3-16,31-8 5 15,28-10 2-15,6-11-7 16,4-7-1-16,-4 0 19 15,-13-20-17-15,-8-13 21 16,-20-6 17-16,-17-4-34 16,-7-4 29-16,0 1-28 15,-51 2-9-15,-25 6 0 16,4 16-4-16,3 13 4 16,4 9 0-16,20 0-19 15,7 37-59-15,18 12-97 16,20-1-84-16,0 3-198 15</inkml:trace>
  <inkml:trace contextRef="#ctx0" brushRef="#br1" timeOffset="78758">24729 6245 864 0,'0'0'178'16,"0"0"-62"-16,0 0 48 16,-38-166-83-16,18 129-26 15,-11 5 2-15,0 10-54 0,10 4 15 16,-10 12-18-16,11 6 6 16,-11 4-19-16,-14 38 13 15,0 21 0-15,-6 9-8 16,6-1 14-16,11-2-6 15,9-15 0-15,25-8 3 16,0-9-18-16,25-14 2 16,19-11 13-16,15-12-13 15,-1 0 26-15,-6-4-13 16,-1-24 0-16,-13-2 8 16,-7-8 8-16,-10-6-10 15,-8 5 11-15,-2 3 14 16,-11 9-27-16,0 8 15 0,0 12-6 15,0 4-1 1,0 3-18-16,0 9 6 0,0 31 0 16,0 11-16-16,0 6 23 15,0-1-7-15,34-6 0 16,18-11 2-16,10-7-14 16,3-14 10-16,11-15-21 15,10-3 20-15,-11-12-58 16,-30-29-46-16,-38-7-112 15,-7-14-314-15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0:46.2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482 297 667 0,'0'0'227'16,"0"0"-69"-16,24-180-3 16,-17 128-9-16,-7 16-70 15,0 15 15-15,0 14-39 16,0 6-26-16,0 1-26 16,0 23-1-16,0 40 1 15,0 27-8-15,-17 17 22 16,10 2-14-16,7-4 0 15,0-5 0-15,0-15-1 16,0-18 1-16,31-15-17 0,-18-19-59 16,5-13-42-16,-12-14-11 15,-6-6-63-15,0-8 61 16,0-33-20-16,0-7 52 16,-24-3 79-16,-20-1 17 15,-15 7-10-15,-23 2 8 16,3 5 5-16,-4 7 45 15,7 5 18-15,18 6-19 16,20 9 20-16,24 5 7 16,14 3-50-16,0 3 15 15,0 0-36-15,52 0 0 16,31 3 15-16,20 7-6 0,7-3 17 16,-4-7 23-16,-20 0-4 15,-10 0 14-15,-25 0-4 16,-13 0-8-16,-10 0 28 15,-4-5-39-15,-10-1 6 16,3 6-11-16,-10 0-30 16,13 0 15-16,11 0-16 15,21 20 0-15,13 23-10 16,18 8 12-16,-1 10-2 16,-16 0 0-16,-15-5 6 15,-27-13-16-15,-17-15 4 16,-7-8-34-16,-7-9 4 15,-62-2-21-15,-10-9 17 0,4 0-53 16,16 0 25-16,21-23 68 16,32-2 1-16,6-4 1 15,0-8 1-15,37-4 5 16,22-4-8-16,6-7 8 16,4 4-5-16,-11 2 10 15,-13 9 18-15,0 5-5 16,-25 4 39-16,-2 8-30 15,-12 6 8-15,1 5-5 16,-7 6-28-16,0 3 34 16,0 0-44-16,0 0-5 15,0 0 3-15,-7 12-31 0,-23 24 33 16,-1 13 0 0,24 9-25-16,7 1-5 0,0-2 5 15,38-6 3-15,20-10 21 16,18-21-14-16,-4-20 15 15,3 0 0-15,1-20 10 16,-17-26-2-16,-15-5-8 16,-6-10 0-16,-31 5 42 15,-7 4-21-15,0 7 7 16,0 10 4-16,-7 9-21 16,-24 12 33-16,-7 12-44 15,1 2 1-15,-8 5-10 16,17 32 9-16,-3 9 0 15,31 8 0-15,0 6 11 16,31-3-12-16,48-2 1 0,11-10 0 16,16-4-8-16,4-10 5 15,0-14-64-15,-13-11-125 16,-15-6-377-16</inkml:trace>
  <inkml:trace contextRef="#ctx0" brushRef="#br0" timeOffset="124">2596 603 72 0,'0'0'428'16,"0"0"-428"-16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0:57.4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1196 1103 450 0,'0'0'304'0,"0"0"-201"15,0 0-30-15,0 0 35 16,0 0-25-16,0 0-6 16,-110-57 12-16,110 51-73 15,45-3-5-15,72-5-11 16,68-8 0-16,77-1 6 16,64-3-6-16,28 8 0 15,38 4-6-15,-6 2 23 16,-22 7-17-16,-51-6 0 15,-62 5 9-15,-72-5-8 16,-69 3-1-16,-59-2 0 16,-51-3 1-16,-58-8 3 0,-83-4-8 15,-89-10-23-15,-73 3-20 16,-62 2 43-16,-33-5-4 16,-18 4 8-16,6-1-3 15,5 6 14-15,26 12-11 16,32 6 0-16,48 8 5 15,79 0-11-15,86 0 6 16,58 0 0-16,76 8-7 16,69 1-10-16,117 0 17 15,130-9-1-15,114 0 14 16,89-12-24-16,52-12 11 16,-7 6 0-16,-59-3-2 0,-75 7 15 15,-90-4-13-15,-65 4 0 16,-55-3 9-16,-41 4-18 15,-62 0 9-15,-48 5 0 16,-42 1 4-16,-27 5 11 16,-20-4 0-16,-107 4-10 15,-111-1 15-15,-102 3-40 16,-117 0 18-16,-56 5-5 16,-30 10-3-16,10 2-5 15,65 0 15-15,76 6 0 16,111-6 11-16,119 1-17 15,103-1 6-15,59 5-8 16,117-5-3-16,128 1 10 16,133-16 1-16,127-2 0 0,73 0 0 15,30-8-2-15,-37-6 2 16,-62-3 0-16,-62-3-2 16,-24-4 7-16,-31 2-5 15,-21 1 0-15,-54 7 10 16,-63 3-14-16,-79 6 4 15,-68 5 0-15,-55-4-8 16,-52 4 16-16,-83 0-8 16,-116 0 0-16,-107 0 7 15,-100 0-17-15,-48 6 10 16,-20 2 0-16,44 4 5 16,82 2 3-16,80 1-8 15,120-1 0-15,76-2 4 0,72-1-22 16,28-2 15-16,151-8 3 15,147-1-10-15,118 0 24 16,113 0-14-16,44-13 0 16,-2-1 1-16,2-4 0 15,-9-5-1-15,3-5 0 16,-18-6-2-16,-30 3 14 16,-48 4-12-16,-94 7 0 15,-92 6 8-15,-100 8-8 16,-92 4 0-16,-70-1 0 15,-51 3-4-15,-65 0 24 16,-121 0-12-16,-113 0-8 0,-93 0 3 16,-51 0-6-16,-11 9 3 15,24-4 0-15,52 0-2 16,68 1 13-16,66 0-11 16,72 0 0-16,76 0 12 15,58-6-25-15,31 0 13 16,7 0 0-16,7 0-12 15,83 0 20-15,75-9-8 16,72-16 0-16,65-10 3 16,53-2-18-16,23-2 12 15,10 0-18-15,-27 8 8 16,-65 11 8-16,-79 3 5 16,-76 12 0-16,-69-1 7 0,-41 6-6 15,-31 0 2 1,0-3-2-16,-66-1 9 0,-81 4-3 15,-84 0-7-15,-88 0 0 16,-53 21 1-16,-27-4 0 16,7-2-1-16,4-4 0 15,65 4-2-15,85-8 8 16,90-1-6-16,111 6 0 16,64-1-14-16,166-5 14 15,133-2 0-15,121-4 0 16,79 0-7-16,-6-15-3 15,-39-5 5-15,-89 2-17 16,-103 4-17-16,-90 6 35 0,-78 5 4 16,-70 3 0-1,-51 0-5-15,-103 0 13 0,-134 0-8 16,-141 0 0-16,-121 3 1 16,-55 2 0-16,-34-2-1 15,18 6 0-15,16 5 30 16,4 9-27-16,17 8 8 15,45 7 2-15,85-4-5 16,128-9 2-16,134-7-10 16,100-7-1-16,41 0-6 15,117-4-25-15,113-2 29 16,142-5 0-16,116 0-39 0,97-17 39 16,44-9-39-1,-14 3 15-15,-44 3 23 0,-45 0-12 16,-79 3 16-16,-93-1 0 15,-110 5 10-15,-110 4-5 16,-89 3-4-16,-45 1 13 16,-51 2 45-16,-111 3-59 15,-106 0 4-15,-117 0-4 16,-83 0 9-16,-58 0-14 16,-24 5 7-16,-18 16-2 15,-26 10 0-15,23 6 6 16,38 0-6-16,79 0 0 15,114-3 10-15,120-5-10 16,113-5 0-16,107-2-16 0,69-8-5 16,161-5-18-16,124-9 33 15,121 0-10-15,89-3 7 16,27-12 1-16,4 4 8 16,-62 4 0-16,-83 7-6 15,-106 0 9-15,-124 0-3 16,-99 0 0-16,-101 0-3 15,-47 11-4-15,-152 5 8 16,-124 7-1-16,-130 3 11 16,-100 2 1-16,-82 1-10 15,-66-3 0-15,-17 0 11 16,17-9 46-16,79 0-19 16,128 0 8-16,151-5-2 0,144 2-43 15,103-3 6 1,76 3-9-16,107-4-19 0,113-8 6 15,144-2 26-15,125-9-13 16,88-25 0-16,70 2-50 16,-18 4 23-16,-52 8 0 15,-78 15 27-15,-121 5-10 16,-120 0 10-16,-124 5-5 16,-134 18-6-16,-103 8-35 15,-165 10 46-15,-141 5 0 16,-107 1 10-16,-86 5-14 15,-72 3 4-15,-37 2 0 0,-15 2 34 16,14 10-20 0,52-2 28-16,110-5-9 15,151-11-30-15,176-20 22 0,171-6-25 16,135-15-24-16,212-10 15 16,187-3 7-16,140-39-2 15,104-15-3-15,30-1-20 16,-44 4 25-16,-59 8-54 15,-134 11 21-15,-141 13 29 16,-147 14-6-16,-142 4 8 16,-89 4-2-16,-151 0-24 15,-107 0 26-15,-106 0 4 16,-101 4 0-16,-54 1 17 0,-45 0-15 16,0 5 45-1,7 0 0-15,24 5-31 0,66 2 40 16,75 0-42-16,110-3-7 15,120 1 4-15,87-9-6 16,75-1-10-16,44-5-11 16,128 0-13-16,100 0 17 15,113-28-2-15,69-15-20 16,34-5 30-16,4 2-43 16,-73 3 47-16,-75 11-2 15,-117 8-1-15,-120 8-11 16,-107 7 10-16,-128 4-10 15,-160 5-4-15,-128 0 16 16,-97 9 2-16,-71 12-3 16,-8 0 14-16,22-3-11 0,64-7 10 15,97-3 21-15,144-2 31 16,117-6-44-16,90 3-6 16,58 2-12-16,96-1-31 15,97-4 31-15,78 0 0 16,87 0-9-16,20-14 7 15,-6 2-34-15,-32 6 17 16,-68 6 3-16,-94 0-44 16,-81 0 21-16,-80 10 12 15,-41 14-3-15,-110 5 22 16,-52 5 13-16,-51 4-5 16,-28-1 9-16,-17 0-5 0,-7 1 26 15,7 1-17 1,21-5 9-16,41-2 41 0,55-3-39 15,48-9 4-15,58-5-28 16,35-5 10-16,24-4-21 16,38-3-6-16,103-3 17 15,72-3-3-15,87-34 3 16,54-14-12-16,17-1-1 16,-7 1-6-16,-47 13 19 15,-94 12 0-15,-89 18-13 16,-120 8-5-16,-72 0-38 15,-152 17 56-15,-86 15-3 16,-75-2 11-16,-14 5-6 0,-7-9-2 16,58-3 0-16,66-10 37 15,93 0-22-15,79-11 44 16,65 1-16-16,31 0-40 16,51 4-4-16,76-7 1 15,87 0 0-15,74 0 10 16,84-21 0-16,51-11-10 15,30 4 0-15,-9 8 5 16,-59 9-5-16,-89 11 0 16,-117 0 0-16,-128 0-2 15,-82 8-71-15,-189 24 39 16,-144 5 32-16,-104 0 4 16,-65-5-5-16,0-7 3 15,45-5 0-15,72-6 22 0,96-5-7 16,121-6 16-16,96-1 2 15,72-2-31-15,31 0 0 16,44 0-2-16,90-8 0 16,80-23 10-16,74-7-10 15,56-2-2-15,35-3-14 16,-12 9 16-16,-54 9-4 16,-89 7 4-16,-107 16 0 15,-86 2-7-15,-55 0-5 16,-131 0 12-16,-89 20-13 15,-62 20 31-15,-42 4-16 16,8 2-2-16,37 1 0 0,49-7 4 16,86-6 7-16,78-5-10 15,52-7-1-15,38 1 3 16,31-3-6-16,86-11 3 16,93-9 0-16,62 0 1 15,54-17 3-15,46-20-4 16,6-1 0-16,-7 4 6 15,-37 11-9-15,-77 12 3 16,-71 11 0-16,-96 0-9 16,-70 0 8-16,-40 20-11 15,-128 14 8-15,-76 14 8 16,-58 5 9-16,-27-5-11 16,3-9 0-16,24-2 26 0,17-5-21 15,11-3 15 1,34-3-2-16,41-9-17 0,62-6 14 15,72-5-17-15,45-6 0 16,96 0-10-16,125 0 12 16,136-32-2-16,94-7 0 15,54-1 16-15,-24 4-17 16,-82 21 1-16,-124 5-8 16,-127 10 3-16,-103 0-14 15,-45 0 15-15,-110 7-4 16,-76 21 8-16,-75 12 5 15,-42 0-5-15,-6 0 0 16,-4-3 7-16,45-3-3 16,41-2-4-16,62-4 16 0,55-8-12 15,58-11 7-15,45-3-11 16,7-1-5-16,86-5-6 16,72 0 14-16,80 0-3 15,50-20 0-15,1-5 1 16,-51 8-15-16,-84 8 2 15,-71 3-16-15,-83 4 25 16,-24-2 1-16,-100 4 2 16,-62 0 0-16,-51 0 3 15,-24 12-3-15,23 8 0 16,25-3 0-16,59-5 26 16,47-1-18-16,55-8 9 0,39 0-5 15,13 0-5-15,6 2-14 16,70 1-4-16,72 0 11 15,65-6 8-15,55 0-7 16,14 0-1-16,-7 0 1 16,-61 0 11-16,-67 0-19 15,-71 0 7-15,-62 0-26 16,-28 0 24-16,-96 2-17 16,-76 10 19-16,-51 1 0 15,-31 2 10-15,0 3-10 16,10-1 0-16,34 1 0 15,32-4-3-15,58 0 12 16,48-8-9-16,41-1 0 0,45-5 10 16,0 3-20-16,52-3 8 15,71 0 2-15,63-11-6 16,44-30 6-16,8-10 0 16,-8-3-2-16,-44-3-4 15,-62-4 5-15,-56-2-6 16,-68-8-2-16,0 0 1 15,-89-6-5-15,-31 2 13 16,-35 4-2-16,-14 4-2 16,-3 10 4-16,11 9 0 15,13 9 1-15,14 10-2 0,20 3 4 16,42 3-3 0,14 6 10-16,34 5-3 0,17 3 9 15,7-5-16 1,38-6-1-16,65-14-12 0,51-9 13 15,25-6 0-15,0 1-12 16,-17-1 20-16,-8 0-8 16,-33 4 0-16,-49 3 1 15,-55 4 3-15,-24 9-2 16,-113 13-2-16,-73 16 0 16,-58 0 10-16,-37 28-10 15,-1 23 0-15,27 7 2 16,56 2-4-16,58-3 2 15,52-15 0-15,34-9-7 0,48-15 17 16,14-2-19 0,66-8 9-16,99-8-4 0,124 0-9 15,120-42 13-15,117-16-23 16,79 1 11-16,17 5-41 16,25 12 52-16,-32 6-6 15,-23 5-7-15,-49 7 11 16,-62 7-11-16,-65 4 14 15,-75 11 0-15,-77 0 10 16,-71 0-10-16,-80 3 0 16,-61 13 6-16,-52 11-21 15,-52 7 22-15,-120 17-7 16,-103 11 20-16,-72 8-11 0,-38-7-3 16,0-12-6-1,65-17 8-15,90-10 18 0,99-10-10 16,86-8-5-16,45-4-11 15,104-2-12-15,88 0 4 16,104-26 16-16,82-11-7 16,52-5 7-16,0 1-8 15,-38 10 0-15,-59 8-5 16,-78 14 16-16,-108 9-11 16,-81 0 0-16,-66 0-21 15,-134 9 14-15,-110 23 7 16,-117 2 6-16,-80 3-6 15,-40-5 17-15,-7-4-13 16,51-8 15-16,80-3-7 16,119-9 31-16,115-2-31 0,105-6-5 15,80 0-7-15,138 0 4 16,147-6-4-16,127-24 0 16,90-2 4-16,45-3-19 15,-11 3-24-15,-61 5-5 16,-80 1 38-16,-86 6-7 15,-103 11 13-15,-99 2 0 16,-93 3 7-16,-76 4 9 16,-62 0-10-16,-107 0 15 15,-92 26 3-15,-80 5-14 16,-57 0-6-16,-25 4-4 16,-21 2 13-16,21 3-8 0,45-3 0 15,82-6-5 1,124-14 25-16,114-2-22 0,85-4 10 15,176-8-12-15,131-3-1 16,130 0 19-16,117-29-12 16,48-13-7-16,1-9 1 15,-36-4 14-15,-68 4-15 16,-106 2 0-16,-87 9 2 16,-85 8 1-16,-107 12-3 15,-69 3 0-15,-72 3-5 16,-82 2 11-16,-94-4-6 15,-99 4 0-15,-72 6 6 0,-48 3-17 16,-18 3 11 0,35 0 0-16,89 0-3 0,110 0 15 15,90 0-12-15,89 0 0 16,58 0-10-16,121 0 9 16,117-2 1-16,89-24 0 15,45-3-4-15,-8-5 15 16,-30 0-11-16,-48-3 0 15,-86 2 14-15,-79 12-22 16,-90 4 8-16,-89 4 0 16,-44 1-5-16,-135-1 13 15,-72 4-8-15,-76 8 0 16,-30 0 6-16,9-3-15 16,29 0 9-16,81-2 0 15,84 0 2-15,81-1 6 0,63 6-8 16,34 1 0-16,103-2 10 15,73 1-22-15,58 3 12 16,37 0 0-16,4 0-3 16,-41 0 14-16,-58 0-11 15,-73 0 0-15,-69 3 9 16,-58 1-29-16,-6-2 20 16,-111 4 0-16,-69 6-12 15,-75 7 23-15,-35 10-11 16,-31 6 0-16,18 7 9 15,27 4-17-15,38 6 8 16,65-7 0-16,66 1-9 0,54-1 15 16,52 1-6-16,7 0 0 15,7 0-1-15,52-6-13 16,37-6 13-16,38-5 1 16,24-6-17-16,35-3 20 15,-1 0-3-15,-37-4 0 16,-52-1 5-16,-58-6-16 15,-45-1 11-15,-103-2-1 16,-128 2-16-16,-116 4 29 16,-76-1-12-16,-45 1 0 15,18-4 9-15,41-2-11 16,75 0 2-16,90-1 0 16,79-5 3-16,93 0 9 0,48 0-2 15,24 0 18-15,69 0-20 16,65-22 9-16,58-7-17 15,35 6 0-15,35 3-4 16,-11 8 12-16,0 7-8 16,-35 5 0-16,-61 0 6 15,-52 3-16-15,-58 8 10 16,-45 4-8-16,0 2 3 16,-97 3 0-16,-50 6 5 15,-67-1 3-15,-30 4 11 16,-10 0-18-16,17 2 4 15,30 0 0-15,59-3-7 0,52-3 13 16,58 5-6-16,38-1 0 16,21 0-3-16,86-4-4 15,61-7 7-15,62-13 0 16,59-5-1-16,0 0 11 16,-14-5-10-16,-62-13 0 15,-61 7 5-15,-73-1-5 16,-41 6 0-16,-38 0 0 15,-31 1-6-15,-73 5 15 16,-64 0-9-16,-49 0 0 16,-20 0 7-16,17 3-11 15,55 5 4-15,62-2 0 16,58 0-4-16,38-3 4 0,7 5-2 16,38 1-3-1,65 2 5-15,66-5-3 0,47-3 3 16,15 0 0-16,-25-1-7 15,-51 4 4-15,-42 0 3 16,-47 0 0-16,-36-3 4 16,-16-3-18-16,-14 3 14 15,-20 5-9-15,-63 7-2 16,-58 5 21-16,-45 2-10 16,-37 4 0-16,10 3 9 15,13-4-11-15,28 4 2 16,62-6 0-16,42-6-14 0,47 0 16 15,21-2-4 1,27-4-5-16,94-2-4 0,58-9 8 16,51 0 3-16,-3 0 0 15,-17-9-5-15,-62 4 3 16,-76 1 2-16,-41 4 0 16,-31 0 6-16,0 0-13 15,-38 0 7-15,-52 0 0 16,-20 4 4-16,-6 10 5 15,9-6-9-15,35-5 0 16,34 0 9-16,24 1-16 16,14-2 7-16,0 3-9 15,7 6 2-15,38 7-1 16,20 2 8-16,38 3 0 16,24-6-36-16,21-3 35 0,0-2-32 15,-14-6 13-15,-37-4 7 16,-46-2 24-16,-44 0-13 15,-7 0 2-15,-96 6 0 16,-66 5 1-16,-55 7-1 16,-27-2 0-16,-7-1 5 15,59 3 7-15,51-7-8 16,65 0 1-16,62 3 6 16,14 4-22-16,59-4 5 15,68 3 6-15,66-5 8 16,13-10-1-16,4 1-5 15,-42-3-2-15,-47 0-10 0,-56 0-2 16,-27 0 12-16,-38 0-3 16,0 0-1-16,-52 0-30 15,-51 0 28-15,-31 15-31 16,-14 5-48-16,21-1 51 16,24 5-33-16,37-4-153 15,35-4-437-15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20.167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54 1057 0,'0'0'142'16,"0"0"-61"-16,0 0 15 16,0 0-48-16,0 0-20 15,0 0-20-15,83-10-8 16,13 10 0-16,52 7 8 15,20-1-3-15,-9-1 6 16,-29-1-8-16,-16-4-3 0,-35 0 8 16,-24 2-3-1,-28 1 3-15,-20-3 2 0,-7 6-9 16,0-6 28-16,0 3-13 16,0-1-1-16,-20-2-9 15,-25 0 6-15,-14-8-9 16,-9-12-3-16,9 6 5 15,14-1-7-15,8 8 3 16,23 0-1-16,7 1 0 16,7 4 7-16,0-1-7 15,0 3 0-15,0 0 4 16,0 0-10-16,0 0-1 16,0 0 7-16,0 0-4 15,14 0-11-15,24 0 14 0,20 18-7 16,25 8 8-16,-11 7 1 15,3 2 0-15,-16 2-1 16,-14-3 0-16,-21 0 2 16,-17 1-5-16,-7 2 3 15,-45 3-1-15,-45-1-6 16,-20 0-73-16,-3-9-76 16,24-7-135-16,47-3-195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20.62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316 929 874 0,'0'0'217'0,"0"0"-95"15,0 0-3-15,0 0-2 16,0 0-57-16,0 0-10 16,-117-120-14-16,111 120-31 15,-1 0-5-15,-24 35-1 16,-14 27 1-16,0 16 5 16,1 2 0-16,37 2-5 0,7 1 0 15,0-2 3-15,58-13-13 16,25-11 8-1,20-21 2-15,31-18 1 0,0-18 0 16,14 0-1-16,-7-43 3 16,-17-11 0-16,-18-6 33 15,-34-15-9-15,-20-1 10 16,-28-10-1-16,-24-5-25 16,-31 4 10-16,-65 8-20 15,-21 16 6-15,-17 17-10 16,-14 21 3-16,28 13-3 15,17 12-5-15,27 12-14 16,17 39-37-16,22 20-11 16,23 9-83-16,14 0-92 15,82-14-252-15</inkml:trace>
  <inkml:trace contextRef="#ctx0" brushRef="#br0" timeOffset="615">1809 320 628 0,'0'0'269'16,"0"0"-97"-16,6-194-10 15,-6 145 3-15,0 12-72 16,0 10-6-16,-6 17-29 15,6 7-16-15,0 3-31 16,-7 0-7-16,-11 34-4 16,-19 46 0-16,-15 32 11 15,-27 28-5-15,-4 11 4 16,1 7-2-16,-1 7-7 16,18-7 18-16,27-12-19 0,31-15 0 15,7-23-1-15,59-12-2 16,30-23 3-16,14-15-1 15,11-19-32-15,3-19-17 16,-4-14-51-16,-27-6-103 16,-24 0-163-16</inkml:trace>
  <inkml:trace contextRef="#ctx0" brushRef="#br0" timeOffset="3239">2029 937 688 0,'0'0'204'0,"0"0"-78"16,0 0-1-16,0 0-64 16,0 0-20-16,0 0 17 15,82-125-18-15,-51 105-6 16,-17 9 25-16,0 2-38 16,-8 6-3-16,5 3 1 15,-11 0-15-15,0 0-8 16,0 0 4-16,7 6-15 15,0 25 8-15,6 12 1 16,-6 11 6-16,-7-2 4 0,0 4 8 16,0 0-12-1,0-8 0-15,-14 1 7 0,8-10-10 16,-8-1 5-16,14-9-2 16,0-13 0-16,0-7 9 15,0-6-10-15,-11-3 2 16,11 0 0-16,-6 0 13 15,-8 0-11-15,-7 0 0 16,-10 0 20-16,0-12-18 16,18 4 0-16,6 2-3 15,0 6 2-15,7 0 7 16,0-2-7-16,0-2-3 16,0 4-1-16,20-5-23 15,39-1 23-15,23-6-4 0,15-2 9 16,6 0-8-16,-14 2 3 15,-20 1-63-15,-11-6-47 16,-13-3-95-16,-17-11-55 16,-4-12-244-16</inkml:trace>
  <inkml:trace contextRef="#ctx0" brushRef="#br0" timeOffset="3508">2950 160 342 0,'0'0'418'0,"0"0"-216"16,0 0-52-16,0 0 9 0,0 0-46 15,0 0-55-15,-45-137-40 16,66 188-18-16,37 35 5 16,25 31 1-16,13 12 8 15,-6 14-8-15,-8 0 26 16,-30-3-26-16,-38-9 4 15,-14-13-5-15,0-13 0 16,-59-8-5-16,-30-8 0 16,-1-11-28-16,-6-15-80 15,13-12-124-15,18-5-257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24.42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1590 822 0,'0'0'128'16,"0"0"-41"-16,0 0-4 15,0 0-26-15,0 0-57 16,0 0 21-16,206-15-13 16,-51 6 18-16,17 1-25 15,14-8 3-15,-32 3-7 0,-50-1 3 16,-36 5-99-16,-54 4-70 16,-14-1-44-16,-51-3-88 15</inkml:trace>
  <inkml:trace contextRef="#ctx0" brushRef="#br0" timeOffset="198">444 1241 693 0,'0'0'201'16,"0"0"-35"-16,0 0-9 16,0 0-51-16,0 0-39 15,0 0-52-15,-7 5-15 0,7 44 0 16,0 25 13-16,0 7 8 15,0 6-16-15,0 0-3 16,0-5-4-16,0-1-4 16,0-13-195-16,0-13-125 15</inkml:trace>
  <inkml:trace contextRef="#ctx0" brushRef="#br0" timeOffset="580">1592 1397 760 0,'0'0'277'0,"0"0"-122"16,0 0-24-16,0 0-24 16,0 0-65-16,0 0-30 15,-21 18-12-15,-10 31-1 16,4 14 1-16,10 8 0 15,10-6 4-15,7-2-7 16,7-11 3-16,44-16-10 16,18-15 6-16,-4-21 4 15,18 0 3-15,-11-12 12 16,4-27 28-16,-18-5 21 16,-20-4-23-16,-24-3-7 0,-14 5 1 15,0 1-25-15,-21-2-6 16,-37 10-4-16,-18 9-5 15,11 5 2-15,3 8-10 16,27 10-48-16,11 5-29 16,24 0-125-16,0 2-267 15,24 10-274-15</inkml:trace>
  <inkml:trace contextRef="#ctx0" brushRef="#br0" timeOffset="880">2727 360 856 0,'0'0'298'16,"0"0"-119"-16,-90-146-49 16,63 129-23-16,10 14-66 15,-4 3 6-15,-17 60-42 16,-27 46 4-16,-18 39 8 15,-6 19-16-15,30 13 5 16,8 5 4-16,27 5-6 16,17-5 7-16,7-18-11 15,7-24 3-15,37-27-6 16,15-17 3-16,17-25-7 0,-1-17-34 16,22-17-52-1,19-16-128-15,32-21-186 0</inkml:trace>
  <inkml:trace contextRef="#ctx0" brushRef="#br0" timeOffset="2396">6261 582 829 0,'0'0'212'15,"0"0"-46"-15,0 0-18 16,0 0-69-16,0 0 2 15,0 0-46-15,-79-93-23 16,55 121-12-16,-3 32 14 16,-11 23-14-16,-7 14 6 15,14 14 1-15,11 15-2 16,-4 6-5-16,10-3 0 0,7-9 0 16,7-20 0-1,7-14-40-15,37-21-128 0,1-14-166 16,7-16-146-16</inkml:trace>
  <inkml:trace contextRef="#ctx0" brushRef="#br0" timeOffset="2788">6299 1512 663 0,'0'0'230'15,"0"0"-69"-15,0 0-10 16,0 0-21-16,52-149-71 15,-14 126-18-15,-1 3-20 16,15 9-15-16,-7 6-3 16,6 5-3-16,-13 0 3 0,0 10-12 15,-17 22 9-15,-8 5 0 16,-13 5-2-16,0 2-15 16,0-7 17-16,0-6 0 15,0-10 0-15,-13-11 14 16,13-3-14-16,0-7 0 15,0 0 10-15,0 0-10 16,0 0 22-16,13-20-3 16,18-14-17-16,14-8 0 15,6 1-2-15,-6 6 0 16,0 9-1-16,-18 12 1 16,4 14 0-16,-7 0-10 0,4 9-13 15,-4 25 22-15,-3 4-68 16,-8 4-71-16,-2-7-104 15,9-14-303-15</inkml:trace>
  <inkml:trace contextRef="#ctx0" brushRef="#br0" timeOffset="3035">7351 540 905 0,'0'0'207'16,"0"0"-44"-16,0 0-42 0,0 0-59 16,0 0-52-1,0 0-10-15,107 123 50 0,-35-29-36 16,4 21 9-16,-25 13-7 16,-23 10-12-16,-28-1-1 15,0-12-3-15,-35-13-25 16,-40-20-94-16,-8-24-249 15,-13-16-657-15</inkml:trace>
  <inkml:trace contextRef="#ctx0" brushRef="#br0" timeOffset="3371">7561 0 88 0,'0'0'1035'16,"0"0"-826"-16,0 0-136 15,0 0-63-15,199 234 139 16,-58-62-84-16,14 14-32 16,-14 11 14-16,-38 0-32 15,-27-9-7-15,-49-10 2 16,-27-18-7-16,-27-17-6 15,-93-11-36-15,-49-19-112 16,-41-6-285-16</inkml:trace>
  <inkml:trace contextRef="#ctx0" brushRef="#br0" timeOffset="1556">3394 1643 1064 0,'0'0'136'16,"0"0"-7"-16,0 0-12 15,0 0-53-15,0 0-44 16,0 0-16-16,244-193 12 16,-148 118-2-16,11-8-10 0,-21-9 13 15,-18 4-12-15,-23 2 7 16,-24 9 8-16,-14 17-17 16,-7 15 3-16,0 16 10 15,0 14-16-15,0 6 14 16,0 9-14-16,-14 0-4 15,-31 32 2-15,-13 34 4 16,-18 25 0-16,18 11-2 16,13 8 3-16,7-2-4 15,18-2 1-15,6-9 0 16,14-14-2-16,0-14 1 16,0-23 0-16,34-15-17 15,18-13-17-15,10-18 33 16,3 0-10-16,11-4 12 0,-11-27 6 15,-7-9 2-15,-6-3-5 16,-21 1 4-16,-17-1-6 16,-7 8 11-16,-7 12-11 15,0 9 0-15,0 8 6 16,0 6-4-16,0 0-6 16,0 10-4-16,0 28-1 15,17 11 0-15,-4-3 8 16,12-3 0-16,16-11-5 15,-3-7-13-15,13-11 15 16,11-10-4-16,-10-4 7 0,-1 0 0 16,8-31 0-1,-22-7 6-15,-9-11 10 0,-11-5-12 16,-17-1 23-16,0 2-13 16,-51 6-11-16,-18 10 1 15,10 14-4-15,1 15-12 16,6 8 12-16,8 3-52 15,6 36-38-15,14 13-77 16,24 5-97-16,0-2-73 16</inkml:trace>
  <inkml:trace contextRef="#ctx0" brushRef="#br0" timeOffset="2080">4938 1638 236 0,'0'0'472'16,"0"0"-291"-16,0 0-27 15,0 0 14-15,72-158-49 16,-72 136-39-16,-14 4-50 16,-17 7-25-16,17 7-5 15,1 4-19-15,2 0 19 16,-3 4 1-16,8 25 4 16,6 5 5-16,0-2-10 15,0-6 0-15,13-8-5 16,11-2 12-16,-10-10-1 15,0-6-6-15,3 0 3 16,-3 0 5-16,7 0 2 16,3-4-3-16,-11-4 27 15,-6-2-9-15,4 10 22 0,-11 0 2 16,0 0-31-16,0 0-10 16,0 10-8-16,0 36-1 15,-18 19 1-15,-2 30 4 16,-11 2 13-16,17 14-16 15,-17 1 2-15,10-1 10 16,-10 4-13-16,-6-7 3 16,9 7 0-16,-3-7 3 15,11-5-6-15,-4-14 0 0,17-26 3 16,0-24-5 0,-7-18 2-16,4-17 0 0,3-4-2 15,-21 0 6-15,-34 0-3 16,-27-25 17-16,-21-17-18 15,-7-12 0-15,21-15-36 16,6-11-37-16,39-6-40 16,51-5-85-16,0-1-81 15,96-2-192-15</inkml:trace>
  <inkml:trace contextRef="#ctx0" brushRef="#br0" timeOffset="4578">2483 2441 562 0,'0'0'338'0,"0"0"-205"16,0 0-30-16,0 0-27 16,0 0-20-16,0 0-2 15,20 6-54-15,-20 42 7 16,11 18-7-16,2 14 12 16,1-5 0-16,10-9-4 0,-10-15-6 15,10-11 6 1,3-9-8-16,25-5 0 0,31-9 8 15,44-5-5-15,55-12 12 16,66 0-8-16,40-6-5 16,39-14 1-16,7 3-3 15,6 5 0-15,21 6 4 16,10 4 1-16,32-4-5 16,9 0 6-16,-10 1-6 15,4-1 7-15,-14-2-2 16,-3-2 20-16,-21 0 6 15,-55-5-14-15,-69 4 19 16,-103-1 2-16,-76 6-15 16,-48-5 23-16,-17-9 7 15,-17-14-10-15,-42-12-30 0,-23-12-9 16,-4-4-4-16,-10-4 5 16,13 6-4-16,14 5 15 15,11 7-16-15,30 17 0 16,11 14 1-16,17 8 6 15,0 9-14-15,0 0 6 16,7 0-50-16,38 40-23 16,-7 25-45-16,-14 16-199 15,-24 10-444-15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30.46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91 0 818 0,'0'0'164'15,"0"0"5"-15,0 0-57 0,0 0-18 16,0 0-54-16,0 0-39 15,-7 178 6-15,-7-81 4 16,-10 10 0-16,11 0 13 16,-11 10-22-16,24-8 14 15,0-9-10-15,0-11-5 16,24-24 5-16,20-13-6 16,15-15 0-16,-1-11 2 15,11-18 4-15,10-8-1 16,10 0 0-16,18-17-2 0,-11-13 13 15,-17-8-6 1,-34 6-8-16,-14 9 8 0,-24-3-8 16,-7 0 6-16,0-2 28 15,0-3-20-15,-21 5 5 16,-10 6-15-16,0 3-4 16,11 10-3-16,13 6 4 15,7 1-3-15,0 0 0 16,0 0 0-16,0 0-5 15,0 0 5-15,0 0-7 16,27 0 6-16,18 19-17 16,38 13 18-16,6-1 2 0,0 3-1 15,1-2 3 1,-25-4-4-16,-13-2 0 0,-21-3-3 16,-18-3 6-1,-13 6-3-15,-6 8 0 0,-77 9-12 16,-51 11 11-16,-35 0-106 15,-9 1-174-15,16 2-254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36.67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214 420 694 0,'0'0'323'0,"0"0"-153"0,0 0-58 16,0 0-14 0,0 0-24-16,0 0-38 0,-65-63 11 15,55 63-17-15,10 0-20 16,-14 6-10-16,0 22-17 15,7 9 3-15,-10 6 14 16,17-6 6-16,0-5-3 16,0-6-3-16,24-6-4 15,14-15 2-15,-10 1-13 16,3-6 13-16,-4 0 2 16,-3 0-5-16,-3-9 5 15,-4-18 8-15,-10-11 7 16,-7-3 15-16,0-5-17 15,0 7 7-15,-31 7-4 16,-7 4-13-16,4 8 8 0,-4 8-11 16,-7 7-2-16,0 5 1 15,15 0-9-15,2 19 5 16,11 25 3-16,17 13-6 16,17 0 7-16,55 1-18 15,31-16-7-15,25-16 24 16,13-18-14-16,-7-8 12 15,-7-14 0-15,-24-30 4 16,-14-12 8-16,-30-7 2 16,-8-6 21-16,-37-2 12 15,-14 0-26-15,0-4 13 16,0 12-1-16,-14 17-17 0,-10 15 11 16,18 23-15-16,-8 8 2 15,14 0 16-15,0 0-26 16,-7 39-1-16,-17 36-14 15,-4 39 8-15,-10 23-1 16,1 18 12-16,-1 19-4 16,3 12 0-16,5 0 3 15,9-6-8-15,-3-17-1 16,10-26-22-16,14-27-7 16,0-34-4-16,0-33 11 15,45-29 16-15,6-14 6 16,15-20 5-16,9-43 1 15,4-13 4-15,-17-14 14 0,-27-4-1 16,-18 4 3-16,-17 3-2 16,-31 1-17-16,-52 9-1 15,-13 8-7-15,0 20-43 16,24 21-20-16,41 17-86 16,31 4-97-16,17 7-139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34.73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110 331 506 0,'0'0'358'0,"0"0"-178"16,0 0-44-16,0 0 18 0,0 0-53 16,0 0-32-16,0 0-39 15,-7-34-16-15,7 79-14 16,0 24-14-16,0 25 14 15,-21 1 40-15,-10-1-34 16,17-2 7-16,1-10-5 16,-4-24-7-16,17-19 6 15,-7-15-7-15,7-19 0 16,0-5 0-16,0 0 6 16,0 0-2-16,0-19 6 15,0-36 18-15,0-28 26 16,24-26-38-16,3-19-15 15,11-6-1-15,0 2 7 0,0 12-12 16,-11 24 5-16,-3 32-3 16,-17 30-3-16,7 22 4 15,-7 9-1-15,24 3 2 16,13 0-23-16,29 17 3 16,16 23 5-16,-13 16 5 15,-11 17 10-15,-20 13-28 16,-21 9 4-16,-24 1-7 15,0-1-31-15,-69-27 5 16,-3-14-31-16,3-19 7 16,17-18 37-16,15-6 24 15,16-7 21-15,14-4-1 0,7 0 1 16,0 0 0 0,0 0 2-16,0 0 2 0,7 0-4 15,31 0-9-15,7 0 9 16,6 9 0-16,1-2 1 15,-1 11 1-15,-6 5-2 16,0 5 0-16,-8 9 8 16,-16 1-5-16,-7 7 5 15,-14 7 7-15,0-9-8 16,-7 5 19-16,-52-11 3 16,-6-2 12-16,-31-9-2 15,-18-12-15-15,-2-5-13 16,-5-9-2-16,32 0-9 15,30 0-13-15,39-21-72 16,20-22-30-16,86-18-21 0,65-10-155 16</inkml:trace>
  <inkml:trace contextRef="#ctx0" brushRef="#br0" timeOffset="599">1640 582 603 0,'0'0'272'16,"0"0"-101"-16,0 0-15 0,0 0-31 15,0 0-42 1,0 0-35-16,-141-102-29 0,96 102 10 16,0 9-29-16,1 21 1 15,-1 16-1-15,14 9 8 16,17 2-13-16,14 1 5 15,0-2 0-15,45-4-2 16,37-17-9-16,-2-10-17 16,2-14 12-16,1-11-8 15,-18 0 17-15,-20 0 7 16,-32 0 0-16,11 0-4 16,-17-6 10-16,-7-2-5 15,0-12 11-15,0 8-12 16,0 1 16-16,0 4-5 15,0 7-3-15,0 0-2 0,0 0-6 16,0 0-12-16,-7 24-4 16,7 16 3-16,0 6 13 15,0-3 0 1,38-3-10-16,21-9 9 0,-1-9-10 16,18-18 9-16,-4-4 0 15,11-9 4-15,-1-25 3 16,-17-9 23-16,-20 0 18 15,-24 0 16-15,-11 1-14 16,-10 1-3-16,-10 2-8 16,-42 7-18-16,-20 6-2 15,-17 13-17-15,6 1-9 0,11 12 4 16,10 0 5-16,17 5-13 16,11 19 7-16,10 10-55 15,17 3-13-15,7 3-58 16,0-9-81-16,51-5-140 15,25-12-404-15</inkml:trace>
  <inkml:trace contextRef="#ctx0" brushRef="#br0" timeOffset="995">2654 753 577 0,'0'0'313'15,"0"0"-190"-15,0 0 20 16,0 0-28-16,0 0-28 0,0 0-48 16,59-33-39-16,23 33-1 15,14 0-4-15,-13 0 6 16,-11 0-1-16,-14 8 3 16,-27 1 2-16,-10 0-3 15,-11-3-2-15,-10 3-8 16,0 1 6-16,0 10-6 15,-37 6 5-15,-22 7 3 16,-10 9 6-16,-13 6 2 16,16 3-7-16,15-2 3 15,20-12-3-15,24-11-1 16,7-12 0-16,0-6-3 0,31-4 3 16,21-2-2-16,13-2 4 15,11 0-2-15,13 0 9 16,0-6-9-16,8-4 1 15,-18-5-1-15,3 1-80 16,-23-1-153-16,3-2-218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0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20 170 0,'0'0'290'15,"0"0"-160"-15,0 0 6 16,0 0 8-16,0 0-39 16,0 0-24-16,-17-20-26 15,17 20-32-15,0 0-9 16,0 23-6-16,0 22-8 15,-7 13 22-15,7 2-12 16,-7 6 12-16,0-1-22 16,7-2 3-16,0-7 3 15,-14-6-6-15,-3-4-52 16,-3-12-178-16,-11-11-262 16</inkml:trace>
  <inkml:trace contextRef="#ctx0" brushRef="#br0" timeOffset="367">333 131 707 0,'0'0'128'0,"0"0"-32"15,0 0 4-15,0 0-83 0,0 0-14 16,0 0-1-1,0 121 2-15,0-62 3 0,0 2-7 16,0-12 2-16,0-10 1 16,38-10-3-16,0-14 0 15,6-15 0-15,1 0 4 16,7-6 10-16,-8-30-5 16,1-5 28-16,-17-12 57 15,-15 0-27-15,-13-7-9 16,0 3-24-16,-34 0-31 15,-11 10 3-15,-6 11-6 16,-1 12-5-16,14 7-3 16,7 15-23-16,11 2-75 0,20 2-114 15,0 24-120 1,0 4-292-16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1:37.00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681 0 762 0,'0'0'410'0,"0"0"-255"16,0 0-52-16,0 0-23 15,0 0-22-15,0 0-19 16,-66 21-39-16,4 70-12 16,-3 30 12-16,-11 9 0 15,25-5 15-15,23-12-15 16,11-10 4-16,17-20-8 0,0-21 4 15,0-18-44 1,17-18-49-16,4-20-99 0,3-6-107 16,-17-6 4-16,-7-34 5 15,0-8-54-15</inkml:trace>
  <inkml:trace contextRef="#ctx0" brushRef="#br0" timeOffset="761">230 676 66 0,'0'0'116'0,"0"0"-22"15,0 0 93-15,0 0-65 16,-223-109 5-16,216 104-34 15,7 5 9-15,0-6 19 16,0 0-10-16,51 0-22 16,39-2-89-16,34-10 23 15,23 4 14-15,12-6-24 16,-18 3 6-16,-52 3 2 0,-31 6-16 16,-30-2 11-16,-18 8 9 15,-10 2-13-15,0-3 16 16,0 3-8-16,14 0-9 15,7 0-5-15,23 15-3 16,8 21-3-16,10 11 0 16,-11 12 2-16,-6-2-4 15,0 1 3-15,-11-13-1 16,-10-2 2-16,-17-11 2 16,0-12-7-16,-7-9 3 15,0-11-19-15,-52 0-38 16,-6 0 21-16,-11-11 23 15,18-15-35-15,23-5 23 16,21 6 25-16,7-8 6 0,0 2-5 16,52-9-2-16,27-6-12 15,17-2 13-15,11-4 11 16,-21 2-10-16,3 7 13 16,-13 2 6-16,-32 10 0 15,-6 7 7-15,-24 13-10 16,-14 6 12-16,0 5 20 15,0 0-24-15,0 0-16 16,-7 0-9-16,-24 16-17 16,-13 26 6-16,16 12 11 15,4 8 1-15,24-5-1 0,0-3-4 16,24-11-2 0,28-12-9-16,13-17-10 0,11-11 18 15,-4-3-2-15,3 0 9 16,-9-28 15-16,-8-6-13 15,-6-15 26-15,-21 1 8 16,-18-1-10-16,-13-2 6 16,0 2-19-16,0 15 10 15,0 8 0-15,-6 18-22 16,-1 8 18-16,0 0-13 16,-17 20-6-16,-4 37-7 15,-3 16-11-15,11 8 18 16,20-7 7-16,0-8-7 15,58-15 0-15,7-13 0 16,25-10 4-16,6-13-3 0,-6-4-1 16,-22-8 0-16,-33-3-1 15,-35 0-54-15,0 0-108 16,-66-12-279-16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2:22.1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79 534 671 0,'0'0'185'16,"0"0"-90"-16,0 0 8 15,0 0 6-15,0 0-1 16,0 0-31-16,-79-37-57 16,79 37-16-16,6 0-4 15,46 0-3-15,30 11 3 0,35 9 0 16,31-6 2-16,24-8 11 15,-10-6-11-15,-4 0 5 16,-48 0-5-16,-28-3-1 16,-47 0 5-16,-18 3 0 15,-17 0-6-15,0-2 13 16,-7-10-5-16,-38-8-7 16,-23 1-1-16,-4 1-3 15,3 4 1-15,10 2 4 16,1-2-2-16,20 9 9 0,14-1-6 15,17 6-2 1,7-6-1-16,0 6-4 0,0 0 2 16,17 0-17-16,42 0 15 15,30 0-3-15,14 12 14 16,-6 2-9-16,-8 11 3 16,-24 7-1-16,-13 11 0 15,-14 8-2-15,-25 6 2 16,-13 6-1-16,0-11-4 15,-20 5-56-15,-32-11-96 16,-6-1-152-16,13-7-475 16</inkml:trace>
  <inkml:trace contextRef="#ctx0" brushRef="#br0" timeOffset="458">1836 528 748 0,'0'0'155'0,"0"0"-13"16,0 0-31-16,0 0-39 15,0 0-66-15,0 0 5 16,68 114 21-16,-40-45-17 16,10-6 11-16,-7 3-25 15,-18 3 2-15,1-12 5 16,-4-6-7-16,-10-13-2 15,0-18 0-15,0-11-12 0,0-9 13 16,0 0 15 0,-10-33 14-16,-17-21-15 0,-4-20-8 15,3-21-3-15,4-16-2 16,4-8 5-16,2-8-1 16,11 8-5-16,7 15 1 15,0 21-1-15,0 18 0 16,0 22-5-16,25 17 1 15,9 9-1-15,11 10 4 16,16 7-5-16,5 4 5 16,-8 42-4-16,1 11 1 15,-21 17 4-15,-32 9-3 16,-6 9-11-16,0-10 1 16,-44 1-27-16,-15-6-27 15,-13-2-50-15,-4-12-65 0,18-12-120 16</inkml:trace>
  <inkml:trace contextRef="#ctx0" brushRef="#br0" timeOffset="3899">2458 783 529 0,'0'0'117'0,"0"0"-49"15,0 0 32-15,0 0-14 16,237-96-15-16,-192 78-11 0,-21-3-21 16,-10 2 14-16,-14 1-19 15,0 5-3-15,0-8-8 16,-31 10-23-16,-4 11-12 16,-9 0 1-16,-8 0 4 15,1 32 7-15,-4 18 1 16,20 8 0-16,11 5 6 15,24-6-6-15,0-6-1 16,45-5 0-16,24-20-7 16,10-9 7-16,3-17 0 15,8 0 1-15,-1-25 16 16,0-19-15-16,-16 1 5 16,-15-3 3-16,-20 1-10 0,-7 8 6 15,-24-3 2 1,0 14 12-16,-7 8 21 0,0 7-7 15,6 9 9-15,-6 2-24 16,0 0-19-16,0 0 0 16,7 0-12-16,17 0 1 15,-10 25 8-15,10 13 1 16,-3 7-5-16,-14 1 4 16,0-1-9-16,3 4 12 15,-3-15 7-15,7-2-7 16,-1-16 0-16,4-7-2 15,-3-9-7-15,0 0 8 0,17 0 2 16,14-34 7 0,13-20 8-16,11-6-14 0,-11-15 5 15,1 10-7-15,-21-4 9 16,-11 12 10-16,-3 11-6 16,-17 1 8-16,0 8 2 15,0-1-10-15,-7-2 14 16,0 9-3-16,0-6-7 15,0 5 0-15,-14 1-12 16,0 17 10-16,7-1-7 16,-3 15 2-16,10 0-4 15,0 0-6-15,0 23-13 16,0 46-10-16,0 28 23 16,0 29-2-16,-7 8 2 15,-20 23 0-15,-4 17-3 0,-14 24 2 16,-7 11 1-16,8-1-1 15,-1-16 1-15,7-38-11 16,18-39-21-16,13-41-11 16,7-39 23-16,0-30-2 15,0-5 22-15,0 0 4 16,20-46 0-16,39-37 15 16,23-31-16-16,-6-11-2 15,-24 15 3-15,-39 8-2 16,-13 13-1-16,-20 6-1 0,-49 7-5 15,-20 0 1 1,-15 11-15-16,8 10-13 0,0 15 2 16,24 15-2-1,34 11 20-15,14 8-3 0,24 0 13 16,0 6-13-16,0-6-18 16,62-11-13-16,34-9 35 15,28-14 11-15,10-3 3 16,0 3 2-16,-31 1 0 15,-14 7 4-15,-23 6 8 16,-15 9 2-16,-20 3 11 16,-17 8-10-16,-14 6 10 15,0 0-9-15,0 0-15 16,0 0 9-16,0 0-10 16,0 0-4-16,0 0 0 0,0 0-1 15,0 0-21-15,0 14 1 16,-14 12 20-16,7 17 11 15,7-6-11-15,0 3-2 16,21-14 1-16,17-6-11 16,0-9 12-16,-7-11-3 15,3 0 6-15,4 0 7 16,-7-25 4-16,-4-7-9 16,-10-13 20-16,-17 1-6 15,0-7 2-15,0 7 5 16,-37 5-18-16,-15 7-2 15,0 14-6-15,-9 5-5 0,9 13 5 16,0 0-6 0,15 13 6-16,9 20-2 0,21 21 5 15,7 4-3-15,0 1 0 16,52-1 2-16,-1-15-6 16,8-13-1-16,-8-9 0 15,-13-14 3-15,0-7-11 16,14 0 13-16,6-13 5 15,1-20-2-15,9-5 5 16,-9-11-7-16,-8 9 1 16,-6 15 6-16,-14 5-8 15,-17 8 1-15,-14 12-1 16,7 0 0-16,6 0-3 16,11 0-11-16,7 32 12 15,4 2 2-15,-11 9-6 0,-4 0 6 16,5-3 0-16,-5-9 1 15,4-14-2-15,-10-2 5 16,-7-15-6-16,7 0 2 16,-14 0 0-16,17 0 3 15,21-25 4-15,-11-13-3 16,11 0 9-16,-7 18-8 16,-24 6 4-16,0 8 5 15,0 1-11-15,-1 5-3 16,-6 0-1-16,0 0-1 15,7 0-2-15,17 0-6 16,-10 0 7-16,10 5-1 0,4 15-6 16,3 4 9-16,-11-5 1 15,11 6 0-15,-17-16 0 16,3 3 0-16,-3-5 0 16,-7-2 0-16,0-5 6 15,-7 0-6-15,0 0 0 16,13 0 4-16,11-12-3 15,14-19 3-15,-3-3-2 16,2 2 3-16,-12 9 2 16,-12 15-7-16,1 2 0 15,-7 6-7-15,3 0 7 16,4 0-16-16,0 20 5 16,10 11 2-16,-10 6 1 15,10-3 8-15,-17-2 0 0,6-9 2 16,-6-9 1-16,7-2-3 15,-4-12-2-15,-3 0 0 16,-7 0 2-16,0 0-1 16,21 0 0-16,17-18 2 15,6-8 7-15,1-7-6 16,-7 10 0-16,-24 8 1 16,-1 10 5-16,-13 5-10 15,0 0 2-15,17 0-12 16,-10 0 6-16,0 0-5 15,14 12 5-15,3 6 5 0,-3 3 0 16,3-1 1 0,-11-3-1-16,11-8 2 0,-3 2-3 15,0-5 2-15,10-6 0 16,0 0 6-16,6 0-3 16,15-26 4-16,-7-4 1 15,-4-14-8-15,4 10 10 16,-1-9-10-16,-13 11 2 15,-10 18-4-15,-11 2 7 16,-10 12-10-16,7 0 4 16,7 0-10-16,0 0 6 15,3 6-9-15,-3 12 11 16,6-4 1-16,-9-3 2 16,-11-2-1-16,6-9 1 15,-6 0 0-15,0 0 1 0,0 0 4 16,0 0-5-16,0 0 16 15,0 0-6-15,-6-12 2 16,-25-2-12-16,10-6-1 16,-17 8 1-16,7 7-21 15,0 5 1-15,-10 0 4 16,-4 20 12-16,7 23 2 16,8 6 2-16,30 2-12 15,0 0 4-15,6-13-20 16,39-13 14-16,0-5 3 0,-14-14 3 15,-4-6 6 1,4 0 2-16,0 0 0 0,7-26 13 16,-11-5-4-16,4-6 9 15,-10-3 10-15,-14 2-2 16,3 13 8-16,-10 7-9 16,0 4-7-16,0 14 16 15,0 0-26-15,0 0-6 16,0 0-2-16,0 0-11 15,0 0 4-15,0 0 0 16,0 20 3-16,0 6-2 16,7 0 7-16,14-3-1 15,-8-8 0-15,12-8 3 16,-19-4-3-16,-6-3 0 16,14 0 5-16,10 0 1 0,14-31-1 15,7-6 5 1,6-6-6-16,-16 14 0 0,-11 6 3 15,-10 9-7-15,-8 14 2 16,5 0-6-16,-4 0 1 16,13 6-13-16,11 25 1 15,14 15 8-15,-7-8 7 16,-11 1-2-16,-3-7 8 16,-10-13-12-16,7-7 6 15,-11-6-4-15,-3-6 2 16,7 0-2-16,-14 0 4 15,31 0 3-15,3-26-2 0,18-10 9 16,9-17-9 0,-16 10 0-16,-17 4 3 0,3 15-1 15,-11 10-3-15,-9 14 0 16,-5 0-9-16,8 0 6 16,17 0-10-16,-3 9 2 15,3 14 10-15,-1 2-8 16,-2 1 9-16,10-6 0 15,-7 0 0-15,-4-8-2 16,4-2 2-16,-3-3-1 16,-4-5-4-16,-4-2 1 15,4 0 1-15,14 0 2 16,7-9 1-16,-4-16 7 0,21-6-2 16,-10-6-5-1,6-3 0-15,-6 3 2 0,-1-1-1 16,-13 13-1-16,-7 5 0 15,-17 20-4-15,0 0-1 16,-8 0 1-16,12 0 3 16,-5 0-19-16,1 7 9 15,3 17-5-15,-3-4 3 16,-7-8 4-16,7-10-1 16,-14 1 9-16,0-3 1 15,0 0 0-15,0 0 10 16,0 0 5-16,0-5-3 15,0-21 6-15,0-6-18 16,-7 7 0-16,-14 8 4 0,4 8-4 16,3 6-11-16,1 3 0 15,-1 0-8-15,-17 38-3 16,-7 18 22-16,0 13 3 16,31-12-3-16,7-5-17 15,0-13-5-15,7-10 6 16,38-14 4-16,6-10 10 15,18-5 4-15,-3 0-1 16,16-37 14-16,-10-6-15 16,-10-14 8-16,-10 3 0 15,-25-3 4-15,-16-1 17 16,-11 16 11-16,0 10-1 16,0 19 0-16,-18 5-33 0,-9 8-6 15,-4 0-15 1,-7 32 15-16,18 20 7 0,20-1-7 15,0 6 0-15,20-5-2 16,56-1-11-16,27-8-70 16,52-10-16-16,30-15-159 15,1-18-217-15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2:27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115 812 802 0,'0'0'157'0,"0"0"-58"15,0 0-22-15,0 0-23 16,52-177-24-16,-8 120 8 15,22-20-20-15,2-4-12 16,-9-2-1-16,-21 6 3 16,-32 6-5-16,-6 1 33 15,0 17-8-15,-24 9 3 16,4 22 19-16,-1 14-31 0,11 8-19 16,-18 6 0-1,-23 44-21-15,-18 28 21 0,-3 22 12 16,3 3-12-1,35-8 4-15,3 2-3 0,24-15-1 16,7-10 0-16,0-15 0 16,7-20-1-16,24-11-15 15,-4-14-1-15,11-12 16 16,27 0-7-16,25-25 8 16,23-28 23-16,4-4-23 15,-21 12 2-15,-30 10-2 16,-22 15 0-16,-20 14-3 15,4 6-4-15,-4 0-6 16,14 12 7-16,7 25-2 0,-1 3 8 16,-16 3-9-16,3-9 5 15,7-5 1-15,-11-8-4 16,11-8 4-16,-7-13-1 16,-4 0 4-16,18-6 0 15,-14-29 8-15,-4-9-3 16,-9-5 0-16,-18-9-4 15,0 13 10-15,-18-5-4 16,-16 11 7-16,-11 13 10 16,8 9-24-16,-8 15-14 15,0 2 3-15,-6 19 10 16,-1 25 1-16,21 7 0 16,17 0 1-16,14-5-4 15,0-3-1-15,7 3-20 0,31-9 17 16,14-11-18-16,-1-13 7 15,1-6 6-15,-1-7 11 16,11-20 1-16,-3-23 4 16,-8-3-3-16,-23 0 5 15,-11 12-5-15,-17 14 1 16,0 11 5-16,0 4-6 16,0 5 1-16,0 0-2 15,0 0-16-15,7 0 7 16,7 11-8-16,16 12 17 15,-2 0-4-15,10-12 4 16,7-2-4-16,-8-9 1 16,1 0 3-16,0-12 11 0,-4-16 1 15,4-9 0-15,-7-11 12 16,-10-1-4-16,-14 5 11 16,-7 7-17-16,0 12 11 15,0 10 3-15,0 10-16 16,0 5-12-16,0 0-5 15,0 8-21-15,0 34 13 16,0 11 8-16,24 4 8 16,14 0-6-16,6-6-3 15,-9-2 5-15,-4-9 1 16,-25-4 0-16,1-8-3 0,-7-10 0 16,0-6-7-1,-38-6-22-15,-34-3 28 0,-38-3-8 16,-3 0-6-16,17 0-84 15,13 0-37-15,42 0-122 16,41-6-294-16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2:30.0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251 733 888 0,'0'0'200'0,"0"0"-73"15,0 0-27-15,0 0-4 16,0 0-35-16,0 0-26 15,-7-56-32-15,0 56-3 16,7 13-5-16,-6 24-16 16,-1 7 21-16,-4 7 4 15,11-5-3-15,0-15 4 16,0-5-5-16,31-12-5 16,-7-3 4-16,-3-11-16 0,10 0 13 15,3 0 4-15,11-37 8 16,-7-3 5-16,-7-3-3 15,-11-2-8-15,-2 8 9 16,-12 10-11-16,-6 10 1 16,0 16 0-16,0 1 0 15,0 0-2-15,0 0-11 16,7 0-9-16,0 24 16 16,7 8-3-16,3 1 8 15,-3-1 2-15,7-3-2 16,3-9-1-16,-4-6-17 15,-3-2 6-15,-10-12 12 0,0 0-11 16,14 0 11-16,3-12 11 16,7-19-2-16,3-5 3 15,-10 6-3-15,-10 1 0 16,-7 16 4-16,0 1-13 16,-7 12 5-16,0 0-5 15,17 0-19-15,10 12 7 16,4 14 4-16,0 10 6 15,-10-4-3-15,0-6-6 16,-4-1-3-16,-3-11 7 16,-1-2-10-16,-13-12 10 15,11 0 7-15,-4 0 0 16,-7 0 10-16,13 0-4 16,25-26 12-16,7-17-10 15,20-2-6-15,4-1 3 0,-4 0-5 16,-6 10 0-16,-21 9 2 15,-8 16-2-15,-23 3 0 16,7 8-3-16,0 0-9 16,3 0 4-16,-3 19-1 15,0 1 6-15,3 5-2 16,-4-4 4-16,-6-4 1 16,0-11 0-16,-7-3 3 15,0 3-4-15,0-6 1 16,0 0 0-16,0 0 15 15,0 0-6-15,0-6 10 16,0-9-5-16,0-2-7 0,-7 10-1 16,-6 7-4-16,6 0-2 15,-4 0-5-15,-9 0-27 16,-1 0 11-16,-3 13 21 16,-7 19 0-16,4 5 0 15,20-6-12-15,7 6-13 16,0-3 19-16,14 4-4 15,37-7 3-15,8-11 7 16,9-6-15-16,-2-14 15 16,9 0 0-16,-9-2 2 15,-15-30 14-15,-6-5-16 16,0-9 6-16,-14-7 2 16,-18-6 5-16,1 6 5 15,-7 4 8-15,-7 14-9 0,0 18 12 16,10 17-22-16,-3 0-7 15,14 0-1-15,23 12-30 16,-6 19 31-16,14 1 0 16,-14 7-17-16,-11-7-8 15,-3 0 9-15,-10-12 12 16,10-1 3-16,-17-1 0 16,7-7 0-16,-7 9 1 15,17-11-3-15,-4 8 2 16,11-14 1-16,14-3 0 15,0 0-2-15,-1 0 10 0,8-23-2 16,-7-14-6 0,-11-13 5-16,4-3 12 0,-21-7-9 15,4 0 15-15,-21 9-4 16,0 7-8-16,0 13 14 16,0 17-3-16,-14 8-14 15,7 6-8-15,-17 0-11 16,-14 14-13-16,4 29 24 15,-21 9 4-15,27 5-3 16,28-6-1-16,0 1-10 16,0-9 10-16,14-12-14 15,31-5 9-15,-1-15 5 16,22-2-3-16,2-9 3 16,15 0 1-16,3 0 1 0,3-26 7 15,1-5-8-15,-8-8 0 16,-10 0 1-16,4-11 2 15,-17 6-4-15,-15 13 0 16,-6 11 3-16,-24 14-7 16,3 6 2-16,-3 0-8 15,6 11 3-15,-2 15-8 16,-5 6 11-16,-13-7-16 16,0-5-6-16,0-7 24 15,0-8-10-15,0-5 12 16,0 0 2-16,0 0 2 15,0 0 11-15,0 0 3 16,0-18 14-16,0-13-31 0,-7-1 5 16,-17 4-6-16,4 5 0 15,-4 9-5-15,-4 8-4 16,11 6-8-16,-11 0-14 16,-9 14 16-16,-8 29 13 15,7 9-2-15,24-9-11 16,7-3-9-16,7-9 18 15,0-14-2-15,0-3 2 16,14-4 2-16,17-8-4 16,-3-2 8-16,10 0 8 15,-1-2-5-15,1-22 4 16,-10-1-6-16,3 2 0 16,-11-4 7-16,-9 16-7 15,-11 5-1-15,0 6 0 0,0 0-4 16,0 0-3-16,0 0-7 15,6 17 8-15,8 4-4 16,10-4 11-16,4-10-1 16,10-7 7-16,-1 0-6 15,8 0 7-15,0-18 0 16,-11-20 16-16,-3-7 27 16,-10-1-25-16,-4 0 9 15,-10 9 5-15,0 6-15 16,-7 11-2-16,0 8-9 15,0 12 1-15,0 0-7 0,0 0-8 16,0 0-11-16,0 14 2 16,7 23-6-16,10 7 15 15,3 1 1-15,11 1 2 16,-10-1-4-16,3-1 1 16,-10-7-5-16,-14-12-3 15,0-13-37-15,0-4-9 16,-31-8-17-16,-28 0 28 15,-16 0 18-15,16 0 7 16,21 0 9-16,25-10 6 16,13 10 6-16,0-4-6 15,0 4 2-15,31 0-14 16,34-6 4-16,24-8 11 16,15-3 4-16,9-9 1 15,-17-6-1-15,-10 1-1 0,-3-9-2 16,-32 3 0-16,-20 0 13 15,-31 3 11-15,0 2 23 16,0 1 8-16,0 8-38 16,-24 3 5-16,4 11-23 15,13 6 1-15,0 3 0 16,7 0-1-16,-17 0-7 16,10 32 4-16,7 11 3 15,0 0 4-15,0-3-4 16,14-3 0-16,30-6-3 0,8-4 3 15,3-20-3 1,-4-1 3-16,1-6 2 0,-7 0 5 16,-1-11 0-16,-9-12-4 15,9 0 4-15,-6 3-6 16,0-6-1-16,7 7 3 16,-7 1 0-16,6 4-3 15,-9 14 0-15,-18 0-9 16,4 0 7-16,-15 0-14 15,-6 0 4-15,7 14 11 16,-7-2-13-16,0-6 14 16,0-4-5-16,0-2 5 15,0 0-1-15,0 0 1 16,0 0 0-16,0 0 7 16,0 0-6-16,-7 0 4 0,-6-8 1 15,-18-4-5 1,17 4 1-16,0 5-2 0,-3 3-14 15,3 0-3-15,-17 11 0 16,-10 21 6-16,-4 10 11 16,14 4-24-16,7-8 10 15,24-7-10-15,0-4 12 16,0-3 12-16,11-15-7 16,16-3 7-16,18-6 7 15,0 0-6-15,6-15 19 16,-6-16-17-16,0-18 10 15,-8-8 18-15,-6-9-2 16,-10-5 8-16,-7-9-6 16,-7 3-14-16,-7 6 12 0,0 10-16 15,0 15-2-15,0 18 9 16,0 16-15-16,0 7 23 16,0 5-28-16,0 0-9 15,-28 20-4-15,-17 31-6 16,1 24 19-16,13 10 3 15,17 1 6-15,14-9-14 16,0 0 5-16,52-14-47 16,16-6-15-16,18-10-72 15,-3-22-219-15</inkml:trace>
  <inkml:trace contextRef="#ctx0" brushRef="#br0" timeOffset="401">6151 682 621 0,'0'0'124'0,"0"0"-30"16,0 0 13-16,0 0-19 15,0 0-18-15,0 0-37 16,0 0-19-16,0-29 4 0,0 29-14 16,0 0 5-16,-6 0-1 15,-8 0-8-15,-10 0-19 16,10 12 19-16,0 7 16 16,4 5-9-16,10-5-4 15,0-7-3-15,10-3 12 16,11-4-10-16,17-5 12 15,-1 0 3-15,-2-5 5 16,-4-22 20-16,-17 1-13 16,-14 1-18-16,0 0-11 0,-28 7-83 15,-48 10-187 1,-6 8-551-16</inkml:trace>
  <inkml:trace contextRef="#ctx0" brushRef="#br0" timeOffset="1141">117 27 637 0,'0'0'200'16,"0"0"-90"-16,0 0-17 15,0 0-34-15,0 0-40 16,0 0-19-16,-58-26-3 0,30 26 3 16,4 26 0-16,24 0 0 15,0-6-1-15,0 3-2 16,31-3 3-16,3-6 9 16,28-3-7-16,-10-11 11 15,-1 0 20-15,-13 0 9 16,-17 0 15-16,-7-14 7 15,3-9-13-15,-17 3 0 16,0-5-28-16,0-1-9 16,0 14-14-16,-24 4 0 15,-11 8-57-15,-27 0-183 16,-17 14-266-16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29:39.5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 1713 711 0,'0'0'83'16,"0"0"-2"-16,0 0-25 15,0 0 40-15,0 0-8 16,0 0-81-16,-58-8 7 16,147 10-5-16,28 1 1 15,41-3 42-15,-3 0-33 16,6-5 0-16,-2-13 6 16,-18 3-10-16,-31-1-8 15,-28-4-7-15,-30 8 17 0,-25 1-1 16,-27-3-14-16,0 3 12 15,0-9 24-15,-7-7-23 16,-44 1-11-16,-8-2-4 16,-23 3 9-16,10 2-19 15,-11 6 10-15,1 0 0 16,16 5-6-16,8 0 19 16,20 3-13-16,14 2 0 15,17 4 5-15,7 0-17 16,0 3 12-16,0 0-5 15,7 0-4-15,44 17-1 16,25 17 10-16,14 7 0 16,6 5 7-16,-7 4-17 0,-10 5 10 15,-17 5 0 1,-17-3-3-16,-31 0 14 0,-14-2-11 16,0-4 0-16,-31-4 8 15,-35 1-23-15,-9-6-113 16,9-5-123-16,15-8-164 15</inkml:trace>
  <inkml:trace contextRef="#ctx0" brushRef="#br0" timeOffset="1229">2224 1385 702 0,'0'0'192'0,"0"0"-12"0,0 0-24 16,0 0-54-16,0 0-3 16,0 0-72-16,0 0-24 15,-103-75 0-15,89 150 4 16,0 19 5-16,14 9-12 16,0 5 5-16,14 1-11 15,31-9 6-15,20-20 0 16,11-23-5-16,6-22 15 15,4-27-10-15,-10-8 0 16,-4-29 1-16,-10-28 6 16,-4-22-4-16,-6-16-3 15,-14-11 1-15,-1-17 17 16,-16-3-18-16,-14-2 0 0,-7 13 6 16,0 24 6-16,0 31-8 15,-7 32 10-15,-14 16 3 16,11 12-5-16,-10 40-17 15,-11 48 5-15,-4 44 0 16,11 17-9-16,17 8 12 16,7-5-3-16,7-12 0 15,52-26 13-15,23-28-16 16,8-32 3-16,6-31 0 0,-14-20-14 16,-9-3 15-1,9-35-1-15,-6-24 6 0,-11-22 10 16,-7-10-17-16,-20-12 1 15,-17 0 0-15,-21 6-1 16,0 17 1-16,-7 25 0 16,-14 21 0-16,4 17 19 15,10 17-24-15,0 9 5 16,7 48-6-16,0 29-13 16,0 16 22-16,0 13-3 15,7-9 0-15,31-9 11 16,7-17-17-16,-7-20 6 15,-11-17-5-15,-3-15-16 16,-24-13 19-16,0-10-9 16,-13-5 6-16,-49 0-33 15,-11 0 33-15,-9-5-8 16,17-10 13-16,13 4-14 0,21 1 16 16,24 6-2-16,7 1 0 15,0 3-13-15,14-6 12 16,44-8-26-16,32-9 27 15,23-17-6-15,11-15 6 16,-4-13 0-16,-10-6 0 16,-20-3 15-16,-8 2-10 15,-23 1-5-15,-21 6 3 16,-11 5 38-16,-27 14-36 16,0 11 17-16,0 19 4 0,-27 13-13 15,-35 6-5-15,3 23-8 16,-6 40 0-16,-4 22-7 15,24 12 11-15,18 3-4 16,20-2 0-16,7-16 11 16,28-16-17-16,33-20 6 15,5-21 0-15,-1-18-17 16,25-7 22-16,23-29-5 16,-3-31 0-16,7-11 19 15,-21-10-19-15,-27-2 0 16,-11 6 0-16,-20-3 1 15,-17 3 6-15,-21 11-7 16,0 12 0-16,0 14 17 0,-7 19-17 16,-14 16 0-1,4 5 0-15,-10 20-18 16,3 32 17-16,10 11 1 0,14 8 0 16,0 6 5-16,14 1-11 15,37 1 6-15,-6-10 0 16,17-6-14-16,-11-9 18 15,-6-11-4-15,-11-8 0 16,-16-13 13-16,-18-4-23 16,-11-4 10-16,-61-2 0 15,-38-4 4-15,-24-3-4 16,0-5 0-16,14 0 0 16,16 0-90-16,39 0-1 15,34 0-118-15,31-17-283 0</inkml:trace>
  <inkml:trace contextRef="#ctx0" brushRef="#br0" timeOffset="1829">6732 827 671 0,'0'0'174'15,"-73"-194"-110"-15,42 138 46 16,25 23 19-16,-12 22-22 16,18 11-65-16,0 51-42 15,0 46 21-15,0 46-21 16,0 29 26-16,11 11-15 15,2 0 5-15,8-4-16 16,3-18 0-16,4-21-1 16,9-34 1-16,8-32-24 15,0-25-100-15,-14-29-112 0,-4-20 22 16,-10-9-66-16,-10-48-161 16</inkml:trace>
  <inkml:trace contextRef="#ctx0" brushRef="#br0" timeOffset="2166">6518 1539 306 0,'0'0'157'16,"0"0"-45"-16,0 0-31 16,0 0-13-16,0 0-32 15,0 0-29-15,-151-17-7 16,234 34 9-16,37-11-9 16,42-6 35-16,30-6-26 15,-6-34 6-15,-14-15 20 0,-24-8-33 16,-32-14 37-1,-19-11-29-15,-29-13 15 0,-33 2 98 16,-35 4-97-16,0 12 46 16,-21 23 14-16,-23 19-47 15,6 20 30-15,0 12-37 16,10 9-16-16,-9 23-9 16,6 46 1-16,-4 36-8 15,11 23 0-15,17 10 11 16,7 5-14-16,0-8 3 15,31-10 0-15,4-5-10 16,20-17-48-16,3-14-140 16,-6-23-132-16,-1-24-298 15</inkml:trace>
  <inkml:trace contextRef="#ctx0" brushRef="#br0" timeOffset="3149">8213 1679 172 0,'0'0'517'16,"0"0"-377"-16,-110-177 0 16,66 131-28-16,6 12 2 15,10 13-54-15,-3 16-27 16,1 5-26-16,2 23-6 16,-17 34-1-16,1 23 0 15,13 8 6-15,17-2-16 0,14-9 10 16,7-16-27-16,38-18 23 15,6-18-54-15,8-16 20 16,2-9 7-16,-2-3 31 16,-1-31 16-16,-13-12-15 15,-7 1-1-15,-11-4 32 16,-16 6-28-16,-11 8 30 16,0 7 6-16,0 10-17 15,0 10 34-15,-11 5-33 16,4 3-21-16,1 0-6 15,-1 6 7-15,7 27-4 16,0 2 0-16,0 1-3 16,31-6-12-16,20-7 15 15,8-12 0-15,-1-11-4 0,11 0 16 16,-11-8-12 0,1-23 4-16,-8-9 4 0,-13-7 6 15,-17 2-14-15,-4 3 0 16,-10 1 14-16,-7 7 1 15,0 12-15-15,0 9 1 16,-17 8 13-16,3 5-8 16,0 5-6-16,7 36 0 15,0 13-15-15,7 11 20 16,0 4-5-16,0 0 0 16,21-6 8-16,0-6-18 15,10-8 10-15,-7-7 0 0,-24-13-12 16,0-9-1-16,0-8-34 15,0-6-33-15,-24-6 13 16,-7 0 36-16,3 0-29 16,14 0 44-16,14 0 2 15,0-6 2-15,0-20 2 16,21-9-9-16,38-19 19 16,16-15-7-16,8-11 7 15,-4-8 0-15,-10-6 30 16,-25-4-26-16,-9 4 65 15,-11 2-16-15,-24 9 1 16,0 15 42-16,0 16-62 16,0 16 7-16,-14 21 21 0,-3 6-62 15,10 9 25 1,-14 29-25-16,-3 43-1 0,-14 27-11 16,11 19 12-16,10 0 0 15,-4-2-2-15,14-7 15 16,7-6-13-16,0-17 0 15,0-24 4-15,0-24-20 16,14-19 16-16,10-19 0 16,-3 0-15-16,23-19 32 15,8-27-13-15,13-5-4 16,-10 5 10-16,-3 9-15 16,-18 11 5-16,-3 14 0 15,0 12-8-15,3 0-1 16,4 12 5-16,0 23-10 0,-7 4-80 15,3 1-52-15,4-6-144 16,7-10-169-16</inkml:trace>
  <inkml:trace contextRef="#ctx0" brushRef="#br0" timeOffset="3757">10046 1443 507 0,'0'0'249'0,"0"0"-119"16,-113-183 14-16,78 145 6 0,11 19-64 16,10 10 13-1,14 9-73-15,0 9-16 0,-6 48-20 16,-12 23 10-16,5 20 0 16,-8 2 6-16,11 1 11 15,3-4-17-15,7-15 0 16,0-12 5-16,0-26-13 15,0-18 8-15,0-16 0 16,0-12-1-16,7 0 15 16,24-56 4-16,6-22-14 15,8-30 10-15,0-19-5 16,0-13-4-16,-1-12-5 16,-16-2 4-16,-4 16 15 15,-10 27-18-15,-8 40-1 0,-6 30 4 16,0 25-1-16,0 13-1 15,0 3-2-15,0 37 0 16,7 43-19-16,0 35 16 16,10 15 3-16,-3 1 0 15,0-13-5-15,3-29 5 16,4-26 0-16,3-28-1 16,-4-21-4-16,11-14-3 15,14 0 8-15,7-37 0 16,20-31 1-16,4-19 2 15,-18-19-3-15,0-8 0 16,-13 3 22-16,0 16-22 16,-14 32 0-16,-17 29 2 0,-8 23-14 15,12 11 12 1,-12 22-12-16,1 53 12 0,0 31-4 16,-7 22 3-16,0 9 1 15,0-12 0-15,-14-4-13 16,-10-9-84-16,18-15-169 15,6-20-315-15</inkml:trace>
  <inkml:trace contextRef="#ctx0" brushRef="#br0" timeOffset="4599">11476 1484 635 0,'0'0'160'0,"0"0"-40"15,-51-171-8-15,6 125-2 16,7 12-49-16,7 17-14 16,4 14-9-16,-11 3-38 15,-13 32 0-15,-1 36-2 16,0 17 3-16,8 7-9 16,27-6 8-16,17-12 0 15,0-14-17-15,30-20 15 16,8-17-6-16,14-14-7 15,-7-9 13-15,6-3 2 16,8-28 5-16,-8-10-1 16,-6-1 10-16,0 1-3 0,-21 7-9 15,-11 12 5-15,-6 10 0 16,-7 9 9-16,7 3-16 16,0 0-15-16,10 0 11 15,4 20-20-15,24 6 24 16,-1-7 0-16,15-4 13 15,9-6-18-15,-9-9 5 16,-8 0 0-16,1 0 6 16,-14-20 11-16,0-6-14 15,-11-5 42-15,-10-1-2 16,-3-2 36-16,-14 3-40 16,0-1-21-16,0 9 40 15,0 6-57-15,0 8 30 0,0 7-9 16,0 2-12-16,0 0-11 15,0 48 1-15,0 26 0 16,0 32-13-16,0 15 22 16,0 7-9-16,0 3 0 15,0-2 14-15,0-12-18 16,7-14 4-16,0-23 0 16,0-22-10-16,-7-18 18 15,0-21-8-15,0-10 0 16,0-9 12-16,0 0 0 15,0-23-3-15,0-31 4 16,0-26-1-16,0-23-4 16,0-17-8-16,10-15 0 15,4-19 9-15,0-3-14 0,-1 3 5 16,-2 11 0-16,-4 26-12 16,6 22 17-16,-6 32-5 15,10 23 0-15,4 25-11 16,24 15 1-16,13 4-19 15,18 44 9-15,13 18 4 16,-10 14 1-16,-17 3 15 16,-34-3 0-16,-21-3 0 15,-7-2-19-15,-35-10 19 16,-61 1-33-16,-24 0-37 16,-21-6-123-16,0-9-99 15,37-19-334-15</inkml:trace>
  <inkml:trace contextRef="#ctx0" brushRef="#br0" timeOffset="8025">13870 296 486 0,'0'0'153'0,"0"0"9"16,0 0-74-16,0 0-21 15,0 0 19-15,0 0-60 16,110-90 4-16,24 62-30 16,75-6 17-16,42-8-2 15,7 3-15-15,-34 7 3 16,-69 14 16-16,-66 5-5 0,-58 13-12 16,-31 0 22-1,0 0-16-15,0 0 23 0,0 0-31 16,-24 0 0-16,-28 24-4 15,-13 15 12-15,-4 22-8 16,4 16 0-16,0 18 10 16,20 13-17-16,0 11 7 15,28 13 0-15,3 6-6 16,14-1 13-16,0-12-7 16,0-10 0-16,0-24 12 15,14-16-20-15,-14-18 8 16,0-14 0-16,0-15-4 15,0-10 15-15,-28-7-17 16,-3-7 6-16,-6-4 0 16,2 0 2-16,18 0-2 0,3 0 0 15,7 0 1-15,7-10 8 16,0-8-9-16,45-12 0 16,45-13-6-16,40-17-4 15,28-11 10-15,11-10 0 16,-11 2-16-16,-41 6 23 15,-28 16-7-15,-44 20 1 16,-24 15 13-16,-14 13 17 16,-7 6 3-16,0 3-5 15,0 0-20-15,0 0-9 16,0 17-7-16,0 27 2 16,0 13 5-16,0 8-4 0,-7 0 4 15,7-10 0-15,0-9-8 16,0-9 15-16,0-14-7 15,0-9 0-15,0-8 12 16,0-6-14-16,0 0 2 16,17 0 0-16,10-37 15 15,25-20-3-15,17-6-12 16,-11 8 0-16,-20 15 11 16,-11 18-20-16,-2 16 9 15,-5 6-1-15,11 0-13 16,7 34-4-16,-4 9 18 15,11 6 0-15,-7-7-3 16,0-4-16-16,6-10 6 16,-13-11-5-16,-3-8 1 15,3-9 9-15,7 0 8 0,13-29 0 16,1-28 10-16,-1-26-10 16,8-14 0-16,-15-17 0 15,-6-10 44-15,-17-7-36 16,-14-3 34-16,-7 2-19 15,0 16-17-15,0 26 19 16,0 36-14-16,0 28 1 16,-7 24 8-16,7 2-20 15,-14 31-6-15,-10 52-10 16,-3 40 16-16,-11 17-7 16,17 12 7-16,4 2 0 15,17-11-12-15,0-14 7 0,0-24-88 16,24-30-18-16,-3-26-56 15,3-24 9-15,3-22-35 16,-3-3-90-16</inkml:trace>
  <inkml:trace contextRef="#ctx0" brushRef="#br0" timeOffset="10209">16538 927 285 0,'0'0'182'15,"0"0"-75"-15,0 0-25 16,0 0-5-16,0 0-29 15,0 0 25-15,-186-100-73 16,203 100 2-16,49 7-13 16,44 9 27-16,48-16-13 0,24 0 6 15,4 0-1-15,-21-17 2 16,-41-7-7-16,-42-1 10 16,-23-3 51-16,-35 4-20 15,-18 2 70-15,-6-1-11 16,0 0-70-16,-24 0 19 15,-3 9-40-15,-4 3-2 16,3 11-1-16,-2 0 4 16,-1 2-20-16,-4 35 7 15,4 20 0-15,-7 15-18 16,18 14 18-16,13 9 0 16,7-1-4-16,0-14 16 15,21-14-12-15,16-26 0 16,8-18 3-16,7-13-19 0,-1-9 18 15,8-3-2-15,-1-34 9 16,11-15 7-16,-11-13-10 16,1-7-6-16,3-2 6 15,-21 8 9-15,4 12-11 16,-21 17 1-16,-11 16 2 16,5 13 7-16,-11 8-24 15,6 0 10-15,18 22-21 16,-10 27 2-16,10 11 19 15,-17 6 0-15,-8-6-5 0,1-9 17 16,10-7-12 0,-3-19 0-16,17-10 0 15,-10-7-7-15,3-8 10 0,3 0-3 16,11-8 14-16,14-29-2 16,-7-15-2-16,6-8-10 15,-13 0 2-15,-11-3 14 16,4 6-8-16,-17 11-3 15,3 12 26-15,-10 14-31 16,-7 11 24-16,0 9-24 16,0 0-7-16,0 0-2 15,7 20-20-15,0 26 29 16,0 17-9-16,0 5 24 16,3-10-21-16,-3-7 6 15,0-11 0-15,7-8-6 0,-8-12 9 16,12-9-3-1,-5-11 0-15,1 0 12 0,10 0-12 16,14-16 0-16,3-25 3 16,14-10-2-16,-10-4 3 15,7 3-4-15,-18 13 0 16,-10 13 15-16,-3 12-21 16,-15 14 6-16,19 0-6 15,-12 2-7-15,18 30-4 16,0 11 17-16,4 3-8 15,2 2 4-15,15-8-9 16,0-6 6-16,-1-11 7 0,1-8-20 16,-14-12 21-16,-1-3-1 15,-6 0 0-15,-3-16 17 16,-4-20-14-16,-4-7-3 16,-20-6 0-16,0 1 3 15,0-1 5-15,-20 10-8 16,-11 4 0-16,-7 12 17 15,4 12-25-15,3 11 8 16,0 0-5-16,3 8-12 16,-3 32 10-16,11 11 7 15,3 10 0-15,17-5 1 16,0-10-15-16,0-8-3 16,6-18-30-16,18-9 44 0,-3-5-32 15,10-6 35-15,0 0-1 16,-3 0 9-16,2-9-9 15,-9-4 1-15,-4 4 0 16,-3 3-9-16,-7 6 10 16,0 0-1-16,10 0 0 15,-3 12-11-15,6 4 0 16,4 2 11-16,4-7 0 16,3-3-8-16,14-4 17 15,20-4-9-15,11 0 0 16,13-18 15-16,-7-21-13 15,-9-13-2-15,2-11 0 16,-16-11 31-16,-8-8-9 16,-6-5 26-16,-24-5 16 15,-11-5-45-15,-10 0 28 0,0 9-29 16,-24 13-16-16,-14 15 35 16,0 20-22-16,-3 12-11 15,17 13-4-15,10 10 7 16,-3 5-30-16,3 38 21 15,-13 41 2-15,-4 32-24 16,7 18 34-16,17 5-10 16,7 0 0-16,0-2 9 15,38-12-33-15,27-21 21 16,18-29-12-16,13-27-3 16,7-27 16-16,-7-16 2 15,11-5 0-15,-11-43 16 0,-10-28-12 16,3-20-4-16,-13-13 0 15,-17-13 20-15,-22-4-15 16,-16-3 14-16,-21 12-7 16,0 11-1-16,-27 20 18 15,-25 21-29-15,7 19 0 16,7 20 0-16,7 17 2 16,11 9-2-16,-18 32 0 15,0 48-10-15,-13 34 0 16,6 23 10-16,24 3 0 15,21 4-13-15,0-10 20 16,21-11-8-16,30-21 1 16,11-24-55-16,11-30 53 15,9-24-20-15,1-19 22 0,3-5-5 16,3-17 19-16,-13-23-14 16,-4-11 0-16,-10-15 15 15,-11-3-12-15,-23 0-3 16,-4 13 0-16,-17 18 7 15,-7 15 10-15,0 15-17 16,0 8 0-16,0 0-16 16,7 8 7-16,10 24-15 15,10 2-3-15,4-5 26 16,7-12-40-16,-4-5 41 16,11-12 0-16,-7 0 11 0,0-4-9 15,7-21-2 1,-8-13 0-16,-16-6 40 0,0-3-31 15,-11-3 36-15,-10 3-8 16,0 6-35-16,0 8 36 16,-17 9-38-16,10 10 0 15,-7 8-2-15,7 6 6 16,0 0-5-16,-17 40 1 16,4 40-11-16,-18 37 0 15,0 29 11-15,7 18 0 16,31 13-8-16,0 11 21 15,62 15-13-15,17 4 0 16,-3 1 8-16,6-5-18 0,-23-8 10 16,-22-18 0-1,-16-23-6-15,-21-28 18 0,0-31-12 16,-27-30 0-16,-49-25 8 16,-20-29-15-16,-25-11 7 15,-20-23 0-15,-13-38 5 16,-1-20 13-16,7-13-18 15,28-10 0-15,30-7 7 16,49-6-26-16,31-6 5 16,10-3-28-16,82 3 4 15,45 6-69-15,21 14-16 16,14 14-48-16,-14 10-80 16,-28 6-143-16</inkml:trace>
  <inkml:trace contextRef="#ctx0" brushRef="#br1" timeOffset="49078">3885 3197 125 0,'0'0'318'0,"0"0"-130"16,0 0-24-16,0 0 13 16,0 0-43-16,0 0-9 15,37-46-23-15,-30 46-60 16,-7 0 32-16,0 0-46 15,0 0-12-15,0 0-1 16,-38 12-9-16,-41 27-6 16,-41 16 0-16,-14 8 20 15,-7 6-26-15,17-9 6 16,21-6 0-16,27-8-13 16,32-18 16-16,30-10-5 15,14-7 2-15,0 3-26 16,27 4 20-16,49-2 0 0,34-1 6 15,38-12-8 1,24-3 8-16,-17 0 0 0,-8 0-2 16,-26 0-45-16,-32 11-13 15,-17 1-97-15,-27 5-42 16,-21 0-51-16,-17 0-323 16</inkml:trace>
  <inkml:trace contextRef="#ctx0" brushRef="#br1" timeOffset="49340">4988 3046 635 0,'0'0'208'16,"0"0"-35"-16,0 0-40 15,0 0-8-15,0 0-59 16,0 0-52-16,0 0-14 15,-27-23-7-15,41 72 7 16,16 7 0-16,-9 10 17 16,10 5-18-16,-10 1 1 15,-4 0 0-15,-10-7-3 16,0-7-105-16,-7-10-79 16,0-13-137-16</inkml:trace>
  <inkml:trace contextRef="#ctx0" brushRef="#br1" timeOffset="49526">5184 3298 456 0,'0'0'134'16,"0"0"-36"-16,0 0-21 16,238-147-34-16,-153 119-9 15,-2 11-34-15,-31 8 0 16,-15 9-3-16,-16 0 0 15,-21 5-58-15,0 18-107 16,-52 9-220-16</inkml:trace>
  <inkml:trace contextRef="#ctx0" brushRef="#br1" timeOffset="50315">5184 3298 359 0,'35'65'129'0,"-18"-65"-64"0,10 0 26 15,18 0-18-15,7 11-28 16,16 10 13-16,5 1-22 16,16-4-8-16,14-4 18 15,-13-6-33-15,-15-5 13 16,-9-3-23-16,-15 0 9 16,-20 0-2-16,-17 0-10 15,0-9 15-15,-4-13 81 16,-10-7-55-16,0-5 12 0,0-4 12 15,0 1-52-15,-17 3 24 16,-4 8-24-16,-3 9 2 16,10 9 5-16,0 4-11 15,8 4-11-15,6 0 2 16,0 12-16-16,-11 23 10 16,11 7 6-16,0-5-12 15,11 1 6-15,30-7-27 16,4-13 32-16,16-8 1 15,-2-10 0-15,-1 0-4 16,1 0 4-16,-15-14 0 16,-13-8 8-16,-10-4 4 15,-4 3-8-15,-10 3 16 16,-7 6 0-16,0 2 33 0,0 9-53 16,0 3 6-16,0 0-6 15,0 0-4-15,0 0 3 16,7 0-13-16,17 18 11 15,4 1-17-15,23-7 20 16,1-12 0-16,17 0-5 16,-4 0 20-16,-7-14-15 15,-6-12 0-15,-14-5 4 16,-14-4 5-16,-10 3-5 16,-8 1 11-16,-6 5 44 15,0 9-44-15,0 9 32 16,0 5-33-16,-6 3-8 15,-1 0-12-15,0 32 1 0,-17 42 5 16,10 27-8-16,-10 12 24 16,3 5-16-16,7 1 0 15,-10-4 2-15,18-1-12 16,-1-8 13-16,0-14-3 16,7-14 0-16,0-19 7 15,-7-19-13-15,-3-11 6 16,-18-13 0-16,-3-4-10 15,-20-9 12-15,-22-3-2 16,-2 0 0-16,-8-6-36 0,18-23 0 16,27-11-34-1,24-14-84-15,14-12-84 0,72-8-153 16</inkml:trace>
  <inkml:trace contextRef="#ctx0" brushRef="#br1" timeOffset="50508">7650 3517 623 0,'0'0'211'0,"0"0"-100"15,0 0 44-15,0 0-65 16,0 0-46-16,0 0 8 16,-169 166-23-16,87-100 0 15,9-3-29-15,11-9-10 16,18-2-69-16,30-16-203 0,14-15-151 15</inkml:trace>
  <inkml:trace contextRef="#ctx0" brushRef="#br1" timeOffset="50877">8007 3048 755 0,'0'0'228'0,"0"0"-73"16,0 0 22-16,0 0-109 16,0 0-61-16,0 0-2 0,28 52 5 15,-4 19-7 1,7 10 3-16,3 4 6 0,-3-2-5 16,0-12-7-16,3-16 0 15,-10-18-1-15,-3-20 7 16,-4-11-6-16,-10-6 4 15,14 0 9-15,3-45 49 16,10-25-15-16,4-21-46 16,-7 0 25-16,-17-1-18 15,3 0-6-15,-3 10-2 16,-1 10 13-16,1 15-23 16,-14 20 10-16,0 16-38 15,0 21-15-15,10 3-109 16,-3 50-141-16,0 15 74 15,0 12-248-15</inkml:trace>
  <inkml:trace contextRef="#ctx0" brushRef="#br1" timeOffset="52048">8925 3342 541 0,'0'0'198'0,"0"0"-31"16,0 0 14-16,7-176-69 15,-7 141 6-15,-7 6-57 16,-20 7-20-16,-4 8 9 16,-14 8-45-16,7 6-1 15,-6 0-4-15,-1 28-5 0,10 21-1 16,5 8 6 0,30 3-5-16,0-5 0 0,0-16-30 15,30-7 20-15,5-15 10 16,3-11-20-16,-1-6 19 15,1 0 4-15,-3-6 2 16,-4-25 4-16,-7-1 7 16,-11 1-11-16,-6 8 2 15,0 8 6-15,-7 10 23 16,0 2-24-16,0 3-6 16,0 0-2-16,7 0-10 15,0 3 4-15,10 20 6 16,11 3 2-16,-4-3-7 15,-4-3 6-15,18-9 0 0,0-5-6 16,0-6 16-16,7 0-10 16,-1-12 0-16,-9-19 10 15,9-12-10-15,-13-6 1 16,-17-12-1-16,3-3 43 16,-17-14-40-16,0-5 27 15,0 3-3-15,0 3-24 16,-24 17 32-16,4 18-29 15,-5 13 3-15,12 11 6 16,6 12-2-16,-4 6-17 16,5 12 4-16,-1 48-14 0,0 23 1 15,7 14 13-15,0 4 0 16,0-10-4-16,31-5 15 16,14-15-11-16,6-10 0 15,1-17-15-15,-8-9 5 16,1-17 0-16,-11-10 10 15,4-8-18-15,0 0 31 16,-7-34-13-16,3-11 0 16,-3-14 10-16,-17 6-9 15,10-2-1-15,-17 12 0 16,-7 9-2-16,7 14 18 16,-7 14-14-16,7 6-2 15,-7 0 2-15,0 0-13 16,7 18-5-16,3 16 16 15,11 9-8-15,-1-4 21 0,-3-4-14 16,11-6 1-16,10-6-1 16,-7-9-17-16,-4-5 18 15,-3-7 0-15,-3-2-6 16,3 0 21-16,-10 0-15 16,10-11 0-16,3-18 6 15,4-4-6-15,-10-2 4 16,3 9-4-16,-10 5 5 15,-7 7 12-15,-7 6-15 16,0 8-2-16,0 0 4 0,0 0-21 16,17 0 14-1,3 0 3-15,5 20-13 0,9 3 21 16,4-3-10-16,6-4 2 16,8-4 0-16,6-12-13 15,-6 0 13-15,3 0 0 16,-14-12 1-16,-3-7 17 15,-14-7-18-15,-3-3 0 16,-21-2 0-16,0-4 25 16,0 1-20-16,-14 5 4 15,-10 10 3-15,3 8 2 16,8 5-8-16,-5 6-6 16,-9 2-12-16,3 32 1 15,-4 13 11-15,18 1 0 16,10 1-1-16,0-4 10 0,38-5-26 15,37-5 8-15,29-15-50 16,23-12 2-16,34-8-122 16,11 0-111-16,-17-21-180 15</inkml:trace>
  <inkml:trace contextRef="#ctx0" brushRef="#br1" timeOffset="52370">11573 2719 513 0,'0'0'223'16,"0"0"-62"-16,0 0 6 0,0 0-58 15,0 0 28-15,0 0-70 16,-114-122-33-16,114 122-21 16,24 0-13-16,59 11 0 15,34 17-8-15,17 1 21 16,7-5-2-16,-24-2-4 15,-21-5-6-15,-13 1 32 16,-18-4-29-16,-20 0 13 16,-8-3 6-16,-19 1-21 15,-12-4 20-15,-6 1-22 16,0 8 0-16,-30 8 1 16,-53 7 6-16,-13 7-1 15,-14 11-6-15,0 4-62 16,13 9-80-16,22 3-278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30:34.9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1911 448 298 0,'0'0'218'16,"0"0"-19"-16,0 0-22 0,0 0-44 15,0 0 14-15,0 0-37 16,-13-137-31-16,13 134 17 15,-7 0-68-15,7 3 12 16,0 0-15-16,0 0-14 16,0 12-22-16,0 27 9 15,0 19 2-15,0 10 3 16,0 1 2-16,0-3-5 16,0-3 0-16,0-8 14 15,0-13-19-15,0-16 5 16,0-12 0-16,0-11-5 15,0-3 20-15,0 0-15 16,0-6 21-16,0-31-20 0,-7-15 23 16,0-16-24-1,-17-6 0-15,17-7-5 0,-17-2 11 16,3 10-6-16,15 15 0 16,-1 18 11-16,0 17-16 15,7 13 5-15,0 10 0 16,0 0-13-16,14 0 0 15,37 30 13-15,25 16-7 16,3 11 13-16,-4 4-12 16,-2 4 6-16,-5 1 0 15,-9-3-8-15,-14-6 11 16,-14-9-3-16,-18-8 0 0,-13-6 2 16,0-2-16-1,-44-3 3-15,-39-3-36 0,-20-4 2 16,0 1-82-16,6-3-55 15,29-5-96-15,33-4-177 16</inkml:trace>
  <inkml:trace contextRef="#ctx0" brushRef="#br0" timeOffset="1166">4476 768 843 0,'0'0'173'15,"0"0"-2"-15,0 0-55 16,0 0-53-16,0 0-42 15,0 0-5-15,0 0 2 16,-206 154-18-16,137-81 3 16,-3-2-13-16,-10 0-60 15,-1-8-284-15</inkml:trace>
  <inkml:trace contextRef="#ctx0" brushRef="#br0" timeOffset="3556">2750 803 374 0,'0'0'181'0,"0"0"-42"16,0 0 10-16,0 0-41 15,0 0-19-15,0 0 10 16,-96-135-65-16,72 124 8 16,3 2 5-16,8 9-43 15,-11 0 25-15,10 0-29 16,-10 16 2-16,-4 15-17 15,15 9 17-15,-5-1-2 0,18 1 0 16,0-5 9 0,0-4-21-16,0-11 5 0,31-6-33 15,7-8 37-15,-10-6-33 16,9 0 36-16,1-20-5 16,0-11 19-16,-10-1-10 15,-4 6-4-15,-17 7 0 16,-7 6 21-16,0 8-21 15,0 5 19-15,0 0-17 16,0 0 4-16,0 0-12 16,0 0-3-16,0 3 9 15,6 14-10-15,8 0 15 0,3-5-5 16,4-3 0 0,10-6 11-16,-10-3-11 0,9 0 0 15,-2 0 0-15,-4-29 12 16,-3-5-2-16,3-13-10 15,-4-7 24-15,-2-6-12 16,-12-2 31-16,-6-5-25 16,0 4-3-16,0 12 30 15,0 17-44-15,0 19 31 16,0 10 2-16,0 5-32 16,0 0-4-16,0 17 1 15,0 32-2-15,0 16-16 16,0 13 27-16,14-4-8 15,7-3 0-15,10-10 7 16,0-13-23-16,-4-8-15 0,4-12-68 16,-17-10 14-16,3-10-76 15,-3-8-8-15,-14 0-1 16,0-28-121-16</inkml:trace>
  <inkml:trace contextRef="#ctx0" brushRef="#br0" timeOffset="4082">3025 614 219 0,'0'0'170'0,"0"0"-76"16,0 0 36-16,0 0-54 0,0 0-28 15,0 0-22 1,66-20-8-16,9 12 49 0,29-4-38 16,-8-2 3-16,-7 5 34 15,-23 3-43-15,-29 4 6 16,-23 2-23-16,-7 0 5 15,-7 0 14-15,0-3 11 16,0 3 20-16,0-3 26 16,0-1-48-16,0 2 24 15,0-6-17-15,-7 0-32 16,-20-1-14-16,3 5 5 16,-4 4 0-16,-10 0-15 15,7 0 15-15,4 31 0 16,-4 10-6-16,7 7 18 15,24-2-20-15,0-9 8 0,0-5 0 16,44-16-11 0,1-6 3-16,7-10 8 0,-14 0 0 15,6 0 9-15,-13-23-1 16,-17 0-8-16,-7 1 0 16,-7 1 34-16,0 1-33 15,0 8 26-15,0 4 3 16,0 6-26-16,0 2 14 15,0 0-18-15,0 0-9 16,0 32-6-16,0 4 23 16,7 7-8-16,37-7 0 15,25-4 8-15,10-11-25 16,11-10 17-16,6-9-50 16,-7-2-25-16,-20 0-179 0,-41-8-210 15</inkml:trace>
  <inkml:trace contextRef="#ctx0" brushRef="#br0" timeOffset="5362">911 114 79 0,'0'0'482'0,"0"0"-380"16,0 0-25-16,0 0 65 16,0 0-44-16,0 0 24 15,0 0-22-15,24-6-45 16,-24 6 22-16,0 0-55 15,0 0-22-15,0 0 16 16,-17 18-4-16,-42 21-12 16,-20 10 23-16,-17 6-12 0,-11-2 8 15,-3-1-19 1,7-1 0-16,-10-2-10 16,27-6 20-16,17-6-10 15,17-11 0-15,32-12 11 0,3-8-17 16,10-3 6-16,7-3 0 15,0 0-12-15,0 0 17 16,0 3-5-16,24 5 0 16,34 10 6-16,45 1-3 15,18 1-3-15,33-2 0 16,15-2-7-16,3-7 11 16,-17-3-4-16,-21-3 0 15,-24-1-8-15,-28 4-2 16,-44 6-107-16,-31 2-146 0,-7-8-337 15</inkml:trace>
  <inkml:trace contextRef="#ctx0" brushRef="#br0" timeOffset="6314">8874 2 499 0,'0'0'167'15,"0"0"-22"-15,0 0-36 16,0 0 10-16,0 0-32 15,0 0-63-15,-172 23 11 0,172-12-31 16,7 4 10 0,38 5 51-16,20 3-48 0,35 0 36 15,10-1-17-15,31 1-31 16,-7-5 35-16,7-4-23 16,-24 3 11-16,-21-3 5 15,-20 0-28-15,-42-2 17 16,-10 0-22-16,-17-4 8 15,-7 4-20-15,0 7 12 16,-31 7 0-16,-34 6 9 16,-38 2 10-16,-1 0-20 15,-23-2 1-15,0 2-13 16,10 0-44-16,-3 7-186 0,24 4-251 16</inkml:trace>
  <inkml:trace contextRef="#ctx0" brushRef="#br1" timeOffset="8570">5003 611 540 0,'0'0'191'0,"0"0"-19"16,0 0-25-16,0 0 5 16,-117-171-57-16,93 150-29 0,10 7 23 15,0 6-49-15,7 5 5 16,7 3-16-16,0 0-23 16,0 0-10-16,0 20 4 15,0 23 0-15,0 17-8 16,7 9 15-16,7 2-7 15,-7 1 0-15,17-1 14 16,-17-14-14-16,0-8 0 16,-1-15 0-16,1-14-5 15,-7-14 12-15,0-6-7 16,0 0 4-16,0 0 6 16,0-17 38-16,0-24-12 0,-7-17-32 15,-24-6 3-15,4-8 4 16,3-10-11-16,-11-5 0 15,5 2 12-15,-1 8-16 16,10 11 4-16,14 18 0 16,7 13-9-16,0 12 7 15,0 9 2-15,28-1 0 16,16 7-13-16,18 6-1 16,4 2 11-16,-8 0-9 15,-6 0 1-15,-8 14-10 16,-6 6 21-16,-7 2 0 15,-10 4-11-15,-21-1-3 16,0 7 14-16,0-1-2 0,0 4-13 16,-45-3-15-16,-7-1-10 15,1 0-35-15,-1-5-54 16,21 0-28-16,11-6-112 16,20-6-150-16</inkml:trace>
  <inkml:trace contextRef="#ctx0" brushRef="#br1" timeOffset="9208">5388 394 616 0,'0'0'246'16,"0"0"-90"-16,0 0 41 15,0 0-57-15,0 0-74 16,0 0-11-16,0 0-49 16,0-48 3-16,0 50-9 15,17 24 4-15,-3 5-9 16,6 9 5-16,4 6 0 16,-10 0-5-16,3 0 15 15,-10-3-10-15,-7-9 0 16,0-9 13-16,0-10-15 15,0-7 2-15,0-8 0 0,0 0 4 16,0 0 10-16,0 0-2 16,0-17 38-16,-31-17-40 15,0-9 7-15,11-11-17 16,6-6 0-16,-3-6-4 16,10-3 14-16,7 6-10 15,0 12 0-15,0 14 7 16,0 13-28-16,24 20 20 15,3 4-10-15,11 0 2 16,0 4-17-16,7 21 25 16,-25 14 0-16,-3 0-19 15,-3 4 4-15,-14 4 13 16,0-2 3-16,0 4-9 16,-14-3 16-16,-10-9-7 0,-3-6 0 15,10-8 8-15,3-5-17 16,14-4 9-16,0-3 0 15,0 0-10-15,0 1 16 16,31-3-6-16,10-1 0 16,4-2 9-16,6-4-16 15,4 1 7-15,-13-3-15 16,-11 0-21-16,-7 0-95 16,-17 0-51-16,-7 0-92 15,0 0-269-15</inkml:trace>
  <inkml:trace contextRef="#ctx0" brushRef="#br1" timeOffset="9475">5862 480 462 0,'0'0'293'0,"0"0"-133"0,0 0 7 16,0 0-25-16,0 0-57 15,0 0 3-15,0-115-64 16,0 115-14-16,0 0-10 15,0 25-12-15,0 13 12 16,10 2 0-16,-3 3 2 16,0 0-12-16,14-3 10 15,-4-2 0-15,11-6 5 16,2-14 5-16,-2-3-20 0,27-9-16 16,3-6-87-1,8 0-42-15,-15-12-114 0,-20-19-138 16</inkml:trace>
  <inkml:trace contextRef="#ctx0" brushRef="#br1" timeOffset="9650">5872 200 560 0,'0'0'167'0,"0"0"-1"15,0 0-64-15,0 0-22 16,0 0-40-16,0 0-32 15,104-97 3-15,-60 97-11 0,8 0-18 16,-7 14-42 0,-18 17-146-16,-27 7-169 0</inkml:trace>
  <inkml:trace contextRef="#ctx0" brushRef="#br1" timeOffset="9810">5893 537 468 0,'0'0'197'16,"0"0"-62"-16,0 0-63 16,0 0-24-16,230-51-30 15,-133 36-6-15,-8 10-24 0,-10 1-138 16,-24 4-343 0</inkml:trace>
  <inkml:trace contextRef="#ctx0" brushRef="#br1" timeOffset="10198">6636 317 299 0,'0'0'408'0,"0"0"-246"16,0 0-15-16,0 0 4 16,0 0-73-16,0 0-11 15,-62-141 1-15,48 139-58 16,7 2 7-16,-7 0-17 15,4 0 0-15,-4 23-13 16,1 5 17-16,-11 10-4 0,17-4 0 16,7 0 11-16,0 0-16 15,0-2 5-15,13-1 0 16,32 3-9-16,0 1 16 16,6-4-7-16,1 1 0 15,-14-6 13-15,-7-6-17 16,-17-4 4-16,-8-1 0 15,5-6-11-15,-11-4 10 16,0-2 1-16,-62 0-1 16,-3 0 1-16,-18 1 10 15,0-4-10-15,25 0-24 16,13 0-51-16,18 0-114 0,27 0-50 16,0-32-88-1</inkml:trace>
  <inkml:trace contextRef="#ctx0" brushRef="#br1" timeOffset="10459">6880 300 658 0,'0'0'231'16,"0"0"-89"-16,0 0 23 16,0 0-39-16,0 0-87 15,0 0-6-15,7 0-33 16,-7 28 0-16,0 9-10 15,0 3 28-15,0-2-17 0,7-4-1 16,13-5 11 0,4-4-6-16,14-7-5 0,7-4 0 15,6-8-4-15,8-6-18 16,-8 0-72-16,-20 0-90 16,-24-20-162-16,-7-14-409 15</inkml:trace>
  <inkml:trace contextRef="#ctx0" brushRef="#br1" timeOffset="10623">6880 300 387 0,'-127'-163'216'15,"113"149"-31"-15,14-1-36 16,0 4 12-16,0 5-99 16,38 0-48-16,27 6-13 0,7 0-1 15,4 0-7-15,-18 0-19 16,-13 23-139-16,-28 2-1 15,-10 2-58-15,-7-1-134 16</inkml:trace>
  <inkml:trace contextRef="#ctx0" brushRef="#br1" timeOffset="10687">6880 300 3 0</inkml:trace>
  <inkml:trace contextRef="#ctx0" brushRef="#br1" timeOffset="11248">6880 300 3 0,'-24'71'172'0,"31"-71"36"0,24 0-25 0,13-3-89 0,1-11 9 15,7 2-13-15,-15 4-40 16,1 0 26-16,4 1-46 0,-12-1 8 16,-5-1 32-16,-5 4-27 15,-13-4 29-15,0 6-1 16,0 1-30-16,-7-2 29 16,10 4-55-16,-10 0-11 15,0 0-2-15,14 0-2 16,-7 0-2-16,6 21 1 15,5 5-8-15,-11 4-2 16,6-1 11-16,-13 0 0 16,7-3-1-16,-7-6 15 15,11-9-14-15,-11-5 0 16,0-6 7-16,0 0-2 0,0 0-2 16,6 0 5-16,-6-15 59 15,0-13-65-15,0-7 21 16,0-2-13-16,0-6 1 15,0 9 9-15,-6 8-20 16,6 10 0-16,0 10 3 16,0 3 12-16,0 3-19 15,0 0 4-15,0 5-19 16,27 21 3-16,4 6 16 16,-4 2 0-16,18-5-3 15,-7-4 14-15,7-5-11 16,-1-7 0-16,1-6 2 15,-7-7-9-15,-4 0 12 0,4 0-5 16,0-22 6 0,-17-7 8-16,3-5-5 0,-17-1-5 15,-7-1-1-15,0 1 13 16,0 3-13-16,0 7-3 16,-14 10 0-16,7 10-11 15,-3 2-11-15,10 3-77 16,0 0-108-16,0 14-29 15,0 6-62-15,0 0-407 16</inkml:trace>
  <inkml:trace contextRef="#ctx0" brushRef="#br1" timeOffset="11644">7887 151 302 0,'0'0'367'15,"0"0"-201"-15,0 0-11 16,0 0-62-16,0 0-22 16,0 0-55-16,128-83-8 15,-70 75-2-15,7 4-3 16,4-1-3-16,-10 1 0 16,-8 3 12-16,-20-3-16 15,-10 2 4-15,-21-2-2 16,0 2-10-16,0 2-31 15,0 0-17-15,0 0 0 16,-21 0 32-16,-10 0 20 0,0 6 6 16,11 0 2-16,6-1 0 15,-3 0 4-15,17 1-4 16,-7 3 18-16,7 8-13 16,-7 6 26-16,7 5-13 15,0 7 26-15,0 5 19 16,0 3-39-16,0 0 2 15,0-3-14-15,0 5 2 16,0 1-28-16,0-3-197 16,-31-2-783-16</inkml:trace>
  <inkml:trace contextRef="#ctx0" brushRef="#br2" timeOffset="13835">6337 1346 520 0,'0'0'210'0,"0"0"-33"16,0 0-79-16,0 0 22 16,0 0-1-16,0 0-49 0,51-97 34 15,-51 97-48 1,0 0-37-16,0 0-10 0,0 28-9 16,0 27 0-16,0 25-3 15,0 17 23-15,0 20-14 16,0 12-6-16,0 3 0 15,0 2-4-15,0-14 12 16,31-15-8-16,28-13 0 16,30-15 15-16,21-14-23 15,48-17 8-15,42-15 0 0,37-16-18 16,7-15 17 0,-27 0 1-16,-56-9 0 0,-58-5 1 15,-51 3-5-15,-35-1 4 16,-17-8 0-16,0-9 14 15,-17-5-1-15,-28-6-13 16,-13 5 3-16,-14 1 13 16,-4 5-18-16,0 4 2 15,25 8 0-15,23 8-1 16,21 3 16-16,7 5-15 16,0 1 0-16,0 0-2 15,35 0-10-15,40 0 7 16,8 22 5-16,3 1-7 15,-4 3 17-15,-6 5-10 16,-4 3 0-16,-10 3 2 16,-10 0-14-16,-18 3 12 15,-10 1 0-15,-24-2-11 0,0-1 10 16,-38 1-5-16,-44-1-44 16,-4-1-92-16,-10-3-107 15,13-5-197-15</inkml:trace>
  <inkml:trace contextRef="#ctx0" brushRef="#br2" timeOffset="16192">8888 2258 468 0,'0'0'481'0,"0"0"-257"0,0 0-44 16,0 0-74-16,0 0-42 15,0 0-64-15,14-12 4 16,-7 59-15-16,3 15 11 16,-3 4 0-16,0 5-4 15,-7 4 18-15,6-9-14 16,1-9 0-16,0-14 9 16,10-21-17-16,-10-10 8 15,-7-9 0-15,0-3 13 16,0-6-6-16,0-37 21 15,0-26-28-15,0-16 4 16,0-15-4-16,-7-15 0 16,-17-5 0-16,4 0-4 0,-11 6 18 15,0 22-14-15,10 29 0 16,14 32 4-16,7 19-10 16,0 12 6-16,7 0-8 15,52 38 2-15,37 22-4 16,17 15 10-16,-9 4 0 15,-8-2 7-15,-17 4-18 16,-17-1 11-16,-24-4 0 16,-32 2-9-16,-6-1 9 15,-30 1 0-15,-53-7 0 0,-6-14-5 16,3-14-8 0,17-17-15-16,17-15 3 0,21-6 23 15,25-5-12-15,-1 0 14 16,7 0 0-16,0 0 7 15,0 0-15-15,0 0 6 16,13 0 0-16,18-11-10 16,28-14 12-16,10-10 0 15,10 1 0-15,3-1 0 16,-13 1 2-16,-11 4 6 16,-13 0-6-16,-17 4 34 15,-11 0-35-15,-10-2 43 16,-7-1-20-16,0 1-19 15,0-1 26-15,0 4-28 16,-7 4 6-16,0 7 0 0,-10 9 8 16,10 5-13-1,7 0-4-15,0 0-19 0,0 23 13 16,0 28-8-16,0 9 14 16,0 0 0-16,0 0 10 15,31-11-20-15,3-7 10 16,11-15-26-16,0-13 18 15,-15-8-6-15,8-6 14 16,0 0-4-16,-3-4 16 16,-5-18-9-16,1-12-3 15,-3-10 0-15,-14-2 10 16,3-5-3-16,-10 3 2 16,0 7 5-16,-1 13-3 15,-6 14 11-15,0 11-16 0,0 3-3 16,0 0-6-16,0 0 0 15,0 17-7-15,0 23 5 16,0 11 5-16,0 7 0 16,7-4 0-16,38-8 0 15,7-11-10-15,3-13 10 16,3-10 0-16,-6-12-8 16,-14 0 15-16,13 0-10 15,-13-16 3-15,-4-17 0 16,11-7 0-16,-7-6 8 15,-18-3-8-15,-2 3 0 0,-5 4 17 16,-6 8-14-16,-7 16-3 16,0 13 0-16,0 5-10 15,0 0 8-15,7 0-2 16,10 14-1-16,-10 20-3 16,14 12 0-16,-4-3 8 15,-3-1 0-15,0-7-7 16,3-3 13-16,-4-12-6 15,8-9 0-15,3-6-6 16,-17-5-3-16,0 0 9 16,17 0 0-16,4-8-10 15,16-24 20-15,8-7-10 0,-8-4 0 16,-6-1 14 0,0 8-13-16,-17 11-1 0,-14 7 0 15,3 12-1-15,-10 6 6 16,0 0-7-16,7 0 2 15,0 6-19-15,13 14 12 16,-2 5 7-16,2-1 0 16,4-2-12-16,4-2 23 15,-4 0-11-15,3-3 0 16,11-4 3-16,-7-8-17 16,3-5 14-16,4 0 0 15,7 0-3-15,0-20 14 16,6-15-11-16,-6-2 0 15,0-3 11-15,-14 0-12 16,-4 9 1-16,-20 8 0 0,10 12-2 16,-17 7 5-16,7 4-3 15,0 0 0-15,17 0-9 16,-3 18-2-16,-1-1 11 16,4 3 0-16,-3-3-11 15,3-6 19-15,-10-1-8 16,0-8 0-16,3-2 6 15,-4 0-16-15,-6 0 10 16,0 0 0-16,-7 0-5 16,11 0 15-16,-5 0-10 15,15-9 0-15,17-14 9 16,0-5-10-16,0 2 1 0,-18 9 0 16,-6 5-6-1,-7 4 17-15,3 8-11 0,-10 0 0 16,7 0-3-16,7 0-8 15,17 0 2-15,-11 11 9 16,4 4-10-16,-3-1-4 16,-7-3 14-16,10-2 0 15,-10-3 1-15,3-6-12 16,-3 0 11-16,-1 0 0 16,18 0-5-16,-10-12 19 15,10-10-14-15,-4 1 0 16,-10-2 9-16,4 7-6 15,-4 1-3-15,-17 9 0 16,7 4-5-16,-7 2 7 0,7 0-3 16,0 0 1-16,7 10-15 15,3 11 5-15,-3-1 10 16,6-3 0-16,-9-6-11 16,9 1 7-16,-6-9 4 15,10 0 0-15,4-3 5 16,2 0-10-16,-5 0 5 15,2 0 0-15,-20 0-2 16,10-3 11-16,-10-6-9 16,0 1 0-16,-7 2 11 15,0 3-17-15,0 3 6 16,0 0 0-16,0 0-12 16,7 0 0-16,17 0-3 0,-4 17-9 15,5-3-22-15,-5-5 27 16,1 0-11-16,-4-9 21 15,4 0-5-15,10 0 24 16,-4-15-10-16,4-10 1 16,-7-1 7-16,-10 0 29 15,0 3-14-15,-14 3-6 16,6 8 31-16,-6 4-41 16,0 3 22-16,0 5-19 15,0 0 7-15,0 0-34 16,0 17-3-16,0 32 19 15,-34 19-20-15,-4 17 34 16,14 19-13-16,24 15 0 0,0 11 4 16,24 17-1-16,42 11-3 15,2 2 0-15,-9 0-1 16,-8-11 12-16,-6-17-11 16,-17-15 0-16,-11-17 2 15,-17-17-10-15,-7-23 8 16,-55-20 0-16,-41-20 13 15,-21-20-10-15,-10 0 13 16,0-20-15-16,-7-26 7 16,7-11-4-16,0-6-4 15,17-3-33-15,41-2-27 16,56-1-74-16,20-8-96 0,96-20-258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30:53.8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413 508 758 0,'0'0'172'0,"0"0"-36"16,7-168-7-16,-7 127 3 16,-14 13-22-16,-24 14-75 15,-6 14-4-15,-8 0-26 16,-6 42 13-16,-11 36-18 15,3 22 0-15,22 12 1 16,23-4-12-16,21-2 20 16,0-12-9-16,52-17 0 15,27-16 9-15,24-24-15 16,24-26 6-16,-6-11 0 16,-5-9-1-16,-26-36 10 0,-25-21-9 15,-27-14 8-15,-14-15 2 16,-24-16 9-16,0-9-10 15,0 3-4-15,-38 11 25 16,-13 18-21-16,-8 27-8 16,14 21-1-16,-6 20 14 15,6 20-23-15,-17 0 9 16,-10 32 0-16,-4 33-18 16,18 24 24-16,20 6-6 15,38 7 0-15,7-2 4 16,82-11-16-16,32-12 12 15,20-19-4-15,0-19-14 16,-11-19 18-16,5-20 0 0,-32 0 0 16,-7-14 7-16,-20-23 2 15,-18-7-9-15,-13-3 0 16,-21-2 30-16,-10 2-28 16,-14 11 23-16,0 8 5 15,0 16-28-15,0 6 30 16,0 6-32-16,0 0 1 15,0 6-14-15,0 37-2 16,0 14 15-16,0 15 0 16,0 5 13-16,0 0-16 15,20 0 3-15,-3-7 0 16,4-17-7-16,-14-17 13 0,3-12-6 16,-10-12 0-16,0-12 7 15,0 0 1-15,0 0-8 16,0 0 0-16,0-23 39 15,0-8-27-15,0-1-12 16,0 6 0-16,0 5 13 16,-10 8-18-16,10 8 5 15,0 1 0-15,0 4-10 16,0 0 14-16,0 0-4 16,0 0 0-16,0 0 0 15,0 0-11-15,0 0 11 16,0 0 0-16,0 0-11 15,0 0 22-15,0 0-11 0,0 0 0 16,0 0 13 0,0 0-19-16,0 0 6 0,0 0 0 15,0 0-2-15,0-3 15 16,0-5-13-16,-7-4 0 16,-7-8 13-16,7-4-22 15,0-12 9-15,-3-10 0 16,3-5-10-16,0-12 23 15,1-2-13-15,-8-7 0 16,-3 6 5-16,10 9-12 16,-7 9 7-16,14 16 0 15,-7 15-8-15,0 6 17 16,7 8-9-16,0 3 0 16,0 0-3-16,0 0-15 0,0 3 10 15,0 28 8-15,7 18-18 16,7 10 27-16,6 10-9 15,5 8 0-15,-5 6 9 16,4 0-21-16,-3 0 12 16,3-12 0-16,-10-8-6 15,-1-12 20-15,-13-13-14 16,11-13 0-16,-11-10 6 16,0-9-15-16,0-6 9 15,0 0 0-15,0 0-5 16,0 0 22-16,0 0-17 15,0-9 0-15,-31-19 15 16,0-9-18-16,10-4 3 0,7-1 0 16,4-4-10-1,10 10 7-15,0 3 2 0,17 16 1 16,28 11-31-16,14 6 25 16,13 3-19-16,17 31 16 15,1 12-2-15,-22 9-6 16,-9-7 14-16,-15-2 3 15,-30-9-21-15,-7-6 10 16,-7-2-1-16,-7-9 5 16,-51-6-7-16,-25-8 8 15,-13-6 1-15,-7 0-1 16,13 0 1-16,32 0-9 0,20-8 14 16,24 4 0-16,14 4-3 15,0 0 4-15,0 0-2 16,7 0-17-16,38 0 1 15,13 0 8-15,18 0 9 16,20-2 0-16,7-21-2 16,7-6 20-16,-13-8-18 15,-8-3 0-15,-30 0 5 16,-8-3 21-16,-20 3-14 16,-17 0 8-16,-14 3 28 15,0 5-45-15,0 10 30 16,-7 10-23-16,0 6-6 15,0 6 22-15,7 0-26 0,0 18-9 16,0 33 4 0,0 21 7-16,14 13-2 0,10 9 0 15,-3 9 0-15,3 3-6 16,3 6 6-16,4-7 0 16,-10-2-2-16,3-8 10 15,-17-15-8-15,-7-17 0 16,0-26 1-16,0-14-16 15,0-15 13-15,-7-8 2 16,-45 0-2-16,-16-5 5 16,-11-26 3-16,17-10-6 15,17-7-17-15,24-6 10 0,21-12-19 16,0-11 8 0,59-10 15-16,37-4-28 0,17-6 29 15,18 0-10-15,10 2 12 16,-7 4-5-16,-13 5 5 15,-25 4 0-15,-31 7 0 16,-13 12 12-16,-28 8 4 16,-17 13 1-16,-7 5-17 15,0 8 34-15,0 9-33 16,-31 12 7-16,10 4-8 16,-3 4 7-16,3 15-20 15,-3 27 12-15,4 16 1 16,20 5-5-16,0 3 13 15,0-3-8-15,20-12 0 16,25-8 9-16,0-14-22 0,-1-16 13 16,1-9 0-16,14-4-10 15,-1-4 17-15,11-29-7 16,3-8 0-16,-3-7 17 16,3-7-17-16,-10-2 0 15,-4 6 0-15,-6 8-1 16,-14 11 5-16,-18 18-4 15,4 8 0-15,-10 6-2 16,0 0-10-16,3 0 12 16,-3 23 0-16,0 1-17 15,-7-10 17-15,3-6 0 16,-10-8 0-16,0 0 2 0,0 0-3 16,0 0 1-1,0-2 0-15,-10-13 2 0,-11-11 4 16,-10 4-6-16,3 2 0 15,-3 1 12-15,1 12-21 16,2 7 9-16,-3 0-5 16,-14 6-10-16,1 30 10 15,9 16 5-15,4 4 0 16,18 2-1-16,13 2-10 16,0-8 1-16,20-7 0 15,39-14-4-15,3-10 9 16,10-16 5-16,10-5 0 15,1 0 7-15,-4-33-3 16,3-13-4-16,-9-11 0 16,-5-18 17-16,-9-13-15 0,-14-13 17 15,-8-10 0 1,-23-13-16-16,-7 5 27 0,-7 10-30 16,0 24 0-16,-7 22 26 15,-20 23-23-15,-4 23 14 16,0 17-17-16,-4 0-5 15,-9 39-4-15,-1 33 9 16,7 28 0-16,24 8-9 16,14 10 17-16,28-4-8 15,48-12 0-15,3-12-23 0,17-19 13 16,-7-14-60 0,-6-19-39-16,-1-18-88 0,-23-17-161 15,-15-3-301-15</inkml:trace>
  <inkml:trace contextRef="#ctx0" brushRef="#br0" timeOffset="189">4006 520 632 0,'0'0'240'16,"0"0"-86"-16,0 0-49 15,0 0-11-15,0 0-82 16,0 0-1-16,334-92-6 15,-207 87-5-15,-24-1 0 16,-21 6-7-16,-30 0-57 0,-52 0-139 16,0 0-142-16</inkml:trace>
  <inkml:trace contextRef="#ctx0" brushRef="#br0" timeOffset="641">1953 285 581 0,'0'0'223'0,"0"0"-67"15,0 0-12-15,0 0-55 16,0 0 29-16,0 0-45 16,-65-94-52-16,65 94 40 15,-7 0-61-15,0 0 3 16,-10 23-11-16,-4 20 10 16,15 11-2-16,6 3 0 15,0-2 5-15,27-9-11 16,49-12 7-16,13-20-1 15,-10-14 41-15,-3 0-21 0,-18-17 49 16,-20-23-23 0,-17-9-30-16,-11-2 31 0,-10-6-34 15,-17 5-12-15,-42 6-1 16,-6 12-9-16,-17 11 8 16,-8 18-74-16,1 5-65 15,-7 5-73-15,6 22-184 16,-6 3-270-16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6-03T13:31:25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9.3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0 241 724 0,'0'0'157'15,"0"0"-43"-15,0 0 7 16,0 0-15-16,0 0-74 16,0 0-30-16,175-52-2 15,-61 38 7-15,-4 5-16 16,-7 1-34-16,-27 4-73 16,-18 2-34-16,-20-4-69 15,-31 0-61-15</inkml:trace>
  <inkml:trace contextRef="#ctx0" brushRef="#br0" timeOffset="179">399 0 292 0,'0'0'197'0,"0"0"-47"0,0 0-25 16,0 0-27-16,0 0-31 16,0 0-61-16,-45 9-6 15,45 31 14-15,0 3-7 16,0 0 6-16,0 6-9 15,0-1-3-15,0 5-2 16,7-9-75-16,17-10-229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4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58 192 801 0,'0'0'90'0,"0"0"-73"16,0 0 87-16,0 0-5 16,0 0-48-16,0 0-4 15,-58 0-42-15,72 0-4 16,48 0 9-16,10 0-9 0,31 0 7 16,17 0-8-16,7 0-6 15,-17 0-12-15,-20 0-98 16,-32 0-39-16,-37 0-59 15,-21 0-142-15</inkml:trace>
  <inkml:trace contextRef="#ctx0" brushRef="#br0" timeOffset="262">378 26 518 0,'0'0'183'15,"0"0"-72"-15,0 0 44 0,0 0-26 16,0 0-41-16,0 0-16 16,-31-26-33-16,31 26-15 15,0 0-24-15,0 20 8 16,0 21-8-16,0 13 8 16,10 6-7-16,-3 4 15 15,7-3-11-15,-7-3-4 16,10-4-1-16,-10-8-12 15,-7-3-94-15,0-9-163 16,0-11-203-16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4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66 493 0,'0'0'231'15,"0"0"-83"-15,0 0 22 16,0 0-35-16,0 0-25 15,0 0-5-15,65-66-55 16,-65 66-13-16,0 0-24 16,0 0-10-16,7 18-6 15,0 17-6-15,10 13 9 16,4 6 5-16,-4 3-1 16,4 4-4-16,-14-2 0 15,6-3 5-15,-2-3-14 16,2-10-80-16,8-12-108 15,10-17-72-15,14-14-89 0</inkml:trace>
  <inkml:trace contextRef="#ctx0" brushRef="#br0" timeOffset="323">629 186 476 0,'0'0'190'0,"0"0"-50"16,0 0-26-16,0 0 5 15,0 0-79-15,0 0-23 16,-38-26-17-16,25 58 4 16,13 13 1-16,0 4-5 0,0-3 2 15,13 0 8 1,46-8-5-16,16-11-4 0,15-15 11 16,-1-12-12-16,-10 0 19 15,-10-12-1-15,-17-19 29 16,-15-9 30-16,-23-6-17 15,-14-5 4-15,0-1-16 16,-58-5-43-16,-32 7 2 16,-13 9-7-16,7 6 0 15,7 18-5-15,20 12-4 16,17 5-47-16,25 0-88 16,27 22-112-16,0 1-164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5.9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0 120 459 0,'0'0'225'0,"0"0"-96"0,0 0-3 16,0 0-32-16,0 0-46 16,0 0-3-16,0-117-41 15,31 117 0-15,-3 0-8 16,10 0 4-16,0 6 0 16,6 22-1-16,-16 10-3 15,-4 1-1-15,-17 5 3 16,-7 1 2-16,0 2 7 15,-38-5-4-15,3-7 1 16,18-13-1-16,4-5 5 16,13-8-6-16,0-3-1 15,0-4-1-15,0 5 8 16,30-2-2-16,29-2 1 0,37-3 8 16,21 0-15-16,24-6 10 15,17-17-10-15,-3-3-91 16,-7-5-189-16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6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 0 819 0,'0'0'187'0,"0"0"-35"16,0 0-15-16,0 0-53 15,0 0-69-15,0 0-15 16,-45 31 0-16,24 35 0 15,14 6 4-15,0 4-4 16,7 3 0-16,0 0 2 16,0 2 2-16,35-8-8 0,27-12-54 15,27-15-148 1,14-23-165-16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6.8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68 100 0,'0'0'597'15,"0"0"-465"-15,0 0-11 16,0 0 12-16,0 0-58 16,0 0-58-16,-38-50-17 15,83 43-38-15,20 4-112 16,11-3-189-16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22.5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175 512 586 0,'0'0'122'0,"0"0"-32"16,0 0 8-16,0 0 21 16,0 0-47-16,0 0-42 15,0 0-29-15,-7-13 16 16,-13 60 3-16,-4 2 19 15,-4 0-28-15,4-4 29 16,10-11-38-16,7-5 7 16,0-12-4-16,7-8 5 15,0-7-7-15,0-2 0 16,0 0 0-16,0 0 24 0,0-16-15 16,7-36 2-16,38-26-14 15,13-19 11-15,15-14-9 16,2-4-2-16,-16 12 0 15,-8 21 0-15,-20 21 2 16,-24 25-2-16,-7 16 0 16,0 11 8-16,0 9-16 15,0 17-1-15,-7 38 2 16,-24 22-3-16,-3 11 10 16,3 4 0-16,17-6-2 15,4-3 7-15,10-10-7 16,0-6 2-16,10-16 0 0,18-11-2 15,-4-14 2 1,-4-15-3-16,-2-11-64 0,2 0-73 16,-13-14 68-16,-7-21-27 15,0-4 20-15,-7 5 77 16,-44 2-29-16,-25 9 6 16,4 5 24-16,3 8-9 15,4 1 10-15,13 6 0 16,14 0 0-16,25 0 4 15,6 3-2-15,7 0 2 16,0 0-4-16,34 0 8 16,49 0-8-16,13 0 11 15,14 0 3-15,10 0 19 16,-3-6-18-16,-10-2 18 16,-28-7 11-16,-3 0-17 0,-32 2 21 15,1 1-14-15,-31 4-6 16,-1 5 27-16,-13 3-22 15,0 0 1-15,0 0-1 16,0 0-24-16,0 3 8 16,-13 29-17-16,-1 13 0 15,-10 8 8-15,17 14-4 16,-7 5-4-16,7-1 9 16,7 4-2-16,0-12 3 15,0-9-10-15,0-11 0 0,0-18 3 16,0-11-1-1,0-8-2-15,0-6 7 0,0 0-1 16,0-16 16-16,0-37-22 16,0-18 9-16,0-12-14 15,0 0 9-15,0-5-4 16,0 8 0-16,14 8 4 16,0 10-4-16,-7 19 0 15,10 11 0-15,-3 11-7 16,-7 11 7-16,10 1-7 15,3 9 6-15,1 0-14 16,17 0 12-16,7 26 3 16,-8 6 0-16,1 4-13 15,-24 6 10-15,0 5-2 16,-14-1 3-16,0 0-23 0,-21-4 25 16,-31 1-13-16,8-8-3 15,-8-13 10-15,21-8-6 16,18-4 8-16,6-10 1 15,7 0 1-15,0 0-9 16,13-4 4-16,53-27-24 16,16-15 20-16,15-5 10 15,-8 3 1-15,-31 10 0 16,-13 9 11-16,-21 7-9 16,-17 7 2-16,-7 7-4 15,0 3 26-15,0 5-23 16,0 0 7-16,0 0-10 0,0 0-12 15,0 16 11 1,0 22 1-16,0 7 0 0,0 12 7 16,0 7 0-16,0 1-6 15,-7 6 18-15,-10-2-16 16,10-12 11-16,-7-8-12 16,7-12 1-16,7-17 3 15,0-9-2-15,0-8-4 16,0-3 9-16,0 0-6 15,-6-3 22-15,6-37-13 16,0-17-7-16,0-20-4 16,0-12 0-16,6-2-1 15,22 2 0-15,-11 9 11 0,-3 15-11 16,0 13 0-16,-7 9 0 16,3 15-8-16,-3 7 8 15,0 7-3-15,13 8 2 16,18 6-20-16,7 0 15 15,23 0 6-15,-9 28 0 16,-7 13-12-16,-15 2 10 16,-23 5 2-16,-14 4-2 15,-14 0 6-15,-54 2-9 16,-12 1 5-16,-19-13-37 16,27-7-9-16,20-13-38 15,21-7 0-15,31-15-16 16,0 0 4-16,38-9-74 15,38-29-8-15,3-4-2 0,-4 2 93 16,-9 2 82 0,-22 10 5-16,-13 2 76 0,-10 9 27 15,-4 0 27-15,-10 6-30 16,-7-1-2-16,0 6 1 16,0 4-35-16,7 2-8 15,-7 0-13-15,7 0-32 16,6 0 11-16,5 0-21 15,2 2 5-15,11 19 22 16,7 7-26-16,-10 6 11 16,2-2 2-16,-9 5-10 0,3 0 4 15,-10 3-9 1,-7 0 1-16,0-5 6 16,-7 2-4-16,0-11-3 15,0-6 0-15,-28-9-2 0,-10-11-26 16,1 0-15-16,9 0 2 15,11-23 41-15,17-17-16 16,0-5 8-16,0-8-17 16,45 5 10-16,-1 5 14 15,-6 3 1-15,0 9 0 16,7-1 3-16,-11 10 1 16,4 1 6-16,-7 7 6 15,-4 11-14-15,-3 3 19 16,-10 0-21-16,0 3 2 15,-4 29 12-15,-3 2-14 0,-7 9 10 16,0-6 0-16,0-3-5 16,0-2 5-16,0-7-10 15,7-1 0-15,7-5 4 16,3-7 0-16,10-6-4 16,4-6 16-16,14 0-8 15,7-12 20-15,-1-23-15 16,-20-1-8-16,-3-7 25 15,-28 0 0-15,0 0 16 16,0 3-32-16,-52 3-1 16,0 10-13-16,-13 9 0 15,3 10 0-15,4 8-8 0,6 0 5 16,14 0-28 0,25 33-98-16,13 1-61 0,0 6-64 15,20-6-85-15</inkml:trace>
  <inkml:trace contextRef="#ctx0" brushRef="#br0" timeOffset="1131">2940 766 28 0,'0'0'359'0,"0"0"-233"16,0 0-16-16,0 0 1 15,0 0-20-15,0 0-27 0,75-163 26 16,-75 143-25-16,-14 6-26 15,-23 6-6-15,6 8-28 16,-14 0 17-16,0 0-22 16,1 22 0-16,2 15-4 15,-2 9 8-15,6 5-4 16,24 3 0-16,14-4 4 16,0-4-8-16,0-9 4 15,34-9-1-15,11-11-10 16,7-11 18-16,-8-6-7 15,1 0 2-15,0-20 11 16,-14-14-1-16,-4-4-11 16,-10-4-1-16,-10-1 25 15,-7 6-17-15,0 5 19 16,0 9 1-16,0 9-13 0,0 8 21 16,0 0-30-16,0 6-1 15,0 0-10-15,0 0-4 16,0 3 8-16,0 17-8 15,0 6 18-15,0 0-10 16,7 3 1-16,14-9 0 16,3-4-6-16,7-7 8 15,-4-9-2-15,11 0 0 16,0 0 8-16,7-23 4 16,-1-11-12-16,1-1 1 15,-17 4 2-15,-4 3 3 16,-11 4-6-16,1 8 0 0,-7 4 10 15,3 6-17-15,-3 6 7 16,0 0-9-16,0 0 2 16,7 0-5-16,-4 0 12 15,4 15 0-15,-7-1 3 16,0-5-8-16,-1-3 5 16,-6-4 0-16,0-2-1 15,0 0 13-15,0 0-12 16,0 0 13-16,0 0-6 15,0-12 0-15,-13-2-7 16,-8 3 0-16,-3 5-10 16,10 3 9-16,-10 3 0 15,4 0-4-15,-5 9-5 0,5 22 5 16,6 9 5-16,4 9 0 16,10 0-8-16,0-6 8 15,17-7 0-15,17-12-3 16,4-13 10-16,7-7-10 15,0-4 3-15,-1-10 0 16,-6-24 6-16,0-6 1 16,-11-6-7-16,-2-5 4 15,-5-6 2-15,-13-1 5 16,-7 1-11-16,0 3 0 16,0 8 18-16,0 13-17 15,-14 9 14-15,1 16 2 16,6 8-7-16,-4 0-16 15,4 22 6-15,-6 27 0 0,-1 14-10 16,14 6 12 0,0 4-2-16,0 5 0 0,7-10 10 15,20-5-15-15,4-20 5 16,-10-14 0-16,-4-15-6 16,-3-14 11-16,10 0-5 15,-3-17 4-15,16-23 4 16,1-9 1-16,-10 5-9 15,3 9 0-15,-11 8-4 16,-13 13 7-16,3 8-3 16,-10 6 0-16,14 0-6 15,0 0 0-15,10 10-1 16,4 12 7-16,9 4-9 0,1-2-52 16,0 0-50-16,7-9-75 15,-1-10-75-15,-9-5-50 16</inkml:trace>
  <inkml:trace contextRef="#ctx0" brushRef="#br0" timeOffset="1299">4401 680 279 0,'0'0'140'0,"0"0"-59"16,0 0 26-16,0 0-4 15,0 0-46-15,0 0 1 16,-7-31-54-16,52 22-2 15,13-5-2-15,11-3 0 0,-4-6-160 16,11 3-191-16</inkml:trace>
  <inkml:trace contextRef="#ctx0" brushRef="#br0" timeOffset="1783">4927 466 377 0,'0'0'115'0,"0"0"1"16,0 0 14-16,0 0-42 16,0 0-11-16,0 0-43 15,24-66-26-15,-3 48 17 0,3-1-21 16,-4 4 20-16,-6 6 13 16,-4-1-19-1,-10 10 27-15,0-3-21 0,0 3 4 16,0 0-20-16,0 0-8 15,0 17 0-15,7 12 6 16,-7-1 0-16,14 9 6 16,-14 4-12-16,7 1 0 15,-7 1 21-15,0 3-18 16,0-3 5-16,0-6-5 16,0 1 9-16,-7-10-4 15,0-5-8-15,0-7 0 0,7-6 5 16,-7-8 4-1,-3-2-9-15,-4 3 7 0,-6-3-4 16,-11 3 19-16,0 0-22 16,17-3 0-16,7 0 2 15,7 0 6-15,0 0-8 16,0 0 0-16,0 0-14 16,14 0 14-16,38 0-6 15,9-21 6-15,19-2-1 16,-22 4-41-16,-3 2-119 15,-34-1-97-15,-8 8-194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7.1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24 471 587 0,'0'0'142'0,"0"0"-26"16,0 0 10-16,0 0-46 15,0 0-32-15,0 0-1 16,-24-51-47-16,48 51 1 16,7 0-1-16,13 14-3 15,-16 15-4-15,-4 7 7 16,-17 2 0-16,-7 5-6 16,0-3 8-16,-24 0-2 0,-21-6 1 15,11-9 2-15,10-7 5 16,10-10-8-16,14-2 0 15,0-3 0-15,45-3 0 16,58 0-1-16,38-20-45 16,20-26-217-16,-3-11-365 15</inkml:trace>
  <inkml:trace contextRef="#ctx0" brushRef="#br0" timeOffset="257">550 0 833 0,'0'0'120'0,"0"0"24"0,0 0-49 15,0 0-55-15,0 0-22 16,0 0-12-16,103 59 10 16,-34-4 11-16,3 8-24 15,10 8 20-15,-9 6-23 16,-5 4 1-16,-30-4-1 15,-10-3 4-15,-28-1-4 16,0-9 0-16,-52-1-64 16,-30-11-82-16,3-9-101 15,-4-15-406-15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6.1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0 257 511 0,'0'0'130'0,"0"0"-26"15,0 0 28-15,0 0-51 16,0 0-50-16,0 0-23 16,192-20-7-16,-51 13 10 15,14-6-10-15,-4 2-2 16,-48 5-54-16,-44 6-176 16,-46 0-143-16</inkml:trace>
  <inkml:trace contextRef="#ctx0" brushRef="#br0" timeOffset="215">333 0 581 0,'0'0'128'0,"0"0"45"16,0 0-15-16,0 0-95 15,0 0-53-15,0 0 0 16,0 60-3-16,0-11 21 15,7 2-25-15,24 1 13 16,-10-1-16-16,9 0-2 16,1-4-20-16,-3-7-203 15,3-15-258-15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48.4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735 456 622 0,'0'0'223'0,"0"0"-120"0,0 0-18 16,0 0-16-16,0 0-35 16,0 0-30-16,223-9 3 15,-195 57-3-15,-4 9 0 16,-10 3 1-16,-14 0-5 16,0 1 0-16,-28-10 3 15,-10-2 3-15,7-15-6 16,11-9 0-16,13-7 9 15,7-10-10-15,0-5 1 16,14-3 0-16,37 0 19 16,21-9-16-16,18-19 8 15,-1-1-9-15,-6-5 3 16,-11 3 5-16,-10-1 0 0,-4 1-3 16,-13 7 23-16,-14 5-18 15,-11 7 7-15,1 6 7 16,-21 4-17-16,0 2 6 15,0 0-15-15,0 0-4 16,0 0-1-16,0 6-11 16,0 17 15-16,0 4-7 15,0 8 16-15,0 0-4 16,0-4-4-16,0-5 0 16,0-6 3-16,24-9 3 0,21-5-4 15,13-6 8 1,11 0-9-16,-10 0 16 0,-8-17 6 15,-6-6 12 1,-7-6 15-16,-11-2-28 0,-20-6 18 16,-7-9-7-16,0-3-20 15,-7-2 14-15,-44 5-27 16,-1 9 2-16,7 11-9 16,-6 15 4-16,13 11 2 15,-7 0-2-15,0 34-51 16,1 18-47-16,-1 4-96 15,4-1-129-15,-4-6-432 16</inkml:trace>
  <inkml:trace contextRef="#ctx0" brushRef="#br0" timeOffset="2339">209 212 106 0,'0'0'563'0,"0"0"-384"16,0 0-59-16,0 0-16 16,0 0-20-16,0 0-70 15,-97-34-11-15,84 85 4 16,-11 18-5-16,3 8 10 15,4 14-7-15,-4 4 0 16,14 2 5-16,0 0-10 16,7-8 0-16,0-7-1 15,0-7 10-15,14-15-18 16,24-12 2-16,0-13-73 16,-4-15-56-16,-3-9-24 0,7-11-56 15,-11 0-157-15</inkml:trace>
  <inkml:trace contextRef="#ctx0" brushRef="#br0" timeOffset="2560">408 727 287 0,'0'0'206'0,"0"0"-93"0,0 0 3 16,0 0-16-16,0 0-63 15,0 0-21-15,-7-14-14 16,14 14-2-16,38 0 5 16,13 0 4-16,4 0-18 15,-3-4-17-15,-15 2-152 16,-23-2-124-16</inkml:trace>
  <inkml:trace contextRef="#ctx0" brushRef="#br0" timeOffset="3054">1766 35 378 0,'0'0'175'0,"0"0"-44"0,0 0 35 16,0 0-35-16,0 0-32 15,0 0 2-15,0-32-32 16,0 30-22-16,0 2 0 16,7 0-31-16,14 0 3 15,23 11-19-15,25 23 5 16,21 21 7-16,6 16-11 15,0 12 2-15,-17 17 9 16,-3 6-8-16,-31 8 5 16,-25 0-9-16,-20-5 6 15,-7 0-16-15,-75-9-84 0,-35-11-250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0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0 128 419 0,'0'0'155'0,"0"0"-7"15,0 0-19-15,0 0 11 0,0 0-59 16,0 0-33-16,0 12-5 15,7-12-41-15,23 0 9 16,22 0-11-16,13 0 5 16,32 0-8-16,6-8 3 15,-14 2 0-15,-30 2-3 16,-28 1-104-16,-31 3-23 16,0-2-17-16,-45-3-132 15,-7-1-173-15</inkml:trace>
  <inkml:trace contextRef="#ctx0" brushRef="#br0" timeOffset="187">244 20 356 0,'0'0'157'0,"0"0"-29"15,0 0 3-15,0 0-21 16,0 0-54-16,0 0-15 0,-14-20-28 16,4 20-8-1,10 11-10-15,0 26 4 0,0 12 1 16,0 8 7-16,0 3-1 15,0-2-4-15,24-1-2 16,-4-6-55-16,11-11-142 16,0-11-457-16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2.6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9 156 552 0,'0'0'235'0,"0"0"-73"16,0 0 0-16,0 0-1 16,0 0-56-16,0 0-17 15,0-152-56-15,-7 148 7 16,7 4-23-16,0 0-13 15,0 0-6-15,0 18-2 16,0 22 5-16,0 17-10 16,0 12 19-16,7 0-9 0,10 2 0 15,-10 0 2 1,7-2-8-16,-7-6 6 0,0-8-69 16,3-13-42-16,-3-13-103 15,7-12-17-15,0-14-27 16,16-3-61-16</inkml:trace>
  <inkml:trace contextRef="#ctx0" brushRef="#br0" timeOffset="356">322 407 330 0,'0'0'144'0,"0"0"12"16,0 0 8-16,0 0-42 16,0 0 3-16,0 0-55 15,0-103 3-15,0 103-35 16,0 0-38-16,0 0 0 0,-7 0-11 15,7 20 10 1,0 12-5-16,0 5 12 0,0-3-2 16,14 1-4-16,24-7 3 15,7-8-7-15,-1-5 6 16,8-10-2-16,-1-5 13 16,8 0-12-16,-14-9 11 15,-1-22-1-15,-23-6 25 16,-4-9 38-16,-17-3-26 15,0-5-9-15,-31 3-8 16,-20 5-23-16,-8 6 9 16,1 14-17-16,-4 6 1 15,17 14-10-15,-7 6 2 0,1 0-18 16,6 24-70-16,1 21-50 16,23 6-68-16,14 1-104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4.2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148 226 441 0,'0'0'147'16,"0"0"-55"-16,0 0 7 0,0 0-10 15,0 0-17-15,0 0 5 16,-154 0-40-16,147 0-5 16,7 0 2-16,0 2-20 15,0-2 5-15,0 0-19 16,13 4 3-16,39-4 5 15,24 0-2-15,20 0-1 16,7 0-4-16,-7 0 10 16,-17 0-11-16,-17-9 0 15,-27 7 4-15,-18-1-9 16,-17 3-58-16,0 0-57 16,-31 0-35-16,-28 0-139 15</inkml:trace>
  <inkml:trace contextRef="#ctx0" brushRef="#br0" timeOffset="225">148 226 397 0,'117'-191'166'16,"-124"170"-25"-16,0 7 6 16,1 10-42-16,6 0 13 15,0 4-45-15,0 0-34 16,0 0-5-16,0 0-34 15,-7 31 0-15,7 15 6 16,0 5-2-16,0 7 5 16,0 0-9-16,0-2-7 15,0 4-39-15,7-2-123 16,-7-10-159-16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5.9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0 772 0,'0'0'147'0,"0"0"2"16,0 0-24-16,0 0-46 15,0 0-29-15,0 0-50 16,-89 15 0-16,68 56-5 16,-16 17 11-16,16 0 0 15,14 4-6-15,7-4 1 16,0 1 4-16,0-6-4 15,28-2-1-15,23-10 0 16,18-14-61-16,10-20-149 16,17-23-128-16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6.1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0 546 454 0,'0'0'228'0,"0"0"-101"16,0 0-31-16,0 0-34 15,0 0-62-15,0 0 0 16,120-9 0-16,-47 9-81 16,2 0-98-16,-16 0-228 15</inkml:trace>
  <inkml:trace contextRef="#ctx0" brushRef="#br0" timeOffset="301">461 415 364 0,'0'0'208'16,"0"0"-74"-16,0 0-44 15,0 0-3-15,0 0-62 16,0 0-18-16,148-83-7 15,-104 88 1-15,-6 22-5 16,-7 0 4-16,-3 7 0 0,-28 4-6 16,0-1 3-1,0-2 3-15,0-1 0 16,-28 3 3-16,4-11-3 0,-7-4 16 16,24-4-9-16,7-7 3 15,0 1-7-15,0-1-3 16,38-6 5-16,45-5 1 15,13 0-12-15,21-22-110 16,-4-13-232-16</inkml:trace>
  <inkml:trace contextRef="#ctx0" brushRef="#br0" timeOffset="553">860 0 138 0,'0'0'548'0,"0"0"-429"0,0 0-55 16,0 0 15-16,0 0-50 15,0 0-12-15,82 37-15 16,-6 23 18-16,-4 9-12 16,-3 5 16-16,-4 6-17 15,-13 3 10-15,-8-3-9 16,-13-3-4-16,-17 1 1 15,-14-10-5-15,-14-5-103 16,-30-6-214-16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5.2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0 160 660 0,'0'0'174'16,"0"0"-18"-16,0 0-78 0,0 0-18 15,0 0-32-15,0 0-20 16,75-74 1-16,-30 74-9 16,7 5 0-16,-15 31-1 15,8 8 0-15,-24 11-6 16,-14 2 7-16,-7 1 0 16,0 2-4-16,-45-3 7 15,-14-6-3-15,1-11 0 16,20-11 4-16,17-12 1 15,11-14-5-15,10-1 1 16,0-2 2-16,10 0-3 16,70 0 0-16,54 0-9 0,38-17 9 15,3-9-121-15,-27 1-132 16,-35 2-248-16</inkml:trace>
  <inkml:trace contextRef="#ctx0" brushRef="#br0" timeOffset="220">935 295 560 0,'0'0'151'16,"0"0"-58"-16,0 0-6 15,0 0-52-15,0 0-28 0,251-53-3 16,-110 42-4-1,-14 3 2-15,-10 2-8 0,-28 6-1 16,-30 0-80-16,-35 0-71 16,-24-3-149-16</inkml:trace>
  <inkml:trace contextRef="#ctx0" brushRef="#br0" timeOffset="411">1244 20 311 0,'0'0'233'0,"0"0"-75"16,0 0-27-16,0 0-14 16,0 0-54-16,0 0-28 15,-34-20-35-15,34 63 0 16,0 11 8-16,0 3-4 0,14 6-3 16,-1 6-1-16,11-1-1 15,-10 1-77-15,0-6-181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9.3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14 123 704 0,'0'0'235'0,"0"0"-47"16,0 0-16-16,0 0-76 15,0 0-15-15,0 0-53 16,-7-123-12-16,7 125-16 15,-7 30-14-15,7 17 11 16,0 16 3-16,0 10 0 0,0 8-5 16,0 0-1-1,0 0-120-15,0-10-138 0,0-13-340 16</inkml:trace>
  <inkml:trace contextRef="#ctx0" brushRef="#br0" timeOffset="351">333 194 756 0,'0'0'187'0,"0"0"-55"16,0 0-43-16,0 0-18 15,0 0-71-15,0 0-2 16,0 29-11-16,0 19 13 0,0 9-1 15,0 1 1-15,14-7 0 16,14-8-7-16,27-9 11 16,-4-14-4-16,-6-11 11 15,0-9-7-15,-11 0 16 16,-10-26 47-16,-3-19 22 16,-14-10-2-16,-7-8-49 15,0-3-4-15,-14 9-3 16,-24 8-30-16,-7 12 16 15,1 15-17-15,-8 16-16 16,1 6 15-16,-8 28-107 16,8 35-78-16,13 17-176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25.2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103 286 456 0,'0'0'390'16,"0"0"-251"-16,0 0 16 15,0 0-4-15,0 0-76 16,0 0-42-16,-45-75-33 0,45 81-3 16,0 27 3-1,24 17 0-15,-3 7 13 0,3 3-15 16,-10 3 2-16,0-6 0 15,-4-6-4-15,-3-10 1 16,-7-13-64-16,0-11-96 16,0-11-85-16,0-6 37 15,0 0-11-15,-7-29-155 16</inkml:trace>
  <inkml:trace contextRef="#ctx0" brushRef="#br0" timeOffset="426">148 257 151 0,'0'0'166'0,"0"0"-27"0,0-160 19 15,0 122-71-15,0 13 20 16,0 7-6-16,0 10-56 16,7 2-16-16,24 6-29 15,20 0 0-15,1 0-1 16,10 12 11-16,-11 16-10 16,-6 1 0-16,-25 5 3 15,-13 1-12-15,-7 7 7 16,0 0 2-16,-27 11 1 15,-35-5 6-15,4-2-1 16,6-9-2-16,14-11 2 16,17-8 2-16,15-10-8 15,6-8 0-15,0 0-6 16,0 2 9-16,27-2-3 16,18 6 1-16,13 0 7 0,11 0-5 15,-11 8-3-15,1 1 0 16,-14 5-6-16,-1 5 9 15,-13 3-3-15,-10 1 0 16,-4-1-7-16,-17 2 1 16,0-2 1-16,-45 1 5 15,-37-3 13-15,-21-1-10 16,-18-7 8-16,4-10-8 16,14-6 7-16,28-2-20 15,37 0-14-15,38-8-68 0,31-26-157 16</inkml:trace>
  <inkml:trace contextRef="#ctx0" brushRef="#br0" timeOffset="1265">588 420 466 0,'0'0'161'15,"0"0"-21"-15,0 0 2 16,0 0-55-16,0 0-44 15,0 0-43-15,41-15 0 16,-3 32 0-16,7 9 4 16,-1 3-1-16,1 5 7 15,-7 6 0-15,-11-5-9 16,-3 0-1-16,-17-7 5 0,0-8-11 16,-7 0 6-16,0-6-6 15,-20-5 4-15,-25-7-38 16,7-2 18-16,0 0 6 15,24-8 8-15,8-18-1 16,6-5 9-16,0-7-15 16,27 1 13-16,11-3-12 15,7 6 14-15,-1 0 11 16,1 2-2-16,-7 1 3 16,-11 11-1-16,-9 6-1 15,-12 4 24-15,1 10-32 16,-7 0 1-16,0 0-3 15,0 0-18-15,7 18 16 0,0 10 4 16,0 7-1-16,3-4 8 16,4 3 0-16,-7-8-9 15,0-6 0-15,0-11 6 16,10-3-8-16,3-6 8 16,11 0-6-16,7-15 30 15,-3-17-30-15,9-4 18 16,-6-1 0-16,-7-1-1 15,-3 4 25-15,-11 3-4 16,-4 8-1-16,-6 6 6 16,-7 5-36-16,0 9 13 15,0 3-20-15,0 0-21 0,0 0 6 16,0 29-7-16,0 5 22 16,0 0 5-16,24 1 2 15,-10-9-7-15,24-4 0 16,14-7 1-16,13-9 2 15,4-6-1-15,-11 0-2 16,-20-18 16-16,-4-16-13 16,-3-6 7-16,-17-8-6 15,-14-7 2-15,0 4 12 16,0 2-14-16,0 8 27 16,0 19 9-16,-7 8-37 15,0 11 31-15,7 3-34 0,0 0-9 16,0 3 8-1,0 31-21-15,0 12 22 0,0 5-1 16,0 7 9-16,0 1-9 16,0 8 1-16,14-3-37 15,3-3-60-15,11-10-103 16,-11-10 10-16,-17-19-138 16</inkml:trace>
  <inkml:trace contextRef="#ctx0" brushRef="#br0" timeOffset="1622">1623 466 279 0,'0'0'105'15,"0"0"-14"-15,0 0-47 0,0 0 12 16,0 0-15-16,237-12-27 16,-148 6 11-16,-13 0-11 15,-4-2 4-15,-27-1 32 16,-14 1-6-16,-17 2 11 15,-7 0 6-15,-7-5-6 16,0 0 12-16,0-7-45 16,-7 2-20-16,-14 1 29 15,-3 1-14-15,3 5-2 16,-3 6 8-16,4 3-21 16,-11 0-2-16,10 17-3 15,4 17 3-15,10 6-7 16,7 3 7-16,0-5 0 0,7-4-3 15,38-8 14-15,16-9-7 16,-2-8-4-16,6-7-12 16,-6-2-49-16,-4 0-121 15,-28-2-156-15</inkml:trace>
  <inkml:trace contextRef="#ctx0" brushRef="#br0" timeOffset="3275">2403 171 636 0,'0'0'182'0,"0"0"-70"15,0 0 15-15,0 0 9 16,0 0-61-16,0 0-10 16,-38-68-27-16,38 68-37 0,0 19-1 15,0 33-8-15,0 28 8 16,-6 23 30-16,-1 14-27 15,-10 11 34-15,3 2-11 16,7-8-23-16,-10-5 17 16,10 1-20-16,7-13 0 15,0-10 2-15,0-27 9 16,0-24-11-16,0-22 0 16,0-13 3-16,0-9 1 15,0 0 1-15,7-31-5 0,3-30 0 16,4-19-21-1,0-12 16-15,-8 1-20 0,5 3-21 16,-4 5 21-16,-7 11-18 16,0 8 33-16,-18 8 8 15,-9 11-14-15,-11 10 12 16,7 9 4-16,10 13-1 16,8 6-10-16,2 5 11 15,11 2 0-15,0 0 0 16,0 0-10-16,0 0 4 15,18 0-19-15,19 0 25 16,-2-6 3-16,10-2-1 16,-8-4-2-16,1 0 1 15,7 1 10-15,-18-1-11 16,4 4 0-16,0-4 2 0,-3 1 5 16,3 2-4-1,0-5-3-15,-18 3 14 0,1-1-8 16,-7 1 8-16,-7 8-2 15,0 1-8-15,0 2 22 16,0 0-22-16,0-4-4 16,0 1 0-16,-7 3 7 15,-20 0-7-15,3 0 0 16,3 0 2-16,-3 0-17 16,10 17 12-16,-3 12 3 15,3 5-5-15,7 3 9 16,7 1-5-16,0-1 1 0,0-9-2 15,14-7-10 1,31-10 10-16,-1-8 2 0,15-3 7 16,-4 0-2-16,-14-20 6 15,-3-9-11-15,-14-7 5 16,-10-8 2-16,-7-2-3 16,-7 1-4-16,0 2 3 15,0 3 10-15,-14 6-12 16,-24 2-1-16,18 15 3 15,-5 9-11-15,12 4 8 16,-1 4-7-16,-3 6 5 16,-4 26-4-16,-3 11 3 15,3 5 3-15,8 1 0 0,13-4-6 16,0-4 6-16,0-7-1 16,27-8-2-16,18-9 5 15,13-9-2-15,-6-8 0 16,-1 0 6-16,11 0-3 15,-17-20 2-15,7-11-2 16,-15-7-1-16,5 1 10 16,-4 3-9-16,-8 5-3 15,-9 12 2-15,-4 9-10 16,-3 5 8-16,-14 3-2 16,7 0 1-16,0 6-16 15,10 20 12-15,-10 2 5 0,7 3 0 16,-1 4-4-16,5-3 5 15,-5-9-1-15,8-7 0 16,-4-6 9-16,4-10-9 16,10 0 0-16,7 0 3 15,-4-21 9-15,11-7-10 16,-8-4-2-16,-6 3 0 16,-3 1 15-16,-4 2-15 15,-3 3 0-15,-4 6 1 16,3 3-8-16,-13 8 7 15,0 6-1-15,10 0-1 16,-10 0-21-16,7 0 20 16,0 2 3-16,3 16-1 15,-3-1-10-15,-7-5 12 16,-1-4-1-16,-6-2 0 0,11-4 11 16,-11-2-11-1,0 0 3-15,0 0-2 0,0-2 26 16,0-18-25-16,0 0-2 15,0-3 0-15,0 5 8 16,-24 8-9-16,10 0 1 16,-10 10-4-16,-4 0-9 15,-3 0 8-15,-6 32 5 16,9 2-6-16,-3 9 5 16,17 3-4-16,14-6 5 15,0 3-3-15,0-11-9 16,45-12 8-16,20-6 4 0,1-11 0 15,9-3 8 1,-9 0-8-16,3-23 0 0,-18-14 3 16,-6-6 3-16,-7-6-1 15,-11-3-5-15,-10-2 5 16,-17 3 5-16,0 8-4 16,0 9-6-16,-10 11 0 15,-11 11 6-15,-3 12-6 16,11 0-1-16,6 20 1 15,0 21-16-15,7 7 9 16,0 1 7-16,20 0 0 16,25 2-6-16,0-8 7 15,24-7-1-15,10-7 0 16,3-17-17-16,8-12-49 0,-25 0-178 16,-20-17-294-16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56.9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0 746 476 0,'0'0'187'16,"0"0"-163"-16,0 0 47 15,0 0 19-15,0 0-75 16,0 0 12-16,265-31-8 15,-93 28-11-15,-10 0 0 0,-4 1-8 16,-41-2-50-16,-42-2-102 16,-47 1-134-16</inkml:trace>
  <inkml:trace contextRef="#ctx0" brushRef="#br0" timeOffset="207">489 466 419 0,'0'0'237'0,"0"0"-98"16,0 0 3-1,0 0-40-15,0 0-70 0,0 0-24 16,0 66-6-16,0-9 36 16,0 6-21-16,31 0-15 15,6-3 9-15,-9 0-11 16,3-3-91-16,-10-8-166 15</inkml:trace>
  <inkml:trace contextRef="#ctx0" brushRef="#br0" timeOffset="523">1297 97 701 0,'0'0'197'0,"0"0"-66"15,0 0 0-15,0 0-43 16,0 0-32-16,0 0-28 16,-38-63-23-16,24 94-5 15,0 27 0-15,-3 22 2 16,10 14 5-16,7 19-1 15,0 2-6-15,0 0 0 16,7-9 8-16,24-5-7 16,14-10-1-16,0-12-10 0,13-12-54 15,18-22-171-15,3-19-136 16</inkml:trace>
  <inkml:trace contextRef="#ctx0" brushRef="#br0" timeOffset="728">1778 620 506 0,'0'0'202'16,"0"0"-72"-16,0 0-18 16,0 0-4-16,0 0-71 15,0 0-36-15,45-17 3 0,13 17-4 16,4 0-4-1,3 0-125-15,-13 3-109 0,-7 6-163 16</inkml:trace>
  <inkml:trace contextRef="#ctx0" brushRef="#br0" timeOffset="1348">2180 401 323 0,'0'0'351'0,"0"0"-188"15,0 0-44-15,0 0-14 16,-24-146-37-16,24 137-37 16,7 9-18-16,31 0-13 15,7 0 0-15,6 20 0 0,-6 17-2 16,-7 12-3-16,-18 2 5 16,-2 6 0-16,-18-2-11 15,0-3 8-15,-11-7-10 16,-9-8-13-16,-1-5-2 15,11-13 27-15,10-7-26 16,0-9 8-16,0-1 15 16,0-2-4-16,31 0 8 15,13-8 14-15,15-20-13 16,-1 3 8-16,4-5-6 16,-10 2-2-16,-14 2 36 15,-4-3-25-15,-3 6 12 16,-10 1-1-16,3 8-22 15,-4-1 18-15,-9 9-14 0,-11 3 0 16,0 3 9-16,0 0-13 16,0 0-2-16,0 0 0 15,0 6-18-15,0 22 14 16,0 10 5-16,0 2 0 16,0 0 1-16,0-3 2 15,0-8-3-15,0-4 0 16,13-7 8-16,15-7-11 15,27-5 3-15,-4-6 0 16,8 0 10-16,-8 0-4 16,-13-26-2-16,0-5 19 0,-24-10 33 15,-7-7 13 1,-7-1-38-16,0-5-16 0,-52 6-10 16,-17 4-5-16,-10 16-2 15,11 11-1-15,9 17-11 16,7 0-14-16,8 31-115 15,23 14-82-15,11 5-113 16</inkml:trace>
  <inkml:trace contextRef="#ctx0" brushRef="#br0" timeOffset="1631">3085 3 817 0,'0'0'174'16,"0"0"-61"-16,0 0 30 15,0 0-71-15,0 0-61 16,0 0-11-16,110-28 4 16,-28 76-4-16,8 18 0 15,-18 9 8-15,3 13-12 16,-23 4 4-16,-7 1 0 15,-18-5-1-15,-20-7 2 16,3-9-2-16,-10-9 0 0,0-5-144 16,-37-10-135-1,-8-7-588-15</inkml:trace>
  <inkml:trace contextRef="#ctx0" brushRef="#br0" timeOffset="1958">3906 441 580 0,'0'0'134'0,"0"0"-19"16,0 0-17-16,0 0-30 16,0 0-35-16,0 0-20 15,276-46 17-15,-173 43-26 16,0 0 5-16,-7 3-9 16,-20 0 6-16,-32 0-15 15,-23 0-54-15,-14 0-120 16,-7 0-108-16,0 0-253 15</inkml:trace>
  <inkml:trace contextRef="#ctx0" brushRef="#br0" timeOffset="2168">4329 246 319 0,'0'0'209'0,"0"0"-42"0,0 0-14 15,0 0-48-15,0 0-12 16,0 0-36-16,-31-60-15 15,31 60-42-15,0 6 5 16,0 28-5-16,18 17 0 16,2 4 1-16,1 5 5 15,3 2 0-15,7-1-6 16,-10 2 0-16,9-9-138 16,-2-8-222-16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01.5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1269 43 534 0,'0'0'119'0,"0"0"-25"15,0 0-2-15,0 0-4 16,0 0 26-16,0 0-19 15,-141-21-69-15,72 16 36 16,-27 2-56-16,-28 3-4 0,-17 0 6 16,0 0 2-1,7 0-10-15,24 17 0 0,34-2 12 16,38-1-22-16,18 1 10 16,20 1 0-16,0 7-12 15,0 6 19-15,0 5-7 16,0 14 8-16,0 7 3 15,14 16 13-15,3 12-8 16,10 14 8-16,4 13 51 16,7 5-70-16,7 7 26 15,-11 10 0-15,-3 10-12 16,-10 16 33-16,-11 4-34 16,4 4-8-16,-14 11 29 15,0 3-31-15,0 12 12 16,0 3-9-16,0 2 0 0,-31-3 13 15,-14-3-24-15,0-8 0 16,-6-5 13-16,-1-13 2 16,8-3-15-16,-1-9 12 15,10-7-5-15,18-12 6 16,10-13-13-16,1-13 0 16,6-13 1-16,0-12 11 15,0-12-12-15,0-18 0 16,0-9 11-16,0-7-17 15,0-5 6-15,0-1 0 16,0 0-6-16,0 4 15 16,0-4-9-16,-7 3 0 0,-11 1 11 15,5-3-16 1,-8-1 5-16,14-9 0 0,-3 2-5 16,3-7 13-16,7 3-8 15,0-6 0-15,0 3 11 16,0-6-19-16,0-5 8 15,0-3 0-15,0 0-8 16,0-3 17-16,0 0-9 16,0 0 0-16,0 0 9 15,0 0-10-15,0 0 1 16,0 0 0-16,0 0 4 16,0 0 7-16,0 0-11 15,0 0 0-15,0 0 10 16,0 0-21-16,0 0 11 15,0 0 0-15,24 0-10 0,55 0 8 16,69 0 2-16,75-12 0 16,59-13-14-16,21 5-9 15,3 9-57-15,-41 11-79 16,-55-6-183-16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10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859 1165 427 0,'0'0'203'0,"0"0"-103"16,0 0 45-16,0 0-22 16,0 0-31-16,0 0-35 15,14-28-28-15,-7 16 11 16,17-2-37-16,4-6 5 15,-4-7 27-15,-4-1-31 16,11-3 30-16,-3 0-13 0,3 2-17 16,-18 3 32-1,-2 10-29-15,-4 1-6 0,-7 6 21 16,0 5-21-16,0 4 13 16,0 0-14-16,0 0-6 15,0 0 2-15,0 0-14 16,0 7 18-16,-7 14-3 15,-4 4 12-15,11 3-9 16,0 1 0-16,0-1 6 16,0-2-12-16,18-3 6 15,9-3 0-15,4-6 0 16,0-8 8-16,10-3-8 16,-3-3 0-16,0 0-11 0,-7 0-17 15,-24-12-74 1,-7-7-66-16,-7-5-80 0,-45-10-179 15</inkml:trace>
  <inkml:trace contextRef="#ctx0" brushRef="#br0" timeOffset="383">911 613 298 0,'0'0'150'0,"0"0"-45"16,0 0 30-16,0 0-27 15,0 0-20-15,0 0-5 16,0-74-32-16,0 74 9 16,0-3-27-16,0 3-12 0,0 0-17 15,0 0-4 1,0 0-3-16,0 3 2 0,0 19 2 16,0-4-5-16,0-1 4 15,0-5 0-15,7-7-2 16,24-2 14-16,10-3-12 15,-3 0 25-15,13 0 24 16,-13-20 51-16,-7-6-36 16,-10 1-19-16,-14-1 17 15,-7-3-39-15,0 3 12 16,-7 5-29-16,-31 5 5 16,-3 4-21-16,-14 10 10 15,3 2-12-15,1 0-25 0,-1 31-100 16,24 12-53-1,4 6-80-15,17-3-135 0</inkml:trace>
  <inkml:trace contextRef="#ctx0" brushRef="#br0" timeOffset="852">1244 279 485 0,'0'0'194'16,"0"0"-30"-16,0 0-29 15,-237-164-14-15,168 136-27 0,-10 17-48 16,4 7 28-16,-15 4-59 16,-13 29-13-16,7 28 4 15,6 18 2-15,18 16-8 16,21 9 0-16,6 15 7 15,28 8-15-15,17-1 8 16,0 2 0-16,62-14-5 16,10-9 10-16,31-18-5 15,0-21 0-15,11-21 8 16,-4-27-5-16,-7-14-3 16,17-5 0-16,-3-42 29 15,-3-12 14-15,-18-16 16 16,-7-8-10-16,-17-14-40 15,-27-11 37-15,-31-4-15 0,-14-10-24 16,-14 1 23-16,-75 7-25 16,-28 8 0-16,-41 12-5 15,-28 19 8-15,-7 21-18 16,1 25 10-16,23 29-52 16,22 6-13-16,26 57-94 15,25 17-98-15,24 6-150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14.7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41 638 0,'0'0'146'0,"0"0"-37"15,0 0-46-15,0 0 9 16,0 0 31-16,0 0-60 16,0 0 21-16,0-26 0 15,0 26-34-15,0 0 25 16,0 0-30-16,0-2-2 15,0 2 27-15,0-4-46 16,0 1 18-16,0 3-13 16,0-2 6-16,0 2-14 15,0 0-1-15,0 0 0 0,0 0-6 16,0 0 15-16,0 0-9 16,0 0 0-16,0-4 9 15,0 4-23-15,0 0 14 16,0 0-55-16,0 0-22 15,-7 0-132-15,-31 4-84 16,7 18-129-16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15.6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37 645 0,'0'0'189'15,"0"0"-112"-15,0 0 41 16,0 0-8-16,0 0-39 15,0 0 1-15,-27-14-49 16,27 14-13-16,0 0 13 16,0 0-15-16,0 0-3 15,0 0-5-15,0 0 11 16,0 0-7-16,0 0-4 16,0 0 0-16,0 0 1 15,0 0 7-15,0 0-8 16,0 0 1-16,0 0 13 0,0-7-24 15,0 2 10-15,0 0-37 16,0-1-8-16,-7 6-97 16,-3 0-58-16,-11 0-105 15,7 0-276-15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16.2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19 825 0,'0'0'173'0,"0"0"-119"16,0 0 59-1,0 0 12-15,0 0-57 0,0 0-3 16,-37-6-47-16,23 4 14 16,14 2-17-16,-7 0-5 15,7 0 0-15,0 0-10 16,0 0 0-16,0 0-5 15,0 0 10-15,0 0-5 16,0 0 0-16,0 0-12 16,0-3 2-16,0-3-70 15,0 6-75-15,0 0-55 16,-14 0-251-16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9:16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43 336 0,'0'0'169'0,"0"0"-105"15,0 0-36-15,0 0 41 16,0 0-17-16,0 0-30 16,0-43-12-16,0 43-10 15,0 0-16-15,0 0-173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0:45.2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4530 1877 778 0,'0'0'114'0,"0"0"4"0,0 0-6 16,0 0-3-16,0 0-44 16,0 0-28-16,7-41-37 15,75 33 0-15,46-12 1 16,20 3 6-16,13-6-7 16,-3 3 0-16,-34 3 0 15,-10 1 2-15,-49 6 3 16,-14-1-5-16,-37 6 1 15,-7 1 2-15,-7 1 12 16,0 1 2-16,0-10 12 0,-7 0 4 16,-38-1-28-16,-13-5-3 15,-24 7-2-15,2-4 0 16,-2 5 2-16,17-2-2 16,20 7 0-16,21 1 6 15,24 0-2-15,0 4-4 16,0-4 3-16,0 1 0 15,0 3-6-15,45 0 3 16,23 0-3-16,11 0-4 16,4 0 11-16,-1 0-4 15,-9 7 0-15,-15 14 5 16,4 2-5-16,-10 3 0 16,-8 1 0-16,-23 6-1 15,-14 2 4-15,-7-1-3 16,-21 9 1-16,-44-4 3 0,-35 1-8 15,-3-2 1-15,24-8-98 16,17 3-101-16,55-25-248 16</inkml:trace>
  <inkml:trace contextRef="#ctx0" brushRef="#br0" timeOffset="479">7030 1611 930 0,'0'0'98'0,"0"0"55"16,0 0-32-16,0 0-4 15,0 0-49-15,0 0-29 16,0-111 1-16,0 111-17 15,0 0-11-15,0 0 10 16,0 0-22-16,-7 0-1 16,-17 42-4-16,-7 13 3 15,3 19-3-15,-3 0 5 16,25 1 0-16,6-1-1 16,6-7 3-16,46-17-2 15,24-11 0-15,6-15 3 0,4-15-2 16,-3-9-1-16,6 0 0 15,-13-23 9-15,-4-17-4 16,-14-14-4-16,-20-15 13 16,-7-14-13-16,-31-6 29 15,0 0-28-15,-45 7 1 16,-37 10 4-16,-28 15-5 16,-4 17-2-16,11 23 0 15,14 17-14-15,30 0 1 16,22 40-90-16,37 17-46 0,0 9-84 15,51 0-188 1</inkml:trace>
  <inkml:trace contextRef="#ctx0" brushRef="#br0" timeOffset="815">8223 1005 764 0,'0'0'173'0,"-127"-160"-20"16,82 99 32-16,0 18-60 15,18 21-47-15,16 10-6 0,5 12-39 16,6 0-4 0,0 0-29-16,0 34-10 0,0 41 10 15,0 25 6 1,0 17 2-16,0 12 9 0,0 6-17 15,0 2 20-15,0 6-12 16,24-5-6-16,20-8 4 16,8-22-6-16,6-16 0 15,8-23 0-15,9-23-58 16,15-17-28-16,13-21-60 16,17-8-62-16,-10 0-139 15,-13-28-317-15</inkml:trace>
  <inkml:trace contextRef="#ctx0" brushRef="#br0" timeOffset="1265">8845 1763 613 0,'0'0'208'0,"0"0"-65"0,-58-158-8 16,58 110-4-16,0-1-68 15,0 6-10-15,14 9-9 16,6 11-22-16,-3 15 1 15,-3-1 1-15,17 9-23 16,-3 0 1-16,9 14-2 16,1 20 0-16,-10 9-5 15,3 6 5-15,-18 5 0 16,5 1 0-16,-18-4 7 16,0-5-8-16,0-9 1 15,0-11 0-15,6-15-3 0,1-8 7 16,-7-3-4-1,7 0 11-15,7-8-8 0,10-27 14 16,7-13-16-16,-4-4 1 16,18-1 6-16,-14-1-2 15,7 12-6-15,-11 8 0 16,-2 14 6-16,-12 11-10 16,8 9 4-16,3 0-5 15,-3 4 0-15,16 24-2 16,-13 9 7-16,-3 9 0 15,0-2-10-15,3-2 9 16,-17-5-44-16,0-5-54 0,-1-13-72 16,12-4-119-1,2-15-177-15</inkml:trace>
  <inkml:trace contextRef="#ctx0" brushRef="#br0" timeOffset="1569">9794 1130 529 0,'0'0'215'16,"0"0"-60"-16,0 0 13 15,0 0-43-15,0 0-66 16,0 0-15-16,72-91-28 16,-41 94-7-16,7 20 6 0,-17 8-11 15,-4 10-4-15,-10 4 0 16,-7 7 5-16,0 2 1 15,-45 0-5-15,14-11 1 16,0-3 4-16,18-17-3 16,6-8-3-16,7-1 0 15,0-9 4-15,44-5-12 16,22 0 5-16,30 0-48 16,11-31-77-16,-21-1-127 15,-11-5-229-15</inkml:trace>
  <inkml:trace contextRef="#ctx0" brushRef="#br0" timeOffset="1835">10313 769 672 0,'0'0'218'0,"0"0"-22"15,0 0-15-15,0 0-56 16,0 0-44-16,0 0-44 15,-37-73-15-15,81 73-5 16,8 11-15-16,6 27 0 16,11 25 6-16,10 25-5 15,4 27 12-15,-8 22-10 16,-16 8-2-16,-21 7 2 16,-38 0-1-16,0-6-8 15,-62-7-8-15,-28-4-67 0,-27-15-95 16,-24-14-195-16</inkml:trace>
  <inkml:trace contextRef="#ctx0" brushRef="#br0" timeOffset="-909">3072 1514 285 0,'0'0'498'16,"0"0"-310"-16,0 0 5 16,0-163-61-16,0 140-31 15,0 6-41-15,-17 11-23 16,17 6 6-16,-7 0-34 16,-7 0-3-16,-23 32-6 15,-1 31-3-15,-28 19-2 16,-2 15 5-16,16 15 0 15,18-3-3-15,16-4 5 16,18-10-2-16,31-12 0 0,35-17 1 16,9-21-5-16,8-19 4 15,-4-18 0-15,10-8-6 16,1 0 2-16,-1-19 1 16,-6-13-18-16,-18-2-43 15,-20 8-23-15,-14 1-90 16,-31 7-126-16,0-2-291 15</inkml:trace>
  <inkml:trace contextRef="#ctx0" brushRef="#br0" timeOffset="-574">3677 1791 443 0,'0'0'210'0,"0"0"-72"16,0 0 17-16,0 0-30 15,0 0-40-15,0 0-11 16,-44-52-47-16,44 52-19 16,0 0-8-16,0 12-3 15,0 14-5-15,0-3 11 16,0 3-3-16,17-7 0 16,-3-4 4-16,17-6-4 15,-11-9 0-15,4 0 0 16,-3 0 14-16,-7-5-12 15,3-14 19-15,-10 2 24 0,-7-3-7 16,0 0-6-16,0 3-24 16,0 0-7-16,-7 6-2 15,-24 5-2-15,-7 6-75 16,11 0-129-16,16 6-181 16</inkml:trace>
  <inkml:trace contextRef="#ctx0" brushRef="#br0" timeOffset="-1815">982 1482 791 0,'0'0'147'0,"0"0"-25"15,0 0 33-15,0 0-28 0,0 0-92 16,0 0-27-16,0 0-4 15,199-57-3-15,-44 32 10 16,17-1-11-16,3-6 0 16,4 7 0-16,-24 5 2 15,-35 8-4-15,-48 12-50 16,-41 0-51-16,-31 0-57 16,0 15-78-16,-45 7-49 15</inkml:trace>
  <inkml:trace contextRef="#ctx0" brushRef="#br0" timeOffset="-1587">1893 1337 397 0,'0'0'223'0,"0"0"-32"15,0 0-11-15,0 0-32 16,0 0-37-16,0 0-70 16,-52-19-35-16,52 63-6 15,0 19 36-15,0 12 10 16,0 10-29-16,-7 10-6 15,-3 5 9-15,-11-1-17 16,8-1-1-16,-11-7 2 16,3-16-4-16,14-15-11 15,7-17-97-15,0-18-129 16,0-13-106-16,14-12-301 16</inkml:trace>
  <inkml:trace contextRef="#ctx0" brushRef="#br0" timeOffset="-1254">2182 1877 68 0,'0'0'506'0,"0"0"-335"15,0 0-10-15,0 0-22 16,0 0-36-16,0 0-44 16,-45-66-44-16,45 66-15 15,0 0-16-15,0 17 9 16,0 6 7-16,14 3 7 15,10-12-7-15,10-2 0 16,4-7 6-16,-7-5-2 16,-4 0-1-16,-3 0 4 0,-10-5-6 15,-14-13 12-15,0-2-6 16,0 0 25-16,0 3 15 16,0-3-23-16,-27 6-6 15,-11 2-13-15,7 10 0 16,-7 2-10-16,11 0 0 15,3 2-60-15,24 24-92 16,0 0-125-16,37-9-185 16</inkml:trace>
  <inkml:trace contextRef="#ctx0" brushRef="#br0" timeOffset="3666">12098 35 607 0,'0'0'204'16,"0"0"-68"-16,0 0 22 16,0 0-21-16,0 0-47 15,0 0-26-15,0 0 9 16,-38 0-39-16,-41 0-7 16,-55 0-18-16,-66 0-5 0,-75 0 10 15,-58 9-14 1,-38-5 0-16,-15-2-5 0,1-2 7 15,-24 0-2-15,-41 0 0 16,-63 0 9-16,-57 0-8 16,-46 17-1-16,-44 15 0 15,-14 10-8-15,-38 13 4 16,7 5 4-16,18 8 0 16,51-7-9-16,55-5 4 15,79-7 5-15,65-16 0 16,79-11-2-16,83-8 10 15,69-11-7-15,72-3-1 0,69 0 3 16,34 0 1 0,31 0-4-16,0 0 3 0,0 0-4 15,0 0 2-15,0 0-1 16,0 0 0-16,0 0 7 16,0 0-6-16,-7 0-1 15,-24 0 0-15,-10 0-6 16,-4 0 7-16,-7 0-1 15,14 0 0-15,-13 0 8 16,6 0-12-16,0 0 4 16,8 0 0-16,6 0-8 15,17 3 8-15,0 5 0 16,-3-2-1-16,10 0 2 16,0 3-3-16,-13 2 2 15,-4-4 0-15,-4 9-3 0,-3-6 8 16,0 0-5-16,11-2 0 15,13-5 4-15,7 0-14 16,0 14 10-16,0 11-2 16,-7 13-7-16,7 13 13 15,0 10-4-15,0 15 0 16,0 15 6-16,27 18-8 16,4 10 2-16,-3 7 0 15,10 17 2-15,-8 11 5 16,-2 15-5-16,-11 14 7 15,-3 22-9-15,-14 10 23 16,0-4-22-16,0-14 0 0,0-17 9 16,0-40-5-1,0-23-5-15,0-37 0 0,0-34 6 16,0-23-5-16,0-17-1 16,0-9 0-16,0 0-1 15,0 0 7-15,0 0-4 16,7 0 1-16,31-4 5 15,51-30-8-15,59-12 0 16,75-11 3-16,28 5-4 16,31 13 1-16,14-4-3 15,24 11 3-15,13 4-23 16,39 5 22-16,27 5-3 16,23 5 4-16,39 4-2 0,41 3 9 15,38-5-9 1,31 8 2-16,0 3 0 0,-14 0-5 15,-18 0 5-15,-9 8 0 16,-21-2-2-16,-18 0 2 16,-26 0 0-16,-42-6-4 15,-38 0 1-15,-28 0 1 16,-23 0 2-16,-14 0 0 16,-32 0 0-16,-23-5 1 15,-48 5-1-15,-56 0 0 16,-33 0 0-16,-39 0-1 15,-31 0 1-15,-27-1 0 0,4-2-1 16,-4-6 2 0,0 1-1-16,-11 2 0 0,-6-5 7 15,3 2-6-15,-17-6-1 16,7-7 0-16,-7-1-1 16,0-5 6-16,0 4-5 15,7-1 0-15,7-1 2 16,17 0-5-16,7-14 3 15,13-3 0-15,1-8-3 16,-8-13 7-16,1-12-4 16,-7-21 0-16,-17-9 3 15,-15-17-3-15,-6-3 0 16,0-2 0-16,-27-4-4 16,-11-2 9-16,7 2-5 15,17 7 0-15,7 4 4 0,7 9 1 16,0 7-5-16,0 11 0 15,14 5 5-15,0 6 2 16,10 0-7-16,-3 5 1 16,-4 5 9-16,-10 1-4 15,7 6-6-15,-8 4 0 16,1 7 5-16,-7 6 1 16,0 9-6-16,0 9 0 15,0 5 10-15,0 4-6 16,0 4-4-16,-7 7 0 15,-6 0-5-15,-1 4 10 16,14 5-5-16,-10-1 0 0,10 3 6 16,0-3-8-16,0 3 2 15,0 0 0-15,0 0-8 16,0 0 16-16,0 0-8 16,0 0 0-16,-7-2 7 15,7 2-11-15,-7-6 4 16,0-6 0-16,-17-2-5 15,3-7 10-15,-17-1-5 16,-20-1 0-16,-45-3 0 16,-45 6-7-16,-62 11 2 15,-48 9-39-15,-30 9-55 16,12 37-187-16,32 9-460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0:53.1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540 203 516 0,'0'0'120'0,"0"0"-25"16,0 0 12-16,0 0-33 16,0 0 19-16,0 0-51 15,-169-92 11-15,152 78-14 16,3 7-28-16,8 0 22 15,6 1-16-15,0 3-14 16,0 3 3-16,13 0-6 16,84 0 0-16,88 0-9 0,77 0 18 15,71-3-21 1,73 3 12-16,48 0-12 0,10 0 4 16,-17 0-17-16,-62 0 15 15,-76 12 8-15,-54 2 1 16,-80 3-5-16,-48-2 6 15,-61-7 0-15,-28-2-6 16,-32-3 10-16,-6-3-4 16,0 0 14-16,-72 0-14 15,-55 0 5-15,-72 0-5 0,-52-9-1 16,-69-3-10 0,-34 1 13-16,-42-6-2 0,-16 0 0 15,9-1 10-15,32 2-8 16,31 4-2-16,51 6 0 15,58 4-3-15,46 2 5 16,68 0-2-16,41 0 0 16,49 14 1-16,20 3-10 15,7 0 8-15,51 6 1 16,111-9-11-16,106-8 17 16,124-6-6-16,103 0 0 15,55 0 8-15,-10 0-15 16,-48 0 7-16,-86 0 0 0,-87 6-4 15,-81 8 8 1,-77 0-4-16,-58-3 0 0,-41-1 7 16,-48-5-9-16,-14-5 2 15,0 0 0-15,-65 0 18 16,-107 0-17-16,-96 0 1 16,-93 5-2-16,-107 7 0 15,-44 2-1-15,-14 10 1 16,24-2 0-16,79 0 0 15,96 2 7-15,110-7-9 16,94-5 2-16,71-4-2 16,52 2-7-16,14 3 2 15,96-4 7-15,89-9-6 16,114 0 9-16,117-15-3 0,96-22 0 16,45 3 5-16,-14 5-5 15,-48 10 0-15,-100 9 0 16,-96 5-2-16,-93 2 3 15,-93 0-1-15,-55 3 0 16,-41 0 9-16,-31 0-6 16,0 0-1-16,-38 0 3 15,-96 0 8-15,-93 26-12 16,-113 8 5-16,-93 6-5 16,-56 3 8-16,-23 3-9 15,3-1 0-15,35 4 0 16,51-9-3-16,89-9 11 15,111-10-8-15,89-10 0 16,89-8 7-16,45-3-15 16,0 0 8-16,107 0-6 0,113-9-1 15,144-30 11-15,131-19-4 16,76-5 0-16,24 6 7 16,-42 17-11-16,-92 17 4 15,-89 12 0-15,-104 11-6 16,-100 0 7-16,-65 0-1 15,-51 0 0-15,-35 0 0 16,-17 0-9-16,0 0 1 16,-89 17 8-16,-97 9-3 15,-110 8 10-15,-113 6-7 16,-79 0 0-16,-76 0 10 16,-27 0-10-16,3 0 1 0,48-6-1 15,96-1 13-15,100-15-5 16,138-2-5-16,103-8 19 15,79-2-20-15,24-4 9 16,151-2-11-16,128 0 0 16,188-28 13-16,180-29-11 15,109-5-2-15,28 9 0 16,-65 19 6-16,-124 22-4 16,-138 12-2-16,-124 0 0 15,-95 0-9-15,-80 0 12 16,-79 3-3-16,-55 1 0 15,-24 1-11-15,-24 6 6 0,-100 7 1 16,-99 7 4-16,-104 3 14 16,-103-1-8-16,-72 4-6 15,-79 5 0-15,-41 6 8 16,17 6-10-16,34-3 2 16,103-7 0-16,118-13-4 15,150-7 14-15,104-13-10 16,82-2 0-16,14-3 2 15,96 0-11-15,97 0 9 16,134-11 0-16,140-24 3 16,87-4 5-16,47 4-8 15,15 1 0-15,-45 11 6 16,-76 12-6-16,-79 5 0 0,-114 6 0 16,-92 0-7-16,-86 0 10 15,-72 0-3-15,-35 0 0 16,-17 0-10-16,-31 6 7 15,-93 11-7-15,-99 6 10 16,-111 5 9-16,-89 1-1 16,-58-4-8-16,-32 4 0 15,-13 2 9-15,21 1-14 16,54-3 5-16,73-9 0 16,110-9-3-16,113-5 10 15,83-4-7-15,62-2 0 16,10 0-3-16,127 0-2 15,124-2 5-15,151-24 0 0,131-5-4 16,52 2 13-16,-14 6-9 16,-80 8 2-16,-130 10 6 15,-110 2-14-15,-117 3 6 16,-65 0 0-16,-55 0-8 16,-14 0 8-16,-45 0 0 15,-103 20-1-15,-103 9 4 16,-106 5 7-16,-73-2-10 15,-38-4 0-15,18-2-8 16,41-3 17-16,82-10-6 16,114-1-2-16,93-8 9 15,92-2-15-15,35 4 5 0,120 0-1 16,93-6-8 0,107 0 18-16,58 0-5 0,7-20-3 15,-59 0 10-15,-95 8-11 16,-104 9 0-16,-72 3 0 15,-55 0-8-15,-7 0 4 16,-76 0 4-16,-65 12 0 16,-72 13-4-16,-49 4 0 15,-2-6 4-15,26-3 0 16,46-6-4-16,51-3 8 16,65-2-4-16,56-6 0 15,20 5-6-15,27 1 1 16,87 0 2-16,68-9 3 15,65 0 9-15,11 0-3 0,-20-15-6 16,-67 7 0-16,-74 2 9 16,-53 6-12-16,-30 0 3 15,-14 0 0-15,-44 0-13 16,-60 0 15-16,-61 26-2 16,-41 0 0-16,-11-1 4 15,35 1-9-15,17-6 5 16,48-6 0-16,42-2-3 15,30-4 7-15,31-5-4 16,14 0 0-16,0 0-9 16,21 3 2-16,30 0 7 15,25-6 0-15,-4 3-10 16,11-3 6-16,-15 3 4 0,-16-1 0 16,-24 1 8-1,-22 2-18-15,5 0 10 0,-11 5-16 16,-11 6 12-16,-54 8 3 15,-45 8 1-15,-10-4 0 16,10-3 10-16,34-10-14 16,49-10 4-16,27-1 0 15,6-2-10-15,91-2 24 16,57 0-8-16,39 0 18 16,30-20-23-16,-30-5 12 15,-38 2-13-15,-52 9 0 16,-41 7 5-16,-42 7 0 15,-20 0 11-15,0 0 21 16,0 0-23-16,-37 0 7 0,-60 0-21 16,-51 7 0-16,-20 15-10 15,-11 2 9-15,14-2-14 16,41-2-30-16,21 0-20 16,41-3-18-16,28-3-168 15,24-8-206-15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31.29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0 471 505 0,'0'0'90'16,"0"0"-5"-16,0 0 35 0,0 0-5 15,0 0-14-15,0 0-43 16,83-40-12-16,79 20-41 16,106-9 7-16,86-1 27 15,93-11-30-15,48-2 8 16,24-3-15-16,14 4 18 16,-7-1-9-16,-20 6 4 15,-39 3-1-15,-68 9 35 16,-58 7-40-16,-73 9 6 15,-76 6 6-15,-51 3-18 16,-31 0 9-16,-44 0-12 16,-11 0 0-16,-35 0 0 15,-6 0 3-15,-14 0-4 16,0 0 1-16,-7 0-103 16,-82 8-94-16,-35 2-43 0,-41-5-439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7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55 663 0,'0'0'219'15,"0"0"-50"-15,0 0-1 16,0 0-29-16,0 0-65 16,0 0-26-16,14-55 1 15,-14 55-44-15,0 0-1 16,0 0-4-16,6 0 0 16,1 5-2-16,-7 24-3 15,7 14 5-15,4 9 1 16,-11 8-1-16,13 11 0 15,-13 3-1-15,0 7 9 16,0-2-18-16,0-4-13 16,0-10-91-16,0-7-74 15,-7-18-152-15,7-17-336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29.39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301 474 270 0,'0'0'354'15,"0"0"-276"-15,0 0-12 0,0 0 29 16,0 0-19 0,0 0-52-16,-82-32 14 0,51 32-23 15,-4 0-10-15,4 12 12 16,1 13-17-16,2 7 0 15,-3 10 4-15,17 2 6 16,-3-2-11-16,17 2 1 16,0-1 0-16,31-4 1 15,14-5-1-15,20-5 0 16,4-11 1-16,3-12 8 16,4-6 7-16,-18 0-16 15,-13 0 1-15,0-20 21 16,-21-9-18-16,-4-5 39 15,11-9 4-15,-10-3-27 0,10 5 32 16,-24 8-36-16,0 9-13 16,-7 13 40-16,0 6-34 15,0 5 2-15,0 0-11 16,0 0-1-16,0 0-4 16,0 16 0-16,0 13 5 15,0 5-3-15,0 4 3 16,13-1 0-16,11-3-1 15,4-3 11-15,3-11-12 16,0-5 2-16,-11-7-1 16,4-8-9-16,4 0 10 15,3 0 0-15,-4-19 5 16,4-13 6-16,-7-8-6 16,-10-1-5-16,-7 5 0 0,0 5 4 15,-7 5 2-15,0 11-6 16,0 9 22-16,0 3-21 15,0 3 14-15,0 0-15 16,0 0-6-16,0 0-3 16,0 24-2-16,0 10 11 15,0 7 0-15,0-2 8 16,0-2-9-16,31-6 1 16,-4-7 0-16,11-5-9 15,0-10 8-15,7-6 0 16,-7-3-4-16,6 0 10 0,-9-20 4 15,2-11-9 1,-6-4 4-16,-17 1 2 0,-7-6-4 16,-7 3-2-16,0 2 0 15,0 6 8-15,0 12-6 16,0 6-2-16,0 8 1 16,0 1-13-16,0 2 12 15,0 0-9-15,17 0 6 16,11 14 2-16,10 5-4 15,-1 5 5-15,1-4 0 16,-10 2-7-16,3 1 7 16,-4 0 0-16,-3 0-5 15,-3 0 0-15,-4 0 1 16,-3 0 4-16,-7-7 0 0,0-1-9 16,-7-6 9-16,6-4 0 15,5-1 0-15,-11-4 11 16,0 0-11-16,7 0 3 15,6 0-1-15,11-27 14 16,4-9-14-16,3-7-2 16,-4 3 0-16,4-1 9 15,0 2-9-15,-17 4 0 16,0 6 0-16,3 7-2 16,-17 7 3-16,0 7-1 15,0 5 0-15,0 0 5 0,0 3-9 16,7 0 4-1,-7 0-11-15,7 0 4 0,7 3 0 16,-8 17 7-16,18 1-3 16,-10 4 7-16,10-3-4 15,-3 4 0-15,-7 0-1 16,10-3-7-16,-11 0 8 16,1-3 0-16,3-3-2 15,-3 3 3-15,-7-3-2 16,10-2 1-16,-10-1 0 15,0-6-10-15,0 0 10 16,0-2 0-16,0-2-1 16,-7-4 8-16,7 0-12 15,3 0 5-15,4 0 0 16,17-6 6-16,3-22-1 0,11-10-4 16,-8 1 10-16,-12 0-2 15,-5-3 0-15,1-1 0 16,-21 5-8-16,10 4 18 15,-10 7-14-15,0 4 1 16,0 10-6-16,-10 8-1 16,10 0 0-16,0 3 1 15,-7 0-23-15,7 31 22 16,-7 15-5-16,7 8 6 16,0-2 0-16,0-3 10 15,0-10-10-15,0-10 0 16,0-9 1-16,7-6-9 0,10-5 8 15,-3-9 0 1,6 0-6-16,5 0 17 0,2 0-4 16,11-23-7-16,0-2 6 15,0-4-4-15,-1 0-2 16,-2 1 0-16,-4 7-2 16,0 5 12-16,-25 10-13 15,8 3 3-15,-7 3-2 16,0 0-10-16,3 0 8 15,4 0 4-15,0 15-9 16,0 5 10-16,3-4-1 16,-3-1 0-16,-8-4 0 15,1-6-11-15,4 2 11 16,-5-7 0-16,-6 0-3 16,7 0 17-16,0 0-13 0,7 0-1 15,3-12 6-15,11-8-8 16,-4 3 2-16,-4 2 0 15,-2 8-3-15,-5 7 7 16,-6 0-9-16,7 0 5 16,10 0-10-16,-3 7-2 15,10 14 9-15,-4-3 3 16,11-5-6-16,7-1 12 16,-1-3-11-16,8-7 5 15,-1-2-6-15,-6 0-4 16,0-11 13-16,-7-14-3 15,-7-16 6-15,-11-8 4 0,-6-14 2 16,-14-2 4-16,0-1-13 16,0 5 21-16,-7 19-12 15,-13 12 15-15,2 17-6 16,11 8-14-16,1 5-3 16,6 0-4-16,-7 18-15 15,0 32 5-15,-7 16 10 16,14 5 0-16,0 1-1 15,0-10 11-15,0-5-15 16,0-10 5-16,21-13-78 16,10-8-41-16,-11-12-111 15,4-11-10-15,-10-3 30 0,-7 0-211 16</inkml:trace>
  <inkml:trace contextRef="#ctx0" brushRef="#br0" timeOffset="570">3392 603 59 0,'0'0'326'15,"0"0"-200"-15,0 0-31 16,0 0 28-16,0 0 4 16,0 0-109-16,35-52-2 15,61 41 1-15,31-4-17 16,0 1 1-16,-23 0 1 16,-8 2 13-16,-14-2-21 15,-9 0 6-15,-5-3-4 16,-9-7-3-16,-14-4 8 0,-1-7-1 15,-16-1 0-15,-11-5 6 16,-10 1 4-16,0 1-7 16,-7-4 19-16,0 5 38 15,0 4-12-15,-7 11 27 16,-10 7-11-16,10 1-29 16,0 6 16-16,0 1-32 15,-7-1 2-15,7 7 6 16,7 2-21-16,-10 0-2 15,3 0-4-15,-7 0-9 16,-10 5-3-16,11 21 12 16,-15 8 0-16,4 3-5 15,17 3 12-15,0 1-7 0,7-5 0 16,0 2 2-16,14-1-14 16,24 0 12-16,7 0 0 15,-1 1-3-15,8-4 11 16,-14 0-8-16,-11-3 0 15,4-1 7-15,-10-8-15 16,-14-8 8-16,-7 1 0 16,0-10-8-16,0 1 0 15,-35 0 8-15,-27-6 0 16,-3 0 6-16,7 0-1 16,6 0-5-16,21 0-38 15,24-9-44-15,7-3-39 16,14-10 38-16,44-3-156 15,11 1-39-15,-17 4 8 0</inkml:trace>
  <inkml:trace contextRef="#ctx0" brushRef="#br0" timeOffset="1402">4517 431 44 0,'0'0'153'15,"0"0"24"-15,0 0-26 16,0 0 13-16,0 0-40 16,0 0-20-16,0 0-1 15,62-100-24-15,-62 100 0 16,0 0-36-16,0 0-42 15,6 0-2-15,1 12-18 16,7 13 19-16,-7 7-10 16,10 2 17-16,-10-4-7 15,0-5 0-15,14-9-10 16,-4-1 7-16,-3-10-6 0,6-2 9 16,-3-3 0-1,4 0 3-15,-4 0 9 0,-3-8-11 16,0-15 11-16,-7 0 0 15,3 3-5-15,-10 0 1 16,0 2 26-16,0 8-29 16,0 1 21-16,0 6-10 15,0 3-8-15,0 0-16 16,0 0 2-16,7 0-6 16,7 20-1-16,-1 2 17 15,11 2-4-15,-10-2 0 16,10-5 8-16,-10-5-8 0,-7-6 0 15,13-6 0-15,-9 0-1 16,9 0 12-16,-6 0-6 16,3-12-4-16,-10-2 10 15,14-3-9-15,-14 0-2 16,3 2 0-16,4 7-1 16,-14 2 9-16,0 6-8 15,7 0 0-15,0 0-16 16,10 0 13-16,-4 0-5 15,1 14 8-15,3-2-12 16,-3-1 12-16,-7 1 0 16,0-4 0-16,7-2 3 15,-4 0-9-15,-3-4 6 16,0 2 0-16,0-2-2 16,-1-2 8-16,1 0-6 0,11 0 2 15,-12 0 6-15,8 0-3 16,0-6-5-16,-4 1 0 15,-3 2-6-15,0 3 11 16,0 0-5-16,-7 0 0 16,7 0 0-16,0 0-7 15,3 0 7-15,-3 0 0 16,-7 0-6-16,7 0 11 16,6 0-5-16,-6 0 0 15,-7 0 7-15,11 0-11 16,2 0 4-16,1 0 0 15,10 0-3-15,-3 0 8 0,-7-2-5 16,10-2 0-16,-4 1-1 16,-3 3-7-16,4 0-6 15,3 0-19-15,-10 0 7 16,7 15-90-16,-15 8-8 16,-6-1-60-16,0 2-151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48.7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0 206 69 0,'0'0'393'0,"0"0"-364"16,0 0 0-16,0 0 17 16,0 0 2-16,0 0-6 15,75-20-20-15,-30 20 22 16,7-5-25-16,-1 4 7 16,1-2 2-16,-8-2-26 15,1 1 17-15,-7-1 0 16,-24-2-9-16,0 5 31 15,-14 0-2-15,0-4-5 16,0-6 26-16,0 1-47 16,-14-7 5-16,-24-2-17 15,-7 1 9-15,-6-1 4 0,6 5-10 16,0 1-2 0,11 5 5-16,10 3 1 0,10 4-6 15,7 2-2-15,7 0 6 16,0 0-17-16,0 0 6 15,35 13 5-15,9 13-2 16,8 1 14-16,10 1-11 16,3 1-1-16,-6-4 5 15,2-1-8-15,-19-2 3 16,2-2 0-16,-20-3-2 16,-10-3 8-16,-14-2-6 15,0 2 0-15,0 0-15 16,-7 4 11-16,-44 1-60 15,-8-4-134-15,21-6-80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50.0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87 556 0,'0'0'166'16,"0"0"-78"-16,0 0-58 15,0 0 42-15,0 0-11 16,0 0-49-16,0-4-6 0,11 4-6 16,23 4 0-1,11 1 13-15,6-2-4 0,11-3-5 16,-17 0-3-16,0 0 8 15,-11 0 5-15,-10 0-12 16,-3 0 0-16,-4-8 21 16,-17 1-19-16,0 5 14 15,0-7 6-15,0 3-22 16,0-4-4-16,-11-2-1 16,-16 3 3-16,-11 1-11 15,7 2 14-15,-13 0-3 16,16 3 0-16,-3 3 11 15,17-3-18-15,7 3 7 0,1-2 0 16,6 2-4 0,0-4 12-16,0 4-8 0,0 0 0 15,0 0-4-15,0 0-4 16,27 0 4-16,18 18 4 16,13 7 1-16,11 4 6 15,-4-6-7-15,-6 0 0 16,-4-3 11-16,-21-7-19 15,-10 5 8-15,-17-3 0 16,-7 2-10-16,0 9 4 16,-58 8-33-16,-32-3-115 15,-6 3-521-15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48.9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48 514 0,'0'0'261'0,"0"0"-111"16,0 0-37-16,0 0 30 15,0 0-65-15,0 0-45 16,0-42-27-16,0 42-6 0,0 17-2 16,0 15 0-16,0 10 4 15,7 1-6-15,7 0 4 16,0 0 0-16,3-3-5 15,-3-3-88-15,0 1-81 16,-8-10-86-16,5-11-199 16</inkml:trace>
  <inkml:trace contextRef="#ctx0" brushRef="#br0" timeOffset="381">311 152 429 0,'0'0'151'0,"0"0"-21"16,0 0-31 0,0 0-7-16,0 0-58 0,0 0-30 15,0-12-4-15,0 29-10 16,24 12 10-16,-10 1 0 16,17-2 7-16,-11-6 0 15,11-5-7-15,-3-8 0 16,10-7 8-16,-1-2 0 15,1 0-1-15,7 0 18 16,-4-16 21-16,-10-8 30 16,-17 1-26-16,3-5 7 15,-17-1 15-15,0 0-53 16,0-2 14-16,-17 3-31 16,-17 2 12-16,-4 3-26 0,-7 3 12 15,14 9 0-15,4 5-20 16,-4 6 11-16,17 0 6 15,-17 14-94-15,17 17-61 16,7 7-6-16,7-7-69 16,0-5-300-16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45.5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420 738 536 0,'0'0'168'0,"0"0"-89"0,0 0 24 16,0 0 3-16,0 0 36 16,0 0-68-16,0 0-2 15,0-8-1-15,0-9-70 16,0-3 47-16,0-4-18 15,0 2-18-15,0-4 24 16,0-4-33-16,-17 9 3 16,-3 1-2-16,-5 5 11 15,-2 7-20-15,3 5 5 16,-4 3-5-16,-16 0-11 0,-1 14 12 16,0 18 4-16,1 8 0 15,6 0 8-15,10 3-15 16,4 2 7-16,17-2 0 15,7 0-14-15,0 1 0 16,7-11-5-16,31-4 11 16,-7-14-34-16,10-7 37 15,-3-8-3-15,7 0 8 16,13-12 1-16,4-13 5 16,-17-4-6-16,-11 0 5 15,-10-2 1-15,-3-6 14 16,3-9-13-16,-17 6-5 15,7 5 10-15,-8 13-2 16,-6 8-7-16,0 11 24 16,0 3-27-16,0 0 21 0,0 0-21 15,0 0 0-15,0 0-13 16,0 0 9-16,0 0 4 16,0 0 0-16,0 0-7 15,0 0-1-15,0 5 4 16,0 15 4-16,0 0-3 15,0 3 4-15,18-3-1 16,2 0 0-16,11 1-35 16,7-1 8-16,14-5-46 15,-1-2-63-15,-13-1-90 16,-17-10-177-16</inkml:trace>
  <inkml:trace contextRef="#ctx0" brushRef="#br0" timeOffset="1244">730 619 375 0,'0'0'143'16,"0"0"-23"-16,0 0 6 16,0 0-45-16,0 0 14 15,0 0-32-15,-7-63-19 16,7 63-6-16,0 0-38 15,0 0 22-15,0 0-22 16,0 0-7-16,7 6-2 16,38 22 12-16,6 3-3 15,-6 3 0-15,6 1 7 0,-6-7-7 16,-14 1 0-16,-10-6 0 16,-4-8-10-16,-17-1 8 15,0-3-5-15,0 3-1 16,0-2-8-16,-31-6 8 15,0-4-1-15,3-2 9 16,4 0 3-16,17 0-2 16,1-17-1-16,-1-9 5 15,7-9 0-15,0-1-1 16,0-4-4-16,27 0 0 16,-3 11-9-16,7-1 9 15,-10 3 0-15,10 4-2 16,-4-3 13-16,-3 10-12 15,-3 4 1-15,-7 9 0 16,-4 0-8-16,11 3 8 0,-8 0-3 16,12 0 3-16,-12 14-9 15,11 11 3-15,-10 8 6 16,0-2 0-16,10 6-10 16,-10-5 12-16,-1-1-2 15,12-2 0-15,-19-10 8 16,1-1-9-16,7-7 1 15,-14-6 0-15,0-5-5 16,0 0 3-16,0 0 2 16,0 0 0-16,0 0 9 15,-21 0 2-15,-16 0-3 16,9-7-8-16,4-16 19 0,17-3-15 16,7-9 14-1,0-7-17-15,21-9 16 0,34 2-21 16,10 0 4-16,0 6 0 15,-3 12-10-15,-10 8 10 16,-7 5-6-16,-18 16-6 16,-3 2-51-16,-24 0-23 15,0 20-91-15,0 11-85 16</inkml:trace>
  <inkml:trace contextRef="#ctx0" brushRef="#br0" timeOffset="1767">1923 92 261 0,'0'0'222'0,"0"0"-131"15,0 0 15-15,0 0 0 16,0 0-38-16,0 0-12 15,-65-88-44-15,51 84-4 16,4 4-6-16,-11 0 8 16,14 0-10-16,-7 0 0 15,-10 0 1-15,10 16-8 0,-10 9 7 16,18 3 0 0,-1 7-1-16,7 2 15 0,0 7-12 15,0 4 4-15,0 3-4 16,0 3 26-16,0 1-14 15,0-1 13-15,7 1 2 16,-7 1-14-16,0-1 19 16,0-1-11-16,0 1-15 15,0-7 15-15,0 3-23 16,0-7 10-16,0-10-5 16,0-6 5-16,0-10-4 15,0-7-6-15,13-3 2 16,4-2 1-16,-3 0 3 15,10-3-6-15,-3 0 11 16,10-3-5-16,-4 0 4 0,11 0-10 16,-7 0-2-1,4-9-19-15,-11-8-98 0,3 0-61 16,-10-1-33-16,-17 4-149 16</inkml:trace>
  <inkml:trace contextRef="#ctx0" brushRef="#br0" timeOffset="2204">2184 566 192 0,'0'0'251'0,"0"0"-126"0,0 0-18 16,0 0 12-16,0 0-32 15,0 0-52-15,0-18-12 16,0 18-23-16,0 0-1 16,0 16-4-16,0 16 8 15,0 2-3-15,0-3 4 16,0 1 4-16,7-3-7 16,7-7-1-16,10-2 3 15,3-11 3-15,-2-6-4 16,2-3-2-16,-10 0 17 15,11 0-14-15,3-15 23 0,-11-10 25 16,11-4-25-16,-24-3 27 16,10 4-12-16,-17-6-20 15,0 3 17-15,-17 2-37 16,-21 3 15-16,4 6-16 16,-11 3-9-16,14 3-6 15,0 5 12-15,18 6-66 16,13 3-34-16,0 0-77 15,0 0-100-15,31 0-139 16</inkml:trace>
  <inkml:trace contextRef="#ctx0" brushRef="#br0" timeOffset="2647">2466 95 482 0,'0'0'146'0,"0"0"-38"16,0 0 9-16,0 0-69 16,0 0-36-16,0 0-3 15,52-32-7-15,-1 29 10 16,1 3-12-16,-1 0 3 16,-13 0 4-16,-10 0-5 15,-11 0-2-15,-3 0 16 16,0 7-11-16,-4 15 20 15,-10 10 5-15,7 17-12 16,-7 8 33-16,13 8-25 0,-6 4-7 16,7 0 5-16,10-4-20 15,-10 2 5-15,10-8-9 16,-10-1 2-16,-1-1-2 16,5-6 0-16,-18-2 0 15,0-9-1-15,7-7 12 16,-7-3-11-16,0-13 0 15,0-3 3-15,0-5 0 16,0-4-3-16,-31 1 0 16,-14 2 21-16,-27-2-16 15,3 3 3-15,10-4-8 16,22 1-87-16,9 3-58 16,28-9-46-16,0 0-178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4:52.3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163 435 465 0,'0'0'122'0,"0"0"-2"16,0 0-32-16,0 0-20 15,0 0-11-15,0 0-49 16,-69-48 7-16,62 48-15 16,-7 10 8-16,-3 22-12 15,-4 13 4-15,8 1 0 16,6 0-6-16,-4 0 6 15,11-7 0-15,0-1-2 16,0-10 9-16,31-5-16 16,7-8 8-16,14-10 1 15,-1-5-3-15,15 0 10 0,2-8-2 16,-9-18-2 0,-7-3 5-16,-15-2 8 0,-16-1 2 15,3-2 9-15,-17 0 46 16,-7 5-45-16,0 4 4 15,0 13 0-15,0 6-19 16,0 6 35-16,0 0-48 16,0 0-15-16,0 0 11 15,0 4-32-15,0 21 36 16,0 6 1-16,0 7 10 16,7-6-18-16,17-5 7 15,-4-3-29-15,5-10 20 16,2-6-15-16,-3-4 24 15,4-4-2-15,-4 0 7 16,3 0 5-16,-10-12-10 16,-3-11 0-16,0-3 16 0,-7 0-14 15,-7-5 23-15,0-1 10 16,0 4-29-16,0 3 30 16,0 7-27-16,0 10 4 15,-14 2 0-15,14 6-13 16,0 0-4-16,0 0-4 15,-7 12-13-15,7 22 17 16,0 8 4-16,0 1 0 16,0-6-7-16,31-5 3 15,-3-9-6-15,9-6 8 16,-6-8-6-16,14-9 7 0,-11 0 1 16,-3 0 0-16,0 0 8 15,-10-18 2-15,-7-7-8 16,3-4-2-16,-10-5 10 15,-7-4-3-15,0 3-7 16,0-3 0-16,0 9 12 16,0 3-8-16,0 9-4 15,0 8 0-15,0 7 4 16,0 2-14-16,7 0 3 16,13 0-21-16,4 17 27 15,4 14-24-15,-4 0 15 16,-3 4 8-16,3-3-32 15,-11-7 30-15,5 1-9 16,-12-6 5-16,8-3-5 16,-7 0 17-16,0-8-4 0,-7-6 0 15,0-1 8-15,7-2-10 16,3 0 3-16,-10 0-1 16,7 0 30-16,7-14-29 15,0-14 3-15,17-7-4 16,-11 3 5-16,4-2-6 15,-10 3 1-15,3 3 0 16,-10-1 7-16,-7 9-4 16,0 2-3-16,0 10 0 15,7 2 11-15,-7 6-17 16,7 0 6-16,7 0-19 16,3 8 12-16,3 16-6 0,4 5 7 15,-3-1 6-15,3 3-25 16,-10 1 24-16,-7-1-12 15,7-2 9-15,-8 0-4 16,5-4 7-16,-4-5 1 16,-1-2 0-16,1-10 5 15,0-2-10-15,0-6 5 16,-7 0 0-16,0 0 13 16,10 0-10-16,-3-9 7 15,7-17-9-15,7-8 10 16,3 0-1-16,-11-9-3 15,5-3-5-15,-11 3 25 16,-7 0-26-16,0 6 21 0,0 6 3 16,0 10-14-1,-25 6 16-15,19 10-27 0,-1 3-10 16,-7 2 9-16,4 0-30 16,10 31 31-16,-7 17-3 15,7 7 7-15,0-3-9 16,0-7 5-16,17-10-8 15,10-7-3-15,-2-8 9 16,-5-6 2-16,-3-5 0 16,4-9 3-16,-14 0-5 15,17 0 2-15,-3-9 0 16,-8-11 6-16,18-2-3 0,-10-4-3 16,3 1 0-16,-10 1 13 15,3 4-15-15,-3 6 2 16,-1 3 0-16,-6 7-11 15,0 4 11-15,3 0-6 16,-3 4 3-16,7 16-10 16,0 8 7-16,-14 1 5 15,10-6-3-15,-10-3-3 16,7-8-10-16,-7-7 6 16,0 0 2-16,0-5-1 15,0 0 9-15,7 0 1 16,0 0 0-16,0 0 1 15,10 0 0-15,4-16-1 0,-1-2 0 16,11 4 5 0,0-1-14-16,-3 7 9 0,-4 6-5 15,-11 2-2-15,11 0-5 16,-17 0 12-16,7 0-2 16,0 0 2-16,3 0-4 15,11 0 4-15,-4-10 0 16,-4-12 0-16,11-13 6 15,-10-5-6-15,-14-5 14 16,3-10-10-16,-10 4 41 16,0-3-13-16,-10 3-22 15,-18 4 51-15,-3 13-55 16,4 11 22-16,10 12 9 16,3 8-34-16,7 3-3 0,0 0-2 15,7 31-8-15,0 23-2 16,0 12 14-16,0 9-2 15,7-2 0-15,31 0-14 16,6-11-5-16,-2-10-58 16,-5-15-23-16,1-11-13 15,-7-15-116-15,-17-5-75 16</inkml:trace>
  <inkml:trace contextRef="#ctx0" brushRef="#br0" timeOffset="463">2497 463 161 0,'0'0'199'16,"0"0"-74"-16,0 0-70 0,0 0 46 16,0 0 2-16,0 0-103 15,21-54 0-15,68 40-19 16,14-4 15-16,1-2-51 16,-15-5-7-16,-6 1 32 15,-25 2 29-15,-6-4-3 16,-15-3 4-16,-6-2 10 15,-17 0-9-15,-7-1 27 16,-7 1 2-16,0 8 35 16,0 0 62-16,-14 0-68 15,-17 9 24-15,11 2-9 16,-4 4-35-16,17 5-4 0,0 3-35 16,7 0 5-1,0 0-15-15,0 3 8 0,0 22 2 16,0 9 0-16,0 7 4 15,20 7-2-15,18 3-2 16,0 2 4-16,0 0-5 16,0 0 4-16,-11-5-3 15,-3-5 0-15,-10-9 1 16,-7-8-6-16,-7-12 5 16,0-3-18-16,0-5 18 15,-31-6-30-15,-27 0 30 16,-8 0 0-16,15 0-17 15,-1 0-80-15,35-7-91 16,17-12-13-16,0-6-58 16</inkml:trace>
  <inkml:trace contextRef="#ctx0" brushRef="#br0" timeOffset="1298">3549 231 255 0,'0'0'198'0,"0"0"0"15,0 0-57-15,0 0-50 16,0 0-1-16,0 0-79 16,-17-23-2-16,17 51-7 15,0 5 9-15,0 4-5 0,0-3-6 16,0 0 1 0,24-3 0-16,7-1 3 0,-10-11-4 15,3-4 2-15,3-10 9 16,4-5-8-16,-10 0-3 15,3 0 1-15,-17-14 17 16,0-11-14-16,7-5 19 16,-8-3 22-16,5-1-25 15,-4 2 16-15,0 6-14 16,-7 8-8-16,6 7 22 16,-6 9-31-16,0 2 3 15,0 0-8-15,0 0-30 16,0 8 29-16,7 15-4 0,11 3 5 15,-5 0-8 1,1-1 11-16,17-5-3 0,-10-6 0 16,3-2 0-16,-4-12-9 15,4 0 9-15,-10 0 0 16,0 0 6-16,3-16 2 16,-3-8-8-16,0 1 1 15,3-2 13-15,-3 0-8 16,-1 0-6-16,-6 11 0 15,-7 9 1-15,7 5-1 16,-7 0-1-16,0 0 0 16,10 5-34-16,-3 19 34 15,0 1-1-15,0-2 2 16,7-3-16-16,-4-11 16 0,-3-4 0 16,7-1-8-16,-14-4 17 15,7 0-3-15,-1 0-5 16,12-13 7-16,2-7-9 15,-6 4 1-15,10 1 0 16,-17 8 0-16,0 3 9 16,0 1-14-16,3 3 5 15,4 0-5-15,6 0-8 16,-2 0 10-16,2 7 0 16,-6 6 1-16,-4-1-35 15,4-4 32-15,0-3-5 16,-7-5 10-16,10 0-6 15,-3 0 12-15,-1 0-6 16,5-2 3-16,-5-16 7 16,1 7-8-16,-7 4-2 0,3 0 3 15,-3 7-15-15,14 0 11 16,10 0-9-16,7 0-39 16,-11 7-71-16,11 11 4 15,-18 2-87-15,5 0-130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5:09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26706 380 345 0,'0'0'208'16,"0"0"-97"-16,0 0 26 15,0 0-39-15,0 0 1 0,0 0-2 16,-86-20-52-1,86 20 5-15,0-2-12 0,0-2-2 16,7-1 29-16,21 0-38 16,33-1 7-16,5 0-5 15,23 6-25-15,1 0 21 16,-1 0-25-16,-10 0 2 16,-17 0 3-16,-21 0 0 15,-10 6-5-15,-17 0 0 16,-4-1 7-16,-10 4-6 15,0-1-1-15,0 6 0 16,0 7 8-16,0-2-3 0,0 10 2 16,0 6 7-1,0-1-8-15,0 5 12 0,0 7-6 16,0 6-12-16,7 5 15 16,0 6-11-16,0 3 1 15,0 0 1-15,-7 2 2 16,7-5 4-16,0 3-11 15,-7-3 3-15,0 0 12 16,0 0-9-16,0-4-6 16,0-7 1-16,0-7 10 15,0-7-4-15,0-10-8 16,0-5 0-16,0-6 7 16,0-3-2-16,0-8-5 15,0 0 3-15,0-3 8 16,-14-1-3-16,-31-2-8 0,-27 0 1 15,-35 0-5 1,-10 0-49-16,-17 0-133 0,10 0-368 16</inkml:trace>
  <inkml:trace contextRef="#ctx0" brushRef="#br0" timeOffset="1234">15834 924 402 0,'0'0'152'0,"0"0"-7"0,0 0-6 16,0 0 12-16,0 0-51 15,0 0-18-15,-14-57-8 16,14 43-34-16,0-7 21 16,0 1-25-16,7-2-18 15,7-3 22-15,0 1-33 16,-4 6 5-16,4-2 1 15,-7 6-6-15,-1 3 6 16,-6 5-13-16,0 3 5 16,0 3-1-16,0 0-2 0,0 0-2 15,0 0 0 1,0 0-13-16,7 3 10 0,11 23-6 16,-12 11 9-16,15 11-5 15,-14 5 8-15,17-3-3 16,-17-1 0-16,0-1 7 15,10 1-9-15,-17-6 2 16,7-3 0-16,-7-8-4 16,0-7 6-16,0-5-2 15,0-8 0-15,0-4 8 16,0-2-7-16,-7-3-1 16,-10-3 0-16,3 0 13 15,-17 0-10-15,4 0-2 16,-4 0-1-16,10 0 10 15,11 0-11-15,3 0 1 0,7 0 0 16,0 0-10-16,0 0 9 16,0 0 1-16,0 0-4 15,31 4 6-15,13-3-4 16,8-1 2-16,20 0 0 16,11 0-6-16,6 0 6 15,-6 0-2-15,-18 0-19 16,-27-1-66-16,-18 1-35 15,-20 0-96-15,0 0-89 16</inkml:trace>
  <inkml:trace contextRef="#ctx0" brushRef="#br0" timeOffset="1702">16584 886 635 0,'0'0'182'0,"0"0"-51"15,0 0 12-15,0 0-30 16,0 0-49-16,0 0-12 16,0-39-43-16,0 39 0 15,0 2-9-15,0 27 2 16,0 5-2-16,0 5 0 0,0 5 0 15,0-4-3-15,27 0 5 16,4-6-2-16,0-5 0 16,3-9 12-16,-3-9-13 15,7-5 1-15,-10-6 0 16,9 0 25-16,-6 0-6 16,-10-20 41-16,-14-9-4 15,3-11-31-15,-3-5 26 16,-7-9-35-16,0-9 3 15,-17 2 7-15,-17 7-23 16,-18 17-3-16,7 14 0 16,-10 15 7-16,14 8-17 0,-21 0 10 15,17 14-2 1,-6 21-9-16,13 4-18 0,17 4-34 16,14 5-23-16,7 1-105 15,7 0-87-15,45-9-196 16</inkml:trace>
  <inkml:trace contextRef="#ctx0" brushRef="#br0" timeOffset="1917">17405 1243 783 0,'0'0'149'0,"0"0"2"15,0 0-19-15,0 0-28 0,0 0-34 16,0 0-49-16,-24 41 25 16,-34-3-2-16,-21 4-42 15,-48 12-4-15,-45 12-53 16,-48 0-328-16</inkml:trace>
  <inkml:trace contextRef="#ctx0" brushRef="#br0" timeOffset="6359">15456 326 359 0,'0'0'95'0,"0"0"-20"16,0 0 6-16,0 0 19 15,0 0-17-15,0 0-36 16,0-3 23-16,0 3-19 16,0 0 0-16,0 0 24 15,0 0-40-15,0 0 10 16,0 0-7-16,0-3-33 15,0 3 26-15,0 0-24 16,0 0-5-16,0 0 16 16,0 0-8-16,0 0 2 0,0 0 5 15,0 0-9-15,0 0 19 16,0 0-26-16,0 0 2 16,0 0 10-16,0 0-4 15,0 0-9-15,0 0 0 16,0 0 5-16,0 0-19 15,0 3 14-15,-7 34 0 16,-24 15-11-16,-7 20 16 16,-13 16-5-16,16 18 6 15,-10 14 1-15,28 7 0 16,17 0-7-16,0-4 0 16,31-11 3-16,45-12 7 15,34-12-10-15,31-21 0 16,20-23-10-16,32-15-29 0,-7-17-104 15,-38-12-125-15,-80 0-472 16</inkml:trace>
  <inkml:trace contextRef="#ctx0" brushRef="#br0" timeOffset="7207">17790 955 292 0,'0'0'128'16,"0"0"-57"-16,0 0 54 15,0 0-10-15,0 0-7 16,0 0-8-16,-58-48-25 16,58 48 13-16,0 0-30 15,0 0-25-15,0 0 18 0,0 0-37 16,0 0 6-16,0 0-20 16,-7 0 9-16,-10 11-10 15,3 15 1-15,0 5 0 16,8 3 0-16,-5 3 5 15,11 1-5-15,0-1 0 16,0-5 12-16,24-4-18 16,7-5 6-16,4-9 0 15,2-6 8-15,1-4-1 16,0-4 0-16,-4 0 11 16,-9-5-11-16,-5-19 58 0,-3-2-24 15,-10-8-16 1,-7-9 18-16,0 3-30 0,0 0 11 15,0 3-4-15,0 11-20 16,-7 4 19-16,-10 4-19 16,3 7 0-16,1 2-11 15,-5 0 6-15,-2 7 2 16,6 2-8-16,-10 0-64 16,10 0 6-16,1 0-47 15,13 23-81-15,0-5-33 16,6-5-86-16</inkml:trace>
  <inkml:trace contextRef="#ctx0" brushRef="#br0" timeOffset="7536">18162 452 601 0,'0'0'167'0,"0"0"-57"16,0 0 25-16,0 0-22 15,0 0 2-15,0 0-45 16,-38-37-60-16,38 37 19 16,0 0-29-16,31 37 0 15,14 15 27-15,20 19-5 0,11 12 17 16,3 11-4-16,10 7-30 15,-13-5 26-15,-11-4-31 16,-27-4 1-16,-24-1-5 16,-14 4 4-16,-52 3-8 15,-75-3-112-15,-35-4-242 16,-17-19-572-16</inkml:trace>
  <inkml:trace contextRef="#ctx0" brushRef="#br0" timeOffset="8556">14627 372 302 0,'0'0'186'0,"0"0"-45"16,0 0-12-16,0 0-14 15,0 0 8-15,0 0-52 16,52-54 20-16,-52 51-5 16,0 3-36-16,0 0 18 15,0 0-34-15,0 0-16 16,0 0 2-16,0 0-18 0,-11 0-2 16,-16 0 0-1,-18 0 13-15,14 0-21 0,4 8 8 16,3 9 0-16,10 3-15 15,7 0 20-15,-10 7-5 16,17-2 0-16,0 3 9 16,-7 6-12-16,7 7 3 15,0 5 0-15,0 5-5 16,0 6 9-16,0 6-4 16,0 3 0-16,0 5 9 15,7 4 3-15,17 2-12 16,-10-3 8-16,10 6 36 15,-11 0-42-15,1 1 25 16,-14-2-8-16,7 1-12 16,-7 0 20-16,0-3-27 0,0-2 2 15,0-10 13-15,0-10-4 16,0-6-11-16,0-13 4 16,0-7 9-16,0-5-10 15,0-14-3-15,0 0 0 16,0-7 3-16,0-3 8 15,0 0-11-15,10 0 0 16,4 0 14-16,24 0-5 16,27 0-9-16,25-9 0 15,6-11 2-15,-7 5-2 16,-23 4-44-16,-28 11-67 16,-25 0-148-16,-13 0-349 15</inkml:trace>
  <inkml:trace contextRef="#ctx0" brushRef="#br0" timeOffset="15659">825 1149 436 0,'0'0'205'0,"0"0"-65"15,0 0-49-15,0 0 12 16,0 0-34-16,-30-160-17 15,-1 143-2-15,10 3-43 16,-3 7 28-16,3 5-19 16,-3 2-12-16,4 0 9 0,-18 2-13 15,-7 30 0-15,11 9-8 16,-21 10 19-16,27-8-15 16,14 3 4-16,-3-6 0 15,17-9-7-15,0 1 9 16,38-10-2-16,7-7 0 15,13-5-6-15,-6-10 1 16,6 0 3-16,-13-5 2 16,0-23 2-16,-14-6 5 15,-11-3-5-15,-10-6 2 16,-3 0 10-16,-7 9-6 16,0 2 1-16,0 9-5 15,0 12 42-15,0 5-31 0,0 6-2 16,0 0-13-1,0 0-11-15,0 0 9 0,0 17-13 16,0 12 15-16,0 2 0 16,0 3 0-16,21-8 0 15,-4-3 0-15,11-9-6 16,3-5 6-16,-4-9-8 16,-3 0 8-16,-3 0-1 15,-4-14 7-15,4-15-5 16,-8-3 3-16,-2-2 6 0,-4-3 12 15,-7 3-11 1,0 0-7-16,0 5 24 0,0 11-28 16,0 8 13-1,0 5 0-15,0 5-3 0,0 0-13 16,0 0 3-16,6 0-27 16,15 26 24-16,10 12 0 15,21 2 3-15,-8 1 0 16,8-4 10-16,-1-6-15 15,-13 0 5-15,-7-5 0 16,-10-5-14-16,-14-7 14 16,-7-6-13-16,0-3 1 15,0 2-10-15,-7-7 22 16,-31 0 0-16,4 0 2 16,-4 0-2-16,14-12 4 15,3-10-4-15,4-13 0 16,17-5 3-16,0-6-14 0,0-5 10 15,45 2-5-15,-1 12-11 16,-6 12 16-16,-7 12 1 16,-10 8-2-16,-4 5 5 15,-3 0-12-15,13 0 8 16,-3 0 1-16,7 15-16 16,4 13 15-16,9 3 1 15,1 9-3-15,7 1 1 16,-8-2-1-16,-13 1 3 15,-3-5 0-15,-11-7-9 0,-3-10 9 16,-14-7 0 0,0-9-1-16,0-2 9 0,0 0-8 15,0 0 8-15,-31 0-5 16,-4-17 13-16,4-8-7 16,11-4-7-16,9-5 23 15,5-6-16-15,6-6 4 16,0-5-13-16,24 8 2 15,20 0-10-15,-9 8 8 16,9 12 0-16,8 4-2 16,3 10-21-16,-3 9-14 15,-1 0-63-15,-30 7-107 16,-14 20-114-16</inkml:trace>
  <inkml:trace contextRef="#ctx0" brushRef="#br0" timeOffset="16109">2404 606 60 0,'0'0'527'16,"0"0"-387"-16,0 0-21 16,0 0-23-16,0 0-18 15,0 0-3-15,-38-148-26 16,17 139-31-16,-10 1 14 15,0 2-30-15,11 3 1 16,6 0-3-16,-3 3 6 0,10 0-16 16,0 3 9-16,7 25 1 15,0 10-9-15,0 8 9 16,0 5 0-16,0 6-1 16,0 6 11-16,7 0-11 15,0 6 1-15,10-6 0 16,-10-1-1-16,0 1 4 15,-7-3-3-15,0-2 10 16,0-1-2-16,0-6 4 16,0-11-12-16,-14-11 5 15,14-12-3-15,-10-8 1 16,10-7-3-16,0-2 1 16,0 0 13-16,0 0-6 15,0 0-8-15,10 0 3 16,24-6-1-16,18-14-2 0,24-8-95 15,-4-3-75-15,3-1-161 16</inkml:trace>
  <inkml:trace contextRef="#ctx0" brushRef="#br0" timeOffset="16478">2751 1004 463 0,'0'0'147'0,"0"0"-51"16,0 0 29-16,0 0-41 16,0 0-43-16,0 0-13 0,-31-21-28 15,31 21-2-15,0 21 1 16,0 4 2-16,0 1 3 16,0-3-4-16,24-3 0 15,7-6 1-15,-3-5 6 16,9-9-7-16,-6 0 20 15,-3 0-18-15,3-3 46 16,-17-17 14-16,-8 0-11 16,-6-6 23-16,0-2-34 15,0-1-9-15,-13 3-1 16,-25-3-24-16,-14 7-3 16,1 8-3-16,-8-1-1 15,15 10-15-15,13 5-25 0,17-4-85 16,14 2-38-16,0-9-69 15,45-9-194-15</inkml:trace>
  <inkml:trace contextRef="#ctx0" brushRef="#br0" timeOffset="16875">3033 555 465 0,'0'0'139'0,"0"0"-32"15,0 0 11-15,0 0-47 16,0 0-40-16,0 0-2 0,82-46-26 16,-44 41 11-16,-10-1 18 15,-4 6-24-15,-4 0 18 16,-6 0-17-16,3 0-8 16,-3 20 26-16,-7 17-17 15,0 11 20-15,-7 13 6 16,0 10-30-16,0 3 23 15,0-3-6-15,0-2-11 16,0-9 12-16,0-8-24 16,0-6 6-16,0-4 1 15,0-7 5-15,0-7-10 16,0-5-2-16,0-11 5 16,0-7-6-16,0-2 4 0,-7-3-3 15,-14 3 7 1,-23 3 4-16,-15-1 2 0,-16-1-13 15,-1 1-23-15,18-2-101 16,44-3-115-16,14 0-136 16</inkml:trace>
  <inkml:trace contextRef="#ctx0" brushRef="#br0" timeOffset="17099">3501 1024 502 0,'0'0'149'0,"0"0"-79"0,0 0 49 15,0 0-48-15,0 0-52 16,0 0 0-16,110-23-17 16,-28 15 5-16,7-2-7 15,-9 2 11-15,-5 0-23 16,-23 5-47-16,-28 3-120 15,-24 0-66-15</inkml:trace>
  <inkml:trace contextRef="#ctx0" brushRef="#br0" timeOffset="17316">3686 849 314 0,'0'0'204'15,"0"0"-51"-15,0 0 10 0,0 0-49 16,0 0-34-16,0 0 12 15,-31-89-32-15,31 89-24 16,0 0-36-16,0 5-3 16,0 28 1-16,0 16 0 15,0 8 4-15,0 6-1 16,0-1-1-16,0-5-9 16,0 0-121-16,0-10-103 15,0-7-157-15</inkml:trace>
  <inkml:trace contextRef="#ctx0" brushRef="#br0" timeOffset="18457">4271 878 649 0,'0'0'178'16,"0"0"-51"-16,0 0-16 15,0 0-24-15,0 0-22 16,0 0-60-16,-141-134-2 16,110 134-3-16,-10 28 0 15,-14 21-13-15,20 10 15 16,4 1-2-16,11-3 0 16,20-10-6-16,0-7 5 0,0-12-40 15,27-7-12 1,4-16 36-16,7-5-3 0,-4 0 20 15,4-12 5-15,0-16 3 16,-7-9 3-16,-4 0 4 16,-3-4 9-16,-10 4 32 15,-7 9-26-15,-7 2 11 16,0 9 22-16,0 11-45 16,0 0 18-16,0 6-36 15,0 0 0-15,0 0-12 16,0 6-7-16,0 23 19 15,0 3-4-15,14 2 14 16,10-3-10-16,3-2 0 16,4-9 0-16,7-9-16 0,-7-8 14 15,-3-3 2-15,3 0 1 16,-11-12 12-16,4-16-4 16,-3-3-9-16,-14-10 6 15,0-4 17-15,-7-3-9 16,0 1-8-16,0 11 31 15,-14 12-35-15,7 10 29 16,7 11-31-16,0 3 7 16,0 0-20-16,0 0 7 15,0 31 0-15,31 15-5 16,3 2 22-16,11 8-12 16,0-5 1-16,6-8-12 15,1-1 5-15,-14-10-8 0,0-6 13 16,-8-9-5-16,-16-5 3 15,-7-10 1-15,-7 1 3 16,0-3 0-16,0 0-12 16,-21 0 12-16,-16-17 0 15,-8-4-2-15,7-1-4 16,17-1-5-16,15-5 11 16,6-6-3-16,0-8-13 15,0-8 11-15,20-2 5 16,11 3-4-16,4 7 7 15,-4 11-7-15,-1 11 4 16,-9 8 0-16,3 9-13 0,-10 3 12 16,0 0-3-16,10 0 1 15,-4 11-11-15,11 15 7 16,-10 10 0-16,3 3 5 16,-10 4-12-16,6 2 15 15,4 3-1-15,7-5 0 16,-3 3 10-16,3-9-11 15,-4-3 1-15,-3-8 0 16,-3-9-4-16,-4-7 4 16,-17-5 0-16,0-5 2 15,0 0 12-15,0 0-5 16,-17 0-9-16,-28-15 10 16,-6-7-10-16,16-1 3 15,-2 3-3-15,19-3 1 16,12 0 13-16,6-8-8 0,0-9-6 15,37-9 0-15,22-6-11 16,10-4 11-16,3 5 0 16,-3 8-1-16,-25 12 9 15,-9 10-10-15,-18 10 2 16,-3 8 0-16,-14 6-13 16,0 0-9-16,0 0-80 15,0 10-124-15,-14 9-117 16,-17 4-267-16</inkml:trace>
  <inkml:trace contextRef="#ctx0" brushRef="#br0" timeOffset="18936">5629 275 487 0,'0'0'193'0,"0"0"-64"15,0 0 26-15,0 0-22 16,0 0-60-16,0 0-33 16,-62-103-37-16,41 100 21 15,-3 0-24-15,17 3 2 16,-6 0-11-16,6 0 9 16,0 0 0-16,-3 6 0 15,10 16 3-15,0 3-4 0,0 11 1 16,-7 4 0-16,7 3-4 15,0 5 4-15,0 9 0 16,0 9-2-16,17 6 16 16,-3 2-13-16,-1 0 2 15,-6-3-1-15,0-4 20 16,4-9-16-16,-5-8-3 16,1-4 30-16,0-6-29 15,-7-6 16-15,7-3-6 16,-7-4-14-16,0-8 20 15,7-7-16-15,3-4-4 16,-3-3 4-16,7 2 9 0,10-1-5 16,3-6-3-16,4 2-3 15,7-2 9-15,14 0-8 16,6-2-6-16,1-21-43 16,-15 0-152-16,-13 0-110 15</inkml:trace>
  <inkml:trace contextRef="#ctx0" brushRef="#br0" timeOffset="19201">5952 649 648 0,'0'0'128'0,"0"0"8"16,0 0-39-16,0 0-18 15,0 0-56-15,0 0-9 16,31 12-12-16,-17 19 14 16,3 12-10-16,-3 2 18 15,0 2-21-15,-8-5-3 16,-6-1 2-16,0-7-2 16,0-6-29-16,0-7-149 15,0-10-90-15,0-11-255 16</inkml:trace>
  <inkml:trace contextRef="#ctx0" brushRef="#br0" timeOffset="19670">6375 160 506 0,'0'0'188'16,"0"0"-82"-16,0 0-3 15,0 0-12-15,0 0 8 16,0 0-78-16,-65-29-8 16,109 29-5-16,15 0-7 15,-1 4-1-15,-6 4 9 16,-14 1 1-16,-7-1 4 16,-11-2-3-16,-13 2 4 15,10 1 31-15,-17 2-37 0,0 9 12 16,0 3 9-1,0 12-21-15,0 5 41 0,0 2-36 16,0 7-13-16,0 6 31 16,0 5-30-16,7 3 0 15,7 5 2-15,10 4 7 16,-3-1-5-16,3 0-6 16,-11-9 0-16,8 0-3 15,-4-11 5-15,-3-5-2 16,-14-9 0-16,0-3 7 15,0-8-9-15,0-6 2 16,-24 0 0-16,-17-3 10 0,-35-3-5 16,0-2-5-16,4-7 0 15,21-1-56-15,13-2-77 16,24-2-72-16,14 0-127 16</inkml:trace>
  <inkml:trace contextRef="#ctx0" brushRef="#br0" timeOffset="20155">6880 940 693 0,'0'0'99'0,"0"0"-2"15,0 0 32 1,0 0-51-16,0 0-29 0,0 0-48 15,83-20 1-15,-25 15 16 16,15-3-11-16,9-1-3 16,-16-3-1-16,-11 4 9 15,-21 2-11-15,-10 1-1 16,-17 1 1-16,-7 2 12 16,0-5 2-16,0 0 44 15,0-8-25-15,-31-2-19 16,-14-3-17-16,1-3 2 15,9 3 0-15,-10 3 14 0,14-1-8 16,11 8-1 0,3 1 19-16,17 6-22 0,0 0 29 15,0 3-31-15,0 0 9 16,0 0-22-16,31 0 11 16,20 17 2-16,-6 6 1 15,6 0 12-15,1 5-13 16,0 1 0-16,-15 0 0 15,-6-3-6-15,-17-4 9 16,-14 1-3-16,0 5 0 16,-38 10-10-16,-34 2-18 15,-24-3-156-15,0-2-128 16</inkml:trace>
  <inkml:trace contextRef="#ctx0" brushRef="#br0" timeOffset="21349">7836 472 696 0,'0'0'202'0,"0"0"-41"16,0 0-20-16,0 0-11 15,0 0-60-15,0 0-35 16,-13-49-6-16,13 49-29 16,0 0-4-16,0 26 2 15,0 14 4-15,6 8 7 16,1 7-7-16,14 2 3 16,-4 3 2-16,-10 1-4 0,0-4-3 15,0-6 0-15,0-5-72 16,0-9-74-16,3-15-155 15,-3-8-141-15</inkml:trace>
  <inkml:trace contextRef="#ctx0" brushRef="#br0" timeOffset="21734">8118 523 560 0,'0'0'174'15,"0"0"-75"-15,0 0 25 16,0 0-46-16,0 0-34 16,0 0-25-16,103-108-17 0,-51 108 12 15,0 14-13-15,-8 15 0 16,1 4 10-16,-7 8-11 16,-18 4 0-16,-13 8 0 15,-7 4 10-15,-7 2-4 16,-44 1-6-16,-8-9 2 15,1-7 4-15,6-12-1 16,21-16-5-16,18-4 0 16,6-9 7-16,7-3-3 15,0 0 13-15,0 0 7 16,20 0 5-16,32 0-23 16,17 0 22-16,10 0-1 15,10-18-23-15,1 2 6 0,-15 1-10 16,-2 4-61-16,-15 5-58 15,-13 3-145-15,-21 3-604 16</inkml:trace>
  <inkml:trace contextRef="#ctx0" brushRef="#br0" timeOffset="22245">9088 727 628 0,'0'0'189'15,"0"0"-117"-15,0 0 45 0,0 0-20 16,0 0-46-16,0 0-28 16,-14-32-17-16,21 26-4 15,24 0-2-15,21-2 2 16,-1-1 0-16,14-2 0 15,-13 0-2-15,-7-1 1 16,-14 4 9-16,-18-4-9 16,-6 1 0-16,4-4-1 15,-11 1 26-15,0-1 3 16,0-1 3-16,-24 1-18 16,-14 1-4-16,3 2 0 15,-9 3-7-15,6 4-3 16,14 3 21-16,10-4-18 0,14 6-3 15,0 0 0-15,0 0 12 16,0 0-20-16,0 0 8 16,24 0 0-16,17 16-4 15,4 5 8-15,17 1-4 16,-10 2 0-16,-1 1 7 16,-6 1-8-16,-1 2 1 15,-16 1 0-15,-11 0-9 16,-17 2 8-16,0 5-5 15,-24 3-42-15,-27-2-72 16,-15 0-86-16,15-5-177 16</inkml:trace>
  <inkml:trace contextRef="#ctx0" brushRef="#br0" timeOffset="24584">10061 549 364 0,'0'0'178'0,"0"0"-19"16,0 0-10-16,0 0-36 15,0 0-1-15,0 0-37 16,-24-102-13-16,10 92 20 16,7 5-38-16,-10 5-11 15,17-3-10-15,-7 3-22 16,0 0-1-16,-6 6-9 15,-18 24 9-15,3 14-2 16,11 4 3-16,10 10-2 16,7-1 1-16,0-8-46 15,38-10 8-15,7-9-15 0,6-16 4 16,1-14 40-16,-1 0-8 16,-6 0 16-16,-7-29-4 15,0-5 10-15,-18 0 2 16,1-7 0-16,-11 5 5 15,-3 1 23-15,-7 1-19 16,0 10 14-16,0 5 1 16,0 10-19-16,0 4 15 15,0 5-27-15,0 0-1 16,0 0-7-16,0 5-30 16,0 27 38-16,0 4 1 15,7 5 8-15,7-1-18 0,10-6 1 16,-4-3-26-16,11-13 21 15,-17-10-9-15,0-5 17 16,3-3 2-16,-3 0 6 16,-7-6 4-16,10-23-7 15,-10 1 0-15,0-6 20 16,0-1-14-16,-7 7 10 16,6 3 9-16,-6 7 0 15,0 4 13-15,0 8-19 16,0 3-17-16,0 3 5 15,0 0-7-15,0 0-20 16,0 26 10-16,0 8 10 0,0 6 9 16,0-2-9-1,0-4 0-15,14-5-10 0,10-7 2 16,-10-11 2 0,3-5 6-16,-10-6-5 0,14 0 5 15,-8-1 4-15,11-27-3 16,-3-8 9-16,10-4-3 15,-17-1-7-15,10-2 4 16,-3 1 3-16,3 5-3 16,-4 4-4-16,-3 17 1 15,-3 8-8-15,0 8 7 16,0 0-5-16,10 0 4 16,-4 6-13-16,11 22 10 15,-17 9-2-15,10 0-10 16,-17 6 11-16,7-5-13 0,-7-7 18 15,3-5-4-15,4-12 0 16,-7-3 4-16,-1-8 0 16,1-3 0-16,4 0 5 15,-4 0-4-15,-1-20 10 16,8-11-8-16,0-7 5 16,3-2-3-16,-10-5-4 15,0 2 2-15,-7 3 20 16,7 5-21-16,-7 13 9 15,7 7-11-15,-7 9 10 16,0 6-11-16,10 0 1 16,-3 0-17-16,13 0 17 0,5 17-13 15,-5 12 0-15,-6 0-8 16,10 2-14-16,-17 1 23 16,0-1-7-16,6 1-2 15,-13-1 16-15,11-3-3 16,-11 1 8-16,0-9 0 15,7-2 3-15,0-4-7 16,-1-12 4-16,1-2 0 16,0 0 9-16,17 0-5 15,-10-20 4-15,10-8 2 16,-3-7-9-16,3 1 34 16,-10-10-21-16,-1 8 3 15,-13-4 17-15,0 3-29 0,0 8 14 16,0 3-10-1,0 10-3-15,0 7 0 0,-13 6-6 16,13 3-8-16,-7 0 5 16,7 12-17-16,0 25 20 15,0 8 0-15,0 4 2 16,0-6-5-16,7-5 3 16,23-13-17-16,-2-6 17 15,3-4-14-15,-10-12 14 16,9-3-1-16,-9 0 8 15,3 0-3-15,-3-14-4 16,3-4 1-16,-17 4-1 0,7-2 6 16,3 3-6-16,-10 3 0 15,-1 0 7-15,1 8-9 16,0-1 2-16,-7 3-5 16,14 0-1-16,-4 0-6 15,4 17 0-15,0 6 8 16,3 9-11-16,-3-4 7 15,-7-5-31-15,6 0 2 16,-13-12 7-16,7-5-4 16,-7-6 34-16,0 0 6 15,11-20-6-15,-11-17 12 16,13-6 29-16,1 9-19 16,3 2 4-16,-10 12-25 15,0 11 9-15,7 9-10 16,10 0-1-16,10 3-6 0,11 21 2 15,6 6-13-15,-13 5-6 16,0-3-21-16,0-4 33 16,-11-8 12-16,4-5-8 15,-7-10 6-15,-3-5 2 16,0 0 0-16,-4-23 8 16,-3-17-3-16,10-17 48 15,-17-6 20-15,-7-6-28 16,0-8 20-16,0 3-23 15,-18 5-4-15,-9 9 18 16,-11 15-35-16,7 19 13 16,24 14-13-16,0 12-14 0,7 0-14 15,0 26 1-15,0 31-8 16,0 20 3-16,7 10-24 16,17-2-36-16,4-8-16 15,10-6-94-15,0-14-55 16,-11-8-270-16</inkml:trace>
  <inkml:trace contextRef="#ctx0" brushRef="#br0" timeOffset="24767">12224 557 49 0,'0'0'620'0,"0"0"-486"0,0 0-34 16,0 0-21-16,0 0-60 15,0 0-19-15,251-116-4 16,-131 98-61-16,-17 7-103 16,-13-4-60-16,-15 7-217 15</inkml:trace>
  <inkml:trace contextRef="#ctx0" brushRef="#br0" timeOffset="25125">12987 214 402 0,'0'0'138'0,"0"0"14"16,0 0-16-16,0 0-24 0,0 0-20 16,0 0-8-1,-117-122-35-15,110 119 3 0,7 3-28 16,0 0 4-16,0 0-25 16,-10 0 3-16,3 0-12 15,7 20-3-15,-7 14 9 16,7 12-2-16,0 2 0 15,0 1 2-15,0-3 0 16,14-2-18-16,24-3 16 16,0-3-18-16,6-4 7 15,1-8 7-15,-18-9 6 16,-2-5 0-16,-19-4 0 16,-6-5 6-16,0-1-19 0,0 2 11 15,-44-4-34 1,-15 0 8-16,1 0-37 0,6 0-33 15,21 0 22-15,18 0-68 16,13-6-8-16,0-12-138 16</inkml:trace>
  <inkml:trace contextRef="#ctx0" brushRef="#br0" timeOffset="25814">13083 389 362 0,'0'0'137'0,"0"0"-13"16,0 0-13-16,0 0-8 15,0 0-22-15,0 0-18 0,14-29-3 16,-14 29-30 0,0 0-23-16,0 0-7 0,10 0-8 15,-3 12 8-15,14 5 0 16,-14 1 3-16,10-2-3 16,-3-2 0-16,-1-4 0 15,5-8-2-15,2-2-7 16,4 0 9-16,-3 0-2 15,3 0 8-15,-3-14 0 16,-8-4-6-16,5-5 3 16,-12-2 37-16,8 0-11 15,-7 1 9-15,0 7 12 16,-7 6-19-16,10 5-7 16,-3 3-20-16,-7 3 0 15,0 0-8-15,7 0-18 0,0 9 21 16,7 11-5-16,3 0 12 15,4-3-7-15,3-3 1 16,-11-1 0-16,8-6-6 16,3-1 0-16,-10-6-2 15,10 0 7-15,-10 0 2 16,-1 0 0-16,-6-6-1 16,10-5 0-16,-10-1 2 15,0 4-2-15,7 2 0 16,-14 6 0-16,0-2 8 15,0 2-13-15,7 0 5 16,-7 0-14-16,17 0 11 16,-3 0-8-16,-7 0 2 0,10 5 7 15,-10 0-5-15,0 1-1 16,6-3 7-16,-13-3 1 16,0 0-5-16,7 0 11 15,4 0-6-15,-5 0 0 16,8-3 10-16,7-8-12 15,-4 0 2-15,4 5 0 16,-4 0-4-16,3 3 5 16,1 3-1-16,3 0 0 15,-10 0-39-15,17 0-6 16,-11 0-6-16,11 11-23 16,-10 4-18-16,3-1-105 15,-10 1-207-15</inkml:trace>
  <inkml:trace contextRef="#ctx0" brushRef="#br0" timeOffset="28196">19125 1372 625 0,'0'0'178'16,"0"0"-115"-16,0 0 61 15,0 0-7-15,0 0-17 16,0 0-33-16,0 0-37 0,6 0 4 15,1 0-33 1,-7 0 10-16,0 21-22 0,0 7 18 16,-13 9-7-16,-32 7 2 15,-20 1 5-15,-4 1-14 16,3-7-47-16,8-9-84 16,27-11-46-16,31-13-103 15,0-6-263-15</inkml:trace>
  <inkml:trace contextRef="#ctx0" brushRef="#br0" timeOffset="28590">19568 338 715 0,'0'0'129'16,"0"0"-14"-16,0 0-1 15,0 0-3-15,0 0-53 16,0 0-41-16,0-12 5 16,0 12-18-16,-21 20-3 15,-9 26 16-15,-5 14 1 16,-3 20 34-16,7 18-39 15,4 7-8-15,10 3 20 0,17-5-24 16,0-11 9 0,0-12-10-16,24-14 12 0,10-9-11 15,21-5-1-15,-3-15 0 16,-1-6-4-16,-6-11 4 16,0-8-60-16,-11-10-44 15,-17-2-45-15,-3 0-17 16,-7-8-64-16,-7-18-129 15</inkml:trace>
  <inkml:trace contextRef="#ctx0" brushRef="#br0" timeOffset="28847">19836 940 59 0,'0'0'423'0,"0"0"-309"15,0 0 31-15,0 0-6 16,0 0-26-16,0 0 7 15,-20-79-63-15,20 79-28 16,0 0-29-16,0 0 8 16,0 25-8-16,0 9 3 15,0 10-3-15,0-1 12 16,0 2-5-16,7 1-6 16,-1-1 0-16,8-4 5 15,3-7-12-15,-10-2-4 16,7-9-139-16,0-7-89 0,-7-7-224 15</inkml:trace>
  <inkml:trace contextRef="#ctx0" brushRef="#br0" timeOffset="29209">20036 832 397 0,'0'0'152'0,"0"0"-45"16,0 0-19-16,0 0 10 16,0 0-67-16,0 0-27 15,68-34 1-15,-33 48-3 16,-4 12 7-16,-7 5 6 0,-3 4-14 16,-8 5 14-16,-13-1-13 15,0 5 3-15,0-5 17 16,-7 2-17-16,-20-5 17 15,-4-10 0-15,7-8-20 16,17-10 19-16,0-2-11 16,7-3-5-16,0-1 10 15,0 2-11-15,0-2 1 16,24 4 12-16,21-6-16 16,6 0 15-16,22 0-16 15,9 0-39-15,-10 0-87 16,-3 0-163-16</inkml:trace>
  <inkml:trace contextRef="#ctx0" brushRef="#br0" timeOffset="29446">20741 1147 275 0,'0'0'354'0,"0"0"-233"15,0 0-5-15,0 0 2 16,0 0-52-16,0 0-52 16,0-6 8-16,-14 32-19 15,-10 2 8-15,-4 7-8 0,-10-4 7 16,-6 6-20-16,-8 0 2 16,1-2-163-16,6-10-98 15</inkml:trace>
  <inkml:trace contextRef="#ctx0" brushRef="#br0" timeOffset="29738">21036 715 627 0,'0'0'149'0,"0"0"-52"0,0 0-24 16,0 0-1-1,0 0-58-15,0 0-6 0,0 0 27 16,0 154-13-16,-7-98-21 16,-6 0 36-16,6-5-33 15,-4-5 4-15,11-9-5 16,0-9-2-16,0-4-2 15,0-10-140-15,0-8-138 16,-13-6-451-16</inkml:trace>
  <inkml:trace contextRef="#ctx0" brushRef="#br0" timeOffset="30038">20971 401 493 0,'0'0'172'0,"0"0"-53"15,0 0-4-15,0 0-9 16,0 0-36-16,0 0-8 16,14-72-48-16,-1 72-9 15,12 15-4-15,12 24 3 16,15 15 12-16,6 15 5 15,1 20-8-15,3 11 22 0,-4 9-31 16,-20 2 11-16,-17-5-6 16,-15-9-2-16,-6-5-7 15,-65-4 0-15,-83 1-220 16,-75-3-673-16</inkml:trace>
  <inkml:trace contextRef="#ctx0" brushRef="#br1" timeOffset="315384">574 1864 561 0,'0'0'196'0,"0"0"-72"15,0 0-21-15,0 0 20 16,-46-132-48-16,25 114-9 16,-4 7 0-16,1 4-29 15,-3 7 20-15,-8 0-57 16,-13 14 0-16,-3 33-1 15,0 17 18-15,-8 15-19 16,13 3 2-16,6 0 0 16,10 4-2-16,25-8 2 0,5-2 0 15,0-5 0 1,0-6 6-16,40-6-12 0,-5-15 6 16,11-12-6-16,-12-13-9 15,1-9 8-15,6-10 7 16,-6 0-6-16,5-7 15 15,0-20-1-15,1-9-8 16,4-1 3-16,-2-8-1 16,-2 0 4-16,-15 10-6 15,-2 11 0-15,-13 12 7 16,-3 10-11-16,9 2 4 16,-1 0-10-16,3 0-1 15,10 14 2-15,-13 5 8 0,3-4 1 16,-8-4-37-16,-6-4 32 15,1-3 2-15,-1-4 3 16,-5 0-4-16,0 0 14 16,0 0-10-16,0 0 19 15,0-4-17-15,0-16 22 16,-5-5-24-16,-17 1 0 16,-2 4 16-16,-1 2-12 15,10 9 7-15,-4 4 2 16,-3 5-13-16,-2 0-9 15,-11 14 5-15,6 15 4 16,12 7-3-16,6 6 3 0,11 1-15 16,0-1 13-1,0-4-24-15,6-7 13 0,24-10-14 16,-4-10-25-16,9-9 35 16,1-2-18-16,-1 0 35 15,-6-20 4-15,-5-5 5 16,-8-1 4-16,-10-3 10 15,-6-1-11-15,0 1 38 16,0 7-26-16,0 4 2 16,0 7 2-16,0 7-14 15,-11 4 6-15,11 0-20 16,-6 0-23-16,1 8 21 16,-3 22-4-16,8 4 4 15,0-1 2-15,0-5-26 16,8-7 21-16,14-8-3 0,2-4-3 15,6-9-2 1,-4 0 10-16,9 0 3 0,5-16 3 16,3-8 7-16,-11-7-2 15,-12-1-8-15,-16-1 0 16,-4 1 40-16,0 4-23 16,-4 1 0-16,-7 9 6 15,-8 7-19-15,14 8 20 16,5 3-24-16,0 0-5 15,0 11 4-15,0 26-22 16,15 7 23-16,9 5 0 16,6-4-1-16,-6-4-10 0,-7-9 10 15,-6-3-35-15,-11-1 18 16,0-11-47-16,0-2 21 16,-6-6-14-16,-16-3-25 15,-2-6 83-15,-6 0 0 16,20 0 3-16,-8-3 2 15,12-9 2-15,6 0-7 16,0-3 0-16,6 0 5 16,28-3-5-16,20-8 0 15,2-6 0-15,20-8-7 16,4-2 13-16,-15 2-6 16,-6 0 12-16,-19 8-11 15,-18 7 45-15,-4 5-16 0,-18 9 22 16,0 4 22-16,0 3-42 15,0 1 15-15,0 3-24 16,-10 0-23-16,-15 0 0 16,1 21 5-16,-10 15-5 15,12 9 2-15,3 2 8 16,19 0-10-16,0-10 0 16,0-2 0-16,30-7-6 15,-6-8 6-15,11-7-6 16,-14-6-2-16,14-5-16 15,-5-2 9-15,4 0-25 16,-4 0-74-16,5-13-9 0,-14-1-121 16,-6-1-113-1</inkml:trace>
  <inkml:trace contextRef="#ctx0" brushRef="#br1" timeOffset="315589">1740 2418 574 0,'0'0'113'0,"0"0"-47"15,0 0 1-15,0 0-24 16,0 0-3-16,0 0-25 16,151-20 12-16,-106 15-27 15,-4 1 0-15,-12 4-4 0,-13 0-156 16,-3 0-158-16</inkml:trace>
  <inkml:trace contextRef="#ctx0" brushRef="#br1" timeOffset="316148">2231 2067 656 0,'0'0'154'16,"0"0"-22"-16,0 0-56 0,0 0-19 15,0 0 7-15,0 0-46 16,71-127 27-16,-61 114-22 16,-5 8 10-16,4 3 32 15,-9 2-40-15,0 0 11 16,0 0-16-16,0 0-17 15,0 0-6-15,0 15-1 16,5 24 3-16,6 9-8 16,0 11 18-16,-6 3-7 15,3-2-2-15,-3 1 7 16,1-5-10-16,-1-4 3 16,1-8 0-16,7-8-5 15,-13-9 17-15,0-7-12 0,0-12 0 16,0-3-6-1,0-2-2-15,0-3 2 0,0 0-1 16,-35 0 7-16,0 0 18 16,-5 0-3-16,10-8-15 15,6 2 11-15,7 4-13 16,17 0 2-16,0 2 0 16,0 0-3-16,0 0-10 15,0 0 10-15,6 0-23 16,35 0 24-16,-2 0-12 15,21 0 14-15,2 0-28 16,8-5 3-16,-6 1-57 16,-8 1 4-16,-7 3-70 15,-22 0-135-15,-19 3-254 0</inkml:trace>
  <inkml:trace contextRef="#ctx0" brushRef="#br2" timeOffset="92125">25197 5305 429 0,'0'0'179'0,"0"0"-42"15,0 0 4-15,0 0-20 16,0 0-12-16,0 0-4 16,0-113-16-16,0 107-39 15,0 6 17-15,0 0-46 16,0 0 1-16,0 0-20 16,7 0 7-16,-7 2-18 0,6 39-1 15,1 17 10-15,-7 13 15 16,7 6-9-16,-7 6-1 15,0-6-3-15,0-3 4 16,0-2 10-16,0-12-16 16,7-5 0-16,3-13 0 15,-3-11 4-15,0-11-4 16,0-8 0-16,0-7 11 16,-7-5-9-16,0 0-2 15,0 0 1-15,0 0 16 16,0 0-12-16,0 0-2 15,-7-5-3-15,-31-1-80 0,0 6-53 16,4 0-150-16,3-2-172 16</inkml:trace>
  <inkml:trace contextRef="#ctx0" brushRef="#br2" timeOffset="94541">26813 4446 535 0,'0'0'187'0,"0"0"-38"16,0 0-45-16,0 0-4 15,0 0 5-15,0 0-47 16,34-75 16-16,-34 64-31 15,0 0-16-15,0-1 11 16,-7 4-32-16,-13 2 4 16,-4 6-10-16,3 0 6 15,-10 0-11-15,10 0 5 16,-10 0 0-16,18 17-7 16,-11 10 8-16,17 0-1 15,7 5 0-15,0 2 0 16,0-3 0-16,0 4 0 15,24 2 0-15,20 3-9 16,8 0 13-16,0 3-4 0,-1-1 0 16,1-1 6-16,-8-4-11 15,-6-8 5-15,-24-6 0 16,0-10-5-16,-14-1 5 16,0-6 0-16,0 0-3 15,-28 0 14-15,-23-6-11 16,-18 0 0-16,4 0 3 15,3 0 1-15,20-3 0 16,5-15-4-16,6 2 0 16,10 1-25-16,21-2-11 15,0 0-62-15,0-3-47 16,34-3-84-16,28-3-152 16</inkml:trace>
  <inkml:trace contextRef="#ctx0" brushRef="#br2" timeOffset="98877">27390 4646 503 0,'0'0'142'0,"0"0"-8"16,0 0-25-16,0 0-6 0,0 0-23 16,0 0-38-1,7-49 21-15,-7 49-39 0,0 0-3 16,0 0-14-16,0 0 0 15,0 0-14-15,0 0 6 16,7 20 1-16,-7 9-2 16,0 3 2-16,0 4 0 15,14 2 0-15,-7-4 9 16,10-2-9-16,-3-5 0 16,10-6 0-16,3-12-1 15,4-6 4-15,-3-3-3 16,3 0 14-16,7-3-12 0,-1-19 10 15,-2-8-6-15,3 2-4 16,-8-6 43-16,-16-1-21 16,10 1 3-16,-17-1 12 15,-7 3-30-15,0 6 17 16,0 10-16-16,0 1-7 16,0 10 15-16,0 2-17 15,0 3-1-15,0 0 0 16,0 0-13-16,0 18 8 15,-17 16 2-15,10 6 6 16,7 2-7-16,0 2 4 16,0-5 0-16,0-4 0 15,24-3 6-15,-3-10-8 16,3-5 2-16,-10-8-7 16,-1-9-2-16,5 0 7 0,2 0 2 15,4-9 0-15,4-16 8 16,-4-4-5-16,-4-3-3 15,11-2 5-15,-17-3-9 16,0 5 7-16,3 1-3 16,-10 11 6-16,0 6 2 15,-7 8-8-15,0 4 0 16,7 2 8-16,-7 0-17 16,7 0 9-16,-7 0-13 15,7 14 10-15,10 14-3 16,-4 7 6-16,1-5 0 15,3 3 1-15,4-5-16 0,-14-8 15 16,0-9 0-16,10-2 0 16,-17-9 3-16,0 0-3 15,0 0 0-15,0 0 3 16,7 0 16-16,0-11-19 16,6-15 0-16,12-5-2 15,-5 2 11-15,4-3-9 16,-3 7 0-16,3 7 3 15,-10 7-9-15,-14 8 6 16,7 3-2-16,-7 0-2 16,17 9-15-16,-10 17 17 15,0 5 2-15,6-2-2 16,-6-4-8-16,0-2 10 0,10-6 0 16,-10-5-2-1,0-9 7-15,-7-1-5 0,7-2 0 16,0 0 4-16,-7 0 1 15,10 0-5-15,11-14 0 16,-8-9 4-16,18-3 5 16,0 1-8-16,-10 2-1 15,10 6 0-15,-10 5-7 16,-15 7 7-16,-6 5 0 16,7 0-4-16,10 0-9 15,-3 5 11-15,0 15-1 16,3 0-12-16,4 0 10 15,-14-3-13-15,10-5-6 0,-17-7 17 16,7-5-7-16,-7 0 14 16,7 0 0-16,-7 0 3 15,20 0 20-15,4-11-23 16,4-12 0-16,3 1 1 16,7 2 10-16,-7 5-11 15,-4 7 0-15,-3 8-4 16,-3 0-4-16,10 0 3 15,3 0 5-15,4 17-8 16,7 5-50-16,-1 2-122 16,-13-6-291-16</inkml:trace>
  <inkml:trace contextRef="#ctx0" brushRef="#br2" timeOffset="108231">18296 5249 449 0,'0'0'235'0,"0"0"-125"0,0 0-5 15,0 0 16-15,0 0-46 16,0 0-2-16,0 0-21 16,0 0-27-16,0-6 26 15,0 6-37-15,0 0-3 16,0 0 17-16,0 0-21 16,0 0 0-16,0 15-7 15,0 22 6-15,0 15 9 16,0 2-14-16,0 3 6 15,0 3 8-15,0 3-2 16,0 3-13-16,0 3 0 16,0-10 7-16,0-4-7 15,0-16 0-15,14-10 0 16,-1-12-2-16,-13-8 13 0,7-6-11 16,-7-3 0-16,0 0 4 15,0 0-17-15,0 0-4 16,0 0-65-16,0-9-43 15,0 1-112-15,-7 5-157 16</inkml:trace>
  <inkml:trace contextRef="#ctx0" brushRef="#br2" timeOffset="110631">18437 5572 338 0,'0'0'120'16,"0"0"-23"-16,0 0-8 16,0 0-23-16,0 0 4 15,0 0-29-15,0-8 7 16,0 8 15-16,0 0-44 15,0 0 16-15,0 0-12 16,0 0-17-16,0 0 10 16,27 0-12-16,11-3-2 15,45 0 30-15,6 0-20 0,14-2 24 16,14-4-1-16,17-3-34 16,-7 1 28-16,14-4-28 15,0 5-1-15,14-3 14 16,-7 0-6-16,7 1-5 15,-7 1-2-15,3 5 11 16,-3 0-8-16,-7 0-4 16,-18 4 0-16,-2-1 5 15,-18 0 4-15,-7 0-9 16,7-3 0-16,7 1 9 16,18-7-10-16,6 4 1 15,20-4 0-15,1 1-1 0,17-1 12 16,-24 4-11-1,-7 2 0-15,-14 0 2 0,-37 4-9 16,-11 2 7-16,-4 0 0 16,-9 0-8-16,2 0 18 15,-9 0-10-15,6 0 0 16,-3 0 4-16,3 0-10 16,1 4 6-16,2-4 0 15,-9 0-5-15,-1 0 13 16,11 0-8-16,10 0 0 15,4 0 7-15,6-4-4 16,-6-5 0-16,-4 0 0 0,-4 4 19 16,1-4-19-16,-4 1 11 15,4-1-3 1,-4 3-10-16,-3 4 14 0,-18-2-15 16,-6 4 0-16,-10 0 2 15,-11 0 7-15,-4 0-9 16,-13 0 0-16,10 0 5 15,4 0-11-15,10 0 6 16,-4 0 0-16,11 0-4 16,0 0 10-16,-7 0-6 15,-4 0 0-15,-9 0 8 16,-5 0-12-16,-6 0 4 16,-7 0 0-16,7 0 9 15,-7 0-1-15,17 0 2 0,-10 0-7 16,7 0 8-16,7 0-8 15,3 0-3-15,-11 0 0 16,-6 0-1-16,4 0 8 16,-4 0-7-16,-7 0 0 15,0 0 12-15,0 0-17 16,0 0 5-16,6 0 0 16,8 0-5-16,-7 0 9 15,17 0-4-15,-10 0 0 16,0 0 9-16,-4 0-17 15,-3 0 8-15,0 0 0 16,0 0-3-16,-7 0 9 16,0 0-6-16,0 0 0 0,0 0 9 15,6 0-17-15,18 0 8 16,-3 0 0 0,3 0-6-16,-3 0 16 0,3 0-10 15,-17 0 0-15,7 0 3 16,-8 0-3-16,1 0 0 15,-7 0 0-15,0 0 9 16,0 0-1-16,0 0 13 16,0 0-1-16,0 0-16 15,0 0 15-15,0 0-19 16,0-2 0-16,0-4 8 16,0-6 1-16,0 4-7 15,0-3-2-15,0 1 9 0,0 2-11 16,0 2 2-16,0-2 0 15,0 1 2-15,0 2 7 16,0-3-9-16,0-1 0 16,0 1 11-16,0-4-12 15,0 1 1-15,0-4 0 16,0-2 8-16,0-3 3 16,0 4-9-16,0-5 1 15,0 4 6-15,0 3 1 16,0 3-10-16,0 2 0 15,0-2 3-15,0 2 11 16,0 4-14-16,0-4 0 0,0 3 9 16,0 3-16-16,0 3 7 15,0-3 0-15,0 3-1 16,0 0 8-16,0 0-7 16,0 0 0-16,0 0 6 15,0 0-18-15,0 0 12 16,0 0-4-16,0 0-9 15,0 0-5-15,0 12 18 16,0 13 0-16,0 1 6 16,0 8-5-16,0-3-1 15,0 4 0-15,-7 2-8 16,1 0 17-16,-8-2-9 16,7-1 0-16,-3-5 6 15,10 0-9-15,-7-4 3 16,7 4 0-16,-7-7-8 0,7 1 13 15,0-5-5-15,0-8 0 16,0 0 11-16,0-8-18 16,0-2 7-16,0 0 0 15,0 0-4-15,0 0 15 16,0 0-11-16,0 0 4 16,0 0 6-16,0-6 1 15,0-19-11-15,0-7 0 16,0-4-6-16,0-4 16 15,0-7-10-15,0-3 0 16,0 0 7-16,0 8-13 16,0-1 6-16,0 5 0 0,7 4-5 15,-7 3 13-15,7 2-8 16,3 1 0-16,-10 2 6 16,0 2-13-16,7 2 7 15,-7 5 0-15,0 5-4 16,7 7 9-16,-7 2-5 15,0 3 0-15,0 0 1 16,0 0-12-16,0 0 9 16,0 3-7-16,0 27 0 15,0 8 9-15,0 8 0 16,0 0 0-16,0 5 7 16,0 0-16-16,0 2 9 15,0 0 0-15,0-2-4 0,0 2 11 16,0-2-7-16,0-5 0 15,7-4 10-15,-7-1-20 16,6-13 10-16,-6-2 0 16,0-9-4-16,0-3 7 15,0-8-3-15,0 0 0 16,0-6 7-16,0 0-9 16,0 0 2-16,7 0 0 15,-7 0 2-15,0 0 9 16,0 0-7-16,7-17-4 15,-7-15 11-15,0-11-11 16,0-8 0-16,0-12 0 0,0-8-2 16,0-7 14-16,-7 1-12 15,0 6 0-15,-6 10 10 16,6 22-17-16,0 10 7 16,7 14 0-16,0 7-6 15,0 2 14-15,0 6-8 16,0 0 0-16,0 0 4 15,0 0-10-15,0 0 6 16,0 0 0-16,0 0-14 16,0 9 0-16,0 28 14 15,0 14-5-15,0 10 16 16,0 4-18-16,0 1 7 16,0 0 0-16,7-3-6 15,-7-3 10-15,14-11-4 16,-8-7 0-16,-6-8 7 0,7-7-19 15,-7-8 1-15,0 6-73 16,0 3-36-16,-7-3-153 16,-44-2-375-16</inkml:trace>
  <inkml:trace contextRef="#ctx0" brushRef="#br2" timeOffset="112154">18317 5329 150 0,'0'0'224'15,"0"0"-58"-15,0 0-43 16,0 0-5-16,0 0-8 0,0 0-48 15,0 0 28-15,-14-54-16 16,14 51-24-16,-7 3 23 16,7-2-45-16,0 2-9 15,0 0 6-15,0 0-24 16,0 0-1-16,0 25 0 16,0 21 2-16,0 11-3 15,0 7 1-15,7 1 0 16,7 0 6-16,-1 1-3 15,4-4-3-15,-10 2 0 16,0-7 14-16,0-3-12 16,0-1-2-16,-7-8 0 0,0-8 0 15,0-6 7-15,0-8-7 16,0-8 0-16,0-7 9 16,0-5-14-16,0-3 5 15,0 0 0-15,0 0 17 16,0 0-15-16,0 0 59 15,0-29-5-15,0-11-54 16,0-5 16-16,0-11-18 16,0-3 0-16,0-7 0 15,0-8 6-15,0-3-6 16,0-3 0-16,-7-1 13 16,-14 4-14-16,-3 12 1 15,4 8 0-15,3 13-9 0,3 16 13 16,0 12-4-16,14 9 0 15,-7 5 10-15,7 2-16 16,0 0 6-16,0 0-5 16,0 0-7-16,0 22-7 15,0 29 19-15,0 22-4 16,14 6 17-16,-7 2-18 16,-7-4 5-16,7-3 0 15,0-6-7-15,3-2 10 16,-10-6-3-16,7-5 0 15,-7-4 11-15,0-5-18 16,0-9 7-16,0-11 0 0,7-9-7 16,-7-12 15-16,0-5-8 15,0 0 0-15,0 0 11 16,0 0-2-16,0 0-7 16,0-14-1-16,0-23 7 15,0-14-3-15,7-7-5 16,-7-8 0-16,0-8 11 15,0-9-15-15,0-8 4 16,0-1 0-16,0 7-8 16,-14 13 12-16,7 24-4 15,-17 22 0-15,24 15 8 16,-7 11-15-16,0 0 7 16,7 0-12-16,0 3 8 15,0 38-16-15,0 23 20 16,0 13 0-16,7 3 7 0,14-2-12 15,-4-6 5-15,-3-7-13 16,-8-9 12-16,-6-3-80 16,0-5-27-16,0-2-70 15,0-6-58-15,0-3-195 16</inkml:trace>
  <inkml:trace contextRef="#ctx0" brushRef="#br2" timeOffset="114058">18303 5635 131 0,'0'0'161'15,"0"0"-51"-15,0 0-10 16,0 0-28-16,0 0-28 15,0 0 20-15,-7-30-29 16,7 30-7-16,0 0 2 0,0 0-27 16,0 0 14-16,7 0 14 15,13 0 2-15,11 0 15 16,7 0-19-16,14 0 17 16,-1 0-9-16,22 0-25 15,16 0 26-15,14 0-19 16,4 0-5-16,-4 0 24 15,7 0-31-15,-7-10 14 16,10 5 0-16,-9-1-20 16,-1-1 24-16,-14 6-23 15,-6-5 2-15,-11 2 6 16,-3 4-3-16,-11-2-7 16,1 2 2-16,-1 0 10 0,4-3-4 15,10 0-8 1,-3 0 0-16,-4 0 8 0,1 3-3 15,2 0-5-15,-16 0 0 16,-1 0 10-16,1 0-7 16,0 0-3-16,-8 0 0 15,15 0-3-15,-8 0 8 16,11 0-5-16,4 0 0 16,-8 0 9-16,11 0-8 15,-4 0-1-15,-6 0 0 16,2 0-6-16,-19 0 12 15,13 0-6-15,-4 0 0 16,8 0 9-16,-8 0-13 16,8 0 4-16,10 0 0 0,-4 0-2 15,0 0 5-15,11-2-3 16,13-4 0-16,-17 0 10 16,11 1-10-16,-1-5 0 15,-16 5 0-15,9 0-13 16,-2-2 16-16,-5 4-3 15,5 1 0-15,-5-1 10 16,5-2-13-16,-5-1 3 16,-9 3 0-16,-1-3-8 15,-6-3 12-15,-7 4-4 16,-1-4 0-16,1 4 10 16,7-5-12-16,-1 0 2 15,18-2 0-15,-11 0-2 0,15-5 6 16,2 3-4-1,1 2 0-15,-4-2 10 0,-3 3-14 16,-11 2 4-16,1 4 0 16,-8-4 2-16,-6 3 1 15,7 1-3-15,6-4 0 16,4 1 8-16,3-4-12 16,1 3 4-16,2 3 0 15,-16 1-4-15,-7 2 7 16,-8 0-3-16,8 0 0 15,-17 0 7-15,3 3-11 16,-4 0 4-16,4 0 0 0,7-1-8 16,0-3 12-16,-11 0-4 15,11 2 0-15,0-3 8 16,-11 1-13-16,4 2 5 16,-7-2 0-16,-3 4-4 15,0-1 9-15,-4-3-5 16,-3 1 0-16,10 1 7 15,-11-2-10-15,15 4 3 16,-4-2 0-16,7 2-8 16,-10 0 12-16,-15 0-4 15,18 0 0-15,-17 0 5 16,0 0-11-16,-7 0 6 16,7 0 0-16,0 0-5 0,-7 0 5 15,0 0 0 1,0 0-1-16,0 0 9 0,0 0-16 15,7 0 8-15,-7 0 0 16,0 0-6-16,0 0 8 16,0 0-2-16,0 0 0 15,0 0 11-15,0 0-11 16,0 0 0-16,0 0 0 16,0 0 6-16,0 0-2 15,0 0-4-15,0 0 0 16,0 0 14-16,0 0-14 15,0-3 0-15,0-7 0 16,0 0-4-16,0-5 7 16,0 1-3-16,0-3 0 0,0-3 8 15,-7-1-11-15,0-1 3 16,0-4 0-16,0 1-7 16,0-1 8-16,-3 4-1 15,3 4 0-15,7 7 10 16,0 5-13-16,-7 3 3 15,7 3 0-15,0 0-8 16,0 0 13-16,0 0-5 16,0 0 0-16,0 0 5 15,0 0-12-15,0 0 7 16,0 0-6-16,0 0-5 16,0 5-13-16,0 24 24 15,0 5-3-15,0 7 12 0,-6 7-15 16,-8 1 6-16,7 5 0 15,-3 0-3-15,3 0 6 16,0-1-3-16,7-5 0 16,0-9 9-16,0-4-10 15,0-1 1-15,0-8 0 16,0 0-12-16,24-3-56 16,-17-2-102-16,-7-5-97 15</inkml:trace>
  <inkml:trace contextRef="#ctx0" brushRef="#br2" timeOffset="135975">18182 7741 45 0,'0'0'203'15,"0"0"-51"-15,0 0-30 16,0 0 35-16,0 0-41 16,0 0-65-16,0 0 15 15,0-42-14-15,0 34 29 16,0 2-9-16,0-6-15 15,0 7 20-15,0 2-43 0,0 0 19 16,0 3-16-16,0 0-28 16,0 0 34-16,0 0-37 15,0 0-6-15,0 0 1 16,0 0 2-16,0 11-4 16,0 21 1-16,0 17 0 15,0 5-6-15,0 9 6 16,0 6 0-16,0 4 5 15,-6 5 8-15,-1-1-13 16,-7-5 0-16,7-9 11 16,7-6-16-16,0-20 5 15,0-9 0-15,0-5-4 16,0-16 17-16,0-5-13 16,0-2 0-16,0 0 6 0,0 0-20 15,0 0-23-15,0 0-90 16,-24 0-61-16,-7 0-130 15,10 0-281-15</inkml:trace>
  <inkml:trace contextRef="#ctx0" brushRef="#br2" timeOffset="141001">22831 8334 613 0,'0'0'135'15,"0"0"9"-15,0 0-4 16,0 0-21-16,0 0 3 16,0 0-42-16,14-51-68 15,-28 45 33-15,7 0-35 16,-10 6 24-16,17 0-25 16,0 0 1-16,-7 0-20 15,0 0 7-15,-20 20 3 0,3 9 3 16,-7 11 3-1,24-9-2-15,7 1-4 0,0 2 1 16,0-3-6-16,31-8 5 16,14-3 0-16,13-8-7 15,0-4 2-15,11-8 5 16,-3 0 0-16,-8 0 9 16,-20 0-5-16,-7-14-4 15,-11-4 0-15,-2 5 6 16,-12-11 5-16,1-3-11 15,-7-3 0-15,0-1 10 16,0 5 1-16,0 6-10 16,0 12 0-16,0 2 32 15,0 6-31-15,0 0 9 16,0 0-11-16,0 0-2 0,0 0-10 16,0 0 6-1,0 0-4-15,0 26 2 0,0 5 14 16,14 15-6-16,10-6 0 15,11 2 6-15,9-4-22 16,-6-6 13-16,0-13-8 16,-7-7 8-16,-11-9-7 15,1-3 10-15,-4 0 0 16,4-9 1-16,10-22 2 16,0-1-3-16,-11 0 0 15,-6 1-2-15,-7 11 13 16,3 0-11-16,-10 1 10 0,0 7-10 15,0 6 21 1,0-3-20-16,0 9-1 0,0 0 3 16,0 0 1-16,0 0-5 15,0 0 1-15,0 0-9 16,0 0-3-16,0 9 5 16,0 17 7-16,7 5-2 15,21-5 8-15,-4-9-6 16,3 3 0-16,4-11 4 15,-7-4-13-15,-3 1 9 16,3-6 0-16,4 0-5 16,2-6 17-16,-2-13-12 15,3-6 0-15,-17-8 8 0,3 2-9 16,-10-4 1 0,-7 4 0-16,0 2 1 0,0 15 12 15,0 3-13-15,0 8 1 16,0 3 11-16,0 0-18 15,0 0 6-15,0 0-2 16,0 0-8-16,0 6-6 16,14 16 16-16,-1 7 0 15,18 2 12-15,14 4-20 16,-7-4 8-16,6 2 0 16,1-3-8-16,-17-4 9 15,3 0-1-15,-18-9 0 16,-6-3-18-16,-7-2 13 15,0 2-23-15,-14-8-12 0,-23-4 35 16,-15-2-38-16,7 0 16 16,1 0 17-16,23-8-2 15,4-16 3-15,17-2 9 16,0-4 0-16,17-4-5 16,28-10 11-16,6 5-6 15,-6-2 0-15,-7 7 5 16,-18 6-2-16,11-1-3 15,-17 3 0-15,0 12 5 16,-7 3 5-16,-7 8-2 16,0 1 0-16,0 2 3 15,0 0-14-15,0 0 3 16,10 8-14-16,11 20 8 0,-1 9 6 16,11 1 0-16,7-2 0 15,0 5 9-15,7-7-14 16,-1 0 5-16,-9-5 0 15,-4-6-6-15,-18-3 13 16,-6-13-7-16,-7 1 0 16,0-6-23-16,0 1 20 15,0-3-14-15,-27 0 17 16,-18 0 8-16,7 0 0 16,7-3-4-16,11-8-4 15,20-9 7-15,0 2-7 16,0-16 0-16,20-10 0 0,35-6-2 15,4-5 1 1,-1 4 1-16,-13 11 0 0,-14 8 9 16,-17 7-8-16,-7 6-1 15,-7 6 0-15,0-4-4 16,0 2 9-16,0 7-5 16,0-1 0-16,0 8 11 15,-7 1-20-15,7 0 9 16,-14 0-17-16,4 0 13 15,-4 30-6-15,0 8 10 16,7 7 0-16,7-5 5 16,0 3-7-16,0-3 2 15,28-3 0-15,3-11-9 16,0-12 2-16,-4-2 7 16,4-7 0-16,-10-5-3 0,-4 0 0 15,4 0 6-15,-1-20-3 16,-3-3 10-16,4-2 1 15,-14-1-8-15,3-2 19 16,4 2-20-16,-7 9 14 16,0-1-16-16,0 13 0 15,-7 5 0-15,10 0 0 16,4 0 0-16,6 5-7 16,4 21 7-16,-10 3 0 15,10-1 0-15,-10 1 0 16,0-3-6-16,10-1 13 15,-17-5-7-15,6-6 0 0,-6-2-11 16,0-12 9 0,-7 0-18-16,10 0 20 0,-3 0-2 15,7-26 14-15,7-11-12 16,-4 3 0-16,21 5 7 16,-18 3-11-16,-6 18 4 15,-4 2 0-15,-10 6-5 16,7 0-4-16,21 0 3 15,3 18 6-15,7 4 0 16,-4 1-8-16,-3-3 8 16,7-2 0-16,0-4-2 15,-4-9 8-15,4-2-6 16,6-3 0-16,-13 0 9 0,7 0-7 16,-10-20-2-16,-4-9 0 15,-10-5 4-15,-14-6 7 16,0-11-11-16,0-6 6 15,0 0-2-15,-7-1 30 16,-17 19-32-16,10 14 5 16,0 15 37-16,7 10-44 15,7 0 5-15,-10 0-5 16,10 31-14-16,-7 19 7 16,7 12 7-16,0-5 0 15,0 1-5-15,0-7 11 16,31-6-9-16,-4-5 3 0,11-10-71 15,0-8-22 1,0-5-79-16,-11-17-24 0,-16 0-92 16</inkml:trace>
  <inkml:trace contextRef="#ctx0" brushRef="#br2" timeOffset="141175">25558 8314 413 0,'0'0'264'0,"0"0"-184"16,0 0-43-16,0 0 28 16,0 0-34-16,306-54 5 15,-217 49-26-15,-3 1-10 16,-3 4-5-16,-25 0-192 16,-27 0-417-16</inkml:trace>
  <inkml:trace contextRef="#ctx0" brushRef="#br2" timeOffset="141690">26833 7942 742 0,'0'0'136'0,"0"0"-46"16,0 0-7-16,0 0-19 15,0 0 19-15,0 0-47 16,-178-140-25-16,171 140 18 16,0 0-26-16,0 0-3 15,-7 6 0-15,-17 29 2 16,0 6 1-16,11 9-3 15,13-1 0-15,7 9 3 16,0-2 3-16,0 3-6 16,14 5 0-16,30-13 7 15,8-2-10-15,-1-3 3 16,8-12 0-16,-14-3 0 16,-8-7 10-16,-6-6-10 15,-17 3 0-15,-7-9 10 0,-7-7-18 16,0 3 8-16,-14-1 0 15,-55-2 20-15,-10-5-19 16,-10 0 8-16,0 0-9 16,13-5 16-16,11-10-19 15,20 5 3-15,14-3 0 16,17 5-13-16,14-4-49 16,7-8-31-16,62-5-149 15,20-7-219-15</inkml:trace>
  <inkml:trace contextRef="#ctx0" brushRef="#br2" timeOffset="142612">27005 8257 603 0,'0'0'216'0,"0"0"-64"16,0 0-11-16,0 0-66 15,0 0 27-15,0 0-57 16,-75-56-19-16,68 56 9 15,7 0-30-15,0 0-5 16,-7 13 0-16,7 18 4 16,0 13-5-16,0-5 1 15,7-1 0-15,31-4-10 0,-4-11 13 16,11-3-3 0,-7-12 0-16,-8-2 4 0,-2-6-11 15,-4 0 7-15,-17 0 0 16,7-9 10-16,-4-14 0 15,-10 0-10-15,0 1 0 16,0 2 13-16,0 0 2 16,0 0-15-16,0 3 6 15,0 5 1-15,0 6 3 16,0 4-10-16,0 2 0 16,0 0 4-16,7 0-15 15,13 25 6-15,5 9 5 16,-5 9-7-16,11-5 15 15,-3-4-8-15,3-3 0 0,-11-8 10 16,4-8-20-16,-10-10 10 16,-7-2 0-16,0-3-14 15,-7 0 24-15,0 0-10 16,10-17 0-16,4-12 19 16,-7-2-21-16,0 3 2 15,10-1 0-15,-17 9-4 16,7 6 11-16,-7 8-7 15,0 6 0-15,0 0 15 16,0 0-26-16,0 0 11 16,7 0-7-16,6 14-6 15,11 9 17-15,-3-3-4 16,3 6 0-16,-10-9 8 0,0 0-17 16,10-6 9-16,-17 2-2 15,-7-13-13-15,6 0 12 16,-6 0 3-16,0 0 2 15,14 0 11-15,-7-13-8 16,3-7-5-16,11-11 0 16,-14 11-5-16,10-6 11 15,-3 6-6-15,-7 15 0 16,0-1 11-16,-7 6-24 16,6 0 13-16,12 0-20 15,2 0 14-15,11 8 3 16,-10 9 3-16,3-8 0 0,-10 2-3 15,6 1-7 1,-9-12 10-16,2 2 0 0,-13-2-12 16,7 0 10-16,0 0 2 15,10 0 0-15,-10-8 9 16,7-6-9-16,-7 8 0 16,-7 6 0-16,0 0-8 15,7 0 7-15,0 0-1 16,17 3-13-16,13 20-62 15,8 8-33-15,0-2-112 16,0-5-171-16</inkml:trace>
  <inkml:trace contextRef="#ctx0" brushRef="#br0" timeOffset="152143">28694 4163 562 0,'0'0'272'0,"0"0"-186"16,0 0 27-16,0 0 14 16,0 0-40-16,0 0 0 15,-7-15-49-15,-38 4-13 0,-20-8-23 16,-32 7 16-1,-30 3-18-15,-28 5 0 0,-30 4 4 16,-15 0-11-16,-9 0 7 16,-5 7 0-16,15-1 0 15,13 0 11-15,8-6-11 16,12 0 0-16,19 0 5 16,23 0-9-16,28 0 4 15,13 0 0-15,25 0 0 16,27 0 12-16,17 0-13 15,7 0 1-15,7 0-1 16,0 0-16-16,0 0 17 16,0 0 0-16,0 0-5 15,0 0 4-15,-10 6-3 16,-11 24 4-16,0 7 0 16,-16 12-1-16,13-9 1 0,3-5 0 15,-3-1 0-15,17-6 10 16,-7-5-10-16,0 1 0 15,14-2 1-15,-10 4-10 16,10 3 9-16,0 2 0 16,0 6-1-16,0 3 17 15,10 3-15-15,11 3-1 16,3 2 9-16,-3-2 7 16,-1 0-14-16,-2-7 5 15,2 5 10-15,-13-7-9 16,10-5 8-16,-17-7-16 0,7-8 8 15,-7-5-7 1,0-7 2-16,7-5-3 0,-7 0 0 16,0 0 14-16,0 0-14 15,0 0 0-15,0 0 2 16,14 0-13-16,10 6 11 16,21 0 0-16,44 2 7 15,28-4 8-15,38-2-12 16,30-2-3-16,15 0 4 15,9 0-11-15,-16 0 10 16,-14 0-3-16,-18 0 0 16,-6 0 13-16,-14 0-13 15,-7 0 0-15,0 4 0 0,0 0-4 16,14-4 4 0,-7 4 0-16,0-4 2 0,0 2 4 15,-17 1-6-15,-4 0 0 16,-17-1 4-16,-6-2-16 15,-1 0 12-15,-7 0 0 16,1 0-1-16,-11 0 9 16,3-2-10-16,-6-6 2 15,-18 2 0-15,1 0-5 16,-14 0 6-16,-8 6-1 16,1-2 0-16,-10 2 9 15,-4-4-10-15,-4-1 1 16,-13 2 0-16,-7 3-4 15,0-3 8-15,0 0-4 0,0-8 12 16,0-9-7-16,0-8 33 16,0-14-38-16,-20 1 1 15,-11-11 10-15,10-2-6 16,-3-13-5-16,10-1 0 16,7-3 9-16,1-7-9 15,-1 5 0-15,-4-2 5 16,5 6-9-16,-1 6 4 15,-7 3 0-15,0 7 0 16,-3 3 10-16,-4 8-11 16,4 4 1-16,10 16 0 15,7 4-6-15,-7 7 6 16,7 8 0-16,-7 0-4 0,7 3 11 16,0 0-13-1,-13 0 6-15,-25 0-23 0,-45 0 20 16,-58 0-6-16,-44 9 9 15,-46 5-6-15,-2 6-4 16,-15-2 8-16,-3 10-49 16,7 9-70-16,0 6-75 15,20-4-180-15</inkml:trace>
  <inkml:trace contextRef="#ctx0" brushRef="#br0" timeOffset="154193">22274 7877 455 0,'0'0'160'0,"0"0"-44"16,0 0-8-16,0 0-28 15,0 0 23-15,0 0-45 16,0-44-48-16,0 54 2 15,0 24-10-15,0 11 29 0,0 10 24 16,17 5-25-16,4 15 12 16,-7 7-8-16,17 9-20 15,-11 15 30-15,-3 4-40 16,4-3 14-16,-14 2-8 16,10-6 3-16,-17-3-9 15,7-9-4-15,0-16 1 16,7-12 6-16,3-23-5 15,10-9-2-15,4-11 1 16,7-3 11-16,7-8-5 16,-11-3-7-16,18 0 1 15,10-6 10-15,3 0-6 16,38 0-4-16,38 0-1 0,31-27 11 16,41 9-9-1,24-8-2-15,18-1 0 0,3 16-4 16,-14-1 8-16,-7 9-4 15,0 3 0-15,8 0 10 16,9 0-10-16,18 0 0 16,10 0 0-16,24 7-11 15,3-5 15-15,11 4-4 16,6-6 0-16,-9 6 3 16,-35 2-6-16,-21 4 3 15,-48-7 0-15,-34 2 0 16,-14-5 3-16,-34 1-3 0,-4-3 0 15,-17 0 6-15,-21 0-9 16,-6 0 3-16,-25 0 0 16,-6 0-5-16,-21-12 10 15,-4-8-5-15,-9-11 7 16,-5-6-4-16,-13-9 26 16,0-9-21-16,0-10-7 15,0-10 18-15,-31-5-16 16,4-8-3-16,3-7 0 15,10-7 13-15,7-7-15 16,0 1 2-16,7-1 0 16,-7 14-3-16,-3 9 5 15,3 12-2-15,-13 11 0 0,2 6 12 16,-2 8-14 0,-1 12 2-16,4 9 0 0,3 2-3 15,0 15 4-15,-3-4-1 16,3 10 0-16,14 5 6 15,-6 0-16-15,-1 0 10 16,-17 0-3-16,-35 0-9 16,-30 0 10-16,-45 0 2 15,-21 5 0-15,-17 10 12 16,4-7-15-16,-18 3 3 16,-38 1-1-16,-27-6-12 15,-44-4-7-15,-46-2 5 16,-30 0 14-16,-14 0-12 15,0 0 2-15,0 0 3 0,13 0-23 16,-13 0 18-16,7 6-43 16,0 6-1-16,6 8 8 15,25 5-60-15,7 7 26 16,20 5-51-16,7 4 10 16,31 1-6-16,45-8-22 15,75-11-311-15</inkml:trace>
  <inkml:trace contextRef="#ctx0" brushRef="#br0" timeOffset="219056">18946 4889 381 0,'0'0'117'0,"0"0"2"16,0 0 26-16,0 0-36 15,0 0-32-15,0 0 3 16,24-106-17-16,-24 104 7 0,0-2-16 16,0 4-39-1,0 0 24-15,-14 0-39 0,-24 0 0 16,-24 20-4-16,4 12 14 16,6-1-10-16,14 4 0 15,18-1 7-15,20-2-17 16,0-1 10-16,0-3 0 15,20-5-6-15,18-3 6 16,14-6 0-16,-1-5-2 16,18-6-10-16,-3-3 4 15,9 0 1-15,-9 0-45 16,-22 0-15-16,-23-3-77 0,-11-6-49 16,-10 5-156-1</inkml:trace>
  <inkml:trace contextRef="#ctx0" brushRef="#br0" timeOffset="219164">18946 4889 466 0</inkml:trace>
  <inkml:trace contextRef="#ctx0" brushRef="#br0" timeOffset="220849">18946 4889 466 0,'289'-57'114'0,"-289"40"-27"0,0 2 42 0,0 7-7 16,0 2-57-16,0 3 34 15,0 3-51-15,-7 0 8 16,0 0-56-16,7 0-18 16,-7 14 18-16,0 21-7 0,7 8 7 15,0-1 5-15,0-1 9 16,0-7-14-16,14-6 0 16,17-5 7-16,13-9-12 15,-9-10 5-15,3-4 0 16,13 0 10-16,1-15-3 15,-14-11 2-15,-1-2-7 16,-16-1 3-16,-4 3 14 16,-10-8-17-16,0-3 28 15,-7 0 25-15,0-3-49 16,0 8 6-16,0 13 1 16,0 7-11-16,0 12 31 0,0 0-29 15,0 0-4-15,0 0-6 16,-7 2-27-16,7 27 33 15,0 9-4-15,0 7 18 16,0-5-28-16,7-3 7 16,17-12-16-16,10-4 22 15,-3-12-25-15,0-6 26 16,-3-3 0-16,-4 0 0 16,3 0-4-16,-9-17 8 15,2 0-4-15,-13-9 3 16,0-6 8-16,3-2-6 15,-10 0-5-15,0 0 3 16,0 9 2-16,0 9-2 16,0 4 5-16,0 12 25 0,0 0-26 15,0 0-14-15,0 0 6 16,0 0-34-16,14 21 35 16,14 11 0-16,16-1 0 15,-6 6-6-15,0-3-8 16,7 0 12-16,-8 1-6 15,-9-3-6-15,-4-10 11 16,-17-2-23-16,-7-5-6 16,0-4 1-16,-24-2-22 15,-28-3 41-15,-6-4-1 16,6-2-59-16,14 0 42 16,25-2 29-16,13-22 2 0,0-7 3 15,20-11 7-15,42-7-8 16,10-8-3-16,-3 8 0 15,-17 6 3-15,-25 9 1 16,-3 10 11-16,-17 10 26 16,-7 8-18-16,0 4 33 15,0 2-28-15,0 0-23 16,0 0-3-16,14 0-2 16,-7 0-10-16,17 0 8 15,-10 14 2-15,17 8-3 16,-4 6 3-16,4 5 0 15,0 5-4-15,3-1 4 16,4 0 0-16,-7-9-1 16,-3-2 11-16,-11-6-12 0,-3-5 2 15,-14-7-9-15,0 3 2 16,-21-5-23-16,-24 3 15 16,-6-9 15-16,13 0-41 15,7 0 41-15,17 0 0 16,7-12-12-16,7-10 5 15,0-13 6-15,28-8 1 16,34-11-2-16,10-4 7 16,10 7-5-16,-23 8 0 15,-14 9 2-15,-14 14 0 0,-18 9 3 16,-13 5-1 0,0 6 35-16,0-4-23 0,0 2-2 15,-13-2-14-15,-12 4 0 16,5 0-6-16,-4 0 6 15,10 21 0-15,-10 11 0 16,17 10 7-16,0 1-2 16,7 0-5-16,0 0 0 15,7-6-8-15,17-2 9 16,4-14-1-16,3-2 0 16,0-14 3-16,-11-1-3 15,11-4 0-15,-10 0 2 16,3 0 10-16,-10-12-11 15,-1-11 3-15,-6-6 23 16,10-2-15-16,-3-4 13 0,-7 10-22 16,10 5 3-16,-10 8 11 15,-7 12-17-15,14 0 1 16,-7 0-1-16,6 0-14 16,12 17 8-16,-12 10 0 15,4-5 6-15,-10 4 0 16,0-9 0-16,-7-3-2 15,7-3-5-15,-7-7-36 16,0-1 43-16,0-3-19 16,7 0 19-16,-7 0 4 15,17 0-2-15,4-23-2 16,-1-7 0-16,11 3 11 0,-7 10-11 16,-17 5 0-1,0 6 0-15,7 6-12 0,-14 0 10 16,14 0 2-16,3 0-13 15,-3 6 20-15,-1 8-9 16,5 1 2-16,-5-5 0 16,1-4-9-16,-7-2 15 15,3-4-6-15,-3 0 0 16,0 0 6-16,7-26-6 16,3-12 0-16,4-10 2 15,-15-4 15-15,1-2-16 16,-7 0 31-16,0 0 9 15,0 11-25-15,0 5 26 16,0 19-16-16,0 7 5 16,0 12 4-16,0 0-35 0,0 2-6 15,0 36-8-15,0 16 14 16,0 9 3-16,11 0-3 16,2-6-11-16,15-4 8 15,-4-12-74-15,-3-6-13 16,-4-9-20-16,-17-6-95 15,0-9-121-15</inkml:trace>
  <inkml:trace contextRef="#ctx0" brushRef="#br0" timeOffset="221002">21291 4818 231 0,'0'0'210'15,"0"0"-90"-15,0 0-17 16,0 0-74-16,0 0-4 15,0 0-25-15,289-106-4 16,-224 97-96-16,-14 4-282 16</inkml:trace>
  <inkml:trace contextRef="#ctx0" brushRef="#br0" timeOffset="221418">21934 4423 456 0,'0'0'187'0,"0"0"-100"15,0 0 57-15,0 0-57 16,0 0-22-16,0 0 23 16,-193-155-56-16,162 150 3 15,17 5-4-15,-6 0-27 16,13 5 5-16,-10 27-9 15,10 5 0-15,7 6 2 16,0 5-2-16,0-1 0 16,24 1 0-16,10-5 10 15,11 3-19-15,0-6 9 16,-1 0-23-16,-6-4 15 0,-17-1-23 16,-4-9 29-16,-10-3-4 15,-7-6 4-15,0-6-6 16,0 2 8-16,-7-8-27 15,-38-3 26-15,-6 2-3 16,-11-4-11-16,3 0-15 16,22 0-62-16,16 0-19 15,7-4-45-15,14-11 4 16,0-3-88-16,45-6 56 16</inkml:trace>
  <inkml:trace contextRef="#ctx0" brushRef="#br0" timeOffset="226184">22838 4827 3 0,'0'0'183'0,"0"0"-19"16,0 0-13-16,0 0-46 15,0 0-23-15,0 0 30 16,0-38-47-16,0 30-6 15,0 1-8-15,0 5-41 16,0-4 15-16,0-3-21 0,0 1 4 16,14-1-9-16,3 1 11 15,4-1-10-15,3 6 0 16,-4 1 9-16,4 2-14 16,-3 0 5-16,-7 0 0 15,3 0-8-15,-3 5 1 16,-1 21 7-16,-6 11-3 15,-7 0 7-15,11 4-8 16,-5-7 4-16,-6-8 0 16,0-8-9-16,7-5 3 15,-7-7-16-15,7-4-22 16,-7-2-63-16,0 0 12 16,0 0-71-16,0-2-361 0</inkml:trace>
  <inkml:trace contextRef="#ctx0" brushRef="#br0" timeOffset="228336">22157 4689 141 0,'0'0'192'0,"0"0"-62"16,0 0 6-16,0 0-29 15,0 0 20-15,0 0-35 16,0-26-35-16,-17 23 21 15,10 3-33-15,0 0-7 16,7 0-10-16,-7 0-18 16,0 3-7-16,-6 20-3 15,-4 5 7-15,3 1-10 16,7 2 3-16,0 1 0 16,7-3-3-16,0 0 15 0,0-10-12 15,0-1 0-15,7-10-1 16,14-2-7-16,3-6 9 15,3 0-1-15,11 0 14 16,-7-20-2-16,-4-6-3 16,-3-3 0-16,-3 1-5 15,3-7 18-15,-17 4-21 16,7-1 9-16,-14 7 24 16,0 2-33-16,0 9 27 15,0 8-22-15,0 3 5 16,0 3-4-16,0 0-7 15,0 0-5-15,0 0 2 16,0 14-16-16,0 18 19 16,0 2 0-16,0-5 3 0,0-4-17 15,0-2 1-15,7-8-9 16,3-1-19-16,4-3-35 16,-7-6-17-16,-7-1-11 15,6 0-72-15,-6-4-17 16,0 0-216-16</inkml:trace>
  <inkml:trace contextRef="#ctx0" brushRef="#br0" timeOffset="228809">22474 4718 473 0,'0'0'154'15,"0"0"-64"-15,0 0 31 16,0 0-32-16,0 0-42 16,0 0 9-16,0-18-49 15,0 18-1-15,0 0-6 16,0 9 0-16,10 17 0 16,4 5 0-16,-14 0 2 15,0-1-1-15,0-4-1 16,0-4 0-16,0-8-1 15,0-5 14-15,0-6-13 16,6-3 0-16,-6 0 1 0,0 0 19 16,7 0-17-16,11-21 16 15,-5-5-11-15,1-5 4 16,17 0-5-16,-17 0-7 16,10 2 2-16,-4 9-3 15,-6 2 4-15,3 7-3 16,-10 6 0-16,7 5-1 15,10 0-7-15,-3 2 8 16,3 24 0-16,3 6-16 16,-13-4 23-16,10 3-7 15,-17-1 0-15,0-8-13 16,-7 0-5-16,0-7-96 0,0 0-80 16,-21-7-160-16</inkml:trace>
  <inkml:trace contextRef="#ctx0" brushRef="#br0" timeOffset="232407">23498 4554 340 0,'0'0'167'15,"0"0"-61"-15,0 0-25 16,0 0-10-16,0 0-6 16,0 0-47-16,-172 38 18 15,172-38-7-15,0 0-15 16,0 0 13-16,0 0-21 15,0 0-4-15,0 0 7 16,0 0-3-16,0 0 3 16,0 0-9-16,0 0 4 15,11 0 7-15,30 0-6 16,28 0 5-16,-11-3 5 16,11-3-7-16,-18 4 1 0,-16-1-9 15,-4 3 7-15,-18-4-4 16,-6 4-1-16,-7 0-2 15,0 0 4-15,0 0 6 16,-13 0-8-16,-39 4 4 16,-31 13 7-16,4 3 4 15,-3-10-15-15,17 0-2 16,27-8 0-16,14-2 11 16,24 0-11-16,0 0 0 15,0 0 0-15,0 0-10 16,51 0 11-16,11 0-1 15,10 0 1-15,-13-2 10 0,-4-2-11 16,-14-2 0-16,-10 4-23 16,-7-4-63-16,-3 6-120 15,-8-2-48-15,-6-1-305 16</inkml:trace>
  <inkml:trace contextRef="#ctx0" brushRef="#br0" timeOffset="232878">24241 4132 507 0,'0'0'170'15,"0"0"0"-15,0 0-57 0,0 0-11 16,0 0-6-16,0 0-43 15,-96-144 8-15,78 142-21 16,5-2-27-16,6 4 4 16,-10 0-17-16,3 0 0 15,0 15-2-15,-3 14 16 16,-4 13-15-16,7 4 1 16,8 9 0-16,6-1-10 15,0 0 10-15,0 0 0 16,6-2-1-16,8-3 12 0,17-4-13 15,-3-2 2-15,3-3 0 16,-11-1-5-16,4-3 6 16,-10-5-1-16,-14-3 0 15,0-4 8-15,0-7-11 16,0-3 3-16,0-2 0 16,-14-4-11-16,-37 0 23 15,-18-4-12-15,-3-4 2 16,3 0-2-16,11 0-8 15,13 0-55-15,17 0-67 16,18-4-17-16,10-10-81 16,24-9-121-16</inkml:trace>
  <inkml:trace contextRef="#ctx0" brushRef="#br0" timeOffset="233814">24255 4560 428 0,'0'0'244'0,"0"0"-70"16,0 0-57-16,0 0 7 16,0 0-33-16,0 0-30 15,6-69 11-15,-6 69-36 16,0 0-27-16,0 0 7 16,0 0-16-16,0 0-12 15,0 15 4-15,0 14 8 16,0 2 2-16,0-2-2 15,0-3 0-15,0-1-8 0,0-8-4 16,21-2-3-16,3-7 8 16,-3-5-18-16,3-3 19 15,3 0 6-15,-3-3 0 16,7-17 8-16,-10-5 0 16,3-7-8-16,-10 4 22 15,6-4-22-15,-13 6 43 16,-7 6-27-16,0 8-5 15,0 7 38-15,0 5-47 16,0 0 12-16,0 0-14 16,0 0-28-16,0 24 27 15,11 9-3-15,-4 7 8 16,-1-2-9-16,8-4 5 0,10-6-9 16,-3-8-13-16,-7-5-38 15,10-10 43-15,-11-5-11 16,5 0 21-16,2 0-5 15,-13-11 14-15,10-12-2 16,-3-6 5-16,0 0 5 16,-7-3 11-16,10 7-8 15,-10 5-7-15,0 9 29 16,-7 8-35-16,0 3 9 16,7 0-9-16,-1 0-22 15,12 6 21-15,-5 14-6 16,1 6 7-16,-7-1-15 0,0-1 0 15,-7-8 0 1,17-4 10-16,-17-3-21 0,7-9 24 16,-7 0-17-16,7 0 19 15,0 0 4-15,10-12 1 16,-10-11-5-16,13 1 2 16,-13-2 10-16,17 8-3 15,-17 3-9-15,0 8 3 16,-7 5-7-16,7 0 4 15,0 0-2-15,3 0-4 16,4 11-1-16,-7 7-4 16,-7 2 11-16,7-7-18 15,0-1 16-15,3-8-31 16,-3-2 15-16,-7-2 17 16,7 0 0-16,-1 0-1 0,8 0 2 15,3-18 0 1,11-8 8-16,10 5-3 0,-7-3-5 15,-4 10 0-15,-10 6 8 16,4 8-14-16,-7 0 6 16,10 0-4-16,-4 8-7 15,5 15 7-15,-12 3 3 16,1-3 1-16,3 0-62 16,4-1-22-16,-21-1-126 15,0-7-271-15</inkml:trace>
  <inkml:trace contextRef="#ctx0" brushRef="#br0" timeOffset="238170">23773 3666 499 0,'0'0'116'15,"0"0"-24"-15,0 0-85 16,0 0 32-16,0 0 60 16,0 0-39-16,0 0 34 15,7 0-36-15,-7 0-37 16,-51 0 15-16,-39 0-30 15,-30 0-6-15,-35 13 0 16,-31 4 17-16,-6-2-19 0,-21 8 2 16,-11 0 0-1,-6 3-9-15,-14-3 14 0,13-3-5 16,11-6 0-16,10 0-4 16,18-2 3-16,-1 2 1 15,8-3 0-15,6 7-14 16,17-4 21-16,21 0-7 15,7 0 0-15,17-2-5 16,-3-1 3-16,3 1 2 16,-3-1-2-16,-4 3-8 15,-3 4 18-15,-7-4-8 16,0 6 0-16,17-6 19 0,-4-2-21 16,11-1 2-1,14-3 0-15,13-2-9 0,11 2 21 16,14 2-12-16,-11 1 0 15,11 3 10-15,-25 3-19 16,-6 4 9-16,-8-1 0 16,1-1-15-16,7-1 27 15,23-7-12-15,15-8 0 16,20-1 10-16,17 4-17 16,0-6 7-16,14 3 0 15,0 0-9-15,0 9-7 16,0 2 16-16,0 3-12 15,0 9 28-15,0-1-24 16,0 1 8-16,0 2 0 16,0 4-3-16,14-1 21 0,-7 10-18 15,7-1 14-15,3 5-2 16,-3 7 12-16,-1 5-23 16,-2 3 3-16,-11-1 12 15,0 2-3-15,0-4-13 16,0-2 0-16,0-4 11 15,0-5-13-15,7-3 2 16,6-6 0-16,1-5-1 16,10-7 14-16,-10-2-13 15,0-8 0-15,10-5 12 16,-10 3-16-16,17-8 4 16,13 4 0-16,15-5-1 0,23 0 15 15,8 2-14 1,6-4 0-16,7 4 16 0,7 0-29 15,-7 0 13-15,18-4 0 16,-5-2-10-16,12 0 22 16,6 0-12-16,14 0 0 15,13 0 15-15,25-8-25 16,13-4 10-16,-6 4 0 16,-1 0-14-16,-13 5 26 15,-45 3-12-15,-13 0 0 16,-18 0 16-16,-14 0-26 15,-3 0 10-15,4 0 0 16,6 0-6-16,-7 0 16 0,25 0-10 16,3 0 0-1,10-11 12-15,3-4-22 0,5 1 10 16,-1 2 0-16,-24 4-10 16,-4 8 17-16,-34 0-7 15,11 0 0-15,0 0 12 16,2-4-21-16,29-1 9 15,10-7 0-15,10-2-13 16,7-3 23-16,-7 0-10 16,-7 3 0-16,-24-1 12 15,0 1-23-15,-13 2 11 16,-8 4 0-16,-3 0-6 0,11 4 17 16,-8-1-11-1,8 5 0-15,6-6 9 0,0 3-14 16,1-2 5-16,-1-1 0 15,-7-3-13-15,-17 0 23 16,-3 5-10-16,-10 0 0 16,-22 2 15-16,-2 2-28 15,-4 0 13-15,7-4 0 16,-1 4-9-16,-2 0 23 16,10 0-14-16,6 0 0 15,4-2 12-15,10-4-23 16,-6 3 11-16,-8 3 0 15,-6 0-8-15,-14 0 16 16,-17-3-8-16,-7 3 0 16,10-3 11-16,-10 0-21 0,0 1 10 15,13-4 0-15,4-3-7 16,4-2 23-16,3-4-16 16,0-5 0-16,-11 1 13 15,5-5-23-15,2-1 10 16,-3-1 0-16,-3 0-5 15,-4-5 21-15,4-1-16 16,-15-2 0-16,8-1 14 16,-14-4-15-16,0-1 1 15,0-6 0-15,0 1 3 16,0-2 18-16,-34 2-15 16,-4-3-5-16,0-1 17 0,0-3-10 15,11-2-8-15,-4 1 0 16,10 3 5-16,4-4 13 15,17 3-18-15,0 2 0 16,0 3 11-16,0 6-22 16,-7 9 11-16,7 2 0 15,-7 1 2-15,-13 2 16 16,-25-4-18-16,-7 4 0 16,-23 4 6-16,-8 2-23 15,-13 0 17-15,0 0 0 16,-1-3-11-16,1 3 29 15,-21 0-18-15,-31 3 0 16,-24 3 4-16,-44 5-20 16,-21 9 16-16,-28 0 0 15,-31 3-15-15,-31 48 14 0,-58 35-3 16,-68 15-180-16,-87-7-423 16</inkml:trace>
  <inkml:trace contextRef="#ctx0" brushRef="#br2" timeOffset="276320">18213 6462 613 0,'0'0'151'0,"0"0"-10"16,0 0-36-16,0 0 1 15,0 0-16-15,0 0-39 0,14-9 6 16,-14 9-15-16,0 0-17 15,0 0 10-15,0 0-15 16,0 0-6-16,0 0-4 16,7 9-10-16,-7 19 0 15,10 12 24-15,-10 3-16 16,14 6 13-16,0 0-19 16,0 2 3-16,-14 3 5 15,17-3-8-15,-17-5 5 16,7-6-7-16,0-7 1 15,-7-15-4-15,0-6 3 16,0-9 0-16,0-3-3 0,0 0 9 16,0 0-6-1,0 0 8-15,0 0-7 0,0 0 24 16,6 0 6-16,-6-12-2 16,0-19 16-16,0-12-41 15,-20-5 2-15,3 2-6 16,-4 9 7-16,14 5-8 15,-7 7 1-15,4-1 0 16,3 1 0-16,-7-1 6 16,7 6-6-16,7 5 0 15,0 4 2-15,0 8-5 16,0-1 3-16,0 4 0 16,0 0 0-16,0-2 6 0,0 2-6 15,0 0 0 1,0-3 0-16,0 0-10 0,0 3 10 15,0-3 0-15,0 3-3 16,0 0 5-16,0 0-2 16,0 0 0-16,0-7 1 15,0-11-3-15,0 0 2 16,0-2-12-16,0 15 0 16,0 5 22-16,0 0-10 15,0 0 0-15,0 0-5 16,0 0-3-16,0 0-8 15,0 0-3-15,0 0 18 16,0 0-26-16,0 0 22 16,0 0-5-16,0 0 8 0,0 0-5 15,0 0 7 1,0 0 0-16,0 0-1 0,0 0 6 16,0 0-5-16,0 0 0 15,0 0 5-15,0 0-7 16,0 0 2-16,0 0-9 15,0 0 9-15,0 0-21 16,0 0 18-16,0 29-6 16,0 10 9-16,0 19-3 15,0-1 3-15,0 6 0 0,0 0-1 16,0-4 8 0,-24-5-7-16,18-5 0 15,-1-11 1-15,0-13-8 0,7-11 7 16,0-2 0-16,0-9-6 15,0-3 10-15,0 0-4 16,0 0 0-16,0 0 3 16,0 0 9-16,0 0-10 15,0 0 0-15,0-16 20 16,0-25-19-16,0-14-3 16,0-10 0-16,14-6 4 15,-1 3-5-15,-2 10 1 16,-5 1 0-16,-6 13-2 15,0 10 8-15,0 9-6 16,0 10 0-16,0 12 2 0,0-3-3 16,0 6 1-1,0 0 0-15,0 0-6 0,0 0 11 16,0 0-7-16,0 0 2 16,0 0-29-16,0 18 26 15,0 27-25-15,0 13 28 16,0 7 2-16,-6-2 7 15,-5-2-9-15,4-10 0 16,7-5 4-16,0-7-9 16,0-7 5-16,0-9 0 15,0-6-5-15,0-6-23 16,0-6-5-16,0-5-43 16,0 8-84-16,0-8-24 0,0 0-93 15,0-15-408 1</inkml:trace>
  <inkml:trace contextRef="#ctx0" brushRef="#br2" timeOffset="279157">18286 6825 351 0,'0'0'162'16,"0"0"-75"-16,0 0 14 16,0 0 2-16,0 0-73 15,0 0 5-15,0 0-14 16,106 0-17-16,-34 0 37 16,25 0-8-16,6 0 3 15,24 0 19-15,0-6-33 0,-3-6 14 16,3-2-15-16,-17 8-16 15,4-5 19-15,-18 8-22 16,7 1 0-16,-13-2 7 16,-11 4 1-16,10-3-7 15,7 1 0-15,25-7 0 16,-4-1 11-16,10 3-13 16,0-1-1-16,-17-2 7 15,-14 8 1-15,-13-1-8 16,-4 3 0-16,-10-3 7 15,-11 3-10-15,7-3 3 16,-3 1 0-16,-3-3 2 16,16-5 6-16,-9 5-4 0,6-1-4 15,10-2 8-15,15-2-4 16,6 3-3-16,-7-1-1 16,18 1 3-16,-4 4 6 15,0-3-8-15,10 6-1 16,-10-2 2-16,4 2-13 15,-4-4 11-15,6 4 0 16,5-2-4-16,13 2 13 16,7-9-9-16,0 4 0 15,14-5 1-15,-1 0-3 16,25 1 2-16,-7-3 0 16,3 2-1-16,-10 3 12 15,-10 2-11-15,-14-1 0 16,-7 2 2-16,-10 2-9 0,3-4 9 15,0 4-2-15,-3-4 0 16,17 3 8-16,-7-3-8 16,7 3 0-16,0-3 1 15,-7 1-8-15,0-4 7 16,-10-2 0-16,3-1 0 16,1-2 2-16,-5 2-2 15,-2 4 0-15,-18 2 1 16,-7-2-4-16,-13 5 3 15,-4 0 0-15,-10 1-4 16,10-2 17-16,10 0-13 16,0-1 0-16,8 0 0 0,6 2-6 15,-14-2 6-15,8 5 0 16,-8 0 0-16,0 0 8 16,-6 0-9-16,6 0 1 15,-17 0 0-15,18 0-5 16,-1-3 6-16,1-1-1 15,-1 2 0-15,7 2 10 16,1-3-11-16,-8 3 1 16,-3 0 0-16,3 0-4 15,8 0 4-15,-8 0 0 16,7 0 0-16,1 0 5 16,-1 0-2-16,0 0 2 15,0 0-4-15,18 0 27 0,-18-3-27 16,7 3 5-16,-6 0 0 15,-8 0 5-15,-10 0-8 16,4 0-3-16,-1 0 0 16,1 0-1-16,3 0 10 15,3 0-9-15,0 0 0 16,8 0 12-16,-1 0-11 16,-7 0-1-16,-6 0 0 15,-4 0 1-15,-10 0 5 16,-11 0-6-16,11 0 0 15,-4 0 12-15,1 0-9 16,2 0-3-16,5 0 0 16,-5 0-3-16,-9 0 5 15,-1 0-2-15,-13 0 0 0,0 0 12 16,-8 0-17-16,-9 0 5 16,-4 0 0-16,7 0 1 15,3 0 3-15,18 0-4 16,3 0 0-16,3 0 9 15,8 0-8-15,-15 0-1 16,-6 0 1-16,-14 0-10 16,-10 0 9-16,-15 0 0 15,-6 0 0-15,0 0 11 16,0 0-10-16,0 0-1 16,0 0 1-16,11 0 42 15,-11 0-41-15,0 0 7 0,7 0-8 16,6 0 14-16,1 0-14 15,17 0-1-15,-10 0 0 16,-4 0 0-16,10 0 2 16,-2 0-2-16,12 0 0 15,-2 0 10-15,3 0-14 16,-1 0 4-16,-6 0 0 16,-3 0-6-16,-21 0 10 15,10 0-4-15,-10 0 0 16,-7 0 8-16,0 0-10 15,0 0 2-15,0 0 0 16,0 0 4-16,0 0-2 16,0 0-2-16,0 0 0 0,0 0 11 15,0 0-16-15,0 0 5 16,0 0 0-16,0 0-6 16,0 0 9-16,0 0-3 15,0 0 0-15,0 0 12 16,0 0-14-16,0 0 2 15,0 0 0-15,0 0-2 16,0 0 6-16,0 0-4 16,0 0 0-16,0 0 13 15,0-6-11-15,0-8-2 16,0-4 0-16,0 1-8 16,-7 1 16-16,0-2-8 15,7 1 0-15,0-3 11 0,0 0-18 16,0 0 7-16,0 3 0 15,0 1-6-15,0 4 14 16,0 3-8-16,0 6 4 16,0-5 5-16,0 5 1 15,0 3-10-15,0-3 0 16,0 3-3-16,0 0 9 16,0 0-6-16,0 0 0 15,0 0 11-15,0 0-16 16,0 0 5-16,0 0 0 15,0 0-10-15,0 0 7 16,0 0 2-16,0 0 0 0,0 8-12 16,0 12 7-1,0 8 6-15,0 1 0 0,0 3-8 16,0-1 14-16,0 3-6 16,-10-2 0-16,3-1 9 15,-7 2-14-15,7-5 5 16,0 0 0-16,-10-5-9 15,10-3 19-15,7-6-10 16,-7-2 0-16,7-4 6 16,0-2-12-16,0-6 6 15,0 0 0-15,0 0-4 16,0 0 17-16,0 0-13 16,0 0 4-16,0 0 5 15,0 0 11-15,-13-20-20 0,13-8 6 16,0-9-5-16,-7-6 7 15,7-3-8-15,0-3 0 16,0 3 11-16,0 7-17 16,0 4 6-16,7 3 0 15,6 7-2-15,-6-1 7 16,-7 4-5-16,0 4 0 16,7 4 10-16,-7 2-15 15,0 7 5-15,7 2 0 16,-7 3-6-16,0 0 11 15,0 0-5-15,0 0 0 16,0 0-2-16,0 0-11 16,0 8 7-16,0 21 6 0,0 11-10 15,0 6 17-15,0 5-7 16,0 1 0-16,0 2 8 16,0 1-15-16,0-1 7 15,0-6 0-15,-7 1-5 16,0-7 8-16,7-4-3 15,-7-9 0-15,7-6 10 16,0-9-18-16,0-8 8 16,0-4 0-16,0-2-4 15,0 0 15-15,0 0-11 16,0 0 9-16,0 0-1 16,0-22 15-16,0-10-23 15,0-11 0-15,0-6 5 0,0-2 4 16,0-6-9-16,0-1 0 15,0 1 11-15,0 6-19 16,0 5 8-16,0 9 0 16,0 9-8-16,0 10 20 15,0 13-12-15,0 2 0 16,0 3 3-16,0 0-18 16,0 0 15-16,0 0-8 15,0 20-4-15,7 11 12 16,-7 7 0-16,7-2 0 15,-7 7 8-15,0 3-22 16,0 0 14-16,0-3-9 0,0 6 5 16,0-10-85-16,-34 4-51 15,-11-3-173-15,-24-2-437 16</inkml:trace>
  <inkml:trace contextRef="#ctx0" brushRef="#br2" timeOffset="280552">30310 6130 525 0,'0'0'168'16,"0"0"-35"-16,0 0-16 15,0 0-9-15,0 0-37 16,0 0 4-16,0-35-40 0,0 35-33 16,0 0 12-16,0 0-14 15,0 0-5-15,0 18 4 16,0 7 1-16,0 7 9 16,0 5-9-16,0 3 6 15,0 3 0-15,0 3-5 16,0-3 6-16,0 2 3 15,0-11-6-15,0-2 6 16,0-3-10-16,0-9 4 16,0-6 1-16,0-3-2 15,0-11-3-15,0 0 7 16,0 0 1-16,0 0 20 16,0 0 44-16,0 0-21 0,6-19 28 15,1-10-77-15,-7-5 7 16,11-15 13-16,-4-9-16 15,6-6 7-15,-6-6-13 16,17 13 0-16,-17 11-3 16,-7 18 6-16,7 11-3 15,-7 11 0-15,0 6 10 16,0 0-17-16,0 0 7 16,0 0-14-16,0 6 9 15,0 28-10-15,0 17 15 16,0 10 0-16,0 7 4 15,0 4-7-15,0-3 3 16,0-10 0-16,0-7-12 16,0-13 13-16,0-9-1 0,0-12 0 15,0-10 8-15,7-6-9 16,-7-2 1-16,0 0 0 16,0 0 19-16,0-17-17 15,0-12 2-15,0-14 1 16,0-8 2-16,0-9 5 15,0-11-12-15,0-2 1 16,0 2 0-16,0 6 2 16,0 10-3-16,0 13 0 15,0 13 10-15,0 11-14 16,0 13 4-16,0 5 0 16,0 0-10-16,0 0 4 0,0 31-4 15,0 18 6-15,0 14 8 16,0 2-6-16,0-4 2 15,14-7 0-15,10-11-7 16,-17-6 11-16,17-9-4 16,-17-4 0-16,-1-13-12 15,-6 3-7-15,0-5-55 16,0 2-78-16,-13 3-87 16,-18-5-186-16</inkml:trace>
  <inkml:trace contextRef="#ctx0" brushRef="#br2" timeOffset="290750">18272 7985 296 0,'0'0'108'0,"0"0"-47"16,0 0-7-16,0 0 27 15,0 0-44-15,0 0 19 16,0-11-17-16,0 8-29 16,31-3 53-16,-4 0-33 15,4 4-4-15,14-1 19 16,-14 0-44-16,14 3 30 16,20 0-3-16,7-3-25 15,17 3 45-15,25 0-43 16,-11 0 2-16,7 0 14 15,10 0-9-15,4 0-5 16,10 0-6-16,14 0 9 0,0-3 1 16,3-2-8-1,-20 5-3-15,3-6 2 0,-14 0 11 16,4 0-13-16,-3-2 0 16,13 2 7-16,-11-11-6 15,5 3-1-15,-11 3 0 16,-4 2-2-16,-17 3 16 15,-6 6-14-15,-18 0 0 16,4 0 3-16,3 0-10 16,3 0 7-16,21 0 0 15,18-6 0-15,27-1 12 16,20 0-12-16,11-4 0 0,-14-1 2 16,3 3-14-1,-3-2 12-15,-10 5 0 0,-14 0-1 16,-7 6 10-16,-10-2-9 15,10 2 0-15,0-7 4 16,7 2-7-16,0-3 3 16,7-1 0-16,7 5 0 15,-7-6 13-15,-1 4-13 16,-13 0 0-16,-13 4 1 16,-18-4-2-16,7 6 1 15,-14 0 0-15,18 0-3 16,-4 0 14-16,17 0-13 15,-3 0 2-15,17 0 0 16,0 0-5-16,0-6 5 16,7 0 0-16,-1 3-1 0,12-2 5 15,-12 5-5-15,1-6 1 16,-14-6 0-16,7 9 0 16,-17 1 2-16,3-4-2 15,7 3 0-15,0-2 10 16,-3-10-11-16,10 10 1 15,-7-7 0-15,-7 10-5 16,-10-2 9-16,-14 4-4 16,-6 0 0-16,-1 0 11 15,-7 0-12-15,18 0 1 0,-21 0 0 16,10 0-7 0,1-2 8-16,-8 2-1 0,7 0 0 15,-6 0 4-15,-8 0-7 16,1 0 3-16,-11-4 0 15,-14 2-7-15,4-4 9 16,-3 0-2-16,6 1 0 16,11 2 9-16,6-3-9 15,4 0 0-15,10 6 1 16,-6-5-10-16,-15-1 10 16,-9 6-1-16,-15-3 0 15,-20 3 12-15,-17-3-14 16,3 3 2-16,-17 0 0 15,0 0 1-15,0 0 8 16,0 0-6-16,14-2 5 0,17-2 6 16,3 2-6-1,11-1-8-15,-7 3 4 0,-7 0-6 16,-11-3 4-16,4 3-2 16,-17 0 0-16,-7 0 13 15,7 0-15-15,-7 0 2 16,14 0 0-16,-7-6-3 15,3 6 6-15,-3 0-3 16,0 0 0-16,0 0 10 16,-7 0-13-16,0 0 3 15,0 0 0-15,0 0 36 16,0 0-13-16,0-6 9 0,0 4 4 16,0-1-35-1,-7-4 23-15,-7 5-24 0,4 2 0 16,3-5-10-16,7 5 15 15,0 0-5-15,0 0 0 16,0 0 13-16,-7 0-17 16,7 0 4-16,0 0 0 15,0 0-12-15,0 0 13 16,0 0-1-16,0 0 0 16,0 0 1-16,0 0-10 15,0 0 9-15,0 0 0 16,0 0-16-16,0 0 17 15,0 0-1-15,0 0 0 16,0 0 10-16,0 0-14 16,0 0 4-16,0 0 0 0,0 0-7 15,0 0 8 1,0 0-1-16,0 0 0 0,0 0 1 16,0 0-12-16,0 0 11 15,0 0-7-15,-7 0-5 16,7 0 7-16,0 0 5 15,0 0 0-15,0 0 11 16,0 0-15-16,0 0 4 16,0 0 0-16,0 0-4 15,0 0 14-15,0 0-10 16,0 0 4-16,0-6 9 16,0-7 3-16,0 0-16 0,0-7 2 15,0-6-9-15,-7 3 12 16,0-5-5-16,-10 5 0 15,17 0 11-15,-7 6-9 16,1 2-2-16,6 7 0 16,0 5 7-16,0 3 4 15,0 0-11-15,0 0 0 16,0 0 12-16,0 0-20 16,0 0 8-16,0 0 0 15,0 0-16-15,0 0 13 16,0 0 3-16,0 0-3 15,0 0 13-15,0 0-16 16,0 3 6-16,0 0 0 0,0 0-8 16,0-3 12-16,0 0-4 15,0 2 0-15,0-2-29 16,0 0 12-16,0 7-39 16,0-5-46-16,0 7 45 15,0-4-50-15,0 1 14 16,0 0-13-16,0 0 14 15,0-1 11-15,0-5 2 16,0 3 20-16,0-3 3 16,0 0 36-16,0 0 20 15,0 0 8-15,0 0 12 16,0 0 41-16,0 0-20 0,0 0 10 16,0 0 13-1,0 0-40-15,0 0-1 0,0-3-14 16,0-2-3-16,0-1 0 15,0 3-6-15,0 3 0 16,0 0-6-16,0 0 6 16,0 0-1-16,0-3 0 15,6 1-6-15,1-4 1 16,0 0 6-16,3 0 0 16,-10 0 5-16,7 1 3 15,-7-4 2-15,0-2 48 16,7-3-13-16,-7-4 23 15,7 4-34-15,-7 3 1 16,7 2 48-16,-7 9-41 16,0-3 4-16,0 3 0 0,0 0-43 15,0 0 19-15,0 0-22 16,0 0 0-16,7 17-14 16,-7 15 21-16,10 5-7 15,-3 9 0-15,0 5 13 16,-7 12-7-16,7-6-6 15,-7 6 0-15,0-6 5 16,0-5 9-16,0-12-14 16,0-9 0-16,0-8 12 15,0-9-12-15,0-5 0 16,0-6 0-16,0-3 5 16,0 0 7-16,0 0 20 0,0 0 45 15,0 0-36-15,0-17 33 16,0-17-74-16,-14-7 0 15,7-19 7-15,-3-8 8 16,3-15-15-16,7-3 0 16,0 3 12-16,0 9-18 15,0 11 6-15,0 11 0 16,0 16-6-16,0 7 16 16,0 14-10-16,0 4 0 15,0 5 8-15,0 6-16 16,0 0 8-16,0 0 0 15,0 0-11-15,0 0-5 16,0 23 16-16,0 15 0 16,7 13 10-16,3 9-20 15,-10 6 10-15,0 5 0 0,0 6-10 16,0-5 22-16,0-7-12 16,0-5 0-16,0-11 9 15,0-17-20-15,0-8 11 16,0-14 0-16,0-5-7 15,0-5 20-15,-10 0-13 16,10 0 0-16,0 0 12 16,-7-5 3-16,-7-21-15 15,0-14 0-15,-3-17 9 16,4-12 6-16,-1-8-15 16,7 1 0-16,-3 4 11 15,-4 14-16-15,14 15 5 0,0 12 0 16,0 14-3-16,0 8 16 15,-7 7-13-15,7 2 0 16,0 0-1-16,0 0-16 16,0 11 10-16,0 26 7 15,0 14-13-15,0 12 25 16,0 7-12-16,0-2 0 16,0-3 7-16,7-2-18 15,0-20 11-15,0-9 0 16,3-11-5-16,-3-8 16 15,0-15-11-15,-7 0 0 16,0 0 5-16,0 0 0 16,0 0-5-16,0-26 0 0,7-11 2 15,-7-15 12-15,0-17-14 16,0-2 0-16,0-13 4 16,0 11-8-16,0 7 4 15,0 9 0-15,0 7-5 16,0 20 19-16,0 16-14 15,0 5 0-15,0 6 3 16,0 3-18-16,0 0 15 16,0 0-2-16,0 17-6 15,0 22 8-15,0 17 0 16,0 3 0-16,0 10 2 16,0 3-13-16,0 2 11 0,0-15 0 15,0-1-4-15,0-17 14 16,0-13-10-16,0-11 0 15,0-9 4-15,0-4-13 16,0-4 10-16,0 0-1 16,0 0 13-16,0-9-2 15,0-23-4-15,0-16-7 16,0-7 0-16,0-10-4 16,0-6 4-16,0-1 0 15,0 4-1-15,0 5 12 16,0 11-11-16,0 15 0 15,0 17 2-15,0 11-11 16,0 9 9-16,0 0 0 16,0 0-5-16,0 23-8 0,0 20 13 15,0 23 0-15,0-1 2 16,0 10-13-16,0-1 11 16,0-2 0-16,0-13-1 15,0-7 11-15,0-12-11 16,0-15 1-16,0-10 0 15,0-9-7-15,0-4 7 16,0-2 0-16,0 0 6 16,0-2 7-16,0-30-2 15,0-19-11-15,0-18 0 16,6-16-7-16,8-7 8 0,-4 3-1 16,-3 12 0-1,-7 13 13-15,0 25-14 0,0 14 1 16,0 16 0-16,0 6-8 15,0 3 8-15,0 0-2 16,0 17-2-16,0 26-2 16,0 17 3-16,0 15 3 15,0 8 0-15,0 5-8 16,0-2 8-16,0-9 0 16,7-8 0-16,0-27 10 15,0-13-15-15,0-13 5 16,-7-16 0-16,10 0-17 15,-10 0 8-15,0 0-32 16,0-22-35-16,0-29-235 16,-10-15-164-16</inkml:trace>
  <inkml:trace contextRef="#ctx0" brushRef="#br2" timeOffset="292632">30516 6436 142 0,'0'0'325'0,"0"0"-202"0,0 0-34 16,0 0 32-16,0 0-25 15,0 0-29-15,0-132 20 16,-7 115-33-16,7 3 17 16,0 2-29-16,0 1-20 15,0 5 38-15,0 3-40 16,0 3 10-16,-7 0-24 15,7 0 10-15,0 0-32 16,0 23 12-16,0 15 4 16,-14 10-7-16,14 1 12 15,0 0-5-15,0-4 0 16,0 1 10-16,0-3-10 0,0-9 0 16,0-8 0-1,0-9-5-15,0-9 9 0,0-4-4 16,0-4 0-16,0 0 9 15,0 0 33-15,0 0 16 16,0-10-13-16,0-15-17 16,0-15-14-16,0-6-14 15,0-14 0-15,0-6 19 16,0-11-17-16,0 0-2 16,7 3 0-16,-7 8-4 15,0 15 10-15,0 19-6 16,0 17 0-16,0 10 12 15,0 5-26-15,0 0 14 16,0 5-14-16,0 30 3 16,0 19 7-16,-7 9 4 0,7 3 0 15,0 2 11-15,0-7-19 16,0-4 8-16,0-9 0 16,-7-11-5-16,7-8 11 15,0-9-6-15,0-11 0 16,0-6 7-16,0-3-2 15,0 0-5-15,0 0 0 16,0-9 13-16,0-23-6 16,0-10-7-16,0-7 0 15,0-11 13-15,0-6-17 16,-6-5 4-16,-12-1 0 16,5 6-9-16,-1 9 16 0,-3 18-7 15,10 18 0-15,0 13 14 16,7 8-31-16,-7 0 17 15,7 8-9-15,0 38-3 16,0 20 5-16,-7 5 7 16,7 3 0-16,0-5 15 15,0-8-24-15,0-8 9 16,0-9 0-16,7-16-10 16,0-11 17-16,-7-9-7 15,7-8 0-15,0 0 7 16,-7 0-1-16,0 0-6 15,0-19 1-15,7-13 1 16,-7-8 7-16,0-4-9 0,0-3 0 16,0-8 13-16,0-4-19 15,0 4 6-15,0 9 0 16,0 21-11-16,0 13 20 16,0 12-9-16,0 0 0 15,0 35-14-15,0 19 3 16,0 14 11-16,0-2 0 15,10-3-11-15,4-6 18 16,-7-11-7-16,6-9 0 16,4-11 13-16,-10-12-23 15,0-6 10-15,0-8 0 16,-7 0-8-16,0 0 22 0,0 0-14 16,0-5 1-1,0-24 18-15,0-11-24 0,0-8 5 16,0-5 0-16,0-3-9 15,0-5 17-15,0-1-8 16,0 11 0-16,0 11 12 16,0 17-20-16,0 17 8 15,0 4 0-15,0 2-14 16,0 22 1-16,0 29 13 16,0 18-2-16,-7 1 13 15,0-8-21-15,7-5 10 16,0-14 0-16,0-6-9 15,0-14 18-15,0-9-9 16,0-8 0-16,0-2 10 16,0-4-14-16,0 0 4 0,0 0 0 15,0-16 3-15,0-15 12 16,7-9-15-16,7-6 0 16,-7-8 10-16,10-4-19 15,-3 7 9-15,-7 11 0 16,0 15-9-16,-7 13 21 15,0 12-12-15,0 0 0 16,0 0-3-16,0 0-13 16,0 17 9-16,0 23 7 15,0 12-10-15,0 5 20 16,0-3-10-16,0-10 0 16,0-5 7-16,0-13-19 0,0-9 12 15,0-8 0-15,0-7-8 16,0-2 22-16,0 0-14 15,10 0 0-15,-10 0 11 16,0-20-5-16,0-14-6 16,0-9 0-16,0-1-6 15,0-1 17-15,0 1-11 16,0 0 0-16,0 16 4 16,0 10-11-16,0 9 7 15,0 9 0-15,0 0-8 16,0 15-3-16,0 28 11 15,0 9 0-15,0-1-95 16,0-5 17-16,0-3-77 16,0-6-59-16,0-6-75 0</inkml:trace>
  <inkml:trace contextRef="#ctx0" brushRef="#br2" timeOffset="299721">25389 5529 174 0,'0'0'133'16,"0"0"-37"-16,0 0-34 15,0 0-51-15,0 0 15 16,0 0-21-16,-44-16-4 15,44 12 37-15,0 1-30 16,0 3 33-16,0 0 5 16,0-3-25-16,0 3 12 15,0 0-9-15,0 0 1 16,0 0 29-16,0 0-46 16,0 0 19-16,0 0-9 0,0 0-9 15,6 0 5-15,15 0 1 16,3 0-10-16,-3-2 17 15,3-4-13-15,-4 4-2 16,5-2 6-16,-5 4-2 16,18 0 1-16,7 0-12 15,13 0 0-15,1 0 23 16,2 0-17-16,5 9-1 16,-1-6 2-16,18-1 6 15,13-2 15-15,7 0-21 16,11 0-4-16,2 0 22 15,5 0-8-15,-11 0-17 16,0 0 0-16,-4 0 13 0,4 6-9 16,-6 0-4-1,-8 0 0-15,0 0-4 0,-13-4 11 16,6 2-7-16,7-2 0 16,8 1 11-16,-8-3-9 15,7 3-2-15,-14 3 0 16,-23-3-4-16,-15 2 8 15,-6 1-4-15,-7-1 0 16,0-1 14-16,-1 2-23 16,-2-6 9-16,9 0 0 15,8 0-1-15,10 0 8 16,-4 0-7-16,8 5 0 0,-4-2 10 16,-4-1-18-1,7 4 8-15,4-6 0 0,3 6-8 16,-3-3 15-16,-4 1-7 15,1-2 0-15,3 1 13 16,-11-3-22-16,0 0 9 16,4 0 0-16,-17 0 0 15,-11 0 13-15,4 0-13 16,-14 0 0-16,-3 0 14 16,10 0 1-16,-4 0-15 15,4 0 0-15,14-5 6 16,0-2 3-16,6-1-9 15,1 4 0-15,-7-5 14 16,6 4-17-16,-13-1 3 16,-10 1 0-16,-11 2-9 0,-10 0 19 15,-7 0-10-15,6 1 0 16,1-1 12-16,0 0-19 16,10 3 7-16,4-3 0 15,10 3-9-15,-10-3 18 16,10 0-9-16,-18 1 0 15,11 2 8-15,-17 0-14 16,-7 0 6-16,14 0 0 16,-14-4-6-16,14 2 15 15,3 2-9-15,-3 0 0 16,17 0 9-16,3 0-16 16,-3 0 7-16,0 0 0 0,-10 0-2 15,3 0 11-15,-11 0-9 16,-6 0 0-16,0 0 9 15,0 0-16-15,10 0 7 16,-10 0 0-16,7 0-5 16,10 0 11-16,-3 0-6 15,3 0 0-15,-11 0 13 16,1 0-22-16,-7 0 9 16,-7 0 0-16,0 0-7 15,0 0 15-15,0 0-8 16,0 0 0-16,7 0 11 15,-7 0-21-15,0 0 10 16,0 0 0-16,0 0-7 16,0 0 18-16,0 0-11 0,0 0 0 15,0 0 9-15,0 0-7 16,0 0-2-16,0 0 9 16,0 0 45-16,0 0-53 15,0 0 28-15,0 0-27 16,0 0 15-16,0 0-25 15,0 0 8-15,0 0 0 16,0 0-11-16,0 0 24 16,0 0-13-16,0 0 0 15,0 0 10-15,0 0-17 16,0 0 7-16,0 0 0 0,0 0-9 16,0 0 21-1,0 0-12-15,0 0 0 0,0 0 7 16,0 0-8-16,0 0 1 15,0 0 0-15,0 0 4 16,0 0 15-16,0-4-20 16,0-6 1-16,0 3 0 15,-7-4-4-15,7 3 4 16,-7-1 0-16,7 0-6 16,0 2 20-16,0-3-14 15,-7-2 0-15,7 2 6 16,-7-2-15-16,7-2 9 15,-7 2 0-15,1-5-7 16,6 5 21-16,0-2-14 16,-11 0 0-16,11 6 2 0,-7-4-8 15,7 6 6-15,0 2 0 16,0 3-2-16,0-3 13 16,0 4-11-16,0-5 0 15,0 0 5-15,0-1-10 16,0 2 5-16,0 4 0 15,0 0-4-15,0 0 16 16,0 0-12-16,0 0 0 16,0 0 7-16,0 0-26 15,0 0 19-15,0 10 0 16,0 13-14-16,0 2 28 16,0 4-15-16,0 2 1 0,0 3 0 15,-6 9-6-15,-1 0 6 16,-7 5 0-16,4 1-4 15,-4 3 16-15,7-7-12 16,0-2 0-16,7-5 2 16,-7-10-11-16,7-5 9 15,0-6 0-15,0-6-3 16,0-5 15-16,0-3-12 16,0-3 0-16,0 0 2 15,0 0 6-15,0 0-3 16,0-15-3-16,0-10-2 15,0-9 18-15,0-3-18 16,0-13 0-16,0-3 12 0,7-7-11 16,-7 0-1-16,7-7 0 15,-7 2-3-15,0 3 20 16,0 1-17-16,0 11 0 16,0 9 1-16,0 15-9 15,0 6 8-15,0 11 0 16,0 8 0-16,0 1 6 15,0 0-10-15,0 0 4 16,0 0-2-16,0 0-20 16,0 13 20-16,-7 21 2 15,7 8-5-15,-7 4 18 16,-3 3-15-16,10 3 2 0,0-1 0 16,0 1-8-1,0-3 9-15,0-5-1 0,0 0 0 16,0-7 15-16,0-5-22 15,0-10 7-15,0-2 0 16,0-5-4-16,0-10 4 16,0 1 0-16,0-6-3 15,0 0 18-15,0 0-14 16,0 0-1-16,0 0 2 16,10 0 6-16,-10-22-6 15,7-4-2-15,-7-8 0 16,0-7 11-16,7-8-12 0,-7-8 1 15,14-8 0 1,3-1-12-16,-3 15 18 16,-1 9-6-16,-6 24 0 0,4 11 7 15,-11 2-9-15,0 5 2 16,0 0 0-16,0 0-19 16,0 0 20-16,0 0-1 15,6 23 0-15,1 14 4 16,0 15-13-16,-7 1 9 15,7 5 0-15,-7-4-10 16,0-5 17-16,0-6-7 16,0-3 0-16,0-12 5 15,0-2-11-15,0-9 6 16,0-8 0-16,0-6-4 16,0 0 5-16,0-3-1 0,0 0 0 15,0 0 15-15,0 0-10 16,0 0-5-16,0-3 0 15,0-23 0-15,0-5 10 16,0-6-10-16,-7-9 0 16,0-5 12-16,0-4-11 15,1-2-1-15,6-1 0 16,0 10-5-16,0 11 11 16,0 11-6-16,0 15 0 15,0 7 7-15,0 4-13 16,0 0 6-16,0 7-2 15,0 30-14-15,0 14 12 16,0 6 4-16,0 6 0 0,0-3 10 16,0-5-14-1,-11-7 4-15,4-4 0 0,7-10-12 16,-6-6 17-16,6-11-5 16,0-9 0-16,0-8 14 15,0 0-22-15,0 0 8 16,0 0 0-16,0 0 9 15,0-14 2-15,0-17-11 16,0-3 0-16,0-12 11 16,0 0-13-16,0-11 3 15,0-3-1-15,-7 3 9 16,-7 2 0-16,4 13-9 0,3 16 0 16,7 10 7-1,0 11-12-15,0 5 5 0,0 0-2 16,0 38-18-16,7 11 18 15,3 14 2-15,-10-7 0 16,7-1 10-16,-7-4-19 16,0-8 9-16,7-8 0 15,-7-7-5-15,7-10 12 16,-7-7-7-16,6-6 0 16,-6-5 4-16,0 0-11 15,0 0 7-15,0 0-19 16,0 0-30-16,0 6-201 15,-27 0-318-15</inkml:trace>
  <inkml:trace contextRef="#ctx0" brushRef="#br2" timeOffset="303112">30770 5287 25 0,'0'0'504'15,"0"0"-322"-15,0 0-80 16,0 0-13-16,0 0 2 15,0 0-30-15,0 0 16 0,14-109-39 16,-14 91 2-16,0-2 23 16,0 0-36-16,0 1 28 15,0-5-23-15,-21 4-25 16,-3-2 29-16,-7-1-34 16,11 3 4-16,-1 3 9 15,-3 0-5-15,3 8 0 16,-3 1-10-16,4 2 8 15,3 6-18-15,3-3 10 16,7 3 0-16,-7 0-6 16,-3 0 15-16,10 0-9 15,-7 0 0-15,7 0 2 16,-17 0-5-16,11 0 3 16,-18 0 0-16,10 3-5 15,-10 4 17-15,11 3-12 0,13 1 0 16,-17-2 1-16,17-1-9 15,0 2 8-15,-10-2 0 16,10 0-1-16,0 4 7 16,-14-4-8-16,14 4 2 15,-17 2 0-15,17 3-8 16,-6 3 11-16,-5 6-3 16,18 5 0-16,-6-2 6 15,6 5-9-15,0 0 3 16,0 3 0-16,0 4-8 15,0-4 13-15,0-6-5 16,0 1 0-16,0-1 5 16,0 6-5-16,0 1 0 0,0 5 3 15,0 2-12-15,0-2 9 16,-7-3 0-16,7-2-1 16,0-1 10-16,0-1-9 15,0-1 0-15,0-1 4 16,0 3-14-16,0 1 16 15,0 2-6-15,0-1 0 16,0-1 11-16,0-1-11 16,0 0 0-16,0-5 0 15,0 2-4-15,0 3 5 16,0-1-1-16,0-1 0 16,0 6 10-16,13 0-10 0,-13 1 0 15,7 0 2-15,4 1-8 16,-11 0 6-16,0-3 0 15,13 0-3-15,-13-3 16 16,7-2-15-16,0-1 2 16,10-1 0-16,-17-1-10 15,7 0 14-15,0-3-4 16,-7-3 0-16,0-1 10 16,0 1-12-16,0 0 2 15,0-1 0-15,0-1-5 16,0 3 7-16,0 5-2 15,0 0 0-15,0-7 8 0,0 1-12 16,0 0 4-16,7 0 0 16,0 3-2-16,0-1 4 15,0 1-2-15,3 5 0 16,-3-4 10-16,0-2-11 16,-7 2 1-16,0-4 0 15,7 6-1-15,-7-1 5 16,0 3-4-16,0 1 0 15,0-1 9-15,6 0-12 16,1 0 3-16,-7-2 0 16,11-4-2-16,-11 1 5 15,0-3-3-15,0 1 0 16,0 3 8-16,0-2-10 0,0 1 2 16,0 0 0-16,0 0-6 15,7-4 11-15,-7 1-5 16,0-6 0-16,6 0 9 15,1-6-14-15,-7-2 5 16,7 0 0-16,-7-5-5 16,7 4 9-16,10-3-4 15,-10-3 0-15,0 0 8 16,7-2-14-16,3 2 6 16,4 2 0-16,-8-2-1 15,11-5 8-15,-10 3-7 16,10-3 0-16,-10 0 8 0,0 0-7 15,-7 0-1 1,3 0 0-16,4 0 4 0,-7 0 6 16,6 0-10-16,4 0 7 15,-10-3 1-15,0-9 6 16,7-1-10-16,3-5-2 16,-3-2 15-16,-7-5-11 15,7-1 0-15,3-6-4 16,-10 1 11-16,6-1-7 15,-6 1-6-15,10-1 0 16,-3 2-1-16,-7-3 7 16,7-1-6-16,-4-3 0 15,4 0 9-15,0 3-10 16,-14-3 1-16,7 5 0 16,-7 4-4-16,0 5 9 0,0-3-5 15,0 6 0-15,0 0 8 16,0 3-13-16,0-6 5 15,6 3 0-15,-6 6-4 16,11-11 11-16,-11 1-7 16,0-2 0-16,0-5 8 15,0 2-11-15,0-2 3 16,0-3 0-16,0 11-8 16,0-3 15-16,0 0-7 15,0-3 0-15,0 7 8 16,0-4-12-16,0 3 4 15,0-3 0-15,-11 1-4 16,5-4 9-16,6 0-5 0,0 4 0 16,0-7 7-16,0 1-11 15,-7 2 4-15,7 0 0 16,0 1-8-16,-7-2 14 16,7 5-6-16,0-3 0 15,0-1 8-15,0 1-14 16,0-1 6-16,0-2 0 15,0-1-7-15,0-2 9 16,0 3-2-16,0-3 0 16,0 0 10-16,0 1-16 15,0 2 6-15,0-2 0 16,0 0-6-16,0 2 10 0,0-1-4 16,0 1 0-16,0 3 10 15,0-4-16-15,0 3 6 16,0-5 0-16,0 0-9 15,0 0 16-15,0 2-7 16,0 0 0-16,0 1 8 16,0-1-17-16,-7 4 9 15,0-3 0-15,0 5-5 16,-3 0 12-16,3 3-7 16,0 3 0-16,7-2 8 15,0-1-19-15,0-3 11 16,0 0 0-16,0-3-5 0,0-2 11 15,0-3-6 1,0-7 0-16,0 5 8 0,0-2-15 16,0 1 7-16,0 11 0 15,0 4-7-15,0-1 13 16,0 3-6-16,0-6 0 16,-7 1 8-16,7-1-13 15,-7 0 5-15,0 3 0 16,-3 3-12-16,3 8 12 15,-6 9-11-15,-12 3-79 16,-33-28-347-16</inkml:trace>
  <inkml:trace contextRef="#ctx0" brushRef="#br2" timeOffset="342003">30674 4666 620 0,'0'0'157'0,"0"0"-65"16,0 0-3-16,0 0 25 16,0 0-24-16,0 0-66 15,0 0 27-15,103-69-3 16,-65 44-5-16,7-1 26 15,-11-5-51-15,18-2 21 16,-14 0-5-16,-8-2-27 16,-2 1 39-16,-4 3-34 15,-17 2-1-15,0 6 19 16,-7 9-22-16,0 5 6 0,0 3-11 16,0 6 11-1,0 0-17-15,0 0 3 0,0 0-8 16,-7 4-1-16,-24 21 13 15,3 4-4-15,4 2 0 16,18 1 7-16,6-1-10 16,0 1 3-16,0-2 0 15,0-2-6-15,24-6 14 16,3-5-8-16,4-6 0 16,0-3 9-16,-4-4-17 15,4-4 8-15,-3 0 0 16,10 0-12-16,0-6-9 0,-18-11-19 15,4-12-43-15,-24-2-122 16,0-9-94-16,-24-3-352 16</inkml:trace>
  <inkml:trace contextRef="#ctx0" brushRef="#br2" timeOffset="342371">31073 3937 467 0,'0'0'172'0,"0"0"-25"15,0 0-44-15,0 0-22 16,0 0-43-16,0 0-32 16,-21 3 13-16,4 23-17 0,3 5 1 15,14-2 25-15,0 0-27 16,0-7 31-16,14-6-9 15,24-1-15-15,0-9 34 16,6 1-24-16,-6-7 6 16,-10 0 50-16,-4 0-32 15,-10-15 20-15,-1-8-25 16,-13 0-30-16,0-3 14 16,0 0-21-16,-27 0-13 15,-18 10 11-15,0 4-48 0,1 9-22 16,13 3-38-1,17 3-91-15,14 23-84 0,0 2-300 16</inkml:trace>
  <inkml:trace contextRef="#ctx0" brushRef="#br2" timeOffset="342894">31585 3800 561 0,'0'0'206'0,"0"0"-34"16,0 0-59-16,0 0 12 15,-141-163-42-15,90 149-40 16,-8 8 21-16,-10 6-52 16,-3 0-4-16,3 31-1 0,-13 17 8 15,10 10-9-15,-4 8-6 16,11 7 3-16,6 6 3 15,-9 0 0-15,16 4-6 16,0 1 0-16,25-5 16 16,10 4-18-16,17-3 2 15,0-5 0-15,38-7-7 16,27-14 7-16,24-13 0 16,25-21 0-16,10-15 10 15,10-5 4-15,0-14 2 16,0-26 8-16,-10-8 37 0,-21-13-40 15,-14-4 13 1,-6-7 10-16,-25-2-33 0,-13 2 25 16,-14 4-23-16,-18 2-10 15,-13 0 27-15,0 3-22 16,-6 3-6-16,-39 3-2 16,0 7 17-16,-13 6-25 15,-8 4 8-15,-9 9 0 16,-15 7-20-16,1 10 23 15,6 14-3-15,11 0 0 16,-10 11-31-16,16 34-14 16,8 22-66-16,3 5-129 15,21 5-344-15</inkml:trace>
  <inkml:trace contextRef="#ctx0" brushRef="#br2" timeOffset="344040">24853 5996 646 0,'0'0'157'0,"0"0"-42"16,0 0 42-16,0 0-52 15,0 0-34-15,0 0-1 16,-7-9-58-16,7 9 9 16,0 0-21-16,0 25 11 15,0 10-1-15,0 8-8 16,7 3 4-16,-7 2 26 16,0 1-32-16,10 5 27 15,-10 0-18-15,7-8-1 16,-7 0-2-16,0-6-4 15,0-6-2-15,0-11 2 0,0-6 12 16,0-5-14-16,0-4 0 16,-17-2 5-16,-18-6 0 15,-9 2-5-15,-15-2 0 16,-9 0 4-16,9 0 9 16,8-2-13-16,13-12 0 15,7 0 4-15,24-6-11 16,7 2 7-16,0-7 0 15,17-7-3-15,35-2 3 16,6-3-9-16,1-1-8 16,-8 4-54-16,-13 5-13 15,-17 9-85-15,3 6 0 16,-17 3-33-16,-1-1-166 16</inkml:trace>
  <inkml:trace contextRef="#ctx0" brushRef="#br2" timeOffset="344473">24812 5851 409 0,'0'0'181'0,"0"0"-62"15,0 0 22-15,0 0-44 16,0 0-47-16,0 0 22 16,-18-18-67-16,12 18-4 15,-8 0-2-15,-3 11 2 16,3 9 10-16,0 0-11 16,14-3 3-16,0-3-14 15,0 0 13-15,0-4-2 16,0-9 2-16,28-1 10 15,3 0-5-15,-1 0-4 16,-9-5 4-16,-7-15 17 16,10-3-3-16,-17 0 38 15,-7 1 12-15,0-2-56 16,0 2 33-16,-14 5-48 16,-31 6-10-16,1 8-4 0,-15 3-10 15,-3 0-74-15,11 8-38 16,16 18-145-16,11 5-249 15</inkml:trace>
  <inkml:trace contextRef="#ctx0" brushRef="#br2" timeOffset="344599">24812 5851 469 0</inkml:trace>
  <inkml:trace contextRef="#ctx0" brushRef="#br2" timeOffset="345009">24812 5851 469 0,'154'-221'225'0,"-185"196"-82"0,-6 4-11 0,9 1 5 0,-17 3-70 15,8 3 13-15,-1 8-46 16,-14 2-19-16,1 4 21 16,-15 10-30-16,-16 33-6 15,-15 19 0-15,1 18 15 16,-7 9-2-16,7 8-12 15,13 6 4-15,25 3 17 16,13 8-18-16,14-8 1 16,31-1-5-16,0-2 9 15,17-8-7-15,42-9-2 16,13-15 0-16,24-17-8 0,18-17 12 16,3-19-4-1,10-18 14-15,-3 0-6 0,10-20 26 16,-14-23 1-16,-3-14-6 15,-14-9 28-15,4-11-38 16,-28-9 11-16,-10-11 11 16,-32-15-39-16,-16-11 29 15,-21-5-28-15,0 1 2 16,-52 12 3-16,-30 8 9 16,-21 18-16-16,0 15-1 15,-11 16 3-15,4 22-14 16,14 13 11-16,0 17 0 0,-1 6-18 15,8 17 5 1,-7 41-40-16,6 21-44 0,18 13-154 16,3 2-257-16</inkml:trace>
  <inkml:trace contextRef="#ctx0" brushRef="#br1" timeOffset="316483">95 3040 701 0,'0'0'219'0,"0"0"-118"16,0 0 56-16,0 0-32 0,0 0-53 15,0 0-72-15,80 0 18 16,57-11 4-16,63-9-6 16,47-12 0-16,32-2 13 15,22-3-29-15,-11 2 0 16,-34 7-1-16,-55 8 8 16,-62 11-9-16,-53 9 2 15,-39 0-32-15,-40 0-50 16,-7 0-80-16,0 4-40 15,-48 11-37-15,-27 2-335 16</inkml:trace>
  <inkml:trace contextRef="#ctx0" brushRef="#br1" timeOffset="316700">581 3155 491 0,'0'0'168'16,"0"0"-43"-16,0 0-36 15,0 0-44-15,0 0-3 16,0 0 4-16,161-10 68 16,-26-8-20-16,61-11-11 15,46-7 18-15,37-4-28 16,-2 0-56-16,-22 6 5 16,-40 12-22-16,-54 13-9 15,-61 9 9-15,-70 0-373 0</inkml:trace>
  <inkml:trace contextRef="#ctx0" brushRef="#br1" timeOffset="319999">1699 3564 385 0,'0'0'345'0,"0"0"-169"15,0 0-77-15,0 0 26 16,0 0-64-16,0 0-16 16,0 0-3-16,-48-66-39 15,21 66-3-15,-3 17 0 16,-10 16 16-16,-1 13-22 16,2 3 6-16,3 5 0 0,7-3-5 15,18-1 17-15,3-6-12 16,8-4 0-16,19-9 12 15,21-6-13-15,11-5 1 16,3-11 0-16,10-7 2 16,-8-2 12-16,9-2-14 15,-8-20 0-15,-9-10 11 16,-7 1-6-16,-15 1-5 16,-12-4 0-16,-3-4 5 15,-6 2 3-15,-5 0-8 16,0 7 0-16,0 9 17 15,0 9-12-15,0 8-2 16,0 3 0-16,0 0-3 16,0 0-7-16,0 3-7 0,0 22 7 15,0 13 7-15,0 4 11 16,0 0-11-16,0-6 0 16,19-4-8-16,2-13 14 15,3-3-6-15,0-7 0 16,-7-4 9-16,1-5-20 15,-7 0 11-15,5 0 0 16,-2-14 7-16,2-8 4 16,-11-7-9-16,1-2-2 15,-6-1 12-15,0 4-3 16,0 0-1-16,0 4-7 0,0 8 33 16,-11 7-29-1,0 7 15-15,11 2-20 0,-5 0 6 16,5 2-17-16,-8 23-5 15,8 10 16-15,0 10 5 16,0-7 8-16,0 0-13 16,13-6 0-16,22-6 8 15,0-6-14-15,0-6 6 16,0-10 0-16,-2-4-3 16,-5 0 20-16,2-4-17 15,-6-21 0-15,-2-9 9 16,2-1-15-16,-8-3 7 15,-10-2-1-15,-6 2 1 16,0 0 13-16,0 7-14 16,0 8 0-16,0 10 5 0,0 8-12 15,-6 5 7-15,6 0 0 16,0 0-6-16,0 0 2 16,0 2 4-16,24 16 0 15,6 9 0-15,0 2-13 16,-4 2 13-16,-1 3 0 15,-9-1-7-15,3 1 11 16,-4-3-4-16,-9-1 0 16,2-4-1-16,-8-8-13 15,0-5 14-15,6-8 0 16,-6-3-6-16,0-2 16 16,5 0-10-16,-5 0 0 0,0-9 7 15,0-17-4-15,0-11-3 16,5 0 0-16,-5-8 0 15,6-2 11-15,-1 2-11 16,3 5 0-16,-3 9 1 16,6 13-12-16,-5 4 11 15,-1 10 0-15,-5 1-4 16,13 3-4-16,-2 0 6 16,0 0 2-16,13 0 0 15,-8 3-11-15,3 11 11 16,3 3 0-16,2 6-4 15,-5 6-4-15,2 4 2 16,-2 1 6-16,-8 2 0 0,0-5-11 16,-6-4 12-1,3-5-1-15,-3-7 0 0,1-3 10 16,-2-8-11-16,-4-1 1 16,6-3 0-16,-6 0-11 15,5 0 13-15,9 0-2 16,-9-14 0-16,12-13 14 15,1-12-9-15,-7 5-5 16,0-5 0-16,-3-1-1 16,-8 5 12-16,0-1-8 15,-8 0-3-15,-14 7 14 16,-2 5-6-16,3 8-8 0,-3 7 2 16,0 9-11-1,7 0 8-15,4 3 1 0,7 27-1 16,6 15 11-16,0 9-12 15,0 1 2-15,19 0 0 16,11-15-3-16,5-7 7 16,-8-8-4-16,2-11 0 15,-10-4 5-15,-3-7-11 16,8-3 6-16,-13 0 0 16,13-13-8-16,-8-9 14 15,0-2-6-15,-2-2 0 16,-4 1 12-16,1-2-13 15,3 7 1-15,-9 7 0 0,-5 3-6 16,5 8 8 0,1 2-2-16,7 0 0 0,4 2-3 15,-7 19-8-15,9 3 11 16,-3 3 0-16,-3-2-12 16,-2-1 20-16,-5-1-8 15,-1-7 0-15,1-5-2 16,-1-5-8-16,-5-6-7 15,8 0 10-15,-8 0-11 16,11 0 27-16,-6-22-9 16,5-9 0-16,9-3 8 15,-2 0-9-15,7 1 1 16,-8 8 0-16,-2 12-8 16,-9 6 8-16,5 7 0 0,9 0 0 15,-3 9-8-15,9 14-2 16,-3 2 10-16,-4-5 0 15,3-5-8-15,-2-2 13 16,-8-8-5-16,2-1 0 16,-2-4 7-16,-5 0-12 15,5 0 5-15,7-25 0 16,4-10 17-16,7-14-8 16,-5-3 11-16,-7-2 2 15,-12-3-16-15,-5 0 29 16,0 7-25-16,0 9-8 15,-5 14 45-15,-12 14-44 16,12 8 18-16,0 5-21 0,5 0 13 16,-8 0-27-16,8 32 2 15,0 12 12-15,0 15 1 16,0 6 8-16,0 1-9 16,0-3 0-16,24-6 13 15,16-4-36-15,6-18 5 16,8-10-78-16,2-14-10 15,-2-11-116-15,-14 0-32 16,-18-13-183-16</inkml:trace>
  <inkml:trace contextRef="#ctx0" brushRef="#br1" timeOffset="320172">3529 3679 109 0,'0'0'440'0,"0"0"-366"15,0 0-67-15,0 0 119 16,180-22-53-16,-83 4 18 16,2-2-52-16,-18 4-35 15,-17 10-1-15,-23 6-3 16,-17 0-114-16,-19 1-183 16</inkml:trace>
  <inkml:trace contextRef="#ctx0" brushRef="#br1" timeOffset="325283">4416 3252 184 0,'0'0'147'15,"0"0"-9"-15,0 0 1 16,0 0-47-16,0 0 0 16,0-125-9-16,0 96-36 0,5-2 15 15,0 0-8-15,1-3-12 16,-6 1 31-16,0 4-49 15,0 4 37-15,-6 7-29 16,-4 7-23-16,-9 7 44 16,3 4-43-16,-14 0 0 15,-10 24-1-15,-11 17 2 16,2 8-6-16,4 4-5 16,15 5 4-16,14 0-19 15,16 0 15-15,0-1 0 16,16-2-8-16,33-4 22 15,2 2-14-15,13-1 0 16,4 1 3-16,-10 6-11 0,2-5 8 16,-20 0 0-1,-13-3-3-15,-14-9 14 0,-13-4-11 16,0-6 0-16,0-5 2 16,-35-8-4-16,-18-3 6 15,-4-10-4-15,-13-6 4 16,1 0 12-16,4 0-9 15,14-15-7-15,5-3 0 16,6 1-4-16,16 1 4 16,18-2-16-16,6 0-52 15,6-2-147-15,39 0-74 16,20 2-312-16</inkml:trace>
  <inkml:trace contextRef="#ctx0" brushRef="#br1" timeOffset="326319">4622 3603 488 0,'0'0'201'15,"0"0"-55"-15,0 0-22 16,0 0-2-16,0 0 6 16,0 0-60-16,-56-78-27 15,56 76 4-15,-5 2-40 16,5 0-2-16,0 4-3 15,0 25-1-15,0 12-9 16,0 3 14-16,0 6-4 16,0-3 0-16,0-5 8 0,5-9-11 15,12-8 3-15,7-9 0 16,0-10-12-16,3-6 8 16,2 0 4-16,7-15 0 15,-8-10 8-15,-6-4-9 16,3-5 1-16,-10-2 0 15,-6-1-6-15,-9-2 15 16,0 8-9-16,0 9 0 16,0 9 13-16,0 11 8 15,0 2-9-15,0 0-12 16,0 0 0-16,0 6-4 16,0 23 4-16,-9 9-12 0,4 7 25 15,5-6-17 1,0-2 4-16,0-8 0 0,19-9-8 15,-3-8 8-15,3-4 0 16,-8-6 0-16,-6-2-28 16,8 0 25-16,4-13-20 15,7-16 23-15,-3-7 7 16,-2-1-1-16,-14 2-6 16,6 2 0-16,-5 6 12 15,-1 11-12-15,-5 9 0 16,0 3 0-16,0 4-7 15,8 0 2-15,3 4-5 0,0 19 10 16,8 11 0-16,-4-3-6 16,-4 3 6-1,8-6 0-15,-8-5-5 0,2-7 8 16,-2-5-3-16,-5-7 0 16,-1-1 12-16,-5-3-17 15,5 0 5-15,9 0 0 16,-4-21 1-16,1-3 5 15,2-5-6-15,-2-2 0 16,-5 1 12-16,-1 4-16 16,1 5 4-16,1 13 0 15,-7 5 0-15,0 3 1 16,0 0-2-16,11 7-5 0,-1 18-1 16,1 4 0-16,3 4 7 15,-9-6 0-15,6 0-8 16,2-10 14-16,-7-1-6 15,-1-9 0-15,1-5 5 16,-6 1-16-16,0-3 11 16,0 0 0-16,5 0 12 15,1-21-6-15,7-8-6 16,-2 1 0-16,5-6 10 16,2 4-16-16,-1 4 6 15,-4 10 0-15,-7 10-8 16,-1 6 8-16,0 0-2 15,6 6-8-15,8 19 1 16,-3 6-6-16,-3 0 15 16,4-2 0-16,-12-4-8 0,14-5 12 15,-14-2-4-15,6-7 0 16,-6-4-20-16,-5-4-54 16,0 3-87-16,0-2-40 15,-5-1-134-15</inkml:trace>
  <inkml:trace contextRef="#ctx0" brushRef="#br1" timeOffset="326936">5840 3473 481 0,'0'0'143'0,"0"0"-64"0,0 0 37 16,0 0-28-16,0 0 2 15,0 0-5-15,-51-8-49 16,51 8 20-16,0 0-56 15,0 0 0-15,46 0 0 16,19 0 2-16,25-5 30 16,5-4-31-16,-15 5 16 15,-10 1-19-15,-24 3 2 16,-16 0-31-16,-30 5-91 16,-6 17-106-16,-48 7-233 15</inkml:trace>
  <inkml:trace contextRef="#ctx0" brushRef="#br1" timeOffset="327128">5875 3701 162 0,'0'0'400'0,"0"0"-346"16,0 0 23-16,0 0-3 16,0 0 59-16,0 0-75 15,150 0-37-15,-75-6 67 16,1-12-49-16,18 0-15 15,-19 4-14-15,-13 10-10 16,-22 4-26-16,-26 0-166 16,-14 18-345-16</inkml:trace>
  <inkml:trace contextRef="#ctx0" brushRef="#br1" timeOffset="327613">6778 3400 352 0,'0'0'279'16,"0"0"-202"-16,0 0-33 15,0 0 67-15,-167 13-23 16,154-13-30-16,8 0 32 16,5 3-64-16,0-3-1 15,0 0-18-15,0 0 9 16,29 0-16-16,22 0 0 16,27 0 3-16,-3-7-2 0,0 0 5 15,-7 5-6-15,-9 2 0 16,-19 0-85-16,-16 0-41 15,-24 5-86-15,0 13-196 16</inkml:trace>
  <inkml:trace contextRef="#ctx0" brushRef="#br1" timeOffset="327772">6743 3577 324 0,'0'0'189'16,"0"0"-140"-16,0 0 23 15,0 0-12-15,0 0 11 16,0 0-1-16,205-7-48 16,-125-3 0-16,6 2-22 0,2 4-4 15,-17-3-153-15</inkml:trace>
  <inkml:trace contextRef="#ctx0" brushRef="#br1" timeOffset="328260">7660 3156 645 0,'0'0'199'0,"0"0"-59"15,0 0-31 1,0-120 18-16,-11 96-51 0,3 10-26 15,-9 2 18-15,12 8-63 16,-1 2 18-16,1 2-19 16,-3 0 14-16,8 0-24 15,-11 0 6-15,-4 11 0 16,-10 17-20-16,1 7 27 16,19 2-7-16,5 7 0 15,0 2 14-15,0-2-22 16,13 1 8-16,19 0 0 15,-2-2-9-15,10 1 18 16,-10-2-9-16,4-2 0 16,-4-1 11-16,-19-6-13 0,0 1 2 15,-3-3 0-15,-8-4-8 16,0-7 15-16,0-7-7 16,-24-3 0-16,-17-6 14 15,-4-2-11-15,-9-2-3 16,3 0 0-16,5-5-8 15,11-13 10-15,11-1-4 16,24-8-16-16,0-9-109 16,51-12-97-16,33-1-200 15</inkml:trace>
  <inkml:trace contextRef="#ctx0" brushRef="#br1" timeOffset="329281">8030 3293 702 0,'0'0'144'15,"0"0"0"-15,0 0-25 16,0 0 3-16,0 0-27 16,0 0-53-16,-64-49 7 15,64 49-49-15,0 0 0 16,0 0-10-16,0 22-1 0,0 14 11 15,0 13 0 1,5 0 18-16,3 9-25 0,3 0 7 16,5-4 0-16,8-8-6 15,0-12 16-15,4-14-10 16,0-16 0-16,8-4 9 16,-12 0-14-16,2-17 5 15,-7-10 0-15,-8-6 12 16,2-1 7-16,-7-2-19 15,-6-2 19-15,0 0-15 16,0 4 29-16,0 8-31 16,0 8-2-16,0 14 28 15,0 1-18-15,0 3-1 16,0 0-9-16,0 0-2 16,0 0-16-16,5 4 6 0,6 21 12 15,0 9-15-15,8-1 31 16,-3-4-16-16,8-2 0 15,-8-7-2-15,3-4-13 16,5-7 4-16,-7-8 8 16,1-1-15-16,-7 0 31 15,5-5-13-15,-3-16 0 16,-2-2 8-16,-5-5-8 16,5-1 4-16,-4 2-4 15,-7 2 10-15,6 5 10 16,-1 9-17-16,-5 5-1 15,0 6 9-15,0 0-12 0,6 0 1 16,-6 0-4-16,5 1-3 16,0 22-4-16,9 3 11 15,-4 4 0-15,1-3 2 16,3 0-15-16,-4-5 13 16,1-6 0-16,8-5-3 15,-8-7 11-15,-1-4-12 16,4 0 4-16,-4 0 0 15,7-2-3-15,-4-15 7 16,4-5-4-16,1-6 0 16,-2 1 19-16,-5 2-19 15,8 6 0-15,-14 8 1 16,1 6-6-16,-6 2 5 0,0 3 0 16,11 0-5-1,-4 0-11-15,10 9 16 0,-7 8 0 16,4-1 0-16,-4-4-12 15,-4-1 12-15,-1-4 0 16,1-3-2-16,1-4 12 16,-7 0-10-16,6 0 0 15,-1 0 0-15,6 0 8 16,8-20-8-16,-3-4 0 16,13-3-7-16,-4 3 29 15,-4 5-25-15,4 6 3 16,-15 7 0-16,-5 6-17 15,9 0 17-15,2 0-8 0,14 15 5 16,5 13-26-16,-14-2 20 16,3 4-50-16,-5-4-86 15,-3-2-15-15,-10-4-159 16</inkml:trace>
  <inkml:trace contextRef="#ctx0" brushRef="#br1" timeOffset="330143">7162 3878 420 0,'0'0'121'0,"0"0"-52"0,0 0 51 16,0 0 3-16,0 0-99 15,0 0 20-15,76-60-2 16,-50 33-1-16,-2-2 33 16,1-6-40-16,2-8 15 15,-3-2 15-15,5-10-54 16,12 8 35-16,-1-6-38 16,6 4-2-16,-1 3 20 15,-2 3-11-15,-2 7-14 16,-6 2 0-16,-9 6 16 15,-1 3-11-15,-9 3-5 16,-3 4 0-16,-13 0 12 0,6 2-2 16,-1-1-6-16,-5 4-1 15,0-1 14-15,0 3-14 16,0 2-3-16,5 4 0 16,-5-3-3-16,0 1 12 15,0 2-9-15,0-1 0 16,0 3 11-16,0 3-15 15,0 0 4-15,0 0-17 16,0 0 15-16,0 0-82 16,0 0-38-16,-5 0-88 15,-19 0-131-15</inkml:trace>
  <inkml:trace contextRef="#ctx0" brushRef="#br0" timeOffset="376942">3008 4285 344 0,'0'0'315'0,"0"0"-139"15,0 0-26-15,0 0 8 16,0 0-54-16,0 0 1 16,40-74-17-16,-40 72-33 15,0-1 13-15,0 3-55 16,0 0 3-16,0 0-16 0,0 0-3 15,0 25 1-15,0 15 0 16,0 12 2-16,0 1 9 16,0 1-9-16,0 0 0 15,0-8-1-15,5-3 11 16,25-7-13-16,5-7 3 16,0-7 0-16,5-6-6 15,11-10 9-15,8-4-3 16,-3-2 1-16,4 0 8 15,-15-6-9-15,-4-5 0 16,-11 2 0-16,-6-6 1 16,-9 0 5-16,-4 2-6 15,3 2 4-15,-14 2 1 16,0-4 4-16,0-1-9 0,0 1 0 16,-19 2-8-16,-2-3 8 15,-9 5 0-15,0 1-3 16,1 1 1-16,8 4-4 15,7 3 5-15,9 0 1 16,-1-4-5-16,6 4 8 16,0 0-3-16,0 0 0 15,0 0-18-15,40 0 15 16,14 9-6-16,21 8 9 16,6 1 5-16,-11-4-3 0,-14 2-2 15,-10-3 0 1,-3 3 3-16,-22 0-9 15,-2-2 6-15,-13 0 0 0,-6 2-4 16,0 2-1-16,0-2 5 16,-30-2 0-16,-10-2-7 15,-6-1-14-15,-2-3-61 16,21-2-44-16,3-4-33 16,24 1-61-16,0-3-43 15,29 0-149-15</inkml:trace>
  <inkml:trace contextRef="#ctx0" brushRef="#br0" timeOffset="377548">4723 4381 623 0,'0'0'212'16,"0"0"-106"-16,0 0 23 16,0 0-18-16,0 0-20 15,0 0-37-15,0-18-22 16,0 18 5-16,0 0-27 16,0 0 3-16,0 0 2 15,0 0-13-15,0 0 9 16,0 0-6-16,0 0-5 0,0 0 9 15,0 0-4-15,0 0 0 16,0 0 7-16,0 0-10 16,0 0 17-16,0 0-19 15,0 0 1-15,0 0-1 16,0 0 2-16,0 0-6 16,-17 13-1-16,-7 11 5 15,0 11 13-15,3-2-13 16,6 5 0-16,10 0 0 15,5 2 2-15,0-6-2 16,20-1 0-16,19-8 3 16,12-5-11-16,14-9-4 0,10-11 12 15,6 0 14-15,-6 0-13 16,-5-19 12-16,-5-2 3 16,-20-7 1-16,-10-2 24 15,-14-6-18-15,-7-7 8 16,-14 1 3-16,0 2-33 15,-29 4 11-15,-23 7-12 16,-6 10 4-16,-2 9-15 16,9 7 10-16,5 3-10 15,1 0-18-15,4 16-63 16,12 13-35-16,10 1-128 16,19-2-219-16</inkml:trace>
  <inkml:trace contextRef="#ctx0" brushRef="#br0" timeOffset="379206">4641 4158 466 0,'0'0'187'0,"0"0"-21"0,0 0-54 15,0 0-36-15,0 0 13 16,0 0-31-16,0 0-16 16,6-48 2-16,-12 48-44 15,6 0 43-15,0 0 0 16,0 0-37-16,0 0 35 16,0 0-14-16,0 0-7 15,0 0 22-15,0 0-38 16,0 0 7-16,0 0 6 15,-19 0-14-15,-2 0 26 16,-14 0-27-16,-10 0 2 16,-4 0 4-16,-2 0-2 15,5 0-6-15,6 7 0 16,11-2 8-16,10-3-9 0,14 5 1 16,-1 4 0-16,6 7-15 15,0 8 17-15,0 8-2 16,0-1 0-16,0 8 9 15,0 5-14-15,0 8 5 16,6 0 0-16,-6 1-5 16,0 4 11-16,0-1-6 15,0-2 5-15,0 1 4 16,0-1 9-16,0 2-14 16,-6-3 0-16,6-14 20 0,0-5-15 15,0-15-6 1,0-10-3-16,0-8 9 0,0-3-15 15,0 0 6-15,0 0 0 16,24 0-10-16,11 0 27 16,22 0-4-16,12 0 6 15,1 0-9-15,-13 0-4 16,-14 0-6-16,-22 0-2 16,-10 0-1-16,-3 0-75 15,-8 11-52-15,5 8-106 16,6 4-261-16</inkml:trace>
  <inkml:trace contextRef="#ctx0" brushRef="#br0" timeOffset="379508">5794 4797 606 0,'0'0'372'16,"0"0"-229"-16,0 0 13 16,0 0-31-16,0 0-72 15,0 0 4-15,11-3-48 16,-11 3 7-16,0 0-13 16,0 7 2-16,0 13-5 15,-16 6 32-15,-13 4-25 0,-7-3 3 16,1 2-10-1,-10-2-10-15,4-1-39 0,12-10-84 16,18 0-75-16,11-9-109 16,0-7-184-16</inkml:trace>
  <inkml:trace contextRef="#ctx0" brushRef="#br0" timeOffset="379934">6120 4768 223 0,'0'0'568'0,"0"0"-420"0,0 0-9 16,0 0-32-16,0 0-27 16,0 0-16-16,155-81-7 15,-104 54 20-15,3-1-44 16,-13-2 10-16,-7 1-2 15,-6 4-23-15,-10 1 14 16,-12 8-16-16,-1 7-9 16,-5 5 28-16,0 4-31 15,0 0 8-15,0 0-11 16,0 0 2-16,0 0-6 16,-16 11-8-16,3 13 11 15,-4 6-10-15,12-1 11 16,5-6-1-16,0-3 0 0,0-6-2 15,22 0-4-15,12-7 4 16,14-3-4-16,4-4-9 16,-1 0 6-16,3-3-19 15,-9-11-13-15,-15-8-52 16,-19 2-19-16,-11-6-89 16,0-5-127-16,-41-3-156 15</inkml:trace>
  <inkml:trace contextRef="#ctx0" brushRef="#br0" timeOffset="380280">6455 4271 439 0,'0'0'186'16,"0"0"-55"-16,0 0 9 16,0 0-22-16,0 0-44 15,0 0-23-15,-13-7-21 16,7 7-25-16,1 0-2 15,0 0-3-15,5 9 0 16,0-2-6-16,0 4 9 16,0-4-3-16,16-2 1 15,25-3 9-15,7-2 32 16,-3 0 21-16,-10 0 12 16,-13-16 2-16,-4 2-20 15,-7-1 4-15,-5-3-14 0,-6 2-31 16,0 1 23-1,-6 0-39-15,-23 0 7 0,-17 5-15 16,-5 3-3-16,3 7-18 16,15 0-46-16,-1 2-100 15,25 20-60-15,9 10-178 16</inkml:trace>
  <inkml:trace contextRef="#ctx0" brushRef="#br0" timeOffset="380767">6928 4056 565 0,'0'0'312'0,"0"0"-116"0,0 0-13 0,0 0-68 16,0 0-54-16,0 0-17 15,89-78-40-15,-38 69 15 16,8 5-7-16,-13 0-7 15,-6-1 35-15,-5 1-40 16,-10 1 19-16,-10 1 1 16,-4 0-18-16,-11 2 28 15,0 0-20-15,0 0-5 16,0 0 9-16,0 0-11 16,0 2-5-16,0 29 4 15,0 18 6-15,0 14 23 16,0 9-23-16,6 1 0 0,7 3 7 15,3-2-2-15,9 0-11 16,-10-9-2-16,4-5 10 16,-8-6-7-16,0-10-3 15,2-4 0-15,-13-8-2 16,6-12 12-16,-6-7-10 16,0-8 0-16,0-3 8 15,0-2 1-15,0 0-5 16,0 0 14-16,-6 0 10 15,-42 0-18-15,-27 0-10 16,-11 0 0-16,-6 0-67 16,9 3-29-16,15 3-94 15,15-6-227-15</inkml:trace>
  <inkml:trace contextRef="#ctx0" brushRef="#br1" timeOffset="412636">327 6198 320 0,'0'0'222'0,"0"0"-69"0,0 0-24 15,0 0-11-15,0 0-7 16,0 0-43-16,-7-97 3 16,-7 83-7-16,-3 6-33 15,3 2 35-15,7 3-54 16,1 0 4-16,-12 3-16 15,-9 0-3-15,-11 26 3 16,-14 14 5-16,15 11-3 16,-1 6-4-16,10 9 9 15,4 2-7-15,24 5 0 16,0-2 5-16,0-2-17 16,31-3 12-16,7-13-17 15,-10-10 2-15,16-17-40 16,-13-15 9-16,0-9 10 0,4-2 22 15,2 0 12-15,1-18 4 16,0-17 0-16,-11-5 20 16,11-6-19-16,-7-3 29 15,4-2-10-15,-4 8-20 16,0 6 21-16,-11 17-19 16,-13 14-4-16,-7 6 0 15,7 0-6-15,17 0-3 16,-3 9-6-16,10 14 14 15,0 2-6-15,-11-1-1 16,-13-8 8-16,0-4-6 16,-7-8-1-16,0-2 7 0,10-2 0 15,-10 0 2-15,0 0 17 16,0 0-10-16,0-12 5 16,0-10-13-16,-31-4 10 15,0 9-1-15,11-3-2 16,-11 6-8-16,10 8 23 15,-3 2-23-15,17 4-5 16,-13 0 2-16,-5 12-16 16,-12 22 19-16,9 9 0 15,21 3-12-15,0 3 9 16,7-10-33-16,0 0 27 16,14-14-17-16,14-12-15 15,3-8 20-15,0-5-2 0,-11 0 23 16,4 0-3-16,-17-18 6 15,7-11 1-15,-7 0 19 16,0-5-2-16,-7 2 35 16,0 4-28-16,0 8-8 15,0 8 31-15,0 6-37 16,0 6 10-16,0 0-24 16,-7 0-7-16,7 0 4 15,0 6-18-15,0 23 12 16,0 9-15-16,17 0 24 15,10-5-28-15,18-7 23 16,-7-13-31-16,0-6 25 0,-18-7-6 16,4 0 17-16,-10-7-2 15,7-21 11-15,-4-8-8 16,-3-8 2-16,-7 4 8 16,-7 3 3-16,0 11 9 15,0 1 16-15,0 10-7 16,0 10-29-16,0 1 25 15,0 4-28-15,0 0-8 16,0 0-6-16,0 24-20 16,0 13 33-16,7 14-17 15,17 1-10-15,-4-13-20 16,4 5 22-16,-10-19-20 16,-14 1-7-16,0-9-23 15,0-3-25-15,0-12 54 16,-21-2-10-16,-3 0 48 0,4 0 4 15,3 0 10-15,10-10 4 16,7-2 1-16,0 1-4 16,0-3 16-16,0-3-16 15,31-3-6-15,13-6 3 16,1-7 2-16,20-5 11 16,1-6-3-16,-4 5 2 15,-18-2 33-15,-16 10-17 16,-4 4 19-16,-17 9 16 15,-7 0-7-15,0 10 13 16,0 5-28-16,0 3 3 16,0 0-30-16,-14 0-17 0,-10 3-12 15,-7 25 8-15,10 6 4 16,8 4 9-16,13 1-9 16,0-3 0-16,0-5-2 15,6-3 3-15,32-5-1 16,-3-8 0-16,2-8-24 15,8-1 7-15,7-6-38 16,-1 0-36-16,18 0-68 16,-17-13-121-16,-1-11-400 15</inkml:trace>
  <inkml:trace contextRef="#ctx0" brushRef="#br1" timeOffset="412810">1809 6426 485 0,'0'0'142'0,"0"0"-107"15,0 0-33-15,0 0 13 16,0 0-15-16,0 0 1 16,275-13-3-16,-199 13-184 15</inkml:trace>
  <inkml:trace contextRef="#ctx0" brushRef="#br1" timeOffset="413245">2373 6170 395 0,'0'0'218'0,"0"0"-119"15,0 0 0-15,0 0-41 16,0 0 2-16,0 0-41 15,141-91-7-15,-97 91 12 16,1 0-22-16,-14 25 4 16,3 7-6-16,-9 4 4 15,-12 4-3-15,-13 3 3 16,0 4-4-16,0 1 2 16,-38-5 3-16,-20-6-4 15,0-11 10-15,6-9-11 16,14-8 10-16,18-9-7 0,9 0 2 15,11 0 22-15,0-20-18 16,0 0 61-16,0 2-39 16,0 7-28-16,0 6 12 15,0-3-13-15,31 7-1 16,0 1-2-16,3 0 1 16,-3 0 0-16,14 0 0 15,-14 14-1-15,3 3-7 16,11-3 8-16,0 6-8 15,6-2-25-15,11 1-85 16,-17 1-9-16,7-6-132 16</inkml:trace>
  <inkml:trace contextRef="#ctx0" brushRef="#br1" timeOffset="413554">660 6930 623 0,'0'0'110'16,"0"0"-1"-16,0 0 11 16,0 0-10-16,0 0-33 15,0 0-36-15,-58-3-35 0,154-8-6 16,52-3 12-16,45-9-5 15,51-9 10-15,45-2-3 16,17 0-10-16,-24 3 2 16,-62 11-6-16,-55 8 0 15,-86 12 0-15,-41 0-92 16,-38 0-68-16,-21 17-19 16,-75 14-302-16</inkml:trace>
  <inkml:trace contextRef="#ctx0" brushRef="#br1" timeOffset="413734">750 7196 34 0,'0'0'520'0,"0"0"-380"15,0 0-79-15,0 0 63 16,371 0 17-16,-134-26-23 16,45-8-3-16,7-9-59 15,-7 6-15-15,-62 9-38 16,-62 17 6-16,-48 4-18 15,-65 7-51-15,-45 9-273 16</inkml:trace>
  <inkml:trace contextRef="#ctx0" brushRef="#br1" timeOffset="427067">2115 7685 554 0,'0'0'141'15,"0"0"6"-15,0 0-15 16,0 0-67-16,0 0 28 15,0 0 14-15,21-94-86 16,-21 91 66-16,0 3-38 16,0 0-36-16,0 0 28 0,0 0-41 15,0 0-4-15,0 0-2 16,0 0-19-16,0 22 16 16,-7 13 2-16,-14 11 7 15,-3 4 0-15,24 3-26 16,0-14-12-16,0 2 19 15,14-7-81-15,24-14 22 16,-1-8 14-16,8-10 27 16,0-2 32-16,-18 0-1 15,11-8 6-15,-14-18 1 16,-3 0 11-16,-14 1 0 16,10-12 27-16,-17 11-11 15,0-1 22-15,0 5-21 0,0 13 18 16,0 7 25-1,0 2-60-15,0 0 8 0,0 0-20 16,0 0-32-16,0 0 19 16,0 15-23-16,14 12 15 15,6 8 17-15,11-3-50 16,7-7 26-16,7-5 14 16,-8-6-15-16,-2-8 29 15,-4-6-17-15,-11 0 17 16,5 0-4-16,-12-26 12 15,11 1-5-15,-17-1 3 16,-7-6 0-16,0 0 28 0,0 6-21 16,0 2 17-1,0 3 20-15,0 16-48 16,0-1 31-16,0 6-20 0,0 0-13 16,0 0 0-16,0 0-35 15,0 26 27-15,0 4-13 16,0 11 21-16,14-3-6 15,10-7 2-15,10-8-20 16,-3-3 19-16,7-12-6 16,-10-8 11-16,10 0-14 15,-8-2 26-15,-2-21-12 16,-4-3 5-16,-17-12 1 16,-7 7 26-16,0-6-16 0,0-3 9 15,0 5 25 1,-7 10-45-16,-7 8 27 0,4 9-5 15,3 8-10-15,7 0-2 16,0 0-15-16,0 0-26 16,0 16 17-16,17 27-3 15,18 9-1-15,9-3 13 16,1-4-44-16,0-8 43 16,-1-3-32-16,-6 4 20 15,-10-15 10-15,-4-1-32 16,-17-4 10-16,-7-12-53 15,0-1-52-15,-31-5 122 16,-21 0 2-16,1 0 12 16,6-11-13-16,17-9 17 15,4-3-7-15,11 3 5 0,13-6-7 16,0-5 22-16,13 5-13 16,32-12-6-16,14 5-4 15,2 4 12-15,-16 3-12 16,0 12 0-16,-18-4 3 15,-13 16 18-15,-4-4-12 16,-10 6 16-16,0 0 7 16,0 0-29-16,7 0 5 15,0 0-8-15,14 8 0 16,10 16-10-16,7 8 10 16,-1 7 0-16,-9 4-3 15,3-3 15-15,-4-3-14 16,-3-5 2-16,-3-1 0 15,-11-17-9-15,-10-2 9 0,0-6-14 16,0-4 0-16,0-2-5 16,-37 0 19-16,-8 0 27 15,7 0-25-15,7-14-2 16,10-12 9-16,15 1-9 16,6-13 0-16,0-2 9 15,37-5-9-15,22 2 0 16,-1 3 3-16,1 5-12 15,-8 6 15-15,-13 13-6 16,-14 7 0-16,-17 9 5 0,-7 0-4 16,0 0-1-1,0 0 0-15,0 0 35 0,0 0-31 16,-24 0-2-16,10 0-2 16,-6 0-2-16,9 0-11 15,4 9 13-15,-6 22 0 16,13 3-3-16,0 7 6 15,0 1-3-15,0-1 0 16,20-7-16-16,18-3 12 16,14-5-5-16,-1-18 9 15,-13-5-8-15,0-3 8 16,-7 0 0-16,-4-11 4 16,4-27 2-16,-3-7 8 0,-4-4-7 15,-10-4 5 1,-7 0 28-16,3 11-24 0,-10 8 18 15,0 16 7-15,0 10-34 16,7 8 3-16,6 2-10 16,18 36-16-16,-3 7 1 15,10 7 15-15,-7-1-5 16,-11-2-3-16,-6-14-26 16,3-7 30-16,-3-8-19 15,-7-9-2-15,0-8 24 16,3-3-22-16,-10 0 23 15,14-14 8-15,0-18-7 16,10-13 22-16,-11 2-5 16,1 0-1-16,-7 9 1 0,-7 8-10 15,10 12 8 1,-10 7-3-16,7 7-5 0,14 0-16 16,3 21-19-16,10 16 27 15,18-3-3-15,-14 3-38 16,13-11 21-16,-6 0 6 15,0-18-17-15,-7-1 21 16,-8-7 8-16,-16 0 2 16,0-7-5-16,3-27 11 15,-3-24 17-15,0-13 22 16,-7-9-21-16,-7-8 33 16,0 2-28-16,0 6 3 15,-28 14 6-15,4 15-24 0,10 22 24 16,7 21-12-1,0 8-4-15,7 0-22 0,0 0-11 16,0 37 0-16,0 23-4 16,14 13 22-16,7 11-14 15,17-7 4-15,6-2-49 16,8-16 4-16,17-13-85 16,3-16-20-16,-21-17-70 15,-13-1-238-15</inkml:trace>
  <inkml:trace contextRef="#ctx0" brushRef="#br1" timeOffset="427229">4687 7565 539 0,'0'0'130'0,"0"0"-12"16,0 0-12-16,0 0-106 15,0 0 0-15,0 0 4 16,333-20-4-16,-192 20-109 15,-17-6-179-15</inkml:trace>
  <inkml:trace contextRef="#ctx0" brushRef="#br1" timeOffset="427644">5656 7245 514 0,'0'0'236'0,"0"0"-134"0,0 0 18 16,0 0-17-16,-116-163-33 15,78 149 4-15,14 5-27 16,10 9-4-16,7 0-38 16,7 0-5-16,-24 2-3 15,10 30-2-15,0 7 5 16,8 11 1-16,6 7-1 15,20 3 0-15,39 12 0 16,3 2-16-16,-11 0 15 16,1 1-5-16,-1-10-21 0,-20-13 27 15,-10-9-20-15,-14-15 20 16,-7-8-8-16,0-2-6 16,-7-5-12-16,-52-3 13 15,-23-2 13-15,-8-8 0 16,8 0-24-16,17 0-5 15,27 0-30-15,17 0-56 16,21-8 75-16,7-4-40 16,45-11-94-16,13 0 57 15,11-2-221-15</inkml:trace>
  <inkml:trace contextRef="#ctx0" brushRef="#br1" timeOffset="428508">5694 7677 88 0,'0'0'211'15,"0"0"-54"-15,0 0-16 16,0 0-13-16,0 0 11 0,0 0-25 15,59-115-57-15,-59 104 42 16,0 8-47-16,0 0 20 16,0 3-20-16,0 0-52 15,0 0 0-15,0 0-6 16,0 14-32-16,7 23 38 16,10 9-6-16,-3-3 5 15,6 0-1-15,11-9-24 16,-10-2 1-16,3-15 16 15,-4-8-33-15,-2-4 37 16,-12-5 1-16,15 0 4 16,-4-14 6-16,11-21-2 15,-4-7 7-15,3-1 19 0,-3-9-20 16,-17 4 34-16,7 5-32 16,-14 14 10-16,0 13 26 15,0 8-17-15,0 8-6 16,0 0-25-16,0 0-17 15,0 0 5-15,7 30-34 16,3 10 46-16,11 0 0 16,-7-9-11-16,3 1-2 15,3-9 12-15,5-15-15 16,-12 4 12-16,-6-12-12 16,7 0 7-16,3 0-1 0,-10 0 20 15,14-9-10 1,3-14 8-16,-17-2-4 0,6-1 11 15,-6 0 3-15,4 0-14 16,-5 15 21-16,-6 3-16 16,0 8-8-16,0 0-1 15,14 0-26-15,-14 19 18 16,14 7-3-16,10 11 5 16,-10-8 4-16,10-4-30 15,-4-1 26-15,4-13 4 16,-10-5-3-16,0-4-4 15,-7-2 9-15,3 0 0 16,4 0 8-16,-7-19-5 16,13-13 4-16,-2-8 10 0,2 0-13 15,-3 6 25-15,-3 0-23 16,-7 11-6-16,0 12 16 16,0 7-12-16,-7 4-4 15,17 0 0-15,4 0-23 16,10 20 16-16,-4 14 2 15,-3 7-9-15,4-1 4 16,-11-1-17-16,-3-7 24 16,-1-9 2-16,5-6-7 15,-5-6-1-15,-6-5 9 16,0-6 0-16,-7 0-5 16,0 0 2-16,7 0 3 15,-7 0 0-15,0 0-35 0,10-2-29 16,4-13-74-1,-7-2 9-15,7 6 56 0,-4 5-2 16,4 6-18-16,-1 0 8 16,-6 0-153-16</inkml:trace>
  <inkml:trace contextRef="#ctx0" brushRef="#br1" timeOffset="429219">6953 7702 163 0,'0'0'335'16,"0"0"-218"-16,0 0 4 16,0 0-37-16,0 0-6 0,0 0-1 15,51-151-60-15,-34 125 43 16,-3 4-14-16,0 1-37 16,-4 9 26-16,-3 4-30 15,-7 8 0-15,7 0-3 16,0 0-1-16,7 0-2 15,17 0 1-15,0 15 0 16,-11 11-9-16,11 2 6 16,-10 6 3-16,3 3-3 15,-10-5-4-15,-8-7 7 16,1 1 0-16,0-9 1 16,-7 0-8-16,11-5 7 15,-11-2-10-15,0-2-12 0,6 3-50 16,-6 3-30-1,0-6-126-15</inkml:trace>
  <inkml:trace contextRef="#ctx0" brushRef="#br1" timeOffset="429458">7510 7622 651 0,'0'0'117'0,"0"0"-58"15,0 0 4-15,0 0-43 0,0 0-18 16,0 0 28-16,110-12-24 16,-48 7 0-16,-4-4 1 15,7 1-7-15,11 2-12 16,-11 6-306-16</inkml:trace>
  <inkml:trace contextRef="#ctx0" brushRef="#br1" timeOffset="429867">8259 7756 466 0,'0'0'103'15,"0"0"-98"-15,0 0-5 16,0 0-571-16</inkml:trace>
  <inkml:trace contextRef="#ctx0" brushRef="#br1" timeOffset="430500">8479 6996 514 0,'0'0'153'15,"0"0"6"-15,0 0-64 16,0 0 8-16,0 0-15 15,0 0-44-15,11-151 15 16,-11 131-24-16,0 6 1 16,-18 2-9-16,-9 6-23 15,-4 6 0-15,-14 0-4 16,1 0-12-16,-22 32 3 16,15 13 7-16,13 1 2 0,24 5-3 15,14 4 10 1,0 2-7-16,52 3 0 0,6 3 0 15,1 0-3-15,-1 6 3 16,4 3 0-16,-28-4-10 16,-10-3 15-16,-24-2-5 15,0-11 0-15,0-13-3 16,0-7-8-16,-44-12 11 16,-15-9 0-16,-16-7-15 15,-8-4 7-15,18 0-12 16,6-9-32-16,8-8-15 15,27 0 0-15,24-1-1 16,0-11-50-16,68-5-51 16,22-6-132-16</inkml:trace>
  <inkml:trace contextRef="#ctx0" brushRef="#br1" timeOffset="431370">8631 7407 400 0,'0'0'203'16,"0"0"-69"-16,0 0 26 15,0 0-71-15,0 0 1 16,0 0 7-16,-11-39-67 16,11 39 11-16,-7 0-41 15,7 0-13-15,-6 3 12 16,-1 25-12-16,7 9 13 16,0 7 0-16,0-3-4 15,0-3 1-15,20-6-15 0,25-9-29 16,0-9 39-16,6-14-10 15,-6 0 18-15,0 0-1 16,-14-18 14-16,-11-10-8 16,-9-3 21-16,-5-1-7 15,-6-10 34-15,0 4-43 16,0 10 5-16,0 8 27 16,0 14-24-16,0 3 32 15,0 3-50-15,0 0-13 16,0 3 4-16,0 29-6 15,0 13 15-15,0-2 0 16,14 3 5-16,7-9-13 0,10-5 6 16,7-13-8-1,-11-4-1-15,-3-10 2 0,-3-2 1 16,-4-3 4-16,-3 0 8 16,6-26-2-16,4-8 0 15,-3-3-2-15,-11 3 18 16,4 6-16-16,-7 5 17 15,-7 8-13-15,0 12 7 16,0 3-2-16,0 0-11 16,7 0-16-16,10 0 14 15,-3 6-22-15,6 14 24 16,5 6 0-16,-5-1 8 16,4 1-6-16,4-3-2 15,3-6 0-15,0-6-5 16,-18-5 6-16,1-6-1 0,-7 0 0 15,10 0 6-15,-10 0-3 16,14-8-3-16,-4-15 2 16,-3 3 5-16,-7-6-1 15,6 12-6-15,-2 4 0 16,-11 8 10-16,6 2-16 16,-6 0 6-16,0 0-19 15,14 0 17-15,0 0-13 16,10 14 15-16,-17 1 0 15,7-1-18-15,3-5 16 16,-17-4-9-16,14-2-1 16,-14-3 7-16,7 0-8 0,-7 0 13 15,6 0 0-15,18 0 2 16,-3-17-5-16,3 0 3 16,-10 5 0-16,0 4-2 15,-7 4 4-15,10 4-2 16,-4 0 0-16,18 0-52 15,-3 0 8-15,3 7-56 16,-4 10-60-16,11-9-116 16</inkml:trace>
  <inkml:trace contextRef="#ctx0" brushRef="#br1" timeOffset="431851">9717 6436 360 0,'0'0'270'16,"0"0"-124"-16,0 0-47 15,0 0-15-15,0 0-28 16,0 0-43-16,17-43 12 15,62 40-11-15,21 3-1 16,3 0 33-16,-6 0-38 16,-25 3 12-16,-21 12 0 0,-20 1-18 15,-10-4 25-15,-11 5-26 16,-10 12-1-16,0 2 32 16,0 15 9-16,0 17 18 15,-24 5-10 1,10 15-42-16,8 8 32 0,6 4-28 15,0-1-2-15,0 3 0 16,0 0-1-16,6 9-8 16,32-5 0-16,-10-4 10 15,10-3-11-15,-18-14 1 16,4-11 0-16,-24-18-2 16,0-5 9-16,0-3-7 15,-51-12 0-15,-39-5-2 16,-27 0-8-16,-17-9-65 0,-14-3-133 15,-3-8-170-15</inkml:trace>
  <inkml:trace contextRef="#ctx0" brushRef="#br1" timeOffset="432699">1957 7208 426 0,'0'0'227'0,"0"0"-80"0,0 0-26 16,0 0-18-16,0 0 12 15,0 0-68-15,0-117 8 16,-45 105-23-16,4 3-24 16,-4 7 22-16,0 2-25 15,1 0-2-15,13 0 7 16,10 0-2-16,4 0-15 15,10 2 7-15,-14 27 0 16,4 17 2-16,-3 11-2 16,20 17 0-16,0 15 0 15,0 16 14-15,0 4-17 16,31 3 3-16,-11-9 0 16,4-15 3-16,-10 4-3 15,-14-4 0-15,0 4-2 16,0-1 15-16,-31-8-10 0,4-14-3 15,-4-23 3-15,24-21-1 16,7-13 0-16,0-12-2 16,0 0 9-16,0 0 1 15,0 0-1-15,27 0-9 16,42 0 0-16,34 0 18 16,24 0-18-16,21 0-1 15,7 0-151-15,17-3-305 16</inkml:trace>
  <inkml:trace contextRef="#ctx0" brushRef="#br1" timeOffset="433659">10666 7339 440 0,'0'0'137'0,"0"0"-29"16,0 0-21-16,0 0 14 0,0 0-63 15,0 0-12 1,-79 0-24-16,107 0 22 0,23 0-24 15,18 0 31-15,13 0-22 16,-9 0 29-16,2-9-23 16,-9 1 2-16,-8-4 6 15,-20 4-20-15,-14 2 3 16,-17-5 3-16,-7-1-6 16,0 4 16-16,0-6-19 15,-7 2 1-15,-31-2-4 16,-13-1 5-16,-1 7-6 15,-10 2 4-15,10 0 0 0,8 4 6 16,9-1-6 0,4 3 0-16,7 0-11 0,18 0 14 15,6 0-6-15,0 14 2 16,0 9 1-16,37 0-1 16,8-1 1-16,0 7 0 15,6 0-2-15,-6 2 11 16,0 1-9-16,-14-1 0 15,-18 0 4-15,1 7-7 16,-14-7 3-16,0 1 0 16,0 2-6-16,-27-3-4 15,-35 7 5-15,-4-15-134 16,8-1-179-16</inkml:trace>
  <inkml:trace contextRef="#ctx0" brushRef="#br1" timeOffset="433946">11653 7019 707 0,'0'0'194'16,"0"0"-85"-16,0 0 37 15,0 0-60-15,0 0-13 16,0 0-69-16,-45 57 12 15,25 17 7-15,-4 9-21 16,3 9 0-16,4 7 5 16,3 5 6-16,7-12-25 15,7-16 12-15,0-27-90 0,0-20 10 16,0-18-88-16,0-11-12 16,7 0 22-16,0-23-67 15,-7-22-127-15</inkml:trace>
  <inkml:trace contextRef="#ctx0" brushRef="#br1" timeOffset="434845">11416 7480 104 0,'0'0'198'0,"0"0"-57"16,0 0-38-16,0 0-12 15,0 0-41-15,0 0 4 16,-155-49-37-16,155 49-15 16,38 0 17-16,27 0-6 15,31-12 37-15,8-10-8 16,16-7-27-16,-17-9 27 0,-14 4-30 15,-23-5 17-15,-28 1 41 16,-18-5-25-16,-9-1 9 16,-11 0-10-16,0 0-3 15,-11 10 12-15,-9 14-26 16,-1 9 8-16,4 8 13 16,3 3-42-16,-10 11-6 15,-4 45-7-15,-9 12 7 16,-1 20 8-16,17 4-5 15,4-1-3-15,10 1 0 16,7-9 14-16,0-18-17 16,0-19 3-16,0-23-38 0,0-15 15 15,7-8-17-15,3 0 40 16,11-29 4-16,10-21 13 16,-4-5-17-16,4 4 0 15,-17 17 0-15,3 16-3 16,-17 6 4-16,7 12-1 15,-7 0 0-15,14 0-19 16,10 18 13-16,3 19 6 16,4 3 0-16,7-3-7 15,-3-9 12-15,-4-4-5 16,0-10 0-16,-11-8 0 16,1-6-7-16,-4 0 7 15,-3 0 0-15,-1-20 2 0,-2-12 6 16,-4-5-8-16,6-3 0 15,-13 9 11-15,0-9-4 16,0 17-7-16,0 5 0 16,0 12 25-16,0 6-24 15,0 0 2-15,0 0-3 16,0 29-25-16,7 12 25 16,17 7 0-16,-3-2 0 15,17-9-15-15,0-11 15 16,6-6-1-16,-9-15-1 15,3-5 3-15,-8 0-3 16,8-17 2-16,-17-17 0 16,3-3 2-16,-24-1 11 15,0 0-13-15,0 5 17 0,0 2-13 16,-10-1 23-16,-11 11-24 16,-3 8 11-16,17 7-4 15,0 3-4-15,7 3-10 16,0 0 4-16,0 0-29 15,0 29 22-15,0 17 3 16,24 3 4-16,21-1-2 16,-11 0-21-16,-3-10 9 15,0-7 12-15,-10-8-12 16,-14-6 6-16,0-9 8 16,-7-2-29-16,0-3 8 15,-7-3-43-15,-52 0-33 16,-23 0-2-16,-21 0-129 0,0-11-215 15</inkml:trace>
  <inkml:trace contextRef="#ctx0" brushRef="#br1" timeOffset="435162">12203 7219 187 0,'0'0'344'0,"0"0"-204"16,0 0-40-16,0 0 22 15,0 0-54-15,0 0-21 16,-17-100 28-16,10 100-57 16,7 0-5-16,-7 0-13 0,0 0-11 15,7 13 8-15,0 5 3 16,0-8 0-16,7-8-2 16,14 1 15-16,3-3-13 15,7 0 6-15,-11 0 3 16,-13-9 7-16,0-2-14 15,-7-2 1-15,0 6 7 16,-7-7-10-16,-37 8-9 16,-1 6-58-16,11 0-57 15,16 6-40-15,18 19-27 16,0 9-193-16</inkml:trace>
  <inkml:trace contextRef="#ctx0" brushRef="#br1" timeOffset="435759">13166 7488 679 0,'0'0'177'15,"0"0"-74"-15,0 0 17 16,0 0-45-16,0 0-19 15,0 0-27-15,0-66-29 16,-7 66-3-16,7 14-5 0,0 15 8 16,0 5 9-1,0 12-9-15,0-3 0 0,0 3-2 16,0-3 12-16,21-3-10 16,16-16 0-16,1-9 6 15,7-11-15-15,0-4 9 16,-11 0 0-16,18-32 16 15,-15-11-7-15,1-6-5 16,-7-5 15-16,-10 3-15 16,-7 0 35-16,-14 7-25 15,0 5 13-15,0 10 4 16,0 14-27-16,0 4 20 16,0 11-24-16,-7 0-4 15,7 0-4-15,-7 0-12 16,7 11 20-16,0 14-15 0,0 10 23 15,0 2-13-15,14 1 5 16,23-5 0-16,1 5-9 16,-7-6 9-16,-3-3 0 15,-4-10-3-15,-17-4 15 16,-1-7-12-16,-6-2 0 16,0-1 2-16,0-1-15 15,0-2 13-15,-20 4-11 16,-25-6-17-16,0 0 27 15,-16 0-36-15,2 0-53 16,8 0-35-16,-1-17-14 16,14-15-119-16,-13-16-160 0</inkml:trace>
  <inkml:trace contextRef="#ctx0" brushRef="#br1" timeOffset="436068">13063 7114 529 0,'0'0'201'0,"0"0"-79"16,0 0-31-16,0 0-10 15,0 0-67-15,0 0-4 16,-31-21-10-16,31 30-4 16,0 14-2-16,0-3 9 15,24 0-3-15,27-3 2 0,15-17 7 16,9 0-1-16,-16 0-2 15,-15-12 14-15,-23-8 51 16,-14-14-23-16,-7 0 6 16,-14-4-16-16,-44 4-35 15,-25 9-2-15,1 7-1 16,10 10-8-16,20 8 7 16,14 2-105-16,24 42-43 15,14 7-112-15</inkml:trace>
  <inkml:trace contextRef="#ctx0" brushRef="#br1" timeOffset="436734">14153 7588 507 0,'0'0'231'0,"0"0"-57"15,0 0-66-15,0 0 0 16,0 0 4-16,0 0-47 16,13-94 7-16,-13 94-56 15,0 0-13-15,0 34-6 16,0 20 0-16,0 18 3 16,-13 2 6-16,2 0 1 15,-2-2 1-15,6-6-8 16,7-9 0-16,0-6 0 15,0-19 6-15,0-18-6 0,0-3 0 16,0-11 2 0,0 0 6-16,-7 0-2 0,7-5 6 15,0-33 48-15,0-25-56 16,0-22 1-16,0-16-5 16,0-13 6-16,0 3-10 15,0 5 4-15,-7 9 0 16,-17 19-3-16,3 18 14 15,14 23-11-15,-3 21 0 16,10 12 3-16,0 4-15 16,0 0 4-16,38 0-6 15,20 26 2-15,11 9 8 16,-17 5 1-16,-8-1-1 16,-16 2-21-16,-4-1 21 15,-10-3-13-15,-14 3-7 0,0-7-10 16,-14 5-60-1,-45-3-16-15,-9-1-82 0,2-8-137 16</inkml:trace>
  <inkml:trace contextRef="#ctx0" brushRef="#br1" timeOffset="438309">14390 7465 472 0,'0'0'207'16,"0"0"-27"-16,0 0-59 0,0 0-4 16,0 0-10-16,0 0-42 15,0-112-3-15,0 112-57 16,0 0 5-16,0 0-20 16,45 18 2-16,-4 18 8 15,21 11-3-15,-11 4 11 16,8 1-8-16,-21-4 0 15,-1-5 8-15,-16-6-18 16,-14-11 10-16,0-6-11 16,-7-10 3-16,0-6-73 15,-14-4 17-15,-17 0 48 16,4 0 16-16,-4-20-2 16,17-3 2-16,14-9 0 15,0-4-4-15,0-10 10 16,21-5-6-16,16 2 1 0,1-3 9 15,-7 9-4-15,-10 6-2 16,-8 6-1-16,-6 5 28 16,-7 6-31-16,0 6 31 15,0 0-1-15,0 8-26 16,0 0 27-16,0 6-31 16,-13 0-4-16,-8 0-1 15,-3 14 5-15,3 24 2 16,4 1-2-16,10 4 6 15,7 3-19-15,0 0 13 16,0-3 0-16,17-3-4 16,18-6-7-16,9-14 9 0,8-2-7 15,-7-18 6-15,-1 0-10 16,1 0 18-16,0-35-5 16,-14-2 10-16,-4-6 0 15,-9 0-1-15,-12 0 11 16,-6-3-9-16,0 3 24 15,0 9-18-15,-6 5-1 16,-12 13 12-16,5 10-28 16,6 6 23-16,7 0-23 15,0 0-15-15,0 8 11 16,13 35-11-16,18 3 15 16,14 5 0-16,0 1 10 15,-1-2-14-15,1 0 4 0,-17-10-8 16,-11-9 0-16,-17-11-31 15,0-8-17-15,0-6 7 16,-62-6 6-16,-3 0 38 16,-4 0-27-16,10 0 10 15,22-6 11-15,16-3 16 16,21 6-5-16,0 1 0 16,0 2-15-16,31-6 8 15,14 0 7-15,20-2 0 16,0-10-3-16,4-2 5 15,-10-5-2-15,-15-5 0 16,-6 3 2-16,-10-11 10 0,-11-1 8 16,-17 0 0-16,0-3 27 15,0 5-21-15,-11 9 1 16,-9 8 6-16,-11 8-29 16,17 12 14-16,-7 0-18 15,4 0-22-15,-3 20 22 16,6 20 13-16,14 9-8 15,0-4-5-15,0 1 9 16,51-3-16-16,8-6 7 16,-1-17 0-16,1-6-11 15,3-10 18-15,-28-4-7 16,4 0 0-16,-14 0 12 16,-10-18-7-16,-7-2-5 15,-1-5 0-15,1-1 8 16,4 3 2-16,-11 2-8 0,7 8-2 15,-7 8 13-15,6-2-18 16,8 7 5-16,0 0-17 16,3 0 10-16,11 25 0 15,-4 5 7-15,-11 4 0 16,5-8 3-16,-5-3-18 16,-6-9 12-16,0-8-25 15,0-4 26-15,0-2-21 16,3 0 23-16,11-14 0 15,17-28 5-15,-11-5 11 16,18 2-14-16,-7 2 1 16,-7 14 20-16,-24 12-22 0,6 9 11 15,-13 8-2-15,0 0-8 16,17 0-4-16,4 20-19 16,10 11 21-16,3 1-2 15,11 2 11-15,0-17-9 16,6-3 0-16,1-8 10 15,-7-6-7-15,10 0-3 16,-21-26 0-16,4-19 36 16,-14-13 6-16,-10-10 18 15,-14-13-14-15,0-4-33 16,-14-3 29-16,-24 1-30 16,-13 13-5-16,13 23 29 15,7 22-35-15,17 17 15 0,7 12-16 16,7 0-4-1,0 33 0-15,0 26-5 0,0 21 9 16,0 1-6-16,14 1 6 16,31-11-1-16,6-2-14 15,18-6-49-15,3-12 13 16,-3-11-95-16,-11-16-53 16,-30-19-110-16,-28-5-497 15</inkml:trace>
  <inkml:trace contextRef="#ctx0" brushRef="#br1" timeOffset="438477">16346 7079 549 0,'0'0'305'0,"0"0"-231"16,0 0 14-16,368-29 39 16,-203 22-71-16,-3-6-13 15,-35 5-30-15,-31 8-5 16,-51 0-16-16,-45 0-165 15,-24 6-327-15</inkml:trace>
  <inkml:trace contextRef="#ctx0" brushRef="#br0" timeOffset="488033">25314 5830 417 0,'0'0'159'0,"0"0"13"16,0 0-76-16,0 0-1 16,0 0-4-16,0 0-76 15,-7-23 24-15,7 23-32 16,0 0 0-16,0 0 14 16,0 0-14-16,0 2 4 15,0 24 27-15,0 8 65 16,0 10-39-16,0 1-39 15,0 4-20-15,0 2 27 16,0-2-23-16,0-4-9 16,0-7 2-16,0-7 16 15,0-11-17-15,0-8-1 16,0-10 0-16,7-2 1 0,-7 0 11 16,6 0-4-16,-6-16 37 15,0-22-10-15,0-13-13 16,0-9-22-16,0-9 4 15,0-12 0-15,0-3-3 16,0-2-1-16,0 10 0 16,0 9 13-16,0 16-14 15,0 22 1-15,0 11 0 16,0 16-8-16,0 2 8 16,0 0-1-16,7 17-1 15,17 31-8-15,-3 18 3 16,-4 8 7-16,-3 9 0 0,-7-3-8 15,0-9 8-15,-7-7 0 16,0-15 0-16,0-13 13 16,0-13-14-16,0-11 1 15,0-10 0-15,0-2-9 16,0 0 19-16,0 0-10 16,0 0 10-16,0-31 7 15,0-11-17-15,-7-16 0 16,-7-5 0-16,7-5-5 15,0-1 9-15,-10 12-4 16,10 11 0-16,0 18 12 16,7 11-22-16,-6 8 10 15,6 6 0-15,-7 3-7 16,7 0 7-16,0 0 0 16,0 0 0-16,0 0 4 0,0 0-11 15,0 0 7-15,0 0 0 16,0 3-14-16,0 17 17 15,0 0-3-15,0 0 0 16,0 0 8-16,0-6-20 16,0-2 12-16,0-7-14 15,0-2 2-15,0-3-1 16,0 0 13-16,0 0 0 16,0 0 12-16,0 0-12 15,0-8 0-15,-11-18 0 16,4-6-12-16,1-4 13 0,-8-5-1 15,7-4 0-15,-3-1 14 16,-11-3-22-16,7-2 8 16,-10 2 0-16,10 7-7 15,8 4 15-15,-1 10-8 16,7-1 0-16,0 9 10 16,0-1-17-16,0 11 7 15,0-2 0-15,0 3-9 16,0 4 16-16,0-1-7 15,0 3 0-15,0 0 8 16,0 3-15-16,0 0 7 16,0 3-6-16,0 41-4 15,0 24 0-15,0 23 10 16,7 6 0-16,-7 8 13 0,0-1-23 16,0-10 10-16,-7-11 0 15,-10-12-11-15,10-19 20 16,7-14-9-16,0-20 0 15,0-5 6-15,0-8-14 16,0-5 8-16,0 0 0 16,0 0 8-16,0-5 5 15,0-35 5-15,0-21-18 16,7-16 13-16,10-14-15 16,-4-12 2-16,1-3 0 15,-7-2-8-15,-7 2 17 16,0 8-9-16,0 21 0 0,0 18 10 15,0 21-20-15,0 19 10 16,0 13 0-16,0 6-8 16,0 0 8-16,0 0 0 15,0 42 0-15,10 41-1 16,-3 31-13-16,0 10 14 16,0-7 0-16,-7-17-9 15,7-17 20-15,-7-14-11 16,14-15 0-16,-14-14 4 15,10-12-24-15,-10-8 18 16,0-11-27-16,0-4-17 16,0-1-93-16,0-4-19 15,0 0-33-15,0 0-85 16,0-29-265-16</inkml:trace>
  <inkml:trace contextRef="#ctx0" brushRef="#br0" timeOffset="490477">25269 5612 416 0,'0'0'128'0,"0"0"-30"16,0 0-11-16,0 0-30 15,0 0 26-15,0 0-20 0,172-57-55 16,-62 52 41-1,31-1-32-15,20 6-8 0,11-3 27 16,7 3-22-16,7 0 25 16,6 0-16-16,-6 6-22 15,-11 13 28-15,-10 1-29 16,-17 6 0-16,-31-3 11 16,-10 0 1-16,-42-3-8 15,-13-6-4-15,-39-4 5 16,-13-2-7-16,0-8 6 15,0 0-4-15,-34 0 13 16,-42 0-9-16,-27 0 0 16,-24 0-4-16,-21-3 0 15,-13-6-9-15,-4 1 2 16,10-4 3-16,7 3 1 0,7-2 1 16,21 0 2-16,10-1 0 15,27 4 4-15,25-1-9 16,20 3 5-16,17 4 0 15,14 2-2-15,0 0 8 16,7 0-8-16,0 0 2 16,0 0-5-16,7 0-6 15,31 2 6-15,34 7 5 16,25-3-1-16,57-3 13 16,49-3-12-16,34 0 0 15,35 0 7-15,-11 0-6 16,-23 0-1-16,-46 3 0 0,-51-1 1 15,-38 1 9-15,-44-3-8 16,-28 3-2-16,-24 0 1 16,-7 0-3-16,0-3 11 15,-45 0-5-15,-51 0 6 16,-45 0 1-16,-38 0-11 16,-21 0 0-16,1 0 0 15,-7 1-8-15,-4-1 12 16,17 0-4-16,25 0 0 15,41 0 8-15,37 0-11 16,53 0 3-16,23 0 0 16,14 0-6-16,0 0 6 15,0 0-7-15,38 0 7 16,51 0 0-16,42 0-5 16,54 5 5-16,39-5 0 0,20 0-4 15,0 2 9-15,-7 4-5 16,-27 2 0-16,-35 1 11 15,-16 0-17-15,-43-6 6 16,-19-1 0-16,-32-2-2 16,-27 0 5-16,-21 2-3 15,-17-2 4-15,0 0 4 16,-62 0 10-16,-55 0-18 16,-68 0-1-16,-53 0-15 15,-50 0 9-15,-15 0 7 16,4 0-1-16,3 4-2 15,38 5 3-15,28-4 0 0,58 1 0 16,55-4 1-16,55-2-1 16,48 0 0-16,14 0-3 15,52 0 11-15,44 0-17 16,69 0 9-16,42 0 0 16,54 0-4-16,42 0 4 15,23 0 0-15,1 0 0 16,-25 0 13-16,-33 0-14 15,-43 0 1-15,-33 0 0 16,-35 0 2-16,-41 0 1 16,-41 0-3-16,-32 0 20 15,-30 0-18-15,-14 0 29 16,0-2-9-16,-82-6 7 0,-35 2-26 16,-76 4-3-16,-44 2-10 15,-45 0 9-15,-14 5-15 16,-10 8 9-16,18-1-1 15,30 0 8-15,34-6-5 16,45-6 6-16,62 0-1 16,49 0 0-16,40 0 10 15,28 0-14-15,0 0 4 16,38 0-3-16,48 0-6 16,72 0 14-16,55 0-5 15,55 0 0-15,52 0 6 16,21 0-10-16,-8 0 4 0,-17 0 0 15,-34 0 2-15,-27 0 3 16,-42 0-5-16,-14-6 0 16,-13-8 2-16,-21-4-7 15,-10 0 5-15,-21 2 0 16,-17-1-1-16,-21 3 9 16,-13 5-8-16,-8 1 0 15,-16 1 2-15,-21 7-2 16,-4-2 0-16,-3 2 0 15,-10 0-6-15,3 0 13 16,-4 0-7-16,-3 0 0 16,-3 0 4-16,-7 0-8 15,-7 0 4-15,0 0 0 0,0 0-8 16,0 0 18 0,0 0-10-16,0 0 0 0,0 0 4 15,0 0-2-15,0 0-2 16,0 0 0-16,0 0 3 15,0 0 7-15,0 0-10 16,0 0 5-16,0 0 0 16,0 0 1-16,0 0-6 15,0 0 0-15,7 0-6 16,-7 0 2-16,0 0 4 16,7 0 0-16,10-3 4 15,-10-5-2-15,0-7 3 0,-7-3-5 16,0-7 17-16,0-6-13 15,0-6 4-15,0-3-4 16,0-6 2-16,0-3 8 16,-7 0-13-16,-7-5 0 15,-3 0 15-15,3 2-9 16,0 3-1-16,8 7-3 16,6 5 6-16,-18 11 1 15,18 12-9-15,0 5-1 16,-6 7 17-16,6 2-11 15,0 0-8-15,0 0 2 16,-7 14-19-16,0 31 11 16,0 21 8-16,7 14 0 15,0 9 1-15,0 5 7 16,0-3-8-16,0-4 0 0,0-7 5 16,7-6-10-16,-7-11 5 15,7-12 0-15,-7-11-4 16,0-9 8-16,0-13-4 15,0-10 0-15,0-5 9 16,0-3-11-16,0 0 4 16,0 0-2-16,0-5 27 15,0-29 7-15,0-18-17 16,-7-16-17-16,-10-21 9 16,17-8-12-16,-7-13 3 15,7 8 0-15,0 10 1 16,0 24 8-16,0 22-9 0,0 20 0 15,0 18 7-15,0 5-13 16,0 3 6-16,0 0-2 16,0 25-12-16,0 33 4 15,0 24 10-15,0 13 0 16,0 0 6-16,0-4-14 16,0-9 8-16,0-11 0 15,0-10-5-15,0-18 13 16,0-11-8-16,0-15 0 15,0-8 7-15,0-9-13 16,0 0 6-16,0 0 0 16,0 0 18-16,0-18-17 15,0-22 8-15,0-14-9 0,0-14 8 16,0-10-12 0,7-5 4-16,-7-8 0 0,0 2-3 15,0 12 13-15,0 17-10 16,0 20 0-16,0 22 6 15,0 13-17-15,0 5 11 16,0 0-6-16,0 46 1 16,0 28-7-16,-7 20 12 15,-7 3 0-15,7-5 2 16,7-9-9-16,0-14 7 16,0-12 0-16,0-11-4 15,7-9-1-15,7-11-18 0,-14-6-49 16,0-4-129-16,0-7-123 15,-52-9-538-15</inkml:trace>
  <inkml:trace contextRef="#ctx0" brushRef="#br0" timeOffset="493237">25025 5329 336 0,'0'0'157'15,"0"0"-60"-15,0 0 1 16,0 0-25-16,0 0 5 15,31-151-6-15,-24 139-36 16,-7 1 27-16,0 2-32 16,0 1 6-16,6 0 20 15,-6-2-34-15,0 5 10 0,7-1 4 16,-7 6-33 0,0 0 16-16,7 0-20 0,17 15-6 15,-3 36-3-15,3 26 12 16,-3 14-3-16,-14 12 0 15,-7 1 18-15,0-6-17 16,0-2-1-16,0-5 1 16,0-8 3-16,0-3 2 15,0-17-6-15,0-17 0 16,0-17 12-16,0-15-12 16,0-8 0-16,0-6 1 15,0 0 16-15,0 0 25 0,0 0 31 16,0-20 1-1,0-21-72-15,0-18 22 0,0-11-24 16,0-12 0-16,0-13-3 16,24-4 5-16,3-10-2 15,4 6 0-15,-10 12 14 16,-4 8-18-16,-3 21 4 16,-8 18 0-16,-6 24-8 15,0 14 9-15,0 6-1 16,0 0 0-16,0 37-23 15,0 29 19-15,0 20 4 16,0 20 0-16,0 3-5 16,0 2 7-16,0 3-2 15,25-14 0-15,-12-8 15 16,11-18-21-16,-10-17 6 0,0-17 0 16,0-18-8-16,-4-12 10 15,-10-8-2-15,0-2 0 16,0 0 14-16,0 0-5 15,0-5-9-15,0-32 2 16,0-15-1-16,0-11 3 16,-24-5-4-16,3-1 0 15,-10 6 11-15,18 17-21 16,-12 12 10-16,5 14 0 16,3 9-12-16,10 1 15 15,0 8-3-15,7 2 0 16,0-2 11-16,0 2-21 0,0 0 10 15,0 0 0-15,45 0-18 16,65 0 13-16,62 0 5 16,51 0 0-16,42-4 6 15,3-6-14-15,0-5 8 16,-24 4 0-16,-37 2-6 16,-22 0 8-16,-23 6-2 15,-35 3 0-15,-17 0 13 16,-27 0-18-16,-18 0 5 15,-27 0 0-15,-14 0-9 16,-24 3 14-16,0 0-5 16,0 0 0-16,-38 0-17 15,-51-1-19-15,-45 2-8 16,-45-1-25-16,-21-1 47 0,-13-2-17 16,3 0 30-16,11 0 7 15,20 0-6-15,24 0 5 16,32 0 3-16,33 0 0 15,39 0-10-15,27 0 16 16,24 0-6-16,0 0 0 16,24 3 2-16,48 6-9 15,55-1 7-15,42-2 0 16,68-6-3-16,45 0 14 16,24 0-11-16,3 0 0 15,-13 0 10-15,-21 0-7 0,-31 0-3 16,-20 0 0-1,-18 0 1-15,-20 0 4 0,-8 0-5 16,-23 0 0-16,3 0 10 16,-10-2-10-16,-17-8 0 15,-4-1 0-15,-17 3 2 16,-20-4 8-16,-8 6-10 16,-37-1 0-16,-14 3 7 15,-18 1-10-15,-13-3 3 16,0 4 0-16,0-1 0 15,0 0 11-15,0 3-5 16,0-4-3-16,0 4 0 16,0 0 6-16,0-2-3 15,0 2-6-15,0 0 20 16,0-6-13-16,-24 1 0 0,-27 0-7 16,-21-2 12-1,-18 4-19-15,-13 3 7 0,0 0 0 16,-17 0-5-16,-8 0 4 15,-13 10-1-15,-7 3 2 16,-13 2-15-16,20-1 4 16,38-6 6-16,44-2 5 15,35-3-10-15,24-3 16 16,0 0-6-16,0 0 0 16,24 0-20-16,35 3 16 15,37-3 4-15,38 0 0 16,14 0-4-16,20-19 13 0,18 1-9 15,0-2 0-15,-1 2 5 16,-13 2-11-16,-24 1 6 16,-31 4 0-16,-27 5-5 15,-8 0 15-15,-30 3-10 16,-25 3 0-16,-10 0 4 16,-10 0-3-16,-7 0 2 15,0 0-3-15,0 0 20 16,0 0-16-16,0 0 14 15,0 0-12-15,7-2-4 16,0 2 10-16,-7-4-12 16,17-4 0-16,-3-4 8 15,-7-8 6-15,-7-5-9 0,0-7 10 16,0-5-12-16,0-9 13 16,-14-3-10-16,-10 4-6 15,10-3 25-15,7 4-23 16,7 1 13-16,0 4-15 15,0 7 8-15,0 9 0 16,0 9-4-16,0 8-2 16,0 4 9-16,0 2-2 15,0 0-1-15,0 0-8 16,0 0-5-16,-17 0-7 16,3 25-8-16,-6 21 20 15,-4 19 2-15,3 11 9 0,4 6-11 16,3 1 0-1,0-2 4-15,1-2-15 0,2-5 11 16,4-2 0-16,-6-12-2 16,13-9 11-16,-7-11-9 15,0-12 0-15,7-10 7 16,0-12-14-16,0-6 7 16,0 0 0-16,0 0 18 15,0 0-16-15,0-32 66 16,0-17-57-16,0-16 0 15,0-12-9-15,0-13-2 16,0-7 0-16,0-8 0 16,0 0 13-16,-10 7-13 15,3 17 0-15,7 28 0 0,0 21-6 16,0 21 6-16,0 11 0 16,0 0-2-16,0 43-16 15,0 34 14-15,0 31 4 16,-7 12 0-16,0 1-8 15,0-8 9-15,0-9-1 16,7-12 0-16,-10-14 9 16,10-14-12-16,0-15 3 15,0-23 0-15,0-12-6 16,0-11 11-16,0-3-5 16,0 0 8-16,0-3-4 15,0-37 12-15,0-20-16 16,17-17 5-16,-3-9 0 0,-7-7-2 15,-7-3-3-15,0-1 0 16,0 3 17-16,0 11-17 16,-14 21 0-16,7 24 0 15,7 23-5-15,0 15 5 16,0 20-7-16,0 46 4 16,0 23-6-16,0 11 6 15,-7-5 3-15,-10-10 0 16,17-13-9-16,-14-4 7 15,1 1-48-15,-32-4-76 16,-38-4-256-16</inkml:trace>
  <inkml:trace contextRef="#ctx0" brushRef="#br0" timeOffset="499981">4546 8623 958 0,'0'0'262'0,"0"0"-122"0,0 0-38 15,0 0 4-15,0 0-46 16,0 0-37-16,0 0 24 16,0 0-42-16,27-9 3 15,-16 9 1-15,-11 0 2 16,0 0-11-16,0 0 0 16,0 32-3-16,0 8-2 15,0 17 5-15,7-3 0 0,6-2-1 16,18-7 11-1,-3-6-10-15,16-6 0 0,1-10 3 16,0-3-5-16,0-14 2 16,6-4 0-16,-6 1-2 15,6-3 11-15,1 0-9 16,0 0 0-16,-8 0 4 16,-13 0-7-16,-10-3 3 15,-14-5 0-15,-7-4-2 16,0-2 15-16,0-3-9 15,0 3-4-15,-21-6 1 16,-10 8-5-16,4-2 4 16,3 5 0-16,10 6-1 15,7 3 2-15,7 0-2 16,0 0 1-16,0 0 0 0,0 0-11 16,0 0 11-1,7-5 0-15,0 5-7 0,17 0-7 16,20 0 14-16,-2 5 0 15,26 9 5-15,-9 4-10 16,-8-4 5-16,1 3 0 16,-14-2-1-16,-14-1 7 15,-10 3-6-15,-7-9 0 16,-7 10 0-16,0-4-12 16,-31 3 11-16,-21 3 0 15,-6-2-7-15,6 1-72 16,14-4-16-16,18-4-78 0,20-11-113 15,37 0-84-15</inkml:trace>
  <inkml:trace contextRef="#ctx0" brushRef="#br0" timeOffset="500495">6681 8417 852 0,'0'0'174'16,"0"0"9"-16,0 0-57 15,0 0-21-15,0 0-59 16,0 0 4-16,-69-103-33 16,42 97 7-16,-11 1-10 0,0-1-12 15,17 6 11-15,4 0-13 16,10 0 2-16,7 0-6 15,0 0 4-15,0 6-2 16,0 19 0-16,0 13 2 16,0 7 5-16,0 1-5 15,0 3 0-15,0 5 4 16,0 2 0-16,0 5 1 16,0-1 11-16,0 0-12 15,0 5 17-15,0-7-15 16,0-1-4-16,0-11 17 15,0-3-18-15,0-9 7 0,0-8-7 16,0-9 5 0,0-11-5-16,7-6-1 0,0 0 0 15,10 0-5-15,4 5 8 16,10-2-3-16,7 3 23 16,-4 0-19-16,18-6 10 15,-8 0-14-15,8 6 0 16,-7-6-2-16,-7 5-55 15,-1-5-39-15,-6 9-115 16,-10 2-173-16,10-11-551 16</inkml:trace>
  <inkml:trace contextRef="#ctx0" brushRef="#br0" timeOffset="500940">7355 8954 450 0,'0'0'403'16,"0"0"-229"-16,0 0 13 15,0 0-26-15,0 0-47 16,0 0-44-16,14-57-41 16,-14 57 3-16,0 0-32 15,0 0 1-15,0 18-5 16,0 19-1-16,0 8 5 0,0 12 0 15,0 6 9-15,0 6-9 16,0 8 0-16,0-5 0 16,0 2 1-16,7-3 4 15,10-8-5-15,3-5 0 16,-13-7 6-16,10-14-7 16,-17-8 1-16,0-6 0 15,0-21-1-15,0 2 10 16,0-4-8-16,-10 0 10 15,-35 0 5-15,-13 0 16 16,-7-6-30-16,6-17 2 16,-3-10-8-16,11 0-2 15,23-18-18-15,28-12-12 16,0-9-36-16,0-11-43 16,45 9-86-16,-4-2-58 0,-10 12-101 15</inkml:trace>
  <inkml:trace contextRef="#ctx0" brushRef="#br0" timeOffset="501332">7272 8603 364 0,'0'0'272'0,"0"0"-141"15,0 0 28-15,0 0-53 0,0 0-16 16,0 0-22-16,-13-26-60 16,13 26 0-16,0 0-8 15,0 0-18-15,0 6 18 16,7 11 0-16,24-3 3 16,3-8 0-16,11-6 5 15,-8 0-6-15,-6 0 24 16,-10 0 3-16,-7-12 50 15,3-6-14-15,-17 0-16 16,0-3 9-16,0 1-36 16,-24-3-2-16,-11 9-20 15,-20-3 0-15,4 13-9 16,17 4 9-16,-4 0-18 0,14 4-27 16,17 33-80-16,7 6-30 15,0 8-119-15,14 7-547 16</inkml:trace>
  <inkml:trace contextRef="#ctx0" brushRef="#br0" timeOffset="501599">8163 9233 141 0,'0'0'833'15,"0"0"-680"-15,0 0 11 16,0 0-40-16,0 0-37 0,0 0-23 16,0-38-57-16,0 38 12 15,0 0-19-15,-38 30 0 16,-7 8-1-16,-6 3 10 16,-1 1-9-16,1-8 0 15,13 3-7-15,7-5-18 16,24-6-118-16,7-6-152 15,17-9-197-15</inkml:trace>
  <inkml:trace contextRef="#ctx0" brushRef="#br0" timeOffset="502038">8772 9094 549 0,'0'0'424'16,"0"0"-329"-16,0 0 33 16,0 0-12-16,0 0-34 15,0 0-40-15,72-122 7 16,-48 96-40-16,-4 0 32 16,5 6-5-16,-12-3-20 15,1 3 23-15,-7-6-34 16,0 1 6-16,-7-1 5 15,0 6-12-15,0 9 7 0,0 2-11 16,0 6 12-16,0 3-13 16,0 0 1-16,0 0-2 15,0 17-12-15,-21 15 7 16,7 13 7-16,-3-1 0 16,17-4 12-16,0-3-17 15,0-12 5-15,11 1 0 16,23-12-7-16,-3-2 13 15,14-6-6-15,-1-1 0 16,1-5-20-16,7 0 17 16,-8 0-49-16,-6-11-29 15,-24-9-69-15,-14-12-159 16,0-5-214-16</inkml:trace>
  <inkml:trace contextRef="#ctx0" brushRef="#br0" timeOffset="502404">8823 8431 594 0,'0'0'135'0,"0"0"6"16,0 0-25-16,0 0-61 16,0 0-16-16,0 0-39 15,-17-6 0-15,17 6 0 16,0 12 2-16,0 6-2 15,17-5 0-15,4-1 6 16,10-6 4-16,-4-4 1 0,4-2 18 16,-10 0 28-16,10 0-12 15,-24-2 27-15,10-16 1 16,-10-2-12-16,-7-9 4 16,0 4-32-16,-7-1-17 15,-31 4 5-15,-7 10-12 16,7-2-7-16,-6 8-2 15,6 6-4-15,10 0-5 16,-2 6 6-16,9 28-36 16,21 3-74-16,0 3-104 15,14-3-73-15,51-11-507 16</inkml:trace>
  <inkml:trace contextRef="#ctx0" brushRef="#br0" timeOffset="502881">9459 8240 639 0,'0'0'249'0,"0"0"-112"16,0 0 20-16,0 0-38 16,0 0-31-16,0 0-25 15,155-135-46-15,-103 127 19 16,9-1-13-16,-2 3-20 15,-14 4 36-15,-8 2-28 0,-23 0 5 16,-7 0 2-16,-7 0-14 16,0 0 19-16,0 0-12 15,0 0-9-15,0 0 8 16,0 5-10-16,0 29 0 16,7 15 7-16,0 20 36 15,-7 8-10-15,17 0-26 16,-10 9-3-16,7 2 14 15,-1 1-13-15,-2 6-5 16,-4-8 6-16,-1 5 5 16,-6-5-9-16,7-8-2 15,-7-4 4-15,7-19 0 16,-7-18 1-16,0-10-5 0,0-10 0 16,0-12 11-16,0-6-9 15,0 0-2-15,-14 0 0 16,-51 0 25-16,-41 0-23 15,-25 0-2-15,4 0-22 16,-1 0-113-16,25 0-96 16,38 0-632-16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2:09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4046 1201 665 0,'0'0'126'0,"0"0"-7"16,0 0 36-16,0 0-54 15,0 0-33-15,0 0-58 16,6-40 3-16,32 31-10 16,7 1 9-16,13 2-15 15,4 3 3-15,-10 3-34 16,6 0-81-16,1 0-123 0,-21 0-109 16</inkml:trace>
  <inkml:trace contextRef="#ctx0" brushRef="#br0" timeOffset="404">4678 775 692 0,'0'0'142'0,"0"0"-14"0,0 0-15 15,0 0-18-15,0 0-36 16,0 0-58-16,79-74 11 16,-48 74-12-16,7 3-3 15,-4 23-8-15,-3 8 11 16,-17 0 0-16,10 3-3 16,-24 3 9-16,0 0-9 15,0 1 3-15,-24-2 0 16,-3-4 0-16,-4-10 2 15,10-5-2-15,4-2 0 16,10-4 5-16,7 0-7 16,0-6 2-16,0 1 0 0,0 0 1 15,31-1 0-15,7-2-1 16,6-3 0-16,15-3-3 16,13 0-30-16,4 0-102 15,-4 0-144-15,-10 0-362 16</inkml:trace>
  <inkml:trace contextRef="#ctx0" brushRef="#br0" timeOffset="618">5545 1244 575 0,'0'0'155'0,"0"0"-19"16,0 0-34-16,0 0-51 15,0 0-40-15,0 0 13 16,-97 108-20-16,53-67-3 16,-8-1 10-16,-17 3-11 15,-10-3-15-15,-10-6-195 16,20-5-497-16</inkml:trace>
  <inkml:trace contextRef="#ctx0" brushRef="#br0" timeOffset="-458">2935 998 494 0,'0'0'200'0,"0"0"-80"15,0 0 20-15,0 0-20 16,0 0-56-16,0 0-25 16,-24-68-39-16,55 68 0 15,14 2-1-15,6 27 8 16,-6 2-9-16,-14 13 2 16,-17 1 0-16,-14 7-5 15,0 5 13-15,-38-3-8 16,-21 3 1-16,-23-6 12 0,16-8-6 15,8-11-7-15,27-12 0 16,10-9 4-16,21-5-4 16,0-3 0-16,0 0 0 15,0-3 12-15,21 0-2 16,37 0 4-16,25 0-6 16,20-8 1-16,0-4-9 15,-6 9-20-15,-15 3-124 16,-30 0-182-16,-8 3-351 15</inkml:trace>
  <inkml:trace contextRef="#ctx0" brushRef="#br0" timeOffset="-276">3654 1547 462 0,'0'0'156'0,"0"0"-85"16,0 0 59-16,0 0-63 15,0 0-24-15,0 0-8 16,-141 108-33-16,82-78 1 16,1-5-3-16,-4 1-138 15,17-6-231-15</inkml:trace>
  <inkml:trace contextRef="#ctx0" brushRef="#br0" timeOffset="2477">7931 1356 673 0,'0'0'154'0,"0"0"-42"0,0 0 23 15,0 0-34 1,0 0-38-16,0 0-58 0,-7 48 7 15,-31-22-10-15,-13 0 8 16,-1 2-8-16,-6-2-2 16,-4 2-55-16,17-5-146 15,18-5-235-15</inkml:trace>
  <inkml:trace contextRef="#ctx0" brushRef="#br0" timeOffset="1595">5968 1141 459 0,'0'0'161'0,"0"0"-41"15,0 0 8 1,0 0 12-16,0 0-53 0,0 0-32 16,0 0-15-16,-52-42-38 15,52 42 12-15,0 0-14 16,41-4 3-16,21-4-5 15,28-1 2-15,13-2-3 16,7-1-37-16,-14-2-109 16,-13 3-39-16,-18-4-114 15</inkml:trace>
  <inkml:trace contextRef="#ctx0" brushRef="#br0" timeOffset="2243">6738 750 374 0,'0'0'117'0,"0"0"-42"15,0 0 16-15,0 0-32 16,0 0-18-16,0 0-5 16,51-77-35-16,-6 77 17 15,0 0-18-15,-7 2 7 16,-11 21-10-16,4 3 3 15,-17 8 0-15,-7 3 1 16,-7 6 7-16,0 3-8 16,-28 2 0-16,-17 1 3 15,1-6-3-15,13-12 0 0,3-5 0 16,28-14-2-16,0-4 6 16,0-2-4-16,0-6 0 15,0 0 3-15,28 0 3 16,10 0-6-16,13-8 0 15,1-10 1-15,-1 1 11 16,1-3-11-16,-7 3 10 16,-8-3-5-16,-6 8 33 15,-17 1-31-15,0 5 1 16,-14 6 16-16,7 0-23 16,-7 0 6-16,0 0-8 15,0 0-11-15,0 17 4 0,0 15 7 16,0 2 0-16,-7 6 3 15,7-3 4-15,0-5-7 16,0-10 0-16,7-4 6 16,17-10-2-16,-3-8-1 15,9 0 9-15,8 0 49 16,0-8-10-16,-10-18 19 16,3-3-22-16,-11-3-11 15,-13-2 32-15,-7-3-33 16,0 3-21-16,0 3 10 15,-27 5-17-15,-18 6-7 16,0 6-1-16,7 5 0 16,-6 9-15-16,16 0 15 0,-10 9-74 15,14 31-66 1,17 11-79-16,7 1-68 0</inkml:trace>
  <inkml:trace contextRef="#ctx0" brushRef="#br0" timeOffset="3062">8450 998 744 0,'0'0'150'0,"0"0"-72"0,0 0 62 15,0 0-32-15,0 0-69 16,0 0-5-16,59-114-24 15,-46 107 0-15,5 0-5 16,-5-2-4-16,1 3-1 16,-7 0 31-16,-7 1-31 15,0 5 27-15,0-3-8 16,0 3-14-16,0 0 12 16,0 0-17-16,0 0 0 15,0 0-7-15,0 0-5 0,0 0 0 16,0 23 6-16,0 11 6 15,0 9 0-15,0 8 0 16,0 7 0-16,0 1-2 16,10-1 12-16,-3-10-10 15,7-8 0-15,-7-11 6 16,-7-9-9-16,0-5 3 16,0-10 0-16,0 1-3 15,0-6 9-15,0 2-6 16,-21-2 1-16,-24 0 5 15,1 0 1-15,-1 0-7 16,24 0 0-16,-3 0 2 16,11 0 6-16,13 0-8 0,0 0 0 15,0 0 10 1,0 0-16-16,0 0 6 0,0 0-12 16,13 0 4-16,39 0-36 15,24-2 10-15,20-4-53 16,7-6-104-16,-7 1-37 15,-6-3-203-15</inkml:trace>
  <inkml:trace contextRef="#ctx0" brushRef="#br0" timeOffset="3451">9066 1123 448 0,'0'0'193'0,"0"0"-56"16,0 0 1-16,0 0-40 15,0 0-11-15,0 0-1 16,20-93-38-16,-20 90-1 16,0 0-10-16,0 3-30 15,0 0-5-15,0 0-2 16,0 6-17-16,0 19 8 16,-7 9 9-16,7 4 0 15,0-1 0-15,0-6 10 16,0-2-17-16,0-9 7 15,31-9 0-15,4-5 8 16,-4-3-1-16,6-3 1 0,1 0 6 16,-10 0-12-1,-4-16 46-15,-4-14-17 0,-2-7 2 16,-18 0 11-16,0-3-41 16,0 0 13-16,0 6-16 15,-24 8 5-15,-14 3-19 16,10 11 14-16,4 12-35 15,-3 0-51-15,-4 4-120 16,7 18-86-16,17 1-177 16</inkml:trace>
  <inkml:trace contextRef="#ctx0" brushRef="#br0" timeOffset="4020">9619 555 433 0,'0'0'209'0,"0"0"-67"16,0 0-33-16,0 0 2 15,0 0 10-15,0 0-65 16,-20-117-9-16,20 111 6 15,0 3-41-15,6-3 4 16,25 4-7-16,-3-2 1 16,3 4 1-16,0 0-6 0,-17 0 0 15,-1 0 31 1,-13 0-35-16,0 0 16 0,0 0-1 16,0 0-12-16,0 0 11 15,0 0-15-15,0 4 0 16,7 15 2-16,3 11 12 15,-3 1-13-15,7 5 22 16,-14 8-23-16,7 4 27 16,0 10-24-16,-7 7-1 15,0 4 11-15,17 11-5 16,-10 3-8-16,7 3 0 16,-1 2 13-16,5-5-12 0,-5-8-1 15,8-7 0 1,-11-11-6-16,4-6 14 0,-7-10-8 15,0-9 0-15,-7-7 8 16,0-8-14-16,0-2 6 16,0-7 0-16,0-1 7 15,0 0 0-15,-38-1-7 16,-34 3 4-16,-24-4-4 16,-8 1-24-16,-23-3-187 15,10-3-311-15</inkml:trace>
  <inkml:trace contextRef="#ctx0" brushRef="#br0" timeOffset="-1517">607 1055 465 0,'0'0'179'0,"0"0"-15"16,0 0-39-16,0 0 6 15,0 0-42-15,0 0-37 16,0-68-3-16,7 44-40 16,17-1 23-16,4-3 10 15,3-5-20-15,6 0 8 0,-2 4-21 16,-4 3-5-16,-7 3 17 16,-10 15-14-16,-14 2 4 15,0 4-11-15,0 2 16 16,0 0-27-16,0 0 11 15,0 0-14-15,0 28 8 16,0 15 6-16,0 13 0 16,-25 5 0-16,12-1 12 15,-1 3-17-15,14-3 5 16,0-3 0-16,0-5-6 16,0-4 12-16,0-10-6 15,0-4 0-15,0-11 12 16,0-12-20-16,0-2 8 0,0-7 0 15,0 4-1 1,0-3 9-16,0-3-8 0,-24 3 5 16,-4-3 1-16,-9 0 1 15,6 0-7-15,17 0 0 16,-7 0-6-16,11 0 12 16,10 0-6-16,0 0 0 15,0 0 2-15,0 0-13 16,0 0 11-16,0 0 0 15,10 0-15-15,25 0 16 16,16 0-1-16,18 0 0 16,20-8-37-16,1-7-36 0,13 1-107 15,-7-6-123 1,-17 6-314-16</inkml:trace>
  <inkml:trace contextRef="#ctx0" brushRef="#br0" timeOffset="-1086">1439 1101 414 0,'0'0'196'16,"0"0"-51"-16,0 0 0 16,0 0-14-16,0 0-44 0,0 0-8 15,-31-49-34 1,24 49-28-16,1 0-10 0,-5 0-7 15,-2 15 0-15,-1 17-2 16,-3 4 10-16,10 6-9 16,7-7 1-16,0 2 0 15,0-5-9-15,31-6 14 16,13-6-5-16,29-15 3 16,2-5 5-16,15 0 4 15,-18-13-12-15,-10-16 1 16,-18-2 20-16,-16-10-2 15,-21-5 21-15,-7-5-4 16,0 0-25-16,-14 5 22 0,-31 6-33 16,-6 12 0-1,6 7-4-15,0 13 4 0,1 8 0 16,-1 0 0-16,17 8-21 16,-3 31-36-16,18 14-88 15,13 7-86-15,0 0-55 16,27 0-324-16</inkml:trace>
  <inkml:trace contextRef="#ctx0" brushRef="#br0" timeOffset="-876">2244 1434 505 0,'0'0'197'0,"0"0"-33"0,0 0-21 16,0 0-7-16,0 0-42 15,0 0-69-15,-35 36 9 16,-16-10-33-16,-11 5 4 16,-3 3-4-16,6 3-1 15,-3 3-34-15,28-5-119 16,10-3-169-16,24-13-295 16</inkml:trace>
  <inkml:trace contextRef="#ctx0" brushRef="#br0" timeOffset="5120">332 575 358 0,'0'0'204'0,"0"0"-92"16,0 0 57-16,0 0-67 0,0 0 7 15,0 0-16-15,0 0-43 16,7-23 24-16,-7 20-33 15,-14 1-25-15,-13-2-10 16,-4 4-1-16,-7 0-5 16,0 0 0-16,4 4 10 15,3 7-11-15,7-3 1 16,10 4 0-16,-7 0-9 16,4 4 11-16,3 4-2 15,1 3 0-15,6 6 11 16,-4 3-11-16,11 2 0 15,0 3 0-15,0 9 6 16,0 2 0-16,0 7 0 16,18 7 16-16,-5 4-18 15,1 5 21-15,-4 10-17 0,-10-1-7 16,0-3 30 0,0 0-27-16,0-9 3 0,0-4 7 15,0-10-8-15,0-11 8 16,7-6-14-16,0-11 0 15,0-6 9-15,0-6 0 16,0-2-9-16,-7-7 0 16,0 1 13-16,0-3-11 15,7 0-2-15,-7-1 0 16,0 2 8-16,0-4 1 16,0 0-8-16,0 0 4 15,0 2 7-15,0 1-6 0,0-3-6 16,0 3 0-1,0-3-10-15,0 0 12 0,10 0-2 16,4 3 0-16,6-3 7 16,25 0-7-16,17 0 0 15,3 0 0-15,1 0-6 16,-4-3-102-16,-35-14-298 16</inkml:trace>
  <inkml:trace contextRef="#ctx0" brushRef="#br1" timeOffset="104543">1243 375 485 0,'0'0'187'0,"0"0"-43"16,0 0-32-16,0 0 18 16,0 0-5-16,0 0-64 15,0-89 6-15,0 86-26 0,0 3-22 16,0 0 11-16,0 0-29 15,0 0-1-15,-13 0 0 16,6 23-2-16,-14 14 2 16,4 3 0-16,17 3 2 15,0 1-7-15,0-2 7 16,0 1-2-16,31-8 0 16,13-10 2-16,8-11-2 15,7-14 0-15,16 0 1 16,-3-16 5-16,-3-19-1 15,-17-8-5-15,-25 0 4 16,-20-3 5-16,-7-5 1 16,0 5-4-16,-21 3-1 0,-30 9 23 15,-8 12-28 1,-9 9 0-16,2 11 0 0,15 2-9 16,6 0-2-16,14 17-28 15,10 17-112-15,15 12-40 16,6-6-142-16,6-9-408 15</inkml:trace>
  <inkml:trace contextRef="#ctx0" brushRef="#br1" timeOffset="105226">2852 332 474 0,'0'0'198'15,"0"0"-106"-15,0 0 42 0,0 0-3 16,0 0-28-16,0 0-58 16,0-64-40-16,38 38 7 15,14-1-8-15,-1-2-4 16,1 7 5-16,-14 4 4 15,-24 7 7-15,3 5-5 16,-17 0-6-16,0 4 33 16,0 2-37-16,0 0-1 15,0 0 0-15,0 0-10 16,0 11 10-16,0 17-3 16,0 7 3-16,0 7-5 15,0 4 7-15,7 3-2 0,0-4 0 16,-1 1 8-1,1-3-8-15,-7-6 0 0,0-3 2 16,0-7-12-16,0-10 10 16,0-3 0-16,-13-5-2 15,-8 0 8-15,-3-4-2 16,3-3-4-16,-3-2 4 16,17 4 2-16,7-4-6 15,0 0 0-15,0 0 3 16,0 0 9-16,0 0-13 15,0 0 1-15,14 0 0 16,55-11-6-16,34-16 7 16,31-1-2-16,7-1-40 0,-10 3-174 15,-18 7-116-15</inkml:trace>
  <inkml:trace contextRef="#ctx0" brushRef="#br1" timeOffset="105717">4936 123 157 0,'0'0'419'0,"0"0"-360"16,0 0 46-16,0 0 17 15,0 0-49-15,0 0-28 16,-76-32-45-16,107 32 0 15,14 0-2-15,7 0 5 16,-8 15-1-16,-6 4 1 16,-24 2 7-16,-14 4-8 15,0 10-2-15,-7 1 0 0,-51 5 22 16,-11-3-14-16,10-13-2 16,15-4 0-16,23-13 0 15,14-6-1-15,7-2-5 16,0 0 0-16,28 0-8 15,61 0 16-15,28-16-11 16,34-10 3-16,-3 3-151 16,-24 11-103-16,-35 10-310 15</inkml:trace>
  <inkml:trace contextRef="#ctx0" brushRef="#br1" timeOffset="106300">6968 97 594 0,'0'0'91'0,"0"0"-12"0,0 0 26 15,0 0-43 1,0 0-36-16,0 0-4 0,35-57-17 16,-4 57-5-16,-1 0 0 15,-2 0 3-15,3 9-8 16,0 11 5-16,-11-3 0 15,-6 0-3-15,3 1 5 16,-17-1-2-16,0 3 0 16,-17 0-10-16,-27-3 8 15,16-3 4-15,-3-6 4 16,24-1-2-16,7-4 2 16,0-1-7-16,0-2 1 0,0 6 0 15,7 0-1-15,24 3 1 16,7 2 0-16,-4-4 6 15,4 8 6-15,0 0-12 16,0 1 0-16,-11 5 2 16,-3-1-9-16,-10-3 7 15,-7 0 0-15,-7-5-7 16,0 4 14-16,0-1-14 16,-52-1 2-16,-6 0 5 15,-25-4-1-15,11-5 1 16,3 0-37-16,25-5-94 15,30 0-246-15</inkml:trace>
  <inkml:trace contextRef="#ctx0" brushRef="#br1" timeOffset="106922">9169 60 401 0,'0'0'175'16,"0"0"-40"-16,0 0-6 16,0 0-12-16,0 0-5 15,0 0-70-15,0 0 9 16,-7-60-7-16,7 60-22 16,0 0 3-16,0 0-25 15,0 0-3-15,0 0-4 16,0 4 5-16,0 16 2 15,0-1 0-15,0 4 5 16,0 2-9-16,7-4 4 16,6-1 0-16,12-3-5 0,2-8 16 15,11-7-11 1,0-2 0-16,0 0 5 0,-18 0 6 16,4-14-10-16,-10 3-1 15,-7-7 13-15,7 4-6 16,-14 2 2-16,0 4 17 15,0 7-10-15,0-4 26 16,0 3-35-16,0 2-6 16,0 0-2-16,0 0-12 15,0 11 11-15,0 18-1 16,0 5 6-16,0 6-13 16,0 0 10-16,0 3 0 15,0-1-3-15,17 2 1 16,3 4-64-16,-13-8-134 0,-7-6-252 15</inkml:trace>
  <inkml:trace contextRef="#ctx0" brushRef="#br1" timeOffset="1.37167E6">623 1681 488 0,'0'0'155'16,"0"0"-57"-16,0 0 35 15,0 0-25-15,0 0-18 16,0 0-6-16,0 0-29 15,-8-14 7-15,8 14-20 0,0 0-26 16,0 0 17 0,0 0-30-16,0 0 0 0,0 0-3 15,0 21 7-15,0 9-7 16,0-6 3-16,0 0 8 16,0-3-10-16,0-7-1 15,0 0 0-15,0-4 2 16,0-7 0-16,0 4-2 15,16-3 0-15,5 3 9 16,-5-4-7-16,9-3-2 16,29 0 0-16,20 0 4 15,13 0 4-15,12 0-5 16,-3 0-3-16,3-14 7 0,-8-3-3 16,-4 0-4-16,3-2 1 15,-19 10-2 1,-1-1 3-16,4 3-2 0,-32 3 0 15,3-2 9-15,-16 2-13 16,-4 1 4-16,-8-1 0 16,3 1-6-16,-11 0 7 15,-1 3-1-15,0-4 1 16,0 0 10-16,-8 1-2 16,0-1 2-16,0 1 6 15,0 0 18-15,0 3-30 16,0-3 16-16,0 3-2 15,0-8-18-15,0 6 23 16,0-9-24-16,0 5 1 0,0-1 3 16,0 0-3-16,0 0-1 15,0-4 0-15,0 1 12 16,0-4-12-16,0 1 0 16,0-5 0-16,0 5-11 15,0 2-14-15,-16 8-77 16,-30 3-142-16,-16 0-267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52:09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4046 1201 665 0,'0'0'126'0,"0"0"-7"16,0 0 36-16,0 0-54 15,0 0-33-15,0 0-58 16,6-40 3-16,32 31-10 16,7 1 9-16,13 2-15 15,4 3 3-15,-10 3-34 16,6 0-81-16,1 0-123 0,-21 0-109 16</inkml:trace>
  <inkml:trace contextRef="#ctx0" brushRef="#br0" timeOffset="404">4678 775 692 0,'0'0'142'0,"0"0"-14"0,0 0-15 15,0 0-18-15,0 0-36 16,0 0-58-16,79-74 11 16,-48 74-12-16,7 3-3 15,-4 23-8-15,-3 8 11 16,-17 0 0-16,10 3-3 16,-24 3 9-16,0 0-9 15,0 1 3-15,-24-2 0 16,-3-4 0-16,-4-10 2 15,10-5-2-15,4-2 0 16,10-4 5-16,7 0-7 16,0-6 2-16,0 1 0 0,0 0 1 15,31-1 0-15,7-2-1 16,6-3 0-16,15-3-3 16,13 0-30-16,4 0-102 15,-4 0-144-15,-10 0-362 16</inkml:trace>
  <inkml:trace contextRef="#ctx0" brushRef="#br0" timeOffset="618">5545 1244 575 0,'0'0'155'0,"0"0"-19"16,0 0-34-16,0 0-51 15,0 0-40-15,0 0 13 16,-97 108-20-16,53-67-3 16,-8-1 10-16,-17 3-11 15,-10-3-15-15,-10-6-195 16,20-5-497-16</inkml:trace>
  <inkml:trace contextRef="#ctx0" brushRef="#br0" timeOffset="-458">2935 998 494 0,'0'0'200'0,"0"0"-80"15,0 0 20-15,0 0-20 16,0 0-56-16,0 0-25 16,-24-68-39-16,55 68 0 15,14 2-1-15,6 27 8 16,-6 2-9-16,-14 13 2 16,-17 1 0-16,-14 7-5 15,0 5 13-15,-38-3-8 16,-21 3 1-16,-23-6 12 0,16-8-6 15,8-11-7-15,27-12 0 16,10-9 4-16,21-5-4 16,0-3 0-16,0 0 0 15,0-3 12-15,21 0-2 16,37 0 4-16,25 0-6 16,20-8 1-16,0-4-9 15,-6 9-20-15,-15 3-124 16,-30 0-182-16,-8 3-351 15</inkml:trace>
  <inkml:trace contextRef="#ctx0" brushRef="#br0" timeOffset="-276">3654 1547 462 0,'0'0'156'0,"0"0"-85"16,0 0 59-16,0 0-63 15,0 0-24-15,0 0-8 16,-141 108-33-16,82-78 1 16,1-5-3-16,-4 1-138 15,17-6-231-15</inkml:trace>
  <inkml:trace contextRef="#ctx0" brushRef="#br0" timeOffset="2477">7931 1356 673 0,'0'0'154'0,"0"0"-42"0,0 0 23 15,0 0-34 1,0 0-38-16,0 0-58 0,-7 48 7 15,-31-22-10-15,-13 0 8 16,-1 2-8-16,-6-2-2 16,-4 2-55-16,17-5-146 15,18-5-235-15</inkml:trace>
  <inkml:trace contextRef="#ctx0" brushRef="#br0" timeOffset="1595">5968 1141 459 0,'0'0'161'0,"0"0"-41"15,0 0 8 1,0 0 12-16,0 0-53 0,0 0-32 16,0 0-15-16,-52-42-38 15,52 42 12-15,0 0-14 16,41-4 3-16,21-4-5 15,28-1 2-15,13-2-3 16,7-1-37-16,-14-2-109 16,-13 3-39-16,-18-4-114 15</inkml:trace>
  <inkml:trace contextRef="#ctx0" brushRef="#br0" timeOffset="2243">6738 750 374 0,'0'0'117'0,"0"0"-42"15,0 0 16-15,0 0-32 16,0 0-18-16,0 0-5 16,51-77-35-16,-6 77 17 15,0 0-18-15,-7 2 7 16,-11 21-10-16,4 3 3 15,-17 8 0-15,-7 3 1 16,-7 6 7-16,0 3-8 16,-28 2 0-16,-17 1 3 15,1-6-3-15,13-12 0 0,3-5 0 16,28-14-2-16,0-4 6 16,0-2-4-16,0-6 0 15,0 0 3-15,28 0 3 16,10 0-6-16,13-8 0 15,1-10 1-15,-1 1 11 16,1-3-11-16,-7 3 10 16,-8-3-5-16,-6 8 33 15,-17 1-31-15,0 5 1 16,-14 6 16-16,7 0-23 16,-7 0 6-16,0 0-8 15,0 0-11-15,0 17 4 0,0 15 7 16,0 2 0-16,-7 6 3 15,7-3 4-15,0-5-7 16,0-10 0-16,7-4 6 16,17-10-2-16,-3-8-1 15,9 0 9-15,8 0 49 16,0-8-10-16,-10-18 19 16,3-3-22-16,-11-3-11 15,-13-2 32-15,-7-3-33 16,0 3-21-16,0 3 10 15,-27 5-17-15,-18 6-7 16,0 6-1-16,7 5 0 16,-6 9-15-16,16 0 15 0,-10 9-74 15,14 31-66 1,17 11-79-16,7 1-68 0</inkml:trace>
  <inkml:trace contextRef="#ctx0" brushRef="#br0" timeOffset="3062">8450 998 744 0,'0'0'150'0,"0"0"-72"0,0 0 62 15,0 0-32-15,0 0-69 16,0 0-5-16,59-114-24 15,-46 107 0-15,5 0-5 16,-5-2-4-16,1 3-1 16,-7 0 31-16,-7 1-31 15,0 5 27-15,0-3-8 16,0 3-14-16,0 0 12 16,0 0-17-16,0 0 0 15,0 0-7-15,0 0-5 0,0 0 0 16,0 23 6-16,0 11 6 15,0 9 0-15,0 8 0 16,0 7 0-16,0 1-2 16,10-1 12-16,-3-10-10 15,7-8 0-15,-7-11 6 16,-7-9-9-16,0-5 3 16,0-10 0-16,0 1-3 15,0-6 9-15,0 2-6 16,-21-2 1-16,-24 0 5 15,1 0 1-15,-1 0-7 16,24 0 0-16,-3 0 2 16,11 0 6-16,13 0-8 0,0 0 0 15,0 0 10 1,0 0-16-16,0 0 6 0,0 0-12 16,13 0 4-16,39 0-36 15,24-2 10-15,20-4-53 16,7-6-104-16,-7 1-37 15,-6-3-203-15</inkml:trace>
  <inkml:trace contextRef="#ctx0" brushRef="#br0" timeOffset="3451">9066 1123 448 0,'0'0'193'0,"0"0"-56"16,0 0 1-16,0 0-40 15,0 0-11-15,0 0-1 16,20-93-38-16,-20 90-1 16,0 0-10-16,0 3-30 15,0 0-5-15,0 0-2 16,0 6-17-16,0 19 8 16,-7 9 9-16,7 4 0 15,0-1 0-15,0-6 10 16,0-2-17-16,0-9 7 15,31-9 0-15,4-5 8 16,-4-3-1-16,6-3 1 0,1 0 6 16,-10 0-12-1,-4-16 46-15,-4-14-17 0,-2-7 2 16,-18 0 11-16,0-3-41 16,0 0 13-16,0 6-16 15,-24 8 5-15,-14 3-19 16,10 11 14-16,4 12-35 15,-3 0-51-15,-4 4-120 16,7 18-86-16,17 1-177 16</inkml:trace>
  <inkml:trace contextRef="#ctx0" brushRef="#br0" timeOffset="4020">9619 555 433 0,'0'0'209'0,"0"0"-67"16,0 0-33-16,0 0 2 15,0 0 10-15,0 0-65 16,-20-117-9-16,20 111 6 15,0 3-41-15,6-3 4 16,25 4-7-16,-3-2 1 16,3 4 1-16,0 0-6 0,-17 0 0 15,-1 0 31 1,-13 0-35-16,0 0 16 0,0 0-1 16,0 0-12-16,0 0 11 15,0 0-15-15,0 4 0 16,7 15 2-16,3 11 12 15,-3 1-13-15,7 5 22 16,-14 8-23-16,7 4 27 16,0 10-24-16,-7 7-1 15,0 4 11-15,17 11-5 16,-10 3-8-16,7 3 0 16,-1 2 13-16,5-5-12 0,-5-8-1 15,8-7 0 1,-11-11-6-16,4-6 14 0,-7-10-8 15,0-9 0-15,-7-7 8 16,0-8-14-16,0-2 6 16,0-7 0-16,0-1 7 15,0 0 0-15,-38-1-7 16,-34 3 4-16,-24-4-4 16,-8 1-24-16,-23-3-187 15,10-3-311-15</inkml:trace>
  <inkml:trace contextRef="#ctx0" brushRef="#br0" timeOffset="-1517">607 1055 465 0,'0'0'179'0,"0"0"-15"16,0 0-39-16,0 0 6 15,0 0-42-15,0 0-37 16,0-68-3-16,7 44-40 16,17-1 23-16,4-3 10 15,3-5-20-15,6 0 8 0,-2 4-21 16,-4 3-5-16,-7 3 17 16,-10 15-14-16,-14 2 4 15,0 4-11-15,0 2 16 16,0 0-27-16,0 0 11 15,0 0-14-15,0 28 8 16,0 15 6-16,0 13 0 16,-25 5 0-16,12-1 12 15,-1 3-17-15,14-3 5 16,0-3 0-16,0-5-6 16,0-4 12-16,0-10-6 15,0-4 0-15,0-11 12 16,0-12-20-16,0-2 8 0,0-7 0 15,0 4-1 1,0-3 9-16,0-3-8 0,-24 3 5 16,-4-3 1-16,-9 0 1 15,6 0-7-15,17 0 0 16,-7 0-6-16,11 0 12 16,10 0-6-16,0 0 0 15,0 0 2-15,0 0-13 16,0 0 11-16,0 0 0 15,10 0-15-15,25 0 16 16,16 0-1-16,18 0 0 16,20-8-37-16,1-7-36 0,13 1-107 15,-7-6-123 1,-17 6-314-16</inkml:trace>
  <inkml:trace contextRef="#ctx0" brushRef="#br0" timeOffset="-1086">1439 1101 414 0,'0'0'196'16,"0"0"-51"-16,0 0 0 16,0 0-14-16,0 0-44 0,0 0-8 15,-31-49-34 1,24 49-28-16,1 0-10 0,-5 0-7 15,-2 15 0-15,-1 17-2 16,-3 4 10-16,10 6-9 16,7-7 1-16,0 2 0 15,0-5-9-15,31-6 14 16,13-6-5-16,29-15 3 16,2-5 5-16,15 0 4 15,-18-13-12-15,-10-16 1 16,-18-2 20-16,-16-10-2 15,-21-5 21-15,-7-5-4 16,0 0-25-16,-14 5 22 0,-31 6-33 16,-6 12 0-1,6 7-4-15,0 13 4 0,1 8 0 16,-1 0 0-16,17 8-21 16,-3 31-36-16,18 14-88 15,13 7-86-15,0 0-55 16,27 0-324-16</inkml:trace>
  <inkml:trace contextRef="#ctx0" brushRef="#br0" timeOffset="-876">2244 1434 505 0,'0'0'197'0,"0"0"-33"0,0 0-21 16,0 0-7-16,0 0-42 15,0 0-69-15,-35 36 9 16,-16-10-33-16,-11 5 4 16,-3 3-4-16,6 3-1 15,-3 3-34-15,28-5-119 16,10-3-169-16,24-13-295 16</inkml:trace>
  <inkml:trace contextRef="#ctx0" brushRef="#br0" timeOffset="5120">332 575 358 0,'0'0'204'0,"0"0"-92"16,0 0 57-16,0 0-67 0,0 0 7 15,0 0-16-15,0 0-43 16,7-23 24-16,-7 20-33 15,-14 1-25-15,-13-2-10 16,-4 4-1-16,-7 0-5 16,0 0 0-16,4 4 10 15,3 7-11-15,7-3 1 16,10 4 0-16,-7 0-9 16,4 4 11-16,3 4-2 15,1 3 0-15,6 6 11 16,-4 3-11-16,11 2 0 15,0 3 0-15,0 9 6 16,0 2 0-16,0 7 0 16,18 7 16-16,-5 4-18 15,1 5 21-15,-4 10-17 0,-10-1-7 16,0-3 30 0,0 0-27-16,0-9 3 0,0-4 7 15,0-10-8-15,0-11 8 16,7-6-14-16,0-11 0 15,0-6 9-15,0-6 0 16,0-2-9-16,-7-7 0 16,0 1 13-16,0-3-11 15,7 0-2-15,-7-1 0 16,0 2 8-16,0-4 1 16,0 0-8-16,0 0 4 15,0 2 7-15,0 1-6 0,0-3-6 16,0 3 0-1,0-3-10-15,0 0 12 0,10 0-2 16,4 3 0-16,6-3 7 16,25 0-7-16,17 0 0 15,3 0 0-15,1 0-6 16,-4-3-102-16,-35-14-298 16</inkml:trace>
  <inkml:trace contextRef="#ctx0" brushRef="#br1" timeOffset="104543">1243 375 485 0,'0'0'187'0,"0"0"-43"16,0 0-32-16,0 0 18 16,0 0-5-16,0 0-64 15,0-89 6-15,0 86-26 0,0 3-22 16,0 0 11-16,0 0-29 15,0 0-1-15,-13 0 0 16,6 23-2-16,-14 14 2 16,4 3 0-16,17 3 2 15,0 1-7-15,0-2 7 16,0 1-2-16,31-8 0 16,13-10 2-16,8-11-2 15,7-14 0-15,16 0 1 16,-3-16 5-16,-3-19-1 15,-17-8-5-15,-25 0 4 16,-20-3 5-16,-7-5 1 16,0 5-4-16,-21 3-1 0,-30 9 23 15,-8 12-28 1,-9 9 0-16,2 11 0 0,15 2-9 16,6 0-2-16,14 17-28 15,10 17-112-15,15 12-40 16,6-6-142-16,6-9-408 15</inkml:trace>
  <inkml:trace contextRef="#ctx0" brushRef="#br1" timeOffset="105226">2852 332 474 0,'0'0'198'15,"0"0"-106"-15,0 0 42 0,0 0-3 16,0 0-28-16,0 0-58 16,0-64-40-16,38 38 7 15,14-1-8-15,-1-2-4 16,1 7 5-16,-14 4 4 15,-24 7 7-15,3 5-5 16,-17 0-6-16,0 4 33 16,0 2-37-16,0 0-1 15,0 0 0-15,0 0-10 16,0 11 10-16,0 17-3 16,0 7 3-16,0 7-5 15,0 4 7-15,7 3-2 0,0-4 0 16,-1 1 8-1,1-3-8-15,-7-6 0 0,0-3 2 16,0-7-12-16,0-10 10 16,0-3 0-16,-13-5-2 15,-8 0 8-15,-3-4-2 16,3-3-4-16,-3-2 4 16,17 4 2-16,7-4-6 15,0 0 0-15,0 0 3 16,0 0 9-16,0 0-13 15,0 0 1-15,14 0 0 16,55-11-6-16,34-16 7 16,31-1-2-16,7-1-40 0,-10 3-174 15,-18 7-116-15</inkml:trace>
  <inkml:trace contextRef="#ctx0" brushRef="#br1" timeOffset="105717">4936 123 157 0,'0'0'419'0,"0"0"-360"16,0 0 46-16,0 0 17 15,0 0-49-15,0 0-28 16,-76-32-45-16,107 32 0 15,14 0-2-15,7 0 5 16,-8 15-1-16,-6 4 1 16,-24 2 7-16,-14 4-8 15,0 10-2-15,-7 1 0 0,-51 5 22 16,-11-3-14-16,10-13-2 16,15-4 0-16,23-13 0 15,14-6-1-15,7-2-5 16,0 0 0-16,28 0-8 15,61 0 16-15,28-16-11 16,34-10 3-16,-3 3-151 16,-24 11-103-16,-35 10-310 15</inkml:trace>
  <inkml:trace contextRef="#ctx0" brushRef="#br1" timeOffset="106300">6968 97 594 0,'0'0'91'0,"0"0"-12"0,0 0 26 15,0 0-43 1,0 0-36-16,0 0-4 0,35-57-17 16,-4 57-5-16,-1 0 0 15,-2 0 3-15,3 9-8 16,0 11 5-16,-11-3 0 15,-6 0-3-15,3 1 5 16,-17-1-2-16,0 3 0 16,-17 0-10-16,-27-3 8 15,16-3 4-15,-3-6 4 16,24-1-2-16,7-4 2 16,0-1-7-16,0-2 1 0,0 6 0 15,7 0-1-15,24 3 1 16,7 2 0-16,-4-4 6 15,4 8 6-15,0 0-12 16,0 1 0-16,-11 5 2 16,-3-1-9-16,-10-3 7 15,-7 0 0-15,-7-5-7 16,0 4 14-16,0-1-14 16,-52-1 2-16,-6 0 5 15,-25-4-1-15,11-5 1 16,3 0-37-16,25-5-94 15,30 0-246-15</inkml:trace>
  <inkml:trace contextRef="#ctx0" brushRef="#br1" timeOffset="106922">9169 60 401 0,'0'0'175'16,"0"0"-40"-16,0 0-6 16,0 0-12-16,0 0-5 15,0 0-70-15,0 0 9 16,-7-60-7-16,7 60-22 16,0 0 3-16,0 0-25 15,0 0-3-15,0 0-4 16,0 4 5-16,0 16 2 15,0-1 0-15,0 4 5 16,0 2-9-16,7-4 4 16,6-1 0-16,12-3-5 0,2-8 16 15,11-7-11 1,0-2 0-16,0 0 5 0,-18 0 6 16,4-14-10-16,-10 3-1 15,-7-7 13-15,7 4-6 16,-14 2 2-16,0 4 17 15,0 7-10-15,0-4 26 16,0 3-35-16,0 2-6 16,0 0-2-16,0 0-12 15,0 11 11-15,0 18-1 16,0 5 6-16,0 6-13 16,0 0 10-16,0 3 0 15,0-1-3-15,17 2 1 16,3 4-64-16,-13-8-134 0,-7-6-252 15</inkml:trace>
  <inkml:trace contextRef="#ctx0" brushRef="#br1" timeOffset="83179.811">623 1681 488 0,'0'0'155'16,"0"0"-57"-16,0 0 35 15,0 0-25-15,0 0-18 16,0 0-6-16,0 0-29 15,-8-14 7-15,8 14-20 0,0 0-26 16,0 0 17 0,0 0-30-16,0 0 0 0,0 0-3 15,0 21 7-15,0 9-7 16,0-6 3-16,0 0 8 16,0-3-10-16,0-7-1 15,0 0 0-15,0-4 2 16,0-7 0-16,0 4-2 15,16-3 0-15,5 3 9 16,-5-4-7-16,9-3-2 16,29 0 0-16,20 0 4 15,13 0 4-15,12 0-5 16,-3 0-3-16,3-14 7 0,-8-3-3 16,-4 0-4-16,3-2 1 15,-19 10-2 1,-1-1 3-16,4 3-2 0,-32 3 0 15,3-2 9-15,-16 2-13 16,-4 1 4-16,-8-1 0 16,3 1-6-16,-11 0 7 15,-1 3-1-15,0-4 1 16,0 0 10-16,-8 1-2 16,0-1 2-16,0 1 6 15,0 0 18-15,0 3-30 16,0-3 16-16,0 3-2 15,0-8-18-15,0 6 23 16,0-9-24-16,0 5 1 0,0-1 3 16,0 0-3-16,0 0-1 15,0-4 0-15,0 1 12 16,0-4-12-16,0 1 0 16,0-5 0-16,0 5-11 15,0 2-14-15,-16 8-77 16,-30 3-142-16,-16 0-267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4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31 448 0,'0'0'126'16,"0"0"-19"-16,0 0 7 15,0 0-61-15,0 0-33 16,0 0-20-16,174-31-7 15,-71 31 5-15,5 0-100 16,-14 0-27-16,-33 0 3 0,-33 8-57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7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38 283 460 0,'0'0'224'0,"0"0"-61"15,0 0-23-15,0 0 11 16,0 0-87-16,0 0-4 16,-31-91-26-16,31 91-33 15,0 0-1-15,0 0-4 0,-7 8-9 16,7 29 12-16,0 12-3 15,0 2 4-15,0 1 0 16,38-11-2-16,7-13-4 16,13-8 6-16,0-18 0 15,1-2 4-15,-4 0-1 16,-10-20 11-16,-11-14-6 16,-3-11-7-16,-10-13 39 15,-4-4-4-15,-17-5-1 16,0 7-3-16,-38 9-30 15,-21 11 12-15,-2 15-14 16,-5 13-7-16,15 12 0 16,-1 0-3-16,14 20-45 0,18 25-67 15,9 16-98 1,11 10-114-16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5.0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0 107 0,'0'0'86'16,"0"0"-31"-16,0 0 12 16,0 0 18-16,348 0-59 15,-208 0-26-15,-8 0 0 16,-10 0-141-16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64 299 0,'0'0'104'0,"0"0"15"15,0 0-39-15,0 0 8 0,0 0-42 16,0 0-14-16,-43-39-17 15,72 35-10-15,46 0 5 16,4 0-8-16,20 0 4 16,4 4-10-16,-23 0 4 15,-19 0-66-15,-19 0-54 16,-23 0-62-16,-19 12-128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5.6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3 131 0,'0'0'226'0,"0"0"-135"15,0 0-4 1,0 0-25-16,0 0-41 0,0 0-21 16,230 0-3-16,-108 0-44 15,0-3-327-15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5.8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0 274 326 0,'0'0'144'0,"0"0"-33"15,0 0-19-15,0 0-46 16,0 0-32-16,0 0-14 16,201-20-2-16,-130 20-6 15,-10 0-161-15,-10 0-276 16</inkml:trace>
  <inkml:trace contextRef="#ctx0" brushRef="#br0" timeOffset="232">689 43 369 0,'0'0'276'0,"0"0"-149"0,0 0 16 16,0 0-26-16,0 0-47 15,0 0-56-15,0-43-9 16,0 43-10-16,10 16 2 15,-1 19 3-15,-9 0 1 16,0 12 2-16,10 0-6 16,-10 0-97-16,0 0-145 15,0-4-285-15</inkml:trace>
  <inkml:trace contextRef="#ctx0" brushRef="#br0" timeOffset="601">1013 234 162 0,'0'0'306'15,"0"0"-171"-15,0 0-43 16,0 0 1-16,0 0-77 16,0 0-12-16,0-19-8 15,0 50 9-15,0 0-5 16,10 1 0-16,-1-5 3 15,19 0 1-15,5-11-4 16,5-5 0-16,13-7 9 0,1-4-5 16,9 0 19-16,-19 0 36 15,-4-12 15-15,-20-10 19 16,6-10-13-16,-15-3-6 16,-9 0-1-16,0 0-44 15,0 2 12-15,0 8-30 16,-42 1-1-16,-5 8-10 15,-14 16 0-15,-23 0-1 16,4 0-7-16,0 28-129 16,0 15-112-16,-4 3-151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33.6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413 170 212 0,'0'0'402'0,"0"0"-249"16,0 0-37-16,0 0 4 16,0 0-40-16,0 0-28 15,-52-165-5-15,15 161-39 16,-6 4 0-16,-18 0-8 15,0 0 10-15,10 23-18 16,4 14 8-16,14 5 0 16,14 5-5-16,19 8 5 15,0 2 0-15,19 6-2 16,33 0 9-16,9-9-14 16,0-11 7-16,-24-8 0 15,5-11-6-15,-23-8 6 16,-19-5 0-16,0-3-4 0,0-5-1 15,0 2 3-15,-28 3-62 16,-42-5-10-16,-1 2-27 16,1-5-53-16,28 0-25 15,23 0-6-15,19 0-143 16</inkml:trace>
  <inkml:trace contextRef="#ctx0" brushRef="#br0" timeOffset="973">587 388 211 0,'0'0'193'0,"0"0"-43"0,0 0-17 16,0 0-12-16,0 0-18 15,0 0-37-15,37-51-12 16,-37 51-54-16,0 0-4 16,0 4-2-16,0 27-2 15,0 9 8-15,0-2 2 16,0-3 9-16,0-11-10 15,0 0-1-15,0-10 1 16,9-1-9-16,24-10 8 16,-5-3 0-16,15 0-4 15,-15 0 6-15,5 0-2 16,-5-19 0-16,-5-13 2 0,-4 2 10 16,-10-10-11-1,-9 2 13-15,0 3 17 0,0 7-21 16,0 12 24-16,0 9-19 15,0 2-10-15,0 5-10 16,0 0-2-16,0 22-5 16,0 12 1-16,0 9 21 15,10-8-12-15,13-5 2 16,5-6-28-16,-9-8 14 16,5-4-24-16,-15-12-2 15,10 0 31-15,0 0-3 16,13 0 12-16,-13-12 0 15,5-15 5-15,-6-2 5 16,-8 0 4-16,-1 1 5 16,1 7 26-16,-10 7-32 0,0 9 10 15,9 5-23-15,-9 0 9 16,14 0-20-16,-14 0 1 16,10 5-1-16,-1 25-3 15,10-3 23-15,4 2-9 16,5-10 0-16,-18-3-21 15,13-12 17-15,-13-2-26 16,-10-2 29-16,9 0-6 16,-9 0 14-16,9 0 5 15,1-19-12-15,-1-8 7 16,15 3-7-16,-6 5 0 16,-8 9 0-16,8 4-6 0,-18 6 7 15,15 0-2 1,-6 0-1-16,19 0-8 0,5 0 2 15,-5 0 6-15,-9 6 2 16,14-6-6-16,-15 0 5 16,-8 2 1-16,-1-2 0 15,5 0-2-15,-14 0-4 16,0 0 6-16,0 0 0 16,0 0 11-16,10 0-4 15,-1 0 1-15,10-8 1 16,14 0-1-16,-5-6-9 15,5-2 1-15,-5 0 0 0,5 4-4 16,-24 0 10 0,10 9-6-16,0-2 0 15,-5 5 5-15,-5 0-18 0,10 0 13 16,-10 0-12-16,10 0 8 16,5 16-14-16,-6 4 18 15,-8-1 0-15,-1-2-23 16,5-6 19-16,-4-8-34 15,-1 3-5-15,0-6 8 16,-9 0-44-16,19 0 5 16,-5-9-166-16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19.2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166 1575 613 0,'0'0'118'16,"0"0"31"-16,0 0-32 15,0 0-12-15,0 0-14 16,0 0 1-16,0-197-24 16,0 184-23-16,0 1-31 15,0 8 7-15,0 4-16 16,-10 0-2-16,1 0-6 0,-24 19-10 16,5 32 13-1,-14 11-4-15,14 0 4 0,18 1-3 16,10-5-14-16,0-3-48 15,28-4 61-15,33-16-54 16,10-15-18-16,23-9 68 16,4-11-13-16,-4 0 21 15,-24 0 1-15,-23-24 10 16,5-6-8-16,-19-5-3 16,-5-5 0-16,-9-3 14 15,-19 13-13-15,0 6 10 16,0 12 20-16,0 6-24 15,0 6 13-15,0 0-20 16,0 0-23-16,0 0 20 0,0 25-12 16,0 12 15-1,14-2 1-15,23-5 1 0,15-2-4 16,0-9-6-16,9-7 1 16,0-12 1-16,-14 0 7 15,4 0-1-15,-9-16 5 16,-13-19 7-16,3-3-7 15,-22-6 0-15,-10 1-5 16,0 0 34-16,0 4-16 16,0 8 4-16,0 12-1 15,-10 6-21-15,10 13 19 16,0 0-19-16,0 0-23 16,0 0 22-16,0 40-15 0,0 11 16 15,29-1-2 1,22 1-4-16,1 0 5 0,18-8-8 15,1-4-1-15,-1-12-2 16,-9-7 6-16,-19-9 3 16,-14-2 2-16,-28-9-38 15,0 0 28-15,0 0-21 16,-28 0-50-16,-23-5 63 16,-1-22 1-16,10 0 18 15,14-1-2-15,9-3 13 16,9 4-11-16,10 2 0 15,0 0 5-15,0 0-2 0,0 10 0 16,0 3-3 0,10 4 0-16,9 6 4 0,-1 2-4 15,15 0 0-15,-5 0 1 16,15 0-9-16,-1 0 8 16,14 18 0-16,29 6-1 15,-6 11 9-15,1 3-8 16,0-2 0-16,-19 3 2 15,-9-4-8-15,-19-8 6 16,-15-7 0-16,-18-9-5 16,0-2-1-16,0-6 5 15,-9-3-17-15,-52 0 18 16,-10 0 17-16,1 0-17 16,28-8 0-16,14-11-1 15,14-1 1-15,14-8 0 0,0 6 0 16,0-6 2-16,14-3-8 15,33-4 6-15,14 3 0 16,9 5-5-16,-9 4 10 16,-19 3-5-16,1 8 0 15,-25 5 5-15,-8 3-5 16,-1 4 1-16,-9-4-1 16,0 4 16-16,0 0-9 15,0 0-7-15,0 0 0 16,0 0-24-16,0 0 20 15,0 4-2-15,0 19 6 16,-19 0-2-16,-14 1 9 0,15-1-7 16,-1-3 0-1,19-4 7-15,-9-4-8 0,9-10 1 16,0 3 0-16,9-5 1 16,43 0 8-16,18 0-3 15,10 0-6-15,-10-7 8 16,-18-16-2-16,-1-2-4 15,-13 2 5-15,-5-4 36 16,-15 5-21-16,-18-7 25 16,0 2-12-16,0 7-30 15,0 9 22-15,0 3-27 16,0 8 0-16,0 0-1 16,0 0-5-16,0 0 3 0,0 31-4 15,0 12 14 1,10-8-10-16,9 4 3 0,13-8 0 15,-3-11-5-15,-6-2 12 16,15-9-7-16,-5-5 0 16,-5-4 8-16,-10 0-17 15,15 0 9-15,-5 0 0 16,-4-4-2-16,4-15 12 16,-4-1-10-16,-6-3 0 15,10-4 10-15,-4 3-18 16,4 8 8-16,-19 1 0 15,15 11-8-15,-5 0 6 0,-1 4-3 16,-8 0-3 0,23 0-24-16,-15 0 29 0,15 15-12 15,5 9 5-15,4-5 3 16,10 6-15-16,9-15 19 16,28-2 2-16,0-8-9 15,33 0 5-15,-9-23 5 16,-24-24 0-16,-5-7 4 15,-13-9 5-15,-24-11 13 16,-5-4 22-16,-9-8-32 16,-24 8 30-16,-9 11-27 15,0 13 9-15,0 15 20 16,-23 16-41-16,13 7 14 16,1 16-17-16,0 0-8 15,-10 32 3-15,-5 33-2 0,-4 21 7 16,19 8 4-16,9-8-4 15,0-3-1-15,0-18-69 16,28-3-50-16,33-13-7 16,9-20-116-16,-18-9-93 15</inkml:trace>
  <inkml:trace contextRef="#ctx0" brushRef="#br0" timeOffset="151">3981 1290 179 0,'0'0'212'0,"0"0"-140"16,0 0-60-16,0 0 4 15,366-24-12-15,-225 24-8 16,0 0-92-16</inkml:trace>
  <inkml:trace contextRef="#ctx0" brushRef="#br0" timeOffset="521">5497 974 491 0,'0'0'148'16,"0"0"7"-16,0 0-63 15,-131-242 4-15,79 191-3 16,-4 12-54-16,4 15 14 0,0 17-37 15,1 7-4-15,13 0-10 16,-13 39-2-16,8 24 0 16,15 15-4-16,28 4 7 15,0 7-3-15,19-3 0 16,51-4 4-16,10 0 2 16,5-15-6-16,-6-2 0 15,-8-6-9-15,-10-5 9 16,-10-6 0-16,-32-10 0 15,-9-10-5-15,-10-7-1 16,0-15-17-16,-52-2-20 16,-9-4 1-16,0 0-3 0,14 0-57 15,14 0-42-15,33-23-124 16,33-20-251-16</inkml:trace>
  <inkml:trace contextRef="#ctx0" brushRef="#br0" timeOffset="1392">5783 1188 203 0,'0'0'181'16,"0"0"-67"-16,0 0 23 16,0 0-19-16,0 0-33 15,0 0-22-15,38-70-56 16,-38 70 3-16,0 27-6 0,0 16 0 16,0 5 22-1,0-3-22-15,0 4 2 0,9-8 0 16,24-9 0-16,-5-13 4 15,5-6-10-15,5-10 0 16,13-3 17-16,-9 0-14 16,-4 0 3-16,-5-19 17 15,9-16-6-15,-4-5 37 16,-6-6-35-16,-3 6 5 16,-20 5 31-16,0 8-54 15,5 11 20-15,-4 9 11 16,-10 7-26-16,0 0-1 15,0 0-5-15,0 0-14 16,9 7 9-16,1 28-3 0,8 2 8 16,6-2 0-16,-5-8 11 15,-1-5-16-15,6-5 5 16,-5-5 0-16,-1-9-10 16,-8-3 15-16,23 0-5 15,-15 0 5-15,25 0 7 16,-15-19-6-16,14-5-6 15,-23-3 0-15,4 3 14 16,-13 6-10-16,8 1 2 16,-18 6 0-16,0 6 7 15,0 5-19-15,10 0 6 16,-1 0-9-16,-9 0 0 16,24 16 5-16,-15 8 4 0,-9 0-2 15,9-5 11 1,10-3-13-16,-9-2 4 0,13-1 0 15,-4-5-10-15,-19-5 10 16,9-3 0-16,10 0-2 16,-5 0 15-16,14 0-11 15,-9-11-2-15,23-13 1 16,-9 5-1-16,-5 0 2 16,-18 6-2-16,-10 10 0 15,0-2 13-15,0 5-19 16,0 0 6-16,9 0-11 15,0 0 2-15,5 0-1 0,5 15 10 16,-9 5-3-16,-1 1-13 16,0-7 13-16,5 7-11 15,5-13-13-15,-9-2 23 16,-1-6-10-16,-9 0 14 16,19 0 0-16,4 0 9 15,5 0-3-15,5-6-6 16,-14-6 0-16,0 3-3 15,-10 6 3-15,15 3 0 16,-6 0-1-16,1 0-19 16,14 0-61-16,-5 12-47 15,14 11-16-15,1-4-67 16,-6 2-225-16</inkml:trace>
  <inkml:trace contextRef="#ctx0" brushRef="#br0" timeOffset="1860">7825 1244 429 0,'0'0'151'0,"0"0"-68"16,0 0 43-16,0 0-23 16,0 0-60-16,0 0 4 15,-52-67-28-15,52 67-11 16,23 0-8-16,38 0 1 15,19 0 1-15,9 0 0 16,-9 0 8-16,5 0-10 0,-6 0 0 16,-18 0 2-1,-18 0-1-15,-25 0 1 0,-8-4 0 16,-10-16 49-16,0 1-12 16,0-8-15-16,0 0-22 15,-28-2 5-15,-5 10-14 16,-19 4 7-16,15 0 0 15,-6 7 0-15,25 3 8 16,8 5-8-16,10 0 0 16,0 0-1-16,0 0-10 15,0 0 13-15,28 0-2 16,15 20 7-16,18 0-1 16,-14 2-3-16,14 7-3 15,-10 1 0-15,-9 5-4 16,-13 8 4-16,-11-3 0 0,-18 3-7 15,0 0 2-15,0 0 3 16,-56 3-85-16,-19 2-207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7:02.8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0 0 445 0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7:36.8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73 203 570 0,'0'0'218'16,"0"0"-67"-16,0 0-3 16,0 0-41-16,0 0 21 15,0 0-45-15,0 0-48 16,0-94 34-16,0 94-52 16,0 0 7-16,0 0-13 0,0 0 1 15,0 0-12 1,0 0 0-16,0 8 0 0,-14 22-12 15,-14 10 15-15,9 6-3 16,10 5 0-16,9 3 9 16,0 2-11-16,0-2 2 15,0-3 0-15,46-8-8 16,6-8 11-16,18-8-3 16,1-11 0-16,-1-8 6 15,1-5-2-15,-20-3-4 16,10 0 1-16,-18 0 10 15,-15-27-5-15,5-8 2 16,-5-11 26-16,5-18-23 16,-15-6 22-16,-8 0-23 0,-10 4-8 15,0 8 21-15,0 3-16 16,-19 8-5-16,-23 12-2 16,4 8 13-16,-4 11-25 15,0 7 12-15,4 9-1 16,-13 0-13-16,-1 0 6 15,-9 21 7-15,9 21-1 16,15 9-56-16,4 8 4 16,23 3-72-16,10-3-105 15,0 0-75-15,0-4-481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7:37.2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183 103 481 0,'0'0'315'0,"0"0"-198"16,0 0 11-16,0 0 30 15,0 0-22-15,0 0-76 16,-183 4 15-16,183-4-44 0,0 0-17 16,0 0 1-16,0 0-13 15,42 0-2-15,38 0 0 16,42 0 4-16,51 0 13 16,29-4-17-16,28-19 0 15,-5 3 2-15,-23-2 2 16,-42 9-4-16,-15 5 0 15,-56 4-66-15,-46 4 14 16,-34 0-32-16,-9 0-91 16,-94 0-41-16,-56 28-463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7:37.4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97 603 0,'0'0'198'16,"0"0"-169"-16,0 0 93 15,0 0 17-15,0 0-76 16,0 0-7-16,235 0 30 16,-66 0 7-16,47 0-7 15,14 0-55-15,5-8 0 16,-15-3-14-16,15-5-8 15,-33-3 2-15,-43 3-11 0,-28 5-8 16,-46 3-67 0,-66 0-323-16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7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447 0 749 0,'0'0'124'0,"0"0"-17"16,0 0-16-16,0 0-18 0,0 0-52 15,0 0-3-15,-62 77 29 16,-3-30-44-16,-7 7-2 16,-18 5-1-16,8-2-281 15,6-11-384-15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8:09.1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1285 694 370 0,'0'0'178'16,"0"0"0"-16,0 0-31 16,0 0-11-16,0 0 1 15,0 0-63-15,0 0 15 0,0 0-5 16,0 0-54 0,0 0 34-16,10-93-45 0,-10 93 2 15,0 0 6 1,0 0-13-16,0 0-7 0,0 0-7 15,0 0 9-15,0 8-24 16,0 34 15-16,0 21 0 16,0 11 2-16,0 0 8 15,0 0-10-15,-19 5 0 16,-4-5 8-16,13-9-15 16,10 2 7-16,-9-16 0 15,9-13-4-15,0-9 13 16,0-10-10-16,0-8 1 15,-10-3-65-15,10-3-15 16,-9-5-105-16,9 0-80 0,0 0-29 16,0 0-195-16</inkml:trace>
  <inkml:trace contextRef="#ctx0" brushRef="#br0" timeOffset="454">1637 1050 394 0,'0'0'186'16,"0"0"-50"-16,0 0 2 16,0 0-57-16,0 0 1 15,0 0-21-15,0-4-34 16,0 4 14-16,0 0-41 0,0 0 0 16,0 7-3-16,0 21 7 15,0 3-4-15,0 4 0 16,0-4 6-16,0 1-12 15,33-10 7-15,-5 2-1 16,5-8 0-16,5-9 13 16,4-3-12-16,-14-4 3 15,14 0 6-15,-23 0 25 16,14 0 4-16,-5-11 8 16,-18-13 15-16,13-11-38 15,-14-3 11-15,-9-5-1 16,0 0-33-16,0 4 24 15,-18 4-25-15,-25 3 0 0,1 9-2 16,23 3 9 0,-9 8-7-16,-5 5 0 0,15 7-8 15,-1 0-6-15,-5 0 11 16,-4 0-54-16,-5 0-1 16,5 19-68-16,19 1 3 15,9-5-41-15,0-7-58 16,61-8 23-16</inkml:trace>
  <inkml:trace contextRef="#ctx0" brushRef="#br0" timeOffset="1051">2459 464 302 0,'0'0'197'16,"0"0"-66"-16,0 0-25 15,-221-234-5-15,146 175-25 16,-5 8-9-16,-9 9-1 16,-5 6-29-16,14 13 28 15,-9 11-41-15,-14 12-4 16,-10 0 12-16,-4 28-29 16,-28 30 12-16,4 17-6 15,-9 14-7-15,9 13 16 16,0 14-14-16,28 13-1 15,10 4 6-15,33 4 5 16,9-1-14-16,42-3 0 0,19-1 10 16,0-11-15-16,9-16 5 15,52-6 0-15,19-18-7 16,23-11 15-16,38-12-8 16,23-14 0-16,15-15 5 15,23-23 9-15,42-6-13 16,18-11 28-16,-27-36 27 15,-24-8-45-15,-37-8 34 16,-52-3 2-16,-14-12-31 16,-14-19 34-16,-24-13-41 15,-32-14 8-15,-6-17 2 16,-32-2-6-16,0-3-2 0,-32 13-11 16,-58 9 5-16,-22 21-17 15,-29 15 12-15,-18 13 0 16,-15 24-3-16,-19 21 13 15,-8 20-10-15,18 10 0 16,9 0-2-16,33 35-15 16,33 10 17-16,14 17-7 15,33 13-16-15,10 14-78 16,32 16 0-16,19 21-62 16,0-1-136-16,0-2-16 15</inkml:trace>
  <inkml:trace contextRef="#ctx0" brushRef="#br0" timeOffset="1406">0 2266 629 0,'0'0'162'0,"0"0"-105"16,0 0 42-16,0 0-22 16,0 0 11-16,0 0-14 15,140 0-57-15,76-3 34 0,85-21-1 16,55-6-27-16,6-6 17 16,4-3-38-16,-33 4 2 15,-61 4-3-15,-56 8 17 16,-66 3-17-16,-51 9-1 15,-48 6 3-15,-32 5-12 16,-19 0 9-16,0 0-58 16,-70 0-65-16,-71 0-75 15,-80 39-25-15,-42 16-8 16,-32 11-145-16</inkml:trace>
  <inkml:trace contextRef="#ctx0" brushRef="#br0" timeOffset="1675">445 2536 390 0,'0'0'138'0,"0"0"-37"0,0 0 1 16,0 0-7-16,0 0 15 15,0 0-22-15,221 0-6 16,-15-4 33-16,34-19-50 16,32-5-18-16,5-2 13 15,-5 1-49-15,-19 2 30 16,-32 5-23-16,-19-1-17 15,-38 3 21-15,-32 5-19 16,-20 2-3-16,-56 9 0 16,-23 4 13-16,-23 0-17 15,-10 0 4-15,0 0-38 16,-10 0-58-16,-51 0-129 0,-18 4-6 16,-15 16-339-16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15:22.9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22935 1249 596 0,'0'0'183'0,"0"0"-38"16,0 0-18-16,0 0-40 0,0 0-12 15,0 0-54-15,174-25 14 16,-24 18 11-16,9 4-24 16,-13-2 20-16,-48 1-20 15,-37 4-5-15,-28 0 18 16,-33 0-34-16,0 0 9 16,0 0-5-16,0 0 10 15,0 4-14-15,0 27 5 16,-14 16 10-16,5 15 33 15,9 8-46-15,0 16 19 0,0 15 1 16,0 9-17 0,0 15 15-16,0 0-20 0,0 7 4 15,0-3 18-15,0 4-22 16,9 3 6-16,5-3-1 16,-4-12 8-16,-1-19-9 15,-9-24-5-15,0-21 5 16,0-6 1-16,0-16-4 15,0-7-2-15,0-13 13 16,-9-7-1-16,-34 0-3 16,-36 1-9-16,-43-9 1 15,-43 0-7-15,-55 3-108 16,-15-3-160-16,-4 0-750 16</inkml:trace>
  <inkml:trace contextRef="#ctx0" brushRef="#br0" timeOffset="33733">6608 1861 317 0,'0'0'298'15,"0"0"-168"-15,0 0-29 16,0 0 9-16,0 0-48 16,0 0-42-16,89-78-1 0,-28 78-11 15,-9 0 8-15,18 0 6 16,-18 19-19-16,-14-3 22 15,-6 7-19-15,-32 0 4 16,0 12 10-16,0 8-17 16,-42 4 12-16,-9 3 3 15,-20-7-18-15,10 0 23 16,24-8-23-16,4-11 4 16,23-5-6-16,1-9 2 15,9-7 0-15,0-3-1 16,0 0 9-16,28 0-7 15,43 0 7-15,22 0-4 16,-3-13-4-16,-11-10-17 0,15 3-78 16,-23 13-73-16,-10 3-125 15,-24 4-309-15</inkml:trace>
  <inkml:trace contextRef="#ctx0" brushRef="#br0" timeOffset="33923">7589 2098 495 0,'0'0'205'16,"0"0"-66"-16,0 0-56 15,0 0 0-15,0 0-50 16,0 0-32-16,0 35 40 16,-52 5-34-16,1 6 3 0,-29 10-6 15,-23 1-4-15,4 6-121 16,-4-9-224-16</inkml:trace>
  <inkml:trace contextRef="#ctx0" brushRef="#br0" timeOffset="19565">5698 1509 547 0,'0'0'170'15,"0"0"-23"-15,0 0-30 16,0 0-9-16,0 0 12 16,0 0-16-16,0 0-40 15,-103-140-16-15,103 140-23 16,0 0 7-16,0 0-32 15,0 0 1-15,-19 50-2 16,-23 40 11-16,-19 35-10 0,0 24 20 16,0 7-17-1,23 3 20-15,15 18-21 0,23-3-2 16,0 6 7-16,51-16-1 16,29-24-6-16,4-35 0 15,-13-22-4-15,-10-25-5 16,-24-19-101-16,-4-15-86 15,-23-16-80-15,-10-8-197 16</inkml:trace>
  <inkml:trace contextRef="#ctx0" brushRef="#br0" timeOffset="33365">6120 1946 613 0,'0'0'195'0,"0"0"-53"0,0 0 12 15,0 0-34-15,0 0 10 16,0 0-50-16,0 0-31 16,-9-58 3-16,9 58-42 15,0 0 12-15,0 0-21 16,0 8 9-16,0 27-9 16,0 17-1-16,0 12 1 15,0 4 16-15,0 5-9 16,9-3-6-16,-9-3-2 15,0-1 10-15,0-8-11 0,0-11 1 16,0-8-20-16,0-15-42 16,0-16-85-16,0-8-54 15,0 0-74-15,33 0-108 16</inkml:trace>
  <inkml:trace contextRef="#ctx0" brushRef="#br0" timeOffset="121220">17299 1404 453 0,'0'0'169'0,"0"0"-96"0,0 0 18 16,0 0 1-16,0 0-34 16,0 0-11-16,-52-24-35 15,52 24 22-15,0 0-5 16,0 0-18-16,0 0 18 15,0 0-29-15,0 0 5 16,61 0 11-16,-9 0-15 16,18-4 13-16,-9-1-8 15,-9 5 0-15,-10 0 3 16,-23 0-9-16,0 0 0 16,-10 0 2-16,-9 0 9 0,0 0-11 15,0 0 0 1,0 9 3-16,0 23-2 0,-38 3 7 15,-4-5 3-15,0 5 6 16,4-6-12-16,-4-7 3 16,5 2-8-16,-6-8 6 15,15-9-5-15,14 2-1 16,5-9 0-16,9 0 4 16,0 0 5-16,0 0-7 15,0 0-2-15,0 0 2 16,9 0-3-16,24 0 2 15,4 3 0-15,6 5 0 16,8 3 7-16,-13 10-8 0,4 1 0 16,0 6 1-1,-23 8-10-15,9-5 9 0,-4 0 0 16,-15 0-4-16,-9-3 9 16,0-6-5-16,0 2 0 15,-9-13-3-15,-33 2-1 16,-19-10 7-16,-10-3-3 15,10 0 0-15,0 0-22 16,14 0-54-16,33-24-79 16,14-6-95-16,0-26-214 15</inkml:trace>
  <inkml:trace contextRef="#ctx0" brushRef="#br0" timeOffset="121513">17867 849 771 0,'0'0'178'0,"0"0"1"16,0 0-45-16,0 0-48 15,0 0-19-15,0 0-59 16,-10-3-8-16,62 65 18 15,4 24-17-15,5 19 30 16,-9 20-8-16,-19 22-9 16,-24 18 23-16,-9 6-32 15,0-1 3-15,-52-4-4 16,-60-1-4-16,-67 2-10 0,-46 7-134 16,-47-8-316-16</inkml:trace>
  <inkml:trace contextRef="#ctx0" brushRef="#br0" timeOffset="-900">568 1240 629 0,'0'0'176'0,"0"0"-141"16,0 0 57-16,0 0 13 15,0 0-13-15,0 0-33 16,80 0-38-16,-99 0 1 16,-56 0-18-16,-4 12 1 15,-11-5 9-15,20 1 0 16,0-1-14-16,9 2 0 15,9-1 10-15,0 3-11 16,15 9 1-16,4 4 0 16,24 10-10-16,9 5 14 15,0 8-4-15,0 4 0 16,18-5 10-16,15 10 2 16,5 2-6-16,-5 5 8 0,-5 18 38 15,-19 13-42-15,-9 15 23 16,0 24 16-16,0 31-30 15,-9 15 26-15,-19-3-23 16,4-5-5-16,5-26 22 16,19-28-32-16,0-19 4 15,0-31-8-15,0-25 10 16,0-15-8-16,0-11-5 16,0-12 0-16,0-4 0 15,0 0 8-15,0 0 4 16,52 0 2-16,28 0-9 15,61-12 12-15,13-16-17 0,15 9 0 16,-37 7-9 0,-20 12-77-16,-51 0-139 0,-32 4-321 15</inkml:trace>
  <inkml:trace contextRef="#ctx0" brushRef="#br0" timeOffset="2775">1821 2177 528 0,'0'0'218'16,"0"0"-84"-16,0 0 17 15,0 0-36-15,0 0-56 16,0 0-24-16,0-39-35 15,10 39 0-15,9 27-2 16,4 8 12-16,-4 0-6 16,0-4-4-16,13-4 0 15,6-3 1-15,4-16 4 0,-9-4-5 16,5-4 12-16,4 0-9 16,-14 0 29-16,5-28 15 15,-5 2-16-15,-19-12 25 16,-9 1-33-16,0 2 15 15,0-5 2-15,0 5-38 16,-47 8 11-16,-14 7-13 16,-9 9-2-16,9 11-12 15,0 0 13-15,19 0 0 16,14 23-26-16,14 24-86 0,14 8-36 16,0 4-121-1,14 7-109-15</inkml:trace>
  <inkml:trace contextRef="#ctx0" brushRef="#br0" timeOffset="3003">2722 2399 714 0,'0'0'198'0,"0"0"-21"15,0 0-4-15,0 0-67 16,0 0-45-16,0 0-19 15,0-39-36-15,-23 39-3 16,-33 39-3-16,-5 11 1 16,-10-3-7-16,-4 8 6 15,19-8-83-15,4 3-97 16,10-7-161-16,23-8-301 0</inkml:trace>
  <inkml:trace contextRef="#ctx0" brushRef="#br0" timeOffset="3397">3229 2071 692 0,'0'0'257'0,"0"0"-138"15,0 0 8 1,0 0 8-16,0 0-98 0,0 0-3 15,-23-67-34-15,23 83 0 16,0 27-10-16,0 4 10 16,0 0 0-16,0-1-2 15,0-12 12-15,23 4-10 16,15-16 0-16,4-6-3 16,-4-12 0-16,-6-4 5 15,11 0-2-15,-25-4 20 16,11-27-18-16,-20 0 44 15,-9-4-16-15,0-1-12 16,0-4 23-16,-28 10-41 0,-33 0 0 16,-10 5 0-1,20 13 5-15,13 8-13 0,5 4-31 16,15 0-84-16,18 4-31 16,0 8-160-16,89-12-142 15</inkml:trace>
  <inkml:trace contextRef="#ctx0" brushRef="#br0" timeOffset="3642">3853 1689 746 0,'0'0'186'15,"0"0"-22"-15,0 0-34 0,0 0-8 16,0 0-61-16,0 0-60 15,-28-42-1-15,66 84-1 16,23 20 1-16,9 8 10 16,-9 5 3-16,0 3-10 15,-28 3-3-15,-23 2 5 16,-10 6-14-16,-61 9-7 16,-62 3-155-16,-36 0-168 15</inkml:trace>
  <inkml:trace contextRef="#ctx0" brushRef="#br0" timeOffset="34212">8204 1627 747 0,'0'0'177'0,"0"0"-54"0,0 0-9 15,0 0-42-15,0 0-37 16,0 0-30-16,0 113 29 16,0-40 5-16,0 5-30 15,-28 0 15-15,4 5-20 16,15-2-1-16,-1-1 1 15,1-15-1-15,9-14-6 16,-9-20-27-16,9-12-207 16,-10-15-187-16</inkml:trace>
  <inkml:trace contextRef="#ctx0" brushRef="#br0" timeOffset="34511">8546 1162 472 0,'0'0'409'0,"0"0"-261"0,0 0 5 16,0 0-33-16,0 0-43 15,0 0-60-15,122 23-14 16,-37 47 39-16,13 16-14 15,6 12 4-15,-6 15-1 16,-27 4-24-16,-20 11 14 0,-32-2-21 16,-19 6 1-16,0-3 2 15,-70 4-3-15,-71 7-14 16,-42-3-78-16,-28-8-183 16,-10-16-227-16</inkml:trace>
  <inkml:trace contextRef="#ctx0" brushRef="#br0" timeOffset="64038">9865 2379 443 0,'0'0'253'0,"0"0"-99"16,0 0-45-16,0 0 26 15,0 0-40-15,0 0-45 16,0 0-11-16,0-44-37 15,0 44 0-15,0 25 0 16,0 14 2-16,-23 8 14 16,-15 7-18-16,-14 1 0 15,1 8 6-15,-10-5 4 16,0-3-20-16,0-4 2 16,14-21-114-16,5-11-75 15,32-14-91-15,10-5-183 16</inkml:trace>
  <inkml:trace contextRef="#ctx0" brushRef="#br0" timeOffset="118513">15023 798 487 0,'0'0'180'0,"0"0"-29"15,0 0-67-15,0 0 46 0,0 0-25 16,0 0-23-16,0-89 15 15,0 89-41-15,0 0-8 16,0 0-19-16,-10 0-24 16,-9 11 1-16,-13 32-6 15,-20 21 0-15,-18 17 12 16,-1 13-7-16,-9 20 10 16,10 14-8-16,9 4 0 15,19 1-2-15,23-1-5 16,19-11 0-16,0-14 3 15,33-18 10-15,14-15-13 16,14-19 0-16,-10-12 5 16,1-13-13-16,9-10-4 15,-23-12-42-15,13-8-23 16,1 0-95-16,-1-11-35 0,-4-33-74 16,-4-14-278-16</inkml:trace>
  <inkml:trace contextRef="#ctx0" brushRef="#br0" timeOffset="118733">15154 1560 376 0,'0'0'189'0,"0"0"-54"16,0 0-13-16,0 0-17 0,0 0-66 15,0 0-25 1,19-10-7-16,14 10-3 0,18 0 0 15,-13 0-4-15,13 0 9 16,10 0-18-16,0 0-28 16,0 0-85-16,-9-17-52 15,-5 5-141-15</inkml:trace>
  <inkml:trace contextRef="#ctx0" brushRef="#br0" timeOffset="118991">15811 1154 391 0,'0'0'169'0,"0"0"-11"0,0 0-7 16,0 0-51-16,0 0 0 16,0 0-60-16,0-28-30 15,0 41-1-15,0 24 3 16,0 11 1-16,-19 7 15 15,10 7-24-15,-10 5 16 16,5-1-20-16,-5 4 1 16,0-8-1-16,10-3-8 15,-5-12-118-15,5-11-165 16,9-9-337-16</inkml:trace>
  <inkml:trace contextRef="#ctx0" brushRef="#br0" timeOffset="119399">15952 1521 480 0,'0'0'199'16,"0"0"-51"-16,0 0-36 16,0 0-34-16,0 0-12 15,0 0-60-15,0-39-6 16,0 44-3-16,0 20-1 15,23 13 4-15,-13-1 0 16,18-2 2-16,5-3 2 16,-5-9 2-16,14-8-6 0,-14-7 0 15,14-8 8-15,-9 0 4 16,-5 0-7-16,1-16 21 16,3-19 57-16,-3-4-39 15,-15-11 19-15,-14 2-4 16,0-6-33-16,0 4 15 15,0-1-23-15,0 12-13 16,-33 8 13-16,5 7-17 16,-15 13-2-16,-8 3 1 15,13 8-6-15,-13 0-9 16,-10 8 6-16,0 42-93 16,9 17-44-16,24 11-131 0,19 0-269 15</inkml:trace>
  <inkml:trace contextRef="#ctx0" brushRef="#br0" timeOffset="120525">16684 1996 364 0,'0'0'291'0,"0"0"-179"16,0 0-17-16,0 0-12 15,0 0-47-15,0 0 14 16,-85 59-10-16,48-16 5 16,-5-1 9-16,14 6-46 15,-15-1 11-15,1 4-17 16,-5-5 8-16,-14 5-20 16,-9-4-38-16,-15-8-188 15,5-12-298-15</inkml:trace>
  <inkml:trace contextRef="#ctx0" brushRef="#br0" timeOffset="64363">10602 1107 488 0,'0'0'196'0,"0"0"-62"16,0 0-46-16,0 0-30 16,0 0-37-16,0 0 23 15,-99 67-16-15,66 11 22 16,5 7-12-16,14 9-23 16,-5 3 29-16,1 9-20 0,8 4-13 15,1-1 17-15,9-12-23 16,0-4 3-16,9-18-8 15,38-13 12-15,14-11-20 16,10-20 8-16,23-11-75 16,4-16 6-16,-13-4-86 15,-24 0-58-15,-24-24-232 16</inkml:trace>
  <inkml:trace contextRef="#ctx0" brushRef="#br0" timeOffset="64611">10996 1579 469 0,'0'0'176'15,"0"0"-27"-15,0 0-55 16,0 0 4-16,0 0-65 16,0 0-31-16,0 48 32 15,0 9-6-15,9 14 5 16,1 0-9-16,13 2-24 15,-13-3 22-15,-1-7-22 16,0-13 0-16,1-7-8 16,-10-8-39-16,14-7-104 0,-5-8-64 15,1-15-278 1</inkml:trace>
  <inkml:trace contextRef="#ctx0" brushRef="#br0" timeOffset="65022">11442 1712 466 0,'0'0'179'16,"0"0"-63"-16,0 0-33 16,0 0-7-16,0 0-66 15,0 0 0-15,0 43 4 16,0-1-10-16,0 2 28 0,0-5-32 15,9-1 0 1,10-6 3-16,14-8 2 0,9-9-5 16,-4-11 4-16,13-4 2 15,10 0 12-15,-9-4-12 16,9-24 13-16,-23-10 64 16,4-5-44-16,-23-5 20 15,-19 2-1-15,0 0-38 16,0 11 34-16,-19-1-41 15,-23 14-1-15,-10 2-8 16,5-1-3-16,-5 14-1 16,1-1 0-16,-10 8-20 15,23 0 11-15,-4 0-74 16,23 12-43-16,5 23 11 16,14 9-45-16,0-2-64 0,42 1-158 15</inkml:trace>
  <inkml:trace contextRef="#ctx0" brushRef="#br0" timeOffset="65251">12343 1974 456 0,'0'0'192'0,"0"0"-56"15,0 0-29-15,0 0-29 16,0 0-51-16,0 0 7 15,0 0 34-15,-122 136-61 0,80-89 15 16,-5-1-13-16,-5 2 4 16,1-2-8-16,-1-3-5 15,5-4-63-15,5-7-111 16,23-17-201-16</inkml:trace>
  <inkml:trace contextRef="#ctx0" brushRef="#br0" timeOffset="65606">12657 1574 570 0,'0'0'123'0,"0"0"0"15,0 0-53-15,0 0-35 16,0 0 4-16,0 0-37 15,221-14 16-15,-179 45 6 16,-23 5-22-16,-10 6 35 16,-9 5-19-16,0-1-7 15,0 5 30-15,-18-3-40 16,-25-10 24-16,6-3-11 16,4-11-9-16,24-13 13 15,9-3-18-15,0-8 0 16,0 6 10-16,0-6-4 0,61 0-4 15,42 0 11 1,38-22-7-16,9-24-12 0,0 0-12 16,-28 3-106-16,-28 3-36 15,-57 2-254-15</inkml:trace>
  <inkml:trace contextRef="#ctx0" brushRef="#br0" timeOffset="65868">13235 919 437 0,'0'0'221'0,"0"0"-52"0,0 0-36 16,0 0-17-16,0 0-7 16,0 0-83-16,-165-70-24 15,208 126 15-15,55 17 0 16,34 10 19-16,32 2 16 15,-5 5-30-15,-18 4 21 16,-19 11-42-16,-51 10 4 16,-48 12 4-16,-23 14-9 15,-70 10-10-15,-95 10-121 16,-55 2-292-16</inkml:trace>
  <inkml:trace contextRef="#ctx0" brushRef="#br0" timeOffset="120020">14112 2258 381 0,'0'0'177'16,"0"0"-31"-16,0 0 16 15,0 0-27-15,0 0-33 16,0 0-17-16,0-55-7 15,0 55-41-15,0 0-4 16,0 0-26-16,0 0-1 16,0 24-6-16,0 19 0 0,-51 19 3 15,-10 9 4-15,-19 7-5 16,-33 11-4-16,-4 2-3 16,14-5-199-16,42-21-166 15</inkml:trace>
  <inkml:trace contextRef="#ctx0" brushRef="#br0" timeOffset="180804">12911 444 453 0,'0'0'281'16,"0"0"-131"-16,0 0-52 15,0 0 0-15,0 0 32 16,0 0-37-16,0 0-36 0,-14-23-4 15,-24 11-43 1,-23 4 20-16,-19 0-16 0,-23 4-4 16,-19 4-1-16,-28 0-9 15,-24 0 0-15,-9 0 2 16,5 0 1-16,-14 0-3 16,9 20 0-16,0 11 8 15,-1 8-14-15,16-5 6 16,3 6 0-16,34-7-3 15,18-4 6-15,33-5-3 16,43-5 0-16,4-6 8 16,24-1-8-16,-1-10 0 15,10 6 0-15,0 0-10 16,-9 5 14-16,9-2-4 16,-24 7 0-16,6 10 7 0,-1 7-11 15,-5-1 4-15,6 7 0 16,8-3-9-16,1 2 19 15,9 3-10-15,-24-5 0 16,24 1 8-16,-9-2-12 16,0 1 4-16,9 5 0 15,0 0-6-15,0 4 14 16,0 3-8-16,0 5 0 16,0 3 13-16,0 1-5 15,0 3-8-15,9 5 1 16,0 0 27-16,-9-2-27 15,0 2 24-15,0 0-11 0,0-2-6 16,0 2 10-16,0 2-13 16,0-1-2-16,0 2 13 15,0 4-5-15,0 0-10 16,0 0-1-16,0-1 10 16,0-6-11-16,0-1 1 15,0-6 0-15,0-6 6 16,0-3 4-16,0-8-10 15,0-5 0-15,0-6 10 16,0 1-11-16,0-12 1 16,0-5 0-16,0-8 0 15,0-5 7-15,0 2-7 16,0-5 0-16,0 0 6 0,0 0-14 16,0 0 8-16,15 0 0 15,-6 0-9-15,28 0 8 16,15 0 1-16,51 0 2 15,38 0 7-15,9 0-1 16,15 0-8-16,-25-16 0 16,1 4 1-16,-19 0 6 15,0 1-7-15,0 3 0 16,10-8 7-16,18-3-9 16,14 3 2-16,14-3 0 15,24 0-4-15,14-5 9 16,-14-3-5-16,-19 3 0 0,-24 2-1 15,-27 0-6 1,-10 4 7-16,-33 7 0 0,-5-5-4 16,-13 4 11-16,-1 0-7 15,-9-4 0-15,0 4 5 16,10 5-11-16,-10-1 6 16,0 5 0-16,-14-2-1 15,-15 5 9-15,-3 0-8 16,-6 0 0-16,-4-2 1 15,-10 2-2-15,1 0 1 16,-10 0 0-16,0 0-5 16,0 0 13-16,9 0-8 15,-9 0 0-15,23-6 3 16,-13 6-7-16,-10-3 4 16,9-1 0-16,-9 0-6 0,10 4 17 15,-10-4-11-15,9-3 0 16,5-6 6-16,-5 2-10 15,10-5 4-15,0-3 0 16,4-5-5-16,-4 2 14 16,0-2-9-16,-10 0 0 15,5 0 7-15,-14-3-13 16,10-8 6-16,-10 0 0 16,0-4-4-16,0-4 14 15,0 0-10-15,0 1 0 16,0-2 6-16,0-2-12 15,0-2 6-15,-10-2 0 0,10-8-5 16,-14 4 14-16,14-13-9 16,-9 1 0-16,9-5 6 15,0-3-13-15,0 0 7 16,0-1 0-16,-9 1-7 16,-1 0 17-16,1 4-10 15,-1 0 0-15,-4 4 5 16,-4-4-11-16,-11-5 6 15,6 5 0-15,-5 0-8 16,-5 8 17-16,14-2-9 16,0 14 0-16,10 1 5 15,9 0-11-15,-9 11 6 16,9-2 0-16,0 5-6 0,0 0 11 16,0 4-5-1,-14 0 0-15,14 0 7 0,-10 3-16 16,10 1 9-16,0-2 0 15,0 11-2-15,0-6 8 16,-9 9-6-16,9 0 0 16,-10 2 4-16,1-2-9 15,0 3 5-15,-5 4 0 16,-15 1-8-16,-13 2 6 16,-38 5 2-16,-79 0 0 15,-95 35-13-15,-154 62 10 16,-155 49-99-16,-146 9-209 0,-103-18-773 15</inkml:trace>
  <inkml:trace contextRef="#ctx0" brushRef="#br0" timeOffset="207402">1183 1961 224 0,'0'0'135'0,"0"0"26"15,0 0-135-15,0 0 18 16,0 0 33-16,0 0-36 15,132-202 14-15,-100 183-16 16,-22 6-24-16,-1 13 42 16,-9 0-40-16,0 0 4 15,0 0-2-15,0 0-4 16,0 0-11-16,0 35 0 16,0 29 8-16,-19 14 52 15,-4 14-52-15,-5 17 8 16,18 13 15-16,-13 7-34 15,23 7 18-15,0 1-19 16,0-16 8-16,33-11-13 16,28-29 5-16,19-22 0 0,9-21-3 15,14-17 6-15,19-21-11 16,0 0-16-16,0-8-66 16,-5-40-1-16,-13-10-178 15,-43 0-365-15</inkml:trace>
  <inkml:trace contextRef="#ctx0" brushRef="#br0" timeOffset="207855">1760 3647 358 0,'0'0'173'0,"0"0"-62"16,0 0-28-16,0 0 20 0,0 0-16 16,0 0-62-16,296-156 6 15,-47 51-4-15,65-16-5 16,43-7 31-16,4-9-51 16,-4 11 12-16,-43 18-3 15,-41 18 5-15,-81 35-17 16,-70 20 1-16,-75 27-14 15,-24 8-6-15,-23 0-104 16,-23 40 3-16,-85 33 71 16,-38 21-102-16,-32 8-47 15,-24-2-108-15</inkml:trace>
  <inkml:trace contextRef="#ctx0" brushRef="#br0" timeOffset="208057">2295 3730 214 0,'0'0'144'0,"0"0"-44"15,0 0-58-15,0 0 0 16,0 0-5-16,0 0-3 16,132 39 62-16,32-86-13 15,38-8-56-15,9-15 17 16,14-1-39-16,-32-3 8 16,-15 8-13-16,-23 0 11 15,-47 11-26-15,-24 8-6 16,-46 12-89-16,-29 4-53 15,-9-8-327-15</inkml:trace>
  <inkml:trace contextRef="#ctx0" brushRef="#br0" timeOffset="208760">1751 2028 25 0,'0'0'97'0,"0"0"-13"16,0 0 22-16,0 0 8 16,0 0-37-16,0 0-25 15,-9-78 35-15,9 67-32 16,0 3 11-16,0 3 14 15,0 5-46-15,0 0 19 16,0 0-30-16,0 0-18 16,0 0 20-16,0 0-23 15,0 0-2-15,0 16 0 16,-10 31 0-16,-4 19 0 0,5 9 0 16,9 3 0-1,0-4 5-15,0 0 2 0,0 0-7 16,0-4 0-16,23-3 17 15,-4-5-18-15,0-11 1 16,-10-8 0-16,1-13-9 16,-10-9 18-16,0-5-9 15,0-10 0-15,0-6-88 16,23 0-51-16,-4-14-64 16,42-57-336-16</inkml:trace>
  <inkml:trace contextRef="#ctx0" brushRef="#br0" timeOffset="210196">3539 1306 346 0,'0'0'116'0,"0"0"-38"16,0-273-69-16,0 183 69 15,-19 9-35-15,-32 6 4 16,-10 13 17-16,-19 11-57 16,-9 12 16-16,-24 15 5 15,-18 13-27-15,-20 11 27 16,-22 4-4-16,-10 55-24 16,0 19 15-16,14 19-3 0,14 8-12 15,5 20 3 1,9 4 13-16,10 11-13 0,18 5-3 15,14 7 2-15,15 5 0 16,37 2 3-16,14-7-5 16,24 4 0-16,9-7 11 15,0 6-18-15,70-6 7 16,33-8 0-16,15-28-9 16,37-40 9-16,14-25 0 15,23-37-3-15,24-11 11 16,37-35-10-16,19-55 2 15,19-35 0-15,-4-26 18 16,-24-21-16-16,-34-12 1 0,-46-3 4 16,-32 0 4-1,-48-12-3-15,-51-5-2 0,-43-2 0 16,-9 0 14-16,-70 2-8 16,-52 6-10-16,-19 18 5 15,-24 27 7-15,-3 33 1 16,-25 34-15-16,-9 35 0 15,-23 19-1-15,14 32 10 16,0 0-9-16,18 36 0 16,10 54 12-16,19 42-24 15,14 52 12-15,9 45 0 16,19 34-5-16,19 9 6 0,42 17-1 16,33 4 0-16,28 5 14 15,0 2-17-15,42-20 3 16,47-22 0-16,14-40-11 15,38-47 15-15,0-34-4 16,42-27 0-16,19-28 6 16,9-24-17-16,23-31 11 15,-4-27 0-15,24-27-1 16,-1-70 14-16,19-44-12 16,15-39 22-16,-15-46-20 15,-9-35 30-15,-19-24-25 16,-33-8-6-16,-61 12 23 15,-65 15-12-15,-76 13-11 0,-9 15-2 16,-131 20 21 0,-62 19-29-16,-51 28 8 0,-37 25 0 15,-24 37 4-15,-19 31 8 16,9 40-11-16,24 29-1 16,29 9 10-16,46 44-11 15,33 62 1-15,32 56 0 16,29 58-13-16,24 49 23 15,13 35-10-15,29 20 0 16,14 14 11-16,23 14-15 16,19-13 4-16,9-31 0 15,81-46-11-15,13-59 15 16,56-50-4-16,24-46 0 16,19-39-4-16,9-44-11 0,5-24 15 15,14-35 0-15,5-78-7 16,9-60 18-16,19-56-7 15,0-73-2-15,-33-44 12 16,-19-45-4-16,-66-15-10 16,-46 24 1-16,-90 27 4 15,-28 47 2-15,-140 42-7 16,-66 48 0-16,-57 46 5 16,-42 52-11-16,-9 49 6 15,-24 48 0-15,5 23 2 16,19 54 8-16,56 68-10 15,66 45 0-15,61 48 15 16,56 35-24-16,47 34 9 0,24 25 0 16,23 14-6-1,32 24 17-15,58-7-11 0,41-47 0 16,52-70 4-16,52-88-16 16,27-76 12-16,20-54 0 15,0-10-16-15,-5-92 28 16,-5-56-12-16,-28-33 3 15,-24-26 13-15,-46-2-14 16,-75 7-2-16,-90 5 0 16,-18-2-6-16,-123 2 6 15,-79 21-2-15,-42 33-6 16,-20 55-4-16,1 50-6 0,28 35 17 16,19 8 1-16,56 28-22 15,37 34 16-15,29 20-107 16,33 16 10-16,18 11-45 15,43 7-3-15,9-2-109 16</inkml:trace>
  <inkml:trace contextRef="#ctx0" brushRef="#br0" timeOffset="211041">972 1996 632 0,'0'0'89'16,"0"0"-58"-16,0 0-23 16,0 0-6-16,0 0 5 15,352-299 17-15,-66 154 12 16,47-7-27-16,43-12 22 15,18 7-31-15,-9 5 0 16,-43 9-4-16,-51 17-1 16,-65 25 5-16,-85 32-40 15,-71 32-59-15,-61 30 23 16,-9 7-2-16,-98 47-52 16,-57 50 80-16,-56 43 2 0,-52 32 48 15,-42 24-7 1,-28 19-14-16,-1 7 21 0,11 7 3 15,41-8 1-15,29-27 17 16,60-36-16-16,52-47 1 16,71-49 16-16,37-38-9 15,33-24 31-15,19 0-4 16,103-56 5-16,61-41 50 16,80-45-63-16,79-32 13 15,57-20-10-15,42-13-29 16,15 7 23-16,-39 29-29 15,-83 38 0-15,-105 54-2 16,-116 54-7-16,-113 25-18 0,-52 80-165 16,-177 65 188-16,-95 58 0 15,-80 31-78-15,-51 16 6 16,9 11 71-16,28 1 10 16,57-20 9-16,75-32-9 15,65-50-1-15,71-51 19 16,66-50-7-16,65-32 8 15,19-27-16-15,122-4 0 16,70-74 82-16,90-50-31 16,84-52-32-16,47-27 19 15,33-11-40-15,-1 12 4 16,-60 33-7-16,-94 48 8 16,-98 47-11-16,-123 56 0 15,-70 22-18-15,-98 73-57 0,-128 64 75 16,-65 46 2-16,-51 36 3 15,-15 15 6-15,33-5-5 16,43-25 2-16,88-44 2 16,81-43 0-16,60-31-5 15,52-28-3-15,0-18 8 16,113-33 0-16,98-7 4 16,103-58-5-16,62-56-9 15,27-26-6-15,-27-8-74 16,-71 0-198-16</inkml:trace>
  <inkml:trace contextRef="#ctx0" brushRef="#br0" timeOffset="71494">1498 5454 445 0,'0'0'211'16,"0"0"-78"-16,0 0 2 16,0 0 1-16,0 0-40 15,0 0 7-15,0 0-18 16,-52-168-42-16,33 165 23 15,19 3-48-15,0 0 2 16,-9 0-20-16,9 0-5 16,-33 38 2-16,5 33-2 15,-5 18 10-15,-5 13-2 16,6 0-3-16,22 3 0 16,10-3-2-16,0-18 7 0,33-9-5 15,23-24 0-15,19-20-14 16,-18-16 10-16,18-15-7 15,5 0 11-15,-1-30 5 16,11-30 2-16,13-17-7 16,0-12 0-16,-4 3 8 15,-20 3-5-15,-18 17-3 16,-18 23 0-16,-15 16-4 16,-14 15 11-16,-14 12-7 15,0 0 0-15,0 0-8 16,0 0 1-16,19 0-8 15,-1 0 6-15,6 12 0 16,-5 1-7-16,-1-6 16 0,-8-7 0 16,-10 0 0-16,0 0-6 15,0 0 7-15,0 0-1 16,0 0 19-16,0-7-11 16,0-22-7-16,0 2-1 15,-10 4 8-15,-18 7-2 16,5 8-6-16,-5 8 0 15,9 0-2-15,-14 0-16 16,5 16 18-16,-5 33-3 16,-5 19 14-16,15 10-24 15,14-1 13-15,9-2 0 0,0-13-5 16,0-13-4 0,32-20-1-16,6-10 0 0,14-11-12 15,-10-8 16-15,5 0 7 16,4-11-1-16,-18-29 9 15,-5-6 1-15,5-8-9 16,-23-8 10-16,-1-5-10 16,-9-3 30-16,0 7-29 15,-9 1 8-15,-34 19 2 16,-8 15-3-16,13 9-6 16,-4 15-3-16,0 4 11 15,14 0-26-15,-15 0 15 0,6 51 0 16,13 19-10-1,6 16 16-15,18 6-6 0,0-5 0 16,18-9-3-16,43-24-8 16,0-17 6-16,24-23 5 15,-15-14-11-15,10 0 21 16,9-14-10-16,-9-34 0 16,14-11 8-16,-24-3-5 15,-9 3 1-15,-18 2-4 16,-15 6 30-16,-28 0-26 15,9 8 6-15,-9 8 12 16,0 14-20-16,0 10 34 16,0 11-36-16,0 0 1 15,0 0-2-15,0 0-8 16,0 8 2-16,0 39-5 0,0 17 12 16,0 13 1-16,0-4-1 15,33-9 0-15,-5-7-9 16,14-14 14-16,-4-19-5 15,4-8 0-15,0-13 4 16,-23-3-12-16,9 0 8 16,14 0 0-16,-13-31 7 15,13-16 5-15,0-7-12 16,-14-8 0-16,-9-1 13 16,5 8-10-16,-15 5-3 15,-9 14 2-15,0 17 6 16,0 11 3-16,0 8-5 0,0 0-6 15,0 0-8 1,0 0-4-16,19 12 5 0,4 27 7 16,-4 12-8-16,9 0 13 15,5-8-5-15,-14 3 0 16,-1-11 6-16,6-3-8 16,-5-10 2-16,-1-9 0 15,6-5-10-15,-15-8 17 16,10 0-7-16,-10 0 0 15,15 0 7-15,4 0-8 16,5-21 1-16,4-14 0 16,15-7-2-16,9-5 10 15,-9 5-8-15,-15 18 0 16,-13 13 8-16,-24 7-16 16,19 4 8-16,-10 0-2 0,0 0-8 15,24 0 8-15,-14 19 2 16,9 4 0-16,-4-3 4 15,-15-4-12-15,0-2 8 16,1-9 0-16,-1-5-7 16,-9 0 15-16,14 0-8 15,-14 0 0-15,10 0 7 16,8 0-12-16,1-16 5 16,23-15 0-16,1-4-2 15,-6 7 10-15,5 8-8 16,-14 10 0-16,-4 5 4 15,-5 5-16-15,9 0 12 0,-5 0 0 16,6 15-13-16,13 5 13 16,-14 0 0-16,5 0 0 15,-5-5 2-15,5-11-10 16,4-4 8-16,6 0 0 16,8 0-2-16,-13-24 12 15,4-14-10-15,-14-9 0 16,-4-8 7-16,-6-7-3 15,-8-5 0-15,-10-3-1 16,0 0 14-16,-10 4-10 16,-18 7 4-16,-14 16-5 15,23 16 2-15,-4 15 2 16,13 12-10-16,10 0 0 0,-9 0-5 16,9 39-14-16,-19 31 19 15,10 24-2-15,-15 0 14 16,24-1-17-16,0-7 5 15,0-4-9-15,33-11 7 16,5-17-56-16,13-15-10 16,10-11-7-16,0-20-66 15,-9-8-29-15,-14 0-42 16,-24 0-167-16</inkml:trace>
  <inkml:trace contextRef="#ctx0" brushRef="#br0" timeOffset="71685">4703 5556 546 0,'0'0'135'0,"0"0"2"15,0 0-35-15,0 0-39 16,0 0-63-16,0 0 24 16,183-18-12-16,-61 4 7 15,0 6-13-15,-23 8-12 16,-6 0-70-16,-22 0-186 15,-1 0-290-15</inkml:trace>
  <inkml:trace contextRef="#ctx0" brushRef="#br0" timeOffset="72064">6059 5513 383 0,'0'0'198'0,"0"0"-91"15,0 0 0-15,0 0 18 0,0 0-13 16,0 0-35-16,-202 14 6 16,202-14-50-16,0 0-24 15,33 0-9-15,47 0 10 16,42 0 0-16,19 0-7 16,-10 0 9-16,-9 0-24 15,-42 0 9-15,-28 0-107 16,-24 0-10-16,-28 0-50 15,0 13 4-15,0 9-4 16</inkml:trace>
  <inkml:trace contextRef="#ctx0" brushRef="#br0" timeOffset="72241">6040 5852 251 0,'0'0'196'0,"0"0"-118"0,0 0 40 16,0 0-43-16,0 0-8 15,0 0-36-15,38 11-16 16,46-11 31-16,15 0-22 16,14-11-13-16,-1-12-11 15,-23 8-50-15,-18 7-260 16</inkml:trace>
  <inkml:trace contextRef="#ctx0" brushRef="#br0" timeOffset="88415">7143 4958 315 0,'0'0'203'16,"0"0"-84"-16,0 0 27 15,0 0-74-15,0 0-5 16,0 0 51-16,19-78-64 16,-10 64 19-16,15-2-23 0,-15-4-27 15,19 0 36 1,-4 1-46-16,-5 0 26 0,-1-2-10 15,1 3-24-15,-5 6 20 16,-4 4-17-16,-10 4 9 16,0 4 8-16,0 0-18 15,0 0-7-15,0 0 0 16,0 0 2-16,0 0-12 16,0 0 3-16,0 0-11 15,0 20 17-15,18 23-6 16,-8 15 7-16,13 8 0 15,-13 10 12-15,-1-4-11 16,-9 11-1-16,0-2 0 0,0-3-5 16,0-3 12-1,0-13-7-15,0-15 0 0,-9-15 5 16,9-18-6-16,0-6 1 16,0-8 0-16,-10 0-3 15,10 0 9-15,-14 0-6 16,14 0 0-16,0 0 6 15,-9 0-8-15,9 0 2 16,0 0 0-16,-38 0-1 16,-4 0 14-16,-10 3-13 15,15 8 0-15,4-9 6 16,14 2-10-16,19 0 4 16,0-4 0-16,0 0-4 15,0 0 5-15,0 0-1 0,0 0 0 16,0 0 3-1,0 0-5-15,0 0 2 0,0 0 0 16,0 0-4-16,19 0-5 16,51 0 9-16,52-16 0 15,52-3 3-15,18-1 1 16,-9 1-4-16,-23 7-1 16,-47 0-4-16,-62 12-70 15,-51 0-42-15,-33 0-172 16,-117 12-584-16</inkml:trace>
  <inkml:trace contextRef="#ctx0" brushRef="#br0" timeOffset="216386">7650 7409 277 0,'0'0'470'0,"0"0"-366"16,0 0-1-16,0 0-32 15,0 0-2-15,19-203-5 16,23 179-41-16,5 5 21 16,5 10-44-16,-10 9 8 15,9 0-7-15,-13 0 5 16,4 38-6-16,-4 3 0 0,-15 10-2 16,-23 8-4-1,0 3 6-15,-9 8 0 0,-66-7-2 16,-5-1 2-1,0-7 0-15,0-20 6 0,10-15 12 16,18-12-18-16,20-8 1 16,13 0 1-16,9 0 8 15,1-13-10-15,9-14-2 16,0 4-3-16,0 8 10 16,0 7 2-16,0 3-7 15,0 5 3-15,0 0-14 16,0 0 4-16,28 0 7 15,33 8-6-15,10 24 19 16,-1-5-11-16,14 5-2 16,-23 3 0-16,19 3 0 0,-9 2 1 15,-1-5-2-15,-9-5-13 16,-19-6-131-16,-4-5-27 16,-29-5-133-16</inkml:trace>
  <inkml:trace contextRef="#ctx0" brushRef="#br0" timeOffset="216955">8509 6721 544 0,'0'0'130'0,"0"0"-23"15,-296-186-4-15,207 142-25 16,9 10-14-16,-23 6 25 16,14 17-48-16,-5 11 8 15,-14 0-13-15,-5 19-29 16,-9 52 24-16,-9 30-25 16,9 36-4-16,0 22 16 15,33 18-7-15,28 6-10 16,19 0-1-16,42-4 10 0,0-2-18 15,23-20 8 1,57-18 0-16,18-18-13 0,34-20 19 16,23-19-6-16,-5-19 0 15,23-17 5-15,-13-14-11 16,4-29 6-16,-4-3 0 16,23-11 16-16,0-59-11 15,19-44 5-15,-1-30 37 16,-27-27 3-16,-43-9 23 15,-41-31-41-15,-48-11-9 16,-42-5 16-16,0 12-34 16,-80 25 13-16,-75 33-10 15,-28 33 3-15,-28 18-10 16,-10 32-1-16,6 19 0 16,46 28-12-16,47 19 8 0,51 8 4 15,10 8 0-15,42 54-24 16,-13 40 17-16,22 31-79 15,-9 39-69-15,10 22-38 16,-24 22-98-16,5 2-21 16</inkml:trace>
  <inkml:trace contextRef="#ctx0" brushRef="#br0" timeOffset="217267">6880 9239 663 0,'0'0'234'0,"0"0"-164"0,0 0-12 16,0 0 57-16,0 0-5 15,0 0-51-15,169-85-5 16,136-21-18-16,80-15 3 15,42 0-15-15,-47 27-15 16,-56 28-9-16,-56 27 0 16,-99 21 7-16,-66 18-19 15,-66 0 12-15,-37 0-91 16,-28 35-91-16,-94 22-25 16,-37 33-42-16,-34-1-111 0</inkml:trace>
  <inkml:trace contextRef="#ctx0" brushRef="#br0" timeOffset="217522">7589 9524 441 0,'0'0'152'15,"0"0"-56"-15,0 0 61 16,0 0-20-16,0 0-25 16,0 0-43-16,230-78-7 15,23-8 47-15,43-8-62 16,-5 7-22-16,-28 10 20 15,-38 23-42-15,-56 11 26 16,-47 11-27-16,-61 21 10 0,-28 11-15 16,-33 0 3-16,0 0-6 15,0 0 0-15,0 0-92 16,0 0-58-16,0 0-28 16,-14 16-123-16,14-13-183 15</inkml:trace>
  <inkml:trace contextRef="#ctx0" brushRef="#br1" timeOffset="820373">17322 8873 266 0,'0'0'134'15,"0"0"-27"-15,0 0-14 16,0 0-13-16,0 0-27 16,0 0 5-16,-14-59-2 15,5 59-44-15,9 0 7 16,-10 0-19-16,1 0-8 16,0 27 8-16,-15 24 2 15,15 11 3-15,-1 16-1 16,-8 9 1-16,8-6-5 0,-4-4 4 15,14-10 5 1,0-4-7-16,0-12-2 0,14-8 0 16,24-8-2-16,4-16-38 15,10-7-75-15,18 0-93 16,0-12-328-16</inkml:trace>
  <inkml:trace contextRef="#ctx0" brushRef="#br1" timeOffset="821324">18768 8997 342 0,'0'0'245'16,"0"0"-116"-16,0 0-27 16,0 0-52-16,0 0-2 15,0 0-42-15,0-16-3 16,0 43 1-16,0 13-3 16,0 6 8-16,0 14-9 0,0-14 8 15,0 6-7-15,-10-3-1 16,-4-6 0-16,14 0-2 15,0-15-78-15,0-5-121 16,0-3-267-16</inkml:trace>
  <inkml:trace contextRef="#ctx0" brushRef="#br1" timeOffset="821602">18866 8615 422 0,'0'0'130'0,"0"0"-11"15,0 0 1-15,0 0-85 16,0 0-30-16,0 0-3 16,33 54-2-16,-5 13 23 15,5 11-19-15,-5 11 9 16,14 13 10-16,-23 3-18 15,14-3 10-15,-24-5-15 16,-9-11 3-16,0-4-1 16,-32 0-2-16,-58-8-127 15,-50-7-283-15</inkml:trace>
  <inkml:trace contextRef="#ctx0" brushRef="#br1" timeOffset="820792">17848 9179 321 0,'0'0'118'0,"0"0"-28"16,0 0-20-16,0 0-7 0,0 0-38 15,0 0-22-15,0-42 0 16,28 42-3-16,-9 0 4 15,4 0-8-15,-13 8 4 16,-1 12 0-16,-9 0-7 16,0 3-9-16,0 8 16 15,-9-4-3-15,-24-3 9 16,23 3-5-16,1-15 2 16,9 3 0-16,0-7-6 15,0-8-3-15,0 4 6 16,19 0 1-16,14 0 2 15,4 0 4-15,-4 4-7 0,-5 3 0 16,5-3-3-16,-14 8 6 16,-1 3-3-16,-3-3 0 15,-6 3 4-15,-9 6-10 16,0-3 5-16,0 2-6 16,0-7-2-16,-42-3 9 15,14-2-45-15,-15-3-75 16,25-7-184-16</inkml:trace>
  <inkml:trace contextRef="#ctx0" brushRef="#br1" timeOffset="820999">18364 9501 134 0,'0'0'60'0,"0"0"60"0,0 0-56 16,0 0-3-16,0 0 6 16,0 0-32-16,-94 179-30 15,57-151-4-15,4-1-1 16,-9-8-221-16</inkml:trace>
  <inkml:trace contextRef="#ctx0" brushRef="#br1" timeOffset="818908">14985 9016 300 0,'0'0'142'16,"0"0"-10"-16,0 0-53 16,0 0 16-16,0 0-22 15,0 0-40-15,-61-46 21 16,61 46-36-16,0 0-16 0,0 0-4 15,-14 35-7-15,5 17 9 16,-10 10 4-16,19-4 4 16,-10 4-6-16,10-3-2 15,0-5 0-15,0 1-1 16,0-4 1-16,19-16-2 16,14 0-51-16,5-10-90 15,-6-7-47-15,-3-1-298 16</inkml:trace>
  <inkml:trace contextRef="#ctx0" brushRef="#br1" timeOffset="819236">15257 9255 333 0,'0'0'100'0,"0"0"-19"16,0 0-16-16,0 0-44 15,0 0-12-15,0 0-9 16,28-16 2-16,-4 16-4 16,-24 13 2-16,9 9 0 15,1 2-1-15,-10-1 1 16,0 8-1-16,0-7-2 16,0 3 6-16,0 0 5 15,0-15-8-15,0 4 0 16,-10-9 2-16,10-3 6 15,0 0-8-15,0 0 0 0,0 4 5 16,10-8-14 0,27 0 6-16,24 0-42 0,0 0-65 15,0 0-178-15</inkml:trace>
  <inkml:trace contextRef="#ctx0" brushRef="#br1" timeOffset="819421">15773 9485 49 0,'0'0'132'0,"0"0"-20"15,0 0 30-15,0 0-76 16,0 0-15-16,0 0-22 0,-70 103-4 16,56-89-25-1,-5 9 0-15,0 2-2 0,10-15-84 16,-5 6-288-16</inkml:trace>
  <inkml:trace contextRef="#ctx0" brushRef="#br1" timeOffset="819666">15773 9485 257 0,'315'-246'224'0,"-315"246"-116"16,0 0-15-16,0 0-17 16,0 0-72-1,0 0-4-15,0 16-14 0,0 15 14 16,0 4 14-16,0 0-11 16,0 4-1-16,0-4 0 15,0-7-2-15,0-1-67 16,0 0-130-16</inkml:trace>
  <inkml:trace contextRef="#ctx0" brushRef="#br1" timeOffset="819953">16276 8892 357 0,'0'0'163'16,"0"0"-66"-16,0 0 0 16,0 0-28-16,0 0-69 15,0 0 0-15,32 0-2 16,-3 46 4-16,4 10-1 16,-15 1-1-16,15 11 11 15,-33 9-12-15,10-15 1 16,-10 9 0-16,0-5-10 15,0-3-1-15,-43-1-131 0,-18-3-155 16</inkml:trace>
  <inkml:trace contextRef="#ctx0" brushRef="#br1" timeOffset="816248">13244 9290 480 0,'0'0'173'0,"0"0"-68"16,0 0-19-16,0 0 11 0,0 0 3 16,0 0-36-16,0 0 15 15,-141-8-46-15,141 3-8 16,0 2 17-16,0 3-38 15,0 0 29-15,0 0-6 16,0-8-27-16,0-3 25 16,10-1-25-16,8-8 2 15,1 5 2-15,5 3 7 16,-15-5-11-16,10 10 0 16,-19 4 7-16,9-1-10 15,-9 4 3-15,0 0 0 16,0 0 0-16,0 0 8 0,0 0-8 15,0-4 0 1,0 4 6-16,0 0-14 0,0-7 8 16,10 7 0-16,-10 0-5 15,0 0 13-15,0 0-8 16,0 0 0-16,0 0 5 16,0 0-13-16,0 0 8 15,0 0 0-15,0 0-9 16,0 0-5-16,0 0 12 15,0 23 1-15,14 4 1 16,-14 8-5-16,0 0 5 16,0-11 0-16,0 11-4 15,0-4 7-15,0 0-4 16,0-4 1-16,0-7-15 16,0 3 13-16,0-19-16 0,0 4 11 15,0-8 2-15,0 0-3 16,-14 0 3-16,14 0 5 15,0 3 0-15,-10-3-12 16,1 5 11-16,-10-5 1 16,0 5-2-16,5-5 2 15,5 0-1-15,9 0 1 16,0 0-5-16,0 0-7 16,0 0 9-16,0 0-4 15,0 0 4-15,0 0-18 16,0 0 17-16,0 0-19 15,23 0 7-15,5 0 8 0,15 0 8 16,-6 0 0-16,-4 0 0 16,5 0-66-16,4 0-38 15,0 0-27-15,5 18-57 16,-14-2-59-16</inkml:trace>
  <inkml:trace contextRef="#ctx0" brushRef="#br1" timeOffset="817546">13690 9544 409 0,'0'0'144'0,"0"0"-28"15,0 0-2-15,0 0-36 16,0 0-20-16,0 0-48 16,0-16 7-16,0 16-17 15,0 0-6-15,-24 16 6 0,-4 19 2 16,-14-8-1 0,14 4 2-16,-14-3 2 0,23-1-10 15,-14-3-39-15,24-5-133 16,-1-3-81-16</inkml:trace>
  <inkml:trace contextRef="#ctx0" brushRef="#br1" timeOffset="817806">13690 9544 371 0,'131'-278'138'0,"-131"267"-19"0,0 3-23 16,0 4 5 0,0 4-33-16,0 0-54 0,0 0-14 15,0 0-1-15,0 15 1 16,10 17 4-16,-10 3 3 16,0-4-6-16,0 8-1 15,0-4-3-15,0-7-1 16,0-1-103-16,0 0-60 15,0-3-127-15</inkml:trace>
  <inkml:trace contextRef="#ctx0" brushRef="#br1" timeOffset="818109">14051 8970 328 0,'0'0'133'0,"0"0"-34"15,0 0-22-15,0 0-28 16,0 0-46-16,0 0 1 16,0 19-4-16,24 32 0 15,4 0 9-15,14 12-7 16,-14 0 11-16,14-3 19 0,-23-4-31 15,-9 6 20 1,-10-11-21-16,0 4 5 0,-10-1-17 16,-70-3-12-16,-32 0-136 15,-20-8-250-15</inkml:trace>
  <inkml:trace contextRef="#ctx0" brushRef="#br1" timeOffset="818448">12545 8895 428 0,'0'0'154'15,"0"0"-81"-15,0 0-55 16,0 0 9-16,0 0-17 16,0 0 47-16,-42 231-7 15,32-149-27-15,10 4 15 16,0 7-18-16,0-15-19 16,0 4 15-16,10-4-16 15,41-3 0-15,20-16 0 16,22-2-23-16,29-14-83 15,19-11-76-15,19-24-136 0</inkml:trace>
  <inkml:trace contextRef="#ctx0" brushRef="#br1" timeOffset="849727">28416 8357 433 0,'0'0'141'0,"0"0"-69"16,0 0 24-16,0 0-8 16,0 0-41-16,0 0 6 15,-141-179-47-15,113 179 16 16,-5 0-22-16,5 0-4 15,-5 3-1-15,15 31 5 0,-1 7 0 16,-5 5-7-16,24-3 12 16,0 8-5-16,0-4 0 15,24 4-9-15,13 6-1 16,6-5 4-16,8-6 5 16,-41-2-10-16,18-9 16 15,-28-8-5-15,0-3 0 16,0-5-6-16,0-3-4 15,-38-8-7-15,-32-5-18 16,9-3-17-16,19 0-70 16,13 0 31-16,29 0-29 0,0 0-79 15</inkml:trace>
  <inkml:trace contextRef="#ctx0" brushRef="#br1" timeOffset="850420">28318 8666 79 0,'0'0'97'16,"0"0"14"-16,0 0 6 15,0 0-27-15,0 0-17 16,0 0-30-16,89-86 9 16,-89 86-3-16,0 0-14 15,0 0 7-15,0 0-42 16,0 0-8-16,0 0 5 16,0 15-7-16,0 14 10 15,0 5 2-15,0-6-2 16,0-5 14-16,0 4-14 15,0-17-2-15,33-1-7 0,-24-9-7 16,19 0 16-16,-4 0 9 16,-6-11-5-16,1-21 25 15,14 1-1-15,-33-1 20 16,9 7-2-16,1-4-29 16,-1 14 25-16,-9 7-12 15,0 4-20-15,0 4 9 16,0 0-19-16,0 0-14 15,0 0 2-15,0 12-6 16,0 19 18-16,0 0 0 16,0 1-20-16,0-5 6 15,0-11-24-15,10 3 8 0,-1-16 3 16,-9-3-1-16,23 0 28 16,-13 0 1-16,9-3 1 15,13-29 14-15,-13 2-4 16,0 5 4-16,5 2 18 15,-15 4-27-15,0 7 22 16,1 6-21-16,-10 6 0 16,0 0-1-16,0 0-6 15,0 0-2-15,9 0 1 16,-9 0-32-16,0 0 25 16,0 6 0-16,0 23 7 15,0-4-3-15,9 0 3 16,6-10-17-16,-6-3-1 0,0-9-1 15,-9-3 17-15,10 0-5 16,8 0 7-16,-8 0 9 16,13-3-4-16,-4-12-4 15,0 3-1-15,4 4 8 16,-13 8-12-16,-1 0 4 16,10 0 0-16,4 0-6 15,5 0-38-15,5 0-115 16,5 20-95-16</inkml:trace>
  <inkml:trace contextRef="#ctx0" brushRef="#br1" timeOffset="850640">29350 8451 254 0,'0'0'83'0,"0"0"-32"16,0 0-23-16,0 0-4 15,0 0-23-15,0 0 11 16,202-4-12-16,-132 4-83 16,1 12-253-16</inkml:trace>
  <inkml:trace contextRef="#ctx0" brushRef="#br1" timeOffset="850799">29350 8451 174 0,'150'207'78'0,"-79"-207"-23"15,18 0-16-15,5 0-39 16,-5 0-1-16,5 0-214 15</inkml:trace>
  <inkml:trace contextRef="#ctx0" brushRef="#br1" timeOffset="851248">30674 8259 448 0,'0'0'169'16,"0"0"-79"-16,0 0 0 15,0 0-30-15,0 0 0 16,0 0-48-16,-80-143-8 15,47 143-4-15,14 0 3 16,-9 0-3-16,5 0 0 0,-6 19 9 16,-4 16-16-16,5 4 7 15,19-4 0-15,9 4-7 16,0-4 12-16,0 0-9 16,0 0 4-16,19 1-22 15,23-1 18-15,5 0-20 16,-5-3 24-16,-23-10-4 15,14 2 12-15,-24-7-12 16,-9-7 4-16,0-2-23 16,0-4 15-16,-19 9-94 15,-32-13 15-15,-10 0 8 16,9 0-136-16,24 0-24 0</inkml:trace>
  <inkml:trace contextRef="#ctx0" brushRef="#br1" timeOffset="851892">30631 8454 178 0,'0'0'121'0,"0"0"-16"16,0 0-20-16,0 0-19 15,0 0-3-15,0 0-26 16,216-89 0-16,-206 89-6 16,-10 0-20-16,0 0-4 15,0 0-7-15,0 0-32 16,0 16 26-16,0 11 12 0,0 4 1 15,0-3-4-15,0 3 2 16,9-8-10-16,0 1-29 16,24-21-7-16,-14-3 36 15,9 0 10-15,-4 0 6 16,4 0-6-16,5-3-3 16,-24-21 26-16,10 5-15 15,-10-5 13-15,1 13 13 16,13-2-31-16,-14 6 25 15,1-1-13-15,-10 8-15 16,0 0-10-16,0 0 3 16,0 0-20-16,0 0 5 15,0 0-13-15,9 15 27 0,1 5-3 16,13-12-19 0,-23 4 23-16,0-4-24 0,19 0-7 15,0-8 23-15,4 0-13 16,-14 0 23-16,20 0 0 15,3 0 6-15,-22 0 0 16,-1 0-2-16,1-12 7 16,-10 5 16-16,9 2-21 15,-9-3 13-15,0 4-19 16,9 4 0-16,-9 0-6 16,0 0 0-16,0 0-6 15,0 0 2-15,0 0 0 16,14 12 8-16,-14-4-26 0,0 0 1 15,10 3 7 1,-10-8-42-16,19 2 34 0,-10 0 21 16,0-5-17-16,5 0 22 15,5 0 2-15,-9 0-19 16,32 0-12-16,-33 3-130 16,10 5-93-16</inkml:trace>
  <inkml:trace contextRef="#ctx0" brushRef="#br1" timeOffset="849246">25239 8580 485 0,'0'0'158'0,"0"0"-57"15,0 0-9-15,0 0-26 16,0 0 24-16,0 0-30 16,0 0-5-16,-98-137-19 15,88 137-32-15,-23 0 13 16,5 0-17-16,-23 11 0 15,-1 26-6-15,0 5 11 0,15 14-5 16,4-11 0 0,24 7 9-16,9-2-17 0,0-7 8 15,23-8 0-15,15-11-7 16,23-5 10-16,0-11-3 16,0-8 0-16,-10 0 8 15,10 0-2-15,-23-32-6 16,4-6 0-16,-14-2 0 15,-4 2 14-15,-6 7-14 16,-8 3 9-16,-1 8-4 16,-9 13 18-16,0 2-18 15,0 5 0-15,0 0-3 0,0 0-2 16,0 0 0 0,0 0-4-16,0 32 2 0,0 11-7 15,0-5 9-15,0 6 0 16,0-5-5-16,0-4 8 15,33-8-3-15,-5-11 0 16,14-13 11-16,-4-3-15 16,-5 0 4-16,9 0 0 15,-4-27 6-15,-6-16 6 16,6-3-12-16,4-2 1 16,-23 2 9-16,4 11 11 15,-23 3-21-15,0 17 5 16,0 7 24-16,0 8-22 15,0 0-2-15,0 0-5 16,0 0-26-16,0 21 21 0,0 13-1 16,0 9 6-16,0-5 0 15,0 2 9-15,0-5-9 16,0-16 0-16,0-3 1 16,0-16-17-16,10 0 16 15,-1 0 0-15,10 0-3 16,14 0 13-16,-5-24-10 15,33-11 0-15,0 0 11 16,0-8-14-16,0 8 3 16,-9 7 0-16,-24 10-6 0,5 11 13 15,-15 7-7 1,1 0 0-16,14 0-11 0,-14 14 0 16,9 22 3-1,5 2 8-15,-24 2-11 0,10-13 14 16,4 0-3-16,-13-8 0 15,9-11 2-15,-10 0-15 16,0-8 13-16,24 0 0 16,-14 0 3-16,14-11 13 15,-14-24-16-15,9 0 0 16,-5-1 2-16,-13-2-4 16,-1-2 2-16,0 5 0 15,-9 4 2-15,0 7 9 16,0 13-11-16,0 3 0 15,0 8 1-15,0 0-14 0,0 0 2 16,0 0-1 0,-28 11 8-16,-5 32 5 0,15-3-1 15,-1 10 0-15,19-3-14 16,0 4 4-16,0-16-27 16,0-8 19-16,19-8 14 15,-1-6-24-15,15-13 27 16,-14 0-7-16,14 0 8 15,-14 0-6-15,-1-13 8 16,1-6-2-16,-5 3 0 16,-4 5 13-16,8 0-13 15,-18 3 0-15,10 3 4 0,-10 5-11 16,0 0 7 0,9 0-6-16,5 0 3 0,5 5-13 15,-10 14 12-15,10 5-8 16,5-2-35-16,-6 2 23 15,-8-13-11-15,9-3 12 16,-5-3 6-16,-5-2-12 16,-9-3 28-16,9 0-8 15,10 0 9-15,-9 0 5 16,4-19-2-16,-14 0 1 16,9 3 3-16,0 8 0 15,-9-3 8-15,0 11-15 16,0 0 0-16,0 0 3 0,0 0-3 15,0 0 0 1,0 0 0-16,10 0-23 0,-1 0 21 16,10 0-6-16,4 19-14 15,-4-11-4-15,0 11-33 16,4-11 25-16,-4-5 19 16,9 2-3-16,-4-5 11 15,4 0 7-15,-5 0 0 16,-4 0 8-16,0-16-2 15,14-3-2-15,-24-5 23 16,10 5-17-16,0-5 30 16,-19 5-23-16,14 0-8 15,-14 3 14-15,0 0-19 16,0-3-4-16,0 3 0 0,0 4 17 16,0-3-19-16,0 7 2 15,0-8 0-15,0 5 4 16,0 4 0-16,-14-14-4 15,4 9 6-15,1-7 3 16,0 3-4-16,-1 5-5 16,1-1 2-16,9 0 0 15,0 7 7-15,-24 2-9 16,24 3 0-16,0 0 6 16,0 0-16-16,-9 0-8 15,-10 24 17-15,10 19-9 16,-1 3 13-16,10 2-3 15,0 2 0-15,0-3 5 0,0-4-13 16,29-16-25-16,22-11-39 16,-13-8 31-16,4-8-38 15,-9 0-32-15,-24 0-28 16,-9-8-99-16</inkml:trace>
  <inkml:trace contextRef="#ctx0" brushRef="#br1" timeOffset="849355">27224 8658 124 0,'0'0'125'0,"0"0"-19"16,0 0-106-16,0 0-49 16,0 0 30-16,0 0-223 15</inkml:trace>
  <inkml:trace contextRef="#ctx0" brushRef="#br1" timeOffset="852770">31828 7788 238 0,'0'0'202'16,"0"0"-106"-16,0 0-38 16,0 0 13-16,0 0-71 15,0 0 20-15,-272-141-31 16,126 129 22-16,-55 2-11 16,-53-3 16-16,-18-2-9 0,-43-5 29 15,-27 6-27 1,-10-7 15-16,-33 9 21 15,-23-4-29-15,-24 5 16 16,5-2 5-16,5 6-32 0,13 3 22 16,39 4-27-16,22 0 1 15,25 0-5-15,41 0 13 16,29 8-9-16,23 19 0 16,37 5 7-16,-32 3-12 15,14 9 5-15,-10-2 0 16,-4 4-4-16,23 5 10 15,19 4-6-15,33 8 0 16,28 2 11-16,19 5-10 16,42 6-1-16,14-3 0 15,4 5-11-15,15-4 21 0,5-4-10 16,-5 9 0 0,28-9 9-16,0 17-14 0,0-7 5 15,51 14 0-15,39 8 4 16,13 3 7-16,38-3-10 15,18-5 11-15,24-7-7 16,28-8 8-16,52-16-3 16,33-7 8-16,37-7 20 15,19-15-31-15,14 3 4 16,19-13-11-16,-19-8 9 16,-5-3 2-16,-4-16-11 15,-15 0 0-15,10 0-1 16,-14-35 20-16,-4-16-19 0,-1-11 5 15,-19-2 4-15,-23-5 6 16,-28-9-3-16,-28-3-2 16,-15-10 47-16,5-3-38 15,-13 0 22-15,-11 5-11 16,-8 3-20-16,-34 12 22 16,-37 8-27-16,-18 7 0 15,-25-3 30-15,-18 3-28 16,0-3 16-16,-18-9-3 15,-15-7-15-15,-19-3 12 16,-9-12-17-16,-9-4 0 16,-71-6-11-16,-42 6 14 15,-28 3-3-15,-75-4 0 16,-38 12-33-16,-28 12 7 0,-5 19-101 16,24 17-111-16,37 6-139 15</inkml:trace>
  <inkml:trace contextRef="#ctx0" brushRef="#br1" timeOffset="791010">14023 6352 285 0,'0'0'330'16,"0"0"-222"-16,0 0-19 0,0 0 21 15,0 0-46-15,0 0 8 16,0 0-26-16,0 0-17 15,0 0 3-15,9 0-24 16,34-12 18-16,-15-3-11 16,0-1-13-16,5 0 29 15,-5 0-7-15,-5-3-8 16,-4 3 27-16,0 2-31 16,4 1 7-16,-13 5 5 15,-10 8-22-15,0 0 16 16,0 0-18-16,0 0 0 15,0 0-8-15,0 0 0 16,0 0-2-16,0 0 6 16,0 21-7-16,9 14 11 15,-9 7 0-15,0 5 1 0,0 3 11 16,0 1-9-16,0 4 0 16,0-5-1-16,0-7 9 15,0-8-12-15,0-10 1 16,0-15 0-16,0-5-2 15,0-5 3-15,0 0-1 16,0 0 0-16,0 0-8 16,0 3 7-16,-9 2-3 15,-24-2 4-15,5 1 30 16,-5 1-28-16,24-5 1 16,-1 0-3-16,10 0 7 15,0 3-12-15,0-3 5 0,0 0-2 16,0 0-6-16,0 0 7 15,42 0 1-15,19 0 7 16,0 0-4-16,19 0 5 16,-19 0-8-16,-9 0-20 15,-15 0-53-15,-18 4-102 16,5 4-60-16,-15 0-18 16,19-6-235-16</inkml:trace>
  <inkml:trace contextRef="#ctx0" brushRef="#br1" timeOffset="791542">15173 6320 343 0,'0'0'164'0,"0"0"-26"16,0 0 14-16,0 0-56 0,0 0-38 15,0 0 1-15,0-3-53 16,0 3 4-16,33-5-7 15,18 5 0-15,20 0 12 16,-10 0-15-16,-10 0 0 16,-23 0-5-16,1 8 5 15,-15 8 0-15,4 8 0 16,-18 3 0-16,0 0 1 16,0 4 7-16,-42 4 22 15,5 0-2-15,-15-3-26 16,10-5 24-16,23-2-19 15,0-11 0-15,10-3-7 16,9 1 0-16,0-7 0 0,0 2-6 16,0 1 13-16,37-3-7 15,34-5 20-15,9 0-19 16,13 0 11-16,-3 0-12 16,-20 0-5-16,-9 0-75 15,-9 0-88-15,-19 0-118 16,4 0-274-16</inkml:trace>
  <inkml:trace contextRef="#ctx0" brushRef="#br1" timeOffset="794895">19199 6105 638 0,'0'0'137'0,"0"0"-42"16,0 0 47-16,0 0-12 15,0 0-79-15,0 0 20 16,0-14-28-16,0 14-17 15,0 0 9-15,0 0-31 16,0 0 9-16,0 0-13 16,0 0 6-16,0 0-13 15,0 0 7-15,0 0 0 16,0 0-8-16,0 0 18 16,0 11-7-16,0 5-3 15,0-4 6-15,0-1-12 0,0 1 6 16,0-4 0-16,0 0 0 15,0 3 10-15,0 5-10 16,0-1 0-16,24 5 7 16,13-5-10-16,-4 5 3 15,5-4 0-15,-5 3 1 16,-5 0 8-16,5 9-9 16,-24-5 0-16,10 4 0 15,-19 1-10-15,0-9 10 16,0 2 0-16,0-3-8 15,0-1 10-15,0-6-2 16,0-3 0-16,-19-2 6 16,-9-6-11-16,4 0 5 0,-4 0 0 15,-14 0 0-15,23 0-82 16,0 0-51-16,5-18-53 16,14-10-56-16,0-7-171 15</inkml:trace>
  <inkml:trace contextRef="#ctx0" brushRef="#br1" timeOffset="794981">19199 6105 267 0</inkml:trace>
  <inkml:trace contextRef="#ctx0" brushRef="#br1" timeOffset="795097">19199 6105 267 0,'146'-14'212'0,"-146"6"-82"0,0 0-7 0,0 8-8 0,0 0-47 15,0 0-21-15,0 0-2 16,9 0-36-16,1 0 4 15,18 0-13-15,14 0-9 16,19 0 6-16,19 0-103 16,-19 0-120-16,9 11-270 15</inkml:trace>
  <inkml:trace contextRef="#ctx0" brushRef="#br1" timeOffset="795439">20143 6228 312 0,'0'0'190'0,"0"0"-44"15,0 0-34-15,0 0-15 16,0 0-39-16,0 0-13 16,0-13 5-16,0 13-30 15,0 0 16-15,0 0-29 16,0 0-4-16,18-8 11 0,34 5-6 16,0 3 0-1,9-5-8-15,0 5 0 0,-14 0-45 16,-5 0-105-16,-23 0-77 15,4 0-115-15</inkml:trace>
  <inkml:trace contextRef="#ctx0" brushRef="#br1" timeOffset="795930">20818 6055 346 0,'0'0'216'0,"0"0"-72"16,0 0-24-16,0 0 14 0,0 0-34 15,0 0-31 1,0-63 17-16,0 63-48 0,0 0-9 16,0 0-9-16,0 0-11 15,-9 0-3-15,9 0-6 16,0 0 0-16,0 0 8 15,-9 8-1-15,9 5-7 16,0-2 0-16,0 0 11 16,0 2-11-16,0 1 0 15,0 2 3-15,0 4-1 16,0 0 5-16,32 3-7 16,6 1 2-16,4-1 12 0,-4 0-10 15,4 5-4 1,-23-1 0-16,14 0-4 0,-15-3 8 15,1-5-4-15,-19 0 0 16,0-7 7-16,0 4-10 16,0-8 3-16,0 3 0 15,0-3-5-15,0 0 9 16,0-4-4-16,-28 0 1 16,-14-1 11-16,4-3-24 15,-4 0-15-15,14 0-120 16,4 0-33-16,15-7-90 15,9-21-113-15</inkml:trace>
  <inkml:trace contextRef="#ctx0" brushRef="#br1" timeOffset="796015">20818 6055 419 0</inkml:trace>
  <inkml:trace contextRef="#ctx0" brushRef="#br1" timeOffset="796126">20818 6055 419 0,'52'-63'167'0,"-52"47"1"0,0 5-59 0,0 3-15 0,9 0-31 0,24 0-44 16,-5 5 8-16,24 1-27 16,18 2 1-16,24 0-9 15,-5 0 4-15,1 0-125 16,-20 2-153-16,-37 17-362 16</inkml:trace>
  <inkml:trace contextRef="#ctx0" brushRef="#br1" timeOffset="792224">16675 6153 408 0,'0'0'85'0,"0"0"19"15,0 0 21-15,0 0-29 16,0 0-45-16,0 0-32 16,-43-5 11-16,43 5-3 0,0 0-21 15,43 0 1-15,13 0 17 16,28-11-20-16,-4 0 15 16,0 6-19-16,-19-3 17 15,-19 8-4-15,-14 0-9 16,-18 0 0-16,4 0-4 15,-14 0 0-15,0 0-6 16,0 0-1-16,0 8 7 16,0 16 7-16,-14 3 0 15,-14 0 24-15,-24-7-26 0,14 0 0 16,6-5 8 0,3-3-7-16,6-1-5 0,13-6-1 15,1 1 9-15,0-6-14 16,9 0 5-16,0 5-2 15,0-1 0-15,51 4 4 16,-4-1 10-16,5 1-12 16,-10 4 9-16,10-4-8 15,-15 4-1-15,-4 3 0 16,-5-3-4-16,-9 0 6 16,-5-1-2-16,-4 1 0 15,-10 0-9-15,0-1 6 16,0 1-5-16,-24 5 8 15,-23-6 9-15,-23 0-4 16,9-3-10-16,-10-3-25 0,10 2-98 16,10-3-37-1,27-4-152-15</inkml:trace>
  <inkml:trace contextRef="#ctx0" brushRef="#br1" timeOffset="792780">17777 6027 529 0,'0'0'166'16,"0"0"-5"-16,0 0-39 15,0 0-31-15,0 0-31 16,0 0-38-16,0-35 7 16,0 35-29-16,0 0 1 15,0 4-5-15,0 24 5 16,0 3-1-16,0 0 0 16,0 4 6-16,0-3-7 15,0-1 1-15,0-4 0 16,10-7 3-16,18-9 6 15,24-7-5-15,9-4 2 16,9 0-3-16,-9 0 10 16,-24 0-13-16,6 0 0 0,-24-12 14 15,-5-7-11-15,-5 0 15 16,-9-5 42-16,0 0-27 16,0 6 15-16,0 1-24 15,0 9-4-15,0 8 5 16,0 0-21-16,0 0 12 15,0 0-16-15,0 0-10 16,0 0 10-16,0 21-16 16,0 25 16-16,0 10 0 15,0-2 10-15,0 8-10 16,9-4 0-16,10 6 2 16,14-4-8-16,-24 4-6 0,-9-2-270 15,0-8-431-15</inkml:trace>
  <inkml:trace contextRef="#ctx0" brushRef="#br1" timeOffset="826430">16492 5660 110 0,'0'0'222'16,"0"0"-118"-16,0 0 8 0,0 0-10 15,0 0-15-15,0 0 14 16,9-15-46-16,-9 15 23 15,0 0-6-15,0 0-44 16,0-3 26-16,-19-4-34 16,-56-2-1-16,-33 5-19 15,-14 4 9-15,-19 0-10 16,-23 0 1-16,-19 0 0 16,-19 0-6-16,10 0 6 15,23 0 0-15,28 0 0 16,38 0 10-16,23 0-10 15,19 0 0-15,9 0 6 0,10 0-17 16,-28 0 15-16,-1 0-4 16,-18 0 0-16,-5 0 8 15,5 13-8-15,9 2 0 16,-13-5 0-16,22 7-9 16,1-9 9-16,9 4 0 15,33-5 0-15,4-3 6 16,5 8-8-16,1 0 2 15,-1 11 0-15,-14 7-9 16,5 2 9-16,4 3 0 16,6-3-2-16,-1-2 12 15,-14 2-14-15,24-5 4 0,-10-4 0 16,-5 8-2 0,6 4 5-16,-1 8-3 15,-5 13 15-15,15 2-8 0,0 0 11 16,9 5-7-16,0 3-11 15,0 1 35-15,0 7-34 16,0 0 18-16,0 4-5 16,0 0-5-16,0 1 4 15,0-10-13-15,0-6 0 16,0-9 10-16,0-11-5 16,9 1-5-16,-9-19 1 15,9 3 15-15,5-4-17 16,-4-16 1-16,-10 0 0 15,9-3-7-15,1-2 7 16,22 0 0-16,6 5 8 0,14 2 3 16,18 0 0-16,0-3-11 15,10 1 2-15,14 0 5 16,19 0 0-16,18 0-7 16,0 0 0-16,10 3 13 15,0-11-13-15,9 0 0 16,14 0 0-16,19 0 0 15,10 0 2-15,-15 0-2 16,5 0 0-16,-18 0 14 16,-6 0-19-16,-18 0 5 15,0 0 0-15,-10 0-4 16,15 0 7-16,-15-8-3 16,19 1 0-16,-9-5 10 0,0 4-17 15,-10 0 7-15,-9 5 0 16,0-2-12-16,-9 5 16 15,-24 0-4-15,14 0 0 16,-32 0 10-16,-1 0-15 16,-9 0 5-16,0 0 0 15,9 0-3-15,1 0 8 16,9 0-5-16,4 0 0 16,-28-3 7-16,19 3-8 15,-4-4 1-15,-10-6 0 16,-14 8-9-16,-5-6 14 15,-14 5-5-15,5-2 0 0,-14 5 10 16,-10 0-12 0,-9-3 2-16,0 3 0 0,14-3 0 15,-14-6 14-15,0-3-13 16,10-2-1-16,-1-7 15 16,0 2-12-16,1 3-3 15,-10-8 0-15,0 6 3 16,0-15 8-16,0-2-9 15,0 0-2-15,0-8 14 16,0 0-5-16,0 0-9 16,0-6 0-16,0 1-2 15,-10-6 12-15,-8 4-10 16,-6-2 0-16,5-2 10 16,1-5-14-16,-6 0 4 15,5-3 0-15,10 4-5 0,0-1 12 16,9 0-7-16,0 5 0 15,0 0 11-15,0 6-15 16,0 1 4-16,-10 5 0 16,10 2-9-16,-9 2 15 15,-5 3-6-15,4 0 0 16,-8-5 11-16,-1 9-19 16,5 0 8-16,-14 4 0 15,18 0-10-15,-9-1 20 16,-4 6-10-16,-5-3 0 15,4 2 3-15,-4-2-12 16,-14 3 9-16,4-2 0 0,-4-3-7 16,-9 0 17-16,13 3-10 15,-4 5 0-15,-19 7 3 16,-28 4-19-16,-66 8 15 16,-66 0 1-16,-121 35-13 15,-86 16-4-15,-36 15-44 16,9 5-65-16,60-8-159 15,90-25-285-15</inkml:trace>
  <inkml:trace contextRef="#ctx0" brushRef="#br1" timeOffset="885489">26323 3738 248 0,'0'0'60'0,"0"0"-60"15,0 0-25-15,0 0-83 16</inkml:trace>
  <inkml:trace contextRef="#ctx0" brushRef="#br1" timeOffset="886600">23179 3663 394 0,'0'0'165'15,"0"0"-20"-15,0 0-52 16,0 0-6-16,0 0-4 16,0 0-33-16,19-46 5 0,-29 46-51 15,-41 18-4 1,-10 21 11-16,9 4 4 0,5 9-13 16,24-2-2-16,4 4 3 15,19 2-8-15,0-2 5 16,19-8 0-16,42-3-3 15,42-7-51-15,28-16 3 16,29-20-57-16,14 0-45 16,-1-5 8-16,-41-33-138 15</inkml:trace>
  <inkml:trace contextRef="#ctx0" brushRef="#br1" timeOffset="886993">24108 3795 110 0,'0'0'82'0,"0"0"34"0,0 0-3 15,0 0-35 1,0 0 2-16,0 0-21 0,0-97 5 16,0 97-40-16,0 0-1 15,0 0-9-15,0 0-8 16,-9 0-6-16,-10 24 0 16,5 11 7-16,5 0-6 15,-1 8 0-15,1 3-1 16,9 2 0-16,0-2 11 15,0-3-11-15,0-8 0 16,9-3 2-16,33-12-6 16,-4-10 10-16,4-10-6 15,10 0 9-15,-5 0-5 0,4-15 33 16,-8-20 2-16,8-8 0 16,-51-4 30-16,0-7-47 15,0-8 6-15,0 7-12 16,-51 8-3-16,-20 12-22 15,20 11 9-15,-10 13 0 16,9 6-14-16,24 5-45 16,-5 0-17-16,24 40 4 15,9 7-71-15,0-5-27 16,0-2-181-16</inkml:trace>
  <inkml:trace contextRef="#ctx0" brushRef="#br1" timeOffset="888060">24615 3878 113 0,'0'0'266'0,"0"0"-138"16,0 0 10-16,0 0-44 15,0 0 2-15,0 0-32 16,19-105-38-16,-19 105-15 16,0 0-11-16,0 8 0 15,0 30-3-15,0 2 18 16,0 3-20-16,0-2 5 15,9-1 0-15,33-5-1 16,10-8 8-16,9-11-7 16,-14-9 0-16,5-7 8 0,9 0-8 15,-19 0 0 1,-5-31 0-16,-13 2 4 0,-5-15 12 16,-10 1-6-16,0-5 32 15,-9 2-28-15,0 7 33 16,0 11-32-16,0 13-14 15,0 8 11-15,0 7-7 16,0 0-9-16,0 0 4 16,0 14-10-16,10 22-2 15,4 11 12-15,5-4-42 16,-1-5 25-16,15-3-57 16,-5-11 20-16,-9-8-9 15,5-8-40-15,4-8 65 16,-5 0 6-16,5-8 32 0,15-24-7 15,-15-3 15-15,5 0-8 16,-15-3 3-16,1 6 5 16,-9 5 21-16,-1 8-22 15,-9 6 4-15,23 10 20 16,-23 3-26-16,0 0-3 16,10 0-2-16,-1 0-7 15,10 3-4-15,4 18 11 16,-4 2 0-16,0 0-5 15,4 1 13-15,-4-5-8 16,-9-3 0-16,-1-5 8 16,0-3-17-16,-9-5 9 15,14-3 0-15,-14 0 6 0,10 0 4 16,-1 0 0-16,1 0-10 16,-1-11 13-16,0-5-2 15,15 2-11-15,-15 1 0 16,10 5-4-16,-10 5 13 15,15 3-15-15,-5 0 6 16,9 0-33-16,-5 0 31 16,5 0-45-16,15 19-8 15,-6-3 19-15,15-5-47 16,-10 2 49-16,19-7-8 16,-23-6 5-16,-6 0 35 15,-3 0-8-15,3 0 10 16,-3-11 29-16,-6-8 1 15,5-8 37-15,-18-5 0 0,22 1-30 16,-22-5 22-16,-1 1-27 16,10 5 13-16,-19-5 9 15,0 7-37-15,0 1 35 16,0-1-24-16,0 1-27 16,0 0 43-16,0 0-31 15,0-5 11-15,-9-3-8 16,-10 4-6-16,9 4-1 15,-22 7-9-15,22 8 3 16,1 4 2-16,9 8-5 16,0 0-7-16,-10 8 2 0,1 43-2 15,9 19 6 1,0 20 1-16,0 3 0 0,0-3-14 16,28-4 7-16,24-11-53 15,9-13 8-15,0-11-41 16,9-17-17-16,-18-14-75 15,-15-12-147-15</inkml:trace>
  <inkml:trace contextRef="#ctx0" brushRef="#br1" timeOffset="888220">26253 3722 218 0,'0'0'182'0,"0"0"-94"16,0 0 30-16,0 0-35 0,0 0-72 15,0 0 5-15,211-35-11 16,-70 35-10-16,4 0-56 16,-13 0-198-16</inkml:trace>
  <inkml:trace contextRef="#ctx0" brushRef="#br1" timeOffset="888434">27243 3635 379 0,'0'0'153'15,"0"0"-61"-15,0 0-19 0,0 0-13 16,0 0-48-16,0 0-9 16,272-35-3-16,-150 35 13 15,-28 0-29-15,-24 0-27 16,-41 0-80-16,-29 20-7 15,0 7-127-15</inkml:trace>
  <inkml:trace contextRef="#ctx0" brushRef="#br1" timeOffset="888572">27548 3870 80 0,'0'0'133'0,"0"0"-35"15,0 0 14-15,0 0-67 0,0 0-34 16,0 0 18-1,324 3-17-15,-151-3-12 0,-4-19-138 16</inkml:trace>
  <inkml:trace contextRef="#ctx0" brushRef="#br1" timeOffset="888890">28599 3274 458 0,'0'0'160'16,"0"0"-83"-16,0 0-28 15,0 0 35-15,0 0-75 16,0 0 17-16,226-48-26 0,-180 91 14 16,-13 8-16-16,-14 11 2 15,-19 12 0-15,0 4 4 16,-19-2 7-16,-42-12-2 15,19-16-9-15,5-10 13 16,13-10-15-16,24-8 2 16,0-1 0-16,42-3 2 15,57-8 16-15,46-8-18 16,15 0 0-16,4 0-6 16,-65 0-79-16,-20-5-220 0</inkml:trace>
  <inkml:trace contextRef="#ctx0" brushRef="#br1" timeOffset="898040">22236 5936 395 0,'0'0'199'0,"0"0"-96"16,0 0-8-16,0 0 13 15,0 0-2-15,0 0-43 0,0 0 18 16,9-22-29-16,-9 22-17 16,0 0 13-16,0 0-28 15,0 0 22-15,0 0-4 16,0 0-34-16,0 0 25 15,0 0-27-15,0 0 1 16,0 0-1-16,0 0 7 16,0 0-9-16,0 16 0 15,0 8 3-15,-9 3-5 16,-10 0 2-16,0 8 0 16,-4-3-1-16,13-2 12 15,-9 2-11-15,10-4 0 0,-5-5 2 16,5-4-8-16,-1 2 6 15,10-10 0-15,0 0-3 16,0 5 12-16,0-5-9 16,0 5 0-16,0-4 1 15,0 0-10-15,19-1 9 16,4 1 0-16,-4 3-1 16,0 1 9-16,14-4-8 15,-5-1 0-15,-4 1 2 16,4-4-6-16,5-4 4 15,-5-4 0-15,5 4 2 16,-5-4 6-16,0 0-2 16,-5 0 1-16,5 0-7 15,-18 0 35-15,13-4-26 16,-13-12 11-16,8-3 12 0,-8-4-27 16,-1-9 20-16,5 1-12 15,-4-8-13-15,-1-4 22 16,-9 4-18-16,0 0-2 15,0 0 4-15,0 9 7 16,0 2-11-16,0 4-2 16,0 0 0-16,-19 5-7 15,5 3 8-15,-5 0-1 16,1 11 0-16,-1-1 5 16,-14 3-14-16,5 3 9 15,-14 0 0-15,-10 0-14 16,15 0 19-16,-6 0-5 0,10 0 0 15,15 0 9-15,-1 0-12 16,19 0 3-16,-10 0 0 16,1 0-12-16,9 0 10 15,0 0-3-15,-14 0 3 16,14 0-38-16,0 9 9 16,-9 20-29-16,-1 14-44 15,1 0-38-15,-1 8-123 16,10-5-112-16</inkml:trace>
  <inkml:trace contextRef="#ctx0" brushRef="#br1" timeOffset="920099">13971 7230 293 0,'0'0'136'0,"0"0"-30"15,0 0-16-15,0 0-7 16,0 0 2-16,0 0-24 15,0 0-6-15,0-16-28 16,0 16 6-16,0 0-1 16,0 0-30-16,0 0 21 15,0 0-23-15,0 13 1 16,0 9 5-16,0 13-4 0,0-19 0 16,0 8 0-1,0-9 7-15,0-3-6 0,0-1-3 16,19-3 1-16,23 4 0 15,1-5 0-15,27 1-1 16,19-8 2-16,24 0 10 16,37 0-12-16,33 0 0 15,19 0 0-15,18 0-3 16,15-19 7-16,9 3-4 16,-14 1 1-16,5-1 5 15,-5 4-3-15,4-7-3 16,-23 3 0-16,-9 5-6 15,-37 3 7-15,-25-6-1 16,-18 12 0-16,-18-2 4 16,-15 0-4-16,-9 1 0 0,-1-2 0 15,-4 2-7-15,-4 0 8 16,-1 3-1-16,-9 0 0 16,10 0 7-16,-1 0-10 15,0 0 3-15,1 0 0 16,-10-9-4-16,-10 5 11 15,-13 0-7-15,-5 0 0 16,-14 4 6-16,-1 0-12 16,-4 0 6-16,-4-8 0 15,-10 8 22-15,0-6-11 16,0-7 34-16,0-6 12 16,0-5-55-16,0-8 27 15,0 2-7-15,0-2-21 0,0-6 14 16,0 3-15-16,-24-5 0 15,-13 2 0-15,4 9-36 16,5 10-29-16,-14 16-77 16,4 3-135-16,-4 0-300 15</inkml:trace>
  <inkml:trace contextRef="#ctx0" brushRef="#br1" timeOffset="925131">14295 7238 285 0,'0'0'109'0,"0"0"-8"15,0 0-4-15,0 0-1 16,0 0-22-16,0 0-10 15,0 0 2-15,0-11-29 16,0 11-9-16,0 0 1 16,0 0-26-16,0 0-3 15,19 18 0-15,-19 13 6 16,9 1 4-16,5-1-10 16,5-4 0-16,0 4 1 15,14-11 6-15,14 3-7 16,28-3 3-16,23-5 3 15,34-3 4-15,41-9-10 16,20-3 0-16,27 0 5 16,15 0 3-16,-5 0-6 15,5-11-2-15,-5-3 7 0,14-3-9 16,0 5 2-16,-24 6 0 16,-4-7 0-16,-23 9-1 15,-24-4 1-15,4 0 0 16,20-11 6-16,18 3-9 15,0 1 3-15,5-1 0 16,-24 4-1-16,-13-3 5 16,-15 7-4-16,-14-4 0 15,-19 1 3-15,-9-1-3 16,-9 0 0-16,-14 4 0 16,-6 0-4-16,-3 2 8 15,-29-3-4-15,9 1 1 0,-18 4 6 16,9 4-10-16,-19-8 3 15,-5 8 0-15,6 0 1 16,-25 0 1-16,1-3-2 16,14 3 0-16,-5-3 5 15,14-2-5-15,1 0 0 16,4 5 0-16,-5-3 2 16,-14 3 1-16,14 0-3 15,-9 0 0-15,-5 0 9 16,-9 0-17-16,4 0 8 15,-13 0 0-15,18 0 7 0,-19 0 0 16,24-4-3 0,-14 0 3-16,4 0 4 0,-4 4-6 15,-9 0-5-15,-1 0 0 16,0 0 5-16,1 0-2 16,-10 0-3-16,14-4 0 15,-14 4 10-15,9 0-8 16,1-3 3-16,-1 3-1 15,10-8 24-15,4 3-23 16,5-3 13-16,-18 1 4 16,13 4-11-16,-13-14 29 15,-1 6-18-15,10 4 5 16,-19-13 6-16,9-1-22 16,-9 7 19-16,0-7-16 0,0 7-9 15,0-2 22-15,0-3-24 16,0-2-1-16,0-2-1 15,0 3 12-15,-9 6-13 16,-1 1 0-16,1 2 4 16,9 6-7-16,-9 5 3 15,9 0 0-15,0 0-5 16,0 0 9-16,0 0-8 16,0 0 4-16,0 0-5 15,0 0-6-15,0 0 0 16,0 16 11-16,0 19-6 15,0 5 16-15,0 4-13 16,0-2 3-16,0 1 0 16,0 4 0-16,0-13 2 15,0 1-2-15,0-6 0 0,0-11 5 16,0-6-8-16,9-8 3 16,-9-4 0-16,0 0 3 15,0 0 5-15,0 0-8 16,0 0 17-16,0 0-15 15,0-10 16-15,0-8-15 16,0-1-3-16,0 0 20 16,-9 3-18-16,-1 4-2 15,-23-1 0-15,5 6 10 16,-14-1-18-16,-10 8 8 16,5 0 0-16,-37 0-13 15,14 0 13-15,-10 0 0 0,0 0 0 16,-14 8 8-16,-14 8-12 15,-14-4 4-15,-33 5 0 16,15-3-5-16,-20-2 11 16,-4 0-6-16,4-9 0 15,-4 2 7-15,4-5-10 16,20 0 3-16,-6 0 0 16,29 0-3-16,-29 0 7 15,15 0-4-15,-29 0 0 16,-4 0-3-16,5 0-1 15,-15 0-2-15,24 7 1 16,0-3-4-16,18-2 5 16,10 4 4-16,19-2-2 0,14 0 5 15,4 4-12 1,-4 3 9-16,9 5-4 0,-14 3-3 16,-4-11-20-16,4 4 12 15,-4 7 11-15,4-3-13 16,4-1 14-16,11 5-1 15,-1-8 4-15,-5-1-8 16,6 5 0-16,-1-9 8 16,19 6-1-16,9-6 9 15,10-7-12-15,4 4 4 16,-4 0 0-16,-19 3-9 16,-19 6 9-16,1-2-7 15,-15 3 6-15,5-8-8 16,18 2 1-16,10-8 4 15,0 4 4-15,10-4 0 0,13 0 3 16,-4 0-3-16,23 0 0 16,-14 0 7-16,14 0-14 15,1 0 7-15,4 0 0 16,4 0-3-16,1 0 6 16,-1 0-8-16,-8 0 0 15,-6 0 5-15,-13 0-1 16,13 0 1-16,5 0 0 15,-18-12 0-15,4 6 8 16,5-8-8-16,-24-1 0 16,10 3 6-16,4 0-12 15,-4 2 6-15,9-3 0 0,5 5-3 16,9-4 8-16,-4-3-5 16,4-1 0-16,10-11 11 15,-1 4-16-15,-13-9 5 16,23 2 0-16,0-8-6 15,0-3 12-15,0-2-6 16,0-4 0-16,33 1 7 16,-14 6-12-16,4 5 5 15,-14 5 0-15,1 1-5 16,-1 10 18-16,-9 3-13 16,0 5 0-16,10 8 5 15,-10-2-3-15,0 5 0 0,0-3-2 16,0 3 5-16,0 0 7 15,0 0-12-15,0 0 0 16,0 0 2-16,0 0-5 16,0 0 3-16,0 0 0 15,0 0-4-15,9 30-17 16,14 21 21-16,-4 7 0 16,0 2 7-16,4-3-13 15,-4-4 8-15,0-7-2 16,4 0 0-16,6 1 11 15,-11-4-12-15,6 0 1 16,-5 0 0-16,-1-13-3 16,6-6 3-16,4-4 0 0,-9 0-1 15,42-11 11 1,0-3-8-16,33 2-2 0,14-8 3 16,32 0 2-16,25 0-5 15,8 0 0-15,20-4 0 16,8-15 10-16,-8 3-10 15,-1 0 0-15,10 5 0 16,0-1 1-16,18 0 0 16,-4 0-1-16,5-3 0 15,-10 3 2-15,14-4-5 16,5 1 3-16,14-5 0 16,-9 5-7-16,-24 3 12 0,-18-4-5 15,-34 5 0-15,-18 3 7 16,-19-3-7-16,-9 6 0 15,-10-6 0-15,5 3-4 16,-5-3 5-16,-4-2-1 16,13 2 0-16,1-3 8 15,-15 4-12-15,6-4 4 16,-25 5 0-16,-18-3-5 16,-18 12 9-16,-15 0-4 15,-5 0 0-15,-13 0 9 16,-10 0-16-16,9 0 7 15,0 0 0-15,20 0-5 16,3 0 8-16,-13 0-3 0,23-8 0 16,-13 5 8-1,13 0-13-15,-23-2 5 0,4 0 0 16,5 2-5 0,-9-5 9-16,14 4-4 0,-5 0 0 15,-5 1 8-15,-4-3-12 16,0 6 4-16,14 0 0 15,4 0-3-15,-4 0 6 16,5 0-3-16,4 0 0 16,0 0 3-16,-14 0-8 15,5 0 5-15,-14 0 0 16,0 0-6-16,-10 0 10 16,5-2-4-16,-4 2 0 15,-10 0 6-15,9 0-9 0,-9-5 3 16,0 5 0-16,19 0-8 15,-10-3 12-15,1 3-4 16,-10 0 0-16,0-5 8 16,14-2-6-16,-5 4-2 15,0-9 0-15,-9-4 15 16,0 0-13-16,0-3 23 16,0-8-8-16,0 3-12 15,-9-3 14-15,-24-5-19 16,5 5 0-16,9-5-2 15,-14 5 11-15,24-3-9 16,-24 3 0-16,33-2 9 16,-9 15-13-16,-1 2 4 0,10 12-10 15,0 0-6-15,-18 0-135 16,-25 4-115-16,-8 23-89 16</inkml:trace>
  <inkml:trace contextRef="#ctx0" brushRef="#br1" timeOffset="929121">14305 7581 129 0,'0'0'158'0,"0"0"-18"15,0 0-25-15,0 0-29 16,0 0 22-16,0 0 18 15,0 0-10-15,70-43-19 16,-70 43-29-16,0 0 11 16,0 0-22-16,0 0-13 15,0 0 6-15,0 0-42 16,0 0 14-16,0 0-15 16,0 0 2-16,0 27-9 15,0 12 3-15,0 8 4 16,0 7 19-16,0-2-22 15,0 6 5-15,0-12-4 0,0 5-1 16,0-8 1 0,0-8-5-16,9-4 0 0,15-11-2 15,-15-1 9-15,19 5-7 16,-4-13 0-16,4 5 9 16,5 0-8-16,14-12-1 15,4 0 3-15,10-1 10 16,10-3-9-16,9 0 4 15,42 0-1-15,9 0 0 16,33 0 7-16,29 0-14 16,-1 0 2-16,19 0 5 15,0 0-2-15,24 0-5 16,9-7 1-16,-5-8 8 16,15 2-10-16,-10-6 1 0,-14 11 0 15,-5-3-9-15,-4 4 10 16,-5-2-1-16,4-2 0 15,1-2 7-15,-15 5-10 16,5 5 3-16,-9-5 0 16,9-8 4-16,1 8 1 15,-6 0-5-15,-4 5 0 16,-19-5 8-16,-5 6-6 16,-4-4-2-16,-1 3 0 15,6-2-2-15,-6 5 7 16,1-3-5-16,-5-2 0 15,-14 5 8-15,-5-3-17 16,-28-5 9-16,9 0 0 16,-18 0-1-16,-5 0 8 15,5 0-7-15,-10 5 0 0,-14-8 8 16,-9 3-7-16,-10 3-1 16,-18-3 0-16,-10 5-4 15,-14 3 8-15,-18-8-4 16,4 8 0-16,-5 0 7 15,1 0-12-15,-1 0 5 16,10 0 0-16,4 0-4 16,-4 0 8-16,0 0-4 15,4 0 0-15,-4 0 7 16,-19 0-11-16,9 0 4 0,-9 0 0 16,0 0 14-1,0-3-13-15,0 3 29 0,0-13 2 16,0 2-22-16,0-8 14 15,0-5-24-15,0-8 0 16,-28-3 8-16,-5 0 3 16,5-3-10-16,-5-5-1 15,15 3 14-15,-1 1-16 16,-5 4 2-16,15 4 0 16,9 9-3-16,-10-3 15 15,10 9-12-15,0 1 0 16,0 3 4-16,0-3-6 15,0 3 2-15,0 1 0 16,0 6-5-16,0 5 13 16,0 0-8-16,-9 0 0 0,9 0 2 15,0 0-17-15,0 0 15 16,0 0-4-16,0 0-1 16,0 0-15-16,0 20 20 15,0 19-1-15,0 8 8 16,-9 3-14-16,9-7 7 15,-24 2 0-15,15-8-2 16,-1-10 11-16,1 1-9 16,9-8 0-16,0-10 2 15,0-1-11-15,0-9 11 16,0 0-2-16,0 0 1 16,0 0 9-16,0 0-5 0,0 0-5 15,0 0 7-15,0 0 8 16,0-24-9-16,9-11 1 15,1-3-4-15,9-5 7 16,-19 3-8-16,0 1-2 16,0-6-10-16,0-3 9 15,0 5-98-15,-47 4-77 16,-57 0-292-16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31:04.41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525 262 325 0,'0'0'242'16,"0"0"-140"-16,0 0-22 15,0 0 36-15,0 0-57 16,0 0 9-16,0 0-6 16,-122-78 9-16,122 73-32 15,0 5-8-15,0 0-4 16,0 0 1-16,0 0-27 15,0 0 5-15,0 0-6 16,52 0-24-16,79 0 24 0,90 0 6 16,93 0-1-16,48 0 4 15,22 0-7-15,1-3 11 16,-19-5-10-16,-33 3-1 16,-37 2 13-16,-47 3-14 15,-24 0 1-15,-42 0 6 16,-14-4-1-16,-14 4-4 15,-14-4-3-15,-19 1 4 16,0 3-1-16,-14-5-3 16,-5 5 0-16,-23 0 0 15,-19 0 10-15,-10 0-10 16,-13 0 0-16,-15 0 1 16,-13 0-8-16,-1 0 8 15,-9 0-1-15,0 0 0 0,0 0 10 16,0 0-10-16,0 0 0 15,0 0 1-15,0 0 4 16,0 0-5-16,-9 0 0 16,-52-9 0-16,-52 2 4 15,-28 4-6-15,-42 3 2 16,-28 0-6-16,-10 0-5 16,-13 0-4-16,-10 8-2 15,4 11 7-15,-4 1-14 16,-28 3 16-16,-23 4 7 15,-20 0-13-15,1 5 14 16,23-5-18-16,28-8 18 16,52 5-4-16,65-8 3 0,67-5-2 15,50-6-2-15,29-2-15 16,0-3 19-16,0 0-15 16,0 0 16-16,0 0 0 15,0 0-7-15,0 0 4 16,0 0 3-16,0 0-10 15,19 0 9-15,84 0-17 16,66 0 18-16,94 0 8 16,52 0-5-16,27 0 13 15,15-16-16-15,-52 5 0 16,-24-5 10-16,-18 0-9 16,-19-6 3-16,10-2 6 0,-6 0-4 15,-13 2 9-15,-43 1-15 16,-32 6 1-16,-57 11 5 15,-42 1-2-15,-33 3-4 16,-13 0 0-16,-15 0 10 16,0 0-13-16,-15 0 3 15,-74 0 0-15,-52 3 9 16,-60 16-6-16,-43 5-3 16,-29 0 0-16,-41 6 7 15,-10 5-14-15,-42 0 7 16,-5-3-33-16,-4-5 27 15,32-8-21-15,57-3 27 16,75-1-6-16,47-3-3 0,32 1-1 16,34-5 10-1,18-1 0-15,28 1-6 0,1-4 6 16,-10 4 0-16,-19-5-5 16,0 2 15-16,10-1-20 15,9-4-11-15,28 0 8 16,24 0 10-16,9 0-14 15,0 0 17-15,0 0 0 16,0 0 7-16,0 0-14 16,0 0 3-16,0 0 1 15,0 0-9-15,28 0 1 16,33 0 11-16,61 0 0 16,42-12 7-16,28-8 4 15,38 5-7-15,-4-1-3 0,13 5 27 16,-14-2-27-16,-42 10 8 15,-33-2 2-15,-60 5-3 16,-29 0-3-16,-38 0-5 16,-23 0 0-16,0 0-3 15,0 0 3-15,-52 0 0 16,-60 0 2-16,-48 0 3 16,-32 0-10-16,-10 8-8 15,-4 12 13-15,27-5-14 16,15 5 15-16,14 0-1 15,9 3 0-15,10-3 10 16,18 3-12-16,33-8 2 16,29-3 0-16,18-4-6 0,23-8 2 15,10 0 1-15,0 0 0 16,0 0-21-16,24 4 16 16,84-4-24-16,84 0 32 15,104 0 6-15,65-12 3 16,66-19-9-16,-4 0 0 15,-15-8 4-15,-5-1 5 16,-8-7-6-16,-1 5 6 16,-19 2 13-16,-51 13-19 15,-94 14 12-15,-66 7-7 16,-84-2-4-16,-38 8 6 16,-32 0-10-16,-10 0 0 0,0 0 8 15,0 0-1-15,0 0-3 16,-71 0 0-16,-41 0 0 15,-62 8 16-15,-37 16-20 16,-43 3 0-16,-18 5-2 16,-19 6 9-16,-14 2-7 15,-19 6 0-15,1 1 4 16,-1-3-13-16,0-6 9 16,52-3 0-16,61-4-2 15,28-8 7-15,51-7-5 16,29 0 0-16,33-5 3 15,27-3-14-15,15-4 11 16,28-4 0-16,0 0-8 0,0 0-2 16,89 0-2-1,94 0 5-15,113-23 14 0,89-12-5 16,70-8-2-16,19-8 0 16,0 4-6-16,-38 5 12 15,-60 6-6-15,-76 16 0 16,-56 5 2-16,-42 8-6 15,-28-1 4-15,-24 3 0 16,-19 5 1-16,-18 0 10 16,-43 0-11-16,-18 0 0 15,-33 0 7-15,-19 0-11 16,0 5 4-16,0 3 0 16,-61 6 13-16,-89 14-13 15,-62 0 19-15,-74 1-19 0,-28 0 5 16,-20 2-4-16,-8-4-1 15,-1 5 0-15,-4-1-6 16,4 0 15-16,1 4-14 16,-5-7 5-16,13 4-28 15,43-14 14-15,47-6-13 16,61-4 7-16,43-4 20 16,50-4-12-16,20 0 12 15,47 0 0-15,23 0 1 16,0 0-11-16,51 0 4 15,99-20 6-15,104-23-4 0,121-4 11 16,99-7-7 0,42 11 0-16,10 11 5 0,-29 17-8 15,-60 7 5-15,-76 8-2 16,-75 0 0-16,-74 0 9 16,-39 0-6-16,-51 0 6 15,-51 8-3-15,-34-4 9 16,-27 1-10-16,-10-5-3 15,0 3 3-15,-80 5 4 16,-94 6 9-16,-65 10-18 16,-76-4 4-16,-41 0-3 15,-15-5 2-15,-4 9-3 16,-20-1 0-16,1 8 3 16,-23-3-6-16,13 3 3 0,19-12 0 15,52 5-1-15,51-1 4 16,57-3-3-16,66 3 0 15,46-12 10-15,52-2-13 16,33-6 3-16,28-3 0 16,0 0-9-16,0 0 8 15,0 0 0-15,89 0-3 16,103 0 4-16,132 0 1 16,122-3-1-16,51-25 1 15,20 1 4-15,-43 0 1 16,-61-1-6-16,-47 6 1 15,-43 5 7-15,-50 6-2 16,-62 4-6-16,-47-2 2 16,-42 9-3-16,-52 0 8 15,-32-4-7-15,-38 4 0 0,0 0 5 16,0 0-15-16,-131 0 10 16,-81 0 0-16,-102 16-1 15,-47 6 1-15,-24-1 0 16,0 2-2-16,28 6 12 15,15-7-12-15,18 9 2 16,52 0 0-16,37-3-2 16,76-5 8-16,55-3-6 15,43-12 0-15,52-5 4 16,9 1-13-16,0 0 8 0,33 7-1 16,75 2-4-1,126-2 12-15,100-11-6 0,102 0 13 16,47 0-5-16,15-24 0 15,-43-6-8-15,-33-2 0 16,-65 6 3-16,-57 6 4 16,-56 0-7-16,-51 12 0 15,-52 8 8-15,-57-4 1 16,-46 4-9-16,-38 0 0 16,0 0-6-16,-28 0 6 15,-127 0 0-15,-66 15 11 16,-84 13 3-16,-47 7-10 15,-14-3-4-15,14 3 0 16,38-5-5-16,41 2 4 16,48 0 1-16,56-13 0 0,47-3 6 15,71-8-8-15,32-5 2 16,19-3 0-16,0 0-7 16,9 0 7-16,90 0 0 15,84-3-7-15,103-32 15 16,66-13-1-16,42 2-7 15,-28 3 0-15,-65 8-1 16,-76 7 7-16,-84 5-6 16,-38-5 0-16,-33 9 7 15,-23-1-9-15,-14 1 2 16,-24-2 0-16,1-1 7 16,-10 2 4-16,0 2-11 15,0-3 0-15,-19 2 6 16,-51-1-18-16,-34 1 10 0,-27 3 2 15,0 5-4-15,9-1 12 16,32 4-8-16,29 4 0 16,43 4 7-16,8 0-15 15,10 0 8-15,0-4-4 16,19-8 3-16,70-3-23 16,43-8 24-16,41-1 0 15,10 5 1-15,-33-1-8 16,-18 8 7-16,-29 1 0 15,-56-1-2-15,-5 0 13 16,-32 1-11-16,-1-2 0 16,-9 2 7-16,0-5-1 15,0 0-6-15,0 2 0 0,0 1-4 16,0-3 4-16,-28 5-1 16,-42 0 1-16,-43 6-4 15,-9 3-11-15,-19-4 12 16,0 6-12-16,47 0 15 15,24 0-10-15,51 0 7 16,19 0 3-16,0 0-31 16,10 0 15-16,69 0-26 15,43-8 42-15,33-3-7 16,-14-5 16-16,-19-3-9 0,-23-5 0 16,-38 2 1-1,-19-7 0-15,-14 2 5 0,-28 0-6 16,0 0 9-16,0 0 2 15,0-6-7-15,-9 8-4 16,-19 5 0-16,-15 1-4 16,-8 3 4-16,4 4 0 15,-14 4 0-15,28 1 8 16,5 7-10-16,18 0 2 16,10 0 0-16,0 0-5 15,0 0 5-15,0 0-17 16,38-5 9-16,23 5 7 15,0-8-2-15,-9 6 3 16,-24-7 0-16,-5 5-3 16,-13 4 6-16,-10 0-3 0,0 0 4 15,0 0 6-15,0 0 0 16,-33 0-10-16,-66 0 0 16,-56 8 2-16,-37 22 6 15,-29 7-8-15,-13-2 0 16,-20-4 9-16,-18 0-11 15,19-8 2-15,23-11 0 16,47 0-7-16,42-4 11 16,47-5-4-16,33 2 0 15,23-5 6-15,20 0-12 16,18 0 6-16,-14 0 0 16,14 0-1-16,0 0 1 0,0 0 0 15,0 0-3-15,0 0 0 16,0 0-1-16,-19 0 4 15,-33 0-19-15,-56 0 11 16,-56 0-51-16,-47 0 17 16,-14 0 4-16,23 6 5 15,19 7 31-15,23-2-1 16,1 5-7-16,13-5 9 16,24 2-7-16,24-4 8 15,27-9 0-15,29 0 10 16,33 0-10-16,9 0 0 15,0 0 0-15,-10 0-1 16,1 2 1-16,-24 1 0 0,5 2-6 16,-5-5 15-1,-5 3-12-15,15-3 3 0,14 0 0 16,-1 0 0-16,10 0 7 16,0 0-7-16,0 0 0 15,0 0 1-15,0 0-2 16,0 0 1-16,0 0 0 15,0 0 1-15,0 0 7 16,10 0-6-16,32 0 2 16,-5 0-2-16,6 0 22 15,-25 0-24-15,-4 0 3 16,-14 0-4-16,0 0 12 16,0 0-13-16,0 0 2 15,-14 0-3-15,-47 0 3 0,-18 5 0 16,-20 2 3-16,15 3-8 15,4-5 7-15,42-5-2 16,5 0 0-16,33 0 9 16,0 0-18-16,0 0 9 15,0 0 0-15,0 0-2 16,0 5 6-16,0-5-6 16,0 8 2-16,0-1-18 15,10 10 18-15,32-3 5 16,-5 2-4-16,25-1-1 15,13-3 9-15,23 1-9 16,24-3 8-16,19 7-7 16,-10-1 11-16,-51 6-12 0,-28 2 0 15,-52 3-4-15,-10 13-11 16,-102 6 5-16,-48 9-19 16,-32 3-31-16,-10-7 31 15,28-4 3-15,34-4 26 16,27-4-10-16,14-4 14 15,15 0-4-15,23-7 0 16,5-5 1-16,13-8-1 16,25-2 1-16,18-6-1 15,0 5 9-15,37-4-3 16,85 3 65-16,52-6-22 16,37-2-19-16,33 1 9 15,-5 0-35-15,-32 4-2 0,-48-4 0 16,-37 3 8-16,-51-2-10 15,-29 3 0-15,-23-8 1 16,-19 0-10-16,0 0 9 16,0 3-6-16,0-3 4 15,0 8-8-15,-28-5 10 16,-33 2 15-16,-14 3-11 16,4 0 4-16,1 0-8 15,-1-2 0-15,20-1 1 16,23-2 7-16,9-3-7 15,19 0-1-15,0 0 0 16,0 0-10-16,0 5 10 0,61 3 0 16,37 0-4-16,34-8 12 15,32 0-2-15,14 0-6 16,5 0 1-16,-28 0-2 16,-56 0 1-16,-38 0 0 15,-42 3-1-15,-19-3-4 16,0 3 2-16,-19 5-36 15,-70 8 16-15,-33 0-26 16,-33 3-31-16,-24 8 74 16,-22 5 0-16,8-8 12 15,20-2-5-15,41-1-1 16,52-9 0-16,38-5-6 16,33 1 6-16,9-5-1 15,42-3 1-15,89 5 5 0,62-5 42 16,70 0-12-16,46 0-16 15,39 0 4-15,-15-5-21 16,-28-13 9-16,-33-2 21 16,-51 3-26-16,-57 7 25 15,-66 2-31-15,-46 8 7 16,-52-5-18-16,0 5-38 16,-80-12-134-16,-75-11-603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0:41.0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8747 3162 622 0,'0'0'226'0,"0"0"-73"16,0 0-23-16,0 0-1 16,0 0-29-16,0 0-49 15,0-25-25-15,0 36-26 16,0 18 0-16,-7 11 7 15,1 8-3-15,6-5-1 16,0-4-2-16,30-3-1 16,22-14 2-16,13-10 6 15,11-12-5-15,-4 0 8 16,4-12 1-16,-18-20 40 16,1-7-10-16,-28-4-5 0,-11 3 2 15,-20-3-18 1,0 3 6-16,-27 3-26 0,-42 5 8 15,-3 7-15 1,-11 11 6-16,18 5-33 0,-4 9-17 16,25 0-73-16,9 14-81 15,18 12-160-15,17-8-533 16</inkml:trace>
  <inkml:trace contextRef="#ctx0" brushRef="#br0" timeOffset="-4110">5694 1215 884 0,'0'0'88'0,"0"0"2"0,0 0 42 16,0 0-48-16,0 0-26 16,0 0-18-16,83-48-20 15,-46 20 13-15,-2-1 3 16,-4-6-8-16,0 4 5 15,-18 5-14-15,-6 6 5 16,-7 9-3-16,0 2-6 16,0 7 13-16,0 2-16 15,0 0-7-15,0 0 1 16,0 0-6-16,0 2 0 16,0 32-7-16,-7 15 7 15,7 12-3-15,0-7 3 0,0-6 0 16,14-8-1-16,31-12 6 15,6-10-5-15,1-12 0 16,17-6-4-16,-4 0-13 16,4-29-39-16,-11-11-31 15,-13-8-31-15,-24-7-65 16,-21-5-45-16,0-3-84 16</inkml:trace>
  <inkml:trace contextRef="#ctx0" brushRef="#br0" timeOffset="-3787">6041 661 283 0,'0'0'259'16,"0"0"-116"-16,0 0 16 15,0 0-52-15,0 0-20 16,0 0-7-16,-103-66-20 16,103 66-17-16,0 0-39 15,-7 0-4-15,0 20 4 16,7 6 10-16,0 3-9 15,0-9-3-15,31-4 2 16,4-4 8-16,3-9-10 16,-8-3 16-16,-2 0 45 15,-4 0-12-15,-17-20 3 16,-7-2-13-16,0-5-25 16,0 4 15-16,-38 2-31 0,-7 0 0 15,-6 6-2-15,-1 13-14 16,8 2-20-16,6 0-93 15,31 8-86-15,7 4-118 16</inkml:trace>
  <inkml:trace contextRef="#ctx0" brushRef="#br0" timeOffset="-3526">6956 0 907 0,'0'0'254'0,"0"0"-94"16,0 0-44-16,0 0-40 15,0 0-68-15,0 0 9 16,124 118 0-16,3-13 2 16,-10 15-1-16,3 14-6 15,-30 13-3-15,-46 2-9 16,-37 3 0-16,-7 2 2 15,-58 3-7-15,-56 0-45 16,-41-6-73-16,-44-13-121 16,-24-19-255-16</inkml:trace>
  <inkml:trace contextRef="#ctx0" brushRef="#br0" timeOffset="-6796">2084 1112 853 0,'0'0'103'0,"0"0"-44"16,0 0 79-16,0 0-4 15,0 0-36-15,0 0-28 16,-14 0-22-16,14 0-2 16,0 0-24-16,0 0-2 15,7 0 5-15,-7 0-17 0,7-8 12 16,10-10-1-1,-10 1-7-15,0-5 3 0,0 5-10 16,-1 5-2-16,-6-2 7 16,0 0-7-16,0 0 2 15,0-1-4-15,0 4 4 16,0 2-2-16,0 9-3 16,0 0 0-16,0 0 10 15,0 0-9-15,0 0-1 16,0 0 0-16,0 0 0 0,0 0-3 15,0 23-9 1,-13 25 12-16,-11 21 5 0,10 17-3 16,0 11 1-16,0 14-3 15,4 10 3-15,3-1-2 16,0 0-1-16,0 3 0 16,7-3 5-16,-6-12 1 15,6-16-6-15,0-20 0 16,0-21 0-16,0-19-3 15,0-21 3-15,-18-8 0 16,11-3 5-16,-20 0-4 16,-25-3 0-16,-10-20 11 15,-3-14-10-15,7-14 5 16,27-20-7-16,24-13-9 16,7-19 2-16,58 0-20 0,32 0 2 15,20 18-10 1,-4 13-25-16,-20 15-11 0,-10 14-94 15,-11 5-86-15,-20 5-112 16</inkml:trace>
  <inkml:trace contextRef="#ctx0" brushRef="#br0" timeOffset="-6412">2204 550 641 0,'0'0'165'15,"0"0"-54"-15,0 0 5 16,0 0-2-16,0 0-74 16,0 0-40-16,-82 2 1 15,61 24 10-15,-3 4 9 16,17-12-20-16,7-3 1 15,0-7 6-15,0-5-7 16,14-3 13-16,17 0 4 16,6 0 47-16,-9-19 23 15,-4-6-17-15,-3-8-31 16,-21 4 18-16,0 4-41 16,0 2-5-16,-7 2-11 15,-38 8 4-15,7 10-9 0,-6 3-33 16,9 0-70-16,11 37-29 15,24 15-67-15,0 7-37 16,45 11-222-16</inkml:trace>
  <inkml:trace contextRef="#ctx0" brushRef="#br0" timeOffset="-6155">2854 1282 669 0,'0'0'212'0,"0"0"-75"16,0 0 19-16,0 0-32 15,0 0-42-15,0 0-11 0,-59-75-66 16,84 69 1-16,33-5-5 16,7 0 0-16,11-1 7 15,-18 6-8-15,1 1 5 16,-4 5-15-16,-14 0-41 15,-17 0-82-15,-10 0-68 16,-14 1-81-16,0 12-127 16</inkml:trace>
  <inkml:trace contextRef="#ctx0" brushRef="#br0" timeOffset="-5957">3084 1098 100 0,'0'0'517'0,"0"0"-353"16,0 0 12-16,0 0-46 15,0 0 3-15,0 0-53 16,-58-83-1-16,58 83-65 16,0 0-14-16,0 20-4 15,0 20 4-15,0 12 1 16,7 4 4-16,10 2-5 16,-3 3-5-16,6-10-150 15,4-8-132-15,-3-11-242 16</inkml:trace>
  <inkml:trace contextRef="#ctx0" brushRef="#br0" timeOffset="-5695">3538 864 478 0,'0'0'377'15,"0"0"-186"-15,0 0-22 16,0 0-13-16,0 0-39 15,0 0-64-15,-75-88-16 16,75 88-37-16,0 37-5 16,0 14 5-16,0 20 2 15,0 9 3-15,0 9 1 16,0 6 0-16,0-2-2 16,0 0-4-16,-7-19-6 15,7-17-11-15,0-11-120 0,0-15-89 16,13-11-148-1</inkml:trace>
  <inkml:trace contextRef="#ctx0" brushRef="#br0" timeOffset="-5364">3930 624 818 0,'0'0'165'15,"0"0"-48"-15,0 0 39 16,0 0-45-16,0 0-44 16,0 0-38-16,-103-54-29 15,141 74-9-15,13 28 9 16,22 20 6-16,2 13 15 15,-9 4 8-15,-15 12-21 16,-13 7 6-16,-14 6-6 16,-24 5-7-16,0 0-1 15,-82-3-2-15,-53-10-71 16,-33-5-148-16,-18-16-168 16</inkml:trace>
  <inkml:trace contextRef="#ctx0" brushRef="#br0" timeOffset="-4974">1461 664 283 0,'0'0'356'0,"0"0"-183"15,0 0-33-15,0 0 9 16,0 0-11-16,0 0-59 16,-65-60-41-16,41 97-10 15,-4 27-15-15,-2 25 55 16,9 21-36-16,-3 19-8 15,10 14 25-15,14 5-32 16,0 1-8-16,45-18-5 16,27-7 3-16,35-16-6 15,16-22-1-15,25-18-10 16,24-22-38-16,21-26-84 16,6-20-78-16,18 0-170 15</inkml:trace>
  <inkml:trace contextRef="#ctx0" brushRef="#br0" timeOffset="-4566">4917 1536 577 0,'0'0'227'15,"0"0"-54"-15,0 0 6 16,0 0-24-16,0 0-42 16,0 0-59-16,0 0-35 15,0-11-2-15,-45 48-14 16,-24 17 10-16,-10 5-2 16,-10 5-5-16,-7 2-12 15,6 0-8-15,25-10-116 0,10-4-142 16,41-17-239-16</inkml:trace>
  <inkml:trace contextRef="#ctx0" brushRef="#br0" timeOffset="-3023">640 341 632 0,'0'0'195'0,"0"0"-53"15,0 0 0-15,0 0-5 16,0 0-44-16,0 0-14 16,-83-122-12-16,32 122-54 15,-15 27 29-15,-23 34-39 16,-14 27 9-16,13 29 32 16,15 20-43-16,23 21 13 15,31 17-4-15,21 8-3 16,21-3 2-16,68-12-9 0,52-25 0 15,38-29-5-15,27-22-22 16,25-21-87-16,6-16-137 16,-13-15-242-16</inkml:trace>
  <inkml:trace contextRef="#ctx0" brushRef="#br0" timeOffset="-2309">3115 2482 747 0,'0'0'166'16,"0"0"-22"-16,0 0-5 16,0 0-23-16,0 0-44 15,0 0-7-15,-82-80-37 0,75 87-20 16,-14 44 1-16,-10 20-7 15,0 26 12-15,18 6-4 16,-1-3-1-16,14 0-3 16,0 3-5-16,45-20 0 15,13-6-1-15,7-13 5 16,18-25-5-16,-8-14 2 16,29-13 2-16,-1-12-8 15,14 0 2-15,-11-5-1 16,-27-10-2-16,-27-5 9 15,-21 0-5-15,-7-3 1 16,-24-5 0-16,0-9 8 0,0-1-8 16,-31-1 0-1,-27 1-1-15,6 7 7 0,-10 5-6 16,28 9 0-16,3 4 7 16,17 8 1-16,14 5-8 15,0 0 0-15,0 0-5 16,14 0-4-16,30 15 9 15,22 17-4-15,3 2 13 16,3 3-9-16,-3 9 0 16,-25 5 0-16,-3 13-7 15,-10 0 9-15,-17 14-2 16,-14 8 0-16,0 3 4 16,-45-1-6-16,-20-8 2 15,0-12-4-15,-4-16-32 16,17-7-130-16,15-10-183 0,30-9-475 15</inkml:trace>
  <inkml:trace contextRef="#ctx0" brushRef="#br0" timeOffset="-908">4989 3569 896 0,'0'0'120'0,"0"0"8"16,0 0-26 0,17-180-1-16,28 123-39 0,13-1-29 15,-6 7-17-15,-7 10-4 16,-25 13 14-16,-2 11-10 16,-18 5 6-16,0 6 17 15,0 6-33-15,0 0 6 16,0 0-11-16,0 0 6 15,0 0-14-15,0 4 4 16,0 35-9-16,-18 16 7 16,12 16 9-16,6-8-4 15,0 9 0-15,6-7 6 16,25-2-9-16,-10-6 3 16,3-8 0-16,-17-17-1 15,-7-12 1-15,0-6-4 0,0-3-5 16,-38-5-7-16,-13-3 13 15,-8-3-25-15,14 0 21 16,8 0 2-16,23 0 9 16,0-7-4-16,14 0 0 15,0 1 3-15,0 1-12 16,0-2 8-16,34 5-13 16,18-10 13-16,24 0-5 15,-11 4 6-15,-3-4 0 16,-17 7 4-16,-11-4-3 15,-17-8-1-15,4-5 0 16,-14-7 4-16,-7-11 1 0,0-6-4 16,0-3 12-16,0 4-4 15,-7 2 16-15,-14 12-11 16,-3 8-4-16,10 11 11 16,7 9-19-16,7 3 11 15,0 0-13-15,0 0-10 16,0 31 6-16,0 20 3 15,0 16 1-15,0-1-1 16,7-9 3-16,24-8-2 16,-3-10 0-16,-4-13 1 15,-4-14-6-15,5-11-1 16,-5-1-1-16,11 0 2 16,-3 0 4-16,-4-7 1 0,3-22 1 15,-3-6 4 1,4-4-4-16,3-4-1 0,-7 6 0 15,-10 11 0-15,-8 9 2 16,-6 8-2-16,0 7 0 16,0 2 2-16,7 0-7 15,-7 0 1-15,7 0-10 16,0 16 7-16,10 8 3 16,-3 4 4-16,-7 1 0 15,0-9 4-15,10-8-4 16,-10-1 0-16,0-9 2 15,0-2-10-15,-1 0 11 0,1 0-3 16,17 0 0-16,-3-13 9 16,-4-11-3-16,4-2-6 15,-4 7 0-15,4 1 2 16,-14 4-2-16,-7 8 0 16,6 4-1-16,-6 2 1 15,7 0-4-15,10 0 4 16,-3 0-15-16,0 14 10 15,3 6 5-15,-3 2 0 16,0-1-6-16,3-1 11 16,-3-12-10-16,-7 1 5 15,-1-6 0-15,-6-3 1 16,0 0 1-16,0 0-2 16,7-8 6-16,4-22 0 15,2-1 3-15,1 3-7 0,-7-1-2 16,3 12 10-16,-10 11-9 15,0 3 2-15,0 3-3 16,7 0-12-16,0 0 8 16,7 15-11-16,10 7 15 15,-10 4 2-15,-1 0-2 16,11-1-4-16,-10-1 1 16,7-7-5-16,-4-10 8 15,-3 3 0-15,-7-10 0 16,-7 0-6-16,7 0 6 15,3 0 0-15,4-6 0 16,6-20 3-16,-3 0 5 0,-3 3-8 16,7 7 0-16,-4 1 5 15,-10 4-5-15,7 3 0 16,10 8-2-16,-11 0-4 16,18 0 4-16,-3 19 2 15,-4 7 0-15,-3 2-7 16,3-2 10-16,-11-4-9 15,1-1-14-15,-7-1-129 16,-7-3-88-16,0-5-121 16</inkml:trace>
  <inkml:trace contextRef="#ctx0" brushRef="#br0" timeOffset="-507">7571 3274 709 0,'0'0'116'0,"0"0"-39"16,0 0 35-16,0 0 9 16,0 0-44-16,0 0-28 15,0 0-38-15,-37-16-5 16,126 7 11-16,21 0-14 15,7-1 4-15,-28 0-7 16,-20 10-39-16,-31 0-64 16,-24 0-77-16,-14 5-31 15,-14 19-25-15</inkml:trace>
  <inkml:trace contextRef="#ctx0" brushRef="#br0" timeOffset="-375">7613 3454 207 0,'0'0'234'0,"0"0"-93"16,0 0-11-16,0 0 15 15,0 0-36-15,0 0-45 16,55 8-18-16,24-16-26 16,34-12-20-16,-10 3-6 15,1 3-224-15,-15-4-463 16</inkml:trace>
  <inkml:trace contextRef="#ctx0" brushRef="#br0" timeOffset="832">9934 2623 113 0,'0'0'760'16,"0"0"-660"-16,0 0-29 16,-52-189 43-16,-13 140-24 15,-32 6-23-15,-23 9-25 16,-28 2-21-16,-38 12 11 15,-27 6-21-15,-31 6-1 16,-31 5 21-16,-38-1-24 16,-13 4 5-16,-35 0-12 15,-25 0 7-15,-23 0-12 16,-14 24 5-16,0 1 0 16,11 4-4-16,41 5 8 15,51-5-4-15,69 2 0 0,72 1 7 16,45-7-9-16,44 4 2 15,32-3 0-15,20 2-5 16,24 1 4-16,1 5 1 16,13 9 0-16,0 9 6 15,0 11 2-15,13 14-7 16,25 14 9-16,-7 15 33 16,10 11-24-16,-3 15 9 15,-7 16-8-15,-17 18-16 16,-7 5 27-16,-7-2-17 15,0-9-12-15,0-14 14 16,0-11-12-16,0-15 5 0,0-17-9 16,7-32 6-16,31-14-6 15,6-14 0-15,39-23 0 16,65-14 0-16,75-6 6 16,80-20-5-16,68-26-1 15,35 2 5-15,-4 5-5 16,-3 7 1-16,-7 10-1 15,-4 2 4-15,11 6-4 16,0 8-1-16,3-6 0 16,4 4 1-16,-35-4 1 15,-30-5-1-15,-59-3 0 16,-52 0 3-16,-51-5-1 16,-55-4-2-16,-18-5 3 0,-40-6-1 15,-15-3-2 1,-13-20 1-16,-31-6-1 0,-7-8 6 15,0-14-3-15,0-15 0 16,-14-17-3-16,-17-17 3 16,-7-14-5-16,18-1 2 15,-11 0 0-15,10 13-1 16,4 9 3-16,10 8-2 16,-7 14 0-16,1 8-1 15,-18 11-2-15,-7 23 3 16,-34 18-15-16,-49 25 3 15,-64 26-65-15,-87 0-71 16,-55 35-241-16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06.0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361 398 664 0,'0'0'198'0,"0"0"-43"15,0 0-32-15,0 0-8 16,24-181 23-16,-17 136-75 16,0 2-16-16,-7 3 24 15,0 11-47-15,0 4 8 16,-14 7-15-16,-17 10-11 15,0 5 7-15,-20 3-13 16,-8 0 0-16,-6 37 0 16,-4 14 13-16,18 15-13 0,30 6 0 15,14-1 1 1,7 1-12-16,52-7 11 0,27 1-6 16,34-3 4-16,-3 0-9 15,-7 0 11-15,-6-6 0 16,-22 0 3-16,-16-6-13 15,-21-8 13-15,-25-4-3 16,-13-3 0-16,-7-8-5 16,-44-3-2-16,-25-3 7 15,4-14 0-15,-11-8-1 16,1 0-5-16,17 0-27 16,13-6-12-16,14-25-39 0,38-18-55 15,0-23-93-15,83-25-129 16,20-14-333-16</inkml:trace>
  <inkml:trace contextRef="#ctx0" brushRef="#br0" timeOffset="1124">1142 80 595 0,'0'0'153'0,"0"0"16"16,0 0-28-16,0 0 1 15,0 0-13-15,0 0-56 16,51-63-21-16,-51 92-52 0,0 28 0 15,0 17 36 1,0 13-14-16,0 4 11 0,0 3-24 16,-10 1-4-16,10 2 8 15,-7-12-13-15,7-12 0 16,0-29 0 0,0-17 4-16,0-19-12 0,0-8 6 15,0 0-4-15,0 0-3 16,0-32 9-16,0-25-25 15,-14-20 3-15,-6-6 0 16,-18 14 16-16,-14 15 3 16,-10 15-11-16,-3 12 4 15,6 7-12-15,22 10 22 16,16 6-10-16,21 2 25 16,0 2-32-16,21 0 17 0,54 0-1 15,35 0-3-15,38 0 4 16,7 0 0-16,-7 0 3 15,-28-10 3-15,-37 5 1 16,-32 2-7-16,-23 3 0 16,-11 0 19-16,-17 0-10 15,0 0 13-15,0 0 8 16,0 0-27-16,-31 3 1 16,-21 26-1-16,-16 20 6 15,2 9 2-15,8 9-6 16,27 2-5-16,24-6 0 15,7-10 1-15,7-9-4 16,44-13 3-16,11-17 0 16,4-14 7-16,-1 0-6 0,11-23 3 15,-18-21 2-15,1-14 6 16,-22-5-4-16,-13-3-7 16,-24 3 0-16,0 0 15 15,0 0-11-15,-30 18-3 16,-22 8-2-16,7 17 10 15,1 14-21-15,-1 6 11 16,7 0 0-16,-7 22 4 16,18 27-4-16,3 14 0 15,17 8-3-15,7 1 14 16,0-6-22-16,24-3 11 16,3-15 0-16,11-13-10 15,-7-13 10-15,4-13-4 0,2-9-1 16,8 0 3-16,7-5 2 15,-1-26 0-15,1-7 1 16,10-5-1-16,-4-3 5 16,1 3-5-16,-8 9 0 15,-13 10 10-15,-7 17-14 16,-4 7 4-16,-2 0-2 16,12 0-10-16,-9 31 14 15,10 15-2-15,-7 8 0 16,-4 0 6-16,-3-4-8 15,4-11 2-15,3-11 0 16,-11-7-5-16,11-10 9 0,-10-11-4 16,10 0 0-16,14-20 5 15,13-32-2-15,0-11-3 16,4-14 2-16,-17 3 3 16,-17 6 2-16,-11 6-7 15,-17 15 10-15,0 10-7 16,-31 17 17-16,-7 11-20 15,-7 9 9-15,1 9-21 16,-1 39 13-16,17 21-1 16,4 15 0-16,17 1 9 15,7-6-12-15,7-7 3 16,38-15 0-16,7-15-3 0,9-12 3 16,12-10-13-1,9-12-26-15,14-5-95 0,8-3-83 16,-1 0-147-16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08.1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416 0 933 0,'0'0'189'0,"0"0"-75"15,0 0-2-15,0 0 19 16,0 0-84-16,0 0-28 16,-14-48-19-16,4 108 10 15,-4 26-3-15,-17 17 7 16,10 0-10-16,-10 5 7 15,4 0-3-15,3 5-8 16,10-16 0-16,0-20 10 16,14-28-17-16,0-24 7 15,0-15-20-15,0-10 9 0,0 0-21 16,0-33 22-16,0-41 4 16,0-20-37-16,-17-10 34 15,-17 21-4-15,-11 24 13 16,0 25-8-16,1 16-29 15,13 10 27-15,24 1-7 16,0 7 13-16,7 0 3 16,0 0 1-16,0 0-7 15,38 26-4-15,27 2 20 16,38-13-9-16,25-12 3 16,19-3 9-16,1 0-3 15,-14-28-9-15,-24-9 0 16,-20-9 19-16,-15-6-15 15,-30 1 18-15,-24-6 21 16,-21 3-12-16,0 8 18 0,-7 10-41 16,-24 12 11-16,10 15 14 15,-3 6-32-15,17 3-1 16,-13 6 0-16,-11 42 9 16,0 22-5-16,3 10-4 15,15 2 1-15,2 1-4 16,4 3 12-16,7-1-9 15,0-7 0-15,0-18 4 16,0-20-13-16,0-23 9 16,0-14 0-16,7-3-12 15,17-6 11-15,21-37 1 16,13-13 7-16,1-2 4 0,-14 12-10 16,-14 20-1-16,-11 15 0 15,4 11-10-15,4 0 5 16,10 17 5-16,13 20 0 15,-6 15-2-15,0-1-7 16,6-2 2-16,-6-5-7 16,6-22 12-16,-13-8-16 15,7-14 18-15,0 0 0 16,-1-11 4-16,1-36-1 16,7-12-3-16,-25-9 0 15,4-7 3-15,-24 3 8 16,-7 9-11-16,0 15 8 15,0 13 0-15,-21 19 16 0,4 12-24 16,-4 4-3 0,1 20-4-16,-4 41 8 0,3 13-1 15,21 9 0-15,0-6 6 16,0-11-11-16,35-7 5 16,26-10-13-16,12-15-5 15,23-13-79-15,52-15-60 16,37-6-137-16,32 0-256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10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1212 757 0,'0'0'176'15,"0"0"-112"-15,0 0 64 16,0 0-18-16,0 0-89 16,0 0 11-16,103-178 11 15,-31 121-24-15,4 0 20 16,-11 3-24-16,-20 9 11 16,-14 4 19-16,-17 9-32 15,-14 13 20-15,0 7 10 16,0 6-43-16,0 6 2 0,-7 0-2 15,-24 15-25 1,3 27 25-16,-3 11 10 16,4 6 0-16,27-2-10 0,0 3 5 15,7 3-8-15,38 0 3 16,-1-6 0-16,1-2-2 16,-11-13 13-16,-16-10-11 15,-12-12 0-15,-6-12-8 16,0-5 2-16,0-3-46 15,-24 0 9-15,4 0 28 16,-4-3-20-16,24-19 2 16,0-18-37-16,44-12-29 15,32-5 56-15,-4-6 7 16,-3 3 36-16,-11 3 14 0,1 3-10 16,-21 10 0-1,-7 13 14-15,-11 11-1 0,-13 14 54 16,-7 4-6-16,0 2-24 15,0 0-7-15,10 0-33 16,-3 0 1-16,7 26 1 16,7 13 2-16,10 7 28 15,-18 0-28-15,5 0-2 16,-5-4 6-16,1-5-4 16,3-8-5-16,-3-11 0 15,0-7 10-15,-7-8-10 16,10-3 0-16,3 0 0 15,32-28 12-15,0-13-12 16,-1-4 9-16,4 1-9 0,-20 10 7 16,-11 5-1-16,-11 10-5 15,-6 9-1-15,-7 8 1 16,0 2 3-16,7 0-8 16,17 0 2-16,-10 26-5 15,10 5 4-15,-3 6 3 16,-8-4 0-16,12-6-1 15,-19-4 5-15,18-9-4 16,-17-7 0-16,-7-7 8 16,14 0-13-16,7-3 7 15,17-29-2-15,6-11 8 16,8 0 3-16,-1 3-11 16,-6 5 0-16,0 13 5 0,-21 8-9 15,-3 8 4-15,3 6 0 16,-4 0-7-16,18 6 7 15,0 22 0-15,7 6 0 16,-11 1 2-16,11-4-7 16,-1-7 5-16,1-8 0 15,0-5-3-15,-14-7 13 16,7-4-10-16,-11 0 0 16,4-17 4-16,-10-16 2 15,-4-3-6-15,-17-1 0 16,0-3 5-16,-11 0 4 15,-33 11 6-15,-22 3-15 16,-9 16 8-16,16 3-16 0,8 7-4 16,13 0 10-16,17 27-4 15,8 12 10-15,-5 9-4 16,18-1 0-16,0-8 1 16,24-7-10-16,14-10 9 15,4-7 0-15,-5-13-6 16,8-2 15-16,-7 0-9 15,-7 0 0-15,-17 0 5 16,6 0-7-16,-3-5 2 16,-3 3 0-16,0 2-1 15,3 0 3-15,11 0-4 16,9 5 2-16,15 9 0 0,6 0-5 16,11-8 5-1,10-6 0-15,18 0 0 0,-8-11 8 16,7-23-8-16,-13-9 0 15,-8-11 3-15,-23-7 1 16,-14-12 2-16,-24-11-4 16,-14-4 17-16,0-4-18 15,-14 3 19-15,-41 12-5 16,3 14-10-16,8 18 32 16,-8 19-26-16,24 14-2 15,11 9-7-15,10 3 2 16,-6 32-8-16,-1 35-4 15,4 26 8-15,3 13 3 0,7 0-2 16,0-6-1 0,44-11 0-16,32-20 5 0,13-22-6 15,28-18 1-15,11-23 0 16,-5-6-2-16,11-25 3 16,-30-28-1-16,-15-12 4 15,-7-12 6-15,-23-13-5 16,-21-6-5-16,-24-7 2 15,-14-5 4-15,0 2 0 16,-21 14 2-16,-17 18 12 16,0 23-19-16,11 21 20 15,10 16-21-15,10 12 6 0,-7 2-16 16,0 41 3 0,-10 35 7-16,-7 23-4 0,11 11 14 15,20 4-11-15,0 3 1 16,0-11 0-16,13-6-7 15,39-14 10-15,17-15-3 16,-4-14 0-16,24-20 2 16,8-13-2-16,-8-19 0 15,0-5 1-15,-23-3 3 16,-15-31-3-16,1-9-1 16,-21-14 3-16,0-12 8 15,-24-2-9-15,-7 2-2 16,0 12 0-16,-7 11 3 15,-24 21-1-15,10 10-2 16,11 12 0-16,3 3-2 0,-7 0-4 16,-17 46-6-16,4 15 12 15,-4 15 2-15,10-1 0 16,21 2-2-16,0-2 0 16,0-7 4-16,45-8-4 15,6-14 0-15,8-15 2 16,6-17-8-16,4-14 13 15,3 0-7-15,-3-22 0 16,-4-15 13-16,11-10-13 16,-18 5 0-16,1-1 5 0,-14 9-6 15,-14 8 1 1,3 5 0-16,4 11 0 16,-7 10-1-16,-4 0-5 15,4 0 6-15,7 16 0 0,0 13-13 16,-4-1 14-16,4 4-1 15,7-1 0-15,-1 0-26 16,1-5 0-16,7-8-50 16,-1-6-44-16,8-12-125 15,3 0-360-15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12.4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710 500 764 0,'0'0'182'0,"0"0"-77"15,0 0 35-15,0 0-29 16,0 0-22-16,0 0-27 16,-38-38-60-16,38 38 7 15,0 24-9-15,-14 21 0 16,-17 13 3-16,4 4-3 15,-4 1 2-15,3 0-4 16,4-5 12-16,24-7-10 16,0-12 0-16,0-13-7 0,0-14 2 15,31-6-20-15,-4-6 23 16,25 0-2-16,3-20 8 16,10-22 6-16,1-11-2 15,9-4-1-15,-16 0 2 16,-15 14-9-16,-19 21 0 15,-12 10 9-15,-13 10-2 16,0 2-5-16,0 0-2 16,7 0-7-16,7 14 6 15,10 11 1-15,-3 7 0 0,10-4-2 16,6 4 8 0,-9-13-6-16,10 1 0 0,-7-2 6 15,-11-7-10-15,-6-5 4 16,-4-3 0-16,-3-3-2 15,0 0 5-15,24-9-3 16,-3-20 0-16,16-5 5 16,-6 9-4-16,-7 1-1 15,-3 10 0-15,-15 9-2 16,5 5 3-16,-5 0-1 16,1 0 0-16,10 19-1 15,-10 5-6-15,17 1 7 16,-4 1 0-16,4-6-2 15,-10-6 8-15,3-8-6 16,-10-3 0-16,-7-3 3 0,3 0-2 16,4-9-1-16,-7-22 0 15,6-13 5-15,-2 2 3 16,-11-7-8-16,0-2 6 16,-11-3-4-16,-23 12 18 15,-11-2-12-15,0 21-4 16,-6 11 23-16,13 9-25 15,7 3 9-15,4 3-11 16,9 29 3-16,12 15-9 16,6 1 6-16,0 3 0 15,0-5-3-15,24-9 7 16,20-9-4-16,8-14 0 0,-18-10 4 16,4-4-7-1,-7 0 4-15,-3-20-1 0,-4-21 9 16,7-9 1-16,-11-11-10 15,1-16 4-15,3-9-2 16,-10-5 7-16,-14-11-7 16,0 15 1-16,0 10 3 15,0 25 5-15,0 24-9 16,0 19-2-16,0 9 8 16,0 0-19-16,0 31 10 15,0 32-1-15,0 32-6 16,7 5 11-16,23 11-3 15,8-5 0-15,14-11 4 0,6-10-10 16,18-22 10 0,-11-21-4-16,-6-16 0 0,-8-11 4 15,-6-15-1-15,0 0-3 16,-7-31 3-16,-1-15 1 16,-9-5-4-16,-4-11 0 15,-24 0 5-15,0-3 2 16,0 2-7-16,-45 11 0 15,1 18 6-15,13 14-13 16,3 14 7-16,21 6-2 16,-10 0 1-16,3 32-4 15,7 19 5-15,1 12 0 16,6 4 5-16,6-8-9 16,39-5 4-16,-7-14 0 0,13-11-3 15,-6-7 8-15,-10-4-2 16,2-18-3-16,1 0 1 15,7 0-1-15,-7-32 2 16,-4-5-2-16,-3-3 6 16,-7-11 1-16,-17 2-5 15,-7 10-2-15,0-2 4 16,0 24-4-16,0 4 1 16,0 13-1-16,0 0 0 15,14 0-9-15,0 39 6 16,10 10-4-16,13 10 14 15,8 4-16-15,-11-9 13 16,11 1-4-16,7-13 0 0,-8-7 0 16,1-9-2-16,0-12-43 15,-14-8-35-15,-11-6-1 16,-2 0-106-16,-11-10 18 16,-7-26 37-16,0-10 8 15,0-8 33-15,-18 0 74 16,-9 5 17-16,-4 9 4 15,10 11 17-15,-3 12 62 16,17 7 8-16,-6 2-20 16,-5 7 24-16,5 1-4 15,-8 0-59-15,-17 19-17 16,-7 21-15-16,-6 9-2 0,13 3-1 16,-14-4-198-16,15 1-108 15</inkml:trace>
  <inkml:trace contextRef="#ctx0" brushRef="#br0" timeOffset="528">287 302 242 0,'0'0'192'0,"0"0"-110"16,0 0 26-16,0 0-5 15,0 0-21-15,0 0 40 16,62-145-49-16,-62 125 11 15,0 6-3-15,0-7-20 16,-11 10 5-16,-3 3-6 16,1 1-37-16,6 7 31 15,7 0-40-15,-17 0-9 16,3 7-5-16,-17 27 6 16,10 6-4-16,14-3-2 0,7-2 0 15,0-10-6-15,0-5 6 16,38-11 0-16,-3-9 2 15,2 0 10-15,1 0-4 16,0-20-8-16,-17-9 6 16,-14 1 14-16,-7-5-19 15,0 7 14-15,-59 2-6 16,-17 10-5-16,-3 10-8 16,-3 4 2-16,17 0-39 15,27 29-29-15,14 19-110 16,24 1-86-16,31 0-149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13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385 655 710 0,'0'0'232'0,"0"0"-152"16,0 0 4-16,0 0 37 15,-7-154-39-15,1 148-9 16,-5 6-47-16,11 0-18 15,0 12-8-15,-7 33-9 16,0 15 6-16,-6 15 6 16,6 2-2-16,-3-9 0 15,10-10 9-15,0-15-11 16,0-13 1-16,24-9 0 16,-4-16 1-16,25-5 3 15,-7 0-1-15,13-36 13 16,8-19-14-16,-4-19 27 15,-4-15 3-15,1-5-16 0,-14-12 11 16,-18 6-25 0,-13 6 20-16,0 17 11 0,-7 22-29 15,0 24 24-15,0 17-6 16,0 14-16-16,0 0 2 16,0 2-8-16,-7 55-8 15,0 32 3-15,-13 34 10 16,3 14-5-16,3 16 0 15,7 6 0-15,0 21-4 16,7 9 8-16,-10 2-4 16,10-8 0-16,0-14 6 15,0-20-9-15,17-36 3 16,21-32-6-16,-4-37 3 16,18-37-5-16,-1-7 8 0,11-26 0 15,10-37 6-15,-10-19-2 16,-20-10-4-16,-18-8 0 15,-24 3 0-15,-14-9 0 16,-62 15-23-16,-20 0-25 16,-14 10-49-16,-4 10-24 15,11 8-60-15,21 6-62 16,10 5-119-16</inkml:trace>
  <inkml:trace contextRef="#ctx0" brushRef="#br0" timeOffset="333">237 112 675 0,'0'0'103'0,"0"0"26"0,0 0-56 15,0 0 23-15,0 0-69 16,0 0-21-16,-216 37 11 15,216-8-14-15,0-6-3 16,0-9 0-16,0-6 7 16,17-8 0-16,4 0 1 0,10 0 10 15,3-16 48 1,-10-13-12-16,-3-5-16 0,-21-2-14 16,0 3-19-16,0 1 8 15,-45 7-13-15,0 11-15 16,11 14-10-16,3 0-110 15,17 19-20-15,14 25-50 16,0 1-144-16</inkml:trace>
  <inkml:trace contextRef="#ctx0" brushRef="#br0" timeOffset="727">1482 710 760 0,'0'0'170'0,"0"0"-50"15,0 0-27-15,0 0 6 16,0 0-11-16,0 0-67 16,0 0 2-16,21-98-23 15,-4 119 2-15,10 21-10 16,18 13 16-16,-14 8-5 15,-17 0-3-15,3-4 11 16,-10-1-9-16,-7-13-2 16,7-13 3-16,-7-15-2 15,0-11 2-15,0-6-3 0,7 0 24 16,6-13 36 0,11-37-1-16,14-13-57 0,-3-8-2 15,9 13 0-15,-13 15-6 16,-17 18-16-16,0 10-9 15,3 10-38-15,4 5-14 16,16 0-40-16,1 0-28 16,0 13-27-16,-3 17-131 15</inkml:trace>
  <inkml:trace contextRef="#ctx0" brushRef="#br0" timeOffset="1912">2328 827 299 0,'0'0'386'0,"0"0"-227"0,0 0-34 16,0-158 25-16,-24 124-40 15,3 3-30-15,-10 11-46 16,11 2 15-16,2 13-20 16,5 5-10-16,-8 0-19 15,-3 25 12-15,-21 30-12 16,8 5 0-16,16 3 3 15,7 5-1-15,14-10-2 16,0-9 1-16,0-7-12 16,0-16 1-16,14-9-4 15,7-11 7-15,3-6-4 16,3 0 11-16,-10-20 5 0,11-12-3 16,-4-5 5-1,-4 6-3-15,-2 5-4 0,-18 6 2 16,7 12 5-16,-7 2 0 15,0 6-7-15,0 0 0 16,6 0-2-16,8 0-15 16,17 0 17-16,0 14-6 15,21-8 14-15,-1-4-9 16,8-2 1-16,6 0 0 16,11-14 3-16,6-23 7 15,-10-11-10-15,-13-13 3 16,-14-10 1-16,-8-9 8 15,-13-12-7-15,-10-2 9 16,-14-3 20-16,0 8-31 16,-14 15 20-16,-17 20 10 0,11 22-12 15,-4 18 10-15,10 8-26 16,7 6-1-16,-3 0-4 16,-4 55-14-16,-17 25 14 15,4 31-1-15,3 3 13 16,17 0-14-16,7 1 2 15,0-9 0-15,31-12-7 16,6-22 12-16,15-21-7 16,-7-23 2-16,-1-14-1 15,8-14-7-15,-7 0 5 0,6-10 3 16,1-28 4 0,-1-10 5-16,-13-1-9 0,-3-8 0 15,-4 2 6-15,-7 7-8 16,-11 11 2-16,-6 16 0 15,0 11 0-15,-7 10 0 16,0 0 0-16,0 19-6 16,0 33-3-16,0 17 3 15,7-1 6-15,10-2 0 16,-3-15-3-16,17-11 9 16,-4-11-6-16,11-9 0 15,-7-17-1-15,-17 0-4 16,0-3 2-16,3 0 3 15,4-23-2-15,9-15 9 16,-2-10-6-16,3-1-1 0,-4 4 3 16,-9 11-5-1,-5 13 2-15,-13 12 0 0,0 9-2 16,7 0-2-16,17 0-2 16,-10 21-3-16,17 13 9 15,-10 6 1-15,10-8-1 16,6-7 0-16,-2-5-6 15,10-11 14-15,-1-9-4 16,1 0-4-16,-7 0 0 16,6-23 10-16,-6-14-10 15,-3-9 0-15,-4-8 5 16,-11-6 0-16,-20-1-3 16,0 4-2-16,0 12 4 15,0 13 0-15,-20 18-3 0,-1 14 0 16,-3 0-1-16,-14 23-12 15,4 31 12-15,10 17 0 16,17 3 0-16,7-2-6 16,13-11 6-16,39-10 0 15,24-13-4-15,6-4-1 16,4-18-12-16,4-7-52 16,-1 0-49-16,-31-6-56 15,-20-3-155-15,-38 0-218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18.0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353 785 688 0,'0'0'171'0,"0"0"-85"15,0 0 36-15,31-148 7 16,-31 97-36-16,0 2-46 16,0 2 1-16,0 8-16 0,-38 10-8 15,7 13 6-15,-3 7-21 16,3 9 9-16,-7 0-18 15,-7 17 4-15,-6 26-12 16,-1 8 9-16,14 7-1 16,18-4 0-16,20-3 2 15,0-8-2-15,0-6 0 16,20-17 0-16,11-6-7 16,-10-8 7-16,10-6-2 15,-7 0-2-15,10 0 8 16,4-22 3-16,0-11-7 15,0 5 0-15,-4 6 2 16,-17 7-2-16,-10 7 0 0,-7 8 0 16,0 0 6-16,0 0-12 15,14 0 4-15,-7 0-9 16,24 17 10-16,7 9 0 16,6-6 1-16,1 0 1 15,7-12 3-15,-8-2-4 16,1-6 0-16,7 0 2 15,-8-14 5-15,8-30-6 16,-18-7 4-16,-3-9 0 16,-7-8-3-16,-3-15 16 15,-14 0-3-15,-7 0-5 16,0 2 17-16,0 22-10 16,-21 4 5-16,-3 21-5 0,4 17-12 15,2 11 12-15,18 6-17 16,0 0-3-16,-13 15-2 15,-1 42-11-15,0 26 16 16,-3 14 0-16,10 0 8 16,7 4-8-16,0-16 0 15,14-2 0-15,24-15-2 16,-7-11 3-16,-4-11-1 16,4-17 0-16,-7-8 4 15,-10-20-5-15,-7-1 1 16,13 0 0-16,18-14 2 15,14-26 0-15,23-17 4 16,-2 0-5-16,-12 0 4 16,-2 0-4-16,-14 11-1 0,-8 10 0 15,-2 10-2-15,-11 11 3 16,7 9-1-16,-11 6 0 16,18 0-12-16,0 14 7 15,-4 20-3-15,4 10 4 16,-7 0-1-16,4 0 6 15,-4-4-1-15,-1-5 0 16,-2-13 2-16,-4-4-3 16,-10-10 1-16,0-2 0 15,3-6-1-15,3 0 4 0,11-3-3 16,7-28 12 0,7-12-12-16,-4-11 6 0,4-6-5 15,-14-6 1-15,-17-3-2 16,-14 6 2-16,0 11-2 15,0 15 8-15,-21 11-2 16,-3 14-1-16,10 10-5 16,7 2-4-16,-7 0 0 15,-3 12-12-15,3 34 16 16,1 17-8-16,-4 5 16 16,17 0-14-16,0-1 6 15,24-8 0-15,20-10 0 16,8-11 2-16,-7-16-2 15,6-10 0-15,-6-12 3 16,6 0-5-16,8 0 5 0,-1-26-2 16,11-14 4-16,-10 0-2 15,6-6-1-15,-3 6-2 16,-18-6 4-16,-9 15-6 16,3 5 2-16,-14 17 0 15,-4 7-2-15,-6 2-5 16,10 0 6-16,7 2 1 15,-10 21-7-15,-7-5 1 16,3 4 1-16,-4-4 5 16,-13-10-1-16,0-5 0 15,0-3 1-15,0 0 2 16,0 0 4-16,0 0 9 0,0-9-11 16,-6-17-1-16,-25-1-6 15,-7 3 6-15,3 7-5 16,-9 12 2-16,-8 5-7 15,7 0 6-15,1 16-3 16,13 27-2-16,10 9 5 16,11 2-1-16,10 0 0 15,0-5 2-15,31-12-17 16,14-8 13-16,6-12-8 16,1-9 10-16,-1-8-4 15,-13 0 9-15,7-2-3 16,-7-21 2-16,-1-11 1 15,-9 2 0-15,-11 1-3 16,-3 8 1-16,-14 12 3 16,7 5-1-16,-7 6-6 0,7 0 3 15,17 0-18-15,10 17 16 16,11 14-2-16,6 4 4 16,11-5-2-16,4-4 5 15,9-11-3-15,-3-9 0 16,4-6 0-16,-11 0 1 15,-6 0-1-15,-8-26 0 16,-6-9 5-16,0-4-1 16,-21-7-4-16,-17-9 6 15,-7 1-4-15,0 0 20 16,-31 8-20-16,-4 15 2 16,-9 11 2-16,6 11-3 0,7 9-6 15,-14 3 3-15,11 40-9 16,3 17-1-16,0 6 11 15,24 5-1-15,7-14 0 16,0-3-2-16,7-14 2 16,31-8 2-16,-7-18-2 15,3-11 1-15,4-3 1 16,0-3-2-16,13-40 15 16,-6-14-12-16,7-11-3 15,-15-12 3-15,-6-8 1 16,-17-11 4-16,-7 2-8 15,-7 9 2-15,0 11 6 16,0 19-1-16,0 24-2 0,0 15-3 16,0 15 3-16,0 4-6 15,0 0 1-15,0 0-14 16,0 41 7-16,0 23-1 16,0 12 8-16,0 7 0 15,0-4 4-15,14-2-6 16,31-10 2-16,6-10 0 15,11-15-2-15,-4-13 2 16,-13-15 0-16,0-10 2 16,-11-4 3-16,11-6 3 15,0-30-7-15,6-8-1 16,-20-1 6-16,-7-8-1 0,-17 14-5 16,0 10 1-16,-7 15 2 15,0 8-1-15,0 6-2 16,0 0-6-16,7 2 2 15,13 33-16-15,11 11 20 16,14-3 0-16,7-3 3 16,6-17-8-16,4-7 5 15,-4-9 0-15,-6-7-1 16,0 0 7-16,-8-23-6 16,1-20 5-16,-7-6-3 15,-11-3 5-15,-9 1-6 16,-18 5 1-16,0 9 11 15,0 11-11-15,-11 12 16 16,4 8-14-16,7 3 0 16,-7 3-8-16,-6 25-8 0,-18 39 11 15,-7 29-5-15,4 11 12 16,3 14-6-16,0 16 0 16,10 6 5-16,14 6-9 15,7-6 4-15,0-17 0 16,0-17-1-16,0-21 5 15,0-15-4-15,-17-19 0 16,3-20-3-16,-6-11 0 16,-32-14 3-16,-24-6 0 15,-27 0 13-15,-24-19-9 16,3-19 3-16,-3-20-7 16,17-10-6-16,34 2-18 0,63-9-48 15,26 4-56-15,128-13-135 16,97-3-252-16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8.7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25 650 0,'0'0'215'0,"0"0"-53"15,0 0-8-15,0 0-49 16,0 0-29-16,0 0-53 16,0-25-18-16,0 25-10 15,0 6-11-15,0 28 7 16,0 11 1-16,0 7 16 16,11 5-5-16,-5-6-3 15,-6 4-42-15,0-1-53 16,7-8-76-16,0-6-112 15,0-12-292-15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43:19.1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177 622 871 0,'0'0'217'16,"0"0"-78"-16,0 0 5 0,0 0-47 15,0 0-45 1,-179-154 0-16,179 111-34 0,21-8 2 16,30-10-5-16,25-4-15 15,-11 5 0-15,-13 9 5 16,-8 2-2-16,-13 15 6 16,-10 11-9-16,-21 5 0 15,0 16 4-15,0 2-1 16,0 0-6-16,0 0 1 15,0 15-13-15,0 23 8 16,-14 23 2-16,7 10 5 16,7 1 2-16,0 3 4 15,0-19-7-15,31-4 1 16,-3-15 0-16,-11-9 3 0,-10-10-3 16,-7-7-4-16,0-2-8 15,-38-6-12-15,-13-1 18 16,-18-2-24-16,24 0-6 15,18 0 21-15,20 0 7 16,7 0 8-16,0-8-2 16,51-9-52-16,21-9 54 15,42-17 8-15,3 3-5 16,3-11-1-16,-17 2 1 16,-13 1-3-16,-25-1 12 15,-13 6-12-15,-21 3 17 16,-18 3-1-16,-6 5-1 15,-7 4 20-15,0 6-18 0,0 7-6 16,-27 2-11 0,10 12-3-16,-11 1 3 0,-3 0 0 15,-7 25 3-15,4 21-6 16,10 9 0-16,24 7 3 16,0-3-2-16,24 2 0 15,34-12 2-15,25-16 0 16,3-12 0-16,3-15-4 15,1-6 10-15,-22 0-6 16,-16-12 0-16,6-21 7 16,-13-17-6-16,0-10 5 15,-25 0-5-15,-13 6 9 16,-7-1-8-16,0 16 4 16,-7 10 4-16,-13 18-7 0,-4 5 4 15,17 6-7-15,0 0 1 16,-24 8-6-16,10 35 6 15,-3 14-1-15,17 9 0 16,7-1-2-16,7-4 0 16,45-10 2-16,10-11-7 15,-11-11 7-15,-13-21 0 16,-10-8 2-16,-4 0-2 16,3 0 8-16,11-22-3 15,0-15 0-15,0-6-4 16,-18-3 8-16,11-3-7 15,-10 9-1-15,-14 9 4 16,10 17-1-16,-17 10 3 16,0 4-7-16,7 0-9 15,7 0 9-15,10 26-15 0,10 15 15 16,11 4 0-16,-1-2 7 16,1-9-11-16,-7-9 4 15,-7-12 0-15,-10-8 0 16,-8-5 3-16,-2 0-3 15,9 0 1-15,18-23 4 16,7-17 4-16,13-4-5 16,-6 0-3-16,-14 4 9 15,-1 11-8-15,-16 9-1 16,3 12-1-16,4 8-3 0,10 0-1 16,20 0 2-16,0 40-19 15,-3 5-46-15,-3 4-225 16,-24-9-629-16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6-03T12:43:21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 0,'0'-25'78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2:39:10.6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21696 1055 551 0,'0'0'135'0,"0"0"-68"15,0 0 68-15,0 0-50 16,0 0-64-16,0 0 24 0,0 0-17 16,182-171-5-16,-99 99 23 15,13-14-40-15,-7-13 27 16,1-13-13-16,-18 1-20 15,-10 5 33-15,-17 14-29 16,-25 20 3-16,-13 18 15 16,-7 17-21-16,0 14 24 15,0 12-10-15,-7 5-11 16,-13 6 1-16,-4 0-5 16,-14 0 0-16,3 34-10 15,-9 15 8-15,-1 19 2 16,14 18 0-16,10 9 4 15,14 4-11-15,7-5 7 0,0-4 0 16,14-10-6-16,24-11 15 16,7-12-9-16,-4-10 0 15,4-9 5-15,-1-14-17 16,8-10 12-16,-14-12-2 16,13-2-8-16,-13 0 9 15,14-11 1-15,-1-26 0 16,-6-11 3-16,7-10-4 15,-8-8 1-15,-6-2 0 16,-17 5-2-16,-4 3 13 16,-17 17-11-16,0 9 0 15,0 12 3-15,0 12-1 16,0 5-2-16,-7 5 0 0,-10 0-3 16,3 0-15-16,-6 25 18 15,-11 21-3-15,0 8 4 16,17 6-10-16,7-2 9 15,7-7 0-15,0-2-6 16,0-9 12-16,14-9-6 16,17-11 0-16,-11-7 4 15,4-6-18-15,4-4 14 16,-4-3 0-16,3 0-7 16,11-15 18-16,7-19-11 15,0-3 0-15,-1-2 7 16,-6-2-11-16,-10 7 4 15,-4 5 0-15,-4 6-2 16,-2 9 10-16,-12 6-8 16,-6 8 0-16,14 0-7 0,-7 0-4 15,0 2 1-15,10 21 7 16,-10 0-6-16,7 0 5 16,0-3 4-16,-4-3 0 15,4-3 3-15,-7-8-8 16,-7-3 5-16,6-3 0 15,1 0-1-15,4 0 15 16,2-9-13-16,8-17-1 16,3-5 8-16,4-3-15 15,2 5 7-15,-16 6 0 16,10 7-5-16,-10 10 16 0,-7 2-11 16,0 4 0-16,3 0-16 15,11 0 10-15,3 6-7 16,-10 20 2-16,13-3 5 15,-3 3-17-15,-3-4 15 16,10-4-3-16,-7-4-24 16,3-8 35-16,-3-6-24 15,4 0 24-15,-4 0-13 16,-3-9 21-16,3-20-8 16,-4-2 0-16,4-6 8 15,-17 0-9-15,0 0 1 16,-7 3 0-16,0 4 16 15,0 12-7-15,-24 5-5 16,3 7-4-16,-3 6 2 16,4 0-12-16,-1 19-1 0,-10 17 11 15,7 1-5-15,3 3 10 16,15-6-5-16,6-5 0 16,0-12 1-16,0-6-11 15,0-7 10-15,0-4-2 16,13 0-6-16,11 0 16 15,-3-15-6-15,3-8-2 16,-10 3 10-16,0 3-2 16,-14 3-8-16,6 5 8 15,-6 6 15-15,0 3-14 16,0 0-16-16,7 12 7 0,4 31-15 16,-4 13 9-16,-1 22 6 15,-6 14 0-15,0 16-3 16,0 12 18-16,0 12-15 15,0-1 0-15,0-11 10 16,0-11-10-16,0-17 0 16,0-18 0-16,0-17-3 15,-13-17 11-15,-5-14-8 16,-2-15 0-16,-18-11 6 16,0 0 13-16,-20-3-19 15,-1-28 0-15,1-9 8 16,3-11 2-16,27-6-10 15,4-10 0-15,24-7-1 16,17-15-6-16,42-15-12 16,30-11-11-16,14-6 14 0,14-2-23 15,-3-3 35-15,-4 0 1 16,-7 7 2-16,4 10-5 16,-35 15 6-16,-14 19 0 15,-20 18 7-15,-14 9-1 16,-10 7 27-16,-14 7 8 15,0 5-20-15,0 9 22 16,-24 6-26-16,3 5-9 16,-3 6-2-16,3 3 1 15,-9 3-8-15,-15 38 1 16,10 22-3-16,-2 17-7 16,6 12 10-16,24 0 0 0,7-5-5 15,0-6 14-15,31-19-9 16,13-16 0-16,8-12 4 15,6-16-15-15,-6-13 11 16,0-5 0-16,-1 0-15 16,11-31 26-16,3-21-11 15,-6-14 0-15,-8-13 10 16,-13-10-11-16,-17-11 1 16,-11 5 0-16,-10 7 17 15,0 16-9-15,0 22 6 16,0 20 11-16,-17 13-18 15,10 14 29-15,-7 3-36 0,1 29-13 16,-11 36 4-16,3 21 14 16,4 14-5-16,10 1 0 15,7 1 5-15,0-4-11 16,0-16 6-16,0-13 0 16,24-20-9-16,-10-18 15 15,6-11-12-15,4-14-13 16,-3-6-13-16,17 0 24 15,0-9 1-15,13-17 7 16,-13-3-8-16,0 7 20 16,-11 8-12-16,-13 5 0 15,3 6 0-15,-3 3-15 16,10 0 11-16,-3 6-9 0,17 18 11 16,-11 1-60-16,11-3-19 15,0 2-41-15,6-13-70 16,-6-11-66-16</inkml:trace>
  <inkml:trace contextRef="#ctx0" brushRef="#br0" timeOffset="241">23910 326 506 0,'0'0'130'16,"0"0"-56"-16,0 0 27 0,0 0-59 16,0 0-36-16,0 0 5 15,303-90-11-15,-162 77 0 16,10 1 3-16,-34 7-2 16,-21 5-2-16,-37 0-99 15,-35 0-127-15,-24 20-246 16</inkml:trace>
  <inkml:trace contextRef="#ctx0" brushRef="#br0" timeOffset="535">21871 1564 554 0,'0'0'84'0,"0"0"-73"16,0 0 39-16,0 0 38 15,0 0 11-15,372-20-14 16,-111-34-34-16,48-18 8 16,32-8-11-16,10 2-42 15,-11 7 20-15,-31 14-26 16,-47 20 0-16,-56 16-4 15,-79 16-32-15,-75 5-99 16,-52 5-31-16,-17 28-78 0</inkml:trace>
  <inkml:trace contextRef="#ctx0" brushRef="#br0" timeOffset="811">22442 1955 204 0,'0'0'330'0,"0"0"-234"16,0 0-67-16,0 0 74 0,275-45 29 15,-51 2-49 1,40-5-6-16,25-1-28 0,10 1-35 16,-3 5 22-16,-31 5-29 15,-18 10-7-15,-47 5 7 16,-32 3 3-16,-34 6-10 15,-30 2 0-15,-43 9-8 16,-26 3 2-16,-35 0-145 16,0 0-82-16,-14 0-186 15</inkml:trace>
  <inkml:trace contextRef="#ctx0" brushRef="#br0" timeOffset="72628">14548 5789 539 0,'0'0'162'15,"0"0"-38"-15,0 0 10 16,0 0-43-16,0 0-22 15,0 0 3-15,10-25-56 16,-10 25 6-16,0 0-22 16,0 14 10-16,0 15-3 0,0 8-7 15,0 3 2-15,7 3 1 16,20 0 1-16,35 0-4 16,34-3 3-16,45-11 7 15,59-9 2-15,51-18-12 16,62-2 0-16,10 0 1 15,21 0 5-15,-21-12-6 16,-3 10 0-16,-14 2 12 16,-11 0-14-16,1 0 2 15,-7 0 0-15,-14 8-8 16,0 1 11-16,7 0-3 16,14-1 0-16,-7-2 7 15,-7-4-11-15,-31-2 4 0,-35 0 0 16,-40 0-2-1,-29 0 9-15,-13 0-7 0,-20-14 0 16,-28-2 11-16,-10-2 0 16,-32 1 11-16,-6 0 13 15,-17 0 33-15,-14-3-43 16,-7-3 8-16,0-3-17 16,0 1-9-16,-7-1-3 15,-38 6-4-15,-20 8-41 16,-25 4-87-16,-20-1-261 15</inkml:trace>
  <inkml:trace contextRef="#ctx0" brushRef="#br0" timeOffset="69420">14726 4955 616 0,'0'0'201'0,"0"0"-106"16,0 0 59-16,0 0-44 15,0 0-67-15,0 0-5 16,-20-40-38-16,20 71 0 16,7 18-2-16,6 5 15 0,-6 6-11 15,0-2 8-15,3-10-1 16,-10-8 3-16,0-8-12 16,0-15 0-16,7-6-1 15,0-5 10-15,-7-6-9 16,0 0 1-16,0 0 8 15,7 0 9-15,0 0-14 16,0-20 5-16,10-17 9 16,4-9-10-16,3 0-8 15,3 6 0-15,-10 6 10 16,4 11-17-16,-7 14 7 16,3 9 0-16,-3 0-11 15,17 0 6-15,-4 26 5 16,4 5 0-16,-3 0-1 0,-4 4-10 15,-11-6 11-15,-6-3-3 16,4-6-12-16,-4-9 5 16,-7-5 6-16,0-4-1 15,0-2-5-15,0 0 6 16,6 0 4-16,1 0 0 16,0-11 15-16,0-21-9 15,24-10-6-15,0-2 0 16,-4 11 8-16,4 4-15 15,-10 17 7-15,-21 7 0 16,17 5-9-16,-3 0 0 16,17 8 9-16,3 15 0 15,4 7 1-15,0-3-8 16,7 2 7-16,6-3 0 0,1-4-5 16,6-7 11-16,-13-9-6 15,7-6 0-15,-15 0 7 16,-6-6-9-16,-3-24 2 15,-4-3 0-15,-3-10-1 16,-15-2 15-16,-6-4-14 16,0 1 21-16,0 7-13 15,-6 7 26-15,-22 10-23 16,-3 11-10-16,10 10 10 16,-10 3-2-16,18 0-9 15,-4 14 0-15,10 24 0 16,7 16-4-16,0 8 4 0,0 1 0 15,13-6-8 1,42-7 3-16,4-19 5 0,-1-9 0 16,1-10-11-16,-1-12 3 15,-3 0 8-15,4-8 0 16,-15-30 0-16,1-1 9 16,-11-14-9-16,-3-6 6 15,-7-4 2-15,-17-8 17 16,-7 2-17-16,0 0 4 15,0 12 6-15,0 14-5 16,0 14-7-16,0 15 17 16,0 11-19-16,-7 3 7 15,7 0-11-15,0 17-13 0,-17 38 4 16,10 16 13-16,1 14-4 16,-1 8 0-16,7-11 7 15,0-4-16-15,13-15 9 16,25-15 0-16,0-8-8 15,-4-14-45-15,4-9-57 16,7-14-64-16,0-3-111 16,-8 0-85-16</inkml:trace>
  <inkml:trace contextRef="#ctx0" brushRef="#br0" timeOffset="69622">16394 5083 500 0,'0'0'139'0,"0"0"9"16,0 0-27-16,0 0 8 16,0 0-69-16,0 0-37 15,24-31-15-15,35 23 0 16,13-4-5-16,3-3-3 16,8 10-4-16,-11 2-6 15,-3 3-180-15,-11 0-68 16,-20 8-245-16</inkml:trace>
  <inkml:trace contextRef="#ctx0" brushRef="#br0" timeOffset="70688">17907 4763 328 0,'0'0'414'0,"0"0"-281"0,0 0-23 16,0 0 38-16,0 0-64 15,0 0 3-15,-31-103-52 16,24 103-21-16,-7 34-14 16,-10 24 0-16,10 22 0 15,-16 12 10-15,16 7 0 16,7-4-10-16,7-6 0 15,0-18 13-15,0-14-24 16,0-10 11-16,7-20-47 16,7-10-44-16,-4-10-73 15,-3-7-1-15,-7 0 1 0,0-9 12 16,0-25 27-16,0-4 90 16,-24-2 35-16,-21 3 4 15,-7 6 10-15,-6 5-5 16,-1 9 37-16,15 0 9 15,-1 8 21-15,14 1-6 16,24 2-20-16,7 6 36 16,0 0-56-16,0 0-19 15,38 0-2-15,21 0 0 16,30 0 32-16,0-8-4 16,1-4 9-16,-1 0 12 15,-10-2-43-15,-10 3 20 0,-17-3 3 16,-1 4-20-1,-20 2 25-15,-17 6-25 0,-7-3-9 16,0 5 21-16,-7 0-26 16,0 0 3-16,0 0-7 15,0 0-1-15,0 13 1 16,0 21 0-16,0 3 0 16,0 3 4-16,0-5 2 15,6-1-6-15,1-5 0 16,17-12 9-16,-3-6-12 15,-4-8 3-15,11-3 0 16,3 0 0-16,0 0 12 16,-4-14-12-16,4-9 3 15,-10-3 9-15,3-4-7 0,-10 0-5 16,-1 2 0 0,-2 4 4-16,-11 10 8 0,0 12-8 15,0 2-2-15,0 0 4 16,0 0-12-16,6 16-13 15,15 19 19-15,3 2-3 16,4-1 10-16,10-4-7 16,-1-6 0-16,15-8 9 15,-7-13-15-15,-1-5 6 16,8 0 0-16,-7 0 4 16,-1-23 7-16,-6 1-11 15,-10-10 7-15,-4-5 0 0,-17-6 20 16,-1-3-27-16,-6 0 1 15,-6 7-3-15,-32 7-7 16,-14 18-38-16,7 14-73 16,8 0-77-16,16 29 20 15,14 9-106-15</inkml:trace>
  <inkml:trace contextRef="#ctx0" brushRef="#br0" timeOffset="70936">19152 5132 450 0,'0'0'200'15,"0"0"-63"-15,0 0-9 16,0 0 15-16,0 0-74 0,0 0-25 16,0 0-39-16,0-46 2 15,0 75-9-15,0 9 2 16,0 4 0-16,0-4 2 15,0-2 4-15,0-4-6 16,0-6 0-16,0-3-3 16,0-7-131-16,0-4-142 15,0-6-359-15</inkml:trace>
  <inkml:trace contextRef="#ctx0" brushRef="#br0" timeOffset="71270">19145 4895 573 0,'0'0'120'0,"0"0"-12"15,0 0 17-15,0 0-42 16,0 0-30-16,0 0-53 16,-38-33 6-16,38 38-12 15,0 14 6-15,14 3 0 16,10-4 4-16,7-4 1 15,-4-5-5-15,4-6 0 16,-10-3 8-16,3 0 13 16,-4-6 13-16,-13-14 15 15,-7-3 36-15,0-3-54 0,0 1-2 16,0 2-15-16,-7 3-5 16,-20 5-10-16,10 5 1 15,3 6-18-15,14 4-3 16,0 0-119-16,0 38 21 15,7 13-52-15,31 6-157 16</inkml:trace>
  <inkml:trace contextRef="#ctx0" brushRef="#br0" timeOffset="71767">19753 5086 526 0,'0'0'239'0,"0"0"-85"15,0 0-26-15,-51-152 13 16,34 133-56-16,-11 7-41 16,11 7 12-16,10 5-56 15,0 0 11-15,-7 20-11 16,-3 26 0-16,10 11-7 16,0 8 7-16,7 2 0 15,0-5-5-15,24-5 2 16,21-8 3-16,7-15-8 15,6-7-38-15,14-14 41 16,4-13-17-16,13 0 18 16,-6 0-10-16,-4-29 23 0,-10-8-9 15,-18-5 2-15,-6-10 11 16,-17-3 4-16,-4-2 13 16,-17 0-10-16,-7 6 42 15,0 8-58-15,0 15 33 16,-31 8-13-16,3 11-22 15,-3 9 15-15,0 0-17 16,4 40 0-16,-4 26-11 16,17 13 15-16,0 7-4 15,14-3 0-15,7-11 7 16,38-15-15-16,20-12 8 16,-6-13-18-16,16-10 16 0,-3-13-32 15,11-9 1-15,-14 0-23 16,-11 0-88-16,-20 0-42 15,-31 0-93-15</inkml:trace>
  <inkml:trace contextRef="#ctx0" brushRef="#br0" timeOffset="295700">15699 2988 611 0,'0'0'191'0,"0"0"-37"16,0 0 22-16,0 0-27 15,0 0-33-15,0 0-38 16,0 0-12-16,73-54-10 15,-66 54-34-15,-1 0 5 16,5 0-16-16,-4 0-10 16,-1 0 19-16,1 0-19 15,7 23 9-15,-4 2 9 0,-10 10-18 16,0 8 17-16,0 8-1 16,-24-2-15-16,-7 1 18 15,-3 3-19-15,-18 1 1 16,8-6 1-16,-1 0 4 15,0-11-5-15,8-7-2 16,6-7-11-16,3-9-12 16,-3-6-47-16,0 1-21 15,11-9-78-15,20 0-227 16,0-3-625-16</inkml:trace>
  <inkml:trace contextRef="#ctx0" brushRef="#br0" timeOffset="296262">16631 2350 752 0,'0'0'161'16,"0"0"-67"-16,0 0 25 15,0 0-3-15,0 0-26 16,0 0-13-16,31-68-31 16,-31 65-9-16,0 0 10 15,0 3-20-15,0 0 11 16,0 0-20-16,0 0-12 0,0 0-1 16,0 0 1-1,0 12-6-15,-24 19 4 0,3 15 1 16,-3 11 1-16,11 14-6 15,13 1 3-15,0 2 0 16,0-2 2-16,24-12-4 16,10-12-1-16,11-11 7 15,0-17-7-15,-1-8 0 16,15-12 0-16,3 0 14 16,-4-9 3-16,0-31 13 15,1-11 6-15,-8-9-23 16,5-14 16-16,-22-7-4 15,-10 1-9-15,-10 3 10 0,-14 11-26 16,0 6 16 0,-7 15-6-16,-24 4-5 0,-3 13 1 15,3 11-6-15,6 8-1 16,12 9-6-16,-8 0 3 16,-3 0-1-16,-3 0-6 15,-11 12-65-15,-14 22-12 16,-10 11-32-16,28 2-103 15,10-7-184-15</inkml:trace>
  <inkml:trace contextRef="#ctx0" brushRef="#br0" timeOffset="296982">18216 1659 708 0,'0'0'389'0,"0"0"-256"15,0 0-29-15,0 0 1 16,0 0-53-16,0 0-25 16,262-144-15-16,-180 144-5 15,-10 0-3-15,-3 4-4 16,-10 24-1-16,-22 9-4 0,-23 6 1 15,-14 11 4 1,0 1 6-16,-31 2-5 0,-34 1 8 16,-11-5 5-16,4-2-9 15,-4-2 23-15,25-6-26 16,6-3 9-16,18-6-10 16,9 1 6-16,18-7-2 15,0-2-5-15,0-3 0 16,0-5 1-16,0-8 5 15,25 2-6-15,-5-3 0 16,4-3 3-16,4-1 7 16,10 1-10-16,-8-3 0 15,-9-1 3-15,10 2 0 16,-24-1-3-16,7 0 0 0,-14-1 3 16,0 6-8-1,0 1 5-15,0 2 0 0,0 10 6 16,0 5-4-16,0 2 7 15,0 9 5-15,0 6-12 16,-14 5 14-16,14 9-10 16,0 11-2-16,0 8 15 15,0-5-16-15,0-2 11 16,0-6-1-16,0 0-10 16,0-6 11-16,0-3-12 15,0-3 6-15,-14-2 9 16,-10-6-16-16,3 0 8 15,-9-6-2-15,-1-2-5 16,3-7 9-16,-10-2-11 16,0-9 1-16,-6-3 2 0,9-2-3 15,-2-6-8-15,6-4-38 16,17 4-49-16,7-3-10 16,7 0-96-16,0-3-141 15,27 0-363-15</inkml:trace>
  <inkml:trace contextRef="#ctx0" brushRef="#br0" timeOffset="17935">6619 483 408 0,'0'0'103'15,"0"0"-24"-15,0 0 20 0,0 0-31 16,0 0 3-16,0 0-34 16,0 0 10-16,0 0 12 15,0 0-18-15,0-2 27 16,0 2-20-16,0 0-27 16,0-3 20-16,0 3-39 15,0-3-1-15,27 3 6 16,4-3-4-16,7 0 10 15,14 0-13-15,-1-2 0 16,-6-4-11-16,6 6-105 16,-13 3-75-16,-24 0-58 15,-14 14-215-15</inkml:trace>
  <inkml:trace contextRef="#ctx0" brushRef="#br0" timeOffset="18141">6646 701 269 0,'0'0'217'0,"0"0"-151"15,0 0 3-15,0 0-18 16,0 0-36-16,0 0 16 16,114-16-24-16,-70 9 2 15,8 4-6-15,13-3 8 16,18 6-15-16,6 0 4 15,7 0-130-15,14-2-103 0</inkml:trace>
  <inkml:trace contextRef="#ctx0" brushRef="#br0" timeOffset="19583">8640 318 194 0,'0'0'93'0,"0"0"-49"15,0 0-6-15,0 0 0 16,0 0-36-16,0 0 19 15,0 5 7-15,0 1-26 16,0 0 17-16,0-4-4 16,0-2 30-16,7 0-3 0,4 0-14 15,-4 0 21 1,-1 0-14-16,8-11-13 0,-14-1 20 16,0 4-19-16,0 0 10 15,0-1 13-15,0 0-26 16,0 3 13-16,0 4-19 15,0-1-14-15,0 3 9 16,0 0-9-16,0 0 0 16,0 0-4-16,-14 0 4 15,1 17-6-15,-5 11-83 16,5 5-124-16,6-3-200 16</inkml:trace>
  <inkml:trace contextRef="#ctx0" brushRef="#br0" timeOffset="19845">8685 669 463 0,'0'0'143'0,"0"0"-57"0,0 0 1 15,0 0 11-15,0 0-74 16,0 0-9-16,-7 9 8 16,-13 8-19-16,-4 6 20 15,-4 3-18-15,-10 4 1 16,-13 5 2-16,-18 9-9 16,-3-2-78-16,-4 1-251 0</inkml:trace>
  <inkml:trace contextRef="#ctx0" brushRef="#br0" timeOffset="10708">1802 621 75 0,'0'0'487'0,"0"0"-348"16,0 0-32-16,0 0 38 15,0 0-44-15,0 0-39 16,0 0 2-16,-11-138-38 15,11 133 20-15,0 2-2 16,0 3-37-16,0 0 21 16,0 0-28-16,0 0-3 15,0 28-8-15,0 10 13 16,0 13-2-16,0 0 0 0,0 1 11 16,0 2-11-1,11-5 0-15,-11-12 2 0,6-8-7 16,-6-15 7-16,0-8-2 15,7-4 0-15,-7-2 8 16,7 0 3-16,7-2-7 16,17-36-2-16,7-10 7 15,13-9-9-15,-6 2 0 16,0 4 0-16,-11 14 13 16,-10 14-16-16,-17 14 3 15,-7 9 0-15,0 0-12 16,7 0-3-16,10 4-18 0,-3 24 25 15,6 6-15 1,4 3 19-16,-10-3-1 0,10-8 5 16,-10-6-12-16,0-8 5 15,-7-6 7-15,10-4 0 16,-17-2-10-16,7 0 8 16,0 0 2-16,13-17 0 15,4-6-1-15,-3 4 4 16,-4 7-3-16,-10 9 0 15,-7 3 2-15,0 0-10 16,14 0 8-16,0 0-10 16,16 0-4-16,1 17 10 15,7-5 3-15,-3 2 0 16,2-6-5-16,-6-2 6 0,-3-6 0 16,10 0 0-16,-14 0-11 15,3 0 12-15,-3-17-1 16,4-12 1-16,-11-5 13 15,4-11-14-15,-14-1 0 16,-7-3 0-16,0 6 2 16,0 6 2-16,0 11-4 15,-28 9 0-15,4 8 13 16,-3 9-19-16,2 0 6 16,-6 11-1-16,-3 30-14 15,-4 8 15-15,7 8 0 16,11 0 0-16,3-3 8 15,17-5-13-15,0-9 5 0,0-5 0 16,17-13-12-16,3-8 14 16,4-8-2-16,-3-6 0 15,-7 0 7-15,10 0-7 16,-4-23 0-16,-9-6 2 16,3-2-1-16,-8 3 9 15,-6-1-10-15,0 3 20 16,0 4-14-16,0 10 13 15,0 4-17-15,0 4 3 16,0 4-5-16,0 0 0 16,0 0-5-16,0 0 3 15,0 9-7-15,7 20 7 16,0-1 2-16,17-2 0 0,-3 0-8 16,10-6 10-16,-11-7-2 15,5-4 0-15,2-9 12 16,-3 0-7-16,7 0-5 15,-3-14 2-15,3-14 6 16,-4-3-5-16,4-4-3 16,-17-2 3-16,3-3 9 15,-17-4-7-15,7 5 0 16,-7 11-2-16,0 10 15 16,0 12-14-16,0 6 1 15,0 0-5-15,0 6-23 16,0 28 23-16,14 15-3 0,-1 6 3 15,11-1-7-15,7-5 9 16,-3-3-2-16,10-9 0 16,6-9 10-16,-6-5-25 15,7-12-25-15,0-11-70 16,6 0-65-16,-6-9-128 16</inkml:trace>
  <inkml:trace contextRef="#ctx0" brushRef="#br0" timeOffset="10945">3504 357 387 0,'0'0'138'0,"0"0"-10"16,0 0-26 0,0 0-15-16,0 0-43 0,0 0-38 15,0 0 7-15,-35 75 23 16,11-18-7-16,3 6 3 15,-10-3-29-15,1 0-2 16,2 0-1-16,-10-9 6 16,7 1-12-16,11-16-114 15,6-8-162-15,14-15-322 16</inkml:trace>
  <inkml:trace contextRef="#ctx0" brushRef="#br0" timeOffset="12935">3792 154 525 0,'0'0'135'0,"0"0"26"15,0 0-53-15,0 0-15 16,0 0-10-16,0 0-79 15,0-30 5-15,0 32-9 16,0 32-6-16,0 12 6 16,0 12 0-16,0 7 1 15,0 6-2-15,0 4 3 0,0 2-2 16,0-6 0-16,0-9 8 16,11-18-8-16,2-9 0 15,8-12 1-15,3-10-6 16,-3-6 5-16,10-7 0 15,0 0 0-15,-4-7 11 16,18-24-4-16,-7-3-7 16,-1-6 1-16,-16-3 5 15,-7 0-2-15,-14 0-4 16,0 5 10-16,0 7-7 16,0 9 28-16,0 8-9 15,-7 5-15-15,0 6 1 16,0 3-8-16,0 0-4 0,0 20 4 15,-10 23-7 1,4 11 3-16,13 7 4 0,0-3 0 16,0-11-4-16,0-5 4 15,6-7 0-15,25-9 0 16,-10-6 10-16,10-9-10 16,-17-6 0-16,10-5 1 15,-4 0 5-15,-6-5-2 16,17-23-1-16,-7-10 1 15,4-1 10-15,3-4-11 16,-4 0-3-16,-10 6 0 16,-3 11-1-16,-7 6 2 15,0 14-1-15,3 4 0 16,-10 2 6-16,0 0-15 16,7 0 0-16,7 14-1 0,0 15-5 15,10-1 13-15,-11 6 2 16,1-8 0-16,10-3 11 15,-10-12-11-15,3-4 0 16,-10-5 0-16,0-2-2 16,0 0 10-16,6 0-8 15,5-20 8-15,9-17 5 16,18-7-10-16,-7-4-3 16,0 11 0-16,-11 6-6 15,-3 11 7-15,-17 11-1 16,7 9 0-16,3 0-17 15,4 0 17-15,9 20-13 0,-2 6 3 16,3 5 3-16,7-2 5 16,-4-6 2-16,4-7 0 15,0-6-7-15,-7-8 3 16,-11-2 4-16,11 0 0 16,-17-6 4-16,10-19-4 15,-3-12 0-15,-14-6 3 16,0-5 15-16,-7-1-15 15,0 3 10-15,0 12-4 16,-7 10 16-16,-7 10-25 16,0 8 0-16,-3 6 0 15,3 0-13-15,7 18 10 16,-17 22 3-16,11 9 0 0,6-4-9 16,7-6 9-1,0-7-1-15,0-8-20 0,0-10-21 16,20-5 41-16,-3-9-2 15,-3 0 3-15,0 0-1 16,3 0 6-16,4-6-5 16,-14-6 1-16,6 7 11 15,-2-1-8-15,-11 3 4 16,0 0-2-16,0 3 0 16,0 0-6-16,0 0-10 15,0 29 1-15,7 13 6 16,-1 10 3-16,1 5 0 0,-7 6 0 15,0-3-2 1,0 3 4-16,0 0-2 0,0 0 0 16,0 0 7-16,0-6-7 15,0-8 0-15,0-12 0 16,0-11-2-16,0-9 2 16,-20-6 0-16,-11 0-2 15,-14-8 11-15,0-3 4 16,1 0-11-16,6 0 1 15,3-25 13-15,11-10-14 16,18-10-2-16,6-10 0 16,0-11 3-16,58-8-7 15,11-6-8-15,20 3-20 0,-3 5 29 16,-10 7-12-16,-11 7 15 16,-3 7-5-16,-10 2 19 15,-8 1-16-15,-16 2 2 16,-4 6 0-16,-10-1 15 15,-14 7-3-15,0 6 17 16,0 2 6-16,0 3-17 16,0 7 30-16,0 4-20 15,0 4-23-15,0 2 7 16,0 3-12-16,-7 3 0 16,7 0 0-16,-7 9-29 15,-10 30 29-15,-4 25 0 16,7 9 2-16,-3-1-4 15,17 0 2-15,0-9 0 0,0-9 0 16,24-9 8-16,4-13-15 16,3-12 7-16,0-6-18 15,-4-11 8-15,-3-3 10 16,-3 0 0-16,17-17 10 16,-1-25 0-16,1-11-2 15,-3-9-8-15,-11-9 0 16,-11-7 1-16,-6 1 8 15,-7 11-9-15,0 17 26 16,0 15-22-16,0 14 28 16,0 10-15-16,0 9-16 15,0 1-2-15,0 0-4 16,-7 17-12-16,-6 34 10 0,-5 27 7 16,5 13 1-16,-1-3-1 15,7-5 3-15,-10-8-7 16,17-15 5-16,0-17-2 15,0-14 1-15,0-19-34 16,0-4 29-16,0-6-3 16,0 0 8-16,0-2 9 15,24-27-6-15,14-6-3 16,6-1 0-16,-9 7 13 16,-11 9-17-16,-3 8 4 15,-4 10-2-15,3 2-12 16,-6 0 3-16,10 5-3 0,-10 18-6 15,0-3-30 1,10 3 6-16,-17-2-13 0,6-5-32 16,-13 2-19-16,0-10-61 15,0-2-123-15</inkml:trace>
  <inkml:trace contextRef="#ctx0" brushRef="#br0" timeOffset="13147">5247 492 437 0,'0'0'131'0,"0"0"-29"16,0 0-4-16,0 0-33 15,0 0-62-15,0 0-1 16,213-48 0-16,-124 43-2 15,1 5-13-15,-21 0-228 16</inkml:trace>
  <inkml:trace contextRef="#ctx0" brushRef="#br0" timeOffset="-9009">2651 4255 352 0,'0'0'213'0,"0"0"-55"15,0 0-13 1,0 0-15-16,0 0 2 0,0 0-35 16,0 0-4-16,-41-75-16 15,41 72-21-15,0 3 8 16,0 0-34-16,0 0-10 16,0 0-8-16,0 0-2 15,0 0-9-15,0 0-1 16,0 17-4-16,0 15-3 15,0 13 7-15,0 4 0 16,0 5 2-16,0 2 5 16,0 0-7-16,0-5 0 15,0-2 5-15,0-9-11 16,0-6 6-16,0-8-44 0,0-5-60 16,0-5-92-16,0-2-55 15,13-4-61-15,8-10-330 16</inkml:trace>
  <inkml:trace contextRef="#ctx0" brushRef="#br0" timeOffset="-8596">3015 4374 516 0,'0'0'144'15,"0"0"-1"-15,0 0-19 16,0 0 4-16,0 0-58 15,0 0-5-15,-82-77-4 0,82 77-29 16,0 0 4-16,0 0-28 16,0 0 1-16,0 0-18 15,0 0 9-15,-7 6 0 16,7 17-10-16,0-1 16 16,0 4-6-16,0 2 0 15,0 0 5-15,17 2-12 16,11-1 9-16,9 0-2 15,1-4 0-15,0 1 7 16,-10-3-7-16,-4 0 0 16,-4-6 6-16,-6-3-14 15,-4 0 8-15,-10-5 0 0,0 2 0 16,0-5 8 0,0 2-8-16,-10 1 0 0,-35-5 5 15,4 1-12-15,-21-5-24 16,11 0-82-16,13 0-31 15,-7 0-67-15,18-9-47 16,20-18-177-16</inkml:trace>
  <inkml:trace contextRef="#ctx0" brushRef="#br0" timeOffset="-8377">2950 4297 288 0,'0'0'227'15,"0"0"-103"-15,0 0 16 16,0 0-13-16,0 0-47 0,0 0-5 16,0-74-37-16,0 69-14 15,21-1-16-15,16 0-1 16,8 2-7-16,0 2 0 16,-1 2-23-16,-6 0-63 15,-17 0-63-15,-7 0-47 16,10 2-51-16</inkml:trace>
  <inkml:trace contextRef="#ctx0" brushRef="#br0" timeOffset="27816">3445 4804 465 0,'0'0'200'15,"0"0"-56"-15,0 0-4 16,0 0 12-16,0 0-54 15,0 0-3-15,0 0-20 16,0 0-40-16,69-61 15 16,-69 61-23-16,0 0-15 15,0 0 12-15,0 0-18 16,0 0-4-16,0 0-2 0,0 22 9 16,0 19-3-16,-17 5 1 15,-21 0-5-15,3-6 10 16,-2-3-10-16,-1-3-2 15,-7-8 0-15,18-3-1 16,-4-3-2-16,17-8-66 16,-10-2-43-16,17-4-52 15,7-3-120-15,0-3-54 16</inkml:trace>
  <inkml:trace contextRef="#ctx0" brushRef="#br0" timeOffset="28344">3861 4460 408 0,'0'0'209'16,"0"0"-104"-16,0 0 29 15,0 0-31-15,0 0 7 16,0 0-57-16,-31-39-11 16,31 39 9-16,-7 0-35 15,-6 0-3-15,-5 16 4 0,5 10-14 16,-1 5 15 0,0 2-12-16,4 1-3 0,10 0 16 15,0 3-17-15,0-3 5 16,10-3-4-16,18-8 6 15,16-8-6-15,-6-7-1 16,0-4-1-16,-4-4 9 16,4 0-3-16,-7-4 0 15,7-22 33-15,-11-2-18 16,-3-3 28-16,-3-9-29 16,-7 3 1-16,-14 1 10 15,0 3-31-15,0 7 19 16,0 0-7-16,-28 3-5 0,-16 7 4 15,-1 1-12-15,-7 6 0 16,15 4-13-16,-1 5 14 16,10 0-1-16,4 0 0 15,-3 14-47-15,9 15-31 16,5 5-88-16,13-2-120 16,0-10-206-16</inkml:trace>
  <inkml:trace contextRef="#ctx0" brushRef="#br0" timeOffset="28664">4394 4058 646 0,'0'0'209'16,"0"0"-97"-16,0 0 26 15,0 0-14-15,0 0-30 16,0 0-81-16,-38-38-2 16,38 47-3-16,24 25-8 15,4 6 41-15,-4 8-15 16,3 10-9-16,-3 2 21 16,7 5-36-16,-10 1 10 15,-7 0-9-15,3 0 9 16,-10 0-9-16,-7-4-3 0,0 4-7 15,-52 2-19 1,-37 7-135-16,-31 8-175 0,-28 2-509 16</inkml:trace>
  <inkml:trace contextRef="#ctx0" brushRef="#br0" timeOffset="29218">2438 4074 446 0,'0'0'190'0,"0"0"-68"16,0 0-2-16,0 0 23 16,0 0-36-16,0 0-52 15,-24-54 16-15,17 54-38 16,-21 14-15-16,-3 20 11 16,-7 15-16-16,-6 8 26 15,9 15-16-15,-3 11-9 16,8 9 24-16,9 5-25 15,14 3-1-15,7-9-12 16,0-2 11-16,45-10-10 16,6-10-1-16,15-14 0 15,9-12-6-15,-9-15 2 16,-1-14-76-16,-3-14-77 0,-17 0-121 16,-11-8-101-16</inkml:trace>
  <inkml:trace contextRef="#ctx0" brushRef="#br0" timeOffset="37206">3906 5802 563 0,'0'0'131'0,"0"0"0"15,0 0-25-15,0 0-18 0,0 0-35 16,0 0-28-16,0-10-1 15,0 10-8-15,0-3-7 16,0 3 16-16,0-2-11 16,0-4-2-16,14-2 20 15,10-1-23-15,-11-6-1 16,8 5 7-16,-4-2-14 16,-3 6 18-16,-14-2-8 15,7 5 6-15,-7 3 18 16,0-3-28-16,7 3 12 0,-7 0-14 15,0 0 1-15,0 0-10 16,0 0 4-16,0 0-14 16,0 20 13-16,0 14 1 15,0 9 2-15,0 8-2 16,0 7 9-16,0-4-8 16,0 4-1-16,0-7 0 15,0-6 3-15,0-5-3 16,0-5 0-16,0-9-2 15,0-10 9-15,0-5-9 16,0-8 2-16,0-3 0 16,0 0 6-16,-14 0-1 15,0 0-2-15,-10 0 13 16,-3 0-9-16,-4 0 1 16,7 0-8-16,17 0 0 0,7 0 0 15,0 0 0-15,0 0 0 16,0 0 0-16,0 0-2 15,0 0-4-15,17 0 3 16,35 0 3-16,13-14-8 16,10-2-4-16,-9-7-34 15,-8 2-47-15,-6 3-87 16,-7-1-52-16,-8-1-174 16</inkml:trace>
  <inkml:trace contextRef="#ctx0" brushRef="#br0" timeOffset="37535">4336 5447 473 0,'0'0'164'0,"0"0"-16"15,0 0-18-15,0 0-23 16,0 0-31-16,0 0-57 16,-14-32-13-16,34 66 1 0,25 9 13 15,0 8 36 1,6 7-8-16,-6 8-19 0,7 8 19 16,-14 6-32-16,-1 9 5 15,-23 2 0-15,-7-2-21 16,-7-4 15-1,0 4-15-15,-52-3 1 0,-44 9-3 16,-31-4-211-16,-7-6-410 16</inkml:trace>
  <inkml:trace contextRef="#ctx0" brushRef="#br0" timeOffset="35392">2489 5735 114 0,'0'0'460'15,"0"0"-301"-15,0 0-10 16,0 0-17-16,0 0 0 16,0 0-30-16,0 0-32 0,0-37 1 15,0 37-38 1,0 0 1-16,0 0-4 0,0 0-18 16,0 0 5-16,0 0-17 15,-7 15 1-15,-17 30-7 16,-10 15 14-16,-4 11-6 15,0 7 1-15,0-1 4 16,11 0-3-16,10-5-4 16,3-7 0-16,14-4-3 15,0-10 6-15,0-8-3 16,7-6 0-16,17-10 1 16,3-11-7-16,11-5-14 15,0-11-39-15,7 0-28 16,-1 0-68-16,8 0-64 0,-14-5-30 15,7-15-166-15</inkml:trace>
  <inkml:trace contextRef="#ctx0" brushRef="#br0" timeOffset="35698">2792 5913 276 0,'0'0'292'0,"0"0"-160"16,0 0 7-16,0 0-33 15,0 0-3-15,0 0-25 16,-7-44-57-16,7 44-1 16,0 6-20-16,0 23 0 0,0 14 20 15,0 3-1-15,0 5 4 16,0-3 1-16,-7 4-14 15,0-6 7-15,0-5-15 16,7-5-1-16,-7-7 2 16,7-6-3-16,-6-3-33 15,6-6-100-15,0-5-99 16,0-9-64-16</inkml:trace>
  <inkml:trace contextRef="#ctx0" brushRef="#br0" timeOffset="36254">2854 5924 372 0,'0'0'123'16,"0"0"-37"-16,0 0 17 15,0 0-30-15,0 0-14 16,0 0-39-16,89-45 14 15,-61 45-18-15,3 0-1 16,-4 0 15-16,-3 0-15 16,-3 2-1-16,-4 12-11 0,-10 4 4 15,-7-4-3 1,0 6 3-16,0 0-5 0,0 0 12 16,0 3-9-1,0-4 2-15,-14 2 2 0,-10-4-9 16,17-2 8-16,-17-5-5 15,17 0-1-15,7-8 1 16,0 1-3-16,0-3 0 16,0 0 0-16,0 0 7 15,0 0-7-15,24 0 2 16,14 0 2-16,-10 0 1 16,2 0-4-16,-9 0-1 15,3 0 0-15,-3 3 2 16,3 8-6-16,-10 4 4 0,-1-1 0 15,-13 3-1 1,7-3 7-16,-7 4-5 16,0-4 14-16,0 0-14 0,-27 3 40 15,-18-4-19-15,0-3-18 16,-6-2 2-16,6-2-1 16,0-3-10-16,14 0-6 15,18-3-73-15,-1 0-34 16,14 0-86-16,0 0-140 15</inkml:trace>
  <inkml:trace contextRef="#ctx0" brushRef="#br0" timeOffset="36527">3483 6264 679 0,'0'0'140'0,"0"0"-16"16,0 0 30-16,0 0-74 15,0 0-51-15,0 0-4 16,-52 72-11-16,21-41-1 16,11-2-1-16,-18 5-10 15,7-3 10-15,-3 3-12 0,-4-1-4 16,0-8-11-1,7-5-128-15,17-6-79 0,7-9-172 16</inkml:trace>
  <inkml:trace contextRef="#ctx0" brushRef="#br0" timeOffset="51052">3882 7193 499 0,'0'0'131'0,"0"0"-16"0,0 0 5 16,0 0-38-1,0 0 17-15,0 0-41 0,0 0-18 16,-21-37 6 0,21 32-36-16,0 2 1 0,38-3-8 15,-4 3 2-15,4 0 7 16,-7 3-12-16,-3 0 3 16,-11 0-3-16,-3 0 0 15,-8 9 0-15,-6 11 5 16,0 6-3-16,0 2 14 15,-6 1-13-15,-25-1 3 16,3 1 17-16,-3-6-20 16,11-7 6-16,2-3-7 0,11-8 5 15,1-2-3-15,6-3-4 16,0 0 0-16,0 0-9 16,0 0 11-16,0 0-2 15,24 0 9-15,10 0-6 16,18 0 19-16,9 0-22 15,-2-13 2-15,-1-2-5 16,-6 0-2-16,-7 1-94 16,-14 2-109-16,-11 4-165 15</inkml:trace>
  <inkml:trace contextRef="#ctx0" brushRef="#br0" timeOffset="51388">4446 6942 491 0,'0'0'228'0,"0"0"-113"16,0 0 12-16,0 0 8 15,0 0-40-15,0 0-18 16,-52-51-43-16,52 51-19 15,0 0 1-15,0 0-14 16,14 0-2-16,24 8 14 16,13 18-13-16,1 8 18 0,10 6-14 15,-18 6-1 1,-2 3 8-16,-5-4-5 0,-12 3-7 16,-5 4 0-16,-20 5 9 15,0 9-12-15,-7 6 3 16,-51 2-118-16,-25-2-157 15,11-7-318-15</inkml:trace>
  <inkml:trace contextRef="#ctx0" brushRef="#br0" timeOffset="43476">2651 7128 349 0,'0'0'340'0,"0"0"-161"16,0 0-28-1,0 0 19-15,0 0-50 0,0 0-38 16,0 0-2-16,0-38-44 16,0 38 11-16,0 0-13 15,0 0-28-15,10 0 15 16,-10 0-21-16,0 0 6 16,0 12-13-16,0 20 14 15,0 11-7-15,0-1 0 16,0 1 11-16,0 3-13 15,0-2 2-15,0-5 0 16,0-5-3-16,0-11 9 16,0-3-8-16,0-5 2 15,0-4-63-15,0-3-8 16,0 4-42-16,0-4-75 0,0 1-19 16,0-6-49-16,21-3-70 15</inkml:trace>
  <inkml:trace contextRef="#ctx0" brushRef="#br0" timeOffset="43956">2905 7168 332 0,'0'0'214'16,"0"0"-81"-16,0 0 14 15,0 0-32-15,0 0-15 16,0 0 5-16,-17-66-44 0,17 62-23 15,0 4 20-15,0 0-35 16,0 0 4-16,0 0-12 16,0 0-6-16,0 0-1 15,0 0-8-15,-7 0 0 16,7 0-6-16,0 0 6 16,0 0 0-16,0 0-4 15,0 0 0-15,0 10 2 16,0 6 2-16,7 2 0 15,17-1-6-15,7 3 10 16,-10-2-4-16,10 4 0 16,-18-5 9-16,8 2-10 15,3-4 1-15,-10 0 0 0,3-1-6 16,-10 0 8-16,0 1-2 16,-7 5 0-16,7-3 6 15,-7-6-5-15,0 7-1 16,0-7 0-16,0-1-5 15,-14 6 13-15,-17-8-8 16,-7 1 1-16,0-6-1 16,4-3-35-16,3 0-93 15,0 0-47-15,17-23-8 16,7-5-110-16,1-10-97 16</inkml:trace>
  <inkml:trace contextRef="#ctx0" brushRef="#br0" timeOffset="44043">2905 7168 287 0</inkml:trace>
  <inkml:trace contextRef="#ctx0" brushRef="#br0" timeOffset="44157">2905 7168 287 0,'-75'-149'206'0,"68"141"-43"0,7 2-40 16,0 0-9-16,0 0-28 16,0 1-58-16,24-4-3 15,10 4-25-15,4-1 1 16,7 6-4-16,-7 0 3 15,-1 0-59-15,-2 6-67 16,-11 16-87-16,-4 9-79 16</inkml:trace>
  <inkml:trace contextRef="#ctx0" brushRef="#br0" timeOffset="44429">3424 7491 604 0,'0'0'142'16,"0"0"-46"-16,0 0 12 16,0 0-15-16,0 0-50 15,0 0-17-15,-61 89 13 16,33-50-37-16,-10 10 12 0,-6-1-13 15,-1 1-1-15,-7 0-22 16,8-6-154-16,16-12-95 16,4-5-292-16</inkml:trace>
  <inkml:trace contextRef="#ctx0" brushRef="#br0" timeOffset="51997">2180 6996 353 0,'0'0'217'0,"0"0"-97"15,0 0-17-15,0 0 7 16,0 0-4-16,0 0-18 16,0-48 6-16,0 48-42 15,0 0-25-15,0 0 1 16,0 0-27-16,0 16 2 0,-17 25 10 15,-28 16-10-15,7 11 23 16,4 7 5-16,3 8-7 16,10 5-1-1,11 4-19-15,10-4 0 0,0-7-4 16,31-12 8-16,27-12-7 16,18-16-1-16,13-9-24 15,7-14-75-15,1-10-89 16,-25-2-137-16</inkml:trace>
  <inkml:trace contextRef="#ctx0" brushRef="#br0" timeOffset="65834">10377 5658 547 0,'0'0'161'0,"0"0"9"16,0 0-58-16,0 0 4 16,0 0-33-16,0 0-41 15,0 0 12-15,134-163-28 16,-82 106 16-16,13-11-13 15,0-7-28-15,-10-2 23 16,-3 0-15-16,-25 8-6 16,-3 12 22-16,-24 17-20 0,0 17 11 15,0 11-2-15,0 10-8 16,0 2-8-16,0 0 2 16,-17 0-13-16,3 0 1 15,-17 17 23-15,4 11-11 16,3 4 0-16,17 2-13 15,7 7 8-15,0-2-8 16,0 4 2-16,7 0 4 16,24 0-7-16,7 0 14 15,6 2 0-15,1 1 2 16,0-5-10-16,-11 1 8 16,-10-1 0-16,-17-7-8 15,-7 0 7-15,0-9 1 16,0-2-7-16,-38-3-6 15,-13-5 13-15,-15-6 0 0,-9-7 0 16,9-2-12-16,-2 0-40 16,23 0 0-16,17-6-37 15,11-14-39-15,17-8-17 16,17-15-107-16,66-6-32 16</inkml:trace>
  <inkml:trace contextRef="#ctx0" brushRef="#br0" timeOffset="66830">11274 5192 498 0,'0'0'175'0,"0"0"-23"15,0 0-4-15,0 0-26 16,0 0-34-16,0 0 7 16,-38-45-55-16,32 45 6 15,-5 0-32-15,11 0 0 16,-7 10-17-16,0 25 3 15,1 8 0-15,6 9-5 16,0-7 15-16,0-2-10 16,0-6 0-16,20-8 5 15,11-6-10-15,0-9 5 16,-3-8 0-16,3-3-5 16,0-3 17-16,-11 0-12 15,11-12 3-15,-10-16 6 16,-8-7-3-16,12-5-6 0,-5-3 0 15,-3-5 4-15,-3 5 5 16,0 6-9-16,-4 11 0 16,-10 12 9-16,0 6 0 15,0 4-9-15,0 4-2 16,7 0-8-16,0 8-4 16,7 21 14-16,-1 9 0 15,5 2 1-15,-5-3-6 16,1-3 5-16,3-8 0 15,-10-5-1-15,7-11 8 16,-7-4-7-16,0-6 0 16,3 0 9-16,-3 0-9 0,7 0 0 15,-1-16 0-15,-2-16 5 16,3 0 4-16,-1-5-9 16,1 2 0-16,3 4 7 15,-10 5-11-15,-7 9 4 16,0 8 0-16,0 7-5 15,14 2 5-15,-7 0 0 16,17 2-1-16,7 24-9 16,-11 3 3-16,1 4 4 15,10 3 3-15,-7-5-7 16,-10-5 6-16,0-6 1 16,-8-6 0-16,-6-8-6 15,0-4 5-15,7-2 1 16,-7 0 0-16,11 0 12 15,-11-4-8-15,6-23 1 0,1-4-5 16,7-4 6-16,10 1-14 16,-3 3 8-16,3 8 0 15,-10 8-8-15,-1 9 11 16,-6 6-6-16,17 0 3 16,-3 0-9-16,-4 15-3 15,4 5 10-15,-7 0 1 16,-4 3-8-16,4-9-4 15,-14-3 12-15,6-1-1 16,1-10-2-16,-7 0-1 16,0 0 5-16,0 0 0 15,7 0 18-15,-7-6-18 0,0-17 9 16,11-1-9-16,2-1 0 16,1-1-5-16,10 9 5 15,-10 2 0-15,6 11-7 16,5 4 2-16,-5 0 5 15,11 0-1-15,0 19-4 16,3 10-7-16,-3 0 12 16,-10 2-28-16,10-9-10 15,-24 4-54-15,10-3-21 16,-10-3-60-16,-7 0-117 16</inkml:trace>
  <inkml:trace contextRef="#ctx0" brushRef="#br0" timeOffset="67453">12925 5240 491 0,'0'0'126'0,"0"0"-53"16,0 0 21-16,0 0 31 15,0 0-65-15,0 0-4 16,-117-39-12-16,117 39-32 15,0 0-12-15,14 0-2 16,37 0 2-16,38 0 12 16,8 0-5-16,6 0-7 15,0 0 2-15,-3 0 7 16,-28 0 2-16,-14-3-1 16,-20-3 7-16,-7-2 30 15,-24 2-14-15,0-3 21 0,-7-3 16 16,0 4-32-1,0-5-1-15,-21-2-37 0,-16 0 0 16,-1 4 1-16,0 6 7 16,10-2-8-16,4 4 1 15,11 3 9-15,6 0-16 16,7-2 6-16,0 2 0 16,0 0-7-16,0 0 1 15,0 14 6-15,27 9 0 16,4 3 8-16,7 2-13 15,-4-2 5-15,-3 3 0 16,0-4-7-16,-3 4 15 16,-11-3-8-16,-17 8 0 0,0 0-28 15,-17 9-91-15,-49 0-97 16,-23 5-304 0</inkml:trace>
  <inkml:trace contextRef="#ctx0" brushRef="#br0" timeOffset="80731">5484 4277 695 0,'0'0'177'0,"0"0"-30"15,0 0 5-15,0 0-26 16,0 0-20-16,0 0-58 16,0-22-1-16,0 22-5 15,0 0-33-15,0 0 24 16,0 0-32-16,0 0 2 16,0 11-3-16,0 18 11 0,0 7-11 15,0 10 3-15,0 8 7 16,0 4-8-16,0 5-2 15,0 0 0 1,0 0 2-16,-7-4 2 0,-10-5-4 16,3-4 0-16,0-16 3 15,1-8-5-15,2-12 2 16,5-9 0-16,6-1-3 16,-7-4 3-16,-14 0 0 15,-3 0 7-15,-4 0-4 16,-9 0 8-16,6-16-11 15,3 3 0-15,-3-7 2 0,24-3 3 16,-10-6-5 0,17-3 0-16,0-4 8 0,17-7-15 15,28 0 7-15,20 0-27 16,-6 6-7-16,-14 17-75 16,-21 8-63-16,-24 10-88 15,0-1-165-15</inkml:trace>
  <inkml:trace contextRef="#ctx0" brushRef="#br0" timeOffset="81142">5381 3983 343 0,'0'0'289'0,"0"0"-135"15,0 0-30-15,0 0-12 16,0 0-5-16,0 0-51 16,-90-103-3-16,90 103-49 15,-6 0 4-15,6 8-16 16,0 16 13-16,0 1-5 16,0 4 0-16,27-10 12 15,18-1-13-15,0-7 1 16,-1-11 0-16,1 0 24 15,6 0-2-15,-13-19 44 16,-17-5 8-16,-4-7-40 0,-17-1 23 16,0 1-33-16,0-7-8 15,-38 7 16-15,-6 9-28 16,-1 3-1-16,0 12-3 16,1 7 0-16,-1 0-9 15,10 12 3-15,-2 27-65 16,13 19-60-16,17 7-96 15,7 4-172-15</inkml:trace>
  <inkml:trace contextRef="#ctx0" brushRef="#br0" timeOffset="81892">5381 7431 19 0,'0'0'605'16,"0"0"-450"-16,0 0-3 15,0 0-4-15,0 0-24 16,0 0-44-16,-59-83-2 16,59 68-26-16,0 4-14 15,0 2 2-15,0-5-29 0,0 0 12 16,0-9-18-16,0-3 4 15,14-5-3-15,14-6-6 16,10-3 0-16,-1 2 3 16,-6 10 8-16,-10 8-11 15,-21 12 28-15,0 1-19 16,0 7 19-16,0-2-23 16,0 2-3-16,0 0 10 15,0 0-6-15,0 0-6 16,0 0 0-16,0 0-22 15,0 22 22-15,0 7 0 16,0 5 2-16,0 1-3 0,7-3 1 16,17-4 0-16,3-6 0 15,4-7 5-15,7-7-5 16,7-3 0-16,-11-5 3 16,4 0-12-16,-7 0 9 15,-17-10-7-15,-14-8-41 16,0-4-94-16,-7-10-157 15,-45-5-194-15</inkml:trace>
  <inkml:trace contextRef="#ctx0" brushRef="#br0" timeOffset="82252">5233 6656 579 0,'0'0'188'15,"0"0"-59"-15,0 0 32 16,0 0-52-16,0 0-47 16,0 0-47-16,-24-18-12 15,24 50-3-15,0 7 0 16,0-1 5-16,0 0 0 16,0-7-1-16,24-9-4 15,4-7 5-15,2-9-1 16,-9-6 6-16,10 0 3 15,-10-6 21-15,3-17 51 0,-4-5-44 16,-20-1 9 0,0 3-8-16,0-2-22 0,0 2 15 15,-34 3-30-15,3 3-4 16,-7 12-1-16,-6 2-3 16,9 6 0-16,-10 0-4 15,1 28-116-15,6 25-67 16,14 3-218-16</inkml:trace>
  <inkml:trace contextRef="#ctx0" brushRef="#br0" timeOffset="82475">5188 7865 338 0,'0'0'683'16,"0"0"-549"-16,0 0-35 16,0 0 22-16,0 0-93 15,0 0-17-15,148-35-9 16,-31 27 1-16,10-2-6 16,7 0-58-16,-17 7-276 15</inkml:trace>
  <inkml:trace contextRef="#ctx0" brushRef="#br0" timeOffset="154646">2283 2939 551 0,'0'0'126'0,"0"0"-66"16,0 0 59-16,0 0-28 16,0 0-16-16,0 0 14 15,-69 14-47-15,69-14 3 16,0 0 14-16,0 0-16 15,0 0 6-15,24 0-45 16,35 0 0-16,30 0 18 0,45 0-20 16,14 0 10-16,0 0-6 15,7 0 4-15,-1 0-1 16,-2-2-7-16,-5-3 4 16,-16-2 9-16,-42 2-9 15,-27-1 1-15,-34 6 2 16,-21 0 4-16,-7 0-8 15,0 0-1-15,0 0-1 16,-21 0 28-16,-55 0-26 16,-47 0 10-16,-49 3-15 15,-21 17 9-15,-13-3-12 16,7-3 3-16,-4 3 0 0,3-5-2 16,8-1 2-16,13 1 0 15,48-10 0-15,42-2 11 16,51 0-7-16,31 0-4 15,7 0 0-15,0 0-8 16,14 0 7-16,51 0 1 16,56-8 0-16,47-3 5 15,35-4-6-15,17 3 1 16,-3-1 0-16,-18-1-6 16,-20-1 12-16,-38 1-6 15,-38 2 0-15,-27 4 4 16,-35 2-2-16,-17 3-2 15,-24 3 3-15,0 0 0 0,0 0 1 16,0 0 2-16,-45-5 9 16,-51 1-4-16,-45 4-14 15,-31 0 3-15,-10 6 0 16,3 11-10-16,7-2 13 16,17-1-3-16,21-3 0 15,38-2 5-15,31-6-5 16,41-3 0-16,24 0 1 15,0 0-10-15,0 0 8 16,37 0-3-16,67 0 4 16,43 0-2-16,63-7-1 15,10-9 3-15,4-7-6 16,-39 6-1-16,-57 9 3 16,-63 1 3-16,-34 7-2 0,-31 0-43 15,0 0 17-15,0 0-58 16,-10 3-77-16,-35 20-15 15,-7 4-76-15,1 0-182 16</inkml:trace>
  <inkml:trace contextRef="#ctx0" brushRef="#br0" timeOffset="167074">11474 1564 549 0,'0'0'111'0,"0"0"-21"16,0 0 31-16,0 0 3 15,0 0-59-15,0 0 19 16,0 0-26-16,0-40-18 16,0 37 19-16,0 3-27 15,0-2 0-15,0-2-15 16,27-1-9-16,11 1 0 16,0-1-4-16,7 3-3 15,-15 2 25-15,-9 0-22 16,-7 0 7-16,-14 0-3 0,7 0 1 15,-7 0-6-15,10 0-3 16,-3 14 0-16,7 8-2 16,10 10 11-16,-4 8-9 15,1 2 14-15,3 7-10 16,-3 5 25-16,3 7-15 16,-10 4-7-16,3 5 24 15,-10 6-30-15,-1 1 12 16,-6 4 7-16,7-2-17 15,0-1 16-15,0-6-19 16,-7-1 2-16,7-6 7 16,-7-2-2-16,0-6-7 15,0 2 6-15,0-9 1 16,0-7 9-16,0-6-10 16,0-5-5-16,-7-6 10 0,7-6-5 15,-7-6-6-15,7-5 0 16,0-7 13-16,0 2-14 15,0-3 1-15,0-1 0 16,0 0 0-16,0 0 5 16,0 0-5-16,-7 0 0 15,7 0 10-15,0 0-9 16,0 0-1-16,-7 0 0 16,7 0-2-16,0 0 4 15,0 4-2-15,0-1 0 16,0 3 9-16,-6-1-12 15,6 1 3-15,0-1 0 0,0 1-6 16,0 0 10-16,0 0-4 16,0 2 0-16,-7 4 6 15,7 2-9-15,0 2 3 16,0-1 0-16,-11 0-6 16,5-1 10-16,6-2-4 15,0-4 0-15,0-1 9 16,0 3-15-16,0 2 6 15,0-4 0-15,0 4-6 16,0 2 9-16,0-2-3 16,0-7 0-16,0 4 7 15,0-7-9-15,0 2 2 16,0-2 0-16,0 4-6 0,0-3 9 16,0 0-3-1,0 2 0-15,0-1 8 0,0-2-11 16,0-2 3-16,0 3 0 15,0-3-6-15,0 0 9 16,-21 3-3-16,-24 3 0 16,-37 8-13-16,-46 6-11 15,-40 9-88-15,-42-3-143 16,-3 2-242-16</inkml:trace>
  <inkml:trace contextRef="#ctx0" brushRef="#br0" timeOffset="168195">2053 1616 625 0,'0'0'222'0,"0"0"-64"15,0 0-38-15,0 0 7 16,0 0-45-16,0 0-48 16,-31-75-1-16,-21 63-30 15,-13 7 1-15,-4 0 11 16,10 5-11-16,1 0 17 16,13 0-16-16,7 0-3 15,11 0 21-15,3 0-21 16,3 0 8-16,-3 2-3 0,-7 21 5 15,-3 17-6 1,-4 12-6-16,7 16 0 0,17 9 9 16,7 11 1-16,7 4-6 15,0 12 13-15,0 4-16 16,0 7 24-16,0 8-14 16,14 3-10-16,-7 8 30 15,17 0-30-15,-17-3 10 16,7-6 5-16,-7-12-9 15,-7-5 7-15,0-7-9 16,0-13 0-16,0-5 12 16,0-15-12-16,0-7-3 15,-7-16 0-15,7-7 11 0,-7-16-9 16,7-10-4 0,0-4 0-16,0-5-4 0,0-3 6 15,0 0-2-15,0 0 0 16,45 0 4-16,51 0-4 15,52-16 1-15,17-17 5 16,-17 2-12-16,-31 9-39 16,-49 9-52-16,-40 8-75 15,-21-6-176-15,-7-9-410 16</inkml:trace>
  <inkml:trace contextRef="#ctx0" brushRef="#br0" timeOffset="185998">10449 724 628 0,'0'0'220'15,"0"0"-73"-15,0 0 22 16,0 0-22-16,0 0-33 16,0 0-53-16,0 0-8 15,7-38-2-15,-7 38-44 16,0 0 25-16,0 0-32 0,0 3 8 15,0 23-12-15,0 11 9 16,0 9-5-16,0 0 0 16,0 9 14-16,0-2-14 15,0 1 0-15,0 1 3 16,0-9-4-16,0-3 1 16,0-6-5-16,0-5-53 15,0-7-109-15,0-5-113 16,0-8-172-16</inkml:trace>
  <inkml:trace contextRef="#ctx0" brushRef="#br0" timeOffset="186432">10679 917 579 0,'0'0'224'15,"0"0"-67"-15,0 0 2 16,0 0-41-16,0 0-3 15,0 0-58-15,7-71 0 16,-7 71-9-16,0 0-43 16,0 0 23-16,0 0-28 15,0 0 6-15,0 0-15 16,0 0 9-16,0 0-4 16,0 0 2-16,0 9 4 15,0 6-3-15,17 1 1 16,4 5 0-16,10 1-3 15,3 1 8-15,4 0-5 0,-7-6 0 16,-3 3 13-16,-4-6-12 16,-4 1-1-16,-9 2 2 15,2-6-7-15,-6 3 12 16,-7 1-7-16,7-1 0 16,-7-2 8-16,0-4-9 15,0 1 1-15,0-4 0 16,0-1-4-16,0-2 5 15,-7 2-1-15,-30 1 0 16,-15-3-3-16,-6-2-71 16,6 0-92-16,7 0-111 15,31 0-115-15</inkml:trace>
  <inkml:trace contextRef="#ctx0" brushRef="#br0" timeOffset="186614">10717 812 703 0,'0'0'217'0,"0"0"-31"16,0 0-47-16,0 0-28 15,0 0-84-15,0 0-10 16,148-126-16-16,-96 126 10 16,6 0-22-16,-6 6-21 15,-21 28-180-15,0 9-152 16</inkml:trace>
  <inkml:trace contextRef="#ctx0" brushRef="#br0" timeOffset="186857">11212 1281 760 0,'0'0'220'15,"0"0"-102"-15,0 0 41 16,0 0-56-16,0 0-78 16,0 0 8-16,-27 78-30 15,-4-42 10-15,0 1-10 16,-21 7 9-16,8-1-6 16,-8-3-6-16,7-3-81 0,11-10-236 15,3-3-385-15</inkml:trace>
  <inkml:trace contextRef="#ctx0" brushRef="#br0" timeOffset="187316">11635 881 721 0,'0'0'268'15,"0"0"-76"-15,0 0-26 0,0 0-52 16,0 0-30-16,0 0-55 16,-13-86-6-16,13 86-9 15,0 0-7-15,0 0-2 16,0 0-5-16,-7 0-3 16,7 0-5-16,-7 14 9 15,7 6-1-15,0 4 0 16,0-2 6-16,0 2-7 15,0-2 1-15,0 4 0 16,27-1 1-16,4-1 2 0,-3-2-3 16,3 1 0-1,-7-6 8-15,-4 0 2 16,-6-5-10-16,-7-1 0 0,3-2-1 16,-10-1 4-1,0 1-3-15,0-1 0 0,0 1 11 16,-31 0-9-16,0-3-2 15,-20 1 0-15,6 0-5 16,0-2-25-16,11 1-62 16,10-6-56-16,24 0-92 15,0 0-1-15,24-40-147 16</inkml:trace>
  <inkml:trace contextRef="#ctx0" brushRef="#br0" timeOffset="187386">11635 881 519 0</inkml:trace>
  <inkml:trace contextRef="#ctx0" brushRef="#br0" timeOffset="187489">11635 881 519 0,'141'-129'195'0,"-141"118"3"0,-7-1-10 0,7 3-56 0,0 1-23 15,0 2-45-15,0-5-49 16,31 2-13-16,35 1-2 16,16 5-37-16,-16 3-105 15,-8 0-162-15,-13-3-96 16</inkml:trace>
  <inkml:trace contextRef="#ctx0" brushRef="#br0" timeOffset="190809">12309 515 368 0,'0'0'151'16,"0"0"-35"-16,0 0-33 15,0 0 30-15,0 0-41 16,0 0 15-16,0-148 4 15,0 138-27-15,0 8 29 16,0-1-17-16,0 3-26 16,0 0 3-16,0 0-33 15,11 0-3-15,-11 0-9 16,13 3 1-16,8 37-9 16,10 17 0-16,7 14 4 15,6 10 15-15,1 1-19 16,0 1 12-16,-4 1-5 15,-10-4 4-15,-24-1-9 0,-7-2-2 16,0 0 6-16,-90 4-18 16,-57-4-81-16,-39-8-223 15,-34-12-483-15</inkml:trace>
  <inkml:trace contextRef="#ctx0" brushRef="#br0" timeOffset="191276">10184 312 579 0,'0'0'219'15,"0"0"-70"-15,0 0 26 16,0 0-63-16,0 0-13 0,0 0-54 15,-96-43-28-15,20 92 17 16,-6 14-33-16,-4 13 24 16,3 11 18-16,8 1-35 15,16 0 20-15,15 4-24 16,13 3-1-16,24-4 5 16,7-2-6-16,0-4-2 15,7-8 0-15,48-8 13 16,-4-6-26-16,15-9-18 15,-1-2-145-15,-10-10-81 16,-41-4-286-16</inkml:trace>
  <inkml:trace contextRef="#ctx0" brushRef="#br0" timeOffset="193340">9359 1444 634 0,'0'0'155'16,"0"0"-50"-16,0 0 27 15,0 0-56-15,0 0-2 16,0 0-35-16,24 0-33 16,-17 0 17-16,7 0-23 15,17 14 1-15,7 9 17 0,6 6-16 16,1 2 10-16,7-2-4 16,6-1-4-16,-6 1 9 15,-1-7-13-15,-6-2 1 16,-21-5 10-16,-10-6-3 15,-14-6-8-15,0-1 0 16,0 4 0-16,0 0-9 16,-31 8 13-16,-14 6-4 15,-20 9 10-15,-25 5-10 16,-6 0-127-16,0 3-80 16,-1-2-420-16</inkml:trace>
  <inkml:trace contextRef="#ctx0" brushRef="#br0" timeOffset="222411">2733 3543 62 0,'0'0'42'16,"0"0"15"-16,0 0-13 15,0 0-27-15,0 0-17 16,0 0-43-16,0 0-10 16</inkml:trace>
  <inkml:trace contextRef="#ctx0" brushRef="#br0" timeOffset="222610">2733 3543 44 0,'-58'-15'84'0,"58"12"-2"0,0 1 4 15,0-4-11-15,0 3-3 16,0 0-16-16,0 0-20 16,0 3 21-16,0-3-18 15,0 3-10-15,0 0 0 16,0 0-29-16,0 0-18 16,-7 0 2-16,-17 20-83 15,-4 0-115-15,-3-2-80 0</inkml:trace>
  <inkml:trace contextRef="#ctx0" brushRef="#br0" timeOffset="283070">7774 206 447 0,'0'0'166'0,"0"0"-42"0,0 0 12 15,0 0-29-15,0 0 16 16,0 0-59-16,0-29 0 16,0 29-9-16,0-2-34 15,0 2 14-15,0 0-10 16,0 0-19-16,0 0 17 15,0 0-19-15,0 0-4 16,0 0 0-16,0 0 8 16,0 0-8-16,0 0 0 15,0 0 0-15,0 14-5 0,0 6 5 16,0-3 0 0,0 0 0-16,0-2 10 15,0 5-11-15,0-4 1 0,0 4 0 16,7 3-4-16,0 1 6 15,10 1-2-15,-10-2 0 16,7 2 11-16,-8-2-11 16,1 7 0-16,4-2 0 15,-4 3 1-15,-7-2 4 16,0-3-5-16,0 0 7 16,0-6 3-16,0-4-1 15,0-1-9-15,-18-1 4 16,5-3 3-16,-15 1 0 15,-3-3-6-15,-14-4 1 16,1 1 10-16,-1-6-24 0,7 0-20 16,11 0-95-16,3-17-17 15,24-20-98-15,0-9-107 16</inkml:trace>
  <inkml:trace contextRef="#ctx0" brushRef="#br0" timeOffset="283288">7722 318 483 0,'0'0'198'16,"0"0"-42"-16,0 0 9 15,0 0-46-15,0 0-35 16,66-146-18-16,-28 117-45 0,-1 7 7 16,8-2-14-1,7 7-11-15,-1 5 0 0,1 7-3 16,-7 5-4-16,6 0-38 15,-20 8-118-15,-24 35-50 16,-7 15-112-16</inkml:trace>
  <inkml:trace contextRef="#ctx0" brushRef="#br0" timeOffset="283514">7306 1198 681 0,'0'0'135'0,"0"0"-13"0,0 0 85 16,0 0-53-16,0 0-49 15,0 0-58-15,148-83-38 16,-27 32 24-16,26-12-32 16,32-5 8-16,14 5-16 15,-32 8 7-15,-47 23-47 16,-56 23-81-16,-58 9-150 15,-31 13-147-15</inkml:trace>
  <inkml:trace contextRef="#ctx0" brushRef="#br0" timeOffset="283715">7478 1353 645 0,'0'0'205'0,"0"0"-59"0,0 0 83 15,0 0-97-15,0 0-82 16,238-119 17-16,-91 55-39 16,25 1 0-16,4 2-24 15,-28 19 10-15,-42 16-28 16,-41 20-18-16,-51 6-189 16,-14 0-293-16</inkml:trace>
  <inkml:trace contextRef="#ctx0" brushRef="#br0" timeOffset="320249">622 3742 514 0,'0'0'127'16,"0"0"-16"-16,0 0 23 15,0 0-38-15,0 0 21 16,0 0-47-16,0 0-12 16,0 0 16-16,-24 0-42 15,24 0 14-15,24 0-25 16,35 0-15-16,23 0 36 15,35 0 4-15,17 0-23 16,21 0 14-16,24 0-33 16,44 0 25-16,21 0-22 15,31 0-7-15,14-2 23 0,-17-4-19 16,-11 6 4-16,-24 0-5 16,-23 0 9-16,-12 0-5 15,12 0-7-15,23 0 1 16,14 0 4-16,10 0-5 15,14-9 0-15,7-7 1 16,-3-2 8-16,3 4-5 16,-21 5-4-16,-17 6 0 15,-7 3-2-15,1 0 10 16,-1 0-8-16,0 0 0 0,7 0 7 16,0 3-3-16,-6-1-4 15,-29 2 0-15,-9-4-9 16,-25 0 12-16,-10 0-3 15,-17 0 0-15,-14 0 3 16,-24 0-3-16,0 0 0 16,4 0 2-16,-11 0-7 15,17 0 8-15,-3 0-3 16,0 0 0-16,-4 0 5 16,-9-4-7-16,-15 2 2 15,-7-3 0-15,-23-1-3 16,-8 1 4-16,-20 1-1 15,-10 4 0-15,-14-2 7 16,-7 2-8-16,0 0 1 16,0 0 0-16,7 0-4 0,0-4 7 15,3 2-3-15,4-1 0 16,-1 3 8-16,-6-3-9 16,4 0 1-16,-4 3 0 15,-1-3-6-15,1 3 11 16,-7 0-5-16,7-3 0 15,0 3 7-15,0-5-13 16,10 2 6-16,-3 0 0 16,-7 0-2-16,10 0 3 15,-3-3-1-15,-1 3 0 16,12-5 6-16,9 5-8 16,4-4 2-16,0 0 0 0,6 1-7 15,1 1 8-15,-7 5-1 16,-4-4 0-16,-10 4 9 15,-3 0-14-15,-11 0 5 16,-10 0 0-16,0 0-6 16,0 0 8-16,0 0-2 15,0 0 0-15,0-2 6 16,0-1-10-16,0-6 4 16,-24-5 0-16,-21-9 4 15,-13-8 3-15,-25-4-7 16,-6-1 0-16,0 4 11 15,3 4-18-15,24 8 7 16,17 5 0-16,24 9 2 0,15 3 2 16,6 1-4-1,0 2 0-15,0 0 7 0,0 0-18 16,0 0 11-16,0 0 0 16,0 0-6-16,0 0-1 15,13 0 7-15,32 20-2 16,31 8 5-16,34 3-6 15,7-1 3-15,10-7 0 16,-7-1-2-16,-41 1 11 16,-10-6-9-16,-35 0 0 15,-10-3 3-15,-17 4-12 16,-7 2 9-16,0 11 0 16,-65 6-10-16,-48 15 7 15,-42 7-31-15,-7 2-98 0,-17-1-224 16,1-11-673-16</inkml:trace>
  <inkml:trace contextRef="#ctx0" brushRef="#br0" timeOffset="321067">897 3403 473 0,'0'0'189'16,"0"0"-96"-16,0 0 49 15,0 0-22-15,0 0-24 16,0 0-6-16,124-68-14 16,-124 68-9-16,0 0 10 15,0 0-37-15,0 0-9 16,-58 36 6-16,-39 30-13 15,-30 22 31-15,-35 12-21 16,15 0-19-16,13-2 19 16,30-9-32-16,15-13 9 15,37-12-2-15,15-22-1 16,23-13-4-16,14-12-4 0,0-1 3 16,0 2-13-1,0 0 13-15,14-1-3 0,23-3 0 16,29 0 10-16,23-5-10 15,38-6 0-15,49-3 4 16,40 0-16-16,22 0 5 16,-25 0-62-16,-10 0-49 15,-35 0-222-15,-20 0-438 16</inkml:trace>
  <inkml:trace contextRef="#ctx0" brushRef="#br0" timeOffset="323551">11178 3782 453 0,'0'0'251'15,"0"0"-113"-15,0 0-30 16,0 0 42-16,0 0-44 15,0 0-12-15,7-97-23 0,-24 97-35 16,-4 0 4-16,-17 0-37 16,0 20-1-16,4 17-1 15,-4 9 11-15,7 9-12 16,17 2 0-16,14 0 4 16,0-5-3-16,14-7-1 15,31-7 0-15,7-13-7 16,6-7 8-16,11-10-1 15,-11-8 0-15,1 0 10 16,3-3-1-16,-18-25-8 16,-16-4 0-16,3-2 32 15,-18-7-6-15,1-1 10 16,-14-1-7-16,0 9-28 16,0 2 23-16,0 15-15 0,0 9-4 15,0 2 11-15,0 6-10 16,0 0-7-16,0 0 0 15,0 6-20-15,0 25 15 16,11 9 2-16,9 0 3 16,-6 5 0-16,17-7 8 15,7-3-8-15,-1-13 0 16,-2-8-9-16,3-8 5 16,6-6 4-16,-6 0 0 15,7 0 2-15,-7-23 8 16,-4-11-10-16,-3-4 0 15,-17-4 8-15,3-1-7 16,-10 0-1-16,0 9 0 0,-7 11 5 16,0 11 3-16,0 10-6 15,0 2-2-15,0 0-3 16,0 0-3-16,0 17-7 16,7 23 13-16,6 11-7 15,11 1 14-15,4-4-7 16,3-4 0-16,0-10 6 15,-11-9-11-15,-6-4 5 16,10-10 0-16,-17-9-5 16,7-2 10-16,3 0-5 15,11-11 0-15,9-20 9 16,8-12-9-16,-7 0 0 0,14-5 0 16,-15 5-2-1,-2 8 10-15,-4 12-8 0,-7 9 0 16,-4 11 0-16,11 3-11 15,-10 0 8-15,17 6 3 16,-11 23-3-16,-3 1-1 16,-3 5-2-16,3-4 6 15,-10-2-10-15,-7-9 1 16,10-5 8-16,-10-9 1 16,0-1-3-16,0-5 6 15,-1 0-3-15,12 0 0 16,2-9 2-16,4-25 4 15,-3-6-6-15,10-3 0 16,-17 3 3-16,-1 0 5 0,-13 6 3 16,0 8-11-16,7 3 6 15,4 11-9-15,-5 4 3 16,15 8 0-16,10 0-5 16,7 0-6-16,-4 12 7 15,-3 17-6-15,-10 7-13 16,-4 4 22-16,-10 6-14 15,-7-3 15-15,7-3-1 16,0-3 2-16,10-8-6 16,-3-10 5-16,6-1 0 15,4-9-7-15,-10-6 5 16,10-3 2-16,-3 0 2 16,17-9 11-16,-11-20-13 0,11-5 2 15,-14-6 3-15,3-3 9 16,-20 0-8-16,-7-3 4 15,0 6 11-15,0 6-20 16,0 9 13-16,-27 4-14 16,13 10 1-16,-3 8-8 15,3 3 6-15,0 0-4 16,-3 43 5-16,-3 12-1 16,13 10 0-16,7-8 1 15,0-3 0-15,7-11-7 0,20-12 6 16,11-7 1-1,-7-13-2-15,-4-8 6 16,4-3-4-16,0 0 0 16,4-11 5-16,-4-18-2 0,-1-2 1 15,8-4-2-15,-17 1-1 16,0 5 9-16,-4 12-8 16,-10 6-2-16,0 7 0 15,6 4-9-15,4 0 4 16,-10 4 5-16,7 16-1 15,0 4 3-15,3-3-9 16,-10-3 7-16,-7-1 0 16,14-9-2-16,-14-1 2 0,7-5 0 15,-7-2-3 1,10 0 10-16,4 0-11 0,-8 0 4 16,15-6 0-1,10-17 5-15,7 0-5 0,0-2 0 16,6 5-4-16,-16 8 11 15,-4 10-13-15,-10 2 6 16,6 0-15-16,-2 0 14 16,-5 14-19-16,1 0 17 15,3-3-3-15,-3-2 10 16,7-6-7-16,3-3 3 16,7 0 0-16,-4 0-1 15,11-29 5-15,0-11-4 16,7-8 13-16,-11-7-2 15,-3-5 10-15,-7-6-3 16,-17 1-9-16,-7 4 23 16,0 13-32-16,0 11 16 0,0 20-4 15,0 10-3-15,0 7-13 16,-7 16 4-16,-3 35-4 16,3 17-13-16,7 10 17 15,0 1 0-15,0-4 0 16,17-9-37-16,-3-12-3 15,17-16-36-15,-4-16-45 16,4-10-71-16,-3-12-56 16,-4 0 11-16,-17 0-39 15</inkml:trace>
  <inkml:trace contextRef="#ctx0" brushRef="#br0" timeOffset="324725">14585 3845 225 0,'0'0'210'15,"0"0"-60"-15,0 0-11 16,0 0-33-16,0 0-19 15,0 0-42-15,0 0-45 16,-13-88-4-16,95 77-14 16,14-4-39-16,-16 1-61 15,2 0 61-15,-17-6 14 16,4-6 10-16,-10-6 25 16,-8-2 7-16,-13 0 1 15,-17 2 48-15,3-2 2 0,-24 5 74 16,0-1-41-1,0-3-2-15,0 2 23 16,-24 3-33-16,3 5 14 0,-10 6 12 16,10-1-55-16,-3 13 4 15,-3 5-29-15,-4 0-16 16,-14 8 3-16,18 33 2 16,-4 12-6-16,24 8 0 15,7 7 1-15,0 5-8 16,7-6 7-16,31-4 0 15,-1-2-3-15,-2-13 10 16,-11-2-7-16,-4-12 0 16,-13-6 8-16,4-8-8 15,-11-5 0-15,0-7 0 16,-18 1-9-16,-26-6 3 0,-8-3 1 16,1 0-55-1,13 0-64-15,24 0-39 0,14 0-13 16,0-12 26-16,0-17 69 15,7-7-52-15,31-4 99 16,6-1 34-16,-6 4 6 16,-3 3 82-16,-4 3 20 15,6 2 4-15,1 9-16 16,-17 3-38-16,3 0 32 16,-3 8-10-16,-21 0-34 15,0 7 16-15,0 2-39 16,0 0-22-16,0 11-1 15,6 23-15-15,1 12 15 16,4 3 14-16,-4 2-12 0,6-8 15 16,8-9-17-16,3-8 1 15,7-8 4-15,-4-13 4 16,4-5-9-16,7 0 6 16,-3 0-4-16,2-23 23 15,1-8-15-15,0-1 18 16,-17-2 24-16,-14-3-26 15,-1 3 7-15,-6 2-17 16,0 12-9-16,0 9 18 16,0 8-18-16,0 3-6 15,0 0-1-15,11 5-13 0,2 21 13 16,1 9-2 0,3-1 4-16,-3-3-9 0,0-5 7 15,10-3 0-15,-10-6-2 16,6-8-1-16,4-3-1 15,-3-6-1-15,10 0 5 16,0 0 1-16,-3 0-1 16,-4-18 0-16,-11-2 7 15,8-3 0-15,-4 3-3 16,-10 6-4-16,0 3 4 16,0 7-2-16,-7 4-2 15,0 0 0-15,0 0-6 16,7 0-9-16,17 4 15 15,-11 13 0-15,12 0 4 0,-5-2-5 16,11-5 1 0,-10 2-4-16,-4-6 0 0,4-6-17 15,-15 3 20-15,19-3-4 16,-5 0 5-16,4-3-6 16,-3-17 6-16,10 0 0 15,-11-3 1-15,4 3 14 16,-3 2-15-16,3 2 0 15,-10 7 1-15,0 6-10 16,-1 3 8-16,5 0-1 16,2 6-3-16,-3 16-5 15,-3 4 7-15,7-1 0 16,3 5-7-16,-3-7-20 0,9-3-96 16,-2-6-80-1,3-8-179-15</inkml:trace>
  <inkml:trace contextRef="#ctx0" brushRef="#br0" timeOffset="324952">16958 3642 603 0,'0'0'161'15,"0"0"-64"-15,0 0 22 16,0 0-18-16,0 0-59 15,0 0-32-15,103-51-1 16,-27 48-9-16,-11 3 0 16,11 0-26-16,-18 0-64 0,-13 0-63 15,-14 0-90-15,-24 14-107 16</inkml:trace>
  <inkml:trace contextRef="#ctx0" brushRef="#br0" timeOffset="325086">17061 3843 408 0,'0'0'154'0,"0"0"-29"16,0 0 24-16,0 0-79 15,0 0-59-15,0 0-11 16,224-6-5-16,-152-2-186 16,3-1-200-16</inkml:trace>
  <inkml:trace contextRef="#ctx0" brushRef="#br0" timeOffset="325344">17876 3654 753 0,'0'0'81'16,"0"0"-9"-16,0 0 28 15,0 0 7-15,0 0-56 16,0 0-47-16,17-2-4 0,35-2 27 16,-1 2-24-16,8-2 4 15,6 4-7-15,-10 0-5 16,-14 0-92-16,-10 0-142 16,-17 0-103-16</inkml:trace>
  <inkml:trace contextRef="#ctx0" brushRef="#br0" timeOffset="325493">18010 3795 376 0,'0'0'237'16,"0"0"-180"-16,0 0-43 0,0 0 23 16,0 0-36-1,224 0-1-15,-152-7-126 0,10-7-339 16</inkml:trace>
  <inkml:trace contextRef="#ctx0" brushRef="#br0" timeOffset="325846">18811 3599 653 0,'0'0'200'15,"0"0"-58"-15,0 0 2 16,0 0-40-16,0 0-22 15,0 0-56-15,-7-54 4 0,0 54-30 16,-10 23 4 0,10 11-6-16,7 1 5 0,0-4-3 15,0-3 0-15,0-4-1 16,31-10 1-16,7-8 7 16,14-4-4-16,-1-2 23 15,-6 0-18-15,-11 0 22 16,-10-19 2-16,-10-1-14 15,-14-6 44-15,0-5-41 16,0-4-21-16,-27 1 5 16,-18 2-2-16,-17 7-3 15,4 5 0-15,-8 11-38 0,15 9-60 16,-1 0-61 0,28 3-129-16,24 11-148 0</inkml:trace>
  <inkml:trace contextRef="#ctx0" brushRef="#br0" timeOffset="326586">19588 3154 372 0,'0'0'474'15,"0"0"-318"-15,0 0-9 16,0 0-46-16,-347-172-18 15,148 138-55-15,-46 5-6 0,-43 0 17 16,-46 7-28 0,-17 5 8-16,-3 5 5 0,-10 10-22 15,16 2 13-15,-9 0-4 16,3 8-9-16,-18 23 21 16,1 12-17-16,-21 2 0 15,-7 10-1-15,21-3 0 16,0 2-6-16,6-3 1 15,8 1 0-15,3 2-6 16,3-1 17-16,18-5-11 16,13 1 0-16,25-4 8 15,20-2-9-15,31 2 1 16,34-2 0-16,31 1-4 0,39-2 11 16,37-5-7-1,27-2 0-15,25-4 6 0,27-3-8 16,10 4 2-16,4 5 0 15,10 6-9-15,7 3 10 16,0 8-1-16,7 3 0 16,62 9-2-16,27 1-7 15,59 1 9-15,89-11-3 16,96-14-4-16,100-17 14 16,69-12 1-16,55-12-8 15,14-2 3-15,17 0 3 16,-4-6-4-16,-3-19-1 15,-17-9-1-15,-38 0 5 16,-31-7-5-16,-42-1 0 0,-16-11 4 16,-14-9-2-16,-35-4-2 15,-41-3 0-15,-58-2-4 16,-59 6 12-16,-51-4-8 16,-45 3 0-16,-31-3 6 15,-21 1 18-15,-27-6-5 16,-27-1 1-16,-18-8 13 15,-17-3-25-15,-52-2 4 16,-75-6-12-16,-72-1 2 16,-83 3-12-16,-52 9 10 15,-58 21-6-15,-24 23-2 0,7 26-80 16,31 13-73 0,61 23-269-16</inkml:trace>
  <inkml:trace contextRef="#ctx0" brushRef="#br0" timeOffset="339097">21627 2750 12 0,'0'0'793'16,"0"0"-589"-16,0 0-31 15,0 0-43-15,0 0-20 16,0 0-64-16,0 0 1 16,-89-85-27-16,23 85-11 15,-9 0 5-15,-4 2-13 0,3 16 1 16,18 2 17-16,6 1-10 16,14-3-9-16,14 6 0 15,4 1 9-15,6 4-13 16,7 5 4-16,7 3 0 15,0 12-6-15,0 2 13 16,0 10-7-16,0 4 0 16,0 4 10-16,14 2-3 15,-7 1-7-15,6 0 0 16,5 5 14-16,-12-6-3 16,1 0-6-16,7-8-1 15,-14-8 7-15,7-9-7 0,3-9-4 16,-3-9 0-1,0-10-5-15,14-4 10 0,3-5-5 16,13-1 0-16,8-2 6 16,7-6-2-16,6 0-4 15,1 0-5-15,-1 0-5 16,-6-18-99-16,3-13-65 16,10-9-185-16,0-3-483 15</inkml:trace>
  <inkml:trace contextRef="#ctx0" brushRef="#br0" timeOffset="339518">22191 3263 275 0,'0'0'544'15,"0"0"-371"-15,0 0-31 0,0 0-14 16,0 0-1-16,0 0-89 15,-65-53-6-15,34 68-20 16,-7 17-3-16,10 11 0 16,-2 8-9-16,16 1 0 15,14 5-3-15,0-6 12 16,7-5-9-16,37-9 0 16,8-14 4-16,6-9-10 15,1-11 6-15,10-3 0 16,-11 0 14-16,7-26-10 0,-13-11 30 15,3-6 16 1,-27-5-30-16,-4-8 18 0,-18-3-26 16,-6-1-5-16,0 6 4 15,-44 5-3-15,-1 9-8 16,-7 9 0-16,1 11 2 16,13 8-16-16,0 12 8 15,11 0-9-15,-4 18-19 16,17 30-78-16,14 18-27 15,0 5-178-15,28-2-214 16</inkml:trace>
  <inkml:trace contextRef="#ctx0" brushRef="#br0" timeOffset="339740">23089 3642 685 0,'0'0'207'0,"0"0"-112"15,0 0 31-15,0 0-4 16,0 0-62-16,0 0-2 16,-59 104-8-16,14-68-33 15,1 5 11-15,-8-1-21 16,-10 0-3-16,11-6 1 16,6 0-5-16,0-8-66 15,18-6-148-15,20-3-230 16</inkml:trace>
  <inkml:trace contextRef="#ctx0" brushRef="#br0" timeOffset="340148">23793 3488 865 0,'0'0'157'15,"0"0"7"-15,0 0-43 16,0 0-29-16,0 0-22 16,0 0-42-16,104-148 18 15,-91 115-20-15,1-1-16 16,3 0 23-16,-3 0-33 0,-14 5 11 16,0 13 9-16,0 1-18 15,0 12 15-15,0 0-17 16,0 3 6-16,0 0-13 15,0 0 7-15,0 0-7 16,0 26 4-16,0 9 3 16,-14 8 0-16,14-1 0 15,0 1 0-15,0-6-6 16,0 1 6-16,21-7-1 16,17-8 1-16,13-6-32 15,8-11 15-15,3-6-26 16,-4 0-22-16,-6-6-33 15,-32-18-89-15,-9-2-46 16,-11-4-106-16</inkml:trace>
  <inkml:trace contextRef="#ctx0" brushRef="#br0" timeOffset="340481">23948 2988 414 0,'0'0'175'0,"0"0"-56"16,0 0 29-16,0 0-41 15,0 0-31-15,0 0-17 16,-69-63-51-16,69 63 8 16,0 0-16-16,0 0-1 15,0 17-8-15,18 0 10 16,9-3-1-16,11-5 6 16,-7-9-3-16,-11 0 50 0,5 0 28 15,-5 0-1-15,-3-18 16 16,-17-7-56-16,0 2 0 15,0-3-1-15,0 4-38 16,0 5 24-16,-31-1-25 16,-13 4 2-16,-1 3-15 15,-7 5 7-15,8 6 5 16,13 0-35-16,10 15-89 16,7 19-20-16,14 3-83 15,0-3-103-15</inkml:trace>
  <inkml:trace contextRef="#ctx0" brushRef="#br0" timeOffset="340914">24371 2679 570 0,'0'0'175'16,"0"0"-18"-16,0 0-19 15,0 0 18-15,0 0-67 16,0 0-4-16,-52-128-23 15,104 116-55-15,20-2 17 16,11 0-24-16,6 2 2 16,-6 6 29-16,-18 1-30 15,-7 5 12-15,-27 0 6 16,-3 0-18-16,3 8 19 0,-7 26-20 16,-3 18 0-16,-8 20 25 15,-2 13-21-15,-11 7 27 16,7 5-10-16,-7 3-20 15,0-9 25-15,0 0-25 16,0-1 1-16,6-7 13 16,-6-6-11-16,7-6-4 15,0-8 0-15,-7-15 16 16,0-10-14-16,0-13-2 16,0-10 1-16,0-7-3 15,0-5 2-15,0 0 0 16,-20-3 0-16,-32 3 12 0,-24-3-24 15,11 0-10 1,13 0-83-16,35-17-66 0,17-29-227 16</inkml:trace>
  <inkml:trace contextRef="#ctx0" brushRef="#br0" timeOffset="341395">25808 3105 859 0,'0'0'89'0,"0"0"33"16,0 0-1-16,0 0-66 16,0 0-12-16,0 0-37 0,110-14 12 15,-41 8 1-15,3 0-17 16,-3 1 20-16,-11-8-12 15,-20 6-6-15,-17-2 25 16,-14 0-23-16,-7-2 22 16,0-3-9-16,0-4-11 15,-35-2-7-15,-2 0-1 16,-15 1 0-16,14 4-1 16,-6 4 12-16,19 3-7 15,12 4-2-15,6 1 5 0,7 3-2 16,0 0-5-1,0 0 0-15,14 0-9 0,37 23 13 16,4 9-4-16,4-1 7 16,-1 4-2-16,-6-4 9 15,-15 0-14-15,-9-2 0 16,-11-2-3-16,-3 1 13 16,-7-2-10-16,-7 2 0 15,0 1 3-15,-38-1-13 16,-27 3-6-16,-8 7-156 15,5-7-113-15,16-3-445 16</inkml:trace>
  <inkml:trace contextRef="#ctx0" brushRef="#br0" timeOffset="341754">26874 3220 773 0,'0'0'189'0,"0"0"-16"16,0 0 4-16,0 0-67 16,0 0-15-16,0 0-42 15,210-175-16-15,-196 147 11 16,-14-4-40-16,0 6 16 16,0 3-20-16,0 12 4 15,0 5 0-15,0 6-8 16,0 0 0-16,0 0-4 0,0 17-10 15,-7 20 14-15,0 15 0 16,7 2 6-16,0-2-8 16,0-3 2-16,0-7 0 15,27-5-6-15,4-11 12 16,7-6-13-16,0-11 3 16,-10-6-31-16,-4-3 13 15,-4 0-41-15,-6-26-43 16,-4-14-104-16,-10-11-203 15</inkml:trace>
  <inkml:trace contextRef="#ctx0" brushRef="#br0" timeOffset="342070">26809 2610 622 0,'0'0'145'16,"0"0"-64"-16,0 0-3 15,0 0-36-15,0 0-40 16,0 0 14-16,7 20-16 16,17 6 20-16,3-5 14 15,4-5 6-15,-10-7 42 16,10-6-12-16,0-3-8 16,-11 0 27-16,1-9-16 15,-4-15-22-15,-3-1 4 16,-14-3-38-16,0-1 14 15,0 4-30-15,-31 5 9 0,-3 5-20 16,-11 10 7-16,-7 5-18 16,1 0-70-16,20 26-104 15,31 22-75-15,0 12-340 16</inkml:trace>
  <inkml:trace contextRef="#ctx0" brushRef="#br0" timeOffset="342329">27796 2993 893 0,'0'0'98'0,"0"0"36"15,0 0-13-15,0 0-34 16,0 0-79-16,0 0 10 15,103-14-10-15,-7 6-8 16,21-4 0-16,10 1-5 16,-24 2-11-16,-20 9-93 15,-38 0-87-15,-25 0-118 16,-20 0-262-16</inkml:trace>
  <inkml:trace contextRef="#ctx0" brushRef="#br0" timeOffset="342528">28164 2779 706 0,'0'0'188'0,"0"0"-16"0,0 0-30 15,0 0-49-15,0 0-38 16,0 0-55-16,-14 12 0 16,14 36 3-16,0 9 3 15,0 0 0-15,14 1-6 16,3-8 2-16,-3-4-9 15,10-2-74-15,-4-15-207 16,11-7-285-16</inkml:trace>
  <inkml:trace contextRef="#ctx0" brushRef="#br0" timeOffset="342738">28683 2739 892 0,'0'0'191'0,"0"0"-3"16,0 0-62-16,0 0-42 16,0 0-80-16,0 0 10 15,0 78-17-15,0-13 12 16,0 4-9-16,24-1 0 16,3-5-6-16,11-6-91 15,-7-14-232-15,-17-15-329 0</inkml:trace>
  <inkml:trace contextRef="#ctx0" brushRef="#br0" timeOffset="343247">29027 2405 639 0,'0'0'209'0,"-179"-203"-54"0,65 108 18 16,-16 12-27-16,-11 14-42 15,-17 16-25-15,-4 15-38 16,-24 18 7-16,-20 17-35 16,-11 3-11-16,-13 26 15 15,-7 26-9-15,17 13-8 16,10 21 0-16,35 17 14 16,34 17-16-16,27 26 2 15,35 19 0-15,34 13-5 0,38 3 7 16,7-5-2-16,52-4 0 15,65-9 2-15,31-12-6 16,31-22 4-16,13-29 0 16,8-28-13-16,-1-27 17 15,18-25-4-15,20-20 0 16,31-21 11-16,11-49-8 16,3-22-3-16,-21-17 0 15,-38-9 32-15,-40-13-24 16,-25-2 23-16,-41-13-1 15,-35-14-23-15,-37-12 29 16,-38-8-20-16,-7 3-8 0,-90 6 3 16,-44 13-3-16,-41 15-8 15,-42 17 0-15,-13 26 9 16,-7 29-19-16,-1 27 10 16,8 36-19-16,31 8-22 15,13 63-99-15,55 26-93 16,35 2-394-16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1:35.9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1056 47 360 0,'0'0'103'16,"0"0"-79"-16,0 0 36 15,-238-31 15-15,176 23-11 16,-3 5 17-16,0 3-31 15,13 0-3-15,14 0 18 16,21 0-43-16,17 0 31 16,0 3-17-16,11 7-36 15,85 0 0-15,117-5 14 16,134-5 25-16,145 0 16 16,117-11-41-16,71-1 36 0,60 10-20 15,-5 2-26-15,-16 5 24 16,-38 24-28-16,-59-2 0 15,-27-5-2-15,-55-12 20 16,-59-4-18-16,-58-3 0 16,-76 0 9-16,-65 0-7 15,-51-3-2-15,-59 0 0 16,-49 0 18-16,-33 0-6 16,-39 0-5-16,-20 0 8 15,-17 0-5-15,-14 0 8 16,0 0-18-16,0 0 0 15,0 0 8-15,-58 0 11 0,-59 0-16 16,-69-3-3-16,-58 3 9 16,-69 0-25-16,-41 0 16 15,-48 0 0-15,-42 9-13 16,-44 13-4-16,-24 4 9 16,-15 2 1-16,1 1-5 15,14 3 0-15,17-1 8 16,27 9 4-16,1 3-4 15,13 6-6-15,10 2 10 16,14 3 0-16,59-2 13 16,89-12-14-16,114-14 1 15,99-9 0-15,55-12-2 16,14-1 5-16,0-4-6 16,66 0 3-16,61-23 0 15,79-23 2-15,76-11-2 0,31 5 0 16,65 7-3-16,45 4 17 15,65 5-14-15,69 4 0 16,59 7 12-16,34 4-17 16,-11 12 5-16,-47 9 0 15,-80 0-3-15,-75 4 9 16,-97 18-6-16,-44-2 0 16,-73-5 5-16,-51-4-10 15,-62-5 5-15,-45-3 0 16,-41 0-12-16,-24-3 10 15,-75 5 2-15,-101 8-2 16,-136 6 5-16,-111-2 17 0,-90-3-20 16,-85-6 3-16,-48-4-14 15,-35-2 17-15,0-2-6 16,35 12 0-16,30 5 15 16,59 3-23-16,62 3 8 15,79-9 0-15,100-3-1 16,99-5 5-16,107 0-4 15,72-6 0-15,38 2-3 16,66-2 0-16,136 0-17 16,132-18 20-16,147-18 10 15,104-1-10-15,89-5 0 16,44-5 3-16,18-4 9 16,-24 0-14-16,-107 8 2 0,-100 5 0 15,-133 13-1-15,-142 8 6 16,-106 5-5-16,-72 4 0 15,-52-1-4-15,-117-5 4 16,-107 2 0-16,-147-4 5 16,-138 4-14-16,-100 3 11 15,-96 7-2-15,-27 2 0 16,13 5 10-16,15 27-15 16,81-1 5-16,104 1 0 15,148-10 0-15,164-8 4 16,118-7-4-16,82-2 0 15,7 6-19-15,52 4 12 0,65 0 2 16,99-10 5-16,87-5-5 16,99 0 12-16,55-23-7 15,18-5 0-15,-7-4 9 16,-46 7-9-16,-67 7 0 16,-73 7 0-16,-117 5-8 15,-93 3 11-15,-55 0-3 16,-27 3 0-16,-107 0 3 15,-100 3-3-15,-99 29 0 16,-62 4 0-16,-52 7-8 16,-17 1 8-16,-17 1 0 15,3-2-1-15,24-2 16 16,35-7-19-16,99-12 4 0,97-10 0 16,93-9-2-16,85-3 8 15,28 0-12-15,72 0-2 16,93-32 3-16,79-16 3 15,66-15 2-15,41 0 0 16,3 0-9-16,10 9 12 16,-30 11-3-16,-39 13 0 15,-71 17 10-15,-69 10-10 16,-73 3 0-16,-61 0 0 16,-21 0-15-16,-45 0 6 15,-103 16 9-15,-82 14 5 16,-80 7 9-16,-68 0-14 15,-31 3 0-15,-14 6 0 16,11-1-3-16,61-4 6 0,107-10-3 16,103-13 0-16,113-7 3 15,87-9-14-15,192-2-2 16,165 0 13-16,175-34 6 16,93-6 3-16,11 0-9 15,-11 3 0-15,-79-3 13 16,-55-6-15-16,-68 3 2 15,-76 3 0-15,-69 15-6 16,-86 14 6-16,-83 11 0 16,-61 0 0-16,-56 0 4 15,-51 2-17-15,-24 18 13 16,-138 12 0-16,-119 11 4 16,-129-1-4-16,-99 7 0 0,-85 5 1 15,-29 6 15-15,-13 15-17 16,-17 10 1-16,24 10 0 15,34-4-2-15,76-5 6 16,96-9-4-16,82-14 0 16,121-15 6-16,86-16-6 15,89-12 0-15,59-20-19 16,165 0 10-16,199-46 9 16,231-33 5-16,206-16-5 15,127 3 11-15,48 7-11 0,-41 22 0 16,-96 23 3-1,-141 20-11-15,-179 17 8 0,-176 3 0 16,-151 0-1-16,-123 0 2 16,-83 0-5-16,-141 0-2 15,-103 23 6-15,-141 5 9 16,-107 1-9-16,-79 3 0 16,-72-1 4-16,-31 11 10 15,-24 13-10-15,-6 4-4 16,36 11 6-16,53-5-3 15,106-4 1-15,131-18-4 16,161-15 0-16,114-14 11 16,103-5-23-16,45-9 5 15,161 0 7-15,145-23-1 16,175-40 1-16,134-20 0 16,86 0 0-16,42 1 14 15,-4 11-14-15,-73 15 0 0,-88 20 1 16,-142 15-11-16,-137 9 10 15,-131 7 0-15,-110 5 0 16,-58 0 1-16,-45 0-2 16,-110 9-13-16,-121 28 14 15,-147 12 6-15,-134 4-3 16,-117 5-3-16,-59-1 3 16,-41 3 10-16,-17 3-10 15,3 6-3-15,25 2 0 16,71-2 3-16,107-6-3 15,131-12 0-15,165-14-8 16,120-13 21-16,124-19-26 0,207-5-3 16,202-38 16-16,234-33 21 15,165-18-21-15,110-2 0 16,31 6-9-16,-28 10 23 16,-78 15-17-16,-121 12 3 15,-145 19 0-15,-171 9-4 16,-151 8 4-16,-138 7 0 15,-87 5-7-15,-60 0 7 16,-142 0 0-16,-124 17 0 16,-161 26 7-16,-152 11-17 15,-116 6 10-15,-70 8 0 16,-27 7 0-16,4 8 14 16,65 5-14-16,76-11 0 0,182-14 6 15,192-22-8-15,155-21 2 16,148-12-4-16,103-8-1 15,179 0 5-15,183-31 7 16,181-29-7-16,103-15 10 16,73-2-19-16,24 3 11 15,-45 2-2-15,-75 9 0 16,-118 15 6-16,-133 11-6 16,-121 11 0-16,-117 9 8 15,-96 9-16-15,-89 4 8 0,-52 4-10 16,-127 4 5-1,-93 33 10-15,-138 14 0 0,-117 7-5 16,-88 4 6 0,-67 1-7-16,-37 9 1 15,-7 11 0-15,7 5-8 0,14 4 24 16,62-1-16-16,92-11 2 16,152-20 5-16,147-23 10 15,142-14-17-15,116-23-15 16,231 0 11-16,206-40 4 15,210-34 11-15,148-15-11 16,37 1 10-16,-23 4-11 16,-73 13 1-16,-127 8 0 15,-148 9-1-15,-171 14 14 16,-142 11-10-16,-103 12-3 16,-79 12 2-16,-24 1-17 0,-75 4 15 15,-111 4 0-15,-137 36 4 16,-162 16 0-16,-137 13-4 15,-118 8 0-15,-82 9 7 16,-41 2-7-16,21 1 0 16,79-8 0-16,109-7 1 15,149-17 13-15,196-17-6 16,154-17-8-16,124-11-11 16,127-12 5-16,217-21-5 15,213-44 11-15,220-24 0 16,131-14 13-16,72 3-13 0,7 3 0 15,-52 11 9 1,-82 14-19-16,-148 21 11 0,-176 16-1 16,-188 13 0-16,-145 11 3 15,-120 8-5-15,-76 3 2 16,-162 14 0-16,-134 31-5 16,-133 7 5-16,-104 3 0 15,-58-7-7-15,-46 9 19 16,-19 3-12-16,-4 12 0 15,17 11 10-15,31-1-19 16,79 1 9-16,127-14 0 16,162-21-1-16,148-21 9 15,151-25-16-15,258-2-15 16,227-49 23-16,240-22 13 16,180-18-13-16,71 6 0 0,-9 9 0 15,-87 14 4-15,-148 11-4 16,-185 15 0-16,-176 9 6 15,-181 10-14-15,-132 6 8 16,-96 9-9-16,-182 0 3 16,-151 29 6-16,-134 16 6 15,-128 2-6-15,-103 1 14 16,-72 4-24-16,-54 5 10 16,-29 9 0-16,21 2-3 15,76-5 15-15,127-11-12 16,182-13 0-16,200-15 8 15,175-16-14-15,144-8 6 0,238-20 0 16,217-40-25-16,212-12 40 16,135 4-15-16,44 17 0 15,-58 16 4-15,-114 13-11 16,-161 4 7-16,-200 10 0 16,-171 2-2-16,-156 0 2 15,-116 6-4-15,-189 0-4 16,-155 0 16-16,-124 12-12 15,-82 5 4-15,-32 3 0 16,11 1-1-16,28 1 11 16,58-5-10-16,69-3 0 15,109-2 4-15,111-4 5 16,107-5-9-16,78 0 0 0,62 0-10 16,21-3 10-16,0 0-2 15,28 0-3-15,68 0 5 16,52-21 1-16,38-1-1 15,-1-4 0-15,-13 9-8 16,-48 5 14-16,-34 10-6 16,-53 2 0-16,-23 0 7 15,-14 0-16-15,0 0 9 16,-27 0 0-16,-108 8-5 16,-71 20 15-16,-76 7-10 15,-31-1 0-15,38-11 12 16,55-5-10-16,55-7-2 15,55-2 0-15,45-7-14 16,34 1 22-16,31-3-8 0,0 0 0 16,0 0-22-16,117 0 22 15,120 0-6-15,179-34 6 16,169-20-1-16,126-7 7 16,97 7-6-16,45 3 0 15,7 11 3-15,-35 11-12 16,-86 3 8-16,-110 9 1 15,-144 0-2-15,-138 3 6 16,-140 5-4-16,-118 3 0 16,-58 1 4-16,-31 2-14 15,-45 3 10-15,-75 0 0 16,-42 0 4-16,-61 0 1 16,17 6-5-16,20 9 0 0,52 1 10 15,31 7-20-15,13 6 10 16,1 8 0-16,-7 0-11 15,-8 3 14-15,1-3-3 16,14-6 0-16,6-8 8 16,32-6-13-16,37-5 5 15,14-3-18-15,103-3 6 16,114-6 6-16,106 0 6 16,79-18 4-16,21-10 5 15,-17 3-10-15,-48 1 1 16,-76 7 0-16,-69 3-7 15,-79 5 11-15,-69 3-4 0,-48 3 0 16,-17 3-9-16,-51 0 8 16,-83 0-1-16,-104 18 2 15,-68 7 9-15,-48 1-5 16,-38 0-4-16,7 3 0 16,14 5 12-16,37-4-16 15,59 5 4-15,52-3 0 16,47-3-9-16,63-8 11 15,54-3-2-15,59-6 0 16,45 0-26-16,141-4 26 16,110-2 2-16,120-6 3 15,58 0 5-15,14-12-6 16,-20-14-4-16,-76 3 0 0,-86 1 4 16,-86 8-8-1,-93 5 4-15,-68 6 0 0,-46 0-6 16,-13 0 9-16,0-5-3 15,-79 2 2-15,-69 0 10 16,-82-3-11-16,-66 8-1 16,-16-3 0-16,-22 1-1 15,31 3 9-15,35 0-8 16,76 0 0-16,82 0 5 16,58 0-12-16,52 0 7 15,79 0-22-15,131-2 17 16,79-17 9-16,65-3-4 0,-14-6 0 15,-27-4 10 1,-48-8-15-16,-48 0 5 0,-39-8 0 16,-37-1 1-16,-24 3 3 15,-27 3-4-15,-25 6 0 16,-20 8 10-16,-14 11-9 16,-18 5-1-16,-13 7 0 15,0 4-11-15,-58-1 19 16,-59 3-8-16,-69-4 0 15,-51 4 6-15,0 0-10 16,20-2 4-16,56 2 0 16,71-3-4-16,52 3 4 15,38 0 0-15,0-3-4 16,90-5-13-16,37-6 17 16,28-4 0-16,-7 1 1 0,-21-3-4 15,-38 0 4-15,-23-4-1 16,-22-3 3-16,-6-2 9 15,-17-5-12-15,3 5 0 16,-24 4 1-16,0 4-7 16,-11 4 6-16,-68 6 0 15,-48 3-1-15,-65 8 13 16,-53 0-12-16,-30 2 0 16,11 18 1-16,26-2-5 15,60-1 5-15,57-7-1 16,63 0 0-16,44-8-5 15,14-2 3-15,0 0-10 0,58 0 11 16,70 0-4-16,47-12 5 16,49-13 0-16,-8-7-1 15,-10 7 10-15,-27-4-10 16,-48 6 1-16,-42 1 0 16,-51 2-1-16,-24-3 1 15,-14-7 0-15,-28-1-2 16,-54-3 5-16,-35 2-3 15,-24 7 0-15,-17 4 0 16,3 5-5-16,14 4 5 16,7 4 0-16,38 2-2 15,37 0 12-15,39 6-10 16,20 0 0-16,27-2-14 0,69-4 4 16,45-2 10-1,24-4 0-15,-10-2-5 0,-7 2 10 16,-14-1-5-16,-31-5 0 15,-13-5 2-15,-25-3-12 16,-13 4 12-16,-8-2-2 16,-20 10 0-16,-10 3 15 15,-14 2-15-15,0-2 0 16,-21 2 3-16,-40 6-14 16,-18 3 11-16,-35 0 0 15,-20 0-6-15,-14 18 17 16,-7 3-11-16,1 6 0 0,6-4 2 15,45-6-6 1,34-8 4-16,48-7 0 0,21 1-5 16,59-3 0-16,68 0 5 15,35 0 0-15,16-8 8 16,-16-9-15-16,-42 3 7 16,-30-4 0-16,-39 1-2 15,-6-1 17-15,-24 3-15 16,-15 5 0-16,-6-1 6 15,0 5-8-15,-44 6 2 16,-66 0 0-16,-83 22-2 16,-75 33 10-16,-86 14-8 15,-62 20 0-15,-52 13 6 16,-27 3-14-16,21 4 8 16,64-16 0-16,77-14-5 0,89-13 16 15,75-12-11-15,63-8 0 16,54-9 1-16,52-8-15 15,0-7 3-15,83-1 11 16,51-10-3-16,34-11 16 16,25 0-13-16,23 0 0 15,-16-11 4-15,-15-1-16 16,-44 9 12-16,-58 3 0 16,-38 0-6-16,-45 0 0 15,-76 15-1-15,-86 20-13 16,-92-2 20-16,-56 2 1 15,-2-14-1-15,16-2 0 0,38-8 5 16,28-2 9-16,-1 2-14 16,8 7 0-16,23-2 9 15,39 7-16-15,54-5 7 16,56-7 0-16,44-2-10 16,7-1-2-16,75-4 12 15,104-4-5-15,110 0 12 16,89-27 9-16,52-4-16 15,-17 0 0-15,-42 10-8 16,-75 10 15-16,-111 5-7 16,-88 6 0-16,-60 0 3 15,-37 0-13-15,-51 0-3 16,-90 12 13-16,-65 10 8 16,-70 1 8-16,-19-6-16 0,-25 4 0 15,-27-1 9-15,-18 5-7 16,-6 4-2-16,0 2 0 15,37 6-10-15,18 1 19 16,17 1-9-16,48-4 0 16,65-12 9-16,69-6-16 15,72-15 7-15,45-2 0 16,0 0-9-16,73 0-13 16,92 0 22-16,72 0 1 15,59-16 14-15,30-1-16 16,15 2 1-16,30 1 0 15,0 3-1-15,7-1 4 16,-16 1-3-16,-67-1 0 0,-85 6 5 16,-100 0-13-16,-103 6 8 15,-72 0-44-15,-166 12 43 16,-116 17-4-16,-83-3 5 16,-24-1 0-16,-20-3 7 15,-1 5-14-15,-6-1 7 16,-7-1 0-16,20 0 5 15,24 3 9-15,73-7-13 16,75-1-1-16,94-5 12 16,116-7-15-16,75-8 3 15,101 0 0-15,192-29-7 16,165-24 15-16,137-10-8 16,45 9 0-16,-34 16 8 0,-62 24-18 15,-89 9 10-15,-97 5 0 16,-110 0-6-16,-96 0 9 15,-89 0-3-15,-42 0 0 16,-10 2-13-16,-76 13 12 16,-78 11 2-16,-77 8-1 15,-51-3 8-15,-58 3 1 16,-31-2-9-16,-59 7 0 16,-52 4 8-16,-13 8-11 15,-3-1 3-15,75-8 0 16,127-13-2-16,117-15 8 15,114-11-6-15,65-3 0 0,96 0-21 16,117-9 16-16,100-19 8 16,79-7-3-16,45 4 0 15,17 8-5-15,7 9 5 16,-32 3 0-16,-43 5 1 16,-39 6-8-16,-58 0 7 15,-52 0 0-15,-58 0-8 16,-69 0 12-16,-52 0-4 15,-34 0 0-15,-24 0 4 16,0 0 9-16,0 0-10 16,-44 0 4-16,-53 0-6 15,-37 0 7-15,-14 0-8 16,38 0 0-16,48 0 10 0,49 0-13 16,13 0 3-1,0 0-28-15,82 0 27 0,80-7-5 16,82-6 6-16,96-10 0 15,38-5 11-15,11-4-11 16,-35 7 0-16,-65 1 0 16,-72 10-2-16,-76 3 8 15,-38 2-6-15,-45-2 2 16,-13-3 9-16,0 2-5 16,-25-2-3-16,-13 6 0 15,3-1 30-15,-10 0-25 16,0 6 14-16,0 0-22 0,0 3-29 15,-37 0-19 1,-46 0-167-16,-6 0-49 0,-8 0-210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4:46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19650 431 603 0,'0'0'228'0,"0"0"-75"0,0 0-23 15,0 0-4-15,0 0-17 16,0 0-59-16,0 0 20 16,0 0-30-16,-10-131-17 15,-4 131 8-15,7 0-28 16,-6 5-3-16,-18 33 0 16,-7 21 11-16,-7 19-13 15,0 9 2-15,18 9 0 16,3-2-4-16,24-3 9 15,0-4-5-15,0-6 0 16,24-14 7-16,21-10-8 16,-8-11 1-16,5-11-30 0,-4-10-15 15,6-7-52 1,8-13-49-16,17-5-79 0,10-11-139 16</inkml:trace>
  <inkml:trace contextRef="#ctx0" brushRef="#br0" timeOffset="255">20204 623 515 0,'0'0'200'16,"0"0"-49"-16,0 0-47 16,0 0 42-16,0 0-38 15,0 0-41-15,-21-91-10 16,21 91-54-16,0 20-2 0,0 28-1 15,0 18 3-15,0 8 7 16,-7 6-6-16,-10 1 0 16,10-4 1-16,-6-6-1 15,6-8-4-15,0-9 0 16,-4-9-140-16,-2-16-98 16,6-9-201-16</inkml:trace>
  <inkml:trace contextRef="#ctx0" brushRef="#br0" timeOffset="468">20056 943 285 0,'0'0'254'0,"0"0"-178"16,0 0 48-16,0 0-27 16,0 0-53-16,165-146 1 15,-93 119-44-15,11-1 11 16,-18 6-7-16,-3 5 1 15,-28 6-4-15,-3 11-2 16,-24 0-30-16,-7 0-49 16,0 8-89-16,0 12-34 15</inkml:trace>
  <inkml:trace contextRef="#ctx0" brushRef="#br0" timeOffset="1386">20176 988 274 0,'0'0'121'0,"0"0"-37"16,0 0 19-16,0 0-44 16,0 0 6-16,0 0 20 15,35 28-47-15,-4-15 10 16,6 4-24-16,1 6-14 16,7-3 4-16,13 3-9 15,1-6-5-15,-1 0 3 16,11-8 4-16,-17-6 1 15,6-3-8-15,-6 0 0 16,-14 0 13-16,-1-24-10 16,-9-5 60-16,-4-1 0 0,-3-8-8 15,-15-1 9 1,-6 1-22-16,0 4-13 0,0 9 28 16,0 4-29-16,-20 8-1 15,6 5-24-15,-3 6 8 16,3 2-16-16,-6 0 5 15,2 12 0-15,-2 25-14 16,2 6 17-16,12 6-3 16,6-4 0-16,0-5-29 15,6-9 14-15,39-5-26 16,0-11 16-16,17-15 22 16,3 0-1-16,11 0 4 0,-11-21 0 15,7-8 7 1,-10-1 0-16,-17-2-7 0,-11 5 0 15,-10-1 25-15,-10 3-12 16,-7 11 15-16,-7 5 1 16,0 4-17-16,0 5 11 15,0 0-23-15,0 0-12 16,0 0 9-16,0 11-13 16,24 12 16-16,-3 0 0 15,16-3-29-15,1-3 26 16,0-5-10-16,14-10 9 15,-1-2-6-15,8 0 9 16,-15-6 1-16,1-14 0 16,-14-3 12-16,-17 1-2 15,0-7 13-15,-14 1 10 0,0-2 27 16,0 8-31-16,0 5 14 16,0 9-9-16,-7 2-34 15,0 6 18-15,0 0-18 16,-10 22-6-16,-4 36-5 15,-17 24 14-15,0 19-3 16,11 15 0-16,10 10 8 16,10 6-8-16,7 8 0 15,0 3 0-15,0 0-3 16,0-3 9-16,0-20-6 16,0-22 0-16,0-30 6 15,0-28-8-15,-7-17 2 0,-14-14 0 16,-23-9 13-16,-18 0-8 15,-24-6 17-15,-4-20-20 16,1-10 6-16,7-8-3 16,9-2-5-16,11-7-28 15,28-14 7-15,24-10-38 16,10-12-38-16,89-14-80 16,45-3-142-16,14 7-230 15</inkml:trace>
  <inkml:trace contextRef="#ctx0" brushRef="#br0" timeOffset="1594">22250 1120 474 0,'0'0'315'0,"0"0"-225"16,0 0 9-16,0 0 30 15,0 0-38-15,0 0-34 16,0 0-26-16,-200 203-2 15,149-140-27-15,6-9 8 16,7-5-20-16,11-9-127 16,9-11-141-16,12-14-149 15</inkml:trace>
  <inkml:trace contextRef="#ctx0" brushRef="#br0" timeOffset="2010">22563 714 801 0,'0'0'183'0,"0"0"-16"16,0 0-22-16,0 0-31 16,0 0-71-16,0 0-43 15,-7-2 0-15,7 60 0 16,27 10 0-16,4 9 2 15,0 2 9-15,-10 2-8 16,-1-1-3-16,-2-12 0 0,2-7-2 16,-3-22 5-1,-3-13-3-15,0-14 0 0,0-12 9 16,17 0 3-16,6-26 9 16,22-29 23-16,-1-16 3 15,4-12-47-15,-10 0 14 16,-8-6-12-16,-16 7 10 15,3-2-10-15,-10 13-2 16,-4 14 0-16,-10 20-9 16,-7 17 3-16,0 12-20 15,0 8-24-15,0 0-67 16,7 25-56-16,-1 26-44 16,1 15-31-16,-7 3-344 15</inkml:trace>
  <inkml:trace contextRef="#ctx0" brushRef="#br0" timeOffset="3240">23511 1202 531 0,'0'0'216'0,"0"0"-79"16,0 0 39-16,0 0-52 15,0 0-10-15,0 0-38 16,6-159-34-16,-19 145 8 15,-11 5-23-15,10 6-24 16,-10 3-3-16,-11 0-3 16,4 12 3-16,-13 25 0 0,-1 11 4 15,14 4-17-15,11-3 13 16,20-6-32-16,0-9 20 16,0-8-34-16,0-9 16 15,13-11 12-15,4-6 5 16,4 0 13-16,3 0 0 15,-3-12 0-15,-1-8 5 16,-2 0 0-16,-5 3-5 16,1 0 8-16,-4 10-2 15,4 2-5-15,0 5-1 16,17 0-2-16,-4 0-6 16,4 0 3-16,7 12 5 0,0-3 0 15,7-7 5-15,-4-2-7 16,14 0 2-16,-3-6 0 15,-1-22 1-15,1-9 7 16,-8-9-8-16,1-8 12 16,-17-7-8-16,-4-7 35 15,-17-3-7-15,-7-1-7 16,0 4 10-16,0 7-20 16,-7 12 7-16,-7 15 6 15,-3 12-22-15,-4 10 22 16,14 9-28-16,-3 1 0 15,-4 2-12-15,7 0 7 16,-24 17 5-16,4 31-5 16,-4 21 13-16,10 13-17 15,4 10 9-15,17 2 0 0,0-2-3 16,0-9 4-16,17-9-2 16,11-17-2-16,3-14-12 15,-4-15 11-15,4-13-1 16,0-9 5-16,-10-6-11 15,17 0 21-15,-1-15-10 16,8-19 0-16,0-9 11 16,-1-2-8-16,-16-1-3 15,3-3 2-15,-17 7 9 16,-1 4-4-16,-13 12-5 0,11 12 9 16,-11 10-4-1,0 4-10-15,0 0 3 0,0 0-14 16,0 21 13-1,0 17-13-15,0 7 14 0,7-2 0 16,6-9-23-16,11-8 20 16,-10-9-12-16,0-9 2 15,10-8 4-15,-3 0 13 16,3 0-4-16,-4-13 1 16,11-20 9-16,-10 0-5 15,3-2-5-15,-3-1 0 16,-8 7 16-16,-6 9-6 15,4 8-6-15,-11 9 0 16,0 3 8-16,6 0-24 16,1 0 9-16,7 29-2 0,10 3-11 15,-3-1 19-15,10-5-3 16,7-6 0-16,-4-6-7 16,4-8 0-16,6-6 7 15,1 0 0-15,7-6-2 16,-8-17 8-16,-6-9-6 15,-10-4 1-15,3-8 10 16,-18 2 12-16,-13-4-13 16,0 3-4-16,0 6 20 15,0 8-22-15,-20 13 6 16,6 6-7-16,-3 10 1 16,3 0-8-16,-17 35-5 15,4 22 9-15,3 9-6 16,17 5 9-16,7-8-3 0,0-8 0 15,38-9-5-15,20-12-4 16,11-15 1-16,10-9-21 16,10-10 12-16,14 0-54 15,-13-20-45-15,-21-14-98 16,-42-12-123-16</inkml:trace>
  <inkml:trace contextRef="#ctx0" brushRef="#br0" timeOffset="3562">25540 68 801 0,'0'0'185'0,"0"0"-40"15,0 0 28-15,0 0-54 16,0 0-50-16,0 0-46 16,0 0-11-16,69 43-12 15,48 37 23-15,17 20 1 16,7 11 31-16,-21 13-36 16,-23 1-10-16,-32-1 10 15,-27-4-11-15,-18-6-7 0,-20 1-1 16,0-4-17-16,-13 1-41 15,-53-11-137-15,-23-11-355 16</inkml:trace>
  <inkml:trace contextRef="#ctx0" brushRef="#br0" timeOffset="4064">19028 2241 622 0,'0'0'295'0,"0"0"-222"15,0 0 27-15,0 0 49 16,0 0-103-16,340-192-32 15,28 135 26-15,100-6-12 16,89 0 5-16,51 6-4 16,15 3-23-16,-15 9 7 15,-37 10-13-15,-62 12 0 16,-62 6 1-16,-62 9 7 16,-82 2-8-16,-66 6 0 15,-65 0 5-15,-69 0-13 16,-45 0 8-16,-33 0-37 15,-25 2-84-15,0 12-161 16,-76 1-30-16</inkml:trace>
  <inkml:trace contextRef="#ctx0" brushRef="#br0" timeOffset="4374">20035 2490 622 0,'0'0'169'0,"-244"43"-120"16,200-33 53-16,44-6 18 15,6-1-22-15,129-3-63 16,109 0-20-16,161-3 98 0,152-40-18 16,104-15-62-1,33 2-1-15,-10-1-32 0,-54 5 2 16,-67 9 9-16,-74 0-6 15,-59 6 7-15,-73 6-6 16,-92 5 1-16,-79 8 3 16,-73 10-10-16,-55 2 0 15,-58 6-8-15,-6 0-91 16,-91 0-130-16,-44 26-227 16</inkml:trace>
  <inkml:trace contextRef="#ctx0" brushRef="#br0" timeOffset="184364">25262 3517 657 0,'0'0'213'0,"0"0"-141"16,0 0 6-16,0 0 62 16,0 0-39-16,0 0-36 0,199-97 8 15,-134 48-39 1,25-12-5-16,-1-4 19 0,-6-10-42 16,-18-10 24-16,-13-4-18 15,-21-3-8-15,-18 9 15 16,-13 18-19-16,0 16 0 15,0 23 22-15,0 13-15 16,-7 4-1-16,1 9-6 16,-12 0-9-16,-2 0 2 15,-18 37 7-15,-7 20 0 16,7 17 0-16,18 3 6 16,6 4-6-16,4 1 0 0,10-1 10 15,0-8-20 1,0-10 10-16,31-11-2 0,0-14-5 15,-4-16-14-15,-10-11 21 16,-3-5-1-16,7-6-9 16,10 0 10-16,6-14 0 15,8-20 2-15,0-10-5 16,6 2 13-16,-13 2-10 16,-3 8 0-16,-11 15 8 15,-17 9-13-15,0 8 5 16,6 0-1-16,4 5-9 15,11 24 1-15,3 2 9 16,7 6 0-16,0-2-9 16,-11-4 2-16,18-2 0 15,-14-9 7-15,-4-6-13 0,4-7 22 16,0-7-9-16,3 0 0 16,4-4 6-16,7-21-3 15,-7-10-3-15,-11-2 0 16,-3-5 10-16,-17-8-1 15,0 7-1-15,-7 3 2 16,0 6-1-16,-7 9 4 16,-13 7-13-16,-4 10 1 15,-4 8-4-15,-3 0-6 16,-7 0 9-16,11 22 0 16,-4 16 1-16,17 5-6 15,14 1 5-15,0-5 0 16,0-5-9-16,14-5 3 15,17-13 5-15,-11-7 0 16,11-6 0-16,4-3-4 0,-4 0 5 16,-11 0 0-16,11-3 2 15,-17-11 8-15,3-1-10 16,-10 1 0-16,0 3 8 16,-7 2-8-16,7 6 0 15,-7 3 0-15,7 0-5 16,3 0-1-16,11 0 6 15,16 6-4-15,1 9 5 16,4-1-8-16,13-6 7 16,-21-5-1-16,18-3-12 0,-15 0 20 15,15-5-7-15,-14-21 0 16,-7-6 7-16,-11-2-1 16,-6-6-4-16,3 0-2 15,-17-1 19-15,0 5-13 16,0 13 2-16,0 9-1 15,0 5-1-15,0 9 0 16,0 0-6-16,0 3-14 16,0 30 14-16,0 17-11 15,0 7 11-15,0-3 0 16,21-5 8-16,3-9-12 16,-3-9 4-16,-4-8-3 15,-3-9-8-15,-14-5 4 16,0-6-4-16,0-1 7 15,0-2-17-15,0 0 11 0,-31 0-12 16,10 0 21-16,4 0-9 16,3 0 4-16,14-2 5 15,0 2-6-15,0-3-26 16,0 1 19-16,14-7-23 16,30-6 29-16,18-11-4 15,4-10 15-15,-1-13-3 16,4-8 2-16,-18-6 5 15,-6-3 22-15,-24-2-2 16,3 2-8-16,-10 5 27 16,-14 10-27-16,0 11 14 15,0 12-2-15,0 11-22 0,0 5 18 16,0 12-27-16,-7 0 4 16,7 0-11-16,-7 32-7 15,0 27 14-15,7 22-2 16,0-2 12-16,0-1-15 15,14-7 5-15,17-11 0 16,-11-9-4-16,1-13 4 16,-4-15-2-16,-3-10 1 15,0-9-10-15,-4-4 6 16,11 0 5-16,9-9 0 16,-2-19 6-16,10-3 0 15,-7-1-6-15,-11 9 0 16,11 5 8-16,-24 10-15 0,14 6 7 15,-4 2-2-15,4 0-9 16,10 5 4-16,13 15-29 16,-6 3-10-16,-4 0-62 15,18-3-46-15,-14-9-109 16,13-5-100-16</inkml:trace>
  <inkml:trace contextRef="#ctx0" brushRef="#br0" timeOffset="184842">28624 3018 440 0,'0'0'139'0,"0"0"-21"0,0 0-19 16,0 0 18-16,0 0-52 16,0 0-11-16,0 0-21 15,-72-16-28-15,100 16 0 16,16 0 1-16,1 0-3 15,14-6 19-15,-8-3-22 16,11-2 14-16,-24 0 3 16,-11-1-15-16,-3 4 25 15,-10-5-8-15,-7 0 2 16,0-2 38-16,-7-1-18 16,0-4-1-16,0-4-3 15,-7 4-35-15,-24 3 13 16,4 3-13-16,-4 2-2 15,10 7 10-15,-3 2-9 0,10 3-1 16,7 0 0-16,7 0 4 16,0 0-13-16,0 0 7 15,0 8 2-15,14 12-11 16,17 0 13-16,14 1-2 16,-1 1 0-16,1-2 7 15,-4 3-8-15,-3 0 1 16,-14 0 0-16,-3 0-6 15,-21 0 6-15,0 0 0 16,-14 4 0-16,-55-1-158 0,-3 4-86 16,-10-5-446-16</inkml:trace>
  <inkml:trace contextRef="#ctx0" brushRef="#br0" timeOffset="187382">29952 2653 503 0,'0'0'177'0,"0"0"-45"16,0 0 12-16,0 0-28 15,0 0-27-15,0 0-6 16,-66-38-55-16,59 38 16 15,-3 0-1-15,-17 0-42 16,-4 9 10-16,-7 14-11 16,10 3 0-16,4-1 0 15,24 4 0-15,0-6 0 16,0-3 0-16,38-3 6 16,14-11-5-16,-15-6-1 15,1 0 2-15,-10-3 19 0,-4-20-16 16,-17-5 8-16,-7-1 25 15,0 0-32-15,0 1 18 16,0 5-24-16,-24 6 6 16,3 5-17-16,-10 12 10 15,-14 0-1-15,11 0-6 16,-4 20-109-16,7 14-84 16,18 4-168-16</inkml:trace>
  <inkml:trace contextRef="#ctx0" brushRef="#br0" timeOffset="187785">30612 3024 12 0,'0'0'634'0,"0"0"-509"15,0 0-18-15,0 0-16 16,0 0-45-16,0 0-8 16,7-6-34-16,-7 6-4 15,0 13 0-15,0 3 9 16,0-1-8-16,0-2-1 16,0 3 0-16,7-5 5 15,24-3 1-15,-11-5-4 16,11-3 25-16,-10 0-8 15,-4 0 49-15,-3-6 1 0,-7-8-32 16,-1-4 31-16,-6 2-49 16,0-1 5-16,0 3-6 15,0 2-9-15,-13 4-12 16,-8-1 3-16,-17 0-3 16,7 4-7-16,-13 2-66 15,-1 3-67-15,0-4-35 16,11 4-161-16</inkml:trace>
  <inkml:trace contextRef="#ctx0" brushRef="#br0" timeOffset="188196">30471 2264 476 0,'0'0'250'0,"0"0"-90"15,0 0-7-15,0 0-48 16,0 0-59-16,0 0-12 16,20-3-34-16,-9 57 37 15,-11 15 29-15,0 14-33 0,0 12 15 16,-31 11-11-16,-21 5-23 15,-16 3 23-15,2-4-32 16,-6 3 1-16,10-8 5 16,4-10-2-16,13-15-9 15,7-17 0-15,24-17 8 16,1-20-12-16,13-12 4 16,0-8 0-16,0-6 1 15,0 0 13-15,0 0-19 16,0 0 5-16,0 0-51 15,13-15-1-15,32-19-123 16,31-9-92-16,20-9-144 16</inkml:trace>
  <inkml:trace contextRef="#ctx0" brushRef="#br0" timeOffset="188567">31227 2660 587 0,'0'0'208'0,"0"0"-77"0,0 0 3 15,0 0-6 1,0 0-47-16,0 0 1 15,0-89-56-15,0 89-21 0,0 21-2 16,0 17 14-16,0 13-15 16,0 12 1-16,0 6 7 15,0 0-2-15,0 2-8 16,0-2 0-16,0-4 6 16,0-8 4-16,0-11-10 15,0-5 0-15,0-10-1 16,0-11-4-16,0-3-82 15,0-8-58-15,0-9-55 16,7 0-122-16</inkml:trace>
  <inkml:trace contextRef="#ctx0" brushRef="#br0" timeOffset="188978">31664 2753 609 0,'0'0'187'16,"0"0"-51"-16,0 0 6 15,0 0-46-15,0 0-38 16,0 0-22-16,-31-55-29 0,24 55-5 16,0 12-2-1,-6 25 5-15,-5 11-6 0,5 13 1 16,6 2 0-16,7-4-7 15,0 2 18-15,0-15-11 16,38-9 0-16,-11-11 5 16,18-10-11-16,-1-7 6 15,-13-9 0-15,7 0 9 16,-10 0 1-16,-4-3-6 16,-10-14 11-16,-14-3-10 15,0-3 53-15,0-2-34 16,-7-3-8-16,-38 4-14 15,-7 4-2-15,-6 6 0 16,-4 5 0-16,17 9-18 16,18 0-43-16,3 0-87 15,24 12-132-15,0-4-110 0</inkml:trace>
  <inkml:trace contextRef="#ctx0" brushRef="#br0" timeOffset="190561">32369 1984 570 0,'0'0'228'0,"0"0"-113"16,0 0 30-16,0 0-20 16,0 0-43-16,0 0-9 15,0-35-61-15,-31 29 9 16,-21 1-18-16,-30 3 9 16,-28 2-8-16,-38 0-4 15,-31 0 0-15,-27 0 9 16,0 0-6-16,-18 0-3 15,7 2 0-15,4 3 11 16,-24-1-14-16,-7 1 3 16,-11-3 0-16,-2-2-4 15,6 4 8-15,-4-4-4 0,35 0 0 16,-3 0 12 0,16 0-9-16,4 4-3 0,4-2 0 15,0-2-9-15,13 3 13 16,0 2-4-16,0-2 0 15,1 6 6-15,9-3-9 16,-9 2 3-16,13 1 0 16,17-6-9-16,14 2 15 15,14-2-6-15,24 3 0 16,7 3 11-16,13-1-19 16,11 9 8-16,-4 0 0 15,-3 3-4-15,-3 6 4 16,-8-6 0-16,8-3 0 15,9-5 13-15,5-7-13 0,9 2 0 16,15-7 1-16,6 2-9 16,24-2 12-16,-7 0-4 15,11 0 0-15,3 3 9 16,0 0-18-16,-7 0 9 16,1 4 0-16,-4 0-7 15,-11 7 8-15,4 0-1 16,-4 9 0-16,-2 5 3 15,-1 16-6-15,10 13 3 16,7 12 0-16,-3 13-10 16,10 1 19-16,7 6-9 0,0 8 0 15,0 0 9-15,0 7-6 16,0-5-3-16,0 1 0 16,0 1 10-16,0 4-3 15,0-5 7-15,0-5 9 16,0-12-21-16,7-20 28 15,10-12-20-15,-10-17-8 16,7-8 9-16,0-11-4 16,3-7-7-16,-17-2 0 15,7-4 13-15,0 4-12 16,-1 0-1-16,8 5 0 16,17 4-4-16,21 4 6 0,13 5-2 15,48-7 0 1,49-6 9-16,62-11-4 0,64 0-5 15,60 0 0-15,30 0-5 16,0-4 14-16,-20-1-9 16,-18 5 0-16,-20-2 13 15,-24-1-15-15,-8-3 2 16,-13-2 0-16,-24-6-15 16,-13-4 14-16,-15 1 1 15,-16 3-2-15,-1 2 11 16,-7 0-11-16,-3 2 2 15,-20 1 0-15,-29 0-8 16,-26 3 10-16,-25 4-2 16,-13 2 0-16,-11 0 11 15,3 0-14-15,-2 0 3 0,-5 0 0 16,-2 0-3-16,9 0 5 16,4 0-2-16,-3 0 0 15,7-6 5-15,-18 6-8 16,0-3 3-16,-3 0 0 15,-10 3-10-15,-14-3 13 16,-11 1-3-16,-13-1 0 16,3 0 8-16,-3-3-10 15,0 0 2-15,10-2 0 16,3-1-3-16,-3-2 8 16,-3 1-5-16,3 3 0 15,-10-2 12-15,3-2-7 0,-3-3-5 16,-1-4 1-16,11-2 20 15,-17-3-21-15,7-8 11 16,-7-7 4-16,0-7-7 16,10-9 2-16,-10-7-10 15,7-2 4-15,-8-8-5 16,1-4 5-16,-7-8-4 16,0-2 0-16,0-3 7 15,-20-9-8-15,-18-10 1 16,-14-1 0-16,1-3-5 15,6 1 10-15,-7 11-5 16,22 7 0-16,16 6 11 16,0 12-12-16,14 6 1 0,0 15 0 15,0 16-10-15,0 12 10 16,0 14 0-16,0 8-2 16,0 3 9-16,0 0-13 15,0 0 6-15,0 0-29 16,-7 17 0-16,-44 29-71 15,-39 17-50-15,-44 2-235 16</inkml:trace>
  <inkml:trace contextRef="#ctx0" brushRef="#br0" timeOffset="191855">23257 3290 593 0,'0'0'141'16,"0"0"-40"-16,0 0 25 15,0 0 24-15,0 0-88 16,0 0 0-16,0 3-14 15,10-3-33-15,11 0 24 16,17 0-27-16,13-14 2 16,1-6 24-16,13-6-36 15,4 0 11-15,-4 3 9 0,-20 7-16 16,-31 1 32-16,-14 6-24 16,0 1 0-16,0 2 6 15,0 0-16-15,-14 4-4 16,-13 2 0-16,-18 0 5 15,-7 0-15-15,-16 17 10 16,9 14 0-16,1 9-9 16,13 3 13-16,14 3-4 15,17 3 0-15,7-5 12 16,7-3-20-16,0-6 8 16,0-10 0-16,0-5-8 15,28-2 6-15,3-8 2 0,7 0 0 16,13-8 0-16,-6-2-3 15,0 0 3-15,-11 0-14 16,-3 0-4-16,-10 0-67 16,-4 0-52-16,-10-6-66 15,0-5-61-15,-1-3-108 16</inkml:trace>
  <inkml:trace contextRef="#ctx0" brushRef="#br0" timeOffset="192214">23821 3502 323 0,'0'0'295'0,"0"0"-159"15,0 0-17 1,0 0-43-16,0 0-35 0,0 0-17 16,0-9-21-16,0 9-3 15,0 0 0-15,0 0 7 16,0 0-10-16,0 0 3 15,0 0 0-15,0 6-8 16,0-3 17-16,0-3-5 16,0 0 1-16,0 0 10 15,7 0 79-15,3 0-6 16,-10-9-10-16,0-5-2 16,0 3-52-16,0-3 15 15,0 5-12-15,0 6-23 0,0-3-3 16,0 6-1-16,0 0-18 15,0 0 16-15,-24 0-73 16,4 6-46-16,-5 11-72 16,25 0-119-16</inkml:trace>
  <inkml:trace contextRef="#ctx0" brushRef="#br0" timeOffset="192855">24223 3428 442 0,'0'0'244'0,"0"0"-83"16,0 0 11-1,0 0-45-15,0 0-27 0,0 0-30 16,-68-100-40-16,47 96 0 16,7 1-21-16,-3 3 4 15,10 0-18-15,-7 0 5 16,-3 18 0-16,17 14-17 15,0 2 18-15,0-1-1 16,10-1 0-16,11-11-27 16,3-7-4-16,-10-8 5 15,0-6 26-15,-1 0 0 16,11 0 0-16,-3-18 12 16,-4-5 31-16,-3 1-11 15,-7-1 30-15,0 3-14 0,0 6-11 16,3 2 15-16,-10 4-34 15,0 8 5-15,0 0-12 16,0 0 2-16,0 0-26 16,0 14 12-16,0 29 1 15,14 20-14-15,0 13 18 16,3 16-4-16,-4 8 0 16,1 9 12-16,10 14-18 15,-17 8 6-15,7 0 0 16,0-7-1-16,-4-25 6 15,-3-26-5-15,-7-25 0 16,0-23 8-16,0-16-16 16,0-6 8-16,0-3 0 0,-31 0 12 15,-28-3-6-15,1-26 12 16,-4-5-8-16,4-9-4 16,6-6 2-16,1-11-8 15,20-8 0-15,17-15-8 16,14-6-9-16,7-2-15 15,75 5-10-15,28 12-40 16,17 14 8-16,1 20-57 16,-32 20-8-16,-38 14-14 15,-37 6-105-15,-21 0-323 16</inkml:trace>
  <inkml:trace contextRef="#ctx0" brushRef="#br0" timeOffset="193097">23030 4105 463 0,'0'0'221'15,"0"0"-58"-15,0 0-14 16,0 0-15-16,0 0 3 16,0 0-95-16,148-100-41 15,65 72 32-15,55-4-20 16,21 1 2-16,-14 5-11 15,-68 6 12-15,-73 11-32 16,-62 9-68-16,-48 0-105 16,-24 0 2-16,-24 15-7 15,-48 13-118-15</inkml:trace>
  <inkml:trace contextRef="#ctx0" brushRef="#br0" timeOffset="193255">23436 4273 426 0,'0'0'236'15,"0"0"-16"-15,0 0-18 16,0 0-54-16,0 0-76 16,251-65-43-16,-41 25 24 15,20 6 6-15,-17 5-57 16,-41 21-2-16,-76 8-191 16,-82 0-556-16</inkml:trace>
  <inkml:trace contextRef="#ctx0" brushRef="#br1" timeOffset="213546">19901 5955 261 0,'0'0'318'0,"0"0"-160"16,0 0-21-16,0 0 4 16,0 0-10-16,0 0-56 15,0 0 18-15,-165-10-27 16,158 10-20-16,7-1 16 16,0 1-37-16,0 0 15 15,0 0-31-15,0 0 2 0,7 0-22 16,31 0 10-16,14 0 1 15,16 0 12-15,-2 0-7 16,2 0-5-16,-9 0 0 16,-14 0 7-16,-18 0-9 15,-3 0 2-15,-17 9 0 16,-7-1-9-16,0 2 10 16,0 8-1-16,-7 5 0 15,-31 3 4-15,-13 2-7 16,-8-2 3-16,15-6 0 15,-1-3-11-15,14-8 11 16,10-1-2-16,-3-2-1 16,11 0 2-16,6-6-8 0,7 0 9 15,0 0 0-15,0 0-19 16,0 0 19-16,0 0-7 16,0 0-15-16,27 0-33 15,11 0 54-15,14 3 1 16,-15 17 0-16,1 11-8 15,-7 6 4-15,-17 12 4 16,-7-1 0-16,-7-2 4 16,0-9-10-16,0-8 6 15,-14-12 0-15,-31-6 3 16,-6-6 4-16,-11-5-7 16,-3 0 3-16,-1-13 1 15,-3-10-8-15,18 6-55 0,6 6-129 16,31 5-138-1,14 0-543-15</inkml:trace>
  <inkml:trace contextRef="#ctx0" brushRef="#br1" timeOffset="215295">20620 6453 714 0,'0'0'184'0,"0"0"-88"15,0 0 46-15,0 0-26 16,0 0-18-16,0 0-10 16,0 0-52-16,31-6 14 15,-31 6-17-15,0 0-28 0,0 0 24 16,0 0-26-16,0 0-3 16,0 0 7-16,0 0 5 15,0 0-12-15,0 0 0 16,0 0 5-16,0 0-9 15,0 0 4-15,0 0 0 16,0 0-5-16,0 0 18 16,0 0-13-16,0 0 0 15,0 0 8-15,0 0-15 16,0 0 7-16,0 0 0 0,0 0-4 16,0 0 15-1,7 0-11-15,-7 0 0 0,0 0 3 16,0 0-15-16,0 0 12 15,0 0 0-15,0 0-3 16,0 0 11-16,0 0-8 16,0 0 0-16,0 0 4 15,0 0-11-15,0 0 7 16,0 0 0-16,0 0-8 16,0 0 15-16,0 0-7 15,0 0 0-15,0 0 9 16,0 0-18-16,0 0 9 15,0 0 0-15,0 0-6 16,0 0 12-16,0 0-6 16,0 0 0-16,0 0-16 15,0 0 9-15,0 0-9 0,-7 28 16 16,-38 6-9-16,-24 10 16 16,-10-2-7-16,-27 4 0 15,-25 3-61-15,-17 5-63 16,-3-2-123-16,27-4-116 15</inkml:trace>
  <inkml:trace contextRef="#ctx0" brushRef="#br1" timeOffset="217521">21191 6058 538 0,'0'0'126'16,"0"0"-22"-16,0 0 36 15,0 0-10-15,0 0 13 0,0 0-53 16,0 0-12-16,0 0-9 16,0-12-36-16,7 1 20 15,17-6-43-15,3 0-3 16,4-1 4-16,7 1-11 15,-4 4 0-15,-3 4 5 16,-7 3 6-16,-10 6-11 16,-14 0 0-16,0 0 3 15,0 0-15-15,0 0 9 16,0 2 3-16,0 27-4 16,0 5 9-16,0 7-5 15,0 4 0-15,0 4 4 0,0 2-13 16,0 1 9-1,0 2 0-15,0-3-2 0,0-7 13 16,0-7-11-16,0-11 0 16,0-12 2-16,0-6-8 15,0-8 6-15,0 3 0 16,0-3-1-16,0 0 11 16,-52 0-10-16,-6 0 0 15,-25 0 0-15,15-3-6 16,16-5 6-16,38 2 0 15,8 6-1-15,6-3 7 16,0 3-6-16,6 0 0 16,39-3-9-16,38 1 2 0,34-8 8 15,23-4-1-15,-5-2 0 16,-8-5-26-16,-41 4-24 16,-35-2-66-16,-20-5-90 15,-17-7-72-15</inkml:trace>
  <inkml:trace contextRef="#ctx0" brushRef="#br1" timeOffset="217814">21820 5592 651 0,'0'0'170'15,"0"0"-27"-15,0 0 2 16,0 0-33-16,0 0-2 16,0 0-97-16,-38-15-7 15,69 50 4-15,21 11-7 16,6 17 31-16,18 10-9 16,6 14-20-16,-16 7 21 15,-15 9-26-15,-20 5 1 16,-31 13 2-16,-38 7-3 15,-96 4-37-15,-58-6-147 16,-59-11-201-16</inkml:trace>
  <inkml:trace contextRef="#ctx0" brushRef="#br1" timeOffset="218371">19664 5592 585 0,'0'0'255'16,"0"0"-82"-16,0 0-48 0,0 0 12 15,0 0-15 1,0 0-78-16,-24-72 17 0,24 72-46 16,-14 0-13-16,-6 21 2 15,-18 27 13-15,-7 21-8 16,-7 11 16-16,1 8-20 15,6 15 20-15,14 9-25 16,24 8 4-16,7 7-2 16,24 0 10-16,62-10-15 15,49-16 3-15,12-25-108 16,1-18-145-16,-21-24-420 16</inkml:trace>
  <inkml:trace contextRef="#ctx0" brushRef="#br1" timeOffset="240075">19478 7542 679 0,'0'0'218'0,"0"0"-102"16,0 0 2-16,0 0-12 0,0 0-7 16,0 0-39-16,0 0-44 15,-65 2 6-15,27 33-10 16,0 11-2-16,1 2 12 16,9 7-19-16,11 5 0 15,3 2 1-15,14 4-4 16,0 0 3-16,7-1-3 15,31-4-18-15,0-10-100 16,6-8-138-16,1-17-96 16</inkml:trace>
  <inkml:trace contextRef="#ctx0" brushRef="#br1" timeOffset="240427">19709 7907 528 0,'0'0'138'0,"0"0"-41"16,0 0 20-16,0 0-14 15,0 0-59-15,0 0-23 16,0-57-5-16,38 57-15 16,13 0-1-16,-6 0 0 15,-11 17 2-15,-3 7-7 16,-17-2 5-16,-14 1 0 15,0 3 0-15,0 0 0 0,0-1 20 16,-28-1-7 0,-9-5-5-16,6-2 10 0,10-5-11 15,7-1-5-15,-3-3 3 16,17 2-3-16,0 1-2 16,0-1 0-16,7 3 6 15,38-8-6-15,17-5 0 16,3 0-48-16,17 0-72 15,-3-14-168-15</inkml:trace>
  <inkml:trace contextRef="#ctx0" brushRef="#br1" timeOffset="240614">20524 8104 638 0,'0'0'151'0,"0"0"-105"0,0 0 31 16,0 0-2-16,0 0-22 16,0 0-34-16,-251 158-14 15,168-118-5-15,1 0-82 16,9-2-294-16</inkml:trace>
  <inkml:trace contextRef="#ctx0" brushRef="#br1" timeOffset="241108">21242 7693 863 0,'0'0'141'0,"0"0"-52"16,0 0 17-16,0 0-21 16,0 0-46-16,0 0-13 15,-51-60-25-15,20 60 1 16,-4 0-2-16,-2 0 0 16,-1 15-2-16,0 7 2 15,10 1 0-15,4 3-2 16,17-4-12-16,7 2-34 0,0-7 12 15,0-3-16-15,14-8 34 16,17 0-2-16,0-6 12 16,-10 0 1-16,3 0 8 15,-10 0-1-15,-1 0 6 16,1-12-3-16,-4 1 19 16,-10 2 22-16,7 0-6 15,-7 7 15-15,0 2-29 16,7 0-24-16,7 2-1 15,-7 33-15-15,17 8 16 16,-10 3 0-16,-1 2 4 16,4-2-8-16,-3-4-28 0,0-1-77 15,-4-9-140-15,-3-7-495 16</inkml:trace>
  <inkml:trace contextRef="#ctx0" brushRef="#br1" timeOffset="241382">21531 7383 739 0,'0'0'191'15,"0"0"-84"-15,0 0 29 0,0 0-42 16,0 0-67-16,0 0-19 15,45 110 24-15,-1-33-6 16,8 6 4-16,0 5-22 16,-1 4-1-16,-13-4-1 15,-14 4-2-15,-24-5-8 16,-24 1-51-16,-59-6-169 16,-40-4-345-16</inkml:trace>
  <inkml:trace contextRef="#ctx0" brushRef="#br1" timeOffset="243614">23924 7899 339 0,'0'0'407'15,"0"0"-259"-15,0 0-37 16,0 0 2-16,0 0-36 16,0 0-11-16,-27-34-25 15,27 34-27-15,0 0 11 16,0 0-13-16,0 0-8 16,0 0 3-16,0 0 0 15,0 0-6-15,0 0-1 0,0 0 5 16,0 0-7-16,0 11 2 15,-7 16 0-15,0 9 3 16,-17 7 0-16,-14 0 2 16,-7 0-5-16,-13 3-3 15,-7-1-32-15,-18-5-144 16,18-5-182-16</inkml:trace>
  <inkml:trace contextRef="#ctx0" brushRef="#br1" timeOffset="244005">24712 7639 708 0,'0'0'149'16,"0"0"-69"-16,0 0-15 15,0 0-13-15,0 0-33 16,0 0-5-16,199-53 1 16,-154 53-15-16,-7 1 12 15,-8 22-12-15,-9 3 0 16,-14 2 4-16,-7 4 1 16,0 5 2-16,-28 2 14 15,-27-1-5-15,-3-3 20 16,0-9-31-16,13-10 2 0,24 0 3 15,11-8-9-15,10 0-1 16,0 3 0-16,17 1 3 16,42-7 0-16,23-5-3 15,14 0-16-15,14 0-37 16,0-26-86-16,-13-2-139 16,-22-3-388-16</inkml:trace>
  <inkml:trace contextRef="#ctx0" brushRef="#br1" timeOffset="244327">25571 7504 353 0,'0'0'292'16,"0"0"-181"-16,0 0 8 15,0 0-49-15,0 0-18 16,0 0-16-16,0-34-36 15,0 34-5-15,0 0 3 16,0 14 2-16,0 1 6 16,7-1-6-16,38-5 0 15,-1-9 6-15,8 0-3 16,-14 0 10-16,-7-4 24 16,-11-15-2-16,-13-1 5 15,-7-4-20-15,0 2-12 0,0 8-8 16,-38-1-25-16,-6 13-84 15,16 2-38-15,4 0-101 16,17 27-273-16</inkml:trace>
  <inkml:trace contextRef="#ctx0" brushRef="#br1" timeOffset="244588">26386 7633 582 0,'0'0'142'15,"0"0"-48"-15,0 0-16 0,0 0-23 16,0 0-28-16,0 0-9 16,-72-11-18-16,79 11 7 15,31 0 10-15,-4 0-10 16,11 0 1-16,-14 0 5 15,-11 0-13-15,-3 0 6 16,-17 0-6-16,0 0-127 16,-17-9-114-16,-27-5-351 15</inkml:trace>
  <inkml:trace contextRef="#ctx0" brushRef="#br1" timeOffset="244838">26180 7293 503 0,'0'0'196'0,"0"0"-38"15,0 0-13-15,0 0-53 16,0 0-15-16,0 0-65 16,14-17-5-16,-14 56 9 15,0 16 6-15,-21 4-5 16,-17 8 6-16,-14 2-19 15,-6 5 9-15,-11-6-13 0,-13-3-63 16,16-4-101 0,15-15-116-16,44-6-498 0</inkml:trace>
  <inkml:trace contextRef="#ctx0" brushRef="#br1" timeOffset="247078">26995 7496 642 0,'0'0'196'15,"0"0"-57"-15,0 0-2 16,0 0 8-16,0 0-22 16,0 0-45-16,0-69-33 15,0 69-35-15,0 2 4 16,0 28-14-16,0 13 0 16,0 11 10-16,7 6-5 15,-1 2-5-15,1 5 0 16,4-4 3-16,-11-6-7 15,0-3-1-15,0-14-69 16,0-6-84-16,0-14-98 16,0-6-159-16</inkml:trace>
  <inkml:trace contextRef="#ctx0" brushRef="#br1" timeOffset="247458">27246 7429 616 0,'0'0'153'16,"0"0"2"-16,0 0-29 15,0 0-5-15,0 0-42 16,0 0-38-16,0-53-33 0,0 73-8 16,-7 25 0-1,0 16 4-15,7 7 0 0,-14 4 4 16,4-4-8-16,10-2 0 15,0-9 1-15,0-11 4 16,10-9-5-16,25-11 4 16,9-12 0-16,-6-6-1 15,7-8 1-15,-7 0 0 16,-11 0 15-16,-3-22-4 16,-10-7 28-16,-14-2 3 15,0-3-23-15,0 0 3 16,-38 5-26-16,-20 3-7 15,-15 12 6-15,-9 8-49 16,6 6-45-16,11 0-98 0,6 28-153 16</inkml:trace>
  <inkml:trace contextRef="#ctx0" brushRef="#br1" timeOffset="248080">26475 7633 337 0,'0'0'166'0,"0"0"-62"16,0 0 15-16,0 0-19 16,0 0-26-16,0 0-4 15,0-14-18-15,-13 14-20 16,-4 0-12-16,3 0-20 16,-7 3 14-16,11 14-14 15,-4 3 0-15,14 5 6 16,-7 1-4-16,7-3-2 15,0 0 1-15,0-9 4 16,0-2-8-16,0-6 3 16,7-6 0-16,24 0 16 15,-10 0 4-15,10-3 45 16,0-12 20-16,-18-4-13 16,1-4-14-16,-7 2-14 15,-7 2-19-15,0-1 2 0,0 0-27 16,-45-1-1-16,-6 4-5 15,-8 3-35-15,8 11-64 16,6 3-87-16,14 0-157 16</inkml:trace>
  <inkml:trace contextRef="#ctx0" brushRef="#br1" timeOffset="249969">29567 7970 553 0,'0'0'277'0,"0"0"-109"15,0 0-30-15,0 0-35 0,340-6 7 16,-123-2-46-16,20-1-29 15,-17 4-27-15,-34 5-8 16,-66 0-23-16,-62 0-109 16,-44 3-93-16,-14 11-103 15</inkml:trace>
  <inkml:trace contextRef="#ctx0" brushRef="#br1" timeOffset="250121">30034 8130 389 0,'0'0'404'0,"237"-22"-281"16,-51 8-22-16,0 2-43 0,-25 1-58 15,-27 4-6-15,-44 7-189 16,-32 0-461-16</inkml:trace>
  <inkml:trace contextRef="#ctx0" brushRef="#br1" timeOffset="248746">28587 7684 461 0,'0'0'232'0,"0"0"-99"16,0 0-7-16,0 0-8 0,0 0-32 15,0 0-15 1,-131-42-16-16,131 42-25 0,0 0-5 15,7-3-21-15,31-3-2 16,13 3 12-16,8-5-10 16,6 2-3-16,11-3 9 15,6-5-7-15,-10 2 15 16,-13 1-1-16,-8-1 3 16,-20 4 7-16,-17 2-15 15,-4 4 10-15,-10 2 4 16,0-4-15-16,0-1 9 15,0 0-20-15,-24-7 7 16,-7 4-10-16,-3-1 3 16,3 0 0-16,10 6-2 0,4 0 8 15,10 1-6-15,7 2 0 16,0-3 0-16,0 3 1 16,0 0-1-16,0 0-7 15,0 0 7-15,38 0-5 16,14 14 5-16,-1 1 0 15,8 5 1-15,3-4-1 16,-4 7 0-16,-20 1 0 16,-11-5-4-16,-2 1 12 15,-25 3-17-15,-25 2-41 16,-71 2-126-16,-28 1-212 16</inkml:trace>
  <inkml:trace contextRef="#ctx0" brushRef="#br1" timeOffset="249765">29790 7416 665 0,'0'0'245'0,"0"0"-107"16,0 0-6-16,0 0-27 15,0 0-39-15,0 0-17 0,79-60-33 16,-41 60-10-16,14 0 4 15,-8 0-2-15,1 0-8 16,-7 14 0-16,-18 9 0 16,-2 3-7-16,-18 6 7 15,0 4 0-15,-38 5-7 16,-31-2 15-16,-17-5-8 16,-3-8 0-16,30-11 2 15,14-9 3-15,35-4-5 16,10-2 0-16,0 0 6 15,0 0-4-15,38 0 2 16,38 0 1-16,20 3-4 0,28-3 13 16,17 0-11-1,24 0-1-15,-17 0-2 0,-21 0 0 16,-48 6-30-16,-41 5-106 16,-38 7-143-16,-7 1-180 15</inkml:trace>
  <inkml:trace contextRef="#ctx0" brushRef="#br2" timeOffset="307663">19767 9651 529 0,'0'0'219'0,"0"0"-58"16,0 0 17-16,0 0-53 16,0 0-6-16,0 0-37 0,0 0-28 15,0-32 0-15,0 32-19 16,0 0-7-16,0 0 5 16,0 0-29-16,0 0 14 15,0 0-18-15,0 12 1 16,-20 26-7-16,-18 16 3 15,-14 23 3-15,1 14 3 16,-1 2 5-16,0 0-3 16,15-1-5-16,13-3 1 15,17-9-2-15,7-12 2 16,0-8-1-16,31-11 0 16,6-11-46-16,15-7-48 0,13-11-45 15,1-9-94 1,9-11-22-16,-16 0-67 0</inkml:trace>
  <inkml:trace contextRef="#ctx0" brushRef="#br2" timeOffset="307972">20108 9998 501 0,'0'0'223'15,"0"0"-44"-15,0 0-17 16,0 0-17-16,0 0-36 16,0 0-30-16,0 0-13 15,-14-95-44-15,14 95-16 0,0 0-3 16,0 0-3-16,0 18-1 16,0 18 1-16,0 13 2 15,0 8 6-15,0 4-3 16,0 4-5-16,0-2 7 15,-7-3-3-15,-7-9-8 16,14-5 4-16,0-9-94 16,0-5-114-16,0-10-110 15,0-7-115-15</inkml:trace>
  <inkml:trace contextRef="#ctx0" brushRef="#br2" timeOffset="308444">20627 10066 554 0,'0'0'251'15,"0"0"-74"-15,0 0 9 16,0 0-62-16,0 0-45 16,-59-151-13-16,46 139-11 15,-5 4-38-15,5 4-1 16,-1 4-11-16,-10 0 3 15,-14 0-11-15,-3 20 3 16,-4 15-7-16,14 8 0 16,7-3 7-16,24 2-8 0,0-2-11 15,0-7-18 1,24-11 12-16,28-10-33 0,-8-12 12 16,15 0 44-16,-1-9 2 15,-13-20 7-15,-7-5 8 16,-7-1-14-16,-11-1 29 15,-13 1 14-15,-7 9-7 16,0 7 35-16,0 10-49 16,0 7 4-16,0 2 10 15,0 0-33-15,0 0 7 16,0 16-11-16,-7 30-7 16,-6 17 3-16,-1 14 4 0,14 0 0 15,0 4-1 1,0-7 7-16,0-3-12 0,0-5 4 15,0-11-115-15,7-7-114 16,0-11-168-16</inkml:trace>
  <inkml:trace contextRef="#ctx0" brushRef="#br2" timeOffset="308649">21139 10612 396 0,'0'0'382'0,"0"0"-151"16,0 0-56-16,0 0-42 16,0 0-46-16,0 0-54 0,-38 3-8 15,0 25-5-15,-27 13-9 16,-11 1-5-16,-9 10-6 16,-12 11-4-16,-9 0-150 15,27 5-387-15</inkml:trace>
  <inkml:trace contextRef="#ctx0" brushRef="#br2" timeOffset="310025">21730 9897 164 0,'0'0'596'15,"0"0"-410"-15,0 0-56 16,0 0-30-16,0 0-30 16,0 0-11-16,-6-57-4 15,6 57-40-15,24 0-14 16,10 0 7-16,11 0-7 15,-1 25 11-15,-6 13-8 16,-7 14 1-16,-10 2 5 16,-14 8-8-16,-7-1-1 0,0-7 6 15,-35-4 1 1,-9-8-6-16,-1-11-1 0,7-7 3 16,0-10 8-16,0-6-12 15,-6-6 0-15,16-2 8 16,-3 0-3-16,4 0-3 15,17 0 6-15,3-2-7 16,7-10 10-16,0-6-8 16,0 0 1-16,17-3 11 15,10 1-11-15,-3 6 6 16,-10 3 3-16,-7 6-13 16,0 5 21-16,0 0-21 15,3 0 0-15,11 0-1 16,10 0 3-16,3 5-2 0,21 8 0 15,-3 5 6-15,6-1-10 16,1 3 4-16,9 0 0 16,-9 0 0-16,-1-6 5 15,-13-5-5-15,-24-3 0 16,10-6-4-16,-18 0 3 16,4 0-77-16,11 0-101 15,-4-9-156-15,4-27-441 16</inkml:trace>
  <inkml:trace contextRef="#ctx0" brushRef="#br2" timeOffset="310292">22370 9329 689 0,'0'0'352'0,"0"0"-158"15,0 0-19-15,0 0-97 16,0 0-51-16,0 0-10 16,58 88 5-16,18-3 19 15,20 14-19-15,1 3-14 16,-18 4 20-16,-10 3-27 0,-32-1 2 16,-37 6 3-1,-37 7-6-15,-129 13-2 0,-78 20-129 16,-75 32-547-1</inkml:trace>
  <inkml:trace contextRef="#ctx0" brushRef="#br2" timeOffset="311524">23917 10518 535 0,'0'0'296'0,"0"0"-118"16,0 0-38-16,0 0 1 15,0 0-50-15,0 0-49 16,0 0-1-16,0 0-33 0,-7 0 2 16,-30 26 4-16,-8 9-9 15,-14 10 8-15,1-1-12 16,-18 9 0-16,4 1-2 16,3-5-10-16,18-2-160 15,23-6-335-15</inkml:trace>
  <inkml:trace contextRef="#ctx0" brushRef="#br2" timeOffset="311853">24608 9989 321 0,'0'0'503'0,"0"0"-274"0,0 0-52 16,0 0-69-16,0 0-10 15,0 0-48-15,0-54-28 16,0 54 7-16,0 0-26 16,0 1-1-16,0 23 1 15,-6 10 5-15,6 9-4 16,-11 3-4-16,-3 5 6 15,8-2-8-15,-1-6 2 16,0-3 0-16,0-6 0 16,7 1-97-16,0-7-105 0,0-2-197 15,0-6-311-15</inkml:trace>
  <inkml:trace contextRef="#ctx0" brushRef="#br2" timeOffset="312317">25155 10134 481 0,'0'0'292'0,"0"0"-53"16,0 0-51-16,0 0-52 0,-27-145-41 16,3 125-50-1,3 6 7-15,4 5-27 0,-4 4-13 16,-10 5 3-16,-3 0-15 15,3 0 0-15,-14 11-2 16,7 15 1-16,18 5-1 16,2 6 2-16,18-2-29 15,0-5 0-15,0-1-31 16,38-11 23-16,14-7 20 16,-1-11-4-16,-6 0 21 15,7 0 0-15,-14-9 3 16,-14-7 4-16,3-4-5 15,-20 2 7-15,3 1 19 16,-3 5-9-16,-7 6 19 0,0 6-9 16,0 0-21-16,0 0-2 15,0 0-6-15,0 38 0 16,-17 13-10-16,-4 12 21 16,8 0-11-16,6-2 0 15,7-4 4-15,0-9-9 16,0-5 5-16,0-6-61 15,0-8-163-15,0-10-167 16,0-4-405-16</inkml:trace>
  <inkml:trace contextRef="#ctx0" brushRef="#br2" timeOffset="312664">25437 9978 628 0,'0'0'189'16,"0"0"-63"-16,0 0-16 15,0 0-42-15,0 0-42 16,0 0-26-16,-7-18-8 16,7 18-16-16,0 12 24 15,14 5-8-15,10-8 13 16,-3-4-5-16,3-5 1 15,-4 0 9-15,4 0 3 0,-3-5 12 16,-14-15 10-16,10-1 43 16,-17-1-20-16,0-2-20 15,0 8-6-15,0 1-29 16,-24 8 3-16,3 7-6 16,-10 0-11-16,11 7-103 15,-4 28-74-15,24 10-104 16,0 1-477-16</inkml:trace>
  <inkml:trace contextRef="#ctx0" brushRef="#br2" timeOffset="312992">26001 10164 516 0,'0'0'134'0,"0"0"-26"0,0 0-22 16,0 0-36-16,0 0-33 15,0 0-9-15,-72-4 1 16,72 16 6-16,0-1-7 16,27-5 25-16,4-3-4 15,-3-3 0-15,3 0 22 16,-11 0-25-16,-3 0 6 15,-3 0 4-15,-7 0-17 16,0-3 21-16,-7-8-21 0,0-3 2 16,0-4-20-16,-14 4-1 15,-30 0-103-15,-8 5-109 16,-6 3-225-16</inkml:trace>
  <inkml:trace contextRef="#ctx0" brushRef="#br2" timeOffset="313336">25905 9718 586 0,'0'0'252'0,"0"0"-99"0,0 0-7 16,0 0-6-16,0 0-63 15,0 0-15-15,0-38-37 16,0 38-11-16,0 28-8 16,-21 21 0-16,-10 17 16 15,0 8-3-15,4 7-11 16,-4 4 14-16,10-2-20 16,-3 0 0-16,10-8 2 15,0-10 2-15,-3-10-6 16,17-15 0-16,-7-12 1 15,7-8-6-15,0-6-65 16,-6-5-68-16,-1-3-72 16,0-6-50-16,7 0-213 0</inkml:trace>
  <inkml:trace contextRef="#ctx0" brushRef="#br2" timeOffset="313644">26194 9903 648 0,'0'0'188'15,"0"0"-76"-15,0 0 15 16,0 0-14-16,0 0-26 16,0 0-11-16,13-51-35 15,-13 51 0-15,0 0-33 0,11 2-8 16,2 27 0-16,-6 9 13 15,7 10 5-15,-14 6 1 16,10 4-18-16,-10-2 18 16,7 2-12-16,-7-10-5 15,0-2 4-15,0-10-6 16,0-4-5-16,0-3-58 16,0-11-110-16,0-4-99 15,0-12-102-15</inkml:trace>
  <inkml:trace contextRef="#ctx0" brushRef="#br2" timeOffset="314073">26558 9955 603 0,'0'0'232'0,"0"0"-42"16,0 0-49-16,0 0-28 15,0 0-12-15,0 0-48 16,-7-72 0-16,7 72-36 16,0 0-13-16,-17 0-8 15,3 23-1-15,0 15 5 16,-3 12 1-16,3 2 5 16,8 2-6-16,6 4 0 0,0-9 0 15,0-2-3-15,31-7 3 16,-4-9 0-1,11-5 0-15,0-10-8 0,-4-8 6 16,4-8 2-16,-7 0 1 16,-4 0 10-16,-9 0-11 15,-5-8 5-15,-13-16 10 16,7 2-11-16,-7-5 21 16,0-3-12-16,-7 3-12 15,-44 2 12-15,-8 5-13 16,-10 11 0-16,4 7-1 15,-10 2-55-15,23 5-103 16,18 26-218-16,34 1-448 16</inkml:trace>
  <inkml:trace contextRef="#ctx0" brushRef="#br2" timeOffset="314729">27462 10152 137 0,'0'0'565'0,"0"0"-438"16,0 0 4-16,0 0 5 16,0 0-48-16,0 0-34 15,-51 0-20-15,51 0-4 16,0 0-21-16,13 0-9 15,39 0 4-15,24-6 30 16,20-3 21-16,-17-4-36 0,4-2-3 16,-25 1 15-16,-6 2-19 15,-15 0 10-15,-6 4-3 16,-24 2-3-16,0 1 19 16,-7-4-21-16,0 1-1 15,0-7 9-15,0 1-22 16,-27-6 6-16,-11 3-6 15,-14-3 9-15,1 2-13 16,-4 8 4-16,20 0 0 16,11 8 2-16,17-1 4 15,7 3-6-15,0 0 0 16,0 0 0-16,0 0-8 16,0 0 0-16,14 0 8 0,31 20-6 15,17 6 13-15,10-4-3 16,3 2-4-16,-2-2 8 15,-5 1-2-15,-33 0-6 16,-11 4 0-16,-24 4-4 16,-31 14-3-16,-79 12-64 15,-45 9-256-15</inkml:trace>
  <inkml:trace contextRef="#ctx0" brushRef="#br2" timeOffset="323544">29047 9748 553 0,'0'0'226'16,"0"0"-106"-16,0 0 0 15,0 0-4-15,0 0-15 0,0 0-11 16,0 0-27 0,-103-22-2-16,96 22-5 0,7 0-25 15,0 0 11-15,0 0-21 16,0 0-14-16,0 0-3 16,28 0-4-16,23 0-3 15,18 0 2-15,14 0 2 16,-18 0 9-16,-20 0-10 15,-7 0 0-15,-18 8-4 16,-13 1 4-16,0 3 0 16,-7 4-4-16,0 2 10 15,0 2-6-15,-21 3 0 16,-23-1 1-16,-1 2 4 16,0-5-4-16,1 2-1 15,6-8 3-15,17 0 2 0,7-8-2 16,7-5-3-16,7 3 2 15,0-3-5-15,0 0 3 16,0 0 0-16,0 0 0 16,0 0 4-16,0 0-9 15,28 0 3-15,17 0-4 16,13 3-1-16,4-1 7 16,-4 10 0-16,-13-3-1 15,-17 2 3-15,3 3-4 16,-18 1 2-16,5-4-1 15,-18 6-9-15,0 0 10 16,0 3 0-16,-38 0-7 0,-21 1 11 16,-16-8-4-1,-8-1 0-15,11-9-10 0,-4-3 5 16,18 0-30-16,20 0-7 16,10 0 6-16,4-3-45 15,24-9-66-15,0-5-53 16,0-6-51-16,52-11-205 15</inkml:trace>
  <inkml:trace contextRef="#ctx0" brushRef="#br2" timeOffset="324054">29567 9280 502 0,'0'0'220'0,"0"0"-63"15,0 0-46-15,0 0-14 16,-162-152-1-16,117 144-26 16,-17 8-43-16,-10 0 2 15,-17 26-8-15,-8 22-12 16,-6 12 31-16,7 17-21 15,0 6 1-15,6 9 7 0,8 3-26 16,23 2 9-16,15 2-5 16,30 4-1-16,14 0 2 15,0-3-6-15,21-2 0 16,44-10-3-16,24-10 10 16,18-16-7-16,17-16 0 15,24-21 2-15,17-16 7 16,10-9 5-16,-3 0 14 15,-17-20 13-15,-14-11-33 16,-21-12 26-16,-24-11-7 16,-24-15-2-16,-27-20 17 15,-14-14-24-15,-31-19-5 16,-14-12 11-16,-92-10-20 16,-35 7 1-16,-35 14-5 15,-16 28 4-15,-11 33-14 0,-3 39 6 16,6 23-82-1,-16 28-120-15,-22 24-658 0</inkml:trace>
  <inkml:trace contextRef="#ctx0" brushRef="#br1" timeOffset="332513">17604 14792 971 0,'0'0'249'16,"0"0"-86"-16,0 0-27 15,0 0-61-15,0 0-53 16,0 0-22-16,7 3-10 16,14 54 10-16,3 24 1 15,-10-5-1-15,17 1 4 16,-11-5 0-16,-13-12-4 0,0-9 0 15,3-19-1-15,-10-11-1 16,0-16-2-16,0-5 4 16,0 0 11-16,0 0 6 15,0-26 4-15,-17-25 27 16,-10-18-42-16,10-14-6 16,3-6 0-16,7-14 1 15,0 3 5-15,0 3-6 16,-3 3-5-16,10 11 1 15,0 20-2-15,0 25 1 16,0 24 3-16,0 9-11 16,45 5-2-16,23 0-15 15,22 25 14-15,6 21 10 16,-7 9-9-16,-23 4-17 0,-22 2 10 16,-30-7-8-16,-14 0 9 15,0-8-11-15,-27-9 13 16,-35 1 18-16,-10-13-25 15,10-11 9-15,27-5 12 16,18-6 5-16,17-3 2 16,0 0 4-16,0 0-6 15,17 0 0-15,11 2-7 16,23 9 7-16,18 7 5 16,-10 2-1-16,-1 6-4 15,4 11 0-15,-28 9 0 16,4-1 0-16,-7-1-3 0,-17 1 3 15,-14-5-1-15,0-5-6 16,-7-13 3-16,-45-11-7 16,-30-4 9-16,-21-7-3 15,-25 0-30-15,5-18-64 16,16-2-23-16,35 5-41 16,34-1-18-16,38-4-65 15</inkml:trace>
  <inkml:trace contextRef="#ctx0" brushRef="#br0" timeOffset="-13263">11436 14906 632 0,'0'0'194'0,"0"0"-41"0,0 0-25 16,0 0-15-16,0 0-14 15,0 0-15-15,0 0-49 16,0-111-17-16,0 111-18 15,0 0-4-15,0 25-12 16,14 18 10-16,3 20 6 16,-17 3 7-16,7-3-6 15,-7 0-1-15,0-12 0 16,0-8-9-16,0-17-43 16,0-12-43-16,0-8-13 15,0-6 40-15,0 0 23 16,0 0-2-16,0-26-32 0,0-5-75 15,0-3 83-15,-31 10 55 16,17 10 12-16,-17 3-15 16,17 2 19-16,8 6 44 15,-1 3-13-15,7-2-2 16,0 2-29-16,0 0 0 16,0 0-23-16,34 0 21 15,21 0 2-15,4 0 14 16,6-12 5-16,17-14 12 15,-9-5 11-15,-12 0-4 16,-16-4 11-16,-17 1 26 0,-11 5 4 16,-17-2-18-1,0-1 9-15,0 9-4 0,0 9 7 16,0 3-33-16,-10 8-15 16,3 3 6-16,7 0-31 15,-7 0 0-15,7 0-8 16,-7 26-14-16,7 19 22 15,-7 13 8-15,7 10-7 16,0-9-1-16,0 2-6 16,0-3-74-16,7-10-90 15,24-5-84-15,-11-12-13 16,5-11-275-16</inkml:trace>
  <inkml:trace contextRef="#ctx0" brushRef="#br0" timeOffset="-12590">12199 15195 75 0,'0'0'528'0,"0"0"-393"15,0 0-9-15,0 0-30 16,0 0 16-16,0 0-34 16,-82-97-32-16,75 97-16 15,-7 0-21-15,0 0-9 16,-17 6-7-16,1 19 7 15,-15 9 0-15,24 4-1 16,1-7-18-16,20-5 0 16,0-6-24-16,0-9-7 0,6-6 8 15,15 2-7-15,17-7 41 16,-17 0 8-16,9 0 1 16,-16 0 9-16,-7-7-2 15,3 2-2-15,-10 5 3 16,0 0 5-16,0 0 8 15,0 0-2-15,0 0-6 16,0 0-3-16,7-5-11 16,0 5 0-16,14-6-6 15,17-3 0-15,6 4 6 16,8-13 1-16,-7 10-1 16,-1-12 0-16,-13 3 5 15,-3-3-5-15,-4-6 10 0,-10 0 8 16,-14 1 5-1,0-1 19-15,0 9-10 0,0 4 9 16,0 11-20-16,0 2-10 16,0 0-5-16,0 0-6 15,0 0-7-15,0 0 5 16,0 6-16-16,0 22 18 16,0 10 3-16,6 5-2 15,18-3 0-15,-10-9-1 16,17 1 0-16,-17-7-1 15,0-5 1-15,-7-2 0 16,-7-13 0-16,0 3-15 16,0-1-26-16,-42-2 8 15,-13 4 31-15,-3-4-72 0,6-5-7 16,14 0 3-16,25 0-16 16,13 0-37-16,0 0 3 15,20-8-15-15,49-23-238 16</inkml:trace>
  <inkml:trace contextRef="#ctx0" brushRef="#br0" timeOffset="-12347">12890 14964 436 0,'0'0'180'0,"0"0"-35"16,0 0-27-16,0 0 11 15,0 0-40-15,0 0 0 16,-68-81-27-16,68 81-39 0,0 0-19 15,0 0-4 1,0 6-15-16,0 38 11 0,0 6 4 16,0 15 1-16,-7 5 3 15,0-7-1-15,7-6-4 16,-7-6 1-16,7-11-70 16,0-11-51-16,0-9-11 15,0-8-51-15,-7-4-102 16</inkml:trace>
  <inkml:trace contextRef="#ctx0" brushRef="#br0" timeOffset="-12023">12688 15030 365 0,'0'0'103'0,"0"0"-79"0,0 0-4 16,0 0-20-16,0 0-42 16,0 0-31-16,-14 22-48 15</inkml:trace>
  <inkml:trace contextRef="#ctx0" brushRef="#br0" timeOffset="-11655">12533 15250 254 0,'0'0'221'0,"0"0"-128"16,0 0-48-1,0 0-21-15,0 0 36 0,0 0 4 16,237-49-13-16,-148 17-6 16,1 1-1-16,-32 5-16 15,-6 6 10-15,-21-6 5 16,-17 8-7-16,-8 5 15 15,-6-7 4-15,0 3 1 16,0-4-14-16,-6 3-10 16,-15-8-10-16,-3 8-13 15,-4 4-3-15,11 8 13 16,3 0-9-16,8 6-8 16,6 0-1-16,0 0 4 15,0 0-5-15,0 0 0 16,0 0-12-16,0 0 9 15,0 0-2-15,0 12 4 0,6 2-6 16,-6 4-37-16,0 8-67 16,0-2-135-16,0 8-58 15</inkml:trace>
  <inkml:trace contextRef="#ctx0" brushRef="#br0" timeOffset="-11019">12725 15315 157 0,'0'0'179'16,"0"0"-52"-16,0 0-29 15,0 0-8-15,0 0-23 16,0 0 2-16,7-103-5 16,24 60-12-16,0-2-12 15,-3-3 0-15,3-7 15 0,-11 3-5 16,-3-2-6-1,-10 2-10-15,-7 1 7 0,0 8 9 16,0 11-5-16,0 18 12 16,0 3-13-16,-7 11-23 15,7 0-19-15,0 0-2 16,-10 0-27-16,10 34 5 16,-7 32 22-16,-7 11 19 15,14 6-5-15,-6-7-13 16,6-6 2-16,0-7 1 15,0-6-4-15,0-6 2 16,0-13-2-16,0-13 2 0,0-11-3 16,0-8 2-1,0-6-1-15,0 0 8 0,0 0-6 16,0-11-1-16,6-21 0 16,32-3-1-16,7-7 0 15,0 16-4-15,-1 6-2 16,-16 6 1-16,-4 11-7 15,-3 3 7-15,-8 0-3 16,11 0-12-16,-17 17-26 16,7 3-63-16,-4 4-94 15,-3-2-50-15,-7 0-170 16</inkml:trace>
  <inkml:trace contextRef="#ctx0" brushRef="#br0" timeOffset="-10442">13386 14843 645 0,'0'0'150'0,"0"0"-36"15,0 0-3-15,0 0-25 16,0 0-17-16,0 0-6 15,0-100-23-15,0 100-24 16,0 0-6-16,0 0-10 16,0 0-6-16,0 3-7 0,0 26-10 15,0 8 23-15,6 3 19 16,1-3-10-16,-7 0 1 16,11-4-9-16,-5-15 0 15,-6 3 10-15,7-10-10 16,-7-5 3-16,0-6-4 15,0 0 0-15,0 0 7 16,0 0-5-16,0 0 2 16,0 0 3-16,0 0-4 15,0 0 5-15,0 0-8 16,0 0 0-16,0 0-1 16,0 2-5-16,0-2 2 15,0 5 2-15,0 3-3 0,0 3 5 16,0 0 0-16,0 13 1 15,0 6-2-15,0 7-27 16,0 7 28-16,-7 1 8 16,1-8-8-16,-5-5 16 15,4-11-8-15,7-8-7 16,0-1 6-16,0-12-4 16,0 0-3-16,0 0 3 15,0 0-3-15,0 0-3 16,0 0-59-16,0 0-92 15,0-25 5-15,0-8-224 16</inkml:trace>
  <inkml:trace contextRef="#ctx0" brushRef="#br0" timeOffset="-10222">13231 15004 18 0,'0'0'613'16,"0"0"-452"-16,0 0-18 15,0 0-44-15,0 0-13 16,0 0-36-16,14-149-17 16,17 132-16-16,3 3-6 15,4 2-5-15,13 6 3 16,11-5-9-16,17 8-4 16,4 3 2-16,-18 0-100 15,-3 0-130-15,-28 14-129 16</inkml:trace>
  <inkml:trace contextRef="#ctx0" brushRef="#br0" timeOffset="-8911">13771 15492 507 0,'0'0'238'16,"0"0"-109"-16,0 0-30 15,0 0 30-15,0 0-43 16,7-152-26-16,-7 119-5 16,0 10-15-16,0 8-12 0,0 4-6 15,0 11-2 1,-7 0-20-16,-7 0-14 0,7 0-8 16,0 0 9-16,-17 31 13 15,3 2 20-15,11 3-20 16,10-1-6-16,0-9-19 15,0-4 5-15,0-8-12 16,24-2-3-16,7-4-7 16,-10-2 21-16,-1-6 20 15,4 0 2-15,-3 0 1 16,-11 0 2-16,-3 0-3 16,-7 0-1-16,7 0-2 15,0 0 2-15,-7 0 0 16,14 0-1-16,3 0 1 15,-3 0 0-15,6 0 1 0,11 0 6 16,14-14-5-16,7-24 2 16,-1-5 9-16,-6-3-6 15,-7-10 18-15,-11-10 9 16,-10-3 1-16,-17-2 5 16,0 2 1-16,0 6-6 15,-6 18-6-15,-19 13 18 16,5 12-12-16,13 14-6 15,-3 6-19-15,10 0 0 16,0 0-10-16,0 0-10 0,0 32-2 16,0 26 1-1,0 7 11-15,0 3 3 0,-7 1 2 16,7-3-4 0,0 2-1-16,0-10 0 0,0-13 0 15,0-13 0-15,7-17 0 16,-7-10 0-16,10-5-7 15,-10 0 7-15,0 0 4 16,7 0-3-16,0 0 7 16,13-20-8-16,11-6-1 15,14 0-3-15,-7 14 3 16,13-1-1-16,-6 8-7 16,-11 5-4-16,-3 0 10 15,-17 0-15-15,3 18 5 16,-17 8 2-16,0 6-23 0,0-1 1 15,-24 1 3 1,-14-12 12-16,11-3 6 0,3-3-3 16,3-8 10-16,14-6 1 15,0 0 4-15,-3 0 14 16,10 0-13-16,0 0 0 16,0 0-1-16,0 0-22 15,24-11 3-15,28-23 17 16,6-10 2-16,25-7 0 15,-18 2 2-15,-3-4 2 16,-10-5-2-16,-25-5 0 16,4-6-2-16,-17 5 8 15,-14 8-2-15,0 11 28 0,-7 7 0 16,-24 13-8-16,3 10 10 16,4 4-19-16,11 11 2 15,6 0-18-15,0 0-1 16,0 11-11-16,-10 35-7 15,-4 24 18-15,-3 12 8 16,17-5-8-16,7-8-1 16,0-12 1-16,17-12-19 15,25-12-17-15,20-20 12 16,3-13 1-16,0 0 21 16,-3-8 4-16,-3-25-2 15,-15 3 3-15,-13-8-2 0,-17 4 5 16,-14 3-1-1,0 8 3-15,0 9 20 0,0-1-7 16,0 15 7-16,-7 0-28 16,-17 0-11-16,3 9 2 15,-10 22 9-15,4 15 2 16,10 3-2-16,10 1 0 16,7-9-12-16,0-4-2 15,0 1-24-15,7-19 8 16,31-4-7-16,6-4 13 15,15-11 13-15,-1 0-17 16,11-8-42-16,-24-4-57 0,-25 1-56 16,-20-2-129-1</inkml:trace>
  <inkml:trace contextRef="#ctx0" brushRef="#br0" timeOffset="-8597">11673 16175 468 0,'0'0'304'0,"-275"44"-223"15,210-36-21-15,51-5 24 16,14-3 22-16,52 0-45 0,96-11-45 15,89-27 29 1,117-18 31-16,62-23-31 0,58 3-15 16,8-13-12-16,-8 6-10 15,-37 6 1-15,-79 21-7 16,-87 18-2-16,-106 23-10 16,-93 15-54-16,-72 9-115 15,-34 35-71-15,-124 6-161 16</inkml:trace>
  <inkml:trace contextRef="#ctx0" brushRef="#br0" timeOffset="-8408">12347 16422 706 0,'0'0'100'16,"0"0"-54"-16,0 0 35 15,0 0-21-15,313-26 102 16,-31-23-28-16,65-22-38 15,18 2-49-15,-56 23-34 16,-47 21-13-16,-87 19-29 16,-79 6-143-16,-72 6-232 15</inkml:trace>
  <inkml:trace contextRef="#ctx0" brushRef="#br2" timeOffset="-50019">468 305 79 0,'0'0'379'0,"0"0"-241"15,0 0-48-15,0 0 13 16,0 0 0-16,0 0-28 16,0-85-25-16,0 85-5 15,0 0-40-15,0 3 0 0,0 40 1 16,0 16-2-16,0 15 39 16,-25 7-37-16,12 5-5 15,-1-1 7-15,4 1 0 16,3-9-8-16,0-6 0 15,7-10 9-15,0-13-22 16,0-16 11-16,0-12-135 16,0-11-32-16,0-9-51 15,0-4 37-15,0-35-199 16</inkml:trace>
  <inkml:trace contextRef="#ctx0" brushRef="#br2" timeOffset="-49629">251 678 107 0,'0'0'103'0,"0"0"-47"16,0 0-52-16,0 0-3 15,0 0 37-15,0 0 6 16,103 0 12-16,-27 0-5 16,-4 0-22-16,10-15 40 15,15-13-25-15,-15-7-2 16,-10-5-5-16,-3-3-17 15,-17-5 19-15,-7-4-4 16,-18 3 6-16,-10 1 16 16,-10 5-42-16,-7 3 18 0,0 14 5 15,0 9-19-15,0 12 29 16,0 5-45-16,0 0 6 16,0 10-18-16,-7 43 0 15,-17 15 9-15,4 18 8 16,6-1-1-16,-3-4 0 15,17-2-7-15,0-10 0 16,0-3 1-16,0-11 12 16,0-7-13-16,0-7 0 15,6 1-9-15,-6-5-6 16,0-5-237-16,0-10-79 16</inkml:trace>
  <inkml:trace contextRef="#ctx0" brushRef="#br2" timeOffset="-47314">1458 834 388 0,'0'0'160'0,"0"0"-51"15,0 0-10-15,0 0-41 16,-41-160-1-16,16 140-31 15,12 9-12-15,-11 5-13 16,3 6-1-16,7 0 0 0,-17 8 3 16,7 27 3-1,4 11-3-15,6 3-3 0,-3 2 0 16,17-3-7-16,0-5 16 16,0-8-9-16,31-9 0 15,0-10-16-15,-4-7 16 16,4-9-17-16,-3 0 17 15,-4 0-1-15,-4-9 8 16,4-13 0-16,-3-4-7 16,-4 6 0-16,-10 3 7 15,0 5-7-15,-7 10 0 16,0 2 4-16,0 0 0 16,0 0-5-16,0 0 1 15,7 0-19-15,7 0 12 0,10 8 4 16,-11 4 3-16,11-4 1 15,-3-5 7-15,3-3-8 16,-3 0 0-16,10 0 6 16,-4-14 6-16,4-15-12 15,-10-2 0-15,-11-1 13 16,4 0-8-16,-14 1 11 16,0 8 13-16,0 6-18 15,0 6 42-15,0 8-36 16,0 3-10-16,0 0-7 15,0 0-8-15,0 3-1 16,0 28-2-16,14 9 7 16,10 11-3-16,-4-2 7 0,11 4 0 15,7-3 0 1,-10-7 10-16,2-9-10 0,-9-4 0 16,-14-12 4-16,-7-3-13 15,0-6 9-15,0-7-19 16,0 1 19-16,-21-3 2 15,-16 0 19-15,-1 0-20 16,10 0 5-16,4-3 2 16,17-4-8-16,0 1 0 15,7 0 0-15,0 3 5 16,0-1-6-16,0 2 1 16,0 2-5-16,0-5-5 0,14-6 4 15,17-7 6 1,21-8 3-16,-8-1 8 0,1-11-10 15,0-2-1-15,-7-3 5 16,-11-9-4-16,4-3 5 16,-17-2 1-16,-7 4 31 15,-7 4-18-15,0 6 27 16,0 9-10-16,-28 8-12 16,11 6 17-16,3 8-38 15,7 9 0-15,7 1-4 16,0 2-16-16,0 7 6 15,-7 39-13-15,7 21 23 16,-6 7 7-16,6 3-7 16,0-9 0-16,0-1-1 15,0-13 11-15,0-9-12 0,6-7 2 16,8-13 0-16,0-7 2 16,-7-10-2-16,3-4 0 15,-10-4-1-15,14 0 10 16,0 0-9-16,10-30 0 15,14-7 9-15,3-3-17 16,-3 3 8-16,-1 11 0 16,-16 10-2-16,-11 6 0 15,4 8-6-15,-7 2 8 16,0 0-14-16,17 0 5 16,-3 6-4-16,3 14 9 15,-4 0-1-15,-6-1 1 0,3-1 1 16,4-10 3-16,-14-2 0 15,3-6-5-15,-3 0 7 16,-7 0-2-16,7 0 10 16,0-6-1-16,6-20 6 15,5-5-15-15,-11-3 2 16,-1-3 2-16,-6 5 2 16,0 9-5-16,0 6 18 15,0 7-16-15,0 5 15 16,0 5-18-16,0 0-16 15,0 0 15-15,0 12-31 16,0 17 32-16,0 8-7 16,0-3 15-16,7 1-8 0,7-7 0 15,3-2 0 1,-3-9-4-16,0-6 5 0,-7-5-1 16,3-6 0-16,-3 0 8 15,7 0-8-15,10 0 1 16,3-26 1-16,4-8 5 15,-3 0-3-15,-4 2-4 16,-11 4 0-16,5 5 11 16,-12 9-9-16,-6 8-2 15,0 6 0-15,0 0-11 16,7 0 4-16,0 0-8 16,0 15 11-16,7 10-11 0,3 4 14 15,-10-4 1 1,0-2 0-16,0-5-5 0,10-7 9 15,-10-2-4-15,-7-9 0 16,7 0 12-16,-7 0-6 16,7 0 3-16,-1 0-9 15,18-20 17-15,-10-9-15 16,7 0-2-16,3 3 1 16,-10 10 9-16,10 1-10 15,-17 6 0-15,-1 7-1 16,1 2-13-16,0 0 5 15,17 0 3-15,-10 8 4 16,10 13-8-16,-3-3 10 16,-1 3 0-16,4 0 0 15,-3-7-9-15,3-3 11 0,-10-8-2 16,3-2 0-16,-10-1 12 16,7 0-7-16,6 0-5 15,11-21 0-15,-7-8 8 16,-3-3 0-16,-7 2-8 15,-14-5 5-15,0 3 5 16,0 4 2-16,0-1-11 16,0 9 3-16,-21 6 3 15,-10 3-7-15,11 11-8 16,-11 0 8-16,10 0-24 0,-10 31 23 16,10 9 1-1,4 5 0-15,17-1-11 0,0-10 9 16,0-8 1-16,0-10-2 15,7-4-9-15,10-6 7 16,-3-6 5-16,-7 0 0 16,0 0 4-16,3 0 0 15,-3 0 3-15,0-12-3 16,-7-2 10-16,7 6-10 16,-7 6-4-16,0 2 2 15,0 0-1-15,0 0-1 16,0 0-13-16,0 30 3 15,0 16 6-15,0 11 4 16,-21 12 0-16,4 14 2 16,3 11 6-16,14 9 4 0,0 11-12 15,0 1 23 1,0 2-22-16,0-9 53 0,7-2-54 16,0-11 4-16,0-21 8 15,-7-20-7-15,0-28-5 16,0-12 0-16,0-14 14 15,-35 0 7-15,-20 0 5 16,-10-22-22-16,0-24 9 16,-4-9-6-16,4-8-7 15,13-8 0-15,7-7-2 16,38-1-7-16,7-10-16 16,7-7-30-16,52-5 26 15,16-2-70-15,-2 6 8 16,-5 14 16-16,-23 18-48 0,-17 10-23 15,-21 12-77-15,-7 3-276 16</inkml:trace>
  <inkml:trace contextRef="#ctx0" brushRef="#br2" timeOffset="-46865">2417 349 339 0,'0'0'182'16,"0"0"-104"-16,0 0 22 15,0 0 11-15,0 0-60 16,0 0 5-16,-45-44-35 15,45 44-12-15,0 0 0 16,-10 0-7-16,10 6-2 16,-7 17 0-16,7 0 9 15,0 1-17-15,0-8 8 16,7-1 0-16,17-7 9 16,-10-5-2-16,10-3 2 15,-3 0 28-15,3-6-6 0,-11-14 39 16,1-6-25-16,-7 4-10 15,-7-2 13-15,0-1-43 16,-7 7 10-16,-27-2-15 16,-11 10-19-16,-17 6 14 15,11 4-15-15,13 0-69 16,-3 26-39-16,23 17-123 16,5 3-2-16</inkml:trace>
  <inkml:trace contextRef="#ctx0" brushRef="#br2" timeOffset="-46450">846 1595 326 0,'0'0'235'0,"0"0"-151"16,0 0-2-16,0 0 18 0,0 0 0 15,0 0-38 1,0 0-59-16,7 0 2 0,96-9-4 15,65-2 25-15,63-17 22 16,44-7-29-16,38-5 23 16,-4 0-33-16,4 6-7 15,-41 11 6-15,-25 3 0 16,-54 8-8-16,-45 10 0 16,-52-2 8-16,-45 4-22 15,-30 0-33-15,-14 0-133 16,-7 14-21-16,0 1 7 15,-52 2-216-15</inkml:trace>
  <inkml:trace contextRef="#ctx0" brushRef="#br2" timeOffset="-46172">1245 1923 499 0,'0'0'143'0,"0"0"-104"15,0 0 11-15,0 0 83 16,282-31-16-16,-114 4-9 0,42-8 1 16,20 0-46-1,21 1-23-15,-14 2 14 0,-23 3-50 16,-5 7 10-16,-47 5-14 15,-35 8 10-15,-37 9-23 16,-63 0 0-16,-27 6-322 16</inkml:trace>
  <inkml:trace contextRef="#ctx0" brushRef="#br2" timeOffset="-42446">5656 242 23 0,'0'0'143'15,"0"0"82"-15,0 0-70 16,0 0-11-16,0 0 8 16,0 0-33-16,0 0 9 15,7-25-39-15,-7 25-16 16,7 0 8-16,-7 0-49 16,0-3 9-16,0 0-22 15,-7 0-13-15,-31 1 3 0,0 2-9 16,-13 0 0-1,-1 0-1-15,7 0 7 0,1 0-6 16,16 0 0-16,4 0 6 16,10 5-15-16,-10 4 9 15,17 5 0-15,1 9-9 16,-8 8 4-16,7 9 5 16,-3 9 0-16,-4 2 3 15,14 10-10-15,-7 4 7 16,7 10 0-16,0 8-1 15,0 5 11-15,0 7-4 16,0 4 8-16,7 5-10 16,0 0 25-16,0 6-20 15,-7-4 12-15,0-1 7 0,0-5-22 16,-7-5 4-16,-14-10-4 16,4-7 1-16,3-21 7 15,14-20-14-15,-7-11 2 16,7-15 5-16,0-8 3 15,0-3-8-15,0 0 1 16,0 0 1-16,0 0 8 16,21 0-9-16,10 0-2 15,14-11 12-15,-1-7-4 16,8 4-4-16,-1 4-5 16,-6-5 5-16,0 6-19 15,-7 4 14-15,-11 1-51 16,-3 4-50-16,-10 0-121 0,0 0-109 15,10 4-210 1</inkml:trace>
  <inkml:trace contextRef="#ctx0" brushRef="#br2" timeOffset="-42100">6375 712 739 0,'0'0'141'0,"0"0"-37"16,0 0 32-16,0 0-3 15,0 0-36-15,0 0-86 16,-17-52 4-16,17 86-15 15,0 23 0-15,0 20 13 16,0 10-1-16,0 1-2 16,10-2 13-16,-10-3-16 15,0-9 0-15,7-8-7 16,-7-9 0-16,0-8-9 16,0-15-69-16,0-10-108 15,0-11-100-15,0-10-101 0</inkml:trace>
  <inkml:trace contextRef="#ctx0" brushRef="#br2" timeOffset="-41679">6137 1252 407 0,'0'0'134'15,"0"0"-113"-15,0 0 5 16,0 0 30-16,0 0-12 15,0 0 24-15,66 0-41 16,-15 0 6-16,25 0 26 16,13 0-5-16,15-14-6 15,-1-23-13-15,-14-6-17 0,-17-3 24 16,-10 0-10-16,-27 0 11 16,-11 4 26-16,-24-6-32 15,0 7 32-15,0 4-24 16,0 5-29-16,-14 9 36 15,-10 3-38-15,3 8-2 16,4 7 17-16,10 5-27 16,0 0 11-16,7 0-13 15,-7 15-16-15,0 38 16 16,-17 22 0-16,18 16 0 16,-8-2 0-16,7-3 9 15,7-7-9-15,0 0 0 16,0-14 1-16,0-9-9 0,0-7-72 15,7-14-125-15,-7-12-60 16,7-9-81-16</inkml:trace>
  <inkml:trace contextRef="#ctx0" brushRef="#br2" timeOffset="-40592">7093 1289 561 0,'0'0'162'0,"0"0"-13"16,0 0-17-16,0 0-23 0,0 0-26 15,0 0-43 1,-96-134 2-16,79 131-20 0,-4 3-16 16,1 0-6-16,2 3 0 15,-9 31 3-15,3 7-8 16,10 7 6-16,7 1-1 15,7-10 0-15,0 0-10 16,14-15 7-16,0-7-20 16,10-8-9-16,3-9 27 15,-3 0-21-15,4 0 26 16,10-23 8-16,-1-9-1 16,-6-2-1-16,-3 3-6 15,-4 5 3-15,-17 3 12 0,7 6-10 16,-14 3 16-16,0 5 6 15,0 6-26-15,0 3 20 16,0 0-21-16,0 0-9 16,17 0 5-16,3 0-11 15,18 15 15-15,-10-1 0 16,10-6-14-16,-1-4 11 16,1-4-2-16,0 0 5 15,-10-6-3-15,3-17 8 16,-18-9-5-16,1-2 8 15,3-6-2-15,-17 0 8 16,0 8-1-16,0 6-7 0,0 12 27 16,0 6-26-1,0 5 4-15,0 3-11 0,0 0 1 16,0 0-2-16,0 23-16 16,14 15 17-16,17 4-9 15,-4 1 13-15,4-4-4 16,0-4 0-16,-10-7 0 15,0-4-7-15,-11-10-11 16,-10 1-30-16,0-7 12 16,-24 4-47-16,-21-2-12 15,-20 2 5-15,-4-4-30 16,17-2 62-16,32-6 37 16,13 0 5-16,7 0 15 15,7-11 2-15,44-20-1 16,22-9 13-16,26-13-13 0,11-9 20 15,-13-4-6 1,-15 1 20-16,-23-4 30 0,-15 3-9 16,-16 3 33-16,-11 6-6 15,-10 3-18-15,-7 14 34 16,0 2-33-16,-14 13-25 16,-10 7 16-16,3 8-53 15,4 6 5-15,3 4-8 16,1 0-12-16,-4 46 12 15,-11 20 0-15,-3 23 7 16,10 2-6-16,4 4 0 16,17-4-1-16,0-11 0 0,0-9 4 15,7-10-8 1,24-15 4-16,-7-16-10 0,-10-12 8 16,0-13-36-16,3-5 37 15,3 0-5-15,1-14 12 16,10-21 6-16,7-1-12 15,-11-5 0-15,4 7-1 16,0 9 6-16,-10 5-5 16,3 11 0-16,-10 9 0 15,17 0-7-15,-4 0 7 16,11 9 0-16,0 11-12 16,-11 3 11-16,11 3-61 15,7-6-126-15,13-6-112 16,18-14-234-16</inkml:trace>
  <inkml:trace contextRef="#ctx0" brushRef="#br2" timeOffset="-40129">9094 611 574 0,'0'0'121'0,"0"0"-45"16,0 0-34-16,0 0 10 15,0 0-37-15,296-65 2 0,-141 42 13 16,10-4-28-16,-10 1 1 16,-28 8 1-16,-38 3 5 15,-44 9-12-15,-38 6 3 16,-7 0-4-16,0 0-4 15,-38 0-120-15,-14 0-19 16,-16 15 46-16,9-4 5 16,8-3 96-16,13 2 8 15,10-2-7-15,4-2 14 16,10 1 8-16,1 3 30 16,2 1-4-16,5 9-25 15,-1 10 45-15,7 8-15 16,-7 8-12-16,7 6 31 15,-7 2-24-15,7-2-13 0,0 6-1 16,0-5-34-16,0 5 28 16,0-4-29-16,0-6 2 15,-7 1-5-15,-3-3-87 16,10-6-176-16,0-9-396 16</inkml:trace>
  <inkml:trace contextRef="#ctx0" brushRef="#br2" timeOffset="-38740">10197 1006 542 0,'0'0'222'0,"0"0"-130"15,0 0 25-15,0 0 21 16,0 0-65-16,0 0-18 15,-110-143-23-15,103 143-30 16,-10 0-4-16,3 11-14 16,1 30 16-16,-18 13 5 15,10 6 1-15,11-2-6 16,3-7 0-16,7-5 4 16,0-9-14-16,0-15 9 15,17-7 1-15,4-15-6 0,10 0 15 16,-11 0-8-1,11-18 13-15,7-11-10 0,-11 2 9 16,-2-2-7-16,-5 5-6 16,-6 11 23-16,-4 4-21 15,-10 5 9-15,0 4-11 16,0 0 1-16,7 0-6 16,14 4-6-16,3 16 11 15,3-3-6-15,4 0 11 16,0-3-5-16,4-7 0 15,2-7 2-15,1 0-4 16,-10 0 2-16,3-18 0 16,-7-10 6-16,-4-5 3 15,-13-6-5-15,0-10 19 0,-7-5-2 16,0-3 42-16,0-3-34 16,0 8-3-16,-7 4 24 15,-6 10-45-15,-12 13 17 16,19 8-7-16,-8 8-11 15,7 6 6-15,7 3-10 16,0 0-10-16,0 24 7 16,0 27-16-16,0 20 19 15,0 9 0-15,0 3 9 16,7-3-12-16,13-5 3 16,5-12 0-16,-5-12-7 15,4-14 12-15,-10-17-5 16,0-11 0-16,-14-9 6 0,0 0-2 15,10 0-4 1,-3-26 2-16,0-14 4 0,7-6 2 16,3 0-8-16,-10 6 0 15,6 9 7-15,-6 13-12 16,7 8 5-16,3 10-3 16,4 0-3-16,10 0-7 15,7 14 13-15,-4 14 0 16,-3 3-7-16,-10 1-1 15,-4-1-3-15,-10 1-10 16,-7-6 17-16,0-6-47 16,-7-1 27-16,-24-4 4 0,-7-6-2 15,4-6 22 1,-4-1 0-16,7-2 4 0,10 0 0 16,14 0 5-16,-10 0-9 15,17 0 0-15,0 0 2 16,0 0-16-16,0 0 12 15,0-5-22-15,31-9 17 16,28-6 3-16,23-9 4 16,7-9 0-16,-9-4 7 15,9-4-13-15,-20-3 6 16,-4-5 0-16,-13-3 9 16,-15-3-2-16,-6-3 12 15,-10-3 9-15,-14 4-19 16,-7 4 28-16,0 9-18 15,-14 12-6-15,-17 11 21 0,11 12-32 16,-5 9 7-16,19 5-9 16,-1 0-13-16,-7 23 10 15,-10 34-7-15,10 22 10 16,0 13 1-16,14-4 9 16,0-6-10-16,21-3 0 15,31-13-10-15,16-12 5 16,11-17-18-16,11-14-7 15,6-15 27-15,7-8-14 16,-13 0 17-16,-22-16 0 16,-2-16 6-16,-15-3-6 15,-20-8 0-15,-10 1 0 0,-14-1 11 16,-7 0-4-16,0 6 3 16,-28 8 12-16,-10 11-19 15,-6 11-5-15,13 7 2 16,17 0 0-16,-7 28-3 15,-3 15 4-15,11 3-2 16,13 2 1-16,0-5-6 16,0-3-3-16,37-9 9 15,22-4-34-15,23-16-2 16,8-11-81-16,20 0-64 16,0-6-104-16,-7-28-428 15</inkml:trace>
  <inkml:trace contextRef="#ctx0" brushRef="#br2" timeOffset="-38281">12770 34 558 0,'0'0'167'0,"0"0"-30"16,0 0-2-16,0 0-54 15,0 0-45-15,0 0-34 16,96-34 4-16,-13 34 19 16,6 0 12-16,-17 0 19 0,-10 0 10 15,-20 0-25-15,-18 0 9 16,-17 0-13-16,-7 0-18 16,0 0 23-16,0 0-34 15,0 14-6-15,0 17 4 16,0 13 0-16,0 12 15 15,0 13 1-15,0 17-17 16,13 11 18-16,18 9-19 16,7 2 4-16,0-7 7 15,-11-1-7-15,11-6-3 16,-7-6-5-16,14-5 4 16,-18-11 2-16,4-10-6 15,-17-13 0-15,-7-6 4 16,-7-9 5-16,0-8-11 15,-21 0 2-15,-47-9 0 0,-18 0 2 16,-21-5-2-16,-10-1-40 16,-24 1-90-16,0-9-291 15</inkml:trace>
  <inkml:trace contextRef="#ctx0" brushRef="#br0" timeOffset="-32028">11814 1943 362 0,'0'0'98'0,"0"0"-16"15,0 0 20-15,0 0-16 16,0 0 4-16,0 0-24 15,-20-16-32-15,20 16 27 16,0-4-39-16,0 2 19 16,0 2-7-16,0-3-32 15,20 0 18-15,39 1-20 16,37-2 1-16,31 2 15 16,45-7-10-16,27 3 2 15,39-3 1-15,20 4 0 16,24 5 9-16,0 0-18 0,-1 0 2 15,-5 0 1-15,-25 9 2 16,-7 8-5-16,-38-6 0 16,-10 1 10-16,-34-3-15 15,-15-9 5-15,-6 0 0 16,-20 0-2-16,-18 0 9 16,-14 0-7-16,-23-13 0 15,-15 5 12-15,-20 2-4 16,-10 1-8-16,-14 2 0 15,-7 0 6-15,0 0 0 16,0 0-11-16,0 0 5 16,-28 3-107-16,-23 0-38 0,-32 0-180 15</inkml:trace>
  <inkml:trace contextRef="#ctx0" brushRef="#br0" timeOffset="-30351">11828 1998 251 0,'0'0'158'16,"0"0"-60"-16,0 0 29 15,0 0-34-15,0 0 10 16,0 0-2-16,0 0-23 16,0-103 0-16,0 103-36 15,0 0-29-15,0 0-2 16,0 0-6-16,0 3-5 0,0 22 9 15,0 4-6 1,0 11 43-16,0 3-27 0,17 11 5 16,-10 7 28-16,7 8-48 15,0 8 21-15,10 8-6 16,-11 9-14-16,11 9 17 16,-10-2-22-16,7-1 0 15,3-9 21-15,-10-1-12 16,10-6-4-16,-11 8-4 15,1 13 13-15,3 13-6 16,-3 11 9-16,0 8-2 16,-7 6 15-16,10 14-24 0,-3 6 13 15,-7 2-13 1,10-2 6-16,-17-8-7 0,0-3-5 16,0 5 0-16,0 3 11 15,-24 3-1-15,-7-3-3 16,3-3-1-16,-3-2 0 15,11 2 7-15,3 0-13 16,3-3 0-16,7 10 4 16,0-4 9-16,-10 3-13 15,3-1 0-15,7-3 8 16,-7-6-10-16,8 1 2 16,6-1 0-16,-18-8 8 15,11-2 3-15,1-3-9 0,-8-9-2 16,4-5 8-1,3-3-10-15,0-6 3 0,0 0-1 16,0 4 4-16,-10 4 6 16,10 7-10-16,-7-6 0 15,0-12 0-15,8-16-1 16,-5-13 1-16,-2-10 0 16,13-1-2-16,-7-1 11 15,7-1-10-15,-7 3 1 16,-10 5 0-16,10 3 0 15,0 0 2-15,-14 3-2 16,4 5 1-16,-4 9 8 16,-10 8-6-16,4 1 1 15,3-3-3-15,3-5 5 0,14-8-2 16,-3 2-4-16,3 3 0 16,0 4 7-16,7 15-7 15,-7 14 0-15,7 7 4 16,-6 5-6-16,-1 11 3 15,-4 12-1-15,4 11 5 16,1 7-3-16,-8-4 2 16,14-13-4-16,-7 3 1 15,7-10-1-15,0-8 5 16,0-10-5-16,0-4 0 16,0-10 1-16,0 1 0 15,0-15-1-15,0-8 1 16,0-20-1-16,0-12 3 15,0-11-2-15,0-17-1 16,0-15 1-16,0-17-1 0,0-8 0 16,0-6 1-16,0 0-1 15,0 0 0-15,0 6 0 16,0-6 3-16,0 0-1 16,0 0-3-16,0 0 1 15,0 0 0-15,0 0-2 16,0 0 2-16,0 0-2 15,-7 0 1-15,7 0-9 16,0 0 2-16,0 0-6 16,-10 0-11-16,10 0-4 0,-7 0-10 15,7 0 0 1,0 0 11-16,0-17-11 0,0-3-24 16,0 6 25-16,0 5-3 15,0 6 26-15,0 3-22 16,0 0 10-16,0 0 9 15,0-6 12-15,17-8 6 16,-10-6-2-16,7-4-8 16,-1 3 9-16,12-2 1 15,-12 3 0-15,11-4 0 16,-3 10 0-16,-14 8-1 16,-7 6-61-16,0 0-101 15,-14 0-126-15,-24 0-260 16</inkml:trace>
  <inkml:trace contextRef="#ctx0" brushRef="#br0" timeOffset="-27118">11546 14017 287 0,'0'0'114'16,"0"0"-35"-16,0 0 29 15,0 0-10-15,0 0-11 0,0 0-36 16,0 0-19-1,0 0 10-15,0 3-30 0,0 6 14 16,0 2 1-16,0 3 29 16,0-8-34-16,0-3-13 15,-7 0-3-15,7-3 0 16,0 0 0-16,-7 0-6 16,7 0 0-16,0 0 0 15,0 0 2-15,0 0-2 16,0 0 0-16,0 0 0 15,0 0-2-15,0 0 1 16,24 0 2-16,28 0 1 16,13 0 10-16,32 0-12 15,23 0 2-15,11 0 0 0,20-6 1 16,10-8-2 0,18 2-1-16,-10-5 1 0,9 3 1 15,8 8 2-15,-7-2-4 16,-4 5 15-16,-3 3-10 15,-10 0 13-15,3 0-4 16,-4 0 30-16,5 0-8 16,-19-3-26-16,1 1 5 15,-14-2 5-15,-10-2-10 16,-21 6 2-16,-3-5-3 16,-21 2-3-16,-3 0 6 15,-25 3-8-15,-6 0-1 0,-18 0 3 16,4 0-4-16,0-3 3 15,-3 3-1-15,-4 0-3 16,-10 0 5-16,-1 0-6 16,-2 0 0-16,-11 0 0 15,7 0 4-15,6 0-4 16,8 0 0-16,3 0 3 16,7 0-1-16,3-4-2 15,-3 3 0-15,7-3 2 16,0 4 3-16,3-2-4 15,-3 2 0-15,0-6 1 16,-17 6 1-16,-11 0-3 16,-3 0 0-16,-7 0 2 0,0 0 2 15,0 0-4 1,0 0 0-16,0 0 4 0,7 0-5 16,-1 0 1-16,8 0 0 15,3-5 1-15,-3 2 3 16,0 3-4-16,-14 0 0 15,10-5 1-15,-3 5-2 16,7 0 1-16,0 0 0 16,10 0-2-16,-11 0 5 15,12 0-3-15,-5 0 0 16,1 0 2-16,-4 0-3 16,-10 0 1-16,-7 0 0 0,0 0-2 15,0 0 5 1,0 0-3-16,0 0 0 15,0 0 3-15,0 0-1 0,0 0-2 16,0 0 0-16,0 0 9 16,0 0 0-16,0-1 16 15,0 1 3-15,0-6-5 16,0-11 15-16,0 3-31 16,0-19-3-16,0 8 2 15,-7-14-2-15,0 1-1 16,-3-7 1-16,-4-4-2 15,14-8 11-15,-7-7-12 16,7 2 0-16,-7-4 5 16,0-3-3-16,1 4 6 15,-5-6-9-15,11-2 4 0,-7 0 2 16,-6 4-6-16,6-8 0 16,-17 3-2-16,10 3 9 15,-7 1-7-15,-3 5 0 16,10 2 0-16,-10 0 0 15,4 6 0-15,13-3 0 16,-3-1-3-16,3-2 9 16,7-2-6-16,0-1 0 15,0-3 1-15,0-2 0 16,0 2-1-16,0-5 0 16,0 8-4-16,-7-2 12 15,7 2-8-15,-7 3 0 16,0-3 3-16,0 4-4 0,0-1 1 15,-3 2 0 1,3-1-1-16,7-4 7 0,0 0-6 16,0 1 0-16,0 2 2 15,0 0-5-15,0-1 3 16,0 2 0-16,0-1-2 16,0 3 6-16,0-3-4 15,0 2 0-15,-7 4 4 16,7 3-8-16,-7 0 4 15,7 0 0-15,-7 0-3 16,7 1 9-16,0 0-6 16,-6 1 0-16,6-4 3 0,0-2-6 15,-11 1 3-15,4-6 0 16,7 0-4-16,-6-6 8 16,-1 4-4-16,7-4 0 15,-14 3 8-15,14-3-15 16,0 4 7-16,0-1 0 15,0 0-7-15,0 1 12 16,0-2-5-16,0-1 0 16,0 2 8-16,0-3-15 15,0-4 7-15,0 0 0 16,0 0-5-16,0 1 10 16,0 9-5-16,0 3 0 15,0 3 5-15,0 3-13 16,-7-7 8-16,7-2 0 0,0-2-3 15,-10-4 9-15,10-5-6 16,-7 0 0 0,0-1 5-16,7 2-12 0,0 0 7 15,0 5 0-15,0-1-5 16,-7 1 8-16,7-1-3 16,0-3 0-16,0 1 8 15,0-6-16-15,0-6 8 16,0-5 0-16,7-7-8 15,7-2 15-15,3 5-7 16,-3 1 0-16,-14-4 8 16,7-7-17-16,-7 0 9 15,0-5 0-15,0 10-8 0,0 8 15 16,0 6-7-16,-7 3 0 16,-14 0 5-16,-3-3-12 15,17-3 7-15,0 1 0 16,7-1-7-16,0-3 13 15,0 6-6-15,0-2 0 16,0 4 8-16,21 2-15 16,3-2 7-16,3 1 0 15,4 0-10-15,0 3 18 16,-10 6-8-16,0 2 0 16,-4 3 9-16,-10 6-15 15,-1-3 6-15,1-1 0 16,0 5-8-16,-7-7 14 0,17 1-6 15,-10-4 0-15,-7-3 10 16,7-2-17-16,0 6 7 16,0 2 0-16,-7 8-8 15,0 2 16-15,0 3-8 16,0 6 0-16,0-8 8 16,0 4-14-16,10-7 6 15,-10 1 0-15,7-2-10 16,0-3 18-16,0 6-8 15,-7-1 0-15,0 2 10 16,0 7-18-16,0 0 8 16,0 1 0-16,0 5-10 0,7-7 19 15,-7 0-9-15,0 1 0 16,7-1 8-16,-7 0-16 16,0 7 8-16,0 2 0 15,0 6-12-15,0 2 20 16,0 6-8-16,0 1 0 15,0 1 9-15,0 5-17 16,0-4 8-16,0 0 0 16,0-6-11-16,0 1 23 15,0-4-12-15,0 4 0 16,7-1 8-16,3 1-16 16,-10-4 8-16,7-2 0 15,-7 5-9-15,0 6 17 0,0 1-8 16,0 7 0-1,0 1 5-15,0 2-15 0,0 4 10 16,0-4 0-16,0 4-11 16,0-5 21-16,0-3-10 15,0-4 0-15,0 6 9 16,0-3-20-16,0 3 11 16,0-1 0-16,0-2-7 15,0-3 17-15,0-6-10 16,0 1 0-16,0-4 6 15,0 3-16-15,0 4 10 16,0 2 0-16,0 8-12 16,0 1 17-16,0 5-10 15,0 6 3-15,0 0-43 0,-24 0 13 16,-21 14-99-16,-34 36-121 16,-48 14-114-16</inkml:trace>
  <inkml:trace contextRef="#ctx0" brushRef="#br0" timeOffset="-25888">12192 3413 331 0,'0'0'154'0,"0"0"-45"16,0 0-6-16,0 0-14 15,0 0-7-15,0 0-14 16,-58-26-33-16,41 26 21 16,10 0-39-16,0 0 4 15,7 0 9-15,-7-2-29 16,7 2 20-16,0-4-5 16,0 4-16-16,7 0 5 15,51 0 4-15,49-2-9 0,48-6 5 16,51-4 8-1,45-2-12-15,17 2-1 0,14-2 5 16,-14 3-4-16,-10 5-1 16,-7-3 0-16,-20 4-2 15,-32 5 13-15,-20-4-11 16,-31 4 0-16,-21 0 2 16,-17-2-9-16,3-1 7 15,-16-3 0-15,-1 0-2 16,-10-2 11-16,-10 2-9 15,-1-2 0-15,-16-1 1 16,-1 0-7-16,1 1 6 16,-8-1 0-16,1 5-2 0,-14 0 13 15,-14 1-11 1,-11 0 0-16,-6 0 5 0,0 0-7 16,-7 3 9-16,10-3-7 15,-10 0 10-15,7 1-2 16,-7 2 6-16,0 0-14 15,0 0 3-15,0-4 1 16,0 4-3-16,0 0-1 16,0 0 0-16,0-2-33 15,-31 2-67-15,-13 0-161 16,-8 0-277-16</inkml:trace>
  <inkml:trace contextRef="#ctx0" brushRef="#br0" timeOffset="-24876">11976 5237 407 0,'0'0'169'15,"0"0"-70"-15,0 0-18 16,0 0 3-16,0 0 1 16,0 0-43-16,-7-60 24 15,7 55-30-15,0-1-18 16,0 0 29-16,24-3-43 15,28 4 1-15,30-1-5 16,28 3 10-16,17-3-8 16,21 0-1-16,7-2 3 0,7 0 8 15,-4-1-7 1,-4 3-4-16,1 1 8 0,-7-1 2 16,0 3-6-16,-14 1-5 15,7-2 0-15,-7 2-1 16,0-4 3-16,-10 3-2 15,-4 0 0-15,-3 0 10 16,-10 0-10-16,-11 0 0 16,-10 0 0-16,-4 1-8 15,8-1 10-15,-8-3-2 16,-3 1 0-16,11-2 7 16,-1 2-9-16,-6-1 2 0,-18 1 0 15,-3-1-5 1,-17 0 6-16,-11 3-1 0,-3 0 0 15,0 1 10-15,-3-4-13 16,9 0 3-16,8 0 0 16,0-2-2-16,6-1 14 15,-13 1-12-15,7 2 21 16,-18 0-17-16,-9 3 26 16,2 1-20-16,-6-1-9 15,-7 0 10-15,3 0-3 16,-3 0-8-16,-7 3 0 15,14 0 10-15,-14 0-8 16,7 0-2-16,-1 0 0 16,-6 0-8-16,0 0 10 15,0 0-2-15,0 0 0 0,-34 0-87 16,-42 0-153-16,-27 9-328 16</inkml:trace>
  <inkml:trace contextRef="#ctx0" brushRef="#br0" timeOffset="-23930">11873 6715 331 0,'0'0'99'0,"0"0"-43"15,0 0 48-15,0 0 36 16,0 0-49-16,0 0-20 16,-73-22-6-16,73 22-24 15,0 0 7-15,0 0-29 16,0-3-10-16,45 0 20 16,20-3-25-16,25-3 28 0,37-2 10 15,14 0-29-15,7-1 26 16,14 1-26-16,-1-1-12 15,11 3 26-15,-7 7-23 16,-17-1 5-16,0 3 1 16,0 0-2-16,-1 0 8 15,1 0-16-15,-7 0 5 16,0 0 13-16,-7-3-16 16,7 0 19-16,-7 1-2 15,-17-2-13-15,-13 4 10 16,-1 0-16-16,-21 0 1 15,8 0 4-15,-8 0 2 16,-3 0-7-16,4-6 3 16,-8 2 10-16,-9-6-1 15,-8 5-12-15,-13-1 0 0,-14 3 7 16,-17 1 1-16,3-2-8 16,-10 2 0-16,-7-1 11 15,0 0-14-15,0 0 3 16,6 0 0-16,15 3-5 15,10-3 10-15,7 3-5 16,7-2 0-16,-11 2 12 16,4-4-18-16,-7 4 6 15,-11-2 0-15,-2 2-5 16,-5-3 8-16,-6 3-3 16,7-3 0-16,-4 3 9 15,-3-2-15-15,-7 2 6 0,0-4 0 16,0 4-8-16,0 0-3 15,-17 0-64-15,-48 12-90 16,-25 17-142-16</inkml:trace>
  <inkml:trace contextRef="#ctx0" brushRef="#br0" timeOffset="-22497">11591 12350 141 0,'0'0'399'0,"0"0"-312"16,0 0-8-16,0 0 18 0,0 0-6 16,0 0-34-1,-14 0-26-15,14 0 5 0,0 0-12 16,0 0-16-16,7 0-7 15,31 0 8-15,20 6 35 16,25-3 15-16,-1 3-34 16,8-6 2-16,6 0-3 15,14 0-5-15,7 0 7 16,17 0-8-16,7 0 1 16,7 0 10-16,0 0-23 15,-7 0 2-15,-1 0 7 16,1 0-7-16,-6-3 14 15,-15 0-19-15,-24 3 4 16,-10-3 9-16,-10 3-15 16,-1-2 8-16,-2-2 0 0,23 2-6 15,0 2 12 1,25-9-12-16,-5 6 3 0,-6 1 5 16,-13 2-7-16,-15 0-1 15,-23 0-3-15,3 0 2 16,-18 0-2-16,1 0 0 15,-18 0 0-15,4 0-2 16,-3 2 6-16,3 1-6 16,0 0 2-16,-4 3 0 15,-9-4 1-15,-5-2-1 16,-6 0 0-16,0 0-4 16,-7 0 9-16,17 0-5 0,-3 0 0 15,7 0 1 1,3 0 7-16,-4 0-7 0,11 0-1 15,7 0 4-15,-10 0 2 16,3 0-3-16,-1 0-3 16,-16 0 4-16,0 0 0 15,0 0-4-15,3 0 0 16,-3 0-2-16,17 0 10 16,3 0-7-16,4 0-1 15,0 0 6-15,-1-2-5 16,-9 2-1-16,-4-6 1 15,-3 3-1-15,-4-2 6 16,-3 1-4-16,-1 1-1 16,5 3 2-16,-12-3-3 15,15 3 0-15,-14 0 1 0,17-2-3 16,-10 2 8-16,10-3-6 16,-4 0 0-16,-6 3 1 15,3-2-4-15,-10 2 3 16,-7 0 0-16,7 0-2 15,-7 0 8-15,0 0-6 16,0 0 0-16,0-4-6 16,0 4 3-16,0 0-52 15,0 0-32-15,-7 0-49 16,7 0-56-16,-7 0-4 0,-10 0-49 16</inkml:trace>
  <inkml:trace contextRef="#ctx0" brushRef="#br0" timeOffset="-21435">10783 2664 696 0,'0'0'151'15,"0"0"-41"-15,0 0 54 16,0 0-77-16,0 0-26 15,0 0-15-15,0 0-41 16,0-5 3-16,0 5-8 0,0 20-2 16,0 11-8-1,0 9 10-15,0 0 0 0,0 3-2 16,10 0 10-16,42-3-8 16,-1-9 0-16,14-11 0 15,-6-5 3-15,3-12 2 16,-11-3-3-16,-16 0 13 15,3-20-13-15,-7-15 50 16,-18-5-4-16,-6-3-19 16,-7-5 27-16,0 2-51 15,-20-3 15-15,-25 9-11 16,-14 6 3-16,8 11-16 16,-11 8 4-16,3 10 0 15,8 5-19-15,6 0 17 16,1 31-17-16,6 24-57 0,17 11-65 15,7 5-96-15,4 3-294 16</inkml:trace>
  <inkml:trace contextRef="#ctx0" brushRef="#br0" timeOffset="-20799">10845 4097 630 0,'0'0'147'16,"0"0"-35"-16,0 0 8 16,0 0-20-16,0 0-31 15,0 0-47-15,0 0 13 16,0-124-19-16,20 110-13 16,4 3 32-16,-10 2-33 15,0 4 8-15,-7 5 1 0,-7 0-2 16,0 0-4-16,0 0-5 15,0 0 0-15,0 0-11 16,7 19 13-16,3 16-2 16,10 7 12-16,-13 8-3 15,11 7 1-15,-5 3-10 16,-6 2 0-16,0-2 2 16,-7-5 1-16,0-6-3 15,0-3 0-15,0-10 9 16,0-8-8-16,0-7-1 15,-14-10 0-15,1-5-5 16,-12-3 17-16,-5-3-12 16,2 0 2-16,4 0 8 15,17 0-5-15,0 0-5 0,0 0 2 16,7 0-4-16,0 0 5 16,0 0-3-16,0 0 0 15,31 0-4-15,35 0-8 16,23 0 8-16,7-3-48 15,7 3-23-15,-20 0-121 16,-31 0-82-16,-32 35-491 16</inkml:trace>
  <inkml:trace contextRef="#ctx0" brushRef="#br0" timeOffset="-20292">11102 5886 211 0,'0'0'455'0,"0"0"-372"0,0 0-30 15,0 0 41 1,0 0-49-16,0 0-24 0,148-43-11 16,-110 47-4-16,-7 18 9 15,-10 7-10-15,-21 2 9 16,0 9 28-16,-7 0-29 15,-52 0 20-15,-16 3-16 16,-22-2-12-16,8-1 7 16,7-7-12-16,30-7 0 15,38-14 3-15,0-10 3 16,14-2-6-16,0 0 0 16,0 0 9-16,52 0 9 15,37 0 0-15,21 0 21 16,31-22 3-16,-13 4-39 15,-25 7 5-15,-38 11-8 0,-27 0-44 16,-7 3-127-16,-24 19-238 16</inkml:trace>
  <inkml:trace contextRef="#ctx0" brushRef="#br0" timeOffset="-17553">10184 12857 636 0,'0'0'228'0,"0"0"-67"16,0 0-20-16,0 0-8 15,0 0-38-15,0 0-9 16,0 0-40-16,28-38-8 0,-28 38-9 15,0 0-22 1,0 0 16-16,0 0-19 0,0 0 0 16,10 0-8-16,-10 0-2 15,0 32-1-15,0 8 7 16,0 11 4-16,0 9 5 16,0-2-9-16,0-4 0 15,0 3-5-15,0-8 3 16,-10-12-39-16,-4-3-41 15,7-8-75-15,7-7-67 16,0-1-82-16,0-18-108 16</inkml:trace>
  <inkml:trace contextRef="#ctx0" brushRef="#br0" timeOffset="-17080">10480 13007 614 0,'0'0'166'16,"0"0"-62"-16,0 0 28 16,0 0-36-16,0 0 1 15,0 0-29-15,0-28-30 16,0 28 1-16,0 0-25 16,0 0-10-16,0 0 5 15,0 0-9-15,0 0 0 16,0 0 0-16,0 0-10 0,0 0 7 15,0 0-1-15,0 12 4 16,7-4 3-16,-7 10 1 16,7-2-4-16,0-1 1 15,10 5 5-15,4-3-4 16,3 2-2-16,10 2 0 16,4-3 7-16,7 1-4 15,-1-5-3-15,-6 1 0 16,0 2 3-16,-17-4-3 15,3 3 0-15,-18-6 0 16,-6 0-2-16,0-4 0 16,0 2 0-16,0-8 0 15,0 6-14-15,-24 0 16 0,-20 2 20 16,-15 3-10-16,1-5-10 16,-1-6-7-16,8 0-39 15,13 0-88-15,0 0-50 16,24 0-53-16,7-6-127 15</inkml:trace>
  <inkml:trace contextRef="#ctx0" brushRef="#br0" timeOffset="-16869">10576 12914 634 0,'0'0'155'0,"0"0"-26"0,0 0 5 15,0 0-39-15,0 0-52 16,0 0 0-16,66-43-17 16,-22 29-25-16,8 2 9 15,10-2-10-15,3 8-5 16,-13 6-62-16,-14 0-181 16,-25 0-207-16</inkml:trace>
  <inkml:trace contextRef="#ctx0" brushRef="#br0" timeOffset="195585">11763 7756 521 0,'0'0'161'0,"0"0"-43"15,0 0-47-15,0 0 18 16,0 0-2-16,0 0-54 15,0 0 6-15,65-11-38 16,17 7 12-16,46-1 26 16,40-3-26-16,32-1 11 15,23 0-6-15,21 4-15 0,11 1 8 16,3 4-11-16,-7 0 0 16,-21 0 2-16,-13 0 8 15,-32 0-10-15,-16 0 0 16,-21 0 6-16,-14 0-10 15,-24 4 4-15,-21 1 0 16,-13-5-2-16,-25 0 6 16,-6 0-4-16,-18 0 0 15,11 0 6-15,0 0-9 16,0 0 3-16,14 0 0 16,-8 0-2-16,1 0 7 15,-18 0-5-15,4 0 0 0,-17-3 7 16,-7 1-8-16,-7-2 1 15,0 2 0-15,-7-1-5 16,-51 3-32-16,-32 0-109 16,-27 0-175-16</inkml:trace>
  <inkml:trace contextRef="#ctx0" brushRef="#br0" timeOffset="196334">10435 7455 677 0,'0'0'137'0,"0"0"-19"15,0 0-5-15,0 0-37 16,0 0-39-16,0 0-9 16,14-53-19-16,31 44 1 15,17 4-10-15,-4-1 0 16,-6 2 3-16,-1 4 1 15,-20 0-4-15,-17 0 0 16,-7 0-3-16,-7 0-2 16,0 10 1-16,0 15 3 15,-45 13 1-15,-6-2-5 0,-8 5 8 16,15-4-3-16,6-11 0 16,24-13 7-16,14-1-11 15,0-6 4-15,0-3-5 16,14 2 0-16,30-5 6 15,8 0-1-15,6 0 2 16,-6 0 9-16,3 0-11 16,-14 0 0-16,-3 6 2 15,-7 2-9-15,-17 7 8 16,-7 1-1-16,0 5 0 16,-7 5 4-16,-7-2-8 15,-38 2 4-15,-20 4-3 0,-11-4 1 16,4-9 4-16,3-3 1 15,17-6-3-15,25 1-17 16,10-3-38-16,17 5-120 16,0-1-116-16</inkml:trace>
  <inkml:trace contextRef="#ctx0" brushRef="#br0" timeOffset="197256">11178 11161 554 0,'0'0'152'0,"0"0"-4"0,0 0-38 15,0 0-81-15,0 0-27 16,0 0 9-16,310 11 7 15,-101 7 2-15,29-13 20 16,19-5-4-16,18 0-20 16,7 0 2-16,-17 0-3 15,3-2-12-15,-23-1 9 16,-29 1-12-16,-23 2 2 16,-32 0 0-16,-27 0 0 15,-10-4-2-15,-10-4 8 0,-18-2-1 16,0 2 8-1,-13 0 2-15,-11-1-6 0,10 0 13 16,-23-2-16-16,-1 0 0 16,-13 2 5-16,0 1-12 15,-7-1 10-15,-7 6-6 16,-4-3-4-16,11 0 6 16,-7 6-7-16,3-2 0 15,4 2 1-15,-14-3 2 16,-3 0-1-16,-8-1-2 15,-13 4 0-15,0-2 0 16,0 2 1-16,0 0-1 16,0 0 0-16,0 0-8 15,-34 0-46-15,-11 0-36 16,-17 2-41-16,28 14-9 0,-11-2-99 16,21-3-61-16</inkml:trace>
  <inkml:trace contextRef="#ctx0" brushRef="#br0" timeOffset="197687">12584 11592 693 0,'0'0'199'15,"0"0"-39"-15,0 0-57 16,0 0 3-16,0 0-6 16,0 0-25-16,0 0-28 15,0-77-35-15,0 77-12 0,0 0-3 16,0 15-15-16,0 19 9 16,0 12 9-16,0-1 11 15,0 1-11-15,0 0 0 16,0-2-38-16,0-2-149 15,0-5-143-15,0-13-493 16</inkml:trace>
  <inkml:trace contextRef="#ctx0" brushRef="#br0" timeOffset="198082">12808 11513 627 0,'0'0'211'0,"0"0"-107"16,0 0-41-16,0 0-28 15,0 0-29-15,0 0-6 16,0 14 0-16,0 12 0 16,31-1 7-16,-11-5-7 15,11 0 2-15,-3-5 2 16,3-7-1-16,-4-5-1 15,11-3 4-15,-7 0-4 16,-10 0 6-16,3 0-1 16,-4-14-4-16,-2 0 10 0,-11 2-1 15,6 6 4 1,-13 6 31-16,0 0-21 0,0 0-26 16,0 0-6-16,0 29-11 15,0 14 16-15,0 9 2 16,7-4 4-16,0-2-5 15,17-6 4-15,-10-6-3 16,10-5-1-16,-10-7-115 16,-14-7-250-16</inkml:trace>
  <inkml:trace contextRef="#ctx0" brushRef="#br0" timeOffset="198645">10889 8696 277 0,'0'0'434'0,"0"0"-263"15,0 0-20-15,0 0-45 16,0 0 19-16,0 0-20 15,-10-93-82-15,10 93 15 16,0 0-38-16,0 14-19 16,0 26 17-16,0 17-2 15,0 12 4-15,-14 2 0 16,0 0-52-16,-10 10-64 16,4 4-42-16,6 4-94 15,-10 8-87-15</inkml:trace>
  <inkml:trace contextRef="#ctx0" brushRef="#br0" timeOffset="198901">10576 9880 283 0,'0'0'358'0,"0"0"-245"15,0 0 14-15,0 0-40 16,0 0-47-16,0 0-26 16,0 46-4-16,0-31-10 15,0 4 1-15,7 5 14 16,0 4-15-16,0 6 0 16,-7 3-6-16,0 6-63 0,0 3-158 15,0-1-225-15</inkml:trace>
  <inkml:trace contextRef="#ctx0" brushRef="#br0" timeOffset="199102">10442 10458 369 0,'0'0'312'16,"0"0"-246"-16,0 0-8 15,0 0-26-15,0 0-22 16,0 0 25-16,0 106-27 16,0-69-4-16,0 5-4 15,0 2-160-15,0 1-396 0</inkml:trace>
  <inkml:trace contextRef="#ctx0" brushRef="#br1" timeOffset="237007">12557 6918 299 0,'0'0'255'0,"0"0"-97"15,0 0-26-15,0 0-12 16,0 0 1-16,0 0-53 16,-31-148 14-16,17 136-18 15,7 4-9-15,7 5-5 16,-10 3-29-16,-4 0 1 16,-6 6-22-16,-25 37 11 15,-7 13-8-15,-10 15-3 16,18 7 4-16,-1 3-4 15,18-2 7-15,13-2-7 16,14-8 0-16,0-6 7 0,0-12-6 16,27-7-1-1,18-10-13-15,7-11-37 0,6-9-61 16,-13-8-42-16,-7-6-78 16,-25 0-217-16</inkml:trace>
  <inkml:trace contextRef="#ctx0" brushRef="#br1" timeOffset="237569">12653 7076 479 0,'0'0'121'0,"0"0"-62"16,0 0 24-16,0 0 8 16,0 0-45-16,0 0-9 15,52-32-26-15,-38 32-5 16,6 0 2-16,4 0-7 16,-10 0 8-16,10 0-6 15,-3 12 0-15,-4-4-1 16,-3 1 0-16,-8 0-2 15,1-1 2-15,-7 0-2 16,0 7-1-16,0 5-3 16,-27 0 4-16,-18-3 19 15,0-6-17-15,15 1-1 0,9-6 4 16,4-4-3-16,10 1 4 16,7-3-6-16,0 3 2 15,0-3-4-15,0 3 2 16,0-3 0-16,0 0-2 15,0 3-2-15,0 2 4 16,14-1 2-16,17 7 0 16,-1 3 4-16,5 7-6 15,-4 1 0-15,-7 3 1 16,-4 4 6-16,-13-5-8 16,0-4 1-16,-7-6 0 15,0-3 0-15,-7-3 2 16,-37 0 0-16,-29-1-2 0,-9 2-6 15,-14-3-124-15,20-2-119 16,18 2-257-16</inkml:trace>
  <inkml:trace contextRef="#ctx0" brushRef="#br1" timeOffset="237849">12918 7429 623 0,'0'0'127'0,"0"0"-89"0,0 0 25 16,0 0-2-16,0 0-40 16,0 0 2-16,0 0-19 15,0 7-1-15,0 8 12 16,0 4-15-16,0-2 9 15,0 6-4-15,0-3-3 16,-21 0 1-16,-3 3-3 16,4-5-58-16,-11-2-148 15,10-1-266-15</inkml:trace>
  <inkml:trace contextRef="#ctx0" brushRef="#br1" timeOffset="238177">13372 7061 592 0,'0'0'130'16,"0"0"-21"-16,0 0-10 15,0 0-27-15,0 0-19 16,0 0-48-16,0 26 0 0,0 8 30 16,0 4-13-16,0 4-2 15,0-2-5-15,0 4-14 16,0-2 12-16,0-4-13 16,0-5 0-16,0-4 0 15,0-5 0-15,0-8-68 16,0-4-90-16,0-7-117 15,0-5-360-15</inkml:trace>
  <inkml:trace contextRef="#ctx0" brushRef="#br1" timeOffset="238439">13533 6753 585 0,'0'0'169'0,"0"0"-48"16,0 0-7-16,0 0-34 15,0 0-67-15,0 0-6 16,76 57-2-16,-18 2 6 16,-6 16 29-16,-14 8-18 15,0 9 22-15,-18-1-28 16,-20 0-14-16,0 1 2 15,-37-3-4-15,-74-4-155 16,-50-2-213-16</inkml:trace>
  <inkml:trace contextRef="#ctx0" brushRef="#br1" timeOffset="255449">12526 5503 423 0,'0'0'169'0,"0"0"-3"16,0 0-14-16,0 0-7 16,0 0-24-16,0 0-4 15,14-82-16-15,-14 75-41 16,0 7-1-16,0 0-3 15,0 0-40-15,0 0 9 0,0 0-16 16,0 0-6 0,0 0 4-16,0 9-7 0,-7 17 0 15,-21 10 3-15,4 11 7 16,-7 2-11-16,18 2 1 16,13-6 0-16,-7 1-8 15,7-9 12-15,0-5-7 16,0-9 3-16,7-3-84 15,6-3-34-15,11-8-122 16,14-9-33-16,7 0-125 16</inkml:trace>
  <inkml:trace contextRef="#ctx0" brushRef="#br1" timeOffset="255809">12897 5509 319 0,'0'0'327'0,"0"0"-176"16,0 0-16-16,0 0-35 16,0 0-13-16,0 0-41 15,28-35-43-15,-4 35 13 16,3 0-16-16,4 0 4 16,-17 15-2-16,3 5 1 15,-17 3-1-15,0 1-1 16,0 6 7-16,0-2-2 15,-24-2-4-15,-3-3 0 16,-4-5 9-16,17-7-7 0,-3-6-4 16,17-1 1-1,0-4 6-15,0 0-2 0,0 0-2 16,0 0 0-16,0 0 6 16,0 0-7-16,0 0-2 15,38 0 1-15,20 0-1 16,18 0-35-16,-1 0-133 15,-9 0-141-15</inkml:trace>
  <inkml:trace contextRef="#ctx0" brushRef="#br1" timeOffset="256030">13423 5663 7 0,'0'0'662'15,"0"0"-498"-15,0 0-62 16,0 0 6-16,0 0-31 16,0 0-60-16,0 48 33 15,-37-13-15-15,-8-1-32 16,-14 4 13-16,-9 0-16 16,2-2-8-16,15-4-121 15,13-11-102-15,17-3-208 16</inkml:trace>
  <inkml:trace contextRef="#ctx0" brushRef="#br1" timeOffset="256448">13867 5535 739 0,'0'0'208'0,"0"0"-52"15,0 0-22-15,0 0-29 16,0 0-28-16,0 0-57 16,-7-83 1-16,-14 83-21 15,-10 0 1-15,-6 8-7 16,9 16 6-16,-3 1 0 16,7 1-1-16,17-6 3 15,7 0-6-15,0-6 1 16,0-3-49-16,7-1 28 15,24-8 1-15,-7 0 23 0,-10-2-3 16,7 0 12-16,-15 0-6 16,12 0 1-16,-18 0 3 15,0 0 25-15,6 0-30 16,-6 0 1-16,7 0-3 16,7 12 5-16,-4 11-5 15,4 3 0-15,0 0 5 16,-7 2-4-16,-7-2-1 15,7-3-17-15,-7-1-119 16,0-7-186-16,0-12-342 16</inkml:trace>
  <inkml:trace contextRef="#ctx0" brushRef="#br1" timeOffset="256660">14022 5329 744 0,'0'0'285'0,"0"0"-116"16,0 0 9-16,0 0-63 16,0 0-67-16,0 0-6 15,151 25-16-15,-117 24 0 16,4 15-5-16,-24 18-15 16,-14 13 0-16,-28 18-6 0,-75 16-10 15,-62 14-79-15,-55 29-288 16</inkml:trace>
  <inkml:trace contextRef="#ctx0" brushRef="#br1" timeOffset="331823">14809 13583 237 0,'0'0'592'0,"0"0"-423"16,0 0-7-16,0 0-13 16,0 0-46-16,0 0-37 15,-14-58-39-15,14 58-9 16,0 0-18-16,21 6-6 15,10 34-7-15,20 23 11 16,22 20 2-16,2 14 1 16,15 16-1-16,-1 20 0 15,28 1 1-15,17 6 1 16,28-11-1-16,23-15-1 0,15-13-1 16,-15-24-4-16,-6-20-10 15,-31-17 5-15,-34-12 5 16,-42-13 4-16,-34-4-4 15,-18-11 3-15,-20 0 2 16,0 0 11-16,0-29 15 16,0-10-6-16,0-7 8 15,-27-5-17-15,-11 8 1 16,0-3-3-16,-7 9 3 16,8 5 0-16,16 19-9 15,14 0 1-15,0 5 4 0,7 8-1 16,0 0-7-16,0 0 0 15,7 0-11-15,31 0 2 16,13 13 0-16,8 20 9 16,-1-2 1-16,-6 7-1 15,-14 1 0-15,-7 1 0 16,-18 3-3-16,-6 0 1 16,-7 3-5-16,0 5 6 15,0 0 1-15,-44 2 0 16,-22-5-7-16,-16 3-3 15,-8-11-44-15,18 3-46 16,10-5-126-16,42-10-239 16</inkml:trace>
  <inkml:trace contextRef="#ctx0" brushRef="#br1" timeOffset="334200">18605 15066 829 0,'0'0'178'0,"0"0"-7"15,0 0-8-15,0 0-66 16,0 0-36-16,0 0-16 15,-45-77-27-15,45 77-18 16,0 0-1-16,0 15-11 16,-7 16 11-16,-3 12 0 15,10 8 2-15,0 1-2 16,17 5 2-16,28-6-6 16,0-11-1-16,6-17-16 15,-6-14 17-15,0-9 5 0,-4 0 2 16,4-21 7-16,-1-12 1 15,-6-5 6-15,-14 1 10 16,-10 0-5-16,-7 5 13 16,-7 4-25-16,0 11 4 15,0 8 10-15,0 6-12 16,0 3 0-16,0 0-11 16,0 0-8-16,0 0-1 15,0 0-7-15,0 6 4 16,0 17-1-16,24 5 12 15,3 4-1-15,4-9-2 16,14-3 4-16,0-8 0 16,-11-10-4-16,11-2 4 15,6 0 0-15,18-8 2 0,-10-21 7 16,-1 1-8-16,4-1 0 16,-28 0 3-16,4 9-2 15,-14 9-2-15,-24 5 3 16,7 6-3-16,-7 0-1 15,0 0-4-15,14 0-3 16,0 0 4-16,10 0-10 16,-11 12 11-16,1-10-8 15,-14-2-3-15,0 0 14 16,0 0 3-16,0 0 4 16,0 0 3-16,0 0 0 15,0-14 9-15,-20-12-19 16,-1 8 0-16,-3 11 2 0,10 7-2 15,-3 0-19-15,-4 0 11 16,-10 0-5-16,-3 31 9 16,3 3 2-16,17 9-37 15,14-5 11-15,0 7-5 16,28-8-1-16,17-12 25 16,6 3-6-16,11-21 15 15,3-1-4-15,1-6 9 16,9 0-5-16,-9-6 8 15,2-20 6-15,-16-8 36 16,-7-9 2-16,-8-8-12 16,-16-18-2-16,-7-7-19 15,-14-8 12-15,0-4-17 0,0 5-6 16,-21 17 11 0,-10 9-8-16,11 25 1 0,13 9 3 15,7 21-11-15,0 2 2 16,0 0-6-16,0 2-16 15,0 47-2-15,0 17 11 16,0 22 7-16,0 1 0 16,7-1 1-16,6-10-2 15,-6-9 1-15,0-18-9 16,-7-14 7-16,10-17-12 16,-10-8 0-16,0-12 14 15,0 0 0-15,0 0 11 0,0 0 0 16,0-18 0-16,0-7-9 15,0-9-2-15,7-9 0 16,21 5 0-16,10-7 0 16,-7 13 0-16,-4 6 0 15,-3 12 2-15,-10 11-9 16,-14 3 5-16,14 0-11 16,10 0-1-16,-4 3-5 15,4 17 8-15,-10 6-15 16,-7-6-1-16,-7 6 12 15,0-9-23-15,-7 3-6 16,-13 0 28-16,-11-9-13 16,10-5 27-16,4 2-4 0,10-8 6 15,7 6-8 1,0 3 6-16,0 8 0 0,31-3-4 16,27 3 12-16,18-2-4 15,-4-4 0-15,11-11-1 16,-11 0 5-16,-3 0-4 15,-11 0-1-15,-20 0 11 16,-11-20 7-16,-2-3 27 16,-19-5-14-16,1-4-13 15,-7-5 12-15,0-7-20 16,-7 5-1-16,-13 7 5 16,3 6-8-16,3 13 3 15,7 8-6-15,0 5-4 16,7 0-2-16,-17 5-21 0,3 29 19 15,7 9-8-15,7 3 9 16,0-3-6-16,7-15-5 16,38 1 3-16,13-9 9 15,11-6-4-15,3-8 6 16,-3-6 3-16,-4 0 0 16,-6-20 3-16,-8-18 6 15,1-7 12-15,-21-18 17 16,-10-13-19-16,-11-14 2 15,-10-7 0-15,0 8-19 16,-10 12 14-16,-18 20-2 16,4 25-10-16,10 15 16 15,7 17-23-15,0 0 0 0,7 6-5 16,0 34-27-16,0 23 32 16,0 17 0-16,21-3-8 15,17 0 5-15,7-5-39 16,6-4-8-16,-6-10-8 15,0-13-52-15,-1-7-45 16,-6-19-122-16,-17-4-103 16</inkml:trace>
  <inkml:trace contextRef="#ctx0" brushRef="#br1" timeOffset="334680">21466 14983 410 0,'0'0'256'16,"0"0"-86"-16,0 0-9 15,0 0-22-15,0 0-73 16,0 0-54-16,168-48-2 16,-85 39-9-16,20 4 5 15,0-4 7-15,4 3 8 16,-21-5 12-16,-11-4 1 16,-23 4 8-16,-14-9 23 15,-18 0-21-15,-3 3 5 16,-17-9-7-16,0 6-25 15,0 3-1-15,-30 3-16 16,-1 2 2-16,3 6-5 16,4 4 3-16,17 2 0 0,7 0-2 15,0 14 0-15,0 18-1 16,0 13 2-16,31 1-4 16,28 8-1-16,6-9 6 15,10 8 0-15,-9-11 2 16,-4-8 2-16,-28-5-7 15,-3-6 3-15,-17-6 0 16,-14-11-2-16,0-6 2 16,-14 0-4-16,-38 0-5 15,-23 0 9-15,-4 0 6 16,3-6-5-16,18-11 1 16,20 9-4-16,17-7 0 0,21 4-19 15,0-1-3 1,0-2-26-16,14-3-49 0,38 3-106 15,-1 0-168-15</inkml:trace>
  <inkml:trace contextRef="#ctx0" brushRef="#br1" timeOffset="335076">16752 16078 731 0,'0'0'204'15,"0"0"-60"-15,0 0-19 16,0 0-11-16,275-32-23 16,-10 14-13-16,137-9-10 15,138 1-29-15,103-2-18 16,68 14 4-16,8 8-17 16,-14 6 1-16,-90 0 6 15,-102 0-15-15,-135 6 0 16,-148 11 0-16,-120-3-4 0,-79-3-38 15,-38 4-63-15,-99-1-95 16,-80 10 34-16,-72-6-290 16</inkml:trace>
  <inkml:trace contextRef="#ctx0" brushRef="#br1" timeOffset="335316">18619 16270 75 0,'-313'26'597'0,"107"-9"-431"16,89-3-76-16,55-14-2 15,55 6-14-15,7-6-16 16,0 0-2-16,0 0-1 16,51 0 6-16,84 0-8 15,102 0 31-15,148 0 41 16,120-6-76-16,66-14-15 0,14 3-11 16,-21 3-9-16,-76 2 0 15,-79 4-11-15,-113-4-1 16,-124 1-2-16,-100 5 0 15,-72-2-50-15,-14-4-65 16,-99-8-271-16</inkml:trace>
  <inkml:trace contextRef="#ctx0" brushRef="#br1" timeOffset="352651">23422 6084 466 0,'0'0'124'16,"0"0"-21"-16,0 0-8 15,0 0-28-15,0 0 10 16,0 0-16-16,0 0-19 15,-155-38 12-15,155 38-40 16,0 0 0-16,0 0-14 16,0 0 4-16,52 0-4 15,13 0 17-15,45 3-15 16,31 6-2-16,18-9 2 0,-5 0 16 16,-6 0-16-16,-45 0 9 15,-27 0-7-15,-38 0-4 16,-25 0 3-16,-13 0 8 15,0-6-7-15,0-2-1 16,0-7-3-16,-30-5 6 16,-15 6-7-16,10 0 1 15,-2 2 0-15,-1 4 3 16,17 2 0-16,4 6-3 16,10 0 0-16,7 0 11 15,0 0-20-15,0 0 9 16,0 0-16-16,24 3 11 0,17 17 1 15,28 3 4-15,-3-6 0 16,-5 3 3-16,-2-3-3 16,-14-2 0-16,-18-1 3 15,-10 0-9-15,-17 0 6 16,0 3-2-16,-10 3-2 16,-42 0-54-16,-20 0-43 15,-3 1-106-15,2-5-125 16</inkml:trace>
  <inkml:trace contextRef="#ctx0" brushRef="#br1" timeOffset="353111">25014 5812 532 0,'0'0'165'0,"0"0"-56"16,0 0-5-16,0 0-36 16,0 0-44-16,0 0 6 15,141-60-27-15,-96 60-3 16,0 12 0-16,-1 8 18 16,-13-1-18-16,-10 1 0 15,-4-2-2-15,-17-2-16 16,0-1 18-16,0-1 0 15,-10 4-3-15,-18-2 11 0,-3 2-3 16,4-3-4-16,16-5 3 16,5-2-2-16,6 2-2 15,0 1 0-15,0 0 0 16,0 1 2-16,6-1-2 16,18 4 0-16,-3-1 2 15,3 1 3-15,-10-5-4 16,-7 2-1-16,-7-6 0 15,0-2 6-15,0 0-10 16,0-1 4-16,-7 3 0 16,-38-3-15-16,-20 2 13 15,-25-1-96-15,-13-2-92 0,0 2-268 16</inkml:trace>
  <inkml:trace contextRef="#ctx0" brushRef="#br1" timeOffset="353474">25482 5778 461 0,'0'0'224'0,"0"0"-75"16,0 0-47-16,0 0 21 15,0 0-56-15,0 0-20 16,31-89-9-16,-31 89-32 0,0 0 4 15,0 0-10-15,0 0-6 16,7 3-4-16,-1 20 11 16,25-3-1-16,-3 0 0 15,3-6-4-15,14-9 4 16,-14-5 0-16,-11 0 1 16,-6 0 9-16,-7-2-5 15,-7-15-5-15,0 0 5 16,0-4 5-16,0 1-13 15,0 6 3-15,-28 3-14 16,4 8 4-16,-3 3-102 16,3 0-69-16,3 32-63 0,21 2-195 15</inkml:trace>
  <inkml:trace contextRef="#ctx0" brushRef="#br1" timeOffset="353732">26283 5898 424 0,'0'0'162'0,"0"0"-73"16,0 0-47-16,0 0 29 16,0 0-54-16,0 0-6 15,-59-20-1-15,59 20 2 16,0 0-12-16,14 5 18 0,17-2-1 15,14-3 32-15,-18 0-33 16,4 0-5-16,-10 0-6 16,-21 0-5-16,0-5-15 15,0-7-143-15,-34-1-163 16</inkml:trace>
  <inkml:trace contextRef="#ctx0" brushRef="#br1" timeOffset="354010">26077 5606 407 0,'0'0'189'0,"0"0"-49"0,0 0 14 16,0 0-54-16,0 0-20 16,0 0 11-16,13-37-53 15,-13 37-3-15,0 0-35 16,0 13 8-16,-7 29-14 15,-23 11 8-15,2 13-2 16,-3 0 9-16,17-1-1 16,4 5-8-16,10-7 0 15,0-6 8-15,0-9-13 16,0-8 5-16,0-11-144 16,0-6-65-16,0-21-200 15</inkml:trace>
  <inkml:trace contextRef="#ctx0" brushRef="#br1" timeOffset="354260">26771 5549 621 0,'0'0'232'0,"0"0"-102"16,0 0 13-16,0 0-36 15,0 0-43-15,0 0-29 16,0-40-35-16,0 69 0 16,0 14-2-16,-7 8 12 0,-6 12-16 15,6-1 6 1,7 2-5-16,-11 1-49 0,4-11-202 16,-6-5-161-16</inkml:trace>
  <inkml:trace contextRef="#ctx0" brushRef="#br1" timeOffset="354632">27208 5610 632 0,'0'0'218'16,"0"0"-97"-16,0 0-19 15,0 0-1-15,0 0-60 0,0 0-16 16,0-58-25-16,0 98 3 16,0 17-7-16,-7 15 4 15,7 1 0-15,0-1-3 16,38-6 6-16,20-11-3 16,-6-13 0-16,10-16 3 15,-28-11-17-15,4-10 19 16,-14-5-5-16,-3 0 24 15,-15-15-24-15,1-13 45 16,-7-3 5-16,0-4-37 0,-7-2 4 16,-27 3-17-1,-4 8 0-15,-6 9-6 0,6 14-67 16,0 3-72-16,10 0-114 16,11 17-180-16</inkml:trace>
  <inkml:trace contextRef="#ctx0" brushRef="#br1" timeOffset="355106">28181 5769 632 0,'0'0'170'15,"0"0"-81"-15,0 0 11 0,0 0-25 16,0 0 2-16,0 0-44 16,-14-40-28-16,73 37 7 15,23 3-9-15,14-3 10 16,1 3-13-16,-18 0 12 16,-17-2-7-16,-28-2-5 15,-17 2 0-15,-17-6 33 16,0-2-8-16,0-6 0 15,-31-2-25-15,-13 1 8 16,-1-1 0-16,7 8-8 16,-7 2 0-16,25 1-3 0,6 2 7 15,4 5-4 1,10 0 0-16,0 0-3 0,0 0-6 16,17 8 6-16,21 12 3 15,20 3-10-15,7-3 18 16,4 6-8-16,-3 0 0 15,-1 5 11-15,-10 3-21 16,-21 3 10-16,-17-3-17 16,-17 1-41-16,0-3-118 15,-10-3-79-15,-31-4-256 16</inkml:trace>
  <inkml:trace contextRef="#ctx0" brushRef="#br1" timeOffset="355614">29824 5552 611 0,'0'0'119'0,"0"0"-27"16,0 0-34-16,0 0 13 16,224-20-56-16,-142 20 9 15,1 3 15-15,-11 14-28 0,-20 0 28 16,-14-4-30-16,-32 3-8 16,1-4-1-16,-7-4-9 15,0 2 9-15,-27 2 5 16,-25 0 1-16,8 2 16 15,6-3-22-15,14-2 3 16,24-3-6-16,0-1 6 16,0 5-3-16,0-2 0 15,0 0 1-15,24 0-1 16,3 4 2-16,4-3 4 16,0 5-2-16,-3 0 3 15,3 4-7-15,-18-1 3 16,5 3 7-16,-12-6-14 15,-6-2 4-15,0-1-2 0,0-5-8 16,-31-3 10-16,-20-3-6 16,-8 0-71-16,1 0-73 15,3 0-46-15,14 0-139 16</inkml:trace>
  <inkml:trace contextRef="#ctx0" brushRef="#br1" timeOffset="356014">30835 5318 470 0,'0'0'151'0,"0"0"-15"15,-151-164-25 1,65 110-26-16,-21 2 33 0,4 13-50 16,0 13-5-16,-7 18-15 15,7 8-44-15,-10 22 15 16,3 44-19-16,6 22 0 15,22 24 0-15,23 14 5 16,28 11-5-16,31 6 0 16,7-3 6-16,90-11-13 15,23-23 7-15,28-23-5 16,-7-29-1-16,0-23 9 16,0-28-3-16,0-3 25 0,7-31-1 15,-8-26 40 1,-23-10-16-16,-20-10-9 15,-29-8 29-15,-23-13-53 0,-45-10-2 16,0-7-13-16,-62 7 9 16,-48 7-15-16,-31 19 6 15,-7 28-24-15,14 25-21 16,24 29-105-16,28 5-49 16,30 50-120-16,21 14-496 15</inkml:trace>
  <inkml:trace contextRef="#ctx0" brushRef="#br1" timeOffset="357190">30908 10183 487 0,'0'0'102'16,"0"0"12"-16,0 0 4 15,24-154-28-15,-24 109-19 16,0 2 5-16,0 5-2 16,0 9 4-16,0 9-20 15,-11 6-6-15,4 8 6 0,7 4-40 16,0-1 15-16,0 3-31 15,-6 0 8-15,6 0-17 16,-14 0 7-16,0 0 0 16,-10 0-4-16,-7 3 12 15,3 12-7-15,-2 1-1 16,9-1 1-16,4 2-7 16,-4-6 6-16,14 4-21 15,-10-1-41-15,3 3-29 16,7 0 0-16,1 8-41 15,6 4-12-15,0 5-25 16,0 4-106-16</inkml:trace>
  <inkml:trace contextRef="#ctx0" brushRef="#br0" timeOffset="361685">29989 10192 659 0,'0'0'300'0,"0"0"-95"16,0 0-29 0,0 0-50-16,0 0-47 0,0 0-30 15,0 0-14-15,0-46-33 16,7 49-2-16,14 34-2 15,10 23 2-15,7 19 10 16,6 16-9-16,8 11 6 16,6 18 0-16,11 15-6 15,3 14 10-15,-3 3-9 16,-3-7 3-16,-8-12 4 16,-6-6-6-16,-8-5 0 15,-6-11 14-15,-7-9-17 0,-10-15 11 16,-14-7-8-1,-1-8-2-15,5-10 5 0,-4-3-4 16,-1-9 0-16,1-11 3 16,0-10 0-16,0-12-3 15,0-9-2-15,3-10 0 16,-10-2 3-16,0 0-2 16,7 0 4-16,-7 0 18 15,0 0 1-15,0 0 9 16,7-9-7-16,0-17-1 15,7-16-9-15,3-12-15 16,4 3 0-16,-15-6 3 16,18-3 2-16,-10-6-5 0,0-3-1 15,10-6 2 1,-10-4 0-16,3-2-2 0,-3-4 0 16,-1-7 0-16,1 4 8 15,3-4-8-15,-3 7 0 16,-7-5 3-16,10-1-7 15,-3-3 4-15,7 6 0 16,3-2-3-16,3 11 7 16,4 2-4-16,0 2 0 15,-3 7 4-15,3-1-8 16,0 0 4-16,3-2 0 16,-3 0-2-16,0 2 7 0,3-2-5 15,-3-1 0 1,0-6 6-16,-3-7-13 0,3-1 7 15,-11-3-2-15,-3 4-5 16,-3-1 6-16,0-3 1 16,3 4 0-16,-3-1 4 15,6 2-12-15,-2 5 8 16,-5 1 0-16,8-4-6 16,-4-7 11-16,-3-4-5 15,0-4 0-15,3-5 2 16,-10 1-7-16,7 8 5 15,-8 1 0-15,-6 10-7 16,7 5 10-16,4 2-3 16,-5 4 0-16,1-4 5 15,7 4-11-15,3-1 6 0,-10-2 0 16,0 5-7 0,-7-5 11-16,7 3-4 0,-7 2 0 15,0-3 8-15,7 1-14 16,-7 2 6-16,7 1 0 15,0 1-10-15,3 8 11 16,-3 4-1-16,0 4 0 16,-1 2 9-16,1 1-10 15,0 2 1-15,4 3 0 16,-11 5-9-16,0-1 9 16,0-1 0-16,0 6 0 15,0 0 9-15,0 5-15 0,0 0 6 16,0 0 0-16,0 4-12 15,0 5 12-15,-11-3 0 16,4 4 0-16,-6-8 8 16,-18-7-16-16,-14-3 8 15,-27-9-2-15,-25-3-11 16,-23 4-2-16,-4 2 6 16,-10 6 1-16,38 11-31 15,27 12 36-15,25 8-36 16,30 6-56-16,0 0-34 15,14 20-140-15,0 6-132 16</inkml:trace>
  <inkml:trace contextRef="#ctx0" brushRef="#br0" timeOffset="364301">28425 12711 402 0,'0'0'429'0,"0"0"-276"16,0 0 2-16,0 0-32 0,0-158-20 15,0 144-24-15,0 8-20 16,0 4-13-16,0 2-16 15,0 0-25-15,0 0-5 16,-7 8-7-16,-31 32-9 16,-6 17 16-16,-15 20 5 15,8 6-4-15,13 9 0 16,7 5 2-16,31 3-2 16,0-14-1-16,24-12-6 15,34-17 4-15,11-19 1 16,-4-13-3-16,8-16 4 15,2-9 1-15,1 0 3 16,-11 0 1-16,1-20-3 0,-5-3 2 16,-16-6-1-1,0-2 0-15,-18 5 4 0,-3 6-6 16,-17 15 1-16,-7-1 0 16,7 6-2-16,0 0 0 15,-7 0-4-15,7 0-6 16,0 0 0-16,10 0-5 15,-10 0 13-15,0 6-2 16,-7-6-2-16,0 0 5 16,0 0 0-16,0 0 2 15,0 0 9-15,0 0-3 16,0 0-2-16,0-6 13 0,0-14 4 16,0 2-21-1,0 7 5-15,0 8 6 0,-7 3-12 16,0 0-2-16,-10 0-5 15,-11 0-10-15,-9 14 5 16,-15 24 1-16,7-1 4 16,7 9-31-16,18-3 16 15,20 2-5-15,0-11-4 16,14-4 14-16,30-8 2 16,15-7 6-16,-15-13 0 15,8-2 9-15,0 0 6 16,-22-8-5-16,-9-15 10 15,-11-9 35-15,-10-5-8 16,0-9-4-16,-17 1-18 16,-3-5-7-16,-11 17-2 0,10 7-5 15,-3 14 3-15,10 7-5 16,7 5-8-16,0 0-4 16,-10 0-1-16,-3 23-1 15,-4 12 6-15,3 1-22 16,21 1-20-16,0-8 9 15,14 0-25-15,30-9 30 16,15-12 13-16,16-5 14 16,-2-3 6-16,2 0 5 15,1-23-2-15,3-14 27 16,-17-15 16-16,-4-7 14 16,-20-13-6-16,-17-2 1 0,-14-9-2 15,-7 6-17-15,0 3-7 16,-28 10-7-16,-10 19-13 15,1 13 7-15,16 20-2 16,4 10-11-16,10 2 0 16,0 0-7-16,-17 8-6 15,-4 47 1-15,-9 25 12 16,-1 26 0-16,38 8-1 16,0-5-14-16,17-12-3 15,48-20-24-15,18-23 8 16,-4-22 15-16,3-18-1 15,-6-8 19-15,-17-6 1 16,6-20 0-16,-14-26 9 0,4-11-1 16,-20-20 12-16,-11-10 21 15,-17-9-18-15,0-4-2 16,-7 4-6-16,0 14-10 16,0 19 18-16,-14 22-15 15,-10 22-1-15,17 8 7 16,0 11-14-16,0 0-2 15,-17 17-17-15,-10 49 6 16,-18 26 13-16,-3 27 1 16,21 10 1-16,10-6-4 15,24-6-1-15,0-19-7 16,31-24-3-16,20-20-10 0,-6-21 13 16,13-14-13-1,-6-17 21-15,0-2 2 0,-8 0 0 16,8-21 7-16,-14-12 1 15,6-5 7-15,-23-12 14 16,-4-2-19-16,-10 3 4 16,-7 9 9-16,0 15-16 15,0 13 12-15,0 10-16 16,0 2-2-16,0 0-2 16,0 0-11-16,0 14-10 15,0 23 0-15,0 9 16 16,0 5 2-16,0-11-24 15,38-9 11-15,7-7 15 0,13-10-14 16,7-9 13 0,11-5 2-16,-4 0 2 0,-10-14 2 15,-10-15 3-15,-18-8-5 16,-10-3 25-16,-10-5 1 16,-14-7-14-16,0 7 11 15,-7 7-20-15,-24 13 1 16,17 13-5-16,1 6 4 15,13 6-9-15,0 0 0 16,0 18-8-16,-7 22 0 16,7 17 8-16,0 6-2 15,0-6-9-15,20-3-8 16,11-5 12-16,-17-18-14 16,10 1 0-16,-17-21 10 0,0 3-10 15,-7-14-6-15,0 0 15 16,0 0 5-16,-7 0-11 15,-31 0-21-15,-7 0 22 16,1 0-39-16,23-5 24 16,11-1 37-16,10 1 1 15,0-4 6-15,24-11-5 16,34-4 0-16,11-7 0 16,3-10 2-16,4-4 0 15,-18-6 22-15,1 2 10 16,-21 1 4-16,-18 14 12 15,4 14 3-15,-17 6-7 16,-7 14 5-16,0 0-30 0,0 0-23 16,0 0-2-16,0 25-29 15,14 15 22-15,3 9 9 16,4-4 2-16,10-5-2 16,-11-2-8-16,11-14-19 15,7-3-20-15,-4-9-36 16,4-6-25-16,-7-6-96 15,-10 0-245-15</inkml:trace>
  <inkml:trace contextRef="#ctx0" brushRef="#br0" timeOffset="364633">31073 12761 645 0,'0'0'144'0,"0"0"-35"16,0 0 6-16,0 0-69 16,0 0-46-16,0 0-6 15,-38-11-14-15,38 31 20 16,7 4 2-16,13-7-2 16,4-3 0-16,-3-6 3 15,3-1-2-15,4-7 13 16,-4 0 37-16,-11 0 32 15,-6 0 4-15,-7-9-12 16,0-8-34-16,0-1-24 16,0 1-17-16,-20 7-2 0,-11-3-11 15,3 7-32-15,-10 6-47 16,14 0-64-16,4 24-40 16,13 16-247-16</inkml:trace>
  <inkml:trace contextRef="#ctx0" brushRef="#br0" timeOffset="365474">31805 13231 686 0,'0'0'222'0,"0"0"-69"0,0 0-7 15,0 0-43-15,0 0-24 16,0 0-41-16,-148-140 7 16,134 140-45-16,-10 0-3 15,-7 13 3-15,4 26 0 16,-11 12-1-16,24 2 1 16,7 5-13-16,7-3 4 15,0-16-6-15,14-7-8 16,31-12 5-16,-7-9-2 15,-11-11 6-15,4 0 14 16,-10 0 5-16,-4-2 13 0,-3-21 18 16,-7-3 14-16,-7-5-1 15,0-13-25-15,0 5 9 16,0-11-12-16,0 9-3 16,-21 3-5-16,-3 13-13 15,10 14 3-15,14 4-6 16,-7 7-2-16,0 0-5 15,-17 7-5-15,4 23 11 16,-11 16 1-16,10 3 3 16,21-4-19-16,0-5 14 15,14-2-13-15,31-7 5 16,13-11 9-16,0-6-6 0,-6-8 10 16,0-6 0-1,-15 0 1-15,-6 0 9 0,7-8 5 16,-10-18 12-16,-4-6-1 15,-4 7-9-15,-2-7 6 16,-5 6-9-16,-6 15-6 16,-7 5 1-16,0 6-9 15,0 0-1-15,7 0-8 16,0 12-10-16,10 11 3 16,-10 11 15-16,7-3-7 15,0 1 3-15,10-6-1 16,-11-2 2-16,11-9-1 15,-10-4-6-15,0-4 9 16,3-7 0-16,-3 0-1 16,24-7 3-16,6-19 7 0,22-16 17 15,-8-3-2-15,18-1-8 16,-25 9-5-16,-13 11-2 16,-10 9-7-16,-21 14 8 15,-7 3-8-15,10 0-8 16,11 12-1-16,3 22-9 15,10-3 17-15,-3 6-8 16,0-3-40-16,-10-5-32 16,-15-6-92-16,-6-7-110 15,-20-8-157-15</inkml:trace>
  <inkml:trace contextRef="#ctx0" brushRef="#br0" timeOffset="366104">30567 12531 191 0,'0'0'526'16,"0"0"-366"-16,0 0-27 16,0 0-53-16,0 0-39 15,0 0-9-15,-82-49 9 16,82 49-23-16,-7 0-5 16,7 0-13-16,0 0-2 15,0 0-2-15,0 0 1 0,-7 0 2 16,0 0 1-16,-7 8 0 15,4 15 6-15,3-5-6 16,-7 7 0-16,14 1-2 16,0 0-1-16,0 0 1 15,0-7-3-15,21-4-5 16,10-10 10-16,-11-1 0 16,-2-4 60-16,2 0 48 15,-3-12 1-15,-3-14-21 16,-14-3-33-16,0-2-13 15,0-1-6-15,0 10-20 0,-31 2-11 16,-13 5-5-16,-8 15-19 16,-30 0-74-16,-4 18-130 15,-21 33-335-15</inkml:trace>
  <inkml:trace contextRef="#ctx0" brushRef="#br1" timeOffset="373248">14231 7238 499 0,'0'0'187'0,"0"0"-49"16,0 0 15-16,0 0-21 16,0 0-32-16,0 0-7 15,0 0-29-15,-209 41-7 16,202-34-5-16,0-3-24 16,7 1 26-16,0-5-37 15,0 4-6-15,0-2-3 16,0 2 2-16,0-4-10 15,0 2 0-15,24 3-1 0,21 2 1 16,20-5 3-16,24 2-3 16,8-4 5-16,13 0 4 15,-7 0-9-15,3 0 0 16,-20 0 7-16,-10 0-8 16,-38 0 1-16,-18 0 0 15,-13 0-2-15,-7 0 9 16,0 0-7-16,0 0 1 15,0 0 2-15,0 0 7 16,0 0-7-16,0 0 2 16,0-6 19-16,0-6-24 15,0 0 7-15,-20 2-7 16,6-5 5-16,-17 1-8 16,-14 2 3-16,8 1 0 15,-1 2-4-15,10-2 8 16,-3 5-4-16,11 3 0 15,2 0 6-15,18 3-8 0,0 0 2 16,0 0 0-16,0 0-8 16,0 0 3-16,0 0 4 15,11 0 1-15,16 9-1 16,25 11-3-16,10 0 4 16,-4 0 0-16,-6 0-3 15,-1 0 3-15,-13-3 0 16,-10 3 0-16,3-2 6 15,-11-1-8-15,-9-3 2 16,-11 3 0-16,0-1-4 0,-31 2 6 16,-35 0-4-16,-16 1-31 15,-8-1-78-15,8-2-74 16,30 2-155-16,14-4-350 16</inkml:trace>
  <inkml:trace contextRef="#ctx0" brushRef="#br1" timeOffset="373729">15528 6693 430 0,'0'0'265'0,"0"0"-80"15,0 0-22-15,0 0 2 16,0 0-15-16,0 0-57 15,-7-92-37-15,7 89 15 0,-14 3-50 16,-10 0-4 0,-7 12-6-16,-10 28-1 0,-4 11 1 15,0 18-7-15,8 11-4 16,6 8 15-16,10 4-11 16,21-6-4-16,0-3 0 15,0-12 9-15,38-14-7 16,13-11-2-16,1-15 0 15,6-8-7-15,-13-9-2 16,-7-2-37-16,-17-6-24 16,-21-6-87-16,0 0-68 15,0 0-87-15,0 0-533 16</inkml:trace>
  <inkml:trace contextRef="#ctx0" brushRef="#br1" timeOffset="374022">15734 7040 142 0,'0'0'656'15,"0"0"-491"-15,0 0 20 16,0 0-39-16,0 0-26 16,0 0-35-16,17-93-33 15,-10 93 1-15,-7 0-30 16,0 0-16-16,0 0-4 15,0 0-3-15,0 29 0 16,7 10-9-16,-7 7 18 0,7 9-2 16,-7-4-7-16,0-3 0 15,7-1-2-15,-7-4 2 16,0-7-4-16,0-4-72 16,0-3-93-16,0-6-101 15,0-9-108-15</inkml:trace>
  <inkml:trace contextRef="#ctx0" brushRef="#br1" timeOffset="374524">16208 7053 688 0,'0'0'177'16,"0"0"-25"-16,0 0-5 0,0 0-42 15,0 0-3-15,0 0-62 16,0-102 5-16,0 95-23 16,-6 1-11-16,-8 4 6 15,0-2-17-15,-10 4 0 16,-4 0 0-16,-2 0 1 16,-1 20-1-16,3 9 0 15,4 3 2-15,10 3-9 16,7-1 7-16,7-3-3 15,0-5-3-15,0-10-29 0,35-4 25 16,3-9-3 0,-1-3 5-16,8 0 4 0,-7 0 7 15,-11-11-3-15,-2-9 8 16,-12 2-3-16,1 4 17 16,-14 0 4-16,0 5-10 15,0 1 29-15,0 5-26 16,0 3-4-16,0 0-8 15,0 0-4-15,0 0-6 16,0 11-2-16,0 18 5 16,-7 5-7-16,0 6 7 15,7 1 0-15,0-1 1 16,0-1 6-16,0-7-14 16,0-1-5-16,0-3-110 0,0-1-111 15,0-5-213 1</inkml:trace>
  <inkml:trace contextRef="#ctx0" brushRef="#br1" timeOffset="374779">16611 7382 731 0,'0'0'225'0,"0"0"-85"15,0 0 4-15,0 0-37 16,0 0-70-16,0 0-10 0,7 20-23 16,-7 3 3-1,0 5 26-15,-24 3-32 0,-11 3 6 16,-27 4-3-16,-17 2-4 16,-10-3-19-16,-7 0-156 15,6-2-188-15</inkml:trace>
  <inkml:trace contextRef="#ctx0" brushRef="#br1" timeOffset="376264">16972 7007 582 0,'0'0'117'0,"0"0"-19"16,0 0 21-16,0 0-39 16,0 0-5-16,0 0-19 15,-72-6 5-15,72 6-1 16,0 0-21-16,0 0 13 16,6 0 8-16,15-6-39 0,3-2 5 15,7 8-26-15,-3 0 2 16,9 0-4-16,-6 0 3 15,-3 8-1-15,3 16 0 16,-17 7 2-16,-1 3-3 16,-13 1 1-16,0 5 0 15,0 2-1-15,-34 1 7 16,-11-1-4-16,-6-3 0 16,-1-8 3-16,14-9 1 15,7-4-6-15,18-10 1 16,13-1 8-16,0-5-8 15,0 1 13-15,0 0 8 16,20-3-10-16,32 0 12 0,23 0 7 16,22-3-15-16,6-15 8 15,10 2-23-15,4-4 2 16,-21-1-3-16,-30 7-50 16,-42 2-130-16,-24 7-350 15</inkml:trace>
  <inkml:trace contextRef="#ctx0" brushRef="#br1" timeOffset="376534">17285 6544 964 0,'0'0'232'0,"0"0"-61"15,0 0-53-15,0 0-21 16,0 0-65-16,0 0-23 16,0 0 19-16,244 66-3 15,-134 8 3-15,31 14 10 16,0 15-20-16,-21 15 13 16,-55 10-31-16,-65 15-2 15,-134 14-30-15,-154 8-147 16,-156 11-700-16</inkml:trace>
  <inkml:trace contextRef="#ctx0" brushRef="#br2" timeOffset="396936">1001 7228 686 0,'0'0'149'15,"0"0"-48"-15,0 0 32 16,0 0-39-16,0 0-20 16,0 0-60-16,0 67-6 15,6-15 47-15,-6 14-6 16,0 0-1-16,0-3-20 16,0-1-16-16,0-2 17 15,0-11-27-15,0-8 2 16,0-13 3-16,0-14 6 15,0-8-8-15,0-6-5 16,0 0 2-16,0 0 32 0,0 0-1 16,0-14 17-16,0-20 1 15,-6-21-39-15,-8-17-2 16,3-22-10-16,5-14 3 16,6-16-10-16,0-2 7 15,0 4 0-15,24 16-1 16,3 20 7-16,4 23-6 15,0 20 0-15,3 21-8 16,4 8-7-16,21 14 1 16,23 0 6-16,8 16-2 15,-8 30-5-15,-23 8 12 16,-28 6 3-16,-18 3-10 16,-13-2-6-16,0-2 12 0,-13-1-10 15,-42-4 13-15,-4-3-80 16,-23-2-8-16,9-3-132 15,-2-4-127-15,9 1-291 16</inkml:trace>
  <inkml:trace contextRef="#ctx0" brushRef="#br2" timeOffset="397604">1527 7562 87 0,'0'0'583'0,"0"0"-391"16,0 0 10-16,0 0-63 0,0 0-7 15,0 0-34-15,13-49-67 16,-13 49-8-16,0 0-23 16,0 9-6-16,0 25-1 15,0 11 10-15,0 7-3 16,0 0 0-16,0-6 7 15,18-7-17-15,9-7 10 16,-3-15 0-16,-3-8-4 16,3-9 18-16,-4 0-14 15,1 0 0-15,3-15 8 16,-3-10-1-16,-4-1-7 16,-3-2 0-16,-14-1 16 0,0 5-8 15,0 7 14-15,0 8-7 16,0 7-14-16,0 2 14 15,0 0-15-15,0 0 0 16,0 0-12-16,0 17 2 16,0 12 10-16,20 3 0 15,11-11 5-15,0 0-16 16,-3-6 11-16,3-9 0 16,6-6-7-16,1 0 22 15,14-21-15-15,-1-21 0 16,-16-10 11-16,-4-8-2 15,-7-12-8-15,-24-5-1 16,0-6 23-16,0-3-16 0,-24 15 15 16,-7 11-19-1,10 25 5-15,7 21 19 0,8 12-27 16,6 2 4-16,0 20-8 16,0 43-5-16,0 22 9 15,0 15 0-15,0-11 8 16,20-9-21-16,18-12 13 15,0-13-29-15,-4-15-1 16,-3-12-74-16,7-10 5 16,-17-10-71-16,3-8-30 15,-17 0 3-15,-7-26-111 16</inkml:trace>
  <inkml:trace contextRef="#ctx0" brushRef="#br2" timeOffset="397749">2039 7536 176 0,'0'0'261'0,"0"0"-101"15,0 0-24-15,0 0 21 16,0 0-32-16,0 0-44 16,-31-52-74-16,89 47 2 15,25 2-9-15,-7 3-8 16,-4 0-75-16,-14 8-268 16</inkml:trace>
  <inkml:trace contextRef="#ctx0" brushRef="#br2" timeOffset="398451">3156 7751 364 0,'0'0'448'0,"0"0"-314"0,0 0-16 16,0 0 26-16,0 0-61 16,0 0 8-16,-65-141-42 15,48 135-20-15,10 3 4 16,-7 3-31-16,14 0 7 16,-14 0-9-16,-16 26-7 0,-8 17 1 15,0 9 6-15,31-2-1 16,7 0-7-16,0-10-1 15,24-6 7-15,14-11 1 16,-4-9 1-16,11-8-4 16,-14-6 4-16,0 0 0 15,-4-20 14-15,-3-17-6 16,-10-12-4-16,0-2-3 16,-7-12 11-16,-7 6-3 15,0 2-9-15,-14 15 0 16,-17 15 5-16,-3 7 7 15,3 12-5-15,-7 6-7 16,0 0 3-16,4 24-16 0,3 20 13 16,17 6 0-1,-3-2-12-15,17-1 17 0,0-11-5 16,0-7 0-16,38-3-10 16,13-9 3-16,11-11 6 15,17-6 1-15,4 0 0 16,-1-6 13-16,-10-14-13 15,-10-3 0-15,-10-3 7 16,-18-5-6-16,11-1-1 16,-7 3 0-16,-7 13-1 15,-17 4 7-15,-8 12-7 16,12 0 1-16,-5 12-12 16,8 22 7-16,3 6 5 0,-3 0 0 15,-4 0-6-15,4-6 11 16,9-8-5-16,-2-6 0 15,10-9-12-15,7-7-66 16,-1-4-129-16,1-4-147 16</inkml:trace>
  <inkml:trace contextRef="#ctx0" brushRef="#br2" timeOffset="400259">4425 7130 786 0,'0'0'184'0,"0"0"-55"16,0 0-17-16,0 0 6 15,0 0-80-15,0 0 7 16,-45-80-45-16,111 74 18 15,23 1-21-15,7-1 3 16,-6 0 0-16,-15 1-6 16,-23-2 9-16,-24 2-3 15,-11 2 0-15,-3 0 14 0,-14 3-12 16,0 0-2 0,0 0 1-16,0 0-4 0,0 0 3 15,-31 29 0-15,-7 22-9 16,3 18 20-16,4 6-14 15,18 2 3 1,-11 0 0-16,17-6-6 0,-7-2 8 16,0-10-2-16,-3-7 0 15,10-7 11-15,0-13-11 16,7-9 0-16,-7-11 0 16,7-11-9-16,-6-1 13 15,-5 0-4-15,-3 0 0 16,-6 0 8-16,3 0-9 15,10-1 1-15,7-5 0 16,0 3-6-16,0-2 6 0,0-13-5 16,51-5 3-16,1-8-10 15,10 2 7-15,-11 3 5 16,-16 8 0-16,-11 2-4 16,-4 8 4-16,-9 2 0 15,-11 3 0-15,14 3-4 16,-1 0 3-16,11 0 1 15,-3 0 0-15,10 0-8 16,-10 20 10-16,-4 3-2 16,-4 0 0-16,1 0 10 15,-7-6-8-15,-7-1-2 16,0-7 0-16,7-3-4 0,-7-3 4 16,10-3 0-16,-10 0 11 15,0 0-5-15,7 0 10 16,0-10-7-16,14-16-3 15,3-4-6-15,3-1 0 16,4 5 0-16,0 6-3 16,-17 6 13-16,0 8-14 15,3 6 4-15,3 0-10 16,5 0-4-16,2 0 12 16,11 3 2-16,-7 17-4 15,-4-3 14-15,4-6-10 16,-10-5 0-16,-4-2 4 0,4-4-11 15,10 0 7-15,6-5 0 16,5-25 4 0,2-4 10-16,-6-4-14 0,-14 1 0 15,-17-3 5-15,0-2-3 16,-7 2 0-16,0 5-2 16,0 13 11-16,0 7 1 15,-7 9-4-15,0 6-8 16,7 0-8-16,0 29-1 15,0 16 8-15,0 7 1 16,0 0-6-16,14-4 15 16,17-8-9-16,-17-3 0 15,6-11 4-15,-2-6-17 0,-12-9 13 16,1-2 0 0,-7-6-4-16,0 0-3 0,0 0-8 15,-31-1-7-15,-13-2 3 16,9 0 18-16,4 0-34 15,18 0 25-15,-5 0 1 16,18 0-3-16,0 0 12 16,0 0 0-16,0 0-10 15,0 0 5-15,0 0-19 16,45-5-8-16,0-10 26 16,30 1 5-16,-16-3 1 15,6-6 0-15,4-2 11 16,-11-1-15-16,1-6 5 15,-7 1-1-15,-22-4 38 16,-16 1-24-16,-3-3 44 0,-11 3-13 16,0 3-34-16,-18 4 29 15,-2 10-34-15,3 8-4 16,10 9 19-16,7 0-14 16,-7 0-12-16,0 32 5 15,-7 14 0-15,7 8-5 16,-3 1 5-16,10-4 0 15,0-2-7-15,0-13 14 16,0-4-7-16,17-11 0 16,-3-13 0-16,7-8-1 15,9 0 1-15,1 0 0 16,21-29 6-16,-7-8 5 0,6-9-11 16,-6-8 0-1,0 3 5-15,-11-4-8 0,11 9 3 16,-7 9 0-16,-7 11-7 15,-4 15 13-15,-3 11-8 16,-3 0 2-16,3 21-2 16,-4 13-10-16,4 5 12 15,-17 4 0-15,0-5-6 16,0-4 15-16,0-5-9 16,3-13 0-16,-3-7 4 15,0-6-11-15,0-3 7 16,14 0 0-16,10-12-3 15,6-22 18-15,1-17-15 16,-10-6 0-16,-21-12 13 0,3-8-9 16,-10-3-4-16,0-9 0 15,0 6 25-15,-10 6-18 16,-11 17 3-16,7 23 1 16,4 17 3-16,-4 16-7 15,14 4-7-15,0 30-5 16,-7 38-9-16,0 29 18 15,0 15-4-15,7-1 0 16,0-5 7-16,0-14-17 16,0-15 10-16,0-17-50 15,0-18-15-15,0-16-118 16,0-12-20-16,0-14-13 16,0 0-66-16,0-20-218 0</inkml:trace>
  <inkml:trace contextRef="#ctx0" brushRef="#br2" timeOffset="400575">6945 7279 252 0,'0'0'177'0,"0"0"-26"16,0 0-68-16,0 0 6 15,0 0 15-15,0 0-10 16,-44-61-59-16,64 61-30 16,39-3 31-16,3-2-23 15,10-1 10-15,-3-1 24 16,-18-3-34-16,8 4 19 15,-15 0 11-15,-23 1-29 16,-4 2 40-16,-3 3-18 0,-14-2-9 16,0 2 11-16,0 0-31 15,0 0-1-15,0 2-6 16,0 28 11-16,0 9-17 16,0 10 6-16,0-7 0 15,0-1-2-15,0-5 6 16,0-1-4-16,0-7 0 15,0-2-8-15,0-9-89 16,-7-9-159-16,0-8-125 16</inkml:trace>
  <inkml:trace contextRef="#ctx0" brushRef="#br2" timeOffset="400907">7368 7019 480 0,'0'0'220'0,"0"0"-87"16,0 0-15-16,0 0-14 16,0 0-56-16,0 0 1 15,-75-83-36-15,75 83 2 16,0 0-20-16,0 22 5 16,0 4 0-16,0-3-8 15,24-3 16-15,10-12-8 16,11-8 5-16,0 0 0 15,-14-8 15-15,-11-20-5 16,-3-10 20-16,-17-2 39 16,0-2-64-16,-24 1 9 0,-20 13-19 15,-1 8 12-15,0 14-29 16,18 6 16-16,9 8-87 16,5 35-2-16,13 9-92 15,0 3-60-15,0 2-419 16</inkml:trace>
  <inkml:trace contextRef="#ctx0" brushRef="#br2" timeOffset="401668">7692 7321 423 0,'0'0'187'0,"0"0"-21"15,0 0-6-15,0 0-27 16,0 0-17-16,0 0-26 15,61-137-19-15,-61 126 8 16,0 3-66-16,0 8 14 16,-17 0-15-16,10 0 2 15,-13 10-25-15,3 28 11 16,-4 11 0-16,7 4-6 16,14 0 11-16,0-8-5 15,0-5 0-15,21-9 2 16,24-11-8-16,13-14 6 15,4-6 0-15,-11 0 5 0,-6-23 7 16,-10-11-11-16,-11-6 9 16,-24-11-1-16,0-6 29 15,0-1-26-15,-38 1-10 16,-7 8 29-16,0 10-25 16,-6 13-1-16,6 8-5 15,7 16 15-15,4 2-23 16,3 17 8-16,0 29 0 15,17 8-19-15,7 9 19 16,7 2 0-16,0-1 0 16,31-10 11-16,11-18-15 15,2-9 4-15,8-13 0 16,10-14-6-16,3 0 12 0,-6 0-6 16,9-23 0-1,-9-9 12-15,-8-2-14 0,8-3 2 16,-15-3 0-16,1 0-3 15,-14 6 10-15,-10 8-7 16,3 11 0-16,-17 10 5 16,0 5-15-16,6 0 10 15,5 12 0-15,-5 19-14 16,-6 6 18-16,7 3-4 16,-4-5 0-16,-3-7 10 15,0-10-14-15,7-10 4 16,3-8 0-16,17 0-3 15,18-15 11-15,10-19-8 0,10-11 0 16,-14-1 14-16,4 3-15 16,-17 6 1-16,-17 11 0 15,2 6-9-15,-9 14 9 16,10 6 0-16,0 0-1 16,-3 18-2-16,-4 18-9 15,-24 13-21-15,0 2-128 16,0-2-212-16,0-9-516 15</inkml:trace>
  <inkml:trace contextRef="#ctx0" brushRef="#br2" timeOffset="424003">609 11075 538 0,'0'0'251'0,"0"0"-102"0,0 0-3 16,0 0 0-1,0 0-13-15,0 0-60 0,20-11-12 16,-13 11-10-16,-7 0-33 15,0 0 9-15,0 0-26 16,0 0-1-16,0 3-2 16,-21 34-23-16,-30 17 25 15,-18 17 9-15,-3 10-1 16,20-7-7-16,14 0-1 16,21 1-5-16,17-1 0 15,0-11-23-15,38-14-20 16,14-23 16-16,16-15 3 15,-2-11 29-15,3 0 0 16,-18-14 1-16,-6-12 8 16,-25-3-8-16,-6 1 11 15,-14-7 15-15,0 1-19 16,0 3 13-16,0 5-11 0,0 6-8 16,0 6 11-16,-7 8-9 15,7 0-2-15,0 6-2 16,0 0-1-16,0 0 1 15,0 0-6-15,0-3-15 16,18 3 18-16,2 0-13 16,11 0 16-16,-3 0-1 15,-4 0 5-15,-11 0-6 16,1 17 2-16,10 15-4 16,-10 12-4-16,0 6 6 0,-4 10 2 15,-10 0-1 1,0 0 9-16,0-5-5 0,0-5-3 15,0-6 0-15,0-7 8 16,0-6-8-16,0-5 0 16,0-9-1-16,0-8 0 15,0-4-7-15,0-5-136 16,0 0-89-16,0-14-57 16,65-44-539-16</inkml:trace>
  <inkml:trace contextRef="#ctx0" brushRef="#br2" timeOffset="424590">1231 11484 450 0,'0'0'296'16,"0"0"-218"-16,0 0-29 15,0 0-30-15,0 0 9 16,0 0-28-16,117-3 70 15,-59 3 33-15,4 0-40 16,-17 0-21-16,-18 0 19 16,-20-8-10-16,-7-1 37 15,0 1-20-15,0-4-34 16,0 4 8-16,-14-4-40 16,-16 4 1-16,2 5-5 15,-10 3 11-15,0 0-9 0,-6 17 0 16,-1 23 1-16,11 9-5 15,3 9 4-15,31-2 0 16,0 1-4-16,0-9 5 16,51-7-3-16,1-15 2 15,17-15-4-15,-4-11 0 16,17 0 8-16,8-20-2 16,-4-26 9-16,-11-8-6 15,-9-3 13-15,-15-12 6 16,-13 0-10-16,-7-8 13 15,-17 0-22-15,-14 11 8 16,0 12 3-16,0 17-12 16,0 19 12-16,0 12 3 15,0 6-19-15,-7 0 0 16,-7 22-11-16,-10 29 11 0,3 13-9 16,4 14 18-16,10-9-9 15,7-6 0-15,0-9-11 16,24-11-8-16,14-12-47 15,21-6-33-15,-1-10-46 16,-6-6-81-16,-14-9-67 16,-25 0 8-16,-13 0-254 15</inkml:trace>
  <inkml:trace contextRef="#ctx0" brushRef="#br2" timeOffset="424765">1956 11549 269 0,'0'0'299'16,"0"0"-127"-16,0 0 3 0,0 0-19 15,0 0-35-15,0 0-88 16,-37-45-33-16,95 42-10 16,18-2 10-16,13 2 24 15,-6 3-24-15,-11 0-9 16,-14 0-71-16,-27 22-141 16,-24 7 6-16,-7 9-207 15</inkml:trace>
  <inkml:trace contextRef="#ctx0" brushRef="#br2" timeOffset="424981">289 12208 714 0,'0'0'232'0,"0"0"-75"0,0 0-20 15,0 0-49-15,0 0-44 16,405-38 11-16,-136 7 19 15,13-7-56-15,0 4-3 16,-52 9-15-16,-68 7-5 16,-80 10-31-16,-61 8-134 15,-21 0-181-15,-59 3-59 16</inkml:trace>
  <inkml:trace contextRef="#ctx0" brushRef="#br2" timeOffset="425189">0 12469 4 0,'0'0'823'0,"0"0"-702"15,0 0-21-15,0 0 42 16,437-7 45-16,-124-39-62 16,34-5-72-16,-21 2 0 15,-68 6-41-15,-103 17-9 16,-79 12 3-16,-69 8-6 15,-7 6-30-15,-66 0-211 16,-37 24-524-16</inkml:trace>
  <inkml:trace contextRef="#ctx0" brushRef="#br2" timeOffset="427022">4356 11127 1012 0,'0'0'239'15,"0"0"-67"-15,0 0-42 16,0 0-46-16,0 0-61 16,0 0-22-16,-7 34-1 15,7 29 8-15,18 16-8 16,2 5 5-16,1 2 1 15,-4 0 0-15,-10-6-6 16,0-6 0-16,0-14 3 0,-7-17 1 16,0-20-4-16,0-15 0 15,0-8 4-15,0 0 3 16,7 0-3-16,-7-3 4 16,10-31 17-16,4-14-22 15,13-22 2-15,18-9-5 16,0-1 2-16,-1-1-2 15,-6 8 0-15,0 15 0 16,-17 15-6-16,3 14 5 16,-17 19-1-16,-1 6 1 15,-6 4-29-15,0 0 3 16,14 0-39-16,10 9-33 0,-10 20 5 16,-7 5-132-16,-7 8-75 15,0 8-48-15</inkml:trace>
  <inkml:trace contextRef="#ctx0" brushRef="#br2" timeOffset="427900">4611 11602 538 0,'0'0'209'0,"0"0"-60"16,0 0-31-16,0 0-14 15,0 0-61-15,0 0-37 0,51 42 63 16,-6-20-24-1,7 2-15-15,-1-1 3 0,8-3-23 16,-8-8 6-16,8-4 4 16,-4-5-20-16,-4-3 27 15,-16 0-18-15,9 0 6 16,-6-11 28-16,-7-18-12 16,-17-3 4-16,0-4 16 15,-14-2-36-15,0 5 20 16,0 0-18-16,-28 8-7 15,-3 5 12-15,0 5-19 16,18 9 2-16,-1 6-5 16,7 0-12-16,0 0 9 15,-10 3-7-15,3 29 10 0,7 8 1 16,7 5-1-16,0-2-15 16,7-5 13-1,38-7-25-15,-1-11 24 0,8-8-3 16,0-12 6-16,-1 0-6 15,1 0 11-15,-1-20-5 16,-13-3 10-16,0-1-8 16,-17-1 6-16,-4-1 5 15,-10 0-13-15,0 10 22 16,-7 7-17-16,0 3 5 16,0 6-10-16,0 0-2 15,0 0 0-15,0 3-17 16,0 22 17-16,20 4-13 0,18 0 5 15,14-8 2-15,-1-11 4 16,11-7 0-16,-10-3 4 16,-1 0 0-16,1-22 3 15,-14-10 7-15,-18-3-6 16,4 1 20-16,-24 3 9 16,0 5-19-16,0 9 21 15,0 5-13-15,0 7-14 16,0 5 1-16,0 0-9 15,0 14-12-15,-24 40-3 16,-7 26 15-16,4 29 8 16,-4 2-8-16,17 7 1 15,0-1-3-15,-3-5 2 16,3-10 0-16,7-12 0 16,-17-22 3-16,11-23-3 0,-1-15 0 15,-3-20 1-15,10-6-7 16,0-4 1-16,-24 0 5 15,-21 0 14-15,-13-12 3 16,-17-11-1-16,3 0-16 16,-4-5 5-16,7-1-10 15,18-2 5-15,20-6-30 16,38-12-2-16,7-14-35 16,100-15-26-16,34-7-51 15,20-7-87-15,-6 7-71 16</inkml:trace>
  <inkml:trace contextRef="#ctx0" brushRef="#br2" timeOffset="428208">5972 11021 704 0,'0'0'238'0,"0"0"-55"16,0 0-21-16,0 0-13 15,0 0-64-15,0 0-8 16,-147-143-26-16,147 143-47 16,0 0-4-16,37 0 0 15,39 23 0-15,34 19 13 0,24 28-4 16,-3 15-4-16,3 18-4 16,-14 14 6-16,-23 9-3 15,-39 0-1-15,-27 3-3 16,-31-9 0-16,-69-9-3 15,-48-11-3-15,-37-11-59 16,-25-15-100-16,7-16-159 16,-7-16-572-16</inkml:trace>
  <inkml:trace contextRef="#ctx0" brushRef="#br2" timeOffset="428680">3734 10832 757 0,'0'0'247'0,"0"0"-51"0,0 0-48 15,0 0-28-15,0 0-42 16,0 0-20-16,0-88-21 15,0 88-27-15,0 23-2 16,0 37 1-16,-27 37-9 16,-4 32 47-16,0 11-46 15,17 5 23-15,14-5 0 16,7-11-23-16,55-14 13 16,17-18-14-16,17-20 0 15,7-17 7-15,24-14-7 16,1-11-11-16,-5-10-69 15,-33-14-136-15,-46-11-513 0</inkml:trace>
  <inkml:trace contextRef="#ctx0" brushRef="#br2" timeOffset="462015">2771 10985 319 0,'0'0'116'0,"0"0"37"0,0 0-12 15,0 0 5-15,0 0-2 16,0 0-9-16,-75-75-8 16,68 75-33-16,7 0-20 15,-7 0 0-15,7 0-47 16,-7 0 2-16,0 0-24 16,-7 29 2-16,-10 31-7 15,-7 23 5-15,4 12-4 16,13 2 14-16,4-3-14 15,10-9-1-15,0 2 0 16,0-8 11-16,44-7-16 0,-6-9 6 16,7-11-2-16,0-18-3 15,-7-11-79-15,-11-12-11 16,4-8-47-16,-10-3-89 16,3 0-64-16,-17-17-186 15</inkml:trace>
  <inkml:trace contextRef="#ctx0" brushRef="#br2" timeOffset="462250">2912 11450 525 0,'0'0'197'16,"0"0"-67"-16,0 0-2 0,0 0 11 16,0 0-29-16,0 0-32 15,0-40-23-15,0 40-55 16,0 10-5-16,0 16 5 15,0 9 0-15,0 8 19 16,0-3-19-16,7 3 5 16,-7 0-5-16,0-6 0 15,0-2-102-15,0-10-97 16,7-9-114-16,-7-6-309 16</inkml:trace>
  <inkml:trace contextRef="#ctx0" brushRef="#br2" timeOffset="462651">3187 11438 481 0,'0'0'194'0,"0"0"-63"16,0 0 22-16,0 0-36 16,0 0-38-16,0 0 19 15,0-54-64-15,0 54-22 16,0 0-12-16,-17 11-22 15,-4 18 22-15,1 3 9 16,-11-4-3-16,17-2-9 16,4-6 3-16,3-9-11 15,7-3-10-15,0-8-23 16,0 0 39-16,31 0 1 16,-10 0 4-16,3-10 12 0,-4-8-12 15,4 1 4-15,-17 6 11 16,0 2-6-16,0 3 18 15,-7 6 1-15,0 0-18 16,0 0-10-16,0 0-9 16,0 12-2-16,0 13 2 15,7 4 18-15,-7 0-6 16,10-4-3-16,-10-2-29 16,0-3-57-16,0-6-114 15,0-4-41-15,0-10-209 16</inkml:trace>
  <inkml:trace contextRef="#ctx0" brushRef="#br2" timeOffset="462910">3277 10884 568 0,'0'0'205'0,"0"0"-54"16,0 0 13-16,0 0-92 15,0 0-71-15,0 0 8 16,-24 177 31-16,48-77 4 16,3 6 1-16,11-3-31 15,7-6 7-15,-1-5-17 16,-13-10-1-16,-17-4 4 0,-7-6-7 16,-7-13-15-16,0-7-94 15,-45-13-174-15,-6-7-238 16</inkml:trace>
  <inkml:trace contextRef="#ctx0" brushRef="#br2" timeOffset="463458">3425 11473 347 0,'0'0'108'16,"0"0"4"-16,0 0-26 15,0 0-36-15,0 0-24 16,0 0-14-16,0 0 12 15,0 0-8-15,0 0-1 16,0 0-1-16,0 0-11 16,6 0 3-16,8 0 28 15,3 0-21-15,4-3 15 0,-14-5-13 16,7 2 2 0,-4-4 23-16,-10 2-29 0,0 3 13 15,0-4 16-15,0 3 0 16,0 4-12-16,0-4-20 15,-24 3-8-15,-4 0 9 16,4 1-9-16,4 2 0 16,2 0 1-16,12 0 6 15,-1 0-12-15,7 0 5 16,0 0-2-16,0 0-2 16,0 0 2-16,20 8 2 15,25 0 0-15,0 4 2 16,17 2 0-16,-11 4-2 15,-16-2 0-15,-4 7 0 16,-25 6-6-16,-6 0-128 0,-6 4-133 16</inkml:trace>
  <inkml:trace contextRef="#ctx0" brushRef="#br0" timeOffset="466639">24155 8862 585 0,'0'0'173'0,"0"0"-52"16,0 0 2-16,0 0-43 15,0 0-10-15,-110-148-17 16,-25 139-52-16,-43-2 26 15,-60 3-21-15,-40-10-3 16,-35 1 32-16,-27 3-32 16,-1 0 11-16,-16 4 4 15,9 8-10-15,22 2 4 16,13 0-12-16,41 23 0 16,49 11-12-16,37 3 13 15,45 1-1-15,45 2 0 16,24 3 11-16,10 2-15 15,3 9 4-15,8 3 0 16,-1 10-8-16,-6 10 16 0,6 6-8 16,0 8 0-16,15 3 14 15,-1 3-14-15,14-5 0 16,10 2 0-16,7-5-2 16,7-1 16-16,0 2-11 15,0-5 18-15,0-3-20 16,0 2 29-16,0-7-28 15,0 0 0-15,0-11 5 16,0-3 3-16,14-3-10 16,10-3 0-16,27 1 12 15,8 1 1-15,23 4-13 16,8 3 3-16,13 7 1 0,7 9 3 16,24-5-7-16,21-9 0 15,24-11 8-15,13-16-2 16,52-13-6-16,31-8 0 15,21-9 2-15,31-2-2 16,6-4 0-16,8-1 0 16,23 1 9-16,28 1-13 15,10 3 4-15,28-4 0 16,21-5 4-16,9 0-2 16,15 0-2-16,6-8 0 15,-13-7 1-15,-18 0-5 16,-34 8 4-16,-37-5 0 15,-25 4 1-15,-48-1 8 0,-17 1-9 16,-38 2 0-16,-21 0-1 16,-24-6-3-16,-20 1 4 15,-14 0 0-15,-17-1-6 16,-14 1 8-16,-7 2-2 16,-11 4 0-16,-16-5 10 15,-4 5-11-15,-13 0 1 16,6-4 0-16,-17 3-2 15,10-3 7-15,-6 1-5 16,-18-3 0-16,4-1 6 16,-24-2-6-16,-11 0 0 15,-3-12 2-15,-17-3 0 0,17-3 3 16,-11-5-5 0,18 0 21-16,7 0-13 0,13-6 1 15,18 4-9-15,6-8 3 16,-3-7-2-16,11-6 6 15,-1-14-4-15,-13-9 6 16,-18-14 0-16,-20-6 7 16,-24-6-15-16,-14-5 4 15,0-2 5-15,-52 3-9 16,-23 2-1-16,-22 0 4 16,-6 1 12-16,-7 2-10 15,-10 5-6-15,-4 6 6 16,-24 8-13-16,-3 9 7 15,-17 11 0-15,-11 9-4 0,0 9 13 16,-27 5-11-16,-8 10 2 16,-47 4-1-16,-21 14-17 15,-51 12-2-15,-52 6-44 16,-38 0-11-16,-52 26-92 16,-27 9-90-16,-10-1-133 15</inkml:trace>
  <inkml:trace contextRef="#ctx0" brushRef="#br0" timeOffset="467485">29745 9102 520 0,'0'0'133'16,"0"0"-17"-16,14-191 5 15,-59 129-4-15,-37 4-55 0,-21 4 4 16,-14 5-8-16,-10 14-22 16,10 10 25-16,3 20-34 15,11 5-7-15,-7 11 18 16,-10 41-37-16,-14 19 15 15,-7 23-9-15,10 17 2 16,-3 21 8-16,14 12-16 16,23 6 2-16,32 14-1 15,27-2 11-15,31 7-13 16,7 0 0-16,45 5 6 16,65-8-12-16,55-9 6 15,28-19 0-15,13-30-2 16,0-32 4-16,-3-35-2 0,3-39 21 15,1-2 7 1,2-43 29-16,-2-29-24 0,-15-15-6 16,-6-16 12-16,-24-24-17 15,-22-30 9-15,-12-16-6 16,-39-22-23-16,-37-7 27 16,-52-7-29-16,0 0 0 15,-103 9-4-15,-52 0 14 16,-55 17-10-16,-34 17 0 15,-38 31 8-15,-27 41-21 16,-4 43 13-16,17 48 0 16,21 23-12-16,17 103 9 0,4 77-53 15,3 51-74 1,-31 16-340-16</inkml:trace>
  <inkml:trace contextRef="#ctx0" brushRef="#br0" timeOffset="473047">15015 6583 481 0,'0'0'153'16,"0"0"-18"-16,0 0-60 0,0 0-7 15,0 0 32-15,0 0-43 16,0 0 8-16,-58-67-29 15,6 60-34-15,-13 2 36 16,-18 2-22-16,-6 0 13 16,-7-3 22-16,0 0-50 15,-15 1 26-15,-23-1-13 16,-13 3-6-16,-39 3 1 16,-31 0-9-16,-34 0 0 15,-17 14-2-15,10-4 9 16,7-5-7-16,21-5 0 15,13 0 15-15,11 0-11 16,6 0-1-16,-9 0-3 16,9 5 16-16,1 7-3 0,-1 0-13 15,15 5 0 1,13 5 13-16,3 2-21 0,11 4 8 16,17 1 0-16,11 2-3 15,16 1 13-15,18-4-10 16,17 1 0-16,17-3 12 15,27-4-23-15,5 1 11 16,5-5 0-16,12 2-7 16,-1-1 17-16,0 13-10 15,-10 7 0-15,3 11 10 16,-9 7-17-16,-8 3 7 16,10 5 0-16,-3 2-3 15,0-2 12-15,11 4-9 0,6-1 0 16,4 4 12-16,3-4-15 15,7 5 3-15,0-2 0 16,0-3 6-16,0-5 9 16,0-6-15-16,31-6 0 15,13-5 10-15,22-3-7 16,9-3-3-16,29-5 0 16,-1-4 17-16,7-3-10 15,10-5-2-15,-10-2-5 16,10-7 13-16,4-3-14 15,17-8 1-15,24-3 0 16,35 0 6-16,44 0 5 0,51-18-11 16,39-4 0-16,17 2 4 15,-4 0-14-15,-13 3 10 16,-39 3 0-16,-33 4-1 16,-32 2 13-16,-24 2-12 15,-13-2 0-15,-1 2 6 16,15-3-9-16,9 4 3 15,8-1 0-15,-11-3-2 16,-7-1 8-16,4-2-6 16,-11-5 0-16,-6-3 4 15,-1 6-11-15,-6-1 7 16,-7 4 0-16,7 2-4 0,-11 0 11 16,4 1-7-16,6 2 0 15,1 1 8-15,-17 1-9 16,-4-2 1-16,-11 4 0 15,-6-1-4-15,-14 0 10 16,-13 1-6-16,-18-2 0 16,-14-1 5-16,-10-1-12 15,-10-3 7-15,-4-2 0 16,-13 3-4-16,-7-4 12 16,-1 4-8-16,-13-4 0 15,-3 0 2-15,3-2 9 16,-11 3-10-16,-2-3 2 15,2-4 14-15,11-2-9 0,7-5-1 16,-11-7-6 0,4-5 8-16,-3-9 9 0,-4-13-15 15,-17-10 2-15,7-14 17 16,-14-12-13-16,0-5-4 16,0-3-5-16,0 1 10 15,0 1-6-15,10 7-4 16,11-3 0-16,-15 1 1 15,1-2 9-15,0-6-10 16,-7 7 0-16,0 6 9 16,-20 8-11-16,-46 14 2 15,-30 12 0-15,-38 6-9 16,-83 8 13-16,-85 17-4 16,-101 18 0-16,-123 8 4 15,-103 29-18-15,-59 44 7 0,-61 34-67 16,-21 33-30-16,-38 14-275 15</inkml:trace>
  <inkml:trace contextRef="#ctx0" brushRef="#br0" timeOffset="493591">17151 6341 561 0,'0'0'241'0,"0"0"-83"16,0 0-5-16,0 0-11 15,-28-195-45-15,28 138-3 16,0-8-39-16,0-4-21 16,0-3 8-16,14-5-33 15,24-3 2-15,-4-2-1 16,4-7 5-16,0 1-10 16,-7 4-5-16,-4 4 0 15,-10 6-3-15,-17 8 7 16,0 12-4-16,0 17 0 0,0 11 14 15,0 17-19 1,0 6 5-16,0 3 0 0,0 0-13 16,-17 0 6-16,-10 0 7 15,-35 20-3-15,-4 12 6 16,-16-1 1-16,10 3-4 16,-4 3 0-16,24-4-8 15,8-8 13-15,23-8-5 16,11-5 0-16,10-10 3 15,0 1-16-15,0-3 12 16,0 0 1-16,31 0-11 16,27-25 11-16,18-18 0 0,6-9 0 15,-9-8 12 1,9 0-16-16,-10 11 4 0,-10 9 0 16,-27 23-7-16,-4 17 7 15,-1 0 0-15,-2 23-5 16,3 20 9-16,0 3-6 15,-17 2 2-15,-1 9-13 16,1 0-29-16,3 10-156 16,11-13-134-16,3-11-271 15</inkml:trace>
  <inkml:trace contextRef="#ctx0" brushRef="#br0" timeOffset="501427">19554 12145 733 0,'0'0'249'16,"0"0"-68"-16,0 0-3 15,0 0-81-15,0 0-14 0,0 0-20 16,0 0-34-16,-120-32 2 15,120 32-27-15,7 0-2 16,30-5-2-16,15-4 5 16,6 3 5-16,25 0-10 15,-18 6 12-15,-3 0-14 16,-17 0 2-16,-18 6 0 16,-9 2-2-16,-12 7-12 15,-6 5 13-15,0 6-6 16,-37 5-3-16,-29 1 7 15,-16 2 3-15,13-10 0 16,11-6-5-16,20-5 11 0,17-8-6 16,21-2 0-16,0-3 1 15,0 0-7-15,0 0 6 16,0 0-7-16,7 0 5 16,24 0-17-16,20 5 19 15,15 4-1-15,3 5 4 16,-11 1 1-16,0 5-4 15,-13 0 0-15,-14 6-4 16,-10-9 4-16,-14-1-1 16,-7-1-1-16,0-1-8 15,-7 1 9-15,-38 0 1 16,-20-5 4-16,-18 2 1 0,11-4-5 16,-4-2-1-16,11 0-34 15,13 0-54 1,21-6-47-16,25 0-103 0,6 2-67 15,0-2-288-15</inkml:trace>
  <inkml:trace contextRef="#ctx0" brushRef="#br0" timeOffset="501810">20338 12125 518 0,'0'0'266'15,"0"0"-110"-15,0 0-17 16,0 0 7-16,0 0-28 0,0 0-52 16,-89-49-11-16,89 49-31 15,0 0-13-15,0 0-3 16,0 0-8-16,0 0 0 16,0 5-3-16,0 22 3 15,0 1 7-15,24 4-6 16,3-4-1-16,4 3 8 15,7-2-3-15,-11-2-4 16,4-5 0-16,-10-5 4 16,3 0-2-16,-17-2-3 15,-7-4 0-15,0 0-1 16,0 0-4-16,-21 0 5 16,-41 4 1-16,4-2 1 15,-7-8-2-15,3 0-20 0,10-2-73 16,18-3-95-16,10 0-80 15,17 0-78-15,7-6-271 16</inkml:trace>
  <inkml:trace contextRef="#ctx0" brushRef="#br0" timeOffset="501988">20228 12150 480 0,'0'0'186'0,"0"0"1"15,0 0-32-15,0 0-25 16,0 0-16-16,0 0-48 15,89-134-21-15,-54 131-33 16,3 3-8-16,13 0-5 0,-6 0 1 16,6 17-65-16,-6 12-115 15,-7 5-139-15,-7-6-341 16</inkml:trace>
  <inkml:trace contextRef="#ctx0" brushRef="#br0" timeOffset="506283">18010 12454 458 0,'0'0'178'16,"0"0"-29"-16,0 0-36 0,0 0-50 16,0 0-29-1,0 0-21-15,59-21-13 0,3 19 20 16,-28-10-6-1,-3 6-6-15,-17 0 35 0,-4 4 0 16,-10-5 18-16,0 6 10 16,0-9-19-16,0 3-25 15,-24-1-23-15,-7 4 4 16,-3 4-15-16,-18 0 7 16,-10 0 0-16,10 23-3 15,1 8 8-15,23 3-10 16,11 3 5-16,17-5-3 15,24-4-4-15,42-5 4 16,23-9-7-16,7-8 6 16,-13-6 2-16,-18 0-1 0,-13-20 3 15,-21-11 0-15,-11-12 15 16,-3-5-12-16,-17-8 20 16,0 6 25-16,0-8 6 15,-37 7-6-15,6 5-22 16,3 15-7-16,4 14 12 15,17 11-23-15,0 6 2 16,7 0-10-16,0 0-16 16,-7 37 14-16,1 14-14 15,6 21 16-15,0-6 0 16,0 0-10-16,13-9-49 16,25-12-46-16,7-2-31 0,-11-14-49 15,4-6-33-15,-14-17-82 16</inkml:trace>
  <inkml:trace contextRef="#ctx0" brushRef="#br0" timeOffset="506432">18196 12431 334 0,'0'0'201'0,"0"0"-48"16,0 0-13-16,0 0-56 15,0 0-84-15,0 0 6 16,268-69-4-16,-151 61-2 15,3 2-164-15,-23-8-213 16</inkml:trace>
  <inkml:trace contextRef="#ctx0" brushRef="#br0" timeOffset="506694">18983 11833 634 0,'0'0'197'15,"0"0"-31"-15,0 0-31 16,0 0 10-16,0 0-60 16,0 0-49-16,-106-77-28 15,99 105-8-15,-7 32-6 16,0 23 0-16,-3 14 12 0,10 9-1 16,0 3-5-1,7 0 0-15,21-6-1 0,55-9 1 16,34-11-12-16,24-21-82 15,38-9-82-15,6-26-64 16,15-21-431-16</inkml:trace>
  <inkml:trace contextRef="#ctx0" brushRef="#br0" timeOffset="506964">20730 11582 868 0,'0'0'146'0,"0"0"-43"15,0 0-47-15,0 0-51 16,0 0 20-16,254 185 19 16,-144-79-23-16,-13 11 41 15,-8 4-34-15,-30 1-5 16,-29-7-11-16,-30 1-9 15,-44 2-6-15,-97 5-14 16,-59-3-205-16,-37-11-267 16</inkml:trace>
  <inkml:trace contextRef="#ctx0" brushRef="#br0" timeOffset="508598">17515 12476 513 0,'0'0'135'16,"0"0"6"-16,0 0 5 15,0 0-49-15,0 0-11 16,0 0-2-16,0-40-49 0,0 40 8 16,0 0-17-16,0 0 3 15,0 0-2-15,0 0-27 16,-7 0 0-16,-17 0-8 15,-3 6-3-15,-18 14 3 16,0 8 8-16,14 1-3 16,17-1 1-16,14-2-42 15,0-3-11-15,0-14-20 16,21 0 22-16,17-9 45 16,7 0 2-16,-8-9 6 15,8-20 11-15,-17-2-10 16,3-1 20-16,-18 1 44 15,1 5-5-15,-4 3 23 16,-10 9-31-16,0 6 10 16,0 8 12-16,0 0-45 0,0 0-11 15,0 0-18-15,0 2-15 16,0 47 12-16,-17 20-6 16,3 28 9-16,14 11 5 15,0 9-1-15,0 9-4 16,21 3 0-16,10-8 4 15,0-14-4-15,-10-21 0 16,3-22 0-16,-11-25-3 16,-6-13 7-16,-7-13-4 15,0-6 0-15,0-1 0 16,0-6-3-16,-7 0-5 16,-44 0 8-16,-18 0 29 0,4-18-27 15,13-10 5-15,1-10-5 16,13-6 7-16,10-17-12 15,28-22 3-15,0-16-25 16,35-13 1-16,54 3-68 16,31 15-64-16,-3 28-125 15,-20 11-411-15</inkml:trace>
  <inkml:trace contextRef="#ctx0" brushRef="#br0" timeOffset="509703">21954 12290 572 0,'0'0'195'0,"0"0"-47"16,0 0-12-16,0 0 0 16,0 0-70-16,0 0-22 15,-45-19-35-15,83 19-9 16,27 0 0-16,25 0 5 15,6 0 0-15,0 0-5 16,-20 0 6-16,-31 0 2 0,-25-4-8 16,-20 2 0-16,0-2 18 15,0-1-17-15,0-6 39 16,-20-7-35-16,-25 4 2 16,-7 0-7-16,-16-1 0 15,16 1 0-15,1 3 7 16,20 2-5-16,17 1 1 15,14 5-3-15,0 0 4 16,0 3-10-16,0 0 4 16,31 0-12-16,41 0-3 15,41 14 14-15,18 12 3 16,-4 0 0-16,-24-1 4 0,-27 1-7 16,-31-6 3-16,-25 0-4 15,-20-3 4-15,0 3-17 16,-27 4 9-16,-49-2 5 15,-27 0-81-15,7-1-89 16,6-4-101-16,15 1-301 16</inkml:trace>
  <inkml:trace contextRef="#ctx0" brushRef="#br0" timeOffset="510180">23302 12013 675 0,'0'0'211'15,"0"0"-77"-15,0 0-64 16,0 0-4-16,0 0-24 16,0 0-32-16,82-43-6 15,-68 43-4-15,3 0-1 16,-3 9-1-16,-7 8-5 15,0 3-2-15,-7 1 6 16,0-3 3-16,0 6-4 16,0-4 7-16,-14 0-3 15,0-3 4-15,-3-3 3 0,3 4-7 16,1-10 0 0,6 0-8-16,-4-4-2 0,11-4-10 15,0 2 20-15,0 1-1 16,0 0-17-16,0 9 10 15,0 2 3-15,24 3 5 16,7 0-1-16,-3 3 6 16,3-3-5-16,-10-5 0 15,3-1 3-15,-11-3-2 16,-6-2-1-16,-7 0 0 16,0-6-3-16,0 3 3 15,-27 6-3-15,-35-7 3 16,3 7 0-16,-6-6-141 15,3 3-101-15,35-2-211 16</inkml:trace>
  <inkml:trace contextRef="#ctx0" brushRef="#br0" timeOffset="510542">23628 12176 323 0,'0'0'280'0,"0"0"-78"15,0 0-60-15,0 0-9 16,0 0-35-16,0 0-24 16,7-20-31-16,-7 20-38 15,0 0-2-15,0 0-3 16,0 0-6-16,0 3 0 0,0 17 6 16,24 9 0-1,4-4 0-15,10-2 8 0,0 4-4 16,-7-9-4-16,-4 0 0 15,-3-3 2-15,-3-1 0 16,-4-3-2-16,-17-5 0 16,7 1 2-16,-7-7-7 15,0 4 4-15,-17 5-10 16,-35 3 11-16,-20-2-26 16,-4-1 24-16,11-6-167 15,20 0-29-15,21-3-50 16,24 0-175-16</inkml:trace>
  <inkml:trace contextRef="#ctx0" brushRef="#br0" timeOffset="510686">23653 12145 407 0,'0'0'206'0,"0"0"-14"16,0 0-62-16,0 0-57 15,0 0-17-15,0 0-45 16,141-86-10-16,-128 86-1 15,1 0-114-15,-14 8-214 16</inkml:trace>
  <inkml:trace contextRef="#ctx0" brushRef="#br0" timeOffset="510858">24038 11959 479 0,'0'0'306'0,"0"0"-124"15,0 0-13-15,0 0-57 16,0 0-88-16,0 0-24 16,0-29-35-16,0 58-158 15,13 11-13-15,11 3-399 16</inkml:trace>
  <inkml:trace contextRef="#ctx0" brushRef="#br0" timeOffset="511036">24667 12216 645 0,'0'0'253'0,"0"0"-89"0,0 0-34 16,0 0-19-16,0 0-87 16,0 0-11-16,0-42-13 15,-7 42-110-15,-17 0-159 16,-4 0-238-16</inkml:trace>
  <inkml:trace contextRef="#ctx0" brushRef="#br0" timeOffset="511273">24481 11938 254 0,'0'0'442'0,"0"0"-225"0,0 0-66 16,0 0-9-16,0 0-19 15,0 0-93-15,-51-62-24 16,51 76-6-16,-7 26 0 16,0 11-3-16,-17 5 6 15,3 3 0-15,-3-3-3 16,3 5-13-16,8-3-71 16,13-10-111-16,0-11-95 15,13-6-378-15</inkml:trace>
  <inkml:trace contextRef="#ctx0" brushRef="#br0" timeOffset="511525">25097 11912 784 0,'0'0'210'15,"0"0"-50"-15,0 0-13 16,0 0-16-16,0 0-84 15,0 0-12-15,0-39-35 16,0 39-9-16,0 29-2 16,0 10 7-16,0 13 4 15,0-3 2-15,0-4-2 16,0 7-10-16,0-3-123 16,0-4-64-16,0-5-98 0,13-12-365 15</inkml:trace>
  <inkml:trace contextRef="#ctx0" brushRef="#br0" timeOffset="511854">25365 12022 655 0,'0'0'196'0,"0"0"-57"16,0 0 9-16,0 0-36 15,0 0-19-15,0 0-37 16,-45-75-53-16,45 75-3 15,-7 20-24-15,7 15 22 16,-10 11-7-16,10 2 17 0,0-2-8 16,0 0 0-16,38-9 5 15,13-9-13-15,11-8 7 16,4-10-2-16,-1-10-4 16,-14 0 14-16,-6-4-4 15,-14-16 6-15,-17-3-9 16,-14 0 30-16,0 3-3 15,0 1-13-15,-52 4-14 16,-20 6-13-16,-17 9 13 16,-1 0-40-16,1 12-141 15,30 16-95-15,53 1-277 16</inkml:trace>
  <inkml:trace contextRef="#ctx0" brushRef="#br0" timeOffset="512362">26231 11970 658 0,'0'0'187'0,"0"0"-90"16,0 0-26-16,0 0-39 15,0 0-20-15,0 0-9 16,200-9 7-16,-125 9-5 16,-2 0 0-16,-22 0 6 0,-13 0-5 15,-7 0-5-15,-24 0 26 16,-7 0-20-16,0 0 53 16,0-8 14-16,-24-7-67 15,-4-1-7-15,-16 4-1 16,-1 0 1-16,7 4 8 15,11 2 1-15,16 4-9 16,4-2 6-16,7 4-2 16,0 0 7-16,0 0-11 15,0 0 0-15,18 0-3 16,9 0 8-16,18 0-5 16,6 6 3-16,8 6 4 0,-8 4-2 15,4 2-5-15,-10-1 0 16,-11 3 0-16,-10 0 2 15,-10 2-2-15,-7-3 0 16,-7 3-8-16,-27 4 3 16,-42-1 5-16,-14 0-48 15,4-1-169-15,21-4-185 16</inkml:trace>
  <inkml:trace contextRef="#ctx0" brushRef="#br0" timeOffset="512832">27194 11888 330 0,'0'0'394'0,"0"0"-236"0,0 0-39 15,0 0-35-15,0 0-22 16,0 0-48-16,186-24 1 15,-148 24-15-15,-11 9 8 16,-3 8-10-16,-10 3 2 16,-14 6 0-16,0-1 0 15,0 1 4-15,-7 0 4 16,-31-6-2-16,11-3-1 0,-11 0 2 16,14-14-2-16,10 3-5 15,14-6 8-15,0 0-3 16,0 0 0-16,0 0 1 15,0 0-3-15,14 0-3 16,17 3 10-16,7-1-4 16,-1 4 1-16,-2 0-1 15,3 0-1-15,-14 3-5 16,-4-1 5-16,-13 1-8 16,0-4 3-16,-7 1-6 15,0 3 3-15,-7-4-11 16,-38-3 14-16,-13 2 0 15,0-4-31-15,-1 0-75 0,21 0-74 16,14-4-91-16,24-22-388 16</inkml:trace>
  <inkml:trace contextRef="#ctx0" brushRef="#br0" timeOffset="513188">27514 11578 456 0,'0'0'221'0,"0"0"-73"16,0 0-34-16,0 0-8 16,-251-22-53-16,175 68-12 15,11 18 7-15,3 17-6 16,4 13 16-16,13 6-29 16,24 1-15-16,4-1 17 0,17-3-29 15,0-12 3-15,62-16-5 16,17-18 5-16,17-26-11 15,25-25 15-15,13 0-3 16,7-27 22-16,0-28 14 16,0-10 20-16,-31-4-6 15,-21-5-26-15,-44-9 14 16,-45-4-16-16,0-12-18 16,-52 2-5-16,-44 8-5 15,-24 24-1-15,-21 27-5 16,-7 30-22-16,-7 8-20 15,-3 53-116-15,20 26-104 16,11 12-568-16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5:16.4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372 406 752 0,'0'0'219'0,"0"0"-59"15,0 0-2-15,0 0-51 16,0 0-21-16,0 0-26 15,-65-121-51-15,65 121 11 16,0 0-20-16,0 34-6 16,0 20-6-16,0 17 22 15,7 18-10-15,13-3 0 0,-2 1 14 16,2-8-16-16,-6-8 2 16,3-8-6-1,-3-9 1-15,-14-13-98 0,0-14-41 16,0-8-95-16,0-17-145 15</inkml:trace>
  <inkml:trace contextRef="#ctx0" brushRef="#br0" timeOffset="359">128 728 248 0,'0'0'188'16,"0"0"-56"-16,0 0-37 15,0 0-28-15,0 0-29 0,0 0-9 16,-127-17-20-1,144 30 16-15,35-1-3 0,27-6 15 16,41-6 37-16,14 0-14 16,0-12 6-16,-3-22-2 15,-11-9-33-15,-30-6 44 16,-32 1-26-16,-13-3 9 16,-25-4 15-16,-13 1-35 15,-7 6-1-15,0 8 4 16,-7 14-29-16,-13 11 27 15,6 10-31-15,4 5-7 16,3 0-2-16,-7 37-10 16,0 26 11-16,-10 19 0 15,17 7 8-15,7 3-7 0,0-4-1 16,0-10-12-16,0-4-25 16,7-8-83-16,7-15-31 15,10-8-80-15,-10-14-143 16</inkml:trace>
  <inkml:trace contextRef="#ctx0" brushRef="#br0" timeOffset="2416">1225 916 390 0,'0'0'179'0,"0"0"-58"16,0 0 19-16,14-171 2 15,-14 137-29-15,-14 5-40 16,-7 12 16-16,-10 9-30 0,18 4-38 15,-18 4-17-15,10 0-1 16,-10 29-3-16,0 11 0 16,17 6 7-16,8-1-17 15,6-2 10-15,0-5-27 16,0-10 10-16,20-13-53 16,4-8 42-16,-10-7 16 15,0 0 9-15,3 0 3 16,-3-13 3-16,-1-10 4 15,5-5 48-15,-12 3-37 16,1-5 13-16,7 7-1 16,-14 12-19-16,0 2 21 0,0 9-25 15,0 0-4-15,0 0-6 16,7 0-18-16,17 9 16 16,4 13-4-16,9 2 17 15,15-5-15-15,-7-2 7 16,6-10 0-16,1-5-3 15,-7-2 9-15,-1 0-6 16,-20-11 7-16,-3-12 2 16,-4-6 15-16,-3-2 5 15,-14-1-1-15,0 6 15 16,0 4-36-16,0 10 15 16,0 9-10-16,0 3-4 15,0 0-16-15,0 13-14 16,0 23 22-16,0 15-18 15,0 4 18-15,21-4-7 0,3-6 1 16,-11-4-33-16,1-6 25 16,-4-14-42-16,-10-6-9 15,0-6 18-15,0-9-6 16,0 0 38-16,-17 0 15 16,-3 0 0-16,-4-5 20 15,3-10-13-15,14 4-7 16,0 2 18-16,7 4-14 15,0 1 3-15,0 2-7 16,0-4 9-16,35-8-9 16,26-7 0-16,18-4 1 15,11-7 16-15,-14-4-6 0,-18-2 51 16,-13-7 4-16,-14-7-13 16,-18-6 3-16,1-4-25 15,-14-1-3-15,0 0 10 16,-7 12-36-16,-13 14 8 15,2 17 2-15,5 10-8 16,6 10-3-16,0 0-1 16,-3 21-16-16,-4 36 9 15,0 21 8-15,-10 10-1 16,17-2 0-16,7-9 7 16,0-6-11-16,0-8 4 15,0-15-15-15,0-13 13 16,24-12-29-16,-17-15 14 0,7-3 10 15,0-5 3-15,10 0 4 16,7-7 0-16,3-28 0 16,4-5 12-16,-7-3-5 15,-4 12-7-15,-10 8 0 16,-10 12 10-16,0 11-9 16,-7 0-1-16,7 0-11 15,7 0 6-15,10 22-12 16,7 13 17-16,-4-4 0 15,-3 0-9-15,4-2 6 16,-4-8-6-16,-3-10-1 16,3-6 3-16,-11-5 7 0,8 0 0 15,3-11 15 1,-10-23-12-16,10-9 40 0,-17-3-24 16,7-1-15-16,-14-3 26 15,0 10-24-15,0 9 5 16,0 13-8-16,0 13 6 15,0 5-7-15,0 0-2 16,6 0-26-16,1 13 25 16,17 19-16-16,7 9 16 15,-3-7 1-15,-4-3-15 16,3-8 11-16,-2-9-9 16,-12-5 4-16,1-7 0 15,-7-2 4-15,10 0 5 0,4 0 7 16,3-16-2-1,3-10 4-15,4-3-9 0,-10 3 0 16,3 1 1-16,-10 11 5 16,-7 5-6-16,3 6 0 15,-10 3-6-15,14 0 3 16,-1 12-13-16,11 13 16 16,4 9-11-16,-4 1 2 15,-10-7 7-15,6-5-3 16,-9-8-22-16,3-7 26 15,-8-6-12-15,-6-2 13 16,7 0 7-16,10 0-7 0,-10-28 14 16,14-6-14-1,3-3 11-15,-3 3 3 0,-8 0-13 16,5 8-1-16,-5 9 1 16,-6 7 4-16,0 10-5 15,10 0 0-15,-3 0-21 16,24 16 16-16,7 12-6 15,-1-3-4-15,1 4 12 16,0-6-25-16,-4-9 13 16,14 0 14-16,-14-11-6 15,-3-3 1-15,0 0 6 16,-7 0 0-16,-17-14 18 16,6-15-16-16,-9-5 35 15,-11-6 4-15,0 3-41 16,0 0 39-16,-25 9-36 0,-19 4 4 15,-1 13-12-15,0 8 5 16,11 3-4-16,3 3 4 16,0 26-16-16,17 11 15 15,14-7-34-15,0 2 9 16,0-9 16-16,7-9-18 16,17-8 25-16,4-3 2 15,-4-6 1-15,-4 0 5 16,-6 0-5-16,3 0 0 15,-10-6 38-15,0-3-21 16,-7 4 16-16,0 1 5 16,0 4-31-16,0 0 8 0,0 0-15 15,0 18-21 1,0 30 15-16,0 21 9 0,0 17-3 16,-7 19 0-16,7 10 6 15,0 8 0-15,21 3-6 16,17-1 0-16,0 1 9 15,-7-11-1-15,-18-21-6 16,-6-28 4-16,-7-23 4 16,0-27-4-16,0-10-3 15,-20-6 0-15,-32 0 55 16,-31-22-46-16,-6-21 7 16,-14-9-19-16,7-11 11 15,20-6-18-15,11-4 7 16,20-5-26-16,21 4 9 15,24-6-35-15,10 5 1 0,49-2-43 16,20 6-90-16,10 8-66 16,-6 0-120-16</inkml:trace>
  <inkml:trace contextRef="#ctx0" brushRef="#br0" timeOffset="2880">2545 247 250 0,'0'0'230'0,"0"0"-66"15,0 0-54-15,0 0 25 16,0 0-49-16,0 0-37 15,7-63 8-15,-7 63-25 16,0 0 2-16,0 0-29 16,0 0-2-16,0 0-6 15,0 0 5-15,0 12-2 16,0 5 3-16,0 1 5 16,0-4 0-16,0 0-8 15,0-6 1-15,7-5 9 16,24-3-8-16,-4 0 54 0,4 0 33 15,0-23-41-15,-10-4 28 16,-7-9-35-16,3 2-8 16,-17-3 11-16,0 3-37 15,0 5 10-15,-31 7-17 16,-14 7-5-16,1 6-3 16,-8 9 5-16,7 0-20 15,1 38-48-15,16 21-84 16,4 10-49-16,17 12-135 15</inkml:trace>
  <inkml:trace contextRef="#ctx0" brushRef="#br0" timeOffset="3209">520 1451 621 0,'0'0'205'15,"0"0"-98"-15,0 0-7 16,0 0 30-16,0 0-59 16,0 0-49-16,224-43 12 15,-46 38-17-15,73-7 22 16,52 0 5-16,48-2-27 15,3-3 13-15,-21 2-22 0,-51 4-7 16,-65 5 10 0,-86 6-9-16,-70 0-2 0,-47 0 0 15,-14 0-73-15,-58 10-116 16,-69 9-98-16,-66 4-335 16</inkml:trace>
  <inkml:trace contextRef="#ctx0" brushRef="#br0" timeOffset="3462">1019 1523 157 0,'0'0'487'15,"0"0"-410"-15,0 0 10 0,0 0 57 16,295 14-12-16,-116-8 19 16,48-6-28-16,28 0-24 15,40 0-38-15,-6-14-39 16,-21-7 16-16,-55 4-20 15,-48 9-14-15,-61 5 25 16,-25-1-27-16,-41 4 8 16,-8 0-10-16,-30-2 4 15,0 2-15-15,-6-3-31 16,-39 3-78-16,-14 0-147 16,-9 0-276-16</inkml:trace>
  <inkml:trace contextRef="#ctx0" brushRef="#br0" timeOffset="8986">4405 1419 448 0,'0'0'187'0,"0"0"7"16,0 0-62-16,0 0-5 15,0 0 10-15,0 0-52 16,0 0-11-16,0-140-9 16,0 140-45-16,0 0 14 15,0 0-34-15,-17 6-10 16,-10 40 6-16,-25 20 7 15,1 20-3-15,6 10 0 16,14 8 10-16,17-5-11 16,14-4 1-16,7-15 0 15,38-14-8-15,6-15 1 0,1-19-12 16,0-18 6-16,-8-11 11 16,15-3 0-16,-8-5 2 15,18-30 0-15,3-14 4 16,11-8 5-16,-8 2-9 15,-9 2 0-15,-15 9 9 16,-13 16-7-16,-7 11-2 16,-10 12 0-16,3 5-9 15,3 0 5-15,4 0 4 16,-3 18 0-16,3 8-10 16,-11 4 1-16,4-10-3 15,-17-9-3-15,0-3 10 16,-7-4-6-16,0-4 11 0,0 0 7 15,0 0-3-15,0-29 12 16,-27-5-13-16,-11-4-3 16,0 1 34-16,0 3-31 15,4 11 16-15,3 9-8 16,17 7-3-16,-17 7-16 16,0 18 7-16,4 31 1 15,-18 17-11-15,14 5 13 16,3 3-2-16,18-5 0 15,10-12-15-15,0-6 9 16,45-13-15-16,0-9 4 16,6-15 16-16,-13-9-18 0,7-5 19 15,-1-3 0-15,-13-25 11 16,-10-18-5-16,-7-8-3 16,-14-11 3-16,0-10 23 15,0 6-21-15,0 3 8 16,-14 15 4-16,-17 17-16 15,3 12 22-15,4 9-26 16,-3 13 3-16,-4 0-13 16,0 23 7-16,10 25 3 15,8 15-1-15,13-2 5 16,0 3-12-16,7-14 8 16,44-7 0-16,1-6-11 15,-1-11 8-15,1-14 3 16,-1-7 0-16,-13-5 3 15,14 0-1-15,-8-26-2 0,8-13 2 16,-14-8 0-16,7-1 8 16,-8-1-10-16,-9 7 5 15,-4 10 2-15,-10 15 5 16,-14 8-12-16,7 9 0 16,-7 0-3-16,6 0-6 15,12 29 3-15,2 11 3 16,4 5 4-16,-10-2-7 15,0 0 6-15,3-5 0 16,4-7-7-16,-8-8 7 16,5-11 0-16,-5-7-1 15,-6-5 2-15,7 0-1 0,10-5 0 16,-3-24 1-16,-4-8 13 16,4-4-9-16,3-2-3 15,-11 3 4-15,8 4 1 16,-11 7 5-16,4 9-12 15,-7 8 2-15,-7 6-6 16,7 6 4-16,10 0-2 16,-3 0-1-16,13 21-6 15,11 5 1-15,-7 5 8 16,-3-2-4-16,-4-1-9 16,-4-8 10-16,-3-6 3 15,-3-5-1-15,-14-6 5 16,7-3-8-16,-7 0 4 0,14 0 0 15,-4-17 22-15,4-15-20 16,0-8 12-16,10-3 5 16,-11 6-18-16,-6 6 11 15,0 13-11-15,-7 10-1 16,0 8 3-16,0 0 1 16,0 0-5-16,11 0 1 15,-5 17-24-15,15 15 20 16,10 5 2-16,-3-6 2 15,2-2-10-15,-9-9 7 16,3-6 3-16,-10-6-2 16,3-8 4-16,-3 0-2 0,-7 0 0 15,17-8 0-15,-10-20 10 16,-1-7 1-16,1-5-11 16,-4 0 0-16,-3 3 7 15,-7 0 6-15,0 5-13 16,0 10 1-16,0 7 6 15,0 6-4-15,-7 7-3 16,7 2 0-16,-10 0-11 16,10 6 7-16,0 34-9 15,0 13 8-15,0 8-3 16,38-7-5-16,7-11 2 16,-1-9 6-16,-6-11-16 15,0-9 18-15,-11-11 2 0,-2-3 1 16,2 0 4-1,4-34 5-15,0-12-4 16,-4-11 16-16,-9-3-15 0,-12 3 28 16,-6 0-24-16,0 11-9 15,0 11 19-15,-6 12-13 16,-12 15-7-16,12 5 0 16,6 3-3-16,-7 0-2 15,0 40-10-15,7 17 15 16,0 18-8-16,0-1 10 15,7 0-2-15,30-12 0 16,8-15 5-16,0-10-14 16,-18-13 9-16,4-17 0 15,-17-4-8-15,0-3 14 0,17 0-6 16,0-8 5-16,3-23 4 16,4-9-1-16,7-3-8 15,-8 0 0-15,-6 6-3 16,-3 2 8-16,3 10-5 15,-17 7 0-15,-1 10 3 16,11 8-13-16,-3 0 10 16,10 2-5-16,0 25-6 15,-10 7 6-15,10 0 5 16,-4 3-1-16,4-5 2 16,-10-10-7-16,10-7 6 15,-18-9 0-15,11-6-1 16,4 0 12-16,3-35-11 0,20-19 16 15,-6-17-16-15,0-15 40 16,-14-11-29-16,-17-6 3 16,-14 5 29-16,0 4-39 15,-14 14 19-15,-24 11-12 16,-7 18-1-16,14 23 4 16,18 13-14-16,13 15-1 15,0 5-6-15,0 48-21 16,0 26 28-16,0 24-5 15,6 9 10-15,18 5-6 16,-3-11 1-16,3-9-19 16,4-20 8-16,-4-22-43 0,-4-17 2 15,11-20-18 1,-3-11-62-16,10-7-23 0,-1-7-26 16,1-33-50-16,-17-11-33 15,-21-1-31-15,0-1 134 16</inkml:trace>
  <inkml:trace contextRef="#ctx0" brushRef="#br0" timeOffset="10134">8112 1637 186 0,'0'0'206'16,"0"0"-83"-16,0 0-15 16,0 0-49-16,0 0 27 15,-217-46-23-15,217 46-38 16,0 0-12-16,0 17-12 16,0 3 8-16,14 0 30 15,31-8 4-15,6-3 29 0,18-7-14 16,14-2-20-16,-4 0 26 15,3-11-30-15,1-9-3 16,-18 0 23-16,-13 0-20 16,-14 3 21-16,-18 2-2 15,-9 6-25-15,-11 7 26 16,0-1-26-16,0 3-14 16,0 0-6-16,0 0-8 15,0 0-8-15,0 25-2 16,0 18 10-16,0 11 4 15,0-4-4-15,0-8 0 16,0-4-6-16,13-7 10 16,18-5-4-16,-3-12 0 15,3-8 9-15,6-6-9 0,-9 0 1 16,10-6 2 0,0-28 11-16,-1-6-7 0,-2-6-7 15,3-2 0-15,-7 10 10 16,-11 13-9-16,-13 11-1 15,3 10 0-15,-3 4-7 16,-7 0 2-16,7 6-4 16,0 23 8-16,7 5-8 15,-7 0 2-15,3-3 7 16,-10-2 0-16,7-6-4 16,0-6 5-16,0-5-2 15,6-6 1-15,5-6-4 16,2 0 2-16,11-6 4 15,-3-23-1-15,16-5 3 0,1-3 1 16,-7 5-5-16,-7 4 0 16,-17 8 10-16,-1 8-9 15,-6 9-1-15,10 3-5 16,-10 0 0-16,14 9-9 16,3 14 11-16,-3 2 3 15,10 1-17-15,0-3 14 16,3-2-5-16,4-10 2 15,0-6-5-15,-1-5 11 16,-9 0 0-16,3-5 6 16,0-21 1-16,-4-6 8 0,-13-7-13 15,-4-4 13 1,-10-1 14-16,0 5-24 0,0 5-2 16,-10 6-3-16,-17 15-6 15,-18 5 1-15,0 8 4 16,-6 3-3-16,-1 34-4 15,14 14 6-15,7 0 2 16,31 1 0-16,0-9-13 16,0-12 9-16,38-11-8 15,7-8 10-15,-7-12-5 16,-8 0 14-16,-2 0-5 16,3-5 1-16,-10-13 6 15,-15 1 11-15,5-1-3 16,-4 10-6-16,-7 3 24 0,0 5-33 15,0 0-2-15,0 2-1 16,0 44-17-16,-7 20 14 16,-24 28 4-16,17 18 0 15,-3 13-2-15,17 12 5 16,0 0-3-16,0 1 0 16,0-12 8-16,7-14-10 15,3-15 2-15,-10-17 0 16,0-23-8-16,0-15 5 15,0-18 3-15,-17-16-2 16,-11-4 4-16,-23-4-2 16,-25 0 24-16,-13-24-14 15,-8-16 1-15,8-11 1 0,17-12-12 16,3-8 0-16,35-12-20 16,23-1-1-16,11-4-33 15,38 1-29-15,31 5-31 16,3 2-99-16,-3 8-151 15,-42-2-244-15</inkml:trace>
  <inkml:trace contextRef="#ctx0" brushRef="#br0" timeOffset="10558">8384 1065 515 0,'0'0'260'15,"0"0"-106"-15,0 0 6 16,0 0-54-16,0 0-16 16,0 0-42-16,0-100-23 15,0 98 18-15,0-2-38 16,0 4 5-16,0 0-10 15,0 0-14-15,0 20 12 16,-7 17-1-16,7 7 6 16,0-7-5-16,44-3 10 0,15-11-8 15,10-9 8-15,-11-14-7 16,-6 0 53-16,-14-8 2 16,-8-29-9-16,-30-7-1 15,0-7-32-15,-10 5 5 16,-41 3-19-16,-1 12 14 15,-13 13-28-15,6 18 4 16,-3 4-85-16,28 50-71 16,10 14-200-16,24 10-443 15</inkml:trace>
  <inkml:trace contextRef="#ctx0" brushRef="#br0" timeOffset="11811">10921 1851 402 0,'0'0'94'0,"0"0"33"16,0 0 85-16,0 0-53 16,0 0-15-16,0 0-28 15,79-157-40-15,-79 109 3 16,0-1-37-16,-27 3-12 15,-18 15 19-15,7 5-47 16,-13 8 15-16,13 13-17 16,-7 5 5-16,0 0-16 0,-6 26 11 15,-8 28 0-15,15 17-3 16,6 11 7-16,17-6-4 16,21-5 0-16,0-16-18 15,14-15 15-15,31-9-18 16,-1-17 0-16,8-8 21 15,-7-6-12-15,-1 0 12 16,-6-29 5-16,-10-7 0 16,3-10 8-16,-11-5-10 15,-9 2 4-15,-5 6 25 16,-6 11-30-16,0 18 21 16,0 6-5-16,0 8-13 15,0 0-6-15,0 0 1 16,0 28-18-16,0 15 13 0,0 14 5 15,14 6 0-15,24-3 0 16,0-6 5-16,-4-9-9 16,11-10 4-16,-14-12 0 15,0-11-7-15,-11-10 10 16,11-2-3-16,-3 0 8 16,3-25-3-16,7-18 10 15,6-9-15-15,-9-5 0 16,3 3 8-16,-14 11 1 15,-4 15-6-15,-20 12 2 16,0 11 0-16,0 5-6 16,0 0 1-16,7 0-9 15,0 15 4-15,17 19-5 0,-3 3 10 16,3 3 0-16,-4 3 5 16,5-6-11-16,-5-2 6 15,-3-12 0-15,-3-7-4 16,-7-7 10-16,-7-6-6 15,7-3 0-15,-7 0 6 16,14 0 9-16,-4-26-15 16,11-7 1-16,3-5-3 15,-4 5 8-15,11 3-6 16,-10 7 0-16,3 9 4 16,-3 5-13-16,3 7 9 15,3 2-1-15,4 0-8 0,14 0-7 16,-11 20 16-16,4 0 0 15,-7 5-18 1,-10 1 18-16,3-4-37 0,-11 2-22 16,-6 1-10-16,0-1-101 15,-7-5-82-15,10-2-102 16</inkml:trace>
  <inkml:trace contextRef="#ctx0" brushRef="#br0" timeOffset="13890">13270 1854 568 0,'0'0'316'15,"0"0"-161"-15,0 0-21 16,6-157-1-16,-19 117-55 15,-18 9-6-15,3 2-38 16,-3 11-8-16,11 10-4 16,-4 8-20-16,-7 0-2 15,-4 20 0-15,-3 31-13 16,1 16 9-16,9 1 4 16,11 1-2-16,17-12-6 15,0-9-19-15,24-14 7 16,10-13 6-16,4-13-24 0,0-8 33 15,-24 0-4-15,10-23 9 16,-4-11 7-16,-20-6 1 16,0-5-3-16,0-2 12 15,0 2-16-15,0 2 22 16,-20 5-23-16,-11 15 0 16,10 7 3-16,-10 13-3 15,11 3 0-15,-4 0-2 16,10 23-4-16,7 17-5 15,7 12 11-15,7-1-3 16,44-2-7-16,32-15 3 16,-11-14 5-16,18-14 2 15,-15-6 0-15,-16-4 10 0,-1-24-9 16,-13-12 1-16,0-9 42 16,-15-10-23-16,-2-10 20 15,-28-2-1-15,0-7-30 16,0 10 27-16,0 10-30 15,-14 18 0-15,-17 14 26 16,18 15-29-16,-1 8 5 16,7 3-9-16,-10 0-17 15,-4 43 15-15,-3 26-5 16,10 22 7-16,7 10-5 16,7 1 12-16,0-5-7 15,21-11 0-15,17-20 6 0,-7-17-14 16,-11-16 8-16,-6-18-6 15,-4-9 1 1,-3-6 3-16,-7 0 2 0,7-3 6 16,14-26 0-16,10-8 4 15,0-5-10-15,-4 4 0 16,4 7-9-16,-3 11 15 16,3 8-8-16,0 12 2 15,6 0-29-15,-2 0 22 16,3 20-16-16,-14 8-3 15,-11 4 25-15,-13-3-37 16,0-1 13-16,-6-2 4 16,-25-5-11-16,-21-5 29 0,0-4-13 15,8-4 15 1,13-2-9-16,10-6 12 0,14 0-2 16,7 0 0-16,0 0 9 15,0 0-20-15,7 0 8 16,38 0-9-16,20-14 5 15,11-9 4-15,13-3 3 16,-10-8 0-16,-10-1 5 16,-10-1 0-16,-8-2-4 15,-13-2 16-15,-11 0 24 16,-2 3-12-16,-25 8 14 16,0 7-4-16,0 5-29 15,0 12 24-15,0 0-32 16,0 5 2-16,0 0-8 15,0 35-11-15,0 28 15 0,-25 17 0 16,19 14 7-16,6 7-11 16,0 7 4-16,0 3 0 15,31 4-4-15,13-3 9 16,-6-15-5-16,-10-15 0 16,-11-19 4-16,-3-19-8 15,-8-19 4-15,-6-13 0 16,0-11-4-16,-37-1-17 15,-36 0 17-15,-16 0-12 16,-7-18-17-16,13-17 26 0,25-5-5 16,20-2 8-1,31-5-3-15,7-7-24 0,38 0 15 16,41-9 7-16,28 0-5 16,3-3 7-16,0 1 7 15,-7-4 0-15,10-3-4 16,-3 1 14-16,-20-9-10 15,-25 3 22-15,-13-3-13 16,-15 6 39-16,-30 6-22 16,-7 10-8-16,0 12 7 15,-27 9-16-15,-11 11-4 16,-7 9-5-16,7 14 7 16,4 3-18-16,3 0 11 15,0 37 0-15,17 23-7 16,14 17 9-16,0 7-3 0,7-5 1 15,38-11 0-15,7-10-5 16,6-21 5-16,-6-11 0 16,3-15-5-16,-11-11 18 15,8 0-13-15,-7-2 2 16,13-36 3-16,0-8 5 16,8-5-10-16,-11-6 0 15,-14 6-2-15,-3 8 7 16,-14 11-5-16,-10 18 0 15,-1 11 1-15,-6 3-10 16,10 3 1-16,4 23 1 16,-4 8 1-16,-3-3-8 0,0 1 14 15,-7-12-1-15,3-3 1 16,-10-9-8-16,0-4 8 16,0-4 0-16,0 0 8 15,0 0-1-15,0-18-2 16,-10-7-5-16,-11-7 8 15,-10-3-11-15,-7 7 3 16,11 2 0-16,-4 7-5 16,3 7 0-16,-3 12 5 15,11 0 0-15,-11 25-9 16,7 28-1-16,10 12 10 16,7 3 0-16,7-1-6 15,0-8 7-15,21-7-1 16,34-15 0-16,-4-14-2 15,8-12-6-15,6-11 8 0,11 0 0 16,-11-14 9-16,11-26 0 16,-11-9-6-16,-6-11 11 15,-15-8-7-15,-13-18 24 16,-10-8-21-16,-21-6 4 16,0-3 11-16,0 17-21 15,-14 18 4-15,-13 21-4 16,2 21 3-16,12 18-10 15,-4 8 3-15,-4 7-11 16,-3 46 7-16,-4 30 0 16,15 25 4-16,13 9 0 15,0-2 2-15,34-9-16 0,18-23 8 16,9-24-30-16,5-15 4 16,-8-21-46-16,-6-14 14 15,-8-9-46-15,1 0-25 16,-14-29-8-16,-24-18-74 15,-7-3-84-15,0-5-140 16</inkml:trace>
  <inkml:trace contextRef="#ctx0" brushRef="#br0" timeOffset="14059">16013 1717 263 0,'0'0'185'16,"0"0"-75"-16,0 0-23 16,0 0 22-16,0 0-17 0,0 0-65 15,0 0-7-15,-44-41-20 16,116 36 17-16,-3-1-8 15,-4-2 1-15,-7 2-3 16,-20 3-14-16,-24 1-11 16,-14-2-112-16,0 4-21 15,-58-2-398-15</inkml:trace>
  <inkml:trace contextRef="#ctx0" brushRef="#br0" timeOffset="14483">14040 1342 693 0,'0'0'155'0,"0"0"-23"0,0 0 31 15,0 0-62-15,0 0-20 16,0 0-28-16,0-97-48 16,0 97 8-16,0 0-13 15,0 0-7-15,0 20-5 16,0 9 14-16,0 3-2 16,0-4 0-16,31-5 11 0,20-3-19 15,1-9 8 1,6-5 0-16,-13-6 36 0,-7 0-8 15,-18-2 28-15,-2-24 1 16,-18-3-33-16,0-6 13 16,0 4-25-16,-31-3-12 15,-7 8 4-15,-7 3-2 16,11 11-2-16,-18 12 0 16,-3 0-65-16,4 18-48 15,6 27-107-15,17 12-156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5:32.0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62 225 603 0,'0'0'151'0,"0"0"-12"16,0 0 0-16,117-171 39 15,-110 148-51-15,-7 6-42 16,0 5-9-16,0 10-45 15,0 2 22-15,0 0-42 16,0 0-9-16,0 6-4 16,0 39-11-16,0 24 13 15,0 25 0-15,10 12 10 16,4-4-10-16,0-4 0 16,10-21 0-16,-10-23-7 15,-1-16 16-15,5-19-9 16,-11-9 0-16,-1-10 5 15,-6 0-1-15,0 0-4 0,0-24 0 16,0-15-2-16,0-13 5 16,-37 3-3-16,-15 4 0 15,0 2-9-15,8 11 2 16,-1 10 2-16,14 7-9 16,4 9 8-16,9 3-29 15,11 3 13-15,7 0 1 16,0 0-22-16,0 0 37 15,7 6-10-15,31 12 16 16,21-10-5-16,23-6 13 16,8-2-8-16,-1 0 0 15,0-19 10-15,-16-1 0 0,-12 3-5 16,-33 2 5-16,-4 9 27 16,-17 4-36-16,-7 2 30 15,0 0-29-15,0 0 9 16,0 0-22-16,0 0 5 15,-7 20 6-15,0 17-12 16,-10 9 20-16,10-1-8 16,7-2 0-16,0-9 7 15,24-5-14-15,11-12 7 16,9-8 0-16,18-9 4 16,-3 0 6-16,6-14-5 15,-14-18 10-15,-13-8-8 0,-7-6 37 16,-31-3-29-16,0 1-8 15,0 5 2-15,-44 5 1 16,-1 11-10-16,-7 7 0 16,8 11-9-16,-1 9-2 15,7 0-5-15,-7 15-51 16,14 26-24-16,4 20-103 16,27-3-98-16,27-7-186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5:32.8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336 841 911 0,'0'0'188'0,"0"0"-47"16,0 0-15-16,0 0-24 15,-38-157-62-15,17 139 6 16,0 4-30-16,4 3-11 16,-3 11-3-16,-4 0-2 15,-4 0-1-15,-10 25-10 16,0 21 6-16,7 9 5 16,4 4 0-16,3-4 0 15,17-8-10-15,7-13 2 0,0-9-19 16,24-8 27-16,4-11-18 15,3-6 18-15,-1 0 7 16,-2-14-7-16,-4-15 26 16,-3-5-16-16,3 0 7 15,-17-4 19-15,-7 3-33 16,0 5 15-16,0 9-4 16,0 10-11-16,0 6 7 15,7 5-10-15,-7 0-1 16,6 0-9-16,1 16-10 15,10 10 20-15,-3 5-2 16,14 4 7-16,3-3-8 0,6-7 3 16,1-3 0-1,-3-10-5-15,9-8 13 0,1-4-8 16,-7 0 3-16,0 0 2 16,-11-18 4-16,-3 2-8 15,-3-5 0-15,-11-2 35 16,-3 3-33-16,0 5 14 15,-7 4-17-15,0 9 9 16,0 2-12-16,0 0 3 16,0 0 0-16,7 0-7 15,-7 0-12-15,7 2 16 16,0 15-3-16,-7 1-2 16,7-4-1-16,10 1 4 15,-10-4 5-15,6-4-9 0,5 1 6 16,-5-6 3-16,-6-2 0 15,7 0 4-15,3 0-1 16,-3 0-1-16,6-10-2 16,11-15 5-16,0-3 6 15,-10-1-11-15,3 7 0 16,-10 7 6-16,0 4-11 16,3 11 5-16,3 0-5 15,4 0-5-15,4 8-3 16,10 12 13-16,-7 6-24 15,3 0-41-15,-3 6-21 16,0 2-140-16,-17-6-153 16</inkml:trace>
  <inkml:trace contextRef="#ctx0" brushRef="#br0" timeOffset="834">2117 704 522 0,'0'0'427'16,"0"0"-309"-16,0 0 10 0,0 0-16 15,0 0-36-15,0 0-41 16,-11-101-27-16,11 105-16 15,0 27-1-15,0 15 9 16,0 9-6-16,0-2 11 16,0-1-5-16,18-7 0 15,-5-10 8-15,11-13-17 16,-3-10 9-16,10-8 0 16,-4-4-4-16,11 0 11 15,0-26 4-15,0-8 4 16,-4-4-13-16,4-5 26 15,-7-3-15-15,-10 3-2 16,3 1 8-16,-11 13-15 16,-6 9 2-16,0 7-6 0,0 9 8 15,-7 4-17-15,10 0 9 16,-3 0-8-16,7 0 1 16,0 20-6-16,10 2 13 15,-10 2 0-15,10-2 1 16,-17-7-9-16,6-10 8 15,-6-5 0-15,-7 0-10 16,7 0 17-16,17 0-7 16,-3-22 4-16,10-7 5 15,0 4-7-15,-11-3-2 16,4 13 0-16,-3 3-6 16,-7 6 7-16,3 6-1 15,4 0 0-15,3 8-12 0,3 21 3 16,4 0 5-16,-3 0-14 15,-4-7 11-15,7-5-14 16,-18-11 21-16,1-6-2 16,0 0 2-16,-4-11 4 15,11-32 0-15,10-14 6 16,-11-10 32-16,-2-6-23 16,-12 1 11-16,-6 1 10 15,0 8-24-15,-17 9 20 16,-10 13-29-16,3 19 7 15,10 11 1-15,7 11-11 16,7 0-8-16,0 25 3 16,0 30-9-16,0 16 4 0,0 8 6 15,0 4-9 1,0 0 9-16,7-2-75 0,7-4-18 16,-7-14-25-1,10-14-124-15,-17-18-78 0,0-20-228 16</inkml:trace>
  <inkml:trace contextRef="#ctx0" brushRef="#br0" timeOffset="2085">2907 557 433 0,'0'0'147'16,"0"0"11"-16,0 0-19 0,0 0-85 15,0 0-28 1,245-13-2-16,-118 13 26 0,0 0-14 15,-10 0 9-15,-14 0-1 16,-7 0-19-16,-20 0 19 16,-24-5-15-16,-21-3-4 15,-18 1 31-15,-13-1-13 16,0-7 18-16,0 0-24 16,0-2-31-16,-7 3 11 15,-24 1-17-15,11 6 0 16,-11 7-8-16,0 0 6 15,10 7 2-15,-10 23 0 16,11 14 2-16,13 1-11 16,7 4 9-16,0-7-4 15,20-4 1-15,32-16-22 0,10-7 25 16,3-15-4-16,18 0 11 16,-11-9 1-16,-3-19-6 15,-11-6-2-15,-13-1 16 16,-18 3-11-16,-3 0 22 15,-17 1-2-15,-7 3-17 16,0 2 26-16,0 7-34 16,-7 1 3-16,-17 12-8 15,11 4 5-15,-8 2-2 16,-3 0 2-16,10 20-7 0,-10 17 0 16,17 9 7-1,0-1 0-15,7-2-6 0,0-9 8 16,0-5-2-16,0-12 0 15,14-3 4-15,10-5-7 16,-10-9 3-16,3 0 0 16,-3 0 4-16,-14 0 6 15,7 0-8-15,-7 0 2 16,0 3 5-16,7 12-14 16,-7 10 5-16,7 21 0 15,-1 14-6-15,-6 20 15 16,0 11-9-16,0 12 0 15,0 11 11-15,0 6-8 16,0 3-1-16,0 1-2 16,0-16 10-16,0-11-3 0,0-16-7 15,11-24 0 1,-4-23 3-16,-7-13 0 0,0-16-3 16,0-5 0-16,0 0 25 15,-18-15-19-15,-23-24 9 16,-28-16-15-16,-13-5-20 15,3-3 12-15,10 0-26 16,24 3 5-16,32 3 28 16,13-9-29-16,13-3 3 15,63-5 9-15,13-6-26 16,15-5 38-16,-1-4-21 16,-7-9 27-16,0 1-7 15,-13 9 11-15,-11 14-4 16,-17 10 23-16,-21 18-10 0,-3 12 36 15,-17 6-28-15,-7 7 2 16,3 7 14-16,-10 3-34 16,0 2 8-16,0 4-11 15,0 5 7-15,0 0-16 16,0 0 9-16,-24 5-1 16,4 29-15-16,-11 10 23 15,17 4-7-15,7 4 0 16,7-1 3-16,0-5-9 15,0-9 6-15,27-9 0 16,4-9-8-16,14-9 8 16,-7-10 0-16,14 0 0 15,-1-2 8-15,1-25-1 0,6-3-7 16,-6-2 0-16,-14 3-3 16,-8 3 12-16,-9 3-9 15,0 7 0-15,10 4 7 16,-7 0-15-16,-4 10 8 15,18 2 0-15,-10 0-9 16,10 22 4-16,-8 16 5 16,-2-1 0-16,3 3 3 15,0-9-9-15,-4-6 6 16,4-12-12-16,-10-8 6 16,3-5-57-16,4 0-5 15,-11-29-49-15,-17-16-193 0,0-16-87 16</inkml:trace>
  <inkml:trace contextRef="#ctx0" brushRef="#br0" timeOffset="2638">1938 204 332 0,'0'0'197'0,"0"0"-49"16,0 0 4-16,0 0-28 16,0 0-6-16,-141-163-44 0,103 145 19 15,11 7-32-15,-4 2-28 16,0 6-1-16,10 3-28 15,4 0-2-15,3 23-2 16,14 18-5-16,0-1-4 16,7-1 8-16,24-7 1 15,7-6-9-15,-18-13 12 16,-2-6-3-16,2-7 10 16,-13 0-7-16,7-9 72 15,3-20-36-15,-10-2-15 16,-7 3 13-16,0 1-34 15,0 5 0-15,-14 8-3 16,-55 14-32-16,-34 0-93 16,0 25-232-16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5:36.4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32 354 665 0,'0'0'207'0,"0"0"-62"0,0 0 4 16,0 0-3-16,0 0-78 15,0 0-15-15,0 0-28 16,-31-40-20-16,31 55-8 16,0 23 3-16,31 15 0 15,3 7 7-15,4 6 1 16,-7 3-8-16,7-6 0 15,-18-9 9-15,11-14-12 16,-17-14 3-16,0-15 0 16,-14-8 0-16,7-3 10 15,3 0-1-15,4-23 70 0,-1-25-43 16,25-21-4 0,0-8-32-16,7-4 0 0,-1 10-4 15,-16 20 3-15,-4 19-14 16,-17 18-7-16,-7 11-35 15,7 3-8-15,17 0-92 16,3 35-18-16,11 13 9 16,-17 6-188-16</inkml:trace>
  <inkml:trace contextRef="#ctx0" brushRef="#br0" timeOffset="1221">809 620 548 0,'0'0'223'0,"0"0"-84"16,0 0 31-16,0 0-65 16,-7-156-21-16,-7 135-15 15,-10 7-28-15,3 8 3 16,4 3-37-16,3 3-5 16,-17 0-4-16,11 26 3 15,-4 14-1-15,3 12 0 16,-3 1 4-16,24 5-10 15,0-4 6-15,0-11-2 16,0-9-4-16,10-16-18 16,11-12 9-16,10-6 3 15,-4 0 12-15,4-26 5 16,0-9-3-16,-17-2 2 0,0 0 25 16,3-1-25-1,-10 2 17-15,7 10-14 0,-7 9 3 16,-7 11 0-16,0 6-10 15,0 0-4-15,6 0 0 16,1 17-14-16,11 17 18 16,19 6 0-16,-2-3 2 15,16-8-11-15,4-9 9 16,-13-11 0-16,2-9-10 16,-6 0 23-16,-7-32-13 15,7-16 13-15,7-18-12 16,-4-8 38-16,-3-3-11 0,-21-4 2 15,-10 4 17-15,-7 0-46 16,0 11 17-16,-17 15-7 16,-11 11-2-16,-3 14 8 15,10 12-17-15,15 11 1 16,-5 3-9-16,-2 9-2 16,-8 42 10-16,-3 23-3 15,10 15 11-15,7 8-15 16,7 0 7-16,0-2 0 15,7-10-10-15,31-13 9 16,13-13-2-16,1-18 1 16,0-15-9-16,-1-17 3 15,-6-9 8-15,0 0 0 16,-1-24-1-16,-6-10 13 16,-10-6-12-16,-4-2 2 0,-11 1 9 15,1 4 2-15,-7 3-13 16,-7 10 2-16,0 8 4 15,0 10 1-15,0 6-7 16,0 0 0-16,0 0-17 16,10 29 9-16,18 13 7 15,-4 4 1-15,10 0-10 16,11-9 0-16,-7-8 10 16,-7-15-1-16,7-7 4 15,-18-7-6-15,11-7 3 16,-17-25 0-16,0-5 10 15,3-3 1-15,-10 1 2 0,-7 1-2 16,0 1-2-16,0 11 1 16,0 6-10-16,0 9 0 15,0 8-7-15,0 3 7 16,0 0 0-16,0 11-3 16,0 24 2-16,0 2-15 15,14 9 16-15,30-6-2 16,-6-3-14-16,21-6 5 15,-8-11 11-15,14-15 0 16,-10-5 4-16,4 0-13 16,-1-28 9-16,1-20 0 15,-8-9 4-15,-13-6 9 16,-7-3-7-16,-31 3 18 0,0 6-17 16,0 8 11-1,-31 9-18-15,-7 17 0 0,4 12 1 16,3 11 3-16,0 0-6 15,10 9 2-15,-3 31 0 16,11 11-12-16,13 14 12 16,0 2 0-16,44-4-5 15,22-4 13-15,2-13-8 16,15-12 0-16,-18-13 8 16,1-15-11-16,2-6 3 15,-16 0-12-15,-7-6 9 16,-32-12-87-16,-13 4-54 0,-6-3-218 15,-39 5-698 1</inkml:trace>
  <inkml:trace contextRef="#ctx0" brushRef="#br0" timeOffset="1366">3412 546 534 0,'0'0'326'0,"0"0"-208"15,0 0-107-15,0 0-11 16,0 0-144-16,0 0-147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5:41.9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786 1509 695 0,'0'0'160'0,"0"0"-35"16,0 0 25-16,0 0-21 15,0 0-61-15,0 0-42 16,0 0 26-16,179-208-35 15,-121 128 10-15,18-15-3 16,-18-7-21-16,-20-10 20 0,-17-5-11 16,-21-1-7-16,0 13 21 15,-14 10-25-15,-24 27 9 16,-14 22-5 0,15 20 7-16,9 15-1 0,4 11-11 15,10 0 6-15,-17 51-18 16,11 38 7-16,6 25 5 15,14 12 0-15,0-3 11 16,7-11-13-16,31-13 2 16,-4-13 0-16,4-15-6 15,-14-15 10-15,-3-23-4 16,-8-13 0-16,-2-11-3 0,-5-6-3 16,-6-3 6-1,7 0 0-15,14-14-5 0,17-23 6 16,7-12-1-16,-1 11 1 15,-6 16 8-15,0 10-13 16,-11 12 4-16,18 0-5 16,7 0-5-16,-1 26 1 15,1 2 4-15,-8 1 5 16,8 3-18-16,-14-7 16 16,-7-7-11-16,-4-4 6 15,-3-8-5-15,-17-6 12 16,0 0 0-16,7 0 0 15,10-23 0-15,7-21 0 16,-4-9 0-16,-2-5 5 0,-12-1-3 16,-13 2 4-16,0 8-6 15,0 6 10-15,-7 14-1 16,-17 9 5-16,-3 11-10 16,-11 9 2-16,0 0-10 15,0 18 4-15,4 25 0 16,3 14-5-16,17 3 8 15,14-1-4-15,0-1 1 16,21-12-1-16,17-6-12 16,0-15 3-16,-11-7 1 15,4-16 1-15,0-2-12 16,-10-5 20-16,10-28 0 16,-11-6 0-16,4 2 12 15,-17 0-7-15,0 11 1 0,-7 6 9 16,0 14-3-1,0 6 6-15,0 0-15 0,0 0 4 16,0 0-14-16,14 6-1 16,3 23-2-16,4 3 3 15,9-7 14-15,-9-5-7 16,17-6 0-16,0-11-5 16,6-3-7-16,1 0 15 15,7-9-3-15,-1-24 4 16,-6-6 5-16,0-5-1 15,-11-5-8-15,-10-3 1 16,-17 4-3-16,-7 2 4 0,0 9-2 16,0 11 3-1,0 11 9-15,0 13-6 0,0 2-6 16,0 0 6-16,0 20-17 16,0 26 0-16,0 14 11 15,7 0-14-15,17-3 28 16,-3-9-15-16,-15-7 1 15,1-5 0-15,11-4-12 16,-18-3 11-16,0-6-2 16,0-1-3-16,-18-7-47 15,-9-6-9-15,-4-4 5 16,3-5-16-16,4 0 53 16,11 0-3-16,6 0 23 15,7 0-7-15,0 0 3 16,0-11 4-16,0-7 0 0,13-4-12 15,32-7 7-15,14-17-4 16,16-5 9-16,22-15-4 16,-8-11 11-16,-10 3-7 15,-21-6 2-15,-13 5 3 16,-21 1 49-16,-17-1-14 16,-7 8 7-16,0 3 8 15,0 21-30-15,-14 14 27 16,7 14-28-16,-3 10-9 15,3 5 16-15,0 0-31 0,-6 46 0 16,-11 23-5 0,3 25 2-16,7 3 3 0,14-5 0 15,0-6 2-15,0-12-12 16,0-14 10-16,14-12 0 16,0-13-5-16,-7-15 15 15,-1-11-21-15,19-9 11 16,-12 0-19-16,18 0 10 15,7-15 6-15,-4-11 3 16,4-2 0-16,7-1 12 16,-7 3-12-16,0 12 0 15,6 9 2-15,1 5-11 0,-4 0 9 16,4 5-17 0,-7 21 12-16,-7 6-28 15,-11 5-3-15,-2-3-30 0,2 1-64 16,18-15-69-16,7-20-130 15</inkml:trace>
  <inkml:trace contextRef="#ctx0" brushRef="#br0" timeOffset="312">4152 26 680 0,'0'0'176'0,"0"0"-40"16,0 0-25-16,0 0 11 15,0 0-42-15,0 0-39 16,-38-23-31-16,24 89-10 16,-23 28 0-16,-8 23 6 15,-14 15-3-15,1 13 23 16,13 1-8-16,14-6-3 15,31-14-3-15,0-17 0 16,31-17-11-16,41-15-1 16,18-20-12-16,23-14-38 15,4-21-122-15,4-13-145 16,-11-9-52-16</inkml:trace>
  <inkml:trace contextRef="#ctx0" brushRef="#br0" timeOffset="2365">4915 1026 628 0,'0'0'182'0,"0"0"-52"16,0 0-5-16,0 0-12 15,0 0-44-15,0 0-7 16,-103-100-25-16,103 100-28 0,-7 0 0 16,-10 23-9-16,17 20-1 15,-14 9-9-15,14 5 16 16,0 3-6-16,0-6 0 16,0-6 0-16,38-13-9 15,-7-12-5-15,-3-14-22 16,9-9 20-16,-6 0-24 15,-10-24 40-15,3-10 0 16,-17-3 10-16,-7-8-8 16,0-10 0-16,0-8 6 15,0 0 45-15,-17 5-51 0,-18 16 34 16,4 13 0 0,-6 15-36-16,9 11 26 0,-3 3-26 15,7 3 0-15,-3 36-8 16,13 14 7-16,-3 4 1 15,17 3 0-15,0-6 6 16,44-4-20-16,8-11 5 16,17-14-11-16,-11-15 8 15,1-10-5-15,-1-3 17 16,4-35 0-16,-4-10 10 16,-13-9-4-16,-17-6-4 15,-4-5 14-15,-18 4 22 16,-6 1-33-16,0 6 42 15,0 9-1-15,-6 7-30 16,-18 15 30-16,17 10-26 0,0 10-7 16,0 6 0-1,7 0-7-15,0 6-6 0,0 36 0 16,0 21-11-16,0 20 0 16,0 6 11-16,7-1 0 15,7 1-3-15,3-7 13 16,-10-7-10-16,13-15 0 15,-9-14 5-15,-5-21-11 16,-6-10 6-16,7-15 0 16,-7 0-4-16,7 0 18 15,7-3-14-15,10-31 0 16,4-9 11-16,9-1-13 0,1 13 2 16,-7 6 0-1,-10 10-3-15,10 10 8 0,-4 5-6 16,11 0 1-16,-7 3-16 15,-10 23 11-15,3 8-9 16,-17-3 14-16,-7 4-12 16,0-7-8-16,0-5 11 15,-38-3 6-15,-14-6-34 16,1-5 37-16,6-9-20 16,0 0 20-16,21 0-8 15,3 0 18-15,15 0-10 16,6 0 0-16,0 0 10 15,0 0-18-15,0 0 8 16,13 0-4-16,39 0-5 16,30 0 5-16,15 0 4 0,-1-6 0 15,24-22 11-15,-10-10-13 16,-13-1 2-16,-25-5 0 16,-10 5 5-16,-28 1 6 15,-17 4-1-15,-17 0 28 16,0 5-28-16,0 6 25 15,0 9-20-15,0 5-10 16,0 9 16-16,0 0-12 16,0 0-9-16,0 21 0 15,-7 36-14-15,-3 26 6 0,3 16 8 16,7 16 0 0,0 8-3-16,0 6 11 0,0-7-8 15,7-5 0-15,17-11 11 16,7-17-20-16,-17-20 9 15,0-21 0-15,-14-22-9 16,0-17 21-16,0-9-12 16,-7 0 0-16,-45-5 6 15,-13-28 0-15,-4-4-6 16,24-9 0-16,18-11-9 16,10-6 5-16,17-11 0 15,0-12-4-15,51-14-43 16,25-9 28-16,13-7-31 15,1 4-5-15,-1 15 31 16,-10 16-20-16,-10 18 48 0,-17 12-6 16,-18 14 12-16,-10 5-10 15,-10 10 8-15,-14 2-2 16,0 0 41-16,0 0-36 16,0 3 26-16,0 3-4 15,-7 2-23-15,0 6 27 16,0 6-33-16,0 0 3 15,-17 12-7-15,17 28 4 16,-6 13 0-16,13 2 0 16,0-3 8-16,0-7-20 15,44-10 12-15,-9-8 0 16,20-9 0-16,-14-10 5 0,4-8-5 16,6 0 0-1,11-8 13-15,3-17-6 0,-6-4-7 16,3-6 0-16,-11 2 0 15,1-8 9-15,-1-2-9 16,-6 9 0-16,-7 6 10 16,-4 11-17-16,-10 11 7 15,-10 3 0-15,0 3-8 16,-4 0-2-16,-3 0 9 16,-7 0-2-16,7 3-7 15,-7-3 0-15,0 0 7 16,0 0 3-16,0 0-5 15,-14 0 18-15,-10 0-12 0,-14-14-1 16,11 2 11 0,3 4-14-16,3 8 3 0,4 0 0 15,-4 0-8-15,1 15 9 16,3 27-1-16,17 6 0 16,0 7 1-16,0-6-9 15,30-10 8-15,22-7 0 16,0-10-8-16,6-9 14 15,-6-11-6-15,-1-2 0 16,4-2 9-16,-3-31-6 16,-1-13-3-16,1-10 0 15,-14-10 7-15,-11-11 5 0,-10-6-3 16,-17-9 20 0,0-2-21-16,0 11 22 0,-24 15-23 15,-7 25-4-15,11 19 21 16,6 16-16-16,14 8 0 15,-17 12-8-15,10 45-10 16,0 32 4-16,7 16 2 16,0 1 4-16,0-9-9 15,52-14 15-15,23-14-12 16,15-18-7-16,-4-14-77 16,-4-17-17-16,-23-11-89 15,-28-9-77-15,-18 0 51 16,-13-9-102-16</inkml:trace>
  <inkml:trace contextRef="#ctx0" brushRef="#br0" timeOffset="2542">7652 1083 173 0,'0'0'367'0,"0"0"-214"16,0 0-65-16,0 0-45 15,0 0 8-15,244-74-27 16,-147 48 22-16,-8 6-27 15,-17 4-13-15,-34 10 3 16,-31 6-9-16,-7 0-8 16,-14 0-39-16,-68 0-217 0</inkml:trace>
  <inkml:trace contextRef="#ctx0" brushRef="#br0" timeOffset="3959">6353 588 148 0,'0'0'195'16,"0"0"-83"-16,0 0 1 16,0 0-18-16,0 0-32 15,0 0 29-15,-97-82-35 16,77 67 13-16,13 4 20 16,-10 0-31-16,17 5 17 0,-7 3-35 15,7 3-15-15,0 0 27 16,-7 0-52-16,7 0 0 15,-7 14-1-15,0 23-7 16,0 12 5-16,7 6 2 16,0-4 0-16,7-5-11 15,21-12 14-15,16-14-3 16,-13-11 0-16,0-9 10 16,-3 0-3-16,3-12-5 15,-18-19 0-15,1-6 27 16,-4-6-12-16,-10 0 15 15,0 0 12-15,-37 0-36 16,-15 9 18-16,0 8-26 0,1 15 2 16,6 11-7-16,7 0 0 15,14 28-8-15,17 23-70 16,7 6-54-16,31-2-82 16,59-7-135-16</inkml:trace>
  <inkml:trace contextRef="#ctx0" brushRef="#br0" timeOffset="4366">8615 20 710 0,'0'0'164'16,"0"0"-6"-16,0 0-20 16,0 0-20-16,0 0-11 15,0 0-83-15,-69-20-17 16,114 60-7-16,24 20 7 15,3 12 2-15,10 5 4 0,1 11-5 16,-11 18 24-16,-10 11-28 16,-21 6 5-16,-24-3 4 15,-17-11-4 1,0-9 2-16,-37-5-11 0,-53-5 0 16,-20-3-9-16,-24-7 5 15,0-19-93-15,31-17-126 16,51-32-284-16</inkml:trace>
  <inkml:trace contextRef="#ctx0" brushRef="#br0" timeOffset="4873">9636 912 819 0,'0'0'128'16,"0"0"-47"-16,0 0 12 15,0 0 1-15,0 0-58 16,0 0-33-16,96-3 11 16,-6 3-10-16,6 0 5 15,0-9 25-15,-6 1-26 16,-15-4 25-16,-30 1-20 15,-24 3-12-15,-7 2 30 16,-14 0-23-16,0-6 12 0,0 1 12 16,-14-8-21-16,-17-2 3 15,-10 1-14-15,-14-6 0 16,20 9-3-16,-10 3 9 16,8 2-6-16,6 6 0 15,10 4 10-15,14 2-3 16,7-3-7-16,0 3 0 15,0 0-1-15,0 0 1 16,45 5 0-16,20 19 0 16,1-2 2-16,16-1 1 15,-6 1-3-15,-4-5 2 16,-21 1-7-16,-13 1 5 0,-24 2 0 16,-14 8-1-16,0 7 4 15,-52 16-11-15,-27 6-42 16,-3 1-146-16,6-2-119 15</inkml:trace>
  <inkml:trace contextRef="#ctx0" brushRef="#br0" timeOffset="5313">12617 949 144 0,'0'0'18'15,"0"0"-18"-15,0 0-162 16</inkml:trace>
  <inkml:trace contextRef="#ctx0" brushRef="#br0" timeOffset="6253">11238 861 620 0,'0'0'167'15,"0"0"-57"-15,0 0 31 16,0 0-27-16,0 0 2 0,0 0-43 16,0-75-31-16,0 75-9 15,0 0-33-15,0 22-2 16,0 11 1-16,0 15-3 15,7 6 4-15,0 4 0 16,10-5 1-16,-3-4-3 16,7-8 3-16,-4-6-1 15,4-10 0-15,10-11 10 16,-4-9-10-16,18-5 0 16,-7 0 1-16,13-37 10 15,1-8-8-15,-1-9 1 16,1 2 11-16,-21 3-13 15,-7 12 21-15,-17 14-6 0,-7 9-13 16,0 11 17 0,0 3-21-16,0 0 0 0,0 0 0 15,7 20-24-15,0 20 18 16,6 11 2-16,11 4 4 16,4-4-4-16,-4-11 4 15,3-9-2-15,-3-13 1 16,-10-10-22-16,3-4 17 15,-10-4-6-15,7 0 12 16,0-15-4-16,10-13 6 16,-10-1-2-16,-7 3 3 15,-1-2 8-15,12 5-11 16,-12 3 0-16,1 6 2 16,0 10-8-16,0 4 6 0,10 0 0 15,4 0-2-15,10 24-18 16,-4 1 19-16,4-5 1 15,-10 0-20-15,3-8 19 16,-3-7-9-16,-4-5 10 16,-10 0-5-16,6 0 18 15,-6-29-13-15,11-13 0 16,-12-13 4-16,1-7 24 16,-7-12-19-16,0-9 5 15,0-9 14-15,0 3-27 16,-13 4 26-16,-5 13-25 15,-2 23 10-15,13 24-3 16,-10 13-4-16,17 12-5 0,-7 0 0 16,7 46-4-16,0 29-4 15,0 25 0-15,0 14 8 16,31 0-2-16,20-7 2 16,8-16-4-16,10-20-22 15,-18-17-57-15,-6-24-32 16,-25-23-104-16,-13-7-72 15,-7 0-46-15</inkml:trace>
  <inkml:trace contextRef="#ctx0" brushRef="#br0" timeOffset="7573">12022 808 159 0,'0'0'110'16,"0"0"-78"-16,0 0 4 15,0 0 46-15,231 21 5 16,-97-16 42-16,7-5-26 16,0 0-14-16,-14 0-32 15,-24-5-32-15,-31-9 19 16,-10 0-17-16,-34-1 10 16,-11-5 29-16,-17-2-3 15,0-7 20-15,0 0-17 16,0 6-45-16,-31 3 14 15,0 6-30-15,10 11 7 0,-9 3-5 16,2 0-5 0,-3 23-4-16,0 23 1 0,10 8-3 15,8 9-5-15,13 0 9 16,0-9 0-16,27-8-2 16,32-15-4-16,3-13 4 15,-4-16-5-15,0-2-9 16,1-2 9-16,10-33 9 15,-11-7-2-15,-6-5 3 16,-14 5 9-16,-18 1-12 16,-9 7 0-16,-11 5 6 15,0 4 15-15,0 5-15 0,-11 8 5 16,-3 12 4 0,-6 0-8-16,-4 0-14 0,-4 22 7 15,4 5-3-15,17 7-10 16,0 1 13-16,7-1-9 15,0-5 8-15,0-7-40 16,14-10 30-16,10-4-14 16,-10-2-8-16,13-6 31 15,-9 0-6-15,2 0 8 16,-2-6 4-16,-12-9 4 16,-6 2 12-16,7 5 16 15,-7 2-14-15,0 3 28 16,0 3-34-16,0 0 0 15,7 0-5-15,-7 9-11 16,7 27-2-16,-7 16-9 0,7 14 11 16,-7 11-6-16,0 12 6 15,0 8 0-15,0 9-3 16,0-1 13-16,0-1-10 16,-7-7 0-16,-7-6 2 15,1-14-4-15,2-14 2 16,-3-18 0-16,8-13-2 15,-19-15 12-15,12-13-10 16,-32-4 0-16,0 0 3 16,-13-12 4-16,-1-23-6 15,1-16-1-15,13-15 0 16,28-14-5-16,10-14-7 0,7-9-16 16,24-12-25-1,35-2 11-15,23 5-12 0,-3 4 12 16,4 13-16-16,-7 16 22 15,-11 9 36-15,-7 14 0 16,-6 2 4-16,-7 5 10 16,-8 6 2-16,-6 6 9 15,-10 6 15-15,-7 11-21 16,-14 5 33-16,0 7-22 16,0 4-9-16,0 2 27 15,0 2-41-15,0 0-7 16,0 0 0-16,0 0-9 15,-14 0 5-15,-7 14-3 16,-3 18 7-16,4 5 0 16,-4 13 0-16,10 3 0 0,14 1-6 15,0-2 12-15,0-7-6 16,20-5 0-16,18-11 4 16,0-15-15-16,7-11 11 15,-1-3-1-15,1-5-9 16,-7-27 20-16,-4-7-8 15,11-14-1-15,-14-4 9 16,14-8-3-16,-7-4-7 16,-4 6 0-16,-3 9 4 15,-17 17 7-15,3 17-11 16,-10 14 0-16,0 6 3 16,6 2-14-16,5 42-2 0,-5 7 10 15,-6 4-8-15,7-4 9 16,10-9 2-16,3-10 0 15,4-10 5-15,21-9-7 16,6-13 2-16,18 0 0 16,7-29 12-16,-18-17-5 15,-20-9-14-15,-45-1-22 16,-45-5-141-16,-89 2-147 16</inkml:trace>
  <inkml:trace contextRef="#ctx0" brushRef="#br0" timeOffset="8175">11097 183 660 0,'0'0'146'0,"0"0"-10"16,0 0-14-16,0 0-2 15,0 0-63-15,0 0-31 16,-58-31-24-16,51 65 1 16,-3 6-3-16,10 3 0 0,0-6 8 15,0-9-11-15,24-7 3 16,7-10 0-16,-4-11 1 16,11 0 11-16,0 0-9 15,-17-23 16-15,-8-8-11 16,-2-1 58-16,-11 1-32 15,0 5-10-15,0 6-10 16,-31 9-13-16,-28 11-2 16,-23 0-50-16,-21 31-208 15,13 18-288-15</inkml:trace>
  <inkml:trace contextRef="#ctx0" brushRef="#br1" timeOffset="16839">91 2778 733 0,'0'0'228'0,"0"0"-120"16,0 0-3-1,0 0-28-15,0 0-11 0,0 0-30 16,0 0-27-16,0-4 13 15,0 29-22-15,0 21 5 16,-17 18 44-16,3-6-46 16,1 5 13-16,-5 0-14 15,5 3 3-15,6-3-4 16,7-3 0-16,0-3-1 16,0-5 1-16,0-3 1 15,20-7-4-15,18-2-1 16,14-8-9-16,10-9 12 0,10-7-7 15,17-4 7 1,14-2 5-16,1-8-3 0,2 0 9 16,-20-2-11-16,-17 0 2 15,-11 0-2-15,-6 0 0 16,-14-4 0-16,-7-14 10 16,-11 0-3-16,-6 1-1 15,3-3 6-15,-17 0 1 16,0-2 18-16,0-4-24 15,-17 0-2-15,-17 0-5 16,-21 3 6-16,13 3-6 16,-2 6 0-16,13 5 1 15,10 3-5-15,11 4 4 16,3 2 0-16,7 0-2 16,0 0 1-16,0 0-2 0,0 0 0 15,24 26-1-15,3 13-4 16,25 1 8-16,10 3 0 15,3 0-3-15,-6 1 14 16,9-5-8-16,-16-2-3 16,-14-2 2-16,-17-6-1 15,-8-1-1-15,-13 1 0 16,-7 5-4-16,-58 11-31 16,-38 4-126-16,-24 8-375 15</inkml:trace>
  <inkml:trace contextRef="#ctx0" brushRef="#br1" timeOffset="21271">1883 3345 674 0,'0'0'157'16,"0"0"16"-16,0 0-40 15,0 0-46-15,0 0 18 16,0 0-58-16,0-14-3 0,0 14-44 15,0 10 5 1,0 31-8-16,0 14 3 0,0 13 0 16,0 6 0-16,0 1 15 15,0-10-15-15,0-8 0 16,10-17 8-16,4-13-13 16,-7-13 5-16,-7-8 0 15,0-6 9-15,0 0-3 16,0 0 20-16,0-20 60 15,0-22-79-15,0-14 14 16,-7-9-21-16,-7-10 0 16,-10-10 1-16,10-4 6 15,-3-3-7-15,17 4 0 16,0 5 5-16,0 14-17 16,0 15 12-16,38 16-22 0,13 18 20 15,18 13-68-15,20 7 4 16,8 0-38-16,-18 42-73 15,-10 18-9-15,-42 9-108 16,-27 6-293-16</inkml:trace>
  <inkml:trace contextRef="#ctx0" brushRef="#br1" timeOffset="21990">1522 3796 357 0,'0'0'182'15,"0"0"-78"-15,0 0-32 0,0 0-8 16,0 0 17-16,0 0-52 16,316-42 36-16,-196 16-14 15,7-3-21-15,14 1 1 16,-10 3-24-16,-4 1 1 16,-30 7 1-16,-39 9-1 15,-34 2-8-15,-17 3 0 16,-7 3 6-16,0 0 2 15,0 0-8-15,0 0 2 16,-14 0 5-16,-24 0 2 16,1 0 0-16,-8 5-9 15,17 10 8-15,4 2-11 16,4 4 3-16,3 1 0 0,10 1-5 16,0-1 11-16,7-5-6 15,0-2 0-15,14-6 3 16,37-6-3-16,1-3 6 15,16 0-6-15,-16-18 15 16,-7-8-7-16,-7-1 6 16,-18-8 20-16,-13-1-18 15,-7-6 36-15,0 6-13 16,0 4-2-16,-21 3-11 16,-10 11-20-16,-13 8-1 15,6 7-5-15,4 3 2 16,-11 0-14-16,7 23 12 0,0 20 0 15,11 8-6-15,10 4 11 16,17-1-5-16,0-8 0 16,6-6 6-16,32-14-14 15,0-8 8-15,14-13 0 16,6-5-14-16,4 0 28 16,-4-15-14-16,1-14 0 15,-14-3 10-15,-1-4-8 16,1 1-2-16,-18 7 0 15,-2 8-2-15,-12 6 9 16,-6 8-7-16,10 6 0 16,4 0 0-16,3 0-8 15,10 14 8-15,4 9 0 16,7 3-12-16,-7 0 15 16,0-2-10-16,-11 0 7 0,4 2-90 15,-10-4-30-15,10-2-71 16,0-10-97-16</inkml:trace>
  <inkml:trace contextRef="#ctx0" brushRef="#br1" timeOffset="22471">4131 3774 594 0,'0'0'120'0,"0"0"18"16,0 0-47-16,0 0-1 15,0 0-6-15,0 0-62 16,103-175 32-16,-65 127-7 16,-17-1-17-16,0 0-5 15,-4 4-15-15,-17 11 14 16,0 8 10-16,0 9-28 15,0 11 12-15,0 6-18 16,-7 0-15-16,-10 0 14 16,3 29-14-16,0 13 15 15,7 10-2-15,7 0 3 16,0 2-1-16,14 0 0 0,14 0-19 16,9-5 15-16,1-6-3 15,-7-6 7-15,-17-12-7 16,7-7 7-16,-21-7 0 15,0-9 0-15,0 2-6 16,0-1 4-16,-21-3-26 16,-24 0 28-16,-30 0-7 15,16 0-4-15,14 0-47 16,25 0-59-16,20 0-5 16,0-15 44-16,51-10-162 15,22-6-298-15</inkml:trace>
  <inkml:trace contextRef="#ctx0" brushRef="#br1" timeOffset="23620">4827 3728 120 0,'0'0'224'15,"0"0"-9"-15,0 0-66 16,0 0-32-16,0 0 16 16,0 0-35-16,45-169-2 15,-45 135 24-15,-28 5-95 16,-10 7 22-16,7 6 4 15,-7 9-49-15,11 7 7 16,-4 0-9-16,4 7 0 16,2 35-10-16,5 6 14 15,9 6-4-15,11 0 0 0,0-7 1 16,0-7-11 0,25-12-7-16,12-8-21 0,-9-11 34 15,10-8-14-15,0-1 18 16,6 0 2-16,-6-21 7 15,-4-11-4-15,-3-3-1 16,-10 2-4-16,-11-1 45 16,4-1-45-16,-14 7 32 15,0 7 7-15,0 10-36 16,0 8 23-16,0 3-26 16,0 0 2-16,0 0-8 15,0 20-18-15,7 14 24 0,17 15 0 16,4-9 8-1,2-3-8-15,-2-3 0 0,10-10 0 16,0-4-6-16,-1-12 11 16,-2-8-5-16,3 0 0 15,-1-3 6-15,1-25 0 16,0-7-6-16,-3-5 0 16,-5-6 4-16,1 1 2 15,-3 5-6-15,-11 2 0 16,-10 13 7-16,0 11-4 15,0 5-3-15,-7 9 0 16,0 0-4-16,13 0-7 16,5 31 11-16,2 6-6 15,4 6 11-15,-10-3-8 16,0-2 3-16,10-10 0 0,-3-6-6 16,3-7 8-1,-11-9-2-15,1-6 0 0,-7 0 9 16,10 0-10-16,11-14 1 15,3-15 0-15,7-5 1 16,-11 2 3-16,-3 1-4 16,-10 5 0-16,10 6 11 15,-17 9-15-15,7 5 4 16,-14 6 0-16,13 0-8 16,11 0-2-16,-3 9 10 15,10 17-3-15,0-1 4 16,-10-2-10-16,-8-3 8 15,11-6-9-15,-17-8 1 0,0-3-4 16,0-3 13-16,0 0 0 16,-7 0 8-16,17 0-8 15,4-12 0-15,3-8 0 16,-11-3-4-16,8 9 7 16,-4 2-3-16,-3 4 0 15,-7 8 4-15,17 0-15 16,-3 0 11-16,16 12 0 15,-6 8-11-15,-3-1 5 16,10-1-2-16,0-7 6 16,6-5-2-16,1-6-5 15,0 0 9-15,13-9 0 16,-6-22 1-16,-8-12 3 16,1-6-4-16,-24-8 3 0,-4 3 5 15,-17 2 3-15,0 7-5 16,-24 13-3-16,-14 15 21 15,4 8-19-15,-11 9-1 16,7 6-4-16,0 37 0 16,18 9-6-16,9 11 6 15,11-4 0-15,18-4 0 16,26-7 2-16,22-7-2 16,-1-13 0-16,11-8-24 15,-1-5-17-15,-9-14-128 16,-15-1-87-16,1 0-206 15</inkml:trace>
  <inkml:trace contextRef="#ctx0" brushRef="#br1" timeOffset="25652">8501 3422 390 0,'0'0'305'16,"0"0"-173"-16,0 0 8 15,0 0-54-15,0 0 1 16,0 0 2-16,-51-154-45 16,6 142-25-16,11 12 12 15,-4 0-25-15,-7 0-6 16,1 23 0-16,13 11 9 16,10 9-12-16,14 9 3 15,7-3 0-15,0-4-5 16,14-5 5-16,31-14-5 0,-14-11-4 15,-4-13-8-15,4-2 13 16,-10-2 4-16,3-27 0 16,-11-5 9-16,-13 2-4 15,0-3-5-15,0 4 13 16,-13 5-9-16,-11 6 13 16,3 4-7-16,-3 6-9 15,-4 8-1-15,-3 2-3 16,11 0 3-16,-4 12-5 15,17 10 10-15,7 4-10 16,0 3 5-16,45-9-10 16,13-3 0-16,18-7 10 15,-4-10 0-15,4 0-1 0,-18-8 13 16,-6-20-8 0,-15-9-4-16,-6-5 3 0,-10-8 20 15,-14-4-9-15,-7 5 22 16,0-2 13-16,-7 8-35 15,-14 14 20-15,4 5-14 16,3 19-10-16,14 3 18 16,-6 2-28-16,6 0-5 15,0 17 4-15,-7 29-5 16,7 19 4-16,-18 10 2 16,18 5 0-16,0 3-5 15,0 0 5-15,0-3 0 0,0-9 1 16,25-14 10-1,-19-19-13-15,-6-21 2 0,7-11 0 16,0-6-6-16,-7 0 13 16,10-21-2-16,-3-15-2 15,14-13 8-15,-7 3-11 16,3 6 0-16,4 9 3 16,-15 8-12-16,5 11 9 15,-4 6 0-15,6 6-1 16,8 0-26-16,10 15 19 15,0 16-1-15,-10 4-13 16,-4 1 22-16,-17-4-30 16,0-3 1-16,0-4 3 15,0-7-16-15,-11-7 38 16,5-5-27-16,-1-6 2 0,7 0 24 16,0 0 10-16,0 0-3 15,0 0 8-15,0-26-6 16,44-11-8-16,1-6 2 15,7 3 2-15,-1-6-2 16,-6 6 2-16,-7 9 0 16,-11-2 6-16,4 8 0 15,-17 3 20-15,10 2-9 16,-24-1 3-16,0 5 28 16,0-2-30-16,0 7 1 15,0 5 7-15,0 6-25 16,0 0 9-16,0 12-10 0,7 33-13 15,0 21 4 1,17 14 9-16,-4 6 0 0,-6 3 0 16,17 2 8-16,-10-2-8 15,3-4 0-15,-10-7 2 16,3-10-9-16,-10-13 7 16,-7-15 0-16,0-15-5 15,0-10 0-15,0-12 1 16,-31-3 0-16,-28 0 4 15,-9 0 24-15,-12-20-23 16,29-16-1-16,13-3 0 16,31-10-6-16,7-5 3 15,28-9-5-15,47-8-16 16,15-4 23-16,13-7-19 16,-14-4 17-16,8 3-6 0,-15 0 11 15,-17 6-2-15,-20 14 0 16,-7 9 2-16,-31 13-4 15,0 10 2-15,-7 11 0 16,0 11 14-16,0 4-6 16,0 5-8-16,-14 0 0 15,-17 21-16-15,0 21 10 16,4 6 6-16,9 5 0 16,18 0-3-16,0-4 15 15,18-4-12-15,9-4 0 16,18-15 2-16,-7-12-14 15,6-14 12-15,8 0 0 0,6 0 2 16,-6-26 9 0,10-8-11-16,-11-7 0 0,8 2 5 15,-8 1-8-15,1 1 3 16,-7 9 0-16,-14 8-4 16,-11 8 10-16,4 9-6 15,-10 3 0-15,0 0-6 16,3 0-7-16,-3 12 10 15,-14-4 0-15,0-2-8 16,0-3 5-16,0-3 6 16,0 0 0-16,0 0 1 15,0 0-2-15,-21-3 1 16,-17-6 0-16,7 1 0 0,-7 5 5 16,4 3-7-1,-4 0 2-15,7 0-7 0,4 29 0 16,3 4 7-16,10 8 0 15,14-1-9-15,0-3 14 16,0-3-12-16,45-8 5 16,6-12-9-16,8-8 1 15,6-6 10-15,11 0 0 16,-1-17 4-16,-16-17 7 16,6-12-11-16,-13-5 0 15,-1-7 5-15,-20-8 12 16,-10 1-4-16,-11-7-2 0,-10-5 22 15,0 0-31 1,-31 8 13-16,-7 20-2 0,18 18-12 16,-4 17 22-16,10 14-23 15,7 12-12-15,-7 41 10 16,-3 28 4-16,10 9-2 16,7 3 0-16,0-4 6 15,45-12-18-15,0-14 11 16,13-9-35-16,1-17-15 15,9-11-91-15,-16-18-59 16,-1-8-58-16,-13 0-171 16</inkml:trace>
  <inkml:trace contextRef="#ctx0" brushRef="#br1" timeOffset="25825">10764 3148 420 0,'0'0'156'15,"0"0"-86"-15,0 0-20 16,0 0-13-16,268-29 5 16,-182 23-23-16,4-2-16 15,-22 5 4-15,-23-4-7 16,-31 7-103-16,-14 0-312 16</inkml:trace>
  <inkml:trace contextRef="#ctx0" brushRef="#br1" timeOffset="26245">8866 2847 538 0,'0'0'188'16,"0"0"-75"-16,0 0-40 15,0 0-1-15,0 0 11 16,0 0-43-16,-31-79-33 0,31 79-14 16,0 28 2-16,0 3 5 15,10 3 2-15,11-2 8 16,10-6-10-16,20-6 2 15,15-11 1-15,9-9 39 16,5 0 3-16,-5 0 8 16,-23-12 18-16,-21-14-26 15,-18-5 24-15,-13-6-25 16,-6-3-41-16,-60 8-6 16,-33 12-1-16,2 17-14 15,-6 3-42-15,31 37-129 16,10 24-42-16,21 3-160 0</inkml:trace>
  <inkml:trace contextRef="#ctx0" brushRef="#br1" timeOffset="28351">12143 3585 432 0,'0'0'133'16,"0"0"-9"-16,0 0-2 16,0 0 9-16,0 0-5 15,0 0-7-15,-14 20-66 16,41-63-38-16,11-5 32 0,7-9-18 16,7-9 11-16,-8-12-6 15,-6-7-24-15,-10-2 23 16,-18 0-30-16,-10 9-3 15,0 12 24-15,-17 21-17 16,-4 16-1-16,-10 18-2 16,11 11 6-16,-11 0-14 15,-7 42 4-15,10 18 0 16,-3 11-8-16,11 13 15 16,2-1-7-16,18 3 0 15,0-9 7-15,0-3-10 16,0-8 3-16,0-18 0 0,18-16-8 15,-5-18 3-15,1-8 4 16,10-6-3-16,4 0 8 16,10-20-6-16,6-12 2 15,1-10 0-15,0-1 3 16,-1-1 1-16,1 11-4 16,-24 7 0-16,-4 14 4 15,-10 9-14-15,7 3 10 16,6 0-4-16,11 12-7 15,0 13 5-15,-10 7 5 16,10-6 1-16,-4-1-13 16,4-7 7-16,0-7 6 15,-3-7 0-15,2-4-6 16,-9 0 17-16,17-21-11 16,-7-11 0-16,-4-5 9 0,4 2-10 15,0-4 1-15,-3-1 0 16,3 4-1-16,-18 4 7 15,1 9-6-15,3 11 0 16,-10 6 9-16,0 6-17 16,7 0 8-16,3 0 0 15,4 0-10-15,17 0 8 16,-7 23 2-16,-4 6 0 16,4 5 2-16,-17 4-8 15,-1-4 6-15,-2 0 0 16,-4-10-7-16,-7-11 12 15,0-4-5-15,0-9 0 0,0 0 6 16,0 0 5-16,0 0-1 16,0-22-2-16,-18-11 4 15,-9 5-8-15,-4-3-4 16,4 2 0-16,-4 7 14 16,10 1-17-16,4 12 3 15,10 3 0-15,0 6-8 16,0 0 7-16,0 0-3 15,-17 24 1-15,4 15 3 16,-5 5-4-16,-2 0 4 16,10 2 0-16,10-5-6 15,7-7 6-15,0-8 0 16,7-9 0-16,24-8-2 0,-4-9 0 16,11 0 2-16,7 0 0 15,-7-26 2-15,-7 0 1 16,-4-5-3-16,-3 2 0 15,-17 1 10-15,-7 2-4 16,0 6-6-16,0 3 1 16,0 5 1-16,0 4 1 15,0 4-3-15,0 4 0 16,0 0-9-16,0 0 6 16,0 21-3-16,0 10 6 15,0-1-6-15,27-3 9 16,18-1-3-16,-7-11 0 0,14-10 5 15,-8-5-7-15,15 0 2 16,-4-11 0-16,-4-15 0 16,-6-5 3-16,-11 2-3 15,-3 0 4-15,-17 0 4 16,-14 7-3-16,0 1-2 16,0 7-1-16,0 10 9 15,0 0-11-15,0 4 0 16,0 0 0-16,0 12-8 15,0 22 6-15,0 11 2 16,7 2 0-16,10 1-9 16,-3-3 9-16,0-4 0 15,-4-10-1-15,-10-5-9 16,0-12 4-16,0-6-17 16,0-4-19-16,0-2 30 0,-10-2-3 15,-11 0 15-15,14 0 0 16,-10 0 6-16,17 0-6 15,0-6 0-15,0-13-4 16,0-10-4-16,55-12 3 16,10-1 5-16,8-13-4 15,9 2 7-15,-6-4-3 16,-11-4 0-16,-13 1 0 16,-21 3 6-16,-11 0-1 15,-10 2 12-15,-10 4 8 0,0 8-15 16,0 11 25-1,-17 7-22-15,4 14-12 0,-1 8 21 16,3 3-22-16,-2 11-2 16,-8 37-1-16,-3 19 6 15,10 7-1-15,7-3-2 16,7-2 1-16,0-3-8 16,0-7 8-16,0-7-1 15,14-6 0-15,0-14-1 16,3-9-4-16,-3-12-9 15,0-11 0-15,10 0 5 16,3 0 11-16,4-6-2 16,14-8 0-16,0 5 9 15,-8 4-12-15,15 5 3 16,-7 0-15-16,-11 0-12 0,-3 0-66 16,-17 8-73-1,-14 12-83-15,0 1-105 0</inkml:trace>
  <inkml:trace contextRef="#ctx0" brushRef="#br1" timeOffset="28635">15055 2527 643 0,'0'0'166'0,"0"0"-49"0,0 0 22 16,0 0-2-16,0 0-62 16,0 0-43-16,-96-63-32 15,82 123 3-15,-17 29 11 16,10 19-12-16,4 13-1 16,10 8-1-16,7-1 12 15,0-11-12-15,0-8 0 16,0-9-11-16,0-11-108 15,0-12-160-15,0-14-302 16</inkml:trace>
  <inkml:trace contextRef="#ctx0" brushRef="#br1" timeOffset="30613">15272 3437 492 0,'0'0'178'0,"0"0"-42"15,0 0-17-15,0 0 16 16,-97-158-57-16,80 144-11 16,10 8-17-16,7 6-22 15,0 0-6-15,-7 0-22 16,7 9-7-16,0 22 6 16,0 11 2-16,7 4-1 15,24 0 0-15,-3 0 1 16,10-5-6-16,6-13 5 0,1-5-10 15,-14-15 7-15,-4-8-16 16,-2 0 19-16,-12-8 4 16,1-21 2-16,-4-5 4 15,-10-3-10-15,0-3 0 16,0-4 22-16,0 5-19 16,-10-1 15-16,-17 9-10 15,-4 7-3-15,3 10-8 16,4 11 3-16,3 3-5 15,-10 3-2-15,11 28 7 16,3 12 0-16,10 0 0 16,7-3-2-16,0-5-5 15,31-9 0-15,3-9-8 16,21-15 12-16,-14-2-1 0,4 0 4 16,7-19 0-16,-8-13 5 15,-6-8 1-15,0-6-5 16,-7-2 0-16,-17-7 40 15,6 1-21-15,-20-1 20 16,0 7-2-16,0 11-27 16,0 6 27-16,0 17-28 15,-7 8-8-15,7 6 3 16,0 0-5-16,0 6 0 16,0 33-10-16,0 20 10 15,0 11-2-15,0 1 2 16,0-2 0-16,0-4-7 0,0-10 17 15,7-9-10 1,4-15 0-16,-11-13-12 0,0-13 5 16,6-5-2-16,-6 0 9 15,7 0 14-15,7-17-8 16,-7-15-2-16,17 1-4 16,-3 3 2-16,-4 7-8 15,-3 7 6-15,-8 11 0 16,1 0-8-16,7 3-13 15,3 0 0-15,4 0 12 16,-4 18-19-16,-10-1 16 16,-7 0-27-16,0 0-15 15,0-4 33-15,0 3-26 16,0-8 18-16,-17-2 9 16,17-3-18-16,0 0 37 0,0-3-14 15,0 0-4-15,0 0 10 16,10 0-40-16,25-12 49 15,9-13 9-15,8-4-4 16,-14-3 22-16,-1 5 2 16,-16-1 0-16,3 9 37 15,-17 5-29-15,-7 5 28 16,7 3-21-16,-7 6-24 16,0 0 15-16,0 0-35 15,0 0-9-15,7 29 7 0,-7 14-4 16,7 14 6-1,3 12 0-15,-3 8 6 0,0 9-12 16,0-1 6-16,17-2 0 16,-17-3-3-16,13-6 13 15,-13-13-10-15,-7-16 0 16,0-16 2-16,0-15-11 16,0-8 9-16,-14-6-14 15,-30 0 14-15,-15 0 22 16,8-20-8-16,6-11-8 15,21-9 1-15,24-12-11 16,0-5 4-16,17-9-12 16,41-8 10-16,25 0-33 15,-4-7 16-15,10 7 15 16,-6 6 0-16,-25 14 0 0,-13 13 4 16,-21 11 0-1,-10 9 7-15,-7 7-1 0,-7 5 4 16,7 3 13-16,-7 3-21 15,0 3 15-15,0 0-17 16,0 0 0-16,0 0-3 16,0 0 7-16,0 0-6 15,0 0 2-15,0 0-17 16,0 6 14-16,0 11 3 16,0-2 0-16,0 0-5 15,0-2 11-15,0 1-6 16,0 3 0-16,-7 3 7 0,7 0-13 15,0 3 6 1,0 3 0-16,0 0-5 0,0 0 11 16,0-7-6-16,24-4 0 15,-3-6 4-15,23-7-1 16,-6-2-3-16,-4 0 0 16,11 0 5-16,0-26 3 15,-7-5-6-15,6-9 2 16,1-4 1-16,0-1 9 15,6 1-14-15,-13 3 0 16,-10 6 2-16,-4 10 7 16,-11 10-9-16,-13 10 0 15,18 5-4-15,-11 0-4 16,13 3 0-16,-6 16 8 16,3 2-10-16,-10-10 10 0,0-2 0 15,-7-7 0-15,7-2 3 16,-7 0-1-16,0 0-1 15,0 0 4-15,0 0-3 16,0-11 8-16,-14-4-10 16,-10 1 0-16,3 6-3 15,-10 5-5-15,11 3 4 16,-18 0 3-16,0 11-12 16,17 21 17-16,8-1-4 15,2 7 0-15,11-4 1 16,0-2-11-16,38-6 4 15,14-10-9-15,-1-10 9 0,18-6-1 16,-10 0 7-16,-1-22 0 16,-6-16 1-16,-1-5 14 15,11-14-12-15,-17-6 13 16,-11-8 17-16,-3-10-21 16,-17 1 4-16,-14-5-1 15,0 10 1-15,0 15 8 16,0 21-22-16,-14 24 7 15,14 12-1-15,-7 3-8 16,-7 40-13-16,-3 35 9 16,3 25 4-16,8 3 0 15,6-6 0-15,0-15-10 16,51-13 1-16,8-15-76 0,9-13-15 16,-2-16-51-16,-15-16-43 15,-13-9 8-15,-17 0-33 16,-21-29-26-16</inkml:trace>
  <inkml:trace contextRef="#ctx0" brushRef="#br1" timeOffset="30769">17517 3119 233 0,'0'0'195'16,"0"0"-103"-16,0 0-13 16,0 0-75-16,0 0 15 15,0 0-17-15,110-14 4 16,-34 11-1-16,-4-4-10 0,-3 5 4 15,-35-3-72-15,-17 5-128 16</inkml:trace>
  <inkml:trace contextRef="#ctx0" brushRef="#br1" timeOffset="31148">16019 2982 421 0,'0'0'161'16,"0"0"-35"-16,0 0 0 16,0 0-48-16,0 0 6 0,0 0-26 15,0-40-46-15,10 40-12 16,11 8 3-16,10 15-3 15,-4 2 0-15,4-4 10 16,7-1-8-16,-11-11-2 16,4-3 1-16,-10-6 29 15,-11 0-11-15,4 0 64 16,-14-26 7-16,0-5-64 16,0-4 20-16,0 3-35 15,0 4-9-15,-24 7 0 0,-10 7-2 16,3 8 0-1,7 6-74-15,17 0-86 0,7 20-77 16,51 8-94-16</inkml:trace>
  <inkml:trace contextRef="#ctx0" brushRef="#br1" timeOffset="31495">18442 2507 752 0,'0'0'121'16,"0"0"-72"-1,0 0 75-15,0 0-10 0,0 0-33 16,0 0-60-16,-28-40-19 15,63 66-2-15,27 11 0 16,-4 18 1-16,7 19 9 16,-3 17-4-16,-3 15 4 15,-15 3-2-15,-6 0-1 16,-24-12 2-16,-14-12-9 16,-7-7 1-16,-69-7-4 15,-34-2 0-15,-31-4-63 16,-6-11-141-16,26-7-186 0</inkml:trace>
  <inkml:trace contextRef="#ctx0" brushRef="#br1" timeOffset="34087">19222 3176 520 0,'0'0'162'16,"0"0"-30"-16,0 0-39 15,0 0 35-15,0 0-30 16,0 0-36-16,0-112 9 0,0 112-26 16,0 0-39-16,0 0-6 15,0 10-3-15,0 27 0 16,7 17-6-16,7 7 18 15,-7-5-6-15,-7-2-3 16,7-5 2-16,-7-12-1 16,0-11-1-16,10-8 0 15,-3-13-1-15,-7-5 11 16,7 0-6-16,0 0 13 16,17-26-17-16,3-11 7 15,11-6-7-15,-7 0 0 16,-3 6 0-16,-4 3 6 15,-4 11-6-15,-13 9 0 16,0 8 3-16,3 6-12 0,4 0-3 16,7 22 2-16,-4 10-2 15,4 5 5-15,-15-2-5 16,12-4 2-16,-5-9-7 16,-6-7 15-16,0-9-28 15,0-6 24-15,-7 0-4 16,10 0 20-16,4-6-4 15,-7-22-6-15,14-5 3 16,9 0-5-16,-5-5 2 16,2 4 0-16,-3 0-2 0,-3 8 8 15,-14 12-6-15,0 3 0 16,-7 11 1-16,10 0-8 16,-3 2-7-16,6 24 11 15,1 5-7-15,3-2 11 16,-3 0-1-16,7-6 0 15,-4-9 4-15,-3-8-6 16,-7-4 2-16,-1-2 0 16,12 0 8-16,-11 0-6 15,6-20 9-15,1-11-11 16,10-1 6-16,-10-2 4 16,10-3-9-16,-10 0 6 15,-1 5 21-15,-13 10-23 0,7 10 21 16,-7 10-16-1,0 2-7-15,0 0-6 0,0 10-7 16,0 21 6-16,11 13-8 16,2 2 19-16,-6-3-7 15,17-3 0-15,-3-11 4 16,3-10-15-16,-10-10 3 16,-7-3-5-16,0-6 9 15,-1 0 8-15,12-12-3 16,-5-14-1-16,-6-8 5 15,0 3 1-15,10-1-6 16,-17 1 1-16,7 7 11 16,-7 10-8-16,0 9 3 15,0 5-7-15,0 0 5 0,0 0-10 16,0 3-11-16,14 20 13 16,0 5-6-16,10-2 9 15,3-6-4-15,4-3-7 16,7-12-6-16,-10-5 13 15,9 0-1-15,1 0 5 16,-7-16 0-16,-10-13 7 16,3-2-7-16,-10-6 13 15,-1-1-12-15,-13 4 38 16,0-1-36-16,0 16-1 16,0 7 29-16,0 10-30 15,0 2 2-15,0 0-3 16,0 28-16-16,0 15 13 0,0 6 3 15,0-4-2-15,24-2-6 16,-17-3-9-16,7-2-6 16,-7-10-3-16,-7-8-9 15,0-9 5-15,0-6-18 16,0-5-14-16,0 0 45 16,0 0 17-16,0 0 0 15,-7 0 0-15,0 0 7 16,0-10-18-16,7-2 10 15,0-2 1-15,0-6-6 16,0-6 1-16,0-14 5 16,28-8 13-16,27-12-13 0,-14-15 27 15,14 1-2 1,-3-7 15-16,-18-1 14 16,-10 8-25-16,-10 5 19 0,-7 15 0 15,-7 16-33-15,0 15 28 16,0 18-22-16,0 5-10 15,0 0-11-15,0 51-14 16,0 29 14-16,0 17 0 16,0 10 11-16,7-11-15 15,3-7 4-15,11-8-52 16,-8-19-57-16,5-13-70 16,-5-18-36-16,1-13-183 15</inkml:trace>
  <inkml:trace contextRef="#ctx0" brushRef="#br1" timeOffset="34256">20924 2997 289 0,'0'0'165'0,"0"0"-66"16,0 0-24-16,0 0 20 16,0 0-38-16,0 0-45 15,107-58-3-15,-4 58-9 16,0 0-12-16,-13 23-98 15,-18 8-204-15</inkml:trace>
  <inkml:trace contextRef="#ctx0" brushRef="#br1" timeOffset="34988">21725 3048 642 0,'0'0'136'16,"0"0"-43"-16,0 0 26 16,0 0-30-16,0 0-35 15,0 0-16-15,-20-57-38 16,27 77-3-16,31 17-7 16,13 10 20-16,8 6-13 15,-8-2 3-15,1-2 0 16,-14-10 0-16,-1-7 3 15,-16-10-3-15,-21-3 0 16,0-10-41-16,0-4-12 0,-21-3 9 16,-16-2 38-16,-15 0 4 15,21 0-6-15,10-14 8 16,15-3 1-16,6-6 6 16,0-2-3-16,6-7-4 15,39-5 0-15,-7-6 24 16,-4-1-15-16,4 2 22 15,-14 2 24-15,-3 5-2 16,-21 4 13-16,0 5-1 16,0 3-20-16,0 9 0 15,0 8-38-15,0 4 13 16,0 2-20-16,0 0 4 16,0 2-9-16,-14 33-3 0,-3 7 8 15,17 11-4-15,0-2 5 16,0-5-2-16,10-3-2 15,35-11-38-15,-4-14 11 16,4-9 7-16,0-9-6 16,-1 0 21-16,-6-19 15 15,7-19-7-15,-7-10 8 16,-11-12-3-16,4-4 25 16,-10-7-12-16,-4-1-8 15,-17 7 36-15,0 1-40 0,0 18 20 16,0 19-7-1,-7 12-18-15,-10 10 20 0,10 5-21 16,-7 5-15-16,0 42 13 16,-10 26-2-16,11 19 4 15,13 3 0-15,0-4 8 16,0-14-12-16,20-14 4 16,4-14-57-16,-3-13-49 15,3-10-94-15,-3-14-51 16,3-12-100-16</inkml:trace>
  <inkml:trace contextRef="#ctx0" brushRef="#br1" timeOffset="35813">22475 3116 205 0,'0'0'184'0,"0"0"-77"0,0 0-15 16,0 0 6-16,0 0-45 15,0 0-24-15,-89-26-20 16,126 26 11-16,15 0 61 15,7 0-32-15,2 0-10 16,-2 0 28-16,-8-6-32 16,-13 4 8-16,-17 2 0 15,-14-5-26-15,0 2 26 16,-7 3-2-16,0-5-7 16,0 5 24-16,0 0-39 15,0 0 7-15,0 0-22 16,0 0 3-16,0 0-14 0,0 10-2 15,0 19 8-15,0 8-10 16,10 0 12-16,11-9-1 16,-1-2 0-16,4-9 13 15,-3-5-16-15,10-9 3 16,-7-3 0-16,-3 0 5 16,-8 0-1-16,11-15-4 15,-3-8 1-15,-4-2 13 16,-3-7-13-16,-7 0-1 15,-7 2 4-15,0 7 10 16,0 9-11-16,0 8 7 16,0 6-3-16,0 0 0 0,0 0-14 15,0 16-2 1,0 19 9-16,0 8-8 16,0-3 8-16,20-3 0 0,5-11-1 15,5-6 14-15,-2-8-15 16,10-10 2-16,0-2 0 15,-1 0 2-15,-2-14 4 16,3-15-6-16,-1-1 0 16,-9-2 12-16,-4 3-10 15,-10 3-2-15,3 9 0 16,-10 6-5-16,0 8 5 16,0 3 0-16,6 0-1 15,11 0-10-15,-3 5 8 16,3 13 3-16,-10-4 0 15,0 0-14-15,3-8 16 0,-17 0-2 16,7-6 0-16,-7 0 8 16,0 0-8-16,7 0 0 15,6 0 5-15,11-9-1 16,14-14-4-16,-3-3 0 16,-4 3-3-16,6 2 13 15,-9 8-10-15,3-1 0 16,0 8 0-16,-11 0-9 15,5 6 7-15,2 0 2 16,11 0-7-16,0 0-14 16,6 12-7-16,1-3-27 15,13-1-66-15,8-5-97 16,-8-3-259-16</inkml:trace>
  <inkml:trace contextRef="#ctx0" brushRef="#br1" timeOffset="36399">24765 3156 622 0,'0'0'145'16,"0"0"-41"-16,0 0 12 15,0 0-16-15,0 0-1 16,0 0-56-16,14-151-19 15,10 105 15-15,7-4-35 16,3-6 19-16,4 2-14 16,-14 7-7-16,-10 8 17 0,0 7-18 15,-8 7 2-15,-6 4 3 16,0 14 3-16,0 3-11 16,0 4 2-16,0 0-23 15,0 14 17-15,-20 27-10 16,-4 16 16-16,24 3-5 15,0 3-2-15,0-6 4 16,17-2 3-16,17-10-5 16,4-5-4-16,-7-8 9 15,-10-7 0-15,-11-7-3 16,-10-8 6-16,0 2-8 16,0-3 5-16,-17 2-12 15,-35-5 0-15,1 0 7 16,-1-6-64-16,7 0-24 15,25 0-36-15,20 0-8 0,0 0-16 16,41-26-96-16</inkml:trace>
  <inkml:trace contextRef="#ctx0" brushRef="#br1" timeOffset="37478">25202 3016 189 0,'0'0'156'0,"0"0"-19"16,0 0-22-16,0 0 0 15,223-149-3-15,-192 121-21 16,-10-3-10-16,-14-1-16 15,-7 3 21-15,0 3-16 16,0 6-37-16,0 4 6 16,-21 4-34-16,-3 12-2 0,-4 0-6 15,-9 3 8-15,-1 34-5 16,-7 9 0 0,18 8 0-16,-4 6-8 0,24-6 8 15,7-5-2-15,0-9-4 16,0-11-6-16,14-15 4 15,16-9-7-15,-2-5-2 16,3 0 16-16,0 0 1 16,-4-22 0-16,-9-1 8 15,-5-3-1-15,1 0 0 16,-7 3 7-16,0 6-10 16,-7 6 22-16,0 4-23 15,0 2 7-15,0 5-7 16,0 0 1-16,0 0-8 15,0 0-1-15,10 5-6 0,4 16 8 16,0 5 3-16,10 0 0 16,3 3-2-16,4-7 8 15,0-7-6-15,-10-7 0 16,-8-8 0-16,12 0 0 16,2 0 0-16,-3-14 2 15,7-15 13-15,-3-4-8 16,3-3 4-16,-18 6 14 15,11 1-19-15,-17 11 21 16,-7 10-8-16,0 2-2 16,0 6-12-16,7 0-5 0,0 0 0 15,7 28-7 1,3 7 7-16,-3-1-5 0,6 1 5 16,4-4 0-16,-3-5-1 15,3-9 8-15,-10-7-8 16,-7-2 1-16,0-6-5 15,-7-2 2-15,10 0 3 16,4 0 0-16,-1-11 5 16,11-6 5-16,-10-1-10 15,-7 4 0-15,7 6 9 16,-4-2-9-16,-10 7 0 16,7 2 0-16,-7 1-9 15,14 0 7-15,0 0 2 16,10 0 0-16,-4 10-21 15,4 5 20-15,-3-4-25 0,-4-2 20 16,-3-6-8-16,-7 0 12 16,7 0 2-16,3-3 0 15,-4 0 7-15,8 0-11 16,3-3 4-16,7-15 0 16,-3-1-4-16,3 1 8 15,-11 5-4-15,-13 0 0 16,10 11 6-16,-3 2-19 15,0 0 11-15,10 0-28 16,-4 2 19-16,5 11-27 16,-5-2 26-16,4-1 8 15,-3-6-7-15,10-4 3 0,-4 0 4 16,11 0 4-16,0-23-3 16,-17-6 9-16,3-5-6 15,-24 0 1-15,0-4 10 16,0 1 7-16,0 3-2 15,0 8-10-15,-31 3 23 16,10 12-23-16,-10 6 5 16,4 5-11-16,-11 0-7 15,7 31 0-15,17 11 7 16,0 5 0-16,14 7-11 16,7-5-4-16,45-1-61 15,20-8-115-15,11-14-272 16</inkml:trace>
  <inkml:trace contextRef="#ctx0" brushRef="#br1" timeOffset="38257">27433 2585 701 0,'0'0'176'16,"0"0"-89"-16,0 0-8 16,0 0-34-16,0 0-21 0,0 0-20 15,0 59 1-15,0-12 17 16,0-2-16 0,7-5 0-16,10-6-6 0,-3-8 11 15,7-9-6-15,3-9-5 16,-11-4 0-16,12-4 11 15,-5 0-7-15,11-4 5 16,7-21 9-16,-4-3-17 16,4-10 38-16,7-2-28 15,-14-2-9-15,3 2 7 16,-3 8 0-16,-17 9-4 16,3 11 5-16,-17 7-7 15,0 5 0-15,0 0-3 16,7 3-15-16,-7 22 9 15,7 9 7-15,0 1-1 0,0-7 0 16,-1-2 3-16,5-6-5 16,-4-11 2-16,0-3 0 15,-1-6-1-15,1 0 8 16,0 0-2-16,3-10-3 16,4-6 6-16,0-1-6 15,3 3-2-15,-3 2 0 16,0 7-4-16,10 5 2 15,-4 0 2-15,4 0 0 16,4 8-4-16,-4 12-3 0,-3 0 7 16,10-4 0-1,-4-6-6-15,11-4-3 0,-7-6 9 16,7 0 0-16,3-26 5 16,-3-17 3-16,0-14-7 15,-18-4 7-15,-3-7 40 16,-17-1-23-16,0 1 26 15,0-1-7-15,0 8-33 16,-17 13 26-16,-10 11-15 16,-4 17-13-16,10 12 8 15,-3 8-17-15,10 2-3 16,-6 47 3-16,-4 20-2 16,10 14-2-16,14 14 4 15,0 0-14-15,0 6-1 16,0-11-84-16,0-18-49 15,0-20-93-15,0-22-134 16</inkml:trace>
  <inkml:trace contextRef="#ctx0" brushRef="#br1" timeOffset="39541">28049 2570 489 0,'0'0'120'0,"0"0"-34"15,0 0-59-15,0 0 39 16,251-3-10-16,-131 3-18 16,-3 0 13-16,3 0-27 0,-17 0 5 15,-13 0 9-15,-25 0-16 16,-20-8 25-16,-7-6-5 16,-31-7 6-16,-1-1 21 15,-6-2-46-15,0 2 16 16,0-1-19-16,-20 6-14 15,-11 8 8-15,3 3-14 16,4 6 0-16,-3 0-12 16,3 24 13-16,3 15-1 15,4 13 0-15,17 5 6 16,0 3-12-16,0 0 6 16,38-11 0-16,13-9-11 15,8-14 1-15,-4-12 2 16,-4-11 8-16,8-3 0 15,-8 0-3-15,1-26 3 0,-7-9 0 16,-14-2 14-16,-11-5-10 16,-13-1 22-16,-7-3-1 15,0 9-21-15,0 5 21 16,-14 9-25-16,-10 9 0 16,10 6 1-16,1 8 1 15,-11 0-2-15,10 0 0 16,-7 16-4-16,-10 13-2 15,18 5 6-15,-5 1-6 16,12 2 0-16,6-3-20 16,0-5 9-16,30-6-7 15,15-12 6-15,7-11 17 0,-8 0 1 16,1 0 0-16,-17-14 12 16,-4-9-9-16,-17 0 33 15,-1 6 7-15,-6 2-26 16,0 5 21-16,0 6-35 15,0 2 4-15,0 2-7 16,0 2 0-16,0 38 0 16,0 23-11-16,-6 18 23 15,-8 7-8-15,4 9-4 16,-4 3 1-16,7 6 5 16,7 8 2-16,0 6-8 15,0 1 0-15,0-7 8 16,0-17-5-16,0-17-3 15,0-20 0-15,0-25-5 16,0-19 5-16,0-12 0 0,-14-4 6 16,-37 0 1-16,-11-38 8 15,-4-15-15-15,15-20 1 16,13-12-5-16,24-18 4 16,14 0-17-16,0 3-5 15,45 8-22-15,20 15 39 16,18 9-6-16,-1 5 2 15,-10 3-2-15,4 6 13 16,-11 2-2-16,-6 3 0 16,3-5 10-16,-21 2-9 0,4-2 0 15,-1 5-1 1,-13 1 29-16,-10 6-27 0,-4 4 9 16,-17 7 5-16,0 7-5 15,0 10 6-15,0 6-17 16,0 5 6-16,0 3-13 15,0 0 7-15,-7 0 0 16,-30 25-8-16,-8 13 15 16,0 5-10-16,7 11 3 15,18 6 0-15,20 6-11 16,0-6 12-16,27-8-1 16,35-14 0-16,-3-17-6 15,13-12-1-15,-10-9 7 16,-4 0 0-16,7-25 2 15,-3-18 1-15,-10-9-3 0,6-3 0 16,-13 2 12-16,0 6-12 16,-18 13 0-16,-10 17 0 15,-10 8-4-15,0 9 4 16,-7 0-2-16,14 5 0 16,10 28-7-16,3 6 2 15,4 5 7-15,0-1-18 16,4-6 13-16,3-9-28 15,6-10-1-15,1-13-4 16,7-5-47-16,6 0-39 16,4-31-120-16,-28-24-307 0</inkml:trace>
  <inkml:trace contextRef="#ctx0" brushRef="#br1" timeOffset="40119">26997 2044 359 0,'0'0'84'0,"0"0"13"16,0 0 27-16,0 0-39 16,0 0 14-16,0 0-30 15,0-77 6-15,0 77 6 0,0 0-49 16,0 0 12-16,0 0-44 16,-7 0 15-16,0 12-15 15,7 16 0-15,0 3 0 16,44 1 12-16,53-3-10 15,13-13 52-15,0-10 7 16,-28-6-22-16,-23 0 24 16,-21-8-37-16,-7-15 7 15,-18-9-2-15,-6 2-30 16,-7-5 15-16,0 6-16 16,-45 3 2-16,-13 12-16 15,-7 14-7-15,-18 0-101 16,1 17-54-16,16 24-181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9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45 119 42 0,'0'0'562'0,"0"0"-398"15,0 0-58-15,0 0 15 16,0 0-45-16,0 0-40 16,-41-80-36-16,41 80 0 15,0 20-10-15,0 23 2 16,0 5 13-16,0 0-8 16,21-1 3-16,17-13-45 15,6-11 23-15,1-14-7 16,0-9 29-16,-11 0 1 15,4 0 4-15,-14-12 15 0,-3-13 47 16,-8-7-5-16,-13-8 20 16,0 0-15-16,0 0-15 15,-7-1-22-15,-20 11-28 16,-4 4 4-16,-7 11-6 16,-7 10-18-16,1 5 16 15,-1 0-119-15,18 26-94 16,20 8-128-16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6:52.2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16112 871 538 0,'0'0'270'16,"0"0"-96"-16,-51-157-3 16,44 126 10-16,0 14-77 15,7 8-40-15,0 9-6 16,0 0-56-16,0 3-4 16,0 40-1-16,7 26 3 15,17 24-2-15,-3 17 9 0,3 12-7 16,-4 10 0-1,-6 2 8-15,-14-3-11 0,0-5 3 16,0-14 0-16,0-18-4 16,0-14 4-16,0-27-2 15,0-20-35-15,0-18-36 16,0-15 33-16,38 0 0 16,20-47 22-16,18-24 13 15,-11-12-12-15,-20-6 17 16,-28 1 0-16,-17 1-8 15,-10 11 3-15,-56 10-13 16,-16 12-15-16,-7 14 33 16,3 9-11-16,3 13 9 0,25 10-10 15,13 5 11 1,21 3-2-16,24 0 3 0,0 0 0 16,0 0-4-16,24-9-5 15,41-10 9-15,32-10-1 16,23 0 8-16,-10 0 0 15,-21 8-7-15,-23 5 0 16,-22 8-3-16,-30 2 6 16,-4 3-3-16,-10 0 0 15,0 3 9-15,0 0-8 16,0 0-1-16,0 0 0 16,0 0 5-16,0 3-5 0,0 35 0 15,0 13 7 1,-10 8-2-16,10 2 8 0,0-13-13 15,24-8 0-15,14-17 2 16,-4-11 5-16,4-12-7 16,-7 0 9-16,-17-6-6 15,10-28 21-15,-17-6-15 16,0-11-8-16,-7-4 57 16,0 1-44-16,-31 2 10 15,-14 9 2-15,-7 15-24 16,8 8 12-16,9 11-14 15,-2 9 0-15,-1 0-9 16,7 12 11-16,10 27-2 16,7 10 0-16,4 3 3 15,10-1-8-15,0-2 5 0,24-6 0 16,21-13-9-16,0-9-12 16,-1-12 10-16,15-9 6 15,-1 0 10-15,11-6-7 16,-17-26 2-16,6-2 0 15,0-3-1-15,-13-1 10 16,0 7-9-16,-7 3 0 16,-18 13 7-16,-3 9-10 15,-3 6 3-15,0 0-11 16,10 9 7-16,4 18-1 16,2 6 5-16,1 8 0 15,-3-5 6-15,3 2-11 0,-10-7 5 16,9-5-3-16,8-6 0 15,-3-11-82-15,20-9-19 16,-4 0-107-16,-6-12-209 16</inkml:trace>
  <inkml:trace contextRef="#ctx0" brushRef="#br0" timeOffset="2723">18554 1117 678 0,'0'0'174'15,"0"0"-17"-15,0 0-52 16,0 0 12-16,0 0-31 16,0 0-47-16,-128-156-5 0,77 146-22 15,-1 7-11 1,1 3-1-16,-1 5 0 0,-10 33 0 15,11 11-5-15,13 8 13 16,17 0-11-16,21 3 3 16,0-8-1-16,38-12-8 15,13-8-9-15,8-18 10 16,-7-8 5-16,-15-6 6 16,1 0 3-16,-10-34-2 15,3-15-2-15,-11-12 28 16,4-8-28-16,-10-2 29 15,3-6 8-15,-17 0-33 16,0 2 22-16,0 10-9 16,0 19-10-16,0 15 32 15,0 19-35-15,-10 10 9 0,3 2-15 16,7 0-2-16,0 22 0 16,-7 35-19-16,0 24 21 15,7 13 2-15,0-5 2 16,31-6-4-16,14-6 0 15,7-12-21-15,-1-16 17 16,8-15-25-16,-15-14 16 16,1-14 2-16,0-6 13 15,-8-3-2-15,5-28 1 16,-4-12 9-16,-8-3-6 16,-9-3-4-16,-21 4 0 15,0 6 9-15,0 9-2 0,0 16-2 16,0 8 13-16,0 6-10 15,0 0-15-15,0 0 7 16,0 14-27-16,0 23 25 16,0 9-3-16,0 3 2 15,38-9 0-15,14-8-17 16,6-14 15-16,4-8 3 16,-4-10 2-16,-6 0-2 15,-7 0 8-15,-1-28-6 16,-6-13 2-16,-10-10 7 15,3-9-2-15,-18-6-4 16,-6-3 4-16,-7-2 34 16,0 2-40-16,0 18 20 15,0 13 12-15,0 19-21 16,0 13 20-16,0 6-29 0,0 0 5 16,0 0-16-16,0 37-9 15,0 29 16-15,0 20-13 16,0 17 28-16,-14 8-15 15,8 6 1-15,-1 12 0 16,-17 2-6-16,-4-2 8 16,4-6-2-16,10-15 0 15,14-13-37-15,0-21 24 16,0-16-34-16,0-24-8 16,14-20 42-16,31-14 2 0,-1 0 11 15,15-28 3 1,17-24 5-16,-11-17-4 0,-14-10-4 15,-13-11 0-15,-14-3 2 16,-24-4 0-16,0 8-2 16,-31 12 0-16,-27 16 3 15,-1 16-12-15,4 15 5 16,21 14 4-16,10 7-12 16,17 7 13-16,7-1-1 15,0 3 0-15,0-6-13 16,31-5 12-16,34-13-6 15,18-10 7-15,-11-9 4 16,-10-2-1-16,-10-7-3 16,-25-2 19-16,-3-4-18 15,-17-1 33-15,-7-3-18 0,0-2 2 16,0 10 21-16,0 7-29 16,0 19 7-16,-7 14 12 15,7 5-25-15,0 9 23 16,0 0-27-16,0 0-13 15,-17 49 4-15,10 34-8 16,7 31 17-16,-7 18 0 16,-7 14 14-16,8 6-15 15,-18-1 1-15,3-3 0 16,-10-13-16-16,10-26 15 16,4-27-26-16,17-28-5 15,0-22-20-15,0-21 47 0,31-11-3 16,21 0 8-16,6-25-4 15,11-24 4-15,-11-17 0 16,-13-6-1-16,-24-7-1 16,-21-7-4-16,0-2-31 15,-52-1-21-15,-20 6 44 16,-4 14-27-16,-6 15 22 16,23 17 14-16,8 20-3 15,37 5 2-15,7 12 6 16,7 0-4-16,0 0-3 15,7 0-22-15,51 0 10 16,25 5 6-16,20-5 25 16,-7 0-12-16,-13 0 0 15,-18-7 2-15,-20-19 8 16,-7-3-5-16,-18-3 15 0,-2 4 32 16,-18-1-17-16,0-2 7 15,0 5-7-15,-11 0-29 16,4 10 19-16,-6 7-24 15,6 9 6-15,7 0-7 16,0 0 5-16,0 0-11 16,-24 11 0-16,10 29 0 15,-10 11-2-15,3 12 8 16,21 0 0-16,0 3-4 16,0-9 1-16,31-16 0 0,14-16-18 15,-18-16 19 1,11-9-4-16,-7 0 6 0,-3-12 0 15,9-16 6-15,-6-9 9 16,-3 0-14-16,10-4-1 16,-7 7 3-16,-11 3-5 15,11 8 2-15,-17 11 0 16,-7 6-7-16,10 6 8 16,-3 0-4-16,13 0 3 15,4 23-7-15,-17 12-6 16,3-1 12-16,-10 3 1 15,7-6-6-15,-7-10 18 16,10-7-12-16,-3-11 0 0,-7-3 3 16,-1 0 5-1,12 0-6-15,9-29-2 0,11-16 9 16,-7-7 1 0,-10-8-10-16,3-1 0 0,-24 2 7 15,0 5 10-15,-24 7-16 16,-14 11 11-16,-7 10 3 15,17 17-1-15,11 9-14 16,4 0 0-16,13 18-20 16,0 27 19-16,0 18-1 15,13 8 2-15,32-2-10 16,0-5 13-16,-1-13-6 0,1-12 0 16,-14-14-12-1,-3-9 12-15,2-13-8 0,-9-3 11 16,3 0-8-16,-3-15 21 15,3-16-13-15,7-4 0 16,-17 0 8-16,6-4-5 16,4 5-3-16,-17 5 0 15,14 6-2-15,-11 12 10 16,-10 5-8-16,7 6 0 16,7 0-13-16,-1 11 10 15,5 15-2-15,2 6 5 16,-6-4-7-16,3-8 15 15,-3-2-8-15,-7-7 0 16,-7-11-12-16,7 0 3 16,10 0 9-16,4 0 0 0,3-17 1 15,10-9 8 1,-3 1-9-16,0 5 0 0,-10 2 7 16,-8 7-11-16,11 5 4 15,-10 6 0-15,10 0-9 16,4 0 1-16,3 14 8 15,0 12 0-15,3-1-1 16,-3 2-8-16,14-7 9 16,-8-9 0-16,8-8-4 15,-10-3 10-15,-5 0-6 16,1-25 0-16,-17-25 10 16,7-7-8-16,-21-14 2 0,0-6 9 15,0-6 29-15,-35-6-36 16,-2 9 23-16,-8 12 1 15,14 19-25-15,10 17 27 16,14 21-28-16,-3 8-3 16,10 3-1-16,0 38-12 15,0 27 12-15,0 20-14 16,31 8 23-16,21-5-19 16,16-5-16-16,-2-14-36 15,-1-9-7-15,11-15-91 16,-25-16-40-16,-13-12-4 15,-24-14-86-15</inkml:trace>
  <inkml:trace contextRef="#ctx0" brushRef="#br0" timeOffset="2883">22074 920 449 0,'0'0'140'16,"0"0"-25"-16,334-14-43 15,-210 5-27-15,-28 4-44 16,-27-1-1-16,-49 0-116 16,-20 3-449-16</inkml:trace>
  <inkml:trace contextRef="#ctx0" brushRef="#br0" timeOffset="3506">18598 800 289 0,'0'0'230'0,"0"0"-65"16,0 0-21-16,0 0-26 15,0 0-7-15,0 0-25 16,0-146-17-16,0 135 9 16,0 5-51-16,0 3 20 0,0 3-5 15,0 0-37-15,-10 0-10 16,10 0-6-16,-7 20 11 15,0 15 0-15,7 1 5 16,0-1-5-16,7-3 0 16,51-7 8-16,11-7-7 15,-3-10-1-15,-15-6 2 16,-6-2 4-16,-28 0 9 16,-17-25-9-16,0-15 3 15,-17-6 1-15,-35 6-14 16,-13 9 4-16,-11 14-22 15,4 14 3-15,10 3-103 16,11 20-62-16,6 26-106 0,17 10-525 16</inkml:trace>
  <inkml:trace contextRef="#ctx0" brushRef="#br0" timeOffset="6418">23391 1080 430 0,'0'0'309'0,"0"0"-145"16,0 0-28-16,0 0-36 15,0-158 17-15,-7 139-57 16,-13 5-12-16,-4 2-15 15,3 6-29-15,-3 6 13 16,-3 0-17-16,-11 0 2 16,0 18-9-16,0 13 7 15,11 6 0-15,20 9-2 0,7-1 10 16,0 4-18-16,7-6 9 16,37-9-21-16,15-9 21 15,-1-10-32-15,-6-15 33 16,-8 0-12-16,-6 0 26 15,-17-25-8-15,-4-13-6 16,-17-3 9-16,0-6 12 16,-7 1-8-16,-31 4-8 15,-6 7-3-15,-1 12 11 16,0 9-15-16,7 8 2 16,11 6-2-16,-4 0-9 15,7 15 11-15,17 13 0 0,7 7-1 16,0 1 0-16,52-1-6 15,10-4-6-15,17-14 6 16,3-14-1-16,1-3 8 16,-1-3 0-16,-16-23 0 15,-22-10 15-15,1-5-10 16,-18-7 9-16,-9-9-10 16,-18-4 45-16,0-2-40 15,0 12 13-15,-24 6 28 16,-4 16-40-16,4 12 16 15,10 8-21-15,7 9 4 16,0 0-18-16,-3 29 8 16,-4 25 1-16,1 17-6 0,-5 7 20 15,12-1-14-15,6 0 0 16,0 0 1-16,17-8-10 16,10-9 9-16,-10-17 0 15,4-18-2-15,-14-10-13 16,7-10 13-16,-14-5 0 15,10 0 2-15,-10 0 9 16,7-5-9-16,0-24 0 16,7-3-2-16,3 6 12 15,-4 8-10-15,-6 6 0 16,14 9-8-16,3 3 0 16,14 0-12-16,0 6 20 15,-4 16-10-15,-10 7-3 16,-3-3 12-16,-14-4-3 0,-7 3-30 15,0-1 21-15,0-4-20 16,-35 3 9-16,-9-3-3 16,-8-6-30-16,21-5 28 15,7-3-4-15,17-6 13 16,7 0 13-16,0 0 7 16,0 0-1-16,24-6-8 15,21-22-10-15,20-8 19 16,25-6 0-16,-1-3 5 15,0-11-5-15,1 2 2 16,-18 1 14-16,-3 4 18 16,-35 3-5-16,-10 6 33 15,-24 9-8-15,0 8-23 0,0 9 34 16,0 5-42-16,0 9 9 16,0 0-23-16,0 0-9 15,-7 26-1-15,0 31-13 16,-10 23 14-16,10 8 10 15,7 6-10-15,0 7 0 16,0-4-4-16,0-6 14 16,31-8-10-16,-17-16 0 15,7-16 3-15,-11-20-9 16,-10-11 6-16,0-11 0 16,0-4-7-16,-45-5-40 15,-30 0 43-15,-15 0 4 0,11-2-39 16,10-24 36-16,32-5-8 15,23-5 5-15,14-5-5 16,7-11-16-16,68-14 10 16,35-8-14-16,18-6-4 15,-11-1 35-15,3 4-15 16,-24 3 15-16,-24 6-2 16,-10 5 12-16,-20 5-10 15,-18 4 13-15,-11 6-5 16,-6 10 36-16,-7 7-19 15,0 13-2-15,0 10 20 16,0 5-43-16,0 3 16 16,0 0-16-16,-14 14-34 15,1 29 34-15,-11 14 0 16,17 6 3-16,7-6-4 0,0-2 7 16,7-9-11-16,24-9 5 15,0-9-17-15,3-10 11 16,4-10-11-16,0-8 16 15,-1 0-12-15,8-14 24 16,0-18-11-16,-11-2 0 16,4 0 12-16,-14 5-9 15,-10 6-3-15,0 12 0 16,-8 8 2-16,-6 3 5 16,7 0-7-16,-7 0 0 0,11 0-25 15,2 14 22 1,1 7 1-16,3-5 2 0,-10-1-6 15,0-10 13-15,-7-1-7 16,0-4 0-16,0 0 6 16,0 0 4-16,0 0-7 15,0-9 3-15,0-11-6 16,0-3 10-16,-14 0-10 16,-10 5 1-16,-7 10 8 15,11 3-17-15,-1 5 8 16,-3 0-12-16,-7 19-5 15,4 22 25-15,2 5-8 16,25 5 0-16,0 0 1 16,0-5-11-16,38-11 9 15,7-12-6-15,0-12-4 0,-7-9 12 16,-1-2-1-16,8-2 7 16,-4-32 0-16,4-15 8 15,0-12-5-15,-14-7-2 16,0-12 27-16,-18-9-33 15,1-8 20-15,-14 3-7 16,0 5-10-16,0 20 21 16,0 24-11-16,-21 19-11 15,15 18 19-15,6 8-20 16,-11 0-6-16,4 54 1 16,1 23-3-16,-8 23 1 15,7 3 4-15,7-11 0 0,0-9-9 16,0-15-12-16,27-10-38 15,-3-16-11-15,-10-10-76 16,-7-18-36-16,0-11-35 16,-7-3 40-16,0 0 111 15,0-23-52-15,-21-9 1 16,-16-2 88-16,6-1 24 16,3 5 5-16,4 4 78 15,17 6 26-15,0 11 35 16,7 7-49-16,0-2-27 15,0 4-52-15,38-2 3 16,45-8 2-16,13 0 3 16,14-8-1-16,-7-7 29 0,-7-1-22 15,-20-5 36 1,-18-2 2-16,-6 8-17 0,-21 2 18 16,-17 7-23-16,-14-2 7 15,0 1 23-15,0 1-59 16,-7 0 8-16,-17 5-18 15,3 6 18-15,-3 5-30 16,10 0 10-16,7 2 0 16,1 32-13-16,-12 13 16 15,18 1-3-15,0 1 0 16,18-4 12-16,19-6-20 16,-2-3 8-16,9-8 0 15,-13-2-6-15,0-3 13 16,-17-7-7-16,0-1 0 0,-14-2 3 15,0-3-15-15,-28 1 10 16,-40 1-17-16,-22-4 8 16,1-2-79-16,3-6-20 15,-4 0-8-15,1 0-71 16,-14 0-29-16,-24-6-364 16</inkml:trace>
  <inkml:trace contextRef="#ctx0" brushRef="#br0" timeOffset="6806">24358 405 456 0,'0'0'172'15,"0"0"-14"-15,0 0-22 16,0 0-21-16,0 0 2 15,0 0-43-15,-56-111-17 16,50 111 0-16,6 0-57 16,-7 0-1-16,7 14-6 15,0 20 7-15,0 7 10 16,0-7-10-16,0-6 2 16,7-2-2-16,24-11 2 15,0-8-2-15,10-7 5 0,3 0 1 16,1-13 22-16,-14-22 10 15,-10-5-8-15,-21 3 16 16,0 0-42-16,-7 6 4 16,-52 8-8-16,-6 14-25 15,-11 9-9-15,18 0-83 16,6 29-105-16,21 16-69 16,31 7-256-16</inkml:trace>
  <inkml:trace contextRef="#ctx0" brushRef="#br0" timeOffset="-1235">12540 1214 814 0,'0'0'134'15,"0"0"8"1,0 0 1-16,0 0-51 0,0 0-22 15,0 0-26-15,0 0-16 16,-28-104 1-16,28 104-29 16,0 7-3-16,-7 27 1 15,-3 14-8-15,3 19 9 16,0-4 1-16,7 0 0 16,0-3-2-16,0-12 4 15,24-10-2-15,4-13 0 16,10-13-13-16,-7-10 7 15,-4-2 6-15,4 0-3 16,7-28 2-16,7-12 2 16,-11-9 7-16,-3 1-8 0,0 2 9 15,-10 9-8-15,-15 11-1 16,-6 18 0-16,0 4 21 16,0 4-21-16,0 0-2 15,0 0 2-15,0 9-31 16,14 25 29-16,3 6 1 15,11 1-10-15,10-13 9 16,6-8-27-16,-6-12 15 16,-7-8 11-16,10 0-20 15,-10-2 23-15,7-26 0 16,-10-7 2-16,3-11 7 16,-24-5-5-16,-7-1-3 15,0 1 12-15,0 5-12 0,-21 12 29 16,-17 8-30-16,17 12 3 15,-3 10-8-15,4 4-7 16,9 0-7-16,-2 38 18 16,13 8 1-16,0 8 0 15,13-5-9-15,32-3 4 16,7-15-4-16,3-11-1 16,-4-8 10-16,1-12-6 15,-7 0 5-15,6-4 1 16,1-28 0-16,-8-10 4 15,-6-6 1-15,-17-12-1 16,-7-4-4-16,-4-1 23 16,-10-1-21-16,0 6 33 0,-10 3-19 15,-4 13-5 1,-7 16 42-16,-3 12-46 0,24 10 5 16,-7 6-5-16,7 0-1 15,-7 6-12-15,1 38-8 16,-5 20 14-16,4 15-11 15,7 5 15-15,0-4-4 16,0-5 0-16,0-2 12 16,0-12-12-16,0-18 0 15,0-12-24-15,0-16 14 16,0-10-24-16,0-5 23 16,7 0 0-16,17 0 20 15,14-31-9-15,14-6 0 16,-1-3 2-16,-6 8-7 0,-7 9 5 15,-18 9 0-15,-6 11-1 16,3 3-8-16,4 0 8 16,10 0-13-16,-10 9-13 15,10 12 26-15,-11 3-35 16,4-4 22-16,-3-2 12 16,-4-10-28-16,-3-5 28 15,-7 0 1-15,6-3 1 16,-2 0-3-16,-4-14 7 15,6-24-4-15,1-1 24 16,-14-10-21-16,7-2 19 16,-7 1 13-16,0 7-28 15,0 12 36-15,-21 8-25 0,1 12-2 16,3 8-16 0,3 3-6-16,7 0 4 0,-10 40-8 15,17 17 10-15,0 7 7 16,0 1-7-16,0-5 0 15,38-6-9-15,-7-11 4 16,-4-11-6-16,-3-12-12 16,-10-12-19-16,3-8 35 15,11 0-15-15,2-3 22 16,15-26 4-16,0-10 5 16,0-7-6-16,-18 0-3 15,18 1 6-15,-14 4 5 0,-11 10-11 16,4 8 0-16,-17 17-1 15,7 6 1-15,3 0 0 16,4 3-7-16,10 21 0 16,-17 7-4-16,-1 6 11 15,5-5 0-15,-5-4-5 16,1-5 12-16,10-9-7 16,-3-2 0-16,10-7 6 15,-18-5-9-15,11 0 3 16,4 0 0-16,-4-21 12 15,4-12-2-15,3-7-9 16,-18-6 2-16,-6-3 1 16,-7 3 19-16,0 10-3 15,0 7-6-15,-14 12 14 16,1 11-23-16,-5 6 0 0,12 0-5 16,-15 28-12-16,-3 24 12 15,10 11 0-15,14 0 0 16,0-13-4-16,38-4 4 15,14-8-2-15,13-12-38 16,17-9-38-16,-16-5-24 16,-15-10-211-16,-51-2-355 15</inkml:trace>
  <inkml:trace contextRef="#ctx0" brushRef="#br0" timeOffset="-4385">7702 971 664 0,'0'0'192'0,"0"0"-62"16,0 0 7-16,0 0 11 15,0 0-23-15,0 0-42 16,28-106-54-16,-22 106 3 16,5 6-32-16,2 40 2 0,8 16-2 15,10 27 5-15,-10 6-4 16,-4 2 9-16,3 1 2 15,-13-10-10-15,-7-11-2 16,0-12 0-16,0-19-7 16,0-16 7-16,0-16 0 15,0-9 0-15,0-5 9 16,0 0-7-16,0 0 9 16,0-29-9-16,-13-7 1 15,6-7-3-15,7-3 0 16,0 3-5-16,0 12 5 15,13 11-7-15,12 14 3 16,-5 6-26-16,18 0 25 0,0 17-12 16,-4 15 9-1,-10 2 6-15,-10 3-23 0,-14-3 16 16,0-3-26-16,0-4-43 16,-21-4 69-16,-23-9-35 15,6-7 13-15,0-3 21 16,11-4 18-16,9 0-8 15,11 0 1-15,7 0 9 16,0 0-8-16,0 0-2 16,0-6-6-16,38-5 2 15,7-3-1-15,20-3 5 16,-3-6 0-16,-3-3 4 16,6-9-3-16,-13 1-1 15,-8-9 0-15,1 4 7 0,-21-2 0 16,-10 4 38-1,-14 0-12-15,0 7 2 0,0 5 7 16,-14 6-32-16,-17 7 2 16,-7 12-12-16,0 0 6 15,4 0-6-15,-4 35 0 16,7 14 2-16,18 5-6 16,13 9 4-16,0-4 0 15,44-7-6-15,22-3 6 16,2-16-20-16,5-8-65 15,2-9-85-15,-3-16-92 16,-3 0-189-16</inkml:trace>
  <inkml:trace contextRef="#ctx0" brushRef="#br0" timeOffset="-2864">9383 1082 787 0,'0'0'172'16,"0"0"-43"-16,0 0 18 15,0 0-32-15,0 0-61 16,0 0 5-16,-154-131-59 16,136 131 2-16,-2 28-5 15,-11 30 5-15,3 20-2 16,-3 5 0-16,31 2 8 0,0-2-13 15,0-12 5-15,24-9 0 16,4-23-8-16,10-14-2 16,0-13 10-16,6-12 0 15,8 0 0-15,-7-8 2 16,27-30-2-16,-3-5 0 16,3-6 4-16,10-2 7 15,-9-3-11-15,-5 5 0 16,-16 15 10-16,-21 14-18 15,-17 11 8-15,-8 9-7 16,1 0 3-16,0 0-33 16,4 12 19-16,-5 11 16 15,1 3-13-15,-7-4 9 16,0-8 0-16,7-7 6 0,-7-7-14 16,0 0 24-16,0 0-10 15,0 0 11-15,0 0-10 16,0-18 18-16,0-10-19 15,-14-4 0-15,-10 4-1 16,-3 4 10-16,-4 11-9 16,7 4 0-16,3 6 2 15,1 3-15-15,-11 8-8 16,-7 38 21-16,10 20-10 0,4 3 17 16,17-4-7-1,7-8 0-15,0-20-15 0,38-8 14 16,-3-14-19-1,2-15 20-15,1 0-5 0,-7 0 16 16,-3-19-7-16,3-11 14 16,0-4-8-16,-11-9 10 15,1 8-17-15,-21 7 13 16,0 10 15-16,0 13-23 16,0 2 23-16,0 3-31 15,0 0-1-15,0 0-1 16,0 17-22-16,0 15 24 15,0 8 0-15,0-6 1 16,10-9-2-16,18-10-3 16,-4-4-1-16,-11-11-12 15,8 0 17-15,10 0 0 16,0-11 4-16,-4-18 7 0,4-8-11 16,-10-3 7-16,-4 0 1 15,-3-3 7-15,-14 1 3 16,0 4-10-16,0 10 15 15,0 14-18-15,0 8 12 16,0 6-8-16,0 0-7 16,0 6-4-16,0 36-19 15,14 13 21-15,10 8-8 16,3-9 13-16,11-6-6 16,-7-8 1-16,-10-11-22 15,3-6 17-15,-17-8-9 16,0-7-15-16,-7-6 10 0,0-2-30 15,0 0 22-15,-38 0 2 16,10 0-17-16,-10 0 33 16,25 0 9-16,2 0 0 15,11 0 12-15,0 0-7 16,0-10-5-16,0-17 0 16,38-4-1-16,7-15-2 15,6-8 3-15,1-1 0 16,0 1 3-16,-8 3 10 15,-6 8 4-15,-24 3 11 16,3 11-8-16,-10 3 36 16,-7 9-23-16,0 5-19 15,0 7 13-15,0 5-25 0,0 0-4 16,0 0 1-16,0 0-39 16,-7 33 36-16,-17 14 0 15,17 14 8-15,7-10-12 16,0-3-2-16,14-13-7 15,17-13 7-15,0-13 0 16,3-9 4-16,4 0 6 16,13-14 0-16,-6-17 12 15,0-12-3-15,-7 0 7 16,-25 3 5-16,12 0-16 16,-12 8 20-16,-6 9-21 15,-7 9 2-15,0 5 12 0,0 7-12 16,0 2-7-16,0 0 1 15,0 0-33-15,0 14 25 16,0 29-5-16,0 11 13 16,0 0-7-16,31 1-12 15,-3-7 5-15,16-2 8 16,-13-9-26-16,0-5 29 16,-10-13-6-16,-14-1 9 15,-7-13-7-15,0-2 2 16,0 0-14-16,-59-3-5 15,-16 0 24-15,-29 0 0 16,25 0-60-16,11-9-66 16,30-13-57-16,38-13-262 15</inkml:trace>
  <inkml:trace contextRef="#ctx0" brushRef="#br0" timeOffset="-15328">0 697 585 0,'0'0'203'0,"0"0"-41"15,0 0-9-15,0 0 6 16,0 0-36-16,0 0-54 0,0 0 8 16,7-133-28-1,-7 133-14-15,0 0 11 16,0 0-37-16,0 0 6 0,0 0-15 15,0 0 2 1,7 26-7-16,-7 18-6 0,7 19 11 16,0 14 7-16,-7 6-3 15,0 3-4-15,10 5 0 16,-3-5 6-16,6-7-8 16,18-9 2-16,-3-15 0 15,10-13-4-15,0-13 7 16,-1-7-3-16,-2-10 0 15,20-10 5-15,3-2-8 16,21 0 3-16,11-14 0 16,-15-8 4-16,-16-1 1 0,-8-3-5 15,-6-3 0-15,-7-2 10 16,-17-3-9-16,-4 2-1 16,-17-2 0-16,0 5 4 15,0-2-4-15,-24 5 0 16,-21 0-1-16,0 9 3 15,-13 3-4-15,13 5 2 16,-6 4 0-16,23 2-8 16,18 0 5-16,3 3 3 15,7 0-4-15,0 0-3 16,0 0 5-16,24 0-9 16,34 25 11-16,1 7 6 15,23-1-2-15,-16 1-4 0,2-3 0 16,-16 5 6-1,-14 0-12-15,-18-3 6 0,-6 4 0 16,-14-1-5-16,0 0 4 16,-14 1 1-16,-44 2 0 15,-31-3-48-15,6 0-57 16,11-2-89-16,27-1-195 16</inkml:trace>
  <inkml:trace contextRef="#ctx0" brushRef="#br0" timeOffset="-8907">1451 917 779 0,'0'0'117'0,"0"0"-39"16,0 0 32-16,0 0 23 15,0 0-8-15,0 0-68 0,-7 0-24 16,38-14 15-16,28-12-41 15,44-15 16-15,31-3-13 16,14-2-4-16,-7-1-1 16,-21 14-5-16,-41 4 0 15,-17 9 0-15,-35 14-13 16,-20 3-42-16,-7 3-52 16,0 14-28-16,-58 27-42 15,-25 13 34-15,-13 3-129 16,10-8-42-16,4-7 35 15</inkml:trace>
  <inkml:trace contextRef="#ctx0" brushRef="#br0" timeOffset="-8676">1822 922 26 0,'0'0'155'16,"0"0"70"-16,0 0-16 0,0 0-88 15,0 0-23 1,0 0 32-16,-20-22-32 0,20 19-9 16,0 3-1-16,0 0-45 15,0 0-15-15,0 0-16 16,0 11-12-16,0 27 0 15,0 19 38-15,0 8-25 16,-17 18 18-16,3 3-30 16,-7 6 2-16,-10 0 4 15,17-7-7-15,-3-10-2 16,17-22-60-16,0-12-115 16,0-21-12-16,24-20-92 0,14 0-6 15,7-23-107 1</inkml:trace>
  <inkml:trace contextRef="#ctx0" brushRef="#br0" timeOffset="-7694">1970 1052 468 0,'0'0'118'0,"0"0"20"16,0 0-7-16,0 0-40 16,0 0-44-16,0 0-31 15,7-4-16-15,3 50 19 16,4 14 48-16,-7 11 19 15,-7 0-57-15,0 7 19 16,0-3-35-16,0-4-10 16,0-8 8-16,0-8-5 15,0-18-6-15,0-11 0 0,0-15 6 16,0-6-17-16,0-5 11 16,0 0-13-16,0 0 12 15,0-2-18-15,7-28 19 16,24-1 0-16,-4-3-1 15,4 10-1-15,-17 11 2 16,-14 5 0-16,0 8-3 16,10 0 3-16,-10 0-14 15,21 0-4-15,0 11-6 16,3 6 17-16,7-2 7 0,-11-7 0 16,11-2-8-1,-24-6 8-15,7 0 0 0,-7 0-4 16,10 0 9-16,4-18 13 15,3-13-13-15,-11-6 2 16,1-5 33-16,-7-2-23 16,-7 5-3-16,0 4 28 15,0 9-29-15,0 12 19 16,0 6-22-16,0 4-4 16,-7 4-7-16,0 0 1 15,-6 15-16-15,-5 28 16 16,-2 17 0-16,13 2 16 15,7-5-16-15,0-5 3 16,0-8-10-16,14-8 7 16,23-13-19-16,-9-6 9 0,3-14-23 15,0-3 28-15,3 0-5 16,4-17 10-16,0-20 15 16,7-3-7-16,-8-6-2 15,1-5-2-15,-10 8 4 16,3 2-5-16,-18 16-3 15,-6 14 8-15,0 11-18 16,3 0 10-16,4 0-23 16,14 25 19-16,3 9-9 15,0 4 13-15,-4 0-1 16,-3-7 11-16,-10-9-19 16,10-7 9-16,-10-7 0 0,-1-8-2 15,-13 0 8-15,7 0-6 16,4 0 0-16,9-12 8 15,11-25 2-15,-3-18-10 16,10-1 0-16,-18-4 5 16,-3 6 7-16,-10 2-3 15,-7 13 6-15,0 10-14 16,0 17 33-16,0 9-26 16,0 3-3-16,-13 0-5 15,-5 20-33-15,-9 32 33 16,-4 17-3-16,10 2 19 15,21-6-22-15,0-9 6 16,21-12 0-16,37-6 0 16,-6-12-9-16,10-9 4 15,3-15-30-15,11-2-48 0,3 0 15 16,10-19-102-16,-6-10-75 16,-18 3-79-16</inkml:trace>
  <inkml:trace contextRef="#ctx0" brushRef="#br0" timeOffset="-5864">4105 1483 561 0,'0'0'185'0,"0"0"-59"16,0 0 29-16,0 0-40 15,-20-151-32-15,10 139 4 16,3 7-51-16,0 5 17 16,7 0-52-16,0 0 1 15,0 5-4-15,0 27-20 16,0 11 22-16,0 3 6 16,14 2 3-16,3 1-9 15,3-6 0-15,-2-6 7 16,2-9-14-16,-6-15 7 15,3-3 0-15,-10-10-5 16,0 0-3-16,0 0 8 16,17-10 5-16,10-26-5 0,11-12 22 15,6-7-22-15,-6 6 0 16,-7 9 2-16,-14 9 8 16,-10 14-10-16,0 12 0 15,-14 5 3-15,0 0-15 16,6 0 0-16,12 22 5 15,-5 13-10-15,8-4 24 16,-4 3-7-16,-3-8 0 16,0-10 6-16,3-6-18 15,-10-7 12-15,-7-3 0 16,7 0-9-16,13 0 20 16,11-23-10-16,7-15-1 0,14-7 12 15,-1 5-13 1,-20 11 1-16,-17 9 0 0,0 14 2 15,-14 6 6-15,0 0-8 16,0 0 0-16,0 0-23 16,0 12 21-16,7 14-20 15,10 8 22-15,-4-3 3 16,12-5 3-16,-12-5-6 16,1-11 0-16,0-4-12 15,10-6 7-15,-4 0-2 16,5 0 7-16,6-11 7 15,-11-15 3-15,11-5-9 16,-3-4 0-16,3 1 5 0,-4 9-3 16,-10 5-3-1,-10 11 0-15,-7 9-2 0,0 0 2 16,7 0-2-16,0 11-15 16,10 21 10-16,4 5-3 15,10 0 10-15,-18-3-30 16,18-10 29-16,-10-8-26 15,10-7 9-15,-10-6 15 16,9-3-3-16,8 0 5 16,-10-18 1-16,-4-13 0 15,3-6 45-15,-9 0-45 16,-5 0 18-16,-13 3 10 16,0 5-9-16,0 6 15 15,0 8-28-15,-7 13-4 0,-10 2-4 16,-10 0-17-1,3 14 19-15,10 20 0 0,0 7-3 16,14-4 2-16,0-1-36 16,0-10-13-16,14-5 13 15,0-13-13-15,10-5 30 16,-17-3 19-16,6 0-4 16,5 0 5-16,2-23 4 15,1-6-3-15,-4 4 34 16,-10 5-7-16,0 8 12 15,-7 4 7-15,0 8-8 16,0 0-1-16,0 0-38 16,0 23-30-16,0 34 24 0,-14 26 6 15,-10 8 15 1,3 9-2-16,8 3-5 0,2 3 9 16,4 0-11-16,7 2 8 15,0-5 6-15,0-5-15 16,0-7-3-16,0-14 1 15,-6-14 3-15,-8-14-3 16,-3-18-3-16,3-14-4 16,-7-14 0-16,-10-3-12 15,-27 0 16-15,-11 0 26 16,4-16-20-16,-11-25-12 16,35-17 3-16,3-16-28 0,31-20 5 15,7-23-15 1,59-15 12-16,51-5-10 0,31-3-13 15,-7 11 39-15,-7 12-3 16,-24 11 16-16,-7 7-5 16,-24 10 9-16,-27 14-4 15,-14 10 23-15,-24 8 12 16,-7 10 20-16,0 11-34 16,0 13 10-16,-7 8 1 15,-7 10-24-15,-3 5 3 16,10 0-11-16,0 0-7 15,-6 39 7-15,6 23 0 16,-10 17 0-16,17 7 7 16,0-3-2-16,0 0-5 15,6-7 0-15,12-10 10 0,-5-11-13 16,-6-15 3-16,0-17 0 16,10-12-6-16,-17-8-24 15,7-3 22-15,-7 0 3 16,7 0 10-16,7-18 3 15,3-12-8-15,4-8 0 16,-1 6-3-16,4 12 8 16,-10 10-8-16,3 6 3 15,11 4-31-15,10 0 22 16,0 0 4-16,6 0-10 16,-9 7 13-16,-4-7-10 15,-7 0 12-15,10 0 0 0,4-15 5 16,-7-17-2-16,3-16-3 15,-3-6 0-15,0-15 4 16,-17-8 3-16,-7-4 7 16,-7 4 13-16,0 6-16 15,-7 8 20-15,-7 26-12 16,-3 13-14-16,-4 19 21 16,21 5-26-16,-14 46-10 15,-3 28 7-15,4 29 3 16,-1 3 4-16,14 0-4 15,0-12 0-15,7-14-12 16,30-14-43-16,8-17-101 16,7-18-80-16,6-25-187 15</inkml:trace>
  <inkml:trace contextRef="#ctx0" brushRef="#br0" timeOffset="-5673">6034 1326 370 0,'0'0'338'0,"0"0"-313"15,0 0-5-15,296-86-12 16,-134 58 43-16,3 5-44 16,-41 11 0-16,-35 4-7 0,-44 8-119 15,-39 0-135 1</inkml:trace>
  <inkml:trace contextRef="#ctx0" brushRef="#br0" timeOffset="-5264">5034 894 572 0,'0'0'123'15,"0"0"-29"-15,0 0 26 0,0 0-35 16,0 0-15-16,0 0-54 16,0-37-16-16,0 54-12 15,0 15 12-15,0 5 0 16,0-3 1-16,0-5 2 15,0-9-3-15,20-6 0 16,18-8 12-16,-10-6 11 16,16 0 35-16,-6-6-12 15,-7-23 38-15,-17-5-17 16,-14 3-19-16,0-3-18 16,0 8-28-16,-7 5 1 15,-31 7-3-15,-6 8-21 0,6 6 15 16,10 0-90-1,15 35-90-15,13 7-43 0,6 7-299 16</inkml:trace>
  <inkml:trace contextRef="#ctx0" brushRef="#br0" timeOffset="8567">1912 2604 757 0,'0'0'194'0,"0"0"-32"16,0 0-36-16,0 0 5 16,0 0-64-16,0 0-22 15,-14-82-4-15,14 82-38 16,0 0-6-16,0 4-1 16,0 31 2-16,0 8-4 15,0 5 6-15,0 1 0 16,0-6 0-16,0 3 10 15,14-12-10-15,-7-5 0 16,6-12-3-16,5-6-5 0,2-8-12 16,4-3 3-1,4 0 6-15,10-9 22 0,-7-13-10 16,-11-1-1-16,-3 0 5 16,-3 0 1-16,-7 3-6 15,0 0 0-15,-7 3-1 16,0 5 12-16,0 10-8 15,0-2-3-15,0 4-4 16,0 0-6-16,0 0 0 16,0 30-3-16,7 4 2 15,17 3 21-15,-4-9-16 16,11-11 6-16,-10-8-15 16,-4-9 14-16,4 0-7 15,-7 0 8-15,3-14 5 0,-10-15 4 16,0-2-4-16,-7-1 0 15,0 1 2-15,0 5 10 16,0 1-13-16,0 7-4 16,0 7 4-16,-7 5-1 15,7 6-5-15,-7 0 2 16,-10 0-32-16,3 24 23 16,-7 15 4-16,11 4 10 15,10-3-10-15,0-6-24 16,38-5 14-16,13-12-1 15,-6-9 3-15,0-8 5 16,-7 0 8-16,-18-2 0 16,-3-21 9-16,-3-11-1 0,-7-4 0 15,-7-1 19-15,0 1-20 16,0 3 30-16,0 6-23 16,-7 7-8-16,-7 11 10 15,7 5-10-15,-3 6 1 16,3 0-7-16,0 0-19 15,-6 29 14-15,-1 14 2 16,4 8 6-16,10-2-3 16,0-7 8-16,24-1-9 15,27-10 1-15,8-8-40 16,16-9 18-16,4-6-64 16,11-8-86-16,-15 0-91 0,-2 0-236 15</inkml:trace>
  <inkml:trace contextRef="#ctx0" brushRef="#br0" timeOffset="9527">3432 2744 509 0,'0'0'310'16,"0"0"-181"-16,0 0 34 15,0 0-35-15,0 0-35 16,0 0-20-16,-155-149-48 16,124 148-2-16,-7 1-23 0,0 0-2 15,11 4-9-15,-4 22 6 16,24 6 5-16,7 3 0 16,0-2-24-16,0-3-10 15,38 0 1-15,0-10-46 16,-4-8 39-16,4-12 21 15,-14 0 19-15,-10 0 0 16,-1 0 5-16,-6 0-3 16,-7 0 35-16,0 0 15 15,0 0 12-15,0 0-29 16,0 0-13-16,11 0-22 16,2 31-7-16,8 26 7 15,10 17 7-15,0 9-1 0,-4 7 13 16,-3-5-16-1,-3 4 5-15,-7-7 3 0,-4-3-5 16,-10-3-6-16,0-21 0 16,0-22 2-16,0-19-8 15,0-10 6-15,-24-4 0 16,-14 0 2-16,-13 0 5 16,-8-9 4-16,1-23-11 15,6-13-1-15,21-21-5 16,31-20-28-16,14-14-7 15,82-14-3-15,25 0-27 16,-5 2 8-16,5 17 30 16,-32 21 26-16,-23 20 4 15,-22 14 6-15,-13 14 15 16,-31 3 33-16,0-3-25 0,0 1 33 16,0 2-11-16,-17 0-23 15,-4 6 11-15,-3 8-12 16,11 4-16-16,6 5-3 15,0 0-5-15,-17 5-8 16,17 35 4-16,-14 17 4 16,14 6 14-16,7 6-14 15,0-9 0-15,35-5-6 16,33-12 0-16,5-18 6 16,2-14-2-16,-2-11-4 0,2 0 5 15,-16-16 1 1,16-30 0-16,-16-12 7 0,-15-8 1 15,-6-7-6-15,-17-2 18 16,-21-3-20-16,0 2 28 16,0 10-10-16,0 15-17 15,-21 13 25-15,-3 18-23 16,10 12 13-16,8 8-16 16,-1 0 0-16,-11 20-2 15,-2 37-7-15,-4 23 9 16,17 11 4-16,7 6-1 15,7-10-3-15,31-10 0 16,13-12-33-16,1-19-34 16,-8-11-92-16,-6-21-102 15,-14-14-33-15,-10 0-106 0</inkml:trace>
  <inkml:trace contextRef="#ctx0" brushRef="#br0" timeOffset="9680">4240 2656 338 0,'0'0'222'0,"0"0"-90"16,0 0 31-16,0 0-70 16,0 0-59-16,0 0-14 15,192-55-14-15,-96 52-1 16,1 3-5-16,-22 0-121 0,-23 26-168 16</inkml:trace>
  <inkml:trace contextRef="#ctx0" brushRef="#br0" timeOffset="10157">5797 2665 618 0,'0'0'318'16,"0"0"-159"-16,0 0-30 0,0 0-2 16,-10-167-71-16,-11 147-14 15,1 9-6-15,-11 5-32 16,7 6 2-16,-11 0-6 16,-10 3-9-16,-6 34 1 15,-11 12 12-15,10 10-4 16,25 10 0-16,20 2 5 15,7 10-13-15,14-7-11 16,44 0 8-16,8-11 8 16,2-11-16-16,-9-9 17 15,-8-10-3-15,-13-9 3 16,-24-13-1-16,3-2 3 16,-17-9 0-16,0 0-8 15,0 0 8-15,-45 3-7 16,-23-3 7-16,-22 3 4 0,11-3 6 15,10 0-10-15,25 0-10 16,23 0-30-16,21 0-57 16,0 0 4-16,0 0-52 15,59-18-74-15,30-14-178 16</inkml:trace>
  <inkml:trace contextRef="#ctx0" brushRef="#br0" timeOffset="11280">6158 2907 525 0,'0'0'204'0,"0"0"-9"15,0 0-78-15,0 0 16 0,-79-154-41 16,41 128-35-16,7 6 2 16,11 5-26-16,13 14-11 15,-4 1-2-15,5 0-20 16,-8 0-1-16,0 36-23 15,-10 21 24-15,3 12 10 16,11-1-10-16,10-7-4 16,0-8-8-16,38-12-28 15,-7-15 13-15,7-10-9 16,-18-9 12-16,4-7 22 16,-10 0 1-16,0-15 1 15,3-16 19-15,-3-9-17 0,-7-9 41 16,0 3-5-16,6-3-29 15,-13 4 20-15,0 16-25 16,0 10 16-16,0 13 17 16,0 6-34-16,0 0 2 15,0 0-5-15,0 11-28 16,0 26 25-16,0 14 3 16,0 12 7-16,18-6-7 15,19-2 11-15,-2-9-12 16,9-11 1-16,1-13-9 15,-14-10 1-15,-3-7-5 16,-11-5 13-16,10 0 0 0,-3-21 3 16,4-18 6-16,10-4-9 15,-14-3 3-15,-17 4 6 16,6 5-7-16,-13 11 10 16,0 11-2-16,7 7-8 15,-7 8 11-15,0 0-13 16,0 0-13-16,7 0 10 15,10 5-14-15,11 21 17 16,3 8-7-16,0-5 15 16,-4-1-9-16,-3-4 1 15,-3-7 0-15,3-6-3 16,-10-8 3-16,0 0 0 16,-8-3-2-16,5 0 7 0,2 0-4 15,18-26-1-15,-3-8 6 16,3-3-9-16,-4 3 5 15,-3 5-2-15,-10 12 0 16,-7 12 8-16,-7 5-12 16,0 0 4-16,0 0-16 15,10 2 9-15,-3 21-15 16,0 5 17-16,14-2-7 16,-4-3-11-16,-3-10 14 15,6 0-14-15,-9-8-1 16,-4-5 23-16,-7 0-11 15,0 0 12-15,13-3 12 16,1-17-10-16,3-5 3 16,-3 5-5-16,7-1 2 0,-11 10-5 15,4 3 3-15,6-1 0 16,4 9-3 0,4 0-5-16,3 0 6 0,14 0 2 15,-8 0 0-15,-9 0-5 16,10 0 5-16,6 0 0 15,-6 0 0-15,0-9 9 16,-17-8-9-16,3-9 0 16,-17-2 4-16,-7-7 12 15,0-1-8-15,0 1 23 16,-7 9 15-16,-24 6-35 16,0 8 7-16,10 7-18 15,-3 5-2-15,10 0 1 0,-6 26-4 16,9 17 5-1,11 0 2-15,0 3 6 0,45-7-13 16,17-1 5-16,3-7-29 16,1-5-30-16,2-3-92 15,-9-9-133-15,-1 0-100 16</inkml:trace>
  <inkml:trace contextRef="#ctx0" brushRef="#br0" timeOffset="12059">8094 2787 801 0,'0'0'179'0,"0"0"-33"16,0 0-15-16,0 0-21 15,0 0-40-15,0 0-25 16,-69-74-13-16,69 74-27 15,0 8-10-15,0 25 5 16,0 15 0-16,0 8-3 16,0-3 3-16,31-12 0 15,0 0-3-15,-3-13 9 16,3-10-6-16,6-13 0 16,-9-5 1-16,10 0-3 0,0 0 2 15,-1-25 0-15,-9-10 7 16,3-5 4-16,-11 3-11 15,-9 3 0-15,-4 8 8 16,-7 9-4-16,6 8-4 16,1 6 0-16,-7 3-9 15,0 0 1-15,7 3 5 16,0 20 0-16,10 3 6 16,-10-3-15-16,0-5 10 15,7-11 2-15,-14-1-9 16,0-6 6-16,0 0 3 15,0 0 2-15,7 0 1 16,-7-8 21-16,10-13-24 16,4 1 5-16,-7 6-7 15,6 3 11-15,5 8-9 0,-12 3 0 16,1 0-11-16,14 0 4 16,3 6 5-16,14 16 2 15,-11 2-6-15,4-2 9 16,7-1-3-16,-17-11 0 15,10 0 5-15,-18-8-11 16,-6-2 6-16,11 0 0 16,-5-14-1-16,8-29 11 15,-4-23-10-15,-3-8 13 16,-14-2-9-16,0-3 22 16,0 7-14-16,-21 13 4 15,-10 11 18-15,0 16-28 0,18 15 3 16,6 14-2-16,7 3-2 15,-7 0-10-15,7 26-9 16,-7 34 14-16,7 20-12 16,0 8 16-16,0-2-8 15,14-9-7-15,24-11-51 16,-11-14-23-16,-3-16-113 16,-3-10-95-16,-14-17-54 15</inkml:trace>
  <inkml:trace contextRef="#ctx0" brushRef="#br0" timeOffset="13440">8634 2753 151 0,'0'0'403'0,"0"0"-282"0,0 0 20 16,0 0-11-16,0 0-50 16,0 0-80-16,17-34 4 15,69 34 9-15,27 0 0 16,4 0 2-16,4 0 18 15,-32 0-21-15,-17 0 1 16,-20 0 14-16,-14 0-26 16,-14 0 24-16,-17 0 6 15,-7 0 1-15,0 0 45 16,0-6-6-16,0-12 1 16,-7-5-72-16,-24 3 1 0,-14 9-1 15,0 5 0 1,14 6-10-16,4 0 10 0,3 21 0 15,17 15 1-15,7 13-3 16,0 0 6-16,0-9-5 16,14-6 1-16,24-9-17 15,6-7 12-15,8-7 5 16,-1-8 0-16,-6-3-6 16,0 0 13-16,0-20-6 15,-1-11-1-15,1-6 13 16,-14 6-8-16,-17 2-2 15,-14 0 19-15,0 6 23 16,0 0-31-16,-31 6 3 16,-14 2-17-16,11 7 9 0,3 6-18 15,10 2 6-15,4 0 3 16,10 16-9-16,0 19 14 16,7-1-5-16,0 3 0 15,0-3 3-15,31-8-13 16,-3-6 9-16,9-8 1 15,-6-9-7-15,-10-1 11 16,-7-2-4-16,-7 0 0 16,-7 0 6-16,0 0-6 15,0 0 0-15,0 0 0 16,0 0 15-16,0 0-9 16,0 4-2-16,0 4-4 15,0 16-14-15,0 15 12 0,0 15-4 16,0 12 6-16,0 3 9 15,0 5-2-15,0 9-6 16,0 9 4-16,0 5 3 16,0 0-1-16,10-3-7 15,-10-5 0-15,14-12 1 16,-14-14 7-16,0-18-8 16,0-13 0-16,0-18-3 15,0-14-2-15,-24 0 10 16,-28 0-3-16,-13-8 30 15,-18-21-31-15,11-8 6 16,-4-12-7-16,11-5-14 0,20-5 2 16,21-8-26-16,24-13-1 15,31-9 15-15,65-5-41 16,25-3 20-16,16 0 8 16,4 0-1-16,11 2 24 15,-29-2 6-15,-20-3 8 16,-27 11 11-16,-38 14-10 15,-31 19 24-15,-7 23 37 16,0 8-22-16,-7 17 20 16,-17 8-44-16,-4 0-11 15,-3 0-5-15,18 0 6 16,-5 0 5-16,12 8-11 16,-1 17 0-16,-7 11 0 15,-3 12 0-15,3 7 5 16,7 2-6-16,7-6 3 0,0-5-2 15,14-9 0-15,17-11-3 16,7-9-6-16,-11-8 10 16,11-9-1-16,-7 0 11 15,-4 0-7-15,11-6 2 16,0-22-5-16,0-7 5 16,7 1 0-16,-11-3-6 15,11-1 0-15,-7 4-5 16,13-1 9-16,-6 7-4 15,-1 8 0-15,-13 9 4 0,-3 7-14 16,-11 4 10 0,-3 0 0-16,7 4-10 15,3 21 11-15,-4 13-1 0,11 2 0 16,0 3 10-16,-3-9-13 16,-4-9 3-16,-4-5 0 15,-6-8-4-15,3-6 6 16,-10-6-2-16,24 0 0 15,3-2 5-15,18-36 2 16,17-14-7-16,-11-5 1 16,1-6 0-16,-21-1 4 15,-14 11-5-15,-24 7 0 16,0 9-8-16,-18 11-20 16,-47 15-90-16,-11 11-211 15,4 0-216-15</inkml:trace>
  <inkml:trace contextRef="#ctx0" brushRef="#br0" timeOffset="14119">7595 2269 430 0,'0'0'220'0,"0"0"-106"16,0 0-26-16,0 0 0 15,0 0-24-15,0 0-12 16,24-97-18-16,-24 94-5 16,0 3-19-16,0 0 4 15,0 0-13-15,0 0-1 16,-6 0 0-16,-1 0 8 16,-10 0-8-16,3 8 0 15,-7 16 44-15,4 1-43 16,17-2 10-16,0-5-6 15,0-7-3-15,0-2 5 0,17-7-3 16,11-2 9 0,3 0 12-16,-11-5-3 0,4-15 69 15,-10-3-28-15,-14-3-33 16,0 0 18-16,0 4-19 16,-7 2-8-16,-24 8-18 15,-7 4-3-15,-13 8 0 16,-1 0-23-16,14 25-25 15,18 24-126-15,20 5-132 16,38 6-522-16</inkml:trace>
  <inkml:trace contextRef="#ctx0" brushRef="#br0" timeOffset="18401">11859 2770 687 0,'0'0'150'0,"0"0"-45"15,0 0 43-15,0 0-28 0,0 0-38 16,0 0 5-16,0 0-41 16,14-23-30-16,37 20 1 15,25-2-16-15,13 2 16 16,15 0 5-16,-1-1-16 15,17-1 13-15,-10 0-13 16,-7-5-6-16,-20 5 13 16,-25 2-8-16,-34 0-5 15,-17 3 5-15,-7-3 4 16,0 3-4-16,0-4 3 16,-17-9 3-16,-24 1 3 15,-21-4-12-15,-4 1-2 16,-2 1 0-16,16 2 8 0,7 4-10 15,25 2 2 1,6 5 0-16,14-4-2 0,0 5 6 16,0 0-4-16,0 0 0 15,0 0 4-15,0 0-12 16,7 0 4-16,44 0 4 16,8 15-4-16,30 2 8 15,-13-1-4-15,-4 5 5 16,-3 4-1-16,-17 1 8 15,-18 6-12-15,-3 3 0 16,-31 1-10-16,0 10 10 16,-52 7-1-16,-51 6-87 0,-31 4-162 15,-14 0-399 1</inkml:trace>
  <inkml:trace contextRef="#ctx0" brushRef="#br1" timeOffset="32936">13987 2135 555 0,'0'0'177'0,"0"0"-27"16,0 0-14-16,0 0-16 16,0 0 7-16,0 0-37 15,0-118-38-15,0 118-20 0,-7 0-32 16,-37 27 0 0,-8 24 1-16,-17 21 3 0,11 5 8 15,6 6-12-15,21 5 0 16,25-2-7-16,6 2 10 15,6-1-4 1,39-16 1-16,14-16-19 0,-8-21 18 16,4-15-17-16,-3-13 9 15,-8-6 2-15,8 0 14 16,0-23-7-16,6-23 7 16,1-5-7-16,-1-7 8 15,4-1-8-15,-17 10 0 16,-1 9 10-16,-23 17-8 15,0 12-2-15,-11 8 0 16,-10 3-9-16,7 0 6 0,6 0-13 16,12 14 16-16,-5 4-7 15,-6-8 7-15,-4 0-1 16,-10-10 0-16,0 0-1 16,0 0 2-16,0 0 3 15,0 0-3-15,0 0 22 16,-10 0-19-16,-11 0 16 15,-3-18-17-15,-3 8 5 16,10 4-5-16,3 2-2 16,7 4-8-16,0 0-4 15,-24 0-18-15,-7 28 30 16,-3 13 6-16,-4 5-5 0,14 5-2 16,18 4-29-16,13-8 18 15,0-3 7-15,6-13-27 16,22-11 11-16,17-11 9 15,-14-9-16-15,6 0 27 16,-9 0-1-16,-4-26 4 16,-10-8 10-16,-7-10-11 15,0-7 13-15,3-8 28 16,-10 1-35-16,0 4 12 16,0 8-4-16,-24 15-8 15,-4 11 15-15,4 12-22 16,10 8-10-16,-10 0 7 15,-3 14-3-15,-4 31 6 16,-7 9 0-16,24 7-14 16,7-1-11-16,7-6-22 0,14-8 42 15,24-12 5-15,21-11-17 16,-1-14 15-16,18-9 1 16,6 0 1-16,-10-15 0 15,4-19 0-15,-4-8 3 16,-10-13 9-16,-10-5-9 15,-8-6 19-15,1-9 1 16,-17 2-5-16,-15-5 14 16,-2 10-9-16,-11 7-10 15,0 12 16-15,0 19-24 0,-11 15 17 16,4 10-13 0,1 5-5-16,-1 0-8 0,0 11-3 15,-7 40-8-15,-10 21 6 16,3 19 18-16,4 4-9 15,17-2 0-15,0 4-6 16,0-7 0-16,38-15-9 16,7-19-1-16,6-21 16 15,1-15-14-15,-7-15 14 16,13-5 0-16,-6 0 2 16,9-29 3-16,-2-16-2 15,-1-12-3-15,1-15 1 16,3-8 13-16,-11-5-12 15,-13-7-2-15,-10-8 3 16,3-3 13-16,-25 6-16 0,8 9 0 16,-14 19 15-16,0 20-15 15,0 21 24-15,0 16-10 16,0 12-8-16,-14 0-6 16,14 0 0-16,-31 19-21 15,-3 45 7-15,-21 25 14 16,-3 22 10-16,13 1-10 15,24 0 5-15,-3-5-9 16,24-1 4-16,0 1 0 16,0-10-3-16,0-15-10 15,24-22 11-15,4-19-7 16,3-19-3-16,0-9 11 0,3-11-24 16,11-2 25-1,17 0 7-15,-4-17 1 0,-6-15-2 16,-1-5-6-16,-6-6 2 15,-14-9 8-15,-4-2-5 16,-20 3 0-16,4 8 20 16,-11 8-19-16,0 13 13 15,0 10 2-15,0 6-12 16,0 6-4-16,0 0-5 16,0 0-12-16,0 0 11 15,0 26-30-15,0 17 31 16,0 12-1-16,0-1 9 15,0-3-16-15,6-8 5 16,15-9-1-16,3-8-4 16,4-11-3-16,-4-10 9 0,3-5 0 15,-3 0 2-15,4-3 2 16,10-26-2-16,-7-14 0 16,6-7 2-16,-9-13 7 15,-4 0-6-15,-10 2 0 16,-7 13-2-16,-7 11 20 15,0 17-10-15,0 8-1 16,0 12-2-16,0 0-6 16,0 0-4-16,0 0-5 15,0 20-18-15,0 29 20 0,0 14 5 16,0 3 0 0,0-1-2-16,0-8-5 0,0-8 6 15,7-9 0-15,3-14-17 16,-10-6 15-16,0-9-16 15,0-8 0-15,0 0-3 16,0-3-8-16,0 0 9 16,-24 0 5-16,-7 0 16 15,3-6 10-15,11-2-10 16,3 1 0-16,7 6-3 16,7-3 9-16,0 4-8 15,0 0 2-15,0 0-21 16,0 0 17-16,21 0-22 15,17-2 26-15,7-7 15 16,6-5-12-16,1-10 4 0,10-4-5 16,-11-9 3-16,-6-3 10 15,7-9-7-15,-15 1 15 16,-16 2 6-16,-14-2-24 16,0 4 27-16,-7 13-9 15,0 14-14-15,0 6 15 16,0 7-19-16,0 4 3 15,0 0-8-15,0 0-13 16,0 15-4-16,0 31 1 16,0 15 16-16,-7 2 9 15,7-1-9-15,0-8-1 16,0-11-2-16,31-12-10 0,-11-11 8 16,11-8-3-16,-3-12 4 15,3 0 2-15,7 0 2 16,6-26 0-16,1-8 1 15,7-9 6-15,-1-9-7 16,1 1 0-16,-1 0 7 16,-6 10-9-16,-7 13 2 15,-17 13 0-15,3 10-4 16,-11 5 1-16,11 0 3 16,-10 0-2-16,0 2-2 15,-7 13-3-15,0-4 4 16,10-3 3-16,-17 2-6 15,0-10 9-15,0 0-3 0,0 0 0 16,0 0 10 0,0 0-1-16,0 0-8 0,0-18 1 15,-17 1-1-15,-11 3 1 16,14-1-2-16,-10 10 0 16,4 5-3-16,-11 0 2 15,0 5-6-15,-4 30 7 16,11 13-6-16,-7 1 7 15,25 5-1-15,6-2 0 16,0-13 6-16,0-1-11 16,0-13 5-16,30-7-4 15,1-6 1-15,-3-10-5 16,10-2 8-16,-7 0 3 16,-4-14 5-16,-3-14-7 0,-3-13 1 15,3-7 1-15,-3-9-1 16,-8-3-1-16,-2-6-1 15,-11 11 6-15,0 13-2 16,0 7 15-16,-31 19-14 16,0 4-4-16,3 12-1 15,-10 0-2-15,8 6 2 16,9 33 0-16,-3 18 4 16,10 7-7-16,14-1 3 15,0-6-1-15,0-15-3 16,24-7-6-16,11-7 10 15,9-13-2-15,8-7 2 16,-1-8-2-16,-6 0 2 0,7 0 0 16,-15-6 0-16,8-8 5 15,-14-6-4-15,7 3-1 16,-11-3 4-16,-3 0-3 16,-10 5-1-16,0 5 0 15,-7 4 1-15,-7 2 1 16,0 4-4-16,10 0 2 15,-3 4-17-15,7 21 11 16,0 4 6-16,3 0 0 16,-3-1-6-16,-1-6 9 15,11-7-3-15,-10-7 0 16,0-5-10-16,3-3 6 0,11 0 4 16,3-8 0-16,13-21 6 15,-6-5-2-15,14-3-4 16,-1 0 0-16,1 3 5 15,-1 5-7-15,-6 15 2 16,0 8 0-16,-7 6-6 16,6 0 2-16,-9 26 4 15,2 5-2-15,8-3-67 16,-14 4-44-16,-3-6-87 16,-11-7-80-16,-17-7-270 15</inkml:trace>
  <inkml:trace contextRef="#ctx0" brushRef="#br1" timeOffset="33423">16656 2235 534 0,'0'0'193'15,"0"0"-65"-15,0 0-38 16,0 0 40-16,0 0-47 15,0 0-20-15,0 0-7 16,-38-103-33-16,31 103-5 16,0 0-18-16,-3 0-16 15,10 17 16-15,0 9-5 16,0 0 11-16,0-9-11 16,10 0 10-16,11-8-5 15,-15-4 0-15,12-5 2 16,-18 0-2-16,0 0 8 0,13 0 4 15,1-8 25-15,-7-10-31 16,-7-4 2-16,0 2-8 16,0 2-6-16,-45 4-35 15,-13 8-85-15,-7 6-162 16,-11 0-145-16</inkml:trace>
  <inkml:trace contextRef="#ctx0" brushRef="#br1" timeOffset="33796">16068 2205 593 0,'0'0'156'0,"0"0"-46"16,0 0-12-16,0 0-28 15,0 0-42-15,0 0-28 16,-35-18 7-16,28 43-7 16,-10 7 0-16,17 2 2 15,0-3-6-15,0-8 4 16,17-8 0-16,4-7 6 15,-7-5 1-15,10-3 27 16,-10 0 37-16,10-11 15 16,-4-12-16-16,-6 1-21 0,-7 1-38 15,-7 4-11-15,0 2-5 16,-59 12-168-16,-44 3-271 16</inkml:trace>
  <inkml:trace contextRef="#ctx0" brushRef="#br2" timeOffset="40974">19131 2584 526 0,'0'0'175'16,"0"0"-32"-16,0 0-61 15,0 0 13-15,0 0-30 16,0 0-5-16,0 0-13 16,-69-3-20-16,69 3 16 15,0 0-38-15,24 0 2 0,14 0-10 16,21 3 10 0,6 0 0-16,11 4 0 0,-18-7-1 15,1 0-6-15,-8 0 2 16,-6 0-1-16,-21 0-1 15,-17 0 1-15,0 0 2 16,-7 0 21-16,0-7 4 16,0-16 25-16,-14-3-48 15,-31-6 3-15,-6 7-16 16,-1 2 8-16,1 6 0 16,13 3 6-16,14 8-2 15,17 4-3-15,7 2 1 0,0 0 4 16,0 0-11-16,0 0 5 15,0 0-15-15,31 0 11 16,20 14-7-16,8 8 11 16,16 1 0-16,-9 3 6 15,-8 2-10-15,-13 4 4 16,-7-1 0-16,-14 1-1 16,-10 2 4-16,-14 3-5 15,0 4 2-15,-45 0-43 16,-31-3-59-16,-3-3-137 15,3-7-200-15</inkml:trace>
  <inkml:trace contextRef="#ctx0" brushRef="#br2" timeOffset="41874">19967 2390 670 0,'0'0'236'0,"0"0"-81"16,0 0-25-16,0 0-3 16,0 0-66-16,0 0-36 15,10-35-25-15,-10 58-15 16,0 18 13-16,7 13 4 16,0-1 3-16,7 2-5 15,10-1 1-15,3-6-1 16,11-7 0-16,0-11 0 0,6-11-2 15,1-8-8-15,0-8 10 16,-18-3 0-16,-3 0 0 16,-10 0 7-16,7-11-6 15,-4-18-1-15,4-9 7 16,-4 5-2-16,-10-2-3 16,0 6 8-16,-7 15-6 15,0 10 18-15,0 4-21 16,0 0 2-16,0 0-6 15,0 1-31-15,0 28 5 16,0 12 21-16,27-2 0 16,28-4 6-16,10-12-15 15,18-15 17-15,-11-8-7 0,11 0 17 16,-25-26-10 0,1-17 4-16,-22-8-2 0,-13-10 36 15,-10 2-16-15,-14-10 4 16,0 6 17-16,-20 3-39 15,-35 11 5-15,13 12-4 16,-2 11 1-16,13 15 11 16,7 8-17-16,17 3-11 15,-7 0 9-15,0 20-6 16,-3 26 7-16,10 8 1 16,7 9-10-16,17 0 8 15,42-5-16-15,-1-10-4 16,18-14 21-16,-4-17-20 15,-3-14 21-15,-4-3 4 0,-6 0 0 16,-8-17 3-16,-6-11-7 16,-7-10 4-16,-18-2 16 15,-2-2-15-15,-12-4 13 16,-6 3-1-16,0 3-14 16,0 5 16-16,-6 15-19 15,-19 3 0-15,19 11-2 16,-1 4 1-16,0 2-3 15,-7 0-4-15,-10 11-18 16,-7 23 25-16,10 9 1 16,1 3 0-16,20 0-7 15,0 3 3-15,0 2 4 16,7 0 0-16,27-2 0 16,11-7-5-16,6-10 5 15,4-15 0-15,4-5-4 0,6-12 13 16,4 0-9-16,-24 0 0 15,-18 0-3-15,-13-6-5 16,-14-11-97-16,-35-9-232 16</inkml:trace>
  <inkml:trace contextRef="#ctx0" brushRef="#br2" timeOffset="42984">22109 2692 432 0,'0'0'175'0,"0"0"21"16,0 0-118-16,0 0 34 16,0 0 11-16,0 0-49 15,-28-137 14-15,21 126-26 16,-3 5-18-16,10 0-5 0,-7 6-21 16,7 0 4-16,0 0-22 15,0 0 2-15,0 23-4 16,-7 20-19-16,7 15 21 15,0 5 8-15,0-4-6 16,0-1-2-16,0-13 0 16,14-10-28-16,10-15 15 15,-3-9-26-15,3-11 2 16,-4 0 29-16,5-3-3 16,2-25 11-16,4-9 2 15,0-9 7-15,-10-3-3 16,3 6-6-16,-17 6 3 0,-7 14 12 15,0 12-15-15,0 7 27 16,0 4-26-16,0 0 3 16,0 0-8-16,0 12-13 15,0 17-1-15,6 11-4 16,15-9 22-16,3-2-32 16,4-9 20-16,3-9-5 15,6-5 14-15,-9-6 1 16,17 0 2-16,-8-11 2 15,1-15-2-15,-7-8 0 16,-10-6 31-16,-7-1-21 16,3-4 31-16,-10 2-17 15,-7 0-5-15,0 8 6 0,0 10-25 16,-7 8 0 0,-17 11 0-16,17 3-24 0,7 3 22 15,-7 0-65-15,0 9-75 16,7 19 52-16,0 12-39 15,14-5-88-15,44-4-54 16</inkml:trace>
  <inkml:trace contextRef="#ctx0" brushRef="#br2" timeOffset="43974">23199 2691 403 0,'0'0'212'0,"0"0"-35"15,0 0-63-15,0 0-1 0,0-151-39 16,-21 133 14-16,-3-3-31 16,-3 10-34-16,-4 5 26 15,0 3-49-15,-4 3 0 16,4 0-8-16,0 20 9 16,11 14-1-16,6 6 0 15,-3 6-9-15,17-2 4 16,0 0-9-16,0-6 4 15,31-9 8-15,0-9-25 16,-4-9 25-16,4-11-11 16,-10 0 11-16,3 0 2 15,3-27 0-15,-3-4 5 16,-3-3 30-16,-4-3-14 0,-10-4 27 16,-7 11-4-1,0 4-24-15,0 9 21 0,0 14-14 16,0 3-5-16,0 0-22 15,0 0-1-15,0 12-10 16,0 30-13-16,0 19 24 16,21 7 9-16,17-8-9 15,-1-3 0-15,8-7-4 16,0-17 5-16,6-13-1 16,-13-12 0-16,-10-8 3 15,3 0-5-15,6-17 4 16,8-20-2-16,-17-8 15 0,10-4-9 15,-18 1 3 1,4 1 5-16,-17 16-9 0,0 14 14 16,0 12-19-16,-7 5 0 15,7 0-2-15,10 15-17 16,4 21 19-16,9 13-9 16,-2-1 15-16,3-5-18 15,0-6 11-15,-4-12 1 16,-3-10-9-16,-10-9 9 15,-7-6 0-15,0 0 0 16,3 0 5-16,11-14 6 16,3-18-11-16,-3-8 0 15,10 6 6-15,-18 0 5 0,1 5-9 16,3 6-2 0,-10 15 6-16,-7 5-6 0,7 3 0 15,-7 0-8-15,14 6 5 16,0 22-20-16,16 9 23 15,1-3 0-15,7-2-22 16,-10-15 20-16,3-5-25 16,-4-10 24-16,-3-2-11 15,4 0 28-15,3-28-11 16,0-15 4-16,-4-14-3 16,-3-12 35-16,-10-5-17 15,-7-4 2-15,-7 1 17 0,0 0-37 16,0 8 27-16,-21 12-16 15,-3 15-14-15,10 13 32 16,-6 15-33-16,9 11 5 16,11 3-13-16,-13 0 4 15,-1 42-5-15,-10 21 3 16,17 21 2-16,7-2 0 16,0 7-12-16,52-6-30 15,16-6-19-15,-2-17-59 16,-8-17-41-16,4-20-71 15,-28-20-132-15</inkml:trace>
  <inkml:trace contextRef="#ctx0" brushRef="#br2" timeOffset="44142">24385 2510 311 0,'0'0'237'0,"0"0"-89"0,0 0-9 16,0 0-29-16,0 0-88 15,0 0-22-15,58-89-21 16,39 75-51-16,16 2-38 16,-10 8-85-16,1 4-130 15</inkml:trace>
  <inkml:trace contextRef="#ctx0" brushRef="#br2" timeOffset="45376">25468 2429 827 0,'0'0'198'16,"0"0"-68"-16,0 0 24 15,0 0-67-15,0 0-41 16,0 0-20-16,-24-22-23 16,24 30-4-16,0 18 1 15,0 8-4-15,0 13-2 16,0 4 6-16,0 0 0 16,10 1 0-16,4-7 6 0,-7-12-6 15,7-9 0-15,-14-15 1 16,10-6-8-16,4-3 7 15,-14 0 0-15,20 0 3 16,4-28 1-16,14-10 11 16,-3-5-9-16,-4 6-3 15,-11 2 9-15,4 5-12 16,-10 3 0-16,-7 15 14 16,-7 7-6-16,10 5-6 15,-10 0-2-15,0 0-12 0,14 12 8 16,0 16-11-1,10 9 15-15,-4 3-7 0,-6 0-1 16,3-8 1-16,4-3 1 16,3-12-12-16,-10-11 17 15,-7-4-15-15,0-2-3 16,10 0 17-16,-3-20 4 16,6-14 4-16,4 1 7 15,-10-8-11-15,0 3 28 16,-4 1-25-16,-10 9-1 15,0 11 10-15,0 9-6 16,0 4 0-16,0 4-8 16,0 0-3-16,0 0 1 15,0 8-19-15,0 24 21 16,0 8-14-16,14-1 14 16,0 2-9-16,17-6 4 0,-11-7-4 15,11-7 4-15,-10-13 5 16,3-8-1-16,3 0-10 15,4 0 21-15,0-26-10 16,-3-5 11-16,-11-4-7 16,-3-2 25-16,-1-3-6 15,-13 0-11-15,0 9 9 16,0 7-13-16,0 13-3 16,0 6 3-16,0 5 4 15,0 0-24-15,0 0 12 16,0 0-23-16,0 28 21 0,0 18-3 15,0 5 5 1,25 4 0-16,-5-6-9 0,4-10 3 16,-3-13-4-16,3-12-2 15,-10-8 7-15,-7-6-5 16,17 0 9-16,-4 0 0 16,11-20 2-16,-3-10 12 15,-4 0-13-15,-10-2 0 16,10 1 17-16,-18 5-8 15,8 9-7-15,-7 11-1 16,-7 3 10-16,0 3-22 16,7 0 9-16,-7 3-20 15,7 20 21-15,10 7-8 16,-10-3 9-16,-7 0 0 16,7-7-16-16,-7-10 15 15,7-5-15-15,0-5 11 0,-7 0-3 16,0 0 16-16,10 0-5 15,10-5 12-15,1-17-12 16,10-7 3-16,7 1-6 16,-11 5 0-16,4 3-6 15,0 8 10-15,-17 6-4 16,17 6 0-16,-10 0-7 16,3 0-1-16,3 15 7 15,4 8-9-15,-3 2 6 16,-11-5-32-16,3 3-26 15,-13-5-24-15,-7-7-72 0,0-2-15 16,0-9-126-16,-20 0-289 16</inkml:trace>
  <inkml:trace contextRef="#ctx0" brushRef="#br2" timeOffset="45702">26252 2205 594 0,'0'0'169'0,"0"0"-54"16,0 0 25-16,0 0-64 15,0 0 2-15,0 0-40 16,-7-56-29-16,0 56-18 0,7 6 2 16,0 16 2-16,0 6-2 15,24-7 7-15,11-3 0 16,9-7 3-16,1-8 5 15,-7-3 1-15,-7 0 1 16,-17-9 24-16,-7-17 37 16,-7-2-34-16,0-6-8 15,-7 5-26-15,-31 6-2 16,10 9-2-16,4 5-4 16,11 9-68-16,6 0-60 15,7 38-174-15,0 15-36 16</inkml:trace>
  <inkml:trace contextRef="#ctx0" brushRef="#br2" timeOffset="46121">27535 2587 360 0,'0'0'128'15,"0"0"-87"-15,0 0 39 0,0 0-10 16,0 0-39 0,0 0 8-16,17-3-21 0,-17 3 1 15,0 0 8-15,0 0-24 16,0 0 18-16,0 0-13 15,0 5-3-15,0 10 19 16,0 2-9-16,0-3-8 16,0-2 2-16,0 2-8 15,0-3 10-15,0-5 9 16,20-1 14-16,4-5 34 16,-3 0-21-16,3 0 19 15,-10-11 6-15,-7-11-38 16,-7-1-2-16,0-3-32 15,-7 6-23-15,-24 5-57 0,-21 10-98 16,15 5-150-16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07:40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35 503 635 0,'0'0'146'0,"0"0"-11"16,0 0-35-16,0 0 6 0,0 0-22 15,0 0-21-15,62-100 14 16,-62 94-44-16,0 4 6 16,0-2-39-16,0 4 0 15,-17 0-6-15,3 0-11 16,-7 21 17-16,-3 18 0 16,4 5 8-16,20 4-8 15,0 3 0-15,0-2-6 16,13-4 4-16,25-10-15 15,7-9-7-15,0-15 4 16,6-11 15-16,1 0 5 16,-7-14 6-16,6-18-3 15,-13-5 13-15,-4-3-16 0,-3-3 1 16,-10 1 8 0,3 7-3-16,-3 10-5 0,-14 13 3 15,-7 6 0-15,0 6-6 16,0 0 2-16,0 0-20 15,0 3 10-15,10 17-9 16,-10 6 13-16,14-9 5 16,-14-3-31-16,6-8 31 15,-6-6-12-15,0 0 13 16,0 0 9-16,0 0-8 16,0-2 16-16,0-22-2 15,0-1-10-15,-6 5 11 0,-18 0-7 16,10 5-3-1,0 4 11-15,-10 5-16 0,10 6-2 16,-6 0-8-16,-11 0 6 16,-7 20-4-16,0 15 7 15,24 4 0-15,7 7-3 16,7 0-22-16,0 2 8 16,31-5 12-16,4-8-13 15,2-13 12-15,1-9-14 16,-7-13 9-16,-10 0 10 15,0-9 2-15,3-20 6 16,-11-9-3-16,-6-1 1 16,-7-7 13-16,0 3 1 15,0 3 4-15,-34 9 3 16,3 7-22-16,0 10 3 0,17 9-7 16,0 5-11-1,-3 0 9-15,-3 11-10 0,-1 21 12 16,11 5 0-16,10 5-8 15,0-1-7-15,31-1-2 16,20-3-16-16,15-12 8 16,2-10 13-16,-9-12 12 15,-8-3-8-15,-6-9 19 16,-7-23-7-16,0-10 5 16,-18-10-2-16,11-10 42 15,-10-7-27-15,-4-6-4 16,-10-2 26-16,-7 3-30 0,0 8 11 15,0 17 3-15,-7 18-20 16,-17 14 23-16,10 11-31 16,-3 6-3-16,-17 8-2 15,-4 42-2-15,-14 18 7 16,8 12 0-16,19 6 9 16,19-3-16-16,6-3 7 15,24-9 0-15,27-11-9 16,15-11 4-16,9-16-3 15,-16-18 7-15,6-15 2 16,-3 0 6-16,-11-31-7 16,8-17 3-16,-14-13 20 15,-8-4-11-15,-9-9 28 0,-11-6-7 16,-10-1-32 0,-7 4 34-16,0 6-23 0,-31 10-5 15,-7 13 20-15,11 17-26 16,3 13 10-16,17 13-11 15,0 5 9-15,-14 3-19 16,-3 39 1-16,-7 19 9 16,-3 16-2-16,3 6 6 15,17 2-4-15,7 4 0 16,7 3 3-16,0-7-13 16,35-8 10-16,16-7-23 15,11-22 21-15,3-14-18 0,4-17 20 16,-3-17-5-1,-8 0 11-15,-6-10 3 0,-8-25-9 16,-6-12 0-16,0-7 7 16,-24-6-1-16,-1 3 2 15,-13 9 3-15,0 7-6 16,0 15 5-16,0 16-10 16,0 7 2-16,0 3-7 15,-6 0-3-15,-1 18 7 16,-7 20-6-16,-3 11 14 15,10-1-14-15,7 1 7 16,0-3-8-16,7-9 4 16,24-8-20-16,7-9 18 15,6-12 2-15,1-8 5 16,0 0-2-16,-11-17 1 0,11-16 0 16,-14-8 7-1,-11-8-1-15,-3 0-5 0,-10 1 10 16,-7 3-6-16,0 2 13 15,0 11-18-15,0 12 3 16,0 6-3-16,0 8 2 16,0 6-2-16,0 0 0 15,0 0-18-15,0 11 17 16,0 24-4-16,0 11 5 16,0 2-9-16,0 4-7 15,14 7 6-15,24-1 3 16,7-4-22-16,-1-8 25 0,-6-11 1 15,-10-17 3 1,-21-6-11-16,-7-8 11 0,0-4-10 16,-7 0-3-16,-45-9-9 15,-13-14 6-15,-11-2 14 16,4 5-5-16,34 8-5 16,14 3 16-16,24 6-4 15,0 3 0-15,0-4-12 16,45-6 9-16,6-5-1 15,18-10 4-15,3-7 6 16,-3-2-3-16,-4-3-3 16,-6-3 9-16,-4 0-4 15,-14 1 14-15,-10 1-7 16,-7 4-6-16,-17 11 36 16,-7 2-34-16,0 12 12 0,0 8 5 15,0-3-19-15,0 4-4 16,0 0-2-16,0 9-17 15,0 25 8-15,0 10 10 16,0-1-1-16,7 2 0 16,7-8-1-16,-8-3-2 15,19-5-22-15,-19-12-32 16,8-4 9-16,-7-12-103 16,3-1-78-16,-10 0-66 15</inkml:trace>
  <inkml:trace contextRef="#ctx0" brushRef="#br0" timeOffset="310">2201 122 199 0,'0'0'397'0,"0"0"-252"16,0 0-18-16,0 0-43 15,0 0-11-15,0 0-60 16,-44-43-13-16,44 49 0 15,0 15-3-15,0 1 3 16,0-1 0-16,6-5-7 16,25-4 7-16,-3-9 6 15,10-3-3-15,0 0 38 16,-11 0-15-16,-3-17 17 0,-10-6 6 16,-7 0-20-16,-7 0 3 15,0 3-32-15,-7 3-27 16,-21 9 22-16,-9 8-88 15,-1 0-44-15,17 10-52 16,11 27-170-16</inkml:trace>
  <inkml:trace contextRef="#ctx0" brushRef="#br0" timeOffset="1402">2765 454 331 0,'0'0'429'0,"0"0"-268"15,0 0-30-15,0 0-5 16,0 0-40-16,0 0-33 16,-96-134-8-16,72 134-35 15,-4 0 0-15,-16 17-15 16,6 20 5-16,0 6 0 15,7 6-2-15,10 2 14 16,15 4-12-16,6-2 0 16,0-4-4-16,6-6-5 15,39-14 2-15,0-15 5 16,6-8-7-16,-6-6 18 16,0 0-1-16,-7-32 2 0,-11-4-6 15,4-8 19-15,-24-4-13 16,7 0 11-16,-14 0 23 15,0 7-29-15,0 9 6 16,-7 7-16-16,-7 10-1 16,0 9-5-16,-3 6 1 15,-3 0-5-15,-5 9-1 16,-2 23 12-16,-4 5-6 16,10 4 0-16,11 1 5 15,3-6-14-15,7 5 9 0,0-13-1 16,0-2-8-1,24-6 0-15,-3-15 5 0,10 0 4 16,14-5 0-16,-1 0-3 16,15-10 5-16,-15-10-2 15,1-4 4-15,-7 2 8 16,-11 2-12-16,-3 0 0 16,-10 6 9-16,0 8 0 15,-14 3-9-15,0 3 0 16,7 0-4-16,-7 0-14 15,10 29 18-15,-3 3-1 16,0-1 4-16,0 1-7 16,-7-10 4-16,7-5 0 15,0-11-6-15,3-6 15 16,-10 0-9-16,7 0 2 0,0-9 4 16,6-19 2-1,11-4-8-15,-3-1 0 0,10 1 0 16,-10 6 6-16,10 6-6 15,-25 11 0-15,15 3 6 16,-11 6-18-16,11 0 7 16,3 20 5-16,-3 12-10 15,-1 3 2-15,4 1 4 16,-3-4-9-16,3-4-15 16,-3-8 23-16,-4-8-13 15,-3-9 18-15,-1-3-4 16,12 0 9-16,2-23 1 0,4-7 5 15,-10-6-3 1,3-4 21-16,-11 0-19 0,-6 3 2 16,-7 0 9-16,0 3-14 15,0 11 0-15,0 5-7 16,0 7 8-16,-7 11-16 16,-13 0 8-16,-4 0 0 15,-4 26-9-15,4 8 11 16,10 3-2-16,14 1 0 15,0-1-26-15,0-3 23 16,0 0-22-16,28 2-1 16,3-6 15-16,7-2-29 15,-1-2 12-15,-16-9 1 0,-7-5 3 16,-14-6 23 0,0-4-37-16,0 2-22 0,-41-4-52 15,-28 2-53-15,-14-2-125 16,4 0-264-16</inkml:trace>
  <inkml:trace contextRef="#ctx0" brushRef="#br0" timeOffset="2086">1465 74 99 0,'0'0'446'16,"0"0"-268"-16,0 0-27 16,0 0-51-16,0 0 26 15,0 0-7-15,31-31-68 16,-31 31 13-16,0 0-44 0,0 0-14 15,0 0-12 1,0 0-10-16,0 0 16 0,0 11-2 16,0 9 4-16,0-9 1 15,0 0-3-15,0-4 0 16,7-4-5-16,17-3 13 16,-3 0-5-16,-7 0 24 15,10-12-4-15,-10-8 41 16,-8-4-25-16,5 5-13 15,-11 5 6-15,0 3-27 16,0 7-3-16,0 2-2 16,0 2-75-16,-31 0-98 15,-52 0-314-15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02.6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469 321 587 0,'0'0'189'15,"0"0"-35"-15,0 0-6 16,28-145-46-16,-28 104-3 16,-7 1-35-16,-21 6-24 15,-3 9 19-15,7 5-41 16,4 8 12-16,-1 9-6 16,4 3-19-16,3 0 2 15,-10 0-7-15,-10 17-5 0,-11 29-11 16,-7 11 20-16,15 6-4 15,6-3 0-15,31 6 7 16,0-3-13-16,0 2 6 16,51 1 0-16,11-3-10 15,3-3 7-15,-6-6 3 16,-1-2 0-16,-13-7 8 16,-14-10-9-16,-17-7 1 15,-14-7 0-15,0-5-9 16,-7-4 2-16,-52-4 7 15,-16-2 2-15,-4-6 8 16,-4 0-20-16,18 0 7 16,10-6-23-16,20-10 16 15,4 1-63-15,25 4-15 0,6 0-32 16,31-4-129-16,41 0-177 16</inkml:trace>
  <inkml:trace contextRef="#ctx0" brushRef="#br0" timeOffset="1134">1016 681 262 0,'0'0'431'0,"0"0"-234"16,0 0-53-16,0 0 27 16,0 0-59-16,0 0-44 0,-148-131-13 15,121 120-28 1,-4 7 0-16,0 4-17 0,10 0 1 15,-10 6-20-15,4 29 9 16,2 11 0-16,12 7-12 16,13 2 17-16,0-1-5 15,0-2 0-15,38-11 2 16,13-14-8-16,-6-7 6 16,6-14-14-16,-16-6 12 15,-4 0-9-15,-7-14 11 16,-17-18 6-16,0-13 4 15,-7-7-1-15,0-7-8 16,-31-4 4-16,-14 5 21 16,-7 7-22-16,15 16 7 0,-8 15 2 15,10 15-7-15,4 5-9 16,1 3 3-16,9 37-2 16,0 11-11-16,21 12 14 15,0 0-1-15,0-6 0 16,35-6 9-16,27-13-15 15,3-12 6-15,11-12 0 16,-11-9-6-16,0-5 11 16,-3 0-5-16,-10-17 1 15,-18-11 7-15,-3-7 4 16,-17 1-12-16,-4-7 0 16,-10 5 18-16,0 1-16 15,0 7 9-15,0 11-2 0,0 8-1 16,0 6-9-1,0 3 1-15,0 0-16 0,7 20 12 16,14 17-9-16,10 10 13 16,-11-2 0-16,11-5 6 15,-3-8-10-15,-4-7 4 16,-11-11 0-16,11-8-4 16,-24-3 11-16,7-3-7 15,7 0 2-15,10-5 4 16,-3-27 2-16,17-5-8 15,-7 0 0-15,-11 3-4 16,1 2 11-16,-4 6-7 0,-3 11 0 16,-7 7 11-16,-7 8-24 15,7 0 9-15,10 20-16 16,3 15 14-16,4 5-16 16,-3-3 22-16,3-6 0 15,-10-5-3-15,-7-12-6 16,0-7 7-16,-7-7 2 15,7 0 2-15,-7 0 1 16,10-18 13-16,-3-14-16 16,0-2 8-16,6 3-9 15,1 5 1-15,-4 6 0 16,-3 11-7-16,-7 6 7 16,14 3 0-16,0 0-4 0,24 0-28 15,6 9 31 1,1 8-15-16,7-3 10 0,-1 0 0 15,1-2 3-15,-1-9 3 16,-6-3 0-16,-7 0-2 16,-7 0 0-16,-11-23 2 15,-13-3 0-15,-7-2 7 16,0-3 3-16,0 2 3 16,-7 0 11-16,-20 7-18 15,-4 4 25-15,0 10-31 16,3 5 3-16,-2 3-7 15,9 0-2-15,4 31 6 0,3 9 0 16,14 6 3 0,0 0-9-16,45-7 6 0,20-1-9 15,18-10 9-15,6-5-72 16,14-6-106-16,0-8-141 16,0-5-630-16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07.0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110 212 742 0,'0'0'142'0,"0"0"11"16,0 0-10-16,0 0-72 15,0 0-17-15,0 0-39 16,-103-49-9-16,96 49-12 16,7 20 8-16,0 0-2 15,7 0 0-15,27-5 7 16,11-4 0-16,0-5 10 16,-1-6-1-16,1 0 46 15,-14-3-26-15,-4-20 20 0,-3-3-2 16,-17-5-33-16,-7-1 12 15,0 1-33-15,-44 5 0 16,-1 4-5-16,-7 4-28 16,32 7-95-16,20 0-134 15,51-10-511-15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06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275 56 599 0,'0'0'168'15,"0"0"-35"-15,0 0 1 16,0 0-25-16,0 0-53 15,0 0 14-15,-20 0-56 16,3 0 24-16,-11 0-38 16,11 0 8-16,3 0-12 15,0 0 6-15,7 15-2 16,-3 4 0-16,3 7 5 16,7-5-8-16,0 4 3 0,0-5 0 15,0-9 0 1,17-3 4-16,4-8-4 0,10 0 21 15,-3 0 11-15,9-19 48 16,-6-10-39-16,-17 0-9 16,-7-2 8-16,-7 3-30 15,0 3 11-15,0 1-21 16,-45 12-13-16,-13 12 12 16,-8 0-110-16,-9 32-70 15,23 22-59-15,21 15-187 16</inkml:trace>
  <inkml:trace contextRef="#ctx0" brushRef="#br0" timeOffset="600">729 396 659 0,'0'0'293'0,"0"0"-118"15,0 0 21-15,0 0-58 16,0 0-87-16,0 0-9 16,220-29-37-16,-41 21 27 15,27-4-3-15,11-2-23 16,7 6 31-16,-18-4-30 15,-38 3 2-15,-34 1-2 16,-51 2 2-16,-38 6 0 16,-32-2-9-16,-13-2 5 15,0 4-18-15,0 0-26 16,-65 0-66-16,-24 0-146 16,-32 0-427-16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05.4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132 886 811 0,'0'0'223'15,"0"0"-80"-15,0 0-7 0,0 0-18 16,0 0-105-1,0 0-10-15,-65 69-2 0,51 11 10 16,14 8 2-16,-10 7-7 16,3 2-5-16,7-2 11 15,0-12-1-15,0-18-11 16,0-19 0-16,0-21 7 16,0-16-4-16,0-9-2 15,0 0 3-15,0 0 80 16,0-40-28-16,0-26 2 15,0-20-53-15,0-19 8 16,0-10-15-16,0-5 2 0,0-2 0 16,0 4 0-1,0 7 13-15,0 16-13 0,17 20 0 16,4 33-3-16,0 19-9 16,10 23 1-16,6 0-22 15,22 18 25-15,-1 27-31 16,-6 15 35-16,-14 3-20 15,-14 2-25-15,-24-2 47 16,0-5-32-16,-24-10 2 16,-42-8 22-16,-2-8-41 15,-5-12 0-15,29-9 4 16,13-7 23-16,24-4 23 16,7 0-10-16,0 0-3 15,31 0-9-15,34-6 5 16,18-20 18-16,13-11 0 0,0-3 4 15,-6-3 11-15,-1 0-3 16,-24 3 21-16,-13 8 21 16,-7 3-21-16,-14 10 27 15,-18 7-17-15,-6 4-16 16,-7 5 18-16,0 3-33 16,0 0-6-16,0 0-6 15,0 0-18-15,0 17 14 16,0 17 1-16,0 11 6 15,0 5-5-15,0-3 2 16,0-1 0-16,38-5-1 16,14-12 7-16,6-12-11 0,11-17 5 15,-18 0 0-15,1-6 4 16,-7-28-1-16,-1-6-3 16,-23-9 5-16,-14-5 5 15,-7 2 0-15,0-2-3 16,-21 2-1-16,-30 10 13 15,-8 13-17-15,-10 9-2 16,18 14 0-16,-1 6 7 16,8 0-11-16,13 18 4 15,3 19 0-15,4 9-12 16,24 7 11-16,0 5 1 16,17-4 0-16,35-6 4 15,20-13-4-15,11-15 0 0,6-12-2 16,-6-8-9-1,2 0 12-15,-2-26-1 0,-14-7 5 16,-18-5 5-16,-6-1-7 16,-31-1 8-16,6-1-7 15,-9 4 28-15,-11 3-25 16,0 6 5-16,0 8 1 16,0 8-7-16,0 9-8 15,0 3 2-15,0 0-18 16,0 15 17-16,0 27-10 15,0 10 11-15,20-1 0 16,11 0 6-16,4-8-12 0,9-11 6 16,1-6-7-1,0-18-5-15,-7-5 9 0,6-3 3 16,-6-11 3-16,-3-23 8 16,2-15-4-16,-6 0-7 15,-10 1 1-15,-14 2 11 16,10 15-7-16,-17 11 0 15,0 8 5-15,0 12-5 16,0 0-10-16,0 0-2 16,14 23-5-16,10 14 2 15,-4 8 11-15,11-1-1 16,-10-8 0-16,10-4 0 16,-4-6-5-16,-2-9 0 15,2-6 1-15,-3-7-10 16,-3-4 9-16,10 0 5 0,7-15 1 15,-1-22 8-15,8-6-4 16,-4 0-5-16,-10-3 0 16,0 9 1-16,-10 15 1 15,-14 10-2-15,0 12 0 16,10 0-9-16,3 0 8 16,11 26-7-16,7 5 3 15,-10 1-6-15,9 0 11 16,-6-5 0-16,14-3 0 15,0-10 7-15,-4-6-4 0,-3-8-3 16,7 0 0 0,-14-11 10-16,6-24-5 0,-9-13 8 15,3-12 19-15,-17-16-32 16,-14-6 29-16,0-9-18 16,0 0-10-16,-28 5 21 15,-10 15-20-15,0 19-2 16,7 26 4-16,18 15 10 15,-1 11-28-15,14 29 11 16,-17 39-7-16,17 30-3 16,0 16 13-16,0-2-4 15,24-10-29-15,14-16-30 16,6-17-14-16,-9-15-81 16,9-20-71-16,-6-19-82 15,-7-15-278-15</inkml:trace>
  <inkml:trace contextRef="#ctx0" brushRef="#br0" timeOffset="383">3069 692 501 0,'0'0'121'0,"0"0"-7"16,0 0-23-16,0 0-66 16,0 0 14-16,0 0 3 15,244-29 4-15,-124 6 5 16,-10-2-28-16,-13-1 38 15,-15 4-1-15,-30 3-12 16,-32 9 15-16,-6-2-28 0,-4 4 22 16,-10-7 7-16,0-2-40 15,0 1 17-15,0-3-28 16,-31 5-8-16,1 6 3 16,16 2-3-16,-7 6-5 15,4 0 0-15,10 0-6 16,7 23 1-16,0 11 5 15,0 4 0-15,38-2-7 16,7 5 13-16,6-1-6 16,1-3 0-16,-8 0 9 15,-13-5-11-15,-10-4 2 16,-21-5 0-16,0-1-14 16,-38-2-9-16,-65 1-88 0,-24-7-109 15,-21-8-153-15</inkml:trace>
  <inkml:trace contextRef="#ctx0" brushRef="#br0" timeOffset="805">1993 106 755 0,'0'0'136'0,"0"0"11"0,0 0-30 15,0 0-65-15,0 0-19 16,0 0-30-16,-28-12-3 16,4 12 0-16,10 14 7 15,1 3-9-15,2 1 2 16,11-4 0-16,0-2-5 15,0-3 12-15,0-7-7 16,0-2 5-16,11 0-4 16,9 0 69-16,-6-2 9 15,10-22-18-15,-10-2 0 16,-7-3-43-16,-7 4 13 16,0 0-19-16,-21 1-2 15,-17 9-14-15,0 5 4 0,-6 10-13 16,16 0 13-1,-3 23-84-15,24 31-70 0,7 9-86 16,73 0-196-16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09.2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461 604 482 0,'0'0'148'15,"0"0"-2"-15,0 0 38 16,0 0-12-16,0 0-61 16,0 0 11-16,0 0-48 15,-128 25-6-15,121-25-1 16,7-16-46-16,0-13 6 15,0-5-23-15,25-2 1 16,2-3 7-16,4 5-8 16,-4 10-4-16,-9 11 0 15,-11 9 9-15,-7 4-9 0,0 0 0 16,0 0-14-16,0 20 3 16,6 18 9-16,1 11 2 15,-7 2 0-15,0 0 10 16,0 1-11-16,0-9 1 15,0-6 0-15,0-9-9 16,0-4 9-16,0-7 0 16,7-9 1-16,-7-2 13 15,0-6-15-15,0 0 1 16,0 0 0-16,0 0-7 16,0 0 10-16,0 0-3 15,0 3 0-15,-14-3-3 16,1 3 3-16,-5-3 0 15,18 0 7-15,0 0-14 16,0 0 7-16,0 0 0 0,0 0-2 16,18 0-25-16,26-3 11 15,22-18-21-15,23-7-21 16,-6 3-22-16,-18-1-103 16,-27 3-90-16,-31 0-113 15</inkml:trace>
  <inkml:trace contextRef="#ctx0" brushRef="#br0" timeOffset="421">698 189 207 0,'0'0'416'0,"0"0"-251"0,0 0-5 16,-224-161-24-16,173 143-37 15,13 8-4-15,4 10-40 16,-11 0-37-16,0 49-4 15,-6 20-6-15,-1 22-8 16,7 18 0-16,1 8 10 16,6 6-6-16,14 0-4 15,17-9 0-15,7-6 0 16,0-13 0-16,45-20 0 16,30-18 0-16,28-26 7 15,25-19-4-15,19-12-3 16,1-3 0-16,0-40 13 15,-21-11-9-15,-17-18 39 0,-20-8 34 16,-32-11-42-16,-27-15 20 16,-31-9-23-16,0-2-20 15,-51 6 6-15,-39 19-13 16,-23 27-5-16,-11 24 0 16,-3 27 0-16,10 14-8 15,27 2 8-15,22 45-24 16,47 19-32-16,21 16-86 15,27 7-72-15,94-3-229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2.6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24 134 492 0,'0'0'234'0,"0"0"-104"16,0 0-9-16,0 0 15 16,0 0-65-16,0 0-11 15,7-42-13-15,-7 42-25 16,0 0 26-16,0 0-28 16,0 0 0-16,0 0 20 15,0 0-24-15,0-4 18 16,0 4-14-16,0 0-17 15,0-2 22-15,0 2-22 0,0 0-1 16,0 0 14-16,0 0-10 16,0 0 6-16,0 0-12 15,0 0 10-15,0 0-7 16,0 0-3-16,0 0 0 16,0 2-8-16,0 30-10 15,0 18 18-15,0 20 0 16,-17 7 8-16,3 4-12 15,14-2 4-15,0-10 0 16,0-12-1-16,0-14 8 16,38-15-7-16,-1-10 0 15,-2-13-6-15,3-5-7 0,-1 0 13 16,1-3 0-16,-10-19 2 16,-4-10 8-16,-10 1-10 15,-8-1 0-15,-6 1 5 16,0 5 2-16,0 6-7 15,0 8 0-15,0 7 8 16,0 5 0-16,0 0-13 16,0 0 5-16,0 5-18 15,0 27 15-15,0 7 1 16,0 7 2-16,31-5-5 16,21-4-6-16,13-11 8 15,-3-9-3-15,4-17-2 16,-15 0 2-16,-13 0 6 0,0-29 0 15,-18-10-2 1,11-18 16-16,-10-16-12 0,-14-6 18 16,-7-7-18-16,0-3 26 15,0 4-22-15,-35 13 6 16,-2 15 4-16,-8 22-10 16,14 15 4-16,17 15-10 15,1 5 4-15,6 0-17 16,-11 23 6-16,5 28 7 15,6 20-3-15,7 12 8 16,0 0-5-16,14-6 0 16,44-5-34-16,18-19 16 15,13-12-20-15,7-15 12 16,-6-17 25-16,-4-9-16 0,-18 0 17 16,-16-9 0-16,0-19 0 15,-21-6-1-15,-11-7 12 16,-6-5-8-16,-14 1 28 15,0-1-29-15,0 1 23 16,-21 10-7-16,-17 12-18 16,1 12 14-16,9 11-14 15,-17 0 0-15,8 23-4 16,-8 28-3-16,7 12 7 16,24 5 0-16,14-4 0 15,0-5-1-15,52-10 1 16,24-12 0-16,3-11-1 15,3-12-26-15,1-8 12 0,-1-6-29 16,-3 0-51 0,-17-18-11-16,-21-7-97 0,-10-6-91 15,-17-4-326-15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4.0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75 355 696 0,'0'0'224'0,"0"0"-74"15,0-169 36-15,0 127-45 16,0 13-64-16,-6 11 4 15,-5 13-37-15,11 5-29 16,0 0-13-16,0 20-2 16,0 37 0-16,0 29-10 15,0 17 25-15,0 11-17 16,0 10 2-16,0-2 0 16,0 4-1-16,0-1 4 15,0-13-3-15,0-20 0 16,0-24-10-16,24-22 8 15,-3-23-20-15,-4-15-14 16,4-8 34-16,3-2-15 0,-4-39 17 16,4-15 0-16,-10-15 11 15,-7-13-9-15,-7-7-2 16,0-6 0-16,-21-2-1 16,-23 10 2-16,-8 5-1 15,8 21 0-15,6 20 2 16,21 17-9-16,3 14 7 15,14 4 0-15,0 6-6 16,0 2 0-16,0 0 1 16,31 0 2-16,34 0 1 0,18 0-3 15,6 0 5 1,-10 0 0-16,-10-6-5 0,-18 3 7 16,-20-3-2-16,-17 3 5 15,-7 1 1-15,-7-2 26 16,0 2-7-16,0 2-13 15,0 0 26-15,0 0-36 16,0 0 7-16,0 0-9 16,0 0-17-16,0 0 14 15,14 26-14-15,3 2 17 16,4 9 0-16,3-3 6 16,3-2-6-16,-3-7 0 15,-3-7-23-15,-7-10 23 16,10-5-6-16,-4-3 6 15,4 0-5-15,-3-3 15 0,10-17-10 16,-10-6 1-16,3-2 5 16,-11 3-4-16,5-1-2 15,-12 11 0-15,-6 7 4 16,0 8-2-16,7 0-2 16,0 0 0-16,7 1-18 15,10 23 10-15,-3 2 1 16,3 0 7-16,-4-3-6 15,4-6 8-15,-17-6-2 16,7-5 0-16,-7-3-5 16,-7-3 4-16,7 0 1 15,10 0 0-15,-3-11 7 0,10-15-3 16,-10 3-4 0,6 0 0-16,4 6 8 0,-10 5-11 15,10 7 3-15,-10 5-1 16,0 0-10-16,17 5-2 15,-11 24 3-15,4 3-1 16,-3-4-23-16,10 1 22 16,-4-9-5-16,4-9 7 15,-7-2 1-15,4-9 6 16,-14 0 3-16,3 0 0 16,3-26 10-16,-13-5 0 15,4-9-7-15,-5 3 10 16,-6-7 23-16,0 5-23 15,-17 3 8-15,-10 9 5 0,-11 3-19 16,0 10-4-16,0 8-3 16,11 6-3-16,-4 0-10 15,3 18 12-15,11 19 1 16,3 11-5-16,14 1 7 16,0-1-13-16,7-10 2 15,31-9-25-15,0-12 30 16,-11-14-4-16,11-3 8 15,-7 0 2-15,-3-32 4 16,3-11 7-16,0-11-12 16,-11-6 6-16,-13-6 38 0,-7-5-36 15,0-4 19 1,0 6 2-16,-27 6-23 0,-11 15 14 16,14 17-14-16,10 17-7 15,7 10 12-15,0 4-12 16,7 20-9-16,0 35 4 15,0 22 5-15,0 8 2 16,45 2-2-16,0-8-1 16,6-7-5-16,8-14-44 15,-15-13-11-15,8-13-11 16,-21-12-102-16,-4-12-42 16,-27-8-121-16</inkml:trace>
  <inkml:trace contextRef="#ctx0" brushRef="#br0" timeOffset="345">474 69 663 0,'0'0'168'16,"0"0"-48"-16,0 0-41 15,0 0-44-15,0 0-35 16,0 0 0-16,-7 66 5 16,28-32 3-16,3-3-3 15,-3-10 19-15,10-1-17 0,-11-9 33 16,4-5-14-16,-10-6-1 16,10 0 42-16,-3-6 7 15,-7-18-8-15,10-9-18 16,-18 2-35-16,-6-4 13 15,0 7-26-15,-37 8-17 16,-29 5 8-16,-16 15-59 16,3 0-92-16,10 26-88 15,31 14-261-15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6.2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0 628 623 0,'0'0'164'0,"0"0"-80"0,0 0 49 16,0 0-22-16,0 0-54 15,0 0 8-15,21 13-21 16,0-13 37-16,10-20-2 16,0-12-33-16,-4-11 26 15,4-8-38-15,-10-12-4 16,3-3 6-16,-11-6-33 16,5 4 19-16,-18 2-16 15,0 9 5-15,0 14-6 16,0 17-5-16,0 15 0 15,0 11-6-15,0 0 4 0,0 0 1 16,-18 23-5-16,12 34-2 16,-15 23 2-16,11 17 6 15,10 3 0-15,0-11-4 16,0-12 7-16,24-17-6 16,-4-20-5-16,-3-14-24 15,-3-17 31-15,0-9-14 16,3 0 15-16,4 0 4 15,24-20 6-15,13-15-9 16,-6-5-1-16,-1 6 9 16,-6 5-13-16,-14 9 4 15,-24 6 0-15,0 8-1 0,-1 6 7 16,5 0-7-16,9 0 1 16,4 12-14-16,11 19 4 15,3 3 10-15,6 4 0 16,-6-8-9-16,0-7-7 15,-11-5 14-15,4-13 1 16,-17-5 0-16,10 0-3 16,4-2 7-16,3-29-3 15,-4-12 1-15,11-3 12 16,7-11-11-16,-14 0-2 16,6 5 5-16,-9 7-12 15,3 18 7-15,-17 10 0 16,-7 17-4-16,10 0 6 15,-3 0-5-15,16 26-5 16,-9 15-1-16,0 1-2 0,-4 1-4 16,-3-9-14-16,-1-8 12 15,-2-9-16-15,-4-8 31 16,-7-9-1-16,0 0 3 16,0 0 11-16,0-12-9 15,0-16-1-15,-24-7 18 16,3 1-18-16,-10-3 21 15,3 4-7-15,4 8-14 16,4 11 23-16,-4 6-24 16,3 8 0-16,-3 0-4 0,-4 22-1 15,4 22 4 1,4 7 1-16,13 4-14 0,7-1 8 16,0-3-25-16,27-11-15 15,18-9 44-15,-14-16-45 16,-3-13 39-16,-4-2 7 15,-4 0 2-15,4-23 1 16,-10-13 1-16,-7-5 7 16,0-2 40-16,-7 3-26 15,0 2 30-15,0 8-25 16,-21 10-19-16,14 9 9 16,0 5-19-16,-3 6 0 15,10 0-3-15,0 20-12 16,0 12 6-16,17 2 7 15,18-3-30-15,20-8 28 0,-4-6-4 16,1-8 8-16,-7-7-5 16,-11-2 17-16,-3 0-10 15,-17-2-2-15,3-21 1 16,-3 0 8-16,-14-8-5 16,6-4 3-16,-6 1 18 15,0 3-23-15,0 5 24 16,0 12-24-16,0 8 5 15,0 6-14-15,0 0 5 16,0 14-10-16,0 29 3 16,0 9 13-16,7 7-10 15,24-2 6-15,0-5-29 0,-3-7 27 16,3-13-26-16,-24-9 6 16,-1-11-14-16,-6-6-35 15,0-6 47-15,-20 0 11 16,-11 0 13-16,-7-15 13 15,11 1-9-15,2 2-4 16,5 3 0-16,20 4 11 16,0 2-14-16,0 3 3 15,0 0-25-15,27 0 25 16,35-5-6-16,4-13 6 16,-1-8 2-16,4-7 5 15,-4-8-2-15,-13-5-1 16,-15-2 12-16,-6-7 44 0,-10-4-33 15,-14-8 20 1,-7 2-2-16,0 2-36 0,0 9 26 16,-7 14-16-16,-14 11-11 15,4 12 9-15,10 10-17 16,-6 7 0-16,6 18-1 16,-17 36-5-16,17 21 6 15,-7 8 0-15,14 3 1 16,0-6-7-16,0-12 6 15,27-14-5-15,-2-19-9 16,-12-12-20-16,11-18 33 16,-3-5-2-16,3 0 3 15,4 0 0-15,9-25 4 16,-6-7-4-16,-3 4 0 0,-4 2 11 16,-10 12-11-16,-1 5 0 15,11 9-2-15,-3 0-7 16,24 6 4-16,-7 20 5 15,6 5-1-15,1 1-60 16,-17-3-50-16,-4-1-64 16,-4-8-209-16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1:48:39.8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0 657 0,'0'0'111'0,"0"0"-84"16,0 0 12-16,0 0-25 16,0 0 15-16,0 0-1 15,207 121-26-15,-201-78 9 0,-6 1-2 16,-6 2 3-1,-53-2 18-15,1-7-18 0,6-5 12 16,7-16 13-16,21-4-18 16,24-6-4-16,0 0-15 15,0-2 2-15,38-4 1 16,38 0 0-16,27 0 13 16,7 0-16-16,-14-13-110 15,-13 13-24-15,-39 0-77 16,-16 0-217-16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7.1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222 393 760 0,'0'0'162'0,"0"0"-83"0,0 0 69 15,0 0-62-15,0 0-28 16,0 0-21-16,-31-76-34 15,7 76 1-15,-3 22-4 16,-4 22 0-16,3 7-3 16,4 6 7-16,10 0-4 15,14-5 0-15,0-9-3 16,21-14-1-16,17-13-11 16,0-12-11-16,6-4 21 15,-16 0 4-15,3-29 1 16,-7-9 0-16,-10-4 8 15,-1-6-3-15,-13-5-1 16,0-1 9-16,-20 3 33 0,-25 5-32 16,0 12 13-1,1 11 7-15,6 11-33 0,7 12 3 16,3 0-4-16,4 9-3 16,10 25-9-16,14 10 12 15,0 4 0-15,14-2-10 16,48-7-16-16,17-10 26 15,11-12 0-15,-1-13 0 16,0-4 3-16,1-9 4 16,-18-25-7-16,-3-12 17 15,-18-3-6-15,-13-6 46 16,-17-4-12-16,-14-1 9 0,-7 0-14 16,0 6-23-16,0 11 13 15,-21 9-6-15,-3 10-24 16,10 19 25-16,7 5-25 15,-6 0-14-15,-5 43 12 16,5 26-5-16,-1 27 7 16,14 19 0-16,0 13 13 15,0 12-15-15,0 1 2 16,0 2 0-16,0-9-9 16,14-11 9-16,6-20-5 15,11-25-6-15,0-30-12 16,14-25 19-16,6-21 0 0,8-2 4 15,13-20 8-15,-3-31 3 16,-4-6-6-16,-13-13 4 16,-28-1-4-16,-24 0-1 15,-24-1-4-15,-66 7-16 16,-20 14-6-16,-17 16-85 16,17 18-25-16,28 17-47 15,40 0-138-15,42 0-334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8.4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0 980 0,'0'0'173'15,"0"0"-31"-15,0 0 16 16,0 0-71-16,0 0-43 16,0 0-44-16,0 8 12 15,0 67-19-15,0 18 7 0,0 14 0 16,11 4 1-16,-11-3 10 15,0-8-11 1,0-19 0-16,0-21 5 0,0-23-8 16,0-17 3-1,0-14 0-15,0-6 14 0,0 0-13 16,-11-9 34-16,-2-22-23 16,6-12-2-16,7-8-4 15,0-4-6-15,0-5 0 16,7-3-10-16,30 3 17 15,1 11-7-15,-3 15 0 16,-4 10-10-16,-7 23-2 16,3 1-1-16,-3 8-14 0,-3 26 24 15,-7 9-32 1,-4 0 12-16,-10-3 0 0,0-4-28 16,0-12 18-16,-10-1-19 15,-11-8 28-15,7-5 14 16,-3 0 6-16,3-3 4 15,7 5 0-15,7 0-7 16,0-1-5-16,0 0-5 16,38-1 17-16,14-5-10 15,13-5 17-15,4 0-7 16,3 0 0-16,-7-20 9 16,-3-6-2-16,-10-2 10 15,-14-7 25-15,-11 3 25 16,-10-2-43-16,-17 0 26 15,0 5-7-15,0 1-27 0,-17 3 13 16,-10 1-25-16,-4 10-2 16,0 3 1-16,10 8-1 15,14 3-4-15,-17 0 0 16,17 26-3-16,-6 14-3 16,13 11 8-16,0 0 0 15,0-2-9-15,37-11-11 16,29-11 20-16,-8-12-3 15,18-9 9-15,-11-6-7 16,-13 0 1-16,6-6 0 16,-3-20-2-16,-20 1 13 15,-4-4-11-15,-11 5 22 0,-20-4-21 16,0 8 28-16,0 9-15 16,0 2-10-16,0 7-4 15,0 2-1-15,0 0 1 16,0 0 0-16,0 16-5 15,0 8-11-15,17-1 16 16,4-7-8-16,17 2-1 16,0-12 6-16,0-6 3 15,13 0 0-15,-17 0 9 16,11-15-6-16,0-8-2 16,-7-2 3-16,-7-4 29 15,-11 0-31-15,-13 1 28 16,-7 5-2-16,0 3-25 0,0 6 25 15,0 8-27 1,-14 3-1-16,8 3 0 0,-8 15-8 16,-10 36 8-16,10 21-4 15,-17 19 14-15,10 7-15 16,-3 7 5-16,11 6 0 16,-1 4-2-16,3 2 9 15,5 0-7-15,-1-6 0 16,0-7 7-16,7-16-13 15,-7-19 6-15,7-21 0 16,0-21-4-16,-7-18 13 16,7-9-9-16,-17 0 0 0,-11 0 6 15,-16-4 2 1,-32-25-8-16,-27-5 0 0,-7-9-5 16,-10-8-4-16,23-6-5 15,39-6-24-15,58-3-13 16,14-3 21-16,82-3-53 15,24 1 0-15,4 3 10 16,-17 5-47-16,-22 8-43 16,-29 7-91-16,-50 2-594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19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711 716 738 0,'0'0'257'16,"0"0"-116"-16,0 0-41 15,0 0-29-15,0 0-27 16,0 0-14-16,0 0-30 0,193-98 4 16,-155 98-11-16,-11 32 7 15,4 11 0-15,-17 12-2 16,-14 1 11-16,0 7-9 15,-14 0 0-15,-31-3 4 16,-13-6-2-16,0-11 4 16,-4-10-6-16,3-12 0 15,14-6 0-15,8-7 18 16,9-8-10-16,11 0-8 16,10 0 30-16,0 0-20 15,7-11 12-15,0-4-10 16,0 4-8-16,0 4 10 0,0 3-14 15,31-1-6-15,7 5 1 16,27 0 1-16,1 0 4 16,9 0-4-16,-9 16 0 15,-4 4 4-15,-21 1-83 16,-10-1-47-16,-18 0-80 16,-13-3-147-16</inkml:trace>
  <inkml:trace contextRef="#ctx0" brushRef="#br0" timeOffset="464">1090 326 603 0,'0'0'135'0,"-104"-162"11"0,53 99 8 15,-11 14-56-15,3 18 1 16,1 14-48-16,6 17-25 15,-16 0 17-15,-5 37-42 16,-23 40 2-16,-7 38-3 16,-10 25 11-16,16 16-8 15,18 8-3-15,24-4 0 16,35-6-2-16,20-5 6 16,0-12-4-16,58-14 0 15,25-23 6-15,20-20-13 16,0-22 7-16,17-19 0 0,-17-15 8 15,0-19 0-15,8-5-3 16,2-17 7-16,-3-34-9 16,0-21 72-16,-10-16-10 15,-21-15-16-15,-28-15 7 16,-44-8-42-16,-7-2 4 16,-20-7-11-16,-63 7 4 15,-20 13-12-15,-14 18 1 16,-3 25-2-16,3 32-14 15,21 22 12-15,13 18-5 16,14 7-21-16,18 53-71 16,16 29-27-16,18 14-97 15,17 8-200-15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26.0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0 631 660 0,'0'0'276'16,"0"0"-90"-16,0 0-65 16,0 0 17-16,0 0-41 15,0 0-43-15,0-56 6 0,0 56-43 16,0 0-16-16,0 0-1 16,0 22 5-16,0 18-5 15,0 9 0-15,14 2 7 16,-4-2-10-16,11-9 3 15,-7-8 0-15,3-16 1 16,-10-7 4-16,0-7-5 16,7-2 2-16,16 0 2 15,-9-11 16-15,17-24-17 16,-7-7 12-16,-4-3 21 16,4 1-31-16,-7 0 15 15,-10 15-9-15,-7 5-7 0,-7 10 8 16,7 9-12-16,-7 5 0 15,7 0-7-15,10 8-13 16,-3 27 20-16,-1 7-4 16,5 4 11-16,-5-1-16 15,8-2 9-15,-4-11-1 16,-3-8-7-16,-14-13-3 16,7-9 11-16,-7-2-1 15,7 0 2-15,10-2 3 16,4-27-4-16,-8-6 0 15,18-2-2-15,-17 2 12 16,10 5-10-16,-10 4 0 16,-7 11 5-16,10 7-14 0,-10 8 9 15,0 0-3-15,13 0-1 16,11 6-3-16,7 14 7 16,-4 5 0-16,4-5 1 15,0-2-10-15,0-4 9 16,0-5 0-16,-11-9-6 15,-3 0 16-15,-3 0-10 16,-14-15 0-16,10-11 6 16,-10-11-1-16,-7 0-5 15,0-6 0-15,0 1 8 16,-24 4-1-16,-4 4 1 16,-10 11-8-16,-6 9 3 15,6 8-15-15,-7 6 12 16,18 0 0-16,-11 36-12 0,14 11 17 15,24 3-5-15,0 3 0 16,0-7-13-16,31-6 7 16,7-6-3-16,-11-14 0 15,11-11 3-15,-7-9 4 16,-4 0 2-16,4-24 0 16,0-15 5-16,-10-13 0 15,3-14 1-15,-17-8-1 16,7-9 10-16,-8-9-8 15,-6 3 3-15,0 1-9 16,0 14 9-16,0 14 3 16,-6 26-11-16,-1 16-2 15,0 16 0-15,7 2-3 16,-7 18 0-16,-3 47-5 0,3 29 8 16,7 11-3-16,0 4 3 15,24-11 0-15,27-12-1 16,8-12 6-16,-1-17-5 15,11-11 0-15,-4-21-9 16,11-13-1-16,-24-12 9 16,-1 0 1-16,1-18 2 15,-14-19 9-15,-1-11-9 16,-9-7-2-16,-14-1 4 16,-14-2 0-16,0 9-1 15,0 9-3-15,-21 9 0 0,0 13 3 16,-3 13-8-16,4 5 5 15,-11 11-12-15,10 32 6 16,4 14 6-16,10 4 0 16,7 1-1-16,7-6 6 15,38-2-11-15,13-9 6 16,4-11 0-16,17-11-10 16,-10-9 10-16,-11-11 0 15,-6-3-5-15,-1-5 18 16,-6-27-12-16,-14-11-1 15,-3-6 0-15,-11-4 19 16,-10-10-17-16,-7-4 7 16,0 10 4-16,0 9-6 0,0 19 2 15,-7 15-9 1,7 8 5-16,0 6-13 0,0 0 8 16,0 12-3-16,0 22-10 15,0 9 24-15,14 6-12 16,17 2 1-16,20 6 0 15,14-3-11-15,11-2 13 16,13-4-5-16,-9-5-3 16,2-11-42-16,-23-11 8 15,-29-14-70-15,-23-7-112 16,-7 0-37-16,-31-31-178 16</inkml:trace>
  <inkml:trace contextRef="#ctx0" brushRef="#br0" timeOffset="200">2476 440 674 0,'0'0'197'0,"0"0"-62"16,0 0 33-16,0 0-43 15,0 0-57-15,0 0-22 16,0-33-41-16,0 40-2 16,0 27-1-16,0 14 6 15,0 10-1-15,-28 14-7 16,-16 2 4-16,6 3-12 15,0-2-70-15,7-12-142 16,17-14-201-16</inkml:trace>
  <inkml:trace contextRef="#ctx0" brushRef="#br0" timeOffset="691">313 258 445 0,'0'0'241'0,"0"0"-92"16,0 0 11-16,0 0-49 16,0 0-3-16,-24-147-34 15,-3 133-20-15,-4 6-9 16,-7 8-45-16,-7 0 2 15,7 5-5-15,4 21 13 16,10 5-9-16,17 6-1 16,7 0 0-16,0-2-2 0,24-4 8 15,17-11-6 1,14-8 6-16,-10-10 0 0,-17-2 11 16,3 0 3-16,-18 0-3 15,-13-17 17-15,0 0-34 16,0 2 0-16,-44 7-51 15,-8 8-137-15,7 0-200 16</inkml:trace>
  <inkml:trace contextRef="#ctx0" brushRef="#br0" timeOffset="1126">3322 800 690 0,'0'0'153'0,"0"0"-61"15,0 0 12-15,0 0-29 16,0 0-32-16,0 0-15 16,-45-17-22-16,38 29-4 15,0-2 9-15,7 5-7 0,-7-1 4 16,7-2-8 0,0 0 1-16,0-2 3 0,0 0 4 15,0 0-8-15,0-1 3 16,0 0 8-16,0-4-6 15,0-1 6-15,21-2 9 16,-7-2 41-16,3 0-44 16,-3 0 11-16,-14 0-19 15,0 0-1-15,0 0-16 16,-45 0-108-16,-13 0-300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41.8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0 818 439 0,'0'0'504'0,"0"0"-358"16,0 0-46-16,0 0 3 15,0 0-25-15,134-149-26 16,-90 108-1-16,-13-7-33 16,-3-3 26-16,-11-1-22 15,-10-1-10-15,-7 4 27 0,0 0-29 16,0 3 4-16,-24 12-2 15,3 5-2-15,7 15-2 16,-3 8-8-16,10 6 0 16,-6 0-10-16,-1 38-1 15,-17 21 11-15,0 24 0 16,17 9 6-16,0-4-5 16,14-2-1-16,0-5 0 15,21-13-5-15,31-14 6 16,-8-16-1-16,8-13 0 15,0-14-7-15,-8-11-3 16,1 0 10-16,-7-2 0 16,6-27 4-16,1-8 2 15,-7-6-6-15,-4-5 0 16,-10 2 10-16,-17 3-9 0,0 12-1 16,-7 13 0-16,0 10 5 15,0 8-5-15,0 0 0 16,0 0-5-16,0 22-11 15,0 15 16-15,7 9 0 16,17-3 1-16,-10-5-4 16,17-7 3-16,-4-5 0 15,-3-9 0-15,-3-6-9 16,-4-8 7-16,4-3-2 16,-7 0 4-16,10 0-5 15,-4-25 10-15,11-4-5 16,-10 1 0-16,-4-4 7 0,4 2-7 15,-14 12 0-15,10 6 0 16,-17 9-5-16,0 3 5 16,7 0-1-16,-1 0-3 15,8 20-6-15,3 3 3 16,4 0 7-16,-14 0-11 16,10-3 7-16,-10-6-33 15,0-5 13-15,7-4 8 16,-14-5-24-16,0 0 34 15,7 0 0-15,-1 0 6 16,12 0 0-16,-5-20 3 16,11-2-3-16,-3 2 0 15,-7 2 4-15,3 10-4 16,-10 5 0-16,0 3-2 16,0 0-4-16,6 0-7 0,-2 17 13 15,9 3-2-15,1-3 2 16,-4 0-2-16,4-2 2 15,3-10 0-15,-4 1-4 16,-2-6 8-16,2 0-4 16,-6 0 0-16,3-26 11 15,-3-2-6-15,0-12-4 16,-14-3 2-16,0-6 31 16,0-5-24-16,0 3 17 15,0-4 5-15,-7-1-31 0,-14 9 34 16,-3 5-27-1,10 10-6-15,1 14 19 0,2 13-14 16,11 5-4-16,0 0-3 16,0 9-20-16,0 39 19 15,0 21-5-15,0 11 6 16,0 5 0-16,0-2 3 16,0-8-3-16,0-12 0 15,11-14 6-15,2-17-7 16,-6-16 1-16,0-11 0 15,-7-5-6-15,0 0 15 16,7 0-9-16,-7 0 8 16,0-21-2-16,0-15-4 0,0-1-2 15,17-3 0 1,-3-4-6-16,0 5 5 0,10 5 1 16,-4 5 0-16,-6 12-15 15,10 12 11-15,-3 5-17 16,3 0-9-16,-3 0 25 15,-4 26-27-15,-3 1 16 16,-8 5 8-16,-6 2-32 16,0-3 24-16,0-4-9 15,-20-7-2-15,3-6 12 16,3-2-9-16,7-7 11 16,7 1 0-16,0-3-11 15,0-1 21-15,7 2-7 16,38-4 4-16,-1 0-3 0,15 0 11 15,-15 0-2-15,1-12 0 16,-7-2 8-16,-11-3-4 16,-3-6-2-16,-10-6 14 15,3-2 40-15,-10-7-36 16,-7-1 19-16,0 1-3 16,0 7-17-16,0 3 17 15,-17 4-24-15,-10 7-6 16,3 9 20-16,17 2-23 15,-7 6-3-15,7 0 0 16,-10 22-7-16,17 19-1 16,0 8 8-16,0-4 0 15,0-2-3-15,38-7 8 0,-1-10-7 16,8-8 2-16,0-9-9 16,6-9-1-16,-13 0 9 15,7 0 1-15,-11 0-5 16,-3-6 11-16,7-11-6 15,-10-3 0-15,3 5 7 16,-11 4-10-16,4 2 3 16,-10 9 0-16,10 0-8 15,-10 0 3-15,0 0 4 16,-8 9-3-16,-6 2-2 16,18-2-1-16,-18-3 2 15,0-6 5-15,0 0-3 0,0 0 14 16,0 0-10-1,0 0 9-15,0-2-9 0,-7-13 11 16,-10 4-12-16,10-1 0 16,-14 6 7-16,14 3-4 15,-17 3-6-15,4 0 3 16,-11 9-8-16,0 25 1 16,10 4 7-16,7-1 0 15,4-3-3-15,10-6 6 16,0-2-5-16,0-11 2 15,10-4-2-15,11-11-5 16,10 0 9-16,-4 0-2 16,11-15 7-16,-7-13 6 0,-3-9-9 15,9-6 7-15,-6-11-10 16,-10-7 29-16,-4-4-23 16,-10-6 6-16,-7 2 26 15,0 2-39-15,0 14 23 16,-7 16-15-16,-10 13 0 15,10 16 5-15,-7 8-13 16,14 3-11-16,-17 43 10 16,17 23-6-16,-7 14 7 15,7 2 0-15,0-8 8 16,18-8-19-16,33-18 11 16,8-11-17-16,6-14-10 15,11-11-56-15,6-15-13 16,-10 0-50-16,-13-6-84 0,-21-23-37 15,-38-8-304-15</inkml:trace>
  <inkml:trace contextRef="#ctx0" brushRef="#br0" timeOffset="836">230 201 583 0,'0'0'173'0,"0"0"-37"0,0 0-4 16,0 0-34-1,0 0-35-15,0 0 2 0,24-89-48 16,-24 89 7-16,7 0-20 16,-7 0 6-16,0 0-13 15,7 0 3-15,-7 0 0 16,14 0-7-16,-8 0 9 16,5 0-2-16,-4 0 0 15,-1 0 3-15,1 2-2 16,0-2-1-16,-7 0 0 15,0 0-1-15,0 0 8 16,0 0-4-16,7 0 2 16,3 0-4-16,-3 0 13 0,-7 0 0 15,7-5 9-15,-7-4 25 16,0 1-27-16,0-4 13 16,0 7-12-16,0 1-21 15,0 2 18-15,0 2-19 16,0 0 0-16,0 0-7 15,-7 0 0-15,7 8 7 16,-7 15 0-16,7 6 4 16,0-6-9-16,0 2 5 15,0-5 0-15,21 0-1 16,10-6 8-16,-10-8-7 16,10-3 0-16,-4-3 6 15,4 0-3-15,-10-5 2 16,-11-19-5-16,4-1 22 0,-7-3-14 15,-7-4 21-15,0 1-6 16,0 1-19-16,-21 8 18 16,-3 2-22-16,3 9 3 15,-3 2-11-15,4 6-8 16,2 3-56-16,-9 12-111 16,3 25-81-16,24 6-173 15</inkml:trace>
  <inkml:trace contextRef="#ctx0" brushRef="#br0" timeOffset="2376">3307 709 363 0,'0'0'217'16,"0"0"-159"-16,0 0 105 15,0 0-86-15,0 0-10 16,0 0 17-16,-75 26-29 16,99-26 27-16,14-11 15 15,-4-18-19-15,4-5 15 0,0-12-33 16,6-14-30-16,1-9 18 15,0-11-40-15,6-8 1 16,-13-1-5-16,-10 8 6 16,-22 16-10-16,-6 21 3 15,0 26 6-15,0 11 3 16,0 7-12-16,0 0-8 16,-20 12 7-16,-18 33-4 15,-7 16 5-15,7 13 0 16,11 0 6-16,10 1-11 15,17-4 7-15,0-2-2 16,0-9 0-16,24-9 7 16,7-10-9-16,-11-16 2 0,1-11-14 15,3-11 6-15,-3-3 5 16,3 0 3-16,3-8 8 16,-3-21-3-16,7-5-1 15,-17-10-4-15,7 1 7 16,-4-2-4-16,-3 5-3 15,-14 8 0-15,0 16 2 16,0 10 11-16,0 3-6 16,0 3-7-16,0 0-13 15,0 11 11-15,0 24-9 16,0 11 11-16,0 2 0 16,7-3 9-16,17-1-9 15,10-10 0-15,4-8 0 0,6-9-10 16,-6-8 10-16,0-9 0 15,-3 0-3-15,-5 0 8 16,1-15-5-16,-17-11 0 16,7-5 10-16,-11-3-10 15,-3 0 1-15,0-1-1 16,-7 3 6-16,0 10 4 16,0 7-6-16,0 8-4 15,0 7 3-15,0 0-16 16,0 5 9-16,0 26 4 15,0 15-13-15,0 5 21 16,0 0-9-16,7-2 1 16,17-6-1-16,-17-11-11 15,0-12 4-15,-7-6-6 16,0-6 0-16,0-4-37 0,0-4 10 16,0 0 7-16,0 0 11 15,-14 0 17-15,-3 0 8 16,17 0-2-16,0 0 4 15,0-9 3-15,17-2-7 16,17-10 0-16,18-5 1 16,10-10-4-16,3-11 6 15,0-10-3-15,11-5 0 16,-18-7 12-16,-13-2-1 16,-7-1 5-16,-17 6-10 0,-11 9 44 15,-10 8-31 1,0 15-2-16,0 14 18 0,0 12-34 15,0 8 20-15,0 0-21 16,-17 17-16-16,10 32 8 16,-14 22 8-16,4 3 0 15,3 5 1-15,14-3 8 16,0-8-9-16,7-5 0 16,45-9-7-16,-1-14 2 15,18-8-38-15,10-15-29 16,-10-9-48-16,-4-8-116 15,-20 0-111-15,-38-20-318 16</inkml:trace>
  <inkml:trace contextRef="#ctx0" brushRef="#br0" timeOffset="2545">4597 371 204 0,'0'0'465'0,"0"0"-320"0,0 0 12 16,0 0-41-16,0 0-39 15,0 0-64-15,75-33-8 16,-40 33-2-16,-4 0-3 16,-18 0-99-16,-13 0-145 15,0 0-249-15</inkml:trace>
  <inkml:trace contextRef="#ctx0" brushRef="#br0" timeOffset="2924">3826 240 520 0,'0'0'184'0,"0"0"-61"15,0 0-13-15,0 0-28 16,0 0-42-16,0 0-9 16,0-26-4-16,0 26-24 15,0 0-1-15,0 15-2 0,0-1 6 16,0 0-7-16,14-2 9 16,10-7-6-16,-10-1 21 15,7-4 6-15,-4 0 55 16,-10 0-21-16,0-15-25 15,-7-2 3-15,0 2-41 16,0 5 4-16,-7-2-4 16,-31 9-99-16,0 3-34 15,17 0-92-15,4 0-156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22.8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5212 464 765 0,'0'0'206'15,"0"0"-37"-15,7-174 4 16,-7 108-44-16,-13 0-42 16,-5 6-30-16,11 15-32 15,1 13 17-15,6 15-17 16,0 13-22-16,0 4 10 15,0 0-13-15,0 44-7 0,0 30 6 16,0 27-6-16,0 12 7 16,0 2 0-1,0-4 2-15,0-10 0 0,0-18-1 16,6-26-1-16,1-23 0 16,-7-20-14-16,0-11 9 15,0-3-7-15,0 0 12 16,0-26-8-16,0-17 8 15,0-11 0-15,0-4-4 16,0 1 5-16,-13 6-6 16,-18 9-2-16,-4 4-2 15,-3 13-3-15,7 7 11 0,4 10-2 16,3 2-1 0,3 6-12-16,4 0 11 0,3 0 1 15,14 0-22-15,0 0 10 16,0 6-10-16,31 6 20 15,41-4-3-15,18-6 18 16,13-2-7-16,17 0-2 16,-3 0 2-16,-14-14 4 15,-13 3-2-15,-39-3 8 16,-20 8 15-16,-17 3-15 16,-14 3 25-16,0 0-26 15,0 0-8-15,0 0-6 16,0 0-3-16,-14 20 2 15,-17 20-5-15,11 6 18 0,-1 2-3 16,21 1-6-16,0-15 1 16,0-2-5-16,14-12 6 15,24-9-2-15,-4-9 3 16,4-2 4-16,7 0 2 16,-14-26-9-16,-4-10 3 15,-27-12 16-15,0-7-16 16,0 1 8-16,-51-1-8 15,-15 10 2-15,-3 11-6 16,11 13 1-16,6 13-4 16,15 8-6-16,16 0-12 15,7 29-50-15,14 16-44 16,41 1-100-16,66 0-153 0</inkml:trace>
  <inkml:trace contextRef="#ctx0" brushRef="#br0" timeOffset="1328">6873 227 922 0,'0'0'245'0,"0"0"-61"16,0 0-45-16,0 0-43 15,0 0-65-15,0 0-6 16,-69-95-25-16,62 135 3 0,1 23-3 15,-1 19 0-15,7 8 1 16,0-2 0-16,0 1-1 16,0-6 0-16,7-14-1 15,6-21-35-15,5-17-15 16,-12-16-27-16,1-12-21 16,-7-3 32-16,0 0 17 15,-13-20-29-15,-25-17-59 16,-7-6 69-16,-7-6 50 15,1 6 1-15,6 4 18 16,0 7 3-16,21 9 3 16,4 9 13-16,13 8 12 15,7 3-16-15,0 3 10 0,0 0-25 16,7 0 0-16,44 11 19 16,25 4-3-16,27-7 33 15,14-8 19-15,3 0-24 16,-16 0 10-16,-8-11-18 15,-21-12 6-15,-33-2 29 16,-11-8-20-16,-18-3 2 16,-2-10 3-16,-11 0-32 15,0-2 6-15,0 4-16 16,-17 17-8-16,3 6 15 16,0 10-15-16,-3 11-5 15,10 0-1-15,-14 8-7 16,-10 32 6-16,0 15 1 0,18 10 0 15,-1 4-5-15,14 2 8 16,0-8-3-16,0-5 0 16,21-15-1-16,3-12-6 15,-4-17 0-15,-3-8-3 16,11-6-2-16,3 0 9 16,7-12 3-16,3-17 0 15,-3-7 10-15,0-1-6 16,-7 4-4-16,-4 5 0 15,-10 12-4-15,-10 7 10 16,-7 6-6-16,7 3 0 16,14 0-15-16,3 8 13 0,3 18-2 15,11 3 4 1,-7-1-13-16,7-2 7 0,7-6 3 16,6-5 1-16,8-9 0 15,6-6-6-15,-3 0 8 16,-4-15 0-16,-6-14-3 15,-14-8 11-15,-11-6-8 16,-10-3 9-16,-17 3-6 16,0 4 26-16,-17 1-26 15,-28 10 0-15,-13 8-2 16,0 9 3-16,6 11-4 16,7 0 0-16,14 19 0 15,11 21-10-15,13 6 10 16,7 3 0-16,0-4-12 0,0-4 11 15,20-10-1-15,11-9 0 16,-3-7-10-16,3-12 2 16,14-3 10-16,-1 0 0 15,-6 0-3-15,-4-11 12 16,-3-9-9-16,-10 2 0 16,-4 1 4-16,-10 6 16 15,-7 5-19-15,7 6-1 16,-7 0 0-16,7 0 0 15,10 0-1-15,11 14-1 16,3 10 2-16,13-2-5 16,8-8 5-16,-1-8 0 15,8-6-11-15,-14 0 19 0,6-3-8 16,-13-26 0 0,-7-7 4-16,-4-13 22 0,-3-8-13 15,-17-9 9-15,-7-6 13 16,0-2-23-16,0 0 12 15,-13 8-6-15,-18 17-14 16,7 21 17-16,3 17-21 16,14 11 3-16,0 0-10 15,-10 37-7-15,-4 28 14 16,-3 25 0-16,11 7 9 16,13-3-18-16,0-6 9 15,6-11-38-15,32-11 5 0,0-11-37 16,14-16-9-16,-15-13-76 15,-2-14-114-15,-18-12-58 16,-17 0-292-16</inkml:trace>
  <inkml:trace contextRef="#ctx0" brushRef="#br0" timeOffset="1472">8273 404 687 0,'0'0'144'0,"0"0"-28"16,0 0-4-16,0 0-83 15,0 0-23-15,0 0-5 16,275-17-1-16,-179 17-43 16,-14 8-68-16,-30 7-206 0</inkml:trace>
  <inkml:trace contextRef="#ctx0" brushRef="#br0" timeOffset="-1980">254 424 903 0,'0'0'134'0,"0"0"13"15,0 0-28-15,0 0-6 0,0 0-34 16,0 0-54-16,-7-143 0 16,7 143-25-16,0 23-21 15,-10 23 20-15,3 17-1 16,0 8 2-16,7 1 2 15,0-1 7-15,0-5-6 16,14-12-3-16,24-17-19 16,-7-16 8-16,7-13-13 15,3-8 24-15,-3 0 0 16,-7-12 9-16,0-19 1 16,-11-9-7-16,-6-2-3 15,3-7 21-15,-10 2-18 16,-7 8 8-16,0 10 5 0,0 15-14 15,0 8 16-15,0 3-18 16,0 3-3-16,0 0-8 16,0 12-8-16,0 19 19 15,0 9 0-15,28-8-9 16,16-4 9-16,8-13-15 16,10-9 15-16,-18-6-2 15,1 0 11-15,-17-24-9 16,3-10 0-16,-11-12 10 15,4-5 1-15,-17-12-8 16,-7-3-1-16,0 1 25 16,0 2-25-16,0 8 17 15,-24 13-5-15,10 13-9 16,1 17 10-16,6 6-15 0,-4 6-7 16,-9 26 4-16,6 34-12 15,-3 20 15-15,17 4 0 16,0-5-6-16,10-10 5 15,49-15-42-15,-1-13 21 16,7-19 16-16,4-16-3 16,-10-6 9-16,-8 0 0 15,-6-26 8-15,-14-8-6 16,-11-7-2-16,-20 2 0 16,0-1 26-16,0 3-22 15,-20 5 16-15,-11 12-8 16,0 9-4-16,10 8-12 0,-10 3 4 15,4 12 0-15,10 17-10 16,3 13 16-16,14 0-6 16,0 5 0-16,45-5 7 15,20-1-18-15,17-10-5 16,8-5-40-16,-14-6-66 16,-11-9-151-16,-20-8-130 15</inkml:trace>
  <inkml:trace contextRef="#ctx0" brushRef="#br0" timeOffset="-938">2627 602 863 0,'0'0'157'16,"0"0"14"-16,0 0-36 15,0 0-37-15,-24-181-21 16,-14 147-41-16,10 6-5 0,-9 1-2 15,-1 11-22-15,7 10-3 16,-4 6-4-16,-9 0-2 16,6 20-7-16,-7 20 9 15,14 11 0-15,24 6-7 16,7 0-38-16,0-5 19 16,38-12-5-16,21-12-34 15,9-16 60-15,-16-12-10 16,0 0 15-16,-15-17 4 15,-9-21 4-15,-4-1 10 16,-17-5 22-16,7 5-19 16,-8 7 37-16,-6 10-35 15,0 10 6-15,0 9 7 16,0 3-32-16,0 6-8 0,0 45-5 16,0 24 9-16,11 31-2 15,2 8 2-15,1 3 0 16,17 3 3-16,-3-8 4 15,3-7-7-15,0-10 0 16,-11-10 7-16,-13-13-12 16,-7-20 5-16,0-18 0 15,0-14-9-15,-14-15 4 16,-30-5 5-16,-22 0 5 16,-2-11 1-16,2-23 2 15,15-15-8-15,13-11 0 16,24-11 0-16,14-12-8 0,7-9 2 15,51-7-7-15,32-2-20 16,13 1 32 0,-7 9-24-16,14 8 25 0,-3 11-7 15,-4 15 15-15,-14 8-8 16,-16 15 0-16,-22 8 4 16,-13 4 0-16,-14 4-1 15,-10 7 7-15,-7 5 15 16,0 3-22-16,-7 3 17 15,0 0-20-15,0 0 7 16,0 0-19-16,0 12-1 16,0 28 4-16,0 14-1 15,-14 6 18-15,7-5-8 0,7-10 0 16,0-11 7-16,0-10-10 16,0-10 3-16,21-9 0 15,3-5-1-15,10 0 14 16,21 0-10-16,-14-28-2 15,14-12 7-15,-3-3-1 16,-18-9-3-16,-3-2-4 16,-10 0 31-16,-21 2-29 15,0 2 11-15,-41 9-13 16,-28 10 0-16,-14 14-11 16,-3 10 11-16,11 7 0 15,23 7-3-15,21 35-55 0,31 15-40 16,7 9-85-1,89-1-117-15,38-2-446 0</inkml:trace>
  <inkml:trace contextRef="#ctx0" brushRef="#br0" timeOffset="8729">89 1716 731 0,'0'0'220'16,"0"0"-85"-16,0 0 18 16,0 0-42-16,0 0-19 15,0 0-37-15,-7-12-44 16,7 12 18-16,0 12-29 0,0 22 0 15,-7 15 21-15,7 0-17 16,0-1 8-16,0-5-7 16,0-3 3-16,0-8 0 15,7-7-8-15,31-5 0 16,14-11 1-16,6-6 2 16,18-3-6-16,-11 0-6 15,11-26-68-15,-18-11-24 16,-13-3-25-16,-38-9 4 15,-7-2 29-15,-14-3-39 16,-37 0-60-16,-11 5 105 16,-4 6 87-16,1 2 5 15,-11 7 12-15,4 0 50 0,10 5 31 16,18 7-21 0,16-1 6-16,11 3-22 0,17 0-14 15,0 0-6-15,17-1-41 16,55-1 7-16,24 2-14 15,25 5 15-15,-11 10-16 16,-14 5-11-16,-27 11-91 16,-35 25 29-16,-17 14-93 15,-17-3-114-15</inkml:trace>
  <inkml:trace contextRef="#ctx0" brushRef="#br0" timeOffset="11327">62 1748 549 0,'0'0'166'16,"0"0"-35"-16,0 0-51 0,0 0 2 15,0 0-7-15,0 0-47 16,58-6-13-16,7 6 25 16,25-6-9-16,6-2 15 15,-13-4-33-15,-11 7-9 16,-27-2 0-16,-14 7-4 15,-31 0-106-15,0 4-156 16,0 16-76-16</inkml:trace>
  <inkml:trace contextRef="#ctx0" brushRef="#br0" timeOffset="12510">1128 1770 366 0,'0'0'306'0,"0"0"-195"0,0 0 33 16,0 0-56-16,0 0 1 16,0 0 4-16,-224-122-47 15,197 122-25-15,3 0 13 16,10 0-34-16,-7 0 0 15,4 17 0-15,-4 20 11 16,-3 6-11-16,17-3 0 16,1 3 1-16,6-9-7 15,0-6 6-15,6-4-3 0,32-10-14 16,7-10 7-16,0-2 4 16,-1-2 6-16,1 0 0 15,0-15 11-15,-11-10-7 16,-10 2-4-16,-10 0 12 15,-7 0-5-15,-7-1 42 16,0 8-33-16,0 1-7 16,0 7 23-16,0 5-29 15,0 3 6-15,0 0-9 16,0 0-14-16,0 34 5 16,0 10 8-16,38 4 1 15,6 1 7-15,15-10-7 0,-1-4 0 16,4-12 1-16,-17-9 7 15,-11-12-8-15,-3-2 0 16,0 0 1-16,-3-11 7 16,3-22-3-16,-1-11-5 15,5 1 0-15,3 1 12 16,-7 5-16-16,-4 5 4 16,-3 2 0-16,-10 14 1 15,0 2 1-15,-4 11-2 16,4 3 0-16,0 0-11 15,10 6 5-15,3 14 6 16,-3 0-4-16,-3-7-2 16,-14 5-11-16,-7-12 7 0,10 0 10 15,-10-4-15 1,0-2 11-16,0 0 4 0,0 0 0 16,-17 0 8-16,-11-11-4 15,-10-10-2-15,1 3 0 16,6 0 8-16,3 7 1 15,14 2-11-15,-10 9 1 16,18 0-11-16,-8 3 3 16,3 24 7-16,11 17 0 15,0-1 1-15,0 3-7 16,45-6 6-16,7-9-22 16,23-11 13-16,-9-14-22 15,-4-6 29-15,-4 0-5 0,-6 0 14 16,-21-26-9-16,-4-5 4 15,4-12-2-15,-17-11 25 16,10-6-18-16,-10-6 13 16,-8-1 14-16,-6 8-34 15,0 7 23-15,0 16-6 16,-20 8-13-16,3 19 24 16,10 9-27-16,0 0-1 15,-7 19-10-15,-3 35 10 16,3 15 3-16,7 6-3 15,7-1 0-15,0-2-4 16,0-9 4-16,31-10-10 16,-10-7-15-16,10-11-26 15,-4-19 25-15,4-10-7 0,0-6 30 16,-3 0-8 0,3-25 20-16,6-9-9 0,-9 0 7 15,-4 3-5-15,-3 4 24 16,-14 12-14-16,-1 10-4 15,12 5-2-15,2 0-6 16,11 0 0-16,14 9 0 16,-7 16 1-16,-4 1-9 15,4 0 8-15,-7 0-21 16,-4-2-33-16,4 0-169 16,-17-4-70-16</inkml:trace>
  <inkml:trace contextRef="#ctx0" brushRef="#br0" timeOffset="13971">3655 1936 662 0,'0'0'277'15,"0"0"-163"-15,0 0 29 16,0 0-23-16,0 0-51 16,0 0-13-16,-83-117-29 0,83 117-27 15,0 9 0 1,0 28-1-16,0 12 1 0,0 5 0 16,0-3 7-16,17 1-6 15,11-6-1-15,3-9 1 16,0-9-6-16,-4-10 8 15,-3-10-3-15,-3-8 0 16,3 0 1-16,4-6-1 16,3-28 0-16,6-6 3 15,-2-6 1-15,-4 0 2 16,0 3-6-16,-11 0 0 16,4 9 6-16,-3 6-8 15,-14 14 2-15,0 11 0 16,-7 3-8-16,17 0 3 0,-3 8 5 15,-1 21-6-15,18 2 9 16,-17 1-6-16,10-6 3 16,-3-7 0-16,-4-1-7 15,-3-10 7-15,-7-5-3 16,6-3-1-16,5 0-4 16,2 0 8-16,18-26 0 15,0-5 0-15,7 0-3 16,-18-1 9-16,-3 7-6 15,-10 7 0-15,0 7 9 16,-7 5-14-16,3 6 5 16,11 0-8-16,9 0 2 15,5 23-4-15,3 3 10 0,0 5 0 16,-1 0-1-16,1-4-10 16,-3-5 11-16,2-7 0 15,-6-10-7-15,-17-5 11 16,0 0-4-16,3 0 1 15,-10-17 6-15,7-14 0 16,-7-3-7-16,-7-4 0 16,0-2 15-16,0 0-14 15,0 3 17-15,-21-1 0 16,-10 10-16-16,3 8 14 16,-3 11-16-16,-6 9 0 15,-1 0-5-15,10 15 7 0,-3 25-2 16,18 5 0-16,6 7 1 15,7-3-8-15,0-6 7 16,27-7 0-16,25-13-10 16,-7-11-2-16,-1-9 12 15,-6-3 0-15,-7 0 4 16,-10-23-1-16,10-17-1 16,-18-3-1-16,11-14 21 15,-10-6-19-15,-7 0 14 16,-7-2 3-16,0 4-16 15,0 10 37-15,-14 8-37 16,-3 11 1-16,-10 16 19 16,9 4-19-16,12 12-2 15,-1 0-3-15,7 26-10 16,0 27 5-16,0 20 5 0,7 4 0 16,30-6-3-16,15-2 9 15,6-15-6-15,4-11 0 16,-3-14-3-16,-1-13-7 15,-13-4 9-15,-7-12 1 16,0 0-10-16,-11 0 18 16,4-22-8-16,7-13 0 15,-18-8 9-15,-6-3-6 16,-14-5-3-16,0 2 0 16,0 3 3-16,-34 11 7 15,3 13-10-15,0 10 0 16,17 10 4-16,0 2-10 0,8 2-3 15,-1 36 9-15,-11 11-9 16,18 8 15-16,0-3-6 16,7-2 0-16,38-7 4 15,7-14-16-15,-1-10 4 16,4-13 4-16,-14-8-3 16,-3 0 11-16,7 0-4 15,-7-26 0-15,0-8 8 16,-11-3-6-16,-3-6-2 15,-17-3 0-15,-7 3 15 16,0 1-13-16,0 11 10 16,0 12-4-16,0 12-4 15,0 7 5-15,0 0-9 0,7 0-10 16,17 28 5 0,10 9 2-16,11 4 3 0,0-2 0 15,6-4 6-15,1-4-14 16,3-5 7-16,-14-6-25 15,-3-3-7-15,-7-8-56 16,-17-7-60-16,-14-2-80 16,0 0-19-16,-14-2-41 15</inkml:trace>
  <inkml:trace contextRef="#ctx0" brushRef="#br0" timeOffset="14146">6065 1716 358 0,'0'0'223'0,"0"0"-88"16,0 0 4-16,0 0 0 0,0 0-13 15,0 0-68-15,-24-63-33 16,24 63-25-16,0 29 12 16,0 11-12-16,0 0 0 15,0 6 0-15,-7 0 1 16,-20 0-1-16,-11-4-85 16,-14-5-107-16,8-5-289 15</inkml:trace>
  <inkml:trace contextRef="#ctx0" brushRef="#br0" timeOffset="14721">3796 1379 561 0,'0'0'168'16,"0"0"-40"-16,0 0-4 15,0 0-31-15,0 0-2 16,0 0-29-16,-59-43-32 16,46 43 8-16,-5 12-38 15,5 22 1-15,-11 6 9 16,10 0-4-16,14-3-6 15,0-5 0-15,0-7 10 16,0-2-16-16,14-12 6 16,23-5 0-16,8-6 19 15,7 0-16-15,-1-6 41 0,-6-16 26 16,-7-5-29-16,-14 2 28 16,-24-1-34-16,0-2-16 15,0-1-4-15,-31 8-5 16,-14 8-13-16,-6 13 3 15,-1 0-32-15,21 12-27 16,4 27-99-16,9 7-80 16,18-1-187-16</inkml:trace>
  <inkml:trace contextRef="#ctx0" brushRef="#br0" timeOffset="16800">8585 1770 684 0,'0'0'238'0,"0"0"-98"16,0 0 5-16,0 0-41 15,-30-146-15-15,-1 130-40 16,3 2-15-16,4 7-5 15,3 7-29-15,-10 0 1 16,11 0-7-16,-18 29 13 16,7 8-5-16,10 1-2 15,15 5 0-15,6-9-11 16,0-3 7-16,0-11-9 16,27-8 10-16,11-10-11 0,-7-2 12 15,7 0 2 1,-11-14 0-16,-3-12 5 0,-3 3 2 15,-7-8-4-15,3 3 22 16,-10 3-18-16,-7 6 19 16,0 8-13-16,0 8-3 15,0 3 4-15,0 0-14 16,7 0-8-16,-7 29 4 16,13 5 4-16,4 9-8 15,11 3-2-15,10 5-85 16,6-2-116-16,8-4-244 15</inkml:trace>
  <inkml:trace contextRef="#ctx0" brushRef="#br0" timeOffset="24856">6605 1922 358 0,'0'0'137'0,"0"0"3"15,0 0-23-15,0 0 5 16,0 0-46-16,0 0-37 15,-7 0 28-15,38-14-23 16,3-15-5-16,4-2 47 16,0-6-38-16,0-4 5 15,-11-1-7-15,4-7-38 16,-10-6 26-16,-11-1-29 16,4-5 0-16,-14-1 20 15,0 3-17-15,0 12-6 16,-24 7-2-16,3 17 14 15,8 12-3-15,-5 11-11 16,11 0 3-16,-6 5-16 16,-1 40 13-16,-10 22 0 0,10 9 0 15,-3 11 7-15,10-4-8 16,0-3 1-16,7-5 0 16,0-16-6-16,0-11 13 15,0-16-7-15,0-12 0 16,7-12 9-16,0-5-15 15,-7-3 6-15,17 0 0 16,-10 0 0-16,24-14 7 16,-4-15-7-16,4-2 0 15,7 0 8-15,-10 5-12 16,-4 5 4-16,-17 13 0 16,0 6-8-16,6 2 7 0,-6 0 1 15,17 10-4-15,-3 20 3 16,3-2-10-16,-10-2 11 15,-1-3-6-15,5-9-2 16,-11-2-11-16,6-7 19 16,-6 1-3-16,4-6 7 15,-11 0-12-15,13 0 8 16,8-11 0-16,3-18-4 16,3-8 12-16,18-3-8 15,-14-3 0-15,0 3 11 16,-3-1-14-16,-4 10 3 15,-11 9 0-15,-6 10-9 16,-7 9 14-16,0 3-5 0,0 0 0 16,14 3-14-1,-4 20 1-15,-3 2 13 0,-7-4 0 16,0-7-13-16,0-6 14 16,0-4-1-16,0-4 0 15,0 0 6-15,0 0-2 16,0 0-4-16,0-9 0 15,-7-5 1-15,-17-1 5 16,17 5-6-16,1 1 0 16,-8 3 6-16,3 2-3 15,5 4-3-15,-8 0 0 16,0 4-12-16,-10 21 13 0,3 9-1 16,4 6 0-1,-3-2 8-15,13-1-13 0,7-8 5 16,0-7 0-1,0-8-9-15,7-5 15 0,13-9-6 16,-3 0 0-16,4 0 8 16,3 0-1-16,-10-17-7 15,6-6 0-15,-2-2 2 16,-11-1 8-16,-1 6-7 16,-6 5 12-16,0 7-9 15,0 8 15-15,0 0-21 16,0 0-2-16,0 0-4 15,0 23-6-15,0 6 12 16,7-4 0-16,7-2 5 16,10-6-9-16,-3-9 4 0,10-2 0 15,-7-6-9-15,3 0 14 16,-3 0-5-16,-3-20 0 16,3-8 9-16,-10-1-6 15,-7-2-3-15,-7-2 0 16,0 8 2-16,0 3 7 15,0 2-2-15,0 5-7 16,-7 8 10-16,0 0-12 16,0 7 2-16,7 0-12 15,0 0 7-15,0 23-1 16,0 11 6-16,0 5 0 16,0 8 6-16,28-1-15 0,23-4 9 15,1-4 0-15,-1-10-2 16,-6-5 10-16,-21-8-8 15,-10-8 0-15,-14-3 2 16,0-1-14-16,-59 3-33 16,-37 2-51-16,-14 4-158 15,-3-4-164-15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4:49.0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0 888 0,'0'0'69'0,"0"0"-29"15,0 0 0-15,0 0-37 16,0 0-3-16,0 0-53 16,0 0-205-16,-134 8-255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12.8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28 167 0,'0'0'342'16,"0"0"-259"-16,0 0 12 15,313-10-42-15,-179 4-21 16,14 0-32-16,13 0-1 15,4 6-29-15,4 0-105 16,-4 0-102-16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13.0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2 344 0,'0'0'192'0,"0"0"-114"16,0 0 16-16,302 0-19 15,-174 0-28-15,19 0-4 16,15-2-33-16,17 2-7 16,7 0-3-16,-1 0-21 15,1 0-100-15,0 0-91 16,-1 0-227-16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15:13.2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0 417 0,'0'0'159'16,"248"2"-66"-16,-93-2-13 15,44 0-38-15,31 0-21 16,35 0 4-16,27 0-25 15,4 0 3-15,-14 0-3 16,-31 9-11-16,-58-3-162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30.emf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25.emf"/><Relationship Id="rId21" Type="http://schemas.openxmlformats.org/officeDocument/2006/relationships/image" Target="../media/image134.emf"/><Relationship Id="rId7" Type="http://schemas.openxmlformats.org/officeDocument/2006/relationships/image" Target="../media/image127.emf"/><Relationship Id="rId12" Type="http://schemas.openxmlformats.org/officeDocument/2006/relationships/customXml" Target="../ink/ink126.xml"/><Relationship Id="rId17" Type="http://schemas.openxmlformats.org/officeDocument/2006/relationships/image" Target="../media/image132.emf"/><Relationship Id="rId25" Type="http://schemas.openxmlformats.org/officeDocument/2006/relationships/image" Target="../media/image136.emf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3.xml"/><Relationship Id="rId11" Type="http://schemas.openxmlformats.org/officeDocument/2006/relationships/image" Target="../media/image129.emf"/><Relationship Id="rId24" Type="http://schemas.openxmlformats.org/officeDocument/2006/relationships/customXml" Target="../ink/ink132.xml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23" Type="http://schemas.openxmlformats.org/officeDocument/2006/relationships/image" Target="../media/image135.emf"/><Relationship Id="rId10" Type="http://schemas.openxmlformats.org/officeDocument/2006/relationships/customXml" Target="../ink/ink125.xml"/><Relationship Id="rId19" Type="http://schemas.openxmlformats.org/officeDocument/2006/relationships/image" Target="../media/image133.emf"/><Relationship Id="rId4" Type="http://schemas.openxmlformats.org/officeDocument/2006/relationships/customXml" Target="../ink/ink122.xml"/><Relationship Id="rId9" Type="http://schemas.openxmlformats.org/officeDocument/2006/relationships/image" Target="../media/image128.emf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3" Type="http://schemas.openxmlformats.org/officeDocument/2006/relationships/image" Target="../media/image138.emf"/><Relationship Id="rId7" Type="http://schemas.openxmlformats.org/officeDocument/2006/relationships/image" Target="../media/image140.emf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6.xml"/><Relationship Id="rId5" Type="http://schemas.openxmlformats.org/officeDocument/2006/relationships/image" Target="../media/image139.emf"/><Relationship Id="rId4" Type="http://schemas.openxmlformats.org/officeDocument/2006/relationships/customXml" Target="../ink/ink135.xml"/><Relationship Id="rId9" Type="http://schemas.openxmlformats.org/officeDocument/2006/relationships/image" Target="../media/image1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emf"/><Relationship Id="rId42" Type="http://schemas.openxmlformats.org/officeDocument/2006/relationships/customXml" Target="../ink/ink20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8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emf"/><Relationship Id="rId40" Type="http://schemas.openxmlformats.org/officeDocument/2006/relationships/customXml" Target="../ink/ink19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emf"/><Relationship Id="rId30" Type="http://schemas.openxmlformats.org/officeDocument/2006/relationships/customXml" Target="../ink/ink14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3.xml"/><Relationship Id="rId51" Type="http://schemas.openxmlformats.org/officeDocument/2006/relationships/image" Target="../media/image28.emf"/><Relationship Id="rId72" Type="http://schemas.openxmlformats.org/officeDocument/2006/relationships/customXml" Target="../ink/ink35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9.xml"/><Relationship Id="rId41" Type="http://schemas.openxmlformats.org/officeDocument/2006/relationships/image" Target="../media/image23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4.xml"/><Relationship Id="rId31" Type="http://schemas.openxmlformats.org/officeDocument/2006/relationships/image" Target="../media/image18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8.xml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39" Type="http://schemas.openxmlformats.org/officeDocument/2006/relationships/image" Target="../media/image22.emf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emf"/><Relationship Id="rId76" Type="http://schemas.openxmlformats.org/officeDocument/2006/relationships/customXml" Target="../ink/ink37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hyperlink" Target="https://practice.geeksforgeeks.org/problems/subarray-range-with-given-sum2804/1/" TargetMode="External"/><Relationship Id="rId2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7.emf"/><Relationship Id="rId18" Type="http://schemas.openxmlformats.org/officeDocument/2006/relationships/customXml" Target="../ink/ink46.xml"/><Relationship Id="rId3" Type="http://schemas.openxmlformats.org/officeDocument/2006/relationships/image" Target="../media/image4.png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customXml" Target="../ink/ink43.xml"/><Relationship Id="rId17" Type="http://schemas.openxmlformats.org/officeDocument/2006/relationships/image" Target="../media/image49.emf"/><Relationship Id="rId2" Type="http://schemas.openxmlformats.org/officeDocument/2006/relationships/hyperlink" Target="https://practice.geeksforgeeks.org/problems/subarray-range-with-given-sum2804/1/" TargetMode="Externa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.xml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customXml" Target="../ink/ink42.xml"/><Relationship Id="rId19" Type="http://schemas.openxmlformats.org/officeDocument/2006/relationships/image" Target="../media/image50.emf"/><Relationship Id="rId4" Type="http://schemas.openxmlformats.org/officeDocument/2006/relationships/customXml" Target="../ink/ink39.xml"/><Relationship Id="rId9" Type="http://schemas.openxmlformats.org/officeDocument/2006/relationships/image" Target="../media/image45.emf"/><Relationship Id="rId14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emf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4.png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customXml" Target="../ink/ink52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hyperlink" Target="https://practice.geeksforgeeks.org/problems/subarray-range-with-given-sum2804/1/" TargetMode="Externa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9.xml"/><Relationship Id="rId11" Type="http://schemas.openxmlformats.org/officeDocument/2006/relationships/image" Target="../media/image54.emf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60.xml"/><Relationship Id="rId10" Type="http://schemas.openxmlformats.org/officeDocument/2006/relationships/customXml" Target="../ink/ink51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48.xml"/><Relationship Id="rId9" Type="http://schemas.openxmlformats.org/officeDocument/2006/relationships/image" Target="../media/image53.emf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2.emf"/><Relationship Id="rId30" Type="http://schemas.openxmlformats.org/officeDocument/2006/relationships/customXml" Target="../ink/ink61.xml"/><Relationship Id="rId8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71.emf"/><Relationship Id="rId18" Type="http://schemas.openxmlformats.org/officeDocument/2006/relationships/customXml" Target="../ink/ink70.xml"/><Relationship Id="rId3" Type="http://schemas.openxmlformats.org/officeDocument/2006/relationships/image" Target="../media/image66.png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67.xml"/><Relationship Id="rId17" Type="http://schemas.openxmlformats.org/officeDocument/2006/relationships/image" Target="../media/image73.emf"/><Relationship Id="rId2" Type="http://schemas.openxmlformats.org/officeDocument/2006/relationships/hyperlink" Target="https://practice.geeksforgeeks.org/problems/largest-subarray-with-0-sum/1/" TargetMode="Externa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4.xm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10" Type="http://schemas.openxmlformats.org/officeDocument/2006/relationships/customXml" Target="../ink/ink66.xml"/><Relationship Id="rId19" Type="http://schemas.openxmlformats.org/officeDocument/2006/relationships/image" Target="../media/image74.emf"/><Relationship Id="rId4" Type="http://schemas.openxmlformats.org/officeDocument/2006/relationships/customXml" Target="../ink/ink63.xml"/><Relationship Id="rId9" Type="http://schemas.openxmlformats.org/officeDocument/2006/relationships/image" Target="../media/image69.emf"/><Relationship Id="rId14" Type="http://schemas.openxmlformats.org/officeDocument/2006/relationships/customXml" Target="../ink/ink68.xml"/><Relationship Id="rId22" Type="http://schemas.openxmlformats.org/officeDocument/2006/relationships/customXml" Target="../ink/ink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emf"/><Relationship Id="rId4" Type="http://schemas.openxmlformats.org/officeDocument/2006/relationships/customXml" Target="../ink/ink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12" Type="http://schemas.openxmlformats.org/officeDocument/2006/relationships/customXml" Target="../ink/ink80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7.xml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10" Type="http://schemas.openxmlformats.org/officeDocument/2006/relationships/customXml" Target="../ink/ink79.xml"/><Relationship Id="rId4" Type="http://schemas.openxmlformats.org/officeDocument/2006/relationships/customXml" Target="../ink/ink76.xml"/><Relationship Id="rId9" Type="http://schemas.openxmlformats.org/officeDocument/2006/relationships/image" Target="../media/image82.emf"/><Relationship Id="rId14" Type="http://schemas.openxmlformats.org/officeDocument/2006/relationships/customXml" Target="../ink/ink8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.xml"/><Relationship Id="rId21" Type="http://schemas.openxmlformats.org/officeDocument/2006/relationships/image" Target="../media/image95.emf"/><Relationship Id="rId42" Type="http://schemas.openxmlformats.org/officeDocument/2006/relationships/customXml" Target="../ink/ink102.xml"/><Relationship Id="rId47" Type="http://schemas.openxmlformats.org/officeDocument/2006/relationships/image" Target="../media/image108.emf"/><Relationship Id="rId63" Type="http://schemas.openxmlformats.org/officeDocument/2006/relationships/image" Target="../media/image116.emf"/><Relationship Id="rId68" Type="http://schemas.openxmlformats.org/officeDocument/2006/relationships/customXml" Target="../ink/ink115.xml"/><Relationship Id="rId16" Type="http://schemas.openxmlformats.org/officeDocument/2006/relationships/customXml" Target="../ink/ink89.xml"/><Relationship Id="rId11" Type="http://schemas.openxmlformats.org/officeDocument/2006/relationships/image" Target="../media/image90.emf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103.emf"/><Relationship Id="rId40" Type="http://schemas.openxmlformats.org/officeDocument/2006/relationships/customXml" Target="../ink/ink101.xml"/><Relationship Id="rId45" Type="http://schemas.openxmlformats.org/officeDocument/2006/relationships/image" Target="../media/image107.emf"/><Relationship Id="rId53" Type="http://schemas.openxmlformats.org/officeDocument/2006/relationships/image" Target="../media/image111.emf"/><Relationship Id="rId58" Type="http://schemas.openxmlformats.org/officeDocument/2006/relationships/customXml" Target="../ink/ink110.xml"/><Relationship Id="rId66" Type="http://schemas.openxmlformats.org/officeDocument/2006/relationships/customXml" Target="../ink/ink114.xml"/><Relationship Id="rId74" Type="http://schemas.openxmlformats.org/officeDocument/2006/relationships/customXml" Target="../ink/ink118.xml"/><Relationship Id="rId79" Type="http://schemas.openxmlformats.org/officeDocument/2006/relationships/image" Target="../media/image124.emf"/><Relationship Id="rId5" Type="http://schemas.openxmlformats.org/officeDocument/2006/relationships/image" Target="../media/image87.emf"/><Relationship Id="rId61" Type="http://schemas.openxmlformats.org/officeDocument/2006/relationships/image" Target="../media/image115.emf"/><Relationship Id="rId19" Type="http://schemas.openxmlformats.org/officeDocument/2006/relationships/image" Target="../media/image94.emf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98.emf"/><Relationship Id="rId30" Type="http://schemas.openxmlformats.org/officeDocument/2006/relationships/customXml" Target="../ink/ink96.xml"/><Relationship Id="rId35" Type="http://schemas.openxmlformats.org/officeDocument/2006/relationships/image" Target="../media/image102.emf"/><Relationship Id="rId43" Type="http://schemas.openxmlformats.org/officeDocument/2006/relationships/image" Target="../media/image106.emf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64" Type="http://schemas.openxmlformats.org/officeDocument/2006/relationships/customXml" Target="../ink/ink113.xml"/><Relationship Id="rId69" Type="http://schemas.openxmlformats.org/officeDocument/2006/relationships/image" Target="../media/image119.emf"/><Relationship Id="rId77" Type="http://schemas.openxmlformats.org/officeDocument/2006/relationships/image" Target="../media/image123.emf"/><Relationship Id="rId8" Type="http://schemas.openxmlformats.org/officeDocument/2006/relationships/customXml" Target="../ink/ink85.xml"/><Relationship Id="rId51" Type="http://schemas.openxmlformats.org/officeDocument/2006/relationships/image" Target="../media/image110.emf"/><Relationship Id="rId72" Type="http://schemas.openxmlformats.org/officeDocument/2006/relationships/customXml" Target="../ink/ink117.xml"/><Relationship Id="rId3" Type="http://schemas.openxmlformats.org/officeDocument/2006/relationships/image" Target="../media/image86.emf"/><Relationship Id="rId12" Type="http://schemas.openxmlformats.org/officeDocument/2006/relationships/customXml" Target="../ink/ink87.xml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114.emf"/><Relationship Id="rId67" Type="http://schemas.openxmlformats.org/officeDocument/2006/relationships/image" Target="../media/image118.emf"/><Relationship Id="rId20" Type="http://schemas.openxmlformats.org/officeDocument/2006/relationships/customXml" Target="../ink/ink91.xml"/><Relationship Id="rId41" Type="http://schemas.openxmlformats.org/officeDocument/2006/relationships/image" Target="../media/image105.emf"/><Relationship Id="rId54" Type="http://schemas.openxmlformats.org/officeDocument/2006/relationships/customXml" Target="../ink/ink108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75" Type="http://schemas.openxmlformats.org/officeDocument/2006/relationships/image" Target="../media/image122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4.xml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109.emf"/><Relationship Id="rId57" Type="http://schemas.openxmlformats.org/officeDocument/2006/relationships/image" Target="../media/image113.emf"/><Relationship Id="rId10" Type="http://schemas.openxmlformats.org/officeDocument/2006/relationships/customXml" Target="../ink/ink86.xml"/><Relationship Id="rId31" Type="http://schemas.openxmlformats.org/officeDocument/2006/relationships/image" Target="../media/image100.emf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65" Type="http://schemas.openxmlformats.org/officeDocument/2006/relationships/image" Target="../media/image117.emf"/><Relationship Id="rId73" Type="http://schemas.openxmlformats.org/officeDocument/2006/relationships/image" Target="../media/image121.emf"/><Relationship Id="rId78" Type="http://schemas.openxmlformats.org/officeDocument/2006/relationships/customXml" Target="../ink/ink120.xml"/><Relationship Id="rId4" Type="http://schemas.openxmlformats.org/officeDocument/2006/relationships/customXml" Target="../ink/ink83.xml"/><Relationship Id="rId9" Type="http://schemas.openxmlformats.org/officeDocument/2006/relationships/image" Target="../media/image89.emf"/><Relationship Id="rId13" Type="http://schemas.openxmlformats.org/officeDocument/2006/relationships/image" Target="../media/image91.emf"/><Relationship Id="rId18" Type="http://schemas.openxmlformats.org/officeDocument/2006/relationships/customXml" Target="../ink/ink90.xml"/><Relationship Id="rId39" Type="http://schemas.openxmlformats.org/officeDocument/2006/relationships/image" Target="../media/image104.emf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112.emf"/><Relationship Id="rId76" Type="http://schemas.openxmlformats.org/officeDocument/2006/relationships/customXml" Target="../ink/ink119.xml"/><Relationship Id="rId7" Type="http://schemas.openxmlformats.org/officeDocument/2006/relationships/image" Target="../media/image88.emf"/><Relationship Id="rId71" Type="http://schemas.openxmlformats.org/officeDocument/2006/relationships/image" Target="../media/image120.emf"/><Relationship Id="rId2" Type="http://schemas.openxmlformats.org/officeDocument/2006/relationships/customXml" Target="../ink/ink82.xml"/><Relationship Id="rId29" Type="http://schemas.openxmlformats.org/officeDocument/2006/relationships/image" Target="../media/image9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66E7D8-CD00-434F-AD08-3EAA13DA9E80}"/>
                  </a:ext>
                </a:extLst>
              </p14:cNvPr>
              <p14:cNvContentPartPr/>
              <p14:nvPr/>
            </p14:nvContentPartPr>
            <p14:xfrm>
              <a:off x="277924" y="694251"/>
              <a:ext cx="9060120" cy="2763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66E7D8-CD00-434F-AD08-3EAA13DA9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24" y="685251"/>
                <a:ext cx="907776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F82716D-176A-497F-A0C5-A08CF93B4543}"/>
                  </a:ext>
                </a:extLst>
              </p14:cNvPr>
              <p14:cNvContentPartPr/>
              <p14:nvPr/>
            </p14:nvContentPartPr>
            <p14:xfrm>
              <a:off x="9644404" y="2694411"/>
              <a:ext cx="934920" cy="307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F82716D-176A-497F-A0C5-A08CF93B4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5404" y="2685411"/>
                <a:ext cx="952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7B03EF1-1931-4CBF-BEB8-DAFE8B15D851}"/>
                  </a:ext>
                </a:extLst>
              </p14:cNvPr>
              <p14:cNvContentPartPr/>
              <p14:nvPr/>
            </p14:nvContentPartPr>
            <p14:xfrm>
              <a:off x="4952164" y="1826811"/>
              <a:ext cx="4167000" cy="790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7B03EF1-1931-4CBF-BEB8-DAFE8B15D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6164" y="1754811"/>
                <a:ext cx="423864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0062DA4-33AE-48E9-A7F0-CF34EA4E0769}"/>
                  </a:ext>
                </a:extLst>
              </p14:cNvPr>
              <p14:cNvContentPartPr/>
              <p14:nvPr/>
            </p14:nvContentPartPr>
            <p14:xfrm>
              <a:off x="2034364" y="4198131"/>
              <a:ext cx="428400" cy="173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0062DA4-33AE-48E9-A7F0-CF34EA4E07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5364" y="4189131"/>
                <a:ext cx="446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46D39C9-48CB-4118-8580-3EEF168C4B79}"/>
                  </a:ext>
                </a:extLst>
              </p14:cNvPr>
              <p14:cNvContentPartPr/>
              <p14:nvPr/>
            </p14:nvContentPartPr>
            <p14:xfrm>
              <a:off x="2784604" y="3847131"/>
              <a:ext cx="1226160" cy="603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46D39C9-48CB-4118-8580-3EEF168C4B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5604" y="3838131"/>
                <a:ext cx="12438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C58CF0-AED0-4F43-8F4D-66C3814F2397}"/>
                  </a:ext>
                </a:extLst>
              </p14:cNvPr>
              <p14:cNvContentPartPr/>
              <p14:nvPr/>
            </p14:nvContentPartPr>
            <p14:xfrm>
              <a:off x="4329364" y="3681531"/>
              <a:ext cx="3202560" cy="1074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C58CF0-AED0-4F43-8F4D-66C3814F23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0364" y="3672531"/>
                <a:ext cx="322020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82D6771-D500-474B-A86B-A2EE149F92E6}"/>
                  </a:ext>
                </a:extLst>
              </p14:cNvPr>
              <p14:cNvContentPartPr/>
              <p14:nvPr/>
            </p14:nvContentPartPr>
            <p14:xfrm>
              <a:off x="6084004" y="4845411"/>
              <a:ext cx="457560" cy="482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82D6771-D500-474B-A86B-A2EE149F92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75004" y="4836411"/>
                <a:ext cx="4752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BE2B90-ADDF-4665-9CE5-4701A0963557}"/>
                  </a:ext>
                </a:extLst>
              </p14:cNvPr>
              <p14:cNvContentPartPr/>
              <p14:nvPr/>
            </p14:nvContentPartPr>
            <p14:xfrm>
              <a:off x="8502844" y="5054571"/>
              <a:ext cx="403200" cy="642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BE2B90-ADDF-4665-9CE5-4701A09635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3844" y="5045571"/>
                <a:ext cx="4208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59296D4-9C2B-4310-BA45-7A7D05646551}"/>
                  </a:ext>
                </a:extLst>
              </p14:cNvPr>
              <p14:cNvContentPartPr/>
              <p14:nvPr/>
            </p14:nvContentPartPr>
            <p14:xfrm>
              <a:off x="6818764" y="4982571"/>
              <a:ext cx="1276560" cy="440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59296D4-9C2B-4310-BA45-7A7D056465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9764" y="4973571"/>
                <a:ext cx="12942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1CAEDA1-8D64-4790-BD60-1D6A3D5962CD}"/>
                  </a:ext>
                </a:extLst>
              </p14:cNvPr>
              <p14:cNvContentPartPr/>
              <p14:nvPr/>
            </p14:nvContentPartPr>
            <p14:xfrm>
              <a:off x="9194044" y="4982931"/>
              <a:ext cx="912600" cy="333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1CAEDA1-8D64-4790-BD60-1D6A3D5962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85044" y="4973931"/>
                <a:ext cx="9302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0F6559C-E134-4484-A365-12A45B77ECB2}"/>
                  </a:ext>
                </a:extLst>
              </p14:cNvPr>
              <p14:cNvContentPartPr/>
              <p14:nvPr/>
            </p14:nvContentPartPr>
            <p14:xfrm>
              <a:off x="3144964" y="5820291"/>
              <a:ext cx="3415320" cy="777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0F6559C-E134-4484-A365-12A45B77EC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5964" y="5811291"/>
                <a:ext cx="343296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595268E-4987-40F2-95EA-DEE23E2EFB26}"/>
                  </a:ext>
                </a:extLst>
              </p14:cNvPr>
              <p14:cNvContentPartPr/>
              <p14:nvPr/>
            </p14:nvContentPartPr>
            <p14:xfrm>
              <a:off x="6910924" y="5894091"/>
              <a:ext cx="697680" cy="2959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595268E-4987-40F2-95EA-DEE23E2EFB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01924" y="5885091"/>
                <a:ext cx="715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AC3897-CF69-482D-96C6-D0EECAC2FD6A}"/>
                  </a:ext>
                </a:extLst>
              </p14:cNvPr>
              <p14:cNvContentPartPr/>
              <p14:nvPr/>
            </p14:nvContentPartPr>
            <p14:xfrm>
              <a:off x="7963564" y="5791851"/>
              <a:ext cx="2252160" cy="358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AC3897-CF69-482D-96C6-D0EECAC2FD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4564" y="5782851"/>
                <a:ext cx="226980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48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HashSet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86A875-4E62-4325-AC83-5532D0C52423}"/>
                  </a:ext>
                </a:extLst>
              </p14:cNvPr>
              <p14:cNvContentPartPr/>
              <p14:nvPr/>
            </p14:nvContentPartPr>
            <p14:xfrm>
              <a:off x="470164" y="957771"/>
              <a:ext cx="7986240" cy="1564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86A875-4E62-4325-AC83-5532D0C52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4" y="948771"/>
                <a:ext cx="8003880" cy="15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847C64-128C-478D-8F7D-05C23057F1A7}"/>
                  </a:ext>
                </a:extLst>
              </p14:cNvPr>
              <p14:cNvContentPartPr/>
              <p14:nvPr/>
            </p14:nvContentPartPr>
            <p14:xfrm>
              <a:off x="1524604" y="2617371"/>
              <a:ext cx="4810320" cy="1497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847C64-128C-478D-8F7D-05C23057F1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5604" y="2608371"/>
                <a:ext cx="482796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824661-4C46-4C0C-83E1-A8EE62B99721}"/>
                  </a:ext>
                </a:extLst>
              </p14:cNvPr>
              <p14:cNvContentPartPr/>
              <p14:nvPr/>
            </p14:nvContentPartPr>
            <p14:xfrm>
              <a:off x="6803644" y="3047571"/>
              <a:ext cx="1725840" cy="72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824661-4C46-4C0C-83E1-A8EE62B997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4644" y="3038571"/>
                <a:ext cx="17434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8AC790-A045-483C-88D2-2CA5A62473FB}"/>
                  </a:ext>
                </a:extLst>
              </p14:cNvPr>
              <p14:cNvContentPartPr/>
              <p14:nvPr/>
            </p14:nvContentPartPr>
            <p14:xfrm>
              <a:off x="-1810796" y="3096171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8AC790-A045-483C-88D2-2CA5A62473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819796" y="30871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Count subarrays with given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Largest subarray with 0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Internal Working of HashMap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Internal Working of HashSet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2" y="1407792"/>
            <a:ext cx="5477639" cy="301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CB2B5B-34C3-4546-B27C-63C65C52E20C}"/>
                  </a:ext>
                </a:extLst>
              </p14:cNvPr>
              <p14:cNvContentPartPr/>
              <p14:nvPr/>
            </p14:nvContentPartPr>
            <p14:xfrm>
              <a:off x="2692465" y="1231731"/>
              <a:ext cx="335520" cy="15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CB2B5B-34C3-4546-B27C-63C65C52E2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3465" y="1222731"/>
                <a:ext cx="353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E60E90-03C3-4FA1-8425-1382CD0CDB67}"/>
                  </a:ext>
                </a:extLst>
              </p14:cNvPr>
              <p14:cNvContentPartPr/>
              <p14:nvPr/>
            </p14:nvContentPartPr>
            <p14:xfrm>
              <a:off x="558385" y="1043451"/>
              <a:ext cx="1896480" cy="39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E60E90-03C3-4FA1-8425-1382CD0CDB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385" y="1034451"/>
                <a:ext cx="19141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74BD4E-7035-41F1-92C7-21B78FF0F42F}"/>
                  </a:ext>
                </a:extLst>
              </p14:cNvPr>
              <p14:cNvContentPartPr/>
              <p14:nvPr/>
            </p14:nvContentPartPr>
            <p14:xfrm>
              <a:off x="3258025" y="1142451"/>
              <a:ext cx="1662840" cy="515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74BD4E-7035-41F1-92C7-21B78FF0F4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9025" y="1133451"/>
                <a:ext cx="16804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62D40A-0230-4A6E-BE67-233459A93637}"/>
                  </a:ext>
                </a:extLst>
              </p14:cNvPr>
              <p14:cNvContentPartPr/>
              <p14:nvPr/>
            </p14:nvContentPartPr>
            <p14:xfrm>
              <a:off x="6863785" y="1985211"/>
              <a:ext cx="21240" cy="272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62D40A-0230-4A6E-BE67-233459A936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4785" y="1976211"/>
                <a:ext cx="38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223D74-51F5-4204-91F4-7E7D64EF2D84}"/>
                  </a:ext>
                </a:extLst>
              </p14:cNvPr>
              <p14:cNvContentPartPr/>
              <p14:nvPr/>
            </p14:nvContentPartPr>
            <p14:xfrm>
              <a:off x="7041985" y="1999611"/>
              <a:ext cx="167760" cy="17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223D74-51F5-4204-91F4-7E7D64EF2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2985" y="1990611"/>
                <a:ext cx="185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E35220-46EE-466E-A030-48DAA0ABF0DD}"/>
                  </a:ext>
                </a:extLst>
              </p14:cNvPr>
              <p14:cNvContentPartPr/>
              <p14:nvPr/>
            </p14:nvContentPartPr>
            <p14:xfrm>
              <a:off x="7321705" y="2255931"/>
              <a:ext cx="161280" cy="12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E35220-46EE-466E-A030-48DAA0ABF0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2705" y="2246931"/>
                <a:ext cx="178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3FF0BD-6343-4F7C-A105-DE85EA1DECBC}"/>
                  </a:ext>
                </a:extLst>
              </p14:cNvPr>
              <p14:cNvContentPartPr/>
              <p14:nvPr/>
            </p14:nvContentPartPr>
            <p14:xfrm>
              <a:off x="6876025" y="2528811"/>
              <a:ext cx="14040" cy="16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3FF0BD-6343-4F7C-A105-DE85EA1DEC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7025" y="2519811"/>
                <a:ext cx="31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9011DB-2127-4653-85EB-12D6CD5BE1DA}"/>
                  </a:ext>
                </a:extLst>
              </p14:cNvPr>
              <p14:cNvContentPartPr/>
              <p14:nvPr/>
            </p14:nvContentPartPr>
            <p14:xfrm>
              <a:off x="7049185" y="2563011"/>
              <a:ext cx="119520" cy="112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9011DB-2127-4653-85EB-12D6CD5BE1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0185" y="2554011"/>
                <a:ext cx="137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BAFC6B-09B7-4B9B-9726-5551E1A77E98}"/>
                  </a:ext>
                </a:extLst>
              </p14:cNvPr>
              <p14:cNvContentPartPr/>
              <p14:nvPr/>
            </p14:nvContentPartPr>
            <p14:xfrm>
              <a:off x="7744345" y="2454291"/>
              <a:ext cx="212760" cy="14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BAFC6B-09B7-4B9B-9726-5551E1A77E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5345" y="2445291"/>
                <a:ext cx="230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7E7DCA-A9E4-4EEB-9596-3BAF29F230FB}"/>
                  </a:ext>
                </a:extLst>
              </p14:cNvPr>
              <p14:cNvContentPartPr/>
              <p14:nvPr/>
            </p14:nvContentPartPr>
            <p14:xfrm>
              <a:off x="8534905" y="2642931"/>
              <a:ext cx="738360" cy="40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7E7DCA-A9E4-4EEB-9596-3BAF29F230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5905" y="2633931"/>
                <a:ext cx="7560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1A6451-1F22-4162-89E8-D00232DFE1CB}"/>
                  </a:ext>
                </a:extLst>
              </p14:cNvPr>
              <p14:cNvContentPartPr/>
              <p14:nvPr/>
            </p14:nvContentPartPr>
            <p14:xfrm>
              <a:off x="7770985" y="2831211"/>
              <a:ext cx="557280" cy="195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1A6451-1F22-4162-89E8-D00232DFE1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1985" y="2822211"/>
                <a:ext cx="574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88C70A-FA64-4AA0-9859-68F927127C3C}"/>
                  </a:ext>
                </a:extLst>
              </p14:cNvPr>
              <p14:cNvContentPartPr/>
              <p14:nvPr/>
            </p14:nvContentPartPr>
            <p14:xfrm>
              <a:off x="7362745" y="2895291"/>
              <a:ext cx="215640" cy="15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88C70A-FA64-4AA0-9859-68F927127C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53745" y="2886291"/>
                <a:ext cx="233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CC484-508E-4621-9086-113217C66191}"/>
                  </a:ext>
                </a:extLst>
              </p14:cNvPr>
              <p14:cNvContentPartPr/>
              <p14:nvPr/>
            </p14:nvContentPartPr>
            <p14:xfrm>
              <a:off x="7009945" y="2897091"/>
              <a:ext cx="246240" cy="212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CC484-508E-4621-9086-113217C661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0945" y="2888091"/>
                <a:ext cx="263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D281F8-A593-4717-A98D-8E831B298EAE}"/>
                  </a:ext>
                </a:extLst>
              </p14:cNvPr>
              <p14:cNvContentPartPr/>
              <p14:nvPr/>
            </p14:nvContentPartPr>
            <p14:xfrm>
              <a:off x="7290745" y="2499651"/>
              <a:ext cx="245520" cy="131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D281F8-A593-4717-A98D-8E831B298E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81745" y="2490651"/>
                <a:ext cx="263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7361C8-DE1C-42F7-B5D4-C51305AEF84D}"/>
                  </a:ext>
                </a:extLst>
              </p14:cNvPr>
              <p14:cNvContentPartPr/>
              <p14:nvPr/>
            </p14:nvContentPartPr>
            <p14:xfrm>
              <a:off x="7626265" y="3418731"/>
              <a:ext cx="280080" cy="201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7361C8-DE1C-42F7-B5D4-C51305AEF8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7265" y="3409731"/>
                <a:ext cx="297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6FDF16-FFAB-4AA0-9948-5993D5E6CD29}"/>
                  </a:ext>
                </a:extLst>
              </p14:cNvPr>
              <p14:cNvContentPartPr/>
              <p14:nvPr/>
            </p14:nvContentPartPr>
            <p14:xfrm>
              <a:off x="7002385" y="3406491"/>
              <a:ext cx="420120" cy="190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6FDF16-FFAB-4AA0-9948-5993D5E6CD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93377" y="3397491"/>
                <a:ext cx="43777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F652CF6-21E2-4012-AD7E-8FFD7FA3E1BD}"/>
                  </a:ext>
                </a:extLst>
              </p14:cNvPr>
              <p14:cNvContentPartPr/>
              <p14:nvPr/>
            </p14:nvContentPartPr>
            <p14:xfrm>
              <a:off x="8037025" y="3382731"/>
              <a:ext cx="374400" cy="144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F652CF6-21E2-4012-AD7E-8FFD7FA3E1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28025" y="3373731"/>
                <a:ext cx="392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033E2D-2E24-47BC-89D0-1DB847B36574}"/>
                  </a:ext>
                </a:extLst>
              </p14:cNvPr>
              <p14:cNvContentPartPr/>
              <p14:nvPr/>
            </p14:nvContentPartPr>
            <p14:xfrm>
              <a:off x="8918665" y="3245931"/>
              <a:ext cx="106560" cy="247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033E2D-2E24-47BC-89D0-1DB847B365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09665" y="3236931"/>
                <a:ext cx="124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053E10-1507-456D-91E3-F07986ECE89F}"/>
                  </a:ext>
                </a:extLst>
              </p14:cNvPr>
              <p14:cNvContentPartPr/>
              <p14:nvPr/>
            </p14:nvContentPartPr>
            <p14:xfrm>
              <a:off x="9140425" y="3384171"/>
              <a:ext cx="60840" cy="24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053E10-1507-456D-91E3-F07986ECE8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31425" y="3375171"/>
                <a:ext cx="78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948472-5769-4592-8FE1-023488711F57}"/>
                  </a:ext>
                </a:extLst>
              </p14:cNvPr>
              <p14:cNvContentPartPr/>
              <p14:nvPr/>
            </p14:nvContentPartPr>
            <p14:xfrm>
              <a:off x="9328345" y="3163851"/>
              <a:ext cx="392400" cy="31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948472-5769-4592-8FE1-023488711F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9345" y="3154851"/>
                <a:ext cx="410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CDF97D9-39E4-452E-800F-8BECEA61F453}"/>
                  </a:ext>
                </a:extLst>
              </p14:cNvPr>
              <p14:cNvContentPartPr/>
              <p14:nvPr/>
            </p14:nvContentPartPr>
            <p14:xfrm>
              <a:off x="8517625" y="3333411"/>
              <a:ext cx="293400" cy="153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CDF97D9-39E4-452E-800F-8BECEA61F4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8625" y="3324411"/>
                <a:ext cx="311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C23B5FC-EC90-4DB8-A6A3-9A7510E4FA35}"/>
                  </a:ext>
                </a:extLst>
              </p14:cNvPr>
              <p14:cNvContentPartPr/>
              <p14:nvPr/>
            </p14:nvContentPartPr>
            <p14:xfrm>
              <a:off x="10136905" y="3032811"/>
              <a:ext cx="870480" cy="423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C23B5FC-EC90-4DB8-A6A3-9A7510E4FA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7905" y="3023811"/>
                <a:ext cx="8881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1F0AC4-8AC0-408F-915E-7A23EF34B0FB}"/>
                  </a:ext>
                </a:extLst>
              </p14:cNvPr>
              <p14:cNvContentPartPr/>
              <p14:nvPr/>
            </p14:nvContentPartPr>
            <p14:xfrm>
              <a:off x="9830905" y="3249171"/>
              <a:ext cx="192240" cy="162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1F0AC4-8AC0-408F-915E-7A23EF34B0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21905" y="3240171"/>
                <a:ext cx="209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88C262-D55B-4225-B3D4-893028BDD083}"/>
                  </a:ext>
                </a:extLst>
              </p14:cNvPr>
              <p14:cNvContentPartPr/>
              <p14:nvPr/>
            </p14:nvContentPartPr>
            <p14:xfrm>
              <a:off x="7163665" y="3851811"/>
              <a:ext cx="270720" cy="243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88C262-D55B-4225-B3D4-893028BDD0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54665" y="3842811"/>
                <a:ext cx="288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EE57B20-5D56-4FBA-BFCC-129DA587F7F4}"/>
                  </a:ext>
                </a:extLst>
              </p14:cNvPr>
              <p14:cNvContentPartPr/>
              <p14:nvPr/>
            </p14:nvContentPartPr>
            <p14:xfrm>
              <a:off x="7655785" y="3900411"/>
              <a:ext cx="219240" cy="165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EE57B20-5D56-4FBA-BFCC-129DA587F7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6785" y="3891411"/>
                <a:ext cx="236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B11D5DC-76BA-4E70-8731-297B626C208D}"/>
                  </a:ext>
                </a:extLst>
              </p14:cNvPr>
              <p14:cNvContentPartPr/>
              <p14:nvPr/>
            </p14:nvContentPartPr>
            <p14:xfrm>
              <a:off x="8794465" y="3814371"/>
              <a:ext cx="120600" cy="315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B11D5DC-76BA-4E70-8731-297B626C20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85465" y="3805371"/>
                <a:ext cx="1382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8B024E-DD98-4E9A-B20E-36650157718A}"/>
                  </a:ext>
                </a:extLst>
              </p14:cNvPr>
              <p14:cNvContentPartPr/>
              <p14:nvPr/>
            </p14:nvContentPartPr>
            <p14:xfrm>
              <a:off x="9018745" y="3767931"/>
              <a:ext cx="492120" cy="297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8B024E-DD98-4E9A-B20E-3665015771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09745" y="3758931"/>
                <a:ext cx="5097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B1FCD2D-7E6F-48AB-82C7-03DBDE2D721B}"/>
                  </a:ext>
                </a:extLst>
              </p14:cNvPr>
              <p14:cNvContentPartPr/>
              <p14:nvPr/>
            </p14:nvContentPartPr>
            <p14:xfrm>
              <a:off x="8074465" y="3853251"/>
              <a:ext cx="627840" cy="216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B1FCD2D-7E6F-48AB-82C7-03DBDE2D72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5465" y="3844251"/>
                <a:ext cx="645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B34034C-5F2B-4399-8E60-76B4D5968623}"/>
                  </a:ext>
                </a:extLst>
              </p14:cNvPr>
              <p14:cNvContentPartPr/>
              <p14:nvPr/>
            </p14:nvContentPartPr>
            <p14:xfrm>
              <a:off x="11472145" y="3697011"/>
              <a:ext cx="239400" cy="218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B34034C-5F2B-4399-8E60-76B4D596862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63145" y="3688011"/>
                <a:ext cx="257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844689D-7FE9-40FC-B69F-96647E23EB86}"/>
                  </a:ext>
                </a:extLst>
              </p14:cNvPr>
              <p14:cNvContentPartPr/>
              <p14:nvPr/>
            </p14:nvContentPartPr>
            <p14:xfrm>
              <a:off x="9643705" y="3662811"/>
              <a:ext cx="1667880" cy="416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844689D-7FE9-40FC-B69F-96647E23EB8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34705" y="3653811"/>
                <a:ext cx="16855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50B5457-30A2-44DE-A2AD-214CE4D87B3F}"/>
                  </a:ext>
                </a:extLst>
              </p14:cNvPr>
              <p14:cNvContentPartPr/>
              <p14:nvPr/>
            </p14:nvContentPartPr>
            <p14:xfrm>
              <a:off x="6067825" y="2190051"/>
              <a:ext cx="662760" cy="1846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50B5457-30A2-44DE-A2AD-214CE4D87B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58825" y="2181051"/>
                <a:ext cx="680400" cy="18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C55BA26-6839-4348-B0BA-91BD5E4F21F3}"/>
                  </a:ext>
                </a:extLst>
              </p14:cNvPr>
              <p14:cNvContentPartPr/>
              <p14:nvPr/>
            </p14:nvContentPartPr>
            <p14:xfrm>
              <a:off x="2066065" y="1654371"/>
              <a:ext cx="560160" cy="475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C55BA26-6839-4348-B0BA-91BD5E4F21F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57065" y="1645371"/>
                <a:ext cx="5778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47A7FDC-C97A-4424-AD51-0AD84331EC2F}"/>
                  </a:ext>
                </a:extLst>
              </p14:cNvPr>
              <p14:cNvContentPartPr/>
              <p14:nvPr/>
            </p14:nvContentPartPr>
            <p14:xfrm>
              <a:off x="2451985" y="2534571"/>
              <a:ext cx="27720" cy="15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47A7FDC-C97A-4424-AD51-0AD84331EC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42985" y="2525571"/>
                <a:ext cx="453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A7E4B22-41A7-4919-B990-091B27E95C93}"/>
                  </a:ext>
                </a:extLst>
              </p14:cNvPr>
              <p14:cNvContentPartPr/>
              <p14:nvPr/>
            </p14:nvContentPartPr>
            <p14:xfrm>
              <a:off x="3007825" y="2488491"/>
              <a:ext cx="28800" cy="13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A7E4B22-41A7-4919-B990-091B27E95C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98825" y="2479491"/>
                <a:ext cx="46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6A87454-D7E4-493A-9732-3B4A6C0CF599}"/>
                  </a:ext>
                </a:extLst>
              </p14:cNvPr>
              <p14:cNvContentPartPr/>
              <p14:nvPr/>
            </p14:nvContentPartPr>
            <p14:xfrm>
              <a:off x="3592105" y="2561931"/>
              <a:ext cx="26280" cy="7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6A87454-D7E4-493A-9732-3B4A6C0CF59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3105" y="2552931"/>
                <a:ext cx="43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299EC8-C2FB-482D-ADF3-F099A0FF8F48}"/>
                  </a:ext>
                </a:extLst>
              </p14:cNvPr>
              <p14:cNvContentPartPr/>
              <p14:nvPr/>
            </p14:nvContentPartPr>
            <p14:xfrm>
              <a:off x="4285465" y="2511171"/>
              <a:ext cx="360" cy="15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299EC8-C2FB-482D-ADF3-F099A0FF8F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76465" y="2502171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805720D-2176-492C-A894-EB55E58E3C3C}"/>
                  </a:ext>
                </a:extLst>
              </p14:cNvPr>
              <p14:cNvContentPartPr/>
              <p14:nvPr/>
            </p14:nvContentPartPr>
            <p14:xfrm>
              <a:off x="2929345" y="4550571"/>
              <a:ext cx="4587480" cy="12661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805720D-2176-492C-A894-EB55E58E3C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20345" y="4541571"/>
                <a:ext cx="4605120" cy="12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1FBB809-267E-4AF2-B543-C451D064A1A2}"/>
                  </a:ext>
                </a:extLst>
              </p14:cNvPr>
              <p14:cNvContentPartPr/>
              <p14:nvPr/>
            </p14:nvContentPartPr>
            <p14:xfrm>
              <a:off x="3063625" y="1133091"/>
              <a:ext cx="2035440" cy="565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1FBB809-267E-4AF2-B543-C451D064A1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27625" y="1061091"/>
                <a:ext cx="210708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36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809" y="1200288"/>
            <a:ext cx="2989299" cy="1642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F8A469-1FA1-46D0-9224-C3254702E4B1}"/>
                  </a:ext>
                </a:extLst>
              </p14:cNvPr>
              <p14:cNvContentPartPr/>
              <p14:nvPr/>
            </p14:nvContentPartPr>
            <p14:xfrm>
              <a:off x="5806465" y="2053251"/>
              <a:ext cx="2155680" cy="169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F8A469-1FA1-46D0-9224-C3254702E4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7465" y="2044251"/>
                <a:ext cx="2173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BEF6D2-747B-4211-89A7-17D33207BA83}"/>
                  </a:ext>
                </a:extLst>
              </p14:cNvPr>
              <p14:cNvContentPartPr/>
              <p14:nvPr/>
            </p14:nvContentPartPr>
            <p14:xfrm>
              <a:off x="5762545" y="1646811"/>
              <a:ext cx="2024280" cy="312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BEF6D2-747B-4211-89A7-17D33207BA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3545" y="1637811"/>
                <a:ext cx="2041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EACD0CB-ACD0-4796-84DC-D24105477C1C}"/>
                  </a:ext>
                </a:extLst>
              </p14:cNvPr>
              <p14:cNvContentPartPr/>
              <p14:nvPr/>
            </p14:nvContentPartPr>
            <p14:xfrm>
              <a:off x="1905145" y="2235411"/>
              <a:ext cx="222840" cy="124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EACD0CB-ACD0-4796-84DC-D24105477C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6145" y="2226411"/>
                <a:ext cx="240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AD8D0B-D51C-4528-8553-BB4F54920BC6}"/>
                  </a:ext>
                </a:extLst>
              </p14:cNvPr>
              <p14:cNvContentPartPr/>
              <p14:nvPr/>
            </p14:nvContentPartPr>
            <p14:xfrm>
              <a:off x="2747905" y="2220651"/>
              <a:ext cx="217080" cy="117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AD8D0B-D51C-4528-8553-BB4F54920B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905" y="2211651"/>
                <a:ext cx="23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B11D675-054C-4FD6-A0BF-C7D58F364226}"/>
                  </a:ext>
                </a:extLst>
              </p14:cNvPr>
              <p14:cNvContentPartPr/>
              <p14:nvPr/>
            </p14:nvContentPartPr>
            <p14:xfrm>
              <a:off x="2270905" y="2197251"/>
              <a:ext cx="261000" cy="139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B11D675-054C-4FD6-A0BF-C7D58F3642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1905" y="2188251"/>
                <a:ext cx="278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A16AE3-36F0-4CFB-8305-266678D27DDB}"/>
                  </a:ext>
                </a:extLst>
              </p14:cNvPr>
              <p14:cNvContentPartPr/>
              <p14:nvPr/>
            </p14:nvContentPartPr>
            <p14:xfrm>
              <a:off x="716425" y="2087811"/>
              <a:ext cx="1061640" cy="372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A16AE3-36F0-4CFB-8305-266678D27D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425" y="2078811"/>
                <a:ext cx="10792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66FA525-A65E-4721-AFD4-5E7B29BEFF16}"/>
                  </a:ext>
                </a:extLst>
              </p14:cNvPr>
              <p14:cNvContentPartPr/>
              <p14:nvPr/>
            </p14:nvContentPartPr>
            <p14:xfrm>
              <a:off x="3224185" y="2015091"/>
              <a:ext cx="1707840" cy="276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66FA525-A65E-4721-AFD4-5E7B29BEFF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5185" y="2006091"/>
                <a:ext cx="1725480" cy="29448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A85EFAC2-65FF-4083-8F8B-80C234E1AAB4}"/>
              </a:ext>
            </a:extLst>
          </p:cNvPr>
          <p:cNvSpPr/>
          <p:nvPr/>
        </p:nvSpPr>
        <p:spPr>
          <a:xfrm>
            <a:off x="6355533" y="3947311"/>
            <a:ext cx="5685575" cy="2643612"/>
          </a:xfrm>
          <a:prstGeom prst="rect">
            <a:avLst/>
          </a:prstGeom>
          <a:solidFill>
            <a:srgbClr val="3D8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10473E4-ABE2-4955-8435-AA6063E49A35}"/>
                  </a:ext>
                </a:extLst>
              </p14:cNvPr>
              <p14:cNvContentPartPr/>
              <p14:nvPr/>
            </p14:nvContentPartPr>
            <p14:xfrm>
              <a:off x="226465" y="2721051"/>
              <a:ext cx="11782080" cy="3509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10473E4-ABE2-4955-8435-AA6063E49A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465" y="2712051"/>
                <a:ext cx="11799720" cy="35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4E233DC-9D75-42AB-856C-94F905F75044}"/>
                  </a:ext>
                </a:extLst>
              </p14:cNvPr>
              <p14:cNvContentPartPr/>
              <p14:nvPr/>
            </p14:nvContentPartPr>
            <p14:xfrm>
              <a:off x="843505" y="1135971"/>
              <a:ext cx="3581280" cy="666892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4E233DC-9D75-42AB-856C-94F905F750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4505" y="1126969"/>
                <a:ext cx="3598920" cy="684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0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809" y="1200288"/>
            <a:ext cx="2989299" cy="1642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4E233DC-9D75-42AB-856C-94F905F75044}"/>
                  </a:ext>
                </a:extLst>
              </p14:cNvPr>
              <p14:cNvContentPartPr/>
              <p14:nvPr/>
            </p14:nvContentPartPr>
            <p14:xfrm>
              <a:off x="843505" y="1135971"/>
              <a:ext cx="3581280" cy="666892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4E233DC-9D75-42AB-856C-94F905F75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505" y="1126969"/>
                <a:ext cx="3598920" cy="684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125E9A-BD4A-4BC4-AF8D-A0B4DD6FAA0B}"/>
                  </a:ext>
                </a:extLst>
              </p14:cNvPr>
              <p14:cNvContentPartPr/>
              <p14:nvPr/>
            </p14:nvContentPartPr>
            <p14:xfrm>
              <a:off x="7141262" y="1392859"/>
              <a:ext cx="204840" cy="1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125E9A-BD4A-4BC4-AF8D-A0B4DD6FA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262" y="1383859"/>
                <a:ext cx="2224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3B0890-A607-4DD7-8116-BD3FA51ED8C1}"/>
                  </a:ext>
                </a:extLst>
              </p14:cNvPr>
              <p14:cNvContentPartPr/>
              <p14:nvPr/>
            </p14:nvContentPartPr>
            <p14:xfrm>
              <a:off x="7185182" y="1475659"/>
              <a:ext cx="26748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3B0890-A607-4DD7-8116-BD3FA51ED8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6182" y="1466659"/>
                <a:ext cx="285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49D708-C344-462C-895D-B4398BAAC81D}"/>
                  </a:ext>
                </a:extLst>
              </p14:cNvPr>
              <p14:cNvContentPartPr/>
              <p14:nvPr/>
            </p14:nvContentPartPr>
            <p14:xfrm>
              <a:off x="7553462" y="1374139"/>
              <a:ext cx="211680" cy="23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49D708-C344-462C-895D-B4398BAAC8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44462" y="1365139"/>
                <a:ext cx="229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670114-36AF-45B6-9F15-B1E28C9ACAF1}"/>
                  </a:ext>
                </a:extLst>
              </p14:cNvPr>
              <p14:cNvContentPartPr/>
              <p14:nvPr/>
            </p14:nvContentPartPr>
            <p14:xfrm>
              <a:off x="7641302" y="1453339"/>
              <a:ext cx="171000" cy="1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670114-36AF-45B6-9F15-B1E28C9ACA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2302" y="1444339"/>
                <a:ext cx="1886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F50A46-C523-4211-8BD5-F00AA6684EC7}"/>
                  </a:ext>
                </a:extLst>
              </p14:cNvPr>
              <p14:cNvContentPartPr/>
              <p14:nvPr/>
            </p14:nvContentPartPr>
            <p14:xfrm>
              <a:off x="7998062" y="1301419"/>
              <a:ext cx="515880" cy="144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F50A46-C523-4211-8BD5-F00AA6684E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9062" y="1292419"/>
                <a:ext cx="533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96D231-5219-4F3A-914C-31C947912B40}"/>
                  </a:ext>
                </a:extLst>
              </p14:cNvPr>
              <p14:cNvContentPartPr/>
              <p14:nvPr/>
            </p14:nvContentPartPr>
            <p14:xfrm>
              <a:off x="6235862" y="1326259"/>
              <a:ext cx="747000" cy="217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96D231-5219-4F3A-914C-31C947912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6862" y="1317259"/>
                <a:ext cx="764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10019C-2B93-4A0F-8C1D-E9550CDFA4D5}"/>
                  </a:ext>
                </a:extLst>
              </p14:cNvPr>
              <p14:cNvContentPartPr/>
              <p14:nvPr/>
            </p14:nvContentPartPr>
            <p14:xfrm>
              <a:off x="1021622" y="1976779"/>
              <a:ext cx="3085200" cy="464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10019C-2B93-4A0F-8C1D-E9550CDFA4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2622" y="1967779"/>
                <a:ext cx="31028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CC2A1BB-D4EF-4351-9F8C-41D672EDA98B}"/>
                  </a:ext>
                </a:extLst>
              </p14:cNvPr>
              <p14:cNvContentPartPr/>
              <p14:nvPr/>
            </p14:nvContentPartPr>
            <p14:xfrm>
              <a:off x="5316782" y="1772299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CC2A1BB-D4EF-4351-9F8C-41D672EDA9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7782" y="17632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FB54690-9B1C-4716-BCF7-EF4D9157442A}"/>
                  </a:ext>
                </a:extLst>
              </p14:cNvPr>
              <p14:cNvContentPartPr/>
              <p14:nvPr/>
            </p14:nvContentPartPr>
            <p14:xfrm>
              <a:off x="4410302" y="2061739"/>
              <a:ext cx="250560" cy="231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FB54690-9B1C-4716-BCF7-EF4D915744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01302" y="2052739"/>
                <a:ext cx="2682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D68B7C-CCEB-4F3A-B3FE-9823220CFDBA}"/>
                  </a:ext>
                </a:extLst>
              </p14:cNvPr>
              <p14:cNvContentPartPr/>
              <p14:nvPr/>
            </p14:nvContentPartPr>
            <p14:xfrm>
              <a:off x="4355582" y="2388259"/>
              <a:ext cx="620280" cy="38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D68B7C-CCEB-4F3A-B3FE-9823220CFD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6582" y="2379259"/>
                <a:ext cx="6379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C7349B0-A599-4AAA-98DC-0BD58C4F8813}"/>
                  </a:ext>
                </a:extLst>
              </p14:cNvPr>
              <p14:cNvContentPartPr/>
              <p14:nvPr/>
            </p14:nvContentPartPr>
            <p14:xfrm>
              <a:off x="4213382" y="2572939"/>
              <a:ext cx="769320" cy="356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C7349B0-A599-4AAA-98DC-0BD58C4F88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4382" y="2563939"/>
                <a:ext cx="786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15AF90-8A68-45B2-AC5E-B43B8FCA2411}"/>
                  </a:ext>
                </a:extLst>
              </p14:cNvPr>
              <p14:cNvContentPartPr/>
              <p14:nvPr/>
            </p14:nvContentPartPr>
            <p14:xfrm>
              <a:off x="5615942" y="1711819"/>
              <a:ext cx="1121760" cy="913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15AF90-8A68-45B2-AC5E-B43B8FCA24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6942" y="1702819"/>
                <a:ext cx="113940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C92F8543-D40D-468A-B4DC-568EDE1DD1C4}"/>
                  </a:ext>
                </a:extLst>
              </p14:cNvPr>
              <p14:cNvContentPartPr/>
              <p14:nvPr/>
            </p14:nvContentPartPr>
            <p14:xfrm>
              <a:off x="746582" y="3028339"/>
              <a:ext cx="11470680" cy="35640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C92F8543-D40D-468A-B4DC-568EDE1DD1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582" y="3019339"/>
                <a:ext cx="11488320" cy="35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39A34AD-3EDA-4342-AEAB-B2CE19A6AD2B}"/>
                  </a:ext>
                </a:extLst>
              </p14:cNvPr>
              <p14:cNvContentPartPr/>
              <p14:nvPr/>
            </p14:nvContentPartPr>
            <p14:xfrm>
              <a:off x="7008062" y="5052259"/>
              <a:ext cx="2046240" cy="5392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39A34AD-3EDA-4342-AEAB-B2CE19A6AD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72062" y="4980259"/>
                <a:ext cx="2117880" cy="6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Largest subarray with 0 sum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https://practice.geeksforgeeks.org/problems/largest-subarray-with-0-sum/1/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68035-6891-4C46-9FE6-5A174E3E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" y="1616310"/>
            <a:ext cx="7143371" cy="829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3856B8F-B4AB-4585-AE8C-8D6B5FD615E0}"/>
                  </a:ext>
                </a:extLst>
              </p14:cNvPr>
              <p14:cNvContentPartPr/>
              <p14:nvPr/>
            </p14:nvContentPartPr>
            <p14:xfrm>
              <a:off x="7613284" y="4214331"/>
              <a:ext cx="3903840" cy="173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3856B8F-B4AB-4585-AE8C-8D6B5FD615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284" y="4205331"/>
                <a:ext cx="392148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2CC4DE6-BD80-4F95-9667-E4055A15E363}"/>
                  </a:ext>
                </a:extLst>
              </p14:cNvPr>
              <p14:cNvContentPartPr/>
              <p14:nvPr/>
            </p14:nvContentPartPr>
            <p14:xfrm>
              <a:off x="503284" y="4399731"/>
              <a:ext cx="1211040" cy="385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2CC4DE6-BD80-4F95-9667-E4055A15E3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284" y="4390731"/>
                <a:ext cx="12286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E2E5B74-728D-44D3-9CE1-980B04B52B9A}"/>
                  </a:ext>
                </a:extLst>
              </p14:cNvPr>
              <p14:cNvContentPartPr/>
              <p14:nvPr/>
            </p14:nvContentPartPr>
            <p14:xfrm>
              <a:off x="2055604" y="4418091"/>
              <a:ext cx="918720" cy="321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E2E5B74-728D-44D3-9CE1-980B04B52B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6604" y="4409091"/>
                <a:ext cx="936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CA6F571-EEFD-4880-89E9-0C62EC329267}"/>
                  </a:ext>
                </a:extLst>
              </p14:cNvPr>
              <p14:cNvContentPartPr/>
              <p14:nvPr/>
            </p14:nvContentPartPr>
            <p14:xfrm>
              <a:off x="3315604" y="4221891"/>
              <a:ext cx="2108520" cy="482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CA6F571-EEFD-4880-89E9-0C62EC3292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6604" y="4212891"/>
                <a:ext cx="21261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B076A31-C1A8-49B0-8F0A-12BBDA596A42}"/>
                  </a:ext>
                </a:extLst>
              </p14:cNvPr>
              <p14:cNvContentPartPr/>
              <p14:nvPr/>
            </p14:nvContentPartPr>
            <p14:xfrm>
              <a:off x="257764" y="5060691"/>
              <a:ext cx="1191240" cy="3484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B076A31-C1A8-49B0-8F0A-12BBDA596A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764" y="5051691"/>
                <a:ext cx="1208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45AA19F-FF98-499C-8409-3F22BC8ABACF}"/>
                  </a:ext>
                </a:extLst>
              </p14:cNvPr>
              <p14:cNvContentPartPr/>
              <p14:nvPr/>
            </p14:nvContentPartPr>
            <p14:xfrm>
              <a:off x="1946524" y="4995531"/>
              <a:ext cx="1686240" cy="791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45AA19F-FF98-499C-8409-3F22BC8ABA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7524" y="4986531"/>
                <a:ext cx="170388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4ED788F-FF37-42C3-A253-F9BA199FDAEC}"/>
                  </a:ext>
                </a:extLst>
              </p14:cNvPr>
              <p14:cNvContentPartPr/>
              <p14:nvPr/>
            </p14:nvContentPartPr>
            <p14:xfrm>
              <a:off x="3951004" y="5077251"/>
              <a:ext cx="1862280" cy="6058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4ED788F-FF37-42C3-A253-F9BA199FDA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2004" y="5068251"/>
                <a:ext cx="18799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E624BEA-1DB6-4BC4-884F-5FE5643332AD}"/>
                  </a:ext>
                </a:extLst>
              </p14:cNvPr>
              <p14:cNvContentPartPr/>
              <p14:nvPr/>
            </p14:nvContentPartPr>
            <p14:xfrm>
              <a:off x="6128644" y="5123691"/>
              <a:ext cx="1034640" cy="224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E624BEA-1DB6-4BC4-884F-5FE5643332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9644" y="5114691"/>
                <a:ext cx="1052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9E87ED7-4129-4C69-88A8-8FF9E5CA7611}"/>
                  </a:ext>
                </a:extLst>
              </p14:cNvPr>
              <p14:cNvContentPartPr/>
              <p14:nvPr/>
            </p14:nvContentPartPr>
            <p14:xfrm>
              <a:off x="13308484" y="3385971"/>
              <a:ext cx="360" cy="9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9E87ED7-4129-4C69-88A8-8FF9E5CA7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299484" y="3376971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35206C9-CA17-42C1-9558-5E6177CD102D}"/>
                  </a:ext>
                </a:extLst>
              </p14:cNvPr>
              <p14:cNvContentPartPr/>
              <p14:nvPr/>
            </p14:nvContentPartPr>
            <p14:xfrm>
              <a:off x="1431724" y="1173051"/>
              <a:ext cx="10635480" cy="28494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35206C9-CA17-42C1-9558-5E6177CD10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2724" y="1164051"/>
                <a:ext cx="10653120" cy="28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5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207A-D024-425F-9F92-9A874AB3A691}"/>
              </a:ext>
            </a:extLst>
          </p:cNvPr>
          <p:cNvSpPr txBox="1"/>
          <p:nvPr/>
        </p:nvSpPr>
        <p:spPr>
          <a:xfrm>
            <a:off x="203764" y="1892174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Hash of the key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8DD1AF9-AA7C-4AB0-BF3A-BE2C37FA591D}"/>
                  </a:ext>
                </a:extLst>
              </p14:cNvPr>
              <p14:cNvContentPartPr/>
              <p14:nvPr/>
            </p14:nvContentPartPr>
            <p14:xfrm>
              <a:off x="91084" y="2915091"/>
              <a:ext cx="3680280" cy="826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8DD1AF9-AA7C-4AB0-BF3A-BE2C37FA5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4" y="2843091"/>
                <a:ext cx="37519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B782C16-7434-472C-AD49-88CA3AD17B8D}"/>
                  </a:ext>
                </a:extLst>
              </p14:cNvPr>
              <p14:cNvContentPartPr/>
              <p14:nvPr/>
            </p14:nvContentPartPr>
            <p14:xfrm>
              <a:off x="113404" y="659691"/>
              <a:ext cx="11812680" cy="59122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B782C16-7434-472C-AD49-88CA3AD17B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04" y="650691"/>
                <a:ext cx="11830320" cy="59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0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64969E-2F26-4277-B6C2-B9145619D4AE}"/>
                  </a:ext>
                </a:extLst>
              </p14:cNvPr>
              <p14:cNvContentPartPr/>
              <p14:nvPr/>
            </p14:nvContentPartPr>
            <p14:xfrm>
              <a:off x="395284" y="717651"/>
              <a:ext cx="5874840" cy="112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64969E-2F26-4277-B6C2-B9145619D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" y="708651"/>
                <a:ext cx="589248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AEB670-2A7B-416D-9370-029AF0BAF45B}"/>
                  </a:ext>
                </a:extLst>
              </p14:cNvPr>
              <p14:cNvContentPartPr/>
              <p14:nvPr/>
            </p14:nvContentPartPr>
            <p14:xfrm>
              <a:off x="6532564" y="1119771"/>
              <a:ext cx="364680" cy="25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AEB670-2A7B-416D-9370-029AF0BAF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564" y="1110771"/>
                <a:ext cx="3823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4A9995-20E6-402A-99CA-37F1AB0DC979}"/>
                  </a:ext>
                </a:extLst>
              </p14:cNvPr>
              <p14:cNvContentPartPr/>
              <p14:nvPr/>
            </p14:nvContentPartPr>
            <p14:xfrm>
              <a:off x="7282084" y="1031931"/>
              <a:ext cx="2016360" cy="73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4A9995-20E6-402A-99CA-37F1AB0DC9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3084" y="1022931"/>
                <a:ext cx="203400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BBAE6E-5EB2-4425-B5DC-C03EC8217E67}"/>
                  </a:ext>
                </a:extLst>
              </p14:cNvPr>
              <p14:cNvContentPartPr/>
              <p14:nvPr/>
            </p14:nvContentPartPr>
            <p14:xfrm>
              <a:off x="9729724" y="1058931"/>
              <a:ext cx="1228680" cy="29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BBAE6E-5EB2-4425-B5DC-C03EC8217E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0724" y="1049931"/>
                <a:ext cx="1246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FBA2B0-7494-457C-9B50-982CEC8F3E79}"/>
                  </a:ext>
                </a:extLst>
              </p14:cNvPr>
              <p14:cNvContentPartPr/>
              <p14:nvPr/>
            </p14:nvContentPartPr>
            <p14:xfrm>
              <a:off x="747724" y="1949211"/>
              <a:ext cx="11130120" cy="1529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FBA2B0-7494-457C-9B50-982CEC8F3E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724" y="1940211"/>
                <a:ext cx="11147760" cy="15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C7F9372-5393-4BCA-B22A-6A50BF924960}"/>
                  </a:ext>
                </a:extLst>
              </p14:cNvPr>
              <p14:cNvContentPartPr/>
              <p14:nvPr/>
            </p14:nvContentPartPr>
            <p14:xfrm>
              <a:off x="593644" y="3639411"/>
              <a:ext cx="9959400" cy="1438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C7F9372-5393-4BCA-B22A-6A50BF9249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644" y="3630411"/>
                <a:ext cx="9977040" cy="14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37E61D3-5106-46D9-9CEF-4D030763457F}"/>
                  </a:ext>
                </a:extLst>
              </p14:cNvPr>
              <p14:cNvContentPartPr/>
              <p14:nvPr/>
            </p14:nvContentPartPr>
            <p14:xfrm>
              <a:off x="10853644" y="4316571"/>
              <a:ext cx="1333800" cy="329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37E61D3-5106-46D9-9CEF-4D03076345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44644" y="4307571"/>
                <a:ext cx="135144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7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0E3944-7C3B-4094-A27A-72993D4AF953}"/>
                  </a:ext>
                </a:extLst>
              </p14:cNvPr>
              <p14:cNvContentPartPr/>
              <p14:nvPr/>
            </p14:nvContentPartPr>
            <p14:xfrm>
              <a:off x="371524" y="875331"/>
              <a:ext cx="968760" cy="33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0E3944-7C3B-4094-A27A-72993D4AF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524" y="866331"/>
                <a:ext cx="986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2BA346-125B-48F0-9FF7-D3DFDBB19960}"/>
                  </a:ext>
                </a:extLst>
              </p14:cNvPr>
              <p14:cNvContentPartPr/>
              <p14:nvPr/>
            </p14:nvContentPartPr>
            <p14:xfrm>
              <a:off x="3518644" y="989811"/>
              <a:ext cx="112320" cy="9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2BA346-125B-48F0-9FF7-D3DFDBB19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9644" y="980811"/>
                <a:ext cx="12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3242C4-5979-4C2D-AE39-A155EA9F58BC}"/>
                  </a:ext>
                </a:extLst>
              </p14:cNvPr>
              <p14:cNvContentPartPr/>
              <p14:nvPr/>
            </p14:nvContentPartPr>
            <p14:xfrm>
              <a:off x="3480124" y="782451"/>
              <a:ext cx="873000" cy="14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3242C4-5979-4C2D-AE39-A155EA9F58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1124" y="773451"/>
                <a:ext cx="890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14EF8D-CF2F-4524-B67E-23420A1585FD}"/>
                  </a:ext>
                </a:extLst>
              </p14:cNvPr>
              <p14:cNvContentPartPr/>
              <p14:nvPr/>
            </p14:nvContentPartPr>
            <p14:xfrm>
              <a:off x="1631524" y="767691"/>
              <a:ext cx="1433160" cy="57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14EF8D-CF2F-4524-B67E-23420A1585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2524" y="758691"/>
                <a:ext cx="14508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3F41C2-AE6D-4552-8489-8D6D09B2D3E8}"/>
                  </a:ext>
                </a:extLst>
              </p14:cNvPr>
              <p14:cNvContentPartPr/>
              <p14:nvPr/>
            </p14:nvContentPartPr>
            <p14:xfrm>
              <a:off x="206284" y="1441611"/>
              <a:ext cx="439560" cy="425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3F41C2-AE6D-4552-8489-8D6D09B2D3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284" y="1432611"/>
                <a:ext cx="457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72238D-21C8-4E58-B681-E4BB402913D8}"/>
                  </a:ext>
                </a:extLst>
              </p14:cNvPr>
              <p14:cNvContentPartPr/>
              <p14:nvPr/>
            </p14:nvContentPartPr>
            <p14:xfrm>
              <a:off x="1231204" y="1556091"/>
              <a:ext cx="605520" cy="26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72238D-21C8-4E58-B681-E4BB402913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2204" y="1547091"/>
                <a:ext cx="623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E701B6-8294-4040-B611-09290E67430B}"/>
                  </a:ext>
                </a:extLst>
              </p14:cNvPr>
              <p14:cNvContentPartPr/>
              <p14:nvPr/>
            </p14:nvContentPartPr>
            <p14:xfrm>
              <a:off x="2055604" y="1477611"/>
              <a:ext cx="651240" cy="474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E701B6-8294-4040-B611-09290E674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6604" y="1468611"/>
                <a:ext cx="6688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A979A9B-4671-4FE1-8769-41C7BB68361D}"/>
                  </a:ext>
                </a:extLst>
              </p14:cNvPr>
              <p14:cNvContentPartPr/>
              <p14:nvPr/>
            </p14:nvContentPartPr>
            <p14:xfrm>
              <a:off x="3107524" y="1489131"/>
              <a:ext cx="957240" cy="262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A979A9B-4671-4FE1-8769-41C7BB683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8524" y="1480131"/>
                <a:ext cx="974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F168CE-A001-44B1-A890-4205D4BFB488}"/>
                  </a:ext>
                </a:extLst>
              </p14:cNvPr>
              <p14:cNvContentPartPr/>
              <p14:nvPr/>
            </p14:nvContentPartPr>
            <p14:xfrm>
              <a:off x="4399204" y="1418211"/>
              <a:ext cx="428040" cy="501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F168CE-A001-44B1-A890-4205D4BFB4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0204" y="1409211"/>
                <a:ext cx="4456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63D040-1F11-4A72-9315-3FC3B3481471}"/>
                  </a:ext>
                </a:extLst>
              </p14:cNvPr>
              <p14:cNvContentPartPr/>
              <p14:nvPr/>
            </p14:nvContentPartPr>
            <p14:xfrm>
              <a:off x="5115964" y="1368891"/>
              <a:ext cx="558000" cy="61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63D040-1F11-4A72-9315-3FC3B3481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6964" y="1359891"/>
                <a:ext cx="5756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1EE6CA-76DD-43F6-BA45-CA276DCCAE47}"/>
                  </a:ext>
                </a:extLst>
              </p14:cNvPr>
              <p14:cNvContentPartPr/>
              <p14:nvPr/>
            </p14:nvContentPartPr>
            <p14:xfrm>
              <a:off x="30604" y="1970451"/>
              <a:ext cx="488520" cy="620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1EE6CA-76DD-43F6-BA45-CA276DCCAE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04" y="1961451"/>
                <a:ext cx="5061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4EC8F9-50C6-4886-B8D2-307584204E93}"/>
                  </a:ext>
                </a:extLst>
              </p14:cNvPr>
              <p14:cNvContentPartPr/>
              <p14:nvPr/>
            </p14:nvContentPartPr>
            <p14:xfrm>
              <a:off x="4745164" y="2061531"/>
              <a:ext cx="1196280" cy="347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4EC8F9-50C6-4886-B8D2-307584204E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36164" y="2052531"/>
                <a:ext cx="1213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5A73EA3-7AC3-4F5A-98CD-2EE2B092ED78}"/>
                  </a:ext>
                </a:extLst>
              </p14:cNvPr>
              <p14:cNvContentPartPr/>
              <p14:nvPr/>
            </p14:nvContentPartPr>
            <p14:xfrm>
              <a:off x="4681084" y="2531691"/>
              <a:ext cx="1833480" cy="33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5A73EA3-7AC3-4F5A-98CD-2EE2B092ED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2084" y="2522691"/>
                <a:ext cx="18511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CBCBE02-A596-4AF1-A3EF-82FA834F9989}"/>
                  </a:ext>
                </a:extLst>
              </p14:cNvPr>
              <p14:cNvContentPartPr/>
              <p14:nvPr/>
            </p14:nvContentPartPr>
            <p14:xfrm>
              <a:off x="1270804" y="2160891"/>
              <a:ext cx="3160440" cy="795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CBCBE02-A596-4AF1-A3EF-82FA834F99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1804" y="2151891"/>
                <a:ext cx="317808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C6D152-A53D-4B8B-BD02-60766E603EA7}"/>
                  </a:ext>
                </a:extLst>
              </p14:cNvPr>
              <p14:cNvContentPartPr/>
              <p14:nvPr/>
            </p14:nvContentPartPr>
            <p14:xfrm>
              <a:off x="-3040556" y="1940931"/>
              <a:ext cx="48600" cy="3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C6D152-A53D-4B8B-BD02-60766E603E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3049556" y="1931931"/>
                <a:ext cx="66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8AF9F8-E4F9-4D10-8E73-1D27036D3713}"/>
                  </a:ext>
                </a:extLst>
              </p14:cNvPr>
              <p14:cNvContentPartPr/>
              <p14:nvPr/>
            </p14:nvContentPartPr>
            <p14:xfrm>
              <a:off x="8843764" y="3333411"/>
              <a:ext cx="452160" cy="1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8AF9F8-E4F9-4D10-8E73-1D27036D37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34764" y="3324411"/>
                <a:ext cx="469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3A54D9-6703-4741-91CF-98F671C9BFD7}"/>
                  </a:ext>
                </a:extLst>
              </p14:cNvPr>
              <p14:cNvContentPartPr/>
              <p14:nvPr/>
            </p14:nvContentPartPr>
            <p14:xfrm>
              <a:off x="10018444" y="3333411"/>
              <a:ext cx="664920" cy="1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3A54D9-6703-4741-91CF-98F671C9BF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09444" y="3324411"/>
                <a:ext cx="682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5DC584C-59F7-4363-913A-161C63DEB678}"/>
                  </a:ext>
                </a:extLst>
              </p14:cNvPr>
              <p14:cNvContentPartPr/>
              <p14:nvPr/>
            </p14:nvContentPartPr>
            <p14:xfrm>
              <a:off x="11295724" y="3344931"/>
              <a:ext cx="868320" cy="6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5DC584C-59F7-4363-913A-161C63DEB6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86724" y="3335931"/>
                <a:ext cx="885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30A502E-E8EB-4C64-A3BB-CBE600A1E9C6}"/>
                  </a:ext>
                </a:extLst>
              </p14:cNvPr>
              <p14:cNvContentPartPr/>
              <p14:nvPr/>
            </p14:nvContentPartPr>
            <p14:xfrm>
              <a:off x="8492044" y="2666691"/>
              <a:ext cx="947520" cy="264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30A502E-E8EB-4C64-A3BB-CBE600A1E9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83044" y="2657691"/>
                <a:ext cx="9651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9B67708-3AD1-4A0D-BC76-8768878E060E}"/>
                  </a:ext>
                </a:extLst>
              </p14:cNvPr>
              <p14:cNvContentPartPr/>
              <p14:nvPr/>
            </p14:nvContentPartPr>
            <p14:xfrm>
              <a:off x="6698524" y="638091"/>
              <a:ext cx="2454840" cy="1850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9B67708-3AD1-4A0D-BC76-8768878E06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9524" y="629091"/>
                <a:ext cx="2472480" cy="18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7017441-3451-46C3-8D23-A00D5A908B0E}"/>
                  </a:ext>
                </a:extLst>
              </p14:cNvPr>
              <p14:cNvContentPartPr/>
              <p14:nvPr/>
            </p14:nvContentPartPr>
            <p14:xfrm>
              <a:off x="6738124" y="2633931"/>
              <a:ext cx="1577520" cy="822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7017441-3451-46C3-8D23-A00D5A908B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9124" y="2624931"/>
                <a:ext cx="159516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C79FD4-CD89-4C0B-B81B-492C6AF2DB44}"/>
                  </a:ext>
                </a:extLst>
              </p14:cNvPr>
              <p14:cNvContentPartPr/>
              <p14:nvPr/>
            </p14:nvContentPartPr>
            <p14:xfrm>
              <a:off x="-6836" y="3573531"/>
              <a:ext cx="755640" cy="7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C79FD4-CD89-4C0B-B81B-492C6AF2DB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15836" y="3564531"/>
                <a:ext cx="773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1129106-7B9F-4B4F-813E-9D61906E8322}"/>
                  </a:ext>
                </a:extLst>
              </p14:cNvPr>
              <p14:cNvContentPartPr/>
              <p14:nvPr/>
            </p14:nvContentPartPr>
            <p14:xfrm>
              <a:off x="1081444" y="3550851"/>
              <a:ext cx="616680" cy="17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1129106-7B9F-4B4F-813E-9D61906E83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2444" y="3541851"/>
                <a:ext cx="634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1755ED4-CE25-4576-BBF9-FDF64FA69A25}"/>
                  </a:ext>
                </a:extLst>
              </p14:cNvPr>
              <p14:cNvContentPartPr/>
              <p14:nvPr/>
            </p14:nvContentPartPr>
            <p14:xfrm>
              <a:off x="2426764" y="3562011"/>
              <a:ext cx="626760" cy="2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1755ED4-CE25-4576-BBF9-FDF64FA69A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17764" y="3553011"/>
                <a:ext cx="644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7568D2D-B72D-4173-BA71-183378970EFF}"/>
                  </a:ext>
                </a:extLst>
              </p14:cNvPr>
              <p14:cNvContentPartPr/>
              <p14:nvPr/>
            </p14:nvContentPartPr>
            <p14:xfrm>
              <a:off x="3934444" y="3558051"/>
              <a:ext cx="832320" cy="6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7568D2D-B72D-4173-BA71-183378970EF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25444" y="3549051"/>
                <a:ext cx="849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E1922B1-1D6B-4636-BF17-63E7CB4D50AE}"/>
                  </a:ext>
                </a:extLst>
              </p14:cNvPr>
              <p14:cNvContentPartPr/>
              <p14:nvPr/>
            </p14:nvContentPartPr>
            <p14:xfrm>
              <a:off x="5897524" y="3560931"/>
              <a:ext cx="99720" cy="4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E1922B1-1D6B-4636-BF17-63E7CB4D50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8524" y="3551931"/>
                <a:ext cx="117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E6DF2FC-8707-43BF-8377-D6D76AED119B}"/>
                  </a:ext>
                </a:extLst>
              </p14:cNvPr>
              <p14:cNvContentPartPr/>
              <p14:nvPr/>
            </p14:nvContentPartPr>
            <p14:xfrm>
              <a:off x="401764" y="4165731"/>
              <a:ext cx="936360" cy="206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E6DF2FC-8707-43BF-8377-D6D76AED11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2764" y="4156731"/>
                <a:ext cx="954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C877422-0B2B-4EF4-AE92-DA12B4427768}"/>
                  </a:ext>
                </a:extLst>
              </p14:cNvPr>
              <p14:cNvContentPartPr/>
              <p14:nvPr/>
            </p14:nvContentPartPr>
            <p14:xfrm>
              <a:off x="503284" y="3693771"/>
              <a:ext cx="772560" cy="365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C877422-0B2B-4EF4-AE92-DA12B44277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284" y="3684771"/>
                <a:ext cx="7902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8202E82-917E-408A-A080-231A0486CEBA}"/>
                  </a:ext>
                </a:extLst>
              </p14:cNvPr>
              <p14:cNvContentPartPr/>
              <p14:nvPr/>
            </p14:nvContentPartPr>
            <p14:xfrm>
              <a:off x="1780564" y="3949011"/>
              <a:ext cx="1732320" cy="504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8202E82-917E-408A-A080-231A0486CE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1564" y="3940011"/>
                <a:ext cx="17499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509329A-578E-4096-858B-4D92A9BF08EA}"/>
                  </a:ext>
                </a:extLst>
              </p14:cNvPr>
              <p14:cNvContentPartPr/>
              <p14:nvPr/>
            </p14:nvContentPartPr>
            <p14:xfrm>
              <a:off x="420484" y="4695291"/>
              <a:ext cx="2433960" cy="354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509329A-578E-4096-858B-4D92A9BF08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1484" y="4686291"/>
                <a:ext cx="24516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161410F-1AD1-42D9-8EFB-C4D6E83E28FA}"/>
                  </a:ext>
                </a:extLst>
              </p14:cNvPr>
              <p14:cNvContentPartPr/>
              <p14:nvPr/>
            </p14:nvContentPartPr>
            <p14:xfrm>
              <a:off x="3117604" y="4702131"/>
              <a:ext cx="1536840" cy="270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161410F-1AD1-42D9-8EFB-C4D6E83E28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08604" y="4693131"/>
                <a:ext cx="1554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E8E2299-1ED5-488E-A2FC-3B5FF2DD017E}"/>
                  </a:ext>
                </a:extLst>
              </p14:cNvPr>
              <p14:cNvContentPartPr/>
              <p14:nvPr/>
            </p14:nvContentPartPr>
            <p14:xfrm>
              <a:off x="5113804" y="4659291"/>
              <a:ext cx="1785600" cy="275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E8E2299-1ED5-488E-A2FC-3B5FF2DD01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04804" y="4650291"/>
                <a:ext cx="1803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0DA095B-DA2A-4943-8311-9D6AB3545B5D}"/>
                  </a:ext>
                </a:extLst>
              </p14:cNvPr>
              <p14:cNvContentPartPr/>
              <p14:nvPr/>
            </p14:nvContentPartPr>
            <p14:xfrm>
              <a:off x="92164" y="5155011"/>
              <a:ext cx="590760" cy="560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0DA095B-DA2A-4943-8311-9D6AB3545B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164" y="5146011"/>
                <a:ext cx="6084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BE9D336-2D8C-4536-AAE9-D31EF783DFC3}"/>
                  </a:ext>
                </a:extLst>
              </p14:cNvPr>
              <p14:cNvContentPartPr/>
              <p14:nvPr/>
            </p14:nvContentPartPr>
            <p14:xfrm>
              <a:off x="1105564" y="5300451"/>
              <a:ext cx="807480" cy="393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BE9D336-2D8C-4536-AAE9-D31EF783DF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6564" y="5291451"/>
                <a:ext cx="825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521C34C-7BCB-43FF-9B00-A5C705C1A0CD}"/>
                  </a:ext>
                </a:extLst>
              </p14:cNvPr>
              <p14:cNvContentPartPr/>
              <p14:nvPr/>
            </p14:nvContentPartPr>
            <p14:xfrm>
              <a:off x="2410924" y="5303331"/>
              <a:ext cx="912600" cy="319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521C34C-7BCB-43FF-9B00-A5C705C1A0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01924" y="5294331"/>
                <a:ext cx="9302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06CF03D-AACA-4A1E-9FE3-31A48FDBF49F}"/>
                  </a:ext>
                </a:extLst>
              </p14:cNvPr>
              <p14:cNvContentPartPr/>
              <p14:nvPr/>
            </p14:nvContentPartPr>
            <p14:xfrm>
              <a:off x="3634924" y="5348691"/>
              <a:ext cx="293760" cy="254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06CF03D-AACA-4A1E-9FE3-31A48FDBF4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25924" y="5339691"/>
                <a:ext cx="3114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28376D9-ED24-4BAD-AFA1-7C00511D5226}"/>
                  </a:ext>
                </a:extLst>
              </p14:cNvPr>
              <p14:cNvContentPartPr/>
              <p14:nvPr/>
            </p14:nvContentPartPr>
            <p14:xfrm>
              <a:off x="7995964" y="4612851"/>
              <a:ext cx="516600" cy="208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28376D9-ED24-4BAD-AFA1-7C00511D52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86964" y="4603851"/>
                <a:ext cx="534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0F2E488-87E1-4C34-AD42-534B01A0BC1B}"/>
                  </a:ext>
                </a:extLst>
              </p14:cNvPr>
              <p14:cNvContentPartPr/>
              <p14:nvPr/>
            </p14:nvContentPartPr>
            <p14:xfrm>
              <a:off x="8712004" y="4428531"/>
              <a:ext cx="1616040" cy="332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0F2E488-87E1-4C34-AD42-534B01A0BC1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03004" y="4419531"/>
                <a:ext cx="16336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815FD50-6CC0-4250-80AB-F62E1FA0B6D1}"/>
                  </a:ext>
                </a:extLst>
              </p14:cNvPr>
              <p14:cNvContentPartPr/>
              <p14:nvPr/>
            </p14:nvContentPartPr>
            <p14:xfrm>
              <a:off x="4169884" y="5080131"/>
              <a:ext cx="5898600" cy="1324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815FD50-6CC0-4250-80AB-F62E1FA0B6D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60884" y="5071131"/>
                <a:ext cx="591624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45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2366</TotalTime>
  <Words>125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Count subarrays with given sum</vt:lpstr>
      <vt:lpstr>Count subarrays with given sum</vt:lpstr>
      <vt:lpstr>Count subarrays with given sum</vt:lpstr>
      <vt:lpstr>Largest subarray with 0 sum</vt:lpstr>
      <vt:lpstr>Internal Working of HashMap</vt:lpstr>
      <vt:lpstr>Internal Working of HashMap</vt:lpstr>
      <vt:lpstr>Internal Working of HashMap</vt:lpstr>
      <vt:lpstr>Internal Working of HashMap</vt:lpstr>
      <vt:lpstr>Internal Working of HashSet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385</cp:revision>
  <dcterms:created xsi:type="dcterms:W3CDTF">2020-04-22T15:02:33Z</dcterms:created>
  <dcterms:modified xsi:type="dcterms:W3CDTF">2022-06-03T13:31:28Z</dcterms:modified>
</cp:coreProperties>
</file>