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344" r:id="rId2"/>
    <p:sldId id="367" r:id="rId3"/>
    <p:sldId id="373" r:id="rId4"/>
    <p:sldId id="372" r:id="rId5"/>
    <p:sldId id="368" r:id="rId6"/>
    <p:sldId id="371" r:id="rId7"/>
    <p:sldId id="370" r:id="rId8"/>
    <p:sldId id="374" r:id="rId9"/>
    <p:sldId id="375" r:id="rId10"/>
    <p:sldId id="369" r:id="rId11"/>
    <p:sldId id="377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225"/>
    <a:srgbClr val="27823F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>
        <p:scale>
          <a:sx n="100" d="100"/>
          <a:sy n="100" d="100"/>
        </p:scale>
        <p:origin x="85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49:29.19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277 74 422 0,'0'0'146'16,"0"0"-40"-16,0 0 3 15,0 0-18-15,0 0-30 16,0 0 16-16,63-68 6 15,20 65-41-15,33 3-4 0,34 0 7 16,13 0-12 0,-1 20-16-16,-14-5-3 0,-37-5-5 15,-34 0-4-15,-36-8 0 16,-28-2 4-16,-13 3-2 16,0-3 4-16,0 0 8 15,-10 3 2-15,-54 5-16 16,-43 10 6-16,-30 7 16 15,-15 1-18 1,21 0-2-16,23-1-2 0,26-5 1 16,21-3-2-16,20-2-4 15,19-10 2-15,16 0-2 16,6-5-2-16,0 5-5 0,19-3 6 16,51 6 1-16,40-2 8 15,33-3-2-15,10-3 0 16,-13 0-4-16,-35 0 3 15,-42 0 2-15,-30 0-1 16,-24 0 10-16,-9 0 0 16,0 0-4-16,0 0 3 15,-3 0-6-15,-42 0-9 16,-31 4 2-16,-35 9 3 16,-23 4-2-16,-3 9 1 15,7-3-3-15,4 3 0 16,5 0 1-16,12-1 0 0,26-5-1 15,33-8-2 1,34-7 1-16,16-2-7 0,13 3-5 16,40 0 8-16,34-6 4 15,30 0 1-15,26 0 0 16,10-18-1-16,-13-1-4 16,-27 4 4-16,-36 4 0 15,-33 8 0-15,-22 0 0 16,-14 3 2-16,-8 0-2 15,0 0 0-15,0 0-3 16,-27 0 2-16,-42 0-15 16,-42 14 16-16,-39 9 4 0,-12 1 0 15,10-2-2 1,31-2 1-16,36-3-2 0,44 1-1 16,27-2-3-16,14 5-4 15,42 5 2-15,50-5 5 16,47 0 4-16,36-6 0 15,9-13-4-15,-13-2 0 16,-37 0 3-16,-48 0 1 16,-37 0-3-16,-35 0 1 15,-14 0 0-15,0 0 0 16,0 0 0-16,-31 0-2 16,-42 0-2-16,-38 0 2 15,-35 8 0-15,-10 10 1 16,0 2 0-16,4 6 2 15,12 3-1-15,10 2-1 0,21-3 0 16,40-5-2 0,31-5-1-16,32-7-3 0,6 0-1 15,50-2-5-15,52-5 11 16,41-4 8-16,32 0-8 16,15-4 2-16,-15-16-4 15,-26 3 2-15,-34 2 0 16,-37 4 4-16,-26 0-3 15,-30 2 0-15,-13 4 1 16,-9 5 1-16,0 0-1 16,-18 0-2-16,-50 0 1 15,-36 0-1-15,-39 11 0 0,-12 14-2 16,-1 3 2-16,19 5 3 16,43-11-2-16,42-5 0 15,36 1-1-15,16-2-13 16,41 3 9-16,36-3 4 15,30-7 6-15,17-9-1 16,7 0-4-16,-4 0 1 16,-17-7-1-16,-17-6-1 15,-24 4 1-15,-27 0-1 16,-20 7 1-16,-18 2 1 16,-4 0 0-16,0 0-1 15,-32 0-1-15,-51 0-5 16,-40 20 5-16,-37 11 6 0,-2 4-6 15,16-1 3 1,31-8-2-16,43-1 0 0,34-7-1 16,29-2 0-16,9-1-8 15,28 0 4-15,46-10 4 16,30-5 3-16,36 0 4 16,15-9-7-16,-6-14 0 15,-18 0 0-15,-40 6 3 16,-39 3-2-16,-30 8 0 15,-22 4 0-15,-3-4 1 16,-60 0-2-16,-49 0-20 16,-40 6-74-16,-26 0-112 0,-3 0-172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54.6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19 163 618 0,'0'0'89'0,"0"0"-2"15,0 0-8-15,0 0-43 16,0 0-23-16,0 0 32 16,-19 68 27-16,63-62 16 15,10-6-10-15,-4 0-22 0,-11-14-19 16,-8-14-8-16,-15-4-2 15,-6-3-7-15,-10-2 0 16,0 3-13-16,0 5-7 16,-3 8-2-16,-16 16-14 15,0 5-62-15,3 5-79 16,16 31-33-16,0 6-150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53.1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121 992 548 0,'0'0'189'0,"0"0"-18"16,0 0-36-16,0 0-7 0,0 0-34 15,0 0-3-15,-36-128-36 16,31 128-25-16,-6 25-30 16,-1 27 3-16,-1 17 4 15,7-1-4-15,6-1 0 16,0-11 0-16,9-19-3 15,18-11 1-15,1-14 2 16,10-12-3-16,9-4 4 16,14-44 4-16,15-24-3 15,10-17-2-15,6-13-3 16,-9-14 3-16,-11-17 1 16,-11-15 0-16,-20-7-4 15,-9 12 0-15,-20 29 2 0,-12 34-2 16,0 34-1-16,0 20 1 15,-19 23 4-15,-9 3-4 16,-7 20-3-16,-16 52 0 16,-6 34 0-16,7 31 3 15,15 18 0-15,24 1 2 16,11-16 0-16,33-24-2 16,36-31 0-16,13-28 3 15,17-29-3-15,6-28-2 16,7-11-24-16,-2-55-47 15,-11-9-83-15,-36-1-48 16,-41 9 14-16,-22 8-84 0,-44 10-133 16</inkml:trace>
  <inkml:trace contextRef="#ctx0" brushRef="#br0" timeOffset="167">594 506 479 0,'0'0'174'16,"0"0"-13"-16,0 0-16 15,0 0-77-15,187-137-47 16,-69 105-2-16,6 4-2 16,-20 5-14-16,-27 9-3 15,-33 8-81-15,-31 6-98 16,-13 0-25-16,-10 0 14 16</inkml:trace>
  <inkml:trace contextRef="#ctx0" brushRef="#br0" timeOffset="500">292 235 381 0,'0'0'192'16,"0"0"-83"-16,0 0-26 16,0 0 27-16,0 0-34 15,0 0-20-15,-111-46-11 16,98 46-23-16,-12 34-18 15,-10 29 2-15,-10 17-5 0,7 0 4 16,16-14-4 0,19-14-1-16,3-18-3 0,19-23 2 15,28-11 2-15,17-20 39 16,0-34-7-16,-10-6-1 16,-13-2-11-16,-25 1 2 15,-16 7-4-15,0 8-15 16,-35 11-4-16,-15 19-2 15,-5 16-6-15,11 0-9 16,19 25-60-16,25 23-81 16,9 7-130-16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55.9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332 254 739 0,'0'0'201'15,"0"0"-79"-15,0 0-32 16,0 0 11-16,0 0-32 16,-25-152-32-16,-7 115-9 15,1 8-2-15,1 6-10 16,2 12-9-16,6 11-5 16,-3 0-2-16,-4 20-9 0,-7 28 7 15,2 14 4 1,5 6-2-16,20-9 0 0,9-1-6 15,0-13 6 1,38-8 0-16,6-13-4 0,7-19-12 16,-6-5 10-16,-3 0 4 15,-12-26 2-15,0-8 7 16,-8-6 1-16,-3 0-1 16,-7-3-3-16,1 6 7 15,-7 5-9-15,-3 9 6 16,0 12 2-16,1 8-3 15,-4 3-2-15,0 0-5 16,0 6-9-16,3 31-11 16,3 15 20-16,0 7 3 0,5 4 0 15,-6-2-2-15,6-16 3 16,-2-11-3-16,1-19 0 16,-1-12 0-16,1-3 0 15,8 0 3-15,17-26-2 16,14-23 23-16,10-11-10 15,-2 0-6-15,-8 6-4 16,-8 5-1-16,-13 11-1 16,-9 17-2-16,-10 9-1 15,-5 12 0-15,-1 0-2 16,3 0-8-16,8 23-5 16,-3 11 12-16,3 3 0 15,-6-5 2-15,0-6 1 0,1-9 2 16,1-6 1-16,-4-5 0 15,3-6-3-15,1 0 0 16,-1 0 0-16,10 0 4 16,0-14 5-16,3-12-1 15,-3-3-7-15,1 1 1 16,-4 4-1-16,-7 10 1 16,-5 6-1-16,-4 8-2 15,0 0 0-15,0 0-3 16,6 0-4-16,3 22-5 15,1 10 12-15,2 5 0 16,-2-5 1-16,3-7 0 0,-1-8 0 16,2-5 1-1,8-9 0-15,3-3 3 0,16 0-4 16,6-28 12-16,8-13-11 16,-4-4 3-16,-7-1-3 15,-5 6 0-15,-17 3 3 16,-6 11-3-16,-7 12-1 15,-3 12 0-15,-6 2-3 16,0 0-2-16,0 7-12 16,0 22 2-16,0 8 9 15,0-8 6-15,13-6 3 16,6-12-1-16,9-8-2 16,8-3 2-16,8 0 3 0,0-12 2 15,-6-10-3 1,-2-1-2-16,-11-3 0 0,-6-2 3 15,-3 2 0-15,-7 3 0 16,-9 11 1-16,0 6 1 16,0 6 7-16,0 0-14 15,-6 26-16-15,-32 37 12 16,-9 23 4-16,-14 24 1 16,-2 12 2-16,-1 20-2 15,-6 19 5-15,3 13-5 16,7 9 4-16,10 3-4 15,11 5 2-15,7-19-5 0,10-15 6 16,9-42-3 0,4-41-1-16,3-43 5 0,-7-31 7 15,-20 0 28-15,-14-14 13 16,-22-23-28-16,-14-9-22 16,-4-10-3-16,2-20-9 15,16-1-11-15,27-14-33 16,39-15-10-16,23-14-40 15,87-19-108-15,55-16-160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59.1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0 798 819 0,'0'0'126'16,"0"0"-74"-16,0 0 65 15,0 0-7-15,0 0-62 16,0 0-3-16,-20-3 15 16,20 3-28-16,0 0-14 15,0 0-16-15,0 6 1 16,17 20-3-16,5 14 0 15,6 11 5-15,4 0 2 16,-7 4-4-16,-6-9 0 0,-13-3-2 16,-3-9-1-16,-3-11 3 15,0-9-3-15,0-6 0 16,-12-4 0-16,-14-4 1 16,-2 0 2-16,6-26-1 15,16-18-2-15,6-4-4 16,25-12-12-16,44-14-16 15,17-1 11-15,4-4-9 16,-8 8-4-16,-16 13 27 16,-24 15 7-16,-17 23 7 15,-15 8 2-15,-10 12 6 16,0 0-5-16,0 0-3 16,0 0-7-16,0 0 0 0,-3 0 0 15,-16 20 1 1,-11 9 2-16,5 8-3 0,9 3-2 15,7 6 2-15,9-3-2 16,0-1 1-16,0-7 1 16,22-12-3-16,20-12 0 15,15-11 2-15,10 0 2 16,2-11 6-16,-1-18-5 16,-18 0 2-16,-15 1-1 15,-13 3 6-15,-9 1 5 16,-7 10-1-16,-6 8 10 15,0 6-4-15,0 0-7 0,0 0-12 16,0 12-2 0,0 31-2-16,-16 23 4 0,-3 16 5 15,-12 19-1-15,-4 16 8 16,-13 10 1-16,-3 12-1 16,4 7-5-16,5-4-2 15,10-5-1-15,7-13-3 16,9-24 0-16,7-35 3 15,2-28 0-15,7-31-3 16,0-6 1-16,0 0 8 16,0-37 13-16,0-29 45 15,0-26-68-15,0-13 1 16,0-21-1-16,0-14 0 16,10-17-8-16,12 0-5 15,6 8 1-15,10 20-1 0,4 21 0 16,6 17 5-16,-4 16 3 15,-5 20 2-15,-8 15 3 16,-2 21-3-16,-7 7 1 16,3 12-1-16,3 0 2 15,8 31-8-15,-1 25 2 16,-7 5 0-16,-12 14-1 16,-16-6-2-16,0 2-1 15,-25-8 3-15,-10-8-6 16,-1-13-10-16,8-16-10 15,6-11 8-15,3-10 1 16,6-5 20-16,7 0 5 0,6 0 0 16,0 0-2-1,0 0-2-15,0 0-15 0,3-9-1 16,19-16 8-16,10-7 7 16,2-5 4-16,15-3 2 15,-5 0 0-15,0-3 2 16,-5 3 5-16,-11 9-3 15,-2-1 6-15,-11 12 5 16,1 2-2-16,-3 7-7 16,-4 3-3-16,5 5-4 15,2 3 0-15,6 0-4 16,6 0 4-16,4 0-2 16,-7 22-1-16,-3 8-6 0,-5 11 1 15,-6 3 8 1,-3 5 0-16,1-3 5 0,-2-6-4 15,5-9 0-15,4-8 1 16,0-6-1-16,0-2 0 16,2-10 0-16,1-1-1 15,8-4 0-15,4 0-2 16,4-9 2-16,9-26 5 16,1-8 13-16,-7-5-1 15,-6-7-1-15,-13 4-4 16,-10 0-1-16,-6 5 8 15,-3 9-14-15,0 8 9 0,0 12-4 16,0 5-5 0,-9 7-5-16,-1 5-2 0,-5 0 0 15,-11 17 2-15,1 23 0 16,-3 9 1-16,14-1-1 16,14 1-1-16,0-4 1 15,6-4 0-15,30-10-1 16,2-14 2-16,12-15-2 15,2-2 0-15,8 0 1 16,1-30 0-16,-11-8 10 16,-2-5-2-16,-17-8-1 15,-6 5-3-15,-11-3-1 16,-9 10 3-16,-5 15 2 16,0 8-8-16,0 9 4 15,0 7-4-15,0 0-5 0,0 33-15 16,0 18 20-16,0 8 0 15,-2-1 1-15,2 2 1 16,0-6 1-16,0-2-1 16,10-12-2-16,5-12 2 15,-2-14-1-15,-7-8 2 16,-6-6-3-16,0 0 5 16,0 0-2-16,-9 0-3 15,-16-13-31-15,-8-5-3 16,5 6 6-16,3 4 11 15,6 2 10-15,9 4 7 16,4 2 1-16,6-4-1 0,0 4 0 16,0-3-1-16,12-8-8 15,23-6-6-15,6-6 15 16,7-2 10-16,0-4 7 16,-4 1 4-16,1-1-1 15,-10-5 1-15,-10-1 1 16,-6-2-9-16,-13 2 5 15,-2 2-15-15,-4 6 9 16,0 14-1-16,0 7-4 16,0 6-1-16,0 0-6 15,-7 0 0-15,-24 26-5 16,-7 16 5-16,0 8 5 16,13-2-5-16,14 1 0 15,11 4 0-15,0 5 1 0,30-5-1 16,4-9 1-16,7-15-1 15,4-19 0-15,0-10 1 16,2-9 4-16,4-33 3 16,-6-9 0-16,-4-9-4 15,-13 5-2-15,-6 4 1 16,-9 14-1-16,-7 16-1 16,0 16-1-16,-6 5 0 15,7 0-6-15,-1 0-2 16,5 12-4-16,-3 16 12 15,3 1-4-15,1 2 3 0,-2-2 1 16,2-3 1 0,1-6 1-16,-1-9-2 0,-5-6 0 15,-1-5 0-15,-3 0-2 16,10 0-5-16,9-5 2 16,11-15 5-16,-5-3 0 15,0 6 3-15,-6 9-3 16,-6 4-5-16,3 4-2 15,-3 0-5-15,-2 0 2 16,3 12 9-16,3 2-8 16,2 1 6-16,4-7 0 15,5-2-1-15,1-6 2 16,7 0 0-16,-8-23 2 16,4-17 6-16,-2-15 0 15,-5-16 7-15,-6-14-4 0,-9-16 7 16,-10-16-4-16,-3-3 7 15,0 12-8-15,0 21 3 16,-10 34 3-16,-5 27 0 16,4 11-4-16,6 15-8 15,-3 0-5-15,-4 29 0 16,-4 42-9-16,-3 32 9 16,7 20 1-16,8 3-1 15,4-6 1-15,0-12-1 16,0-16-1-16,7-24-3 15,5-16-32-15,4-26-39 16,0-17-17-16,-7-9-29 0,-6-4-39 16,-3-32 5-1,0-13 11-15,-25 1 22 0,-13-1 12 16,0 6-35-16,7 6 90 16,8-1 55-1,7 7 25-15,10 5 53 0,3 9 26 16,3 6 39-16,0 8 8 15,0 0-57-15,15 0-50 16,26 0 6-16,17 3-1 16,13 0 10-16,1 0-13 15,10-3-8-15,1 0-6 16,-1 3-4-16,-8-2-3 16,-13 2-2-16,-14 0-3 0,-18-3-12 15,-17 0 6 1,-9 3 4-16,-3 0 0 0,0 0-1 15,0-3-2-15,-15 0-10 16,-23 3 2-16,-14 0-5 16,-5 0-1-16,-2 20-1 15,10 8 0-15,5 10-1 16,9-1-1-16,10 3 1 16,11 0 2-16,11-2-2 15,3-10 1-15,3-5-5 16,30-13 5-16,5-6 0 15,3-4 0-15,-5 0 5 0,-5 0 4 16,-2-22-5 0,-7-6 0-16,0 7 1 0,-10 1-3 15,-2 8 1-15,-7 9-2 16,-3 3-2-16,0 0 1 16,0 0-7-16,0 0-1 15,0 0 2-15,14 0 4 16,0 3 2-16,13 7 3 15,14-5 1-15,3-5-3 16,14 0 3-16,-2-18-2 16,-2-10-1-16,-7-7 2 15,-8-10 6-15,-4-13 2 16,-7-13 11-16,-12-20-7 16,-5-18 7-16,-8 3-10 15,-3 9-10-15,0 25 3 0,-8 27 2 16,-20 22-1-16,3 14 3 15,6 9-6-15,0 0-1 16,6 20-2-16,1 35 0 16,-4 22 4-16,10 17-1 15,-2 9-2-15,8 3 0 16,0-3-1-16,0-14 1 16,8-21-1-16,23-14-11 15,20-21-12-15,21-20-21 16,21-13-13-16,6 0-37 15,-13-23-65-15,-23-11-51 16,-35 2-32-16,-28-4 39 0,0-2 57 16,-44 1-93-16</inkml:trace>
  <inkml:trace contextRef="#ctx0" brushRef="#br0" timeOffset="312">4249 495 180 0,'0'0'222'0,"0"0"-59"15,0 0-10-15,0 0 8 16,0 0-63-16,0 0-15 15,0 0 12-15,121-80-24 16,-74 77-12-16,11 0-14 16,2-3-14-16,7 0-7 15,-4-2 4-15,-6 2-11 16,-18 4-8-16,-17 2-2 16,-16 0-4-16,-6 0-1 0,0 0-2 15,0 8-1-15,0 32 1 16,0 11 0-16,0 10 7 15,0-2 6-15,0-1-4 16,0-4 0 0,0-11 1-16,0-12-5 0,0-10-2 15,4-10 1-15,-1-6-3 16,-3-5 2-16,0 0-3 16,0 0-35-16,0 0-119 15,0 0-104-15,0-28-123 16</inkml:trace>
  <inkml:trace contextRef="#ctx0" brushRef="#br0" timeOffset="639">4580 40 572 0,'0'0'161'15,"0"0"-86"-15,0 0-35 16,0 0-26-16,0 0-14 15,0 0 39-15,-26 52-7 16,26-23 14-16,20-4-4 16,21-5 8-16,3-8-9 15,-3-6 7-15,-8-6-4 0,-11 0-5 16,-13 0-11-16,1-6 14 16,-7-20-4-16,3-3-27 15,-3 1-9-15,-3 2-2 16,0 3 0-16,3 6-13 15,1 6-82-15,2 2-56 16,10 6-111-16,6 0-39 16,20 0-241-16</inkml:trace>
  <inkml:trace contextRef="#ctx0" brushRef="#br0" timeOffset="2005">4983 878 569 0,'0'0'200'0,"0"0"-91"16,0 0-24-16,0 0-14 16,0 0-31-16,0 0-18 15,0 0 3-15,89-143 1 16,-89 120 2-16,0 3 3 15,0 0-12-15,0-3-3 16,0 3 4-16,0 3-3 0,0 3 5 16,0 4 4-16,0 6-3 15,0 4 3-15,0 0-7 16,0 0-8-16,0 0-8 16,-3 0 3-16,0 0-1 15,0 0-4-15,0 0-1 16,-10 0-6-16,-7 4 6 15,-8 28 3-15,-4 6-2 16,10 7-1-16,9 2 1 16,7-5-1-16,6 0 0 15,0-4 1-15,0-5 1 16,19-8-2-16,3-8 0 0,0-9 0 16,0-4 2-16,5-4 7 15,-5 0-1-15,0-10 3 16,0-18 6-16,-3-3 7 15,-3-10-3-15,-10-1 15 16,-3-5-10-16,-3 6-17 16,0-3 0-16,-3 1-5 15,-22 15 0-15,3 2-4 16,0 10 0-16,3 15-1 16,3 1 0-16,-6 0-4 15,0 14 4-15,-1 21 1 16,7 7 0-16,6 7 0 15,7 0 2-15,3-1-2 0,0-3 0 16,6-10 0 0,20-8 0-16,8-6 0 0,8-12 0 15,9-9 6-15,-1 0-5 16,5 0 4-16,-4-14-4 16,-4-12 2-16,-2-5 0 15,-4-6 0-15,-6-4-2 16,-4 1 1-16,-9 6 1 15,-8 17-2-15,-8 9 0 16,-2 8-1-16,-4 0 0 16,0 0-10-16,0 16-1 15,0 18 2-15,0 9 9 0,0-8 2 16,0-1-1 0,0-8 0-16,0-6-2 0,0-5 0 15,3-10 1-15,3-2-1 16,-3 0 2-16,3-3 1 15,7 0 0-15,6 0-1 16,3 0 5-16,11-9 2 16,0-13-7-16,0-1 2 15,5-6-2-15,-2 6 2 16,-8 9-3-16,-3 8-3 16,-3 6 1-16,-3 0 0 15,6 3-3-15,-6 20 2 0,0 5-1 16,3 3 4-1,-5 1 0-15,-1 0 1 16,0-1-2-16,-4 6-6 0,1 1-74 16,0-8-142-16,6-12-200 15</inkml:trace>
  <inkml:trace contextRef="#ctx0" brushRef="#br0" timeOffset="2271">6457 921 680 0,'0'0'229'0,"0"0"-148"15,0 0 45 1,0 0-10-16,0 0-46 0,0 0-43 16,-19-41-13-16,19 41-13 15,0 0-1-15,0 0 0 16,0 7 3-16,10 1 0 15,6-2-1-15,2-3-2 16,-5-3 5-16,-7 0 8 16,-6 0-13-16,0 0-28 15,-25 0-185-15,-22 0-349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8:55.6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321 369 623 0,'0'0'137'0,"16"-175"2"15,-16 107 29-15,0 7 5 16,0 27-17-16,0 14-45 15,0 9-28-15,0 11-27 16,0 0-20-16,0 0-20 16,0 5 1-16,0 48-12 15,-10 23 18-15,-15 24-5 16,0 14 0-16,0 1-4 16,5-6-2-1,7-6-6-15,10-9-3 0,3-17 1 16,0-14-4-16,6-21-3 0,16-13-20 15,-3-17-51-15,1-12-11 16,-1 0-14-16,-3-3-42 16,-4-31-27-16,-2 2 34 15,-10-5-1-15,0 5 41 16,-16 7 72-16,-22 2 12 16,-7 6 5-16,-5 0 5 15,-4 5 2-15,10 4 9 16,2 2 14-16,13 6 11 15,14-3 43-15,8 3-43 16,7 0-13-16,0 0-22 16,35 0 9-16,12 0 11 15,14 0 1-15,12-6 33 0,13-25 18 16,10-10 0-16,-2-7-22 16,-4-9-8-16,-8-3-9 15,-21 0-4-15,-17-3 10 16,-19-2 9-16,-9-3-14 15,-10 15-7-15,-6 17-5 16,0 15 11-16,0 16-7 16,0 5-5-16,0 0-12 15,-12 48-6-15,-4 29 1 16,-6 24 4-16,-3 9-6 16,1 5 2-16,7-2 0 15,0-11-3-15,7-14 0 16,7-16-2-16,3-21 0 0,0-14-12 15,3-14-53-15,24-7-43 16,1-15-54-16,7-1-95 16,-1 0-76-16,-5 0-223 15</inkml:trace>
  <inkml:trace contextRef="#ctx0" brushRef="#br0" timeOffset="404">972 909 545 0,'0'0'173'15,"0"0"-25"-15,0 0-16 0,0 0-5 16,0 0-42 0,0 0-7-16,-29-86-13 0,29 86-20 15,0 0-17-15,0 0-13 16,0 0-15-16,0 9 3 16,0 13-1-16,0 7 0 15,0-5-1-15,0-2-1 16,10-8 2-16,6-6 1 15,1-8-2-15,-3 0 2 16,5 0 6-16,-2-5-4 16,-4-12-1-16,-7 0-1 15,-6-1 15-15,0 2 5 16,0-1 7-16,-3-1-13 16,-13 10 2-16,-4-1-6 15,7 6-4-15,-2 3-5 0,2 0-1 16,4 0-3-16,-1 0 2 15,7 0-2-15,-3 0 0 16,6 3-21-16,0 0-64 16,0 0-96-16,28-3-127 15,19-9-82-15</inkml:trace>
  <inkml:trace contextRef="#ctx0" brushRef="#br0" timeOffset="986">1316 531 551 0,'0'0'260'0,"0"0"-97"0,0 0 0 16,63-146-26-16,-47 118-24 15,-7 8-34-15,-3 9-19 16,-6 5-11-16,0 6-14 16,0 0-16-16,0 0-18 15,7 31 1-15,2 15 6 16,4 11-3-16,-1 9 0 15,4 0 4-15,1-6-8 16,-4-3 5-16,2-12-6 16,1-4 2-16,3-10-4 15,3-11 6-15,8-11-4 16,0-9 0-16,0 0 1 16,4 0 1-16,-5-14 3 15,-1-10-3-15,-3-7 0 16,-3-3-1-16,1-3 4 0,-7 3-2 15,-3 5-3-15,-7 9 5 16,-6 6-1-16,0 5-1 16,0 9-1-16,0 0-2 15,0 0-1-15,0 12-3 16,0 22 4-16,0 3 1 16,19-3 0-16,19-6-1 15,10-10 1-15,9-7-1 16,3-11-2-16,1 0 2 15,-1-8 1-15,-2-24 3 16,-11-5-4-16,-9-6 4 16,-13-2 2-16,-11-5 6 0,-14-3 8 15,0 1-1-15,-14 3 3 16,-30 6-13-16,-10 12-5 16,0 11 2-16,-3 8-6 15,13 12 0-15,3 0-6 16,5 24-14-16,8 21-38 15,-1 3-43-15,7 10-44 16,5 1-160-16,6-3-159 16</inkml:trace>
  <inkml:trace contextRef="#ctx0" brushRef="#br0" timeOffset="1337">585 1192 769 0,'0'0'99'0,"0"0"-8"16,0 0 47-16,-165 0-4 16,162 0-60-16,3 0-24 15,31-12-28-15,51-4 6 16,45-8-2-16,35-7 3 15,30-3-11-15,20-3-12 16,7-6 0-16,4 3-6 0,-14 5 2 16,-28 7-1-1,-38 10 2-15,-44 13-3 0,-42 5 0 16,-29 0 0-16,-17 0-2 16,-11 0-12-16,-8 10-61 15,-61 20-44-15,-49 4-84 16,-38 3-35-16,-21 7-22 15,-11-5-7-15</inkml:trace>
  <inkml:trace contextRef="#ctx0" brushRef="#br0" timeOffset="1568">937 1255 93 0,'0'0'152'15,"-229"63"-38"-15,172-46-14 16,29-9 78-16,25-5-63 16,3-3-40-16,22 0 11 0,36 0 11 15,20 0 12 1,28-3 27-16,24-22-43 0,21-7-38 15,22-4-10-15,8-2-19 16,6 0-8-16,-9 10-1 16,-23 5 6-16,-31 6 5 15,-39 6-18-15,-33 5-7 16,-30 6-3-16,-16-3-1 16,-6 3-19-16,0 0-88 15,0 0-108-15,-9 0-76 16,9 0-257-16</inkml:trace>
  <inkml:trace contextRef="#ctx0" brushRef="#br0" timeOffset="1923">2630 703 693 0,'0'0'206'0,"0"0"-80"15,0 0-11-15,0 0-7 16,0 0-40-16,0 0-34 16,-82-54-11-16,76 60-4 15,3 22-9-15,3 7 15 16,0-1-4-16,0-6 0 16,11 0-3-16,16-7 0 15,1-10 9-15,10-5 2 0,7-6-3 16,-10 0 3-16,-1-11 0 15,-11-9-2-15,-11 0-6 16,-12 0-11-16,0 2-4 16,0 7-6-16,-38 5-11 15,-3 6-44-15,-7 0-48 16,4 8-116-16,9 16-203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1:12.2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2872 3535 201 0,'0'0'114'16,"0"0"-46"-16,0 0 23 16,0 0 36-16,0 0 20 15,0 0-2-15,0 0-3 16,0-32 9-16,0 24-44 16,0-2-8-16,0 3-9 15,0-2-34-15,-3 4-17 0,0 1-7 16,3 4-7-1,0 0-3-15,0 0-13 0,0 0-9 16,0 9-6-16,0 31 5 16,8 14 1-16,12 17 5 15,-4 10 0-15,-4 7-3 16,1-1 0-16,-4-2 1 16,-2-11-3-16,-1-14 0 15,3-8 0-15,-2-22-14 16,-1-11-33-16,-3-10-30 15,-3-9-37-15,0 0-43 16,0 0-5-16,0-15-71 0,-25-11 28 16,-7-3 50-1,-10 7 22-15,-2-1 53 0,-3 0 78 16,6 6 2 0,8-1 78-16,8 4 41 0,6 3-10 15,10 2-22-15,9 6 19 16,0 1-12-16,0 2-23 15,0-2-15-15,0 2-22 16,9-4-19-16,16 4 6 16,10 0 11-16,4-6-5 15,2 0 1-15,6-5-2 16,2-9 7-16,4-6-5 16,-4-8 9-16,-8-3-7 15,-10-6 14-15,-6-5 3 16,-12-1-10-16,-3 3-4 0,-7 5 0 15,-3 13-4 1,0 11-10-16,0 9 2 0,0 8 9 16,0 0-9-16,0 0-9 15,0 0-6-15,0 0-5 16,0 0 0-16,0 0-2 16,0 29-1-16,0 19 2 15,0 12 8-15,0 6-7 16,0 6 1-16,12-8-2 15,-2-1 0-15,-4-8-2 16,5-12 1-16,-5-9-33 16,2-5-59-16,6-12-90 0,2-5-105 15,-4-7-59-15,1-5-248 16</inkml:trace>
  <inkml:trace contextRef="#ctx0" brushRef="#br0" timeOffset="1332">3496 4072 620 0,'0'0'194'16,"0"0"-70"-16,0 0 16 16,0 0-22-16,0 0-33 15,0 0-19-15,-17-111-8 0,9 102-10 16,2 6-17-1,3 3-1-15,3 0-13 0,-3 0-17 16,-1 0-1-16,1 0-13 16,-3 24 11-16,3 10 2 15,0 3 1-15,3 3 0 16,0-6 1-16,3 0-1 16,19-8 0-16,6-8-2 15,2-8-4-15,-2-6 6 16,-3-4-10-16,-3 0 10 15,-3 0 0-15,-3-19 0 16,-5-6 6-16,-2-8-5 16,-9-6 2-16,0-3-2 0,0-3 1 15,0 5 0-15,-9 11-2 16,-18 15 1-16,-1 10 1 16,-4 4-2-16,-5 0-2 15,2 12 2-15,5 11 2 16,12 3-2-16,8 2-2 15,10 4 1-15,0 5-1 16,0-6 4-16,16 4-3 16,9-6 1-16,3-12-2 15,5-9 1-15,5-8 0 16,-3 0 1-16,-1 0 2 16,-1-2-2-16,-8-13 1 15,-3-8 5-15,-3 0-6 16,-9-5 1-16,2 2 0 0,-4 3 0 15,-6 3 2 1,1 9 0-16,-3 5-2 16,0 6-1-16,0 0 0 0,0 0-3 15,0 0 0-15,3 0-2 16,11 9-3-16,5 17 5 16,6 7 3-16,-3 1 2 15,-3-5-2-15,0-3 1 16,-3-6-1-16,-4-12 0 15,4-2 1-15,-2-3 0 16,0-3 1-16,0 0 1 16,5 0-2-16,-6-11 2 0,2-9 1 15,1-6-4 1,0 1 1-16,6-4-1 0,0-3 2 16,-5 6-2-16,-1 3 2 15,-10 15-2-15,0 5 0 16,-3 3-1-16,-3 0-7 15,7 0 3-15,2 3-3 16,1 20 8-16,5 9-1 16,1-4 2-16,-6-3-1 15,2-7 0-15,-4-1 0 16,-5-11 0-16,-1-4 1 16,-2-2 0-16,3 0-1 15,0 0 5-15,0 0-3 16,11-2 3-16,2-24-4 15,6-5-1-15,6 0 0 0,-2-4 1 16,-3 6-2-16,-12 10 3 16,0 7-4-16,-8 9-2 15,0 3 2-15,5 0-6 16,6 0 7-16,5 17 0 16,6 3 1-16,-6-3 0 15,3-3 2-15,0 0-2 16,-3-4 0-16,3-2 1 15,2-5-1-15,-2-3 1 16,0 0-1-16,0 0 0 0,0 0 1 16,-8-9 4-1,-2-11-2-15,1-2 0 0,-4-10 0 16,1-5-1-16,-4-9-1 16,-6-2-1-16,0-1 1 15,0 8 0-15,0 14 0 16,-9 8 4-16,2 19 6 15,4 0-11-15,-6 0-3 16,-4 29-14-16,-4 20 17 16,1 11 0-16,10 1 2 15,6-8-2-15,0-9 0 16,14-13 0-16,14-8 0 16,7-12 0-16,3-9-1 15,12-2-19-15,5-5-7 16,-5-20-35-16,-12-4-54 0,-19 3-97 15,-8-2-111-15,-11-1-345 16</inkml:trace>
  <inkml:trace contextRef="#ctx0" brushRef="#br0" timeOffset="2047">5250 3223 697 0,'0'0'171'0,"0"0"-58"16,-212-170-3-16,104 100-24 15,-13 4-23-15,-13 6-5 16,-15 6-14-16,-10 12-8 16,-19 4-14-16,-6 12-12 15,7 9-1-15,2 14-7 16,9 3 6-16,7 12-8 16,8 27 0-16,14 22 0 15,10 16 4-15,19 23-4 0,7 17 0 16,11 12 1-1,13-1 0-15,18-1-1 0,13 1 1 16,21-2 2-16,17-4-3 16,8 2 0-16,8-4 2 15,34 8 2-15,9 3 0 16,13 5-2-16,8-10 6 16,13-19-2-16,11-12-2 15,16-15 2-15,12-14-5 16,19-12 1-16,19-11-1 15,31-9 8-15,26-14-5 16,10-11 4-16,-1-9 3 0,-24 0-3 16,-42-29 1-1,-31-16 8-15,-27-10 1 0,-18-16 11 16,-9-15 11-16,-8-25-12 16,-12-33-4-16,-7-19-2 15,-8-22-7-15,-13-1-4 16,-20 1-3-16,-9 12-5 15,-22 8-1-15,-44 13 2 16,-23 7-3-16,-26 10 1 16,-14 20-2-16,-19 22-3 15,-1 26 1-15,0 28-1 16,7 19-6-16,18 14-29 16,25 6-36-16,36 0-64 15,30 11-127-15,33 6-452 16</inkml:trace>
  <inkml:trace contextRef="#ctx0" brushRef="#br0" timeOffset="3586">14765 3343 79 0,'0'0'608'0,"0"0"-449"16,0 0-36-16,0 0 7 15,0 0-34-15,-41-155-34 16,35 147 7-16,-2 6-23 15,5 2-15-15,-2 0-24 16,-12 6-4-16,-8 31-2 0,-7 19 9 16,-6 13-3-1,7 14 6-15,4 3-4 0,21-1-4 16,6-2-3 0,19-6-2-16,39-14 0 0,11-14 3 15,2-17-2-15,8-18 0 16,-4-12 1-16,2-2 1 15,3-2 0-15,-17-26 4 16,-11-10-4-16,-11-11 0 16,-16-10 5-16,-6-18 2 15,-16-12-1-15,-3-4-4 16,-9 9 5-16,-39 15-6 16,-16 26 10-16,-5 17-14 15,-5 18-3-15,11 8-2 16,11 0-7-16,18 34-16 0,18 9-32 15,16 11-65-15,3 6-103 16,41-3-100-16</inkml:trace>
  <inkml:trace contextRef="#ctx0" brushRef="#br0" timeOffset="5289">15755 3421 679 0,'0'0'224'0,"0"0"-74"16,0 0-14-16,0 0-16 0,0 0-43 15,0 0-37-15,-19-78-22 16,19 81-18-16,0 43-3 16,0 22 3-16,0 27 18 15,0 25-1-15,0 14-7 16,-15 15-6-16,-4 16 1 15,-3 10-3-15,0-8 0 16,9-31 0-16,10-38-4 16,3-47 2-16,0-23-13 15,16-16 7-15,9-12 5 16,10 0-7-16,2-14 8 16,9-33 0-16,-2-12 1 15,-3-18-1-15,-10-20-4 0,-18-12-5 16,-13-11-2-16,0-6 2 15,-22 6-10-15,-22 11-1 16,-13 20-2-16,-10 18 6 16,7 16 1-16,5 21 2 15,23 15 6-15,14 7 3 16,18 6 3-16,0 0-1 16,3 1-25-16,50-10-1 15,21-7 28-15,17-9 0 16,2-1 2-16,-13-3-2 15,-20 4 3-15,-13-4 0 16,-8 2 12-16,-7-5 2 0,-7 4 5 16,-6 2 6-1,-10 6 6-15,-9 10 18 0,0 2-18 16,0 5 6-16,0 6-19 16,0 3-16-16,0 0-5 15,0 8-3-15,0 41-7 16,0 19 10-16,0 24 6 15,0 13-3-15,0 16 0 16,0 11-2-16,0 4-1 16,0 8 1-16,0-7 1 15,-3-20-2-15,3-26 0 16,0-33-1-16,0-29-1 16,6-9-3-16,21-6-1 15,1-6 1-15,7-2 5 0,-1-6-12 16,-2 0 10-16,-4-6-10 15,2-23 10 1,-8-10 1-16,-9-16 1 0,-10-16-2 16,-3-15-9-16,0-6-4 15,0-2 2-15,-19 5 3 16,-19 7 2-16,-10 14 5 16,-9 15-5-16,-3 14 1 15,5 13-5-15,8 12 2 16,14 5 6-16,17 4 3 15,13 5-5-15,3 0 2 16,0 0-7-16,49 10-10 16,17 8 21-16,17-7 3 0,5-8 0 15,-8-3 1-15,-14 0 0 16,-11-6-2-16,-8-20 6 16,-9 1 3-16,-6-3 7 15,-9 2 2-15,-15 0 1 16,-3 6-3-16,-5 3 3 15,0 5 2-15,0 0-14 16,-16 10 0-16,2-1-9 16,8 0 0-16,4 3 0 15,-1 0-5-15,3 0-2 16,0 20 2-16,0 12 5 16,0 5 2-16,8 6-2 15,15-3 0-15,6 0 3 16,2-9-1-16,1-5-2 0,-1-11 0 15,-1-13 1-15,4-2 0 16,1 0 4-16,12-11 1 16,2-17-1-16,4-4-5 15,1-5 3-15,-2-1-2 16,-8 1 2-16,-3 3-2 16,-10 5-1-16,-8 9 1 15,-4 8-1-15,-3 7-2 16,0 5-1-16,0 0-6 15,3 12 2-15,-4 13 3 16,-2 1 2-16,1-5 2 16,-5-11 2-16,-7-4-2 15,6-6 0-15,-8 0 3 0,0 0-2 16,0 0 11-16,0-11 0 16,-5-18-10-16,-20 0-2 15,-3-2 0-15,-1 8-2 16,1 4 2-16,9 4-2 15,3 10 2-15,7 5-6 16,1 0-4-16,0 0-5 16,2 31 3-16,-5 21 12 15,8 5 0-15,3-1 0 16,0-1-1-16,20-10 1 16,12-10-2-16,9-12 0 15,6-14 2-15,8-9 2 16,8 0-1-16,6-18 4 0,-2-14-4 15,-7-1 1-15,-8-2-1 16,-11-5 1-16,-16 0 2 16,-12-3-1-16,-10-5 2 15,-3-6-1-15,0 2-1 16,-10 6 4-16,-9 15-6 16,0 14 2-16,7 11 3 15,-7 6-6-15,-3 14-8 16,-8 32 6-16,2 14 2 15,15 3-2-15,13 0 2 16,0-7 0-16,38-3 3 16,20-11 0-16,15-12 0 0,10-14-1 15,16-11 3-15,-2-5-3 16,-10 0-2-16,-24 0-26 16,-32 0-67-16,-24-10-100 15,-7-14-232-15</inkml:trace>
  <inkml:trace contextRef="#ctx0" brushRef="#br0" timeOffset="5783">16651 3012 369 0,'0'0'159'0,"0"0"-141"16,0 0-9-16,0 0 58 15,0 0-9-15,0 0 56 16,0 0-87-16,0 2-14 15,0 4-3-15,0-1 63 16,0 2-52-16,0 1-12 0,0 10 35 16,0-5-21-1,16 2-13-15,3 0 9 0,6-7-8 16,-2 0 9-16,-4-8 7 16,0 0 17-16,-6 0 14 15,-4 0 6-15,-2-6-12 16,-1-10-8-16,-6-4-6 15,0-2-2-15,-3-6-11 16,-29 9-25-16,1 8-1 16,-1 2-5-16,4 9-12 15,5 0-20-15,7 0-63 16,16 3-62-16,0 20-5 16,44-1-81-16,30-2-152 15</inkml:trace>
  <inkml:trace contextRef="#ctx0" brushRef="#br0" timeOffset="7366">18325 2878 463 0,'0'0'118'0,"0"0"-26"0,0 0 28 16,0 0-47-16,0 0-8 16,-199-58-15-16,142 41 17 15,-10 0-12-15,-12-1-11 16,-14-2-17-16,-3 0-1 15,-8 0-7-15,2-3 2 16,0 2-2-16,1-3-4 0,-7 1-2 16,-7 6-2-1,-15 3 2-15,-13-1-6 0,3 4-3 16,5 2 2-16,17 3-4 16,9 6 5-16,15 0 0 15,11 0 0-15,6 0-1 16,11 0 7-16,6 0-6 15,5 0 9-15,5 4-13 16,-4 4 0-16,-1 0 0 16,-8 7-1-16,-10 2 0 15,-3 3-2-15,-4 6 2 16,4 2 0-16,9-2-1 16,4 0 3-16,8-3-4 15,11-6 4-15,3-1 1 0,-3 2-2 16,-3 2 2-16,-8 6 8 15,1 3-4 1,1-1 3-16,4 0-4 0,5-2-6 16,2 3 3-16,-2-6-1 15,0 5-4-15,3-2 3 16,-5 0-3-16,2 3 2 16,-3-4-1-16,-5 1-1 15,-1 3 3-15,-1-3-2 16,3-4 0-16,13-8-1 15,13 0-1-15,6-8 1 16,6 3 0-16,4 0-1 16,-2-1-1-16,3 3 0 15,-3 1 2-15,5 2 0 16,-7 4 0-16,4-1 1 0,-4 3-1 16,0 8 2-16,4 1-1 15,-4 4 2-15,4 3 3 16,6 0-6-16,3-1 2 15,0-1 0-15,0 0 2 16,0 3-4-16,0 1 4 16,0 4-3-16,6 2 0 15,7-2 0-15,-1 10 1 16,4-3 1-16,6 5-3 16,8 4 0-16,6 1 0 15,10 7 0-15,7 6-2 16,8-1 2-16,6-3 0 15,0-4 0-15,5-4-1 0,5-3 1 16,5-3 1-16,11-2 1 16,9-1-2-16,5-3 0 15,11-1 0-15,-2-8 1 16,5-1 0-16,-6-9-1 16,0-11 6-16,6-2-3 15,3-8-1-15,11-5-1 16,2 0 3-16,3-1-3 15,-7 2-1-15,1-4 0 16,3 0 3-16,2 0 2 0,1 0-5 16,-6-9-3-1,-7-11 3-15,-7-5 0 0,4-4-3 16,-3-3 3-16,-3-3 4 16,3-4-3-16,-14 1 1 15,-2 1-2-15,-12 1 1 16,-14-5-1-16,-12-1 1 15,-10-5 1-15,-13-7 0 16,-2-12 6-16,-12-8 8 16,0-12 2-16,-5-3-9 15,-6 1-3-15,-6 5 3 16,-4 3-2-16,-9-6 2 0,0 1-1 16,-3-10-6-1,-32-5 5-15,-12 0-7 16,-17-1 0-16,-18 2 2 15,-20 5-2-15,-19-5-3 0,-10 6 0 16,-12 7 0-16,-3 12-31 16,-5 17-57-16,-14 9-127 15,-30-1-528-15</inkml:trace>
  <inkml:trace contextRef="#ctx0" brushRef="#br0" timeOffset="9903">5387 2565 324 0,'0'0'175'16,"0"0"-93"-16,0 0 10 0,0 0 35 15,0 0-21-15,0 0-23 16,0 0-3-16,-41 0-7 16,41 0-8-16,0 0-3 15,0 0-5-15,0 0-11 16,0 0-8-16,0 0-9 16,6-5-1-16,7-18-4 15,9-5-17-15,10-10 2 16,2 3-3-16,5 2 7 15,9-5-5-15,8-1-3 16,21-7 3-16,13-5-4 16,14-4 4-16,-2-2-6 15,-5 3 4-15,-13 5-1 16,-14 9-1-16,-13 3 5 16,-7 8 3-16,2-3-5 0,5 4-6 15,12-7 6-15,27 1-4 16,12-3-2-16,18 0-1 15,6 0 0-15,3-3 0 16,2 6-3-16,-10-1 3 16,-6 9-1-16,-9 0 1 15,-2 7 0-15,-2 5 4 16,4-1-3-16,4 6-1 16,10 3 0-16,6 2-1 15,8-2 1-15,6-3 3 16,0 6-1-16,-3 1-2 15,-15 2 4-15,-9 0-3 0,-10 0-1 16,-10 0 0-16,-2 0 2 16,13 2-2-16,6 6 0 15,21 4-1-15,12 0 2 16,13 2-1-16,3 0 2 16,-6 6-1-16,-6 3 4 15,-10 0-4-15,0 3 0 16,-7 5 0-16,-5 1 0 15,-1 2-1-15,1-3 2 16,1 1 1 0,11 2-2-16,3 3 0 0,0 0-2 15,-9 1 0-15,-6-1 0 16,-11-1-3-16,-8 2 2 16,-11-3 2-16,-12-4 1 0,-7-5-1 15,-8 2 0-15,-5-5 3 16,2 0-3-16,-5 2 0 15,-5-2 0-15,-4 3 1 16,-13-6-1-16,-5-3-1 16,-11 1 1-16,-6-7 1 15,-6-6 0-15,-6-1-2 16,-4-2 1-16,3 4-2 16,4-1 2-16,9 7 0 15,6 3 0-15,11-1 2 16,6 0-1-16,3-3-1 0,-7-2 0 15,-6 2 4-15,-13-2-4 16,-13-5 0-16,-6-4 1 16,-3 0 0-16,0 0-1 15,0 0 7-15,0 0 1 16,0 0 17-16,0-10 1 16,-15-13-24-16,-11-5-1 15,-2-3-1-15,-8-4 1 16,-2 1 1-16,4-1-2 15,-1 7 0-15,5 0 1 16,5 10-1-16,14 7 0 16,6 5 2-16,5 6-2 15,0 0 0-15,0 0-4 16,0 0 0-16,0-3-1 16,7 3 1-16,19 0-1 15,9 0 5-15,6 0 1 16,0 9 1-16,-2 8-2 0,-8 3-2 15,1 6 2-15,-1-1 1 16,-4 4-1-16,-10 3 0 16,-1-1 0-16,-13 3 0 15,-3 9-2-15,-3 9-5 16,-38 11-37-16,-19 8-72 16,-23 4-227-16,-15-13-744 15</inkml:trace>
  <inkml:trace contextRef="#ctx0" brushRef="#br0" timeOffset="11027">6530 1282 721 0,'0'0'245'15,"0"0"-88"-15,0 0-17 16,0 0-9-16,0 0-51 16,0-148-22-16,0 136-4 15,0 3-14-15,0 6-6 16,0 3-9-16,0 0-10 16,0 0-2-16,0 0-13 15,0 0 0-15,0 0 0 0,0 24-6 16,-8 15 6-1,-6 12 5-15,1 4-5 0,1-1 1 16,2-5-1 0,4-9 4-16,3-8-4 0,3-12-1 15,0-12 1-15,0-5 0 16,0-3 1-16,0 0 1 16,0 0 2-16,0 0-2 15,0-9 5-15,6-19-5 16,13-18 4-16,6-8-3 15,2-12-1-15,4-9-2 16,4 4 0-16,-10 6 0 16,0 16 0-16,-9 15 0 15,-8 13 2-15,-5 14-2 16,-3 7 0-16,3 0-1 0,-3 0-4 16,6 0-5-16,7 16-6 15,6 24 15-15,6 9 1 16,0 2 1-16,0-3-1 15,2 1 0-15,-5-3 0 16,0-6-1-16,0-6 0 16,-3-8-11-16,3-3-36 15,-9-9-29-15,-1-5-47 16,-4-6-62-16,-8-3-32 16,0 0 42-16,0-12-114 15</inkml:trace>
  <inkml:trace contextRef="#ctx0" brushRef="#br0" timeOffset="11249">6458 1308 384 0,'0'0'142'15,"0"0"9"-15,0 0 6 16,0 0-31-16,0 0-68 16,0 0-28-16,75-40 15 15,-14 34-1-15,10 3-12 16,4-5-19-16,9-1-6 15,-6-2-6-15,-5-3 1 16,-15-5-2-16,-17 6-81 16,-16-4-193-16,-22-1-168 15</inkml:trace>
  <inkml:trace contextRef="#ctx0" brushRef="#br0" timeOffset="11809">6947 722 773 0,'0'0'167'0,"0"0"-14"16,0 0-13-16,-140-154-34 16,92 122-38-16,1 9-5 15,0 2-19-15,-5 14-12 0,-1 7-15 16,-5 0-8-1,7 5-4-15,1 32-2 0,9 12-3 16,8 10 0-16,8 14 0 16,9 4 0-16,10 6 0 15,3 1 0-15,3 3-1 16,9 4 1-16,23-8 0 16,15-6 0-16,8-8 2 15,5-14-3-15,10-10 1 16,0-13 0-16,5-10 0 15,2-4 0-15,-8-8 0 16,-8 0-2-16,-7-10 2 16,-9 0 3-16,-7 0-1 15,-6-3 0-15,-1-23 12 16,-1-11 20-16,-2-4-2 0,-3-9-8 16,-6-5-3-16,-3-7 3 15,-13-10-11-15,-3-8 3 16,0-9-8-16,-9 0-2 15,-23 0-1-15,-9 7 0 16,-10 10-3-16,-3 10 0 16,-7 13-1-16,-2 18-1 15,-3 14 0-15,8 8-4 16,4 9-1-16,13 0-2 16,10 9-24-16,-2 30-45 15,14 12-32-15,10 22-68 16,9 6-144-16,0 4-250 0</inkml:trace>
  <inkml:trace contextRef="#ctx0" brushRef="#br0" timeOffset="13936">4854 5301 509 0,'0'0'213'16,"0"0"-72"-16,0 0-25 16,0 0 0-16,0 0-29 0,0 0-19 15,-9-31-16 1,9 31-8-16,0 0-14 0,0 0-7 15,0 0-7-15,0 0-13 16,11 15 0-16,9 14 8 16,5 7 18-16,7 2-11 15,3 5-2-15,10 2-4 16,2 3 2-16,7 5-7 16,10 1 2-16,2 0-2 15,8 0-4-15,1 1 2 16,9-7-2-16,1 1 2 15,4 0-1-15,6-4-2 16,4-2 1-16,3-7 5 16,5-4 2-16,7-3-4 15,11-3 1-15,14-4 1 0,17 2 1 16,6 1-3 0,-3-5-3-16,9 0 2 0,-9-3-3 15,3-5-1-15,6-4 6 16,-3-4-3-16,6-2 0 15,2 1 0-15,-5-3 0 16,-12 0-1-16,-16 0 3 16,-13 2-5-16,-4-2 2 15,4 0-2-15,13 0 3 16,6 0 6-16,0 0-10 16,-3-16 1-16,7-4-1 15,5-3 0-15,1-2 0 0,-4-2 1 16,-12 5-1-1,-19 2 2-15,-14 2 0 0,-8 4 0 16,-6-3-2-16,-5 3 2 16,-5-6-2-16,2-3 2 15,-2 0-1-15,7-6 1 16,-2 1-2-16,8-7 2 16,6 4 2-16,-7-1-3 15,-6 1-1-15,-10 5 3 16,-6 0-3-16,-10 4 0 15,2-4 0-15,4 1 0 16,0-4-1-16,8-5 0 16,5-1 0-16,-2-6 1 15,3 2 0-15,-4 2 0 16,-5 0 0-16,-14 3-3 0,-19 5 3 16,-16 9 2-16,-5 2 2 15,-9 4-3-15,6 0 0 16,5-3-1-16,7-9-1 15,18-6 1-15,11-5 0 16,5 2-1-16,-8 7 1 16,-18 8 1-16,-14 9 0 15,-14 6-1-15,-6-2 0 16,0 5 3-16,0-1-3 16,4-3 0-16,-1 1 1 15,0-7-1-15,1 4 2 16,-1-4-2-16,0 4 0 0,-1 2 1 15,-2 3-1-15,-1 0 2 16,-2 0-2-16,0 3 0 16,3-3 0-16,0-2 0 15,8-1 0-15,0-5 0 16,3 2-2-16,-2-3 2 16,1 4-1-16,0 5 0 15,-7-2 0-15,-3 5 1 16,0 0 0-16,-3 0 0 15,0-4 1-15,0 4-1 16,0-2 0-16,0 2 1 16,3 0-1-16,1-3 0 15,-1 0 0-15,0-1 0 0,-3 2 0 16,0 2 1 0,0 0-1-16,0 0 1 0,0 0-1 15,0 0 0-15,0-6 0 16,-6-2-1-16,-13-2 0 15,-10-1 0-15,-2 4 0 16,-5 0-4-16,1 2 5 16,1 2-5-16,-7 0 4 15,2 3-1-15,7 0 2 16,10 0 1-16,13 0 0 16,9 0-1-16,0 0-1 15,0 0-1-15,0 0 1 0,0 0 0 16,0 0-1-1,0 0 2-15,0-3-3 0,6 3 2 16,16-2-4-16,10 2 0 16,10-4 5-16,5 2 3 15,0-1-3-15,5-3 1 16,-5 3 1-16,-3-2-2 16,-6 1 0-16,-2-1 1 15,-14 2 0-15,-6 3 0 16,-10-2-1-16,-3 2 0 15,0 0-2-15,1 0 2 16,-1 0-2-16,0 0 1 16,3 0-2-16,0 10 1 15,1 17 2-15,-4 3 1 16,0 2 1-16,-3 5 0 0,0-5-1 16,0-1 0-16,0 1-1 15,-22 2-19-15,-6 3-75 16,-7-5-128-16,-10 2-218 15</inkml:trace>
  <inkml:trace contextRef="#ctx0" brushRef="#br0" timeOffset="15654">6629 6623 414 0,'0'0'236'16,"0"0"-55"-16,0 0-61 15,-79-180-2-15,43 142-12 16,-1 7-31-16,-1 8 9 0,3 6-37 16,-7 11-25-16,1 6-3 15,-3 0-6-15,-8 35-9 16,2 16 2-16,-4 26-6 15,4 11 1-15,8 15 3 16,10 12-2-16,13 5 5 16,19 7-3-16,0 0-4 15,22-4 4-15,32-17 0 16,19-17-4-16,14-32 6 16,20-17-3-16,14-23-1 15,6-17 4-15,7 0 1 16,-10-11-2-16,-17-27 3 15,-14-7 9-15,-15-18 18 0,-7-11 0 16,-18-15-3-16,-18-11-6 16,-24-3-8-16,-11-5 2 15,-36 1-16-15,-40 16-4 16,-29 20-5-16,-32 23-63 16,-28 27-101-16,-16 12-274 15</inkml:trace>
  <inkml:trace contextRef="#ctx0" brushRef="#br0" timeOffset="18140">8697 353 648 0,'0'0'236'0,"0"0"-63"15,0 0-35-15,0 0-10 16,0 0-32-16,0 0-17 15,0 0-26-15,-3-61-15 16,3 61-11-16,0 0-1 16,0 0-6-16,0 0-5 15,0 0-1-15,0 12-7 16,0 29-4-16,0 18 8 16,7 13 3-16,-4-1-5 15,0 7 0-15,3-5-5 0,1-4-1 16,-1-6-1-16,3-9-1 15,1-7 2-15,-1-13-3 16,-2-9-1-16,-1-10-24 16,-3-4-49-16,0-8-39 15,3 0-82-15,4-3-125 16,4 0-36-16,8-9-231 16</inkml:trace>
  <inkml:trace contextRef="#ctx0" brushRef="#br0" timeOffset="18602">9069 616 442 0,'0'0'235'0,"0"0"-81"16,0 0-44-16,0 0 46 16,0-149-25-16,0 132-58 15,-10 9-2-15,4 2-13 16,3 3-24-16,0 3-11 15,-1 0-10-15,4 0-9 16,-3 0-2-16,-3 0-2 16,0 3 0-16,-4 17 0 15,1 3 4-15,6 5 2 16,3 1-5-16,0 3 3 16,0 2-4-16,12-3 2 0,20 3-2 15,7-3 4-15,5-1-2 16,0-5 3-16,0 3-4 15,-5-4 0-15,-14-5-1 16,-3 1 2-16,-9-6-4 16,-4 1 2-16,-5-1-1 15,-4-2 2-15,0-4-2 16,0 4-3-16,-10-4 0 16,-28 1 4-16,-13 0 9 15,-6-4-7-15,2-5-2 16,2 0-10-16,12 0-38 15,6 0-47-15,16-5-77 0,8-13-31 16,11-4-20 0,0-15-43-16,17-9-96 0</inkml:trace>
  <inkml:trace contextRef="#ctx0" brushRef="#br0" timeOffset="18681">9069 616 360 0</inkml:trace>
  <inkml:trace contextRef="#ctx0" brushRef="#br0" timeOffset="18791">9069 616 360 0,'34'-189'191'0,"-43"180"-79"0,9 4 13 0,0 2 2 0,0 0-44 16,3 0-47-16,39-5-15 15,24-4-10-15,14-2 3 16,2 5-3-16,-5 3-11 16,-23 6-1-16,-15 0-24 15,-22 6-151-15,-9 17-168 0</inkml:trace>
  <inkml:trace contextRef="#ctx0" brushRef="#br0" timeOffset="20372">9765 310 659 0,'0'0'210'0,"0"0"-58"0,0 0-9 16,0 0-24-16,0 0-47 15,0 0-18-15,22-86-18 16,-22 86-17-16,3 0-13 16,3 0-6-16,1 20 2 15,8 18 1-15,1 7 9 16,-2 15-6-16,-9 9 3 15,-2 5 4-15,-3 0-3 16,0 4-5 0,0-7 0-16,0-5 0 0,0-9-4 15,0-8 2-15,0-14-1 16,0-13 0-16,0-10-2 16,0-4 1-16,0-8 0 0,0 0 2 15,0 0-1 1,0 0 8-16,0-6 0 0,-8-17-8 15,-3-9 0-15,2-7 1 16,6-13 1-16,3-11-4 16,0-8 0-16,9 0 1 15,13 10 0-15,-5 10-1 16,-1 17 0-16,-4 11-1 16,1 8 1-16,3 13-3 15,0 2-3-15,6 0 2 16,-3 0 1-16,1 11-5 15,-9 18 4-15,0 8-1 0,-5 0 2 16,-6 0-3 0,0 0-4-16,0-5-12 0,-3-3 4 15,-14-9-10-15,4-12-1 16,7-2 11-16,3-1 10 16,0-2 0-16,3 6-10 15,0-4 14-15,0-2-4 16,6 1 1-16,16-4 0 15,1 0 7-15,-1 0 1 16,4-4 3-16,-4-10-1 16,3-1 0-16,-3-5 1 15,-2 0 3-15,-7 1 11 16,-4 0 1-16,-6 4 8 0,-3 0-12 16,0 4-2-1,0 2 0-15,0 6 1 0,0 3-3 16,0 0-9-16,0 0-2 15,3 0-4-15,7 0-4 16,2 20 5-16,4 13 1 16,0 5 2-16,0 0-2 15,-4-3 1-15,1-7 1 16,1-3 3-16,-3-7-2 16,3-4 0-16,-1-2 0 15,-1-7 0-15,4-2 3 16,-3-3 1-16,2 0 1 15,-2 0 1-15,3-12-5 16,1-13 2-16,-3 2-3 0,6-6 3 16,-4 3-4-16,-3 9 1 15,-1 3 0-15,-5 8-1 16,-4 6-2-16,0 0 0 16,0 0-2-16,7 0-3 15,-4 0 2-15,3 6 0 16,-2 11 3-16,2 3 1 15,2-2 1-15,0-2 0 16,0-4 0-16,-5-3 0 16,-3-4 0-16,-1-5 0 15,1 0 0-15,2 0 2 16,-2 0 0-16,3 0 1 16,7 0 1-16,6-8-2 0,-4-6-2 15,4 0 0-15,-3 2 0 16,-3 0 0-16,-1 6 0 15,-1 1-1-15,-3 2-1 16,0 3-5-16,1 0 0 16,1 0-3-16,2 3 3 15,-2 14 3-15,5 3 0 16,-2 0 1-16,6-3 2 16,0-3-9-16,3-5 2 15,1-6 3-15,5-1 5 16,1-2-3-16,2 0 2 15,1 0 1-15,-4-5 1 0,-1-13 1 16,-12-1-1 0,-5-1 3-16,-7-3-2 0,0 0-2 15,-3 1 1-15,0 2-1 16,0 2 6-16,0 10-6 16,0 2 3-16,0 3-3 15,0 3-4-15,0 0 1 16,0 0 0-16,0 0 0 15,0 0 1-15,0 0 2 16,0 0 1-16,0 0 2 16,0 0-3-16,0 0 3 15,0 0-2-15,0-3 4 16,0 0-5-16,0 1 1 16,0 2 0-16,-3 0-1 15,3 0 1-15,-3 0-1 0,3 0-2 16,0 0 2-16,0 0-1 15,0 0-2-15,0 0 3 16,0 0-4-16,0 0 3 16,-6 0-1-16,-4 0-23 15,-6 8-179-15,1 3-202 16</inkml:trace>
  <inkml:trace contextRef="#ctx0" brushRef="#br0" timeOffset="22117">11664 164 392 0,'0'0'244'0,"0"0"-50"16,0 0-51-16,0 0 15 15,0 0-28-15,0 0-39 16,0 0-29-16,0-54-20 0,0 54-9 16,-5 0-10-16,-19 14-9 15,-10 23 10-15,-1 17-9 16,-7 15-4-16,4 14 2 16,7 11 5-16,5 7-8 31,14 2-6-31,12-4 4 0,0 1-3 15,12-8-2-15,33-15-1 0,19-11-2 16,8-21-6-16,18-16-21 16,1-11-75-16,-2-18-88 15,-10 0-200-15</inkml:trace>
  <inkml:trace contextRef="#ctx0" brushRef="#br0" timeOffset="22900">12102 558 228 0,'0'0'434'15,"0"0"-251"-15,0 0-46 0,0 0-18 16,0 0-26-16,0 0-21 15,-53-82-12-15,53 73-11 16,0 1-26-16,9 2-15 16,20 6-4-16,5 0-1 15,5 0-1-15,2 26-4 16,-3 11 2-16,-10 10-3 16,-4 9 1-16,-12 1 2 15,-10-3 0-15,-2-8 0 16,0-6-1-16,0-12 0 15,-19-2-5-15,-9-6 6 16,-4-8-3-16,1-1 3 0,6-5 0 16,9-6 2-16,10 0 1 15,6 0 0-15,0 0 3 16,0 2-6-16,0-2 0 16,0 6-5-16,6 1-3 15,10 0 8-15,3 12 0 16,3-1-2-16,0 9 2 15,0-1 0-15,6-4 2 16,5-2-1-16,1-2 1 16,4 0-2-16,-3-5 2 15,-2-1-4-15,-5-7-15 16,-9-2-140-16,-3-3-57 16,-10 0-47-16,-6 0-224 0</inkml:trace>
  <inkml:trace contextRef="#ctx0" brushRef="#br0" timeOffset="23188">12039 516 466 0,'0'0'164'0,"0"0"-33"15,0 0-14-15,0 0-20 0,0 0-34 16,0 0-31-16,-34-26-21 16,65 21-6-16,23-1-3 15,16-3 0-15,15-5 1 16,11 0-1-16,-8-1-2 16,-17 4-24-16,-24-1-93 15,-25 11-56-15,-22 1-68 16,0 0-225-16</inkml:trace>
  <inkml:trace contextRef="#ctx0" brushRef="#br0" timeOffset="23382">11997 693 181 0,'0'0'178'0,"0"0"-12"15,0 0-60-15,0 0-27 0,0 0 14 16,0 0-6-16,204 23-45 15,-128-23-25-15,4 0-14 16,-8 0-3-16,-11 0-199 16,-16 0-417-16</inkml:trace>
  <inkml:trace contextRef="#ctx0" brushRef="#br0" timeOffset="23935">13170 547 600 0,'0'0'195'0,"0"0"-59"0,0 0 2 15,0 0-34-15,0 0-8 16,0 0-29-16,-13-55-12 16,7 50-9-16,3 3-12 15,-4 2-8-15,7 0 1 16,-3 0-15-16,3 0-4 16,0 0-5-16,0 0-1 0,0 0-4 15,0 5 2 1,0 12-1-16,0 3 1 0,-3 3 4 15,3 3-4-15,-3 2 1 16,3-2 0-16,0-3 0 16,0-3-1-16,0 0 1 15,0 0-3-15,16 3 3 16,12 0-1-16,8 3 3 16,-5-4 0-16,-2 1 1 15,-10 0-3-15,-4-6-1 16,-5 0 0-16,-4-2-1 15,-6-6 2-15,0-1-2 16,0 4 1-16,0 2-1 16,-3 3 1-16,-22-1 8 0,-10 0-2 15,-3-11-1-15,2-2-5 16,-1-3 0-16,-1 0-7 16,9 0-51-16,1 0-60 15,8-3-72-15,12-14-13 16,8-18-6-16,0-7-36 15</inkml:trace>
  <inkml:trace contextRef="#ctx0" brushRef="#br0" timeOffset="24119">13084 653 155 0,'0'0'259'16,"0"0"-100"-16,0 0-23 16,0 0-5-16,0 0-25 15,0 0-38-15,84-103-13 0,-67 92-1 16,2 5-8-16,-2 3-25 15,2 3-16-15,3 0-5 16,3 0-1-16,10 6-30 16,-2 14-120-16,5 0-125 15,3-7-255-15</inkml:trace>
  <inkml:trace contextRef="#ctx0" brushRef="#br0" timeOffset="24521">13633 653 383 0,'0'0'251'0,"0"0"-65"16,0 0-48-16,0 0-8 16,0 0-35-16,0 0-23 15,-41-60-10-15,22 60-32 16,-3 0-15-16,-3 0-8 15,0 23-4-15,8 8 1 16,8 10 0-16,9 1 1 16,0 4-3-16,0 2 3 15,26-8-1-15,9-5-4 16,6-9 0-16,3-12 4 16,1-8 2-16,-7-4 1 0,-7-2 4 15,-5 0-3-15,-11-8 6 16,-2-15 0-16,-10-9 12 15,-3-4-5 1,0-2-9-16,-6-8-11 0,-23 4-1 16,-5 8-1-16,-1 5-9 15,2 9-7-15,8 8-44 16,6 6-66-16,19 6-105 16,0 0-130-16</inkml:trace>
  <inkml:trace contextRef="#ctx0" brushRef="#br0" timeOffset="26336">14333 355 486 0,'0'0'164'0,"0"0"-36"15,0 0-22-15,0 0-31 16,0 0-38-16,0 0-8 15,0 0-11-15,6 63 15 16,-6 0 41-16,-19 12-8 16,-14 14-8-16,-11 8-13 15,0 11-7-15,-11 2-17 16,5-8-13-16,9-5-3 16,6-20-3-16,10-14-1 15,9-17-1-15,4-18 0 0,7-10-22 16,2-7-46-16,0-5-48 15,-2-3-63-15,-1-3-44 16,6 0-84-16</inkml:trace>
  <inkml:trace contextRef="#ctx0" brushRef="#br0" timeOffset="26605">14358 921 203 0,'0'0'255'16,"0"0"-95"-16,0 0-47 0,0 0-9 16,0 0-8-16,0 0-40 15,3-45-8-15,3 42-17 16,21 3-19-16,9-3-9 16,19-3 3-16,19 0-2 15,1 1 3-15,-2-4-5 16,-6 4-2-16,-10-1 0 15,-21 0-39-15,-17 3-80 16,-16 1-61-16,-3-4-95 16</inkml:trace>
  <inkml:trace contextRef="#ctx0" brushRef="#br0" timeOffset="26950">15463 481 459 0,'0'0'137'0,"0"0"-51"15,0 0-28-15,0 0 18 0,0 0-48 16,0 0-4 0,130-2 13-16,-62 2-1 0,7-5-5 15,-4-5-10-15,-11 5-5 16,-5-1-6-16,-21 0-7 16,-12 3 1-16,-12 3-4 15,-10 0-2-15,0 0-45 16,-3 0-99-16,-32 0-86 15,-4 0-20-15,4 0-84 16</inkml:trace>
  <inkml:trace contextRef="#ctx0" brushRef="#br0" timeOffset="27155">15810 467 5 0,'0'0'108'15,"0"0"-11"-15,0 0 24 0,0 0-15 16,0 0-8-16,0 0-12 16,-61 152 5-1,55-106-12-15,-4 5-11 0,-5 6-2 16,-1 3-18-16,-6 3-12 15,-5-3-17-15,5 0-10 16,8-5-5-16,6-13-4 16,8-5-4-16,0-11-75 15,0-6-100-15,11-9-171 16</inkml:trace>
  <inkml:trace contextRef="#ctx0" brushRef="#br0" timeOffset="28031">15911 999 428 0,'0'0'200'16,"0"0"-83"-16,0 0-28 16,0 0-25-16,0 0-37 15,0 0-14-15,-6 6-3 16,-1 12 1-16,7-2-4 15,0 1-3-15,0 3-2 16,0-5-2-16,10-1 7 16,12-9-1-16,4-5 0 15,-1 0 11-15,-2 0-9 16,-4 0 8-16,-4-8 13 16,-5-13 13-16,-4 2 16 0,-3-1-21 15,-3-6-19-15,0 0-9 16,0 3 1-16,-25 1-6 15,0 2-4-15,-4 8-2 16,1 4 2-16,3 5 2 16,5 3-2-16,4 0-7 15,7 0 6-15,5 9 1 16,4 14 2-16,0 5-1 16,0-2 2-16,10-1 0 15,21-7-1-15,8-7-1 16,9-6 8-16,5-5-7 15,2 0-2-15,-1-5 11 16,-10-21-7-16,-2-2 0 16,-8-10 0-16,-5 4 2 15,-4-9-3-15,-9 0 12 0,-7-6 11 16,-9-2-1-16,0-3 9 16,0 3-24-16,0 10-5 15,0 13 8-15,-6 8-3 16,0 11 3-16,3 6-13 15,-1 3-3-15,1 0-8 16,-6 15-3-16,-4 28 14 16,1 14 2-16,-1 8 3 15,10 10-5-15,3-4 1 16,0-2 1-16,3-12 0 16,25-11 1-16,1-12-2 15,-4-14 3-15,3-5-4 0,2-13 0 16,4-2-3-16,-2 0 4 15,4-6-1-15,-5-22 5 16,1-9-2-16,-1-7 0 16,-5-3-1-16,-6-11 2 15,-9 4-1-15,-8-1-1 16,-3 4 0-16,0 8 4 16,0 15-1-16,-6 7-1 15,-2 10-2-15,-3 11-2 16,-1 0-3-16,-7 17-6 15,-4 32 8-15,-2 13 2 16,13 1 1-16,12 0 1 0,0-6-3 16,0-8 3-16,28-3 1 15,10-11-2-15,6-7-2 16,17-11-35-16,15-11-94 16,10-6-99-16,-4 0-226 15</inkml:trace>
  <inkml:trace contextRef="#ctx0" brushRef="#br0" timeOffset="28308">16868 175 669 0,'0'0'135'0,"0"0"-27"16,0 0 21-16,0 0-27 15,0 0-5-15,0 0-24 16,-52-85-35-16,68 117-33 16,33 30 0-16,14 26 53 15,7 15-9-15,-4 12-7 16,-12-3-12-16,-15-4-15 16,-23-2-8-16,-16-3-7 15,-19 11-1 1,-77 17-53-16,-47 9-247 0,-38 4-689 15</inkml:trace>
  <inkml:trace contextRef="#ctx0" brushRef="#br0" timeOffset="31582">6398 7066 164 0,'0'0'143'0,"0"0"-40"16,0 0 2-16,0 0 11 15,0 0-8-15,0 0-9 16,0-66-4-16,0 63-3 0,0 3-30 15,0 0-17 1,0 0-19-16,0 0 0 0,0 0-14 16,0 0 2-16,0 3-14 15,0 26 1-15,0 11 12 16,0 6 11-16,-8-7-10 16,6 2-6-16,-1-7-1 15,3-3 3-15,-3-11-5 16,3-6-3-16,0-11-2 15,0-3 1-15,0 0 0 16,0 0 4-16,0 0 6 16,0 0 6-16,0 0-2 15,0-20 18-15,0-11-11 16,0-12-21-16,13-1 0 0,-4-3 3 16,7-5-2-16,3 1-1 15,0-1 0-15,3 12-2 16,-10 12 1-16,-4 13 0 15,-6 10-2-15,-2 5 1 16,0 0-4-16,0 0-5 16,3 2-6-16,11 24 2 15,-3 8 14-15,9 1 0 16,-14 5 0-16,-2-2-1 16,-4-2 3-16,0-1-2 15,0-7 2-15,-13-2-2 16,-6-6 1-16,-1-9-2 15,12-5-2-15,0-3 0 0,8-3 3 16,0 0 1 0,0 0 3-16,0 0-2 0,-3 0 2 15,3 0-4-15,0-6-4 16,0-2-2-16,11-1-6 16,17 0 6-16,4 3 1 15,5 4 3-15,-8 2-4 16,2 0 2-16,-1 0 1 15,-5 0-3-15,-6 20 3 16,-3 5-3-16,-7 4 2 16,-9 0 2-16,0-4 2 15,0 1 0-15,-3-6 1 0,-25-8 2 16,-10-4 3-16,-4-8-3 16,1 0 3-16,0 0-5 15,8-6-1-15,11-11-10 16,3 0-59-16,13 2-45 15,6 10-103-15,0 5-262 16</inkml:trace>
  <inkml:trace contextRef="#ctx0" brushRef="#br0" timeOffset="32211">8707 6972 282 0,'0'0'466'16,"0"0"-315"-16,0 0-24 15,0 0-13-15,0 0-20 0,0 0-31 16,0-61-27-16,0 61-26 16,0 0-10-16,0 32-18 15,0 19 18-15,0 12 12 16,0 3 0-16,0 2-3 16,0 1-6-16,-10-3 2 15,-5-9-1-15,-1-11-4 16,-1-12-14-16,12-8-117 15,5-9-92-15,0-5-19 16,0-10-22-16</inkml:trace>
  <inkml:trace contextRef="#ctx0" brushRef="#br0" timeOffset="32694">8916 7294 313 0,'0'0'193'16,"0"0"-104"-16,0 0 17 15,112-188 21-15,-87 148-45 16,-13-1 33-16,-5 13-27 16,-7 8-9-16,0 5-6 15,0 7-16-15,-13 2-28 16,-6 1-16-16,-3 5-9 16,6 0-2-16,4 0-2 15,2 0-1-15,1 5-5 16,-5 19 5-16,6 4 0 0,0 3 1 15,-1 4-1 1,9 2 1-16,0 1-7 0,0-8-4 16,20-1-1-16,11-3-25 15,4-4 9-15,0 4 18 16,-4-3-9-16,-4 1 14 16,-13-2-2-16,-9 1-4 15,-5-6 8-15,0 3-5 16,0-3 4-16,-22-3 4 15,-11-5 7-15,-2-9-3 16,1 0 2-16,-4 0-1 16,5-3 5-16,11-17-4 15,6-8 0-15,13-7 0 16,3-5 2-16,0-3-8 0,10 1 0 16,24-7 0-16,24-1-3 15,11 0-33-15,15 4-52 16,-6 9-75-16,-10 14-92 15,-24 14-384-15</inkml:trace>
  <inkml:trace contextRef="#ctx0" brushRef="#br0" timeOffset="34015">9419 6708 737 0,'0'0'153'0,"0"0"-21"16,0 0 14-16,0 0-32 16,0 0-34-16,0 0-26 15,-22-89-9-15,22 89-22 16,0 0-23-16,0 4-2 15,0 39-15-15,5 14 17 16,4 20 1-16,2 6 8 16,-5-6-2-16,1-2-1 15,-4-4-4-15,-3-11-1 16,3-9 1-16,-3-10 0 16,0-13-2-16,0-14 1 0,0-3 0 15,0-11 2-15,0 0-2 16,0 0 10-16,0 0-3 15,0 0 9-15,0-14-10 16,0-17-7-16,0-9 0 16,6-9-3-16,13-5 3 15,3 2-5-15,3 4-7 16,7 5 1-16,1 6 4 16,-2 11 1-16,-6 10 2 15,-9 12-3-15,0 4 0 16,-2 0-4-16,-3 0 4 15,3 12 1-15,-9 5-4 16,-2 0 7-16,-3 2-6 0,0 2 3 16,0-4-2-16,-5 6 3 15,-18-1-16-15,-2 7 8 16,-4 3-16-16,1-6 12 16,6-4 15-16,11-10-7 15,9-7 4-15,2-5 5 16,0 0 0-16,0 0-1 15,0 0 0-15,13 0-4 16,6 0 5-16,-7 0 0 16,-2 0 0-16,2 0 0 15,4 0-4-15,6 0 4 16,0 6 0-16,8 3 1 0,-5-6 0 16,3-1-1-16,-2-2 0 15,-1 0 2-15,0 0 4 16,0-5 0-16,-2-15-3 15,-4 3 8-15,0-9 5 16,0 0-2-16,0 0 5 16,-6-5-1-16,-1 2-5 15,1 1 13-15,-2 7-16 16,-2 7-5-16,-6 6 1 16,-3 8-4-16,0 0-2 15,0 0-9-15,0 0-9 16,3 0 1-16,7 22 13 15,-1 4 4-15,4 6 4 16,-4-3-2-16,1-1 1 16,-1-2-2-16,4-9 1 0,-4-4-1 15,-2-3-1-15,-1-7 0 16,0-3 0-16,7 0 3 16,7 0 5-16,2-14-1 15,3-12-1-15,0 0-5 16,-3-3 1-16,-3 7-1 15,0 4 2-15,-8 7-2 16,-6 5 2-16,-5 6-3 16,0 0 0-16,0 0-3 15,0 0-7-15,3 0-11 16,0 26 4-16,2 3 17 16,-2 2 4-16,0-8-3 0,-3-3 0 15,3-10 0-15,0 0-1 16,-3-7 0-16,3-3 1 15,1 0 2-15,-1 0 1 16,6 0 4-16,4-5 0 16,6-21-2-16,9-3-3 15,-3-6 0-15,5 4-2 16,-5 2 0-16,-3 10-1 16,-6 7 0-16,-3 9-2 15,-7 3 0-15,3 0-7 16,4 3 3-16,4 17-5 15,-6 6 10-15,6-3 1 16,-1 2 0-16,0-2 1 0,3 0 0 16,0-3-1-16,-4-3 0 15,7-3 2-15,0-8-2 16,8-6-61-16,8 0-232 16</inkml:trace>
  <inkml:trace contextRef="#ctx0" brushRef="#br0" timeOffset="35013">11775 6168 525 0,'0'0'209'0,"0"0"-46"15,0 0-36-15,0 0 38 16,0 0-70-16,0 0-14 16,0 0-22-16,-66-126-15 15,63 126-22-15,-14 20-18 16,-13 26-2-16,-9 17 23 0,-5 17 4 16,1 11-9-16,12 20 12 15,6 20-19-15,12 2-1 16,10 1-2-16,3-17-6 15,13-19 4-15,40-18-8 16,11-20 2-16,6-14-2 16,3-15-15-16,-6-14-51 15,3-14-64-15,-10-3-91 16,-10 0-110-16,-4-17-546 16</inkml:trace>
  <inkml:trace contextRef="#ctx0" brushRef="#br0" timeOffset="35633">12195 6585 382 0,'0'0'429'0,"0"0"-266"16,0 0-20-16,0 0-27 16,0 0-60-16,0 0-40 15,-35-49-5-15,35 76-2 16,0 15-7-16,0 15 79 15,5 4-50-15,3 2 2 16,-2-6-7-16,0-3-15 16,1-11-5-16,-4-15-2 15,0-10 1-15,0-13-4 0,-3-5 0 16,0 0 3-16,0 0 7 16,0 0 17-16,0 0 6 15,0-25-7-15,0-18-4 16,0-32-23-16,6-19 0 15,17-14 0-15,5 2-1 16,-3 23 1-16,-5 31 0 16,-7 27 1-16,-7 16-1 15,-6 9 0-15,0 0-2 16,6 0-7-16,13 25-5 16,13 24 8-16,9 20 5 15,4 6 1-15,-4 4 1 16,-6-4-1-16,-4-10 1 15,-4-16-1-15,-8-15 0 16,-7-16 0-16,-2-13 1 0,-7-5 0 16,0 0 3-1,0 0-4-15,-3 0 13 0,0-25-3 16,0-21 7-16,0-17-15 16,0-18 6-16,0-9-4 15,0-11-3-15,0 10 0 16,0 16-1-16,0 32 2 15,0 23-2-15,0 18 0 16,0 2 0-16,0 0-12 16,0 0-35-16,0 33-54 15,10 20 7-15,15 21-55 16,-3 6-125-16,-6 0-99 0</inkml:trace>
  <inkml:trace contextRef="#ctx0" brushRef="#br0" timeOffset="36047">12907 6811 459 0,'0'0'249'0,"0"0"-87"16,0 0-20-16,0 0-15 15,0 0 6-15,0 0-51 16,-33-92-36-16,30 92-14 15,0 0-20-15,3 0-12 0,-3 6-8 16,-4 27-6 0,4 10 14-16,0 6 1 0,3-6 0 15,0-6-1-15,6-11 1 16,21-6-1-16,1-11 0 16,4-9 5-16,-1 0-1 15,-2 0 0-15,-4 0 2 16,-5-20 2-16,-4-6 3 15,-7-5 7-15,-9-9 4 16,0-3 10-16,0-3-19 16,0-3-9-16,-17 9-4 15,-5 9-1-15,0 8-13 0,-3 14-52 16,0 9-82 0,6 0-119-16,9 0-89 0</inkml:trace>
  <inkml:trace contextRef="#ctx0" brushRef="#br0" timeOffset="36610">13811 6299 488 0,'0'0'274'0,"0"0"-177"0,0 0 21 16,0 0-8-16,0 0-40 16,0 0-37-16,-63-15-23 15,63 15-10-15,33-2 3 16,20-3 13-16,23-10 9 15,7-2-4-15,5 3 1 16,-11 3-9-16,-23 2-3 16,-23 3-6-16,-18 6-2 15,-13-3 0-15,0 3 2 16,0 0 2-16,0 0-6 0,0 0-9 16,-25 0-33-16,-4 0 27 15,4 0 1-15,12 0 7 16,4 0 7-16,9 0 0 15,-3 0 0-15,0 3 1 16,3-3-1-16,0 6 0 16,0 9-1-16,0 13-6 15,-5 15 7-15,3 14 5 16,-1 11 12-16,3 7 11 16,0 7-1-16,0-1-3 15,0-10 1-15,0-11-8 16,0-8-10-16,0-10-4 15,0-4 0-15,0-4 0 16,0-8-3-16,0-6-53 16,0-7-127-16,10-4-75 0,5-5-119 15</inkml:trace>
  <inkml:trace contextRef="#ctx0" brushRef="#br0" timeOffset="37504">14383 6802 333 0,'0'0'249'16,"0"0"-93"-16,0 0-12 16,0 0-16-16,0 0-6 15,0 0-54-15,3-79-8 0,-3 79-24 16,0 0-12 0,0 0-24-16,-3 16 0 0,-3 13-5 15,6 5 5-15,0 1 0 16,0-3 1-16,3-7-1 15,16-8 0-15,-2-5 4 16,2-7-4-16,-4-5 2 16,8 0 3-16,-5 0 0 15,-2 0 5-15,0-19-1 16,-3-10 3-16,-10-5 3 16,0-6 15-16,-3-3-16 15,0 0 5-15,-10 9-1 16,-15 5-12-16,-3 9 2 15,-1 11 2-15,3 9 3 16,4 0-13-16,6 0-2 0,4 9-1 16,-1 20 0-16,7 4 3 15,6 7 0-15,0 1-1 16,9-7 1-16,26-8 0 16,13-9-1-16,3-11 3 15,7-6-1-15,2 0 2 16,-4-17-1-1,4-21 3-15,1-7 0 0,-10-4-2 16,-6-3 0-16,-14-1 5 16,-12-8 0-16,-6-4 4 15,-10-4-4-15,-3 6 2 16,0 9 0-16,-9 8-7 0,-13 17 8 16,3 12-4-16,6 11 3 15,7 4-10-15,-8 2-2 16,-2 23-6-16,-3 36-1 15,-6 25 9-15,9 16 0 16,13 0 0-16,3-6 3 16,0-14-3-16,19-20 0 15,13-17-4-15,10-20 4 16,2-9 0-16,6-14 1 16,15 0 2-16,4-12-1 15,8-25 1-15,-5-11-2 16,-4-6 5-16,-18 0-5 15,-12-9 5-15,-13-10-4 0,-12 2 3 16,-10 0-3 0,-3 14 0-16,0 19 1 0,-5 13-3 15,-18 13 3-15,0 10-2 16,1 2-1-16,-3 0-3 16,-3 39-2-16,6 18 2 15,2 9 1-15,13 3 2 16,7 0-1-16,0-15 1 15,10-6 0-15,26-7 0 16,8-13 0-16,6-7 0 16,10-14-5-16,-2-7-42 15,-1 0-76-15,-12 0-135 16,-17-15-281-16</inkml:trace>
  <inkml:trace contextRef="#ctx0" brushRef="#br0" timeOffset="37757">15631 5945 808 0,'0'0'245'0,"0"0"-89"16,0 0-22-16,0 0-73 15,0 0-43-15,0 0-1 16,118 114 46-16,-63-45-11 15,-8 16-9-15,-12 15-16 16,-16 26 2-16,-16 19-10 0,-3 8-4 16,-19 4-8-16,-54 11-7 15,-48 16-17-15,-50 2-155 16,-58-3-890-16</inkml:trace>
  <inkml:trace contextRef="#ctx0" brushRef="#br1" timeOffset="54305">11060 9084 883 0,'0'0'138'0,"0"0"-33"15,0 0 0-15,0 0-1 16,0 0-48-16,0 0-40 15,0-15-13-15,0 41-3 16,0 17-15-16,0 12 15 0,0 16 11 16,0-4-3-16,0-5-4 15,0-3 5-15,0-1-9 16,0-4 4-16,0-5-1 16,0-9-3-16,0-11 0 15,0-12 1-15,0-8-1 16,0-5 3-16,0-4-2 15,0 0 9-15,0 0 17 16,0 0 44-16,0-8-13 16,-12-20-15-16,-10-15-32 15,-1-8-9-15,5-4-1 16,-1-10-1-16,6-7 0 0,7-5 0 16,6-6-3-16,0 9 2 15,0 11-11 1,15 17 3-16,8 17 1 0,2 9 5 15,6 9-6-15,2 5 1 16,5 6-1-16,-7 0-5 16,4 3-1-16,-2 23 8 15,-5 8-1-15,-9 6-1 16,-10 8-4-16,-9 7 9 16,0-1 4-16,-37 3 0 15,-5-2-3-15,0-6 1 16,11-15-2-16,15-14 4 15,10-9 0-15,6-8-2 16,0-3 2-16,0 0 1 16,0 0-1-16,6 0-14 0,23 0-1 15,8 0 14-15,9 0 1 16,-5-3 2-16,0 3-2 16,-3 0-1-16,-7 9 1 15,-3 22-5-15,-1 6-1 16,-8 7 3-16,-10 7-2 15,-9-3 1-15,0-2 2 16,0-6 1-16,0-8 0 16,-19-12 0-16,-12-4-5 15,-15-4 6-15,-4-6 4 16,-7-3 4-16,-1-3-6 16,11 0-2-16,6 0-3 15,19-9-30-15,11-17-104 0,11-16-136 16,19-24-325-16</inkml:trace>
  <inkml:trace contextRef="#ctx0" brushRef="#br1" timeOffset="53451">9158 9235 130 0,'0'0'619'16,"0"0"-554"-16,0 0 9 15,0 0-4-15,0 0-9 16,0 0-23-16,-47 24-15 15,47-24-4-15,3 0-12 16,22 0 2-16,19 0-6 16,24 0 24-16,14 0 4 15,1 0-13-15,-1 0-7 16,-10-9 0-16,-8 0-2 16,-10 3-4-16,-6 1-1 15,3-1-2-15,-10-3 4 0,-2-1-4 16,-1-5 5-16,-7-2-3 15,-12 0 1-15,-6-1 6 16,-13 4 24-16,0-6 51 16,-10-3-47-16,-24-3-37 15,-12 1 1-15,-1 5-4 16,12 8 1-16,13 1 0 16,10 5-1-16,12 1 1 15,0 2-2-15,0 0-1 16,0 3-5-16,0 0 0 15,3 0-2-15,19 26 10 0,9 8 3 16,15-3-2 0,4 3 4-16,10 3-3 0,1 7 0 15,-4 1-2-15,-7 1-1 16,-11 0 0-16,-17 0 0 16,-15-3-1-16,-7 5 1 15,-19 0-2-15,-36 1-8 16,-8-3-73-16,5-9-89 15,17-6-80-15,25-10-306 16</inkml:trace>
  <inkml:trace contextRef="#ctx0" brushRef="#br1" timeOffset="42866">607 9318 607 0,'0'0'207'0,"0"0"-85"0,0 0 31 16,0 0-22-16,0 0-38 15,0 0-38-15,0-8-17 16,0-4-3-16,0-4-22 16,6-10-3-16,4 0 1 15,2-3-4-15,1-5 7 16,3 2-1-16,-1-2-3 16,-2 8 0-16,-7 6-2 15,1 9 2-15,-4 5 7 16,-3 6-11-16,3 0-1 15,-3 0-5-15,0 0-4 16,6 0-2-16,4 29-9 0,-1 13 15 16,7 13 2-1,-2 5 1-15,-8 0-1 0,0 3-3 16,-6 0 2 0,0 0 0-16,0-9 0 0,0-8-1 15,0-12 0-15,0-11 1 16,-3-8-2-16,-6-4-4 15,-5-2 5-15,-5-4 6 16,-6 1-1-16,-4 0-1 16,-2-3 2-16,9-3-5 15,9 0-1-15,4 0 3 16,9 0-2-16,0 0-1 16,0 0-11-16,3 0-1 15,25 0 3-15,13-12 9 16,0 0 0-16,0-4 1 0,4-4 1 15,3-1-2 1,-7 1-16-16,-5 4-40 0,-14-5-70 16,-13 1-80-16,-3-9-69 15,-6-5-309-15</inkml:trace>
  <inkml:trace contextRef="#ctx0" brushRef="#br1" timeOffset="43338">962 8429 522 0,'0'0'163'0,"0"0"-12"16,0 0-41-16,-207-82 5 15,150 82-36-15,-6 8-21 16,-1 40-13-16,4 27-17 15,2 17 10-15,8 22 1 16,12 26-5-16,13 9-5 16,15 13-5-16,10 8-4 15,0 1-4-15,22 1-9 16,26-9-5-16,16-12 1 16,12-22-1-16,10-27-1 15,2-30-1-15,-2-29-3 0,-4-35-1 16,-2-8 4-16,-1-42 10 15,17-33 5-15,3-19 7 16,-5-21 2 0,-4-19 1-16,-18-20-3 0,-20-21-10 15,-27-21-7-15,-25-8-2 16,-13 11-3-16,-60 28 0 16,-28 37 0-16,-14 43-5 15,-12 32 0-15,3 31-6 16,12 22-1-16,27 6-5 15,32 48-51-15,34 22-38 16,19 31-97-16,38 16-239 16</inkml:trace>
  <inkml:trace contextRef="#ctx0" brushRef="#br1" timeOffset="56518">571 11889 708 0,'0'0'151'0,"0"0"12"15,0 0-19-15,0 0-106 16,0 0-11-16,0 0-12 16,67-74 2-16,-48 74-14 15,-3 0-3-15,-3 0-2 16,-4 8 2-16,-3 12-2 15,-2 9 0-15,-4 8 2 0,0 11 5 16,-19 7 3 0,-19-1-7-16,-6-3 0 0,-5-5-2 15,8-11 4 1,13-14-3-16,12-5 2 0,10-13 1 16,6-3-2-16,0 0 2 15,0 0-3-15,25 0-11 16,13 0 11-16,6-3 38 15,8-9-8-15,1 3-6 16,1-1-9-16,10-2-3 0,-4 0-4 16,-10-2-8-1,-4 3-1-15,-18 4-32 0,-15 5-100 16,-7-1-200-16,-6 1-135 16</inkml:trace>
  <inkml:trace contextRef="#ctx0" brushRef="#br1" timeOffset="57044">1052 11303 585 0,'0'0'204'0,"0"0"-53"15,0 0 7-15,-230-146-23 16,155 132-36-16,-8 14-44 0,-7 0-3 16,-1 19-18-16,1 44-5 15,4 18-16-15,7 16 2 16,13 11-2-16,8 9-2 16,14 14 1-16,11 13 2 15,16 7 0-15,17 7-9 16,0-1 1-16,37-2-1 15,33-10-3-15,25-8-1 16,17-22-1-16,9-32 0 16,-1-29-3-16,1-36 3 15,-10-18-2-15,-4-26 7 16,-5-35-1-16,-3-16 12 0,-14-11-6 16,-11-9 13-16,-14-12 1 15,-16-11 6-15,-14-18-13 16,-21-10-3-16,-9-10 1 15,-25 7-9-15,-39 7-6 16,-23 19 0-16,-17 14-1 16,-13 14 0-16,-8 19-1 15,6 21-11-15,10 29-6 16,23 24-21-16,17 4-29 16,12 35-40-16,9 28-74 15,16 14-104-15,4 2-188 16</inkml:trace>
  <inkml:trace contextRef="#ctx0" brushRef="#br1" timeOffset="46565">6175 9167 646 0,'0'0'173'0,"0"0"-26"15,0 0-7-15,0 0-6 16,0 0-14-16,0 0-55 16,-32-51-34-16,32 51-18 15,0 31-13-15,0 32 1 0,-3 19 27 16,0 10-9-1,0 0 6-15,3-6-17 0,0-9 6 16,0-12-9-16,0-13-2 16,0-17-2-16,0-13 1 15,0-10-1-15,0-10 0 16,0 1 4 0,0-3 2-16,0 0-1 0,0-17 12 15,0-31 17-15,0-15-35 16,0-14 5-16,0-15-5 15,0-5 0-15,0-12 0 16,0 1 0-16,0 10-1 0,0 21 3 16,3 29-2-1,3 19 1-15,-6 20-1 0,3 9-3 16,7 0-6 0,6 12-2-16,18 28 7 0,12 14 4 15,10 14 0-15,7 1 1 16,5 3-1-16,-12 2 1 15,-7-5-1-15,-18-5 0 16,-15-8 0-16,-13-4-1 16,-3-7-1-16,-3-8-3 15,-35-5 4-15,-10-10-3 16,-9-4-5-16,-1-7-5 16,14-5-5-16,13-3-17 15,12-3-38-15,9 0-35 16,10 0-73-16,0 0-62 15,0 0-175-15</inkml:trace>
  <inkml:trace contextRef="#ctx0" brushRef="#br1" timeOffset="47620">6722 9645 214 0,'0'0'355'0,"0"0"-212"15,0 0 35-15,0 0-48 16,0 0-12-16,0 0-1 16,127-165-10-16,-121 135-38 0,-3-4-23 15,-3 5-21-15,0 3 4 16,0 6-14-16,0 10-7 16,-12 2-6-16,-10 8-1 15,-5 0-2-15,-4 0-2 16,-4 22-2-16,2 9 3 15,8 11 2-15,9 4 0 16,10-3-1-16,6 3-2 16,6-11-10-1,35-10-6-15,8-8 8 0,-2-11 3 16,0-6 2-16,-5 0 3 16,-7-6 3-1,-3-20 1-15,-9-5 0 16,-7 0 1-16,-7-4-1 15,-6-2 7-15,-3 3-8 0,0 2 7 0,0 12-2 16,0 9-3-16,0 11 6 16,0 0-4-16,0 0-4 15,0 0-10-15,0 17-8 16,0 15 13-16,13 2 5 16,9-3 1-16,6-3 3 15,7-10-4-15,1-7 1 16,5-11 2-16,3 0-1 15,0 0-1-15,8-20 3 16,-2-8-2-16,-6-6-1 16,-11-1 3-16,-8 1-1 15,-9-10 3-15,-10 5 3 0,-6-1-4 16,0 9 4-16,0 13 2 16,0 10-2-16,0 5 1 15,0 3-10-15,0 0-1 16,0 0-10-16,7 29 1 15,8 8 9-15,7 0 2 16,4-1 1-16,2-4-2 16,5 0-2-16,1-7 2 15,4-11 1-15,0-8-1 16,7-6 0-16,-4-2 0 16,3-27 5-16,-6-8-3 15,-5 0 6-15,-11-6-3 16,-6-5 0-16,-7 1-1 0,-6 8 4 15,-3 7 7-15,0 12 0 16,0 9-2-16,0 11 1 16,0 0-8-16,0 0-6 15,-3 19-11-15,-9 33 0 16,-4 26 11-16,-3 19 3 16,3 14 3-16,2 21-1 15,6 16 4-15,2 18-4 16,3 11 0-16,3 6 10 15,0 3-9-15,0-14-2 16,14-17 2-16,-3-30-4 16,-8-34-2-16,-3-25 1 0,0-28-1 15,0-24 2-15,-19-14-1 16,-23 0 8-16,-15-38 14 16,-10-12-16-16,7-17-4 15,3-1 1-15,12-9-2 16,17-6-2-16,15-9-8 15,13-11-10-15,22-11-12 16,39-3-23-16,15 7-23 16,-4 14-70-16,-1 12-99 15,-21 26-66-15,-20 4-241 16</inkml:trace>
  <inkml:trace contextRef="#ctx0" brushRef="#br1" timeOffset="48386">6274 9827 160 0,'0'0'103'15,"0"0"-35"-15,0 0 21 16,0 0-30-16,0 0-19 16,0 0 44-16,-90 55-41 15,90-50-27-15,0-5-6 16,3 3 20-16,24-3 73 15,7 0-58-15,4 0 16 16,3-14-14-16,8-6-21 16,-5 0-6-16,0 0-16 15,-3 3-4-15,1 3-66 16,-14-4-394-16</inkml:trace>
  <inkml:trace contextRef="#ctx0" brushRef="#br1" timeOffset="52384">2515 9099 369 0,'0'0'182'16,"0"0"-30"-16,0 0-1 15,0 0-12-15,0 0-25 16,0 0-18-16,-44-97-17 15,44 97-27-15,0 0-26 16,0 0-11-16,0 0-3 16,0 0-8-16,0 34-4 15,0 23 0-15,-3 20 12 0,3 5 8 16,0 5-14 0,0-4-1-1,0 0 0-15,10 0-2 0,12-12-1 0,3-11-2 16,0-14 3-16,3-15-2 15,-1-11 3-15,-2-14-3 16,0-6 0-16,7 0 1 16,7-3 4-16,2-25 5 15,-3-10-4-15,-4-7 0 16,-4-10-1-16,-5-14-5 16,0-8 5-16,0-8-2 15,-9-10-4-15,0 2 9 16,-10 3-6-16,-3 10 4 0,-3 29 8 15,0 16-6 1,0 21 3-16,0 14 8 0,0 0-20 16,0 0-2-16,0 6-14 15,0 37 7-15,0 19 5 16,-3 21 4-16,3 6 2 16,0 0-1-16,0 2-1 15,0-3 0-15,0-1 0 16,0-4 3-16,22-12-6 15,5-11 5-15,1-17-4 16,4-15 2-16,-4-19-1 16,10-9-1-16,4 0-3 15,5-26 5-15,7-17 3 16,-7-14 1-16,-5-3-4 0,-10-9 6 16,-7 1-6-16,-9 0 2 15,-10 13-1-15,-6 12 1 16,0 12-2-16,0 14 1 15,0 7 0-15,0 10-2 16,0 0-4-16,0 0-2 16,0 0-11-16,-6 32 4 15,-1 11 13-15,7 13-1 16,0-3 4-16,0 4-2 16,13 4 0-16,9-8 0 15,-5-9-5-15,-1-7 4 16,-10-11-3-16,-3-7-7 15,-3-8-2-15,0 1-4 0,0-3 9 16,-12-2 4-16,-21-2 4 16,-2-3 1-16,1-2-1 15,5 0 3-15,1 0-3 16,6-6 1-16,5 0 0 16,4 1-1-16,10 2 0 15,3 3 0-15,0 0-2 16,0 0-5-16,13 0-9 15,18 3 6-15,8 8 10 16,2-5-2-16,0-3 2 16,1-3 0-16,9 0 1 15,2-29 1-15,5-10 3 16,-1-7-3-16,-10-7 1 16,-1 0 2-16,-12-2-2 0,-12 2 0 15,-9 3 2-15,-10 11-1 16,-3 10 7-16,0 9 7 15,0 11-6-15,0 7-4 16,0 2-3-16,0 0-5 16,0 0-5-16,0 0-6 15,0 40-2-15,-6 16 13 16,-1 15 1-16,4 1 3 16,3-3-4-16,0-12 0 15,13-11 1-15,20-14-1 16,1-15 2-16,7-10-2 15,3-7 1-15,5 0 3 16,-5-28-3-16,-12-6 2 0,-10-3 0 16,-3-5 0-16,-7-7 4 15,-1 3-7-15,-8 3 1 16,-3 6 8-16,0 8-4 16,0 12-5-16,0 8 4 15,0 7 2-15,0 2-6 16,0 0-9-16,0 11-3 15,0 35-8-15,0 11 20 16,2 9 0-16,7-3 2 16,8-6-4-16,8-14 2 15,4-12 0-15,2-11 3 16,-2-11 1-16,-1-3 5 16,2-6-4-16,7 0-1 0,4-29 8 15,5-8-5-15,1-6-1 16,-3-5-1-16,0-4-1 15,2-8-3-15,1-3 1 16,-6 11-2-16,-5 12 1 16,-14 17-1-16,-13 21-1 15,-6 2-1-15,7 0-6 16,9 0-4-16,-3 2 0 16,2 21 7-16,-2-6-1 15,-8 0 3-15,-5-2 0 16,-1-12 2-16,-2 0 0 15,0-3 1-15,0 0 2 16,0 0 1-16,0 0-2 0,0 0 8 16,0 0-5-16,-2 0 1 15,-15-9-5-15,-2-3-1 16,0 4-2-16,6 2 3 16,7 3-3-16,0 3 2 15,3 0-1-15,-7 0-15 16,-2 26-1-16,-1 12 18 15,10 2 0-15,3-6-4 16,0-9 3-16,0-4 0 16,0-7 1-16,0-8-1 15,0-6-2-15,6 0-10 16,7 0 6-16,6-8 4 16,-4-10 3-16,4-5 6 15,-9 9-5-15,-4 2 0 0,-3 4 0 16,0 2-1-16,-3 6 0 15,4 0-1-15,2 0-5 16,11 0-12-16,-3 20 13 16,10 0-1-16,1 3 6 15,-3-5 0-15,6-4 3 16,-1-12 0-16,-2-2 0 16,6 0-1-16,-2-8 0 15,-1-18 8-15,4-14-3 16,-9-3 3-16,-1-8-9 0,-3-1 2 15,-10 6 4 1,-9-8 5-16,0 0 3 0,0 0-6 16,-3 6 2-16,-16 13 2 15,2 12-4-15,8 9-4 16,4 10-1-16,-3 4-4 16,-1 0-4-16,-13 35-17 15,-3 28 14-15,-4 20 7 16,13 2 1-16,16-4 1 15,0-10-2-15,26-8 0 16,15-15 0-16,4-16 0 16,5-12 0-16,1-17-5 15,2-3-47-15,-4 0-81 16,-15-3-176-16,-21-14-328 0</inkml:trace>
  <inkml:trace contextRef="#ctx0" brushRef="#br1" timeOffset="59997">2331 11726 527 0,'0'0'132'0,"0"0"-16"15,0 0 8-15,0 0-16 16,0 0-27-16,0 0-12 15,0 0-1-15,-136 0-13 16,136 0-5-16,0 0-13 16,41-15-4-16,32-11-3 15,28-13-13-15,17-10-2 16,3-3-2-16,3-1-9 0,-20 7 1 16,-24 9 1-1,-33 13-4-15,-28 13-2 0,-16 11 0 16,-3 0-4-16,-6 9-25 15,-29 22-53-15,-12 4-5 16,3 4-77-16,5-1-22 16,7-4 22-16,10-2-26 15,7-7-14-15,2-5-4 16</inkml:trace>
  <inkml:trace contextRef="#ctx0" brushRef="#br1" timeOffset="61342">2760 11663 41 0,'0'0'201'0,"0"0"5"16,0 0-68-16,0 0-5 15,0 0-2-15,0 0-22 0,0-11-29 16,0 11-8-16,0 0-21 16,0 0-18-16,0 11-15 15,0 32-5-15,-6 19 58 16,-11 21-26-16,-5 9-4 16,3 11-12-16,-3-3-9 15,3-1-11-15,0-4 0 16,7-15-3-16,5-20-5 15,7-16 0-15,0-27 2 16,0-11-1-16,0-4-2 16,0-2 2-16,0 0 2 15,-12 0 5-15,-7-8-5 0,-3-18-1 16,-1 2-6 0,4 2 2-16,3 5-3 0,10 6 4 15,-1 2 0-15,4 6-2 16,3 1 1-16,0-5-3 15,0-6-16-15,25-8-4 16,21-7 23-16,7-4 2 16,10-5 0-16,5 3 1 15,-5-3-1-15,-10 5 2 16,-1 1-1-16,-17 7-2 16,-13 10 3-16,-10 6 0 15,-5 5 1-15,-7 3-4 16,0 0-3-16,3 0 1 15,6 0 2-15,2 25-2 16,3 10 2-16,-3 5 3 0,-6-1 0 16,-2 2-3-16,-3-1 1 15,5-8 6-15,1-4-7 16,0-11 1-16,0-8 0 16,4-6-1-16,-7-3-4 15,10 0 4-15,6 0-3 16,3-12 3-16,9-19 10 15,2-3-5-15,-5-3-4 16,4-9 0-16,-7 10 1 16,-6 11-1-16,-5 11 1 15,-12 12-2-15,1 2-1 16,0 0-4-16,3 0-6 16,8 23 1-16,-1-1 10 0,-4 4 3 15,1-8-1-15,-4-8-1 16,0-1 1-1,1-3-2-15,-7-3 0 0,3-3 0 16,-3 0 0-16,0 0 1 16,3 0-1-16,9 0-4 15,4-12-24-15,3-8 28 16,6 0 2-16,-9 0 1 16,1 6 0-16,-9 6-3 15,3 5 0-15,-5 3-1 16,1 0-3-16,2 0-11 15,4 0 11-15,6 0 3 16,-1 8 0-16,-2 4 1 16,3-7 0-16,-5 1 1 0,2-6-1 15,-1 0 0-15,7 0 7 16,4-11-5-16,5-15 3 16,-1-3-4-16,-2 1-1 15,-6 5 3-15,-12 3 1 16,-7 11-1-16,-3 6 5 15,0 0-3-15,0 3 2 16,0 0-7-16,0 0 0 16,0 25-13-16,-3 19 13 15,-7 14 1-15,4 5 9 0,3 10-5 16,0 16 6 0,3 11 16-16,-4 3 10 0,1 0-10 15,-3-9-12-15,3-22-4 16,0-18-3-16,3-22 2 15,-5-18-8-15,5-11-2 16,-3-3 10-16,3 0 4 16,-5 0 19-16,-4-17 9 15,-8-19-26-15,1-20-13 16,3-18-1-16,13-20-2 16,0-25 0-16,13-14-3 15,26-10 1-15,-1 0-10 16,0 14 5-16,-7 24 0 15,-9 30-2-15,-6 33 7 16,-2 19-1-16,-11 20-1 0,6 3 0 16,10 0-9-16,10 28-3 15,5 18 14-15,-2 8 0 16,-9 6-2-16,-15 3-2 16,-8-3-2-16,0 3-11 15,-28-11-17-15,-19-4-2 16,-7-8-37-16,-1-14-55 15,11-12-58-15,19-4-21 16,22-10-16-16,3 0-77 16</inkml:trace>
  <inkml:trace contextRef="#ctx0" brushRef="#br1" timeOffset="63261">4235 12204 427 0,'0'0'224'0,"0"0"-51"0,0 0-44 16,0 0-12-16,0 0-34 16,0 0-15-16,8-135-16 15,-8 135 3-15,-8 0-20 16,-9 0-25-16,-8 26-7 16,-4 14 13-16,7 11-14 15,8-8 1-15,14 3-2 16,0-9 0-16,5-5 0 15,17-7-1-15,3-11-1 0,-3-5 1 16,-3-9-4-16,3 0 4 16,-2 0 5-16,-7-23 4 15,-4-8-6-15,-6-6 7 16,-3-12-3-16,0-2-4 16,0-4-1-16,0 11 1 15,0 11-2-15,0 16 1 16,0 14-2-16,0 3-1 15,0 0-3-15,-20 0-1 16,-2 11 4-16,-6 18 1 16,9 8-2-16,9 3 2 15,7 0 0-15,3-3-1 0,0-8 1 16,7-6-1-16,12-12-1 16,9-5-3-16,3-6 5 15,5 0 1-15,5-6 4 16,0-17-2-16,-2-3 2 15,-1 1-3-15,-3-1 0 16,-1 0-2-16,2 6 1 16,-11 8-1-16,1 12 0 15,-4 0-6-15,3 4 1 16,0 30 1-16,-3-1 1 16,-2 9 0-16,-4-8 3 15,-3-9 1-15,-1-7 0 16,1-10-1-16,-4-8 1 15,1 0-1-15,7 0 2 16,5-11-1-16,6-21 9 0,4-14-2 16,-4-2 3-16,-6-9 3 15,-6-9 3-15,-2-15 3 16,-11-4-1-16,-3 0 1 16,0 9-9-16,0 17-4 15,-11 22 5-15,2 16-4 16,6 13 2-16,3 8-10 15,0 0-3-15,0 20-9 16,0 40 3-16,0 23 5 16,9 12 7-16,2 0-3 0,-6-13 0 15,4-8 1 1,2-16-1-16,0-16-2 0,0-13-13 16,1-12-34-16,-2-5-25 15,-1-12-21-15,-2 0-26 16,-4 0-31-16,-3 0 33 15,0-20-27-15,-10-9-51 16,-18 4-2-16,3-8 73 16,0 5 126-16,-2-1 48 15,12 7 92-15,2 4-47 16,7 7 5-16,6 5 17 16,0 3 26-16,0 3-92 15,41 0-26-15,12-3 14 16,18 1 22-16,1-7-13 15,-4 0-26-15,-4 1 14 0,-14-9 2 16,-6 5-6 0,-6 4 1-16,-13-1-4 0,-9 6-5 15,-8 3-8-15,-8 0-6 16,0 0 3-16,0 0 0 16,0 0 7-16,-5 0-16 15,-14 0 0-15,-6 0 4 16,-6 0-6-16,2 15-1 15,-5 13 1-15,1 9-5 16,5 9 6-16,5-3-1 16,17 0 1-16,6-7-1 15,0-6-1-15,3-10-1 16,26-12 2-16,-1-8 1 16,8 0 9-16,-5 0-4 0,-5-22-1 15,-7-2 2-15,-7-1-1 16,-6-1 1-16,1-2 6 15,-4 2-1-15,3 5-5 16,-6 11-3-16,0 1 2 16,0 9 4-16,0 0-7 15,0 0-3-15,0 0 0 16,0 0-12-16,0 11-2 16,0 18 12-16,0 5 2 15,11-1 3-15,0-7 4 16,12-4-3-16,-4-12 4 15,3-4-4-15,4-6-2 16,-1 0 6-16,8 0-3 0,1-11-1 16,1-12 0-16,-7 1-2 15,-1-4 1-15,-13 3-2 16,0 5 1-16,-1 6 1 16,-10 7-3-16,0 5-3 15,3 0 2-15,4 0-7 16,5 0 2-16,-2 17 4 15,3 3-3-15,-3 6 5 16,-4-3 0-16,0-3 0 16,1-6 0-16,-1-2 0 15,-1-6 0-15,-3-4 1 16,1-2-1-16,2 0-1 0,1 0-3 16,7 0 4-16,6-8 6 15,0-10-5-15,-3 4-1 16,-3 0 1-16,-7 4 0 15,-6 9-1-15,2 1 0 16,-2 0-2-16,2 0-4 16,4 0-3-16,5 11 8 15,-4 9 0-15,-1-2-1 16,4-8 2-16,-7-4 1 16,7-6-1-16,2 0 1 15,4 0 0-15,3-16 5 16,11-19-1-16,-5-5-3 15,-2-9 1-15,-4-8 3 16,-7 0 6-16,-5-6-1 16,-10-3 0-16,0 4 6 0,0 4 1 15,-10 10-12-15,-5 16-2 16,5 17 0-16,4 15 0 16,6 0-4-16,-3 0-16 15,-4 44-4-15,-2 21 20 16,-7 25 0-16,-1 1 1 15,3 0-3-15,0-2 4 16,8-9-4-16,6-14 1 16,0-15-26-16,0-14-48 15,0-17-75-15,9-9-69 16,13-11-43-16,8 0-93 16</inkml:trace>
  <inkml:trace contextRef="#ctx0" brushRef="#br1" timeOffset="63435">6085 12102 88 0,'0'0'526'0,"0"0"-357"16,0 0-81-16,0 0-69 16,0 0-9-16,176-85 10 15,-80 59-20-15,-11 10-72 16,-22 4-187-16</inkml:trace>
  <inkml:trace contextRef="#ctx0" brushRef="#br1" timeOffset="64970">7541 11949 396 0,'0'0'327'0,"0"0"-170"16,0 0-35-16,0 0 25 15,0 0-37-15,0 0-5 16,-85-126-35-16,85 126-33 16,0 0-26-16,0 8-6 15,0 33-3-15,-8 16 11 16,3 14 21-16,-6 1-19 15,-1 2 1-15,-7 3-2 16,0-8 3-16,6-15-2 16,4-17-14-16,9-26 1 15,0-4-2-15,0-7 1 0,0 0 0 16,0 0-1-16,0-15 5 16,19-33 5-16,6-21 7 15,3-22-15-15,5-10 0 16,-11-13 2-16,-3-11-3 15,0-2 1-15,0 13-1 16,-3 26-1-16,-4 31 0 0,-1 29-2 16,-6 21 0-1,6 7 0-15,4 37-10 0,1 35 5 16,-3 30 2 0,-13 16 5-16,0 2 0 0,0-9 1 15,0-14-1-15,0-30 1 16,0-30 1-16,0-23-4 15,3-12 0-15,0-2-1 16,16 0-3-16,9-31-3 16,10-15 9-16,11-11 7 15,-5-3-3-15,-5-3-4 16,2 0 0-16,-7 12 1 16,-5 13-1-16,-10 16-3 15,-10 18-3-15,1 4 4 16,-1 13-6-16,5 38-4 15,-6 18 8-15,-8 14 2 16,0 5 2-16,0 1 2 0,0-14 3 16,0-13-5-16,0-16 0 15,11-17 0-15,1-10 6 16,1-13-6-16,-4-3-4 16,4-3 1-16,3 0-10 15,6-14 10-15,6-18 2 16,-6-5-5-16,-5-3 4 15,-12-2 0-15,-5 1 1 16,0-2 1-16,0 6 0 16,-3 5 0-16,-13 7 0 15,4 7 0-15,2 13-1 16,7 5-1-16,-9 0-5 0,-1 32-4 16,-3 22 9-16,-3 6 2 15,13-3 1-15,6-5 3 16,0-7-6-16,32-17 3 15,13-10-1-15,8-7 1 16,4-11-1-16,0 0 0 16,-2-7 0-16,-2-20 1 15,-12-4 3-15,-8-6 2 16,-8-6-4-16,-15-3 5 16,-4-3-5-16,-6 3 0 15,0 9 1-15,0 11 0 16,-10 9-1-16,1 12 0 15,3 5-2-15,2 0 5 0,1 0-5 16,-6 0-1 0,-7 8-4-16,-1 26 5 0,3 14 0 15,6 2-1-15,8 2 1 16,0-4-1-16,0-8 3 16,16-6-2-16,12-16 0 15,5-10-4-15,-5-6 4 16,4-2 0-16,4 0 1 15,-2-22 2-15,-2-15 4 16,3-9-4-16,-7-5 4 16,-6-12-2-16,1-9-2 15,-10-16 5-15,3-7-2 0,-4-2-4 16,-5 9 0 0,-4 16 1-16,-3 23 6 0,0 20 0 15,0 15 0-15,0 12-5 16,0 2-4-16,0 0-1 15,0 0-3-15,-10 42 2 16,-2 29-1-16,-4 33 3 16,-3 6 2-16,2 9 0 15,4-5-1-15,7-14-1 16,6-14 2-16,0-21-3 16,0-19 3-16,11-15-4 15,8-13-4-15,-2-12-21 16,0-6-27-16,-1 0-29 0,-10-18-48 15,-6-13-55 1,0-3-44-16,-12-12-105 0,-23 1-208 16</inkml:trace>
  <inkml:trace contextRef="#ctx0" brushRef="#br1" timeOffset="66065">8682 12102 247 0,'0'0'238'0,"0"0"-80"16,0 0-17-16,0 0-4 15,0 0-4-15,0 0-25 16,-33-56-43-16,78 50-37 15,18 4 24-15,17-7 11 16,2-3-27-16,-2-5-16 16,-7 0 0-16,-6 0-1 15,-16 3 5-15,-14 5-3 16,-13 3 1-16,-18 6-11 0,-6 0 0 16,0 0-9-16,0 0-2 15,0 3-10-15,3 23 6 16,-1 5 4-16,1 3 6 15,0 1-5-15,5-4 1 16,-5-2 0-16,3-7-1 16,-3-4 1-16,1-4 0 15,2-8-2-15,6 0 0 16,7-4 0-16,3 2 1 16,4-4 0-16,-1 0 1 15,3 0 4-15,5-26-2 31,2-5-4-31,-1-4 5 0,2-2-5 0,-8 8 1 16,-9 9 0-16,-9 9 0 16,-7 5 0-16,-3 6-1 0,0 0-4 15,0 0-4-15,3 6-4 16,0 16 11-16,4 1 0 16,-4-3 1-16,3-5 1 15,0-7 0-15,1 1-1 16,5 0 0-16,7-7 1 15,0-2 3-15,14 0-4 16,-2 0 4-16,7-11 1 16,0-6-4-16,-8 0 2 15,-5 3-3-15,-9 2 1 0,-7 4-1 16,0 1-1 0,-2 7-4-16,2 0-5 0,7 0 5 15,0 0 0-15,4 9 4 16,2 3 1-16,3-4 1 15,3-5-1-15,1-3 1 16,7 0-1-16,-3 0 0 16,-3-17 4-16,-2-9 0 15,-6-3-1-15,-3 4-2 16,-8-7 5-16,-6 1-6 16,-5 0 0-16,0-1-2 15,-5 7 2-15,-19 4-6 16,6 7 5-16,2 14-9 15,-3 0 2-15,3 0 7 16,-6 20-2-16,2 15 3 0,1-1 0 16,6-3 3-16,10-2-3 15,3-9-4-15,0-6-3 16,10-2-2-16,18-10 7 16,5 4 2-16,-2-2 1 15,-9-4 2-15,-6 2-3 16,-10-2 0-16,1 8 0 15,-7 12-2-15,0 15-5 16,0 10 7-16,0 18 3 16,-7 4-3-16,-2 12 7 0,3 13 6 15,6 8 6 1,0 10 6-16,-10 9-7 0,4 1-6 16,-7 2-4-16,4-5-5 15,3-6 2-15,-4-12-4 16,4-25 0-16,-5-29-1 15,6-21 0-15,-1-22-1 16,-16-2 1-16,-11-2 11 16,-8-36 27-16,-17-11-26 15,11-14-11-15,0-16 1 16,9-10-2-16,11-3-13 16,18-7-15-16,9-2-15 15,6 4-19-15,36-3-29 16,9 3-43-16,2 3-141 15,2-3-74-15</inkml:trace>
  <inkml:trace contextRef="#ctx0" brushRef="#br1" timeOffset="66467">9394 11539 430 0,'0'0'172'16,"0"0"-38"-16,0 0-18 16,0 0-12-16,0 0-15 0,0 0-15 15,0-33-30-15,0 33-19 16,0 0-25-16,0 0-2 15,0 11 2-15,0 3 18 16,0-2-11-16,0-6-7 16,3-4 2-16,22-2 6 15,13 0 21-15,0 0 16 16,-10-14 10-16,-9-10-23 16,-13-1 11-16,-6-3-1 15,0 2-33-15,-9 3-9 16,-20 12-2-16,1 7-12 15,6 4-44-15,3 7-109 16,16 27-109-16,3 3-151 0</inkml:trace>
  <inkml:trace contextRef="#ctx0" brushRef="#br1" timeOffset="67317">11585 12272 684 0,'0'0'151'16,"0"0"-56"-16,0 0 9 16,0 0-5-16,-181-68-24 15,131 44-10-15,1 4-15 0,5-14 3 16,5 0-14 0,1-6-10-16,0-7-19 0,4-1-4 15,1-3-3-15,5-4-2 16,3 4-1-16,12 10-3 15,7 16-2-15,6 11-11 16,0 11-4-16,0 3-3 16,25 0 11-16,11 0 0 15,-8 35-30-15,-6 22 10 16,-6 18 10-16,-16 12 9 16,0 14 5-16,-19 1-4 15,-20-1 12-15,1-18-1 16,13-29 0-16,9-23 0 15,13-16 1-15,3-15 4 16,0 0 1-16,0-6 4 0,25-34 34 16,24-18-16-16,17-21-6 15,19-10 3-15,4 0-13 16,1 9-2-16,-18 18-8 16,-18 25 0-16,-12 11-2 15,-10 14 0-15,-1 12-27 16,-1 0-100-16,-2 0-118 15,-6 18-116-15</inkml:trace>
  <inkml:trace contextRef="#ctx0" brushRef="#br1" timeOffset="67865">11975 11872 36 0,'0'0'629'16,"0"0"-474"-16,0 0-50 15,0 0-12-15,0 0 1 16,0 0-43-16,67-46-19 16,-51 80-15-16,6 15 44 15,-3 5-14-15,0-5-25 16,-2 2 0-16,-1-2-4 16,-2-6-7-16,0-6-7 15,-1-10 0-15,-1-3-2 16,-5-18 0-16,-1 0-2 15,-3-6 0-15,0 0 2 0,16-10 4 16,6-29 6 0,16-21-3-16,11-6-6 0,-5 9-1 15,-12 15-2-15,-15 24 0 16,-12 10 1-16,-8 8-2 16,5 0-4-16,4 8-8 15,7 20 7-15,0 7 4 16,-1-3 2-16,-5-4 2 15,-1-12-1-15,-2-9-1 16,-4-7 0-16,0 0 0 16,3 0 9-16,7-7 4 15,-1-18 1-15,7-12-6 16,-5 0-3-16,-1-3-1 0,-1-9-1 16,-2 1-1-16,6-3-2 15,-4 8 0-15,-2 5 0 16,-1 15-20-16,-9 15-27 15,0 8-66-15,0 0-41 16,0 29-93-16,3 22 117 16,0 4 22-16,-3 5-97 15,7-9-53-15</inkml:trace>
  <inkml:trace contextRef="#ctx0" brushRef="#br1" timeOffset="68163">12843 12069 194 0,'0'0'119'0,"0"0"53"15,0 0-53 1,0 0-13-16,0 0 1 0,0 0-31 16,102-92-11-16,-99 64-8 15,-3 2 17-15,0 3-27 16,0 3-7-16,0 9 1 16,-13 2-22-16,-4 9-8 15,3 0-7-15,-8 0 2 16,-5 17-4-16,2 24 0 15,3 10 0-15,16 3-2 16,6 0 2-16,0-5-5 16,19-15 2-1,9-8-1-15,8-8 0 0,-3-13 0 16,6-5-2-16,2 0 0 0,3-8-14 16,-8-21-117-16,-7-8-52 15,-11-6-153-15</inkml:trace>
  <inkml:trace contextRef="#ctx0" brushRef="#br1" timeOffset="68390">13185 11513 450 0,'0'0'220'0,"0"0"-52"15,0 0-58-15,0 0-20 16,0 0-19-16,0 0-37 15,0-39-19-15,0 51-15 16,0 25-3-16,0 14 3 16,0 12 10-16,0 11-8 0,0 9-4 15,0 9-77-15,0-1-162 16,0-5-123-16</inkml:trace>
  <inkml:trace contextRef="#ctx0" brushRef="#br1" timeOffset="69081">13430 12272 655 0,'0'0'210'16,"0"0"-81"-16,0 0-11 0,26-151-1 15,-23 99-55-15,6-2-6 16,-6 2-24-16,4-2-6 15,-7 11-13-15,0 8 4 16,0 13-3-16,0 13 0 16,0 6-4-16,0 3-7 15,0 0-3-15,0 0-13 16,0 3-3-16,0 23 2 16,6 4 14-16,8 0 4 15,5-4-4-15,0-4-1 16,6-4 1-16,0-4 0 0,-3-3 0 15,-3 3 0 1,-3-5 0-16,1 6 2 0,-8-4-4 16,1 3 4-16,-1 0-4 15,-3 1 2 1,4 5 0-16,-4 3-1 0,-3 6 0 16,0 2-8-16,-3-2 0 15,0-7 9-15,0-7 3 16,4-8-1-16,-1-7-1 15,3 0 0-15,4 0-1 16,2 0 10-16,10-10 2 16,8-19 13-16,1-14-16 15,1-8 7-15,-4-7-3 16,1-9-1-16,-6-8-2 16,-12 3 1-16,-8 9-4 0,-3 18 1 15,0 19-6-15,0 15 1 16,-6 7 3-16,3 4-6 15,-2 0-4-15,-3 18-13 16,-1 25 16-16,-4 14 1 16,10 0 0-16,3-3 1 15,0-8 2-15,0-9 0 16,10-6-3-16,10-5-2 16,5-6 2-16,13-5 0 15,3-8 5-15,12 0-5 16,2-7-6-16,2 0-30 15,-10 0-60-15,-11-3-107 0,-17-17-108 16</inkml:trace>
  <inkml:trace contextRef="#ctx0" brushRef="#br1" timeOffset="70903">14793 12160 485 0,'0'0'84'15,"0"0"6"-15,0 0 95 16,0 0-21-16,0 0-52 16,0 0-36-16,118-91-11 15,-67 42 21-15,-1-8-19 0,-2-8 2 16,-3-10-27-16,-14-7-15 16,-9-7-7-16,-8-3-3 15,-14 6-3-15,0 12-2 16,0 16-3-16,-11 19-3 15,-3 13 5-15,0 12-9 16,4 5-2-16,7 9-6 16,-3 0 3-16,-7 32-3 15,-2 36 2-15,-4 27 4 16,3 11 2-16,5-1-1 16,8-7-1-16,3-18 0 15,0-15 1-15,0-19-1 16,0-14-2-16,17-13-1 15,2-10 0-15,0-1-3 16,0-8 0-16,3 0 6 0,3 0 2 16,0 0 3-16,5-14-2 15,-2-6-2-15,7-6 2 16,6-2 0-16,1-3-3 16,-1-4 0-16,-6 12 3 15,-13 6-3-15,-10 11-2 16,-12 6-2-16,0 0-3 15,0 0 1-15,8 12-1 16,-5 8 3-16,5 0 1 16,-3-5 1-16,-2-7 4 15,-3-6-2-15,0-2 4 16,0 0-3-16,0 0 0 16,0 0 5-16,0 0-4 15,0 0-1-15,0 0-1 0,0 0-9 16,0 0-1-16,-13-5 9 15,-4-4-6-15,6 3-3 16,3 6 0-16,-1 0-2 16,-4 0-9-16,-3 10 8 15,-2 15 5-15,5 0 8 16,10-4-4-16,3-7-11 16,0-2 0-16,0-12-3 15,0 0 2-15,0 0 0 16,9 0 9-16,1 0 2 15,2 0 5-15,-2 0 9 0,-4-4 1 16,-3 2-10 0,0 2 1-16,-3 0-1 0,4 0 0 15,2 0-2-15,6 0-11 16,4 12 13-16,6 1 0 16,1 2 0-1,6-4 0-15,-1-3 4 0,4-8-3 16,4 0-1-16,-2 0 12 15,1-17-9-15,-7-5 4 16,1-10-3-16,-1-5 12 16,-8-9 8-16,-1-5-6 15,-6-6 3-15,-7-6-7 16,-6-4-2-16,0 11-6 16,0 5-3-16,0 16 6 0,0 21-3 15,0 8-3-15,0 6-3 16,0 0-8-16,0 0 2 15,0 26-10-15,0 28 16 16,0 18 0-16,0 5 8 16,0 3-8-16,0-6 2 15,0-8-2-15,0-14-27 16,0-16-96-16,0-7-46 16,3-15-88-16,3-8-105 15</inkml:trace>
  <inkml:trace contextRef="#ctx0" brushRef="#br1" timeOffset="71354">15612 11806 616 0,'0'0'134'0,"0"0"-49"15,0 0-54-15,0 0 73 16,0 0 12-16,181-3-21 15,-113 3-39-15,-7 0-15 16,-14-9-12-16,-16 7-13 16,-15-1 10-16,-9 3 0 15,-7 0-5-15,0 0 4 16,0 0 11-16,0-12 2 0,0-2-6 16,0-3-32-16,0 0-3 15,0 8 2-15,-7 0-2 16,1 7 1-16,3 2 2 15,0 0-5-15,-1 0-7 16,-5 5 5-16,3 29 7 16,2 10 4-16,4-1-2 15,0-4-2-15,0-4 0 16,7-1 3-16,15-6-1 16,6 1-2-16,2-9 2 15,8-2-2-15,3-7-4 16,6-8 0-16,3-3-15 15,2 0-62-15,-5-23-43 16,-9-11-94-16,-2 2-197 16</inkml:trace>
  <inkml:trace contextRef="#ctx0" brushRef="#br1" timeOffset="78707">16849 11877 499 0,'0'0'259'0,"0"0"-107"15,0 0-9-15,0 0-11 16,0 0-19-16,0 0-32 15,-45-14-23-15,45 14-23 16,0-3-6-16,0 3-20 0,6 0 1 16,19 0-10-1,27 0-2-15,24 0 2 0,26 0 2 16,12 0 2-16,9-5-4 16,1-10 5-16,-3-2 1 15,-19 0 5-15,-32 3-3 16,-25 7 0-16,-26 2 0 15,-16 5-3-15,-3-3 2 16,0 3 0-16,0 0 1 16,0 0 2-16,0-5 1 15,-14-8 1-15,-14 0-3 16,-10-4-9-16,-6 2 0 16,0 4 1-16,0-1-1 15,1-2 2-15,6 3-1 0,7 2 1 16,14 1-1-16,7 5 0 15,9 3 0-15,0-4-1 16,0 4-3-16,0 0 0 16,0 0-6-16,14 0 2 15,17 0-4-15,13 18 11 16,16 7-2-16,4 10 4 16,-4 3-2-16,-5 4 0 15,-11 4 1-15,-15-3-1 16,-14 0 1-16,-15 8-1 15,-53 6-3-15,-56 5-106 16,-40 8-599-16</inkml:trace>
  <inkml:trace contextRef="#ctx0" brushRef="#br1" timeOffset="85882">18710 11685 758 0,'0'0'179'0,"0"0"-44"15,0 0 2-15,0 0-5 16,0 0-17-16,0 0-31 15,0 0-22-15,44-36-34 16,-44 36-6-16,0 0-6 0,0 0-2 16,0 0-10-16,0 17-1 15,0 17-2-15,-9 18-1 16,-19 11 6-16,-1 2-3 16,-2 1 1-16,1-7-2 15,8-4-1-15,6-18 0 16,7-11 0-16,6-14 1 15,3-6-2-15,0-6 0 16,0 0 5-16,0 0-4 16,0 0 3-16,0 0 3 15,3-20 5-15,19-18-3 16,11-16 2-16,3-20-6 16,6-18-5-16,-1-12 5 0,10-6-4 15,-3-2-1-15,-4 12 1 16,-9 17 0-16,-10 23-1 15,-11 25 2-15,-9 25-1 16,-2 10-1-16,-3 0-4 16,5 0-6-16,-2 22-3 15,3 27-6-15,0 22 19 16,1 10 3-16,-7-2-3 16,0 4 0-16,0-6-1 15,0 4 1-15,0-7 0 16,0-8 2-16,0-11-2 15,0-19 1-15,9-10-2 0,4-9 1 16,-1-6-7-16,1-5-12 16,-7-3-25-16,-2 3-22 15,-4-6-56-15,0 3-112 16,-10-3-142-16</inkml:trace>
  <inkml:trace contextRef="#ctx0" brushRef="#br1" timeOffset="86124">18492 11869 674 0,'0'0'210'0,"0"0"-84"16,0 0 1-16,0 0-49 15,0 0-28-15,176-26 24 0,-61 9 11 16,18-9-26-16,7 0-25 15,6 0-20-15,-15 7-9 16,-18 1-5-16,-26 13-55 16,-39 5-228-16,-26 0-547 15</inkml:trace>
  <inkml:trace contextRef="#ctx0" brushRef="#br1" timeOffset="89225">19856 7935 574 0,'0'0'235'0,"0"0"-144"15,0 0-34-15,0 0-1 0,0 0-10 16,201-135-10-1,-125 135-3-15,4 0 5 0,-1 24-17 16,1 15-9-16,-8 7 0 16,-9 0-3-16,-8 3-5 15,-17 2 4-15,-19 3-7 16,-16 12-1-16,-3 9 0 16,-54 10 6-1,-37 18 2-15,-30 9 0 16,-6 8 4-16,6-3 7 0,25-15 18 15,36-15 9-15,32-22-26 16,28-7-10-16,0-10-9 16,9-2 5-16,26-5-1 15,3-8-1-15,7-4 0 16,12-4 0-16,9-1 7 0,17-2 3 16,5-2-2-16,8 0 3 15,0-3-4-15,-14 3-8 16,-9-2 0-16,-19 0-2 15,-16-5 3-15,-15-5-4 16,-18-4 1-16,0-2-4 16,-5 1 5-16,0 8-5 15,0 15-2-15,0 17 5 16,0 20 20-16,0 20-13 16,0 14 6-16,0 21 6 15,-5 16-6-15,-6 14 13 16,-8 10-11-16,-1 5 2 0,1 11 4 15,3 20 1-15,10 24 5 16,6 19-11-16,0 20 0 16,22 9 0-16,22 6-5 15,4 14 1-15,3 2-4 16,-4 1 6-16,-8-11-2 16,-10-47-9-16,-14-42 5 15,-15-62 9-15,-9-45-14 16,-62-28 6-16,-39-17-1 15,-52-17-8-15,-42-9-16 16,-24-11-89-16,-1-23-63 16,16-45-361-16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2:45.2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0 372 881 0,'0'0'133'16,"0"0"4"-16,0 0 8 0,0 0-19 15,0 0-58-15,0 0-17 16,0 0-10-16,35-17-14 15,45-12-15-15,38-14-1 16,25-3 11-16,17-5-2 16,-1-2-15-16,-16 12 0 15,-28 0 0-15,-29 13-1 0,-39 11-4 16,-23 11-11 0,-19 6-20-16,-5 0-33 0,0 0-26 15,-3 6-36-15,-23 17 14 16,-11-1-76-16,-9 7-67 15,-7-3-165-15</inkml:trace>
  <inkml:trace contextRef="#ctx0" brushRef="#br0" timeOffset="274">601 197 494 0,'0'0'242'15,"0"0"-90"-15,0 0-34 0,0 0 1 16,0 0-18-16,0 0-49 15,9-28-17-15,-3 28-5 16,4 28-18-16,2 15 36 16,-2 11-19-16,-7 13 5 15,-3 5-1-15,0 4-8 16,0 1-13-16,0 3-4 16,-13-8-7-16,-2-7 3 15,2-16-4-15,4-15-1 16,5-13-59-16,4-13-88 15,0-8-49-15,32 0-38 16,9-6-39-16,7-38-110 16</inkml:trace>
  <inkml:trace contextRef="#ctx0" brushRef="#br0" timeOffset="1169">975 323 548 0,'0'0'139'15,"0"0"-4"-15,33-154-11 16,-24 117-4-16,-3 14-12 15,-3 11 4-15,-3 12-38 16,0 0-4-16,0 0-44 16,0 6-26-16,0 34 3 15,0 18-2-15,4 15 24 16,-4 10 1-16,0 15-6 16,0 7-1-16,0 4-4 15,0-3-9-15,-10-12-5 16,1-20 2-16,1-22-1 0,8-26 0 15,0-15-2-15,0-11 2 16,0 0-1-16,0 0-1 16,17-22 1-16,18-27 14 15,9-14-9-15,3-11-3 16,5 2-1-16,-11 12 0 16,-13 19-2-16,-12 25 2 15,-13 13-4-15,0 3 1 16,2 0 0-16,4 0-5 15,4 5-5-15,6 24 8 16,3 5 0-16,0 4 3 16,3-1 0-16,-3-3-1 15,0-11 1-15,-2-8-1 0,-4-4 0 16,0-11-1-16,-4 0 2 16,4 0 1-16,0 0 4 15,6-29-3-15,0-6 4 16,1-7-4-16,-1-1-1 15,-9-3 3-15,-4 6-4 16,-6 3 7-16,-3 15-2 16,0 6-1-16,0 14 3 15,0 2 5-15,0 0-12 16,0 6-8-16,0 31-4 16,7 15 12-16,5-1 3 15,4-3-3-15,0-7 0 16,3-13 0-16,-2-8 0 15,2-11 0-15,0-9-2 16,3 0 0-16,9-3 2 16,1-35 1-16,7-7 1 0,-5-10 3 15,-2 1-3-15,-13-5 0 16,-7 1-1-16,-5 4 1 16,-7 6-2-16,0 13 0 15,0 12-1-15,-22 12-1 16,0 7-5-16,-4 4 2 15,1 0 2-15,5 12-3 16,9 23 3-16,3 1 3 16,8 5-1-16,3 1-1 15,27-5 0-15,1 1-1 16,-5-1 0-16,-1-3 3 0,-3 0 0 16,-8 1 0-16,-3 0 1 15,-5-8-2-15,-6-3-2 16,0-2 3-16,0-2-1 15,0-5 0-15,-25 3 1 16,-10-8-3-16,-2-4-57 16,-4-6-83-16,-1 0-61 15,7 0-127-15,6-2-392 16</inkml:trace>
  <inkml:trace contextRef="#ctx0" brushRef="#br0" timeOffset="1530">1665 206 662 0,'0'0'147'0,"0"0"-13"16,0 0-18-16,0 0-26 16,0 0-48-16,0 0-20 15,-68-37-22-15,68 37-1 16,0 14 0-16,0 15 1 15,0-1 1-15,16-5 3 16,4-8-3-16,-4-7 9 16,0-8-1-16,-4 0 9 15,-2 0 19-15,2 0 29 0,-5-14-2 16,-4-4-31 0,-3-1-7-16,0 1-13 0,0 4-4 15,0 6-8-15,0 2-1 16,0 6-10-16,0 0-45 15,3 0-78-15,33 0-126 16,17 2-120-16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2:47.4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15 562 950 0,'0'0'130'0,"0"0"-6"16,0 0-7-16,0 0-17 15,0 0-66-15,0 0-25 16,0-23 4-16,0 23-13 16,0 26-5-16,0 22 5 15,0 16 4-15,0 5 2 16,0 2-6-16,19-8 3 0,6-14 0 16,3-15-2-16,-1-14 0 15,-5-15 2-15,3-5 1 16,-3 0 1-16,7-11 2 15,8-27-3-15,2-7 0 16,2-8-1-16,0-14 1 16,-8 1 2-16,-8-3-6 15,-15 4 2-15,-7 10 5 16,-3 10-4-16,0 13 8 16,-10 12 12-16,-10 12-9 0,-2 8-14 15,0 0-1 1,0 14-4-16,3 23 5 0,13 3 0 15,6 3 0-15,0-3-1 16,25 0 1-16,10 3 0 16,4 0 0-16,-5 0 3 15,-2-3-3-15,-10-3 0 16,0-3 0-16,-5-5 1 16,-9-6-4-16,0-6 3 15,-8-3-1-15,0-2-6 16,0-4 0-16,-19 1-13 15,-20-6-28-15,-12-3-52 16,-5 0-75-16,-9 0-71 0,9-9-99 16</inkml:trace>
  <inkml:trace contextRef="#ctx0" brushRef="#br0" timeOffset="341">117 62 596 0,'0'0'185'16,"0"0"-49"-16,0 0-13 15,0 0-34-15,0 0-62 16,0 0-19-16,-112-11-5 16,109 39 3-16,3 4-4 15,0-3-2-15,13-4 1 0,15-5 3 16,1-8 1-16,5-7 1 15,5-5 1-15,2 0 4 16,-3-3 21-16,-5-20 21 16,-11-8 2-16,-16 0-22 15,-6-1-10-15,0 3-5 16,-3 4-17-16,-22 7-1 16,6 10-12-16,-4 8 5 15,1 0-14-15,-4 8-75 16,4 27-165-16,19 5-310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2:48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53 495 614 0,'0'0'186'0,"0"0"-41"16,0 0-24-1,0 0-17-15,0 0-43 0,0 0-15 16,-53 71 18-16,53-71 3 16,0 0 1-16,0 0-12 15,3-20-11-15,9-8-32 16,7-9-3-16,8-9 5 15,7-17-10-15,14-8-2 16,10-10-2-16,1 6 1 16,-2 14 0-16,-5 14-1 15,-14 21-2-15,-16 15-2 0,-3 11 2 16,-4 0-5-16,-2 21-1 16,1 15 1-16,-11 10 5 15,-3 2-5-15,0-1 4 16,0-13 1-16,0-12 1 15,0-7-3-15,0-8-6 16,0-7 8-16,0 0 1 16,0 0 3-16,0 0 2 15,0-7 3-15,0-16-6 16,0-3-2-16,0 1 1 16,-14 2 4-16,-2 6-5 15,1 5 8-15,-4 6-3 16,-3 6-5-16,-10 0 0 15,-4 6-6-15,2 26 6 0,-1 7-1 16,7 10 0-16,12 5-1 16,8-2 2-16,8-3 0 15,0-10 0-15,0-13 3 16,11-9-6-16,14-11-3 16,0-6 6-16,7 0 2 15,4-6 0-15,-8-16 1 16,-3-7 0-16,1-5-2 15,-4-7 2-15,-2 2-1 16,-9 1 0-16,0 13 0 16,-11 13 3-16,0 10 6 15,0 2-1-15,0 0-10 16,0 14-9-16,0 20 7 0,8 12 2 16,12 0 2-16,18-7-2 15,9-14 1-15,8-6 3 16,5-17-4-16,3-2 4 15,1 0-2-15,2-21 0 16,-1-9 2-16,-9-8-1 16,-15-1-3-16,-19 1-6 15,-22 2-62-15,0 3-117 16,-9 8-318-16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2:52.0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226 943 602 0,'0'0'117'15,"0"0"-12"-15,0 0 24 16,0 0-22-16,0 0-22 16,0 0 4-16,-22 9-2 15,22-9-5-15,0-21-28 16,0-5-36-16,10-7-4 0,5-13-5 15,7-8-4-15,16-12-4 16,3-6 2-16,11 1-1 16,-5 17-2-16,-9 16 1 15,-10 25-5-15,-1 13 1 16,-2 0-5-16,3 36 1 16,4 7 5-16,-4 3 0 15,-6-1 1-15,-2-4 1 16,-10-9 1-16,-1-13-1 15,-6-10 1-15,1-9-1 16,-4 0 1-16,0 0 2 16,0 0 2-16,0-6 7 15,0-20-9-15,0-8-3 0,0 3 4 16,-13-3-4 0,-3 2 1-16,4 8 0 0,-1 8 1 15,-1 7 0-15,0 9-2 16,-3 0-7-16,-8 0 1 15,-1 29 4-15,1 5 1 16,-3 6 1-16,6 3 0 16,6-5 0-16,-1-4 0 15,14 3 0-15,3-9-3 16,0-2-3-16,0 0 2 16,12-9-12-16,21-8-18 15,5-7 21-15,-3-2 1 0,2 0 11 16,-7-5 1-1,-2-18 0-15,-6-3 4 0,-3-5 1 16,-6-1 7-16,-7 4 11 16,-6 5 5-16,0 12 4 15,0 5 0-15,0 6-5 16,0 0-10-16,0 0-17 16,0 40-8-16,0 34 8 15,-6 26 2-15,6 17 0 16,0 12-1-16,0 19-1 15,16 13 3-15,-1 5-3 16,-5-6 1-16,-10-9-1 16,0-13 1-16,0-19 0 15,-6-24-1-15,-7-32 1 16,10-32-1-16,0-22 0 0,-4-9-3 16,-5 0 3-1,-10 0 1-15,-13-9 13 0,-1-25-8 16,5-20-6-16,2-23 0 15,10-27-6-15,10-19-7 16,9-14-1-16,0-13-5 16,9 5 6-16,20 5 11 15,9 20-1-15,7 15 3 16,5 13-1-16,1 7 2 16,7 2 0-16,-2 5-1 0,1 4 0 15,1 11 0 1,-4 9 0-16,-12 19-1 0,-14 15 1 15,-12 12 0-15,-10 5 0 16,-6 3 2 0,0 0-2-16,0 0 1 0,0 0 1 15,0 0 2-15,0 0-1 16,0 0-1-16,0 0-2 16,0 0-1-16,0 0-7 15,0 0 4-15,0 9-5 16,0 7 5-16,0 8 4 15,0 5 8-15,-3-4-7 16,-3 4 1-16,3 5-2 16,3 0 0-16,0 4 0 15,0-10 0-15,0-5 0 0,0-10 0 16,0-4 0 0,18-3 0-16,8-2 0 0,2-4 3 15,7 0-2-15,1 0 3 16,-5-11 0-16,-3-7-2 15,-2 3 1-15,-1-5-1 16,-3 3 1-16,-2-5 0 16,-4-4 3-16,0-3-4 15,-4-5 3-15,1-1-1 16,-4-3-1-16,-2 2-1 16,-7 1 2-16,0 7-2 15,0 3 3-15,0 5 0 16,0 3 5-16,-4 7-3 15,-5 5-3-15,3 2 4 0,2 3-7 16,1 0-1-16,3 0 0 16,-3 0-1-16,-3 0-6 15,-4 14 3-15,-2 12 4 16,-4 5 0-16,7 1 1 16,-2 5-2-16,8 2 1 15,3 3 0-15,0 3 0 16,0-3-1-16,14-4 0 15,14-4 1-15,3-11-6 16,4-8 1-16,0-9-2 16,-7-5 5-16,-1-1 0 15,-2 0-1-15,-3-10 3 16,6-22 1-16,-1-8 2 0,-5-5 0 16,0-10-2-16,-13 4 1 15,-9 7 1-15,0 8-3 16,0 10 5-16,-9 15-3 15,-13 5-2-15,3 6 0 16,2 0 0-16,-5 11-4 16,3 29 3-16,3 9-2 15,10 3 3-15,6 5-1 16,0-6 1-16,16-3-1 16,15-5 0-16,2-8 1 0,5-12-2 15,-1-9 0 1,8-9 2-16,3-5-2 0,2 0 4 15,1-28 0-15,-1-8 1 16,5-11 0-16,-4-3-3 16,0-3 4-16,-4 5-2 15,1 5-2-15,-14 9 0 16,-7 14 0-16,-13 11-2 16,-6 9-3-16,1 0 0 15,4 0-7-15,3 29 5 16,-1 8 3-16,-2-3 2 15,-7-8 1-15,1-9 0 16,-7-9 1-16,0-5 0 16,0-3 0-16,0 0 0 15,0 0 11-15,0 0-4 16,-19-14 3-16,-10-6-10 16,1 0 0-16,0 0 3 0,-2 6-3 15,8 6-2-15,0 8-1 16,0 0-6-16,-7 2 6 15,-2 30 0-15,3 10 0 16,4 7 1-16,12 5 2 16,12 0-2-16,0-5 1 15,6-11 0-15,27-13 1 16,0-11 0-16,6-14 0 16,-4 0 1-16,0 0-1 15,-7-20 2-15,5-17 5 16,-2-12-2-16,13-14-3 15,5-16 4-15,1-16 2 0,-2-13 4 16,-11-9-2-16,-7-7 3 16,-8 4-4-16,-13 23 6 15,-5 28-4-15,-4 32 6 16,0 26 3-16,0 11-10 16,0 0-10-16,0 17-9 15,-29 48 4-15,4 34 5 16,-5 16 1-16,24 6 1 15,6-3-2-15,3-10 0 16,30-16-2-16,-2-24 1 16,-2-16-4-16,-4-24 4 15,-3-13 1-15,0-13-8 16,5-2 8-16,4 0 1 0,4-25 5 16,6-13-1-16,-5-4-1 15,-5-4-2-15,-6 3-1 16,-9 12 1-16,-6 8-1 15,-7 14 0-15,-3 7-1 16,0 2 0-16,0 0-13 16,0 5-2-16,6 26-12 15,7 4 25-15,-1-1-3 16,4-8-3-16,3-10 4 16,-2-6 1-16,5-10-2 15,3 0 4-15,10 0 1 16,6-24 4-16,7-12-2 0,-4-7-1 15,-6-3 4 1,-5-5-3-16,-11 2 1 0,-13 6 2 16,-2 3 0-16,-7 17 4 15,0 9-1-15,0 8-3 16,0 6-5-16,0 0-6 16,-7 40-6-16,-19 28 10 15,-18 33 2-15,-13 10 2 16,-4 24 0-16,1 17 0 15,16 23-2-15,22 11 0 16,22 6-1-16,0-5 1 16,28-13 0-16,13-14 3 15,-6-18-2-15,-7-24 0 16,-12-27 0-16,-13-36 0 0,-3-29-1 16,0-20-3-16,-31-6 3 15,-23 0 18-15,-12-40-8 16,-5-23-4-16,2-18 3 15,5-21-9-15,13-7-4 16,17-3 4-16,18 6-16 16,16 7-7-16,3-4-8 15,54 0-43-15,26-3-88 16,34 1-179-16,19 1-108 16</inkml:trace>
  <inkml:trace contextRef="#ctx0" brushRef="#br0" timeOffset="2200">226 3382 214 0,'0'0'695'0,"0"0"-553"16,0 0 6-16,0 0-25 16,-6-146-24-16,6 138-15 15,0 8-23-15,0 0-21 16,0 0-18-16,-6 0-12 0,-4 0-10 15,7 8-9-15,-3 24 1 16,-5 11 1-16,0 20 7 16,-6 11 5-16,1 0 0 15,3-3-3-15,7-2-2 16,3-17 3-16,3-21-3 16,0-25 1-16,0-6 1 15,0 0 5-15,0 0 2 16,0-29 1-16,6-37 4 15,13-27 1-15,14-25-15 16,5-14 0-16,-1-5 1 16,1-12-1-16,-3-5 1 15,4 13-1-15,-11 36 0 0,-6 45-1 16,-9 35 1 0,-10 25-1-16,10 2-10 0,9 61-7 15,4 44 7-15,-1 36 2 16,-12 19 9-16,-13-2 0 15,3-12 1-15,0-18-1 16,4-32-1-16,2-22-21 16,4-27-52-16,-4-21-38 15,-6-14-19-15,-3-14 7 16,0 0 11-16,0 0-1 16,-31-34-14-16,-13-15 48 15,-11 1-90-15,-2 5-189 16,-4 17 234-16,-2 6 125 0,3 14 113 15,-1 1-26 1,4 5 43-16,13 0-43 0,16-7 16 16,14 7-42-16,14-2 33 15,0-3-16-15,16-6-46 16,26-7 8-16,21-5-3 16,17 6 9-16,5-6 14 15,8 5-11-15,-2 2-3 16,2-2-8-16,-10 4 1 15,-7-3-1-15,-9 3 4 16,-17-1 3-16,-15 10-16 16,-16-1-2-16,-16 6-10 15,-3 0-5-15,0 0-3 16,0 0-9-16,0 23-3 0,0 19 3 16,0 25 16-16,0 18 9 15,0 17-8-15,0 22-6 16,0 7-3-16,0-7-1 15,0-21-3-15,0-26-2 16,0-38 0-16,0-19-1 16,0-11-1-16,0-9 7 15,0 0-1-15,0 0 17 16,0 0 29-16,0-5-9 16,-3-26-14-16,-7-27-25 15,-2-25-3-15,9-22-1 0,3-20 0 16,0-8-5-1,0-7-2-15,22 2-5 0,9 24-2 16,2 30 0-16,-11 40 8 16,-13 24 6-16,-5 20-1 15,-1 0-14-15,13 0-13 16,-1 25-9-16,11 14 22 16,-6 11 0-16,-12-1-11 15,-8 1-2-15,0 8 6 16,-8 9 6-16,-22-11 2 15,2-15 5-15,9-11-13 16,6-12-3-16,13-16-12 16,0-2-3-16,0 0 16 15,16 0 2-15,28-20 2 16,17-10 20-16,2-8 0 0,-6 9 2 16,-9 4 0-1,-16 7-1-15,-13 7 2 0,-10 7 5 16,-9 4 9-16,3 0 8 15,-3 0 1-15,0 0-15 16,13 7-11-16,3 39-1 16,6 11 1-16,-2 26 28 15,-9 5-7-15,-6 2-5 16,-5-2 1-16,0-3-2 16,0-4-3-16,-10-4-5 15,-2-18 4-15,-2-18-3 16,9-20-1-16,0-13-4 0,2-8 19 15,0 0 33-15,3 0-4 16,-3 0-5-16,-6-8-14 16,-4-25-15-16,0-23-17 15,7-28-1-15,6-30 0 16,0-26 1-16,6-20-8 16,26-4 4-16,7 10-8 15,-5 18 2-15,-5 29 4 16,-7 41-3-16,-13 38 5 15,-5 20 3-15,-1 8-2 16,6 8-17-16,4 35-25 16,4 23 27-16,-3 16 7 15,-6 7 2-15,-5-6 0 16,-3-14-2-16,0-15-4 16,0-19-19-16,0-10-12 0,-8-11-44 15,-9-5 17-15,-7-4-2 16,6-1-43-16,5-4-49 15,13 0-37-15,0-6-140 16,19-22 17-16</inkml:trace>
  <inkml:trace contextRef="#ctx0" brushRef="#br0" timeOffset="2782">1671 3408 382 0,'0'0'192'16,"0"0"-56"-16,0 0-25 15,0 0-14-15,0 0-5 0,0 0-9 16,55-101 4-1,-52 96-27-15,-3 5-10 0,0 0-24 16,9 0-26-16,7 0 0 16,6 29-5-16,10 10 5 15,-1 7 9-15,2 4 2 16,-8-6-9-16,-3 1 4 16,-6 5-3-16,-7-16-5 15,-9 1 4-15,0-7-4 16,0-5 3-16,0-9-1 15,0-8 1-15,0 0 5 16,0-6-3-16,0 0 22 16,0-37 4-16,-3-7-27 15,3-7 1-15,0 0 1 0,0 5 0 16,3 1 2-16,21 6-5 16,-2 14 0-16,3 2 3 15,0 9-3-15,0 5-1 16,-3 9-1-16,1 0 1 15,-8 0-13-15,1 27 6 16,1 7 3-16,-9 5-2 16,3 2 4-16,-5-1 2 15,7-3 5-15,-1-9-5 16,1-10 1-16,6-13 4 16,-3-5-1-16,3 0 1 15,4 0 13-15,2-25 33 16,0-12 1-16,1-7-13 0,-11-2-8 15,-5 0-12 1,-10-7-2-16,0 7-7 0,0 9-7 16,-25 8-3-16,-13 15-7 15,-11 9-7-15,-1 5 6 16,6 0 0-16,12 2-24 16,18 24-68-16,14 5-56 15,0 7-48-15,58-7-86 16</inkml:trace>
  <inkml:trace contextRef="#ctx0" brushRef="#br0" timeOffset="3892">2716 3534 582 0,'0'0'237'0,"0"0"-105"15,0 0-13-15,0 0-14 16,0 0-19-16,-110-152 1 15,74 132-25-15,14 9-2 16,6 11-23-16,7 0-8 16,6 0-24-16,-4 0-5 15,-8 14-18-15,-4 29 14 16,-8 16 4-16,13 4 5 16,9 4-5-16,5-2 1 15,0-13-1 1,19-15-1-16,20-17-2 0,2-14 6 15,3-6-3-15,-3 0 4 0,-8-21 4 16,-5-13-3-16,-5 6 3 16,-8-18 1-16,1 9 11 15,-10 0-1-15,-1 11-8 16,-5 8-2-16,0 13-2 16,0 5 0-16,0 0-7 15,0 0 0-15,0 3-14 16,0 24-5-16,0 15 19 15,6 6 6-15,2-5-4 16,12-9-1-16,2-5 2 16,7-18-1-16,5-8 0 15,9-3 1-15,7-12 4 16,-3-22 1-16,5-9 0 0,-5-2-2 16,-3-7-2-16,5-2 4 15,1-4-7-15,1 4 1 16,-7 15-3-16,-16 16 1 15,-8 13-1-15,-4 10-5 16,3 0-3-16,3 0 4 16,0 15 2-16,-3-1 3 15,-5 4-8-15,-9-10 6 16,1-2 2-16,-6-6 3 16,0 0-3-16,0 0 2 15,0 0 3-15,0 0 1 16,0 0 1-16,-3-12-1 0,-22-8-6 15,0 6 0 1,-7-1-6-16,-6 7 1 0,2 6-6 16,-1 2 6-16,2 0-4 15,3 28 7-15,7 26-1 16,8 4 1-16,17 8 2 16,0-10 0-16,14-7-2 15,24-11-1-15,6-19 6 16,6-13-6-16,2-6 6 15,-2-9 2-15,1-31-4 16,-3-8 8-16,-4-12-5 16,-3-4 1-16,-8-4 3 15,-8 3-1-15,-9-7 6 16,-6 3-6-16,-10 12 0 16,0 12-2-16,0 16 2 0,-4 12 7 15,-5 5 1-15,-1 7-6 16,4 5-6-16,0 0-3 15,-8 5-7-15,-8 55-7 16,-9 22 14-16,-7 25 8 16,6-7-7-16,13-3 1 15,10-2-1-15,6-12-1 16,3-24-3-16,0-15 3 16,0-20-3-16,14-20 1 15,25-4 2-15,15-4 0 16,16-44 8-16,12-9-5 0,5-3-1 15,-12 12-2-15,-17 19 1 16,-17 24-2-16,-16 5-2 16,-3 0-2-16,2 17 3 15,-7 5-2-15,7-2 1 16,1 3 0-16,10-20-58 16,-4-3-124-16,-12-3-600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0:38.64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1687 113 777 0,'-261'0'181'16,"-3"0"-115"-16,23 16 17 15,59-2-4-15,66-5-10 16,55-5-14-16,45-2-9 16,16 1-13-16,61 0-29 15,52-3 8-15,62 0 17 0,54-3-7 16,35-23-7-16,5-6-5 16,-5 4-8-16,-25 5-2 15,-39 3-1-15,-41 9 1 16,-58 2 5-16,-50 7-5 15,-38-2 1-15,-20 4-1 16,-84 0-8-16,-66 15 8 16,-65 22 15-16,-61 8 1 15,-37 4 14-15,-11-3 9 16,17-4-10-16,56-1-15 16,78-12 8-16,78-7-2 15,64-10-17-15,38 5-3 0,53 1-12 16,100-4 7-16,101-14 5 15,103 0 5-15,45-36-5 16,-1 3-8-16,-49 5-23 16,-78 13 10-16,-87 9 16 15,-79 6 3-15,-64 0 2 16,-44 0 0-16,-34 0-1 16,-90 23-4-16,-79 23 5 15,-77 11 4-15,-58 6-3 16,-26 0 5-16,-4 6 3 15,-5-1 4-15,37 4-1 16,62-9-7-16,97-21 2 16,104-5 6-16,83-8-13 0,139-15-11 15,101-8 11 1,97-6 9-16,62-23-9 0,8-17-10 16,-45 9-30-16,-73 8 5 15,-100 6 25-15,-84 6 10 16,-71 5 1-16,-44 3-1 15,-22 3 0-15,-80 0-5 16,-66 0 3-16,-60 17 1 16,-55 14 1-16,-30 7 12 15,-4-1 13-15,2 3-9 16,37 3 1-16,42 0-4 16,71-9 6-16,73-5-7 15,70-3-12-15,50-4-6 16,124-10-3-16,106-12 9 0,97-3 0 15,46-46-14-15,-19 6-22 16,-63 9-22-16,-99 14 19 16,-93 5 28-16,-70 9 11 15,-49 1 1-15,-16 2-1 16,-80 3 0-16,-58 0-10 16,-77 14 10-16,-60 27 3 15,-30 8 4-15,-25 1 11 16,2 11 8-16,43-5 9 15,73-7 5-15,97-12 4 16,95-5-35-16,56-3-9 16,114-3 0-16,94-21 2 15,78-5-2-15,65-35-10 0,-14-7-66 16,-63 13-46-16,-95 18-113 16,-106 8-26-16,-67 3 33 15,-34 0 71-15,-56 0 44 16,-45 0 69-16,-36 23-213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07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0 170 621 0,'0'0'216'0,"0"0"-62"0,0 0-1 15,0 0-34-15,0 0-44 16,0 0-18-16,0-51-14 15,0 51-23-15,0 0-20 16,6 34-9-16,0 15 9 16,7 14 5-16,-1 12 1 15,1 2-1-15,3 2-3 16,1-10-2-16,-6-18 3 0,3-17-1 16,-5-13-1-16,-2-14 2 15,-1-7-3-15,-3 0 6 16,0 0 10-16,7-4 35 15,2-30 0-15,10-21-11 16,7-20-30-16,-1-8 3 16,5-14-9-16,-5 3-1 15,-3 5-2-15,-6 21 5 16,-3 19-5-16,-8 24 0 16,-8 16-1-16,0 9-4 15,0 0-13-15,0 19-58 16,0 39-55-16,-11 20-8 15,-2 4-171-15,1 7-366 16</inkml:trace>
  <inkml:trace contextRef="#ctx0" brushRef="#br0" timeOffset="300">463 459 443 0,'0'0'208'0,"0"0"-45"16,0 0-30-16,0 0-41 16,0 0-26-16,0 0-8 15,10-40-15-15,-10 40-13 16,0 20-18-16,0 26-7 16,0 14 16-16,0 6 1 0,-3-3-9 15,0-9 0 1,-1-11-10-16,4-9 2 0,0-8-5 15,0-14 0-15,0-2-12 16,0-4-97-16,0-2-110 16,0-4-108-16</inkml:trace>
  <inkml:trace contextRef="#ctx0" brushRef="#br0" timeOffset="638">526 342 506 0,'0'0'150'15,"0"0"-30"-15,0 0-27 0,0 0-34 16,0 0-16-16,0 0-29 16,-110-51-2-16,101 51-6 15,1 11-6-15,5 0 0 16,3 1 0-16,0-7 3 15,0 1-1-15,0-6 3 16,0 0 4-16,0 0 10 16,0 0 31-16,17-11-1 15,2-7-22-15,0 2-6 16,-3-4 2-16,-1 2-7 16,-8 1-3-16,-4 0-6 15,-3 12 6-15,0 2-7 0,0 3-6 16,0 0-12-16,-25 0-45 15,-7 17-72-15,7 17-45 16,11 9-110-16</inkml:trace>
  <inkml:trace contextRef="#ctx0" brushRef="#br0" timeOffset="1040">781 514 610 0,'0'0'176'0,"0"0"-6"16,0 0-54 0,0 0-1-16,0 0-33 0,0 0 3 15,47-129-20-15,-47 123-27 16,-6 6-35-16,-13 0-3 16,-6 0 0-16,3 0-2 15,3 9 2-15,6 11 0 16,7 9 0-16,6 5-1 15,0 0 1-15,0-2 0 16,19-1-1-16,9-2 1 16,1-1 4-16,2 1-4 15,-9-5 0-15,1-3-1 16,-7-1 1-16,-3 0-1 16,-4 1 2-16,-9-5 0 0,0-1-1 15,0-1-2-15,-12-2 2 16,-26 2 1-16,-8-6-1 15,2-1-47-15,13-7-96 16,12 0-27-16,19 0 2 16,0-9-45-16,22-28-96 15,28-9-56-15</inkml:trace>
  <inkml:trace contextRef="#ctx0" brushRef="#br0" timeOffset="1252">1102 445 468 0,'0'0'139'0,"0"0"-16"15,0 0 6-15,0 0-48 16,0 0-24-16,0 0-9 0,15-18-15 16,-10 53 3-1,0 8 35-15,4-3-21 0,2-3-28 16,-3-3-2-16,3-5-6 16,0-3-3-16,0-6-6 15,-5-6 0-15,0-6-5 16,-2-2-60-16,-1-3-101 15,-3-3-86-15,0 0-82 16</inkml:trace>
  <inkml:trace contextRef="#ctx0" brushRef="#br0" timeOffset="1572">1163 225 538 0,'0'0'163'0,"0"0"-79"16,0 0-18-16,0 0-26 0,0 0-32 16,0 0-1-16,-27 4 6 15,27 6-10-15,0-4 12 16,0-6 14-16,0 0 0 16,0 0 18-16,8 0 24 15,0 0 20-15,3-16-34 16,1 1-25-16,-12-5 8 15,0 2-12-15,0 7-13 16,0-1-15-16,-12 6-2 16,1 6-4-16,6 0 0 0,-1 0-18 15,6 9-48-15,0 23-79 16,0-4-23-16,9-2-89 16,32-11-415-16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09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25 179 514 0,'0'0'210'16,"0"0"-64"-16,0 0-29 15,0 0-5-15,0 0-6 16,0 0-22-16,32-124-22 16,-32 124-49-16,9 14-13 0,1 35 0 15,-1 27 3 1,4 14 14-16,-4 7 2 0,-1 3-5 15,-8-5 1-15,0-9-9 16,0-18 0-16,3-17-4 16,5-16 1-16,3-18-2 15,-5-12-1-15,-1-5-4 16,6 0-30-16,-2-5 21 16,1-27 13-16,-4-11 0 15,-6 1-2-15,0-4-8 16,-16 3-9-16,-18 3-2 15,-2 9 4-15,-2 8 12 16,6 8-4-16,12 13 6 16,12 2-6-16,8 0 1 15,0 5-1-15,3 12 9 0,32-5-2 16,12 0 2-16,14-4 1 16,9-8 0-16,2 0 2 15,-1 0-2-15,-15-12 4 16,-7-10-2-16,-18-2 0 15,-12 1 6-15,-9 0 9 16,-7 4 15-16,-3 4-2 16,0 1 1-16,-16 6-16 15,-6 0-16-15,-3 4 0 16,3 4-2-16,6 6 1 0,-1 34-2 16,11 15 1-1,6 2 2-15,0 0 1 0,0-11-1 16,20-7 0-16,11-10 3 15,1-15 2-15,3-5-1 16,-1-9 2-16,4 0 0 16,4-6 2-16,-4-20 1 15,3-2-7-15,-5 0-1 16,-8-1 0-16,-6 3 3 16,-3 6 0-16,-6 9-3 15,-1 2-2-15,4 9-1 16,0 0-5-16,4 5 2 15,2 22-5-15,-3-1 8 16,-3-1-1-16,-4-8 4 16,-2-6-4-16,-7-7 5 15,-3-4-5-15,0 0 6 16,0 0 1-16,0 0 0 0,0-12 4 16,-3-11-8-16,-16 3 0 15,0 0 0-15,-6 0-2 16,-2 11-3-16,-1 7 4 15,0 2-7-15,-1 0-1 16,1 37 0-16,3 17 8 16,9 6 1-16,13-3 0 15,3-3-3-15,3-13 2 16,27-15 2-16,3-12-1 16,2-8 6-16,-1-6-1 0,2 0-1 15,-1-29 2-15,0-17 1 16,-4-8 2-16,-3-12 2 15,-12-17 5-15,-2-17 8 16,-11-9-2-16,-3 0 1 16,0 12-8-16,0 26 5 15,0 20-4-15,-9 22 1 16,1 21-7-16,5 8-4 16,1 0-6-16,-1 45-24 15,3 30 17-15,0 16 7 16,0 6 3-16,16-5-1 15,25-13-1-15,9-16 1 16,5-14 2-16,-2-15-4 16,1-8-10-16,-2-9-70 15,4-8-111-15,-5-9-264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11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56 383 176 0,'0'0'525'16,"0"0"-378"-16,0 0-20 0,0 0-8 15,0 0 24-15,0 0-57 16,0 0-12-16,0 0-20 16,-38-143-24-16,38 143-21 15,-6 11-9-15,3 29-3 16,-4 12 3-16,7 13 5 15,0 7-2-15,0 11-2 16,0 5-1-16,16 4 1 16,9-6-1-16,4-15 2 0,5-16-1 15,5-16 0-15,-4-19-1 16,6-14 4-16,0-6-2 16,7 0 0-16,3-40 8 15,4-11-6-15,-5-18 3 16,-9-8-2-16,-13-12 6 15,-9-5-6-15,-14-1 5 16,-5 2 0-16,0 13 10 16,0 20-16-16,-8 19 5 15,-1 21-6-15,7 17 6 16,-3 3-9-16,5 0-3 16,-6 15-12-16,0 34 12 15,-4 14 3-15,1 10 0 0,6 8 1 16,3 4-1-1,0 4 0-15,0-3 1 0,19-9 0 16,6-14 1-16,6-17-2 16,-1-18 0-16,-2-13-1 15,1-13 1-15,2-2-2 16,5 0 2-16,-8-17 2 16,7-15-2-16,-10-7 2 15,2-10 0-15,-2-11-2 16,-9-5 4-16,-1 4-2 15,-5 13-2-15,-4 22 0 16,-3 15 0-16,-3 11-2 0,3 0 1 16,4 6-14-1,2 27-2-15,4 11 14 0,-4 4 2 16,4-4 1-16,-4-8 0 16,4-4 0-16,1-9 0 15,-6-7 1-15,-2-7-1 16,-1-6-1-16,-2-3-9 15,3 0-2-15,-1 0 6 16,12-8 0-16,8-21 5 16,1-8 2-16,5-12-2 15,-1 9 1-15,-5 5 0 16,-9 18 1-16,-10 11-1 16,-6 6-2-16,3 0-1 15,0 0 0-15,4 0-6 16,2 0 0-16,0 10 5 0,4 3-2 15,3 5 0-15,-2-4 1 16,-6 0-4 0,1-5 0-16,-4-4 4 0,-2-1-1 15,-3-4 6-15,3 0 0 16,-1 0 2-16,1 0 6 16,5 0-7-16,-5 0 4 15,9-9-5-15,-2-6 0 16,6 1 1-16,-4-3-2 15,1-3 2-15,-1 3-1 16,-5 3 1-16,-1 3 3 16,-3 7-3-16,-3 2-1 0,0 2 0 15,0 0-2-15,0 0 2 16,0 0-5-16,3 0-94 16,7-6-59-16,12-3-65 15,9-11-129-15</inkml:trace>
  <inkml:trace contextRef="#ctx0" brushRef="#br0" timeOffset="517">1667 177 567 0,'0'0'152'0,"0"0"13"15,0 0-37-15,0 0-9 16,0 0-45-16,0 0-29 15,-13-37-31-15,13 39-14 16,0 36-3-16,13 13 3 0,6 15 11 16,-3 6-5-16,-7 6 6 15,-6 6-4-15,-3 2 0 16,3-9-1-16,1-19-2 16,2-18-4-16,3-23-1 15,-2-8 4-15,-1-9 0 16,8 0 10-16,-3-12 38 15,6-25 27-15,8-24-42 16,-3-16-2-16,4-11-20 16,-4-9-5-16,-2 0-8 15,-6 5-1-15,0 3-1 16,-6 18 0-16,0 17-4 16,-5 26-19-16,-3 19-31 0,0 9-68 15,0 39-142 1,-14 24 28-16,-2 23-186 0</inkml:trace>
  <inkml:trace contextRef="#ctx0" brushRef="#br0" timeOffset="803">2077 475 465 0,'0'0'193'0,"0"0"-94"15,0 0-16-15,0 0-20 16,0 0-18-16,0 0 10 16,6 59 18-16,-6-13-6 0,0 0-33 15,0 5-9-15,0-2-2 16,0-10-13-16,0-1-7 16,0-9 2-16,0-9-4 15,3-6 5-15,2-12-6 16,-2-2-52-16,0 0-102 15,3 0 3-15,1-28-124 16</inkml:trace>
  <inkml:trace contextRef="#ctx0" brushRef="#br0" timeOffset="1066">2124 190 422 0,'0'0'132'0,"0"0"-22"15,0 0-19-15,0 0-58 0,0 0-8 16,0 0-7-16,-56 24-2 16,48-5 5-16,8 2 2 15,0-3-6-15,0-8-3 16,16-1 1-16,20-6-1 16,8-3 2-16,0 0-3 15,0 0-2-15,-11-20-7 16,-21-3 3-16,-8 3 1 15,-4 0-8-15,0 6-12 16,-4 8-29-16,-15 6-33 0,4 0-78 16,2 14-149-1</inkml:trace>
  <inkml:trace contextRef="#ctx0" brushRef="#br0" timeOffset="1613">2511 365 556 0,'0'0'155'16,"0"0"-27"-16,0 0-7 15,0 0-50-15,0 0-29 16,0 0-15-16,-107-88-7 16,84 88-12-16,7 20-6 0,13 12-2 15,3 4 0 1,0 7 3-16,0 3 0 0,17 3 5 15,5-4-3-15,3 4-1 16,-3-1-3-16,3-1 0 16,-6-5 1-16,-3-5-2 15,-5-5 0-15,-6-12 1 16,-5-3-1-16,0-8 3 16,0-6 1-16,0-1 1 15,-28-2 2-15,-4 0 0 16,0 0-7-16,12-22-24 15,15-7-52-15,5-14-58 16,16-11 47-16,31-9-51 16,4 6-25-16,-6 11 143 15,-10 9 20-15,-7 5 7 0,-6 8 21 16,-3 6 54-16,-5 3 0 16,-6 7-3-16,-2 5-27 15,2 3-6-15,-2 0-11 16,-1 0-13-16,6 11-6 15,-5 21 18-15,-6 11 3 16,0 8-6-16,0 1-10 16,0 1-12-16,0-9-6 15,0-7 1-15,0-14-4 16,0-9-58-16,10-8-109 16,-1-6-88-16</inkml:trace>
  <inkml:trace contextRef="#ctx0" brushRef="#br0" timeOffset="1776">2709 311 381 0,'0'0'248'15,"0"0"-97"-15,0 0-7 16,0 0-37-16,0 0-35 16,0 0-33-16,-33-100-32 15,33 100-7-15,0 0-70 16,0 0-163-16,30 0-69 0</inkml:trace>
  <inkml:trace contextRef="#ctx0" brushRef="#br0" timeOffset="2918">3083 65 871 0,'0'0'83'0,"0"0"19"0,0 0-23 16,0 0-47-16,0 0-25 16,0 0 26-16,-3 172 6 15,-3-101-1-15,0 7-10 16,-4 7-9-16,4 4-9 16,-4-4-2-16,4-9-4 0,3-22-3 15,3-23 0 1,0-17 0-16,0-8-1 0,0-6-5 15,0 0-8-15,3-23 13 16,3-15 8-16,-3-6-7 16,-3-11 0-16,0 0-1 15,0 4-1-15,-18 8-2 16,-6 17 2-16,7 10-4 16,3 7 4-16,9 6-5 15,0 3 5-15,5 0-3 16,0 0-8-16,13 14 7 15,26 0 1-15,5-5 0 16,10-9 4-16,-4 0 1 16,-5 0 1-16,-4-11 3 0,-12-7 2 15,-6-6-6-15,-10 6 8 16,-7-5 11-16,-6 0 6 16,0 0 3-16,0 0-1 15,-14 6-13-15,-8 8-9 16,-3 6-2-16,0 3-4 15,6 0-5-15,0 35 5 16,6 10-2-16,10 4 1 16,3-1 0-16,0 1 2 15,9-11 2-15,20-13-1 16,-1-5 1-16,4-17-2 16,-1-3 3-16,5 0 3 15,-4-5-5-15,-4-16 3 0,5-5-1 16,-8 1-1-16,3 2 0 15,-2-2-1-15,-8 5-3 16,-5 8 1-16,3 9 0 16,-4 3 0-16,7 0-7 15,0 25 2-15,1 15 0 16,-7 7-1-16,0-4 4 16,-4-7 1-16,-3-13 1 15,-3-5 0-15,1-12-1 16,-1-4 2-16,-3-2 0 15,0 0 3-15,0 0 4 16,0-8-1-16,-7-21-7 16,-11-5 4-16,-5-1-3 15,3-1-1-15,-5 7 0 0,6 11 0 16,4 7-1-16,2 8-2 16,3 3-2-16,4 0-5 15,-6 40 4-15,5 9 5 16,4 5 1-16,3-2 0 15,0-12 0-15,16-15 2 16,15-7-3-16,4-16 4 16,4-2 0-16,-1 0 0 15,-3-14 4-15,-1-26-5 16,-4-11 4-16,-5-15-5 16,-6-6 9-16,-3-5 4 15,-10-6 16-15,-6 3-6 16,0 0-14-16,0 6-1 0,0 14 11 15,-16 17-13-15,7 21 8 16,-1 9-3-16,7 11-3 16,-3 2-9-16,-2 8-5 15,3 47-10-15,-1 18 12 16,6 22 3-16,0 6 6 16,0-1-6-16,38-1-4 15,15-8 3-15,10-15-1 16,14-19-26-16,6-23-46 15,-1-11-70-15,-8-15-148 0,-27-8-336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31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306 106 417 0,'0'0'271'0,"0"0"-107"0,0 0-22 16,0 0-36-1,0 0-24-15,0 0 0 0,0-42-15 16,0 25-22-16,0 3 4 16,0 2-13-16,0 1-9 15,0 6-10-15,0 1-7 16,-3 4-10-16,-22 0-2 15,-8 0-2-15,-5 0 1 16,-3 17 2-16,-1 12 0 16,7-4-1-16,1 7 2 15,8-1 0-15,11-2 0 16,5 0 0-16,10-4 0 0,0-5-1 16,0 0-3-1,38-2-1-15,6-1-5 0,8 3 5 16,-5-4 4-16,-12-1 1 15,-13-1-2-15,-6-2 2 16,-10-4-2-16,-3-5 1 16,0 2-3-16,-3 7-1 15,0 2-2-15,-22 10 5 16,-13-1 2-16,-6-3 3 16,7-6-2-16,4-3-1 15,5-5 0-15,16-6 0 16,2 0 3-16,4 0-2 15,3 0 1-15,0 3-2 16,0-1-4-16,0 5 2 16,0 1-15-16,0 4 16 0,0-2 1 15,0 5-1-15,3-1 1 16,4 6 0-16,-1 6 1 16,-6 5-1-16,0 7 0 15,0 5 0-15,0 3 1 16,0 5-1-16,-3 9 6 15,0-7-3-15,3 2 2 16,0-13 2-16,0-6-6 16,22-8 7-16,9-10 3 15,8-7 1-15,5-5 4 16,0-6-4-16,5 0 1 16,-5 0-6-16,-6-17-2 15,-2-3-5-15,-11-9-3 0,-6 6-91 16,-7-3-158-16,-8 3-213 15</inkml:trace>
  <inkml:trace contextRef="#ctx0" brushRef="#br0" timeOffset="489">712 473 485 0,'0'0'221'15,"0"0"-62"-15,0 0-42 0,0 0-18 16,0 0-7-16,0 0-32 16,-6-49-29-16,2 49-20 15,1 0-11-15,-6 12-1 16,-1 19 1-16,-2 6 4 15,9 3-1-15,3 2 2 16,0 4 8-16,0 0-3 16,19-6-6-16,9-2 5 15,11-9-4-15,5-10-1 16,6-7 15-16,10-9-3 0,-2-3 5 16,-1 0 16-1,-5-9-1-15,-15-16-4 0,-8-1-4 16,-10-9 13-16,-13-11-3 15,-6-2-18-15,0-6-2 16,-19 5-10-16,-22 3-6 16,-9 9-1-16,-11 9-1 15,1 5-2-15,2 11 0 16,11 9-1-16,12 3 0 16,10 0-36-16,15 15-52 15,10 13-40-15,10-2-98 16,50-3-117-16</inkml:trace>
  <inkml:trace contextRef="#ctx0" brushRef="#br0" timeOffset="1124">1523 184 603 0,'0'0'168'0,"0"0"-37"16,0 0-26-16,0 0-34 16,0 0-20-16,0 0-32 15,85-80-11-15,-46 80-2 16,-6 0 2-16,-3 0-3 16,-8 0 3-16,-6 8 0 0,-13 15 1 15,-3 9-2-15,0 2 3 16,-22 6-1-16,-16-3 2 15,-1-2 2-15,1-8-7 16,13 1-1-16,9 0-4 16,10-3 0-16,6 1 1 31,0-3 1-31,0 0-2 0,9-6 5 0,23-3-1 16,-1 0 3-16,8-8 2 15,-1 2-2-15,-9-4-2 16,-7-4 0-16,-10 0 4 15,-9 0 10-15,2 0 3 16,-5 0 7-16,0 0 8 16,0 0-14-16,0 2-6 15,0-2-15-15,0 12-3 0,-8 4-2 16,-8 8 2-16,1 10 6 16,-1 4-5-16,6 4 1 15,4 7 2-15,6 2-2 16,0 10 2-16,0 1 5 15,0 7-2 1,0 0 10-16,0-6 1 0,0-10-5 16,3-12 0-16,0-9-2 15,1-13 0-15,-4-10-3 16,0-3-5-16,0-6 4 0,0 0-4 16,-26 0 2-1,-35 0-2-15,-27 0-3 0,-20 5-106 16,4 4-218-16,8 2-764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02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5 386 95 0,'0'0'635'0,"0"0"-484"16,0 0 14-16,0 0-82 15,0 0 17-15,0 0-29 16,0-61-11-16,0 61-31 15,0 0-29-15,0 6-2 16,0 23-14-16,0 13 16 16,0 7 0-16,0 3 6 15,0-2-4-15,9 0 0 16,7-8 0-16,7-7-2 16,-1-15 2-16,3-12 3 15,7-8-4-15,4 0 11 16,-3-30 0-16,6-8-1 15,-7-5-2-15,-7-2-8 16,-3-4 3-16,-3-3 6 16,-8 3-7-16,-5 10-3 0,-6 9 5 15,0 14 4-15,0 6 5 16,0 10 6-16,0 0-20 16,0 0-1-16,0 8-16 15,0 26 8-15,0 11 9 16,0 7 2-16,13-9 0 15,9-6 1-15,3-10-3 16,-3-9 3-16,-3-6-2 16,1-9 5-16,-1-3 0 15,3 0-1-15,3 0 1 0,3-15 3 16,1-8-6-16,-1-5 4 16,-1-1-4-16,-5-2-2 15,0 2 5-15,-3 4-6 16,-10 7 0-16,1 10 0 15,-10 5 1-15,3 3-3 16,0 0-8-16,3 3-5 16,7 19 8-16,-1 4 6 15,7 3-3-15,3-4 4 16,-5 4-1-16,2-3 2 16,-3-2-2-16,-3-2 1 15,-1-5 0-15,-2 0 0 16,-1-11 0-16,-3 0-4 15,-1-6 0-15,0 0-1 16,-2 0 3-16,14-6-2 0,-1-20 1 16,3-5 3-16,3-7 3 15,-3 1 0-15,-4 0-2 16,4 3-1-16,-6 5 0 16,-7 12 0-16,-3 8 1 15,-3 9-1-15,8 0-1 16,-5 0-9-16,10 21-5 15,-4 7 15-15,7 4-4 16,0-4 4-16,-4-5-1 16,7 0 2-16,-9-6 0 0,2-6-1 15,-2-6 0 1,-7-1 0-16,6-4 3 0,-1 0-3 16,6 0 4-16,5-15 0 15,8-13 3-15,-2-7 0 16,-6 7-6-16,-7 3-1 15,-5 1 1-15,-7 13 3 16,0 3 3-16,0 5 2 16,0 3 0-16,0 0-9 15,0 0-1-15,3 0-8 16,6 17-7-16,4 14 14 16,9 6 0-16,1 3 4 15,-1-3-5-15,3-2 3 16,-2-9 0-16,-1-9 5 15,-2-8-4-15,-3-6 4 0,7-3-3 16,-6 0 7-16,5-12-3 16,-4-14-1-16,-7 0-5 15,-6-7 6-15,-6-2-1 16,0-5-2-16,0-3 0 16,-3 6-2-16,-16 6-1 15,0 11 1-15,7 11 1 16,5 6 0-16,7 3-2 15,-3 0-1-15,0 8-16 16,0 30 12-16,3 10 5 16,0-2 2-16,0-6 0 15,19-9-1-15,3-7 2 0,0-10-1 16,0-6 0-16,-3-3-2 16,0-5 0-16,4 0 4 15,-1 0 4-15,4-18-4 16,2-6-2-16,-6 1-1 15,-3 0 1-15,-2 1-2 16,-11 1 0-16,-6 4 6 16,0 6-3-16,0 5 2 15,0 3-4-15,0 3 5 16,0 0-6-16,0 0-8 16,0 11-3-16,0 24 2 15,0 8 9-15,3 5 0 16,13 1 0-16,3-3 0 0,0-9 1 15,0-5 1 1,3-16-4-16,0-4 3 16,6-9-1-16,2-3 9 15,-2 0-5-15,4-17 0 0,-4-15 3 16,-3-5-4-16,-8-3 2 16,-4-3 1-16,-10 0-6 15,-3 1 5-15,0 7 1 16,0 12 4-16,-3 9-8 15,0 8 2-15,3 6-4 16,0 0 0-16,0 0-9 16,0 3-5-16,0 26 8 15,0 10 6-15,0 10 0 16,9 3 1-16,4-1-1 0,-1-2 1 16,1-4-1-16,-7-10 0 15,1-7-1-15,-4-8 1 16,-3-6-1-16,0-7-3 15,0-5 2-15,0 4-14 16,-3-3 12-16,-23-3 4 16,1 0 7-16,0 0-3 15,8 0-2-15,4 0-2 16,4 0-5-16,9 0 3 16,0-3-1-16,0 3 0 15,0 0-8-15,0 0 0 16,14 0-4-16,20-8 7 15,10-4 7-15,1-5 2 0,3-5 0 16,-4-10 2-16,4-5 0 16,-6-9-1-16,-8-3 3 15,-9-2-4-15,-15 5 7 16,-10 8-3-16,0 10 12 16,0 10-2-16,0 8 0 15,-10 6-8-15,7 4-2 16,0 0-5-16,-3 9-16 15,3 24 13-15,0 8 3 16,3 7 2-16,0-4 1 16,0-4-1-16,15-6-1 15,1-5 0-15,3-9-1 0,6-3 0 16,2-5 5 0,-2-4-3-16,3-8 0 15,1 0 0-15,-1 0 0 0,-6 0 1 16,0 0 4-16,-3-11-7 15,-5-15 7-15,-5-2-4 16,-2-4-2-16,-7 6 3 16,0 9-3-16,0 3-1 15,0 8 2-15,0 3-2 16,0 3-9-16,-13 0-25 16,-9 0-82-16,2 0-140 15,-2 9-69-15,12-1-177 16</inkml:trace>
  <inkml:trace contextRef="#ctx0" brushRef="#br0" timeOffset="324">2562 243 116 0,'0'0'438'16,"0"0"-322"-16,0 0 9 15,0 0-19-15,0 0-29 16,0 0-8-16,-31-86-19 16,24 86-21-16,-2 3-28 15,2 14 21-15,7 3-16 16,0-9-6-16,0-1 5 0,10-5 1 16,15-5 0-1,4 0 12-15,-6 0 8 0,-4-12 14 16,-8-9-18-16,-3-4-10 15,-8 0-10-15,0-1 1 16,0 0-3-16,-24 9-55 16,-10 5-67-16,-1 12-150 15,-3 0-155-15</inkml:trace>
  <inkml:trace contextRef="#ctx0" brushRef="#br0" timeOffset="643">2035 28 521 0,'0'0'187'0,"0"0"-77"16,0 0 9-16,0 0-51 15,0 0-44-15,0 0-16 16,0 23 12-16,-6 8-1 15,6-2-17-15,0 0 14 16,16-6-11-16,18-7 5 16,1-6 10-16,-2-9-3 15,0-1 12-15,-3 0 24 0,-8-1-11 16,-9-20 23-16,-13 1-18 16,0-6-26-16,-10 4-21 15,-31 4-5-15,-1 4-52 16,7 9-91-16,20 1-161 15</inkml:trace>
  <inkml:trace contextRef="#ctx0" brushRef="#br0" timeOffset="1912">2779 289 488 0,'0'0'218'16,"0"0"-124"-16,0 0 34 15,0 0-21-15,-42-147-19 16,42 136-8-16,0 11 5 15,0 0-22-15,0 0-31 16,0 0-17-16,0 0-12 16,0 32 0-16,0 23-3 0,9 16 47 15,-3 8-13 1,-6 4-16-16,5 6-2 0,-5 0-3 31,6-6-8-31,-1-12-1 0,6-22 1 0,-2-24-3 16,-2-14-2-16,-4-11 0 15,0 0 2-15,-3 0-2 16,9-20-5-16,-6-22-1 16,-3-13-27-16,0 1 29 15,0 2-7-15,-15 13-4 16,-12 7 6-16,8 11 5 16,4 16-10-16,5 3 1 15,10 2-12-15,0 0 14 16,0 0 11-16,0 0-6 15,0 0 6-15,13 6 1 0,23-5 3 16,14-1 2 0,7 0-4-16,7-18 7 0,-7-12-7 15,1 4 2-15,-14-2-1 16,-16 3-1-16,-9 1 0 16,-13 2 4-16,-6-1 3 15,0-1-5-15,0-4 10 16,-12 3-12-16,-7 2 1 15,3 9 2-15,7 7-4 16,2 7-2-16,-5 0-7 16,-10 25 7-16,-11 31 1 15,-2 15 1-15,16 10-1 16,19-10 2-16,0 0 0 16,13-14 1-16,28-11-3 0,6-14 2 15,8-18 6-15,-1-11-7 16,2-3 4-16,-1 0 2 15,-1-23-1-15,-6-9-1 16,-7-2 3-16,-6-3 2 16,1 0-8-16,-11 3 3 15,-3 5-4-15,-3 9-1 16,-7 6 0-16,1 8 0 16,0 3 0-16,-1 3-5 15,1 0-2-15,4 0-1 16,-6 9 2-16,3 5 5 0,-9-3 1 15,3-4 0 1,-8-5 0-16,0-2 0 0,0 0 0 16,0 0 5-16,0 0-2 15,0 0 9-15,0-17-1 16,0-3-9-16,-8 9 0 16,-3 1-2-16,-16 10 0 15,-10 0-15-15,-11 0 10 16,1 15 3-16,8 14 2 15,14 1-1-15,18 8-4 16,7 3 3-16,0-5 1 16,19-4-1-16,13-9 2 15,-1-12-1-15,5-11 1 0,-1 0 0 16,3-20 5-16,1-23-2 16,-5-5 2-16,-5-13 1 15,-10-7 0-15,-4-15 3 16,-5-8-1-16,-10-9 4 15,0 8-6-15,0 23-1 16,0 27 10-16,0 25-2 16,-10 17 5-16,7 0-18 15,0 19-4-15,3 42-7 16,0 10 11 0,0 14 3-16,0 2 2 0,16-10-4 15,9-3-1-15,0-8 1 16,11-6-1-16,-1-6-9 15,9-5-84-15,8-12-145 0,14-12-216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04.4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 1221 863 0,'0'0'165'15,"0"0"-40"-15,-90-146-9 0,65 97-13 16,0 4-43-16,9 2-31 16,0 0-10-16,13-5-13 15,3-6 0-15,0-1-3 16,10 6-3-16,18 9-1 15,0 18-4-15,4 13 0 16,-4 9-3-16,5 0 4 16,-5 40-9-16,-9 12 9 15,-9 13-5-15,-10 15 7 16,0 8-8 0,-29 4 10-16,-5-9 0 0,4-14 2 15,14-29-2-15,10-18 1 16,6-10 0-16,0-10-1 15,0-2 0-15,0 0 3 16,11 0-3-16,25 0 4 0,22 0 1 16,21-18 6-16,4-12-8 15,-3 2-3-15,-7-3-8 16,-12 2-167-16,-17-2-144 16</inkml:trace>
  <inkml:trace contextRef="#ctx0" brushRef="#br0" timeOffset="1340">792 1089 861 0,'0'0'181'0,"0"0"-97"15,0 0-20-15,0 0 26 16,149-189-21-16,-121 139-8 15,-9-7-18-15,-9-4-2 16,-10 1-19-16,0-2-11 16,0 4 5-16,0 9-5 15,-13 10 0-15,4 13-6 16,6 12 2-16,-1 10 0 16,4 4-7-16,-3 29-6 15,-3 49-24-15,-7 24 30 16,-9 22 5-16,-3-5 4 15,5-7 1-15,7-7 7 16,10-13-12-16,3-18 3 16,0-22-8-16,11-24 6 0,0-13-5 15,0-15-1-15,8 0 0 16,16-23 5-16,15-29 10 16,11-16 4-16,-1-12-11 15,-13 0-8-15,-8 11 6 16,-10 19-3-16,-14 20 0 15,-5 18-2-15,-7 12-1 16,-3 0-6-16,9 0-4 16,7 24-3-16,3 12 7 15,6 17 5-15,2-9 1 0,-8 2 1 16,3-11 5-16,-3-12-6 16,3-9 0-16,-3-11 1 15,-4-3-1-15,7 0 4 16,8 0 0-16,1-22 0 15,7-7-2-15,0-3 1 16,4-11-2-16,2-8-1 16,7-3 3-16,-3-1-3 15,-7 12 0-15,-12 15-1 16,-10 10 1-16,-16 13-1 16,0 5 1-16,-3 0-3 15,0 0-2-15,0 19-10 16,0 22 8-16,0 5 7 15,0-8 1-15,0-11-1 16,0-7 0-16,0-11 0 0,0-6 3 16,0-3 0-16,0 0-3 15,3 0 5-15,-3 0 1 16,3-15 6-16,-3-14-12 16,0-4 1-16,0-2 4 15,-3 10-6-15,-16 4 1 16,-3 10-10-16,-3 11-1 15,-10 0 1-15,-7 20 5 16,-2 23 2-16,9 5 5 16,13-2-2-16,13 0 0 0,9-3-3 15,0-6 3 1,18-3 0-16,17-13 0 0,3-10-6 16,3-11 5-16,4 0 2 15,-4-3 2-15,-3-29 0 16,-5-2-1-16,-5-6 1 15,-9-8-2-15,-3-1 2 16,0-5-1-16,-4 11 3 16,-2 11-5-16,-7 15 0 15,-3 15-3-15,0 2 1 16,0 0-14-16,0 16 7 16,0 19 8-16,-6 5 0 15,2-6 2-15,4-3 0 16,0-1 0-16,0-12-1 15,26-3-2-15,16-12 2 0,14-3 6 16,12-3-4-16,1-30-1 16,-3-8 8-16,-8 1-7 15,-17 0 0-15,-15 3 0 16,-14-3 2-16,-12 3-1 16,0 3 1-16,0 2-4 15,-16 9 1-15,1 9-1 16,5 6-6-16,4 8-1 15,-4 0-4-15,-5 22 5 16,2 15 6-16,2 12 0 0,11-1 0 16,0 4 0-1,14 2 2-15,11-2-2 16,1-2 1-16,-1-6 0 0,-3-9-1 16,-13-10 1-16,-4-11-1 15,-5-7 0-15,0-7-6 16,-33 0 0-16,-27 0-13 15,-17 0 7-15,8 0-92 16,8-7-56-16,29-14-126 16,32-9-233-16</inkml:trace>
  <inkml:trace contextRef="#ctx0" brushRef="#br0" timeOffset="2881">2834 1142 589 0,'0'0'200'0,"0"0"-132"16,0 0 95-16,0 0-20 15,0 0-86-15,0 0-31 16,50-125 16-16,-27 86-7 15,-4-1-5-15,0 9-12 0,-6 5 2 16,0 6-4-16,-10 14-6 16,0 3-4-16,-3 3-6 15,0 0-1-15,3 0-2 16,3 23-15-16,-3 9 13 16,-3 4-1-16,0 11 6 15,0-2 4-15,0 1-3 16,0-13 2-16,0-5-3 15,0-12 2-15,0-10-2 16,0-6 4-16,0 0-3 16,0 0 1-16,0 0 8 15,0 0 0-15,7-12 2 0,19-19-3 16,2-3-8-16,7-3 6 16,-3 3-7-16,-7 5 1 15,-5 9 5-15,-7 6-6 16,-10 10 0-16,0 4 1 15,0 0-1-15,3 0-11 16,1 6-6-16,-1 23 15 16,0 8 2-16,-3 0-2 15,1-2 1-15,-1-4 1 16,3-11 2-16,0-8-1 16,1-10-1-16,2-2 0 15,-3 0 3-15,7 0-2 16,3 0 5-16,4-20 4 15,5-14-1-15,-3-3-4 16,0-9-5-16,0-6 2 0,0 4 1 16,0 2-1-16,-6 15-2 15,-5 14 1-15,-8 8 2 16,-3 9 0-16,0 0-3 16,0 0-6-16,0 17-5 15,0 20 1-15,0 9 9 16,5 0 2-16,6-4 1 15,1-10-2-15,1-6 2 16,3-9 0-16,-1-11-1 16,-2-4 0-16,0-2 1 15,-1 0 2-15,4 0 5 16,0-2-3-16,-4-18-3 0,4-6 5 16,1-3-3-16,-4-2 5 15,-1 3-2-15,-2 3 18 16,-4 7 0-16,-3 8 1 15,-3 10-5-15,0 0-1 16,0 0-8-16,0 0-13 16,0 0-6-16,0 21-7 15,0 11 13-15,0 5 2 16,0-2 0-16,7-8 1 16,2-4-3-16,0-5 2 15,1-7-3-15,4-2 1 16,-9-8 0-16,7 3-1 15,1-4 1-15,1 0 0 0,5 0 2 16,0-5 2-16,3-15 0 16,3-6-1-16,0-3 3 15,0 3-6-15,-1 6 1 16,-9 9-1-16,-8 5-3 16,-4 6 3-16,-3 0-10 15,0 0-1-15,3 24 2 16,3 7 7-16,-3-3 2 15,1-2 0-15,-1-3 1 16,0-6-1-16,0-6 0 16,3-2 0-16,-3-6 0 15,1-3-1-15,-1 0 1 16,0 0 0-16,10 0 0 0,10-20-2 16,2-6 2-16,10-5 0 15,-7 8 0-15,-6 2 0 16,-6 11 0-16,-10 6 0 15,-3 4 0-15,2 0-5 16,-3 0-9-16,1 4 4 16,3 12 5-16,-3 4-5 15,0 1-70-15,2-5-52 16,-5-4-79-16,0-12-81 16,0 0-95-16</inkml:trace>
  <inkml:trace contextRef="#ctx0" brushRef="#br0" timeOffset="3196">3872 668 479 0,'0'0'187'16,"0"0"-39"-16,0 0-36 16,0 0-6-16,0 0-39 15,0 0-1-15,-155-120-9 16,152 120-36-16,-7 0-21 15,10 16 3-15,0 13-3 16,0 6 0-16,19-13 0 16,28-4 7-16,11-12 2 0,-1-6 20 15,-2 0 1 1,-18-13 14-16,-8-12-20 0,-13-4 5 16,-16-5-3-16,0-9-18 15,-10 6-8-15,-31 0-6 16,-6 14-54-16,5 23-107 15,13 0-134-15,26 23-510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08.7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333 598 609 0,'0'0'308'0,"0"0"-263"16,0 0-15-16,0 0 44 15,0 0 27-15,0 0-11 16,-12 0 1-16,12 0-5 15,-5-23-44-15,-6-3-35 16,-3 2 2-16,3 8-8 16,-3 4 8-16,1 12-4 15,-9 0-5-15,-9 0-2 0,-15 38 0 16,-4 10 2-16,6 9 0 16,9 0 0-16,18-1 0 15,17-8-3 1,0-12-12-16,8-10 15 0,20-11-8 15,13-15 7-15,6 0 1 16,5-18 6-16,-2-21-1 16,-4-7 2-16,-10-6 4 15,-3-8 11-15,-5-3 8 16,-2-12-1-16,-4-10-1 16,-7-9-16-16,1-7-4 15,-8 14 7-15,-5 14-7 0,-3 22-3 16,0 25 1-1,0 18 1-15,0 8-1 16,0 0-6-16,0 26-10 0,-11 43 1 16,3 22 9-16,-3 21 0 15,11-4 4-15,0-2-3 16,11-9-1-16,14-11 0 16,3-23-1-16,1-18 2 15,-4-13-1-15,-3-18 0 16,-6-8-1-16,-2-6-2 15,3 0 1-15,0-3 2 16,9-34 7-16,2-7-5 16,0-7 1-16,2-6-1 15,-2 6-2-15,-6-1 2 16,-3 9-2-16,-9 15 0 0,-4 13 0 16,-3 13 2-16,-3 2-2 15,0 0-8-15,0 2-2 16,0 31-3-16,0 6 13 15,0 7 0-15,0-10 1 16,3-3-2-16,13-8 2 16,6-8-2-16,0-5 1 15,3-12 0-15,5 0 0 16,5 0 1-16,2-15 5 16,1-14-3-16,-2-4 0 15,-11-2-1-15,-9 4 1 16,-7-4-1-16,-9 10-2 15,0 2 1-15,0 8-3 0,0 10 1 16,0 2-10-16,0 3 6 16,0 0-3-16,0 0 2 15,0 8-4-15,0 17 10 16,0 7 0-16,4 3 0 16,11 2 1-16,-2 6-2 15,-2-3 3-15,-5-3-4 16,-1-2 4-16,-5-7-2 15,0-5 0-15,0-8-3 16,0-7-2-16,-5-3-5 16,-21-5-32-16,-12 0 2 15,-6 0-84-15,-2-5-86 0,5-26-71 16,10-16-308-16</inkml:trace>
  <inkml:trace contextRef="#ctx0" brushRef="#br0" timeOffset="280">1047 177 174 0,'0'0'421'16,"0"0"-307"-16,0 0-7 15,0 0 1-15,0 0-26 16,0 0-9-16,-38-140-26 16,16 151-28-16,0 26-13 15,13 7-3-15,9-5 0 16,0-7 5-16,0-12-3 0,15-11 2 15,-2-9 14-15,0 0 22 16,2 0 12-16,-5-18-16 16,-1-10-18-16,-9-3-9 15,0 2-12-15,-9 6-12 16,-10 12-43-16,6 5-41 16,13 6-89-16,0 9-150 15</inkml:trace>
  <inkml:trace contextRef="#ctx0" brushRef="#br0" timeOffset="2012">1528 154 666 0,'0'0'230'0,"0"0"-93"15,0 0 10-15,0 0-28 16,0 0-56-16,0 0-42 16,0-40-19-16,0 92 2 15,6 19 18-15,-3 12 21 16,-1 3-12-16,-2-3-10 16,0-3 2-16,0-6-7 15,0-5-10-15,-2-15-3 16,-1-11-1-16,3-23-1 15,0-12-1-15,0-4 0 0,0-4-16 16,0 0-19-16,13-32-7 16,2-14-38-16,-11-2 14 15,-4 4 47-15,-19 5-30 16,-27 5 7-16,9 8 3 16,8 9 15-16,17 8 24 15,12 9-2-15,0 0-2 16,25 0-17-16,28 0 21 15,21 0 3-15,5 0 13 16,1 0 16-16,-8 0 12 16,-4 0-13-16,-12 0-4 15,-7 0 5-15,-8 0 2 0,-13-3-1 16,-6-11 4 0,-6 0 0-16,-13-2-16 0,-3-2 0 15,0-5 5-15,0 0-19 16,-25 5-7-16,-7 7-2 15,1 8-4-15,-5 3 2 16,5 3 2-16,-4 29 2 16,3 4 3-16,4 7-3 15,8 0 0-15,12-5 2 16,8-4 0-16,0-10-1 16,31-9 0-16,10-5-1 15,3-10 3-15,5 0 3 0,-5 0-1 16,-6 0-1-1,-7-18 0-15,-4-5 3 16,-10-3 10-16,-6-5 0 0,-3-3-2 16,-3 2 0-16,-5 10-5 15,0 8-1-15,0 7 6 16,0 7-1-16,0 0-14 16,0 0-3-16,0 18-10 15,0 13 10-15,3 6 3 16,3 1 5-16,7-4-4 15,6-9 0-15,3-1 0 16,3-8 1-16,3-7-1 16,5-3 2-16,-5-6-2 15,1 0 2-15,2 0-2 16,-6-23 3-16,2-3 3 0,-5-9 2 16,-3-1-7-16,-3-1 0 15,-1-1-2-15,-5 16 2 16,-4 8 4-16,-3 7-6 15,0 7 0-15,-3 0-5 16,0 0 4-16,4 0-5 16,2 4-8-16,6 15 14 15,1 5 6-15,-2-10-6 16,-2-6 0-16,-4-2 0 16,3-6 3-16,-2 0-3 15,3 0 0-15,7 0 0 16,3 0 0-16,3 0 7 15,3-12-4-15,2-8 0 0,1 0-2 16,4-5 1-16,-4 2-1 16,-3 9-1-16,-12 2 0 15,-7 12 0-15,-6 0-1 16,0 0 1-16,0 0-5 16,0 3-7-16,0 20 3 15,3 6 8-15,2-4 1 16,1-3 0-16,-1-4 2 15,6-4 0-15,-2-2-2 16,4-6 2-16,-4-3-2 16,4-3 1-16,-1 0 1 15,11 0 1-15,5 0 0 0,5-9 0 16,4-14-1-16,1-6 0 16,0 1 0-16,-2-1 1 15,-11 7 0-15,-3 4-6 16,-6 10 4-16,-3 2-2 15,-4 3-1-15,-6 0-1 16,0 3 3-16,-3 0 0 16,0 0-5-16,0 0-2 15,0 0 4-15,0 0-2 16,0 0 4-16,0 0 1 16,0 0 2-16,0 0 3 15,0 0-3-15,0 0 1 16,0 0 0-16,0 0-2 15,0-5-2-15,-9 5-7 0,-4-4-6 16,1 4 7-16,-7 0-14 16,-8 9 17-16,-1 29 4 15,3 7 1-15,15 1 1 16,10 0-2-16,0-7-2 16,38-7 2-16,17-7-1 15,8-7 2-15,14-12 0 16,2-6 2-16,1 0 2 15,-11 0-4-15,-11-6-1 16,-14-17 6-16,-6-5-4 16,-13-12 8-16,-9-3-5 0,-10-5 0 15,-6-1 0 1,0 6-1-16,-6 5-4 0,-13 13-1 16,3 13-7-16,7 10 8 15,2 2 0-15,-12 0-10 16,-6 37 5-16,-3 11 5 15,1 7 1-15,18-4 0 16,9-2 2-16,3-9-3 16,36-9 0-16,12-9 2 15,12-12-2-15,13-8-2 16,3-2-9-16,-5 0-53 16,-24-9-95-16,-21-25-220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16.0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275 122 699 0,'0'0'194'16,"0"0"-23"0,0 0-44-16,0 0-30 0,0 0-16 15,0 0-19-15,0 0-23 16,41-78-11-16,-41 73-13 15,-14 2 2-15,-13 0-10 16,-4 0-7-16,-4 3 2 16,-9 0-5-16,2 3-3 15,4 15 6-15,0 7 0 16,13-2 0-16,9 3-5 16,10-6 4-16,6 0-10 15,0 0-2-15,6 3 2 0,16-1 0 16,7 4 3-1,2-3 8-15,2 3 0 16,-3-3 2-16,-3 3-2 0,-5 2 1 16,-7-2-2-16,-5-2 1 15,-10 1-6-15,0 0 2 16,0-3 0-16,-16 2 1 16,-15-1-1-16,-1-1 4 15,-4-2 3-15,-2-6-1 16,10-2-2-16,9-3-2 15,3-4-20-15,13 2 13 16,3-7 6-16,0 0-3 16,0 0-3-16,0 0-1 15,0 0-2-15,13 0 3 16,-1 0-8-16,7 0 10 0,-3 0 0 16,0 22-14-16,-3 13 18 15,-1 7 3-15,-9 10 2 16,2-1 5-16,-5 7 6 15,0-4 5-15,0 3-1 16,0-1-9-16,0-3 4 16,0-9-5-16,0 0 1 15,6-16-7-15,10-4 3 16,12-10-3-16,10-11 13 16,12-3-1-16,8 0 25 15,2 0-12-15,0-14-4 16,-8-9-17-16,-15 0-2 0,-8-2-3 15,-17-3-21-15,-7 3-99 16,-5-3-170-16,0 5-457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20.3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79 100 166 0,'0'0'387'16,"0"0"-250"-16,0 0 43 16,0 0-17-16,0 0-62 15,0 0 1-15,0-8-6 16,0 2-25-16,0 6-10 16,0 0-27-16,0 0-2 15,-3 0-12-15,3 0-7 0,-8 0-13 16,-1 14-1-1,-7 21-7-15,0 14 8 0,1 5 1 16,8 1 0-16,7-2 0 16,0 2-1-1,19-13 1-15,16-10 0 16,13-12-1-16,6-14 8 0,4-6-8 16,2 0 4-1,-7-11 0-15,-4-15 1 0,-8-3-1 16,-10-5 3-16,-9-7 0 15,-9-4 6-15,-10-9 8 16,-3-7 1-16,-3 2-9 16,-32 4-11-16,-9 15-1 15,-6 15-2-15,-5 11-2 16,-2 14 2-16,6 0-4 0,6 8 3 16,11 30-3-16,18 6-23 15,13 9-53-15,3 3-105 16,3-1-86-16,32 1-95 15</inkml:trace>
  <inkml:trace contextRef="#ctx0" brushRef="#br0" timeOffset="258">711 557 519 0,'0'0'238'0,"0"0"-126"0,0 0 28 16,0 0-14-16,0 0-36 0,0 0-40 16,-6 50-15-16,-24-16 58 15,-5 0-52-15,1 0-16 16,-4-2-13-16,-3 2-8 16,2-6-3-16,7 1-1 15,13-8-53-15,10-7-171 16,9-7-107-16,0-2-185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0:21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1 469 684 0,'0'0'181'16,"0"0"-63"-16,0 0-45 15,0 0-25-15,0 0-24 16,0 0-2-16,105-78 4 16,-95 75 8-16,-10 3-15 15,0 0-8-15,3 0 7 0,9 0-6 16,7 0-5-1,8 0 5-15,-2 0 9 0,-9 0-1 16,-7 0-3-16,-6 0 0 16,-3 0 5-16,0 0 17 15,0 0 10-15,0 0-8 16,0 0-7-16,0 0-18 16,0 0-3-16,0 0-6 15,0 0-2-15,0 0 0 16,0 0-5-16,0 0-2 15,0 3 1-15,0 17-3 16,0 14-5-16,-3 12 9 16,-6 17 14-16,-1-3-6 15,4 2 3-15,0-1 1 16,1-1-6-16,2-9 0 0,3-2 1 16,0-9-6-16,0-9 2 15,0-7-2-15,0-7 1 16,0-12 0-16,0 0-2 15,0-5 2-15,0 0-1 16,0 0 1-16,0 0 1 16,-5 0 2-16,-28 0-2 15,-4 0-2-15,-5 0 3 16,8 0 0-16,12 0-3 16,8 0-1-16,11 0 1 0,3 0-2 15,0 0-1 1,0 0 1-16,0 0-3 0,3 0-1 15,33 0-3 1,11 0 8-16,16-5 3 0,4-8 2 16,3-5-5-1,0 1 0-15,-10-1 1 0,-3-1-1 16,-18 4-10-16,-14 6-42 16,-15 4-16-16,-10 2-43 15,0 3-67-15,-10 0-148 16,-9-2-87-16</inkml:trace>
  <inkml:trace contextRef="#ctx0" brushRef="#br0" timeOffset="683">583 170 552 0,'0'0'213'16,"0"0"-50"-16,0 0-49 15,0 0-36-15,0 0-29 16,42-147-10-16,-11 132-20 16,4 9-7-16,6 6 1 15,0 0-8-15,1 0 1 0,-4 3 2 16,-7 20 7-16,-4 8-7 15,-19 4-6-15,-8 10-1 16,0 7 8-16,-13 3 3 16,-21-2-3-16,-7-1 3 15,3-7-7-15,13-13-2 16,8-3-1-16,11-9-1 16,6-6-1-16,0 0 1 15,0 1-1-15,0-3 4 16,18-4-2-16,15 0 2 15,8-5 4-15,13 0-3 16,-1-3 0-16,2 0-1 16,-8 0 2-16,-12 0 1 15,-12 0 4-15,-10 0 7 16,-7 0 8-16,-6 0-5 0,0 0-6 16,0 0-4-16,0 0-11 15,-9 23 0-15,-15 17 7 16,-1 9 8-16,6 5-11 15,13 3 2-15,3 3-1 16,3 3 0-16,0 0-5 16,0-3 5-16,0-6-3 15,12-3-2-15,-2-4 4 16,-4-7-3-16,2-1 3 16,-5-7-3-16,-3-7 4 15,0-1 0-15,0-10-2 16,-14 1 2-16,-27-7 1 0,-16-5 4 15,-13-1-1-15,0-2-9 16,3 0-21-16,17 0-112 16,24 0-180-16,26-8-378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48:08.90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7134 266 511 0,'0'0'152'16,"0"0"-23"-16,0 0-25 16,0 0-6-16,0 0-4 15,0 0-42-15,0 0-6 16,6-172-1-16,-6 146 2 16,-3 3-4-16,-13 3-14 15,-4 9-12-15,1 0-8 16,0 8-9-16,-6 3 0 15,-6 0 0-15,-4 0 0 16,-4 21-3-16,-2 9 3 16,9 2 0-16,10-1 0 15,16 3-1-15,6 9-3 16,0 3 2-16,28 12-1 31,17 1 1-31,9 7 1 0,0-3-1 0,-4-3-2 0,-4 0 2 16,-12 0 1-16,-8-6-1 15,-14-2 2-15,-9-10-6 16,-3-7 5-16,0-7-5 16,-22-10-4-16,-16-13 10 15,-10-5 14-15,-9 0-4 16,4-14-8-16,-2-11 1 16,8-4 1-16,6 5-4 0,9 4 0 15,12 6-13 1,17-11-43-16,3-4-40 0,42-8-208 15,31-14-138-15</inkml:trace>
  <inkml:trace contextRef="#ctx0" brushRef="#br0" timeOffset="2563">9561 234 514 0,'0'0'146'0,"0"0"-84"15,0 0 28-15,0 0-24 16,0 0-27-16,0 0-28 16,9-6-3-16,42 6 20 15,16-3 12-15,9-8-13 0,-7 0-6 16,-5-1-5-16,-23 6-1 15,-19 0-5-15,-9 4 1 16,-13 2 12-16,0 0 0 16,0 0-3-16,0-3-4 15,0-1-14-15,-16 2 6 16,-3-1-5-16,4 0-4 16,-4 3 1-16,0 0 0 15,3 0 0-15,0 0 2 16,4 0 1-16,2 15 0 15,1 7 4-15,1 7 2 16,2 3 2-16,6-1-2 16,-2 1-1-16,2-1 1 15,0 3 0-15,0-2-5 0,0 2 1 16,0 3-1-16,0-2 3 16,0 5 0-16,0-3 0 15,-11-10 3-15,5-1-7 16,-3-8 1-16,5-6 3 15,4-10-1-15,0 2-2 16,0-4 9-16,-9 0 2 16,-7 0-2-16,-3 0-5 15,-3-18-8-15,0-2-82 16,2 1-194-16,9-4-199 16</inkml:trace>
  <inkml:trace contextRef="#ctx0" brushRef="#br0" timeOffset="349">7664 302 593 0,'0'0'198'0,"0"0"-87"16,0 0 7-16,0 0-27 16,0 0-47-16,0 0-21 15,0-2 3-15,0 22 11 0,-19 11 37 16,3 6-16-16,0 3-32 16,7 3-5-16,6 3 6 15,0-4-16-15,3 2-6 16,0-4 3-16,0-9-3 15,9-5-4-15,10-9 0 16,6-7-1-16,2-3 4 16,4-7-4-16,4 0-1 15,3-2-19-15,1-28-32 16,-6-3-56-16,-3-6-67 16,-15 0-26-16,-15-6-38 15,0 2-25-15</inkml:trace>
  <inkml:trace contextRef="#ctx0" brushRef="#br0" timeOffset="553">7664 302 138 0,'-98'-123'170'0,"92"104"-17"16,6-1-38-16,0-4-35 16,16 5-52-16,28-4-12 15,6 6 1-15,11 5-15 16,-1 10 1-16,-5 2-3 15,-11 0-16-15,-12 2-15 16,-10 21-8-16,-10 0-10 16,-4 0-37-16,-8 9-30 0,0 1-102 15</inkml:trace>
  <inkml:trace contextRef="#ctx0" brushRef="#br0" timeOffset="595">7664 302 120 0</inkml:trace>
  <inkml:trace contextRef="#ctx0" brushRef="#br0" timeOffset="704">7664 302 120 0,'-3'152'154'0,"-4"-146"-32"0,7-6-55 0,0 0 8 0,0 0-9 16,32 0-25-16,23 0 67 16,14-3-19-16,11-12-47 15,-4 4-26-15,-12 2-11 16,-17 4-5-16,-18 5-11 16,-14 0-134-16,-12 0-357 0</inkml:trace>
  <inkml:trace contextRef="#ctx0" brushRef="#br0" timeOffset="1295">8286 205 506 0,'0'0'216'15,"0"0"-60"-15,0 0-15 16,0 0-9-16,0 0-15 15,0 0-47-15,0-65-36 16,0 65-11-16,-9 12-11 16,-1 21 5-16,-2 10 10 15,2 5-12-15,1 1-5 0,6 3 0 16,0-1-5 0,-1-5-3-16,4-6 2 0,0-11-4 15,0-10 0-15,0-7 1 16,0-9 1-16,0-3-2 15,0 0 1-15,0 0 3 16,0 0 0-16,10-18-1 16,15-10 5-16,11-4-5 15,-1 4-6-15,-1 5 2 16,1 1-2-16,-2 2-1 16,0 2-7-16,3-2 0 15,-4 1 3-15,-4 1 5 0,-6 0 3 16,-5 5 4-1,-6-5-2-15,0 2 1 0,-2-2-2 16,-2-2 0-16,-4 9 1 16,0 3 2-16,-3 4-1 15,3 4 4-15,-3 0 3 16,0 0-2-16,0 0-8 16,0 0-1-16,0 23-8 15,0 20 9-15,0 9 0 16,-6-1 3-16,0-3-2 15,2 0-1-15,-2-9 1 16,0-2-1-16,-2-9 0 16,0 1-27-16,5-7-84 0,0-4-172 15,3-12-119 1</inkml:trace>
  <inkml:trace contextRef="#ctx0" brushRef="#br0" timeOffset="1784">8885 470 551 0,'0'0'235'16,"0"0"-100"-16,0 0-4 15,0 0-11-15,0 0-29 16,0 0-34-16,5-24-19 16,-5 24-12-16,0 0-13 0,0 0-13 15,0 25 0 1,0 9 10-16,-13-2 9 0,-2 3-4 15,5-10-11-15,4 1 6 16,0-6-9-16,2-7 3 16,1-6-3-16,3-1-1 15,0-6 2-15,0 0 2 16,0 0 2-16,0 0 6 16,0-20 4-16,16-26-10 15,12-11-5-15,13-9 4 16,8-12-3-16,-2 5-2 15,-3 6 3-15,-5 14-3 16,-10 12 0-16,-14 21 0 16,-5 12 2-16,-7 4 3 15,-3 4-5-15,3 0-10 0,0 24-4 16,-3 30 8-16,0 18 0 16,0 5 6-16,-9 2-2 15,-10-7 2-15,3-12 0 16,10-9 0-16,6-5 0 15,0-11-25-15,0-14-56 16,12-5-84-16,14-13-23 16,2-3-11-16,-9 0-130 15</inkml:trace>
  <inkml:trace contextRef="#ctx0" brushRef="#br0" timeOffset="1975">8808 568 145 0,'0'0'136'0,"0"0"48"16,0 0-24-16,0 0-27 16,0 0-49-16,0 0-51 15,47-27 18-15,27 12-10 16,5-2-27-16,7 2-14 16,-7 1 0-16,-9 4-162 15,-7-9-166-15</inkml:trace>
  <inkml:trace contextRef="#ctx0" brushRef="#br0" timeOffset="4986">8849 2413 456 0,'0'0'192'0,"0"0"-72"0,0 0 0 15,0 0 14 1,0 0-37-16,0 0-20 0,0-32-11 15,0 32 0-15,0 0-12 16,0 0-16-16,0 0-5 16,0 0-12-16,0 0-8 15,0 0-2-15,-19 0-3 16,-9 17 10-16,-4 6 5 16,1 0-4-16,-2 5 1 15,8 1-7-15,-1 9 4 16,-2 1-10-16,6 4 1 15,-1 5 0-15,7 1-3 16,7 6-2-16,9 2-3 16,0 0 2-16,0 1-2 15,3-2 0-15,22-1 0 16,8-6 0-16,1-7 0 16,7-5 0-16,0-2-1 0,8-7 0 15,-2-2 1-15,8-6 4 16,8-9-4-16,0-5 1 15,11-6 4-15,-2 0-4 16,2 0 3-16,-8 0 1 16,-5-17-3-16,-11-6-2 15,-9-6 7-15,-6-10-4 16,1-16 8-16,-8-7 4 0,-3-10-1 16,-9-2 0-1,-9-4-8-15,-7-2 3 0,0 2 0 16,0-1-6-16,-32 5-1 15,-12 2 0-15,-14 9-1 16,-18 12 1-16,-13 8-2 16,-18 9 0-16,-8 14-2 15,0 6 2-15,4 8-2 16,18 6 1-16,24 0 1 16,25 0-13-16,22 0-34 15,8 17-56-15,14 29-67 16,3 11-128-16,49 0-280 15</inkml:trace>
  <inkml:trace contextRef="#ctx0" brushRef="#br0" timeOffset="10791">9663 1844 68 0,'0'0'547'0,"0"0"-358"15,0 0-12-15,0 0-72 16,0 0 12-16,0 0-49 15,0-72-5-15,3 72-29 16,-3 0-12-16,2 0-11 16,-2 3-11-16,0 29 2 15,0 11 7-15,0 11 12 16,0 0-1-16,0 0-6 16,0-5-9-16,0-7-3 0,3-10 0 15,5-11-1 1,-8-10 0-16,0-8-1 15,0-3 1-15,0 0 5 16,0 0 1-16,0 0 6 0,0-9 3 16,0-25 2-16,0-15-14 15,0-11-3-15,3-9-1 16,3-5 0-16,-3 8 0 16,-3 8 2-16,0 14-2 15,0 12 1-15,0 11 1 16,0 14-2-16,0 1 0 15,3 6-3-15,13 0-4 16,13 0 0-16,24 0 4 16,21 16 3-16,3 22-4 15,-8 11 4-15,-12 4-1 0,-15 5-3 16,-17-4 0 0,-12-2 3-16,-13-9-1 0,0-4 1 15,-3-7 0-15,-27 0 0 16,-17-7 1-16,-7 1-7 15,-10-6-50-15,7-5-41 16,13-1-30-16,16-8-47 16,17 2 1-16,11 0-66 15,14-8-122-15</inkml:trace>
  <inkml:trace contextRef="#ctx0" brushRef="#br0" timeOffset="11475">10361 2156 366 0,'0'0'216'0,"0"0"-50"16,0 0-28-16,0 0-19 15,0 0-13-15,0 0-27 16,19-126-29-16,-32 106-17 16,-12 5-15-16,-6 4 0 15,-4 8-11-15,-4 3-7 16,4 0-1-16,1 8-1 15,2 23-6-15,4 4 8 16,-5 3 1-16,17-4 3 16,13-5-4-16,3-4-5 0,6-5-2 15,26-6 4 1,4-2 2-16,8-12-8 0,-3 0 9 16,-3 0 2-1,-7-3 0-15,-8-8 2 0,-4-4-1 16,-9 1 3-16,-7 5-3 15,-3 1 3-15,0 2-1 16,0 6 0-16,0 0 3 16,0 0-8-16,0 0-7 15,3 0-1-15,0 0-5 16,4 6 6-16,-1 12 7 16,3 1 0-16,4-5 2 15,3-3-1-15,4-2 1 16,-1-6 1-16,3-3 0 0,0 0 6 15,0 0-1 1,0-17 0-16,3-9 13 0,-6-14-8 16,3-9-1-16,-5-8 30 15,-7-14-16-15,-7-6-3 16,-3 0-12-16,0 1 2 16,0 20-4-16,0 15 0 15,-3 19 8-15,-4 13-3 16,1 9-1-16,6 0-12 15,-3 0-1-15,0 6-14 16,-7 32 1-16,1 15 13 16,1 14 7-16,8-4-7 15,0-1-2-15,0-7 1 0,5-2 0 16,7-9-24-16,1-7-73 16,-1-9-57-16,-5-11-37 15,-4-7 0-15,-3-10-109 16</inkml:trace>
  <inkml:trace contextRef="#ctx0" brushRef="#br0" timeOffset="12022">10424 1978 387 0,'0'0'171'15,"0"0"-47"-15,0 0 4 0,0 0-44 16,0 0-42-16,0 0-28 15,163-9 16-15,-49 9 10 16,4 0-17-16,-13 0-8 16,-23 3-5-16,-24 0 6 15,-27-3 18-15,-15 0 9 16,-13 0-5-16,-3 0 3 16,0 0-2-16,0 0 1 15,0 0-13-15,-19 0-2 16,-12 0-13-16,-7 0-12 15,-1 0-1-15,10 0 0 16,7 0-6-16,0 11 5 16,2 9 1-16,1 4 0 0,8 4-1 15,3-5 0 1,8-1 1-16,0-3 0 0,10-9-3 16,26-2 1-16,1-8-4 15,1 0 0-15,-3 0 7 16,-7 0 1-16,-4-11 1 15,-6-6 3-15,-8 1-2 16,-4 1 2-16,-6 7 0 16,0 4 3-16,0 4 4 15,0 0-4-15,0 0-8 16,0 0-8-16,0 0 0 16,3 0 0-16,4 12 2 15,5 8 6-15,4 6 1 16,14-3 2-16,4 2-3 0,10 1-23 15,16-6-178-15,11-8-147 16</inkml:trace>
  <inkml:trace contextRef="#ctx0" brushRef="#br0" timeOffset="12554">11612 2081 479 0,'0'0'134'15,"0"0"-22"-15,0 0 34 0,0 0-37 16,0 0-41-16,0 0-21 16,0-3-13-16,0 3-13 15,0 0-13-15,0 0-3 16,13 0-4-16,9 0 2 15,14 0 2-15,5 0 3 16,-3 0-6-16,1 0 0 16,-1 0-2-16,-10 0 2 15,0 0 4-15,-1 0-4 16,-10-9 1-16,-1-5 0 16,-5 0 2-16,-8 3 3 15,-3-1 18-15,0 0 4 0,0 1-9 16,-16 0-15-16,-10 2-6 15,1 3 0-15,3 4 0 16,3 2 1-16,6 0 0 16,4 0-1-16,5 0 0 15,4 0-2-15,0 0 2 16,0 0 0-16,0 0-1 16,26 0-3-16,8 2 4 15,7 13 3-15,1-2-3 16,-4 5 2-16,-3-1-1 15,-10-3-1 1,-8-2 0-16,-9-1-1 0,-8 1 0 16,0 3-1-16,0 1-1 0,-41 7-43 15,-6-2-191-15,-3-7-142 16</inkml:trace>
  <inkml:trace contextRef="#ctx0" brushRef="#br0" timeOffset="14923">12829 1669 260 0,'0'0'210'15,"0"0"-78"-15,0 0-23 16,0 0-27-16,0 0-29 15,0 0-9-15,-25-28-22 16,12 28-22-16,1 0 0 16,-1 0-47-16,7 0-154 15,3 0-251-15</inkml:trace>
  <inkml:trace contextRef="#ctx0" brushRef="#br0" timeOffset="15148">12598 1621 480 0,'0'0'137'0,"0"0"-7"0,0 0-7 16,0 0-43-16,0 0-21 16,0 0-16-16,127-86-9 15,-99 72-20-15,-2 8-10 16,5 3-3-16,7 3-1 15,7 0-3-15,3 0-25 16,-6 5-78-16,-14 13-62 16,-25-4-101-16</inkml:trace>
  <inkml:trace contextRef="#ctx0" brushRef="#br0" timeOffset="12973">12499 1961 469 0,'0'0'209'0,"0"0"-30"15,0 0 1-15,0 0-56 16,0 0 7-16,0 0-52 16,0-123-32-16,-3 117 17 15,3 6-12-15,0 0-32 16,0 0-12-16,0 0-8 15,0 12-10-15,-3 22 3 16,-1 9 7-16,-2 8 2 16,6-3-1-16,0 5 2 15,0-8-1-15,32-2-2 16,19-11 0-16,22-10-3 16,19-13-31-16,6-9-97 0,-18 0-108 15,-33-26-114-15,-34-14-398 16</inkml:trace>
  <inkml:trace contextRef="#ctx0" brushRef="#br0" timeOffset="16465">12505 1884 403 0,'0'0'165'0,"0"0"-29"16,0 0-12-16,0 0-54 16,0 0-35-16,0 0-11 15,41 2-2-15,-2-2-5 16,8 0-11-16,10-2-4 16,1-2 0-16,-7 2 2 15,-6 2-2-15,-17 0-1 0,-15 0-1 16,-7-3 0-1,-6 3 0-15,0 0 2 0,0 0-1 16,0-3 1-16,3 3-1 16,0-2 0-16,-3 2 0 15,4 0 4-15,-4-4-1 16,0 4 14-16,0 0 2 16,0 0 3-16,0 0-8 15,0 0-6-15,3 0-9 16,3 0 3-16,3 18-3 15,4 10 7-15,-3 1-1 16,-4 5 12-16,0 1 5 16,-6-2-4-16,0 2-4 0,0-4-2 15,0-5-6 1,0-5-1-16,0-10 3 0,0-8-6 16,0-3 3-16,0 0 5 15,0 0 12-15,0 0 29 16,3 0 9-16,4-14-11 15,-1-13-45-15,3-1-4 16,1 0 0-16,4-2 1 16,-5 7-1-16,-4 9-1 15,3 5 0-15,-5 7 0 16,-3 2-1-16,3 0-5 16,3 0-5-16,1 0 2 0,5 2 9 15,4 13-4 1,-3 3 2-16,-1-5 2 0,1 2 0 15,-1-6 2-15,-2-7-2 16,4-2 0-16,-8 0 0 16,2 0-3-16,3 0 1 15,0 0 2-15,3-5 2 16,2-13 2-16,3 2-4 16,-3-4 0-16,-1-4 0 15,4 1 2-15,-8 7-1 16,-3 4-1-16,-2 6 0 15,-6 3-1-15,5 3 1 16,-5 0-2-16,3 0-17 16,5 7 4-16,0 13 15 15,4-1 3-15,1 1-3 0,-1-2 0 16,1-3 1-16,0-8-1 16,-4-1-1-16,4-3-2 15,-1-3 0-15,4 0 2 16,6 0 1-16,1 0 1 15,-4-3-1-15,-6-5 1 16,-7 4 1-16,-3 3-2 16,-3-4 3-16,0 5 4 15,0 0-3-15,0 0 0 16,0 0-4-16,0 0-3 16,0 0-7-16,0 6-3 15,0 26 8-15,0 6 5 16,0 6 1-16,0 11-1 15,0 3 0-15,-3 4 0 0,-6-2 3 16,-4 1 0 0,4-12-3-16,4-10 2 0,0-7-2 15,5-12 1-15,0-9 0 16,-3-6-1-16,3-5 0 16,0 0 1-16,0 0 7 15,-3 0 5-15,0 0 24 16,3-22 17-16,0-15-34 15,0-15-18-15,0-11-1 16,0-8 0-16,9-5 0 16,13-2-1-16,0-1 0 15,4 8 0-15,-4 14 0 0,-7 12 0 16,-5 13 0-16,-4 15 0 16,-3 9 1-1,2 4-1-15,-2 4-4 0,8 0-8 16,6 4-16-16,5 27 15 15,-3 3 7-15,-6 6-2 16,-7-3 3-16,-6-2 2 16,0-7-2-16,0-3-3 15,0-4-9-15,-16-6-22 16,-3-4-42-16,-3-5-63 16,2-6-27-16,18 0-3 0,2 0-85 15</inkml:trace>
  <inkml:trace contextRef="#ctx0" brushRef="#br0" timeOffset="17431">14020 1755 26 0,'0'0'532'16,"0"0"-369"-16,0 0-9 15,0 0-19-15,0 0-15 16,0 0-47-16,19-101-25 15,-19 101-27-15,0 0-21 16,0 21-18-16,-3 22 18 16,-19 14 3-16,-3 6 6 15,3 3-3-15,3-7-1 16,3-4-2-16,7-9-2 0,6-12 2 16,3-8-2-16,0-12 2 15,0-8 0-15,0-4-3 16,0-2-4-16,0 0-5 15,0 0 5-15,0 0 4 16,0-17 0-16,0-11-1 16,0-4-2-16,0 4 2 15,-8-1 0-15,-8 12-1 16,7 8-1-16,-4 7-4 16,10 2-2-16,0 0-2 15,3 0 6-15,0 0-2 0,0 0 3 16,0 0 1-16,16 0 3 15,29 0 8-15,15 0 3 16,9 0-5-16,-8 0-3 16,-4 0 0-16,-16 0 1 15,-11-3-1-15,-8-6 5 16,-13 4 11 0,-6 1 5-16,-3 2 8 0,0 2-5 15,0 0-5-15,0 0-22 16,0 0-3-16,0 0-13 15,0 17 0-15,0 9 16 16,0 5 3-16,0-2 1 16,0-4-4-16,7-5 2 15,15-2 1-15,6-10-1 0,5-8-2 16,1 0 4-16,4 0 6 16,0-6-4-16,-10-16 0 15,-1 2-1-15,-11-6 0 16,-10 3 12-16,-6-3 25 15,0 3-11-15,0 6-13 16,0 12-9-16,0 1 2 16,0 4-11-16,0 0-4 15,-16 21-12-15,-6 20 16 16,-11 9 4-16,2 15-4 16,6 10 1-16,-4 11-1 0,-2 6 0 15,1 5 1 1,2 0 1-16,-4 6-1 0,10 2 0 15,3-4 3-15,7-16-2 16,4-18-2-16,5-23 3 16,-2-21 2-16,2-13-3 15,0-10 2-15,-2 0 1 16,-4 0 9-16,-13-10 13 16,-16-32 10-16,-9-18-28 15,-11-17-5-15,14-6-4 16,12-6-2-16,16 0-4 15,16 10-16-15,7 2-11 16,49 8-4-16,23 8 3 0,20 10-17 16,3 11-48-16,-3 13-60 15,-20-1-85-15,-29 0-218 16</inkml:trace>
  <inkml:trace contextRef="#ctx0" brushRef="#br0" timeOffset="19522">7197 2267 701 0,'0'0'154'0,"0"0"-32"0,0 0 1 15,0 0 4-15,0 0-37 16,0 0-30-16,0-63-35 16,0 63-21-16,0 9-4 15,0 21-7-15,0 14 7 16,0 4 12-16,0 3-5 16,0-5-3-16,0-2 1 15,0-13-1-15,0-11-3 16,0-12 0-16,0-4-1 15,0-4 5-15,0 0 7 16,0 0 4-16,0-15 23 16,6-28 36-16,10-14-65 0,6-14-9 15,4-7 2-15,3-4-2 16,2-13 0 0,4-6-1-16,-2 4 1 0,-8 9-2 15,-6 16 1-15,-3 24-1 16,-7 17-1-16,-3 17-1 15,-2 8 0-15,-1 6-12 16,6 0-18-16,7 20-21 16,0 28 27-16,1 18 21 15,-14 9-4-15,-3 8-9 16,-11 2 14-16,-27-2 2 16,0-9-3-16,4-11 2 15,4-17 3-15,19-12 1 0,0-10-10 16,11-11 3-16,0-8 2 15,0-1-6-15,0-1-2 16,8-3 4-16,14 0 9 16,3 0 3-16,0 0-3 15,4 0 2-15,-4 0-1 16,-3 0 0-16,-5 0 1 16,-9-9-1-16,6 4 0 15,-2-4 0-15,1 3 0 16,-4 3 0-16,-2 0 0 15,-1 3 0-15,-6 0-2 16,0 0 0-16,0 0-1 0,0 0-2 16,0 0-4-1,0 0-8-15,0 10 16 0,0 8 0 16,0 6 1-16,0 2 0 16,0-4 0-16,10-2-1 15,2-2 0-15,-2-10 0 16,2-8 0-16,4 0 1 15,3 0 1-15,14-26 3 16,-2-5 1-16,-6-6-3 16,-6 3-2-16,-9-4 4 15,-10 1-1-15,0 0 2 16,-7 6-3-16,-18 5 4 16,3 6-7-16,0 11-1 15,3 9-7-15,-1 0-8 16,-2 0 3-16,6 12-80 0,7 9-65 15,6 9 0-15,3-4-35 16,0-6-21-16,28 0-232 16</inkml:trace>
  <inkml:trace contextRef="#ctx0" brushRef="#br0" timeOffset="19867">7857 2304 257 0,'0'0'162'16,"0"0"-52"-16,0 0-16 15,0 0 0-15,0 0-14 0,0 0-14 16,5-17-16 0,-5 17-20-16,0 0-30 0,0 0-6 15,0 11 0-15,0 12 6 16,3 0 2-16,9 0 3 16,-2-6-4-16,6-8-1 15,-4-4 3-15,-5-5 0 16,5 0 0-16,-2 0 6 15,2 0 0-15,1-9-4 16,-7-7 2-16,0-4 7 16,-6-3 3-16,0-6 31 15,0 0-7-15,-17 0-32 16,-13 1-9-16,-1 8 0 16,5 6-2-16,3 5-3 15,7 7-23-15,13 2-74 0,3-3-85 16,0-8-117-16</inkml:trace>
  <inkml:trace contextRef="#ctx0" brushRef="#br0" timeOffset="20277">8148 1898 436 0,'0'0'178'15,"0"0"-23"-15,0 0-26 16,0 0-23-16,0 0-39 15,0 0-40-15,0-28-27 16,0 56 1-16,-8 17 0 0,-8 9 14 16,1 10 0-1,2 2 0-15,0 0-8 0,4-4-6 16,3-7 2-16,-1-12 4 16,7-15-6-16,0-11-1 15,0-11 0-15,0-3-79 16,0-3-29-16,26-3 1 15,-1-28-24-15,-5-7-59 16,-15 1-23-16,-5 3 88 16,-3 3 120-16,-25 7 5 15,-1 8 33-15,7 4 86 16,3 3-12-16,5 4-28 16,12 2 6-16,2 3 2 0,0-3-55 15,2 0-24 1,34 1 14-16,12-10-4 0,19-5-6 15,12-1-6-15,7 2-6 16,-10 6-26-16,-23 10-154 16,-33 0-253-16</inkml:trace>
  <inkml:trace contextRef="#ctx0" brushRef="#br0" timeOffset="20492">6939 2799 604 0,'0'0'115'0,"0"0"-36"15,291-38 50-15,-115-7-36 16,19-4-47-16,1 3-29 16,-24 7-5-16,-54 13-12 15,-54 11 0-15,-58 9-117 16,-20 6-145-16</inkml:trace>
  <inkml:trace contextRef="#ctx0" brushRef="#br0" timeOffset="20648">7073 2870 508 0,'0'0'135'0,"0"0"27"0,264-63-36 16,-109 23-82-16,20 0-34 15,-4 8-10-15,-28 4-83 16,-37 2-542 0</inkml:trace>
  <inkml:trace contextRef="#ctx0" brushRef="#br0" timeOffset="23603">8398 2778 340 0,'0'0'142'16,"0"0"-28"-16,0 0-13 0,0 0-36 15,0 0-22-15,0 0-10 16,-63 61 53-16,-27-13-16 16,-40 10-18-16,-41 10-27 15,-54 0-6-15,-30 4-6 16,-31 2 1-16,-22 7-11 16,-13 12 8-16,-22 16 8 15,-7 17 2-15,11 6 0 16,8 5-1-16,26 0-7 15,19-5-6-15,16-9-6 16,23-9 0-16,18-14 1 16,20-11-1-16,17-14 1 0,19-10 3 15,13-9 14-15,15-7 12 16,13-3-2-16,16-9-16 16,14-2 4-16,15-13-8 15,15-2-6-15,15-5 3 16,9-4-2-16,4 4-4 15,-1-1-3-15,-8 6 3 16,-11 3 1-16,-9 5-1 16,-4-2 0-16,8 0 0 15,8-6 0-15,23-9 0 16,19-3 0-16,10-4-4 16,9-2-24-16,0-2-52 15,41 0-76-15,67-22-1 16,76-41-157-16</inkml:trace>
  <inkml:trace contextRef="#ctx0" brushRef="#br0" timeOffset="28251">1612 5348 149 0,'0'0'320'16,"0"0"-224"-16,0 0 40 15,0 0-9-15,0 0-12 0,0-151-37 16,-16 131 5 0,-12 0 3-16,-7 6-37 0,-9 2-31 15,-4 4 13-15,0 2-16 16,1 6 3-16,-3 0 8 16,-5 0-17-16,-2 3-4 15,-4 28 0-15,-2 15-1 16,-7 26 1-16,0 27 0 15,6 27-1-15,4 18-2 16,19 4-2-16,16 4-2 16,22 0 2-16,3-12 5 15,35-12-4-15,28-17 0 16,17-22 1-16,5-24-1 16,14-19-1-16,6-29 1 15,16-17-1-15,14-8 4 0,18-47 1 16,-1-21 3-1,-9-10-2-15,-25-5 8 0,-22-4 19 16,-36-5 10-16,-21-11 0 16,-31-18-6-16,-8-18-21 15,-25-9-9-15,-32 2 0 16,-20 8-7-16,-8 17 0 16,2 29-1-16,-2 28-7 15,2 26 5-15,16 32-24 16,13 12-74-16,22 2-83 15,32 0-184-15,10 5-113 16</inkml:trace>
  <inkml:trace contextRef="#ctx0" brushRef="#br0" timeOffset="29334">8182 3516 29 0,'0'0'457'16,"0"0"-335"-16,0 0-13 0,0 0-14 16,0 0-29-16,0 0-23 15,44-63-23-15,-37 52-11 16,-4-1-3-16,6-5-2 16,-2 3-3-16,8-3 1 15,-5 1-1-15,-1 3 2 16,-1 4-1-16,-8 7-1 15,3 2-1-15,-3 0 8 16,2-4-2-16,1 4 12 16,0-2-7-16,-3 2 1 15,5 0 0-15,-5-3 2 16,0 3 10-16,0-3 5 16,0 3 12-16,0 0-6 15,0 0 2-15,0 0-9 16,0 0-6-16,0 0-8 0,0 0-10 15,0 0-2-15,6-2-2 16,3-4-3-16,4 3-2 16,-4 0-34-16,-2 0-8 15,-4 3-56-15,6 0-31 16,7 0-3-16,9 0 4 16,10 0-92-16</inkml:trace>
  <inkml:trace contextRef="#ctx0" brushRef="#br0" timeOffset="29737">8569 3288 187 0,'0'0'242'0,"0"0"-118"16,0 0-3-16,0 0-19 0,0 0-22 15,0 0-26-15,10-26 3 16,-7 20-8-16,-3 1-21 16,0 1 30-16,0 4-7 15,0 0-11-15,0 0-12 16,0 0-22-16,-22 20-6 15,-41 32 0-15,-33 28 14 16,-28 20 16-16,-24 15 5 16,-31 19 22-16,-34 15-4 15,-32 10-13-15,-28 10-22 16,-18 5-7-16,-9 1 1 16,6 2-3-16,17-6 0 15,32-1 5-15,36-6 13 0,41-9-10 16,37-17-8-1,29-21-1-15,25-26-4 0,18-25 0 16,17-20 0-16,17-20 1 16,13-15-4-16,12-8 1 15,-5 3-1-15,5-4-1 16,-3-2 1-16,3 3 4 16,0-3-1-16,0 0-4 15,0 0-1-15,-2 0-32 16,2-17-97-16,22-43-255 15</inkml:trace>
  <inkml:trace contextRef="#ctx0" brushRef="#br0" timeOffset="30487">9110 3316 656 0,'0'0'173'15,"0"0"-40"-15,0 0 21 16,0 0-55-16,0 0-57 15,0 0-21-15,6 54-11 16,-3 18 79-16,0 22-8 16,-3 18-32-16,0 10-9 15,0 22-1-15,0 12-17 16,0 7-4-16,-15 3-3 16,-1 9-8-1,-3 2 1-15,2 6-1 0,9 14 5 0,0 7 4 16,8-2-4-1,0 2 2-15,3-10-6 0,13-8 6 16,1-6-3-16,-7-12 2 16,2-24-2-16,1-33-2 15,-4-31-4-15,4-31-2 16,-7-27-2-16,-3-14 2 16,-3-8-3-16,0 0 0 15,0-13-3-15,0-41-66 16,-19-33-145-16,-9-35-328 15</inkml:trace>
  <inkml:trace contextRef="#ctx0" brushRef="#br0" timeOffset="31167">9586 3207 521 0,'0'0'182'0,"0"0"-81"0,0 0-23 16,0 0 32-16,0 0-44 15,0 0-11-15,-69-19-18 16,69 19-25-16,11 21-2 16,28 26 21-16,18 16 41 0,13 9-7 15,9 11-9-15,17 19-10 16,8 21-13-16,4 20-16 16,13 12-2-1,0-1-5-15,0-6-3 0,10-10-4 16,-2-1-2-16,4-2 0 15,-2-10 4-15,-10 4-1 16,-8-3 5-16,-6-1 0 16,-3 4 0-16,-7-9 1 15,5-6-4-15,-3-17 6 16,-6-1-7-16,-8-5 2 16,-16-3 0-16,-4 0 0 15,-15-4-1-15,-5-13-1 0,-4-11 2 16,-6-20-5-16,-2-14 2 15,-5-11 0-15,0-13 4 16,-2-2-4-16,-8 0-4 16,-18-12-46-16,0-28-158 15,-72-13-578-15</inkml:trace>
  <inkml:trace contextRef="#ctx0" brushRef="#br0" timeOffset="32166">9853 3038 247 0,'0'0'127'0,"0"0"-52"16,0 0-18-16,0 0-2 0,0 0-33 15,0 0-11-15,-70-31-2 16,60 23 8-16,-9-1-7 16,4-6-1-16,-1-1-7 15,-3 4 3-15,6-2-5 16,1-2 5-16,-1 9-3 15,-1-1-4-15,2 5 2 16,2 0 0-16,1-1 2 16,-4 4 10-16,-6 0 10 15,3 0-10-15,4 0 20 16,2 7 2-16,10-4-24 16,0 16-2-16,0 13-8 15,45 14 21-15,41 13 59 0,54 4-11 16,56 9-2-1,42 2-3-15,32 9-12 0,16 9-17 16,0 2-15-16,-12 9-12 16,-18-3-2-16,-23 3 2 15,-10-4-1-15,5 5-7 16,20-1 16-16,15 3 9 16,13 0-9-16,-5-1-3 15,-20 1-4-15,-26-6-3 16,-35-9 0-16,-28-10 1 15,-25-7-3-15,-16-2 20 16,-10 2 0-16,10 8-1 0,10 11 6 16,23 1 2-16,3-3 0 15,-6-8-13-15,-11-15-9 16,-25-13 1-16,-16-13-3 16,-14-10 2-16,-12-4 2 15,-8-4-1-15,-9-4-2 16,-2-3-1-16,-7 3-4 15,2 0-1-15,-8-3 1 16,-7-3-2-16,-12-5-1 16,-17-9-64-16,-5 0-183 15,-20-37-410-15</inkml:trace>
  <inkml:trace contextRef="#ctx0" brushRef="#br0" timeOffset="33477">9701 2773 299 0,'0'0'135'0,"0"0"-84"16,0 0 36-16,0 0 0 15,0 0-22-15,0 0-48 16,-27-3-16-16,69 3 35 16,15 8 11-16,14 9-6 15,17-2 9-15,17-1 3 16,19 3-15-16,16-5-10 15,32 2 2-15,27 3-6 16,34 3 0-16,28 9-3 16,11 5 1-16,-8 6-4 15,-13 1-9-15,-16-8 11 16,-17-1-10-16,-7-7 10 16,-12-4-10-16,-1-7-1 15,8-3-3-15,16 1 0 16,26 1 0-16,16 8-2 0,13 5 2 15,1 0 1-15,-1 2 6 16,-10-2-8-16,-17-3 3 16,-14-3-7-16,-16-6-1 15,-5 0 2-15,5-2 0 16,11-1-1-16,5 1 0 16,-8 5 0-16,-11 0 1 15,-17 0-2-15,-7-2 5 16,-12-1-5-16,-2-2 0 15,-2 1 0-15,7 5 0 0,10 5 0 16,15-1 0 0,14 4 0-16,-1-3-2 0,-2 3 2 15,-14-4 4-15,-10 7-3 16,-4-1 1-16,-2 1-1 16,5 0 1-16,3 2 2 15,19 6 6-15,6 3 6 16,5 1 3-16,5-1-5 15,-12-9-3-15,-7-3-5 16,-17 1 4-16,-4 0-3 16,-6 5 5-16,5 0-3 15,1 3-3-15,4-2 5 16,-4-1-9-16,-6-2 0 16,-8-1 2-16,-11 1-1 15,-6-1-2-15,-6 2 3 0,-13-3-1 16,-10-1-2-1,-13-4 2-15,-8 1-3 0,-10 3 0 16,-3-3 1-16,-2 2 0 16,2 1 0-16,0-3 0 15,-7-4 0-15,-9-5 0 16,-17-5 0-16,-19-6 1 16,-14 0-1-16,-17-6-1 15,-16 0-33-15,0 0-150 16,-46-41-243-16</inkml:trace>
  <inkml:trace contextRef="#ctx0" brushRef="#br0" timeOffset="36718">17966 5649 592 0,'0'0'138'0,"0"0"-42"15,0 0-33-15,0 0-28 16,0 0-24-16,0 0-5 16,-32 11 1-16,20 3-1 15,2 1-4-15,4-1 4 16,6 0-1-16,0 0-3 16,0-3-1-16,0-4 2 15,0 1-1-15,13-5 7 16,6-3 12-16,-1 0 4 0,-2 0 23 15,-6-3 10 1,-4-13-14-16,-3-1-8 0,-3-4-15 16,0 4-17-16,0 0-4 15,-11 2-13-15,-19 6-42 16,2 8-75-16,12 1-69 16,16 0-206-16</inkml:trace>
  <inkml:trace contextRef="#ctx0" brushRef="#br0" timeOffset="37023">18755 5721 210 0,'0'0'345'16,"0"0"-241"-16,0 0-18 15,0 0-23-15,0 0-29 16,0 0-26-16,-80-23-8 15,67 23-3-15,13 0 2 16,0 14-5-16,0 3 6 16,28 0 0-16,10-6 3 15,0-2 1-15,-5-9 21 16,-8 0 9-16,-6 0 5 16,-10 0 1-16,-5-11 5 15,-4-9-9-15,0 0-33 16,-23 0-3-16,-8 3-28 15,-2 5-60-15,11 6-27 0,16 6-58 16,6 0-203 0</inkml:trace>
  <inkml:trace contextRef="#ctx0" brushRef="#br0" timeOffset="37344">19402 5680 491 0,'0'0'109'0,"0"0"-27"15,0 0-33-15,0 0-26 0,0 0-17 16,0 0-3-16,-73 0-3 16,73 18 1-16,0-4-1 15,6 3 4-15,27-5-1 16,11-1 18-16,0-8 8 15,-9-3 11-15,-4 0-3 16,-11 0-8-16,-7 0 0 16,-4-14 0-16,-2-6-1 15,-7-3-17-15,0-4-11 16,0 5-4-16,-24 5-26 16,7 8-50-16,1 9-59 15,8 0-51-15,8 0-249 0</inkml:trace>
  <inkml:trace contextRef="#ctx0" brushRef="#br0" timeOffset="37722">19976 5654 446 0,'0'0'143'16,"0"0"-46"-16,0 0-6 15,0 0-25-15,0 0-31 16,0 0-13-16,-50-37-19 16,44 37-3-16,3 12-1 0,3 4 0 15,0 2 1 1,0 2 0-16,22-5 6 0,6-4 16 16,0-3 8-16,5-8 17 15,-8 0 6-15,-3 0 0 16,0 0 6-16,-12-8-4 15,-1-6-14-15,-9-3-2 16,0-3 1-16,0-4-24 16,-9 5-16-16,-13-1 0 15,-3 6-1-15,-7 4-8 16,7 10-37-16,3 0-75 16,8 0-55-16,14 12-9 15,0 5-152-15</inkml:trace>
  <inkml:trace contextRef="#ctx0" brushRef="#br0" timeOffset="38034">20600 5612 377 0,'0'0'182'0,"0"0"-93"0,0 0-1 16,0 0-10-16,0 0-24 15,0 0-20-15,-25-35-17 16,25 35-17-16,0 0-3 16,0 0-2-16,0 9 5 15,8 14 1-15,17-5 3 0,8-7-1 16,-8-4 4-16,1-7-4 16,-11 0 1-16,-5 0 13 15,-4 0 34-15,-3-13 5 16,-3-10-7-16,0 3-18 15,-3 0-25 1,-22 3-6-16,0 8-7 0,-4 9-58 16,7 0-129-1,5 3-224-15</inkml:trace>
  <inkml:trace contextRef="#ctx0" brushRef="#br0" timeOffset="44995">9618 2784 358 0,'0'0'161'15,"0"0"-69"-15,0 0-43 16,0 0-17-16,0 0-17 0,0 0 15 16,28 6 16-1,-14 9 5-15,0 0-19 0,13 11-4 16,11 1-6-16,15 4 7 16,24 4 3-16,19-4 0 15,20 3-1-15,12-8-9 16,11 0-9-1,4-6 1-15,7 0-5 0,2 4 0 16,4-2 3-16,-4 0-9 16,-5 5 6-16,-4 1-5 15,-4 0 3-15,1 1-4 16,-6 3-3-16,-8-2 6 16,-8-1-6-16,-10 0 1 15,-9-3 1-15,2 0-1 16,7-4-1-16,7 4 1 15,9 0-2-15,-1-3 1 0,7 5 0 16,7-3 2-16,3 5-2 16,6 1 0-16,3 1-1 15,-2-4 1-15,-4-2 0 16,0-1 0-16,0 1 5 16,0 0-4-16,0 3-1 15,-8-1 1-15,0 3 1 16,-12-2-1-16,-5 3-1 15,-7-1 1-15,1-2 0 16,-8 0-1-16,-2-1-2 16,-8 0 2-16,-1-5 1 15,6 3 0-15,-5 0 0 16,15 3-1-16,2-1 1 0,10 3-1 16,2 2 1-16,-2-3-1 15,0 5 0-15,-3-4-1 16,-5-2 4-16,-1-4-2 15,-7 1 0-15,0-3 1 16,-10-2-2-16,4 1 0 16,-2 0 4-16,5 5-3 15,10-4-1-15,-1 2 3 16,1 1-3-16,-11-3 0 16,-9 0-5-16,-7-6 5 15,-5 3 0-15,-1-3 1 16,4-3 0-16,-4 1 0 0,1-4-1 15,-3 1 1-15,-11-1 0 16,-3 0-1-16,-2 3 1 16,-4 4-1-16,-2-4 2 15,-2 3-1-15,-2-3-1 16,2 0 3-16,11 1-3 16,3-1 1-16,6 0 2 15,0-2-2-15,-3 1 0 16,0 0 1-16,-12-2-2 15,-11-2 0-15,-9 2 0 16,-7 1 4-16,-1-1-4 16,4 1 0-16,1-1 1 15,6 6-1-15,11-5 1 16,1 2 1-16,1 0 1 0,1-2-1 16,-11-4-1-16,-10 0 0 15,-10-4-1-15,-13-1 1 16,-11-1-1-16,3-2 1 15,-3 3 1-15,0-3-2 16,8 6 0-16,-2-1-2 16,2 5 1-16,3 0 1 15,-2 2 0-15,4-3 1 16,0 2-1-16,-4-5 0 16,1-1 0-16,-7 1 0 15,3-1 0-15,0 2 2 16,1-1 0-16,8 2-2 15,7 0 3-15,8 7 0 16,11-1 3-16,3 4 6 0,3-8-3 16,-1 3-1-16,-12-5 5 15,-5 0-4-15,-10-6-2 16,-7 2-4-16,-4-4-1 16,-8 0 1-16,0 0-3 15,0 0-2-15,0 4-3 16,-5 4-91-16,-17 6-193 15,3-3-112-15</inkml:trace>
  <inkml:trace contextRef="#ctx0" brushRef="#br0" timeOffset="45873">20930 5443 606 0,'0'0'183'0,"0"0"-63"16,0 0-28-16,0 0 16 15,0 0-21-15,0 0-30 16,-83-148-14-16,45 135-18 16,-6 8-4-16,-11 5-6 15,-5 0-3-15,-4 5 4 16,1 24 4-16,3 13-6 16,6 8 1-16,3 4-3 15,13 12-6-15,7 8 0 0,11 9 2 16,20 9-6-1,0 5-2-15,6 0 1 0,33-5 3 16,8-9-4-16,13-15-5 16,14-15 5-16,6-14 3 15,2-13-1-15,6-15 6 16,-2-11 0-16,-4 0 10 16,-2-3 0-1,-6-23 4-15,-11-11 7 0,-5-17-5 16,-8-12-5-16,-9-14 2 15,-12-9-6-15,-17-8 3 16,-12-5-1-16,-3-11-8 16,-50-2-9-16,-29-4 0 0,-36 10-3 15,-25 15 1 1,-27 15 1-16,-4 21 1 0,9 21 0 16,28 20-5-16,39 17-6 15,31 9-20-15,32 53-36 16,20 35-58-16,15 15-102 15,25 0-244-15</inkml:trace>
  <inkml:trace contextRef="#ctx0" brushRef="#br0" timeOffset="47275">20781 5658 192 0,'0'0'300'16,"0"0"-161"-16,0 0 25 15,0 0-23-15,0 0-20 16,0 0-26-16,38-26-25 16,-32 14-23-16,0 1 25 15,-2-1-26-15,-1 1-10 16,-3 6 11-16,0-2-8 16,0-1-10-16,0 2-19 0,-26-2-10 15,-2 5-3-15,-8 3 2 16,-2 0-1-16,4 0 2 15,2 8 0-15,-4 12 1 16,14 6-2-16,3 0 3 16,7-1-4-16,12 4 2 15,0 0-3-15,12 1-2 16,26 3 3-16,11-4-1 16,4-4 3-16,5-2 1 15,-1 0-1-15,-7-3 0 0,-12-6 2 16,-8 3-2-16,-18-3 0 15,-9 4-2-15,-3-1-4 16,0 6-2-16,-3 2 1 16,-28 7 7-16,-13 0 0 15,-11-6 0-15,-5-4 7 16,-1-8-4-16,1-5-2 16,2-9 5-16,11 0-4 15,9 0 1-15,5-6 3 16,19-17-2-16,0-6-4 15,12-2-18-15,2-1-21 16,0 2-64-16,0 4-110 16,0-3-190-16</inkml:trace>
  <inkml:trace contextRef="#ctx0" brushRef="#br0" timeOffset="48037">21568 5483 611 0,'0'0'216'15,"0"0"-128"-15,0 0 7 16,0 0 37-16,0 0-33 16,0 0-30-16,-59-37-44 15,59 37-25-15,0 0-12 16,0 0-63-16,9 0-127 15,13 0-164-15</inkml:trace>
  <inkml:trace contextRef="#ctx0" brushRef="#br0" timeOffset="48173">22166 5437 762 0,'0'0'168'0,"0"0"-81"16,0 0-21-16,0 0-30 16,0 0-33-16,0 0-3 15,91 20-16-15,-42-14-272 16</inkml:trace>
  <inkml:trace contextRef="#ctx0" brushRef="#br0" timeOffset="48361">22655 5518 338 0,'0'0'384'0,"0"0"-268"16,0 0-41-16,0 0-35 16,0 0-34-16,0 0-6 15,105 0-29-15,-48 0-183 16</inkml:trace>
  <inkml:trace contextRef="#ctx0" brushRef="#br0" timeOffset="48520">23287 5469 429 0,'0'0'245'0,"0"0"-140"16,0 0-24-16,0 0-55 15,0 0-26-15,0 0-5 16,89-3-72-16,-42 3-240 16</inkml:trace>
  <inkml:trace contextRef="#ctx0" brushRef="#br0" timeOffset="48703">23830 5446 207 0,'0'0'214'0,"0"0"-93"16,0 0 7-16,0 0-17 16,0 0-9-16,0 0-66 15,101 0-27-15,-74 0-9 16,-5 0-109-16</inkml:trace>
  <inkml:trace contextRef="#ctx0" brushRef="#br0" timeOffset="49464">25781 5080 567 0,'0'0'141'0,"0"0"-31"16,0 0-6-16,0 0 4 16,0 0-23-16,0 0-12 15,-137-129-9-15,92 120-17 16,-12 9-15-16,-6 0-16 15,-1 6-1-15,1 26-3 16,0 8 4-16,8 12-7 16,5 11 4-16,6 20 0 15,5 5-1-15,10 17 0 16,10 4-7-16,13 0 1 0,6-1-1 16,0-10-4-16,19-9 0 15,28-10 1-15,11-10 0 16,18-12 0-16,19-17-1 15,20-14 1-15,14-9-1 16,14-17 5-16,7 0-5 16,-1 0 4-16,-9-28 10 15,-10-9 0-15,-18-16 15 16,-18-12 5-16,-7-10 0 16,-15-12-11-16,-11-14-8 15,-10-7-1-15,-12-10 3 16,-25-7-10-16,-14-1-5 15,-5 4 4-15,-75 7-3 0,-34 17-3 16,-36 15-2-16,-18 20-4 16,12 23 3-16,29 26 1 15,36 14-6-15,28 6-32 16,24 40-42-16,10 11-37 16,17 12-89-16,5 2-57 15,7 3-140-15</inkml:trace>
  <inkml:trace contextRef="#ctx0" brushRef="#br0" timeOffset="49945">25670 5556 216 0,'0'0'430'15,"0"0"-301"-15,0 0 2 16,0 0-10-16,0 0 3 16,0 0-51-16,-51-56-26 0,51 56-5 15,0-6-17-15,22 1-7 16,19-1 1-16,16 1-14 15,7 5-3-15,-1 0 2 16,-8 0-4-16,-20 0 1 16,-17 0 1-16,-8 0-2 15,-10 2-3-15,0 4 0 16,0 6 0-16,0 8 2 16,-19 5 1-16,-19 6 0 15,-13 4 2-15,3 1 4 16,4-1-1-16,8-3-2 15,11-7 2 1,19-7-2-16,6-3-3 16,0-7-1-16,6 0 1 0,35-6 2 15,30-2-1-15,21 0-2 16,6 0-38-16,-9 0-225 16,-26-10-267-16</inkml:trace>
  <inkml:trace contextRef="#ctx0" brushRef="#br0" timeOffset="51632">5193 5998 628 0,'0'0'170'15,"0"0"-33"-15,0 0 3 16,0 0-53-16,0 0-19 16,0 0-17-16,-115-152 0 15,74 152-17-15,-3 0-19 16,-17 9-4-16,-5 33-10 15,-5 21 5-15,2 20-4 16,15 15 2-16,9 13-1 16,17 7-4-16,12 4 5 15,10 1-4-15,6-3 1 0,9-8 0 16,46-12 0-16,17-20 0 16,18-24-1-16,17-23 3 15,23-25-2-15,10-8 4 16,6-17 3-16,-3-29-3 15,-15-11-3-15,-18-9 17 16,-18-11 1-16,-19-15 10 16,-21-13-3-16,-21-21-4 15,-31-11-4-15,0-2-6 16,-60 6-13-16,-42 21 0 16,-28 27-5-16,-10 28-4 15,3 23 2-15,27 19-16 0,30 15-33 16,26 0-57-16,34 12-99 15,20 11-81-15,30 2-227 16</inkml:trace>
  <inkml:trace contextRef="#ctx0" brushRef="#br0" timeOffset="52455">8697 6520 453 0,'0'0'220'0,"0"0"-96"16,0 0-11-16,0 0 23 15,0 0-52-15,0 0-12 16,9-48-16-16,-9 43 1 16,0 1-24-16,0 4-23 15,0 0-10-15,0 0 1 16,0 0-2-16,0 0 1 15,-6 0-3-15,-1 0 3 16,1 0 8-16,3 0-2 16,3 0-1-16,0 0-5 15,0 0 8-15,0 0-8 0,0 0 0 16,-16 0-4-16,-9 26 4 16,-11 15 6-16,-2 10 1 15,7 6 0-15,9 12 1 16,3 8 10-1,12 9-7-15,7 2-4 0,0 1 1 16,4-7-5-16,30-12-1 16,17-13 0-16,22-14 0 15,17-15 2-15,11-11 4 16,13-17-5-16,1 0 5 16,-8-11-1-16,-2-26 2 15,-15-15 14-15,-18-17 8 16,-15-14 6-16,-15-16-7 0,-23-7-9 15,-19 0-5-15,0 1 0 16,-64 10 1-16,-34 15-17 16,-42 14-3-16,-19 21-1 15,1 21 0-15,18 19-23 16,35 5-53-16,32 14-69 16,42 20-118-16,31 4-154 15</inkml:trace>
  <inkml:trace contextRef="#ctx0" brushRef="#br0" timeOffset="53266">12474 6476 670 0,'0'0'144'16,"0"0"-16"-16,0 0 27 15,0 0-28-15,0 0-29 16,-38-155-28-16,16 146-12 15,-11 9-35-15,-8 0-19 16,-13 0 3-16,-13 34-3 16,4 24 3-16,0 14-2 15,5 16-1-15,14 14 0 16,8 19 7-16,14 7-7 16,16 4 3-16,6-9-6 15,20-9-1-15,40-20 4 0,23-13-3 16,11-24 3-1,21-30 1-15,12-27 4 0,13 0 4 16,2-33 13-16,-7-21 4 16,-19-9-10-16,-20-11 2 15,-17-21-2-15,-18-13-5 16,-29-18 6-16,-32-11-12 16,-13-1-9-16,-70 10 0 15,-32 17-3-15,-17 25-10 16,-5 31-18-16,13 23-33 15,31 24-55-15,37 8-102 16,37 0-165-16,19 0-495 16</inkml:trace>
  <inkml:trace contextRef="#ctx0" brushRef="#br0" timeOffset="53985">16171 6175 539 0,'0'0'218'0,"0"0"-100"0,0 0-4 16,0 0 3-16,0 0-4 16,0 0-47-16,-63-83-22 15,34 83-22-15,-2 0-6 16,-14 23-8-16,0 25 0 15,-5 19 12-15,8 12-2 16,10 10-6-16,13 5 0 16,13 3 7-16,6 0-7 15,0-2-8-15,41-9 0 16,25-12 1-16,30-14-4 16,19-22 11-16,15-22 29 15,13-16 3-15,0 0-16 0,-9-20 0 16,-13-17-8-16,-17-9 1 15,-15-11-3-15,-16-22 1 16,-20-19 7-16,-17-19-5 16,-33-15-6-16,-12-10-7 15,-77-4-8-15,-51 11-5 16,-35 21 4-16,-18 25-9 16,0 38-2-16,20 29-39 15,24 22-49-15,26 8-93 16,28 32-206-16,26-1-559 15</inkml:trace>
  <inkml:trace contextRef="#ctx0" brushRef="#br0" timeOffset="55120">1596 5792 417 0,'0'0'166'0,"0"0"-53"15,0 0-5 1,0 0-43-16,0 0-42 0,0 0 10 16,-63 114-7-16,35-54 25 15,-5-5-23-15,5-4-10 16,9-5-4-16,3-12-6 15,7-8-3-15,2-15-1 16,7-5 2-16,0-6-4 16,0 0 4-16,0 0 6 15,0-6 12-15,0-31 30 16,4-11-51-16,18-13 7 16,3-10 0-16,8-10-7 15,-2-12 3-15,4-10-4 0,-4 3 0 16,-4 23-1-16,-13 25-1 15,0 26 4-15,-12 21-4 16,4 5-4-16,11 17-7 16,2 43 1-16,3 23 9 15,-3 14 1-15,-3-1-1 16,-3-3 2-16,-4-16 3 16,5-12-3-16,-6-13-1 15,6-14-6-15,-8-16-45 16,-3-8-92-16,-3-14-67 15,0 0-181-15</inkml:trace>
  <inkml:trace contextRef="#ctx0" brushRef="#br0" timeOffset="55283">1390 5981 191 0,'0'0'209'0,"0"0"-103"16,0 0-18-16,0 0-64 15,0 0 2-15,213-43-14 16,-73 17-9-16,23-3-3 16,13-5-143-16</inkml:trace>
  <inkml:trace contextRef="#ctx0" brushRef="#br0" timeOffset="56274">5037 6441 514 0,'0'0'158'0,"0"0"-42"16,0 0-4-16,0 0-21 16,0 0-40-16,0 0-18 15,0-9-19-15,0 30-12 16,-6 18 30-16,-10 7 2 16,-3 0-7-16,2-7-4 15,6-1 0-15,0-13-17 16,5-4 1-16,6-6-6 15,-2-10 3-15,2-5-2 16,0 0 1-16,0 0 0 16,0 0 16-16,0-20-1 15,16-23-11-15,18-14-6 0,10-9-2 16,2-3 1-16,-13 3-2 16,-3 11 2-1,-8 10 3-15,-6 17 0 0,-4 12-2 16,4 6-1-16,3 10-16 15,3 0 10-15,1 0 0 16,-7 17-3-16,-7 15 6 16,-5 5-6-16,-4 2-3 15,0 2 4-15,-26-4-4 16,-2-5 0-16,8-9-2 16,4-7-8-16,7-7 2 15,6-6 4-15,3-3-1 16,0 0 17-16,0 0 0 15,0 0 0-15,0 0-12 0,6 0-18 16,22 6 17-16,8 0 12 16,-1 5 2-16,-4 3 0 15,-2 4-1-15,-6 4-3 16,-12 1 1-16,0-3 0 16,-11 0 1-16,0-3 1 15,0-2-3-15,-20-1-2 16,-34 2 5-16,-18 2 35 15,-18-7-27-15,7-5-8 16,11-6-74-16,21 0-160 16,42-14-198-16</inkml:trace>
  <inkml:trace contextRef="#ctx0" brushRef="#br0" timeOffset="56934">8935 6832 137 0,'0'0'402'16,"0"0"-242"-16,0 0-22 15,0 0-29-15,0 0 21 16,0 0-32-16,38-93-17 16,-38 93-6-16,0 0-38 15,-9 0-23-15,-17 0 1 16,-13 0-15-16,-5 14-2 16,0 17 2-16,-3 9 7 15,8 3-6-15,17 3 3 0,16 3-4 16,6-7 0-16,3-2 3 15,39-6-3-15,14-10 1 16,14-14-1-16,0-6-9 16,0-4-40-16,-17 0-77 15,-14-14-65-15,-20-7-67 16,-9-5-321-16</inkml:trace>
  <inkml:trace contextRef="#ctx0" brushRef="#br0" timeOffset="58151">1714 7333 696 0,'0'0'169'16,"0"0"-91"-16,0 0-16 16,0 0-17-16,0 0-36 0,0 0 7 15,-80 80-8 1,55-37-4-16,12 2-3 0,7 4 1 15,6 0-2-15,0-3 3 16,16-7-3-16,26-13 4 16,-1-11-2-16,6-15 10 15,-3 0-9-15,-1-29 9 16,-2-11 2-16,-7-9 14 16,-7-2 2-16,-15-1 23 15,-12 1-18-15,0 8-5 16,-36 6-27-16,-20 11-3 15,-18 14-27-15,5 12-5 16,4 0-73-16,24 18-102 16,23 17-107-16</inkml:trace>
  <inkml:trace contextRef="#ctx0" brushRef="#br0" timeOffset="58583">5355 7796 731 0,'0'0'230'0,"0"0"-132"15,0 0-21-15,0 0 18 16,0 0-33-16,0 0-32 15,9-23-7-15,-9 23-6 16,0 3-5-16,0 29-12 16,0 19 2-16,-3 17 24 0,-13 13-14 15,4 1-2-15,2 1-6 16,1-2-4-16,-1-7-25 16,-2-11-249-1,12-18-487-15</inkml:trace>
  <inkml:trace contextRef="#ctx0" brushRef="#br0" timeOffset="59029">8497 7942 381 0,'0'0'304'0,"0"0"-202"16,0 0-11-16,0 0 1 15,0 0-6-15,0 0-24 16,-10-46-45-16,10 46-17 16,16 0 0-16,9 5 0 15,0 19 8-15,-9-1-8 16,-6 11 0-16,-10 6 1 0,0 3 12 16,0 2 11-16,-10-7-11 15,-6-8 2-15,10-6-8 16,3-4-3-16,3-3-2 15,0 0 2-15,35-3-4 16,48-14-37-16,35 0-124 16,25-2-302-16</inkml:trace>
  <inkml:trace contextRef="#ctx0" brushRef="#br0" timeOffset="59680">12244 8010 700 0,'0'0'105'15,"0"0"-18"-15,0 0-11 16,0 0-13-16,0 0-29 16,0 0-17-16,-14-28-17 15,28 24 0-15,5 4 12 16,8-2-11-16,-5 2 3 16,-3 0-3-16,-7 0-1 15,-5 0 0-15,-1 0-4 16,-6 2-6-16,0 19 6 0,0 5 3 15,-16 2 2-15,-6 0 3 16,0-2-3-16,9-5 1 16,4 1-2-16,9-4 0 15,0-1 2-15,0 0-2 16,9-3 3-16,13 1-1 16,0-1 1-16,1-3-1 15,-1 7-1-15,1-2 0 16,-4 5-1-16,-7-4 1 15,-2 0-1-15,-10 0-3 16,0 0 1-16,0 6 0 16,-19 0 1-16,-33 0-5 15,-14-3-3-15,-17-3 1 0,4-3-236 16</inkml:trace>
  <inkml:trace contextRef="#ctx0" brushRef="#br0" timeOffset="60435">16139 7819 549 0,'0'0'168'0,"0"0"-57"16,0 0-2-16,0 0-1 16,0 0-11-16,0 0 2 15,16-58-8-15,-16 58-22 16,0 0-22-16,0 0-11 15,0 0-10-15,0 0-1 16,0 0-4-16,0 0-16 16,0 0 1-16,0 0-2 15,0 0-4-15,0 0 0 16,0 0 0-16,0 10-10 16,0 18-2-16,0 11 12 0,0 11 1 15,0-8 0 1,0-8-1-16,0-8-4 0,19-8 2 15,6-7-2-15,14-8 2 16,5-3 2-16,10 0 8 16,-2-3-2-16,-5-11 0 15,-16-3-2 1,-9-1-1-16,-3-4 2 0,-8-1 0 16,-5 9-1-16,-6 4 4 15,0 8 0-15,0 2 1 16,0 0-5-16,0 0-4 15,0 2-7-15,0 36-6 16,-6 16 13-16,-11 6 2 16,4 1 1-16,4-7-3 15,6 2-15-15,3-6-62 0,0-11-100 16,-5-13-156-16</inkml:trace>
  <inkml:trace contextRef="#ctx0" brushRef="#br0" timeOffset="61726">12302 6918 600 0,'0'0'200'0,"0"0"-83"16,0 0-14-16,0 0-5 15,0 0-33-15,0 0-14 16,0-10-20-16,0 10-7 16,0 0-11-16,0 7-5 15,0 28-4-15,-6 10 14 16,0 13-10-16,-1 0 1 16,1-5 2-16,6-9-6 15,0-16-3-15,0-11 2 16,0-14-3-16,0-3 0 15,0 0 6-15,0 0 3 16,0 0 4-16,0-6 4 16,0-26 15-16,6-7-28 15,7-11-5-15,3-3 4 16,-4-2-2-16,1 4-2 0,0 2 2 16,-7 15-1-16,0 8-1 15,-3 15 2-15,2 5-2 16,0 6-2-16,1 0-1 15,13 0-10-15,7 0-4 16,6 25 16-16,3 7 1 16,-4 3 0-16,-6 5-2 15,-3 5 1 1,-2 1-4-16,-1-2 4 0,-9-5-1 16,-10-5-6-16,0 0-26 0,-35 4-49 15,-32-1-114 1,-15-5-143-16</inkml:trace>
  <inkml:trace contextRef="#ctx0" brushRef="#br0" timeOffset="62590">16155 6467 587 0,'0'0'198'0,"0"0"-52"16,0 0-10-16,0 0-3 15,0 0-10-15,0 0-14 16,25-61-31-16,-25 61-29 16,0 0-25-16,0 0-10 15,0 0-10-15,0 0-4 16,0 0 0-16,0 24-1 16,-12 4 1-16,-7 8 5 0,0 2-4 15,3 3 1 1,3 1 0-16,4 1 1 0,3-6-2 15,6-5-1-15,0-10 0 16,0-2 0-16,0-5 1 16,28-3 0-16,19-7-1 15,18-5-1-15,7 0-14 16,-6-8-37-16,-24-27-48 16,-26-11-58-16,-16-8-131 15,-16-9-394-15</inkml:trace>
  <inkml:trace contextRef="#ctx0" brushRef="#br0" timeOffset="62808">16031 6172 628 0,'0'0'148'0,"0"0"-90"0,0 0 36 15,0 0-37-15,210-20-24 16,-150 20-9-16,-2 0-15 15,-11 11-6-15,-18 7-3 16,-23-1-63-16,-6-6-320 16</inkml:trace>
  <inkml:trace contextRef="#ctx0" brushRef="#br0" timeOffset="62930">16034 6518 553 0,'0'0'107'0,"0"0"-14"16,0 0 2-16,0 0-47 16,192 23-36-16,-142-14-12 15,2-9-5-15,-16 0-367 16</inkml:trace>
  <inkml:trace contextRef="#ctx0" brushRef="#br1" timeOffset="68426">20613 6278 452 0,'0'0'168'16,"0"0"-32"-16,0 0-20 15,0 0-46-15,0 0-20 16,0 0-23-16,-58 51 30 16,-8 10 25-16,-27 16-27 15,-17 14 4-15,-30 12-8 0,-22 9-12 16,-23 8-25-16,-21 8-4 16,-24 6-1-16,-32 18-2 15,-43 28 3-15,-27 29 2 16,-36 20 3-16,-9 24-2 15,1 3 1-15,-1-2-2 16,14 3-9-16,8-14 5 16,21-17-1-16,42-29-1 15,47-29-5-15,51-30 0 16,48-21 6-16,32-19-1 16,24-15-5-16,15-12 0 15,7-11-1-15,5-3 1 16,0-8 0-16,-1-8-1 0,14-13 0 15,15-8-3-15,16-12-6 16,16-8-37-16,3 0-40 16,34-48-81-16,75-52-68 15,72-46-92-15,67-28-217 16</inkml:trace>
  <inkml:trace contextRef="#ctx0" brushRef="#br1" timeOffset="68867">21553 6266 400 0,'0'0'152'15,"0"0"-110"-15,0 0 13 16,0 0 0-16,-162 75-33 16,96-30-22-16,-14 7-52 15,-13 4-384-15</inkml:trace>
  <inkml:trace contextRef="#ctx0" brushRef="#br1" timeOffset="69290">21042 6526 515 0,'0'0'181'0,"0"0"-69"16,0 0 2-16,0 0-19 16,0 0-23-16,0 0-38 15,0-37-19-15,-5 60-15 16,-26 40 8-16,-29 38 20 16,-26 30 50-16,-18 24-21 15,-30 21-16-15,-18 27-10 0,-29 32-13 16,-23 31-4-16,-34 40-2 15,-26 25 12-15,-22 10 19 16,-6-1-24-16,15-15-2 16,27-13-10-16,30-14 2 15,24-26 4-15,21-30 2 16,23-33-9-16,15-40 7 16,25-32-13-16,34-46 5 15,29-33 2-15,27-30-7 16,16-17 7-16,6-5-7 15,0-3-2-15,0-3-4 16,6-43-10-16,57-49-72 16,42-39-125-16,38-26-66 15,19-15-209-15</inkml:trace>
  <inkml:trace contextRef="#ctx0" brushRef="#br1" timeOffset="69884">20850 6801 388 0,'0'0'153'16,"0"0"-35"-16,0 0 6 15,0 0-10-15,0 0-39 16,0 0-2-16,-12-117 0 15,12 109 0-15,0 1-5 16,0 7-7-16,0 0-26 16,9 0-30-16,29 43-3 15,17 26 40-15,5 25 4 0,1 24-11 16,-1 22 11 0,-4 17-21-16,8 23-9 0,0 18-3 15,-8 22-3-15,-17 28-2 16,-32 21-5-16,-7 17 5 15,-41 6 11-15,-14-18-4 16,11-14-3-16,18-14 7 16,20-15-2-16,6-10 7 15,0-18-13-15,32-29 4 16,-1-14-1-16,-1-20 0 16,-2-22-7-16,-6-19-2 15,-3-27-2-15,-6-24-2 0,-7-19-1 16,-6-17-22-16,0-12-62 15,-25-9-38-15,-24-66-219 16</inkml:trace>
  <inkml:trace contextRef="#ctx0" brushRef="#br1" timeOffset="70537">21543 6520 649 0,'0'0'143'16,"0"0"-72"-16,0 0-25 0,0 0 3 15,0 0-23-15,-162-31-15 16,162 31 0-16,0 0 2 16,0 0 9-16,13 15-10 15,18 22 50-15,26 11 21 16,26 15-22-16,38 20-6 16,38 29-11-16,25 25-2 15,22 26-7-15,14 34-15 16,-4 35-6-16,-3 22 0 15,-20 23-7-15,-21-2 9 16,-13-14 6-16,-4-19-11 16,4-22 8-16,0-14 19 15,3-12-16-15,0-13-4 0,-2-9-9 16,-12-12 3-16,-24-20-3 16,-32-23-7-16,-35-24 1 15,-38-17-3-15,-19-17-2 16,-6-7-7-16,-48-15-2 15,-4-15-18-15,2-10-36 16,11-12-29-16,17-17-42 16,14-43-106-16,14-35-258 15</inkml:trace>
  <inkml:trace contextRef="#ctx0" brushRef="#br1" timeOffset="71141">21949 6621 492 0,'0'0'164'16,"0"0"-60"-16,0 0-12 16,0 0-15-16,0 0-31 15,0 0-37-15,77 57 50 16,6-8 4-16,43 17 3 16,66 20-9-16,70 21 8 0,73 19-12 15,49 24-22 1,16 24-18-16,0 15-10 0,-28 3 0 15,-26-4-3-15,-41-17 7 16,-41-19-5-16,-30-12 0 16,-26-14 2-16,-24-20 6 15,-16-13 9-15,-19-9-6 16,-22-18-5-16,-21-13-2 16,-31-12-5-16,-18-15 3 15,-21-9-2-15,-24-6 0 16,-12-8-2-16,0-3-24 15,-18 0-68-15,-37 0-30 16,-18-6-116-16,-13-28-234 16</inkml:trace>
  <inkml:trace contextRef="#ctx0" brushRef="#br1" timeOffset="71735">22150 6401 404 0,'0'0'149'16,"0"0"-28"-16,0 0-30 15,0 0-3-15,0 0-21 16,0 0-23-16,-13-15-6 16,51 30-16-16,52 19 61 0,75 15 34 15,72 8-38 1,68 17-25-16,44 18-16 0,21 20-15 16,18 19-7-1,2 11 1-15,10 16-4 0,0 8 13 16,-12-6-13-16,-14-14-7 15,-14-15-4-15,-8-25 4 16,-18-9 16-16,-14-11 6 16,-27-6-10-16,-55-14-6 15,-51-15-5-15,-62-16 2 16,-59-15 3-16,-35-9 0 16,-20-6-3-16,-11-1-4 15,0-4-5-15,-39 0-12 16,-43 0-149-16,-33-26-382 0</inkml:trace>
  <inkml:trace contextRef="#ctx0" brushRef="#br1" timeOffset="96895">20775 4208 650 0,'0'0'189'16,"0"0"-76"-16,0 0 25 15,0 0-20-15,0 0-48 16,0 0-27-16,0 0-12 16,3-3-17-16,-3 3-11 15,0 0-1-15,0 23-2 16,0 7 0-16,0 16 6 0,0 4-2 16,-10-1-3-16,1-1 4 15,-2-5-5-15,5-9-51 16,6-8-147-16,0-6-89 15,0-6-360-15</inkml:trace>
  <inkml:trace contextRef="#ctx0" brushRef="#br1" timeOffset="97404">20990 4388 526 0,'0'0'125'0,"0"0"-13"0,0 0 5 16,0 0-34-16,0 0-32 15,0 0-10-15,30-130 9 16,-30 126-2-16,0 1-13 16,0 3 15-16,0 0-22 15,0 0-28-15,-20 0 0 16,-9 0 2-16,1 0-1 15,6 6-2-15,6 10 0 16,5 5 0-16,8-1-1 16,3 0-5-16,0 3-10 15,8 3 8-15,17-1 3 0,3 0 1 16,1 3 2-16,-7-7 3 16,-5-1-1-16,-6-2 0 15,-8-4 0-15,5-3 1 16,-8-2 0-16,0-4-1 15,0 1-2-15,0-3-7 16,-20-3-4-16,-15 0 14 16,-9 0 9-16,6 0-5 15,13 0-3-15,8 0 9 16,7-14-6-16,10-3 2 16,0-3 1-16,0-6 0 15,29 0-7-15,10 0-1 0,8 6-3 16,0 4-6-16,5-2-48 15,-8 4-66-15,-9-3-31 16,-10 5-52-16,-11 4-31 16,-9 2-85-16</inkml:trace>
  <inkml:trace contextRef="#ctx0" brushRef="#br1" timeOffset="97877">21190 4137 384 0,'0'0'182'15,"0"0"-56"-15,0 0-8 16,0 0 17-16,0 0-41 0,-85-164-17 16,44 150-41-16,-14 6-8 15,1 5-5-15,-2 3-2 16,-5 0-9-16,1 3-7 15,-1 25-3-15,1 15-2 16,3 17 1-16,6 12-1 16,3 11 1-16,17 10-1 15,15 2 1-15,16 5-2 16,0-5 1-16,41-12-4 16,25-18 4-16,14-19 3 0,8-15 4 15,8-17-1 1,3-10 0-16,5-4 0 0,4-9 9 15,4-31 21-15,-10-14 21 16,-8-13-8-16,-17-15 4 16,-30-9-3-16,-18-16-22 15,-26-4-9-15,-3 3-6 16,-47 8-13-16,-38 17-14 16,-30 17 11-16,-34 18-3 15,-27 16-10-15,-2 26-15 16,13 6-53-16,32 20-34 15,44 31-85-15,38 13-147 16</inkml:trace>
  <inkml:trace contextRef="#ctx0" brushRef="#br1" timeOffset="100825">22032 4893 69 0,'0'0'503'0,"0"0"-344"16,0 0-22-16,0 0-2 16,0 0-3-16,0 0-30 15,-3-53-13-15,3 35-11 0,0 2-30 16,10-8 0-16,8-4-9 15,11-9-12-15,7-15-7 16,11-5-7-16,3-17-4 16,10-9 3-16,14-11-3 15,6-15-2 1,8-8-2-16,8-6-4 0,-8-9 2 16,2 4-3-16,-10 8 0 15,-21 11 0-15,-18 20 1 16,-14 21 1-16,-11 19-2 15,-13 18-1-15,-3 11 0 16,0 9 0-16,0 1-7 16,0 4 5-16,0 4 2 15,0 2 1-15,0 0-1 16,-11 0-9-16,-14 0 3 16,-10 6 2-16,-12 17 5 15,-8 3 3-15,-2 2-3 0,-4 0-2 16,5 1 2-16,8-9-5 15,20-6 2-15,12-8-8 16,13-6 4-16,3 0 7 16,0 0 2-16,0 0 4 15,0 0-6-15,32-20-5 16,18-17 0-16,24-11-2 16,8-4 7-16,4 3-2 15,-14 12 2-15,-20 14 0 16,-14 20 0-16,-10 3-6 0,-9 12 4 15,0 28-5-15,-3 11 2 16,-7-2 2-16,-1-3 3 16,-5-9 0-16,2-3 0 15,1 1 1-15,2-7-1 16,-2-2-81-16,-1-6-178 16,3-11-148-16</inkml:trace>
  <inkml:trace contextRef="#ctx0" brushRef="#br1" timeOffset="101306">23052 2075 781 0,'0'0'188'16,"0"0"-55"-16,0 0-30 16,0 0-40-16,0 0-54 15,0 0-9-15,-25 26 0 16,-11 31 5-16,2 9 8 0,8-6-2 16,14-9-4-1,2-7 0-15,7-13 0 0,3-9-2 16,0-7-2-16,0-12 0 15,0-3 2-15,0 0 7 16,0 0 14-16,0 0 50 16,0-26-3-16,16-12-31 15,3-18-34-15,-3-13 0 16,6-20-5-16,1-14 0 16,2-5 0-16,3-1-2 15,10 3-1-15,3 14 1 16,0 21-1-16,4 20 0 15,-4 22-2-15,5 18-2 16,1 11-11-16,4 0-15 16,-9 34-26-16,-12 23-80 0,-16 9-68 15,-14 5-78 1,-22-2-75-16</inkml:trace>
  <inkml:trace contextRef="#ctx0" brushRef="#br1" timeOffset="102563">22845 2315 141 0,'0'0'87'0,"0"0"56"16,0 0 42-16,0 0-53 15,0 0-27-15,162 52-27 16,-85-52-13-16,11-9 13 16,14-23-28-16,16-10-7 0,0-13 4 15,-8-2-24-15,-14-6-3 16,-19-3 15-16,-21-2 2 15,-24-7-14-15,-20-3 1 16,-12 5 16 0,0 13-19-16,-18 12-8 0,-11 19-13 15,-6 12-1-15,-2 17-2 16,-5 0 2-16,-6 14-2 16,-2 34 3-16,-2 25 1 15,2 15 0-15,1 15 0 16,13 8-1-16,12 1 2 15,18-1-2-15,6-11 0 16,6-14 0-16,29-20 3 16,4-17-3-16,2-21 1 15,0-10 2-15,0-14-1 0,4-4 3 16,3 0 1-16,2-14-1 16,5-17 0-16,-5-11-2 15,2-11-1-15,-8 0 1 16,0-10-2-16,-12 5 2 15,-10 4-2-15,-13 9 4 16,-9 10 6-16,0 9-5 16,0 8-6-16,0 11-1 15,-19 7-5-15,-15 0-3 16,-11 0 9-16,3 5 0 16,4 15-2-16,10 6 0 15,12 6-1-15,4 2 3 16,5 0-2-16,7-3 1 15,0-2 1-15,0-5-2 0,10-11-4 16,15-4 0 0,3-6 6-16,2-3 0 0,-2 0 0 15,-6 0 4-15,-3 0-4 16,-6-7 2-16,-4 0 1 16,-2 1-2-16,-7 3 1 15,0 3-1-15,0 0-1 16,0 0-1-16,0 0-6 15,6 0 4-15,3 0-8 16,4 0 7-16,3 11 4 16,7-6 0-16,5-1 0 0,10-4 0 15,6 0 4 1,8 0-3-16,2 0 1 0,-7-20-2 16,-2-6 5-16,-7-5 1 15,-6-1 3-15,-10-5 4 16,-13 3 2-16,-9 2 10 15,0 4-6-15,-6 5-10 16,-23 5-9-16,-2 8-4 16,-4 6 3-16,-1 4 0 15,2 0-2-15,2 20 2 16,7 13 0-16,6-3 1 16,8 3 0-16,11-3-1 15,0-7 0-15,0-3 1 16,14-7 1-16,8-6 0 0,0-7 1 15,4 0 0-15,-1 0 3 16,-3 0-5-16,1 0 5 16,-4 0-3-16,-3-6 0 15,-7 5-2-15,-3 1-2 16,-2 0 1-16,-4 0-6 16,0 30 4-16,0 27-2 15,0 17 3-15,-29 21 1 16,-7 19 1-16,2 15 0 15,-4 5 2-15,6-2 0 16,10-12 1-16,-1-20-3 16,7-20 2-16,4-20-2 15,-1-17 0-15,4-14 0 0,2-16 1 16,1-6-1-16,3-7 1 16,3 0 6-16,-3 0 2 15,-7 0 26-15,-12-18 18 16,-9-19-32-16,-18-12-20 15,5 3 3-15,0-2-4 16,5-1 0-16,14-1-16 16,12-5-29-16,13-5-37 15,13-9-52-15,57-5-78 16,22-1-104-16,16 4-456 16</inkml:trace>
  <inkml:trace contextRef="#ctx0" brushRef="#br1" timeOffset="102799">24706 2289 288 0,'0'0'237'0,"0"0"-99"16,0 0-6-16,0 0-8 16,0 0-49-16,0 0-4 15,5-99-39-15,23 90-22 16,10 3-10-16,9 6 0 15,0 0 2-15,5 0-5 16,-14 0-16-16,-13 6-99 16,-11 8-59-16,-14 6-40 0,0 0-104 15</inkml:trace>
  <inkml:trace contextRef="#ctx0" brushRef="#br1" timeOffset="102918">24802 2404 70 0,'0'0'104'0,"0"0"14"0,0 0-1 16,0 0-61-16,0 0-40 16,0 0-16-16,179-20-20 15,-132-4-379-15</inkml:trace>
  <inkml:trace contextRef="#ctx0" brushRef="#br1" timeOffset="104103">25308 1906 474 0,'0'0'160'16,"0"0"-31"-16,0 0 13 15,0 0-40-15,0 0-25 16,0 0-16-16,0-40-48 16,0 40-13-16,-19 38 2 15,-14 16-2-15,-1 14 8 16,-4 13 1-16,8 5 6 15,11-1-4-15,7-5-7 16,10-6-1-16,2-13 0 16,0-15 0-16,0-15-2 15,2-14-1 1,18-8-11-16,-1-9-23 0,0 0 13 0,-1 0 2 16,-5-26-11-16,-7-11-15 15,-6-9 23-15,0-2 6 16,-3-2 7-16,-25 5 4 15,-5 7 5-15,5 7 0 16,9 11 2-16,6 6-1 16,10 11 5-16,3 0 15 15,0 3-3-15,0 0-11 16,30 0-3-16,17 0 3 16,10-2-3-16,4-2 0 15,-5 2 0-15,-11 2 0 0,-11 0 3 16,-12 0-1-16,-8 0 11 15,-9 0 11-15,-5 0-2 16,0 0-6-16,0 0-5 16,0 0-6-16,8 6-9 15,1 14-5-15,7 8 5 16,6 9 0-16,0 5 2 16,3-1-1-16,-6-1 0 15,-3-5-1-15,-5-8 0 16,-8-3-2-16,-3-7-2 15,0-8 1-15,0-6 2 16,0-3-8-16,0 0 9 16,-22 0 0-16,-11-6 11 15,8-17-6-15,9-3 4 0,10-3-8 16,6 1 4-16,0 2-5 16,12-3 4-16,20 0-4 15,-1 4 3-15,2 2-3 16,-5 7 1-16,-5 4-1 15,-8 3 0-15,-5 6 1 16,-4 2-2-16,-6 1 0 16,0 0 0-16,6 0-4 15,-2 0-1-15,2 13 5 16,3 15-4-16,-6 2 3 16,4-5 0-16,-1 1 2 15,-3-9 2-15,5-3 1 16,-2-6-3-16,-3-1 3 0,-1-5 0 15,1-2-1-15,5 0 6 16,-2 0-2-16,3-11-6 16,1-9 4-16,-1-4 2 15,-2 5 2-15,2-1-1 16,-3 3-3-16,4 5 1 16,-7 6-2-16,0 6 1 15,0 0-4-15,1 0-13 16,2 0 8-16,3 20 3 15,7 1 2-15,6-1-1 16,8-4 2-16,7-1 3 16,-2-6-4-16,3-7 1 15,-5-2 1-15,-5 0 2 0,-3 0-2 16,-6-17 1-16,-3-6 2 16,-7-8 0-16,-4-3-4 15,-5-4 9-15,0 1 7 16,-17 9-4-16,-8 6-4 15,2 12-2-15,1 10-2 16,2 0-5-16,6 9-6 16,-3 31 6-16,12 8 0 15,5 4 1-15,0 3 3 16,11-7-2-16,25-5 1 16,-1-6-3-16,9-5-14 15,6-7-49-15,-1-7-110 0,-2-8-226 16</inkml:trace>
  <inkml:trace contextRef="#ctx0" brushRef="#br1" timeOffset="112172">24742 1080 708 0,'0'0'106'0,"0"0"-38"16,0 0 23-16,0 0-13 15,-184-35-46-15,76 22-10 16,-16 0 7-16,-10 2-10 16,-18 4-5-16,-17-2 3 15,-18 3-8-15,-9 0-3 0,1 3-1 16,17 3 0 0,35 0 0-16,27 0-3 0,26 0-2 15,23 0 0-15,10 0 0 16,7 17-2-16,4 3 2 15,12 6-1-15,2 6 1 16,4 8-1-16,3 6 1 16,1 19 3-16,2 15-1 15,7 17 6-15,5 20 8 16,1 4 6-16,5 5 10 16,-2 0-6-16,0-1-5 15,-4-8-2-15,-5-6-7 0,2-10-5 16,4-18 4-16,4-15-8 15,5-13 4-15,0-15-2 16,0-6-3-16,5-3 2 16,17-2 3-16,12 3-6 15,26-4 2-15,33 6 1 16,50 1 3-16,41 5 0 16,17 3-2-16,11 8-5 15,-6 12-4-15,-8 0 4 16,8-9 0-16,3-8-11 15,8-15 2-15,2-10 4 16,-1-11 5-16,12-6 3 16,5-2-1-1,-4 8-1-15,-8 1-1 16,-20 9-3-16,-28 2 2 0,-26 2 0 16,-22-8 2-16,-28 2-1 0,-17-1 4 15,-8-5-4-15,-2-2 1 16,7-1 0-16,8 0-1 15,-1-6-2-15,-9 0 2 16,-11-1 1-16,-25-2 2 16,-13 0 1-16,-12 0-3 15,-7 0 1-15,4-5 6 16,4-21 1-16,2-11 0 16,0-12 4-16,6-20 7 0,0-16-5 15,5-15-7 1,-2-17 0-16,-3-7-1 0,-3 2-3 15,-6-7-2-15,-6 4 0 16,-10-2 0-16,0 0-2 16,0 17-2-16,0 10 2 15,-19 11-3-15,3 12 3 16,10 6 0-16,6 8 3 16,0 9 1-16,0 8-4 15,0 8 1-15,0 4-2 16,0-3 1-16,-41-5-15 15,-46-7-8-15,-59 0 8 16,-69 9 7-16,-68 17-15 16,-64 23-62-16,-70 0-65 0,-39 2-91 15,-28 7-326-15</inkml:trace>
  <inkml:trace contextRef="#ctx0" brushRef="#br1" timeOffset="115846">17711 11336 712 0,'0'0'249'0,"0"0"-76"16,0 0-14-16,0 0-27 15,0 0-49-15,0 0-18 16,19-160-19-16,-27 134-7 16,-17 4-7-16,-8-3 0 15,2 3-10-15,-10 5 2 16,3 2-8-16,-11 7-5 15,-11 8-4-15,-10 0-2 16,-9 8-2-16,-17 32-3 0,-12 17-2 16,-7 14 2-16,-1 16 3 15,14 1 1-15,17 7-4 16,14 8 0-16,14 8-3 16,15 7 3-16,17 5 3 15,17 7-3-15,8 2 0 16,5 0-1-16,34-3 0 15,11-12 1-15,13-16 0 16,11-22-7-16,14-16 6 16,17-20-2-16,7-17 1 15,9-21 2-15,3-5 6 16,2-3-3-16,4-31 1 16,-9-12-1-16,0-14 1 15,-6-23 2-15,-5-25 0 16,-11-32 5-16,-6-20 0 0,-24-9 7 15,-28-4-8-15,-31 8-2 16,-10 9-3-16,-67 16-5 16,-41 14-2-16,-35 14-1 15,-22 23-1-15,0 21-9 16,19 19-39-16,42 23-18 16,43 18-41-16,29 8-51 15,32 14-199-15,0 26-164 16</inkml:trace>
  <inkml:trace contextRef="#ctx0" brushRef="#br1" timeOffset="140280">17372 11796 450 0,'0'0'342'16,"0"0"-156"-16,0 0-3 15,0 0 0-15,0 0-66 16,0 0-43-16,0 0-22 0,-13-34-1 16,13 30-9-16,0 4-11 15,0 0-7-15,0 0-3 16,0 0-5-16,0 0-4 15,0 0-9-15,0 0-3 16,-6 32 0-16,-19 17 9 16,-4 8-8-16,4 0-1 15,8 3 3-15,9-9-3 16,8-8 0-16,0-6-1 16,8-8-4-16,25-5 3 15,5-11 1-15,9-4-1 0,11-9 2 16,8 0-4-16,3-11-20 15,5-18-38-15,-19-3-31 16,-24-2-89-16,-24-3-141 16,-7-6-86-16</inkml:trace>
  <inkml:trace contextRef="#ctx0" brushRef="#br1" timeOffset="140483">17219 11604 559 0,'0'0'140'0,"0"0"-43"15,0 0 8-15,198-51-57 0,-129 47-29 16,2 4-9-16,-5 0-10 16,-19 0-1-16,-23 10-73 15,-24 15-141-15,0 7-134 16</inkml:trace>
  <inkml:trace contextRef="#ctx0" brushRef="#br1" timeOffset="140633">17137 12005 298 0,'0'0'263'0,"0"0"-90"16,200-4 17-16,-66-16-49 15,-1 4-90-15,-15-2-37 16,-33 10-14-16,-38 2-64 0,-20 0-211 15</inkml:trace>
  <inkml:trace contextRef="#ctx0" brushRef="#br1" timeOffset="143303">18189 10620 579 0,'0'0'256'0,"0"0"-166"16,0 0 72-16,0 0 6 15,0 0-33-15,0 0-34 16,28-62-29-16,-15 50-18 16,-7 1-10-16,-3 5-2 15,0 4-9-15,-3 2-6 16,0 0-4-16,0 0-7 16,0 0-16-16,0 0 0 15,0 0-7-15,0 8-4 16,0 26 2-16,-6 11 9 15,-6 13 5-15,5-6 0 16,4-7-3-16,3-7-2 16,0-13-1-16,3-8-9 15,19-5-9-15,4-7 16 16,-1-1 3-16,-2-4-3 0,-4 0 5 16,-3 0-2-16,-1 0 7 15,-2-6-7-15,-4-9 6 16,-2 4-4-16,-1-4-1 15,-6 5 1-15,3-2-2 16,-3 3 2-16,0 1 1 16,0 5-3-16,0 0 0 15,0 3 1-15,0 0-1 16,0 0 0-16,0 0-2 16,0 0-5-16,0 3 2 0,-6 26 4 15,-7 5 1 1,1 12 1-16,2-1 0 0,1-2 0 15,-1 0-1-15,1-9 0 16,3-5-15-16,-5-4-46 16,6-6-37-16,-3-9-79 15,2-2-112-15,6-8-125 16</inkml:trace>
  <inkml:trace contextRef="#ctx0" brushRef="#br1" timeOffset="143809">18500 10498 793 0,'0'0'115'0,"0"0"18"16,0 0-7-16,-42-169-5 16,23 134-29-16,0 7-22 15,-3 5-26-15,0 3-20 16,0 9-4-16,0 8-10 15,-3 3-7-15,-8 0-2 16,-5 40 1-16,-3 23 1 16,-4 17 1-16,7 11 0 15,7 12-3-15,5 3 2 16,7 12-2-16,10-4 1 16,9-12 0-16,0-13-2 15,19-20 0-15,28-20 1 0,10-18-1 16,17-17 0-16,20-14 1 15,14 0 6-15,7-20 17 16,-7-21-3-16,-19-3 10 16,-19-11-8-16,-19-11 1 15,-12-17 5-15,-22-16-5 16,-12-14-7-16,-5 5 2 16,-27 0-3-16,-26 19-1 15,-24 14-7-15,-11 22 2 16,-14 15-8-16,-7 18-2 15,8 15-1-15,12 5 0 16,20 0-6-16,14 22-37 16,23 19-34-16,13 7-22 15,16 4-62-15,3-4-131 16,22-11-122-16</inkml:trace>
  <inkml:trace contextRef="#ctx0" brushRef="#br1" timeOffset="145942">13753 10566 466 0,'0'0'158'16,"0"0"-41"-16,-162-163-6 16,99 115-16-16,-1 11 9 15,-2 11-9-15,-11 14-35 16,-5 12-1-16,-12 20-11 15,-15 41-15-15,-9 30-5 16,1 21-3-16,-1 22-1 16,17 12-8-16,15 11 5 15,23 3-4-15,25 3-10 0,24 4-2 16,14-8-2-16,25-8-1 16,46-5-2-16,18-17 1 15,25-17 0-15,13-21-1 16,13-31-1-16,22-29 1 15,12-31 2-15,18-17 3 16,-2-50-1-16,-12-15 6 16,-19-9 9-16,-20-6 12 15,-21-9 5-15,-20-5-11 16,-18-13 3-16,-23-10-3 16,-18-3-8-16,-33-9-2 15,-6 3-1-15,-33-3-3 0,-49 5-4 16,-23 14-6-16,-35 12-1 15,-19 24-3-15,-6 25-3 16,-3 26-1-16,19 32-13 16,28 8-23-16,36 20-36 15,27 37-62-15,36 17-105 16,19 12-91-16,3 0-404 16</inkml:trace>
  <inkml:trace contextRef="#ctx0" brushRef="#br1" timeOffset="147361">12997 12962 772 0,'0'0'166'16,"0"0"-34"-16,0 0 1 15,0 0-23-15,-168-112-22 16,159 109-12-16,5 3-15 15,4 0-18-15,0 0-19 16,0 0-15-16,0 0-8 16,-9 44-1-16,-7 30 0 15,-3 29 9-15,4 6-6 0,8-9-2 16,7-14 0 0,13-26-1-16,34-26 0 0,14-17-2 15,12-17 2-15,16-3 0 16,9-39 4-16,1-19 7 15,-5-8-7-15,-17-19 9 16,-19-12 19-16,-23-9-5 16,-29-2-2-16,-6 14-4 15,-61 22-2-15,-37 27-17 16,-20 25-2-16,-6 23-2 16,8 0-3-16,20 23-24 15,25 5-44-15,21-2-24 0,25-6-84 16,25-11-237-1</inkml:trace>
  <inkml:trace contextRef="#ctx0" brushRef="#br1" timeOffset="223974">21152 5194 370 0,'0'0'191'0,"0"0"-89"15,0 0-3-15,0 0-41 0,0 0 23 16,0 0 9-1,0 0 0-15,-91-97-2 0,75 77-29 16,-4 3-15-16,-2-3-3 16,0 5-10-16,3 0-1 15,0 5-19-15,0 2 7 16,-3 1-11-16,-3 2-4 16,-8 5 3-16,-11 0-5 15,-14 0 1-15,1 9 7 16,0 11 1-16,6 5-2 15,7 9-3-15,0 7 3 16,3 7-1-16,0 6-2 16,-2 10-1-16,6 4 1 15,-1-2 0-15,2 5 0 16,4-5 3-16,7 0-3 0,6 0-2 16,10-3-1-16,3 5 3 15,6 4-3-15,0-1 3 16,0 4 2-16,18-4-2 15,17-6 0-15,0-10 4 16,1-7-6-16,-5-8 3 16,-9-5 0-16,3-1-2 15,-2-3 0-15,2 1 0 16,6-3-4-16,8-4 4 16,5-1-3-16,10-8 2 0,7 2 1 15,8-10 2-15,8-2 1 16,5-6-2-16,4 0 5 15,-7-6-2-15,-8-20 0 16,-11-12 2-16,-7-9 1 16,-1-25-2-16,-2-16 0 15,-1-13-1-15,-8-5-3 16,-13 1 0-16,-12 5 1 16,-16 3-1-16,0-3-4 15,-16-1 1-15,-34-2 3 16,-13 3-4-16,-14 6-1 15,-6 11 2-15,-2 9 1 0,1 17-3 16,1 14 1 0,11 15-1-16,6 16 0 0,-8 12-1 15,1 0 3-15,-3 14-5 16,0 25 3-16,2 22-7 16,-1 31-17-16,1 19-39 15,11 14-129-15,16 2-208 16</inkml:trace>
  <inkml:trace contextRef="#ctx0" brushRef="#br1" timeOffset="227207">8226 940 378 0,'0'0'280'16,"0"0"-102"-16,0 0 15 15,0 0-69-15,-204-17-34 16,174 24-16-16,10-2-7 16,17-3-17-16,3-2-11 0,0 0-12 15,0 0-3-15,0 3 7 16,0-3-3-16,0 11-8 15,0 15-4-15,0 20-3 16,0 17 9-16,0 11-6 16,0 6-5-1,-16 6 0-15,7 0-2 0,-4-9-4 16,4-6-2-16,2-16 1 16,-2-13 0-16,6-10-3 15,3-12 1-15,0-11-1 16,-4-7 0-16,1-2 3 15,-3 0 4-15,-10-25-1 16,-1-18-4-16,-5-9-3 16,0-2 2-16,3 0-1 0,-3 2 0 15,0 10 0-15,6 10-1 16,1 10 1-16,8 13 0 16,1 3-1-16,6 3-1 15,0 3-1-15,0 0-3 16,0 11-3-16,0 18 8 15,0 3 0-15,6 2-1 16,23 0-1-16,9-3 0 16,12 1 2-16,11-6-1 15,2-9 1-15,6-6 0 16,-1-8 0-16,-10-3 0 16,-11 0-1-16,-12 0 1 15,-7 0 3-15,5-26-1 0,-11-5 4 16,-3-9-4-1,-7-3 0-15,-12-3 3 0,0-2-5 16,-6 2 2-16,-19 3-2 16,-2 6 0-16,5 12-1 15,7 7-5-15,-1 15-19 16,0 3-53-16,0 12-83 16,4 22-173-16,8-5-243 15</inkml:trace>
  <inkml:trace contextRef="#ctx0" brushRef="#br1" timeOffset="229050">17744 11553 41 0,'0'0'406'0,"0"0"-277"16,0 0 24-16,0 0-18 16,0 0-24-16,0 0-21 15,0 0-22-15,9-126-4 16,-9 100-8-16,0-2-12 16,0-1-4-16,-9-3 5 15,-7 1-11-15,-1-1-16 16,-5 0 1-16,-3 6-3 15,-3 8 3-15,2 3-7 16,-2 7 0-16,0 4-3 16,-8 4-1-16,-8 0-2 15,0 0-4-15,-8 0-1 16,8 4 1-16,3 10 4 16,3 3-4-16,5-2-1 15,2 4 2-15,-4 10-2 0,-9 8-1 16,-11 6 2-16,-5 6 0 15,-4 2-1-15,1 1 2 16,5-1-1-16,8 2-2 16,9 3-2-16,9 7 2 15,12 2-1-15,12 6 0 16,2 7 2-16,6 2-1 16,0-3 1-16,0 3-1 15,0 3 4-15,0-6-4 16,0 0 3-16,3 1-2 15,16-4-1-15,3-2 0 0,6-8 0 16,4-8 2-16,7-5-1 16,5-5 5-16,0-6 1 15,6 2-3-15,-1-7-3 16,-5-6 3-16,3-12 0 16,11-11 0-16,8-6-3 15,21 0 11-15,10-26-7 16,12-15 7-16,2-10-1 15,-13-9 2-15,-2-8-7 16,-10-15 5-16,-7-18-3 16,-15-10-6-16,-10-15 6 15,-20 4 4-15,-9-7-4 16,-15 1-7-16,-10 2 3 0,0 2-2 16,-28 13-1-16,-23 17-1 15,-10 7 3-15,-15 14-2 16,-18 7-1-16,-18 11-3 15,-15 16 2-15,-3 21-5 16,2 18-14-16,20 0-13 16,26 41-32-16,24 33-77 15,27 11-114-15,18 7-88 16</inkml:trace>
  <inkml:trace contextRef="#ctx0" brushRef="#br2" timeOffset="240304">1120 12076 891 0,'0'0'147'0,"0"0"-18"0,0 0-5 16,0 0-31-16,0 0-61 16,0 0-23-16,-22 147 1 15,16-22 30-15,3 9-9 16,-4-2 15-16,1-13-12 15,3-7-10-15,-4-15-4 16,4-14-5-16,3-23-6 16,0-26-1-16,0-20-3 15,0-14-1-15,-3 0 1 16,3 0 3-16,-3-8 9 16,-10-43 10-16,4-26-9 15,-2-32-10-15,11-20-5 16,0-28-1-16,0-14-1 0,36-1 1 15,2 24-1 1,-3 47-1-16,-10 44 2 0,-11 34-2 16,-5 23-4-16,16 3-12 15,13 45 4-15,16 25 9 16,10 26 5-16,-1 13-2 16,4 10 0-16,0 5 1 15,-6-7-1-15,-14-12 0 16,-25-3 0-16,-22-10 2 15,0-3-2-15,-52-9-2 16,-23-15 0-16,-15-14-16 16,5-16-40-16,13-16-76 0,23-16-90 15,27-6-100 1,22-12-311-16</inkml:trace>
  <inkml:trace contextRef="#ctx0" brushRef="#br2" timeOffset="240614">2191 12064 794 0,'0'0'169'0,"0"0"55"16,0 0-52-16,0 0-57 16,0 0-52-16,0 0-31 15,20 57-21-15,-17 49 16 16,-3 29 7-16,0 7-16 15,0-1-8-15,-11-10 4 0,-8-13-4 16,3-12-9-16,1-18 1 16,2-19 2-16,10-24-4 15,0-22-28-15,3-12-69 16,0-11-129-16,19-14-220 16,53-51-304-16</inkml:trace>
  <inkml:trace contextRef="#ctx0" brushRef="#br2" timeOffset="240884">2937 12159 249 0,'0'0'575'0,"0"0"-378"16,0 0 4-16,0 0-40 16,-38-146-73-16,10 143-34 15,-11 3-24-15,-5 3-13 16,-13 51-8-16,-1 32-5 15,1 29 0-15,13 16 3 16,19 9-6-16,19-8 2 16,6-24-1-16,0-25-1 15,31-25 0-15,20-22-1 16,13-13-2-16,12-14 1 16,19-9 2-16,17 0-1 15,4-37 0-15,2-9-16 16,-6-12-39-16,-11-7-92 0,-21-12-179 15,-20-6-231 1</inkml:trace>
  <inkml:trace contextRef="#ctx0" brushRef="#br2" timeOffset="241302">3646 11930 467 0,'0'0'318'15,"0"0"-167"-15,0 0-20 16,0 0-47-16,0 0-45 16,197-111-5-16,-77 82 1 0,5 3-1 15,-9 4-9-15,-14-1-7 16,-19 3-5-16,-23 8-2 16,-28 4-6-16,-20 4-2 15,-12 4 3-15,0 0-3 16,-3 0-2-16,-35 0 3 15,-18 0-4-15,-12 9-4 16,-1 14 4-16,3 7 1 16,8 3-1-1,11 7 0-15,12 6 3 0,10 8-1 16,5 15 5-16,10 16-3 16,7 18 14-16,3 24 2 15,-3-2 5-15,-3-2-5 16,-4-8 5-16,-3-27-1 15,1-14 1-15,-1-14-10 0,4-19-10 16,6-14 0-16,-2-9-1 16,5-12-4-16,0-3-12 15,-8 0-78-15,-9 5-307 16</inkml:trace>
  <inkml:trace contextRef="#ctx0" brushRef="#br2" timeOffset="241595">1213 13891 107 0,'0'0'812'0,"0"0"-687"0,0 0 2 15,0 0 14-15,0 0-62 16,212-40-29-16,65-25 13 15,95-27 2-15,53-13-30 16,19-4-14 0,-5 10-17-16,-45 15 0 0,-64 15-3 15,-78 20 6-15,-87 23-3 16,-77 16-4-16,-47 10-14 16,-38 0-15-16,-3 8-141 15,-66 29-230-15</inkml:trace>
  <inkml:trace contextRef="#ctx0" brushRef="#br2" timeOffset="242141">1661 14412 637 0,'0'0'282'0,"0"0"-129"16,0 0 25-16,0 0-28 15,0 0-82-15,203-89-29 16,86 6 19-16,72-14-3 15,53-6-21-15,5 8-16 16,-24 10-1-16,-46 11-2 16,-54 12-3-16,-48 12-4 0,-40 3 4 15,-29-3-6 1,-10-7-3-16,-15-9-2 0,-4-12-2 16,-6-6-1-16,-3-15 0 15,-13-6 1-15,-15-12-16 16,-18-7 2-16,-23-1-1 15,-24-9 7-15,-28-21-7 16,-19-17 10-16,0-13 4 16,-50-12 2-16,-30-3 2 15,-19-12 0-15,-15-11-2 16,-19-3 0 0,-26-5 2-16,-42 10-2 0,-46 22-2 15,-39 18 1-15,-47 41 0 16,-43 45-5-16,-34 52 3 15,-35 43 2-15,-17 101 1 0,-2 88 5 16,7 82-5-16,9 67-3 16,25 54 3-16,38 56 3 15,55 46 1-15,102 22 2 16,145-24-3-16,139-72-3 16,243-92 0-16,188-94-4 15,154-93 1-15,93-84 3 16,-4-57 1-16,-65-23-1 15,-107-51-14-15,-104-21-44 16,-110-8-227-16,-116-11-328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1:09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1 440 915 0,'0'0'203'16,"0"0"-52"-16,0 0-29 15,0 0-28-15,0 0-50 16,0 0-24-16,-5-43-8 16,5 43 0-16,0 20-12 15,11 25 5-15,3 17 19 16,-9 14-6-16,3-5-2 0,-5 0-7 16,-3-13-2-1,3-9-2-15,0-24-4 0,0-11-1 16,0-2 1-16,-3-12 2 15,0 0 3-15,0 0 1 16,0-17 19-16,0-29 14 16,0-25-32-16,4-32-6 15,18-15-1-15,6-13 1 16,-6 11 0-16,-9 15-1 16,-7 19 1-16,-6 29 3 15,0 27-3-15,0 14 0 16,0 16-2-16,0 0-1 15,0 0-4-15,6 0-6 16,27 34-7-16,11 17 18 0,7 18 0 16,-6 2 1-16,-4 6-2 15,-16 0 3-15,-6 5-4 16,-16-6 0-16,-3-5 0 16,0-2 2-16,-12-21 0 15,-14-7 0-15,-5-11-1 16,-5-9-4-16,-2-7 5 15,0-5 0-15,7 0-4 16,9-9 3-16,11 5 0 16,11-5 1-16,0 0 0 15,0 0-1-15,0 0-3 16,0 0-5-16,11 0-4 16,20-17 0-16,10-3 13 0,8-11 1 15,-2 5-1-15,-6-9 0 16,-3 4 0-16,-7 0 4 15,-4-1-2 1,-8-5 1-16,-1-7 0 0,-5 11 0 16,-7 7 7-16,-6 9-2 15,0 11 7-15,0 0-7 16,0 6 3-16,0 0-8 16,0 0-3-16,0 0-4 15,0 0 0-15,0 15-9 16,0 31-2-16,0 14 15 15,0 14 1-15,0-6 0 16,4-10 0-16,11-17-2 16,4-16 1-16,-3-17 0 15,-5-8-1-15,-5 0 0 0,2 0-1 16,12-15 2-16,12-24 8 16,2-16-1-16,1-2-4 15,-13 0 2-15,-5 1 1 16,-12 7-6-16,3 11 5 15,-5 9-2-15,0 20-3 16,-3 4 1-16,0 5-1 16,0 0 0-16,0 0-6 15,0 0-14-15,0 18 6 16,0 16 12-16,0 9 2 0,0-6 2 16,6-3-2-1,7-2 0-15,0-1 1 0,2-9-1 16,-2 7 0-16,0 3 2 15,-1-1 1-15,-9-5-3 16,2-6-3-16,-5-3 3 16,0-5 0-16,0-4-5 15,-8 1 4-15,-23-4-14 16,-17 2-3-16,-8-7-99 16,-5 0-94-16,4 0-126 15,12-38-552-15</inkml:trace>
  <inkml:trace contextRef="#ctx0" brushRef="#br0" timeOffset="305">617 134 500 0,'0'0'336'16,"0"0"-175"-16,0 0 3 15,0 0-12-15,0 0-51 16,0 0-63-16,-60-55-31 15,60 73-7-15,0 13 0 16,0 2 3-16,19-9 0 16,-3-12-2-16,-2-12-1 15,-3 0 3-15,6 0 4 16,5-12 11-16,0-13-5 16,-9-4 4-16,-7 3 3 0,-6 4-11 15,0 3-7-15,0 12-2 16,-19 4-20-16,0 3-56 15,4 5-118-15,10 33-45 16,5 13-101-16</inkml:trace>
  <inkml:trace contextRef="#ctx0" brushRef="#br0" timeOffset="1989">1043 148 875 0,'0'0'199'0,"0"0"-9"0,0 0-40 15,0 0-44-15,0 0-61 16,0 0-23-16,-28-74-22 16,28 111-8-16,0 18 8 15,0 16 9-15,0 12 1 16,0 0-1-16,0 8 0 15,0-2-4-15,0-7-3 16,-3-13 1-16,-1-20-3 16,4-21 2-16,0-10-2 15,0-18-1-15,0 0-1 16,0 0 2-16,0-5 2 0,7-33 2 16,2-6-2-1,1-7 2-15,-10 11-3 0,0-3 0 16,-3 9-2-1,-13 5 1-15,3 16 0 0,4 4 0 16,6 9-4-16,3 0 4 16,0 0-8-16,0 0-10 15,25 0 8-15,14 0 7 16,5 0 6-16,3 0-1 16,-3 0-2-16,-3 0 3 15,-5 0-3-15,-4-6 2 16,-13-5 1-16,-4 5-3 15,-12 0 3-15,-3 3 0 16,0 3 7-16,0-5-5 0,0-4 4 16,-3 3-7-16,-9 3-2 15,2 3-4-15,-9 0-5 16,-3 23-15-16,-6 18 24 16,-5 15-2-16,17-1 2 15,13-4-1-15,3-11 0 16,3-8 0-16,24-20 1 15,-2-12 0-15,-3 0 2 16,6 0 7-16,-2-24-2 16,-4-5 3-16,0-5-6 15,-8-6 2-15,-5 1-3 16,-4 1-1-16,-2 7 4 16,-3 11-4-16,0 14 0 0,0 6 7 15,0 0-6-15,0 0-3 16,0 0-3-16,0 15-7 15,0 21 1-15,0 16 9 16,0-1 2-16,0-8-2 16,11-9 4-16,11-8-2 15,-3-9 2-15,3-12 0 16,6-5 0-16,7 0 5 16,7-22 0-16,-1-18 3 15,0-3 5-15,-8-5 1 16,-8-1-5-16,-6 4-4 15,-3 7-6-15,-4 13 5 0,-5 5-3 16,-4 15-5-16,-3 5 0 16,0 0-1-16,0 0-5 15,6 0-3-15,0 5-6 16,7 20 14-16,1 1 1 16,0-6 1-16,2 3 0 15,1-5-1-15,5-2 0 16,-3-7 0-16,3-4 0 15,0-1 2-15,3-4 2 16,2 0-1-16,-2 0-1 16,0 0-1-16,4-12 1 15,2-14-1-15,2-5 1 16,5-1-2-16,-7-2 1 0,-6 5-1 16,-9 16 6-16,-10 6-6 15,-2 2 0-15,-4 5 0 16,0 0-6-16,0 0 0 15,6 0 0-15,8 5-7 16,-6 13 13-16,9-3 1 16,-1-5 1-16,-1-2-1 15,4 4-1-15,3-6 1 16,7-3 2-16,2-3-1 16,2 0 2-16,2 0 1 15,-4 0-1-15,4-14-1 16,-4-11-2-16,5-8 1 15,-7 8 3-15,-1-1-5 16,-12 6 2-16,-7 14-2 0,-6 6 0 16,2 0-2-16,-2 0 1 15,-3 0-3-15,2 0-4 16,-2 0 2-16,3 0-2 16,-3 0 8-16,0 0 1 15,0 0 3-15,0 0 0 16,0 0-1-16,0 0 5 15,0 0-2-15,0 0-6 16,-19 0-2-16,-3 0-10 16,-3 0 2-16,-1 13 0 15,4 20 9-15,7 7-1 16,7 9-2-16,8 2 4 16,0 0 0-16,11-8-3 0,14-11 1 15,0-12-2-15,10-14-1 16,1-6 5-16,8 0 1 15,3-29 2-15,-3-11 0 16,-6-2 0-16,-13 1-3 16,-1 1 4-16,-12 4-2 15,-5 3-1-15,-4 8 0 16,-3 7 3-16,0 12-3 16,0 6 0-16,0 0-1 15,0 0-4-15,-3 12-16 16,-20 25 8-16,-2 9 12 15,0 9 4-15,11-10-4 0,11-7 0 16,3-10-1-16,0-8-1 16,0-9 2-16,11-5 1 15,20-6-1-15,20 0 0 16,10-20-56-16,2-11-161 16,0-12-292-16</inkml:trace>
  <inkml:trace contextRef="#ctx0" brushRef="#br0" timeOffset="2258">3528 377 798 0,'0'0'227'0,"0"0"-77"16,0 0-34-16,0 0-18 15,0 0-72-15,0 0-26 16,25-20 0-16,35 20 0 16,20 0 11-16,-4 0-4 15,-12 0-1-15,-14 0-4 16,-12 0-2-16,-8 0-56 16,-11 20-152-16,-13-6-92 15,-6 12-292-15</inkml:trace>
  <inkml:trace contextRef="#ctx0" brushRef="#br0" timeOffset="2400">3690 608 771 0,'0'0'139'0,"0"0"-80"0,0 0 71 16,0 0-63-16,0 0 33 16,0 0-11-16,193 32-34 15,-100-32-29-15,5 0-26 16,1-14-18-16,-21 0-362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1:13.6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32 692 738 0,'0'0'252'0,"0"0"-51"15,-32-200-110-15,32 145 6 0,0 30 13 16,0 15-22-16,0 10-33 15,0 0-26-15,0 0-14 16,0 21-15-16,0 34 1 16,0 16-1-16,2 15 15 15,12-1-2-15,-4-6-6 16,-1-3 0-16,-3-13 0 16,-6-20-4-16,3-17 0 15,-3-12-2-15,0-14 1 16,0 0 3-16,0 0 2 15,0-6 3-15,0-37 10 16,0-31 3-16,0-33-21 0,4-18-4 16,15-12 3-16,0-12-1 15,7 6 2-15,-4 29-2 16,-6 34-2-16,-7 46-2 16,1 25-1-16,-7 9 3 15,22 32-11-15,25 45-7 16,18 28 20-16,7 19 0 15,-10-2 3-15,-18-21-3 16,-22-10-3-16,-15-16 2 16,-10-11 1-16,0 0-1 15,-29-13-5-15,-18 1 5 16,-8-9 1-16,2-12 0 16,5-5-4-16,17-12-3 0,9-6 6 15,11-4-7-15,11-4 8 16,0 0-1-16,0 0-8 15,0 0 3-15,0 0-1 16,16-12 0-16,26-31-2 16,12-14 9-16,13-9 2 15,-1 1 0-15,-3 2-1 16,-8 12 2-16,-20 16-1 16,-20 12 2-16,-11 18-2 15,-4 5 9-15,0 0 1 16,0 0-3-16,0 0 2 15,0 0-8-15,0 0-3 16,0 0-9-16,0 25 0 16,0 13-1-16,9 15 9 0,7 8 2 15,3-7 2-15,1-5-3 16,-1-12 0-16,3-17-1 16,-3-12 2-16,0-2-2 15,-1-6 2-15,8 0 0 16,8-26 4-16,5-19 2 15,2-18-3-15,-6-3-2 16,-2-3 0-16,-8 1-2 16,-14 5 4-16,-3 9-3 15,-8 16 0-15,0 19 1 16,0 13-1-16,0 6-2 16,0 0-6-16,0 0-2 15,0 20-3-15,-3 19 3 0,-4 13 7 16,7-3 1-16,0-15-1 15,0-3 1-15,7-5 0 16,15 0 1-16,3-1 0 16,-9 7 3-16,0-3-2 15,-7-3-1-15,-9-1 0 16,0 1-3-16,0-6 3 16,-13 3-1-16,-21-6-6 15,-4-8-12-15,-3-7-41 16,-8-2-49-16,5 0-61 0,0-8-83 15,8-24-94 1</inkml:trace>
  <inkml:trace contextRef="#ctx0" brushRef="#br0" timeOffset="316">890 67 554 0,'0'0'217'0,"0"0"-80"16,0 0-28-16,0 0-10 15,0 0-43-15,0 0-23 16,0 7-3-16,0 16 6 16,0 3-1-16,0 0-16 15,0-6-5-15,5-3-4 16,-2-11-9-16,2-6 0 16,1 0 5-16,6 0 2 0,11-6 21 15,-1-20 10-15,0-5-4 16,-13 2-11-16,-9 3-13 15,0 6-11-15,0 5-2 16,0 10-61-16,-12 5-53 16,8 5-94-16,4 34-153 15,0 9-304-15</inkml:trace>
  <inkml:trace contextRef="#ctx0" brushRef="#br0" timeOffset="1966">1582 237 200 0,'0'0'693'0,"0"0"-521"0,0 0 29 15,0 0-45-15,0 0-51 16,0 0-37-16,0-140-41 16,0 140-26-16,0 0-1 15,0 32-13-15,-6 39 11 16,-4 29 2-16,1 17 19 15,-4 9-8-15,-3-11-3 16,-4 5 8-16,6-11-5 16,-2-12-6-16,8-20-1 15,8-26-4-15,0-22 0 16,0-15 0-16,0-14 1 0,0 0-1 16,5 0 0-1,9-31 0-15,3-21 0 0,-7-19-16 16,-10 2 5-16,0 7 4 15,-30 16-15-15,-14 2 7 16,6 13 10-16,3 9-2 16,9 10-10-16,15 6 11 15,11 6-1-15,0 0 0 16,9 0-4-16,42 0-1 16,24 6 12-16,18-6 6 15,12 0-6-15,-10 0 1 16,-9-6-1-16,-17-11 3 15,-11-1 0-15,-17 4 7 16,-19 12 3-16,-6-4 0 0,-13 6-1 16,-3 0-4-16,0 0 1 15,0 0 0-15,0 0 6 16,0 0 2-16,-9 0-6 16,-17 0-3-16,-12 0-6 15,-13 22-2-15,4 19-4 16,9 5 4-16,13 2-1 15,18 1-3-15,7-6 2 16,0 0-1-16,16-12 3 16,9-11 0-16,7-14-3 15,4-6 3-15,5 0 0 16,3-12 4-16,-3-19-1 16,-2-9-3-16,-8-3 2 0,1-15 2 15,-7 7 2-15,-9 8-5 16,-7 18 0-16,-9 10 2 15,0 15-1-15,0 0-2 16,0 0-2-16,0 0-1 16,-6 26-9-16,-13 14 12 15,0 10 0-15,10 0 1 16,9-11 0-16,0-6-1 16,0-4 0-16,28-10 0 15,7-13 0-15,10-6 0 16,5 0 4-16,1-6 4 15,-4-22-4-15,-2-1-1 0,-7-8 0 16,-6-3-3-16,-10 4 1 16,-5 3 2-16,-8 8 1 15,-4 11-3-15,0 10-1 16,-5 4 0-16,0 0 0 16,0 0-4-16,0 0-4 15,6 12-5-15,-3 5 10 16,3 9 3-16,4 0 0 15,-4-1 0-15,4 1 1 16,-4 0 0-16,3-12-1 16,-2-3 0-16,-1-5 0 15,0-6 0-15,4 0-1 16,9 0 1-16,7 0 0 0,6-17 6 16,-1-8-6-1,-2 4 5-15,-14 4-3 0,-5 9-1 16,-7 8 5-16,0 0-6 15,-3 0-1-15,0 0-4 16,3 0-2-16,5 0-1 16,0 17 0-16,9 12 5 15,2-7 3-15,-4-2 0 16,1-6 0-16,-3-8 4 16,3 0-4-16,3-6 0 15,9 0 7-15,8 0-5 16,5-14 2-16,-3-12 1 15,-4 3 0-15,-1-14-5 16,-2-1 4-16,-2 4-4 0,-10 3 0 16,-3 13-1-16,-10 16 1 15,-3 2 0-15,-3 0-6 16,0 0-5-16,0 12-10 16,0 10 5-16,0 2 15 15,0-11 1-15,0-8-3 16,0-5 3-16,0 0 0 15,0 0 8-15,0 0-5 16,0 0 8-16,-3 0 4 16,-7-13-10-16,-5-4-5 15,-1 2-1-15,-3 10 0 16,3 5 0-16,-1 0-13 16,-2 0 4-16,5 17-3 0,-3 25 9 15,11 7 4-15,6 8-6 16,0-8 6-16,0-3-3 15,18-12 3-15,12-14 0 16,8-12-1-16,9-8 0 16,14 0 1-16,-1-16 6 15,-6-22 1-15,-9 4-3 16,-10-9-2-16,-10-6 5 16,-6-2-3-16,-13-1 3 15,-6 13-2-15,0 1 0 16,0 18 1-16,0 11-1 15,0 9-3-15,0 0-2 0,-6 15-15 16,-7 31-1-16,-3 10 16 16,7 2 2-16,6-1-2 15,3-11 2-15,3-3 0 16,38-11-2-16,26-24-31 16,12-6-84-16,1-2-182 15,-20-5-183-15</inkml:trace>
  <inkml:trace contextRef="#ctx0" brushRef="#br0" timeOffset="3182">4383 472 780 0,'0'0'174'16,"0"0"-61"-16,0 0 23 15,0 0-5-15,45-149-42 16,-38 141-32-16,-7 8-5 0,0 0-26 15,0 0-14 1,0 11-12-16,0 41-10 0,0 25 10 16,0 17 11-16,0-3-4 15,0 10-3-15,-10-10 3 16,-6-2-2 0,1-12-1-16,4-20-1 0,9-28-3 15,2-15 0-15,0-14 2 16,0 0 2-16,0 0 1 15,-3-20-3-15,-3-23-2 16,-13-8-28-16,-8-7 15 16,-1 7 0-16,0 5-4 15,-1 8 12-15,6 20 2 16,7 3-2-16,7 12-4 16,6 3-2-16,3 0-1 0,0 0-1 15,9 0-10-15,30 18 19 16,8 0 4-16,7-9 3 15,7-9-2-15,-1 0 2 16,-5 0 2-16,-5-9 1 16,-12-16 8-16,-10 2 1 15,-9 0 9-15,-6 12 1 16,-10-3 4-16,-3 11 2 16,0 0 1-16,0 3-23 15,0 0 1-15,0 0-10 16,0 0-9-16,0 6-11 15,0 28-3-15,-3 12 23 0,-7 8 8 16,7-8-7-16,3-9-1 16,0-3 0-16,0-8-3 15,13-9 3-15,13-11 0 16,3-6 5-16,8 0-1 16,8-11 6-16,0-21-3 15,2-14-4-15,-6-2-3 16,-8-11 7-16,-5-11-5 15,-6-7 1-15,-12-6-3 16,-4 0 3-16,-6 9 0 16,0 25-3-16,0 24 1 15,0 16-1-15,0 9 0 16,-6 0-2-16,-10 11-10 0,-6 44-14 16,-11 19 26-1,-1 14-1-15,8-1 3 0,11-8-3 16,15-3 1-16,0-17 0 15,0-11 1-15,28-13-1 16,0-12 1-16,2-18-1 16,3-5 1-16,9 0 6 15,6-11 1-15,2-23-4 16,-5-9-1-16,-4-9 0 16,-9-11 0-16,-7-14 0 15,-5-9-1-15,-10 3 0 16,-7 0 1-16,-3 18-3 15,0 2-1-15,-3 17 0 16,-19 15 1-16,0 5-3 0,5 12-1 16,-5 14-9-16,-7 20-2 15,1 43 12-15,-5 19 2 16,11 7 1-16,16 0-2 16,3-6 2-16,3-6 1 15,0-17-1-15,0-11 3 16,20-9-3-16,11-14 1 15,7-8 0-15,0-5 2 16,3-8 0-16,1 1 0 16,-7-6-3-16,-4 0-17 15,-15 0-48-15,-10-20-103 16,-6-2-187-16</inkml:trace>
  <inkml:trace contextRef="#ctx0" brushRef="#br0" timeOffset="3600">4666 306 674 0,'0'0'186'0,"0"0"-54"15,0 0-27-15,0 0-54 0,0 0-41 16,0 0-10-16,-22 17 0 16,9 17 29-16,1 1-19 15,2 1-10-15,7 2 9 16,3-6-2-16,0-7-6 16,3-13 10-16,32-12 9 15,10 0 70-15,-1 0 12 16,-3-23-32-16,-12-15-2 15,-12 5 6-15,-11-6-30 16,-6-3-11-16,-6 5-18 16,-30 9-10-16,-2 8-5 15,-3 11-10-15,5 9-15 16,8 5-97-16,6 27-173 16,12 5-223-16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1:18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10 842 624 0,'0'0'301'0,"0"0"-120"16,0 0-30-16,-7-164-25 15,7 127-38-15,0 5-28 0,0 13-20 16,0 7-12-16,4 4-14 16,-1 8-1-16,0 0-13 15,3 0-5-15,1 0-3 16,5 16 4-16,4 13 0 16,-2 5 8-16,-6 4-5 15,-2 5 1-15,-6 8 0 16,0-8 2-16,0-3 1 15,0-14-3-15,0-12 2 16,0-8 0-16,0-6 1 16,3 0-1-16,5 0 3 15,8-9 7-15,6-28-1 16,9-9-8-16,10-11 1 0,-8 2-1 16,-8 2-2-1,-3 0 7-15,-6 14-5 0,0 10-2 16,-10 18 3-16,-3 5-4 15,-3 6 0-15,0 0-4 16,3 0-6-16,4 20-8 16,-1 17 14-16,3 6 4 15,-4 3 0-15,-3-8 0 16,1-5 0-16,0-7 1 16,3-14-1-16,2-7-2 15,-5 1 2-15,2-6 0 16,6 0 0-16,8 0 0 15,9-20 5-15,3-9-1 16,1-4 3-16,-4-11-4 0,-1 7-2 16,-8 5 5-16,-10 7-4 15,-6 10 0-15,-3 13 1 16,0 2 0-16,0 0-3 16,0 0 0-16,0 0-5 15,0 0-7-15,0 17-2 16,0 20 3-16,0 8 11 15,7 11 3-15,5-12 1 16,1 0-4-16,6-13 0 16,-2-5 0-16,-3-18 0 15,0-2 0-15,2-6 0 16,6 0 3-16,9-14 5 16,10-17 0-16,0-12-1 0,-2-1-4 15,-7 5-1-15,-13 7 2 16,-10 12 0-16,-6 6-4 15,-3 11 8-15,0 3-8 16,0 0-1-16,0 0-9 16,0 0-1-16,0 17-4 15,0 9 3-15,0 5 12 16,4 2 2-16,-4-8-2 16,6 0 0-16,0-13 1 15,-3-3-1-15,0-4 0 16,2-5 0-16,-3 0 2 15,4 0 0-15,0 0 1 16,10 0 6-16,7-20-7 0,3-3 1 16,-4-3 3-16,-3 6-5 15,-7 7 4-15,-2-2-5 16,-7 9-1-16,-3 6 1 16,0 0 0-16,0 0 0 15,0 0-14-15,0 9 1 16,3 10 7-1,-3 7 4-15,0-8 1 16,0-7 1-16,0-5 6 0,3-6-6 16,0 0 0-16,5 0 0 15,0 0 3-15,12 0-2 16,5 0-1-16,10-3 2 0,-4-6 1 16,-4-5 2-1,-5 8-5-15,-3 3 0 0,0 3-1 16,-4 0-1-16,1 0 1 15,0 3-7-15,-3 20 3 16,-1 0 3-16,-2 3 0 16,-1-1-14-16,-9-10-56 15,0-4-74-15,0-5-100 16,-19-6-72-16,-19 0-466 16</inkml:trace>
  <inkml:trace contextRef="#ctx0" brushRef="#br0" timeOffset="337">1003 328 568 0,'0'0'227'16,"0"0"-79"-16,0 0 8 16,0 0-21-16,0 0-51 15,0 0-22-15,-17-87-42 16,17 87-20-16,0 16-38 15,0 10 37-15,0-3 1 16,0-8 0-16,0-8-2 16,6-7 2-16,5 0 6 15,6 0 12-15,2-7 11 16,-6-16 32-16,-7-9 12 16,-6-2-21-16,0-1-24 0,-3 1-15 15,-22 11-8-15,-2 7-5 16,2 4-3-16,6 12-32 15,-3 0-78-15,6 0-107 16,16 12-93-16,0 10-205 16</inkml:trace>
  <inkml:trace contextRef="#ctx0" brushRef="#br0" timeOffset="993">1434 318 894 0,'0'0'244'0,"0"0"-107"16,0 0 19-16,0 0-53 16,0 0-54-16,0 0-24 15,0-14-5-15,6 14-18 16,5 28-2-16,8 15 0 15,8 20 25-15,-5 2-15 16,-10 10 2-16,-2 2-9 16,-4 0 9-16,-3-8-9 15,-3-12 0-15,0-20 2 16,0-11-2-16,0-20 0 0,3-6-1 16,-3 0 2-1,4 0 6-15,-1-20 8 0,0-29 30 16,3-25-18-16,7-26-27 15,7-12 1-15,-1-5-3 16,-4 3 1-16,1 19 0 16,-9 30 1-16,-1 24-2 15,0 33-2-15,-6 8 0 16,3 0-7-16,10 12-7 16,3 39-11-16,12 18 24 15,8 21 2-15,-8-6 2 16,7-1-2-16,-3-6 0 0,-1-14 2 15,-1-18-2 1,-2-13 0-16,-6-15 0 0,3-11 0 16,0-3-2-16,2-3 5 15,4 0 5-15,4-32-1 16,-3-13 5-16,-4-7-2 16,-8-17-3-16,-7-14 2 15,-7-11-4-15,-6-12 0 16,0 1-5-16,0 22 2 15,0 23-2-15,-14 31-1 16,6 23-1-16,0 6-20 16,5 0-22-16,0 26-44 15,-3 34-95-15,6 20-39 16,0 14-235-16</inkml:trace>
  <inkml:trace contextRef="#ctx0" brushRef="#br0" timeOffset="1338">2365 796 473 0,'0'0'423'0,"0"0"-280"16,0 0 12-16,0 0-48 16,0 0-36-16,0 0-5 15,-72-58-23-15,69 58-18 16,-4 12-25-16,4 22 0 15,3 14-1-15,0 1 2 0,19-6-1 16,19-6 1-16,1-14-1 16,-1-9 0-16,-10-14 0 15,-3 0 16-15,-3 0-5 16,-3-20 2-16,-5-17 22 16,-6-9-4-16,-3-11-10 15,-5-6-12-15,0-2-9 16,0-2-4-16,0 16-24 15,-7 17-29-15,4 8-42 16,3 21-69-16,0 5-72 16,19 2-61-16</inkml:trace>
  <inkml:trace contextRef="#ctx0" brushRef="#br0" timeOffset="2059">2996 850 880 0,'0'0'185'0,"0"0"-46"15,0 0 15-15,0 0-73 16,-64-146-28-16,32 117-15 16,4 7-8-16,6 10-5 15,3 6-8-15,2 6-7 16,-2 0-10-16,-9 37-2 0,-4 17-4 15,4 13 6 1,12 4-1-16,16-11-1 0,0-6 1 16,0-14-1-1,32-14 4-15,-1-10-3 16,1-9 2-16,-1-7-1 0,2 0 3 16,2-20 12-16,-1-21 8 15,-2-10 3-15,-4-14-2 16,-1-11 0-16,-12-12-11 15,-2-3-4-15,-7 0-1 16,-6 5-8-16,0 9 7 16,0 19-2-16,0 15-4 15,0 18 2-15,0 16 0 16,-3 9-3-16,0 0-1 16,0 0-12-16,-7 26-6 0,-2 43-5 15,-1 22 23-15,1 21 1 16,12-7 0-16,0-4 1 15,0-19 1-15,15-13-2 16,20-17 0-16,3-27 0 16,4-5-5-16,5-20 3 15,-3 0 0-15,5-6 2 16,-8-23 6-16,-3-13-5 16,-13-9 6-16,-6-12-4 15,-7-6-3-15,-12 9 0 16,0 6 0-16,0 20 0 15,-9 16 0-15,-4 12-2 16,7 6 0-16,-3 0-11 16,-10 26-3-16,-3 23 4 0,6 9 12 15,13 1 0-15,3-8-2 16,19-2 2-16,28-6 2 16,17-3 2-16,9-18-4 15,10-7-43-15,2-9-96 16,-13-6-158-16,-17 0-207 15</inkml:trace>
  <inkml:trace contextRef="#ctx0" brushRef="#br0" timeOffset="2421">4114 741 678 0,'0'0'239'15,"0"0"-152"-15,0 0 58 16,0 0-20-16,0 0-42 0,0 0-38 15,-66-3-27 1,75 0 12-16,38-2-30 0,26 0 4 16,35-8 43-1,13 0-31-15,3-2-3 0,-9 3-1 16,-20 1-9-16,-22 3-3 16,-29-2-33-16,-28 8-136 15,-16-4-173-15</inkml:trace>
  <inkml:trace contextRef="#ctx0" brushRef="#br0" timeOffset="2670">4628 361 809 0,'0'0'335'15,"0"0"-146"-15,0 0-26 16,0 0-47-16,0 0-66 15,0 0-32-15,0-33-10 16,-8 80-7-16,-12 24 5 16,1 15 35-16,3 0-31 15,3-5 7-15,4-5-7 16,0-7-7-16,5-9-3 16,1-6-10-16,3-8-85 15,0-3-181-15,10-9-646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1:22.9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28 268 673 0,'0'0'235'0,"0"0"-46"15,0 0-29-15,0 0-14 16,0 0-72-16,0 0-53 16,10-79-21-16,-7 113-5 0,-3 23 5 15,0 12 13 1,0 8 1-16,0 0 6 16,-3 2 8-16,-13 2-6 0,3-12-10 15,7-12-7-15,3-20-1 16,3-17-1-16,0-12-3 15,0-8 0-15,0 0 5 16,0 0 9-16,0-22 2 16,0-27 7-16,9-26-10 15,13-10-12-15,0-12 0 16,0-15 4-16,0-5-2 16,-6 3-2-16,-2 19 1 15,-6 38-1-15,0 31 0 16,-5 21-1-16,0 5-8 15,13 23-2-15,9 37-16 0,7 28 26 16,10 9 0 0,-14 3 0-16,-3 3-2 0,-9-6 1 15,-7-11 1-15,-9-8-7 16,0-19 1-16,0-4 4 16,-31-21-10-16,-8-3 5 15,-5-7-8-15,0-16-1 16,6-2-2-16,8-1 11 15,16-5-1-15,6 0 3 16,8 0-1-16,0 0 4 16,0 0-2-16,3 0-4 15,32 0-5-15,17-5 10 16,11-15 3-16,1-6 2 16,2 0 2-16,0-17-1 0,2 0-2 15,-2-5 3-15,-11 4 2 16,-18-1 3-16,-11 8 3 15,-17 11 13-15,-9 9-1 16,0 11 5-16,0 6-4 16,0 0-13-16,0 0-12 15,-3 0-11-15,-16 29-10 16,-9 23 14-16,-4 7 7 16,10 3 0-16,8 8 2 15,14-13-2-15,0-9 0 16,14-7-2-16,11-15 1 0,7-18-4 15,6-8-8 1,10 0 13-16,3-22 0 0,-4-16 0 16,0-13 4-16,-8 2 4 15,-10-2-8-15,-11-1 2 16,-2 2 0-16,-9 3 7 16,-4 12-7-16,0 20-1 15,-3 5 2-15,0 10-1 16,0 0-2-16,0 0-6 15,0 0-5-15,6 0-3 16,5 23 1-16,8 3 10 16,-2 13 3-16,7-2 0 0,-2 1 0 15,-7-1 1 1,-5-3-1-16,-7-5 0 16,-3 0-1-16,0-6 1 0,-13-1-2 15,-28 1 2-15,-10-12 0 16,-6 4-13-16,0-13-90 15,6-2-138-15,16 0-154 16</inkml:trace>
  <inkml:trace contextRef="#ctx0" brushRef="#br0" timeOffset="313">913 254 574 0,'0'0'227'15,"0"0"-77"-15,0 0-26 0,0 0-13 16,0 0-75-16,0 0-25 16,-30-8-9-16,13 48 4 15,8-12-1-15,9 1-3 16,0-9-2-16,0-15 2 16,12 1 3-16,4-6 20 15,12 0 14-15,5-11 62 16,5-21-35-16,-10 1-20 15,-9-9-8-15,-8 3-18 16,-11-3-7-16,0 2-5 16,-11 13-8-16,-5 7-20 15,4 13-34-15,12 5-63 16,0 9-110-16,0 30-156 0</inkml:trace>
  <inkml:trace contextRef="#ctx0" brushRef="#br0" timeOffset="1967">2156 203 811 0,'0'0'230'0,"0"0"-117"15,7-157 27 1,-1 142-21-16,-6 15-41 0,3 0-15 16,-3 0-42-16,0 20-21 15,3 37 0-15,-3 32-24 16,0 32 24-16,0 30 8 16,-12 5-4-16,-17 8-2 15,-10 7-1-15,-2 1 4 16,0-6-2-16,4-18-3 15,10-28 0-15,16-37 4 16,11-40-4-16,0-29-4 16,0-14 0-16,5 0 4 15,34-43 0-15,8-22 10 16,0-18-10-16,-4-14 3 16,-28 2-3-16,-12-7-6 15,-3 1-6-15,-23 7-2 16,-30 13 0-16,-20 22 0 15,-7 19 1-15,8 8-1 0,12 13 3 16,24 13 5-16,20 0 6 16,13 1 2-16,3 2-2 15,0-2-1-15,0 4-5 16,28-5 4-16,32-5-2 16,20-4 4-16,10 1 2 15,-15-1-1-15,-7 6 1 16,-15-4 0-16,1 1 7 15,-6-2 6-15,-7 5 1 0,-6 7-3 16,-13 2-5-16,-3 0-5 16,-2 2-3-16,-1 33 0 15,3 11 2-15,-1 5-1 16,-5 0-1-16,0 1 0 16,-1-3-1-16,-5-10 1 15,-1-1 0-15,-3-18 2 16,-3-3-2-16,0-3-2 15,0-2 1-15,0-10 1 16,-12 1 5-16,-4-3 3 16,-3 0 3-16,9-3-3 15,4-23-1-15,6-8-7 16,0-17-8-16,22-9 8 0,25 0-5 16,5-3 4-16,-2 12 1 15,-9 11 0-15,-9 14 0 16,-9 9 1-16,-10 11-1 15,-4 0 1-15,-6 6-2 16,0 0-2-16,-3 0-6 16,0 0-2-16,0 17-1 15,4 21 0-15,2 7 11 16,0 9 2-16,4 1 1 16,2-12-2-16,7-9 2 15,3-8-1-15,8-12 0 16,5-8 0-16,-1-6 10 0,1 0-4 15,1-3 1 1,-5-26 0-16,-2-11 7 0,-17-11 2 16,-2-12 9-16,-10-6-2 15,0-2-15-15,-35 2 3 16,-7 12-3-16,1 17-6 16,6 9-2-16,7 16-2 15,6 15-3-15,0 0-9 16,-8 15 5-16,5 33 5 15,-3 18 0-15,9 2 2 16,19 11-5-16,0-11 5 16,0-3 2-16,22-19 0 0,9-17-1 15,7-15-2 1,4-8-4-16,2-6 6 16,4 0 7-16,-3-24-1 0,-4-7 2 15,-3-3-4 1,-4-6 2-16,-4 3 0 0,-8 5-3 15,-9 9-1-15,-7 16-1 16,-3-1 0-16,-3 8-1 16,0 0-7-16,0 0 2 15,0 9-10-15,0 29-10 16,6 11 25-16,1 8 2 16,-1-12-2-16,3-7 2 15,4-10-3-15,6-11 1 16,-3-5-1-16,4-6 1 15,-1-6 3-15,0 0-2 0,3 0 0 16,6 0 8-16,1-18-2 16,2-7-6-16,-3-7 1 15,5-5 5-15,-5 3-5 16,-5 6-2-16,-8 10 1 16,-5 8 0-16,-7 9-2 15,-3 1 0-15,0 0-4 16,3 5-11-16,0 24-6 15,5 2 20-15,-2 1-1 16,-1-9 3-16,-2-1 0 16,5-4 0-16,-5-13 0 15,3 1 0-15,-1-6 1 0,0 0 0 16,-2 0 2-16,3 0 1 16,13 0 2-16,13-11-2 15,5-9-1-15,15-6-2 16,-8 6-2-16,3 3 1 15,-6 3 0-15,-5 8-1 16,-14 3-1-16,-6 3-3 16,-3 0 0-16,-1 3 2 15,1 11-3-15,1 3 2 16,-3 3-1-16,3-6 5 16,-3 4 0-16,12 2-28 15,6-9-193-15,2-6-223 16</inkml:trace>
  <inkml:trace contextRef="#ctx0" brushRef="#br0" timeOffset="3760">4717 131 719 0,'0'0'183'16,"0"0"-38"-16,0 0-5 15,0 0-62-15,0 0-65 16,0 0-13-16,13 92 0 16,-7-10 36-16,-6 2-20 15,0-2 2-15,0 1-1 16,0-2-8-16,-10-8 0 16,1-12-2-16,6-16-6 15,0-13-1-15,3-20 0 16,-5-7-44-16,5-5-61 15,-2 0 11-15,-1-23 79 16,-6-17-64-16,-7-3 35 0,-14 3 35 16,-11 9 6-16,-6 8-3 15,-1 9-2-15,13 8 8 16,16 0 11-16,13 4 28 16,6 2 0-16,0-4-25 15,22 4-14-15,39-6 0 16,24-2 31-16,20-18-2 15,10-5 6-15,-8-12-1 16,-11-3 9-16,-19 1-6 16,-21-1-1-16,-18 2 5 15,-9-4 17-15,-14 2-20 16,-5 7-1-16,-10 10 4 0,0 12-3 16,0 8-9-16,0 9-13 15,0 0-16-15,0 0-6 16,0 3-9-16,-16 43-10 15,-3 11 18-15,0 12 7 16,0 2 3-16,3-8-1 16,4 3 0-16,6 2-2 15,-1-8 0-15,4-4 0 16,3-20 1-16,0-13-1 16,0-14-2-16,0-9-18 15,3 0 15-15,22 0 0 16,13-18 5-16,8-14 2 15,-5 1-2-15,-4 3-3 0,-2 5-1 16,-6 3-1-16,-11 8-1 16,-8 12 4-16,-4 0-9 15,5 0 2-15,0 0-4 16,6 20-1-16,8 3 12 16,1-3-1-16,-1-6 3 15,3-3 0-15,2-3 1 16,1-7 0-16,-2-1 0 15,-4 0 5-15,-3 0-4 16,-2-22 6-16,-1-7-2 16,0-5-3-16,-10-9 0 15,-6 3-2-15,-3-6 5 16,0 12-3-16,0 9 2 16,-15 10-5-16,-7 15 0 0,-5 0-11 15,-4 0-4-15,-1 11 6 16,1 27 1-16,4 2 8 15,19-3 1-15,8-3-1 16,0-8-2-16,3-4 2 16,19-7-4-16,7-9-6 15,-4-6 5-15,3 0 2 16,-3 0 4-16,2 0-1 16,-8 0 2-16,-10-6-1 15,-6 0 2-15,-3 6-2 16,0 0-2-16,0 0 1 15,3 0-16-15,7 17-14 0,2 3 27 16,11 0 2-16,-1-7 1 16,6-8 0-16,5-5 0 15,-2 0 3-15,7-20 5 16,-6-15-5-16,-1-5 22 16,-6-11 10-16,-2-6 10 15,0-15-13-15,-5-8-13 16,-5-3-2-16,-7 0 1 15,-6 9-2-15,0 20-1 16,0 22 2-16,0 20-1 16,0 12-7-16,0 0-9 15,0 12-8-15,-6 25-11 16,-7 35-15-16,-5 11 34 0,-5 23 4 16,8-4-1-1,5-5-1-15,7-8-2 0,3-7-14 16,0-18-90-16,0-24-54 15,16-23-63-15,15-17-18 16,-2-6-115-16</inkml:trace>
  <inkml:trace contextRef="#ctx0" brushRef="#br0" timeOffset="3920">5956 368 673 0,'0'0'224'0,"0"0"-78"15,0 0-44-15,0 0-87 0,190-54-9 16,-69 37 1 0,9 0-6-16,-12-1-1 0,-33 10-90 15,-36 8-192-15</inkml:trace>
  <inkml:trace contextRef="#ctx0" brushRef="#br0" timeOffset="4959">222 1718 729 0,'0'0'170'15,"0"0"-96"-15,0 0 57 16,0 0-29-16,0 0-18 15,0 0 6-15,-51-106-3 16,51 106-48-16,0 0-22 16,0 0-17-16,-3 29-9 15,-7 22 9-15,1 9 1 16,-5-5 2-16,3-2-1 16,3-9-1-16,2-1 1 15,0-18 1-15,6-5-3 16,0-14 4-16,0-6 1 15,0 0-4-15,0 0 16 0,0-12-5 16,0-25-4-16,0-8-1 16,0-21-4-16,9-3-2 15,5-8 7-15,-3-3-8 16,0 20 1-16,-2 29-1 16,-5 17 0-1,-4 14 0-15,3 0 0 0,13 8-17 16,12 29-6-16,10 20 16 15,12 15 7-15,-1-9 1 16,-5 2-1-16,1-1 1 16,-1-8 2-16,-6-10-3 15,-13-17 0-15,-6-9-2 16,-8-14 2-16,-6-6 2 16,-2 0 1-16,3 0 10 0,8-38 2 15,-4-13 3-15,5-20 0 16,-8-10-14-16,-4-7 7 15,-3-4-5-15,0 9-6 16,0 23 2-16,0 25-2 16,3 19 1-16,-3 16-2 15,0 0-14-15,3 0-44 16,10 29-100-16,9 24 40 16,3 16-67-16,-6 0-97 15,1 8-261-15</inkml:trace>
  <inkml:trace contextRef="#ctx0" brushRef="#br0" timeOffset="5329">927 1975 450 0,'0'0'230'0,"0"0"-96"16,0 0 15-16,0 0-39 16,0 0-9-16,0 0-58 15,-25-66 3-15,19 61-4 16,1 5-16-16,2 0-26 15,-2 5-8-15,-9 27-2 16,2 13 10-16,5-1 3 16,7 1-3-16,0-8-1 0,13-12 0 15,9-10 0 1,6-15-2-16,2 0 3 0,1 0 12 16,4-25 3-16,-5-15 4 15,-8 2-1-15,-10-1 13 16,-12 1 19-16,0 1-8 15,-6-3-21-15,-33 3-21 16,-2 5-7-16,0 8-12 16,8 11-32-16,8 13-57 15,17 0-68-15,8 20-88 16,0 23-61-16</inkml:trace>
  <inkml:trace contextRef="#ctx0" brushRef="#br0" timeOffset="5985">1394 2107 580 0,'0'0'183'0,"0"0"-46"15,0 0-15-15,0 0-29 16,0 0-22-16,0 0-30 16,-89-140-18-16,57 134-10 15,1 6-4-15,5 0-9 16,-2 0-5-16,-2 31 1 15,5 15 3-15,6 9 2 16,13 10 1-16,6-8-2 16,9 0-3-16,26-13 3 15,9-22 1-15,-2-16 2 0,3-6 8 16,0-20 2 0,-4-26-6-16,-7-11 5 0,-5 1 1 15,-7-8 22-15,-8-2 16 16,-6 3-12-16,-2-5-18 15,-1-4 1-15,-5 4 2 16,0 5-6-16,0 23-7 16,0 14 2-16,0 14 5 15,0 12 1-15,-5 0-19 16,2 0-1-16,0 15-22 16,0 39-15-16,3 18 38 15,0 11 6-15,0-1-5 16,39 1 2-16,14-6 0 15,4-8-1-15,1-18-2 16,-7-19 2 0,-9-20-2-16,-9-12 0 0,-3 0 3 0,-2-12-3 15,-9-20 4-15,0-7-1 16,-10-4 2-16,-2-9-2 16,-7-5 1-16,0 11-3 15,0 9-1-15,-3 11 0 16,-20 15-3-16,5 8 0 15,-8 3-6-15,4 3-2 16,2 40 4-16,-2 14 0 16,16 9 7-16,6 2 1 15,0-10 2-15,28-7-3 16,17-14 0-16,12-11 0 0,4-12 7 16,9-8-5-16,-3 0-2 15,-7-6-48-15,-13 0-120 16,-17 0-150-16,-11 5-632 15</inkml:trace>
  <inkml:trace contextRef="#ctx0" brushRef="#br0" timeOffset="6713">2788 1749 886 0,'0'0'172'0,"0"0"-35"16,0 0-19-16,0 0-20 15,0 0-51-15,0 0-44 16,-19-43-3-16,19 92-19 16,0 22 19-16,-3 22 15 15,-3 12 2-15,-7-2-14 16,4 6 14-16,3-4-9 15,6-14-6-15,0-28-2 16,0-23 0-16,0-17 5 16,3-23-5-16,0 0-4 15,3-5-7-15,4-48 0 0,-7-15-15 16,-3-23-10-16,-3 12 33 16,-49 12-68-16,-8 16 19 15,-3 19 29-15,2 9 19 16,20 9 4-16,13 3 2 15,15 8-2 1,13 3-2-16,0 0 0 0,0 0-7 16,38 0 4-16,19 3 5 15,16 2 3-15,9-5 2 16,14 0 0-16,0-11-1 16,-11-3 5-16,-18 0-4 15,-23 2 2-15,-18 4 4 16,-17 8 1-16,-9 0 5 0,0 0 5 15,0 0-5 1,0 0 6-16,0 0-23 0,0 20-6 16,-6 14-4-16,3 14 10 15,3 10 1-15,0-7 0 16,3 6-2-16,22-5-1 16,3-9 2-16,8-15 2 15,2-16 1-15,6-12 1 16,8 0 20-16,-2-26 15 15,-2-20 15-15,-14-5-6 16,-9-3-4-16,-14-10 6 16,-11 4-7-16,0 3-25 15,-22 3-13-15,-33 20-5 16,-17 2-8-16,-11 26-1 0,-7 6-51 16,11 0-86-16,10 32-108 15,21 5-266-15</inkml:trace>
  <inkml:trace contextRef="#ctx0" brushRef="#br0" timeOffset="9433">4236 1967 634 0,'0'0'201'16,"0"0"-73"-16,0 0 34 15,0 0-47-15,0 0-43 16,0 0-14-16,-5-38 9 0,5 38-18 15,0 0-19 1,0 0-17-16,0 0-13 0,0 12-4 16,0 25-1-16,-14 17 5 15,-3 9 1-15,3-6 3 16,4-8-1-16,7-9-3 16,0-14 0-16,3-15 3 15,0-5-2-15,0-6-1 16,0 0 2-16,0 0-1 15,0 0 5-15,0-6-6 16,19-31-6-16,14-6-11 16,8-9 17-16,0 13 0 0,-13 7 0 15,-9 12 0 1,-10 9-5-16,-9 11 1 0,0 0-1 16,8 0-7-16,3 5-11 15,8 15 11-15,8 12 11 16,1-1 2-16,4 2-1 15,-1-8 0-15,8-6 2 16,-4-1-2-16,3-12 1 16,-4-3 0-16,5-3 2 15,-4 0-3-15,-4-9 3 16,4-17-2-16,-2-5 1 16,-8 5 0-16,-12-11 5 15,-4-1-7-15,-9-7 5 16,0 7-2-16,0 1 0 15,-19 17 4-15,0 6-7 0,-1 8 4 16,9 6-4-16,-9 0-2 16,-2 6-2-16,3 26 3 15,3 2-2-15,16 9 2 16,0 2-6-16,6-7 6 16,26-8 1-16,10-2 0 15,2-10-1-15,3-11 3 16,-3-7 0-16,-3 0 1 15,-2 0-2-15,-10-18 3 16,-7-4 2-16,0-1-4 16,-8 3 8-16,-6 0-9 15,-5 2 2-15,0 10 3 0,-3 2 1 16,0 6 2-16,0 0-2 16,0 0-7-16,0 0-5 15,0 0-7-15,0 0-2 16,0 26-5-16,3 0 19 15,5 4 1-15,3 3-1 16,9-8 3-16,-1-5-3 16,3 1 0-16,10-10 0 15,-1-4-64-15,8-7-113 16,-7 0-68-16,-10 0-90 16</inkml:trace>
  <inkml:trace contextRef="#ctx0" brushRef="#br0" timeOffset="9774">5069 1738 558 0,'0'0'164'0,"0"0"-57"16,0 0 1-16,0 0-20 15,0 0-34-15,0 0-38 16,-60-52-16-16,60 52-6 15,0 20 4-15,0 0 2 16,13-2 3-16,-1-4 0 16,1-8 0-16,-3-1 5 0,-4-5 2 15,-3 0-3 1,6 0 11-16,7 0 7 0,-3-25 14 16,4-1-9-16,-17-6-4 15,0 1-10-15,0 5-12 16,0 6-4-16,-11 9-8 15,2 11-44-15,2 0-81 16,7 17-145-16,0 23 67 16</inkml:trace>
  <inkml:trace contextRef="#ctx0" brushRef="#br0" timeOffset="11095">5486 2075 536 0,'0'0'262'0,"0"0"-138"16,0 0-25-16,0 0-15 15,0 0-2-15,-24-156-47 16,-4 146-15-16,3 5-2 16,-4 5-18-16,4 0-2 15,3 0 2-15,-6 17-2 16,9 9 3-16,5 5-1 15,8 1 0-15,6 2 0 16,0-3-2-16,9-11 1 16,18-3-1-16,4-10-11 15,4-7 1-15,3 0 12 0,1 0 6 16,-11-18 0-16,-9 4 2 16,-6 2-3-16,-7 6 10 15,0 6 3-15,-6 0-9 16,0 0-9-16,3 0-3 15,0 38-22-15,4 30 25 16,-7 41 29-16,0 14-13 16,0 17 7-16,-22 0 22 15,-7-6-5-15,4 5-17 16,2-6-5-16,4-4-11 16,6-20 3-16,4-27-3 15,3-31-5-15,2-22 0 16,4-26 1-16,-3-3 2 15,-6 0 9-15,-10-20 7 0,-6-31-10 16,-8-25-11-16,14-13-15 16,13-15-25-16,6-2-12 15,6 3 17-15,46-5 16 16,14-1-2-16,23-11-20 16,6-14 11-16,4-12 29 15,-7 6 1-15,-19-1 2 16,-12 15 0-16,-17 6 1 15,-12 15 2-15,-20 22 8 16,-6 23 15-16,-6 26 23 16,0 15 12-16,-3 12-25 15,-6 7-22-15,3 0-16 16,-17 26-24-16,-2 37 17 0,-9 20 7 16,1 8 2-16,17-2-2 15,10-17 1-15,6-5 2 16,0-18-3-16,0-9-1 15,0-8 0-15,3-18 2 16,0-8-2-16,3-6 2 16,1 0 1-16,-7 0-2 15,12 0 0-15,4 0-4 16,9-6 4-16,5-3 7 16,-5 4-7-16,-12 5 0 15,-1 0-4-15,1 0-4 16,3 0 5-16,4 5-4 15,2 10 1-15,0-5 5 0,6 3-1 16,-3-5 2 0,7-1 1-16,7-7-1 0,-4 0 1 15,3-13 3-15,-7-12 2 16,2-13-3-16,-8-2 3 16,0-11-1-16,-3-18-2 15,-6-8 7-15,-3-6-4 16,-7-5 3-16,-6 16-3 15,0 15 5-15,0 26 5 16,0 12 4-16,0 14 1 16,-3 5-7-16,0 0-14 15,-1 0-11-15,-2 10-2 0,-6 35-11 16,-4 26 20-16,-6 18 4 16,3 1 0-16,3-3 3 15,2-4-3-15,5-6 1 16,-1-7 1-16,4-19-2 15,6-23 0-15,0-17 0 16,0-11 0-16,0 0 1 16,0 0 2-16,0 0-2 15,16-19-1-15,15-13 5 16,11-14-1-16,3 3-1 16,-11 4 0-16,-4 13-3 15,-11 8-4-15,-4 13 4 16,-2 5 0-16,0 0-8 0,6 11-10 15,-4 21-5 1,-2 2 7-16,-7 1 15 16,-6 4-6-16,0-6 5 0,-6-3 4 15,-26-4-4-15,-5-6-4 16,-4-3-7-16,5-8-20 16,14-4-75-16,15-5-29 15,7 0-40-15,19-19-124 16</inkml:trace>
  <inkml:trace contextRef="#ctx0" brushRef="#br0" timeOffset="11745">6908 1967 524 0,'0'0'199'0,"0"0"-57"16,0 0-10-16,0 0-41 15,0 0-42-15,0 0 3 16,-25-32 5-16,12 32-15 15,-5 0-33-15,-6 17-8 16,7 23-1-16,1 12 0 16,8 11 0-16,8 2 0 15,0 4 0-15,0-18 1 16,24-8 3-16,1-17-1 16,3-12 0-16,1-14 0 15,-4 0 8-15,0 0 1 16,0-31 2-16,-2-9 3 0,-7-6 6 15,-3-3 10 1,-13-2-5-16,0 0-11 0,0 2-8 16,-19 9-1-16,-14 8-4 15,5 7-4-15,-1 5 0 16,1 14-5-16,6 6-5 16,-11 0-4-16,3 26 3 15,0 14 7-15,8 14 2 16,16 3 1-16,6 1-3 15,0-13 4-15,32-13-1 16,7-7-1-16,-2-19 2 16,1-6 6-16,3 0 3 15,-3-11 1-15,1-23-2 0,-1-4 0 16,0-7-3 0,1 2 1-16,-5 0-2 15,1 3 0-15,-3 14-4 16,-9 9 1-16,-12 11-1 15,3 6-2-15,-6 0-13 0,6 0 6 16,2 23-4-16,-7-3 4 16,4 6 1-16,0-1 5 15,-1-7 3-15,7-4 2 16,6-3 4-16,5-2 1 16,4 2 5-16,7-11-2 15,5 0-3-15,-5 0 1 16,-7 0-8-16,-15-11-53 15,-16 2-198-15,-3-14-542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2:47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0 687 921 0,'0'0'191'0,"0"0"-53"16,0 0-1-16,0 0-42 16,0 0-57-16,0 0-12 15,47-58-8-15,-11 36-3 16,2 5-10-16,-7-3 10 15,-2 4-1-15,-11 6 4 16,-2 2 8-16,-16 8-1 16,0-4-6-16,0 4 0 15,0 0 1-15,0 0-11 16,0 0-9-16,0 0-3 0,0 18-7 16,0 24 9-16,0 15 1 15,0 10 2-15,0-1 1 16,0-1 0-16,0-5-3 15,0-12 3-15,0-7-3 16,0-13 1-16,0-11-1 16,0-12 0-16,0-1-1 15,0-4 1-15,0 0 0 16,-3 0-3-16,-22 0 3 16,-10 0 0-16,-3 0 0 15,10 0-10-15,5 0 3 16,10 0-10-16,4-4 9 0,9 4 3 15,0 0 3 1,0 0-3-16,20 0-8 0,33-2-10 16,23-4 23-16,17-4 0 15,1-6-3-15,-11 2-8 16,-15 3-32-16,-24 5-66 16,-22 3-118-16,-16 3-135 15</inkml:trace>
  <inkml:trace contextRef="#ctx0" brushRef="#br0" timeOffset="251">797 1021 741 0,'0'0'230'0,"0"0"-133"0,0 0 17 16,0 0-10-16,0 0-50 15,0 0-7-15,-13 66 26 16,-22-15-1-16,-12 7-50 16,-11 5-16-16,-8 2 2 15,-1-2-6-15,13-3-2 16,13-8-131-16,27-16-361 16</inkml:trace>
  <inkml:trace contextRef="#ctx0" brushRef="#br0" timeOffset="720">1172 624 172 0,'0'0'683'15,"0"0"-592"-15,0 0 4 16,0 0 21-16,0 0-37 0,0 0-50 16,-22-38 20-16,54 38-27 15,12 0 0-15,9 0 18 16,-7 0-2-16,-9 6-11 15,-5 20-8-15,-16 9-11 16,-7 4 3-16,-9 16-1 16,-12 1 5-16,-36 7-1 15,-16-5-11-15,4-9 2 16,10-10 1-16,17-13-6 16,17-9 0-16,13-11 0 15,3-3-1-15,0 3 1 16,3 3 0-16,36 1 1 15,15 0 7-15,15-5 0 16,18-5-5-16,2 0-1 0,2 0-2 16,-1-9-10-16,-13-11-96 15,-17-2-183-15,-19-7-274 16</inkml:trace>
  <inkml:trace contextRef="#ctx0" brushRef="#br0" timeOffset="1344">1935 92 664 0,'0'0'284'0,"0"0"-187"15,0 0-41-15,0 0 18 16,0 0-23-16,0 0-31 15,180-92-5-15,-154 92-7 16,-7 26 6-16,-7 9-7 16,-9 5 12-16,-3 6 7 15,0-2 11-15,0 6-12 16,-15-5-10-16,-4 4-5 16,-7-1 0-16,7 1-5 15,-4-3-2-15,9-6 3 16,6-6-6-16,8-8 1 15,0-6 0-15,14-3-1 0,24-8 3 16,9-9 5-16,8 0-2 16,2 0 2-16,-10-12 0 15,-11-8 9-15,-14 6 30 16,-13 2 1-16,-9 0-1 16,0 4-1-16,0 3-10 15,0 2-19-15,0 3 6 16,0 0-14-16,0 0-9 15,0 0-7-15,0 34-6 16,0 15 13-16,0 13 11 16,-9 2-10-16,-5 2 3 15,1 2 1-15,1 4-3 16,6 3 3-16,-1 1 2 0,7 7-1 16,0 0-4-1,0-6 3-15,7-6 0 0,2-13 3 16,-6-15-3-16,-3-15-2 15,0-11-3-15,-31-3 2 16,-39-7-1-16,-22-4-1 16,-20-3-28-16,2 0-86 15,11 0-197-15,14 0-829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2:46.4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436 53 317 0,'0'0'503'15,"0"0"-353"-15,0 0 8 16,0 0 10-16,0 0-34 15,0 0-53-15,0 0-8 16,19 0-14-16,-19-2-16 16,0-10-21-16,0 0-16 15,-10 0-2-15,-15 4-4 16,-5 6-2-16,-4 2 2 0,-4 0-2 16,-3 0-3-16,3 17 5 15,2 8-1-15,8 4 1 16,9 9-1-16,6-6 0 15,13 4 0-15,0-1 0 16,0-8-1-16,26 3-3 16,8-11-4-16,-1-1 4 15,2-2 5-15,-13-4-2 16,-7 0 2-16,-2-3 0 16,-13-4-5-16,0 6-2 15,0 7-2-15,-13 7 3 16,-18 4 4-16,-4-4 2 15,4-2-10-15,1-8 4 16,8-1-4-16,6-4-5 0,7-9-3 16,9 3 0-16,0-4 15 15,0 0 0-15,0 0-4 16,0 0-10-16,0 0 8 16,6 0-8-16,10 0 3 15,-3 0 10-15,-7 16-2 16,-6 13-28-16,0 10 23 15,0 11 11-15,-22 1 5 16,-10 6 5-16,1 3-1 16,1 1 9-16,5-4-5 15,6-4 2-15,10-3 6 0,5-11-17 16,4-7 8 0,0-3-1-16,16-9-1 0,22-6 19 15,7-6-10 1,9-8-2-16,1 0-7 0,-5 0 5 15,-6-6-8-15,-3-16-3 16,0-7-2-16,-2-3-2 16,-4 4-11-16,-10 6-80 15,-6 7-73-15,-5 9-138 16,-3 6-238-16</inkml:trace>
  <inkml:trace contextRef="#ctx0" brushRef="#br0" timeOffset="479">953 639 753 0,'0'0'211'15,"0"0"-59"-15,0 0 15 16,0 0-46-16,0 0-44 15,0 0-13-15,-32-51-20 16,29 51-29-16,0 0-7 16,0 0-6-16,3 0-2 15,-3 3-6-15,-7 19-6 16,1 10 12-16,3 11 1 0,6-3 2 16,0 3-4-16,0-3 3 15,6-6-4-15,22-9 0 16,7-7 2-16,4-10 1 15,5-5-1-15,3-3 8 16,2 0-3-16,-5-14 0 16,-3-11 5-1,-13-4 5-15,-9-5 9 0,-6-10 16 16,-10-6-24-16,-3-5-4 16,0 9-3-16,-5 6-4 15,-22 14-2-15,-4 6 1 16,-7 9-4-16,-9 11-7 0,-5 0 3 15,-1 0-2 1,7 25-25-16,15 19-55 0,15 14-57 16,16-5-98-16,6 1-238 15</inkml:trace>
  <inkml:trace contextRef="#ctx0" brushRef="#br0" timeOffset="702">1500 919 921 0,'0'0'140'0,"0"0"-5"15,0 0-15-15,0 0-52 16,0 0-33-16,0 0-27 16,-22 63 24-16,-8-32-9 0,-11 5-14 15,0 3-1-15,-9 1-3 16,-5 0-5-1,8-3-56-15,9-8-314 0,19-6-708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4:23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230 359 200 0,'0'0'554'0,"0"0"-335"16,0 0-56-16,0 0-36 0,0 0-10 15,0 0-18-15,0 0-26 16,44-65-20-16,-44 59-17 15,0-2-21-15,0 2-8 16,0 3-1-16,-13-3-6 16,-18 6-3-16,-4 0-7 15,-4 0 8-15,-2 11-1 16,6 13-9-16,7 5 7 16,3-5-5-16,8 0-16 15,12-4 8-15,0-6-12 16,5-3 0-16,0 1 18 15,0-4-4-15,0 0-4 16,24-2 11-16,4-2-4 0,0-2 13 16,4 1 3-16,-13 6-2 15,-7-4-2-15,-2 10 0 16,-7 8-13-16,0 2 6 16,-3 15-3-1,0 3 10-15,0 6 2 0,-19-3 0 16,-3-3-1-16,3-7 1 15,7-7 1-15,2-9-2 16,7-8 2-16,3-5-1 16,0-6 2-16,0-1-6 15,0 0 4-15,0 0-1 16,0 0 0-16,0 0-6 0,0 0 4 16,0 0 1-1,0 0 1-15,0 4 0 0,0 1-4 16,0 6-12-16,0 9 4 15,0 10 1-15,0 14 11 16,0 9 1-16,0 1 9 16,0 3 3-16,0-9 0 15,16-5-3-15,12-3 2 16,7-11 1-16,7-7 1 16,2-7 7-16,3-6 0 15,7-6-7-15,4-3-4 16,2 0-2-16,4-23-2 15,-4-17-6-15,-10-3-14 0,-4 5-94 16,-21 13-149 0,-19 7-268-16</inkml:trace>
  <inkml:trace contextRef="#ctx0" brushRef="#br0" timeOffset="427">846 862 558 0,'0'0'325'15,"0"0"-117"-15,0 0-61 16,0 0-18-16,0 0-39 16,0 0-38-16,-16-77-18 0,16 77-20 15,-3 0-14 1,0 0-4-16,-5 18-13 0,3 10 16 15,2 15 1-15,3-3 1 16,0 0 5-16,13-3-6 16,18-6-1-16,1-10 1 15,7-11 0-15,-3-3 1 16,-3-7 5-16,-5 0-2 16,-6 0 8-16,2-17 0 15,1-20 9 1,3-13-3-16,-9 0 6 0,-13-8-6 15,-6 7-1-15,-9 5-3 16,-27 12-11-16,-8 11-3 0,-3 17-4 16,-2 6-7-16,2 0 9 15,6 38-23-15,6 10-64 16,20 9-63 0,15 0-159-16,0-2-159 0</inkml:trace>
  <inkml:trace contextRef="#ctx0" brushRef="#br0" timeOffset="660">1399 986 546 0,'0'0'300'0,"0"0"-92"0,0 0-31 16,0 0-41-1,0 0-69-15,0 0-31 0,2-4-7 16,-2 4-17-16,0 20-11 15,-25 15 19-15,-10 5-6 16,4-3-10-16,-1 3-4 16,4 0-1-16,6-6-110 15,11-2-169-15,11-4-227 16</inkml:trace>
  <inkml:trace contextRef="#ctx0" brushRef="#br0" timeOffset="938">1717 674 816 0,'0'0'253'0,"0"0"-79"0,0 0-15 16,0 0-26-16,0 0-60 15,0 0-34-15,0-74-21 16,0 74-13-16,0 0-5 15,0 2-7-15,0 30-7 16,0 14 14-16,0 8 6 16,0-5-4-16,6-1 0 15,0-2-1-15,-3-3-1 16,4-3-20-16,-4-6-86 16,6-2-82-16,1-12-120 0,9-6-162 15</inkml:trace>
  <inkml:trace contextRef="#ctx0" brushRef="#br0" timeOffset="1153">2014 977 572 0,'0'0'281'0,"0"0"-122"16,0 0-25-16,0 0-32 15,0 0-52-15,0 0-27 16,0 0-15-16,0 23-8 15,0 4 8-15,-8 11 16 16,-22 3-18-16,-11 1 6 0,-6 4-12 16,-5-3-10-1,8-8-165-15,19-8-232 0</inkml:trace>
  <inkml:trace contextRef="#ctx0" brushRef="#br0" timeOffset="1521">2234 680 327 0,'0'0'562'0,"0"0"-394"15,0 0-28-15,0 0-30 0,0 0-25 16,0 0-73-16,28-92-12 15,10 90-2-15,-2 2-1 16,-5 0 0-16,-2 14-2 16,-7 14 0-16,-6 8 5 15,-13 8 3-15,-3 8-3 16,0 2 1-16,-16-6 2 16,-12-4 4-16,2-12-5 15,11-16 0-15,8-6-1 16,7-5-1-16,0 0-2 15,0 3 1-15,7-2 1 16,24 3 4-16,7-4-4 16,6-5-19-16,1 0-115 0,3 0-167 15,-4 0-541-15</inkml:trace>
  <inkml:trace contextRef="#ctx0" brushRef="#br0" timeOffset="1741">2713 1006 623 0,'0'0'275'0,"0"0"-152"16,0 0 13-16,0 0-39 15,0 0-38-15,0 0-29 16,-9 42-17-16,-19-1 37 16,-7 1-31-16,-1 7-12 0,5 6-1 15,-1-4-6-15,7-3-47 16,9-7-244-16,16-13-529 15</inkml:trace>
  <inkml:trace contextRef="#ctx0" brushRef="#br0" timeOffset="2250">3040 625 879 0,'0'0'161'0,"0"0"-39"15,0 0-14-15,0 0-56 16,0 0-26-16,0 0-12 16,52-76-12-16,-30 76-2 15,0 0-7-15,-3 0 2 16,0 2 1-1,-3 14 0-15,-10-1-6 16,-3 5 3-16,-3 1-6 0,0 5 13 16,0 2 1-16,-12 3 6 15,-7-2 3-15,6-3-9 16,10-6 0-16,0-6-2 0,3-6 4 16,0-2-3-1,0-3 0-15,0 0 0 0,0 3-1 16,16-1 1-16,2 4 7 15,9 0-3-15,-2-1 0 16,0 0 1-16,4 4-3 16,-7-1-2-16,-7 1 0 15,4 1 0-15,-9 2-2 16,-4 3 5-16,-3-1-2 16,-3 3 7-16,0-3-3 15,0 3 0-15,-28 0 11 16,-13 0 0-16,-11 0-3 15,-8-6-5-15,-6-5-8 16,2 0-71-16,10-7-159 16,23-2-157-16</inkml:trace>
  <inkml:trace contextRef="#ctx0" brushRef="#br0" timeOffset="2866">3619 77 660 0,'0'0'230'0,"0"0"-113"0,0 0-74 15,0 0-21-15,0 0-10 16,165-69-7-16,-121 69 4 15,-8 0 8-15,-5 0 13 16,-12 8 0-16,-6 10-11 16,-10 1 4-16,-3 7 3 15,0 2-10-15,0 10-2 16,-22 5 1-16,-6 1-3 16,4-2-1-16,13-5-4 15,8-5-5-15,3-1 1 16,0-3 1-1,14-2 0-15,19-4 1 0,8-1 1 16,6-7 7-16,-1-5 3 0,-2-4-9 16,-16-5 2-1,-12 4 3-15,-10-2 1 0,-6-2 12 16,0 3 11-16,0 0 8 16,0-1-7-16,0 2-13 15,0-2-17-15,-3 16-7 16,-5 12-5-16,-3 11 5 15,2 14 12-15,-1 2-6 16,7 3-2-16,0-3 2 16,0 0 3-16,3-2-5 15,0-7 4-15,0-2-1 16,0-4 2-16,0-7-2 0,0-9-2 16,-10-4-1-1,1-4-3-15,-7-7 2 0,-12 3-1 16,-13-5 1-16,-17 2-3 15,-8-2-20-15,-5 0-143 16,11-3-255-16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58.6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10994 9114 689 0,'0'0'186'15,"0"0"-84"-15,0 0 27 16,-83-161-5-16,72 152-41 15,8 7 18-15,3 2-53 16,0 0-31-16,0 17-17 16,0 37-3-16,0 27 3 15,6 16 6-15,10 0 2 16,6 3-5-16,3-3-2 0,0-3 6 16,0-11-6-1,-1-20 0-15,-7-14 1 0,-3-21-1 16,-4-16 0-16,-4-6-1 15,-6-6-4-15,3 0-8 16,-3-9-3-16,0-28-1 16,0-12-53-16,-6-14 27 15,-27 12 27-15,-5 11-13 16,-3 8 0-16,0 9 6 16,-1 10-7-16,11 4 22 15,12 6-6-15,6 0 11 16,10 3-4-16,3 0 5 15,0 0-5-15,0 0 1 16,16 3 5-16,23 11 3 0,11-9 0 16,10-5 1-16,9 0 2 15,-1-7-3-15,-4-25 4 16,-7-6 2-16,-16 1 0 16,-10-3-2-16,-15-3 20 15,-13 3 18-15,-3-4-26 16,0 6 31-16,-11-2-20 15,-16 11-2-15,5 6-3 16,6 14-3-16,10 9-7 16,3 0-15-16,-3 12-4 15,-7 39-11-15,-1 24 15 16,3 8 5-16,3 0-4 16,8-15-1-16,0-1 2 15,0-11 0-15,19-7-1 16,8-15 1-16,1-8-1 15,4-15 0-15,5-11 2 16,5 0 1-16,0-9-1 16,2-22 4-16,-2-9-3 0,-4 0-2 15,-7 6-2-15,-9 12 0 16,-9 7 3 0,-7 9-3-16,5 6-4 0,0 0-1 15,8 0-9-15,4 26 10 16,3 8 0-16,-8 3 1 15,1-3 3-15,0-8 0 0,-6-9 1 16,4-8-1-16,-9-6 1 16,6-3 2-16,-3 0-2 15,6-9 3-15,-4-20 6 16,-4-2-7-16,1-9 0 16,-4-9-3-16,-6 4 1 15,0 1-1-15,0 11 0 16,-3 7 0-16,-22 8 0 15,3 16-12-15,-8 2 2 16,5 0-17-16,0 31 27 16,3 12-2-16,6 9 2 15,13-1 0-15,3-8 2 0,0-6-2 16,12-14-1 0,10-11-1-16,0-7 1 0,-3-5 0 15,5 0-3-15,-7 0 3 16,3-11-9-16,-4-1 10 15,-6 4-1-15,-4 8-1 16,-6 0-4-16,3 0-4 16,7 0-3-16,2 0-8 15,7 17 18-15,0 0-5 16,4 0-1-16,-4-8 9 16,0-4-2-16,-3-5 1 15,3 0 1-15,0-17 7 16,1-14 1-16,-1-9 0 0,-5-9-1 15,3-8 10 1,-11-6-3-16,1-5 5 0,-7-7 12 16,0 4-16-16,0 8-2 15,-16 12-6-15,2 19 18 16,6 18-5-16,2 11-4 16,1 3-16-16,5 5-7 15,0 47-20-15,0 17 27 16,0 13-1-16,0 1 2 15,0-6 1-15,0-7-1 16,14-17 0-16,2-12-1 16,0-13-2-16,-7-14-23 15,-6-7-55-15,0-5-36 16,-3-2-8-16,0 0 6 0,0-20-99 16,0-8-194-16,0 5 70 15</inkml:trace>
  <inkml:trace contextRef="#ctx0" brushRef="#br0" timeOffset="145">12055 9496 337 0,'0'0'197'0,"0"0"-60"16,0 0-7-16,0 0-28 15,0 0-54-15,0 0-45 16,38-2 7-16,23 2 12 16,12 0-12-16,10-3-10 15,-4-3-227-15,-3 3-533 16</inkml:trace>
  <inkml:trace contextRef="#ctx0" brushRef="#br0" timeOffset="711">12835 9542 684 0,'0'0'284'0,"0"0"-123"0,0 0-27 15,0 0 15-15,0 0-49 16,0 0-53-16,0-69-9 16,0 69-4-16,0 0-21 15,0 0-13-15,0 0-6 0,0 15-4 16,0 18-2 0,5 14 12-16,4 2 2 0,7-1-2 15,4-5 1-15,2-14 0 16,6-9 0-16,-2-10-1 15,-4-10 1-15,3 0-1 16,3 0 0-16,8-18 4 16,5-23-1-16,-3-7 4 15,1-7 0-15,-7 1-5 16,-10 2 0-16,-16 3 0 16,-6 10-1-16,0 7 1 15,0 9-2-15,-13 12-3 16,1 8-5-16,2 3-4 0,-2 0-4 15,-1 6 7-15,2 20 6 16,2 4 3-16,9-1 2 16,0 0-2-16,0-3 0 15,26 6-1-15,9-1 2 16,3-3-1-16,1 1 0 16,-6-6 0-16,-3-3 2 15,-11-6-2-15,-10 1 0 16,-2-4-3-16,-7-6 3 15,0 4-6-15,0 0-9 16,-35 2-3-16,-20-3-8 16,-11-2-80-16,-5-6-112 15,5 0-47-15,9-8-185 16</inkml:trace>
  <inkml:trace contextRef="#ctx0" brushRef="#br0" timeOffset="1005">12876 9021 565 0,'0'0'191'0,"0"0"-32"15,0 0-48-15,0 0-48 16,0 0-21-16,0 0-33 16,-46-31-9-16,43 60 0 15,-3 8 10-15,6-9-9 16,0-8 4-16,0-8 1 15,31-9-3-15,2-3 8 0,8 0 21 16,3-5 26-16,-9-19-10 16,-9 4-30-16,-13-2-1 15,-13 1-4-15,0-1-13 16,-30 2-3-16,-17 8-124 16,0 12-26-16,6 0-292 15</inkml:trace>
  <inkml:trace contextRef="#ctx0" brushRef="#br0" timeOffset="-8047">3583 9725 699 0,'0'0'220'0,"0"0"-97"15,0 0 7-15,0 0-14 16,0 0-14-16,0 0-51 16,0-60-37-16,0 60-14 15,0 23-14-15,0 28 14 0,0 18 1 16,0 6 11-16,0 5-3 16,0-4-5-16,0-4 1 15,11-6 1-15,-3-16-5 16,1-11 3-16,-4-19-4 15,-2-12 2-15,-3-8-1 16,0 0 3-16,0 0 12 16,0 0 40-16,0-17 0 15,0-23-9-15,0-20-37 16,-8-23-6-16,5-22-3 16,3-16 0-16,0-8 0 15,0 1-1-15,0 11-3 16,11 17 2-16,0 31 0 0,-3 27-10 15,1 27 8 1,1 15-13-16,5 0 5 0,11 20-13 16,5 25 15-16,2 16 2 15,-11 4 0-15,-10 10 0 16,-12 2 6-16,0 6-3 16,-26 0-1-16,-21-6-12 15,3-17-31-15,9-26-10 16,16-16 11-16,16-16 35 15,3-2 12-15,0 0-1 16,8-20-9-16,28-18 5 16,8-8 5-16,5 7 1 15,-2-1-1-15,-6 8 1 16,-6 4-3-16,-7 5 4 0,-5 1-2 16,-4 2 2-16,3-4 4 15,-3 6-4-15,0 0 12 16,3-8 8-16,0 3-3 15,0 1-9-15,-5 9-4 16,-14 13 3-16,-3 0-8 16,0 0-1-16,7 0-11 15,2 18-7-15,4 19 17 16,-4 10 2-16,-3 11 1 16,-2-6 0-16,2-1 3 15,0-14-4-15,4-11 2 16,-1-4-2-16,-3-15-1 15,1-4 0-15,-7-3-2 0,6 0-52 16,5-15-42-16,-5-22-122 16,-6-11-133-16,0-7-266 15</inkml:trace>
  <inkml:trace contextRef="#ctx0" brushRef="#br0" timeOffset="-7765">4047 9114 555 0,'0'0'212'0,"0"0"-86"16,0 0-36-16,0 0 0 16,0 0-36-16,-162-4-24 15,162 39-17-15,0 2-12 0,0 3 10 16,25-8-7 0,11-7 2-16,-1-16-2 0,-4-9 4 15,-3 0 10-15,-1-17 6 16,-13-20 4-16,0-1-11 15,-14 7 2-15,0 8 0 16,0 12-7-16,0 2-11 16,-9 9-1-16,-2 0-15 15,6 0-99-15,5 36-86 16,0 17 61-16,0 11-237 16</inkml:trace>
  <inkml:trace contextRef="#ctx0" brushRef="#br0" timeOffset="-7029">4375 9514 682 0,'0'0'186'0,"0"0"-32"0,0 0-30 16,0 0 5-16,0 0-42 15,0 0-33-15,3-75-17 16,-6 75-37-16,0 8-4 15,-5 30-12-15,2 16 16 16,1 12 4-16,5 3-4 16,0-4 3-16,0-8-2 15,25-8-1-15,3-20 3 16,10-18 1-16,3-11-3 0,8 0 14 16,-2-21-6-16,0-21 5 15,-3-13-2-15,-5-1 0 16,-7-9 2-16,-16-2 14 15,-10 2 1-15,-6-7-9 16,0 4 2-16,0 7-8 16,-19 16-6-16,3 16 3 15,4 15-2-15,2 11-8 16,7 3-1-16,-3 0 0 16,-2 28-16-16,3 33-5 15,-15 18 21-15,4 7 4 16,4-3-4-16,12-8 0 15,0-7 2-15,0-17-1 0,9-16 1 16,5-15-1-16,-6-17 0 16,0-3-2-16,-5 0-1 15,0 0-3-15,10 0 5 16,9-23 6-16,6-14-3 16,13-12-3-16,-2-2 0 15,-1 0 0-15,0 10-4 16,-10 11-4-16,-9 15 0 15,-2 9 3-15,-12 6-2 16,1 0-5-16,-1 0-2 16,-5 22-6-16,0 13-3 15,0 11 14-15,-33 5 6 0,-2 1 3 16,4-7 1 0,15-13-1-16,5-7 0 0,11-10 0 15,0-4 0-15,5-2 0 16,26-6 1-16,10-3 0 15,8 0 6-15,4 0-2 16,4 0-1-16,4-3-4 16,-4-3-6-16,7 3-90 15,-1 0-152-15,6-8-198 16</inkml:trace>
  <inkml:trace contextRef="#ctx0" brushRef="#br0" timeOffset="-5941">6186 9299 746 0,'0'0'259'16,"0"0"-113"-16,0 0 6 15,0 0-40-15,0 0-50 16,0 0-38-16,6-54-24 15,2 88-1-15,12 20 1 16,-1 17 5-16,-3 10 4 16,-3 5-2-16,-4-1-4 15,1 2-2-15,-7-14 1 0,6-10 6 16,1-20-8-16,-1-14 1 16,2-17 1-16,-5-9-2 15,-4-3-9-15,-2 0-6 16,0-12 5-16,0-20 10 15,0-19-16-15,0-4 14 16,-16 10 2-16,-15 7-17 16,-4 13 3-16,3 5 7 15,1 8 7-15,6 4-8 16,5 5 4-16,4 3-2 16,6 0-7-16,7 0 9 15,3 0-4-15,0 0 4 16,0 0-2-16,32 0-11 15,13 0 17-15,12 0 3 0,3 0 6 16,4-26-9-16,-1-8 5 16,-8-6 0-16,-8 0 5 15,-15 3-2-15,-13 6 13 16,-10 2 23-16,-9 3 8 16,0 3-21-16,0 3-5 15,-19 6 2-15,-3 2-20 16,3 7-8-16,10 5 0 15,2 0 0-15,7 0 0 16,-6 28-8-16,0 27-1 16,-5 19 9-16,6 0 0 15,5 3 5-15,0-8-5 16,0-7 0-16,0-9 0 16,16-19 0-16,3-14 0 0,-4-9 1 15,7-11-1-15,10 0 4 16,4-6 3-16,5-28-3 15,-7-3 6-15,-2-4-6 16,-10 7 1-16,-6 9-4 16,-7 11 2-16,-1 5-3 15,-5 9-4-15,0 0 3 16,5 0-11-16,9 23-8 16,2 12 16-16,3-4 4 15,-3-3 0-15,0-8 0 16,0-8 0-16,-10-7 2 15,2-2-3-15,2-3 2 16,-1 0 3-16,10-3 1 0,0-20 3 16,-3-8 2-16,3-9-7 15,-6-3 0-15,-5-8-2 16,-6 2 3-16,-5 6-4 16,0 9 0-16,0 12 1 15,-13 10-1-15,4 9 2 16,6 3-2-16,0 0-4 15,-1 0-6-15,-2 32 3 16,3 22-10-16,3 20 17 16,0 3 2-16,0-9-2 15,13-7 1-15,13-22 1 16,12-7 1-16,0-17 10 0,18-15-8 16,21 0 13-16,5-26-5 15,-2-17-1-15,-17 8-5 16,-24 7-2-16,-34 5-5 15,-5 12-3-15,-19 2-68 16,-34 9-107-16,-10 0-251 16</inkml:trace>
  <inkml:trace contextRef="#ctx0" brushRef="#br0" timeOffset="-1604">8031 9556 213 0,'0'0'203'16,"0"0"-80"-16,0 0 16 16,0 0-4-16,0 0-16 15,0 0-10-15,0 0-11 0,10-22-5 16,-7 18-3-16,0 4-14 16,3-5-15-16,-6 5-13 15,3-4-2-15,-3 3-9 16,0 1-13-16,3-6 3 15,-3-9-13-15,4-5-3 16,-1 0-11-16,0 6 0 16,0 6 0-16,-3 3 3 15,0 1-3-15,0 1 0 16,0 0 0-16,0 3 1 16,0 0-1-16,0 0 0 15,0 0-1-15,0 0-5 16,0 0 2-16,0 0-6 15,0 6 1-15,0 16-5 16,10 10 14-16,2 7-3 0,-2 8 7 16,-1-2-4-16,-3 4 0 15,-2 0 0-15,-1-9 0 16,0-9 3 0,0-11-2-16,0-8 0 15,-3-10-1-15,3-2 0 0,2 0 4 16,-2 0 0-16,2 0-3 15,9-8-1-15,8-26-3 16,6-9 3-16,7-8 1 16,-4-1-1-16,2 9 0 0,-8-3-2 15,-3 17-5 1,-9 15 6-16,-10 9 0 0,-3 5-1 16,3 0-5-16,3 0-8 15,7 14-9-15,6 15 5 16,0 2 12-16,0 6 2 15,1-3 4-15,-4 1 0 16,6-1-1-16,-3-11 0 16,0-2 1-16,-4-11 1 15,-2-4-1-15,-7-6 1 16,4 0-1-16,2 0-2 16,4-8 1-16,7-21 2 15,6-8 2-15,-4-6 2 16,0-3-4-16,0-2 2 15,2 4-3-15,-5 5 1 0,0 10 0 16,-6 15 2-16,-4 5-2 16,1 9-4-16,-1 0 1 15,1 6-7-15,3 19-9 16,-4 4 2-16,2 0 2 16,-9-8 1-16,0-5 13 15,-2-7 1-15,0-7-8 16,-3-2 8-16,0 0 6 15,0 0 2-15,0 0-1 16,0-17 0-16,0-2-7 16,0-10 0-16,0 6 1 15,-14 0 0-15,3 0-2 0,-3 15 2 16,1 2-1 0,7 6 0-16,3 0-11 0,-7 0-12 15,-2 17 5-15,-4 23 11 16,0 15 6-16,10-4 2 15,6 3-2-15,0-8 2 16,25-6-1-16,10-12 6 16,-4-8-3-16,2-14-3 15,-8-6 2-15,1 0 4 16,-8-14-5-16,-2-18 5 16,-3-5 2-16,-10-9-6 15,-3-5 0-15,0-5 0 16,-3-2-1-16,-26 12 0 15,-2 9 1-15,3 11-1 16,4 15 4-16,2 8-5 0,8 3-5 16,-6 11 0-16,4 29 5 15,6 6 4-15,10 0-4 16,0-3 0-16,22-3 2 16,27-9-2-16,8-8 5 15,6-12 3-15,-2-11-3 16,-1 0-1-16,-10 0-2 15,2-22 3-15,-5-4-2 16,-9 0 1-16,1 0-4 16,-8-5 6-16,-5-1-3 15,-8 1-3-15,-5 5 4 16,-3 15-3-16,-4 5-1 0,-3 6-1 16,6 0-3-16,1 0-6 15,4 30 2-15,-2 0 0 16,-7 2 8-16,3-6 0 15,-8-10 1-15,3-5-2 16,0-4 0-16,0-7 1 16,0 0 3-16,-3 0 2 15,0 0 8-15,0-7-7 16,-9-11-4-16,-16-8-2 16,-2-1 3-16,5 1-3 15,0 9 0-15,0 9-4 16,-3 8-8-16,3 0 5 15,-8 20 2-15,8 20 3 0,3 9-1 16,10 2 2-16,9 0 0 16,0-7 1-16,3-7 0 15,27-11-3-15,-2-16-1 16,0-6 1-16,1-4 3 16,-1 0 1-16,-3-26 9 15,-3-9-8-15,-3-5 3 16,-2-8-4-16,-7-4 0 15,-4-5-1-15,-3-9 3 16,0-5 0-16,-3-3-5 16,0 5 2-16,0 21 0 15,0 19 1-15,0 18 1 0,0 11-4 16,0 0-3 0,0 22-13-16,0 33-10 0,-3 20 28 15,-3 10 2-15,6-8-1 16,0-6-1-16,22-8 1 15,19-11-1-15,9-12 0 16,5-17-1-16,2-15 1 16,4-8-1-16,2 0 4 15,0-11-3-15,-5-20 3 16,-17-4-2-16,-6-2 1 16,-9-6 1-16,-18-3 1 15,0 0-3-15,-8 7 3 16,0 7-3-16,-19 9 0 0,-4 15 1 15,-3 8-4 1,4 0-2-16,0 37-1 0,6 14 5 16,10 6 0-16,6 1 2 15,0-7 0-15,6-8-2 16,20-9 2-16,11-5 2 16,6-9-2-16,1-2 2 15,0-8-4-15,0-4-121 16,-8-4-230-16</inkml:trace>
  <inkml:trace contextRef="#ctx0" brushRef="#br0" timeOffset="121406">3625 8238 463 0,'0'0'416'16,"0"0"-285"-16,0 0 40 15,0 0-26-15,0 0-57 16,0 0-22-16,3-146-2 16,-3 124-20-16,0 8-1 15,0 8-5-15,0 6 5 16,0 0-11-16,0 0-19 0,-3 0-9 15,3 0-4-15,-6 2-12 16,-8 37-5-16,-5 11 17 16,-6 21 0-16,3 7 4 15,3 8 2 1,9-1-6-16,7-2 2 0,3-11 0 16,0-16-2-16,26-17 0 15,11-14-1-15,9-11-4 16,-5-8 0-16,3-6 3 15,-5 0 2-15,-9 0 0 16,0-17 4-16,-8-11-4 16,-7-7 12-16,-2-8-7 15,-13 0 0-15,0 0 3 16,-19 4 0-16,-22 7-2 16,-9 12-6-16,-2 11-1 0,-1 9-7 15,-2 0-3-15,4 40-17 16,14 15-134-16,27-4-344 15</inkml:trace>
  <inkml:trace contextRef="#ctx0" brushRef="#br0" timeOffset="-9284">1588 9299 340 0,'0'0'175'0,"0"0"-33"15,0 0-10-15,0 0-29 16,0 0-38-16,0 0-5 15,0 0-5-15,0 0 2 16,-6-8-16-16,6 10-20 16,0 30-8-16,0 17 37 0,9 14 12 15,1 8-18 1,-7 9-3-16,0 6-12 0,0-7-5 16,0-1-9-1,-3-16-7-15,5-7-3 0,-3-23-3 16,4-7-1-16,5-11 1 15,-2-2-1-15,4-4 0 16,-4-2 2-16,1-6-3 16,-7 0 3-16,0 0 0 15,-3 0 5-15,6 0-3 16,4-16 3-16,5-22 9 16,4-11-4-16,0 0-6 15,-6-2-3-15,1-3-1 16,-8-3 1-16,2-3-1 15,3 6-3-15,-2 14 2 16,-2 17-2-16,-7 16 1 0,0 7-1 16,12 0-16-16,7 41-6 15,3 13 22-15,7 12 1 16,-6 3 0-16,-4-7-2 16,6-4 2-16,-3-13 0 15,-3-13-1-15,0-12 1 16,-10-9-1-16,-2-11 0 15,-4 0 1-15,0 0 2 16,-3 0 8-16,6-24 1 16,2-21 13-16,3-20-24 15,3-21 4-15,2-11-1 0,-1-14-2 16,-2-16 3 0,-4-1-4-16,1 8 1 0,-10 28-2 15,0 32 1-15,0 43-1 16,0 17-2-16,0 0-1 15,0 0-6-15,0 35-6 16,0 16-3-16,13 16-3 16,9 4-136-16,3 0-70 15,0-3-64-15,-2-2-578 16</inkml:trace>
  <inkml:trace contextRef="#ctx0" brushRef="#br0" timeOffset="-8894">2396 9717 137 0,'0'0'418'0,"0"0"-304"15,0 0 15-15,0 0-2 16,0 0-43-16,0 0-52 16,63-81-17-16,-47 47 49 15,-7 0-18-15,-3 2-1 16,-6 1-6-16,0 2 0 15,0 10-7-15,-9 4-6 16,-7 10-13-16,4 5-2 16,-4 0-11-16,-3 8-6 15,-11 35 2-15,2 16 3 16,9 11 1-16,13-2-1 0,6-4-2 16,0-11 3-16,28-13-1 15,10-8 1-15,10-14 0 16,0-13 3-16,-1-5 1 15,1 0 3-15,0-9-1 16,-4-15 3-16,-5 2-8 16,-14 2-1-16,-9 9 0 15,-10 8-44-15,-6 3-67 16,0 0-148-16,0 8-303 16</inkml:trace>
  <inkml:trace contextRef="#ctx0" brushRef="#br0" timeOffset="157078">705 9433 55 0,'0'0'656'0,"0"0"-489"0,0 0-27 16,0 0-1-16,0 0-1 16,0 0-37-16,0 0-28 15,0 0-25-15,0 0-12 16,-6-19-25-16,-16 62-10 15,-19 30 3-15,-16 28 22 16,-11 13-2-16,5-8-14 16,9-17 1-16,13-18-4 15,15-28-6 1,14-20-1-16,9-18 3 0,3-5-2 16,0 0 0-16,0 0 5 0,0 0-4 15,0-31 3-15,28-26 4 16,13-34-1-16,14-35-3 15,2-23-1-15,-1-17-1 16,5-3-3-16,-7 7 0 16,-7 27-1-16,-8 44 1 15,-20 45 3-15,-9 34-3 16,-10 12-5-16,0 52-10 16,0 36 3-16,0 27 12 15,0 12 4-15,0 3-3 16,0-1 4-16,3 8-3 15,-3 3-1-15,0 0 3 16,0-11-2-16,0-18-1 0,0-36 0 16,0-27-1-16,0-30 0 15,0-16 0-15,0-2 3 16,0 0 2-16,0-20 0 16,-3-25 7-16,-29-15-12 15,-20-15 3-15,-11-2-3 16,-17 0 0-16,-5 11-12 15,-1 9 8-15,10 13-1 16,20 14 1-16,7 7 3 16,21 5 0-16,12 10-2 15,10 0 2-15,6 8 1 16,0-6-3-16,0-3-9 16,41-10-17-16,39-25-3 15,36-19 27-15,31-14 3 0,8-3-1 16,-9 15 3-16,-22 10 1 15,-25 21 0-15,-32 17-1 16,-19 8 0-16,-20 9 0 16,-12 0 0-16,-10 14-2 15,-6 27 0-15,0 13 2 16,-34 20 10-16,-37 20 0 16,-23 20 3-16,-27 18 7 15,-22-6-8-15,-7-3 0 16,1-9-4-16,12-25-3 0,26-20-3 15,35-21-2 1,34-25-3-16,33-17-56 16,9-6-134-16,26-9-89 0,37-43-58 15</inkml:trace>
  <inkml:trace contextRef="#ctx0" brushRef="#br1" timeOffset="-262152">1395 3950 491 0,'0'0'373'16,"0"0"-220"-16,0 0 1 15,0 0 19-15,0 0-67 16,0 0-36-16,0 0-26 16,-7-46 5-16,-2 37-16 15,-7 1-21-15,-1 5 8 16,-5-1-7-16,0 4-1 15,3 0-4-15,-6 0 2 16,3 0-9-16,0 4 2 0,6 10-3 16,2 9-2-16,3 3-3 15,5 8 3-15,1 6-1 16,5 0 0-16,0 1 3 16,8-2-2-16,20-5 2 15,4-5-1 1,6-10-1-16,-4-6 1 0,5-7 1 15,-1-6-1-15,-3 0 1 16,-7 0 5-16,-6 0-3 16,-3-4 1-16,-2-11-1 15,-9-7 4-15,3-6-3 16,-5-4 1-16,-6-5 2 16,0-3-5-16,0 3 8 0,0 0-9 15,-12 8 0-15,-15 6 0 16,2 6-1-16,-7 2-3 15,-2 7 1-15,-1 3-10 16,13 5-30-16,11 0-27 16,11 0-32-16,0 0-69 15,27 0-95-15,14 0 52 16,3 0-115-16</inkml:trace>
  <inkml:trace contextRef="#ctx0" brushRef="#br1" timeOffset="-261575">1569 3538 479 0,'0'0'170'15,"0"0"-55"-15,0 0 31 16,0 0 0-16,0 0-13 15,0 0-35-15,-162-120-3 16,137 114-56-16,-3 6-2 16,-8 0-12-16,1 0-11 15,-6 3-2-15,-3 23-5 16,-1 11-3-16,4 11 7 0,0 13-3 16,3 10-5-1,10 14 7-15,5 10-7 16,10-3-2-16,10-1 1 0,3-8-1 15,0-6 0-15,9-2-1 16,23-6-2-16,7-7 2 16,5-5 0-16,0-11-3 15,3-9 2-15,5-11-2 16,-2-6 3-16,5-9 0 16,-5-9 0-16,4-2 2 15,-7 0 3-15,2-18 1 16,-8-17 4-16,0-8 19 15,1-8-1-15,-7-10 0 16,-1-4-9-16,-5-12-5 0,-14-9 3 16,-4-16-7-16,-11-2 1 15,0 1 0-15,-23 3-5 16,-28 19-6-16,-5 24 0 16,-15 12 0-16,-1 19 0 15,1 11-3-15,8 13-2 16,8 2-17-16,17 0-35 15,20 20-64-15,18 8-160 16,0-8-244-16</inkml:trace>
  <inkml:trace contextRef="#ctx0" brushRef="#br1" timeOffset="-260614">1756 3469 474 0,'0'0'139'0,"0"0"-57"0,0 0 27 15,0 0 9-15,0 0-21 16,0 0-30-16,-31 0-2 15,31 0-11-15,0 0-2 16,0 0-4-16,0-2 0 16,0-2-8-16,0-4-2 15,0-6-15-15,0-12-12 16,25-11 9-16,24-17-9 16,20-12-5-16,14-9-3 15,21-5 2 1,8 0-1-16,-1 3 0 0,-4-3 2 0,-8 8 8 15,-14-5 0 1,2 3-6-16,-4-4 6 0,5 5-3 16,8-4-1-16,-7 8-4 15,-7 6 2-15,-16 14-4 16,-24 21 0-16,-20 8 2 16,-12 14 7-16,-10 2 6 15,0 4 0-15,0 0-6 16,0 0-1-16,0 0-6 15,0 0 0-15,0 0 0 16,0 0-5-16,0 0 1 16,0 0-2-16,0 0 0 15,0 0-1-15,0 0 1 16,0 0-1-16,0 0 1 16,0 0 0-16,0 0 0 15,0 0 0-15,0 0-1 0,0 0 1 16,0 0-1-16,0 0 1 15,0 0-1-15,0 0 1 16,0 0-1-16,0 0 1 16,0 0-2-16,0 0-7 15,0 0-7-15,0 0-14 16,0 0-30-16,0 0-36 16,0 0-51-16,9 0-85 15,10 0-87-15,3 0-80 16</inkml:trace>
  <inkml:trace contextRef="#ctx0" brushRef="#br1" timeOffset="-259774">3679 2014 419 0,'0'0'243'16,"0"0"-147"-16,0 0 32 0,0 0 3 15,0 0-35 1,0 0-25-16,0 0 9 0,0 0-15 16,0-9-20-16,0 1-10 15,3-4-14-15,9-2-7 16,7 0-2-16,0-1 0 16,-3 1-6-16,-2 6 6 15,-6 0-4-15,-5 8 1 16,2-4-5-16,-5 2 1 15,0 2-2-15,0 0-3 16,0 0 0-16,0 0-9 16,0 25 0-16,0 12 8 15,0 9 1-15,0 6 1 16,0 2 3-16,0 0-3 16,0-2-1-16,0-9 0 0,0-3 1 15,0-9-1-15,0-11 0 16,0-6-1-16,0-8 3 15,0-6-1-15,0 3 0 16,-5-3 0-16,2 0 8 16,-8 0-5-16,-6 0 4 15,-2 0-4-15,0 0 0 16,9 0-5-16,7 0 2 16,3 0-1-16,0 0 0 15,0-3-2-15,0 1-6 16,3 2-6-16,23-4 4 15,8-2 8-15,12-2 2 0,-2-1 0 16,-6 1 3-16,-4-3-3 16,-7-1-17-16,-8 3-32 15,-13 1-94-15,-6-4-91 16,0-4-141-16</inkml:trace>
  <inkml:trace contextRef="#ctx0" brushRef="#br1" timeOffset="-259234">3800 1628 581 0,'0'0'214'15,"0"0"-81"-15,0 0-6 0,-175-37-22 16,124 37-35-16,0 11-17 15,4 21-10-15,5 6-11 16,10 9-9-16,4 8-1 16,6 4-5-16,6 10-2 15,2 3 9-15,12 2-7 16,2 3-5-16,0 4 4 16,0-2-12-16,19 2 2 15,13-10-4-15,5-5 0 16,15-6 0-16,5-5-2 0,3-7 5 15,10-11-3 1,-7-9-1-16,-3-13-1 0,1-9 3 16,-12-6 1-16,-5 0-1 15,0-3 8-15,-13-20-3 16,1-11 15-16,-7-10 12 16,0-12 8-16,2-15-15 15,-11-19-10-15,-4-7-6 16,-12-5-3-16,0 5-4 15,-16 2 8-15,-31 12-9 16,-11 9 2-16,-8 8-4 16,-8 15-2-16,5 8 2 15,3 14-2-15,8 15-5 16,14 8 1-16,8 6-22 16,14 25-48-16,19 33-42 15,3 13-86-15,6 7-169 16,36-7-553-16</inkml:trace>
  <inkml:trace contextRef="#ctx0" brushRef="#br1" timeOffset="-258400">4213 2176 277 0,'0'0'244'0,"0"0"-137"16,0 0 6-16,0 0 14 15,0 0-53-15,0 0-21 16,-20-5-20-16,20 5-23 0,3 0-10 15,30 9 29-15,14 5 3 16,10-2 5-16,16-1-2 16,19-2-7-16,22-6-3 15,30 0-1-15,24-3 3 16,25 0 2-16,24 0-2 16,8 0-7-16,17 0-3 15,-8-6 6-15,-8 0-6 16,-20 3 2-16,-31 0 2 15,-29 1 6-15,-28-2-7 16,-29 2-6-16,-19-1 1 16,-12 0 0-16,-14 0-9 15,-10 0 8-15,-15 3-8 16,-3 0 2-16,-13 0 1 16,-3 0-3-16,0 0 3 0,0 0-2 15,0 0 4 1,0 0 3-16,0 0-13 0,0 0-1 15,0 0 0-15,0 0 0 16,0 0-9-16,0 0-10 16,0 0-27-16,0 0-65 15,0 0-86-15,0 0-89 16,0 0-210-16</inkml:trace>
  <inkml:trace contextRef="#ctx0" brushRef="#br1" timeOffset="-257652">7538 2005 509 0,'0'0'171'0,"0"0"-80"0,0 0 50 16,0 0-34-16,0 0-36 16,0 0-39-16,0-2-18 15,28-2-5-15,5 4 0 16,-2 0 6-16,-2 0-11 16,-4 0 13-16,0 0-10 15,-5 0 12-15,-10 0 3 16,-4 0-8-16,-6 0-4 15,0 0-4-15,0 0 3 16,0 0 2-16,0 0 0 0,0 9-7 16,-6 6-2-16,-16 10 10 15,0-1-8 1,-5 4 7-16,2-3-8 0,0-5 1 16,0 4-2-16,-2-5 0 15,5-7-1-15,11 0 3 16,3-10-3-16,8-2-2 15,0 0 0-15,0 0-6 16,8 3-3-16,17 2 0 16,6-1 10-16,7 2 3 15,-3-1 1-15,1 1-3 16,-5 2 0-16,-9-2 2 0,-3 0-3 16,-6 0 0-16,-4 0 0 15,-5-1 0-15,-4 0-2 16,0 1 2-16,0 6 3 15,-7-1 1-15,-21 7 16 16,-13-2-16-16,-1-1 6 16,-6-10-10-16,11-1-56 15,7-4-113-15,11 0-104 16,10 0-205-16</inkml:trace>
  <inkml:trace contextRef="#ctx0" brushRef="#br1" timeOffset="-257142">7736 1705 401 0,'0'0'371'16,"0"0"-241"-16,0 0-5 15,0 0 3-15,-195-60-33 16,160 60-39-16,1 0-12 15,-12 0-21-15,2 15-10 16,0 19-2-16,-3 3-5 16,6 6 2-16,5 6-3 15,1 8-1-15,13 17 0 16,6 9 1-16,10 9 2 0,6 1-2 16,0-1 2-1,6-9-7-15,26-12 2 0,6-13-2 16,9-15 0-16,11-12 0 15,2-5 3-15,10-14-3 16,-3-10 4-16,0-2-4 16,2 0 8-16,-1-11 7 15,-8-18 5-15,-7-6 14 16,-9-4 0-16,-11-12 5 16,-11-9 1-16,-9-21-16 15,-7-10-7-15,-6-3-6 16,0 2-2-16,-32 9-2 0,-21 15-3 15,-18 11 2 1,-15 13-5-16,-15 19-1 16,-1 14-4-16,14 11-4 0,17 0-21 15,24 18-49-15,19 28-59 16,12 7-126-16,13 3-241 16</inkml:trace>
  <inkml:trace contextRef="#ctx0" brushRef="#br1" timeOffset="-256064">3822 2849 72 0,'0'0'688'0,"0"0"-537"16,0 0 20-16,0 0-31 15,0 0-26-15,0 0-37 16,0-26-17-16,0 26-13 15,0 0-17-15,0 0-13 16,0 0-7-16,0 0-2 0,0 0-2 16,0 23-6-16,-3 17 3 15,-7 23 16-15,-6 14 17 16,4 9-20-16,-4 8-2 16,2 9-1-1,3 3 2-15,-3 9-6 0,5 1 2 16,2 1-1-16,1 0-4 15,6 8 4-15,0-9-4 16,-3 1 3-16,3 6-2 16,-3-11 0-16,3-4-3 15,0-11 5-15,0-22-8 16,0-20 8-16,0-25-3 16,0-12-5-16,0-12-1 0,0-4 0 15,0 1 4 1,0-3 0-16,0 0-1 0,0 0 2 15,0 0-4-15,0 0 3 16,0 0 0-16,0 0-1 16,0 0 2-16,0 0-3 15,0 0-2-15,0 0 1 16,0 0 0-16,0 0 1 16,0 0 0-16,0 0-1 15,0 0-1-15,0 0-2 16,0 0-4-16,0 0-15 15,0 0-36-15,3-5-48 0,19-4-42 16,0 0-194 0,-2 7-193-16</inkml:trace>
  <inkml:trace contextRef="#ctx0" brushRef="#br1" timeOffset="-255514">3548 5373 687 0,'0'0'138'0,"0"0"-22"16,0 0 27-16,0 0-104 16,0 0-19-16,0 0 5 15,38-68 2-15,-16 62-2 16,0 3-3-16,1 3-6 16,-4 0-5-16,0 0 4 15,-6 0-9-15,0 3-2 16,-4 11 1-16,-6 4 0 15,-3 10-3-15,0 7 12 16,-22 10 7-16,-22 7-2 0,-3-1-10 16,5-11-3-1,10-14-3-15,19-15-3 0,10-11 7 16,3 0-1-16,0 0 10 16,0 0 3-16,0 0 0 15,0 0-19-15,16 0-6 16,16 0 6-16,5 0 13 15,-1 0-10-15,-1 0-1 16,0 0-1-16,2-2-1 16,2-13 0-16,-4 1-21 15,-3-4-122-15,-12 2-137 16,-6-4-120-16</inkml:trace>
  <inkml:trace contextRef="#ctx0" brushRef="#br1" timeOffset="-254965">3946 5116 372 0,'0'0'307'0,"0"0"-176"16,0 0 0-16,0 0-17 15,0 0 38-15,0 0-70 16,-168-126-13-16,132 115-20 15,1 2-8-15,4 7-11 16,-1 2-5-16,4 0 1 0,-2 0-16 16,2 0-3-16,-4 22-7 15,1 13-2-15,-2 11 2 16,3 11 6-16,0 6-6 16,8 8 4-1,3 4-2-15,10 5-1 0,6 0 2 16,3-3 1-16,0-9-4 15,6-14 0-15,16-5-6 16,3-16 6-16,10 0 2 16,1-8-2-16,8-11-2 15,6-4 2-15,5-5 0 16,2-5 1-16,4 0 4 0,5 0-1 16,8-29 3-16,-5-5-2 15,4-8 9-15,-14-4 4 16,-10-5 2-16,-14-7 5 15,-10-13 1-15,-8-7 3 16,-11-2-10-16,-6 0-1 16,0 9-4-16,-23 5-7 15,-25 12 0-15,-5 5-5 16,-14 12-2-16,0 11-3 16,0 12-11-16,4 10-32 15,8 4-46-15,14 0-36 16,13 33-128-16,6 4-109 15,6 3-347-15</inkml:trace>
  <inkml:trace contextRef="#ctx0" brushRef="#br1" timeOffset="-253796">1629 4507 296 0,'0'0'232'0,"0"0"-89"16,0 0-4-16,0 0-21 15,0 0 12-15,0 0-40 0,-11-14-26 16,11 14-11 0,0 0-26-16,0 0-10 0,2 0-9 15,26 8 4-15,11 15 24 16,8 9-1-16,5 2-6 15,8 3-5-15,3 6-6 16,-2-2-6-16,-1-1 5 16,1 5-9-16,-1-3 2 15,0 6-1-15,4-4-4 16,-4 1 6-16,-2-1-5 16,-5-4-1-16,1 1 4 15,-4-11-6-15,-1-1-1 16,-5-3 4-16,-3-4-5 15,-2-4 4-15,-8-1-1 16,-5-3-4-16,-1-2 3 0,3 2 3 16,-1 0 0-16,4 1-3 15,-3-1 0-15,-2-2 1 16,-4-2 0-16,-2-1 0 16,-4 3-1-16,-4-7-2 15,1 4-1-15,-1-1 1 16,-2-2 1-16,-1 0-1 15,1-3-1-15,-1 0 1 16,1 3-1-16,-1-1 0 16,1-2 2-16,-4 3-2 15,3-4 1-15,-2 2-1 16,2-3 1-16,2 7-1 16,-3-3 0-16,-2 0 3 0,2-2-2 15,-5-3-1-15,3 3 0 16,1-1-3-16,-1 2 3 15,0-1 2-15,1 0-1 16,-1-1-1-16,3 2 2 16,-2-2-2-16,-1 1 0 15,-3-3 1-15,0 0-1 16,0 0 2-16,-3 0-2 16,0 0 1-16,0 0-1 15,0 0 0-15,4 3 0 16,2 3 1-16,0 0-1 15,7 2 2-15,-4-5-2 0,2-3-3 16,-6 3 0 0,1-3-41-16,-6 3-137 0,0-3-299 15</inkml:trace>
  <inkml:trace contextRef="#ctx0" brushRef="#br1" timeOffset="-251449">7525 2760 474 0,'0'0'169'0,"0"0"-43"15,0 0 5-15,0 0-13 16,0 0-25-16,0 0-19 16,0 0 1-16,0-17-13 15,0 17-11-15,0 0-7 0,0 0-5 16,0 0-11 0,0 0-7-16,0 0-8 0,0 0-3 15,0 0-2-15,0 0-7 16,0 0-1-16,0 24 1 15,0 3 6-15,0 11 4 16,0 5 0-16,0 0-5 16,0 5 1-16,-3 9 2 15,0-2-1-15,0-1 2 16,0 0-2-16,-4-2-1 16,-2 2 3-16,6 3-3 15,-7 9-2-15,1 5 5 0,-1 6-5 16,-2 2-1-1,2-8 0-15,4 0-1 0,-5-14-2 16,8-3 0-16,-2-8 1 16,-1-3-1-16,3 0 1 15,-5 0 1-15,8 5 0 16,-3 9 1-16,3 4-2 16,0 2 4-16,-3-1-2 15,1 1 0-15,2-3-1 16,0 0 1-16,0 1 2 15,0-4-5-15,0-6 3 16,0-5 2-16,0-6 0 16,0-6-4-16,-3-5 3 15,3-5 2-15,0-11-7 16,0-5 3-16,0-2-3 0,0-3 1 16,0 0 1-16,0-3-1 15,0 0-1-15,0 0 1 16,0 2 1-16,0-2-2 15,0 4-1-15,0-4 1 16,0 0 0-16,0 0 0 16,0 2 0-16,0 4 0 15,0 0 0-15,0 2 3 16,0-5-2-16,0 6 1 16,0 0-3-16,0-3 1 15,0 4-1-15,0 2 1 16,0 0 1-16,0-4 0 0,0-2-1 15,0-3 0 1,0 0 0-16,0-3 0 0,0 0 2 16,0 0-2-16,0 0 1 15,0 0-1-15,0 0 2 16,0 0 0-16,0 0 1 16,0 0-3-16,0 0-1 15,0 0-33-15,0-3-41 16,5 0-61-16,12 3-152 15,-6 0-43-15,0 3-154 16</inkml:trace>
  <inkml:trace contextRef="#ctx0" brushRef="#br1" timeOffset="-250689">7344 5390 465 0,'0'0'260'0,"0"0"-141"16,0 0 4-1,0 0-2-15,0 0-15 0,0 0-25 16,-6-11-18-16,6 11-3 16,0 0-13-16,0 0-6 15,0 0-2-15,0 0-13 16,-3 0-10-16,0 0-8 16,0 0-8-16,3 0-1 15,-7 15-3-15,-2 10 4 16,-4 9 3-16,1-2-1 15,-1-1 1-15,7-2-2 16,-2-6 0-16,5-6 0 16,3-8-1-16,0-7-5 15,0-2 2-15,0 0 0 16,0 0-9-16,14 0 1 0,17 0 6 16,10 0 5-1,0 0 1-15,0 0-1 0,-11-2 1 16,-5-4-4-16,-9 0 4 15,-3 3-1-15,-4-2 2 16,-3 1-2-16,2-4 3 16,-8 0 3-16,2-4 1 15,-2-2-3-15,0-3-1 16,0-1 5-16,0 2-7 16,0 4 1-16,0 3 9 15,0 4 0-15,0 2 3 16,-2 3 3-16,2 0-5 0,-5 0-12 15,5 0-1-15,0 0 0 16,0 11-12-16,0 12 9 16,0 6 3-16,0 2 2 15,0 1 1-15,0-1-2 16,0 3 1-16,0-2-3 16,0-7 3-16,0-1-1 15,0-5 0-15,0-5-10 16,0 1-29-16,0-6-60 15,5-1-60-15,-3-2-80 16,4-4-44-16,8-2-200 16</inkml:trace>
  <inkml:trace contextRef="#ctx0" brushRef="#br1" timeOffset="-250130">7706 5233 511 0,'0'0'212'0,"0"0"-87"15,0 0-9-15,0 0 16 16,-168-151-26-16,143 136-47 16,-4 9 0-16,7 1-13 15,0 5-13-15,-6 0-3 0,-8 0-21 16,-5 3-5-1,-6 26 1-15,-5 13-3 0,2 10 1 16,5 2-2-16,11 6 2 16,7 8 1-16,9 7-4 15,5 0 4-15,10 3 1 16,3-5-4-16,0-4 2 16,28 3 1-16,14-7-3 15,-1-3 1-15,7-7-1 16,3-9 3-16,6-15 1 15,6-13 0-15,1-10 0 16,6-8 0-16,-3 0 3 16,2-12 2-16,5-22 14 15,-8-5 0-15,-3-5 4 16,-14-1-6-16,-8 2 7 0,-10-7-1 16,-6 4-2-16,-6-4-12 15,-11-4 4-15,-8-10 0 16,0-1-5-16,-24-3-4 15,-13 1 0-15,-11 10-3 16,-5 12-6-16,-2 7 0 16,-5 15-2-16,-1 9-7 15,4 11-20-15,7 3-33 16,8 0-44-16,13 15-78 16,17 4-242-16,12 1-300 15</inkml:trace>
  <inkml:trace contextRef="#ctx0" brushRef="#br1" timeOffset="-248876">4350 5376 351 0,'0'0'188'16,"0"0"-91"-16,0 0 7 0,0 0-5 16,0 0-16-16,0 0-2 15,-30 0-15-15,27 0-22 16,0 0-4-16,3 0-7 15,0 0-10-15,0 0-6 16,0 0-17-16,3 0 0 16,30 0 0-16,8 0 16 15,15 0 2-15,12 0 7 16,17 0 1-16,17 0 10 16,11 0-6-16,15 0-11 15,5 0-3-15,4 0-8 16,6 0 1-16,3 0-7 0,-3 0 5 15,-6 0 0-15,-10-5 1 16,-20 2-2-16,-8-1 2 16,-14-1 1-16,-8 2-1 15,0-2-2-15,-11 0 4 16,-6 1-3-16,-5-1 0 16,-11 1-3-16,-3 4 3 15,-5 0-5-15,-8 0 1 16,-6 0 3-16,-3 0-5 15,-6 0 0-15,-4 0 0 16,4 0-1-16,-4 0-1 16,7 0 1-16,-2 0 5 15,5 0-5-15,-4 0 1 0,4 0 1 16,-3 0 0 0,0 0-1-16,-4 0-1 15,7 0 1-15,-3 0 0 0,1 0 1 16,-4 0 0-16,-7 0-2 15,-3 0 0-15,3 0 1 16,1 4 1-16,-1-2-1 16,0-2-1-16,1 3 0 15,-4-3 0-15,0 0 4 16,6 0-4-16,-2 0 0 16,2 4 1-16,1-4 2 15,-4 0-2-15,3 1 0 16,1-1 1-16,-1 0-2 15,2 0 1-15,-6 0-1 0,-2 0 1 16,5 0 0-16,-8 0 0 16,3 0-1-16,0 0 2 15,-3 0-2-15,0 0-3 16,0 0 2-16,0 9-24 16,-3 3-304-16,-39 2-381 15</inkml:trace>
  <inkml:trace contextRef="#ctx0" brushRef="#br1" timeOffset="-246340">4050 5110 455 0,'0'0'247'15,"0"0"-187"-15,0 0 42 16,0 0-4-16,0 0-20 16,0 0-30-16,0 0-7 15,-13 0-16-15,13 0-9 16,0 0-1-16,0-2-1 16,3-6 22-16,10-4 3 15,4-4-7-15,2 0 20 0,0-4-21 16,9-12-10-16,13-8-6 15,6-5 0-15,14-10-2 16,7-5-5 0,1-3-2-16,10-2 1 0,1-4-3 15,0 9-2-15,-11 10 2 16,-9 6-3-16,-8-2-1 16,-5 3 5-16,-3 1-4 15,5-8 3-15,-5 5 1 16,0-7-2-16,11-5-2 15,5-3 0-15,12-6 0 16,11-2 0-16,2 2-1 16,-2 3 0-16,-4 9 1 0,-8 8 0 15,-8 3 1-15,-5 7-1 16,-2-5 2-16,1 1 2 16,7-6-5-16,-4 6 4 15,-5-3-2-15,-11 12 0 16,-6 2 4-16,-10 7-4 15,-1 5 0-15,-8-1 3 16,-4 0 1-16,7-4-2 16,7-3 4-16,10-10-2 15,5-2-4-15,6 0 0 16,4 0 0-16,-2 8-1 16,-8 9 0-16,-16 6-1 0,-6 2 0 15,-6 4 1-15,-2-1 0 16,0-2 0-16,3-4 8 15,-1 1-1-15,3-4-2 16,0 5-3-16,-3-2-1 16,-1 4-1-16,1 3 0 15,4-4-1-15,-1 4 0 16,-3-1 2-16,-4 3-1 16,-5 0-1-16,-1 4 0 15,0-4 0-15,7-6 1 16,3 1 1-16,3 0 0 15,-4-2-1-15,1 6-1 16,-5-2 0-16,1 3 1 0,-2-2 1 16,-4 2-1-1,0 0-1-15,4 0 1 0,-1 4-2 16,4-4 3-16,-4 3 1 16,4-2-1-16,-7-2-1 15,7-1-1-15,1-2 5 16,0 3-3-16,3-2 1 15,-1 1-1-15,-3 2-2 16,-4-2 1-16,10-2 0 16,-3 2-1-16,3 0 2 15,-4-1-2-15,-2 1-2 16,1-1 2-16,2 3 0 16,-4-2 0-16,1-1 1 15,-7 1-1-15,4-4 0 0,-10-2-4 16,0 8-44-16,-79 0-270 15</inkml:trace>
  <inkml:trace contextRef="#ctx0" brushRef="#br1" timeOffset="-243548">2102 1912 551 0,'0'0'311'15,"0"0"-115"-15,0 0-2 16,0 0-42-16,0 0-59 15,0 0-39-15,0 0-31 16,5-15-3-16,-5 15-4 16,0 0-5-16,0 0-1 15,3 0-3-15,-3 11-4 16,0 12-2-16,-8 6 11 16,-9 2 6-16,-2 1-7 15,2-3-7-15,1-2-2 0,0 2 2 16,7-5-3-1,-1-6 1-15,7 1 1 0,3-5-3 16,0-5 0 0,0-1-1-16,0-2-2 15,0-4 3-15,0 7-7 0,0 0 3 16,19-1-6-16,0-2 4 16,14-3-3-16,-3 0 2 15,6-2-2-15,2-1 0 16,-4 0 8-16,-2 0-1 15,1 0-1-15,-11 0 2 16,-3 0 2-16,-4-7 0 16,-5-7 2-16,-1 0-3 15,1-1 2-15,-7-2 3 16,3 0-3-16,2 3 3 0,-8-3-3 16,2-1 0-16,-2 1-1 15,0 6 7-15,0-1-1 16,0 4 3-16,0 4 0 15,0-1 1-15,0 2-3 16,0 1-1-16,0 2 1 16,0-4 0-16,0 4-6 15,0 0 3-15,0 0-1 16,0 0-2-16,-2 0-2 16,-9 0 0-16,2 26 0 15,-7 11 1-15,6 12 0 16,4 5 1-16,3 1-2 0,3-1 0 15,0 3 1-15,0 0-1 16,-10 4-20-16,4 4-44 16,0-2-97-16,6-12-316 15</inkml:trace>
  <inkml:trace contextRef="#ctx0" brushRef="#br1" timeOffset="-241702">3247 3457 707 0,'0'0'173'15,"0"0"-49"-15,0 0 27 16,0 0-29-16,0 0-31 16,0 0-33-16,-7-16-6 15,7 16-4-15,0 0-12 16,0 0-13-16,3-3-6 15,4 3-13-15,8 0 0 16,9 0 1-16,1 0 0 16,0 0-2-16,-3 0-2 15,-3 0 0-15,-6 0-1 0,-1 5-1 16,-5 9 0 0,-4 7-1-16,-3 2 1 0,0 6 1 15,0 4 1-15,-19 5 2 16,-10 3-2-16,-2-2 0 15,1-2 3 1,5-2-4-16,3-13 0 0,13-6 2 16,6-9-2-16,3-7-1 15,0 0 1-15,0 0-1 16,0 0 1-16,0 0-2 16,18 0-3-16,11 0 5 15,7 0 3-15,-2 0-3 0,-2 0-14 16,-7 3-45-16,-9 5-123 15,-7 7-167-15,-9 5-276 16</inkml:trace>
  <inkml:trace contextRef="#ctx0" brushRef="#br1" timeOffset="-240300">1918 5236 558 0,'0'0'273'15,"0"0"-124"-15,0 0-31 16,0 0 22-16,0 0-22 16,0 0-49-16,27-118-8 15,-27 96-15-15,0 5-11 16,-8 3-11-16,-3 5-7 16,-6 7 0-16,-2 2-14 15,0 0-3-15,0 0-1 16,-3 0 1-16,3 18-1 0,2 3 2 15,6 2-1-15,8 0 1 16,-2 0-1-16,5 2-5 16,0 4 4-16,13 0-4 15,20-4 0-15,4 4 5 16,5-1-2-16,0 1 0 31,-1 0 2-31,-7-4 0 0,-8-1-1 0,-8-2-2 16,-5-1 2-16,-10-1-1 15,-3-3 2-15,0 3-5 16,-19-4 5-16,-15-1-1 16,-1-6 2-16,0-7-2 15,4-2 2-15,4 0 0 0,5 0 2 16,10-14-1-16,5-12 0 16,7-2-2-16,0-7 1 15,0-3-1-15,19-12 0 16,22-8-1-16,8-5-11 15,-2 6-41-15,-15 17-21 16,-23 15-79-16,-9 17-45 16,0 8-103-16,-16 0-417 15</inkml:trace>
  <inkml:trace contextRef="#ctx0" brushRef="#br1" timeOffset="-233992">5554 1559 349 0,'0'0'185'0,"0"0"-61"16,0 0-13-16,0 0 11 16,0 0-31-16,0 0-18 15,11-11-15-15,-11 11-23 16,0 0-13-16,0 0-17 15,0 0-5-15,0 17-5 16,0 20 5-16,-9 3 17 16,-10 1 2-16,0-13-11 15,6-2-2-15,4-12 0 16,2-3-5-16,4-7-1 16,3-4 1-16,0 3 1 15,0-3-1-15,0 0 2 0,0 0 2 16,0 0 1-16,0 0 1 15,0 0-3-15,13-7 3 16,6-4-7-16,3 3 0 16,6 2 0-16,2 3-2 15,1 0 0-15,4 3 1 16,-3 0 1-16,-7 0-2 16,-5 0 0-16,-4 12 1 15,-7 5-2-15,-6 9-2 16,-3-1 3-16,0-3 0 15,-6 2 2-15,-19-7-1 16,-8-5 2-16,-2-1 1 16,1-2-1-16,-1-3 2 15,7-4 1-15,-2-2-4 16,8 0-11-16,9 0-26 0,1 0-68 16,9 0-56-16,3 0-68 15,0-2-178-15</inkml:trace>
  <inkml:trace contextRef="#ctx0" brushRef="#br1" timeOffset="-233723">5546 1648 355 0,'0'0'161'0,"0"0"-46"16,0 0-10-16,0 0-20 0,0 0-25 15,0 0 5-15,8-80-25 16,42 60-20-16,20-5-4 16,5 4 8-16,5 1-8 15,-20 8-7-15,-21 7-2 16,-23 2-5-16,-16 3-2 16,0 0 0-16,0 0-18 15,0 0-80-15,-19 12-48 16,-11 11-206-16</inkml:trace>
  <inkml:trace contextRef="#ctx0" brushRef="#br1" timeOffset="-230632">5458 3181 325 0,'0'0'389'0,"0"0"-246"0,0 0-6 15,0 0-26 1,0 0 12-16,0 0-25 0,19-32-25 16,-16 32-18-16,-3 0-18 15,0 0-12-15,0 0-11 16,0 0-9-16,0 0-5 15,0 7-7-15,-6 18 7 16,-21 6 25-16,2 1-15 16,3-1-4-16,6-11-2 15,7 0-1-15,-1-6-3 16,7-8 2-16,3-3-2 16,-3-3 2-16,3 0 0 15,0 0 1-15,0 0-2 16,0 0-1-16,0 0 0 0,6 0-5 15,16 0 3-15,7 0 2 16,10-3 5-16,-1 0-5 16,-7 3 1-16,-6 0-1 15,2 0-2-15,-8 0 1 16,0 0 0-16,-4 12-1 16,-5 5 1-16,-4 6-1 15,-6-1 0-15,0 4 2 16,0-3 1-16,-6 0-1 15,-23-3 2-15,-5-6-2 16,-8 0 1-16,-3-8-2 16,-5-6 1-16,2 0-45 15,7 0-63-15,12 0-52 0,10-12-57 16,10-4-34-16,9-10-40 16,0-6-190-16</inkml:trace>
  <inkml:trace contextRef="#ctx0" brushRef="#br1" timeOffset="-230368">5471 3143 439 0,'0'0'176'0,"0"0"-37"16,0 0-1-16,0 0-18 15,0 0-31-15,0 0-28 0,31-28-24 16,-3 22-4-16,18-5-2 15,10-3 0-15,8-1 3 16,12-5-11-16,-3 2-11 16,-12 4-7-16,-20 6-4 15,-25 6-1-15,-16 2-15 16,0 0-59-16,-10 0-89 16,-21 5-84-16,-10 20-382 15</inkml:trace>
  <inkml:trace contextRef="#ctx0" brushRef="#br1" timeOffset="-229138">5711 5013 417 0,'0'0'238'15,"0"0"-75"-15,0 0-30 16,0 0 1-16,0 0-42 0,0 0-9 16,13-77-15-16,-13 66-5 15,3-3-21-15,-3 2-9 16,0 0-7-16,0 1-2 15,0 5-8-15,0 0-6 16,-16 4-7-16,4 2-3 16,-10 0-4-16,0 0 2 15,-4 0 2-15,4 0-10 16,2 14 10-16,9 3 2 16,0-3-2-16,5 4-1 15,6-4-8-15,0 4 2 16,0-5-8-16,0-1 4 0,9-10-6 15,13 2 3-15,2-4 2 16,1 0 8-16,6 0 4 16,-2 0 4-1,-1-4-2-15,-3-6-1 0,-5 0-1 16,-7 5 1-16,-7 5-1 16,-3 0 1-16,1 0 1 15,-4 0 1-15,0 0-1 16,0 0 0-16,0 0-2 15,0 9-5-15,3 13 5 16,0 10 6-16,0 2 5 16,-3 3-9-16,0 4-1 15,-3-2 0-15,-16 4-1 0,0-5-41 16,10-4-155 0,9-6-134-16</inkml:trace>
  <inkml:trace contextRef="#ctx0" brushRef="#br1" timeOffset="-226522">7846 3595 148 0,'0'0'474'0,"0"0"-275"16,0 0-78-16,0 0-5 16,0 0-11-16,0 0-22 15,0 0-6-15,6-49-22 16,-6 49-21-16,0 0-4 15,3 0-7-15,-3 0-2 16,0 0 0-16,0 0-2 16,0 0-8-16,0 0-11 0,0 35 0 15,0 11 3-15,-12 8 22 16,-4-2-12-16,3-13-5 16,-2 1-7-16,5-5 1 31,-2-2-1-31,5-7 2 0,1-8 0 0,3-7-3 15,3-8 1-15,0-3-1 16,0 0 0-16,0 0-3 16,0 0 2-16,0 0-4 15,0 0 1-15,22 0-7 16,13 3 11-16,2-3 1 16,9 0 1-16,1 0-3 15,0 0 2-15,-8-8-1 0,-7-4 1 16,-13 4 0-1,-7-7-1-15,-2-4 8 0,-7-2-3 16,-3-2 2-16,0-3-2 16,0 9-3-16,0-3 5 15,-6 9 1-15,-4 3 2 16,4 4 0-16,3 4-4 16,3 0 0-16,0 0-5 15,0 0 6-15,0 0-7 16,0 0 0-16,0 0-3 15,0 32-5-15,0 19 8 16,0 15 3-16,0 8-2 0,0 1 0 16,0 4-1-1,0 8 0-15,-19 4-30 0,-10 3-201 16,6-11-1111-16</inkml:trace>
  <inkml:trace contextRef="#ctx0" brushRef="#br2" timeOffset="-196019">0 3753 370 0,'0'0'169'0,"0"0"15"15,0 0-13-15,0 0-75 16,0 0-7-16,0 0-10 15,10-40-32-15,2 11-12 16,1-5 10-16,3-7 5 16,6-10-6-16,6-12-12 15,8-17-14-15,5-11-5 16,6-1-9-16,-1 12 1 16,-9 17 4-16,-11 20 0 15,-17 20 1 1,-6 12 3-16,-3 8 7 0,0 3-3 15,0 0-6-15,0 0-5 16,0 0-6-16,0 0-2 16,0 0-12-16,0 0-1 15,-3 3 1-15,-9 16 14 0,-7 10-6 16,3 3 6-16,2-6-14 16,9-3 11-16,-1-3-13 15,6-4-2-15,0 2-3 16,0-1 15-16,6 1-3 15,16 5-19-15,6-1 11 16,1 10 15-16,-1-4 0 16,-6 3-3-16,-3 1 4 15,-2-6 1-15,-9-1 0 16,0 1 0-16,-8-3-5 0,0-1-8 16,0-1 3-1,-13-7 3-15,-18-6 7 0,-8-4 5 16,-2-4-5-16,0 0-5 15,2 0 5-15,7-4-12 16,7-13-17-16,12-12-9 16,10 1-14-16,3-6-29 15,0-6-24-15,44-9 14 16,13 4-46-16,7 5-330 16</inkml:trace>
  <inkml:trace contextRef="#ctx0" brushRef="#br2" timeOffset="-194286">620 3204 352 0,'0'0'218'0,"0"0"-82"16,0 0-11-16,0 0-32 15,0 0-13-15,0 0-25 16,-16-41-19-16,10 41-36 16,-10 0 5-16,-1 14 7 15,-5 18-10-15,3 4 0 16,6 6-2-16,1-2 4 16,9-3-4-16,3-6 0 0,0-6 0 15,3-4 0-15,19-9 5 16,6-10-2-16,2-2-2 15,-2 0 2-15,1 0 1 16,-4-6 3-16,-6-11-1 16,-10-6 2-16,-3 0 6 15,-6-8-7-15,0-3 12 16,0 0-1-16,-18 0-4 16,-14 1-2-16,-3 5 0 15,1 8-10-15,1 9 1 16,5 6-3-16,6 5 0 15,-1 0-4-15,8 0 4 16,2 0-1-16,4 11 1 0,4 11 0 16,5 7 2-1,0 2-2-15,11 1-3 0,17-6 1 16,10-6-2-16,3-9 0 16,1-8-6-16,2-3 10 15,-3 0 1-15,-6 0 2 16,-5-14 0-16,-5-6 0 15,-6-4 3 1,-10 1-4-16,1-2 2 0,-7-1 10 16,0 3-9-16,-3 6 10 15,0 4 3-15,0 0-3 16,0 11 6-16,0-1 4 0,0 0 2 16,0 3-20-1,0 0-7-15,0 0-6 0,0 0-12 16,0 21 18-16,0 4 0 15,0-2 4-15,3-3-4 16,10-6 1-16,-1-7-2 16,1 1 0-16,4-6 1 15,-6 1-2-15,3-3 2 16,-1 0 0-16,-4 0 8 16,1 0-4-16,-1-9 1 15,-6 4 2-15,0 1-6 16,-3 2 6-16,0-1 2 15,0 0-8-15,0 3-1 16,0 0 0-16,0 0-6 16,0 0 1-16,3 0-7 15,4 0 9-15,2 0 2 16,1 3 1-16,-4 2 1 0,4 0-1 16,-4-5-3-16,-3 0 3 15,0 0 1-15,0 0 5 16,-3 0-2-16,10 0-3 15,-1-1 7-15,2-13-4 16,0-7-3-16,-3 4 4 16,-2-6-4-16,3 1 0 15,-2-2 0-15,2 7-1 16,-6 5 0-16,0 10 0 16,-3 2 0-16,0 0 0 0,0 0-7 15,7 0 6-15,2 0-7 16,4 0 1-16,3 2 3 15,-4 16 2-15,1-4 1 16,-4 3-1-16,2 1-4 16,-6-5 6-16,1 5 1 15,5-4-1-15,-5-2 0 16,4 0-1-16,-4-4 1 16,0-2 0-16,4-5 3 15,-4-1-3-15,0 0-2 16,7 0 2-16,-3 0 5 15,5-1-3-15,1-19-1 16,0-4 3-16,4-2-2 16,-4-1-1-16,2-8 0 15,1 1-1-15,0-1 1 0,0 9-1 16,-6 10-1-16,-4 7 0 16,1 9-1-16,-4 0-6 15,8 0-6-15,-3 0 7 16,3 20 2-16,-1-3 2 15,-7-3 0-15,-3-2 1 16,0-7 1-16,-3-1 0 16,0-4 1-16,0 0-1 15,0 0 1-15,0 0 9 16,0 0 1-16,0-4-4 0,0-13-5 16,-6-3-1-1,-8 4 0-15,3 1 0 0,0 4-2 16,0 5-1-16,0 3 1 15,0 3-14-15,-3 0-8 16,4 9 15-16,4 19 9 16,0 6-2-16,6 3-1 15,0 1-8-15,0-7 5 16,25-8 1-16,0-9 2 16,5-5 2-16,1-6-1 15,1-3 2-15,-1 0 1 16,1 0-1-16,-4-26 2 15,-1-3 0-15,-8-5-2 16,-4 0 4-16,-5-4-4 16,-7 2 2-16,-3-2-2 0,0 7 1 15,0 9 1-15,0 7 3 16,-10 12 5-16,1 3-4 16,-4 0-6-16,7 26-11 15,3 10 7-15,3 11 8 16,0-7-2-16,0-3 1 15,13-12-3-15,15-8 0 16,0-9-5-16,5-4-2 16,8-4-18-16,-6 0-55 15,-7-6-126-15,-18-17-169 16</inkml:trace>
  <inkml:trace contextRef="#ctx0" brushRef="#br2" timeOffset="-193399">975 3143 59 0,'0'0'107'15,"0"0"-25"-15,0 0-9 16,0 0-4-16,0 0-26 16,0 0-13-16,-12-8 13 15,12 5-10-15,0 3 1 16,0-4-6-16,-4 4 10 15,4-2 27-15,-3-1-24 16,0 0-2-16,-3-2-2 16,3 2-1-16,3 0 12 15,0 3-10-15,0 0 0 16,0 0-5-16,0 0-8 16,0-3-4-16,0 3-6 0,0 0 0 15,0 0-4-15,0 0 3 16,0 0-6-16,0 0 1 15,0 0-4-15,0 0-5 16,0 0-10-16,0 17 8 16,0 17-4-16,-13 4-91 15,-6 5-138-15,0 2-319 16</inkml:trace>
  <inkml:trace contextRef="#ctx0" brushRef="#br0" timeOffset="-164044">4353 1099 563 0,'0'0'184'16,"0"0"8"-16,0 0-38 16,0 0-84-16,0 0-1 15,0 0-19-15,-17 3-18 16,-21 32 14-16,-6 2-1 16,-8 3-4-16,-1 5-17 15,5-2-9-15,3-3 2 16,4-3-7-16,3-8-4 15,4-9-4-15,7-4-1 16,8-6 4-16,13-7-3 16,0-3 5-16,3 0-2 15,1 0-1-15,2-5-2 16,0-19-3-16,0-5 1 0,0-2-1 16,0-1 1-1,2 4 0-15,7 5-1 0,2 11 0 16,-3 4-6-16,6 2-1 15,0 6 6-15,6 0-8 16,6 0 10-16,2 0 2 16,5 0 0-16,0 14-2 15,-6 6 0-15,4 7 0 16,-6-2 1-16,-3 3 0 16,5 2-1-16,-2-5 2 15,0-1 0-15,7-6-3 16,2-2 2-16,9-11-2 0,1-5 4 15,-3 0-3-15,3 0 3 16,-2-3-3-16,-11-17 2 16,-5-9 0-16,-11-2 7 15,-8-6-3-15,-7-3 7 16,0 0-2-16,-22 0 6 16,-13 8-1-16,-6 7-8 15,5 7 5-15,-2 13-1 16,1 2-6-16,-1 3-4 15,-4 0-1-15,4 0 3 16,-3 8-4-16,5 12-12 16,8 9-79-16,21 2-180 15,7-2-283-15</inkml:trace>
  <inkml:trace contextRef="#ctx0" brushRef="#br0" timeOffset="-162746">8720 1411 573 0,'0'0'176'16,"0"0"-28"-16,0 0-31 15,0 0-41-15,0 0-33 0,0 0-10 16,0-6-9 0,-13 29-12-16,-28 14 19 0,-9 6 10 15,-5-3 6-15,8-9-12 16,6-2-12-16,-1-3-1 15,7-3-7-15,3-3-9 16,1-7 3-16,12 0-5 16,2-5 0-16,8-5-1 15,9-3 1-15,0 0 4 16,0 0 0-16,0-5 3 16,0-21-11-16,0-6 0 15,0-5 0-15,0 0 1 16,3 3 1-16,9 2-2 15,-1 9 0-15,2 5 0 0,-4 8-6 16,-1 4-4 0,6 4 4-16,5 2 4 0,6 0 1 15,4 0 1-15,5 0 1 16,2 13-1-16,-1 10 0 16,-7-3 2-16,4 3 0 15,-4-3-2-15,8 2 1 16,-1-1 0-16,2-4 0 15,-2-2-1-15,4-1 2 16,2-6-1-16,-3-2 0 16,1-3 0-16,-8-3 0 15,-2 0 4-15,-4 0-4 16,-3 0 0-16,0-9 3 16,-3-11 4-16,1-7-6 15,-7-9 7-15,-4-1 2 0,-9-9 1 16,0-3 2-1,0-2 5-15,-28 0-12 0,-11 11-1 16,4 12-1 0,0 10-2-16,1 12-2 0,1 6-1 15,-2 0-1-15,-2 17-2 16,2 18-12-16,2 1-53 16,5 8-152-16,9-4-117 15,3-7-376-15</inkml:trace>
  <inkml:trace contextRef="#ctx0" brushRef="#br0" timeOffset="-161623">4149 6096 404 0,'0'0'391'0,"0"0"-246"16,0 0 10-16,0 0-18 15,0 0-72-15,0 0-23 16,-25 4-17-16,-21 27 9 16,-7 12-13-16,-1-4 1 15,-4 5-1-15,-2-3-4 16,0 1-7-16,4-5 1 16,4-6-7-16,14-5-1 15,13-12 0-15,11-8-1 16,8-3-1-16,6-3 0 15,0 0 8-15,0 0-1 16,0-15-3-16,-2-14-5 0,-1-7-8 16,3-4 8-16,0 1 3 15,0-2-3-15,0 1-1 16,11 8-6-16,9 7-3 16,-4 6 4-16,6 12 4 15,3 7 1-15,4 0 2 16,2 0-2-16,5 6-1 15,-4 16 2-15,-1 10 0 16,-1 2 0-16,-5 6 3 16,3 0-3-16,-3 1-2 15,4-2 1-15,-1-5-4 16,-3-2 5-16,5-9 2 16,-5-6-2-16,0-6-5 15,-3-4 3-15,1-7 1 16,-5 0-17-16,1 0 18 0,0-9 2 15,-2-17 5-15,-7-9-3 16,-7-1 3-16,-3-11-3 16,0 2 1-16,-3 2-5 15,-13 12 1-15,-9 8 1 16,-14 15 1-16,-9 8-6 16,-8 0-15-16,1 25-146 15,14 18-278-15</inkml:trace>
  <inkml:trace contextRef="#ctx0" brushRef="#br0" timeOffset="-160539">8567 6220 733 0,'0'0'180'0,"0"0"-104"16,0 0 67-16,0 0-21 15,0 0-48-15,0 0-7 16,-75 23 30-16,45-6-43 16,2 3-11-16,-4 6-14 0,-9 5-18 15,-4 3 7-15,-5 8-9 16,-4-4 4-16,-1 2-6 15,-2-6-1-15,10-5-5 16,16-11 4-16,7-7-2 16,15-8-1-16,3-3-2 15,4 0 9-15,-3 0-4 16,5-14-5-16,0-18-2 16,0-11-3-16,19-6 1 15,11 1 3-15,1-1-2 16,-2 4-1-16,-4 10 2 15,-3 7-2-15,-8 13 3 0,-9 4-4 16,-2 5-1-16,0 4 1 16,-3 2 1-16,14 0 0 15,5 0 0-15,6 11 4 16,3 20 3-16,-2 0-3 16,2 7 1-16,-3 1 2 15,5-1-1-15,-5-7 2 16,-3-5-4-16,3-3 0 15,2-3 0-15,4-5 2 16,4-7-2-16,0-3 2 16,-4-5-2-16,-1 0-1 15,-2 0 1-15,-3 0 2 16,-3-16 1-16,-3-10 1 0,-9-9 4 16,-10-2 5-1,0-3 0-15,-7-6-1 0,-24 3-8 16,-7 1 2-16,-9 5-6 15,-11 11 0-15,-8 16-4 16,-8 10-13-16,-3 4-51 16,1 28-157-16,12-1-377 15</inkml:trace>
  <inkml:trace contextRef="#ctx0" brushRef="#br0" timeOffset="-155902">1065 2297 302 0,'0'0'424'0,"0"0"-261"15,0 0-33-15,0 0 16 16,0 0-21-16,0 0-35 16,0 0-20-16,-7-8-19 15,7 8-3-15,-3 0-20 16,3 0-8-16,0 0-2 15,0 0-5-15,-3 0-4 16,3 0-3-16,-11 6-6 16,3 19 2-16,-1 13-1 15,-2 1 1-15,11 1-2 0,0-2 0 16,0-1-1 0,0-10 0-16,3-1 1 15,19 1-4-15,8-10 4 0,1 0 0 16,1-9 3-1,-1-4-2-15,-1-4 0 0,1 0-2 16,-2 0 2-16,-1 0 5 16,-6-12-1-16,-6-2-2 15,-7-6 4-15,-4-3 1 16,-2-7-3-16,-3-3 0 16,0-7 1-16,0-6 5 15,-14 0 3-15,-11-8-4 16,-7 0-2-16,-6 5-2 15,1 3-1 1,-5 18-5-16,4 10-4 0,0 16-3 0,2 2 4 16,6 6-4-16,3 36 6 15,12 19-31-15,11 16-96 16,4-3-276-16</inkml:trace>
  <inkml:trace contextRef="#ctx0" brushRef="#br0" timeOffset="-116190">4003 1059 458 0,'0'0'162'0,"0"0"14"15,0 0-37-15,0 0-19 16,0 0-18-16,0 0-4 15,0 0 14-15,0 0-69 16,-29-34 1-16,29 34-4 16,0 0 4-16,0-3-4 15,0 3-5-15,0-3-5 16,3 3 0-16,1-3-8 16,-1 3-10-16,0 0 5 15,-3 0-10-15,9 0-1 16,4 0-4-16,12 18 2 15,11 16 8-15,8 9 0 0,0 5 0 16,11 9-5-16,-1 10 6 16,-1 6-8-16,2 8 4 15,-2 5-5-15,1-8 0 16,-2-5 3-16,-8-10-2 16,-6-14-5-16,-7-10 5 15,-1-7-1-15,-8-9-4 16,-7-9 6-16,-8-6-6 15,-7-4 1-15,0-4 0 16,0 0 1-16,0 0 1 16,0 0 0-16,0 0 0 15,0 0-2-15,0 0 2 16,0 0-2-16,0 0 3 0,0 0-2 16,0 0-2-16,0 0 2 15,0 0-2-15,0 0-11 16,0 0-34-16,-19 0-33 15,-6 0-63-15,-8 0-139 16,1 0-170-16</inkml:trace>
  <inkml:trace contextRef="#ctx0" brushRef="#br0" timeOffset="-97913">4092 368 470 0,'0'0'274'16,"0"0"-81"-16,0 0-51 15,0 0-27-15,0 0-4 16,0 0-12-16,0-81-28 16,0 81-18-16,3 0-8 15,0 0-17-15,-3 0-12 16,3 0-11-16,-3 0-2 15,0 0-3-15,0 0-8 0,0 20 5 16,4 6 3 0,-4 5 6-16,0-2-5 0,0 4 0 15,0-3 1-15,0-4-1 16,0 0-1-16,0-6 4 16,0-7-4-16,0-1 0 15,0-6 0 1,3-3 0-16,3-3-9 0,4 3 7 15,-1 3-3-15,4-4-2 16,6 2-2-16,-4-4 2 16,7 0 5-16,5 0 1 15,1 0-5-15,0-6 6 16,-2-6 0-16,-4-2 3 16,-5-1 0-16,-6 0-3 15,-3 2 2-15,-2 1 2 16,0-5-3-16,-6 0 6 0,0 3 0 15,0-2 6-15,0 1 5 16,0 2-4-16,0 3 3 16,0 1 1-16,0 6-1 15,0 0-5-15,0 3-3 16,0 0-2-16,0 0-7 16,0 0 0-16,0 0-2 15,0 0-4-15,0 15-1 16,0 19 7-16,0 6 0 0,0 8 0 15,0-5 2 1,0 1-2-16,0 7 0 0,2 3-41 16,6 9-82-16,-8 3-102 15,0-3-590-15</inkml:trace>
  <inkml:trace contextRef="#ctx0" brushRef="#br0" timeOffset="-72087">4406 5892 736 0,'0'0'227'15,"0"0"-88"-15,0 0 38 0,0 0-50 16,0 0-54-16,0 0-34 16,0 0 11-16,0 0-9 15,0 0-23-15,0 0 5 16,10-21-3-16,-10 21 2 16,0 0-3-16,0 0-6 15,0 0-1-15,0 0-5 16,0 15-2-16,-33 25-4 15,-24 19 15-15,-15 22-10 16,-17 13-2 0,-9 8 6-16,-11 7 7 0,-2 0-2 15,9-3-3-15,17-11 6 16,14-16-8-16,24-18-3 16,12-16-3-16,13-19 3 15,13-12-3-15,6-11-1 16,-2-3-1-16,5 0 0 15,0 0 1-15,0 0-2 16,0 0 1-16,0 0 2 0,0 0-2 16,0 0-1-16,0 0-1 15,0 0 0-15,0 0 0 16,0 0-1-16,0 0-7 16,0 0-27-16,0 0-13 15,0 0-32-15,0 0-13 16,0 0-48-16,8-5-133 15,23-33-301-15</inkml:trace>
  <inkml:trace contextRef="#ctx0" brushRef="#br0" timeOffset="118634">4081 7032 616 0,'0'0'267'15,"0"0"-125"-15,0 0-15 16,0 0 4-16,0 0-65 16,0 0-25-16,5-140 5 15,-5 119 0-15,-5 5-14 16,-6 10-5-16,5 6-9 15,-2 0-16-15,5 0-2 16,-5 0-1-16,-15 4-13 16,-3 14 14-16,1 8 0 15,6-3-1-15,10 6-1 0,4-1-1 16,5 7-1-16,0-1-7 16,5 3-7-16,17 1 16 15,0-4-10-15,3 0 2 16,0-5 8-16,-9-4 0 15,-2-1-2-15,-6-5 4 16,-8-7-1-16,0-1-4 16,0 1-5-16,0 7-5 15,-19 7 7-15,-22 9 8 16,-9-4 9-16,6-11-3 16,8-6-4-16,14-8 2 15,6-6-1-15,13 0 5 16,0 0 7-16,3-25-15 15,0-15 2-15,9-10-1 0,21-1 1 16,3 0-1-16,0 5 1 16,-5 3 1-16,-3 0-2 15,-9 13-1 1,-3 6 0-16,-7 9-5 16,-6 7-45-16,0 6-98 0,0 2-149 15,0 0-174-15</inkml:trace>
  <inkml:trace contextRef="#ctx0" brushRef="#br0" timeOffset="120755">4279 6732 641 0,'0'0'160'16,"0"0"-58"-16,0 0 43 0,0 0-7 16,0 0-37-16,0 0-14 15,10-12-12-15,-10 12-35 16,0 0-18-16,0 0-6 15,0 44 0-15,-38 21-11 16,-17 24 52-16,-11 7-13 16,-5 1-22-16,-1 4-9 15,1 2 2-15,5 0-7 16,6-9 3-16,18-17-5 16,11-20-2-16,12-10 1 0,6-16-4 15,7-14 4-15,3-6-3 16,3-5-1-16,0-3 0 15,0-3 3-15,0 3-2 16,0-3 4-16,0 0-3 16,0 0 0-16,0 0-3 15,0 0 0-15,0 0-22 16,0 2-31-16,0 5-49 16,0 4-90-16,0 4-217 15,6 1-551-15</inkml:trace>
  <inkml:trace contextRef="#ctx0" brushRef="#br0" timeOffset="139003">8552 1033 758 0,'0'0'257'0,"0"0"-105"15,0 0-39-15,0 0 7 16,0 0-49-16,0 0-14 16,0 0-1-16,28-14-21 15,-25 14-6-15,-3 0 0 16,0 0-8-16,0 0-4 15,0 0 0-15,6 23-14 16,7 23 3-16,9 20 7 16,8 27 22-16,-2 6-22 31,0 12 9-31,-2 6 3 0,-11-2-9 0,-7 2-3 16,-8-12 2-16,0-7-3 15,0-13-1 1,0-16-1-16,0-15-2 15,0-22-8-15,0-18 6 0,0-8-4 0,0-6-2 16,0 0 8-16,0 0-5 16,0 0 0-16,0 0-3 15,0 0-11-15,0 0-36 16,0 0-24-16,0-24-22 16,19-18 0-16,3-15-209 15,3-15-127-15</inkml:trace>
  <inkml:trace contextRef="#ctx0" brushRef="#br0" timeOffset="139662">9276 152 755 0,'0'0'223'15,"0"0"-94"-15,0 0 14 16,0 0-25-16,0 0-19 15,0 0-39-15,-19-122-19 16,2 111-10-16,3 5-14 16,-3 0-6-16,1 4 0 15,0 2-2-15,-6 0-4 16,-6 0-1-16,-10 25-3 16,-7 15-1-16,4 6 0 15,3 5 0-15,16-2 0 16,11-6-2-16,11-6 2 15,0-6-5-15,14-10 4 0,17-10-4 16,7-11-5-16,16 0 10 16,7-4 3-16,2-26-2 15,-5-2 5-15,-14-2 0 16,-12-3-5-16,-12-3 2 16,-9 5 2-16,-5 10 1 15,-6 11 2-15,0 11 8 16,0 3 5-16,0 0-21 15,0 34-10-15,-17 25 10 16,-3 22 4-16,-3 13 13 16,8 12 3-16,5 0 4 15,4-1-6-15,3-1-7 0,3-19 1 16,0-10 0-16,0-18-9 16,0-17-1-16,6-15 2 15,0-7-4-15,1-7-4 16,-7-2-61-16,0-6-95 15,0-3-293-15</inkml:trace>
  <inkml:trace contextRef="#ctx0" brushRef="#br0" timeOffset="237749">8498 6129 182 0,'0'0'207'0,"0"0"-52"15,0 0-11-15,19-146-23 16,-10 108-4-16,1 7-23 15,-4 5 3-15,0 1 5 16,-2 5 4-16,-1 8-33 16,0 0-9-16,0 10 6 15,-3 2-19-15,6 0-15 16,-6 0-5-16,4 0-6 16,-1 0-4-16,-3 0-5 15,0 0-10-15,0 28-6 0,0 28 3 16,-16 23 16-16,-19 24 11 15,-12 8-14 1,-11 13-3-16,-8 7 3 0,2 14-6 16,4-1 0-16,16-19-5 15,14-21-3-15,14-42 4 16,13-31-4-16,3-19 1 16,0-12-3-16,0 0 0 15,0 0 5-15,0 0-4 16,0 0 6-16,0 0-5 15,0 0-2-15,0 0 7 16,0 0-7-16,0 0-7 16,0 0-21-16,0-20-34 15,16-8-24-15,12-7-66 16,-1 9-201-16,-18 18-346 16</inkml:trace>
  <inkml:trace contextRef="#ctx0" brushRef="#br0" timeOffset="238298">7885 7472 731 0,'0'0'210'15,"0"0"-83"-15,0 0 15 0,0 0-13 16,0 0-2-16,0 0-50 16,19-77-12-16,-19 77-16 15,0 0-15-15,0 0-10 16,0 0-7-16,0 0-1 15,0 0-5-15,0 8-3 16,0 21-8-16,0 17 0 16,0 17 23-16,0 6-15 15,0-1-1-15,0 0 3 16,0-4-4-16,0-13-3 16,0-5-1-16,0-12-2 15,0-9-1-15,0-4-32 0,0-1-39 16,0 0-36-16,-3-3-75 15,3-9-192-15,0-8-227 16</inkml:trace>
  <inkml:trace contextRef="#ctx0" brushRef="#br0" timeOffset="238748">8297 7466 371 0,'0'0'494'15,"0"0"-349"-15,0 0-28 16,0 0 36-16,0 0-40 16,0 0-33-16,-11-59-17 0,11 59-15 15,0 0-17 1,0 0-12-16,0 0-3 0,0 0-4 16,0 0-5-16,0 0 6 15,0 0-9-15,0 6-2 16,0 13-1-16,0 13 8 15,0-4-6-15,0 1 1 16,2-1-2-16,7-2-1 16,8-3 1-16,-1 3-2 15,-2-4 1-15,6 2 2 16,-1-1 0-16,0-1 0 16,0 1 3-16,-9 0-4 15,-4-3 4-15,-3 0 2 16,-3-4-1-16,0 2 3 0,0 2 5 15,-6 0-4-15,-23 3-2 16,-8 3-1-16,-12-2-2 16,2-2-3-16,0-8-3 15,6-3-10-15,11-5-37 16,14-6-21-16,13 0-55 16,3-31-96-16,44-35-148 15</inkml:trace>
  <inkml:trace contextRef="#ctx0" brushRef="#br0" timeOffset="238993">8361 7478 719 0,'0'0'247'0,"0"0"-80"0,0 0 1 15,0 0-16-15,0 0-81 16,0 0-35-16,-9-43-23 15,53 18-2-15,16-4-10 16,17 3 0-16,-5 2 3 16,2 8-4-16,-17 5-13 15,-15 8-33-15,-14 3-66 16,-12 0-60-16,-7 0-63 16,-6 0-138-16</inkml:trace>
  <inkml:trace contextRef="#ctx0" brushRef="#br0" timeOffset="292976">7712 7898 672 0,'0'0'224'0,"0"0"-134"0,0 0 22 15,0 0 20 1,0 0-36-16,0 0-22 0,0 0-10 16,-126 103 2-16,126-103-20 15,3 0-2-15,35-2-19 16,38-36-14-16,51-19 25 15,54-23-13-15,23-20-9 16,15-12-2 0,-15 4-1-16,-26 11 5 0,-29 16-1 15,-42 24 8-15,-33 20-8 16,-33 17 4-16,-24 12-2 16,-14 4 2-16,-3 4-11 15,0 0-5-15,0 0 7 16,0 0-9-16,0 0 1 0,0 0-4 15,0 0-5 1,0 0-10-16,-8 0-34 0,-11 4-19 16,-3 18-5-16,-3 10-44 15,9 2-114-15,13 0-108 16,3 1-318-16</inkml:trace>
  <inkml:trace contextRef="#ctx0" brushRef="#br0" timeOffset="293385">9647 7298 931 0,'0'0'178'15,"0"0"-3"-15,0 0-9 16,0 0-51-16,0 0-47 16,0 0-20-16,0-17-16 15,0 17-1-15,0 0-11 16,0 0 2-16,0 0-5 0,0 14-13 16,0 22-1-1,0 17 10-15,8 19 33 0,-3-1-35 16,-2 5 2-16,0 5-7 15,-3-4 8-15,0-11-8 16,0-12 3-16,0-19-6 16,0-10-1-16,0-11-2 15,0-3 0-15,0-11-3 16,0 0-25-16,0 0-50 16,0 0-17-16,0 0-36 15,19-14-167-15,17-20-233 16</inkml:trace>
  <inkml:trace contextRef="#ctx0" brushRef="#br0" timeOffset="293920">10083 7295 642 0,'0'0'289'0,"0"0"-148"16,0 0-5-16,0 0-22 15,0 0-28-15,0 0-40 16,31-91-23-16,-9 82-11 16,5 6-6-16,1 3 2 15,-3 0-3-15,-3 0 8 16,-3 0-5-16,0 8-3 16,-2 10-3-16,-4 7 3 15,-7 4-5-15,-6 5-1 16,0 10 1-16,-22 7 5 0,-23 4 0 15,-3-5 0 1,9-7-3-16,14-17 5 0,17-14-7 16,8-7 0-16,0-2-2 15,0-3 1-15,0 0-2 16,11 0 3-16,16 0 1 16,10 0 6-16,-5 0-6 15,4 0 2-15,-6 6-2 16,0 5-1-16,-2 8 0 15,4-1 2-15,-4 3 0 16,-3 2 2-16,-5-1 6 16,-10 1-1-16,-10 0 0 15,0 2 0-15,-22 1 14 0,-30 3 5 16,-11-6-16-16,-6-6-2 16,-5-8-10-16,11-7 3 15,11-2-3-15,11 0-21 16,13 0-54-16,14-14-70 15,14-15-207-15,0 4-314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09:17.7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113 660 0,'0'0'187'0,"0"0"-36"0,0 0-31 16,0 0-6-16,0 0-27 16,0 0-15-16,3-75-2 15,-3 69-15-15,0-2-18 16,-3-1-20-16,-25 1-1 15,-5 5-1-15,-8-1-6 16,-3 4-9-16,-8 0 2 16,2 4-1-16,3 17-2 15,9 0 3-15,11-1-3 16,16 1 1-16,11-1-4 0,0 5-1 16,0 1 3-1,2 6-1-15,18-1 2 0,2-6 0 16,-3 1 0-1,0 1 2-15,0-9-2 0,-7 6 2 16,-2-4-1-16,-4-6 0 16,-6 0 0-16,0-2 1 15,0-4 0-15,0 1-1 16,0 2 0-16,-12-2 1 16,-17 3 4-16,-12-2-5 15,-4 2 4-15,4-3-3 16,13-4-1-16,12-1 0 15,9-4 0-15,7 0-2 16,0 0-1-16,0 0 1 16,0 0 0-16,0 0-5 15,0 0-1-15,10 0-22 0,9 0 24 16,0 0 5-16,-7 8 0 16,-5 12-12-16,-1 1 13 15,-6 9 0-15,0 5 0 16,0-1 0-16,-6 7 4 15,-7 1 1-15,4 1 1 16,-1 3 7-16,4 3 4 16,3-1-6-16,3-5-2 15,0-6-1-15,0-6 1 16,22-5-1-16,9-6-2 16,10-11 1-16,5-4 1 15,-2-5-5-15,-5 0 0 16,-8 0-1-16,-9 0-2 0,0-5-11 15,-3-19-75-15,3-4-187 16,0 0-561-16</inkml:trace>
  <inkml:trace contextRef="#ctx0" brushRef="#br0" timeOffset="2266">4225 317 478 0,'0'0'647'0,"0"0"-503"16,0 0-2-16,0 0-21 15,0 0-61-15,0 0-26 16,10-74-30-16,-10 74-4 16,0 18-9-16,0 20 9 15,0 4 6-15,0 4-6 16,-10 2 0-16,1-5 2 15,6-6-1-15,-1-8 2 16,4-10 0-16,0-1-3 16,0-7 0-16,19 7 0 0,10-10-5 15,12 0 5-15,1-2-7 16,-4-6 7-16,-10 0 0 16,-3 0 0-16,-12 0 5 15,1-11 3-15,-9-12-7 16,1 0 1-16,-3 1 4 15,-3 2-6-15,0 0 6 16,0 8 8-16,0 1 2 16,0 5 6-16,0 3-2 15,0 3-7-15,0 0-6 16,0 0-7-16,0 0-4 16,-6 23-6-16,-2 14 10 15,-3 9 2-15,5 2 1 16,3 5-3-16,-4-5 6 0,1-3-6 15,-7 1-1-15,-6-6-25 16,0 0-55-16,-4-6-100 16,15-5-246-16</inkml:trace>
  <inkml:trace contextRef="#ctx0" brushRef="#br0" timeOffset="2935">4892 129 700 0,'0'0'266'0,"0"0"-131"16,0 0 6-16,0 0-45 15,0 0-25-15,0 0-19 16,-16-104-13-16,19 104-26 15,26 0-12-15,5 0-1 16,12 0 0-16,-9 15-2 16,-2 6-2-16,-2 5 4 15,-14 2-2-15,-7 3 1 16,-12 1-1-16,0 2 1 16,-25 7 1-16,-23-2 1 15,-6-1 6-15,13-1-5 16,8-8-1-16,21-1-1 15,9-5 2-15,3 2-2 0,0-2 0 16,12-3 1-16,18-2 1 16,-2-4-2-16,4-6 0 15,-1-2 3-15,2 2 2 16,0 1-5-16,3 0 2 16,-1 2-2-16,-7 1 0 15,-1-1 7-15,-10 3 1 16,-6-2 4-16,-8-7-4 15,-3 3 0-15,0 7-1 16,0 3 10-16,0 10 11 16,0 10 4-16,0 1-15 15,0 7 1-15,0 0 3 0,0 2-10 16,0 1 0-16,0-6 1 16,0 0-1-16,0 3-10 15,0-6 3-15,0-3 1 16,0-3-3-16,0-5 3 15,0-1-4-15,0-2-1 16,-9-6 2-16,-7-3 2 16,-10-3-4-1,-9-5 0-15,-9 0-5 0,-14-7-60 16,-2-2-75-16,-3 3-239 16,2-3-619-16</inkml:trace>
  <inkml:trace contextRef="#ctx0" brushRef="#br0" timeOffset="1543">3114 341 911 0,'0'0'129'16,"0"0"15"-16,0 0-32 15,0 0-23-15,0 0-43 16,0 0-30-16,41-52-9 0,-3 52-6 16,3 0 4-1,1 6-5-15,-8 11 0 0,-8 3-3 16,-11 0 3-16,-12-2-2 16,-3 1-1-16,0 1 3 15,-28 3 2-15,-10-3 2 16,-4 0 0-16,11-2-2 15,12-1 0-15,6-3-2 16,10 0-1-16,3 0 0 16,0-2 1-16,0 0 0 15,16 2 0-15,12 0 4 16,8 3 1-16,2 3-5 16,-7 0 0-16,1 3 1 15,-7 0 0-15,-3 0-1 16,-8 0 0-16,-6-3 1 0,-8-3 2 15,0-3 0-15,0 0 1 16,-30 1 1-16,-19-4 3 16,-1 1-8-16,9-1-20 15,15 3-149-15,22 4-127 16,4-10-143-16</inkml:trace>
  <inkml:trace contextRef="#ctx0" brushRef="#br0" timeOffset="1759">3749 841 531 0,'0'0'283'0,"0"0"-138"0,0 0 23 15,0 0-54-15,0 0-60 16,0 0 11-16,16 63 1 16,-48-23-27-16,-10-3-22 15,1 3-6-15,3-5-10 16,2-7-1-16,8-2-77 15,0-3-158-15,-1-6-159 16</inkml:trace>
  <inkml:trace contextRef="#ctx0" brushRef="#br0" timeOffset="862">2249 450 460 0,'0'0'436'0,"0"0"-292"16,0 0-33-16,0 0-34 0,0 0-25 16,0 0-20-16,175-37 4 15,-163 45-10-15,-5 18-15 16,-7 5-3-16,0 9 3 15,-19 5 4-15,-28 2 0 16,-14-2 7-16,10-7-5 16,13-13-10-16,15-5-4 15,20-11-1-15,3 0-2 16,0-6 2-16,3 5-1 16,36 1 3-16,18 0 5 15,7-2-9-15,5-1-9 16,2-6-73-16,-8 0-88 15,-3 0-153 1,-12 0-370-16</inkml:trace>
  <inkml:trace contextRef="#ctx0" brushRef="#br0" timeOffset="1063">2779 750 424 0,'0'0'307'0,"0"0"-136"15,0 0-29-15,0 0-34 16,0 0-66-16,0 0-10 15,0 26-2-15,-22 11 52 16,-6 3-26-16,-4 9-33 16,1-1-17-16,4 1 3 15,5-4-9-15,7-2-46 16,5-10-164-16,10-3-191 16</inkml:trace>
  <inkml:trace contextRef="#ctx0" brushRef="#br0" timeOffset="273">1476 403 906 0,'0'0'219'0,"0"0"-27"0,0 0-46 15,0 0-61-15,0 0-28 16,0 0-20-16,0-42-12 16,0 42-15-16,0 14-10 15,11 18-3-15,5 13 3 16,-1 7 4-16,1 2-1 15,0-2-1-15,-7-4-2 16,-9 0 0-16,0-4-69 16,0-2-203-16,0-4-382 15</inkml:trace>
  <inkml:trace contextRef="#ctx0" brushRef="#br0" timeOffset="487">1745 904 594 0,'0'0'286'0,"0"0"-159"0,0 0-7 15,0 0-49-15,0 0-18 16,0 0-6-16,-11 55 31 16,-11-21-28-16,-3 6-28 15,-4 4-13-15,1-8 1 16,3 1-10-16,8-3-42 15,17-2-237-15,6-18-251 16</inkml:trace>
  <inkml:trace contextRef="#ctx0" brushRef="#br0" timeOffset="65313">950 1847 542 0,'0'0'196'16,"0"0"-57"-16,0 0-9 15,0 0-24-15,0 0 2 16,0 0-19-16,45-63-20 16,-45 53-4-16,-11-9-26 0,-20 9-29 15,-10-2-10-15,-3 6 0 16,-2 6 0-16,12 0 1 15,5 0-1-15,7 0-2 16,3 15 1-16,-1 11-1 16,6 0 2-16,3 5 0 15,11-2 0-15,0-3-1 16,0 2 1-16,14 0-1 16,20-2 0-16,11-3-1 15,-1-1 2-15,-5-4 0 16,-11-4-1-16,-9 1 1 0,-10-4-1 15,-5 3 0-15,-1-3-3 16,-3 4-1-16,0 2 3 16,-7 0-4-16,-24 6 4 15,-10-3 2-15,-1-3 3 16,4-1-2-16,10-3 1 16,9-5-1-16,6-1 1 15,-1 1-2-15,8-3 0 16,0 4 0-16,4-3 0 15,2 2-3-15,0 6 2 16,0 1 1-16,11 5 1 16,11 0-1-16,-5 2 0 15,-4 7 1-15,-7 0 0 0,-3 5-1 16,-3 10 1-16,0-2 0 16,0 7 1-16,0-6 7 15,0-3 0-15,0-6 7 16,0-5-4-16,6-1-1 15,7-5 1-15,3-6-4 16,0-3 0-16,6-2-2 16,9-4 1-16,5-3 0 15,-1-1-2-15,3-1-4 16,-7-3-1-16,-9 0-71 16,-2 0-117-16,-10-20-308 15</inkml:trace>
  <inkml:trace contextRef="#ctx0" brushRef="#br0" timeOffset="66477">2812 2045 828 0,'0'0'132'0,"0"0"-32"0,0 0 9 16,0 0-23-16,0 0-41 15,0 0-28-15,41-69-14 16,-3 69-3-16,3 0 3 16,-2 0-3-16,-11 0 0 15,-6 0 0-15,-6 9 0 16,-7 3 0-16,-2-2 0 15,-7 5-3-15,0 2 5 16,0 6-2-16,-16 0 4 16,-12 5-1-16,1 1-2 0,5-3 2 15,6-6-1 1,7-6-1-16,9-6 0 0,0 4-1 16,0 2 1-16,0 1 0 15,0 2-1-15,14 0 3 16,17 0-1-16,13 0 5 15,4-2-5-15,2 2 6 16,-8 0-3-16,-4 3 7 16,-10-3 5-16,-12 3 8 15,-5-6-5-15,-11 0 0 16,0-2-7-16,-20 2-11 16,-31 1 5-16,-26 2 3 15,-8-3-10-15,5 3-22 16,17-2-131-16,22 5-150 0,21-6-337 15</inkml:trace>
  <inkml:trace contextRef="#ctx0" brushRef="#br0" timeOffset="66706">3249 2571 611 0,'0'0'157'0,"0"0"10"16,0 0-43-16,0 0-27 15,0 0-8-15,0 0-8 16,27 43 5-16,-27-7-21 16,-5 2-14-16,-4 3-22 15,-4 1-12-15,-9-5-8 0,-6 0-5 16,-10-8-4-16,-6 0-35 16,2-6-149-16,13-9-222 15,29-14-545-15</inkml:trace>
  <inkml:trace contextRef="#ctx0" brushRef="#br0" timeOffset="65757">1639 2033 827 0,'0'0'139'0,"0"0"-15"0,0 0-11 15,0 0-43 1,0 0-43-16,0 0-23 0,16-57 3 16,16 57-6-16,2 0 1 15,1 11 1-15,4 13-2 16,-11 7 0-16,-2 3 2 15,-17 8 2-15,-9 11-4 16,-9 1-1-16,-39 4 12 16,-13-5-2-16,-2-4 0 15,10-9-1-15,15-14-5 16,18-9 0-16,13-8-4 16,7-7 0-16,0 4 0 15,13-2 1-15,31-4 6 16,14 2 11-16,5-2-7 0,-2 0-11 15,-10 0-4-15,-9 0-89 16,-14 0-153-16,-6 0-111 16</inkml:trace>
  <inkml:trace contextRef="#ctx0" brushRef="#br0" timeOffset="65973">2227 2465 64 0,'0'0'640'0,"0"0"-502"16,0 0-18-16,0 0-28 16,0 0 38-16,0 0-29 15,7 106-46-15,-17-66-4 0,-13 3-27 16,-9 0-7-16,4-1-11 16,-7 1-3-16,1 0-3 15,-2-5-80-15,1-10-239 16,10-8-287-16</inkml:trace>
  <inkml:trace contextRef="#ctx0" brushRef="#br0" timeOffset="67278">3675 2137 1031 0,'0'0'146'0,"0"0"12"0,0 0-51 15,0 0-49-15,0 0-8 16,0 0-27-16,3-47-18 16,-3 47-5-16,0 18-12 15,0 7 10-15,0 10 2 16,0-4 0-16,0 0 4 16,0-2-3-16,10-5 0 15,2-5-1-15,4-4 0 16,6-4-9-16,-2 1 9 15,-1-7 0-15,3 1 2 16,-6-6-2-16,6 0 0 16,-3 0 0-16,-2 0 3 15,2 0-3-15,-3 0 1 16,3 0 3-16,-4-15-3 16,-5 1 8-16,-7 0-8 0,0-1 14 15,-3 5 10-15,0-2 16 16,0 0-20-16,0 4-7 15,0 2 0-15,-3 4-4 16,0 2 8-16,3 0-10 16,0 0 1-16,0 0-9 15,0 0 0-15,0 0-2 16,0 5-7-16,0 18 9 16,-3 5 2-16,3 4-2 15,0-1 2-15,0 6 0 16,0 0-2-16,0 1 1 0,0-5-3 15,0-4-6-15,0-2-37 16,0-4-31-16,0-6-44 16,0-3-72-16,-16-3-113 15,-3-11-189-15</inkml:trace>
  <inkml:trace contextRef="#ctx0" brushRef="#br0" timeOffset="67909">4133 1872 725 0,'0'0'153'0,"0"0"-33"0,0 0-46 15,0 0-7-15,0 0-30 16,162-88-18-16,-128 88 3 15,-1 0-4-15,-2 0-11 16,-2 10 2-16,-4 6-5 16,-6 7-1-16,-10 3-3 15,-9 5 0-15,0 4 1 16,0-4 6-16,-12 0 7 16,-10-2-6-16,6-6 3 15,6-3-1-15,4 0-2 0,6-5-5 16,0-1 8-16,0-4-7 15,0 0 4-15,19-1 6 16,0-4-6-16,3 0-1 16,8-1-5-16,-8 2 7 15,0-4-8-15,-3 1 4 16,-10 0 2-16,1 0 1 16,-7 0-1-16,-3-1-1 15,0 7 2-15,0 6 2 16,0 8 6-16,0 8-3 15,0 5 3-15,0 8 5 16,0-1 2-16,-3 1 4 16,-1-3-3-16,4 2-3 15,0-3-8-15,0 4 7 16,10 2-1-16,15-7-7 0,8 4 0 16,-8-4 1-16,0-6-2 15,-9-3 1-15,-3-6-7 16,-10-7 1-16,-3-9-5 15,0-2-1-15,-22 2 1 16,-38 1-1-16,-20-1 0 16,-16 4-35-16,11-3-84 15,8 0-142-15,11-1-303 16</inkml:trace>
  <inkml:trace contextRef="#ctx0" brushRef="#br0" timeOffset="213771">371 3983 496 0,'0'0'228'0,"0"0"-63"16,0 0-27-16,0 0-15 15,0 0-25-15,0 0-10 16,118-92-4-16,-118 82-4 16,0-2-15-16,0-5-24 15,-16 3-16-15,-28 2-13 16,-6 6-12-16,-15 6-2 15,1 0 1-15,8 12 1 16,2 19 4-16,13 3-4 16,16 7 0-16,8-5 0 15,17-1-3-15,0 2-6 16,17-3-14-16,19 4 6 16,10-4 3-16,-2-5 9 15,-2-4 3-15,-4-5 2 0,-13 0 1 16,-3-3-1-16,-9 0 1 15,-7 1-5-15,-6 1 4 16,0 5-12-16,0 10-9 16,-38 11 15-16,-17 4 6 15,-4 3 5-15,2-9-4 16,13-4 1-16,8-4-2 16,11-1 0-16,6 0 1 15,9-2 0-15,10-3 1 16,0-4-2-16,0 7 2 0,3-4 0 15,19 7 2 1,2-1-1-16,1-3 7 0,-3 7-5 16,-3-1 6-16,0 4 9 15,-3-2 2-15,-4-2-1 16,4 2-10-16,-3-1-3 16,2-9-3-16,1-3-1 15,4-10 2-15,-4-1-2 16,9-3 3-16,7-4-5 15,12-8 2-15,23 0-4 16,26-13-22-16,26-40-81 16,18-15-210-16,-13-9-484 15</inkml:trace>
  <inkml:trace contextRef="#ctx0" brushRef="#br0" timeOffset="214991">2529 4308 716 0,'0'0'429'0,"0"0"-281"16,0 0-27-16,0 0-27 16,0 0-68-16,0 0-26 15,0-28-5-15,0 63 5 0,-9 5 5 16,-2 9-3-1,3-4 3-15,8 1-5 0,0-6 1 16,0-3 1-16,14-6-2 16,19-8 3-16,5-2-3 15,0-13 0-15,1-5 0 16,-11-3 2-16,-3 0-2 16,-3 0 1-16,-6-20 6 15,0-3-1-15,-7 0 0 16,1-3 6-16,-10 4 16 15,3 2-1-15,-3 2-2 16,0 10 1-16,0 5-11 16,0 3-1-16,0 0-14 15,0 6-4-15,0 31-9 16,0 5 13-16,-6 7 4 0,2 1-3 16,4-11-1-1,0 1 1-15,0-6 1 0,0-2 1 16,0-1-6-16,0 3-33 15,-6-8-128-15,-16 0-273 16</inkml:trace>
  <inkml:trace contextRef="#ctx0" brushRef="#br0" timeOffset="215583">2960 3969 331 0,'0'0'788'0,"0"0"-630"15,0 0-69-15,67-151 29 16,-44 127-77-16,8 7-19 16,10 6-15-16,7 8 1 15,6 3-8-15,4 0 0 16,-8 12 2-16,-5 11-1 15,-14-3-1-15,-14 0 0 16,-14 2-2-16,-3 7-7 16,-9 2 9-16,-33 3 1 15,-6 3 1-15,-5-2 8 16,11-6-4-16,16-4-3 16,14-5-1-16,12-2 0 15,0 2-1-15,3 0 5 16,25 3-4-16,10-1 0 15,4 4 2-15,-1 0-3 0,0-3 3 16,-2 0-3-16,-7-3 0 16,-1-4 1-16,-6 5 0 15,-6-1 1-15,-3 2 2 16,-5 4 7-16,-11 3-4 16,0 3 16-16,0 2-10 15,0 3 6-15,-11 3-11 16,0 3-1-16,-3-3 1 15,-5 2 2-15,6 2 1 0,1 1 11 16,5 1-4-16,4-3-3 16,3-6-1-16,0-8-10 15,0-6 2-15,-3-6-4 16,-10-6-3-16,-18 6-4 16,-30 1-34-16,-35 4-51 15,-20 4-147-15,-12 5-278 16</inkml:trace>
  <inkml:trace contextRef="#ctx0" brushRef="#br0" timeOffset="214290">1416 4258 709 0,'0'0'185'0,"0"0"-98"15,0 0-26-15,0 0-5 16,0 0-26-16,0 0-10 15,147-63-3-15,-124 63 7 0,-1 0-9 16,-3 11 2-16,3 9-1 16,-6 4-3-16,-1 1-4 15,-5 7 2-15,-10 2-2 16,0 3-6-16,-16 3 6 16,-22 0 7-16,-10-6-7 15,10-2-8-15,6-12 5 16,14 0-6-16,8-6 3 15,10-3-3-15,0 1 3 16,0 0-3-16,0 4 0 16,16-1 5-16,0-1-4 15,6 3 1-15,0-6-1 16,0 3 2-16,4 4 4 0,-1-1 7 16,4 6 24-16,-4 0-5 15,-3 0 2-15,-6-1-10 16,-7 2-6-16,-4-7-5 15,-5 3-6-15,-11-3-6 16,-43 0 7-16,-21 0-7 16,-12 0-2-16,4 4-149 15,23-5-168-15,23 7-297 16</inkml:trace>
  <inkml:trace contextRef="#ctx0" brushRef="#br0" timeOffset="214513">2116 4961 756 0,'0'0'249'0,"0"0"-160"16,0 0 56-16,0 0-9 16,0 0-58-16,0 0-35 15,-195 163-27-15,138-112-9 16,-3 7-6-16,-4-5-1 15,4 0-137-15,4-7-413 16</inkml:trace>
  <inkml:trace contextRef="#ctx0" brushRef="#br0" timeOffset="309596">1471 6168 594 0,'0'0'332'0,"0"0"-177"16,0 0-2-16,0 0-9 16,0 0-82-16,0 0-11 15,0-83-8-15,-17 69-23 16,-8-1-9-16,-13 6-11 15,-6 7-2-15,-6 2-3 16,8 0 4-16,7 0-3 16,6 16 3-16,11 8-4 15,5 1 1-15,7 0-3 16,1-1-11-16,5-2 3 0,0 2 5 16,14 2-1-1,11-1 2-15,7-3-1 0,6 2 6 16,7-1 2-1,-7-1 2-15,-7 2 0 0,-12-4 2 16,-9-1-2-16,-10 1-6 16,0-2-12-16,0 5 8 15,-13-3 10-15,-18 2 9 16,-4-4-3-16,-4-4 0 16,7-3-5-16,4-2 1 15,3-4-2-15,9 2 0 16,7-2-9-16,4-2-24 15,5 0 7-15,0-1-4 16,0 2-7-16,0 4-16 16,0 4 16-16,0 5 37 0,8 3 0 15,-5 2 2-15,0 7 6 16,0 9 4-16,-3 7 15 16,0 9 15-16,0 3 1 15,3 0-4-15,0 1 9 16,7-4-16-16,-1-11-8 15,1-3-6-15,6-12-3 16,-1-4-2-16,12-5-2 16,3-4 5-16,15-6 1 15,12-9 12-15,9 0-4 16,11 0-15-16,0-9 1 16,-4-17-8-16,-20 4-3 15,-17 2-26-15,-20 5-77 16,-16 4-125-16,0-4-194 0</inkml:trace>
  <inkml:trace contextRef="#ctx0" brushRef="#br0" timeOffset="310253">2185 6313 797 0,'0'0'162'0,"0"0"-25"16,0 0 14-16,0 0-28 15,0 0-47-15,0 0-30 16,33-53-24-16,-33 53-22 16,0 5-2-16,0 24-8 15,0 13 10-15,0 15 10 16,-11 0-3-16,-8 4 0 15,-3-4 1-15,3-6-2 16,0-5-4-16,4-9-2 16,5-14 2-16,7-8 0 15,3-10-3-15,0-5 3 16,0 0-1-16,0 0 2 0,32 0-3 16,18 0 9-1,8 0 4-15,2-5-6 0,-7-7-5 16,-11 4-2-16,-13 2 2 15,-7 0 0-15,-6 3-2 16,3-3 1-16,-7 1 1 16,-1 2 0-16,-6 0 1 15,-2-8 3-15,0-7 14 16,2-8 28-16,-2-5-47 16,-3-1 14-16,0 4-5 15,0 5-2-15,-8 2-3 16,2 14 13-16,1 1-8 15,5 6 8-15,-8 0-12 16,8 0-6-16,-3 0-6 16,-3 0 2-16,3 22-10 0,-2 10 14 15,-6 11 2 1,11-2 0-16,0-2 1 0,0 4-1 16,0 3-4-16,0-6 3 15,0 3-1-15,0-3 1 16,-3-6-1-16,0 1-26 15,-7-4-76-15,-6-3-73 16,7-5-140-16,3-8-273 16</inkml:trace>
  <inkml:trace contextRef="#ctx0" brushRef="#br0" timeOffset="310878">2834 5850 850 0,'0'0'156'0,"0"0"-33"16,0 0-58-16,0 0-15 15,0 0-21-15,178-132-18 16,-137 132 0-16,-7 0-7 15,-4 3 3-15,-8 26-7 16,-13 6 0-16,-9 4 10 0,0 8 7 16,-3 1 3-1,-33 3-3-15,-5-1-2 0,0-6-3 16,4 5-5-16,4-3-4 16,14 0-2-1,10-9 3-15,9-5-3 0,0-10 1 16,6-5 2-16,25-5 1 15,5-6 7-15,5-4-2 16,-3-2 1-16,-2 0 0 16,-11 0 5-16,-6 0 15 15,-10-5 6-15,-5 2-3 16,-4 3-2-16,0 0-2 16,0-3-3-16,0 3-16 15,0 0-10-15,0 0-1 0,0 29-13 16,0 16 13-16,-4 15 0 15,-2 8 2 1,0 7 5-16,3 8-4 0,0 3 1 16,3 0 2-16,0-7 6 15,0-4-5-15,0-15 9 16,0-11-11-16,0-15 0 16,0-11 1-16,0-11-2 15,0-7-3-15,0 1-1 16,-16 2-2-16,-33 1-9 15,-14 2 6-15,-7-2-84 16,7-6-99-16,19-3-275 16</inkml:trace>
  <inkml:trace contextRef="#ctx0" brushRef="#br0" timeOffset="368496">5819 403 385 0,'0'0'411'15,"0"0"-308"-15,0 0-12 16,0 0 36-16,0 0-33 16,-28-145-35-16,64 125-27 15,5 3-9-15,15 5-10 16,12 3-4-16,-2 9-3 16,-6 0-2-16,1 0-2 15,-1 0 2-15,1 4 1 16,-1 16-4-16,-7 5 2 0,-7 7 0 15,-18 2-1-15,-9 3 0 16,-10 9 0-16,-9 3 2 16,0 8 5-1,0 2 21-15,-34 8-2 0,-18 2-10 16,-14 9-6 0,-11 12 1-16,-8 4 2 15,-1 15-6-15,7 5 1 0,12-3 2 16,16 1 16-16,20-11-13 15,18-13-4-15,13-5-5 16,0-9 1-16,25-11-6 16,16-8 1-16,3-4 6 15,2-8-5-15,-5-1 0 0,-4-2 0 16,-5 3-2-16,-4 0 0 16,-1 6 7-16,-8 8-3 15,-7 9-2-15,-2 11 10 16,-10 9 3-16,0 6-3 15,0 5 4-15,0 11 3 16,0 6 1-16,0 10-8 16,0 7 4-16,0 12-4 15,0 6-3-15,0 11 1 16,0-1-1-16,12 5 0 16,-5 2 0-16,-4 3-1 15,-3-1 4-15,0-8 1 0,0-9-4 16,-3-7 1-16,-19-10-3 15,-4-5 5 1,-8-12-7-16,-12-9 0 0,-1-7-2 16,-13-13 7-1,-1-5-4-15,-8-2-6 16,-5-10 4-16,2-14 3 16,1-20-5-16,5-17-1 0,3-20-2 15,-4 0-20-15,-1-25-39 16,5-16-51-16,6-5-10 15,9 4-35-15,4-10-138 16,0-10-305-16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5:31.5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470 202 590 0,'0'0'124'0,"0"0"-38"0,0 0 39 16,0 0-11-16,0 0-41 15,0 0-21-15,-25-2 1 16,25 2 7-16,0 0-15 15,-8 22-11-15,-1 19 18 16,-4 13-4-16,-6 11-19 16,0 10 3-16,1 5-14 15,-1-3 0-15,0 0-11 16,9-5 1-16,1-12-7 16,9-8 1-16,0-15-2 15,0-15-18-15,0-10-76 16,-8-12-69-16,2 0-34 0,-5-8 57 15,-9-24-94 1,-6-5 27-16,-8-6-73 0,-4 0 280 16,-4 5 37-16,4 4 82 15,9 9 15-15,7 5-9 16,7 6-20-16,5 4-13 16,7 5 6-16,3 5-4 15,0-3-43-15,0 3-26 16,19 0-14-16,22 0 16 15,16-6 26 1,7-2-4-16,8-7-3 0,-4 1-9 16,-8-3-4-16,-13 3-7 15,-14 5-10-15,-15 4 14 0,-8-1 7 16,-4 6-2 0,-6-3-7-16,0 3-8 0,0 0-8 15,0 0-11-15,7 0-1 16,2 23-7-16,1 14 7 15,-1 6 5-15,-6 5-4 16,0-5 0-16,-3-5 1 16,3-7-1-16,1-11 1 15,-1-9-1-15,3-5 0 16,0-2-1-16,7-4 2 16,7 0 1-16,10-4 4 15,9-25-2-15,-1-10 0 0,0-5-2 16,-2 5-1-16,-8 7 0 15,-6 6-2-15,-6 12 1 16,-10 8 1-16,1 6-2 16,2 0-1-16,-3 0-7 15,1 15 2-15,2 14 4 16,-1-4 3-16,-5 1-2 16,0-4 1-16,-1-5 0 15,4-2 1-15,2-3 0 16,-2-7-2-16,2-2 2 15,3-3 2-15,5 0-1 16,6 0 6-16,3-8-5 16,8-19-3-16,3-1 2 0,3-3 2 15,-1 0-3 1,-8 6 1-16,-5 6-2 0,-9 10-2 16,-4 7 2-16,-2 2-3 15,-1 0 0-15,1 2-3 16,-4 22 3-16,0 1 2 15,-3 4 2-15,-3-6-2 16,0-3-2-16,4-9 3 16,-4-2 4-16,3-9-4 15,0 0 0-15,0 0 0 16,6 0 1-16,7-11 6 16,6-13-6-16,8-1-1 0,-2-1 1 15,-6 9-1 1,-6 8 0-16,-6 8 0 0,-4 1-5 15,3 0 0-15,-2 0 3 16,2 4-1-16,5 10-2 16,0 3 5-16,5-2 0 15,3-4 1-15,8-1-1 16,1-8 1-16,7-2 0 16,1 0 1-16,-7 0-2 15,-4-20 0-15,-3-6 4 16,-9-1-2-16,-5-11 0 15,-9 0-2-15,-2 1 3 16,0 6 8-16,0 11-9 16,-10 9 4-16,4 8-3 15,0 3-3-15,-10 0-8 0,-9 37-1 16,-7 11 8-16,1 3 0 16,12 1 1-16,8-9-1 15,11-7 2-15,0-10-2 16,11-8 1-16,22-9 0 15,16-9 1-15,4 0 3 16,11-9-3-16,-4-20 2 16,-6-2-3-16,-9-3 2 15,-10-1 2-15,-10-7-1 16,-6-1-1-16,-13-1-2 16,-6 7 2-16,0 9 0 15,0 5-1-15,-15 15-1 0,-4 8 0 16,-7 0-6-16,8 11-2 15,2 24 3-15,3 4 3 16,13 4 0-16,0 0 0 16,0 0 2-16,0-3 2 15,13 0-1-15,3-3-1 16,-1-8-1-16,-2-3 1 16,0-5 0-16,-10 0 2 15,-3-4-2-15,0-2 0 16,0-4-14-16,-32-5-32 15,-18 0-44-15,-18-6-133 16,-15 0-157-16</inkml:trace>
  <inkml:trace contextRef="#ctx0" brushRef="#br0" timeOffset="604">720 114 614 0,'0'0'205'0,"0"0"-51"16,0 0-33-16,0 0-10 15,0 0-36-15,0 0-7 0,-25-95-19 16,16 95-21-16,-1 0-15 16,-12 9-7-16,3 19-6 15,0 7 0-15,10-1 0 16,9-2 0-16,0-7 1 15,6-7-1-15,26-7 2 16,2-11 1-16,4 0 19 16,1 0 15-16,-11-9 7 15,-5-16-7-15,-11-4-13 16,-9-2-11-16,-3-5-7 16,0 3-6-16,-34 7-3 15,-15 7-29-15,-4 19-92 0,-4 0-141 16,-1 7-181-16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26.0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508 588 595 0,'0'0'166'0,"0"0"-11"16,0 0-9-16,0 0-5 15,0 0-30-15,0 0-31 16,0-154-12-16,0 146-11 16,0 8-3-16,0 0-15 15,0 0-11-15,0 0-13 0,0 8-9 16,0 41-6-16,-9 14 0 15,-13 17 8-15,6-6-5 16,6-8-1 0,10-3 0-16,0-14-2 15,0-7 0-15,16-11-1 0,12-7 0 16,15-10-1-16,10-14-5 16,20 0-11-16,10-32-16 15,-1-19-27-15,-12-9-37 16,-26 0-16-16,-18 0-32 15,-26 5 6-15,0 1 45 16,-22 3 64-16,-26 2-1 16,-5 0 4-16,-8 7 17 15,-2 2 0-15,5 3 11 16,4 8 0-16,15 6 2 0,17 3 0 16,11 3 7-16,6 1 6 15,5-5 5-15,0-8-12 16,35-5-4-16,32-7-4 15,26 1-3-15,11 6-12 16,-2 12-11-16,-17 13-28 16,-21 9-55-16,-29 2 11 15,-26 33-24-15,-9 17-95 16</inkml:trace>
  <inkml:trace contextRef="#ctx0" brushRef="#br0" timeOffset="1352">667 646 155 0,'0'0'80'0,"0"0"0"15,0 0-7-15,0 0 27 16,168 72 26-16,-69-72-24 16,11-12-20-16,11-19-21 15,-6 2-19-15,-16 6-8 16,-27 8-15-16,-23 7 1 16,-18 5-7-16,-15 3-7 15,-7 0 2-15,-2 0-8 16,-7 0 4-16,0 0-4 15,0 0 5-15,0 0 13 16,0 0 18-16,-7-3-1 0,-11 1 14 16,-1 2-35-1,3-4-5-15,0 2 3 0,-1 2-2 16,3 0-1-16,-6 0-4 16,-6 0-2-16,1 0-3 15,0 17-1-15,3 17-1 16,0 9-7-16,2 6 9 15,10-1-4-15,10-5 0 16,0-5-12-16,3-13-2 16,24-11 1-16,1-11-1 15,4-3 18-15,-4 0 10 16,0-34-3-16,1-15 5 0,-3-11-1 16,2-14 10-1,-5-17 2-15,-8-11 7 0,1-11 5 16,-6-2-7-16,2 9 5 15,1 27-21-15,-4 28-4 16,-1 27 5-16,-8 22 17 16,0 2-5-16,0 0-25 15,0 43-4-15,0 28 4 16,-8 26 3-16,2 23-3 16,6 3 0-16,0-5 1 15,0-19-2-15,28-23 2 16,8-20-1-16,-1-19 0 15,-7-11 0-15,4-14 0 16,-9-7 0-16,2-5 0 16,4 0 2-16,-4-20 6 0,-3-12-6 15,-6 2 5 1,-10-5-7-16,-6 1 8 0,0-1-7 16,0 3 0-16,0 7 0 15,-10 11-2-15,4 8 1 16,0 6-11-16,-10 0-11 15,-6 23 11-15,-6 10 11 16,1 11 1-16,16-7-1 16,11-5-8-16,0-6 1 15,0-10-1-15,25-7 8 16,7-9-2-16,2 0 2 16,7 0 10-16,-5-17-5 0,-11-3-2 15,-9 0-1 1,-7 9 4-16,-9-1 0 0,4 9 1 15,-4 3 0-15,0 0-7 16,0 0-4-16,0 40-10 16,-7 26 14-16,-12 21 3 15,-1 12 2-15,6 4-4 16,3 8 0-16,11 3-2 16,0-7 2-16,0-10-1 15,0-17 0-15,0-20 1 16,0-21-1-16,0-18 0 15,0-13-7-15,0-8 7 16,-8 0 13-16,-9-23 7 16,-5-25-17-16,6-14-3 15,7-16 0-15,5-5-2 0,4 0-7 16,0 3-4-16,7 3 5 16,18 5 1-16,8 1 0 15,14 6-6-15,7-5 3 16,16 2 6-16,6-4 2 15,4-2 2-15,-8 2 0 16,-9 10 1-16,-21 11 3 16,-16 13-3-16,-17 18 2 15,-9 3 5-15,0 5 3 16,0 1 4-16,-19-3-7 16,-9 5-7-16,-5 4-2 15,-2 5-2-15,1 5 2 0,-1 38-2 16,2 14 2-16,8 15-3 15,16-1 2-15,9 4 1 16,6-13 0-16,49-11 1 16,17-10 4-16,18-15-3 15,12-13 6-15,5-10-1 16,-5-3 3-16,-11 0 0 16,-20-3-4-16,-24-8 0 15,-22-5-4-15,-12-3 2 16,-10 0-3-16,-3-10-4 15,0 6-61-15,-19 1-139 16,-15 4-136-16,-7 4-116 16</inkml:trace>
  <inkml:trace contextRef="#ctx0" brushRef="#br0" timeOffset="2529">3243 197 723 0,'0'0'160'16,"0"0"-21"-16,0 0-26 16,0 0-8-16,0 0-20 0,0 0-34 15,3-96-30 1,-3 100-21-16,0 39 2 0,-3 25 0 15,-6 16 13-15,6 7-1 16,3 9-7-16,0 1 3 16,0-10-7-16,0-5-1 15,3-12-1-15,25-20-1 16,2-14-2-16,4-14 2 16,1-14 0-16,0-12 0 15,7 0 5-15,-1-7-2 16,-3-20 3-16,-4-8 0 15,-5 1-4-15,-14-7 2 16,-2 7-2-16,-10 3 6 16,-3 12-6-16,0 15 4 15,0 1 0-15,0 3-6 0,0 0-1 16,0 0-4 0,3 3-7-16,-3 26-1 0,8 10 13 15,-2 1 1-15,7-8-1 16,6-6 3-16,-4-9-3 15,7-8 0-15,7-7 0 16,7-2 3-16,5 0 2 16,0-25 2-16,-4-7-6 15,-7-2 2-15,-11-3 0 16,-7 0-1-16,-8 5-1 16,-4 10 2-16,0 8 0 15,0 10 0-15,0 4-3 0,0 0-6 16,0 0-4-1,0 18-8-15,0 18 13 0,0 13 5 16,0 2 0-16,3-2 1 16,9-1-1-16,-2-1 0 15,-1-7 0-15,-9-9-2 16,0-8-2-16,0-9 4 16,0-8-3-16,0-3-3 15,0-3-11-15,-6 0 8 16,-10 0 9-16,0-3-4 15,7-3-4-15,3 1 0 16,6 1-4-16,0 4-4 16,0 0-5-16,0-2 5 0,0-4-3 15,12-6-5 1,14-8 24-16,8-9 1 0,10-10 1 16,8-9 1-16,5-10 3 15,1-14 2-15,-5-5 15 16,-9-11-2-16,-9-1 1 15,-16 3 6-15,-16 15-5 16,-3 12 17-16,-3 20-16 16,-25 17 0-16,-1 13-6 15,1 9-12-15,3 21-6 16,1 38-5-16,16 22 5 16,5 7 0-16,3 0 0 0,0-13-1 15,22-12 1 1,9-14-2-16,7-13-8 0,-3-7-8 15,4-11-28-15,-14-8-41 16,-9-4-9-16,-10 0-35 16,-6-6-4-16,0 0 15 15,-9 0-46-15,-29 0-60 16,-4-8-67-16,-2-12 110 16,3-3 183-16,8-1 161 15,8 5 67-15,15 2-95 16,10 5-49-16,0 1 10 15,5-1-8-15,28-4-67 16,16-2 6-16,11 2-5 0,10 1-11 16,-4 1-7-1,-11 2-2-15,-11 4-4 0,-19 4-84 16,-15-1-108 0,-10 2 22-16,0 0-256 0</inkml:trace>
  <inkml:trace contextRef="#ctx0" brushRef="#br0" timeOffset="2860">3564 190 427 0,'0'0'262'0,"0"0"-116"0,0 0-51 16,0 0 7-16,0 0-30 15,0 0-36-15,-54-36-26 16,45 36 13-16,2 0-23 16,7 0-1-16,0 0 1 15,26 0 1-15,12 0 19 16,7-12 12-16,-12-4 3 16,-9-5 3-16,-15 7 4 15,-6 0-14-15,-3 6-3 16,0-4-14-16,0 6-11 15,-12 6-3-15,-26 0-31 16,-14 18-107-16,-5 27-225 16,4 18-472-16</inkml:trace>
  <inkml:trace contextRef="#ctx0" brushRef="#br0" timeOffset="3496">613 2419 468 0,'0'0'334'16,"0"0"-193"-16,0 0 3 16,0 0-40-16,0 0-18 15,0 0-24-15,10-121-23 16,-10 121-21-16,-13 29-18 15,-26 24 0-15,-14 29 9 16,-7 11 3-16,8 8-2 16,11-6-4-16,13-19-3 15,12-21-3-15,10-27 1 0,6-16 2 16,0-12-3-16,0 0 6 16,0-40 7-16,22-32-2 15,16-33-10-15,13-19-1 16,9-16 2-1,0-8 0-15,4 2-1 0,-7 20-1 16,-10 34 0-16,-14 38 1 16,-17 31-1-16,-13 18 0 15,-3 5-4-15,3 14-5 16,0 43-14-16,0 29 23 16,-3 26 3-16,0 2-3 15,0 3 4-15,7-2-7 0,-1-4 3 16,3-17-4-16,4-19-29 15,-4-35-103-15,4-27-55 16,3-13 34-16,1-26 11 16,-3-22-18-16,-14-9-125 15,0 9-5-15</inkml:trace>
  <inkml:trace contextRef="#ctx0" brushRef="#br0" timeOffset="3524">613 2419 11 0</inkml:trace>
  <inkml:trace contextRef="#ctx0" brushRef="#br0" timeOffset="4507">613 2419 11 0,'35'58'81'0,"-104"-73"27"0,4 9 19 0,9 2 9 0,7 4 2 0,15 0-37 15,11 0-9-15,17 0-24 16,6 0-25-16,10 0-37 16,57-11 5-16,48-15 31 0,39-9-5 15,25-4-8 1,-1 5-11-16,-26 5-4 0,-34 12-1 16,-36 11-1-16,-32 6-2 15,-17 0-6-15,-17 0-3 16,-7 0-1-16,1 0 1 15,-7 0-1-15,0 0 1 16,-3 0-1-16,0 0 2 16,0 0 1-16,0 0 6 15,0 0 7-15,0 0 16 16,-10 0 11-16,-8 0-5 16,-12 4-17-16,-5 10-21 0,-6 8-3 15,-6 7 3-15,-4 9 2 16,6-5-2-16,14 5 0 15,12-7-4-15,16-5-4 16,3-6-8-16,0-9-7 16,34-9-3-16,14-2 26 15,5 0 4-15,8-27 0 16,-10-13 3-16,-1-15 0 16,-4-5 6-16,-12-14 15 15,-7-9 15-15,-13 0-6 16,-11-3-12-16,-3 17-4 15,0 19-4-15,0 24-6 16,0 14 13-16,0 12 12 16,0 0-31-16,0 0-5 15,-6 28-19-15,-5 32 8 0,-13 30 11 16,5 12 2-16,4 1-1 16,8-6-1-16,7-16 1 15,0-16-5-15,13-16 4 16,12-18 0-16,2-8 2 15,1-14-2-15,0-9 1 16,7 0 3-16,6-9 0 16,3-23 2-16,1-7-4 15,-4 0 3-15,-9 3-5 16,-13 10 2-16,-10 6 1 16,-4 5 0-16,-5 8 1 15,0-2-2-15,0 1-2 0,0 2 4 16,0 0-4-16,0 0 2 15,0 3-2-15,0-5 0 16,-8 3 2-16,5 1-1 16,0 2-1-16,3-2 5 15,0 4-5-15,0 0-1 16,-3 6-6-16,-4 32-6 16,1 15 13-16,0 22 10 15,-4 11-7-15,7 8 1 16,0 11 3-16,-3 10 2 15,-4 2-6-15,1 9 5 16,-7-6-8-16,0 1 4 16,-4-10-4-16,6-23 2 15,-5-21 0-15,5-28-1 0,1-21 0 16,7-16 0-16,-3-2 9 16,-7 0 11-16,-3 0 11 15,-6-20-24-15,6-17-5 16,3-8-1-16,10-16-2 15,6-16-1-15,0-17-13 16,11-18-34-16,41-8-41 16,17-10-38-16,11 3-63 15,-7 15-84-15,-19 27-45 16,-22 19-107-16</inkml:trace>
  <inkml:trace contextRef="#ctx0" brushRef="#br0" timeOffset="4881">1992 2227 66 0,'0'0'132'0,"0"0"-11"15,0 0 20-15,0 0-41 16,0 0-25-16,-35-160-1 16,21 139-18-16,3 1 5 15,0 6-10-15,2 3 0 16,-4 8-5-16,1 3-15 15,-1 0-19-15,-3 0-4 16,4 12-7-16,2 10-1 16,7-2 0-16,3-2-6 15,0-4 1-15,10-5 5 0,18-4 5 16,3-5 6-16,4 0 1 16,-5 0 10-16,-5-14 12 15,-6-7 5-15,-10 4 5 16,-6 3-4-16,-3-1-12 15,0 5-24-15,-31 1-4 16,-4 6-7-16,-1 3-21 16,8 0-51-16,9 15-75 15,10 20-83-15,9 1-199 16</inkml:trace>
  <inkml:trace contextRef="#ctx0" brushRef="#br0" timeOffset="6848">3174 2167 772 0,'0'0'150'0,"0"0"11"16,0 0-14-16,0 0-35 0,0 0-46 15,0 0-25-15,-74-34-12 16,43 79-19-16,-7 18-3 15,-3 12 5-15,-1 2-3 16,7 2 1-16,7-6-5 16,15-8-4-16,7-16 2 15,6-18-2-15,0-14-1 16,0-14 0-16,0-3 1 16,0 0 7-16,3-40-2 15,25-28 7-15,7-24-12 16,6-9 1-16,-2-10 0 15,-4-3-1-15,-4 2-1 16,1 3 2-16,-1 21-2 0,-1 26 0 16,-11 20 0-1,-7 29 0-15,-6 13-3 0,7 2-6 16,-3 53-8-16,-4 28 17 16,-3 14 0-16,-3 6 0 15,0-11 0-15,0-15 0 16,3-20 0-16,7-23 0 15,-4-17-6-15,3-12 1 16,-2-5 3-16,5 0-4 16,10-2-1-16,14-26 4 15,8-15 3-15,7-3 2 16,-6 0-2-16,-7 3 0 16,-13 18-2-16,-9 12 2 15,-7 13-1-15,1 0-9 0,-1 33-7 16,-9 27 13-16,0 14-2 15,-3 9 6-15,-19 0-5 16,6-5-8-16,10-13-6 16,6-14-22-16,0-19-15 15,0-15 6-15,16-17 18 16,12 0 17-16,11-17 15 16,2-26 3-16,0-9 3 15,-5-5-5-15,-8 0 5 16,-12 6-4-16,-13 5 2 15,-3 11 3-15,0 7 3 16,-12 8 8-16,-15 9-6 16,-1 5-9-16,-1 6 0 0,-5 6 2 15,-1 36-5 1,-1 7-3-16,14 14 2 0,10-3 1 16,12-8 0-16,0-7 0 15,0-17 0-15,15-13 0 16,4-10-1-16,11-5 2 15,1 0 1-15,4-8 3 16,0-14-1-16,-7-4-2 16,-3-3 0-16,-2-3 3 15,0 7-3-15,-8 2-1 16,-5 12 3-16,-7 7-4 16,0 4-2-16,0 0-1 0,7 0-4 15,2 0 0 1,7 0 7-16,0 0 0 0,7 0 0 15,3 0 0-15,9-5 1 16,7-24 6-16,2-8-2 16,4-8 1-16,-10-7 3 15,-7-8 6-15,-4-3 10 16,-11 0 16-16,-13 8-15 16,-6 16-6-16,0 16-4 15,0 14 7-15,0 9-9 16,0 0-14-16,-13 18 0 15,-15 39-9-15,-8 20 9 16,5 12 2-16,6-10-1 16,12-4-2-16,10-6 3 15,3-15-5-15,0-17 3 0,0-14-13 16,6-12-12-16,19-11-26 16,10 0-12-16,13-34-26 15,-7-8-54-15,-6-4 20 16,-19 6 65-16,-16-1 37 15,0 7 13-15,-16 6-3 16,-22 3-5-16,-9 3 5 16,-5 8 2-16,8 6 9 15,10 5 4-15,5 3 5 16,12 0 25-16,11 0-2 16,6 0 4-16,0 0-13 15,3 0-10-15,36 0 9 0,12 0 15 16,5 0 21-16,2-6 17 15,-7-2-18-15,-17-1-8 16,-1 3-15-16,-11 4-14 16,-3 2-3-16,0 0-8 15,3 0-9-15,0 14 4 16,3 23-2-16,2 6-1 16,-12 6 5-16,-2 4-5 15,-7 0 1-15,-3-5 1 16,-3-5 0-16,0-9-2 15,0-5-1-15,0-13 0 16,0-6 2-16,0-8 0 16,0-2 2-16,0 0 0 0,0 0-1 15,-15-17 11 1,2-14-7-16,4-1-6 0,4-5 0 16,5-6-1-16,0 0 0 15,14 1-2-15,14 7 1 16,7 3 1-16,0 7-3 15,-4 9 3-15,-1 3 0 16,-8 13-1-16,-3 0-5 16,3 0 2-16,-3 17 2 15,-7 15-3-15,-4 5 3 16,-6-2 2-16,-2-1 3 16,0-8-2-16,0-3 0 0,0-9 0 15,0 3 0 1,0-9-2-16,0-2 0 0,0-3-3 15,0-3-79-15,0 0-155 16,0 0-61-16,3-12-198 16</inkml:trace>
  <inkml:trace contextRef="#ctx0" brushRef="#br0" timeOffset="7023">4812 2081 521 0,'0'0'179'0,"0"0"-32"15,0 0-34-15,0 0-23 16,0 0-54-16,0 0-34 16,-22-55-2-16,22 55-47 15,0 19-102-15,0 17-34 0,0 4-244 16</inkml:trace>
  <inkml:trace contextRef="#ctx0" brushRef="#br0" timeOffset="7252">4994 2293 731 0,'0'0'186'16,"0"0"-65"-16,0 0-1 16,0 0-58-16,0 0-50 15,0 0-7-15,3 97 24 0,13-52-5 16,6-4 0-16,3-10-15 15,4-5-1-15,2-10-8 16,8-6 5-16,2-10-5 16,0 0-9-16,0 0-163 15,-8-26-123-15,-14-2-476 16</inkml:trace>
  <inkml:trace contextRef="#ctx0" brushRef="#br0" timeOffset="7406">5222 2269 586 0,'0'0'198'0,"0"0"-91"16,0 0-38-16,0 0-7 0,0 0-14 15,-200 172-21-15,139-90-13 16,-5 11-14-16,3 4-158 16</inkml:trace>
  <inkml:trace contextRef="#ctx0" brushRef="#br0" timeOffset="8260">200 4303 701 0,'0'0'142'16,"0"0"-40"-16,0 0 10 15,0 0-44-15,0 0-31 16,0 0-33-16,-19 59 16 16,13-2 20-16,-10 6-4 15,-6 3-7-15,-11 0-3 16,2 0-8-16,-1-12-14 16,7-17 0-16,12-16-3 15,10-21 1-15,3 0-1 16,0-15 18-16,0-42 4 15,0-23-21-15,13-26 2 16,18-11 0-16,4-9-2 16,1-8 0-16,2 5-2 0,-4 23 0 15,-5 35-1-15,-10 34 1 16,-13 25-5-16,11 12 3 16,5 31-12-16,6 47 8 15,1 30 1-15,-14 24 5 16,-11 11-1-16,-4-9 1 15,0-17 0-15,0-20-2 16,0-26-16-16,0-21-51 16,0-25-31-16,0-13-25 15,0-12-17-15,0 0 2 16,-7-12-118-16</inkml:trace>
  <inkml:trace contextRef="#ctx0" brushRef="#br0" timeOffset="9188">118 4520 119 0,'0'0'205'16,"0"0"-89"-16,0 0-67 16,0 0 25-16,0 0-28 15,0 0-17-15,38-34 4 16,12 30 20-16,7 4 18 16,10 0-10-16,-2 0-19 15,-6 0-11-15,-8 0-6 16,-10 6-5-16,-8 0-9 15,-8-1 1-15,-9 2-3 16,-4-2-5-16,-6-2 0 16,-2-1-2-16,-4-2 1 15,0 0 6-15,0 0 5 0,0 0 20 16,0 0 36-16,-4 0 12 16,-21-5-74-16,-6-7-3 15,-2 10-4-15,-2 2 8 16,4 0-8-16,-1 0 5 15,4 25-4-15,5 16-2 16,10 7-4-16,7 3 3 16,6-2 0-16,0-11 1 15,0-13-1-15,14-13-1 16,8-12 1-16,6 0 1 0,7-23 8 16,6-20 2-1,6-15-4-15,1 1 1 0,-3-11 5 16,-8-6-6-16,-4-9 6 15,-8-6 5-15,-6-5-7 16,-6 7-2-16,-10 19-5 16,0 17 4-16,-3 25 3 15,0 15 7-15,0 11-4 16,0 0-13-16,0 49-15 16,-12 33 13-16,-7 21 2 15,6 8 1-15,13-13-1 16,6-14 2-16,42-23-3 15,13-20 2-15,11-21 2 16,4-20-1-16,7 0 7 16,-3-18-6-16,-11-13 0 15,-15 5 1-15,-15 4-4 0,-20 2 6 16,-16 2-3-16,-3 3 7 16,0 1 0-16,0 9-1 15,0 2-5-15,0 3-3 16,-16 8-1-16,-12 35 1 15,-5 17 0-15,8 12 0 16,6 9 2-16,9 12 0 16,4 22 1-16,3 17-1 15,3 10 0-15,0 11 2 16,-6-6 6-16,-1-7-6 16,-2-10-1-16,-10-25-4 0,2-34 0 15,6-34 2 1,-6-19 0-16,-2-13 4 0,-6-5 7 15,-4 0 22-15,-2 0-22 16,1-5-6-16,2-15-3 16,3-9-2-16,3-11 1 15,6-23-3-15,16-19 0 16,0-33-6-16,44-28-19 16,36-8-46-16,5 5-22 15,-5 26-48-15,-26 28-32 16,-29 26-41-16,-25 15-190 15</inkml:trace>
  <inkml:trace contextRef="#ctx0" brushRef="#br0" timeOffset="9502">1289 4145 403 0,'0'0'201'16,"0"0"-78"-16,0 0-12 15,0 0-32-15,-53-152-3 16,46 152-35-16,-5 0-27 16,-1 6-7-16,1 23-2 15,4-3-3-15,8-4 0 16,0-2-1-16,20-11 0 0,15-4 15 16,6-5 21-1,6 0 13-15,-5-25 14 0,-4-9-19 16,-16 0-17-1,-12-1-12-15,-10 7-7 0,-13 4-9 16,-37 14-10-16,-7 10-50 16,2 0-63-16,14 5-66 15,19 21-85-15</inkml:trace>
  <inkml:trace contextRef="#ctx0" brushRef="#br0" timeOffset="10583">2490 4065 703 0,'0'0'166'0,"0"0"-7"15,0 0-39-15,0 0-16 16,0 0-30-16,0 0-32 16,0 0-24-16,0-66-18 0,0 98 0 15,0 25 0 1,0 20 5-16,0 15 13 0,-9 5-10 15,-1-2-2-15,10-4-2 16,0-11-4-16,0-26 4 16,16-17-4-16,17-17 0 15,-3-17 4-15,9-3-1 16,12-5-1-16,-9-21 4 16,5-11-2-16,-3-9 0 15,-9-4 1-15,1-4-3 16,-8 1-1-16,-12 13 5 15,-7 17-3-15,-9 9-2 16,0 10 3-16,0 4-4 16,0 0-1-16,0 12-10 15,0 28-4-15,-3 8 15 0,-3 4 2 16,6-3-2-16,0-12 0 16,0-5 2-16,9-13-2 15,16-10 0-15,1-9 2 16,13 0-2-16,11-14 4 15,10-26 1-15,-5-3-1 16,-11-3-3-16,-9 3 4 16,-20-8-3-16,-2-1 1 15,-10 3-2-15,-3 13-1 16,0 13 1-16,0 14-1 16,0 6 0-16,0 3-6 15,0 0-1-15,-6 35-9 0,6 9 16 16,0 6 0-16,0-7 1 15,12-5-2-15,15-8 4 16,-2 1-3-16,0 1 0 16,-6-3 0-16,-6-4 0 15,-10-1 0-15,-3-5 1 16,0-4-1-16,-3-6 0 16,-26-4-3-16,4-5-24 15,3 0 2-15,8 0 0 16,8 0 1-16,6 0-3 15,0 0 9-15,0-5-3 16,11-10-18-16,17-8 14 16,7 0 25-16,3-12 0 15,7-10 3-15,5-15 1 0,4-11-2 16,4-6 20 0,-8-4 14-16,-9 7 21 0,-16 0-10 15,-12 8-5-15,-13 6 1 16,0 17-7-16,0 17-6 15,0 18-7-15,0 5 4 16,-6 3-27-16,-7 32-10 16,-6 33 3-16,3 23 7 15,4-2 1-15,12-3 0 16,0-11 0-16,3-12-1 16,25-8 1-16,7-19-3 0,4-7 1 15,-1-12-21-15,0-14-45 16,-1 0-68-16,1-14-75 15,-11-29-74-15,-12-11-134 16</inkml:trace>
  <inkml:trace contextRef="#ctx0" brushRef="#br0" timeOffset="10776">3446 4062 466 0,'0'0'191'16,"0"0"-90"-16,0 0-30 15,185-25-6-15,-96 25 10 0,-10 0-34 16,-15 0-22-16,-19 0-15 16,-14 0 0-1,-9 0-3-15,-9 0-1 0,-13 0-56 16,0-6-247-16</inkml:trace>
  <inkml:trace contextRef="#ctx0" brushRef="#br0" timeOffset="11088">2929 3691 570 0,'0'0'145'0,"0"0"-31"0,0 0-31 16,0 0-35-16,0 0-25 15,0 0 1-15,-121 94-3 16,111-42-8-16,10-4 2 16,29-5-3-16,48-12 6 15,17-19 45-15,5-12 50 16,-6 0-13-16,-30-26-30 16,-24-14 2-16,-30-3-14 15,-9 0-22-15,-23 6-36 16,-37 11-1-16,-14 15-13 15,-1 11-67-15,4 0-182 16,18 25-105-16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5:28.9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885 1448 423 0,'0'0'232'0,"0"0"-96"16,0 0 8-16,0 0-11 15,0 0-37-15,0 0-55 16,57-34-30-16,-15 29 0 15,11-4-10-15,20-5-2 16,7-7-31-16,-3-4-144 16,-11-3-199-16</inkml:trace>
  <inkml:trace contextRef="#ctx0" brushRef="#br0" timeOffset="240">1424 1120 359 0,'0'0'282'16,"0"0"-136"-16,0 0 9 16,0 0-41-16,0 0-10 15,0 0-50-15,0-29-22 16,0 38-16-16,0 23-7 16,0 7 41-16,0 7-2 15,0 0-19-15,-3-1-9 0,-3-2-12 16,6-5-1-16,0-7-5 15,0-8-2-15,0-9-60 16,0-5-124-16,0-9-51 16,28 0-55-16,11-12-371 15</inkml:trace>
  <inkml:trace contextRef="#ctx0" brushRef="#br0" timeOffset="502">1660 905 483 0,'0'0'226'0,"0"0"-82"16,0 0-12-16,0 0 6 0,0 0-48 15,0 0-26 1,0-120-14-16,3 120-15 0,10 0-24 16,6 34-10-16,6 19 23 15,14 14 7-15,-1 9 6 16,3 0-11-16,-2-1-12 15,-14-7 1-15,-16-5-9 16,-9-9-3-16,0-1-1 16,-45-5-2-16,-27-3-14 15,-27 4-128-15,-16-3-219 16</inkml:trace>
  <inkml:trace contextRef="#ctx0" brushRef="#br0" timeOffset="4799">237 1422 467 0,'0'0'196'16,"0"0"-28"-16,0 0-48 0,0 0 3 16,0 0-9-16,0 0-39 15,16-36-29-15,-16 36-17 16,3 0-4-16,3 5-17 15,4 24 11-15,3 8 35 16,-1 1-19-16,4-2-15 16,-3-1-8-16,2-4-6 15,-2-6 3-15,1-4 0 16,-5-7-5-16,-4-5-1 16,0-7-1-16,-2-2 4 15,0 0 2-15,6 0 26 0,4-11 14 16,9-24-21-16,0-7-5 15,3-15-3-15,5-6-3 16,-2-11-8-16,4-4-3 16,-1 10-2-1,-9 19 0-15,-9 20-2 0,-10 19-1 16,-3 10-2-16,0 0-27 16,-9 25-36-16,-29 29-26 15,-6 15-100-15,3 0-235 16</inkml:trace>
  <inkml:trace contextRef="#ctx0" brushRef="#br0" timeOffset="5181">203 1075 469 0,'0'0'316'0,"0"0"-186"15,0 0-4-15,0 0 17 16,0 0-42-16,0 0-28 16,-49-101-18-16,46 101-21 0,3 0-18 15,-3 6-9 1,-16 40-7-16,0 19 8 0,-9 24 50 15,1 10-24-15,5 5-6 16,3 4-4-16,10-5-6 16,6-8-9-16,3-12-3 15,0-15-6-15,19-19 5 16,9-6-5-16,8-12 0 16,11-9-15-16,16-7-50 15,23-11-65-15,12-4-168 16,-2 0-433-16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0:04.1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32 1079 0,'0'0'92'16,"0"0"-36"-16,0 0-5 15,0 0 51-15,0 0-20 16,0 0-59-16,0 0-15 16,-47-40-8-16,47 40-28 15,0 2-150-15,-22 30-163 16,-16-1-234-16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2:36.3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561 831 548 0,'0'0'11'15,"0"0"18"-15,0 0-29 16,0 0 0-16,0 0-8 15,0 0-34-15,-151 5 30 16,134-5 12-16,-2-11 8 16,-3 2 7-16,-3-5 10 15,-3 3 5-15,9 5 5 16,3-8 20-16,5 8-8 16,6 0 8-16,2 6-13 0,3 0-2 15,0 0-11-15,0 0-11 16,38-6-17-16,67-12-1 15,79-12 31-15,88-11 5 16,85-3-3-16,50-6-14 16,21 10-7-16,7-3-2 15,-6 4 1-15,-25-7-7 16,-36 3 3-16,-63 3-5 16,-79 11 3-16,-83 14 8 15,-67 4-4-15,-54 9-4 16,-22 2 4-16,-13 0 24 15,-72 0-3-15,-69 0-16 16,-64 20-12-16,-71 17-4 0,-45 9-11 16,-15-3 13-16,-20-1-15 15,7 7 8-15,4-9 3 16,8 9-2-16,29-12 6 16,35-3 2-16,48-8 1 15,48-6 0-15,55-8-3 16,59-7 0-16,42 1 4 15,24-6-4-15,10 0-2 16,0 0 1-16,3 0-2 16,51 0 3-16,48 0 4 15,76-19 0-15,83-28 2 16,97-16-4-16,77-6-1 16,39 4 3-16,24 16-3 0,-14 3 7 15,-33 21-3 1,-48 8-4-16,-79 10 1 0,-86 7-1 15,-92 0-1-15,-76 12 0 16,-58 6-9-16,-30 10-1 16,-110 15 10-16,-90 17 7 15,-97 14-2-15,-85 1-5 16,-48 8 6-16,-38 2-4 16,-16 4-2-16,4 4-4 15,17-1 2-15,55-9 4 16,80-2 1-16,90-24-3 15,105-25-5-15,76-14 5 16,59-8 0-16,16-5 0 16,77 1-1-16,55-6 1 0,94-11 12 15,92-44-10-15,101-19 2 16,77-17-3-16,35-4 3 16,14 1-2-16,-15 5 2 15,-30 18 1-15,-62 8-5 16,-92 23-2-16,-102 17 2 15,-101 15 4-15,-82 3-3 16,-61 5-2-16,-31 0 2 16,-103 1 5-16,-92 40 18 15,-95 10-24-15,-81 9 0 16,-54 9 4-16,-23 2 0 16,-10-1-4-16,19-6-4 15,35-1 4-15,48-8 0 0,69-7-2 16,98-16 2-16,90-9-1 15,79-18 9-15,51-5-16 16,93 0 14-16,97-31-6 16,106-26 6-16,100-20-4 15,66-9-2-15,30-6 2 16,6 4 3-16,-18 8 1 16,-42 9-6-16,-48 10 0 15,-68 13 4-15,-81 16-4 16,-76 12 0-16,-69 9 5 15,-55 8 0-15,-32 3-5 16,-9 0 2-16,-16 0 15 0,-62 0 23 16,-62 20-28-16,-86 17-10 15,-79 23-4-15,-60 11 1 16,-45 10-1-16,4-8 1 16,37-1 1-16,61-14-3 15,78-13-3-15,87-13 4 16,71-17 1-16,59 1-13 15,38-10-3-15,96-3 10 16,87-3 7-16,95-3 8 16,85-40-7-16,60-15 1 15,22-1 1-15,-15 4-3 16,-61 10 0-16,-73 5 1 16,-84 14-1-16,-84 15 5 15,-67 5-5-15,-54 6 0 0,-32 0 0 16,-29 0-15-16,-79 26 3 15,-76 31 10-15,-99 14 4 16,-75 12-2-16,-65 11 0 16,-41-5 0-16,7 2 5 15,31-10-5-15,58-18-2 16,101-18-1-16,98-25 3 16,86-8 6-16,80-12-4 15,58 0-2-15,118-43 2 16,102-20 0-16,99-17 5 15,68-6-7-15,34 1 6 16,10 10-6-16,-41 6-4 16,-57 12 4-16,-77 11 6 0,-76 15-1 15,-80 17-5-15,-69 2 0 16,-54 10 1-16,-32 2-9 16,-25 0 0-16,-80 2 8 15,-70 30 8-15,-78 17-8 16,-66 4 0-16,-49 5-3 15,-33 0 3-15,11-8 2 16,32-1-2-16,64-17 0 16,94-7 0-16,86-14 2 15,73-2-4-15,41-9-6 16,102 0 8-16,82-40-1 16,99-23 1-16,85-18 0 15,48-8 2-15,13-7-1 0,-17 5-1 16,-30-3 0-16,-52 12 9 15,-50 6-12-15,-63 19 3 16,-88 23 0-16,-62 17-2 16,-67 8 2-16,-48 9-8 15,-94 0 7-15,-94 3 1 16,-78 26 6-16,-71 7-6 16,-60 5 0-16,-25-1-7 15,-16-4 9-15,7 2-2 16,25-9 0-16,21 0 3 15,36-4-13-15,38-11 10 16,61-2 0-16,70-12 4 0,75 0 0 16,61-6-4-16,44-14 0 15,36-11 1-15,12-6 0 16,31-16-1-16,57-15-1 16,49-9-5-16,47 0 7 15,30 0-1-15,9 8 0 16,-8 6 2-16,-28 6-4 15,-31 17 3-15,-51 3-1 16,-45 20 2-16,-50 8 1 16,-29 9-6-16,-82 0-29 15,-61 18 23-15,-64 27 8 16,-32 12-16-16,-22 1-6 16,11 1 19-16,30-10-4 0,55-12 8 15,57-11 0-15,50-12 0 16,49-8-9-16,22 0 9 15,6-6-5-15,56 0 2 16,50 0 6-16,37-32 2 16,34-13-5-16,24-4 1 15,15-3 0-15,16 1-1 16,6 2 0-16,7 4-1 16,-8 5 8-16,-1 10-7 15,-11 17 0-15,-18 13 2 16,-20 0-3-16,-34 0 1 15,-42 11 0-15,-44 1-5 0,-44 5 5 16,-23 11-2 0,-90 4-21-16,-72 19 23 0,-64 7 9 15,-47 5-9-15,-26-5 5 16,5 0-11-16,20-14 10 16,55-10-6-16,66-17 2 15,71-9 0-15,51-4 3 16,31-4-3-16,63 0 0 15,73-6-3-15,67-26 7 16,49-11-3-16,24 5-1 16,9 5-115-16,-5-10-171 15,-26-9-347-15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2:43.2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784 523 256 0,'0'0'14'16,"0"0"-14"-16,0 0-35 15,-162-75 30-15,134 63 5 16,-2 4 2-16,2-3 10 16,-4 2-7-16,-5-2 7 15,-4 2 20-15,-5 4 5 0,2-1-24 16,-1 0-6-16,10 0-6 16,4-5-1-16,6-3 2 15,2-1-2-15,8-8 17 16,2 3 26-16,-1 6 73 15,5 0-10-15,-7 3 15 16,-3-1-63-16,0 4-41 16,0-1 6-16,-3 6 9 15,2 3-7-15,6 0-4 16,6 0-3-16,8 0-2 16,0 0 11-16,0 0-13 15,17 0-14-15,59 0 13 16,57-20-1-16,67 0 14 0,58-4-22 15,44-1 2 1,50 0 16-16,48-7-16 0,45 6-3 16,25 1 7-16,-25 11-6 15,-44 14 11-15,-71 0-4 16,-80 8-11-16,-74 23 12 16,-82-5-12-16,-59 0-8 15,-35 0 5-15,-85-1 3 16,-55-5 3-16,-53-2-3 15,-52-13 10-15,-29-5-9 16,-37 0 0-16,-26 0-1 16,-5-14 3-16,-2 5 0 15,23 7 5-15,29 2-8 16,18 0 7-16,27 31-6 16,18 9-1-16,29 9 0 0,48-9-4 15,56-15 8-15,49-11-6 16,47-10 2-16,34-4-14 15,97-6 14-15,82-31 1 16,75-29 2-16,69 6 5 16,36 2-6-16,27 13 5 15,2 12-7-15,-30 5 0 16,-50 14-1-16,-62 12 1 16,-67 2 0-16,-67 0 1 15,-60 0 4-15,-51 0-10 16,-35 0 4-16,-54 8-7 15,-86 28 5-15,-83 17 3 0,-69 9 0 16,-60 16-2 0,-33-1 8-16,-15-3-2 0,12-2-4 15,36-3 2-15,31-6-1 16,48-6-1-16,59-12 0 16,71-13 1-16,68-15 7 15,75-17-14-15,72 0 6 16,119-17 0-16,105-29 13 15,100-17-13-15,62 6 0 16,21 6 1-16,-11 8 8 16,-59 17-9-16,-68 12 0 15,-75 10 2-15,-71 4-3 16,-71 0 1-16,-58 32-3 0,-66 18 3 16,-25-6-18-16,-103 9 14 15,-76-5 1-15,-85 3 3 16,-79-11-4-16,-73 3 4 15,-52-5 0-15,-5-5 8 16,8-1-7-16,48 0-2 16,84-9 1-16,98-7 0 15,111-4 13-15,104-1-13 16,79-2-7-16,142-9 7 16,107 0 4-16,107-9 7 15,89-42-11-15,62-13 3 16,17-7 3-16,-11 14-6 15,-52 14 0-15,-72 6 8 16,-80 23-5-16,-82 8 0 0,-77 6-3 16,-73 0 0-16,-56 0-6 15,-44 6 6-15,-14 8-16 16,-82 12 10-16,-71 11 6 16,-82 9 15-16,-80 9-15 15,-69 2 0-15,-58 1-5 16,-28 6 5-16,-17-12 0 15,26-1 6-15,54-8-5 16,83-11-2-16,105-12 1 16,98-15 0-16,102-5 4 15,85 0-4-15,141 0 0 16,126-31 11-16,118-12-10 0,73-3 6 16,45-5-7-1,-4 8 0-15,-29 9 9 0,-66 10-9 16,-69 16-1-16,-87 8-2 15,-94 0 6-15,-85 0 1 16,-74 6-4-16,-58 14-18 16,-83 6 16-16,-101 11-3 15,-99 8 5-15,-85-5 0 16,-48 3 2-16,-36-11-11 16,-11-1 7-16,12 2 2 15,25-3 5-15,50-10-5 16,69 1 2-16,81-5 6 15,77-1-6-15,78-10 3 16,54-5-5-16,32 6-7 16,113-6 7-16,100 0 3 0,124-26-1 15,93-22 3-15,50 9 3 16,1 1-6-16,-44 12-2 16,-72 11 0-16,-84 10 5 15,-80 5-5-15,-85 0 0 16,-68-6-3-16,-47 6-4 15,-32 0 2-15,-86 0-4 16,-76 32 9-16,-92 13 8 16,-73 13-3-16,-80 10-5 15,-59 3 0-15,-26 4 0 16,-11 8 1-16,43-12-1 0,80-2 3 16,97-18-3-16,117-19 6 15,94-18-6-15,88-14 12 16,143 0-10-16,116-43 17 15,136-17-19-15,92-9 2 16,46 4 4-16,3 22-5 16,-18-3-1-16,-51 9 6 15,-58 5-3-15,-68 1 3 16,-91 17-6-16,-94 8-31 16,-92 6-93-16,-64 0-123 15,-108 0-44-15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2:01.2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19296 3473 472 0,'0'0'368'0,"0"0"-217"16,0 0-22-16,0 0 11 16,0 0-27-16,0 0-20 15,0 0-15-15,-22 0-24 16,19 0-6-16,3 0-11 15,0 0-11-15,0 0-1 16,0 0-5-16,0 0-8 16,0 0-6-16,0 0-2 15,3-6-4-15,38 0-2 0,26-5 2 16,18-9 8-16,11 0-3 16,-6-6-2-16,-15 1 4 15,-24 7-7-15,-23 10-5 16,-14 8-38-16,-14 0-37 15,0 0-78-15,-22 0-92 16,-36 20-167-16</inkml:trace>
  <inkml:trace contextRef="#ctx0" brushRef="#br0" timeOffset="279">19425 3221 625 0,'0'0'287'16,"0"0"-113"-16,0 0-34 15,0 0-28-15,0 0-21 16,0 0-16-16,0-2-22 16,4 22-25-16,5 23-7 15,4 22 24-15,-4 10-9 16,-6 4-11-16,4 2-8 15,-4-4-5-15,3 0-7 16,8-6 0-16,-3-2-5 16,6 0-28-16,2-12-170 0,3-20-302 15</inkml:trace>
  <inkml:trace contextRef="#ctx0" brushRef="#br0" timeOffset="8372">20576 3418 621 0,'0'0'163'0,"0"0"-78"16,0 0 40-16,0 0-6 16,0 0-30-16,0 0-30 15,3-48-1-15,-3 37-6 16,-9-1-10-16,-10 6-14 16,2 4-8-16,-2 2-3 15,-10 0-17-15,4 14 2 0,-9 17 2 16,-2 7-2-16,7 7-1 15,10-5 0-15,13 2-2 16,6-7 1-16,0-6-3 16,10-6-6-16,15-6 6 15,3-17-6-15,-1 0 4 16,4 0 5-16,1-8 5 16,2-27 8-16,-2-5-7 15,-6-11 4-15,-4-12 7 16,-9-3-3-16,-1-11 5 15,-8-9-3-15,-4-6-5 16,3 4 1-16,-3-1-8 16,0 15 1-16,0 20 8 0,0 23-12 15,-3 19 4-15,3 12 1 16,-4 0-6-16,4 14-6 16,-9 49-11-16,0 23 17 15,-1 19 5-15,4-2-4 16,6-5 2-16,0-7-2 15,0-8 1-15,25-12-2 16,10-10-1-16,9-16 1 16,1-16 0-16,-4-12 1 15,-3-11-2-15,0-6 1 16,-7-6 0-16,5-31 9 16,-1-9-4-16,-4-11-4 0,-4-4 7 15,-13 5-6 1,-9-1 0-16,-5 16 9 0,0 13-10 15,0 14 3-15,0 14-1 16,0 0-3-16,0 0 0 16,0 14-10-16,-11 37-2 15,3 7 12-15,0 10 0 16,8-10 0-16,0-10-4 16,11-8 4-16,17-14-3 15,-3-12 0-15,1-11 0 16,-1-3 2-16,6 0 1 15,2-15 1-15,-1-22 4 16,2-11-4-16,-5-7 9 0,-4-4-8 16,-5-2 4-1,-15 7-4-15,-5 11-1 0,0 6 9 16,0 16-10-16,0 10 0 16,0 9 4-16,0 2-4 15,0 0-5-15,0 0-4 16,0 21-4-16,0 15 6 15,0 12 7-15,0 7 2 16,0-12-2-16,8-3-2 16,14-6 2-16,-7-3-1 15,4-8 2-15,-3-3-3 16,-10-2 2-16,-6-3 0 16,0-10 0-16,0 3-7 15,-19 4-20-15,-22-7-40 0,-10-2-100 16,0-3-114-1,7 0 49-15,5-17-25 0,11-18-154 16</inkml:trace>
  <inkml:trace contextRef="#ctx0" brushRef="#br0" timeOffset="8683">21103 3098 338 0,'0'0'161'0,"0"0"-47"15,0 0-13-15,0 0 9 16,0 0 8-16,0 0-47 15,-35-82-38-15,29 82-31 16,-1 2 3-16,4 21-5 16,0 9 25-16,3-16-18 0,0-1 4 15,0-6-7-15,0-5 7 16,8-4 3-16,3 0-4 16,2 0 20-16,2 0 12 15,-2-19-2-15,-4-6 9 16,-9-1-13-16,0-3-16 15,0 9-11-15,0 6-8 16,-6 8-2-16,-3 4 1 16,9 2-12-16,0 0-16 15,3 0-73-15,38 25-38 16,20 1-60-16,8-3-243 16</inkml:trace>
  <inkml:trace contextRef="#ctx0" brushRef="#br0" timeOffset="9074">21604 3016 392 0,'0'0'244'16,"0"0"-89"-16,0 0-22 15,0 0-33-15,0 0-15 16,0 0-40-16,0-40-16 16,0 54-20-16,0 26-3 15,0 17 36-15,0 12 8 16,0 5-19-16,0 3 3 15,0 3-21-15,0-5 1 16,0-18-12-16,0-18 0 16,3-15-2-16,-3-13-6 15,0-9-6-15,0-2 7 0,0 0 0 16,0-13 2-16,0-20-30 16,-12 3 21-16,-4-8 12 15,3 9-8-15,7 7 8 16,3 8 3-16,0 8-2 15,3 0-2-15,0 6 1 16,0 0-4-16,0 0 1 16,0-8-18-16,31-1 17 15,21-5 3-15,14-3 2 16,5 8 0-16,-8 1-1 16,-16 8-4-16,-19 0-200 15,-18 14-108-15</inkml:trace>
  <inkml:trace contextRef="#ctx0" brushRef="#br0" timeOffset="9249">21992 3524 795 0,'0'0'202'0,"0"0"-123"15,0 0 20-15,0 0-11 16,0 0-58-16,0 0-30 15,-3-17-2-15,3 17-89 16,16 0-229-16</inkml:trace>
  <inkml:trace contextRef="#ctx0" brushRef="#br0" timeOffset="10027">22580 3239 749 0,'0'0'189'15,"0"0"-96"-15,0 0 6 16,0 0 9-16,0 0-34 16,0 0-37-16,-99-33-14 15,77 51-10-15,0 17-12 0,6 4 4 16,10 10-5-1,6-12 2-15,0-3-9 0,0-8 8 16,13-8-2-16,9-13 1 16,0-5 0-16,0 0 3 15,0 0 1-15,-3-15 9 16,1-7 0-16,-9-9-8 16,-3-1 4-16,-8-4 15 15,0-5-3-15,-16 1-1 16,-12 5-11-16,-2 10-9 15,2 8 12-15,6 8-11 16,3 9 0-16,3 0-1 16,-1 3-1-16,12 25-2 0,5 16 2 15,0-10-9-15,22 3 10 16,25-6-1 0,4-7-1-16,-1-16 2 0,2-8 0 15,-5 0 4-15,0-12-4 16,-1-18 3-16,-12-5 12 15,-5-11-13-15,-6 2 9 16,-18-4 21-16,-5 7-1 16,0-1 7-16,0 14-18 15,-19 5-1-15,7 15 3 16,2 8-21-16,10 0 9 16,-3 0-10-16,-3 25-6 15,-4 41 1-15,1 22 4 0,-4 19 2 16,4 7 7-16,-1 9-8 15,1 4 0-15,2 12 0 16,1 1 2-16,3 2-4 16,0-4 2-16,3-30-1 15,0-36-1-15,0-35-17 16,12-31-8-16,7-6 20 16,3-12 7-16,7-28 9 15,2-14-8-15,-12-5 5 16,-8-11 0-16,-11-7-6 15,0 0-11-15,-8-6-33 16,-26 9-45-16,-4 5-54 16,0 15-57-16,13 5 6 0,11 11-107 15</inkml:trace>
  <inkml:trace contextRef="#ctx0" brushRef="#br0" timeOffset="11620">23072 3410 606 0,'0'0'171'0,"0"0"-89"16,0 0-1-16,0 0-28 0,0 0-28 15,0 0 28 1,102-97 1-16,-83 74 4 0,-9-3-9 15,-4 6-15-15,-6-3-8 16,0 8-2-16,0 2 1 16,-3 8 0-16,-16-2-22 15,-6 7-1-15,-2 0-4 16,2 9 5-16,-3 31-6 16,6 7-1-16,6 9 4 15,3-5 2-15,13 1-2 16,0-12-1-16,10 3-3 15,21-18 8-15,4-7-4 0,4-10 0 16,2-8 0-16,-3 0 9 16,0-6-6-16,-4-19 3 15,2-9-1-15,-1-4 1 16,-4 1 7-16,-4-3-3 16,-2 3-6-16,-6 11 11 15,-5 6-15-15,6 9 1 16,-7 11-1-16,6 0 1 15,3 2-2-15,-3 27-3 16,-2-3 4-16,-1 5-1 16,-4-11 1-16,-7-8 0 15,0-6-1-15,-5-4 3 16,0-2 1-16,0 0 0 16,0 0 4-16,-8 0 14 15,-14-14-19-15,-3-9-2 0,0 3 4 16,-4 6-2-1,1 0 5-15,6 6-6 0,0 8 0 16,2 0 0-16,1 0-1 16,0 22-1-16,3 9 0 15,4 7 1-15,12 1-2 16,0-5 1-16,0-2 0 16,3-10-3-16,16-9 4 15,3-11-4-15,3-2 4 16,0 0 4-16,0-20 5 15,2-19-5-15,-8-5 1 16,-4-13 13-16,1-6 22 16,-6-8-14-16,-10 0-5 0,0 4-11 15,0 8 5-15,0 7-8 16,-13 15 1-16,4 11 3 16,-1 21-2-16,7 5 5 15,3 0-14-15,-3 31-1 16,3 32-16-16,0 20 17 15,0 26 2-15,0 5-2 16,25-6 2-16,0-13-1 16,2-18 2-16,1-31-4 15,0-15 2-15,1-19-2 16,-1-12 4-16,8 0 1 16,8-23-2-16,0-17 3 15,-6-12-4-15,-13 1 0 16,-11-4 5-16,-11-2-6 15,-3 9 0-15,0 5 4 0,0 17-2 16,-14 15-4-16,5 8 1 16,-4 3-9-16,-9 0 4 15,-3 28-4-15,0 15 10 16,12-5-2-16,13 7 2 16,0-13-4-16,0-4 2 15,13-6-10-15,9-15 4 16,0-5 4-16,3-2 4 15,-3 0-2-15,0 0 4 16,-5-14-1-16,-4-3 1 16,-7 9 2-16,-3-6-1 15,-3 8-2-15,0 6 1 0,0 0-2 16,0 0-4-16,0 32-5 16,0 19 1-16,0 26 8 15,-12 6 3-15,2 0-2 16,4 12 1-16,6 1 4 15,0-1-2-15,0-4 3 16,0-5-1-16,0-15-3 16,0-14 1-16,0-25-2 15,0-12-2-15,-16-14 1 16,-12-6-1-16,-11 0 12 16,-2 0-8-16,0-6-3 15,-1-26-1-15,7-8-4 0,7-8-4 16,18-17-1-16,10-16-6 15,0-16-3-15,41-6 3 16,22-17 5-16,20 0-1 16,-1-1-3-16,-2 7 14 15,-12 9 0-15,-18 19-2 16,-18 14 2-16,-17 22 5 16,-11 9 1-16,-4 18 20 15,0 15-6-15,0 4 4 16,0 4-3-16,-10 0-21 15,-15 26-8-15,-10 25 1 16,-1 19 7-16,14 4 4 0,19-3-1 16,3-8-3-1,17-3 6-15,27-6-5 0,13-20 4 16,7-9 1-16,9-12-6 16,-1-8 6-16,-5-5-3 15,-10 0-3-15,-13-14-6 16,-17-15-67-16,-18-5-69 15,-9-11-160-15,0 2-159 16</inkml:trace>
  <inkml:trace contextRef="#ctx0" brushRef="#br0" timeOffset="12164">24820 2836 804 0,'0'0'226'15,"0"0"-86"-15,0 0 7 16,0 0-18-16,0 0-31 16,0 0-57-16,-6-98-18 15,-2 127-11-15,2 21-7 16,6 26 8-16,0 7 2 15,0 0-9-15,0 0 10 0,17-10-9 16,-3 2 2-16,0-18-4 16,-9-17-5-16,3-17 6 15,-5-15-6-15,-3-8 1 16,3 0 5-16,0 0-2 16,-3 0 4-16,3 0-1 15,4-19 0-15,2-15 2 16,7-15-9-16,0 3 0 15,3-3 7-15,-4 16-7 16,1 6-1-16,-5 16 0 16,-5 11 0-16,-3 0-2 15,13 0-2-15,0 0-6 16,9 31 10-16,6 3 1 16,-2 15 0-16,-4-6-5 15,-5 3 9-15,-7-15-8 0,-7-2 3 16,-6-6 1-16,0-9-2 15,-19-2-10-15,-26-1 10 16,-12-6-16-16,-3-2-28 16,12-3-93-16,13 0-94 15,19 0-42-15,16-14-77 16</inkml:trace>
  <inkml:trace contextRef="#ctx0" brushRef="#br0" timeOffset="12466">25262 2738 886 0,'0'0'214'0,"0"0"-62"15,0 0 2-15,0 0-52 16,0 0-42-16,0 0-18 16,8-20-10-16,-8 20-15 15,0 6-15-15,0 37-1 16,0 17 8-16,-8 22 2 15,-3 5-2-15,8 1-4 16,0 9 0-16,3-8 1 16,0-6-6-16,0 0 1 15,0-20 2-15,0-13-1 16,0-9-2-16,0-15-9 16,0-9-35-16,0-11-73 15,0-6-89-15,0 0-18 16,12-23-60-16</inkml:trace>
  <inkml:trace contextRef="#ctx0" brushRef="#br0" timeOffset="12974">25471 3256 252 0,'0'0'406'16,"0"0"-266"-16,0 0 10 16,0 0-3-16,0 0-29 15,0 0-21-15,3-17-12 16,-3 17-55-16,0 0-13 15,0 8-17-15,-6 30 3 0,2 13-3 16,1 0 5-16,3-8 0 16,0-11 1-16,13-18-5 15,6-3 3-15,-3-11-3 16,-4 0 4-16,4 0 6 16,-3-9 2-16,2-17-4 15,1-2 25-15,-2 0-9 16,-5-3-8-16,1 2-6 15,-1 6-7-15,-2 8 4 16,-1 7-8-16,-3 8 0 16,3 0-1-16,1 0-5 15,8 6-4-15,1 14-3 16,3 11 7-16,6 1 5 0,2-7 0 16,4-5 1-1,7-8 6-15,0-6-4 0,1-6 0 16,-4 0 4-16,-7-12-2 15,-6-14 3-15,-3-8 2 16,-13-3-6-16,-3-6 10 16,-3-3 7-16,0 3 1 15,0 6-4-15,-15 8-11 16,-1 18 11-16,3 0-17 16,4 11-5-16,-4 0-8 15,-6 0-15-15,-9 19-67 16,-2 10-206-16,8 0-257 0</inkml:trace>
  <inkml:trace contextRef="#ctx0" brushRef="#br0" timeOffset="14512">20919 4402 283 0,'0'0'342'16,"0"0"-183"-16,0 0-7 15,0 0-18-15,0 0-15 16,0 0-23-16,-83-112-10 16,83 112-21-16,0 0-42 15,0 0-7-15,0 19-6 16,0 26-4-16,0 12 30 16,0 6-13-16,0 5-5 15,0-2-6-15,0-2-7 16,0-2 4-16,6-11-8 15,8-13 0-15,-6-10 6 16,1-5-7-16,-1-17-5 16,-2-4-14-16,-6-2-5 0,0 0-6 15,0-31 12-15,0-9-20 16,-6-11 38-16,-19 2 0 16,-5 10 2-16,5 6-2 15,0 13-5-15,9 9 4 16,5 3-1-16,6 8-4 15,5 0 2-15,0 0-9 16,0 0-6-16,0 0-4 16,22 2 16-16,16 4-10 15,17-6 17-15,5 0 9 16,9-6 1-16,-2-14-4 16,-10-11 1-16,-5 5 5 0,-21-6 1 15,-6-5 12 1,-9 3 3-16,-9-3-10 0,-7 0 11 15,0-2-5-15,0 13-8 16,0 2 6-16,-10 16-8 16,1 8-2-16,5 0-10 15,-2 0-2-15,-8 11-7 16,0 28 3-16,-8 19 4 16,5 5 10-16,7-6-10 15,10-5 0-15,0-1 0 16,0 1 3-16,0-9-3 15,13-15 0-15,4-5 0 16,2-17-3-16,3-6-8 16,3 0 11-16,0-6 4 0,4-25-3 15,-4-1 3-15,-2 1-3 16,-4 5 3-16,-6 6-2 16,-7 8-2-16,-6 12 3 15,6 0-9-15,7 0-2 16,6 0-3-16,12 24 7 15,2-2 4-15,-3 7 3 16,0-15-3-16,-2-2 1 16,-3-10-4-16,1-2 6 15,0 0-5-15,-4 0 6 16,3-14-4-16,-6-12 9 16,-6-11-9-16,-4 3 1 15,-5 3 5-15,-4 2-3 0,0 3-1 16,-4 12-2-16,-21 0-1 15,6 2-3-15,0 12-1 16,-1 0-10-16,6 0 14 16,-3 20-8-16,7 11 2 15,7 13 6-15,3-5 1 16,3-1 0-16,30-1 0 16,8-6 0-16,3-8 7 15,3-6-4-15,5-11-2 16,2-6 4-16,-1 0-3 15,-5 0-4-15,-6 0-12 16,-14 0-83-16,-12 0-155 0,-10-6-133 16</inkml:trace>
  <inkml:trace contextRef="#ctx0" brushRef="#br0" timeOffset="15555">22288 4416 798 0,'0'0'204'0,"0"0"-90"16,0 0-19-16,0 0-18 16,0 0-48-16,0 0 17 0,3 58 22 15,25-24-34-15,-2 0-7 16,-4 0-7-16,1-2 3 15,-1-1-16-15,-3-11 1 16,-3-2-6-16,-1-5 7 16,1-6-7-16,-3-7-2 15,-1 0 9-15,4 0-6 16,3-32 7-16,1 1-1 16,-12-9-4-16,0 2 2 15,-8 1-4-15,0 3-3 16,0 3 12-16,-8-1-11 15,-3 12-1-15,-3 9 2 16,6 5 5-16,0 6 1 0,-4 0-8 16,-4 6-2-16,0 25-3 15,4 9 4-15,12 3 0 16,0-3 0-16,3-3 2 16,22-5 0-16,8-7-1 15,-5-13 2-15,7-10-2 16,-4-2 0-16,4 0 0 15,-2-9 4-15,-11-9-1 16,-3-8 3-16,-10-3-6 16,-3 3 2-16,-6-2 1 15,0 4-1-15,0-1-2 16,-9 5 3-16,-7 14 0 16,-1 0-3-16,-2 6 0 15,5 0-1-15,-6 0-3 0,1 26 3 16,6 5 0-16,7 13-4 15,6-10 9-15,0 3-4 16,0-1 0-16,6-3 1 16,16-8-4-16,0-5 5 15,0-8-4-15,0-10-2 16,5-2 1-16,-2 0 3 16,3-20 0-16,-2-11 1 15,0-3-1-15,2-3 4 16,1-1-4-16,-1 13 0 15,-9 5 0-15,-3 8-2 16,-4 10 0-16,1 2-1 0,4 0-4 16,2 14 5-16,3 11 0 15,-6 1 0-15,3-6 2 16,-1-3 0-16,-2-8-2 16,-3-3 2-16,7-6 1 15,-4 0 5-15,6 0-7 16,-3-20 3-16,-4-6-1 15,-2-6 6-15,-7-5-3 16,-6-8-2-16,0-3 13 16,0-7-15-16,-3 0 8 15,-13 10-1-15,1 13-4 16,5 18 6-16,7 14 4 16,0 0-7-16,0 0-6 0,0 0-3 15,-4 20-10-15,4 23 8 16,0 11 5-16,3 0 4 15,0-8-4-15,0 0 0 16,0 3 3-16,13-10-3 16,-1-1-31-16,-2-13-57 15,-7-11-123-15,0-2-50 16,-3-12 31-16,0 0-97 16</inkml:trace>
  <inkml:trace contextRef="#ctx0" brushRef="#br0" timeOffset="16313">23044 4505 365 0,'0'0'266'0,"0"0"-163"0,0 0-35 15,0 0 14-15,0 0 18 16,0 0-26-16,196-6-9 16,-139 6-34-16,-2 0-3 15,-11 0-3-15,-6-6-1 16,-10-5 9-16,-8 3-5 15,-7 2 8-15,-7-6 11 16,-3 4 4-16,-3-4-6 16,0-8-30-16,0 2-2 15,0 5 3-15,-9 5-12 16,-7 3-2-16,-1 5 5 16,3 0-7-16,-13 13 0 15,5 13 0-15,6 11 1 0,7 8-4 16,9 1 3-16,0 3 0 15,3 2 0-15,29 0 2 16,7-13 0 0,-3-12-2-16,-6-15 0 0,-5-7 12 15,-3-4-12-15,0 0 4 16,5-21 11-16,-2-11-12 16,-6-2 3-16,3 3 0 15,0-1-1-15,0 1 4 16,3 8-9-16,-3 9 0 15,5 2 2-15,-8 10-2 16,-4 2-3-16,4 0-1 0,-6 0-5 16,-1 19 7-1,1 13-5-15,-7-6 7 0,-1 4 3 16,-5-2-3-16,3-10 0 16,0-3 1-16,-3-9-1 15,2-6 2-15,4 0-2 16,-3 0 0-16,11 0 7 15,2 0-6-15,3-21 7 16,3-4-2-16,-6 4-4 16,-1-4 3-16,9-6-5 15,-10 5 0-15,2 3 0 16,-5 9 0-16,-8 8 0 16,-3 6-3-16,0 0 3 15,0 0-1-15,0 6-15 0,0 20 5 16,0 5 11-16,0 6 2 15,0-5-2-15,6-6-3 16,7-6 3-16,6-1 3 16,9-7-1-16,7-12 2 15,7 0-4-15,2 0-78 16,-6 0-119-16,-10 0-105 16,-6-26-250-16</inkml:trace>
  <inkml:trace contextRef="#ctx0" brushRef="#br0" timeOffset="16776">24803 4531 834 0,'0'0'94'0,"0"0"-10"16,0 0 73-16,0 0-52 15,0 0-45-15,-197-115-21 16,150 79 3-16,5 4-20 16,12-2-8-16,10 5 16 15,7 0-26-15,13-2 10 16,0-1-9-16,0-5-3 0,0 11 6 16,19 1-8-1,-3 11-3-15,4 14-3 0,-1 0-1 16,-2 14 1-16,0 31 4 15,-4 18 4-15,-13 7-3 16,0 1 1-16,0-9 0 16,-10-4 0-16,1-15 0 15,3-15 0-15,1-11-2 16,5-8 7-16,0-4-5 16,0 1 0-16,8 0 1 15,23-6 1-15,17 0 1 16,8 0 4-16,5-12-4 15,-1-13-1-15,-2-1 0 16,-14 0-2-16,-9 1-77 16,-10 5-114-16,-14 2-102 0,-8 4-334 15</inkml:trace>
  <inkml:trace contextRef="#ctx0" brushRef="#br0" timeOffset="17624">25226 4290 1033 0,'0'0'116'0,"0"0"-51"15,0 0 25-15,0 0-30 16,0 0-27-16,0 0-11 0,0 32-1 15,0 11 38-15,-7 8-28 16,-2-11-14-16,6 3-9 16,-7-5 0-16,10-7-6 15,0-5 1-15,0-18 3 16,0-2-3-16,0-6-2 16,0 0 0-16,16 0 0 15,16 0-1-15,10-20 10 16,5-12-5-16,0 1 1 15,-1-6-4-15,-12 8-2 0,-2 12 4 16,-19 11-2-16,-7-2-3 16,-3 8 1-16,-3 0-2 15,13 0-1-15,2 2-3 16,4 22 6-16,3 1-1 16,-5 1 3-16,5 0-1 15,-6-12-1-15,3-3 0 16,-6-5 1-16,2-6-1 15,1 0 0-15,3 0 3 16,3-11 1-16,1-15-2 16,-7 0 0-16,-3 6-2 15,-7-11 9-15,-3-6-8 16,-3 3 0-16,0-1 1 16,0 7-1-16,-3 10 1 15,-13 10-2-15,-6 8 0 0,0 0-5 16,-1 13 5-16,4 28-4 15,6 2 3-15,13-2 2 16,0-5-2-16,10-5-2 16,29-7 3-16,5-10 5 15,3-6-5-15,-3-8 0 16,-3 0 0-16,-5 0 2 16,-7-14 4-16,-11-6-6 15,-5-3 2-15,-7 3 6 16,2 0-8-16,-8 4 1 0,0 1 1 15,0 15 1 1,0 0 0-16,0 0-3 0,0 0-7 16,0 0 7-16,0 11-15 15,0 15 15-15,0 5 4 16,2 1-4-16,15-6 1 16,2-1-1-16,6-5 0 15,-3-8-4-15,3-6 0 16,-9-4-76-16,-10-2-65 15,-3 0-80-15,-3-8-36 16,0-24-356-16</inkml:trace>
  <inkml:trace contextRef="#ctx0" brushRef="#br0" timeOffset="17920">26013 4193 280 0,'0'0'436'0,"0"0"-308"16,0 0 0-16,0 0-28 15,0 0-25-15,0 0-40 16,-107-31-22-16,104 43-13 16,3 13 2-16,0-5-2 15,0-6 1-15,8-2-1 16,16-6 10-16,1-6-3 16,6 0 8-16,-1 0 13 15,-5 0-2-15,-6-14 9 16,-10 2 0-16,-5-8-24 15,-4 8 1-15,0 7-12 0,0-1-21 16,0 6-62 0,0 0-5-16,0 20-39 0,-4 23 4 15,4 0-126-15,0 2-319 16</inkml:trace>
  <inkml:trace contextRef="#ctx0" brushRef="#br0" timeOffset="19245">26323 4493 615 0,'0'0'222'0,"0"0"-124"16,0 0 29-16,0 0-14 15,0 0-49-15,0 0-1 16,3-122-9-16,-23 110-3 0,4-2-11 16,-3 11-26-1,3 3-3-15,-3 0-10 0,4 3 0 16,2 19 0-1,7 2-1-15,6-4 0 0,0-3 4 16,0-3-3-16,12-2 2 16,13-10-1-16,-2 1 2 15,-1-3 5-15,-3 0-7 16,-4 0 0-16,-4 0 4 16,-9 0-4-16,1 0 6 15,-3 0-6-15,0 0 2 16,0 0-4-16,0 0 0 15,0 40 0-15,-8 17 10 16,-6 21 3-16,-2 4 0 0,10 7 8 16,0 6-2-1,6 7 4-15,0-7-8 0,0 2-8 16,0-14 2-16,0-20-8 16,-7-25-1-16,1-12 2 15,-10-21-2-15,-6-5 0 16,-6 0 11-16,-16-5-6 15,2-28-5-15,-3-13-1 16,8-16-13-16,10-13-10 16,15-14-5-16,12-8 12 15,0-11-1-15,45-1 8 16,8-4-1-16,7 9-1 16,11 15 12-16,-5 1-2 15,0 7 6-15,-5 10-2 16,-15 6-2-16,-16 13 0 0,-7 3 1 15,-13 9 4-15,-7 3 6 16,-3 6-2-16,0 4 8 16,0 14 9-16,-3 8-4 15,-4 5-7-15,1 0-9 16,-8 0-6-16,0 33-11 16,-13 16 11-16,5 8 2 15,7 6 4-15,2 3-5 16,10-3-1-16,3 0 6 15,0-5-4-15,0-8-2 16,0-18 0-16,0-12 3 16,6-20-5-16,0 0 2 0,-2 0 0 15,8 0 16-15,4-26-9 16,6-11-2-16,0-3-3 16,1 8 4-16,-7 7-6 15,-3 7 0-15,-4 12 1 16,1 6-6-16,2 0-7 15,4 0 7-15,6 19 1 16,-3-6 0-16,1 4 2 16,-1 3-2-16,0-14 4 15,-3 0-1-15,2-6-3 16,1 0 4-16,-3 0 1 16,3-6 2-16,-5-20 7 0,-6-3-10 15,0-10 1-15,-5-7-1 16,0-3 7-16,-3-5-7 15,0-1 0-15,0 4 2 16,0 8-3-16,0 15 6 16,-6 8-5-16,1 15 8 15,0-3-1-15,5 8 2 16,0 0-9-16,-3 0-11 16,0 8 9-16,0 17-7 15,-8 21 9-15,3 5 0 16,0 12 5-16,5 11-8 15,0 3 3-15,3-6 0 16,0-13 1-16,0-15 3 0,0-15-4 16,0-16 2-16,0-6-2 15,0-6 0-15,0 0 2 16,3 0 0-16,10 0 10 16,4-20-12-16,5-12 2 15,3 6 0-15,3 2-2 16,1 6-1-16,-4-3-4 15,0 15-1-15,-2 1 3 16,-7 5-6-16,0 0-2 16,-4 17 7-16,-2 15-5 15,-1 2 5-15,-2-3-6 16,-4 1-7-16,-3-7 4 16,0-10-18-16,-19 2-13 0,-16-11 4 15,-4 0-26 1,1-4-50-16,7 1-40 0,12-3-27 15,16 0-37-15,3 0-277 16</inkml:trace>
  <inkml:trace contextRef="#ctx0" brushRef="#br0" timeOffset="19882">27214 4342 458 0,'0'0'199'0,"0"0"-80"16,0 0 5-16,0 0-11 15,0 0-39-15,0 0-7 16,71-97 6-16,-71 97 0 0,0 0-23 16,0 0-5-16,0 0-33 15,-22 11-7-15,-11 23 23 16,-2 15-1-16,7 3-7 16,12-7-1-16,10 4 2 15,6-3-9-15,0-12-11 16,0-5 4-16,12-15-1 15,11-3 2-15,2-11-6 16,0 0 14-16,3 0-3 16,-1-25 0-16,-8-7-7 15,-7-5 0-15,-2-6 7 16,-7-9-4-16,-3-7 7 16,0-11 0-16,0 8-12 15,-6 16 4-15,-10 15-6 0,-3 14 0 16,-3 14 2-16,-3 3-2 15,-5 3-9-15,-1 28 9 16,8 6 3-16,11 6-3 16,6-3 0-16,6 3 2 15,0-10-1-15,6 0-1 16,22-10 0-16,10-9-1 16,1-14 1-16,2 0 9 15,3 0-6-15,-3 0 1 16,-2-26 7-16,-4 8-11 15,-7 5 1-15,-6-1 2 16,-3 8-2-16,-3 0-2 0,-2 6 0 16,-3 0 1-16,9 0-5 15,-4 21 1-15,3 4 4 16,0 0 0-16,0 4 0 16,0-6-2-16,4 0 1 15,-4-3 1-15,6-8 6 16,7-7-5-16,15-5-1 15,11 0-44-15,-2 0-138 16,-13-5-150-16,-29-21-775 16</inkml:trace>
  <inkml:trace contextRef="#ctx0" brushRef="#br0" timeOffset="-41541">17247 1183 462 0,'0'0'230'16,"0"0"-85"-16,0 0 26 15,0 0-35-15,0 0-12 16,0 0-11-16,0 0-28 15,-90-86-2-15,87 81-24 16,3 1-6-16,0 4 12 16,0 0-39-16,0 0-8 15,0 0-4-15,0 0-7 16,0 0 11-16,0 0-14 16,0 0-2-16,0 0 13 15,3 0-15-15,13 15-4 16,12 19 4-16,13 18 5 0,14 3 14 15,-1 4-19-15,-1-3 2 16,-1 5 10-16,-8-5-8 16,-8 2-4-16,-11-3 3 15,-9-4 1-15,-13-7-2 16,-3-2-2-16,-13 8-41 16,-43 6-22-16,-18 9-69 15,-15 10-154-15,-9-4-244 16</inkml:trace>
  <inkml:trace contextRef="#ctx0" brushRef="#br0" timeOffset="-49436">14771 1658 574 0,'0'0'235'15,"0"0"-115"-15,0 0 6 16,0 0-35-16,0 0-4 16,0 0 9-16,13-72-34 0,-13 72-27 15,0 0-22-15,6 3-13 16,8 25 2-16,2 15-2 15,3 1 5-15,0-1 6 16,-4-7-9-16,-2-5-2 16,3-7 1-16,-10-7-1 15,3-9 6-15,-5-6-6 16,-1-2 0-16,3 0 17 16,5 0-6-16,3-13 36 15,8-20 4-15,8-5-44 16,1-11 8-16,4 1-10 15,-2-1-2-15,-8 3-2 0,0 15 2 16,-12-1-3-16,-7 18 0 16,4 4-11-16,-10 10-32 15,0 0-70-15,0 4-60 16,0 24-56-16,-10 13 49 16,-3-5-188-16</inkml:trace>
  <inkml:trace contextRef="#ctx0" brushRef="#br0" timeOffset="-48707">15268 1741 141 0,'0'0'479'16,"0"0"-327"-16,0 0-9 0,0 0-10 16,0 0-20-16,0 0-30 15,75-166 2-15,-75 143-25 16,0 3-15-16,0 6-9 15,0 5-9-15,-3 2-8 16,-3 7-7-16,3 0-10 16,-4 0-4-16,1 0-13 15,-7 16-3-15,-2 15 18 16,-4 9 11-16,2 0-5 16,1 0-6-16,16 3 0 15,0-8 2-15,0-1-2 16,8-21-18-16,14-3-1 0,9-8-21 15,4-2 28-15,0 0 3 16,-4 0 9-16,-6-20 4 16,-2-3-4-16,0 1 0 15,-1-4 10-15,-3 0-8 16,1 1-1-16,-3 1-1 16,-1 1 0-16,1 9 6 15,-9 8-6-15,6 1 0 16,-1 5-6-16,-4 0 5 15,7 0 0-15,-7 19-1 16,4 10-1-16,-3 0 2 16,2 0 1-16,-1-5 0 15,0-3-1-15,3-7 2 0,-3-8 1 16,3-6 1 0,2 0-3-16,9 0 15 0,7-6 5 15,-1-21 4-15,2-11 0 16,-8-5-9-16,-6-9 4 15,-3-7 6-15,-10-3-11 16,-6 3 13-16,0 1-13 16,0 8 11-16,-9 10-7 15,-4 15-11-15,7 15 10 16,3 10-6-16,3 0-9 16,-7 0-4-16,-2 12-13 15,-7 37 4-15,-4 15 11 0,4 14 2 16,4-3 2-1,12-1-4-15,0-5 2 0,0-2-7 16,3-8-10-16,17-21-68 16,2-2-61-16,3-16-84 15,0-12-65-15,-3-8-249 16</inkml:trace>
  <inkml:trace contextRef="#ctx0" brushRef="#br0" timeOffset="-48101">15722 1640 649 0,'0'0'206'0,"0"0"-161"0,0 0-14 15,0 0 33 1,0 0-1-16,0 0 7 0,184-17-20 16,-121 11-20-16,-2 0-14 15,-7 1-8-15,-4 2 1 16,-9-5-5-16,-8 2 4 15,-11 0 24-15,-6-8 17 16,-10 3 1-16,0-4 0 16,-6-8 5-16,0 3-23 15,0-9-11-15,-6 9-21 16,-13 6 9-16,0 6-4 16,3 8 1-16,7 0-6 15,-2 0-3-15,0 0-1 16,-3 22 3-16,1 13 1 0,4 5 10 15,9 3-8-15,0-1-2 16,0-4 4-16,14-7-3 16,11-5 0-16,3-6-1 15,7-11 0-15,3-3 4 16,4-6-4-16,-7 0 7 16,-4 0-1-16,-6-11-6 15,-6-13 8-15,-3-5-3 16,0-8 0-16,-4 3 9 15,-4 3-6-15,-5 2 8 16,0 12 1-16,-3 6-9 16,0 7 4-16,0 4-6 15,0 0-4-15,2 0-4 0,6 4-1 16,4 24-2 0,7 9 4-16,3 1 2 0,3-1 2 15,7-6-3-15,1 2 0 16,1-8 2-16,1-6 0 15,0-4-4-15,-4-4-46 16,-9-9-80-16,-11-2-48 16,-11 0-105-16,0 0-9 15</inkml:trace>
  <inkml:trace contextRef="#ctx0" brushRef="#br0" timeOffset="-47879">16753 1563 665 0,'0'0'192'0,"0"0"-58"0,0 0 19 16,0 0-27-16,0 0-38 16,0 0-9-16,7-57-15 15,-7 57-48-15,-10 14-16 16,-21 26 1-16,-7 11 17 16,-6 7-2-16,5-5-15 15,14-3 0-15,6-8 0 16,9-4-1-16,7-7-88 15,3-13-168-15,6-18-146 16</inkml:trace>
  <inkml:trace contextRef="#ctx0" brushRef="#br0" timeOffset="-79525">8974 340 1024 0,'0'0'164'16,"0"0"-119"-16,0 0 38 0,0 0-23 15,0 0-53-15,0 0 6 16,121-18-13-16,-39 14 0 16,-2 0-1-16,-20 4-88 15,-21 0-79-15,-23 0-54 16,-16 0-108-16</inkml:trace>
  <inkml:trace contextRef="#ctx0" brushRef="#br0" timeOffset="-79374">9018 556 760 0,'0'0'115'16,"0"0"-43"-16,0 0 22 15,0 0-35-15,0 0 17 0,162 0-30 16,-85 0-20-1,11-2-24-15,2-7-2 0,-4 4-127 16,-20-7-317-16</inkml:trace>
  <inkml:trace contextRef="#ctx0" brushRef="#br0" timeOffset="-78089">9922 68 987 0,'0'0'201'16,"0"0"-84"-16,0 0 18 15,0 0-56-15,0 0-50 16,0 0-16-16,-8-22-13 16,8 61 0-16,0 21 6 15,0 16 7-15,0 2 19 16,8 3-27-16,3 2 4 15,0-1-7-15,-3-7 0 16,3-14 1-16,-2-13-3 16,-1-20 0-16,0-15-2 15,-5-9-13-15,0-4-5 16,-3 0 6-16,3-20-3 16,-3-17 12-16,0-9 0 0,-12 1-20 15,-34 1 1 1,-1 7-32-16,0 8 2 0,12 10 20 15,10 4 1-15,8 7 22 16,14 5 0-16,0 0 11 16,3 3 2-16,0 0-1 15,0 0 1-15,0 0 11 16,0 0-5-16,28 0-4 16,24-5-2-16,14-10 1 15,11-2 27-15,-2-3-21 16,-12 3 5-16,-20 4 4 15,-18 8-5-15,-16 3 15 0,-9 2-8 16,0 0-7 0,0 0 16-16,0 0-21 0,0 0-8 15,16 6-8-15,9 19-6 16,11 9 12-16,-1 4 2 16,3-1 0-16,-7 0 3 15,-6-6-3-15,-8-4 0 16,-7-10-1-16,-7-6 2 15,-3-6-3-15,0-1 2 16,0-2 0-16,0 2-5 16,0-3 5-16,-19-1-18 15,-6 0 12-15,8 0-32 16,10-16 26-16,7-22 1 16,0-7-9-16,0-3 16 15,24 2-9-15,4 9 2 0,0 11 10 16,1 0-3-1,-4 9 4-15,0-1 0 0,-6 4-1 16,-5 6-1-16,-6 4 4 16,3 4 4-16,-8 0 2 15,0 0-7-15,3 0 6 16,-2 0-7-16,2 12 0 16,3 12 11-16,1 1-10 15,-1 1 1-15,-2 0-2 16,5-12 2-16,-2-3-4 15,2-5 2-15,4-6 0 16,1 0 13-16,5 0-9 0,0 0 12 16,0 0-7-16,3-23 7 15,-3-3 9-15,-3-8-8 16,-3-1 5-16,-5 4 8 16,-5 3-20-16,-6 10 8 15,0 10 2-15,0 5-8 16,0 3-6-16,0 0-6 15,0 0-12-15,0 0 2 16,0 31-18-16,0 9 28 16,0 9 5-16,16-12-4 15,9-3 2-15,3-10-3 16,10-13 0-16,6-5 9 16,5-6-9-16,-2 0 5 0,-6 0 0 15,-5-20-5 1,-11-6 11-16,-6-5-11 0,-10-9 3 15,-5-4 4-15,-4-1-4 16,0 5-1-16,-22 8-1 16,-1 9 3-16,8 11 8 15,5 7-8-15,10 5-4 16,-3 0 0-16,0 0-10 16,0 23-4-16,0 23 14 15,-2 6 1-15,5-7 1 16,0 1-2-16,30-3 0 15,17-6 8-15,13-11-6 0,20-15 3 16,8-8-5 0,-8-3-20-16,-17 0-98 0,-24-6-155 15,-26-19-177-15</inkml:trace>
  <inkml:trace contextRef="#ctx0" brushRef="#br0" timeOffset="-72802">12163 34 524 0,'0'0'255'0,"0"0"-98"16,0 0-18-16,0 0 17 16,0 0-45-16,0 0-30 0,0 0-25 15,10-6-22-15,-10 6-10 16,0 0-11-16,0 0-2 15,0 0-11-15,0 0-4 16,0 0-3-16,-3 11 7 16,-7 6 4-16,10-7-4 15,0-5 0-15,0-2-1 16,0-3-1-16,0 0-5 16,0 0 7-16,0 0-2 15,0 0 1-15,7 0 1 16,5 0 6-16,1-6 8 15,-7-8-5-15,-6-1 6 0,0 7 0 16,0 2-2 0,0 3-13-16,0 3 0 0,0 0-3 15,-9 0-37-15,-4 0-69 16,0 26-63-16,-2 11-144 16,2 6-613-16</inkml:trace>
  <inkml:trace contextRef="#ctx0" brushRef="#br0" timeOffset="-72589">12284 508 958 0,'0'0'114'16,"0"0"-13"-16,0 0 32 15,0 0-54-15,0 0-33 0,0 0 8 16,0 0-13-16,-111 144-21 15,64-93-9-15,-7-2 0 16,-1 1-11-16,-2-1-3 16,9-6-79-16,7-5-192 15,10-4-421-15</inkml:trace>
  <inkml:trace contextRef="#ctx0" brushRef="#br0" timeOffset="-88915">1493 400 576 0,'0'0'275'15,"0"0"-128"-15,0 0 1 16,0 0-41-16,0 0-42 16,0 0-27-16,0 0-18 15,0 0-18-15,19-3 2 0,-3 35-4 16,3 13 24-16,3 3-12 15,0 4 0-15,3 2 4 16,-1-1-8-16,-2-5 2 16,0-9-10-16,-3-7 0 15,0-12 4-15,-10-9 1 16,-3-11-5-16,-1 0 1 16,-5 0 6-16,0 0 36 15,3-17 25-15,5-23-15 16,3-20-30-16,-2-6-14 15,1-5-1-15,-7-6-3 16,0 0-5-16,3 10 7 16,-3 19-7-16,4 17 0 0,-4 18 0 15,-3 11 0 1,6 2-12-16,0 15-31 0,4 27-17 16,9 20-28-16,-13 8-150 15,0 1-55-15,1-8-103 16</inkml:trace>
  <inkml:trace contextRef="#ctx0" brushRef="#br0" timeOffset="-88621">1970 579 327 0,'0'0'290'0,"0"0"-106"16,0 0-35-16,0 0-40 0,0 0-14 15,0 0-23-15,0 0-8 16,9-88-32-16,-9 88-17 16,0 0 4-16,0 0-19 15,3 17-5-15,7 18 0 16,-4 7 5-16,4 7 12 16,-1 0-12-16,-6-8 1 15,5 3 6-15,-6-10-7 16,1-10 0-16,0-4-11 15,0-12-104-15,0-2-85 16,-3-6-92-16,0 0-324 16</inkml:trace>
  <inkml:trace contextRef="#ctx0" brushRef="#br0" timeOffset="-88272">1976 268 478 0,'0'0'171'16,"0"0"-28"-16,0 0-32 16,0 0-24-16,0 0-16 15,0 0-21-15,-50-14-35 16,50 14-15-16,0 10 0 0,0 9 0 16,0-5 10-1,0-6-10-15,3-8 0 0,16 0 6 16,0 0 2-16,6-6 11 15,-9-8 5-15,-1-7 13 16,-5 2 14-16,-7-4-21 16,-3 1-1-16,0 1-2 15,0 7-21-15,0 8 13 16,0 6-19-16,-13 0-17 16,-2 0-7-16,-7 23 9 15,-1 17-52-15,14 12-81 16,6 8-117-16,3 11-386 15</inkml:trace>
  <inkml:trace contextRef="#ctx0" brushRef="#br0" timeOffset="-87675">2389 565 563 0,'0'0'248'0,"0"0"-99"15,0 0-25-15,0 0-6 16,0 0-39-16,0 0-23 16,-99-140-15-16,93 140 23 15,0 0-24-15,3 0-40 16,3 0-4-16,-7 0 1 16,1 32-6-16,3 13 9 0,-3 13 4 15,6-4-4-15,0-6 4 16,0 1-4-16,9-8 0 15,10-7-6 1,0-6 6-16,0-2-1 0,0-1 1 16,-2-5 0-16,-8 1-4 15,1-7 2-15,-10-2-24 16,0 1-7-16,0-4-30 16,-24-6 13-16,5-3 39 15,4 0 11-15,5 0-1 16,4-15 1-16,6-16 0 15,0-6 0-15,0-6 1 16,19-2-1-16,17-1 0 0,-2 0 4 16,4 4-6-1,-9 4 2-15,-1 13 0 0,-9 1 10 16,-5 13-6-16,-5 5 16 16,-9 6-4-16,3 0-11 15,7 0-5-15,-4 31 1 16,7 7-1-16,-7 2 15 15,0 2-11-15,0-4-4 16,4-1 1-16,-4-5 0 16,4-10 5-16,-4 1-6 15,4-9 0-15,-4-2 2 16,0-4-2-16,-3-4-33 16,0-4-152-16,-3 0-35 15,0 0-21-15</inkml:trace>
  <inkml:trace contextRef="#ctx0" brushRef="#br0" timeOffset="-87334">2478 454 308 0,'0'0'226'0,"0"0"-93"16,0 0-12-16,0 0-12 15,0 0-15-15,0 0-12 16,0 0-24-16,-87-74-56 15,87 74 1-15,0 0-3 16,0 0-13-16,0 0 13 16,14 0 0-16,2 1 4 0,-4-1 13 15,1 0-7-15,-3 0 57 16,-1-21-13-16,-3-3-25 16,-6-2 21-16,0 1-20 15,0 2-21-15,0 9 5 16,-9 5-12-16,-7 6-4 15,0 3-1-15,-3 0-27 16,-1 23-24-16,12 11-42 16,8 7-80-16,0-1-50 15,25-3-257-15</inkml:trace>
  <inkml:trace contextRef="#ctx0" brushRef="#br0" timeOffset="-86152">2837 268 684 0,'0'0'184'0,"0"0"-20"0,0 0-45 15,0 0-9-15,0 0-27 16,0 0-24-16,-20-68-16 16,20 68-43-16,0 22 0 15,0 24 0-15,3 11 3 16,8 15 10-16,-3 11-13 15,3 2 3-15,-5 7 5 16,1-12-8-16,-4-17 0 16,3-17 0-16,-3-21 6 0,0-13-8 15,0-6 2-15,-3-6-1 16,0 0-4-16,0 0-2 16,0-15-6-16,0-13-7 15,-6-10 5-15,-13 4 14 16,-3 0 1-16,2 5 0 15,4 6-2-15,4 12 2 16,2 5-6-16,7 6 5 16,-3 0-22-16,6 0 9 15,0 0-2-15,0 10 16 16,0 6-5-16,9-14 7 16,21-2-2-16,8 0 3 15,9 0-2-15,3-18 6 0,2-15-5 16,-2-4-2-16,-9 3 21 15,-14 8-15-15,-13 1 11 16,-9 5 23-16,-5-1-18 16,0 4 13-16,0 6-18 15,-8 5-8-15,-14 3 10 16,0 3-19-16,3 0-2 16,0 0-2-16,0 29 5 15,4 14-4-15,5 11 3 16,10 0 0-16,0 1-1 15,0-4 1-15,28-11-2 16,7-8 1-16,3-15 2 16,7-14 4-16,3-3-5 0,2 0 0 15,-3-20 11-15,-1-16-11 16,-5-3 0-16,1-4 5 16,-11-3-1-16,1 1-2 15,-10 11-2-15,-6 11 0 16,-4 9 3-16,-2 8-3 15,2 6-3-15,-1 0-2 16,5 20-6-16,-4 14 11 16,-2 3-6-16,-1-6 6 15,-3-11-1-15,-2-5 1 16,-1-9 0-16,-3-6-1 16,0 0 4-16,0 0 2 0,0 0-1 15,0 0-3 1,-19-15 9-16,-3-5-10 0,-5 3 0 15,5 3-1-15,3 8 4 16,4 0-7-16,-1 6 4 16,0 0-10-16,0 18 6 15,-4 16 1-15,9 6 1 16,3 3 1-16,8 0 0 16,0-6 1-16,0-8-2 15,24-9 2-15,4-12-4 16,0-8 8-16,4 0-4 15,-1 0 1-15,-1-17 0 16,-5-12 8-16,-6-8-9 0,-3-5 0 16,-4-4 10-1,-8-8-7-15,-4-9 12 0,0-4 8 16,0-4-15-16,0 11 20 16,0 15-9-16,-10 9-17 15,4 23 42-15,0 8-35 16,2 5 0-16,1 0-9 15,3 0-7-15,0 16-1 16,0 27-2-16,0 13 10 16,16 11 7-16,9-3-7 15,0-3 0-15,8-7-1 16,-1-8 5-16,-4-8-2 16,0-7-2-16,-2-7-10 15,-3-2-38-15,-1-2-74 0,0-11-113 16,9-9-115-1</inkml:trace>
  <inkml:trace contextRef="#ctx0" brushRef="#br0" timeOffset="-85664">4238 225 777 0,'0'0'192'16,"0"0"-62"-16,0 0 14 16,0 0-40-16,0 0-34 0,0 0-12 15,-108-103-21-15,82 103-12 16,4 0-25-16,-6 0 3 16,-2 0-6-16,8 17 7 15,3 1-4-15,7-4 0 16,6-11 3-16,6 0-7 15,0-3 2-15,0 0 2 16,0 0-2-16,0 0 2 16,0 8-7-16,0 15 5 15,6 5 2-15,3 15 8 16,1 6-8-16,-4 12 0 16,0 7 16-16,-1 3-15 0,-5 6 2 15,0 1 5-15,0-9-4 16,0-1 8-16,5-11-12 15,4-6 0-15,5-8 12 16,2-11-9-16,9-6-1 16,7-9-2-16,9-12 2 15,4-2 13-15,-4-3-14 16,-3 0-1-16,4-12 0 16,-1-19-29-16,-7 0-72 15,-8 3-113-15,-14 13-173 16</inkml:trace>
  <inkml:trace contextRef="#ctx0" brushRef="#br0" timeOffset="-82524">4680 794 423 0,'0'0'240'0,"0"0"-126"0,0 0 16 15,0 0-23-15,0 0-12 16,0 0-18-16,-38-24-20 15,38 11-5-15,0-7-20 16,0-3-29-16,3-3 17 16,5 4-16-16,9-2 0 15,-1 8-4-15,-7 7 6 16,-5 1-6-16,-1 8 0 16,-3 0-4-16,0 0 1 0,9 2-10 15,1 29 11 1,-1 13-6-16,-9 7 15 0,0 8-9 15,0 2 2-15,-13-7 0 16,4-5 4-16,6-18-4 16,3-13-1-16,0-12-2 15,0-6 3-15,0 0 7 16,0 0-6-16,0-12 10 16,12-17-3-16,1-5-8 15,3-7 0-15,3 2 4 16,-2-7-1-16,11 0-1 15,-6 9-2-15,0 3 0 0,-3 14-3 16,-13 14 3 0,4 6-5-16,2 0-5 0,-2 32-1 15,-1 5 6-15,-9 1 5 16,0-4 0-16,0-3 3 16,0-5 0-16,5-4-6 15,-2-10 5-15,2-6-2 16,1-6 1-16,-1 0-1 15,1 0 0-15,5 0 7 16,9-20-4-16,2-9-2 16,-3-5 1-16,3-4-1 15,-9 4-1-15,3-3 0 16,1 6 0-16,-11 7 4 16,-4 14 0-16,1 4-3 15,-3 6 9-15,0 0-8 0,0 2-4 16,0 33-22-1,0 6 24-15,0 9 5 0,0-7-5 16,0-11 0-16,17-4-3 16,-1-8 9-16,0-11-5 15,-4-1-1-15,4-8 0 16,3 0 3-16,3 0-1 16,0 0 7-16,1-29-2 15,-4-5-3-15,-6-3 5 16,3-7-9-16,-7 5 1 15,-3 5 11-15,1 5 2 16,-4 14 8-16,-3 10 20 16,0 5-27-16,0 0-6 0,0 0-9 15,0 0-15-15,0 9 11 16,0 20-10-16,0 8 14 16,3-3 4-16,6 1-2 15,-2-1-2-15,-1-6 0 16,5-5 0-16,-6-11-1 15,1-10 1-15,0-2 0 16,2 0 0-16,8 0-7 16,6-20 6-16,6-11-5 15,-3-3 6-15,2-2 0 16,-10 6 7-16,2 1-7 16,-2 9 0-16,-4 10 2 15,-7 3-6-15,-3 7 1 16,4 0-7-16,-1 0-1 0,3 23-6 15,-2 3 13-15,-4 0 4 16,0-5 0-16,0 1 0 16,0-8 0-16,0-6 0 15,-3-5-1-15,4-3 2 16,-4 0-1-16,3 0 0 16,6 0 1-16,7 0 1 15,6-15-2-15,3-7 0 16,5-9 0-16,-5 2 0 15,-3 6-1-15,-3 3-1 0,-10 9 2 16,-2 7-8 0,2 4 0-16,-1 0-11 0,3 12 13 15,0 17-21-15,-5-1 24 16,-3 1 3-16,0-3-1 16,-1-4-5-16,-2-4-37 15,0-7-72-15,0-5-13 16,0-6-81-16,-2 0-102 15</inkml:trace>
  <inkml:trace contextRef="#ctx0" brushRef="#br0" timeOffset="-82202">5387 297 558 0,'0'0'197'0,"0"0"-91"0,0 0-6 16,0 0-70-16,0 0-16 16,0 0-10-16,-14-9-1 15,14 9-6-15,0 0 6 16,11 0-2-16,9 0 45 16,-1-5 0-16,-6-10 16 15,2-5 13-15,-11-3-13 16,-4-2-1-16,0-4-29 15,0 9-19-15,-13 2-3 16,-12 10-10-16,-2 8-9 0,5 0-2 16,10 14-116-16,12 26-44 15,0 12-62-15,42 5-536 16</inkml:trace>
  <inkml:trace contextRef="#ctx0" brushRef="#br0" timeOffset="-81718">6000 299 816 0,'0'0'190'0,"0"0"-50"15,0 0-23-15,0 0-8 16,0 0-14-16,0 0-56 16,0 0-2-16,33-97-30 15,-27 97-7-15,4 26-5 16,-1 23 3-16,7 16 2 16,3 10 9-16,-3 2-5 15,4 0 1-15,-6-6-5 16,0-4 0-16,-1-10 2 15,-1-15-1-15,-5-16-1 0,-1-14 0 16,-3-9 3 0,3-3 1-16,-3 0-2 0,4 0 5 15,5-35 58-15,4-19-27 16,3-29-26-16,0-9 1 16,0-5-9-16,1 0 5 15,-4 11-9-15,-7 23 0 16,1 27 4-16,-4 18-4 15,-6 15-5-15,0 3-10 16,6 0-62-16,4 31-59 16,-4 30-25-16,0 22-48 15,-6 11-125-15</inkml:trace>
  <inkml:trace contextRef="#ctx0" brushRef="#br0" timeOffset="-81038">6506 734 455 0,'0'0'264'16,"0"0"-133"-16,0 0 6 16,0 0-24-16,0 0-30 15,35-149-13-15,-35 109-8 16,0 1 6-16,0 13-18 16,-3 6-6-16,-7 11-15 15,4 6-15-15,3 3 16 16,0 0-30-16,-10 6-5 15,-3 37-9-15,-9 11 14 16,2 15 1-16,10-6-1 0,10-9 0 16,3-8-1-1,0-9 2-15,0-14-1 0,22-12 0 16,8-5 3-16,-5-6-4 16,6 0 1-16,-2-3 0 15,-1-20 10-15,-3 1-7 16,-1-4 2-16,-6-3-5 15,1-4 3-15,0 8 2 16,-3 3-5-16,-3 7 0 16,-7 10-1-16,-3 1 1 15,0 4-7-15,7 0 6 16,2 4-16-16,2 20 14 16,2 1 1-16,0 0 2 0,-4 1-5 15,4-5 10 1,0-7-5-16,6-6 1 0,-3-8-1 15,1 0 4-15,-4 0-4 16,-1-4 0-16,1-24 16 16,0-9-15-16,-4-13 4 15,-2-11 9-15,-4-5 6 16,-3-8 19-16,-3 1-15 16,7 6-5-16,-4 6-3 15,0 24-15-15,-3 17 0 16,0 12 18-16,0 8-6 15,0 0-11-15,0 0-2 16,0 17-23-16,0 37 12 16,0 17 11-16,0 18-1 0,0-3 1 15,3 0 0-15,4-12-3 16,-1-11-1-16,0-17-83 16,0-15-15-16,2-8-119 15,-3-12-120-15,1-11-316 16</inkml:trace>
  <inkml:trace contextRef="#ctx0" brushRef="#br0" timeOffset="-80429">6935 617 282 0,'0'0'345'0,"0"0"-230"15,0 0-11-15,0 0-29 0,0 0-59 16,0 0-8-16,57-3 25 15,-2 3 19-15,5 0-3 16,0 0-34-16,-4-9-5 16,-11-5 4-16,-13 2-2 15,-10-2 33-15,-6 0-9 16,-2-9 3-16,-6-5 22 16,-5-4-33-16,-3 7 10 15,0-1-9-15,0 12 15 16,0 8-16-16,0 6-17 15,0 0-2-15,0 0-9 16,-8 0-4-16,0 22-11 0,-4 24 8 16,-1 5 7-16,10 4 10 15,0 0-10-15,3-13 0 16,0 1-2-16,16-14 3 16,21-3-1-16,6-9 5 15,-2-12-4-15,3-1 10 16,1-4-11-16,-1 0 1 15,3-18 11-15,-1-11-11 16,-12 1 1-16,-12-3 5 16,-12-3 4-16,-7-4 31 15,-3-5-26-15,0 10-9 16,0 9 12-16,0 12-11 16,0 12 0-16,0 0 4 15,0 0-11-15,0 0-1 16,0 14-18-16,6 24 0 0,4 5 15 15,6 8 5-15,2-8-2 16,9-5 0-16,1-4 1 16,10-9 4-16,3-1-5 15,3-10-5-15,-5-9-46 16,-14-2-116-16,-9-3-69 16,-16 0-19-16,0 0-226 15</inkml:trace>
  <inkml:trace contextRef="#ctx0" brushRef="#br0" timeOffset="-80240">7882 565 635 0,'0'0'152'15,"0"0"-23"-15,0 0-6 16,0 0-55-16,0 0-49 16,0 0-18-16,-23 55-1 15,5-7 10-15,-1 7 1 16,0 0 3-16,-4-7-13 15,7-3 1-15,3-2-2 16,4-17-105-16,9-12-310 16</inkml:trace>
  <inkml:trace contextRef="#ctx0" brushRef="#br0" timeOffset="-79770">8081 96 863 0,'0'0'161'0,"0"0"-76"16,0 0 37-16,0 0-47 15,0 0-16-15,0 0-15 16,10-65-42-16,21 56-2 15,11 4 3-15,-7-1-1 16,-3 0 4-16,-7 4-3 16,-8-1 4-16,-9 3 26 0,-5-3-25 15,-3 3 19-15,0 0-12 16,8 0-11-16,-2 8-2 16,7 29 16-16,6 17-7 15,-1 12 15-15,1 8-25 16,7 8 22-16,-3 3 2 15,-4-3-24-15,0-7 23 16,-4-4-24-16,-2-8 2 16,-4-8 8-16,1-2-6 15,-10-9 0-15,0-7-4 16,0-9 1-16,0-7 4 16,0-5-5-16,-25 4 0 0,-27-2-2 15,-11-4-67 1,3-5-110-16,21-9-126 0,36 0-220 15</inkml:trace>
  <inkml:trace contextRef="#ctx0" brushRef="#br0" timeOffset="-69449">175 1606 603 0,'0'0'237'15,"0"0"-73"-15,0 0-30 16,0 0 1-16,0 0-49 0,0 0-16 16,0-40-22-1,0 40-20-15,0 0-10 0,0 35-18 16,0 13 12-16,0 15 14 15,6 6-18-15,0 8 4 16,7 11 5-16,1 3 1 16,-3 16-10-16,3-5-4 15,-6 9 0-15,6-1 0 16,-1-7-3-16,2-9 1 16,-2-20-1-16,3-25-1 15,-7-26 0-15,-2-16-2 16,-1-7-8-16,-3 0 8 15,0 0-3-15,10-22 1 16,4-20 4-16,5-25 6 0,0-12-1 16,-10-4-4-1,-5-3-1-15,-7 5 0 0,0 10-1 16,-32 3 1-16,-16 8 0 16,-12 6-9-16,-3 11 9 15,5 11-8-15,4 12 4 16,9 9-2-16,10 7 3 15,13 2-3-15,7 2 0 16,8 0 5-16,7-3-3 16,0 3 3-16,0-3-1 15,0 1-2-15,19-2-10 16,33-4 4-16,20-9 10 16,18-3 1-16,-2-3 2 0,-14 6-3 15,-15-3 0-15,-21 8 2 16,-11 7-1-16,-16 2 0 15,-3 3 0-15,-8 0 1 16,0 0 4-16,0 0-5 16,0 0 5-16,0 0 4 15,0 0-6-15,0 0-4 16,0 0-1-16,-14 0-8 16,-2 22 6-16,0 7 3 15,-3 11 6-15,13 0-6 16,6 1-1-16,0-5 1 15,13-4 0-15,21-8-1 0,7-14 2 16,8-7-1 0,-5-3 2-16,3 0 2 0,-8-6 2 15,-10-14-5-15,-4-5 2 16,-13-9 0-16,-8-7 3 16,-4-1-4-16,0-7 3 15,-16 3-1-15,-25 9-3 16,-3 6 0-16,3 13-1 15,-1 16-1-15,4 2-6 16,3 0 6-16,7 23 1 16,4 11-7-16,15 3 7 15,6 3-1-15,3-3 0 16,0-5 1-16,28 2 0 16,13-3-8-16,8-8 5 15,4-9 2-15,5-14 0 0,-1 0 1 16,-2 0 2-1,-2-23 2-15,-9-5-5 0,-3-4 5 16,-8 1-3-16,-11 5 4 16,-3 3-5-16,-10 12 0 15,-2 5 3-15,-4 6-3 16,3 0-4-16,7 0 3 16,9 15-4-16,3 13 3 15,5 3 1-15,-8 1 1 16,-3-1 0-16,-4-5-2 15,1-2-1-15,0-11 3 16,0 0 0-16,-1-3 5 0,4-4-5 16,5-6-1-16,10 0-36 15,10-3-134-15,8-29-109 16,-2-5-166-16</inkml:trace>
  <inkml:trace contextRef="#ctx0" brushRef="#br0" timeOffset="-62434">2072 1509 433 0,'0'0'266'0,"0"0"-100"15,0 0-34-15,0 0-13 0,0 0-20 16,0 0 5-16,0 0-5 16,0-117-26-16,0 117-22 15,-3 0-20-15,-2 0 1 16,2 0-18-16,-16 13-12 16,-6 33 5-16,-3 17 30 15,-4 9-14-15,13 2-6 16,10 7-7-16,9-3-2 15,0 4-8-15,6-5 8 16,22-8 0-16,10-5-8 16,6-11 0-16,5-10 0 15,-5-12-10-15,3-8-32 16,-6 0-57-16,1-15-109 0,-1 1-100 16,-3-9-147-16</inkml:trace>
  <inkml:trace contextRef="#ctx0" brushRef="#br0" timeOffset="-60492">2844 2043 455 0,'0'0'308'16,"0"0"-149"-16,0 0-46 16,0 0-17-16,0 0 27 15,0 0-45-15,-7-97 2 16,4 86-19-16,0 8-9 15,3 3-8-15,0 0-33 16,0 0-5-16,0 0-4 16,0 0-2-16,0 14-2 15,0 18-4-15,0 5 6 0,0 9 8 16,0-1-6-16,0 1-2 16,22-6 0-1,6-11 2-15,1-9-1 0,-1-9-1 16,2-11 0-16,-5 0 3 15,3 0-1-15,1-20 0 16,-4-5 5-16,-6-4-7 16,-2-5 7-16,-9 1-7 15,3-3 0-15,-5 1 8 16,-6 7-6-16,0 8 0 16,0 8-1-16,0 10 1 15,0 2-3-15,0 0 1 16,0 0-7-16,0 0 3 15,0 0-4-15,0 0 1 0,0 25 3 16,0 1 4-16,0 11 5 16,3 1-5-16,10 2 0 15,2-9 1-15,4-11-1 16,0 0 0-16,0-9 0 16,3-5 2-16,5-6 2 15,-2 0-4-15,-6 0 0 16,3-11 3-16,-3-9 0 15,-10-3-3-15,1 0 2 16,-4-3 1-16,0-3-1 16,4 4-2-16,-4 5 0 15,-3 12 3-15,0 1-3 16,-3 7 0-16,0 0-3 16,0 0-9-16,5 21 2 0,1 11 5 15,-1 1 5-15,3 5 0 16,-2-1 2-16,3-2-2 15,1-1 0-15,2-12 0 16,-2-5-1-16,-1-5 1 16,-2-10-10-16,-1-2 8 15,0 0-18-15,1 0 16 16,2-22 4-16,4-7 1 16,-4 1 5-16,-3-1-6 15,4 1 0-15,-4 5-2 0,2 8 3 16,-5 10-2-1,0-2 1-15,3 7-11 16,7 0 6-16,3 0-14 0,3 9 19 16,-1 12-1-16,-2-1 1 15,0 0 0-15,-2-1-3 16,-3-1 3-16,3-1 1 16,-6-6-1-16,6 1 0 15,-1-10-3-15,-4-2 3 16,1 0-8-16,-1 0-2 15,4 0 10-15,2-2 7 16,-2-18-7-16,-4 0 2 16,-2 2 3-16,-7-7-2 15,3-1 5-15,-3-3-3 16,0 12-2-16,0 7 2 0,0 10-3 16,0 0-2-1,0 0 0-15,0 0-4 0,0 0 1 16,0 5-8-16,3 17 11 15,8 10 1-15,-5-2-1 16,5 3 0-16,3 1 0 16,2-2 1-16,3-4-1 15,3-6 0-15,-3-4 3 16,0-12-2-16,1-6-1 16,2 0-1-16,-3 0 1 15,0-9 3-15,0-14-1 16,-10-5-1-16,-3-1-1 0,-2-5 10 15,-4-6-10-15,0 3 0 16,0 2 6 0,-19 8-6-16,-7 6 0 0,3 16 0 15,1-2-2-15,0 7-3 16,3 0 1-16,0 18 4 16,7 10-4-16,2 7 8 15,10-1-6-15,0-3 2 16,0-5 0-16,25-6 5 15,10-6-5-15,1-8-1 16,2-6-2-16,0 0 3 16,-1 0 0-16,-5-3 0 15,-9-17 0-15,-7-3 6 0,-7 3-6 16,1-11 2 0,-1-3 9-16,-2-1-9 0,-7 9 2 15,0 6 7-15,0 3-2 16,0 11 1-16,0 4-10 15,0 2 0-15,0 0 1 16,0 0-1-16,0 8-17 16,0 23 12-16,0 13 5 15,0 2 5-15,0 0-5 16,12-12 0-16,7-6 7 16,0-11-7-16,6-9 0 15,-3-8 0-15,8 0 0 0,1 0 9 16,-2-8-9-1,-1-15 0-15,2-11 8 0,-8 2-4 16,-3-4-4-16,-10 1 0 16,-9 4 2-16,0 2 5 15,0 3-7-15,0 9 0 16,-6 5 7-16,-1 9-7 16,4 3 0-16,0 0-2 15,3 0-6-15,-3 0 7 16,0 15-16-16,3 19 17 15,0-1 4-15,0 0 1 16,0-2-5-16,6-6 3 16,7 3-3-16,6-6 0 15,-4-5-1-15,1 0 1 16,3-2 4-16,-8-4-2 0,-3 0-2 16,-2-7 0-16,-6 4 0 15,0-8-7-15,0 2 6 16,0 7-19-16,-31 0-38 15,-20 5-15-15,-5 1-125 16,-2-4-27-16,10-2-86 16</inkml:trace>
  <inkml:trace contextRef="#ctx0" brushRef="#br0" timeOffset="-60151">4238 1887 454 0,'0'0'223'16,"0"0"-80"-16,0 0-38 15,0 0-6-15,0 0-62 16,0 0-37-16,0 0-14 16,3-44 14-16,-9 64 22 15,3-2-20-15,3 2-2 16,0 2 18-16,6-7-11 15,16-7 12-15,0-5 5 16,0-3 13-16,-3 0 15 16,-5 0-9-16,-3-17-1 15,-3-6 11-15,-8 1-16 0,0 0-9 16,0 4-28 0,-11 3-7-16,-14 9 0 0,-7 6-14 15,4 0-124-15,9 6-30 16,16 17-189-16</inkml:trace>
  <inkml:trace contextRef="#ctx0" brushRef="#br0" timeOffset="-59772">4724 2081 757 0,'0'0'132'15,"0"0"-12"-15,0 0 6 16,0 0-30-16,0 0 5 16,0 0-25-16,6-126-9 15,-6 123-8-15,0 3-29 16,0 0-13-16,0 0-17 15,0 20-8-15,0 17 6 16,0 9 4-16,0-3-1 16,6 3 1-16,4-15 2 15,-1 1-2-15,1-7-2 16,2-7 0-16,-4-4 4 0,0-6-4 16,-5-2-6-16,-3 0-26 15,0-6-145-15,0 0-66 16,0 0-50-16,0 0-126 15</inkml:trace>
  <inkml:trace contextRef="#ctx0" brushRef="#br0" timeOffset="-59465">4670 1755 631 0,'0'0'198'16,"0"0"-77"-16,0 0-11 15,0 0-13-15,0 0-63 0,0 0-31 16,-73-20 0-16,63 46-2 16,10 2 5-16,0 1-6 15,0-7 0-15,10-7 6 16,16-7-1-16,2-6 12 16,4-2 3-16,-1 0 3 15,-9 0 1-15,0-2-7 16,-9-14-1-16,-10-2 18 15,-3 1-20-15,0-1-14 16,0 7 0-16,-9 9-27 16,-20 2-73-16,1 0-80 15,6 20-182-15</inkml:trace>
  <inkml:trace contextRef="#ctx0" brushRef="#br0" timeOffset="-58099">5283 1847 277 0,'0'0'82'0,"0"0"-70"0,0 0 43 16,0 0 81-16,0 0-10 15,0 0-22-15,-12-64 12 16,7 53-9-16,0 2 21 16,2 1-41-16,0-4-20 15,0 6 14-15,3 6-1 16,0 0-42-16,0 0-16 15,0 0-10-15,0 10-12 16,0 32 0-16,-8 16 4 16,0 10 0-16,2 6 16 15,-2 0-15-15,8-5 4 16,0 0-6-16,0-18-1 0,0-5 2 16,14-11-4-16,5-16 0 15,-8-4-1-15,3-15-3 16,-5 0-15-16,7 0-1 15,3-24 20-15,-3-15-1 16,-10 1 1-16,-6-2-4 16,0 4 3-16,-19 4-3 15,-19 9-7-15,-4 12 6 16,5 6-1-16,2 5 2 16,3 0-6-16,7 0 9 0,5 0-4 15,4 7 5 1,10-1 0-16,6-3-2 0,0-3-4 15,0 9 4-15,20-7-11 16,30 1 10-16,20-3-4 16,10 0 7-16,-3 0 0 15,-8-12-1-15,-12-6 1 16,-23-6 0-16,-7 1 5 16,-21 3-2-16,-6 3 16 15,0-9-16-15,0 3 13 16,-20 6 2-16,-8 0-14 15,-4 5 21-15,4 4-23 16,2 8-2-16,11 0 0 16,-1 0-3-16,10 8 3 15,-2 24 0-15,8 8 1 0,0 0 1 16,0 1-2 0,27-14 0-16,1-3 2 0,0-10-1 15,4-5 0-15,10-7-1 16,-4-2 0-16,6 0 3 15,0 0 0-15,-5-11-3 16,-4-10 7-16,-10 4-7 16,-3 1 0-16,0-2-1 15,-6-5 4-15,1 3 0 16,-6 6-3-16,0 3 0 16,-2 8-4-16,4 3-2 15,0 0-2-15,9 0 3 16,0 20 2-16,3 8 1 15,-3 2-2-15,-2-4 4 0,-7-10 0 16,-4-5 2-16,-3-8-2 16,-6 0 1-16,0-3-1 15,0 0 13-15,0 0-10 16,-3-17 0-16,-19-7 3 16,-4 6-6-16,-3-6 0 15,1 10-2-15,3 2 2 16,0 9-4-16,-2 3-4 15,2 0 6-15,0 12-4 16,6 22 6-16,13-1-1 16,6 3 1-16,0-1 0 15,0-4 1-15,25-8-1 16,3-9 0-16,8-11-3 0,2-3 5 16,0 0-2-1,1-3 4-15,-6-23 1 0,0-16 3 16,-8-2-8-16,-3-9 5 15,-6-13 14-15,-10-6-7 16,-3-2 7-16,-3-1 4 16,0 6-5-16,-15 16 16 15,-7 9-29-15,9 25-2 16,3 9 14-16,7 10-10 16,0 0-7-16,0 29-3 15,-3 29 3-15,3 16 2 16,3 3-2-16,0-3 0 0,0 6 0 15,15-11 4 1,17-4-8-16,9-7-12 0,17-15-72 16,8-9-106-16,8-11-214 15</inkml:trace>
  <inkml:trace contextRef="#ctx0" brushRef="#br0" timeOffset="-57191">7135 2029 814 0,'0'0'347'0,"0"0"-269"0,0 0 46 15,0 0-50-15,0 0 3 16,0 0-15-16,-13-60-30 15,13 60-15-15,0 0-17 16,0 0 0-16,0 15-4 16,0 24-13-16,0 10 17 15,0 3 1-15,0-1 5 16,3-5-10-16,1-9 7 16,-4-11-3-16,3-12 0 15,0-11 0-15,3-3 0 0,4 0 12 16,6 0-10-16,7-17 1 15,-1-23 6-15,3 3-6 16,3-6 5-16,-2 3-8 16,-4 9 0-16,-7 4 3 15,-2 16-3-15,-10 8-1 16,0 3-5-16,8 0-4 16,5 3 5-16,3 17-6 15,0 9 4-15,-1-7 4 16,1-2 6-16,0-2-4 15,0-7 1-15,0-8 0 16,3-3-5-16,1 0 5 16,9 0 0-16,-1-9 2 15,1-11 1-15,-7-9-3 16,-11 2 0-16,-6-5 4 16,-3-6-3-16,-5 1 1 15,0 3-2-15,0 3 1 0,-10 11 6 16,-4 14-7-16,5-2 2 15,-1 8 1-15,4 0-6 16,-6 0-1-16,-11 19 4 16,8 13-2-16,-1 8 4 15,13 0-4-15,3-6 2 16,6 0 0-16,29-1 9 16,9-17-9-16,7-2 0 15,3-14-2-15,1 0 2 16,-8 0 0-16,-6-14-1 0,-6-11 3 15,-12 1 8 1,-1-10-9-16,-16 0-1 0,-4 0 7 16,-2-1-4-16,0 12 0 15,0 12 3-15,0 5-6 16,0 6 10-16,0 0-10 16,0 23-12-16,0 17 9 15,0 11 3-15,0 1 4 16,0-8-4-16,17-11 0 15,8-4 5-15,1-9-5 16,5-6 0-16,8-3 0 16,2-11-6-16,-6 0-20 15,-4 0-61-15,-12-25-65 0,-8-12-44 16,-11-7-78 0,0-1-125-16</inkml:trace>
  <inkml:trace contextRef="#ctx0" brushRef="#br0" timeOffset="-56907">7976 1755 566 0,'0'0'130'0,"0"0"20"16,0 0 5-16,0 0-55 15,0 0-20-15,0 0-21 16,-63-37-42-16,57 37-17 16,6 23 2-16,0-1 7 15,0-2-4-15,3-5-4 16,25-12 8-16,10-3 14 0,7 0-6 15,-10 0 18-15,0-20 23 16,-15 0-20-16,-15-4-6 16,-5 9-23-16,0-3-4 15,0 0-5-15,-19 6-7 16,-3 7-16-16,6 5-1 16,4 0-71-16,5 20-49 15,7 13-65-15,0 14-111 16</inkml:trace>
  <inkml:trace contextRef="#ctx0" brushRef="#br0" timeOffset="-55542">8441 2029 761 0,'0'0'168'0,"0"0"-22"0,0 0-24 16,0 0-15-16,0 0-52 15,0 0 13-15,-39-140-38 16,11 128-19-16,2 10-11 16,4 2-5-16,-3 2-20 15,8 27 25-15,3 11 9 16,6-6-6-16,8 4-3 16,0-9 6-16,0-13-6 15,11-4 0-15,14-6-1 16,7-6 2-16,5 0 10 15,1 0-5-15,-5 0 1 16,-11-6 6-16,-9 0 2 0,-10 6 8 16,-3 0 2-16,0 0-17 15,0 0-8-15,0 3-13 16,0 29 13-16,0 13 5 16,0 18 6-16,0 9-1 15,0 11 9-15,0 11-1 16,0 16 5-16,15 15-13 15,8-4 8-15,2-5 0 16,0-19-14-16,-3-17-3 16,-2-20 6-16,-10-24-6 15,-7-21-1-15,-3-15 1 16,0 0 2-16,-27-26 11 16,-17-27-8-16,-3-22-3 0,0-14 1 15,6-8-4-15,11-9-7 16,14 9-3-16,16 3 5 15,0 5 2-15,10 9-10 16,29 6-4-16,8-9 14 16,7 6-20-16,-1 2 11 15,-1 4 11-15,-11 5 1 16,-6 3 8-16,-7 4-8 16,-8-2 3-16,-14 7 0 15,-6-1-2-15,0 11 6 16,0 3 5-16,-6 12-11 15,-8 12 20-15,6 11-15 0,-3 6-5 16,5 0-1-16,0 0-3 16,-10 23-7-16,3 17 10 15,1 8 2-15,-1 7 3 16,13 2-5-16,0 4 0 16,0-2 4-16,0-4-4 15,19-13 1-15,3-7-1 16,-6-15 0-16,1-8 0 15,-9-10-1-15,3-2-8 16,1 0 2-16,4 0 0 16,6 0 7-16,-3-12 2 15,-3-2 0-15,-4 3-4 16,-2 5 1-16,-4 3-14 0,7 3 8 16,7 0-6-16,5 0 6 15,3 6 3-15,7 12 2 16,0-2 0-16,1-4 2 15,-2-6 0-15,-5-6-1 16,-1 0 3-16,0-9 3 16,-1-25-4-16,-5-6 3 15,0-15 1-15,-6-3-5 16,-13 5 2-16,-3-4 12 16,0 6-5-16,-10-2 8 15,-15 8 0-15,0 5-7 16,0 6-1-16,8 14-4 0,4 8-4 15,7 12 3-15,3 0-4 16,3 0-7-16,0 26-2 16,0 25 6-16,0 21 3 15,0 9 0-15,0-2 1 16,0 1 4-16,9-9-5 16,7-9-1-16,-2-18 1 15,-3-15 1-15,3-13-1 16,-6-7-1-16,9-9-2 15,-1 0 3-15,6 0 6 16,6-9 0-16,1-9-6 16,-1-12 6-16,-5 7-5 15,-4 6-1-15,-6 6-6 0,-4 5 5 16,-6 6-12 0,4 0-3-16,9 0 3 0,-1 9 2 15,7 23 8-15,-6-1-2 16,-5 10-5-16,-5-16 10 15,-6-2-7-15,0-3-5 16,-3-6 3-16,-30-8-7 16,2 2 15-16,-4-2-20 15,2-1-2-15,11-5-21 16,14 0-53-16,8 0-51 16,0 0 23-16,16-14 19 15,28-15-124-15,3-5-74 0</inkml:trace>
  <inkml:trace contextRef="#ctx0" brushRef="#br0" timeOffset="-54680">9578 2063 281 0,'0'0'222'0,"0"0"-43"16,0 0-27-16,0 0-13 15,0 0-12-15,0 0-20 16,0 0-22-16,47-85-5 16,-47 79-32-16,0 3 1 15,0 3-45-15,-3 0-4 16,-10 9-3-16,-3 16 3 15,1 12 6-15,8 4-4 16,7-2-2-16,0 2 5 16,0-12-5-16,13-4 0 15,9-8 11-15,3-11-7 16,2-3 1-16,-2-3-2 0,0 0 8 16,-3-15-3-16,-6-10-6 15,-7-7-2-15,-2-5 12 16,-7-2-10-16,0-5-2 15,0 7-2-15,-13 5 2 16,-12 10 5-16,0 10-5 16,-1 6 0-16,-2 6-2 15,-5 0 4-15,5 15-2 16,-4 16 1-16,10 5-1 16,10 3 0-16,9 0-3 15,3-4 3-15,0-1 5 16,25-11-5-16,10-7 0 0,-1-9 0 15,10-7 1-15,2 0 10 16,4-20-11-16,2-11 1 16,-5-7 11-16,3-2-11 15,-9 1-1-15,-8 7 0 16,-11 11 3-16,-9 11-5 16,-4 6 2-16,4 4-7 15,-1 0-4-15,4 18 2 16,0 11 2-16,-2-4 6 15,-3 1-2-15,6-6 2 16,-4-7-4-16,2-4-1 16,-2-3 2-16,-3-3-4 15,-1-3 4-15,4 0-4 0,9 0 2 16,6 0 1 0,11-10 5-16,-4-16 0 0,-4-4 1 15,-9 2 2-15,-6-13-3 16,-10 5 8-16,-6 1 10 15,0 7 13-15,-3-2-14 16,-22 14 0-16,9 5 9 16,0 11-26-16,10 0-1 15,3 0-6-15,0 0-7 16,0 14 14-16,3 17 0 16,0 1 2-16,0-1 3 15,19 1-5-15,9-7-1 16,5 7 0-16,1-6-2 15,-2-1 3-15,3 0-3 0,-7-1 3 16,-9-1-2-16,-2-6 6 16,-11-11-8-16,-6-4-2 15,0 2-12-15,-6-1-1 16,-33-1-64-16,-9 7-74 16,-2-2-40-16,2 0-132 15</inkml:trace>
  <inkml:trace contextRef="#ctx0" brushRef="#br0" timeOffset="-53405">11576 1926 620 0,'0'0'231'0,"0"0"-91"16,0 0-12-16,0 0-26 15,0 0-10-15,0 0-16 16,-22-88-15-16,3 88-33 15,-3 0-26-15,-7 0 6 0,4 25-8 16,2 7 0-16,7-1 0 16,13 3 1-16,3-2-1 15,0-1 0-15,25-5 3 16,11-9 0-16,-1-8-3 16,-7-9 2-16,-3 0-1 15,-3 0 3-15,-9-23 2 16,-4-6 2-16,-1-2-3 15,-5-3 0-15,-3-3-5 16,0-1 0-16,-3-2 9 16,-27 3-9-16,-1 7 0 0,-4 9 7 15,10 7-4 1,6 8-3-16,2 6-7 0,9 0 0 16,-3 22 7-16,5 10 0 15,6-3 0-15,0 2-3 16,20-7 6-16,30-2 2 15,13-16-5-15,8-6 1 16,-2 0 1-16,-9 0-2 16,-12-24 8-16,-16-4-8 15,-10-2 8-15,-9-3 0 16,-4-5 3-16,-6 5-5 16,-3-2 15-16,0 10-3 15,0 5 11-15,0 11-11 16,-3 6 3-16,3 3-12 0,0 0-9 15,-3 0-14 1,-6 37 8-16,-1 21 6 0,-2 22 0 16,2 5 0-16,4 18 1 15,3 15 1-15,3 10-2 16,0 12 0-16,0 6 1 16,0 3-1-16,3-15-4 15,16-28-13-15,9-46-12 16,0-37 4-16,5-23 9 15,2-14 16-15,-7-35 10 16,2-28-7-16,-5-12 4 16,-9-20-1-16,-13-2-5 15,-3 8 11-15,0 12-12 0,-27 14-3 16,-20 19-2 0,-7 21-12-16,0 8-55 0,16 15-84 15,16 11-59-15,22 0-52 16,9-4-441-16</inkml:trace>
  <inkml:trace contextRef="#ctx0" brushRef="#br0" timeOffset="-52046">12657 1909 535 0,'0'0'353'16,"0"0"-296"-16,0 0 44 16,0 0 7-16,0 0-8 15,0 0-55-15,0 0 20 16,-8-111-36-16,18 89-21 16,2 1 13-16,4 1-18 15,4 3 8-15,-4 3-11 16,0 2 1-16,-10 9-5 15,3 3 4-15,1 0-1 16,-1 0 0-16,7 11-11 16,-6 15 9-16,5 5-11 15,-7-2 14-15,-3-6 1 16,-2-3-1-16,-3-9-1 0,0 1 0 16,0-9-4-1,0 0 4-15,3-3 1 0,0 0 0 16,2 0 15-16,1 0-5 15,2 0 10-15,9-15-10 16,2-14 8-16,3-2-16 16,0 3-1-16,-6 5 3 15,0 3 0-15,-7 6-4 16,2 0-2-16,-8 4 2 16,0 10 2-16,-1 0-2 15,1 0-6-15,5 0-5 16,1 12 4-16,7 17 3 0,-7 3 0 15,4 2 3 1,0-6 1-16,-1 1 2 0,1-15-2 16,1-3 1-16,-3-11-3 15,6 0 5-15,-1 0-3 16,6 0 8-16,-3-14-3 16,-3-11 4-16,-1-7-9 15,-2 1 3-15,-4-8 2 16,-2 3 1-16,-7 5 0 15,0 11 5-15,0 8 10 16,0 6 14-16,0 6-16 16,0 0-15-16,0 0-4 15,0 0-7-15,0 0-2 16,-7 26-1-16,1 5 10 16,0 10 15-16,6-8-15 0,0 0 0 15,0-8 7-15,12-5-7 16,7-8 0-16,0-7-5 15,0-5 9-15,4 0-7 16,3 0 3-16,-4-5 0 16,3-14 4-16,-6-2-4 15,-2 4 0-15,-6-9 4 16,3 1-2-16,-5-5 1 16,1 7-3-16,-1 6 0 15,-2 8-1-15,-4 9 1 16,-3 0-3-16,3 0 2 15,0 4-11-15,-3 21 8 0,3 13 3 16,-3-1 2-16,0-3-2 16,0-4 1-16,0-2 0 15,0-12-1-15,0-2 2 16,0-10-3-16,0-2 1 16,0-2-5-16,3 0 2 15,10 0-2-15,0-10 6 16,6-11 1-16,-4-2 0 15,1 0 2-15,4 0-3 16,-1-3 0-16,6 4 0 16,-6 5 0-16,0 5-1 15,-3 12 0-15,1 0-4 16,-6 0 4-16,6 16-8 0,-4 9 5 16,-4 4-1-16,1-4 6 15,-1-2-1-15,1-9 0 16,-1-5 3-16,4-4-3 15,-1-2 0-15,1 5-2 16,3-8-4-16,-4 0-26 16,-9 0-22-16,-3 0-9 15,0 0 12-15,0 0 10 16,0 0 3-16,0 0 18 16,0 0-8-16,0 0 21 15,0 0 7-15,0 0 0 16,0 0 2-16,0 0 12 0,0 0-11 15,0 0-2 1,0 0 11-16,0 0-3 0,0 0-7 16,0 0-1-16,0 0 2 15,0 0-6-15,0 0-1 16,0 0-26-16,0 0-60 16,0-5-67-16,0-1-31 15,0-6-127-15</inkml:trace>
  <inkml:trace contextRef="#ctx0" brushRef="#br0" timeOffset="-50781">13856 1838 255 0,'0'0'160'16,"0"0"-33"-16,0 0-25 16,0 0-25-16,0 0-6 15,0 0 1-15,0-9-3 0,4-1 33 16,2-3-68-1,0-7-7-15,5 3 30 0,-3-4-28 16,6 3 17-16,-3 0-5 16,6 4-32-16,-4 0 7 15,-1 2-4-15,1 4-12 16,0 2 11-16,-4 3-11 16,-6 3-2-16,0 0 1 15,4 0-3-15,-4 0-4 16,3 17 1-16,-3 9-9 15,-3-2 16-15,0 9-1 16,5-7 3-16,0-1-2 16,4-5 3-16,7-6 7 15,4-2-10-15,-1-6 0 16,6-1 13-16,4-5-13 0,-1 0 0 16,-3 0-47-1,-5-20-35-15,-10-4-52 0,-10-1-116 16,0-6-181-16</inkml:trace>
  <inkml:trace contextRef="#ctx0" brushRef="#br0" timeOffset="-50093">13495 1329 573 0,'0'0'145'0,"0"0"-32"15,0 0-11-15,0 0-14 16,0 0-44-16,0 0-34 0,-35-12-10 15,15 32 1 1,4 12-1-16,2 4 7 0,14-10-6 16,0-6 10-16,0 0-8 15,11-11-3-15,11-3 9 16,8-6 16-16,-5 0 19 16,0 0-4-16,-9-20 8 15,-3-3-7-15,-7-3 4 16,-6-4-23-16,0 2-2 15,-13 6-20-15,-28 5-8 16,-6 6-28-16,-8 11-96 16,14 0-13-16,6 6-222 0</inkml:trace>
  <inkml:trace contextRef="#ctx0" brushRef="#br0" timeOffset="-38756">1960 2769 937 0,'0'0'143'15,"0"0"-23"-15,0 0 2 16,0 0-7-16,0 0-52 15,0 0-2-15,0 0-29 16,-6-83-16-16,-22 81 8 16,-18 2-23-16,-4 0 2 15,-4 0-3-15,0 6 0 0,9 14 9 16,8 0-9 0,5-1 0-16,4 4-7 0,8-2 9 15,7-7-2-15,10 4 0 16,3 0-9-16,0 3 5 15,25-1 1-15,11 3 3 16,2-9-9-16,-4 0 9 16,4 4 0-16,-11-7 3 15,-2-3-3-15,-6 10 1 16,-7-7-1-16,-5 9 0 16,-7 6-5-16,0 0 5 15,-4 5-8-15,-21 0 4 0,-3 4 4 16,2 1-1-1,4-10-1-15,6-8-13 0,9-4 14 16,7-14-14-16,0 0-3 16,0 0-16-16,0 0-5 15,0 0 35-15,0 0 1 16,0 0 3-16,0 0-8 16,0 0 8-16,0 6-3 15,0 14-11-15,0 17 10 16,0 20-1-16,0 6 10 15,0 9 1-15,0-1 39 16,7-8-12-16,2-17-7 16,10-3-16-16,14-6 6 15,11-11 9-15,13-6-18 16,-1-9 0-16,5-6 20 0,-4-5-13 16,-2 0 1-16,-5 0-5 15,-5-11-7-15,-8-14 3 16,-4-7-6-16,-14 1-43 15,-6-1-124-15,-13 6-224 16</inkml:trace>
  <inkml:trace contextRef="#ctx0" brushRef="#br0" timeOffset="-33342">3348 3690 860 0,'0'0'169'16,"0"0"-54"-16,0 0-7 16,0 0-30-16,0 0-18 15,0 0-18-15,0 0-14 16,0-11 9-16,0 24-28 15,0 25 3-15,-6 11 34 16,0 2-43-16,3-5 11 16,3 5-13-16,0-5 1 15,0-10 11-15,12-6-13 0,7-10 0 16,-3-12-1-16,0-8 1 16,4 0-1-16,-6 0 1 15,8-8 2-15,-2-23 8 16,-1-6-7-16,3-3-3 15,-6-4 10-15,0 1-6 16,-7 9-4-16,-1 3 0 16,-3 13 3-16,-2 10-3 15,-3 8 0-15,3 0 0 16,5 0-5-16,1 6-4 16,4 20 9-16,3-6 0 15,-4-1 0-15,1 1 0 16,3-2 0-16,-4-6 0 15,-2 1-4-15,-1-13 5 16,2 0-2-16,-6 0 0 0,1 0-15 16,5 0 6-16,3-13-1 15,3-14 11-15,2-4 3 16,0 2 6-16,-6 9-11 16,-4 12 2-16,-2 2-1 15,2 6-6-15,0 0-1 16,7 6 8-16,3 20-6 15,1-1 2-15,-1 1 3 16,3 0-2-16,-3-14 3 16,-6 1-5-16,2-8 5 15,-5-5 0-15,-1 0-5 16,7 0 4-16,1-30 1 0,-1-11 6 16,-7-7-5-1,1-3 18-15,-10-15-11 0,0-3-1 16,0-2 8-16,0 2-12 15,0 6 11-15,-3 18-5 16,-10 19-6-16,2 14 26 16,6 12-17-16,2 0-3 15,3 6-4-15,-3 37-1 16,3 29-5-16,0 10 1 16,0 7 0-16,22-3 1 15,16-12-1-15,6-14 0 16,3-11-3-16,5-11 3 15,-8-20-4-15,-6-11-30 0,-7-7-47 16,-11 0-79 0,-13-12-25-16,-7-14-14 0,-7-5-55 15,-32 5-266-15</inkml:trace>
  <inkml:trace contextRef="#ctx0" brushRef="#br0" timeOffset="-33163">4032 3716 31 0,'0'0'539'0,"0"0"-368"15,0 0-20-15,0 0-22 16,0 0-70-16,0 0-34 16,85-51 24-16,-16 31 11 15,5-4-26-15,0 5-5 0,-11-1-18 16,-22 8-9-16,-19 12-4 16,-13 0-3-16,-9 0-124 15,0 0-170-15</inkml:trace>
  <inkml:trace contextRef="#ctx0" brushRef="#br0" timeOffset="-32770">3240 3513 448 0,'0'0'160'0,"0"0"-91"0,0 0-14 16,0 0-11-16,0 0-14 16,0 0 18-16,-13 57-12 15,40-50-23-15,3-7 30 16,6 0 8-16,-1 0 43 15,-7-24 8-15,-3-2-9 16,-11-6-25-16,-12 4 2 16,-2 3-22-16,0-7-6 15,-8 12-26-15,-25 3-6 16,-2 9 1-16,-9 8-11 0,2 0-2 16,11 14-11-16,5 17-68 15,26 9-138-15,0 9-105 16,22 1-456-16</inkml:trace>
  <inkml:trace contextRef="#ctx0" brushRef="#br0" timeOffset="-31452">5918 3799 521 0,'0'0'223'16,"0"0"-104"-16,0 0 19 16,0 0-43-16,0 0-17 15,0 0-19-15,0 0-3 16,-149-109-12-16,133 109-17 0,-3 0 4 15,-1 0-13 1,-5 9-5-16,-3 16-13 16,-1 7 0-16,10 5 1 0,7 0-1 15,9-5-3-15,3-6 1 16,3-7-2-16,25-6 0 16,13-13-4-16,8 0 5 15,-5-13 2-15,3-24 2 16,-8-8 10-16,-11-7-2 15,-2-5-3-15,-14-6 16 16,-2-13-11-16,-10-8 7 16,0-5 12-16,0 6-19 15,-16 15 4-15,-6 21-2 16,3 17-5-16,2 18 17 0,4 6-15 16,7 6 2-16,3 0 8 15,-3 0-17-15,-7 32-3 16,-3 37 0-1,-6 19 0-15,10 12 0 0,8 2-1 16,4-6 1-16,22-13 4 16,26-12-4-16,13-14-3 15,5-25 1-15,-2-13 4 16,-7-14-4-16,-10-5 2 16,-6 0 0-16,-5-22 10 15,-11-12-9-15,-6-9 7 16,-9 3-3-16,-7-5-4 15,-3 7 6-15,0 7-5 0,0 5-2 16,-3 9 3 0,-7 14 1-16,4 3-4 0,3 0 0 15,3 0-1-15,-3 0 1 16,3 23-9-16,0 6 9 16,0-10-3-16,0 1 2 15,19-2 1-15,9-7 0 16,-3-8 0-16,0 3-3 15,-2-6 3-15,-4 0 0 16,4 0 3-16,-11-14-1 16,1 2 1-16,-4-8 0 15,-6 0-3-15,-3 3 6 16,0-9-3-16,0 6-3 0,0 2 4 16,0 5-1-16,0 8-3 15,-3-2 0 1,3 7 0-16,0 0-2 0,0 0 2 15,0 0-10-15,0 0 9 16,0 17-10-16,0 6 11 16,16 3 0-16,4-3 0 15,2-3-2-15,-3 0 2 16,3 3 0-16,0-3-1 16,-9 0 1-16,-1-1-2 15,-2-1 2-15,-4-4 0 16,-3 3-2-16,-3-6 2 15,0 4 0-15,0-4-5 16,-15 4 7-16,-14-3-4 0,-9-4-7 16,-1-3-39-16,-2-5-133 15,7 0-49-15,8 0-48 16,4-25-67-16</inkml:trace>
  <inkml:trace contextRef="#ctx0" brushRef="#br0" timeOffset="-31123">6305 3327 313 0,'0'0'279'0,"0"0"-111"15,0 0-62-15,0 0 8 16,0 0-39-16,0 0-40 0,-72-17-10 16,69 20-8-16,3 15-9 15,0 4 10-15,0-8-10 16,15 3-5-16,20-11 24 15,-2-6-13-15,-2 0 21 16,-2 0 14-16,-7-6 8 16,-7-19 12-16,-5-3-26 15,-10 0-16-15,0 2 2 16,0 13-21-16,-6 2-3 16,-20 8-5-16,4 3-16 15,3 0 5-15,7 14-60 16,9 12-64-16,3 11-16 15,0-5-33-15,25-4-25 0,16 1-219 16</inkml:trace>
  <inkml:trace contextRef="#ctx0" brushRef="#br0" timeOffset="-30347">6887 3359 625 0,'0'0'185'15,"0"0"-48"-15,0 0-45 16,0 0-2-16,0 0 40 15,0 0-72-15,3-95-5 16,-3 95 6-16,0 0-33 0,0 0-14 16,0 12-5-16,0 33-7 15,0 18 17-15,0 15-5 16,-3-7-4-16,0 3 15 16,3-11-16-16,0 0-1 15,0-9-1-15,0-5-3 16,0-15 2-16,0-10-4 15,0-16 0-15,0-3 4 16,0-5-4-16,3 0 0 16,0 0 5-16,-3-8-1 15,0-15 4-15,0-9-8 16,0 4 0-16,-3 5-1 0,-19 3 0 16,-4 3-4-16,4 3 3 15,-3 5 2-15,5 0 0 16,9 7 0-16,3-4 0 15,8 6-1-15,0 0 1 16,0-12-7-16,33 0-21 16,20-6 28-16,12-11 3 15,-2-6-3-15,-3 2 4 16,-9 0 9-16,-10 8-13 16,-6 7 5-16,-10 10-4 15,-9 2 4-15,-10 6-4 16,-6 0-1-16,0 0 0 15,0 0-6-15,0 0 2 16,0 0-15-16,0 12-59 16,-3 16-146-16,-13 3-89 0,1-5-447 15</inkml:trace>
  <inkml:trace contextRef="#ctx0" brushRef="#br0" timeOffset="-28757">7265 3436 535 0,'0'0'171'16,"0"0"-66"-16,0 0-3 15,0 0-14-15,0 0-29 16,0 0-17-16,-28-18-22 15,28 16 0-15,0-4-1 16,19-14-13-16,22-5-3 16,25-4 47-16,17-9-29 15,2 4 19-15,2 0-29 16,-23 5 1-16,-23 9-2 0,-22 12-4 16,-16 5-6-16,-3 3 0 15,0 0-10-15,-13 0-25 16,-15 18-53-16,-11 8-26 15,11-10-37-15,2 4-24 16,4-6 13-16,6-1 55 16,4 0 63-16,-1-7 44 15,4-4 6-15,1-2 16 16,0 0 35-16,2 0 10 16,-2 0 7-16,5 0 20 15,3 0-2-15,0 0-2 16,0 0-40-16,0 4-18 15,0 15-4-15,0 13-27 0,0 11 51 16,0 11 10 0,0 1-30-16,3 2 9 15,-3-3-17-15,0 0-5 0,0-2 1 16,0-12-18-16,0-3 3 16,0-6-5-16,0-5-5 15,11-18-29-15,8-2-115 16,9-6-62-16,7 0-56 15,0-20 11-15,2-23-126 16</inkml:trace>
  <inkml:trace contextRef="#ctx0" brushRef="#br0" timeOffset="-27735">7776 3367 328 0,'0'0'188'0,"0"0"-59"0,0 0 19 15,0 0-50-15,0 0-27 16,0 0-19-16,-22-31-23 15,22 31 8-15,-3 20-11 16,3 20-13-16,0 14 52 16,0 9-38-16,0-6 0 15,0 6-10-15,0-12-14 16,13-2 13-16,3-3-12 16,-4-18-4-16,1-5 10 15,-1-14-8-15,2-4 1 16,-1-5-3-16,2 0-7 15,1 0 7-15,0 0 14 16,3-14-7-16,-3-17-3 16,1 5 13-16,-6-5-15 0,-5-1 5 15,2 1-4-15,-8 5 8 16,3 6-11-16,-3 3 0 16,0 14 6-16,0 3-6 15,0 0-10-15,5 0-12 16,6 14-4-16,-2 18 26 15,7-1 3-15,-3 3-3 16,2 1 14-16,7-1-14 16,4-8 0-16,2-1 2 15,0-5 2-15,2-2 0 16,-8-10-3-16,-3-2-1 0,-6-6 5 16,-7 0-5-1,0 0 2-15,-3 0 6 0,-3 0 1 16,0 0 15-16,0-8-14 15,0-18 0-15,0 3 4 16,0 0-12-16,0 0 0 16,0 3 0-16,0 3 0 15,0 8-3-15,0 4 1 16,0 5-10-16,0 0 8 16,0 0-18-16,0 0 1 15,10 0 13-15,7 14 1 16,-3 3 5-16,3-3-4 15,-4 4 4-15,-4-4 2 16,7 3-2-16,-7 3 0 16,-2-9-4-16,-4 4-11 0,-3-9 13 15,0-6-3-15,0 0 5 16,0 0 10-16,0 0-7 16,6 0 10-16,4 0-12 15,2-26-1-15,4-6-10 16,0-5 8-16,4 0 1 15,-9 9 1-15,-3 10 2 16,-5 4 0-16,-3 10 0 16,0 4-2-16,0 0 0 15,0 0-2-15,0 0-17 0,3 0 8 16,3 12-3 0,4 8 14-16,-1 3 0 0,4-3 2 15,-4-2 0-15,4-4-2 16,0-3 0-16,-1-5 1 15,1-3-1-15,4-3-5 16,2 0 5-16,0-3 6 16,-4-14 18-16,-5-3-11 15,-4-9 9-15,-6 7 13 16,0-7-14-16,-13 0-11 16,-15 12-6-16,-8-3-1 15,8 6-6-15,6 11-2 16,6 3-8-16,7 0-1 15,5 11-54-15,4 15-59 16,0 0-80-16,0-3-38 0,26-3-128 16</inkml:trace>
  <inkml:trace contextRef="#ctx0" brushRef="#br0" timeOffset="-26562">8713 3722 427 0,'0'0'135'15,"0"0"-20"-15,0 0 12 16,0 0-15-16,0 0-36 15,0 0 2-15,16-48-14 16,-16 48-25-16,0 0 4 16,0 0-38-16,0 0-4 15,0 0-1-15,0 2-6 16,6 18 6-16,11 0 6 0,8 6-6 16,4-12 9-16,2-3-7 15,1-5-2-15,-4-6 1 16,-1 0 3-16,-2-6 6 15,-3-14 4-15,-6 3-7 16,-10 3 9-16,0-3-3 16,-6 8 3-16,0 3 14 15,0 1-10-15,0 2-1 16,0 3-9-16,0 0-5 16,0 0-5-16,0 0-15 15,0 14 3-15,0 0 9 16,16 10 3-16,9-10-1 15,5-6-4-15,1-2 7 16,4-6-5-16,0 0 5 16,-1 0-2-16,-1-14 11 0,-8-12-8 15,-3 0 2 1,-6-5 2-16,-6 5-7 0,-10 0 11 16,0 1-7-16,0 13 3 15,-13-5 7-15,-12 8-5 16,3 4-3-16,6 5-6 15,3 0-8-15,1 0 6 16,-1 10-6-16,4 23 8 16,1-8-8-16,8 4 5 15,0 0 2-15,0-10-5 0,0 1 4 16,14-2-2 0,2 2 2-16,-1-9 0 0,1 3-3 15,0 0 8-15,-3 4-3 16,-1-7 2-16,-2 12 1 15,-1 8-2-15,1 17-1 16,-4 10 0-16,-6 9 8 16,0 15-6-16,0 4 0 15,0-1 5-15,0-3 1 16,0-12 3-16,0-7-10 16,0-23 7-16,0-9-2 15,0-13 1-15,0-10-3 16,-16-2 7-16,-6 0 1 15,0-6 3-15,0 0-9 16,0 0 1-16,0-20 3 0,5-23-10 16,12-26-7-1,5-17 2-15,0-25 1 0,41-6 3 16,6-3-9-16,10 10 6 16,-6 8 0-16,-7 16 3 15,-6 15 1-15,-8 5 2 16,-11 15 1-16,-8 13 2 15,-3 7-3-15,-8 5 1 16,0 3 18-16,0-3-19 16,0 1 12-16,-5 2 5 15,-3 0-13-15,-3 9 10 16,2 12-5-16,9 2-2 0,-3 0 4 16,3 0-13-16,0 0-11 15,0 30 0-15,0 19 6 16,0 17 1-16,0 2 4 15,0 1 0-15,3 2 4 16,3-8 0-16,-3-5-4 16,5-22 0-16,-2-7 0 15,-4-17-5-15,6-6 5 16,-5-6 0-16,0 0-4 16,6 0 5-16,4-26-1 15,0-11 1-15,6-1 0 16,-7 7 1-16,7 8-1 15,-3 6-1-15,1 11 0 0,-3 6-5 16,10 0-2 0,-9 6 6-16,4 11-13 0,-3 9 12 15,-3 0-22-15,-1-1-14 16,1-2-74-16,-4 0-137 16,-1-15-153-16</inkml:trace>
  <inkml:trace contextRef="#ctx0" brushRef="#br0" timeOffset="-24146">9936 3493 343 0,'0'0'240'0,"0"0"-145"0,0 0 37 16,0 0-1-16,0 0-38 15,0 0-26-15,0-23-3 16,0 23 3-16,0 0-21 16,0 0-19-16,0 0 3 15,0 25-29-15,-3 29 10 16,-16 10 20-16,3 7-1 15,1-13-4-15,11-7-18 16,1-11-2-16,3-6 9 16,0-5-13-16,0-13 3 15,0-8-1-15,0-8-1 16,0 0 7-16,0 0-8 0,0 0 1 16,0-21 16-1,7-11 1-15,8-10-12 0,1-10-2 16,0-11-3-16,1-11 6 15,-6-4-9-15,3-7 0 16,-11 2 5-16,2 6-5 16,3 17 0-16,-5 26 1 15,0 21 2-15,-3 13-5 16,0 0 2-16,0 0-13 16,0 33 12-16,10 18-8 15,-1 18 9-15,1 2 0 16,2-8 2-16,1 0-4 15,-1-9 2-15,1-16-6 0,-4-10 3 16,4-14-19 0,-7-14 2-16,-1 0-13 0,1 0 2 15,2 0 27-15,6-25-1 16,-1-13 5-16,6-5 12 16,-4 3-7-16,-2-9-5 15,3-2 0-15,-7 3 2 16,2 17 0-16,-6 7-2 15,-2 22 0-15,0 2-1 16,8 0-9-16,-8 40-11 16,5 11 21-16,-5 18 2 15,-3 2 1-15,0-5-2 0,0-3-1 16,0-6 5-16,0-8 1 16,5-13-9-16,1-7 3 15,-3-5-49-15,0-11-132 16,-3 0-79-16,0-11-221 15</inkml:trace>
  <inkml:trace contextRef="#ctx0" brushRef="#br0" timeOffset="-23866">10375 3722 455 0,'0'0'173'0,"0"0"-86"15,0 0 18-15,0 0-24 16,0 0-11-16,0 0-27 0,0 8-3 16,0 15 27-16,-7 9-18 15,4-4-37-15,0 3 17 16,3 7-25-16,0-13 2 16,0-5-3-16,0-2 2 15,0-7-5-15,0-2 0 16,0-4-17-16,0-5-34 15,0 0-76-15,0 0 25 16,0-19-89-16,0-12-114 16</inkml:trace>
  <inkml:trace contextRef="#ctx0" brushRef="#br0" timeOffset="-23531">10321 3505 622 0,'-6'-6'74'16,"0"2"15"-16,2 2 7 16,1 2-21-16,3 0-28 15,-3 0-5-15,3 0-29 16,0 0-9-16,0 0-4 16,0 0-1-16,0 0-6 15,0 0 1-15,0 0 6 16,0 0 2-16,10-6 1 15,-4-3 19-15,3-2 5 0,-2 0 7 16,-1-3 17 0,-3-6-1-16,-3 2-15 0,0 7-13 15,0 2-6-15,0 4-12 16,-3 5-4-16,-3 0-14 16,-1 0 10-16,1 5-31 15,6 24-69-15,0 14-7 16,0 0-168-16</inkml:trace>
  <inkml:trace contextRef="#ctx0" brushRef="#br0" timeOffset="-23051">10480 3805 703 0,'0'0'130'15,"0"0"-4"-15,0 0 5 16,0 0-19-16,0 0-39 16,0 0-21-16,0-38-25 15,0 38 6-15,0 0-33 16,0 0 4-16,0 18-8 16,0 4 10-16,0 7 6 15,9-3-11-15,-2-6 4 16,2-6-4-16,-3-3 3 15,1 2-4-15,-4-13 5 16,3 0-5-16,-3 0 0 0,2 0-1 16,-2 0 3-1,2 0-2-15,9 0 3 0,0-13-1 16,6-12 19-16,2-7-15 16,-6 7-3-16,-3 5 1 15,-4 2-3-15,-6 12 3 16,1 6-4-16,-4 0-5 15,0 0 1-15,9 0-16 16,2 24 16-16,3 1 3 16,0-5 2-16,2 0 6 15,3 0-7-15,0-3 1 16,6 3-5-16,-6-2-10 0,0 2-122 16,-2-15-114-1,-6 1-174-15</inkml:trace>
  <inkml:trace contextRef="#ctx0" brushRef="#br0" timeOffset="-22610">10959 3750 659 0,'0'0'121'15,"0"0"14"-15,0 0-33 16,0 0-40-16,0 0-42 15,0 0-13-15,60-17 7 0,-14 14 15 16,-5 1-5 0,1-4 6-16,-1-6 0 0,-7 1-11 15,-8 2 16-15,-7 3-3 16,-10 1 4-16,-9 2 1 16,0-7 7-16,0 3 2 15,0-13-1-15,0 2-35 16,-19-1 0-16,-16-1-8 15,-7 8-3-15,1-2 1 16,10 11 0-16,15 3-1 16,13 0 0-16,3 0-7 15,0 0 8-15,6 0-17 16,23 11 17-16,13 7 0 0,5-10 4 16,3 4 2-16,-4-7-6 15,-9 7 0-15,-11-4 3 16,-11 6-3-16,-11 4 0 15,-4 13 0-15,-16 7-33 16,-39 7-208-16,-11 7-450 16</inkml:trace>
  <inkml:trace contextRef="#ctx0" brushRef="#br0" timeOffset="-13241">12002 3728 430 0,'0'0'185'0,"0"0"-85"0,0 0 31 16,0 0-4-16,0 0-25 16,0 0-5-16,0 0-11 15,9-4 12-15,-6 2-20 16,0 2-18-16,0-6 2 15,-3 0-21-15,0-5-2 16,0 2-9-16,-3-7-28 16,-19 1 9-16,6 4-10 15,-6 4 0-15,-1 5 1 16,-5 2-2-16,-4 0-7 0,1 0 5 16,2 6 2-1,1 15-2-15,6 5-2 0,5 6 4 16,8-3-7-16,5-3 7 15,4 0-8-15,0-12-7 16,0-3-5-16,19-5 2 16,0-3-6-16,8-3 15 15,1 0 9-15,4-3 4 16,-7-20 5-16,0 3 0 16,-2-11-5-16,-4-7 12 15,0-2 2-15,0-11-2 16,0-12 4-16,0-14-4 0,-2-3-3 15,-12 0-6 1,-2 3-3-16,-3 16 14 0,0 10-16 16,-6 14-2-16,-10 17 25 15,3 8-23-15,7 12 4 16,3 0-6-16,0 0-13 16,-4 23 3-16,4 43-7 15,0 26 17-15,3 17 12 16,0-13-12-16,0-4 2 15,3-6-2-15,16-9 3 16,3-14-4-16,0-17 1 16,0-15 0-16,5-11-4 15,-2-8 2-15,0-12-5 0,4 0 7 16,-1 0 0-16,5-26 6 16,-5-11-3-16,3-7-2 15,-8-1 7-15,-8-1-6 16,-2 4-4-16,-10 7 2 15,-3 15 0-15,0 9 4 16,0 11-3-16,0 0-1 16,0 0 0-16,0 0-15 15,0 5 6-15,0 27-3 16,-6 2 12-16,4 3 2 16,2-5-2-16,0-7 0 15,5-5 0-15,12-2 0 16,-6-10-8-16,3-2-1 15,8-6 2-15,3 0 2 0,10 0 2 16,3-26 3-16,-7-5 2 16,5-1 3-1,-7-8-5-15,-14 3 3 0,1-1-1 16,-13 1-1-16,-3 6 0 16,0 5-1-16,0 12 5 15,-3 8-4-15,-3 3-2 16,0 3 1-16,2 0-16 15,-2 0 8-15,0 15-14 16,-1 16 22-16,7 3 7 16,0 1-7-16,0 5 0 15,29-8-2-15,-1 5 6 16,8-6-12-16,-8-2 8 0,1-6 0 16,-10-3-3-16,-13-12-4 15,-3 4-5-15,-3-7-16 16,0 6-23-16,-19-2 0 15,-22 3-43-15,-9-10-94 16,1-2-58-16,11 0-113 16</inkml:trace>
  <inkml:trace contextRef="#ctx0" brushRef="#br0" timeOffset="-12907">12412 3387 309 0,'0'0'266'0,"0"0"-142"0,0 0 17 16,0 0-35-16,0 0-58 15,0 0-14-15,0 0-34 16,-27-8 4-16,27 8 9 16,0 8-12-16,0-5 1 15,0-3 7-15,11 0 1 16,5 0 34-16,-1 0 27 15,1-17-2-15,-6-9-6 16,-7 6-17-16,-3-9 11 16,0 8-18-16,0 8-33 15,0-1 13-15,-13 8-19 0,4 6-7 16,-1 0 0 0,1 0-53-16,1 12-83 0,6 22 16 15,2 9-118-15,0 3-230 16</inkml:trace>
  <inkml:trace contextRef="#ctx0" brushRef="#br0" timeOffset="-11164">13088 3310 680 0,'0'0'222'0,"0"0"-99"0,0 0 2 15,0 0 8-15,0 0-42 16,0 0-16-16,0-89-20 0,0 89-30 16,0 0-6-16,0 0-19 15,0 32-13-15,0 18 13 16,0 20 2-16,0 4 4 16,0 3-6-16,0-6 3 15,0-1-1-15,0-13 0 16,3-17-2-16,3-9 2 15,-3-19-1-15,2-12 0 16,-5 0-1-16,0 0 0 16,0 0 13-16,0-6-6 15,-14-20-7-15,-8-5-2 16,3-1-3-16,0-2 4 0,0 11-5 16,2-3 3-16,6 15-2 15,0 2 4-15,5 9 1 16,6-5-3-16,0 5-2 15,0 0 3-15,0 0-19 16,9 0-10-16,30-12-4 16,21 4 25-16,17-12 10 15,-1 2 0-15,-9-2 7 16,-10 9-6-16,-19 3-1 16,-13 2 0-16,-13 2 2 15,-4 4 1-15,-8-2 9 16,0 2 4-16,0 0 4 0,0 0 7 15,0 0-7 1,0 0-9-16,0 0-9 0,-11 0-2 16,-8 2-14-16,-3 22 14 15,-6 1 7-15,6 8-1 16,3 0-6-16,5-2 0 16,6 4 0-16,5-1 0 15,3-8 0-15,0-6-1 16,0-3-5-16,14-17-5 15,16 0-5-15,1 0 16 16,4 0 5-16,-7-17-5 16,2-9 3-16,-8-5 2 15,-6-3-4-15,-1 2 8 16,-8-6-2-16,-7 13-7 16,0-1 19-16,0 15-10 0,0 9 1 15,0 2 1-15,0 0-9 16,0 0-2-16,0 0-5 15,0 22-1-15,0 12 6 16,0 6 0-16,6-14 2 16,13 5-1-16,-3-13 0 15,1 2 0-15,-3-9-1 16,0-2 0-16,-1-9-3 16,-4 0 1-16,7 0 2 15,3 0 2-15,0-20 1 16,6-12 3-16,0-5-6 15,0-6 1-15,-1 3 0 0,-9 9 2 16,-5 16-3-16,-7 4 1 16,0 11-1-16,0 0-1 15,7 6-6-15,2 19 2 16,4 13-2-16,-6-4 8 16,2-2-1-16,-1-10 0 15,-6-2 2-15,4-14-2 16,-4 0 0-16,4-6-1 15,-6 0-2-15,4 0 3 16,-1 0-3-16,-3 0 3 16,7 0-7-16,2 0 2 15,7-18 2-15,0-13 3 16,0 11 2-16,-5-6-1 0,-9 9-1 16,1 9 2-1,0 3 1-15,-1 5-3 0,-2 0-11 16,5 0-1-16,3 7 12 15,5 19 0-15,-1 0-3 16,1-3 1-16,-3-6 4 16,2-3 0-16,-2-12-2 15,-3 2 2-15,2-4-7 16,2 0 5-16,-3 0 0 16,6 0 0-16,5-6 4 15,0-19-1-15,10-7-2 16,-4-8-1-16,2 0 5 0,-8 6-4 15,0 8-1 1,-6 6 0-16,-4 14 1 0,-2 6-7 16,-1 0 3-16,1 0-3 15,-1 20 4-15,-6 0-1 16,2-3 0-16,0-8 0 16,-5-6 6-16,3-3-4 15,-3 0 1-15,3 0 0 16,-3 0 9-16,0 0-9 15,0-9 9-15,0-13-6 16,0-2 0-16,-11 4-2 16,-9 6-1-16,4 9 0 15,3-1-2-15,4 6 1 16,-7 0-12-16,3 0 2 16,1 16 7-16,1 19 0 0,9 9 3 15,2 2 1-15,2-4-5 16,28-8 6-16,4-8-2 15,4-9 2-15,0-11 3 16,-2-6-2-16,2 0-2 16,-7 0 0-16,-1-12 2 15,-8-12 0-15,-3 3 1 16,-13-5 2-16,-3-3-4 16,-3-3 1-16,0-2 3 15,0 5-5-15,0 7 1 0,-14 10 3 16,3 12-1-1,-3 0-3-15,3 0-11 16,3 26 10-16,2 18 0 0,6 9 2 16,0-1 1-16,0-4-1 15,28-4-1-15,11-13 1 16,15-11 1-16,10-14-1 16,5-6-1-16,7 0-63 15,-18 0-137-15,-26-23-215 16</inkml:trace>
  <inkml:trace contextRef="#ctx0" brushRef="#br0" timeOffset="-10610">15299 2875 860 0,'0'0'161'15,"0"0"-42"-15,0 0 7 16,0 0-23-16,0 0-69 16,0 0-14-16,0 0 8 15,-127-68-20-15,111 68 3 16,-9 0-9-16,-3 0 1 0,4 20-5 15,-1 9 2 1,6 2 0-16,3 1-2 0,1 7 3 16,-1-7-1-16,2 2 0 15,6 3 1-15,5 6-3 16,3 3 1-16,0-1 0 16,9 10-4-16,20-2 6 15,-1 5-1-15,-6-6 7 16,3-3-7-16,-9 2 16 15,1-2-7-15,-6 5-6 16,-3 4 17-16,1-2-8 16,-6-1-3-16,7-4-1 15,-1-5-1-15,4-8 11 0,-4-11-10 16,4-4-7 0,-4-11 7-16,1 2-5 0,-1-8-3 15,4-4 2-15,6 2-2 16,1-4 6-16,8 0-6 15,4 0-8-15,12-17-62 16,11-23-97-16,-2-12-123 16,-2-8-226-16</inkml:trace>
  <inkml:trace contextRef="#ctx0" brushRef="#br0" timeOffset="-9393">15589 3570 468 0,'0'0'212'0,"0"0"-39"0,0 0-31 16,0 0-26-16,0 0-19 16,0 0-34-16,-22-97-8 15,22 85-26-15,0 3 0 16,0-1-7-16,0-2-14 16,0 0-6-16,5 7-2 15,4 5 5-15,-1 0-12 16,3 0 6-16,-2 9 1 15,4 21-7-15,-7 5 8 16,-2 5-2-16,-4 3 2 16,0-6-1-16,0-3 4 15,0-10 0-15,0-5-4 16,0-11 1-16,3-1-1 0,0-4 0 16,0-3 0-1,-3 0 1-15,0 0 17 0,6 0-15 16,4-3 5-16,6-20 0 15,-1-8-4-15,1-1 0 16,-2 1-4-16,-6 2 2 16,3 0 1-16,-2 6-3 15,-3 9 0-15,-2 8 0 16,-4 6 0-16,0 0-2 16,0 0-12-16,6 26 8 15,-3 6-2-15,0-1 8 16,-3 1 0-16,3-7-3 15,1 1 10-15,2-3-8 16,0-9 1-16,0-8 0 0,1-3 1 16,-4-3-1-16,0 0 0 15,0 0 0-15,10 0 1 16,-1-9 3-16,7-22-4 16,-3 5 1-16,-2-5 3 15,2-1-3-15,-7 6-1 16,-3 6 1-16,-2 9 2 15,-1 5-4-15,-3 6 1 16,0 0-2-16,0 0 0 16,0 6-9-16,0 17-3 15,0 11 13-15,0-2 2 16,0-7 3-16,0-4-4 0,0-4 0 16,0-8 2-16,0-4-2 15,6-5 1-15,7 0-1 16,-1 0 2-16,7 0 7 15,3 0-9-15,-3-14 2 16,1-12 2-16,-4 0-4 16,-3-3 1-16,-1 3 1 15,-6 4-1-15,-2 10 2 16,-1 1-3-16,-3 11 0 16,0 0-2-16,0 0 0 15,0 11-3-15,0 14-2 0,0 16 7 16,0-4 6-1,3 1-6-15,0-11 0 0,0-3 3 16,0-12-2-16,4-4-1 16,-4-8 0-16,0 0 1 15,0 0 2-15,0 0-2 16,7 0-1-16,2-3 15 16,4-14-5-16,1-9-6 15,-9 2 4-15,6 3 3 16,-8 9 0-16,4 0-10 15,-7 7 0-15,-3 5 1 16,0 0-2-16,3 0-7 16,3 0-8-16,4 11 15 15,-1 3 4-15,-2 4-4 16,-1-11 0-16,-3 1 4 0,-3-6-2 16,3-2-3-1,-3 0 2-15,4 0-1 0,-1 0 6 16,6 0-2-16,7 0-3 15,6-11 0-15,6-15 8 16,-1 3-7-16,-5 9-1 16,-6-4-1-16,-7 16 3 15,-6 2-3-15,-3 0-4 16,0 0 3-16,3 0-9 16,4 0 1-16,-4 2 9 15,3 16-7-15,-6-4-58 16,0-3-130-16,0-5-75 0,0-6-123 15</inkml:trace>
  <inkml:trace contextRef="#ctx0" brushRef="#br0" timeOffset="-9055">16016 3230 637 0,'0'0'199'0,"0"0"-71"15,0 0-4-15,0 0-5 16,0 0-34-16,0 0-23 16,-31-49-30-16,31 49-32 15,0 0-7-15,0 25 7 0,0 8 1 16,0-2 2 0,22-11-2-16,6-8 2 0,5-11 4 15,-5-1-5-15,-3 0 5 16,-6 0 7-16,-6-7 1 15,-10-13 17-15,-3 3 13 16,0-3-12-16,-3 2-17 16,-25 3-16-16,-1 8-4 15,-2 1-11-15,-1 6-93 16,12 0-77-16,12 8-91 16,8 12-147-16</inkml:trace>
  <inkml:trace contextRef="#ctx0" brushRef="#br0" timeOffset="-8523">16629 3290 437 0,'0'0'170'16,"0"0"-106"-16,0 0 68 15,0 0-14-15,0 0-1 16,0 0 7-16,-34-140-19 0,34 114-18 16,0 0-22-1,0 7-10-15,0 13-10 0,0 0 3 16,0 6-14-16,0 0-15 15,0 0-11-15,0 31-8 16,0 21 6-16,15 17-6 16,4 14 16-16,-5-1-14 15,-4 4 6-15,-1-3-7 16,-6-9 0-16,0-11 5 16,0-17-6-16,1-20 0 15,2-15 0-15,-3-11 2 16,3 0-1-16,1 0 8 0,8-20 5 15,4-23 12-15,8-19-17 16,-5-4-1-16,3-17-5 16,0-3-2-16,0 0 5 15,1-2-6-15,-7 5-1 16,1 14 0-16,-12 23-26 16,-2 29-8-16,-6 17-5 15,0 3-67-15,0 43-128 16,0 16 18-16,0 9-117 15</inkml:trace>
  <inkml:trace contextRef="#ctx0" brushRef="#br0" timeOffset="-7790">16903 3607 430 0,'0'0'213'15,"0"0"-115"-15,0 0 39 16,0 0-21-16,0 0-32 15,0 0-24-15,118-106 11 16,-103 78 14-16,-5-1-26 16,-7 3-8-16,-3 1-1 15,0 11-12-15,0-4-2 16,0 13-15-16,-3 5-7 16,-4 0 9-16,1 0-23 15,-10 0-8-15,-3 14 3 0,-3 15 5 16,2 8 4-16,12-3-4 15,8 9 0-15,0-3 0 16,0-3 2-16,3 0-2 16,16-11 0-16,3-14-3 15,-3-7 1-15,3-5-6 16,0 0 8-16,5-4 3 16,-5-17-1-16,0-3-1 15,-3-2-1-15,0 1 1 16,0-1-2-16,-1 1 4 15,-2-7-3-15,1 12 1 16,-9 5 1-16,0 10-4 16,-2 5 2-16,-3 0-8 15,7 9-3-15,-1 28 6 16,-6 9 5-16,4 8-1 0,-1-2 1 16,0-7 0-1,4-13-3-15,2-12 8 0,1-12-5 16,3-5 1-16,1-3-1 15,-3 0 5-15,5-6-3 16,4-25 3-16,-4-11-5 16,0-5 8-16,-6-16 10 15,-4-2 3-15,-9-10-3 16,3 4 10-16,-3-5-20 16,0 14 4-16,0 20-4 15,0 13-2-15,0 17 4 16,0 10-8-16,0 2 3 0,0 0-5 15,0 5-13-15,-6 41 3 16,0 17-2-16,0 20 12 16,2-6 4-16,4-11-3 15,0-3-1-15,0-9 0 16,10-8-28-16,9-9-53 16,-2-8-54-16,0-12-75 15,-4-11-58-15,-10-6-108 16</inkml:trace>
  <inkml:trace contextRef="#ctx0" brushRef="#br0" timeOffset="-7174">17335 3481 570 0,'0'0'134'0,"0"0"-66"0,0 0 8 15,0 0 2-15,0 0-19 16,0 0-2-16,184-3-24 15,-129-5 3-15,1-1-10 16,-5-8 11-16,-9 3 23 16,-14 0-6-16,-12 2-6 15,-6-5 11-15,-10 0 11 16,0 0-32-16,0-9-10 16,-19 2-14-16,-3 11 13 15,6 5-15-15,5 3 6 0,9 5-2 16,-1 0-16-1,-3 5-3-15,-2 20-12 0,2 15 15 16,3 3 6-16,3 9-6 16,0-1 1-16,9 0 1 15,21-11 2-15,5-5-5 16,2-9 1-16,1-12 0 16,1-7 3-16,-4-7-1 15,-4 0-1-15,1 0 5 16,-10 0-6-16,-5-18 9 15,-8-3-8-15,-7-4 1 16,-2 0 12-16,0-8 7 16,0 8-4-16,0-1-3 15,0 3-10-15,0 14 5 16,0-2-7-16,0 5 2 0,0 6 9 16,0 0-11-16,0 0 1 15,0 0-6-15,0 0-4 16,0 3 5-16,0 26-13 15,20 14 15-15,12-6 2 16,6 2-1-16,12-1-1 16,5-6 0-16,5-13 2 15,-2-4-1-15,-14-4-1 16,-13-5-26-16,-15-6-47 16,-16 0-87-16,0 0-47 15,0-14-223-15</inkml:trace>
  <inkml:trace contextRef="#ctx0" brushRef="#br0" timeOffset="-6977">18294 3413 821 0,'0'0'168'16,"0"0"-60"-16,0 0-6 16,0 0-47-16,0 0 74 15,0 0-60-15,0 0-40 16,-73 174-17-16,64-142 0 15,-4 2-4-15,1-8-6 16,-7 5-2-16,-6 1-89 16,6-12-157-16,5 3-176 15</inkml:trace>
  <inkml:trace contextRef="#ctx0" brushRef="#br0" timeOffset="-6500">18415 2852 998 0,'0'0'174'0,"0"0"-77"16,0 0 13-16,0 0-24 15,0 0-24-15,0 0-42 16,-13-142-16-16,16 142 12 15,1 0-10-15,5 0-5 0,13 0 5 16,11 0-6-16,5 0 25 16,-1 2-18-16,-5 10-4 15,-4 2 5-15,-4 15-2 16,-6-3-1-16,-2 17-1 16,-6 14 7-16,-4 8 16 15,-3 4 0-15,-3 2-7 16,0 1 1-16,10 2-8 15,-1-2-1-15,7 2-5 16,6 3-1-16,1 0 7 16,2-8-13-16,1-6 2 15,-4-9 11-15,-7-5-12 16,-5-18 6-16,-4-2-5 0,-3-6 5 16,-3-3-5-16,0-6-2 15,0 2 0-15,-28 5 4 16,-19 2-4-16,-16 3-15 15,-14 6-62-15,0-4-108 16,17-11-477-16</inkml:trace>
  <inkml:trace contextRef="#ctx0" brushRef="#br1" timeOffset="49476">5877 4920 834 0,'0'0'193'0,"0"0"-64"16,0 0-2-1,0 0-35-15,0 0-16 0,0 0-30 16,0 0-28-16,0 0-18 16,0-26-7-16,0 52-1 15,0 19 8-15,0 10 7 16,2-4 2-16,9 6-8 16,8-5 0-16,3-7 4 15,0-2-4-15,6-11 2 16,-4-7-1-16,-7-16 0 15,10-9 6-15,-8 0-5 16,6 0 6-16,3-14 5 16,-1-23 16-16,4-9 13 15,-6-11-14-15,-6-6-9 0,-6-6 1 16,-13-2-8-16,0 8 5 16,0 17-3-16,0 15-3 15,0 17 6-15,-6 10-4 16,2 4-9-16,1 0-5 15,0 0-4-15,0 0-8 16,3 29-1-16,-3 43-6 16,0 28 19-16,3 34 5 15,0-5-2-15,0 5-3 16,0 6 4-16,0-6-3 16,3-2-1-16,22-18-2 15,13-25-13-15,7-31-2 16,-1-19 6-16,0-13 1 15,-6-20-8-15,-5-6 11 0,-2 0 7 16,1-27 0-16,-7-9 6 16,-3-16 2-16,-9-5-7 15,-10-6 6-15,-3-2 2 16,-13 2-9-16,-31 5 0 16,-13 7-1-16,-7 8-18 15,-8 9-64-15,-5 5-58 16,8 3-173-16,1-2-184 15</inkml:trace>
  <inkml:trace contextRef="#ctx0" brushRef="#br1" timeOffset="49847">5700 4677 588 0,'0'0'260'16,"0"0"-121"-16,0 0-35 16,0 0-25-16,0 0-49 15,0 0-20-15,-11-12-10 16,11 12-2-16,0 0-4 16,0 0-2-16,0 0 0 15,0 0 8-15,6 0 2 0,18 0 0 16,4 0 7-1,3 0 24-15,-8 0 61 0,-8-14 4 16,-5-3-2-16,-10 2-33 16,0-8-12-16,0 9-27 15,-3 0 7-15,-23 2-29 16,1 7-2-16,-6 5-12 16,-4 0-4-16,5 0-41 15,12 25-83-15,18 13-98 16,6-1-109-16</inkml:trace>
  <inkml:trace contextRef="#ctx0" brushRef="#br1" timeOffset="50232">6889 4371 700 0,'0'0'258'16,"0"0"-117"-16,0 0-2 16,0 0 3-16,0 0-39 0,0 0-38 15,-41-44-31 1,41 44-16-16,0 18-18 0,-10 42 0 15,-2 23 0-15,-4 29 14 16,7 10 5-16,5-2-3 16,4 0 5-16,0-3-12 15,19-14-1-15,16-17-4 16,3-14-4-16,-2-16 1 16,2-18-1-16,-1-6-4 15,-2-18-51-15,7-1-34 16,-1-13-75-16,7 0-103 15,5-7-191-15</inkml:trace>
  <inkml:trace contextRef="#ctx0" brushRef="#br1" timeOffset="51426">7453 5028 796 0,'0'0'114'0,"0"0"-4"16,0 0-40-16,0 0-18 16,0 0-19-16,0 0-8 15,-13-83-6-15,10 72 0 16,3 2 9-16,0 4 15 16,-3-1-3-16,3-3 21 15,0 6-15-15,0 1-13 16,0 2-2-16,0 0-5 15,0 0-17-15,0-6 0 0,0 6-3 16,0 0-6-16,0 0 3 16,0 0-2-16,0 0 2 15,0 0-2-15,0 0-1 16,0 0 4-16,0 0 1 16,0 0-4-16,0 0 0 15,0 0-1-15,0 0 5 16,0 0-5-16,0 0 3 15,0 0 1-15,0 0 2 16,0 0-2-16,-4 0 5 16,1 0 8-16,-9-12 1 0,-1 4-16 15,-3-4-2-15,-1 7-1 16,8 5-3-16,-7 0-6 16,-6 0 1-16,-3 11-2 15,-4 35 7-15,4 11 2 16,5 14 2-16,9-2 0 15,11-6-4-15,0-12 0 16,6-13-11-16,22-18-17 16,4-9 18-16,0-11 3 15,-7 0 11-15,0 0 0 16,-5-26 1-16,-7-17 7 16,-1-8-8-16,-2-19 14 15,-4-14 8-15,-3-16-9 16,-3-3-6-16,0 8 3 15,0 17-5-15,-22 28 5 16,8 18-5-16,3 15 17 0,0 14 7 16,8 3-28-16,-2 0-1 15,5 0-5-15,0 34-13 16,0 34 5-16,0 22 13 16,0 21 4-16,11 3-4 15,13-8 1-15,4-11-1 16,4-24 2-16,-4-25-2 15,-3-15-2-15,-3-19 1 16,-8-7-12-16,2-5 7 16,3 0 4-16,3-17 2 0,0-14 9 15,3-15-7-15,-6 1 0 16,-2 1-2-16,-8 5 4 16,-7 15-2-16,-2 10 0 15,0 14-2-15,0 0 0 16,0 0-1-16,0 0-7 15,0 0-8-15,0 26-7 16,5 6 19-16,7 5 4 16,4-3 0-16,6-3 0 15,-3-17-10-15,0-2-5 16,-2-12 2-16,-9 0 9 16,6 0 2-16,-3 0 2 15,3-26 6-15,-1-5-2 16,-7-3-3-16,-3-3 2 15,-3 0 0-15,0-9-2 0,0 13 4 16,-3 9-4-16,0 6 1 16,0 18-2-16,3 0 0 15,0 0-4-15,0 0-8 16,0 18-5-16,9 14 9 16,13 13 7-16,0-2 1 15,0 2 0-15,-6-5-1 16,1-3 0-16,-4-5 0 15,-4-6 1-15,-6-9 0 16,0-3-1-16,-3-8-3 16,0-1-4-16,0-2-39 0,-28 3-7 15,-11 0-117-15,1-6-99 16,3 0-180-16</inkml:trace>
  <inkml:trace contextRef="#ctx0" brushRef="#br1" timeOffset="51717">7822 4799 55 0,'0'0'553'15,"0"0"-377"-15,0 0-11 16,0 0-60-16,0 0 16 16,0 0-56-16,-52-39-18 15,52 39-9-15,0 0-15 16,0 0-17-16,0 0-6 0,0 0-4 15,0 0 2 1,0 0 2-16,0-6 3 0,0 6 1 16,0 0 3-16,0-6 1 15,0 6-1-15,0 0 6 16,0 0-13-16,0 0-11 16,-6 0-79-16,-4 0-123 15,4 12-124-15,6 2-374 16</inkml:trace>
  <inkml:trace contextRef="#ctx0" brushRef="#br1" timeOffset="52229">8218 4677 803 0,'0'0'136'0,"0"0"-57"0,0 0 38 15,0 0-22-15,0 0-16 16,0 0-6-16,-25-26-28 16,25 26-31-16,0 0-4 15,0 0-10-15,0 14-4 16,9 23 4-16,7 15 3 15,0 19 5-15,-7 18-1 0,-6 4-3 16,1 11 7-16,-4-4-9 16,0-17 0-16,6-12 6 15,3-25-6-15,4-20 1 16,4-14-3-16,5-12-6 16,6 0-24-16,7-27 17 15,-2-12-71-15,-11-4-54 16,-22 5-10-16,0 13 72 15,-11-1 54-15,-20 6 10 16,-1 0 12-16,4 3 0 0,1 5 4 16,8 4 25-1,5 2 5-15,6 6 24 0,5-6 5 16,3 4-16-16,0-1-16 16,0 3-31-16,42-3-7 15,28-14 6-15,19-16-41 16,-4-6-158-16,-8 2-344 15</inkml:trace>
  <inkml:trace contextRef="#ctx0" brushRef="#br1" timeOffset="53248">8812 4779 732 0,'0'0'167'0,"0"0"-68"0,0 0-1 16,0 0-47-16,0 0-45 15,0 0-6-15,137-77 4 16,-87 65 1-16,-4-1 0 16,-9 1 3-16,-14 0 7 15,-14 10-7-15,-9 2 14 16,0 0-1-16,0-7 7 15,0 7 7-15,-16 0-35 0,-3 0 1 16,2 0-2 0,3 0-9-16,0 15 10 0,-2 28 5 15,7 15-5 1,6 13 6-16,3 12 1 0,0 5 1 16,0 1 4-16,0-12-6 15,0-14-1-15,3-6 0 16,0-11-5-16,0-15 3 15,-3-5-3-15,0-8-37 16,0-16-124-16,3-2-12 16,5 0 48-16,3-2 2 15,9-29 2-15,2-13-48 16,-3-2 97-16,-3 9 72 16,-7 6 24-16,-2 5 93 15,-1 0 8-15,-6 12 6 16,0 8-14-16,0 0-22 0,0 6-21 15,0 0-8-15,0 0-11 16,0 0-19-16,0 0-16 16,3 0-20-16,7 6 1 15,-1 20-1-15,4 11 19 16,-1 3-4-16,2-3-1 16,-1 9-2-16,-4-15 3 15,1 8-10-15,-4-21-4 16,0-3 5-16,-6-3-5 15,3-12 1-15,-3 0 2 16,0 0-1-16,0 0 3 16,0 0 4-16,0 0 2 15,0-32-6-15,0-14 6 0,10-11-11 16,15 0-1-16,7 5 1 16,-6 15-1-16,-7 17 0 15,-10 4 1-15,-7 12-2 16,6 4 0-16,1 0-5 15,1 0 5-15,2 0-2 16,1 0-2-16,0 9 1 16,-1 8 3-16,-2 9 0 15,-4-1-1-15,3 1 2 16,-1 0-2-16,-6 0 3 16,4-7-1-16,0 4 2 15,5-8-2-15,5-4 2 0,-4-2-1 16,4-9 0-16,3 0 4 15,-3 0 0-15,0 0 3 16,-4-20 11-16,-2-6 9 16,-10-11 11-16,0-1-4 15,0-1-6-15,-7-7-12 16,-18 9-8-16,-3 6-4 16,-4 10-5-16,4 10-15 15,-2 11 5-15,5 0-2 16,6 20-45-16,7 17-56 15,5 0-89-15,7-3-32 16,0 4-135-16</inkml:trace>
  <inkml:trace contextRef="#ctx0" brushRef="#br1" timeOffset="54472">9686 5268 229 0,'0'0'507'0,"0"0"-379"16,0 0 27-16,0 0-28 16,0 0-23-16,0 0-22 15,0-86-18-15,0 86 5 16,0 0-38-16,0 0-24 16,0 0-7-16,0 0-2 15,0 18-21-15,0 13 23 16,0 6 1-16,13 3 3 0,2 3-2 15,4-11-2-15,3-6 2 16,-3-13 0-16,3-7 1 16,-3-6 2-16,-2 0 0 15,-1 0-3-15,0-6 7 16,-1-20-1-16,-2-10-3 16,-3 1-1-16,-1 4-3 15,-9 5 2-15,0 3 3 16,0 15-4-16,0-4 7 15,0 12-9-15,0 0 0 16,0 0-4-16,11 0-7 16,-3 0-6-16,12 20 8 0,2 3 9 15,-3-3 0-15,3-8 0 16,-3-4-1-16,-3-2-4 16,-4-6-4-16,4 0 4 15,-5 0 4-15,3-14 1 16,3-9 3-16,-7-9 1 15,-4 1-2-15,-6-3 2 16,0 2-1-16,0 12 2 16,-6 9 8-16,-10-2-1 15,5 12-7-15,5 1-3 16,3 0-4-16,-7 0-6 16,-2 25-11-16,2 15 19 15,4-3 7-15,6-3-7 0,0-5 0 16,0-3-1-16,3-6 1 15,10-9-4-15,-7-8-4 16,0 3 2-16,2-6 1 16,-3 0 2-16,6 6 2 15,-2 0 1-15,-1-1 1 16,3 15-1-16,-2 5 0 16,4 13-3-16,-10 14 1 15,0 11 2-15,-3 2 5 16,0 10 4-16,0-4-4 15,0-2-1-15,0-9 3 16,0-6-5-16,0-8 9 16,0-9-10-16,0-9 6 0,0-5 1 15,-22-8-5-15,-6-10 1 16,-5-5 5-16,-1 0 1 16,-1 0-3-16,10-31-1 15,9-21-2-15,13-19-3 16,3-17 0-16,3-19-1 15,38-9-13-15,6-10 0 16,5-2 1-16,1 7 1 16,-12 18 11-16,-6 14-4 15,-10 21 4-15,-11 22 3 16,-8 15 1-16,-3 13 5 16,-3 16 15-16,0 2-3 15,0 0 12-15,0 0-13 16,0 0-2-16,0 0-11 0,0 0-7 15,0 0-16-15,0 31 5 16,0 27-9-16,-3 7 20 16,0 23 6-16,3-16-6 15,0-3 3-15,0-6-2 16,0-18 1-16,0-14-2 16,0-13-12-16,0-15-2 15,0-3-3-15,0 0 11 16,0 0 6-16,0-9 3 15,13-29 3-15,12-7-6 16,0 2 2-16,0 12-7 16,-1 5 5-16,-10 14-3 15,6 12 1-15,-7 0-2 0,3 0 0 16,-4 12 1-16,1 5-11 16,-7 9 3-16,1-6-37 15,5 6-94-15,-6-1-70 16,7-10-129-16</inkml:trace>
  <inkml:trace contextRef="#ctx0" brushRef="#br1" timeOffset="55100">10705 5007 649 0,'0'0'194'16,"0"0"-27"-16,0 0-35 0,0 0-32 15,0 0-42-15,0 0-33 16,0 0-21-16,0 53 11 16,0 4 59-16,0 0-35 15,0 0-16-15,0-5-3 16,0-10-17-16,0-16 10 16,0-6-13-16,0-11 1 15,0-6-1-15,0-3 4 16,0 0 6-16,0 0 8 15,0-18-1-15,6-19 12 16,2-14-27-16,4-12 1 16,4-14 3-16,0-20-5 15,3-4 2-15,-3 4-2 16,-1 29 0-16,-2 22-1 0,-4 26 0 16,-9 20 0-16,0 0-2 15,0 0-6-15,0 40-12 16,0 17 10-16,0 18 10 15,0 2 2-15,0-1-2 16,0-18 0-16,5-12 2 16,0-26-2-16,1-9 0 15,8-11-1-15,-6 0-3 16,6 0 2-16,8 0-8 16,3-26 10-16,4-13 9 15,2-10-7-15,-1-8 0 16,-5 5-2-16,-3 9 0 15,-9 21 3-15,-10 10-3 0,-3 12-3 16,3 0 1-16,0 26-11 16,0 31 2-16,-3 12 7 15,0 2 4-15,0-2 1 16,0-9-1-16,0-17-1 16,0-6-1-16,0-3-79 15,0-14-90-15,0-3-56 16,0-10-26-16,0-7-160 15</inkml:trace>
  <inkml:trace contextRef="#ctx0" brushRef="#br1" timeOffset="55322">11217 5257 440 0,'0'0'209'0,"0"0"-66"16,0 0 12-16,0 0-43 15,0 0-45-15,0 0-15 16,6-26-19-16,-6 32-16 15,0 25-14-15,0 9 53 16,0 3-10-16,0 2-27 16,0-7-3-16,0-6-10 15,0-7-3-15,0-5-3 16,0-6-18-16,-3-2-84 16,-3-6-140-16,-7-6-137 15</inkml:trace>
  <inkml:trace contextRef="#ctx0" brushRef="#br1" timeOffset="55627">11189 5020 505 0,'0'0'240'0,"0"0"-112"0,0 0-7 16,0 0-21-16,0 0-37 15,0 0-18-15,-10-49-23 16,10 55-22-16,-3 19 4 15,3-5 0-15,0 4 0 16,0-5 2-16,0-10-5 16,0-4 7-16,10-5-6 0,-1 0 7 15,4 0 18-15,-1-5 33 16,-2-9-20-16,-4-6-17 16,-6 2-16-16,0 11-2 15,0-1-5-15,0 3-23 16,0 5-56-16,0 0-62 15,0 5-68-15,0 28-15 16,9-2-182-16</inkml:trace>
  <inkml:trace contextRef="#ctx0" brushRef="#br1" timeOffset="56012">11404 5308 814 0,'0'0'138'15,"0"0"-2"-15,0 0 11 16,0 0-53-16,0 0-36 16,0 0-4-16,16-25-33 15,-13 25-14-15,7 0-7 16,-1 19 0-16,-3 13 0 16,2 5 17-16,-5 1-3 15,-1-10-9-15,4-5-1 16,2-8 4-16,-2-15-8 15,0 0 3-15,1 0 2 16,5 0 2-16,7 0 1 16,3-21 4-16,10-5 0 15,-4 2-9-15,2-2 0 0,-11 8-1 16,-4 4-1-16,-8 14-1 16,-1 0 0-16,-3 0-4 15,3 0-6-15,1 5 3 16,-1 22-6-16,4-9-56 15,-4 3-72-15,0-4-60 16,0-11-82-16,-6-6-462 16</inkml:trace>
  <inkml:trace contextRef="#ctx0" brushRef="#br1" timeOffset="57124">8603 4779 320 0,'0'0'192'16,"0"0"-95"-16,0 0 20 16,0 0-33-16,0 0-12 15,0 0 4-15,-11-10-12 16,11 6-7-16,0 0-5 16,0 3-14-16,0-5-5 15,5-5-1-15,14 2-15 0,6-9 4 16,3 4-21-16,-6 2 0 15,-6 4 5-15,-5 3-4 16,-11 5-2-16,0 0-3 16,0 0-40-16,-8 0-39 15,-17 0-84-15,-7 0 12 16,7 0 0-16,0 2-27 16,8 9 33-16,9-11 138 15,3 0 11-15,5 0 10 16,0 0 29-16,0 7 44 15,0-2 2-15,0 15 1 16,0 6-30-16,0 11 31 16,5 20-32-16,1 6 19 0,-1 15 1 15,-5-1-15 1,0 0-4-16,0-9-23 0,0-16-13 16,0-7-9-16,0-7-11 15,0-13 7-15,0-5-7 16,0-1-3-16,0-12-37 15,0 4-74-15,0-11-87 16,8 0-229-16</inkml:trace>
  <inkml:trace contextRef="#ctx0" brushRef="#br1" timeOffset="57665">8768 4565 528 0,'0'0'199'0,"0"0"-93"15,0 0 34-15,0 0-66 16,0 0-39-16,0 0-18 16,13-23-13-16,-1 26 0 15,1 28 9-15,-1 7 4 16,-8 13 20-16,-4 12 17 15,0 14-10-15,0 12 0 16,0 8-13-16,0 3 4 16,0-3-7-16,0-8-8 15,0-20-8-15,0-11-5 0,0-22-1 16,0-16-5-16,0-5-1 16,0-15 4-16,0 0-2 15,3 0 4-15,0 0 7 16,0 0-2-16,0-15 9 15,7-17-4-15,-1-5-14 16,4-8 2-16,4-1-1 16,-3-3-3-16,0 3 3 15,-5 9-2-15,1 6-1 16,-7 17 1-16,0 2-1 16,0 12 0-16,1 0-2 15,5 0-12-15,7 12-5 0,6 27 16 16,0 4 1-1,-8 3 0-15,-6-3 2 0,-5-12-1 16,-3-2-10-16,0-3-17 16,0-2-65-16,0-6-91 15,0-6-118-15,-5 3-274 16</inkml:trace>
  <inkml:trace contextRef="#ctx0" brushRef="#br1" timeOffset="58689">8498 4823 114 0,'0'0'255'0,"0"0"-129"0,0 0-10 15,0 0-54-15,0 0-17 16,0 0 0-16,-57-6-6 16,57 6-4-16,0 0 0 15,0 0-10-15,25-6-15 16,10-11 43-16,6 2 14 15,-2-4-24-15,-4 2-11 16,-4 2-14-16,-6-2-8 16,-3 8-1-16,-3 4-5 15,-8-2-4-15,-9 7-3 16,1 0-54-16,-3 0-169 16,0 12-182-16</inkml:trace>
  <inkml:trace contextRef="#ctx0" brushRef="#br1" timeOffset="59891">12640 4711 518 0,'0'0'285'0,"0"0"-93"16,0 0-20-16,0 0-44 15,0 0-26-15,0 0-3 16,0 0-32-16,73-58-16 15,-73 58-14-15,0 0-7 16,0 0-16-16,0 0-4 16,0 0 2-16,0 0-8 15,-26 19-4-15,-21 17 1 0,-19 25 6 16,-24 21 3-16,2 12-9 16,5 3-1-16,10-11 3 15,19-20-3-15,22-29 3 16,16-17-3-16,13-20 0 15,3 0 4-15,0 0-4 16,0 0 0-16,0 0-1 16,35 6-2-16,15 5 1 15,24 9 4-15,9 0 3 16,5 0 1-16,5 3-2 16,-8-3-2-16,-5 0-2 15,-11-7-1-15,-11 0 1 0,-14-2 0 16,-12-5 1-16,-10-3-1 15,-13 0 0-15,-4 6-31 16,-5-4-62-16,0 7-119 16,0-3-146-16</inkml:trace>
  <inkml:trace contextRef="#ctx0" brushRef="#br1" timeOffset="61535">13793 5194 283 0,'0'0'199'0,"0"0"5"15,0 0-28-15,0 0-16 16,0 0-32-16,0 0 4 16,-34-83-17-16,15 51-41 15,-1-1-19-15,1 2-13 16,0 5 3-16,3 2-16 15,3 16-5-15,4 2-8 16,0 6-14-16,-7 0-2 16,-6 6-4-16,-11 34 4 0,2 5 0 15,2 12-1-15,7 12 0 16,13-12 0 0,9-11-1-16,0-3 2 0,0-17-3 15,12-15-14-15,10-8 2 16,7-3-3-16,-1 0 16 15,5-20 2-15,-2-20 1 16,-6 3 6-16,-2-15-6 16,-11-5 6-16,1-12 3 15,-4-19 0-15,-1-3 2 16,-8-4-7-16,0 18 4 16,0 14 4-16,0 24-8 0,0 21 11 15,0 12-5 1,-8 6-5-16,5 0-6 0,0 0-15 15,0 37 8-15,3 29 3 16,0 34 4-16,0 15 3 16,0 5-3-16,25-12 4 15,8-17-4-15,1-22 0 16,-2-23 0-16,-4-15 0 16,2-12 0-16,-5-12-5 15,-3-7 3-15,3 0-6 16,7-2 8-16,4-29 2 15,-3-7 1-15,0-8-1 16,-11 3 0-16,-9 3 0 0,-10-3 0 16,-3 12 0-1,0 11 0-15,0 6-1 0,0 10 3 16,0 4-4-16,0 0-11 16,-7 4-3-16,-2 30 5 15,3 11 9-15,2 10 1 16,4-9-1-16,0-15 0 15,0-5-1-15,13-15 1 16,3-2-11-16,0-9 8 16,3 0-1-16,4 0 4 15,-1-14 1-15,3-18 2 16,-6-11-2-16,-6 3 3 16,-7-9-1-16,-6 9 3 15,0-3-5-15,0 15 0 0,0 5 1 16,0 15-1-16,0 8-2 15,0 0 1-15,0 0-3 16,0 0 1-16,0 6-21 16,0 22 5-16,0 15 18 15,0 0 0-15,19 2 3 16,0-11-2-16,3-2 1 16,-2-1-2-16,-9-8 0 15,3-2-1-15,-8-13 4 16,-3 3-4-16,-3-5 1 15,0 1-5-15,-23-2-12 16,-18 3-15-16,-3-8-88 16,3 0-17-16,-4 0-39 0,13 0-56 15,10-8-70-15</inkml:trace>
  <inkml:trace contextRef="#ctx0" brushRef="#br1" timeOffset="61854">14142 4748 295 0,'0'0'353'16,"0"0"-212"-16,0 0 10 15,0 0-19-15,0 0-36 16,0 0-43-16,-47-32-35 16,38 64-10-16,2-1 13 0,7 7-20 15,0-13-1 1,4 1 6-16,24-14 1 0,-3 2-3 15,4-14 8-15,-6 0 7 16,-4 0 8-16,-7-6 21 16,-10-14-7-16,3-6-13 15,-5 1-26-15,0-1 8 16,-7 9-10-16,-10 3-33 16,6 14-30-16,8 0-24 15,3 0-59-15,0 31-61 16,0 9 74-16,25 3-402 15</inkml:trace>
  <inkml:trace contextRef="#ctx0" brushRef="#br1" timeOffset="63583">14496 4900 527 0,'0'0'276'0,"0"0"-115"0,0 0-24 16,0 0 9-16,0 0-52 15,0 0-8-15,0-140-24 16,0 140-21-16,0 0-28 16,0 0-12-16,0 0-1 15,0 34-17-15,0 20 15 16,5 18 2-16,9 5 6 16,-8 5-3-16,2-7 0 15,-3-9 1-15,1-18-2 0,-3-16-2 16,-3-12 0-16,0-15 0 15,0-5 0-15,0 0-5 16,0 0 5-16,0 0 1 16,0-5-1-16,0-21-18 15,-14-5 17-15,3 5 1 16,0 0 1-16,5 9-1 16,1 3 0-16,5 14-1 15,0 0 1-15,0 0-5 16,0 0-11-16,11 0-3 15,22 0 18-15,11 0 0 16,3 0 1-16,8 0 2 16,8 0 0-16,-3-18-1 15,-8-2 1-15,-11 1 3 16,-16 7 4-16,-16 0-3 0,-1 10 5 16,-8 2 23-16,0 0-11 15,0-6 7-15,-3 1-7 16,-17-10-20-16,-2 9-6 15,-4 6-2-15,4 0-3 16,-3 9 7-16,-3 20-5 16,4 10 6-16,12 5-3 15,6-5 6-15,6-1-3 16,0-7 0-16,0-11-4 16,15-6 1-16,4-8-6 15,0-6 4-15,1 0 0 16,2 0 5-16,0-6 7 0,-3-20-7 15,-6 1 0-15,-4-9 9 16,-9 2-9-16,0 1 5 16,0-1-1-16,0 12 3 15,0 9 5-15,0 11 2 16,0 0-6-16,0 0-8 16,0 0-2-16,0 0-13 15,0 25 3-15,13 7 11 16,1-1-1-16,0 1 2 15,3-1 0-15,-1-5 4 16,0-12 0-16,-1-8-4 0,-2 0 0 16,0-6 3-1,-4 0-6-15,7 0 2 0,0-12 1 16,4-13 15 0,5-7-14-16,3-8 2 0,4-3-3 15,-7 3 1-15,-6 3-1 16,-5 25 0-16,-14 4 0 15,3 8-5-15,-3 0 5 16,8 0-11-16,3 26-9 16,0 5 20-16,6 3 2 15,-7-2-2-15,2-1 0 16,1-5-3-16,3-6 6 16,-4-3-3-16,4-8 0 15,-5-4 1-15,0-5-2 0,3 0 1 16,2 0 0-16,6-14 11 15,-3-17-7-15,-4 5-1 16,-5-5-1-16,-7 5-1 16,3 6 9-16,-3 8-10 15,-3 2 0-15,4 6 3 16,-4 4-3-16,0 0-1 16,6 0 1-16,0 0-15 15,4 20 6-15,2 6 7 16,2 0 2-16,-1-6 1 15,-1-3 0-15,-2-9 4 16,-4-2-5-16,3-6 0 16,-2 0 0-16,5 0 5 0,10-6-4 15,1-19 13-15,5-9-10 16,3-4-3-16,2-7-1 16,2 2 3-16,-7 0-1 15,-6 15-2-15,-3 10 0 16,-8 6-2-16,-5 12 1 15,2 0-4-15,0 12-9 16,1 19 9-16,1-13 4 16,-4 2-2-16,0-6 3 15,-3-14-1-15,-3 0 4 16,0 0-3-16,0 0 3 16,0 0 1-16,0 0 10 0,0 0-8 15,-6-14-3 1,-16 2-1-16,0-1-2 0,0 0-1 15,-4 8-1-15,-3-1-5 16,4 6-1-16,0 0-7 16,-2 24 11-16,13 9 4 15,6 10-1-15,5 3 0 16,3-3 0-16,0-3 1 16,25-9-1-16,11-11-2 15,5-3 3-15,3-17 2 16,5 0-1-16,-5 0 2 15,-3-11-1-15,-5-15 0 16,-11 0 3-16,-6-11-4 16,-3 3 0-16,-10-16 4 15,-3 6-4-15,-3-9 3 0,0 8-3 16,-3 17 0-16,-10 19 9 16,4 4-1-16,3 5-2 15,2 0-7-15,-2 31-23 16,-3 20 13-16,4 12 10 15,2 0 0-15,3-17 4 16,0-15-3-16,0-5 1 16,8-6-2-16,11-8 5 15,9 2-4-15,7-8-1 16,10-1-3-16,5-5-15 16,4 0-44-16,-7 0-136 15,-11 0-142-15,-17 0-528 0</inkml:trace>
  <inkml:trace contextRef="#ctx0" brushRef="#br1" timeOffset="64234">16772 4537 455 0,'0'0'212'0,"0"0"-42"15,0 0-30-15,0 0-15 16,0 0-38-16,0 0-8 16,0 0 20-16,0-146-41 0,-6 126-4 15,-16 3-17 1,-6 2-8-16,-1 9-6 0,-2 6-15 15,-2 0-3-15,5 0-5 16,2 12-2-16,4 10 2 16,7 7-4-16,5-3 4 15,7 8 3-15,3 3-3 16,0 7 0-16,0 7-2 16,0 12 7-16,0 14-7 15,0 12 2-15,6 8 0 16,-6 4 5-16,3-17-3 15,1-9-1-15,5-18 7 16,4-17 1-16,-1-3 7 16,1-11-2-16,0-6-5 15,2-3 11-15,1-5-17 0,4-4 9 16,-1 5-9-16,3-13 2 16,0 5-3-16,-6-5-2 15,3 0-1-15,6 0-27 16,8 0-71-16,8-31-157 15,3-13-205-15</inkml:trace>
  <inkml:trace contextRef="#ctx0" brushRef="#br1" timeOffset="65121">16986 4905 558 0,'0'0'285'0,"0"0"-157"15,0 0-31-15,0 0-1 16,0 0-26-16,25-151-12 16,-3 133-17-16,0 16-17 15,0 2-11-15,5 0-13 16,-5 20 1-16,-7 17 5 16,1 14-6-16,-9 1 1 15,-7 11 5-15,0-5-3 16,0-8 3-16,0-12-4 15,0-13-1-15,0-11 1 16,0-8-2-16,0-6 0 16,0 0 3-16,0 0 8 0,0 0-2 15,15-25-7 1,4-12-2-16,3-21 4 0,8 1-4 16,-5 6 0-16,7-1 4 15,-10 21-3-15,-10 11-2 16,-9 14 1-16,-3 6-1 15,0 0 1-15,4 0-13 16,2 26-2-16,3 11 13 16,-1 3 2-16,-3 3-1 15,4 2-1-15,5-14 2 16,-1-4 0-16,-1-16 3 16,4-8-2-16,-3-3 3 15,3 0-3-15,-1 0 6 16,4 0-2-16,-3-26-1 0,1-15 6 15,-9 5-10-15,3-4 0 16,-11-3 10-16,0 3-4 16,0 9 8-16,-8-1-5 15,-3 21 10-15,-3 2 11 16,8 9-5-16,3 0-12 16,-10 0-13-16,4 34-17 15,-4 24 15-15,0 5 2 16,13 0 0-16,0-6 4 15,0-18-4-15,26-7 0 16,-1-15 6-16,6-8-5 0,2-9 2 16,2 0 3-1,-1 0-2-15,-2 0 2 0,-4-20-5 16,-8 0-1-16,-4-6 11 16,-10-3-5-16,-6-6 8 15,0 17 6-15,0-9-2 16,0 16-4-16,0 11 4 15,0 0-9-15,0 0-9 16,0 0-1-16,0 0-4 16,0 32-14-16,0 5 19 15,13 14 7-15,3-11-7 16,-4-9 0-16,7-5 5 16,3-6-5-16,5-3 2 15,-2-2-2-15,-3-4-18 0,0-5-38 16,-9-6-78-16,-1 0-70 15,-12-6-71-15,0-20-207 16</inkml:trace>
  <inkml:trace contextRef="#ctx0" brushRef="#br1" timeOffset="65407">17764 4785 522 0,'0'0'259'15,"0"0"-148"-15,0 0 11 16,0 0-18-16,0 0-18 15,0 0-26-15,-115-63-34 16,109 63-20-16,6 12 0 16,0 14-4-16,0-7 3 0,16 1-5 15,4-8 0-15,-1-4 7 16,0-8-5-16,-7 0 10 16,-2 0 6-16,-1-14 15 15,-6-6 4-15,1-4-5 16,-4 6-9-16,0 3-12 15,0 3-9-15,0 7-2 16,0 5-40-16,0 0-68 16,15 0-119-16,11 5-24 15,-3 27-109-15</inkml:trace>
  <inkml:trace contextRef="#ctx0" brushRef="#br1" timeOffset="66703">18127 4997 363 0,'0'0'404'15,"0"0"-288"-15,0 0 16 16,0 0-19-16,0 0-32 16,0 0-22-16,-68-123-5 15,46 123-26-15,-6 0-13 16,3 2-15-16,2 30 4 15,7 11-5-15,10-3 1 16,2 9 0-16,4-18 0 16,0-3 0-16,4-10 0 15,21-12 1-15,0-6-1 0,8 0 5 16,-2 0-1-16,-2 0 1 16,-4-6 2-16,-8 0-5 15,-9 6 0-15,-2 0 0 16,-6 0 2-16,5 0-8 15,-5 31 8-15,0 21 10 16,0 11 40-16,6 8-34 16,-3 5 4-16,10-5 6 15,-1 3-12-15,1 3-2 16,-4-6-3-16,-2-1 1 0,-4-14-5 16,-3-15-6-1,0-19-2-15,0-19-1 0,0-3 8 16,-32 0-5-16,-13 0 7 15,-5-20-7-15,2-26-3 16,9-10-9-16,20-14-11 16,16-1 10-16,3 2 0 15,8 3 3-15,33-14-4 16,6 3 2-16,8-14-3 16,1-10 5-16,-2-8 7 15,-7 1-1-15,-8 6 2 16,-13 15 2-16,-17 23-3 15,-9 18 1-15,0 14 15 16,0 9 3-16,0 14 9 16,0 9 9-16,-6 0-14 0,6 0-22 15,-7 0-1-15,-5 34-14 16,-1 14 14-16,4 24 2 16,1 3-1-16,8-4-1 15,0 6 7-15,0-14-10 16,0-11 6-16,17-27-3 15,-7-7 0-15,-4-18 3 16,-3 0 0-16,0 0-1 16,0 0-1-16,10 0 1 15,3-32-2-15,9 0 0 16,3-10 9-16,-6 16-9 16,-8 12 1-16,-4 8-1 0,-4 6-4 15,0 0 4 1,7 0-13-16,6 20 9 0,3 4 3 15,3 2-2-15,0-13 0 16,2-1 2-16,-2-10-5 16,0-2 3-16,-6 0 1 15,0-14 2-15,-3-17 6 16,-4-9-6-16,-1-9 3 16,-9-2-1-16,-2 5-2 15,0-5 4-15,0 13-2 16,-2 1-1-16,-15 5 6 15,8 18-3-15,-1 1 3 16,4 9-2-16,-1 4-5 0,4 0 0 16,0 0-9-1,-6 17-8-15,-4 29 4 0,-3 23 13 16,4 19 4-16,2-5-3 16,7 9-1-16,3-12 4 15,0-17-4-15,0-18 0 16,0-25-1-16,0-8 2 15,0-12-2-15,0 0-1 16,0 0 1-16,19 0 0 16,3-17 2-16,10-9 3 15,-1-6 1-15,-6 7-5 16,2-8 0-16,-5 15-1 16,0 3-3-16,-3 9 3 15,-7 6-5-15,1 0-1 0,1 14 1 16,-3 11-4-16,0 13 2 15,-8 0 3-15,-3-7 3 16,0-5 1-16,0-6-7 16,0-6-1-16,-23-8 3 15,-6 0 4-15,-8-6-6 16,-1 0-32-16,0 0-90 16,15 0-24-16,16-15-78 15,7-28-134-15</inkml:trace>
  <inkml:trace contextRef="#ctx0" brushRef="#br1" timeOffset="67341">18924 4951 389 0,'0'0'179'0,"0"0"-109"0,0 0 57 16,0 0-9-16,0 0 12 16,0 0-34-16,25-17 1 15,-25 17-36-15,0 0-7 16,0 0-28-16,0 0-18 15,0 11-8-15,0 21-8 16,0 8 8-16,0 8 16 16,0-2-11-16,0-3 2 15,10-3 2-15,5-14-7 16,1-9 7-16,0-11-6 16,3-6 3-16,-2 0 3 15,2 0 3-15,3-6 10 16,-10-20 9-16,-2-5 3 0,-7-1-4 15,-3 1-16-15,0-12 3 16,-3 2-8-16,-24-9 2 16,-4 12-9-16,-4 7 1 15,4 11-3-15,2 14-5 16,1 6 5-16,-2 0-13 16,-1 20 13-16,6 17-1 15,9 7 1-15,6 0-1 16,10-6-1-16,0-10 2 15,7 1 3-15,21-15-3 16,2-2-9-16,3-12 2 16,9 0 7-16,-4-6 0 15,3-19 1-15,-5-7 0 0,-5 6 7 16,-5-6-8-16,-7 6 0 16,-4 8 4-16,-8 6-3 15,2 6-2-15,2 6-4 16,0 0 5-16,3 6 0 15,2 24-7-15,-4 3 5 16,1 1-5-16,0-4 9 16,-4-6-2-16,4-10 2 15,-1 4-2-15,-2-10 0 16,-1-2 2-16,4 2-5 16,4-8-2-16,5 0-123 15,6 0-59-15,4 0-98 0,-1-34-243 16</inkml:trace>
  <inkml:trace contextRef="#ctx0" brushRef="#br1" timeOffset="67774">19454 4479 615 0,'0'0'96'0,"0"0"-14"16,0 0 15-16,0 0-10 15,0 0-26-15,0 0-10 16,-19-5 0-16,19 5-20 16,25 0-17-16,8-6 10 0,8-8 39 15,-7 2-7-15,-2 6-7 16,-10-2-7-16,-9 2-8 16,-7 6-5-16,-6 0-14 15,0 0-6-15,0 14-9 16,0 29 4-16,0 15 12 15,0 13 17-15,0 0-28 16,0 4 15-16,0 2-3 16,0 6-2-16,0 0-1 15,0 6-2-15,14-15-5 16,-8-3-2-16,-1-19-1 16,3-7 0-16,-5-8-1 0,-3-11 0 15,0-13 0 1,0 0-3-16,0-2 0 0,-30-2 2 15,-14 3-2-15,-9-1-29 16,-2-5-91-16,11-5-90 16,18-1-95-16,20-1-643 15</inkml:trace>
  <inkml:trace contextRef="#ctx0" brushRef="#br1" timeOffset="68134">19683 4093 701 0,'0'0'150'16,"0"0"-20"-16,0 0 0 16,0 0-8-16,0 0-30 15,0 0-30-15,19-14-36 16,38 65-20-16,23 21 83 16,14 16-32-16,2 7-1 15,-11 2-17-15,-21-3-9 0,-16 7-16 16,-28-4-5-16,-20 3-9 15,-23 3 0 1,-64 6-5-16,-26-1-73 0,-27-14-261 16</inkml:trace>
  <inkml:trace contextRef="#ctx0" brushRef="#br1" timeOffset="69426">7707 5853 730 0,'0'0'126'0,"0"0"-53"15,0 0-12-15,0 0-30 16,0 0-15-16,0 0-6 16,-162-26-4-16,148 26-1 0,8 0 10 15,-7 0-14 1,1 0-2-16,7 6-2 0,-3 14 3 16,8 5 0-16,0-7-5 15,0 2 2-15,0-9 3 16,13 3 2-16,-1-8 3 15,1 0-3-15,-10-6-2 16,-3 0 3-16,0 2-3 16,0 4 0-16,0-6 1 15,3 12-1-15,-3 2-4 16,5-3 4-16,-2 4 2 16,0 2-1-16,0-3-1 0,-3-2 0 15,3-7 2-15,-3 10 1 16,0-5-6-16,0 5 6 15,0 3-3-15,0 2 2 16,0-6-2-16,7 3 0 16,-1 3 2-16,-3 1 0 15,3 9 1-15,-3-4-2 16,-3 6 10-16,0-7 11 16,0-2-18-16,0-8 0 15,7-4 9-15,-4-3-8 16,3-8-2-16,-3 0 1 15,1 0 1-15,8 0 5 16,1 0-3-16,6 6-1 16,6-6 10-16,11 6-10 15,24-6-1-15,23 0-5 0,16-20-134 16,8-17-431-16</inkml:trace>
  <inkml:trace contextRef="#ctx0" brushRef="#br1" timeOffset="70392">8818 6128 901 0,'0'0'134'0,"0"0"-12"16,0 0-19-16,0 0-16 15,0 0-38-15,0 0-19 16,-168-94-17-16,143 94-13 16,0 0-3-16,-2 12-2 15,5 26-1-15,3 6 5 16,13 14-3-16,6-1 0 16,0 0 4-16,25-17-1 15,16-8 1-15,5-15-1 16,-5-9 1-16,-2-8 2 15,-5 0-1-15,1-19 9 0,0-27 2 16,-1-11 3 0,-7-6-6-16,-8-6 11 0,-13-8 5 15,-6-6 4-15,0 6-20 16,0 9 7-16,-16 10 10 16,-7 24-1-16,7 5-14 15,0 21 3-15,10 8 9 16,3 0-23-16,3 14-20 15,0 37-9-15,0 30 29 16,0 10 2-16,9 3 3 16,18-6-5-16,6-10 0 15,6-3 3-15,-4-24-2 16,-2-17-1-16,-5-17 1 16,-6-8-1-16,0-4 0 15,0-5-1-15,0 0 1 0,4 0 6 16,-1 0-6-16,-5-14 0 15,-6-3 13-15,-3-3-11 16,-2-6 3-16,-2-11-3 16,-1 3 0-16,-3-3-2 15,-3 17 3-15,0 9-2 16,0 11-1-16,0 0-7 16,0 0-9-16,0 37-14 15,0 2 27-15,0 10 2 16,3-9 1-16,7-8 0 15,6-13 2-15,3 7-1 16,-4-14 0-16,1-6-1 0,-2-6 0 16,-3 0-3-1,9 0 6-15,6-38-2 0,5-2 10 16,-3-8-8-16,-9 2 0 16,-6 9-2-16,-7-3 0 15,-6 8 8-15,0 12-9 16,0 8 6-16,0 7 4 15,0 5-5-15,-6 0-5 16,6 0-13-16,0 32-9 16,0 7 15-16,0 16 4 15,9-9 6-15,10-9-3 16,1-3 5-16,2-3-4 16,-6-5-1-16,-3-8 0 15,-7-10 1-15,-3-2-1 0,-3-1-2 16,0 1-9-16,-6 1-48 15,-29 0-6-15,-7-7-121 16,1 0-57-16,0 0-41 16,10-20-354-16</inkml:trace>
  <inkml:trace contextRef="#ctx0" brushRef="#br1" timeOffset="70668">9285 6020 516 0,'0'0'149'0,"0"0"-5"15,0 0-42-15,0 0-43 16,0 0-32-16,0 0 1 16,-9-6-12-16,9 6 5 0,0 0 5 15,0 0-13-15,0 0 38 16,0 0 36-16,9 0-63 16,4 0 1-16,0 0 40 15,-1 0-6-15,-9 0-30 16,-3-11-11-16,0 3-4 15,0-10-10-15,-12 4-4 16,-10 3-17-16,3 11-69 16,0 0 10-16,9 0-29 15,10 25-99-15,0 1-64 16</inkml:trace>
  <inkml:trace contextRef="#ctx0" brushRef="#br1" timeOffset="71068">9955 5963 208 0,'0'0'648'15,"0"0"-495"-15,0 0-35 16,0 0 15-16,0 0-21 16,0 0-63-16,8-140 18 15,-21 128-13-15,-4 7-17 16,8 2-10-16,2 3-24 15,4 0-3-15,-3 0-5 16,-7 14-3-16,1 18 8 16,-1 19 1-16,0 6 3 15,4 0 0-15,9 6-4 0,0-5 0 16,0 6 5-16,0 0-5 16,0-1 0-16,6-6 2 15,4-5-1-15,2 4 1 16,-2-9 2-16,6-4-4 15,-1-4 12-15,1-7-11 16,1-6 4-16,-4-1 1 16,-1-13-4-16,-2-6-4 15,-4 0 2-15,0-6-15 16,7 0-41-16,9 0-101 16,10-26-64-16,16-23-334 15</inkml:trace>
  <inkml:trace contextRef="#ctx0" brushRef="#br1" timeOffset="71436">10445 6421 787 0,'0'0'182'16,"0"0"-118"-16,0 0 46 15,0 0-12-15,0 0-34 16,0 0-9-16,0 0 5 15,0 0-35-15,0 0-9 16,0 0-2-16,0 0-14 16,0 0 2-16,0 0-2 0,0 0 3 15,0 0 4-15,0-5 1 16,3-4 4-16,4-2 9 16,-4 5-19-16,0 0 5 15,-3 6-3-15,0 0-1 16,0 0 9-16,0 0-7 15,0 0-5-15,0 0 2 16,0 0-2-16,0 0-6 16,0 0-13-16,0 0-47 15,-19 0-105-15,-3 6-56 16,2 5-52-16,4-5-239 16</inkml:trace>
  <inkml:trace contextRef="#ctx0" brushRef="#br1" timeOffset="71559">10445 6421 300 0</inkml:trace>
  <inkml:trace contextRef="#ctx0" brushRef="#br1" timeOffset="72358">10445 6421 300 0,'-77'-63'208'0,"68"63"-117"0,3 0 51 16,-1-5-39-16,4 5-15 15,3-3 11-15,0 3-2 16,0-12-8-16,0-2-37 16,0 3-15-16,0-7-23 0,7 5-2 15,5 1 2-15,1-2-5 16,-1 8-6-16,-1-3 2 16,-3-3-5-16,0 12 3 15,1-5-4-15,4 5 1 16,-1 0-4-16,1 5-7 15,0 27-1-15,-7 20 11 16,-6 5-3-16,0 0 4 16,0-5 7-16,0-15-6 15,0-17 1-15,0-14-2 16,0-1 0-16,3-5 0 16,13 0-4-16,6 0 4 0,6-23 15 15,2-17-13-15,-5-3 2 16,-3-2-2-16,-3 2 1 15,-6 14 0-15,-7 12-3 16,0 10 0-16,-6 2-2 16,0 5 2-16,8 0 0 15,3 0-12-15,8 5 5 16,11 28 2-16,-2-8 5 16,-6 7-1-16,3-12-4 15,-6-3 10-15,-6-11-5 16,-1 2 0-16,-4-8 0 15,-5 0 6-15,0 0-6 16,-3 0 2-16,5-2 14 16,3-30-4-16,4-5-6 0,-2-5-6 15,-10 7 0-15,0 9 13 16,0 3-8-16,0 8 1 16,-10 4 21-16,1 11-7 15,-2 0-19-15,0 0-1 16,-3 18-6-16,3 16 1 15,6 3 5-15,5-6 0 16,0-11-5-16,19-2 7 16,11-10-4-16,-2-8 4 15,4 0 2-15,7 0 5 16,-11 0-6-16,0-2 4 16,-2-22 3-16,-11-1-8 0,1-1 6 15,-10 1-7 1,-6-1 1-16,0 11 10 0,0 3-3 15,0 12 8-15,0 0 6 16,0 0-23-16,0 0-4 16,0 12-29-16,4 14 28 15,11 0 3-15,1 5 2 16,3-5 0-16,1-6 2 16,-7-6 2-16,-1-8-8 15,-5 0 4-15,-1-6-68 16,0 0-61-16,1 0-105 15,-7-20-166-15</inkml:trace>
  <inkml:trace contextRef="#ctx0" brushRef="#br1" timeOffset="72496">11061 5975 351 0,'0'0'297'0,"0"0"-211"15,0 0 0-15,0 0-61 16,0 0-24-16,0 0-2 15,54 69-75-15,-2-43-154 16</inkml:trace>
  <inkml:trace contextRef="#ctx0" brushRef="#br1" timeOffset="73738">11429 6130 606 0,'0'0'192'0,"0"0"-34"15,0 0-41-15,0 0 2 0,0 0-57 16,0 0-4-16,-9-40-12 16,-16 40-40-16,0 11-1 15,-4 18-4-15,12 14 4 16,9-5-3-16,8 1-2 16,0-7 0-16,0-1 3 15,3-16-7-15,13-5-1 16,-7-4-6-16,1-6 6 15,2 0 2-15,1 0 3 16,0-11 12-16,2-3-8 16,-8-5 8-16,-4 12-2 0,0 7 2 15,-3-6 20 1,3 6-15-16,0 0-17 0,4 0-17 16,-4 32 0-16,3 13 17 15,5 7 12-15,-3 11-7 16,9 0 21-16,8-5-5 15,0-2-8-15,4-10 1 16,-10-1-8-16,-10-8 1 16,-6-11-7-16,-3-6 0 15,0-8 4-15,0-12-1 16,-16 0-3-16,4-14 0 16,2-38-13-16,10-17 2 0,0-8-46 15,0 3 50 1,22 2 0-16,2 4-3 0,1 10 9 15,0-5 1-15,-3 4 0 16,0-4 3-16,-3 5-1 16,-6-4 0-16,-1 16 15 15,-5 4 2-15,-4 16 21 16,-3 17 15-16,0 3-18 16,0 6-9-16,0 0-20 15,0 0-2-15,0 0-6 16,0 0-6-16,0 0 4 15,0 6-10-15,0 20-9 16,0 19 18-16,0 7 2 16,0 5 2-16,0-6 2 0,9-1 2 15,4-5-4-15,1-8-1 16,-5-11 0-16,1-12 0 16,-1-9-19-16,0-5 5 15,7 0 4-15,6 0 9 16,10-25-2-16,-1-6 6 15,-1-1 0-15,-5 0 0 16,-6 7-3-16,-6 10 0 16,-4 10 1-16,-3 5-1 15,1 0-1-15,5 0-8 16,7 0 3-16,0 12 4 16,8 1-4-16,-5 0 6 15,0-6-2-15,0-7-4 0,-3 0 2 16,-4 0 3-16,-2-20 1 15,-2-11 8-15,-2-6-7 16,-9-3 3-16,0 3 4 16,0-3-2-16,0 2 11 15,-20 7-7-15,1 5 3 16,10 12 5-16,-1 8-14 16,10 1 3-16,0 5-7 15,0 0-8-15,0 11-2 16,0 29-19-16,0 11 29 15,0 7 2-15,0-1-1 16,0-12-1-16,0 3 1 16,0-7 1-16,0-15-2 0,0-9 2 15,0-11-1 1,0-6-1-16,0 0 2 0,0 0 5 16,0 0-1-16,3 0-6 15,19 0 3-15,11-23-1 16,2 3 7-16,-4-1-5 15,-2 10-4-15,-7 4-1 16,1 7-1-16,-1 0-10 16,-6 0 6-16,-4 7-4 15,4 11-1-15,-6 2 8 16,-1-9-5-16,-9 9 6 16,0-7-2-16,0 6-26 15,-25-5 25-15,-13 3-55 16,-7-3-53-16,10-8-5 0,13 0-88 15,13-6-114-15</inkml:trace>
  <inkml:trace contextRef="#ctx0" brushRef="#br1" timeOffset="74322">12643 6121 631 0,'0'0'179'0,"0"0"-19"15,0 0-39-15,0 0-41 16,0 0 15-16,0 0-17 16,-9-25-42-16,2 25-32 15,1 14-3-15,0 17 1 0,2 6 5 16,4 3-7-16,0-2 3 16,0-1-3-16,10-2 4 15,15-13-3-15,-3-2 0 16,0-14 3-16,8-6-4 15,-2 0 3-15,4-18 1 16,-4-21 1-16,-3 2-5 16,-11-9 0-16,-6-3 5 15,-8 9 1-15,0-3-6 16,0 9 4-16,-8 8-2 16,-14 15-2-16,2 5-2 15,1 6-8-15,-3 0 9 0,-7 17-7 16,1 17 6-16,0 9 1 15,11-3 1-15,14 2-2 16,3-1 2-16,0-3 0 16,23-7-3-16,8-11 6 15,10-15-3-15,-3-5 1 16,3 0 0-16,1 0 8 16,3-19-9-16,-11-5 0 15,2 4 6-15,-14 6-4 16,-6 9 1-16,-7-1 0 15,-2 6-2-15,-4 0-2 16,3 0-8-16,0 0-1 16,7 11 7-16,-4 10-1 0,1-3 3 15,-1 6-1 1,-4-10 1-16,0-2-22 0,-2-4-92 16,3-8-85-16,10 0-112 15</inkml:trace>
  <inkml:trace contextRef="#ctx0" brushRef="#br1" timeOffset="74713">13105 5798 575 0,'0'0'196'16,"0"0"-70"-16,0 0-3 0,0 0 0 15,0 0-55-15,0 0-14 16,11-109-21-16,11 109-8 15,14-8-13-15,5 5 2 16,6 0 15-16,-1 3 0 16,-9-5 0-16,-5 5-10 15,-13 0-2-15,-3 0-6 16,-7 5-11-16,2 21 1 16,-11 20 5-16,3 11 4 15,-3 12 18-15,0 2 1 16,0-8-8-16,3 8 4 15,5-8-14-15,9-1-3 16,-1 2 0-16,0-12-4 16,3 5 2-16,0-12-5 15,3 1-1-15,-2-9 4 0,-6-5-4 16,0-12 0 0,-6-2-3-16,-8-13-18 0,5-3-51 15,-5-2-128-15,0 0-107 16</inkml:trace>
  <inkml:trace contextRef="#ctx0" brushRef="#br1" timeOffset="74957">14037 6115 983 0,'0'0'151'0,"0"0"-130"16,0 0 83-16,0 0-23 16,0 0-46-16,0 0-29 15,102 0-4-15,-22 0 9 16,9 0-8-16,3-11-3 16,-21 3-51-16,-27 8-204 15,-30 0-105-15</inkml:trace>
  <inkml:trace contextRef="#ctx0" brushRef="#br1" timeOffset="75119">14028 6333 593 0,'0'0'198'0,"0"0"-129"0,0 0 52 16,0 0-65-16,0 0 12 15,182 0-10-15,-100 0-21 16,-5 0-29-16,-8 0-8 15,-11 0-45-15,-14-9-388 16</inkml:trace>
  <inkml:trace contextRef="#ctx0" brushRef="#br1" timeOffset="76686">14845 6250 648 0,'0'0'189'15,"0"0"-39"-15,0 0 29 16,0 0-39-16,0 0-23 15,0 0-41-15,-80-135-25 16,71 121-14-16,2 3-12 16,4 11-7-16,3 0 5 15,-3 0-19-15,3 0-4 0,-6 0-3 16,-7 37-11 0,0 9 14-16,1 10 2 0,2-10-2 15,10-8 0 1,0-7 1-16,0-11-1 0,0-8 0 15,10-6-1-15,2-6-1 16,7 0 0-16,7 0 2 16,5-18 7-16,2-13-4 15,-5-9 3-15,-6-3 3 16,-6-14-7-16,-3-1 0 16,-7-13 3-16,-3-12-2 15,-3 9 1-15,0 14-1 16,0 17 2-16,0 23 9 15,0 14 8-15,0 6-10 16,0 0-12-16,0 0-10 16,0 46-9-16,0 11 18 0,0 18 1 15,0-4 1-15,6-8 2 16,16-6-2-16,2-11 0 16,4-15-1-16,-3-11 1 15,4-8-1-15,2-12 0 16,2 0 5-16,1 0-5 15,4-6 1-15,-9-15 4 16,-1-10-3-16,-9 0 0 16,-5-9-2-16,-14 9 2 15,0-1 4-15,0 12-6 16,0 9 2-16,0 5-2 0,0 6-4 16,0 0 4-1,0 0-9-15,0 0-2 0,-5 26 11 16,-1 5-9-16,1 15 9 15,5-3 3-15,0-4-3 16,5 5-3-16,20-13 1 16,5-5-6-16,-8-11-8 15,0-10-13-15,0-5 21 16,-3 0 1-16,4-9 7 16,-4-22 5-16,0-1-3 15,-6 0-1-15,-7-4 5 16,-6 10-4-16,0-6 3 15,0 12-4-15,0 9 3 16,-6 3 2-16,2 8-6 16,1 0-1-16,3 0-7 0,-3 0-4 15,3 19 8-15,0 13 4 16,0 6-2-16,0-11-1 16,22 5 3-16,-3-6 1 15,-3-3 2-15,-7 3-2 16,-2-12 0-16,-7-3 2 15,0-2-3-15,0 2 0 16,-10-5-9-16,-21 0 2 16,-7-6-80-16,0 0-54 15,-1 0-6-15,11-6-45 16,9-26 2-16,16-19 24 16,3-12-60-16</inkml:trace>
  <inkml:trace contextRef="#ctx0" brushRef="#br1" timeOffset="76915">15353 5970 409 0,'0'0'241'0,"0"0"-90"15,0 0-23-15,0 0-32 16,0 0-20-16,0 0 7 16,0-140-19-16,-7 140-11 15,7 0-8-15,-3 0-37 16,-3 0-8-16,0 0-8 16,3 5 8-16,-1 0 8 15,4 2-5-15,0-7-3 16,0 0-3-16,0 0 1 15,0 0 2-15,16 2 0 16,-3 4 0-16,-7-6-53 0,-6 0-48 16,0 0-72-16,3 0-118 15,7 0-443-15</inkml:trace>
  <inkml:trace contextRef="#ctx0" brushRef="#br1" timeOffset="77316">15769 5675 228 0,'0'0'703'0,"0"0"-572"16,0 0 12-16,0 0-37 16,0 0-62-16,0 0-41 15,0 0 4-15,0 160 57 0,-6-71-13 16,0 0-24-16,2 2 1 15,4 3-14-15,0-17-4 16,0-14-7-16,0-17-2 16,0-23-1-16,0-9-61 15,0-14-83-15,0 0-5 16,0 0 39-16,0-39-82 16,0-10-242-16,0 3 67 15,0 9 367-15,-15 5 3 16,-4 12 235-16,5 7-5 15,1 1-111-15,4 6 11 16,3 0-2-16,6 0-32 16,0 4-6-16,0 2-20 0,0-12-58 15,42-2-15-15,27-9 0 16,24-3-4-16,4 1-93 16,-10 5-270-16</inkml:trace>
  <inkml:trace contextRef="#ctx0" brushRef="#br1" timeOffset="77682">16261 5810 163 0,'0'0'656'0,"0"0"-594"0,0 0-1 15,0 0-36-15,0 0-7 16,200-63 21-16,-123 37-5 15,-20 12-14-15,-18 2-10 16,-25 6 1-16,-14 6-6 16,0-5 23-16,0 5 26 15,-8 0-20-15,-14 0-34 16,-1 0-10-16,1 5 6 16,3 27 7-16,0 11-3 15,6 11 4-15,-3 3-1 16,1 12 8-16,-4-6 5 15,2 0 22-15,1-6-6 16,3-11-26-16,7-8 3 16,0-5-2-16,6-7-6 15,0-3-1-15,0-16-48 0,0 0-138 16,0-7-144 0,3 0-442-16</inkml:trace>
  <inkml:trace contextRef="#ctx0" brushRef="#br1" timeOffset="78740">16483 5881 779 0,'0'0'80'0,"0"0"94"16,0 0-2-16,0 0-73 16,0 0-34-16,0 0-19 15,0-34-29-15,0 34-9 0,0 0-8 16,0 14-10-1,11 18 10-15,1 14 8 0,4 2 14 16,-3 3-5-16,-4 1 4 16,1-7 6-16,-4-2-15 15,-3-9-11-15,0-10 7 16,0-16-8-16,-3-2 0 16,4-6 6-16,-4 0 0 15,0 0 3-15,0 0 0 16,0 0-3-16,0-6-6 15,3-20-3-15,6-7-11 0,1 3-2 16,2 2-5 0,4 5-5-16,1 3 9 0,-4 6-10 15,-4 8 3 1,-3 0 9-16,-6 6 8 0,3 0 4 16,1 0-6-16,2 0 5 15,7 6 0-15,-4 14-3 16,4-8 6-16,-1 7 0 15,-2-7 1-15,-1 2 2 16,-3-8-2-16,-6-6 0 16,5 6-1-16,-3-6 1 15,-2 0 1-15,3 0-1 16,-3 0 4-16,3 0 6 16,0 0 0-16,8 0 8 0,5-26 18 15,-4 0-19-15,4-5-12 16,-7 14-4-16,-5 2 5 15,-4 10-3-15,3 5 0 16,-3 0-3-16,3 0-2 16,3 0-7-16,0 0-9 15,10 14 7-15,0 9 11 16,3-9 2-16,3 12 0 16,-2-6-1-16,-1 5 0 15,3-2-1-15,-9 2 0 16,-1 1-1-16,-5-11 0 15,-7 2-3-15,0-11 0 16,0-6-1-16,0 0 5 0,0 0 0 16,-16 0 5-16,-6 0 8 15,6 0-9-15,5-17-4 16,6 3-4-16,5-10-13 16,0 5-4-16,0-1 0 15,19-6 0-15,6 6 5 16,4 3-9-16,-1 3 10 15,2 2 6-15,-8 6 2 16,-3 6-1-16,-4 0 4 16,-5 0 1-16,-4 0-5 15,0 12 2-15,-2 2 5 16,-4 9-2-16,6-3 3 16,0 0 3-16,4-2-1 15,5-10 3-15,1-3-1 0,1 0 7 16,2-5 18-16,-6 0 3 15,-1 0 23-15,1 0 4 16,-4-18-15-16,1-6-14 16,-1-10-15-16,-9 3-9 15,0-7 2-15,0 7-8 16,-16-1 0-16,-15 12-11 16,-2 10-35-16,2 2-22 15,6 8-18-15,9 0-37 16,9 0-42-16,7 24 8 15,0-4-34-15,7 6-410 16</inkml:trace>
  <inkml:trace contextRef="#ctx0" brushRef="#br1" timeOffset="79873">17443 6044 755 0,'0'0'147'16,"0"0"-21"-16,0 0 13 15,0 0-39-15,0 0-30 16,0 0-46-16,0-17-24 16,0 28 0-16,0 23 0 15,0 9 25-15,0-5-15 16,0 2-2-16,13-4-5 16,3-9 1-16,3-1-1 0,3-15-1 15,6-11 1 1,2 0 1-16,4 0 8 0,7-23-7 15,-6-3 2-15,1-7-3 16,-8 0-2-16,-9 8 1 16,-10 7-3-16,-5 4 2 15,-4 8 10-15,0 6-2 16,0 0 2-16,0 0-11 16,0 0-1-16,0 0-16 15,0 0 1-15,0 20 11 16,9 0 4-16,4-2 6 15,2-6-5-15,4-4-1 16,5-3 0-16,1-5 1 16,0 0 2-16,0 0-1 15,2-11 0-15,-5-9 2 0,-3 0-3 16,-7-6 5-16,-7 9-4 16,-5-9 5-16,0 6 6 15,0 6-1-15,-22 3-3 16,-3 5 0-16,6 6-9 15,0 0-4-15,7 0-3 16,2 0 7-16,1 26-1 16,6 5 3-16,3-11-1 15,0 3-1-15,0-3 0 16,0-6-2-16,0-8 1 16,3 0-5-16,6-1-2 15,4 2 2-15,-1-5 5 0,4 4 0 16,-3 4 2-16,4 11-2 15,-3-1 1-15,-3 18-2 16,0 4 2-16,3 10-3 16,2 11 3-16,-4-4 2 15,4 10 0-15,0-12-2 16,-3 6 0-16,-1-5 3 16,-4-13 4-16,-8-7-7 15,0-13 5-15,0-11-2 16,0-8-2-16,0-6-1 15,-23 0 14-15,-12-6-6 16,0-39 1-16,4-12-9 16,7-19-25-16,15 0 4 0,6 5-8 15,3 2-9 1,0 3 21-16,3 3 5 0,22 1-19 16,14-2 21-16,2-1 1 15,0 2 6-15,1 6 1 16,-10-1 2-16,-7 7 4 15,-9 8 20-15,-4-3 15 16,-5 9-5-16,-7 6 15 16,0 5-17-16,0 12-12 15,0 8 7-15,0 6-9 16,0 0-12-16,0 0-6 16,0 6-18-16,-10 31-6 15,-9 14 24-15,0 20 10 16,4-1-8-16,11 7 0 0,4-9-2 15,0-8 6-15,0-10-5 16,4-11 1-16,8-19-2 16,7-8-1-16,-3-7-3 15,6-5 3-15,3 0 1 16,5 0 7-16,1-5-7 16,4-7 2-16,-7 3-1 15,-1 4 0-15,-10 5-2 16,-1 0-7-16,1 0-19 15,5 0-74-15,10 0-97 0,9 0-144 16</inkml:trace>
  <inkml:trace contextRef="#ctx0" brushRef="#br1" timeOffset="80720">18891 5944 117 0,'0'0'903'16,"0"0"-832"-16,0 0 53 16,0 0-19-16,0 0-58 15,0 0-21-15,0 0 33 16,-60 120 40-16,41-57-77 16,4-5-3-16,2 1-2 15,-1-8-3-15,9-2-11 0,2-11-2 16,3-13 4-16,0-16-4 15,0-4-1-15,0-5 0 16,0 0 4-16,0-14-4 16,22-29 0-16,10-14-5 15,2-14 4-15,-4-4 1 16,-11 4 0-16,-8-6 2 16,3 3-1-16,-8 10 3 15,0 13-4-15,1 25 0 16,-7 12 0-16,0 14 0 15,0 0-6-15,0 6-2 16,0 28-10-16,6 10 14 16,0-5 4-16,4 4 0 0,6-12 0 15,-4 3 1 1,4-5-1-16,0-3 0 0,1-12-6 16,-6-8-20-16,3-6-20 15,2 0 6-15,3 0 40 16,6-32 3-16,6-11 3 15,-2 3-4-15,-1-5-1 16,-2 8 3-16,-7 12-4 16,-6 12 0-16,-7 7 1 15,-3 6-1-15,1 0-1 16,-1 19-6-16,-3 17 7 16,0 10-1-16,0 5 1 0,0-5 0 15,0 3 3 1,0-18-2-16,0-3-1 0,0 2 1 15,3-12-1-15,3-3 1 16,4-9-1-16,-1-6-2 16,4 0-4-16,4 0 6 15,5-21 4-15,0-4-3 16,3-12 2-16,-3 0 0 16,-3 3-2-16,-10 16-1 15,-2 4 6-15,-7 14-4 16,0 0-1-16,0 0-1 15,0 14-13-15,0 24 13 16,0-1 2-16,0 3 0 0,0-4 6 16,0-10 1-1,0-5 0-15,12-4-8 0,-4-9 4 16,-3-1-1-16,-2-2-4 16,0-5-13-16,-3 0-79 15,0 0-150-15,0-5-61 16,0-27-292-16</inkml:trace>
  <inkml:trace contextRef="#ctx0" brushRef="#br1" timeOffset="81009">19381 5778 561 0,'0'0'185'15,"0"0"-94"-15,0 0 0 0,0 0-25 16,0 0-27-16,0 0-2 15,-45 52-4-15,45-35 21 16,0 4-11-16,0-8-16 16,0-8 12-16,14 2-13 15,-3-7 12-15,6 0 14 16,-1 0 2-16,0-18-13 16,-4 4-19-16,-5-7-12 15,-7 5-4-15,0-4-6 16,0 8 0-16,0 10-44 0,0 2-64 15,0 0-66 1,0 8-132-16,0 29-72 0</inkml:trace>
  <inkml:trace contextRef="#ctx0" brushRef="#br1" timeOffset="81441">19556 6185 777 0,'0'0'249'0,"0"0"-155"0,0 0 57 16,0 0-42-16,0 0-40 15,0 0-25-15,79-113-20 16,-62 113-1-16,-8 0-19 16,10 0-1-16,-6 0-3 0,-4 18-3 15,-3 7 2 1,1 7 0-16,-4-1 1 0,0-6 1 15,0 1 1-15,-3-11-1 16,3-9 0-16,4-6 0 16,-4 0 0-16,12 0 9 15,11-6-2-15,8-26 1 16,15-2 5-16,-2-3-13 16,-6 6 1-16,-8-1-2 15,-11 18 2-15,-10 2 0 16,1 4-2-16,-7 8 0 15,4 0-4-15,-1 0 4 16,1 0-5-16,-1 0 1 16,-2 8 1-16,2 12 0 15,-3 4 3-15,2 1-6 0,-5-5-13 16,2 0-137-16,-5-8-119 16,14-7-438-16</inkml:trace>
  <inkml:trace contextRef="#ctx0" brushRef="#br1" timeOffset="83800">20735 5632 1022 0,'0'0'74'0,"0"0"-18"16,0 0 71-16,0 0-67 0,0 0 4 15,0 0-15-15,0 0-31 16,-16-8-2-16,5 22-16 16,11-2 0-16,0 2 7 15,0-3-5-15,8-8-1 16,14-3 1-16,-3 0-1 15,3 0 16-15,-3-8-15 16,-4-10 0-16,-5 4 2 16,-10 0-4-16,0 8-35 15,0 6-86-15,-16 0-113 16,-6 0-87-16</inkml:trace>
  <inkml:trace contextRef="#ctx0" brushRef="#br1" timeOffset="83966">20677 5956 89 0,'0'0'736'0,"0"0"-698"16,0 0-27-16,0 0 86 16,0 0 26-16,-153 171-101 15,93-120-22-15,-1-11-70 16,1 3-475-16</inkml:trace>
  <inkml:trace contextRef="#ctx0" brushRef="#br1" timeOffset="85264">6858 6007 757 0,'0'0'73'0,"0"0"3"16,0 0 42-16,0 0-24 16,0 0-7-16,0 0 0 15,-94-42-48-15,94 42-20 16,0 0-19-16,0 0-3 16,6 0-2-16,10 0 5 0,3 0 1 15,-3 0 2 1,-1 0-3-16,-5 5 4 0,-1-5-4 15,-9 5-1-15,0-5 0 16,0 6 1-16,0 8-7 16,0 6 3-16,0 9 2 15,-6-1 4-15,6-4-2 16,0-5 2-16,0-7-2 16,0 2 1-16,9-2 1 15,10 2-2-15,3-8 0 16,2-1 0-16,1 2-1 15,0-5 0-15,-3 4 1 0,-6 4 0 16,-3-2 0 0,-1 5 0-16,-6-1-1 15,4 8 1-15,-1 6 2 0,2-1 4 16,-3 6-2-16,3 15 9 16,-5 3 7-16,-6 8 9 15,0 9-5-15,0 17-6 16,-19 11-7-16,-7-5-7 15,1-12-1-15,6-20-3 16,12-25-39-16,7-13-138 16,0-19-240-16</inkml:trace>
  <inkml:trace contextRef="#ctx0" brushRef="#br1" timeOffset="86150">1750 5970 667 0,'0'0'219'0,"0"0"-100"15,0 0 30-15,0 0-24 16,0 0-72-16,0 0-26 16,45-46-13-16,-4 34-7 15,-3 7-3-15,-13 2-4 16,-11 3 0-16,-11 0-2 16,-3 0 0-16,0 8-6 15,0 19-2-15,0 15 10 16,0 4 4-16,-14 5-3 15,-8 1 3-15,3-4-2 0,10-8-2 16,9-2 1 0,0-12 0-16,13-1-1 0,24-8 3 15,9-3-2-15,1-8 5 16,8-6-6-16,-5 0 4 16,1 0 2-16,-9 0-4 15,-14-11 4-15,-12 6-2 16,-10 5-1-16,-6 0 11 15,0 0 10-15,0 0-1 16,0 22-4-16,0 18-12 16,-3 11 41-16,-3 12-26 15,6 7-9-15,0-5-2 16,0 3 2-16,0 1-3 16,3-3 3-16,-3-3 0 15,0 0 5-15,0-6-1 0,-6-12-6 16,-18-7-4-16,-7-7-4 15,-4-11 2-15,-9-12-5 16,-8-2-29-16,2 0-102 16,0 0-132-16,-2 0-172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7:46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44 1088 630 0,'0'0'241'0,"0"0"-55"15,0 0-32-15,0 0-13 16,0 0-33-16,0 0-42 16,-36-105 1-16,36 105-35 15,0 0-15-15,0 0 3 16,0 0-20-16,0 17-4 0,0 29 1 15,0 11 3-15,0 18 16 16,0 4-16-16,0 2 2 16,0-1 7-1,0-9-7-15,0-8-2 0,5-17 0 16,1-14 1-16,-3-17 1 16,-3-5-2-16,3-7 0 15,-3-3 1-15,0 0 2 16,2 0 0-16,-2 0 2 15,5 0-1-15,-2-9 11 16,-3-20-15-16,6-5 1 16,0-5-3-16,4 7 2 0,-4 12 0 15,-3 9-3 1,7 11-16-16,9 0 13 0,9 0-24 16,11 0 17-16,2 22 12 15,-6 10-11-15,-7 2 10 16,-6 0 0-16,-11-5 0 15,-11 0-1-15,0-10-4 16,0-1 7-16,-33 2 2 16,-8-9-2-16,-9 3-1 15,4-4-11-15,2-5-19 16,9-2-25-16,7-3-49 16,11 0-58-16,14 0-22 15,3-6-60-15,17-14-293 16</inkml:trace>
  <inkml:trace contextRef="#ctx0" brushRef="#br0" timeOffset="2440">492 1486 685 0,'0'0'189'16,"0"0"-51"-16,0 0 4 15,0 0-48-15,0 0-37 16,0 0 11-16,-36-51-21 16,27 51-17-16,-1 0-16 15,-2 0-4-15,-1 6-10 0,1 17 0 16,2 11-2-16,7 6-3 16,3 6 5-16,0 0 0 15,6-7 0-15,20-5 2 16,5-10-7-16,-3-10 2 15,2-9-14-15,-5-5 9 16,-6 0-9-16,-6 0 17 16,-1-5 5-16,-5-21 5 15,-1-8 6-15,-3-12-11 16,0-8 2-16,-3-6 15 16,0 3-16-16,-3 5 7 15,-19 18 1-15,0 14-3 16,-3 8 13-16,3 6-19 0,3 6-4 15,-3 0 5 1,3 0-6-16,2 24-1 0,7 13-1 16,4 8 2-16,6 4-8 15,0-3 7-15,3-9 1 16,22-5 0-16,8-10 1 16,2-9-1-16,6-3 0 15,6-10 1-15,5 0 5 16,-2 0-6-16,2-14 0 15,-11-7 6-15,3-1-5 16,-6-4 0-16,-4 1 1 16,-4-1-2-16,-8 6 8 0,-6 5-8 15,-7 6 0 1,-3 7 1-16,-6-1-1 0,4 3-4 16,-4 0 3-16,0 0-11 15,3 0 11-15,-3 0-13 16,6 0 14-16,0 3-4 15,-6-1 4-15,3-2 0 16,-3 0 0-16,0 0 2 16,0 0 6-16,0 0-7 15,0 0 2-15,0 0 17 16,0 0-16-16,-9 0 2 16,-4-5-6-16,-2-1 0 15,2 6-7-15,-1 0 1 16,3 0 3-16,-3 11-1 0,1 13-4 15,7 10 8-15,6 0 0 16,0 1-1-16,0-7-5 16,0-2 4-16,22-6-2 15,5-5 1-15,-2-5-12 16,0-10 5-16,-3 0-1 16,0 0 7-16,-3-5 0 15,-5-15 4-15,-6-6 0 16,-8 1 6-16,0-7-5 15,0 0 3-15,-22-1-2 16,-3 4-2-16,0 5 9 16,3 11-9-16,6 9 0 0,3 4-3 15,-6 0-3-15,-1 15-3 16,1 16 7-16,10 6 4 16,9 1-5-16,0-7 3 15,0-2 0-15,22-6-10 16,11-9 10-16,1-5-17 15,4-9-1-15,3 0 14 16,1-4-1-16,2-24 5 16,-3-3 0-16,5-7 2 15,-9-7 3-15,-8-7-1 16,-10-6 9-16,-16-7-2 16,-3-3 27-16,0-1-25 15,0 9-2-15,-6 12 15 16,-7 13-11-16,0 19 4 0,1 4-5 15,2 12-9-15,1 0-2 16,-4 12-3-16,-4 35-6 16,6 21-2-16,-3 14 12 15,14-3-4-15,0-4 0 16,0-10 0-16,14-8 0 16,8-14 0-16,3-9 0 15,3-13-4-15,4-10 5 16,1-5-1-16,-2-6 0 15,4 0 1-15,-4 0-3 16,-5-9 2-16,-1-5 0 16,-8-6 9-16,-3-6-8 0,-3-7 2 15,-8-8-2 1,-3-2 0-16,0 2 3 0,0 11-4 16,-3 7 0-16,-8 11 0 15,3 10 0-15,2 2 0 16,3 0 0-16,-2 0-3 15,5 0 2-15,-3 24-20 16,3 17 21-16,0 10 2 16,0 2 0-16,0-8-2 15,19-3 0-15,1-7 0 16,-4-9 1-16,0-6-1 16,-4-9 0-16,4-5-1 15,6-6 7-15,8 0-6 0,4 0 4 16,1-15-2-1,3-10 5-15,0-12-7 0,1-3 0 16,2-5-2 0,-4-2 10-16,-2 4-8 0,-5 4 0 15,-11 13 3-15,-7 13-3 16,-6 6 0-16,-2 7-6 16,5 0 2-16,4 7-7 15,2 14 7-15,1 14 0 16,-3 1 4-16,-7-4-4 15,2-3 4-15,-3-9 0 16,1-12-3-16,-3-3 6 16,0-5-3-16,-3 0 1 15,0 0 0-15,0 0 12 0,0 0-10 16,0-7 1 0,0-13 4-16,0-9-6 0,-12-5-2 15,-1-1 0-15,1 4 0 16,2 14 2-16,-3 11-2 15,7 6-1-15,-10 0-5 16,-9 17-10-16,-3 23 11 16,-8 11 2-16,14-6 6 15,12-7-8-15,10-4 5 16,0-9 0-16,4-3-2 16,21-6 2-16,3-6 0 15,2-8-1-15,-5-2 4 16,3 0 0-16,-2 0-1 0,-6-20-2 15,-6-10 12 1,-6 3-9-16,-8-10 0 0,0-1 8 16,0-2-10-16,-14 7 15 15,1 7-16-15,4 5 0 16,-1 16 19-16,7 2-17 16,3 3 3-16,0 0-5 15,0 0-12-15,0 34 11 16,0 6-6-16,13 6 7 15,12 0 1-15,5-12 5 16,-8 0-6-16,-3-10 0 16,-4-8 0-16,-2-4-1 0,-4-10 1 15,1-2 0-15,6 0 2 16,-1 0 2-16,9-5-4 16,4-20 3-16,3-10 0 15,1-5 4-15,1 0-7 16,-5 5 0-16,-9 10-1 15,-6 11 4-15,-7 7-6 16,0 7 3-16,1 0-5 16,5 0 1-16,4 9-7 15,0 11 11-15,-7 1-7 16,2 0 9-16,-6-2-2 16,-2-5 0-16,3-3 5 15,-1-5-8-15,-2 0 3 16,0-4 0-16,-1-2 0 0,1 0 0 15,3 0 0-15,5 0-2 16,5-11 4-16,6-12-6 16,6-6 4-16,1 7 0 15,-4-1 2-15,3 5-2 16,2 10-1-16,-5 6-2 16,3 2 3-16,4 0-5 15,-4 0 0-15,2 22 5 16,-8 4-6-16,0-3 6 15,-6-3 0-15,-4-7-1 16,-5-3-46-16,2-5-50 16,5-2-66-16,-6-3-95 15,-2 0-138-15</inkml:trace>
  <inkml:trace contextRef="#ctx0" brushRef="#br0" timeOffset="3423">3688 1388 559 0,'0'0'257'15,"0"0"-117"-15,0 0-5 16,0 0-11-16,0 0-44 0,0 0-9 16,0-54-39-1,0 54-14-15,0 0-18 0,9 26-1 16,4 11 1-16,3 12 2 16,3 0 5-16,-1-1 5 15,1-7-12-15,0-7 0 16,-5-14 5-16,-6-9-4 15,0-11-1-15,-5 0 5 16,0 0-4-16,0 0 18 16,4-4 7-16,2-21 37 15,7-11-10-15,3-13-45 16,6-9 2-16,0-7-6 16,8 2-1-16,-8 15 0 15,-9 10-3-15,-10 18-6 16,-3 15 3-16,-3 2-34 15,0 3-40-15,3 0-72 0,7 22-109 16,-4 16 39-16,4-1-295 16</inkml:trace>
  <inkml:trace contextRef="#ctx0" brushRef="#br0" timeOffset="3681">4186 1383 524 0,'0'0'193'15,"0"0"-37"-15,0 0-25 16,0 0-9-16,0 0-24 16,0 0-28-16,7-51-4 0,-7 51-42 15,0 0-23-15,0 6-1 16,3 22 0-16,3 9 8 16,0 6-6-16,1 3 0 15,-4-3 9-15,0-4-8 16,0-1-6-16,3-12 0 15,-1-15-114-15,0-5-75 16,4-6-23-16,5 0-15 16,5-23-126-16</inkml:trace>
  <inkml:trace contextRef="#ctx0" brushRef="#br0" timeOffset="4019">4332 1114 368 0,'0'0'183'0,"0"0"-59"16,0 0-20-16,0 0 22 16,0 0-52-16,0 0-22 15,-92-80-27-15,82 89-20 16,4 18-6-16,3 6 1 16,3-1 0-16,0 0 0 15,0-10 4-15,14-7-4 16,0-4 0-16,5-8 2 15,1-3 7-15,-1 0 5 16,-3 0 4-16,-3-18 41 16,-1-7-3-16,-6-4-22 15,-6 0-1-15,0 0-20 0,0 11-3 16,-3 2-10-16,-12 11-16 16,-4 5 14-16,3 0-77 15,3 14-62-15,10 24 8 16,3 10-113-16,0 7-342 15</inkml:trace>
  <inkml:trace contextRef="#ctx0" brushRef="#br0" timeOffset="4399">4618 1489 522 0,'0'0'226'0,"0"0"-75"16,0 0-20-1,0 0-46-15,0 0-28 0,-9-151 22 16,-4 131-38-16,1 6-8 16,-1 5-10-16,7 6-13 15,3 3-1-15,3 0-9 16,-8 0-18-16,-1 18 17 16,2 12-6-16,4 11 5 15,3 1 0-15,0-6 4 16,22 3 0-16,8-4-2 15,5-1 1-15,-4-3 0 16,4-2-1-16,-7-4 0 16,2 1 0-16,-11-6 4 0,-10-3-4 15,-6-5 0 1,-3-4 0-16,0-2-1 0,0 2 4 16,-22 1-3-16,-14-3 0 15,-2 0-78-15,7-6-70 16,9 0-34-16,12 0-29 15,10-12-49-15</inkml:trace>
  <inkml:trace contextRef="#ctx0" brushRef="#br0" timeOffset="4471">4618 1489 424 0</inkml:trace>
  <inkml:trace contextRef="#ctx0" brushRef="#br0" timeOffset="4631">4618 1489 424 0,'235'-74'164'0,"-232"71"-52"0,0 0 13 0,0 3-26 0,2 0-67 0,4 0-1 15,-1 9 22-15,6 17-9 16,-1 7 2-16,-4 11-21 16,-3-4 6-16,1 0-12 15,-7 0-17-15,0-12 16 16,0-2-18-16,0-12 4 16,3-8-4-16,-3-3-33 15,0-3-121-15,0 0-26 16,0-3-127-16</inkml:trace>
  <inkml:trace contextRef="#ctx0" brushRef="#br0" timeOffset="4951">4859 1223 315 0,'0'0'225'0,"0"0"-90"0,0 0-19 15,0 0-11-15,0 0-42 16,0 0-45-16,-69-38-18 15,62 47 0-15,7 12 0 16,0-5 3-16,0 5-3 16,0-12 0-16,0-3 0 15,16-4 15-15,-3-2 31 16,3 0 17-16,-4 0 13 16,-1-6-20-16,-9-8 8 15,-2-6-11-15,0-3-31 0,0 2-1 16,-16 3-21-16,0 6-2 15,1 6 2-15,2 6-21 16,-3 0-61-16,10 20-62 16,6 20-24-16,0 6-64 15,6 5-486-15</inkml:trace>
  <inkml:trace contextRef="#ctx0" brushRef="#br0" timeOffset="6131">5254 1235 599 0,'0'0'172'0,"0"0"-49"16,0 0 16-16,-23-163-29 0,14 137-23 16,3 9-24-16,2 12-3 15,4 1 6-15,0 4-59 16,0 0-7-16,0 32-20 15,0 19 20-15,0 18 8 16,0 2-3-16,0 4-4 16,0-4 17-16,0 0-17 15,0-8 2-15,0-8 0 0,0-6 4 16,0-12-4 0,4-12-3-16,5-7-28 15,-3-13-18-15,-2 1-58 16,-4-6-1-16,0 0 11 15,0-15 8-15,0-19 20 0,-23-3 29 16,-5-3-23-16,-3 6 58 16,1 3 2-16,5 7 0 15,9 10 15-15,7 5 17 16,5 4 20-16,4 5-21 16,0 0-25-16,13 0-2 15,28 0-3-15,17 0 14 16,8 0 12-16,0-3 3 15,-1-9 16-15,-18 1-6 16,-16 3-9-16,-12 2 28 0,-5-6-13 16,-9-2 25-1,-5-6-15-15,0-3-9 0,0 1-14 16,0-2-18-16,-5 8-4 16,-15 4 0-16,4 4-11 15,7 8 0-15,3 0-10 16,-4 0 1-16,4 26 0 15,-1 16 9-15,7 7 0 16,0-1 1-16,0-8 2 16,26-6-3-16,2-9 0 15,5-10 2-15,1-6-2 16,4-9 0-16,0 0 0 16,7 0 4-16,-7-11-1 15,-3-12 0-15,-4-6-2 16,-1 0 3-16,-2-5 0 15,-6 9-4-15,-6 5 0 0,-6 7 3 16,-7 8-3-16,0 5-1 16,3 0-7-16,4 0-12 15,-1 18 18-15,4 8-15 16,-7-7 12-16,0-5-6 16,-1-4 11-16,-5-8 0 15,0-2 0-15,0 0 0 16,0 0 15-16,0 0-10 15,-5 0 1-15,-14-17 0 16,1 0-5-16,2 2-1 16,0 1 0-16,-3 6 5 0,3-1-10 15,-1 9 4 1,6 0-19-16,-3 0 17 0,3 23-10 16,3 8 13-16,5 7-4 15,3-1 8-15,0-6-7 16,3-5 3-16,24-9 0 15,1-11-8-15,0-6 7 16,1 0 1-16,-1-3 10 16,2-21-8-16,-8-3 18 15,0-14-10-15,-7-10 4 16,-5-9 20-16,-7-9-8 16,-3-5 3-16,0-3-3 15,0 5-19-15,0 9 20 16,-9 18-24-16,-1 19 4 0,4 18 20 15,3 4-25-15,3 4 0 16,0 0-2-16,0 29-25 16,0 28 22-16,0 21 3 15,0-1 0-15,0-3 3 16,15-6 0-16,8-5-3 16,-1-7 0-16,6-12-32 15,8-6-80-15,5-12-115 16,12-15-197-16</inkml:trace>
  <inkml:trace contextRef="#ctx0" brushRef="#br0" timeOffset="6622">6387 1427 734 0,'0'0'230'0,"0"0"-134"15,0 0 59-15,0 0-63 16,0 0-41-16,0 0-12 16,86-67-39-16,-23 56 0 15,5 2 3-15,-2 7 3 16,-11-2-6-16,-14 4 0 16,-7 0 4-16,-15 0 0 15,-8 0 1-15,-9 0-5 0,-2 0 29 16,0-2-12-16,0-4 27 15,0-8-3-15,-25 0-28 16,-13-6-8-16,-10 3-5 16,3 3 0-16,14 5-2 15,9 2 7-15,12 5-5 16,4-1 0-16,6 3 2 16,0 0 0-16,0 0-2 15,0 0 0-15,3 0-9 16,25 0 10-16,10 0-1 15,14 9 0-15,-5 3 0 16,-3 2 6-16,-8 3-6 16,-1 0 0-16,-13 3-3 0,-3-1 8 15,-10 2-6-15,-9 5 1 16,0-1-10-16,-22 0 3 16,-22 8-98-16,-11-2-92 15,-8 4-105-15</inkml:trace>
  <inkml:trace contextRef="#ctx0" brushRef="#br1" timeOffset="14967">7801 753 694 0,'0'0'180'16,"0"0"-46"-16,0 0-42 15,0 0-11-15,0 0-21 16,0 0-24-16,-3-10-21 16,3 10 19-16,0 0-24 15,19 0 4-15,25 0-8 16,30 0 10-16,27 0 15 16,23 0-19-16,19 5-1 15,19 5 14-15,17-5-23 0,8-5 16 16,6 0-5-16,1 0-6 15,-4 0 13-15,-11 3-17 16,-14 0-1-16,-14-1 10 16,0 1-8-16,-2 0-4 15,-1-3 4-15,3 0-3 16,-2 6 11-16,4 0-11 16,12-3-1-16,6-3 19 15,0 0-12-15,4 0 6 16,-10 0-1-16,-3 0-11 15,-9 0 9-15,-7-12-10 16,-3 1 0-16,-7 0 4 16,4-7-3-16,3 3-1 0,0-1 0 15,-3 2 1 1,-9-4 3-16,-18 7-4 0,-14 2 0 16,-22 3 0-16,-20 6 2 15,-13 0-2-15,-16-2 0 16,-3 2 1-16,2-3 3 15,1-3-4-15,4 0 0 16,-4 4 1-16,-6-4-1 16,-8 6-9-16,-11 0-42 15,-3 0-72-15,0 0-35 16,-19 0-86-16,-39 0-85 16</inkml:trace>
  <inkml:trace contextRef="#ctx0" brushRef="#br1" timeOffset="15674">8008 850 112 0,'0'0'124'0,"0"0"-84"16,0 0-40-16,0 0-26 16</inkml:trace>
  <inkml:trace contextRef="#ctx0" brushRef="#br1" timeOffset="17171">8008 850 64 0,'-120'-44'310'0,"120"35"-159"16,0 1-21-16,0-1-30 16,0 3 18-16,0 1-20 15,0 5-34-15,0-3 22 16,0 3-9-16,0 0-29 16,0 0 18-16,0 0-31 15,0 0-23-15,0 0 2 16,0 0-9-16,0 5-8 15,0 27 6-15,0 17 1 16,0 8 32-16,0 9-17 16,0 8 8-16,0 0 5 15,5 7-27-15,15 1 17 0,-4-4-22 16,3-4 6-16,3-9 8 16,-3-5-14-16,3-5 0 15,-2 2 6-15,-6-3-1 16,0-2-2-16,-6-6 1 15,-3-12 4-15,-2-14 1 16,0-9-6-16,0-7-3 16,-3-4 4-16,0 0 0 15,0 0 1-15,0 0-5 16,3 0 5-16,0 0-2 16,-3 0-3-16,0 0 0 15,0 0 2-15,0 0 5 0,4 0-11 16,2 0 4-16,13 5-5 15,6 0 5-15,13 1 4 16,7 1-2-16,9-7 3 16,9 0-1-16,7 0-5 15,6 0 1-15,4 0 0 16,2 0 5-16,7-3-5 16,13-7 0-16,10 2 2 15,11-6 4-15,14 5-5 16,-1 4-1-16,1 1 0 15,-10 4-5-15,-15 0 5 16,-11 0 0-16,-3 0-3 16,-3 0 6-16,10-2-4 0,10-1 1 15,6 3 0 1,14 0-4-16,8 0 4 0,8 0 0 16,-3 0 0-16,-5 0 5 15,-6 3-2-15,-16-1-3 16,-7 2 0-16,-13 1 0 15,8-5 0-15,-1 3 0 16,3-3 2-16,6 3-2 16,1-3 0-16,0 0-4 15,6 0 4-15,3 0-1 16,10-11 1-16,1-4 0 16,-1 3-2-16,-3 4 7 0,-10 2-7 15,-6-3 2 1,-2 9 0-16,2-5 0 0,3 3 0 15,-3 2 0-15,-7-6 3 16,-7 0-3-16,-5 0 5 16,-3 3-5-16,0 1 2 15,-11 2-6-15,-5 0 5 16,-11 0-1-16,-9 0 0 16,-2 0-1-16,-8 0-2 15,4 0 3-15,7 0 0 16,11-4 1-16,2-6-1 15,8 4 0-15,1-3-3 16,-4-6 8-16,4 1-6 16,-1 0 1-16,-8 3 0 15,-8-1 0-15,-11 4 0 0,-14 2 0 16,-16 0-2-16,-9 0 6 16,-7 1-1-16,-3-4-3 15,7 3 0-15,-2-2 8 16,0-3-6-16,3-1-2 15,-5 0 14-15,1 1-9 16,-7 0 20-16,3-4-13 16,-6-6-4-16,3-4 13 15,-3-9-20-15,0-6-1 16,0-6 9-16,0-2-6 16,0-1-4-16,-15-5 1 15,-1 0 0-15,2 2 3 0,-2 3-3 16,2 1 0-1,-6 2-1-15,1 4 6 0,3-6-3 16,0 9-2-16,4 0 0 16,-1 1 4-16,7 4-4 15,-2 3 0-15,6 5-2 16,-1 1 10-16,0 5-12 16,-3-1 4-16,-2 4 0 15,0-3-1-15,-9 0 1 16,4 3-1-16,-2 1-3 15,2 3 8-15,4 5-4 16,-1 2 0-16,4 0 0 16,-4 0-7-16,-9 4 7 15,-12-4-2-15,-21 6-2 16,-28 0 3-16,-24 0 1 0,-29 0 0 16,-29 0 0-16,-29 0-14 15,-19 0 2-15,-5 0-19 16,-1 0-15-16,-1 0-28 15,8 0 3-15,-6 0-69 16,7 0-91-16,1-6-197 16</inkml:trace>
  <inkml:trace contextRef="#ctx0" brushRef="#br1" timeOffset="18108">9285 835 596 0,'0'0'241'15,"0"0"-129"-15,0 0 17 16,0 0 4-16,0 0-33 16,0 0-22-16,0-64-69 15,0 64-6-15,13 21-6 16,3 16 6-16,9 18 17 16,3 4 7-16,2 10-8 0,0 2 17 15,0 6-12 1,-8 1-15-16,0 2 22 0,-7-3-22 15,-2-8-4-15,0-3-1 16,-4-7 0-16,2-10 4 16,-8-4-8-16,2-10 0 15,-5-4-9-15,0-2-4 16,0-3-96-16,0-3-90 16,6-7-105-16,13-10-253 15</inkml:trace>
  <inkml:trace contextRef="#ctx0" brushRef="#br1" timeOffset="18469">10381 872 704 0,'0'0'132'0,"0"0"-35"15,0 0-13-15,0 0-20 16,0 0-29-16,0 0-22 16,9 51 44-16,-9-8-15 15,3 6-8-15,4 6 15 0,2 4-16 16,7 10-2-16,3 11 1 15,-3 0-15-15,4 0 8 16,-1-3-19-16,-4-8-5 16,1-9 9-16,-3-9-8 15,-7-2-2-15,0-7-30 16,-6-4-192-16,0-7-190 16</inkml:trace>
  <inkml:trace contextRef="#ctx0" brushRef="#br1" timeOffset="18867">11744 946 599 0,'0'0'182'0,"0"0"-71"15,0 0-6-15,0 0 26 16,0 0-54-16,0 0-54 16,3-14-13-16,-3 28 14 0,0 17-13 15,0 16 43-15,3 1-9 16,0 9-13-16,3 3 1 15,4 8-10-15,-7-1-13 16,3 4 21-16,-2-6-28 16,-1-2 4-1,-3-5 0-15,6-7-1 0,0-2-5 16,-3-3-1-16,4-3-9 16,-7-4-47-16,0 0-223 15,0-6-299-15</inkml:trace>
  <inkml:trace contextRef="#ctx0" brushRef="#br1" timeOffset="20320">12951 714 629 0,'0'0'223'16,"0"0"-54"-16,0 0-44 15,0 0 16-15,0 0-45 16,0 0-32-16,3-11 0 16,-3 11-26-16,0 0-12 15,3 0-16-15,-3 26-7 16,0 25 2-16,0 21 12 16,0 8-6-16,0 5 23 0,0 1-28 15,6 0 5 1,7-6-2-16,0-5-8 0,2-13 9 15,1-9-10-15,0-9 0 16,-2-6-2-16,-6-5-5 16,-5-3-80-16,-3-7-169 15,0-12-300-15</inkml:trace>
  <inkml:trace contextRef="#ctx0" brushRef="#br1" timeOffset="21195">8767 408 401 0,'0'0'329'16,"0"0"-204"-16,0 0-35 16,0 0 23-16,0 0-35 15,0 0-2-15,-16-28-17 0,16 28-51 16,0 0 6 0,0 0-14-16,0 0 5 0,-3 5-11 15,3 24-5 1,0 9 11-16,0 2 4 0,0-9-2 15,0-4-2-15,22-8 0 16,3-8 3-16,5-5 4 16,-2-6-4-16,0 0 1 15,-2-8 18-15,-11-15-16 16,1-7 2-16,-5-1 4 16,-11-2 4-16,0-11 33 15,0 2-42-15,0 1-2 16,-23 4 6-16,-3 11-11 15,-2 12 0-15,3 11-1 16,-5 3-16-16,2 0 15 16,3 34-95-16,6 4-132 0,15 2-93 15</inkml:trace>
  <inkml:trace contextRef="#ctx0" brushRef="#br1" timeOffset="21482">9847 274 769 0,'0'0'128'0,"0"0"-18"0,0 0 0 16,0 0-41-16,0 0-34 15,0 0-35-15,-16-9 7 16,13 37-7-16,0 5 0 16,-4 5 6-16,1 1 1 15,0-2-10-15,-1 2 3 16,4-1-11-16,3-5-141 16,0-3-204-16</inkml:trace>
  <inkml:trace contextRef="#ctx0" brushRef="#br1" timeOffset="21911">10766 420 429 0,'0'0'264'15,"0"0"-179"-15,0 0-27 16,0 0 36-16,0 0-49 16,0 0-37-16,38-6 4 0,-26 6-9 15,1 12 15 1,-4-1-15-16,-2 5-1 0,-7 8 25 15,0 2-22-15,0 8 7 16,0 1 3-16,-16 1-15 16,0-4 11-16,-1-9-11 15,9-3 3-15,0-8 2 16,8-7-5-16,0 4 0 16,0-1 0-16,8 0 5 15,17-1 3-15,13-7-8 16,16 0 0-16,10 0-43 15,-1 0-144-15,-5-9-425 16</inkml:trace>
  <inkml:trace contextRef="#ctx0" brushRef="#br1" timeOffset="22480">11994 294 520 0,'0'0'80'16,"0"0"-22"-16,0 0 17 16,0 0-32-16,0 0-18 15,0 0-25-15,67-20 9 16,-45 20 9-16,-3 0 10 16,-3 0 0-16,-2 0-15 15,-6 0-10-15,-5 0 29 16,-3 0-27-16,0 9-1 15,0 2 0-15,0 9-1 16,-3 0 12-16,-5-8-10 16,-3-1-4-16,11-2 8 0,0 0-9 15,0 1 0-15,0 2 4 16,16-3-4-16,12 2 11 16,2 1-10-16,-2-4 1 15,1 3 7-15,-4-1-9 16,-5-2 0-16,-9 0 5 15,-3-3-5-15,-5-1 12 16,-3-1-1-16,0-3-9 16,0 3 13-16,0 5-14 15,-25 6-1-15,-11 4 11 16,-2-4-11-16,3 0-61 16,10-5-142-16,16-6-363 15</inkml:trace>
  <inkml:trace contextRef="#ctx0" brushRef="#br1" timeOffset="23014">13704 31 515 0,'0'0'207'0,"0"0"-119"0,0 0-5 16,0 0 21-16,0 0-35 15,0 0 17-15,6-31-22 16,-6 31-41-16,0 0-23 15,0 14-3-15,0 9 3 16,0 12 4-16,0-4 0 16,0 2-4-16,0 3 1 15,16-11 1-15,9-5 13 16,3-6-15-16,4-5 1 16,4-9 15-16,-5 0-15 15,1 0 0-15,-10-3 9 0,-3-17-9 16,-5 0 9-16,-8-5-9 15,-3 5 3-15,-3 2 27 16,0 10 5 0,0 5 9-16,0 3-14 0,0 0-22 15,0 0-9-15,0 0-1 16,0 0-16-16,0 31 13 16,0 9 4-16,0 6 0 15,0 0-1-15,0 2 0 16,0-2-141-16,0-6-201 15</inkml:trace>
  <inkml:trace contextRef="#ctx0" brushRef="#br1" timeOffset="29628">8605 1389 410 0,'0'0'306'0,"0"0"-153"16,0 0-24-16,0 0 2 16,0 0-2-16,0 0-53 15,0 0-15-15,6 0-11 16,-6 0-34-16,0 8 8 16,0 22-18-16,3 2 42 15,7 7-11-15,-4 1-30 16,8 3 7-16,-3 0 4 15,0-6-14-15,0-3 14 0,0-8-18 16,-8-12 0 0,0-5 9-16,-3-7-9 0,0-2 0 15,0 0 5-15,0 0-1 16,0 0 24-16,0 0-7 16,0-28-7-16,0-7 8 15,-3-10-22-15,0-9 0 16,3-3 0-16,0-11 1 15,0-2 3-15,0-1-4 16,6 0 0-16,10 16-10 16,-3 15 10-16,-1 17-7 15,1 15 2-15,9 4-14 16,9 4 4-16,8 0-13 0,12 0-33 16,-7 4-23-1,-2 21-105-15,-7 1-84 0,-16 2-103 16</inkml:trace>
  <inkml:trace contextRef="#ctx0" brushRef="#br1" timeOffset="29816">8784 1572 247 0,'0'0'219'0,"0"0"-125"16,0 0 8-16,0 0-6 15,0 0-36-15,0 0-38 16,154-14-5-16,-102 8-17 0,-8 2-14 16,-3-1-188-1</inkml:trace>
  <inkml:trace contextRef="#ctx0" brushRef="#br1" timeOffset="30409">9968 1349 448 0,'0'0'241'0,"0"0"-77"16,0 0-24-16,0 0-32 15,0 0-46-15,0 0-22 16,0-5-17-16,0 21-14 15,0 13 43-15,3 5 17 0,6 3-29 16,1-2-25 0,-1 3-3-16,2-4 10 0,-6-12-18 15,1-7-2-15,-3-7 13 16,2-8-14-16,-5 0 3 16,0 0 4-16,0 0 3 15,0 0 39-15,0 0-5 16,0-14-19-16,0-12-1 15,0-8-22-15,0-3 1 16,0-9 2-16,0-8-4 16,0-1 3-16,0 1-5 15,0 5 0-15,0 12-1 16,0 9 1-16,0 14-1 16,0 5 1-16,3 6-16 15,19 3 3-15,13 0-50 0,2 0-50 16,-2 8-26-1,-13 24-76-15,-14 2-44 0,-8 1-69 16</inkml:trace>
  <inkml:trace contextRef="#ctx0" brushRef="#br1" timeOffset="30498">9968 1349 292 0</inkml:trace>
  <inkml:trace contextRef="#ctx0" brushRef="#br1" timeOffset="30577">9968 1349 292 0,'15'140'142'0,"-15"-140"-110"0,22 0 79 0,5 0-26 16,1 0-31-16,7 0-25 0,6 0-29 16,3 0-1-1,1 0-5-15,-4-5-238 0</inkml:trace>
  <inkml:trace contextRef="#ctx0" brushRef="#br1" timeOffset="31120">10956 1421 516 0,'0'0'402'0,"0"0"-245"0,0 0-5 15,0 0-27-15,0 0-21 16,0 0-64-16,5-49-9 16,-5 49 15-16,0 0-39 15,0 0 4-15,0 0-11 16,0 17 1-16,0 9-4 16,5 3 3-16,1 2 0 15,0-3 7-15,-3-4-4 16,4-3-3-16,-7-2 0 15,3-8 0-15,-3-5 2 16,0-4-2-16,0-2 0 16,0 0 4-16,0 0 3 0,0 0-7 15,0 0 6-15,0 0 2 16,0-12 23-16,0-14-31 16,-3-4 0-16,-7-4 3 15,4-4-3-15,6-2 0 16,0-6 0-16,0-4 6 15,6-5-20-15,19 0 13 16,7 10-13-16,-4 7 10 16,-1 16-22-16,-13 10 10 15,3 12-8-15,-1 0-30 16,3 0 20-16,0 31-47 16,-7 4-72-16,-5 8-41 15,-7 0-77-15,0 3-272 0</inkml:trace>
  <inkml:trace contextRef="#ctx0" brushRef="#br1" timeOffset="31215">10956 1421 432 0</inkml:trace>
  <inkml:trace contextRef="#ctx0" brushRef="#br1" timeOffset="31292">10956 1421 432 0,'-39'114'130'0,"39"-114"-111"0,6 0 24 0,30 0 15 16,12 0-15-16,11 0-3 15,9-2-18-15,-5-10-22 16,-8 0-20-16,-18 1-484 0</inkml:trace>
  <inkml:trace contextRef="#ctx0" brushRef="#br1" timeOffset="31863">12277 1441 397 0,'0'0'390'16,"0"0"-245"-16,0 0-21 16,0 0 7-16,0 0-31 15,0 0-41-15,-29-63-19 16,29 63-6-16,0 0-28 16,0 11-6-16,-3 18 6 15,0 2-1-15,3-3 22 16,0-2-20-16,0-2-6 15,0-8 20-15,0-3-20 16,0-6 6-16,0-7-7 16,0 0 1-16,0 0 12 0,0 0-5 15,0 0 29-15,0 0 21 16,-3-20-38-16,-7-11 1 16,7-6-21-16,0-9 1 15,0-5 4-15,3-7-5 16,0 5 0-16,0 4-3 15,0 6 13-15,6 9-14 16,16 7 4-16,4 8-7 16,8 2-2-16,8 11 0 15,3 6-30-15,2 0-13 16,-8 0-80-16,-11 16-23 16,-15 13-77-16,-13 0-43 15,0 0-347-15</inkml:trace>
  <inkml:trace contextRef="#ctx0" brushRef="#br1" timeOffset="31953">12277 1441 396 0</inkml:trace>
  <inkml:trace contextRef="#ctx0" brushRef="#br1" timeOffset="32028">12277 1441 396 0,'17'-46'218'0,"-17"46"-115"0,0 2-16 0,11-2 5 0,19 0-51 0,1 0-33 16,10 0-7-16,8 0-1 15,1 0-119-15,1 0-402 16</inkml:trace>
  <inkml:trace contextRef="#ctx0" brushRef="#br1" timeOffset="32560">14111 1049 787 0,'0'0'235'0,"0"0"-99"0,0 0-32 15,0 0 7 1,0 0-64-16,0 0 5 0,-23 21-22 15,16 6-17-15,1 2 18 16,3 5-25-16,0 4 6 16,-1-5 13-16,4 5-19 15,0-6 5-15,0-3-8 16,0-10 2-16,0-10-1 16,0-7-4-16,0-2 0 15,0 0 8-15,0 0-5 16,0 0 22-16,0 0 3 15,0-22-16-15,0-10 12 0,0-7-22 16,0-7 1 0,0-8-3-16,0-4 6 0,0-5-8 15,7 3 2 1,15 0 0-16,6 12-6 0,5 5 6 16,-2 17-7-16,1 6 5 15,1 8-11-15,0 12 6 16,9 0-15-16,-4 0-29 15,-9 12-12-15,-11 23-78 16,-10 9 7-16,-8 6-65 16,0-5-105-16,-26 1-206 15</inkml:trace>
  <inkml:trace contextRef="#ctx0" brushRef="#br1" timeOffset="32638">14111 1049 525 0</inkml:trace>
  <inkml:trace contextRef="#ctx0" brushRef="#br1" timeOffset="32718">14111 1049 525 0,'-8'143'140'0,"8"-143"-28"0,13 0 9 0,15 0-79 0,18 0 1 0,4 0-11 15,11 0-22-15,2 2-10 16,-3-2-34-16,-8 0-272 16</inkml:trace>
  <inkml:trace contextRef="#ctx0" brushRef="#br1" timeOffset="54696">21048 1916 541 0,'0'0'190'0,"0"0"-81"15,0 0-23-15,0 0 36 16,0 0-2-16,0 0-53 16,0 0 14-16,0 0-62 15,19-83-3-15,9 42 42 16,8-10-31-16,5-7 4 15,9-5 1-15,-9-1-27 16,-5 3 8-16,-14 7-3 16,-16 2-8-16,-6 12 16 15,0 11-14-15,0 19-4 0,0 6 7 16,0 4-3-16,-9 0-8 16,-7 20-10-16,-3 14 14 15,4 12 1-15,10 8-1 16,5 4 0-16,0 10 1 15,14 1 0-15,18-1 2 16,5 1-3-16,-5-8 0 16,-4-10-2-16,-6-14 3 15,-8-11-1-15,-8-12 0 16,-2-8 2-16,-4-3-2 16,0-3 0-16,-10 0-7 15,-37 0 3-15,-8 0-4 16,0 0-35-16,8 0-36 15,16 0-19-15,15-15-12 0,16-5-24 16,0-9-13-16,6-5-16 16,38-9 56-16,20 1-63 15,3 1-64-15</inkml:trace>
  <inkml:trace contextRef="#ctx0" brushRef="#br1" timeOffset="56257">21537 1695 29 0,'0'0'175'0,"0"0"10"15,0 0-13-15,0 0-38 16,0 0 14-16,0 0-30 15,130-117-27-15,-117 91-21 16,-4 4-21-16,-6 4 24 16,-3 9-22-16,0 7 1 0,0-1-17 15,-3 3-27-15,-16 0 3 16,0 14-11-16,0 21 0 16,0 10 2-16,4 4-2 15,2 5 0-15,7 7-3 16,6-2 8-1,0 1-6-15,9-14 1 0,20-14 0 16,2-16-4-16,1-16 4 16,-4 0 0-16,-3-2 8 15,-2-28-8-15,-4-6 9 16,-12-12-9-16,2-1 3 16,-9-6 6-16,0 1-7 15,0 4-1-15,-19 6 6 16,-9 10-4-16,-2 10 1 15,5 14-4-15,0 10 0 0,-3 0 1 16,2 14-1-16,4 23-2 16,5 11-2-16,17 7 8 15,0 2-8-15,11 0 4 16,24-15 0-16,9-4 0 16,3-18 0-16,5-17 0 15,8-3 5-15,-4 0-4 16,-4-8 8-16,-11-13-9 15,-13-5 0-15,-9-3 6 16,1-5-5-16,-7-6-1 0,-4 1 5 16,-6-4-4-1,-3 9 17-15,0 8-18 0,0 8 4 16,0 16 21-16,0 2-21 16,0 0-4-16,0 17 0 15,0 27 0-15,0 20-6 16,0 13 6-16,7 1 0 15,21-10-1-15,4-10 4 16,-4-18-3-16,-3-14 0 16,-2-18 0-16,-4-8 5 15,-3 0-5-15,-3 0 0 16,3-17 18-16,-1-12-18 16,-5-2 1-16,-1-9 4 15,-1-3 0-15,-5-6 1 16,-3 7-6-16,0 7 0 0,0 15 9 15,0 8-5 1,0 10-4-16,0 2 0 0,0 14-3 16,0 32-2-16,0 11 3 15,0 6 2-15,5-12 4 16,12-8-4-16,5-11-2 16,0-16 0-16,-3-6 4 15,0-8 6-15,0-2-8 16,3 0 1-16,1-17 6 15,5-17 0-15,-2-6-7 16,-4-12 0-16,-3 1 5 16,-4-6-3-16,1-4-2 0,0 7 0 15,-2 9 0 1,-2 13 1-16,-2 12-1 0,-4 9 0 16,4 11 3-16,2 0-10 15,4 0 3-15,6 31 3 16,-3 15-7-16,-5 11 9 15,-3 0-1-15,0-4 0 16,-2-11 2-16,4-16-2 16,-4-12 0-16,1-9 0 15,5-5-1-15,1 0 5 16,6 0-4-16,7-19 3 16,-1-16 3-16,8-5-2 15,-5-9-4-15,4-5 0 16,1-3-1-16,2-4 2 15,-7 13-1-15,-6 14 0 0,-9 8 1 16,-6 17-2-16,-1 7 1 16,4 2-1-16,-1 0-8 15,2 11 7-15,2 15 1 16,-10 5 0-16,4 1 2 16,-7-9-1-16,-3-9 0 15,0-7 0-15,0-7-1 16,0 0 7-16,0 0-6 15,0 0 2-15,0-1 3 16,-10-19-4-16,-13 0-1 16,1 2 0-16,3 4 0 15,3 5 0-15,10 7 0 0,-3 2-1 16,-4 0-1-16,-3 0-6 16,-3 34 6-16,4 20 2 15,8 6-6-15,7 3 7 16,0-2-1-16,16-13 0 15,19-10 2-15,6-12-3 16,12-16 1-16,5-10 0 16,5 0 3-16,1-8 0 15,-4-23-3-15,-8-4 2 16,-14-8 2-16,-10-5-4 16,-15-4 0-16,-10-5 0 15,-3 8 4-15,0 9 0 16,-16 11-4-16,-9 18 0 0,0 11 2 15,-2 0-4-15,8 20 1 16,1 40 1-16,8 11 0 16,7 4 1-16,3-4-1 15,0-16 0-15,13-6 3 16,18-9 4-16,14-12-7 16,15-5-9-16,11-9-2 15,11-8-154-15,-7-6-154 16,-10 0-136-16</inkml:trace>
  <inkml:trace contextRef="#ctx0" brushRef="#br1" timeOffset="132754">19539 9386 745 0,'0'0'212'0,"0"0"-95"16,0 0 1-16,0 0-9 15,0 0-23-15,0 0-46 16,-38-40-28-16,38 69-12 16,0 19 0-16,0 14 19 15,0 9-4-15,0-4 2 16,0-4-1-16,0-11 3 16,0-13-12-16,0-16-4 15,0-8 1-15,0-13-1 0,0-2 0 16,0 0 2-1,0 0 10-15,0-15-3 0,0-18 13 16,0-16-14-16,0-16-8 16,13-13-2-16,5-5 0 15,1-6 1-15,-3 7-2 16,-5 4-1-16,-8 21 1 16,-3 15 1-16,0 20 5 15,0 15-6-15,0 7-2 16,0 0 1-16,11 0-14 15,13 32-7-15,10 16 20 16,4 24-2-16,3 1 4 16,-11 5-1-16,-12 2 1 15,-8-8 0-15,-10-10 2 0,0-7-2 16,0-13 0-16,-22-7-5 16,-8-12-4-16,5-6-15 15,13-6 4-15,2-11 14 16,10 0 5-16,0 0 1 15,0 0 0-15,0 0-2 16,0 0-6-16,0 0-9 16,0 0-1-16,13-25 11 15,9-8-2-15,6-9 9 16,-5 0 3-16,6-10 1 16,-1 4-3-16,2 4 1 15,-8 13 2-15,-8 11 2 16,-9 14 2-16,-5 6 19 15,0 0-11-15,0 0-16 16,0 0-1-16,0 9-11 0,0 17 11 16,-8 8 1-16,0 3 5 15,5 1-5-15,3-1 1 16,0-1 0-16,0-10-1 16,8-8-1-16,6-10 1 15,-2-8 0-15,1 0 1 16,6 0 6-16,0-20-2 15,3-8-2-15,-3-4 3 16,-2 1-4-16,2-3-2 16,-8-1 3-16,3 3-2 0,-8 7 0 15,-6 4 0 1,0 10 0-16,0 9 2 0,0 2-3 16,0 0 0-16,0 0-3 15,0 0-11-15,0 0 0 16,0 20 7-16,0 8 7 15,6 3 1-15,7 4 0 16,3-1-1-16,3 3 1 16,0-8 0-16,-7-3-1 15,-5-9 0-15,-7-3 0 16,0-3 0-16,0 1-10 16,-32-1-31-16,-12-2-41 15,-8 0-56-15,5-9-82 0,0 0-98 16</inkml:trace>
  <inkml:trace contextRef="#ctx0" brushRef="#br1" timeOffset="133060">19905 9211 555 0,'0'0'70'0,"0"0"20"15,0 0 20-15,0 0-14 16,0 0-3-16,0 0-53 15,0-77-39-15,-3 89 5 16,-2 10-5-16,5-4 1 0,0-4 3 16,0-8 7-1,0-4-3-15,0 1-2 0,0-3 9 16,0 0 7-16,0 0 28 16,0-3 14-16,0-13-19 15,0-4-28-15,0 5-11 16,0 4-7-16,0 5 0 15,0 6-40-15,-3 0-7 16,-2 0-88-16,-1 23-160 16,6 11-511-16</inkml:trace>
  <inkml:trace contextRef="#ctx0" brushRef="#br1" timeOffset="134793">20364 9168 780 0,'0'0'142'0,"0"0"-25"15,0 0 17-15,0 0-17 16,0 0-35-16,0 0-48 16,-14-72-34-16,14 122 1 15,0 10-1-15,0 17 7 16,0 6-7-16,0 3 4 15,3 3 1-15,6-12-1 16,-4-9 1-16,6-16-4 16,-5-21 1-16,-6-14-1 0,3-14-1 15,-3-3 0 1,0 0 3-16,0-9-3 0,0-19-9 16,0-9-29-16,-3-6 19 15,-9-3 14-15,-1 0 2 16,7 1 2-16,3 7-2 15,-2 15-15-15,5 12 17 16,0 7 1-16,0 4 0 16,0 0-5-16,5 0-12 15,26 0 3-15,13 0 14 16,7 0 0-16,-3 0 1 16,3 0 2-16,-10-5 0 15,-10-3 2-15,-6 3 0 0,-8-4 6 16,-7 6 5-1,-4 0 5-15,-6 3-2 0,0 0-1 16,0 0 8-16,0 0 5 16,0-3 3-16,-13 3-20 15,-9 0-14-15,2 0-1 16,-2 0-3-16,0 9-1 16,-3 25 5-16,0 0-2 15,3 9 2-15,6-6 0 16,13-5 0-16,3-4 0 15,0-11-1-15,12-5 1 16,26-12-6-16,3 0 6 0,0 0 1 16,-5-14-1-1,-11-15 7-15,-6 1-6 0,-9-7 4 16,-7 3-3 0,-3 1 7-16,0 3 11 0,0 10-7 15,0 7 12-15,0 9-7 16,0 2-13-16,0 0-5 15,0 0-5-15,0 11-7 16,-3 26-1-16,-1 15 13 16,4-1 2-16,0-9-1 15,0-7 1-15,7-13-2 16,15-7 0-16,-2-6 3 16,-1-9 5-16,3 0-7 15,0 0 11-15,3-20-8 16,0-12 0-16,-3-11 3 0,-3 0-5 15,0-3-2-15,-5 4 6 16,-6 12-6-16,0 14 1 16,-5 10 0-16,-3 6-1 15,0 0 0-15,0 4-15 16,6 21-4-16,4 9 18 16,5 7 1-16,-2-7 2 15,3 0-1-15,3-3 3 16,-4-5-2-16,1-6-2 15,-2-5-4-15,-6-10 4 16,0-2-2-16,-2-3-1 16,0 0 2-16,7-14 0 0,0-21 1 15,2-5 1 1,1-3 0-16,0 7-1 0,-4 4 4 16,-5 8-3-16,-1 13 1 15,-3 3-2-15,0 5-2 16,2 3 0-16,1 0-7 15,2 3 0-15,9 23 1 16,2 8 7-16,0-5 1 16,-3-4 0-16,3-7 0 15,-4-7 0-15,-2-8 3 16,1-3-1-16,2 0-2 16,6 0 10-16,3-20-4 15,3-9-6-15,1-3 2 16,-4 1-2-16,-2-1 2 15,-4 5 0-15,0-3-1 0,-3 5-1 16,-1 5 0-16,-2 8 1 16,-3 10-1-16,2 2-3 15,4 0-9-15,-2 11 7 16,0 12-2-16,-6-4 5 16,1-4 0-16,-9-3 1 15,2-7 1-15,-2-5-4 16,0 0 3-16,0 0 2 15,0 0 1-15,-2 0 0 16,-18-14 1-16,4 0-3 16,-3 2-3-16,-3 1 3 15,0 5-3-15,3 3 3 0,-3 3-9 16,-1 0 3-16,4 26 3 16,0 12-1-16,7 1 4 15,12 4-2-15,0 0 2 16,12-7 0-16,24-4 3 15,5-11 0-15,10-13-1 16,-1-5-1-16,5-3 3 16,-5 0 0-16,2 0-1 15,-8-14-3-15,-3-6 6 16,-3-6-6-16,-10-8 7 16,-5 0-5-16,-4-7 2 15,-9 3 3-15,-10 8-3 16,0 1 4-16,0 9 5 0,-19 6-5 15,-3 8-2-15,3 6-6 16,-4 0-3-16,0 6 2 16,11 28-1-16,-4 12-1 15,16 11 6-15,0 3-3 16,3-5 0-16,32-4 0 16,6-14 5-16,10-3-5 15,6-10 2-15,1-5 0 16,-1-4-2-16,-2-7-1 15,-5-2-23-15,-3-3-58 16,-9-3-145-16,-13 0-202 16</inkml:trace>
  <inkml:trace contextRef="#ctx0" brushRef="#br1" timeOffset="135408">22503 9463 702 0,'0'0'191'0,"0"0"-91"0,0 0 24 16,0 0-35-16,0 0-22 16,0 0-14-16,-25 0-20 15,25 0 3-15,0 0-5 16,0 0-7-16,19 0-23 16,22-9 5-16,12 4-4 15,5-3 2-15,2-1-1 16,-3 0-2-16,-5 3 4 15,-15-2 17-15,-15 2-2 16,-12 0 5-16,-7 4 5 16,-3-5 4-16,0 5-1 15,0-9-3-15,0-7-8 0,-19-5-10 16,-9 1-11-16,-7 4-1 16,-1 7 4-16,2-1-4 15,8 7 0-15,7 2 2 16,7 0-2-16,6 3-1 15,2 0 0-15,4 0-2 16,0 0 2-16,0 0 1 16,13 0-7-16,28 14 4 15,17 12 3-15,2-3 4 16,-2 0-3-16,-8 1-1 16,-6-6 2-16,-9 3 2 15,-16-4-1-15,-13-2-3 16,-6 3-1-16,-22 6-2 0,-47 5-55 15,-21 0-182 1,-1-7-315-16</inkml:trace>
  <inkml:trace contextRef="#ctx0" brushRef="#br1" timeOffset="143767">23938 9388 69 0,'0'0'150'0,"0"0"-138"16,0 0-12-16,0 0 13 16,0 0 10-16,0 0 2 15,0 0 21-15,-75 101-18 16,64-84-28-16,0-3-72 15</inkml:trace>
  <inkml:trace contextRef="#ctx0" brushRef="#br1" timeOffset="145168">23940 9388 403 0,'-143'143'318'0,"143"-145"-183"16,0-1-33-16,0 3 8 15,0 0-9-15,0 0-5 16,0-6 0-16,0 3-12 15,0-11-18-15,7 0-13 16,5-9-16-16,4-9-32 16,4 1 4-16,5-2-9 15,1 0 5-15,-4 10 1 16,0 3-5-16,-10 6-1 16,-2 11-3-16,-4 0 3 0,5 3-3 15,3 0-10 1,10 12 12-16,-2 19-1 0,0 9 2 15,-3 6 0-15,-7 9 0 16,-5 4 1-16,-7 1-1 16,0-3 0-16,0-8-4 15,-13-12 3-15,7-19-5 16,2-7 3-16,4-11-2 16,0 0 5-16,0 0 5 15,0 0-1-15,0-23 2 16,4-14-6-16,11-12 0 15,1-2 1-15,6-7-1 16,0 1 4-16,5 3-2 16,-2 9-2-16,0 7-1 15,-3 13-1-15,-3 7 0 0,-2 16 0 16,-1 2-5-16,6 0-5 16,-3 8 11-16,3 18-1 15,-6 2-2-15,-7 4 4 16,-3 2-1-16,-6 0-1 15,0 1 0-15,0 5 2 16,0-9-2-16,0-2 2 16,0-9-7-16,0-9-16 15,0-8-2-15,0-3 16 16,0 0 9-16,0 0-1 16,16-21-6-16,6-9 6 15,11-13 1-15,-2-1 3 16,1 5-3-16,-4-2 0 15,-6 7 3-15,0 3-1 0,-8 5-1 16,-4 12 3-16,-7 6 1 16,0 5 0-16,-3 3-4 15,0 0-1-15,0 0-4 16,3 0-2-16,7 3-1 16,5 19 7-16,1 6 0 15,0 5 0-15,-4 1 0 16,-2 0 0-16,-1 3 5 15,2-2-5-15,-6-4 1 16,6-5-1-16,-2-9 0 16,1-6 0-16,-1-9 0 0,1-2 0 15,2 0 2 1,4 0 4-16,6-18 7 0,0-11-11 16,-6-6 10-16,-2-2 7 15,-2-5 3-15,-7-2 0 16,6 1-8-16,-2 3-1 15,-5 18-8-15,-1 4 3 16,-3 13 3-16,0 5 9 16,0 0-18-16,0 0-2 15,0 0-8-15,3 17 1 16,3 20 5-16,4 10-2 16,5-3 5-16,-2 0-1 15,3-2 2-15,0-1-1 16,-7-10-1-16,2-9 2 0,-8-10-2 15,0-6-2-15,-1-4 2 16,1-2 4-16,8 0-3 16,1 0-1-16,7-28 2 15,6-7-1-15,-3 1 2 16,4-3-3-16,-4-2 2 16,1 1-1-16,-1 6 0 15,-6 7-1-15,-4 5 0 16,-2 11 0-16,-7 6 0 15,0 3-4-15,0 0-1 16,4 9-9-16,-4 20 4 16,3 5 8-16,-6 3 2 15,0-2 1-15,0-4-1 0,0-3-2 16,0-7 1-16,3-8-3 16,0-4-2-16,1-9-4 15,-1 0 7-15,6 0 2 16,4 0 1-16,10-25 0 15,2-10 2-15,0-2 0 16,1 0-2-16,-4 8 2 16,-10 9-1-16,-2 9-1 15,-7 8 0-15,0 3-3 16,3 0-4-16,4 3-7 16,4 17 4-16,-8 5 8 15,2 1 1-15,-5-4-6 16,5 2-10-16,-2-7-12 0,-3-2-64 15,-3-4-38-15,0 1-103 16,0-4-124-16</inkml:trace>
  <inkml:trace contextRef="#ctx0" brushRef="#br1" timeOffset="145538">24797 8908 328 0,'0'0'418'0,"0"0"-305"0,0 0-50 15,0 0-22 1,0 0-22-16,0 0-19 0,-26-16 2 16,26 27 12-16,0 6 0 15,2 0-1-15,12-3-6 16,2-6 7-16,6-2 8 15,0-6-6-15,3 0 31 16,2 0-1-16,-5-25 5 16,-3-9 4-16,-10-1 6 15,-6-2-16-15,-3 3-9 16,0 11 3-16,0 7-22 16,-12 1-6-16,-7 11-11 0,0 4-8 15,0 0-6-15,-1 0-70 16,13 29-47-16,7 14-60 15,7 0-72-15,41 6-514 16</inkml:trace>
  <inkml:trace contextRef="#ctx0" brushRef="#br1" timeOffset="146006">25702 8943 712 0,'0'0'176'0,"0"0"-2"0,0 0-32 16,0 0-16-16,0 0-31 16,0 0-36-16,0-86-26 15,0 86-8-15,0 0-14 16,9 31-11-16,4 21 0 15,6 19 9-15,3 9 0 16,-6-3-9-16,4 6 2 16,-9 0 0-16,-3-6-1 15,-5-3 3-15,0-10-3 16,-3-15 1-16,0-18-1 16,3-14-1-16,0-11 2 15,-1-6 0-15,6 0 10 16,1-20 48-16,1-20-19 0,5-23-29 15,1-8 6-15,3-17-15 16,3-19 0-16,0-14 6 16,5 1-9-16,-5 12 1 15,-3 28-2-15,-10 34 1 16,-3 26-6-16,-6 14-10 16,0 6-47-16,0 0-55 15,0 29-138-15,0 28 24 16,0 12-105-16</inkml:trace>
  <inkml:trace contextRef="#ctx0" brushRef="#br1" timeOffset="146733">25985 9437 325 0,'0'0'242'15,"0"0"-174"-15,0 0 38 16,0 0 25-16,0 0-8 15,0 0-25-15,88-62 5 16,-66 24-10-16,-3-5-6 16,-2 4-25-16,-9-5 1 15,-8 1-12-15,0 4-12 16,0 6-11-16,0 11-7 16,-14 14-4-16,-8 8-5 0,-2 0-12 15,-1 17-2 1,0 31 2-16,6 16-5 0,6 4 10 15,10-3-10-15,3-5 10 16,0-11-10-16,13-12 1 16,9-8-7-16,0-12-8 15,0-11 8-15,-3-6 9 16,3 0 2-16,-2-3-3 16,-1-20 6-16,3-5-3 15,0-1 2-15,-3-5-1 16,3 5-1-16,-3 3 0 15,-5 9 0-15,-6 8 3 16,0 7-6-16,1 2 2 16,4 0-4-16,-1 11 1 15,4 23-1-15,-10 4 1 0,-2 5 3 16,2-6 0-16,-6-3-1 16,6-11 1-16,4-6 0 15,2-8 0-15,1-6 1 16,4-3 3-16,-3 0-1 15,6-9 2-15,-4-16 1 16,0-13-3-16,3-13-1 16,3-15 5-16,0-17 1 15,0-14 1-15,-5-9 8 16,-11 0-6-16,-6 18 0 0,0 19 8 16,0 23-6-1,0 26 5-15,0 15-4 0,0 5-13 16,0 5-3-16,0 61-9 15,-6 28 3 1,-5 23 9-16,0-2 2 0,3-21 0 16,8-14-2-16,0-14-6 15,0-15-27-15,0-13-35 16,0-15-53-16,0-9-95 16,0-8-45-16,0-6-154 15</inkml:trace>
  <inkml:trace contextRef="#ctx0" brushRef="#br1" timeOffset="147340">26480 9243 522 0,'0'0'175'0,"0"0"-101"0,0 0-9 16,0 0 10-16,0 0-26 15,0 0-11-15,0-4 15 16,35 4-3-16,9 0-4 15,11 0-16-15,8 0 2 16,1-2-1-16,-7-14-5 16,-10 1 3-16,-11 1 8 15,-17-1 8-15,-10 1 8 16,-3-3 6-16,-6-4-10 16,0 1-27-16,0-5-4 0,-9 2-6 15,-13 3-7-15,-3 8 4 16,-2 9-6-16,2 3-3 15,3 3 0-15,6 38-1 16,4 10-4-16,5 12 5 16,7 8 0-16,0-5 2 15,0-6-2-15,0-8 0 16,19-13 0-16,6-10 3 16,4-9-3-16,7-14-4 15,-5-6 2-15,1 0 0 16,-4 0 4-16,-6-23-2 15,3-3 7-15,-6-11-6 16,0-3 4-16,-2-9-3 16,-11-5 0-16,-6 5 7 15,0 12-4-15,0 9 6 0,0 20 7 16,0 4-4 0,0 4-11-16,0 0-3 0,4 14-12 15,8 21 12-15,4 11 0 16,3-1 0-16,-3 1 1 15,3-5-2-15,4-4 1 16,5-10 0-16,7-3-7 16,3-10-12-16,6-5-25 15,-5-3-30-15,-17-3-113 16,-16-3-78-16,-6 0-162 16</inkml:trace>
  <inkml:trace contextRef="#ctx0" brushRef="#br1" timeOffset="147575">27170 9206 719 0,'0'0'143'15,"0"0"-52"-15,0 0 8 16,0 0-26-16,0 0-25 16,0 0-33-16,0-29-1 15,0 52-1-15,-14 26 29 16,-5 16 44-16,-12 9-30 15,-4 6-24-15,-1-2-8 16,5-1-16-16,6-5-5 16,6-13-3-16,6-7-20 0,3-17-165 15,10-13-176-15</inkml:trace>
  <inkml:trace contextRef="#ctx0" brushRef="#br0" timeOffset="8516">88 3085 538 0,'0'0'254'0,"0"0"-76"16,0 0 2-16,0 0-39 15,0 0-43-15,0 0-17 16,3-63-43-16,-3 63 0 16,0 0-32-16,0 0-6 15,0 0-2-15,0 23-9 16,0 10 11-16,0 11 0 16,0-1 1-16,4-4 3 15,5-1-4-15,4-7 0 0,2-5 0 16,-2-9 2-16,4-5 2 15,-4-7-4-15,4-5 0 16,7 0 10-16,1 0-9 16,3-8 4-16,5-21-3 15,-5-2 0-15,1-6 6 16,-11 2-8-16,-2 1 0 16,-6 8 8-16,-7 6-6 15,0 12-2-15,-3 8 0 16,0 0 0-16,0 0-6 15,0 0-4-15,6 8-12 16,1 12 17-16,-1 3 6 16,0-3-1-16,2-6 3 0,-6-5-2 15,4-1-2 1,0-5 1-16,2-3 0 0,0 0 8 16,9 0-7-16,5 0-1 15,13-8 3-15,3-18 0 16,-1 1-3-16,2-4 0 15,-10 3 0-15,-10 8-4 16,-10 4 4-16,-3 12 0 16,-6 2-5-16,0 0-1 15,4 0 2-15,2 0-23 16,0 23 6-16,7 8 15 16,-4 0 5-16,8-5 1 15,-1-3-1-15,3-5 2 0,3-13-2 16,-3-2 1-16,0-3 0 15,0 0 13-15,6-8-13 16,3-17 7-16,2-13-2 16,-2-11-1-16,-6-5 14 15,0-12-8-15,-9-3-3 16,-7 0 21-16,-6 1-18 16,0 11 5-16,0 17-4 15,0 14-1-15,-9 16 12 16,2 9-22-16,1 1 4 15,3 0-10-15,-3 25-3 16,3 33 5-16,-1 13 2 16,4 0 4-16,0 0 3 15,4-13-5-15,11-4 0 0,1-14 0 16,4-8 0-16,-1-9-19 16,0-12-63-16,-3-2-41 15,-1-9-38-15,-2 0-61 16,-3 0-64-16,-10-24-376 15</inkml:trace>
  <inkml:trace contextRef="#ctx0" brushRef="#br0" timeOffset="8701">923 2853 200 0,'0'0'344'0,"0"0"-245"15,0 0 0-15,0 0-21 0,0 0-32 16,0 0 61-16,121-12-30 15,-47-2-36-15,5 3-18 16,-6-3-21-16,-16 8-2 16,-19 6-28-16,-21 0-144 15,-17 0-155-15</inkml:trace>
  <inkml:trace contextRef="#ctx0" brushRef="#br0" timeOffset="9084">228 2658 319 0,'0'0'289'0,"0"0"-179"16,0 0-25-16,0 0 0 15,0 0-44-15,0 0-29 16,-72-5-1-16,72 39-3 16,0-2-8-16,0 2 13 15,6-5-11-15,16-9 6 16,-3-9 6-16,3-8 15 16,0-3 52-16,0 0 8 0,0-12-14 15,-6-14 1-15,-5-2-16 16,-11-7 1-16,0 1-35 15,0 4-15-15,-16 4-2 16,-11 8-9-16,-1 12-10 16,-7 6 4-16,7 12-119 15,11 28-83-15,17-3-132 16</inkml:trace>
  <inkml:trace contextRef="#ctx0" brushRef="#br0" timeOffset="12732">6337 3064 665 0,'0'0'248'0,"0"0"-193"15,0 0 94-15,0 0 0 0,0 0-80 16,0 0-19-16,-10 0-3 15,10 0-22-15,0 0-2 16,32 0-20-16,19 0 1 16,15 0 4-16,11-2-8 15,-7-2 4-15,-6 2 2 16,-7-4-5-16,-13 1 3 16,-10 0 2-16,-10 1-5 15,-15-2 16-15,-6 3-8 16,-3-8 11-16,0-6 26 15,0-9-36-15,-26-3-6 16,-9 0-4-16,-3 10 1 16,7 5-2-16,9 5 1 15,11 7 0-15,11 2-6 16,0 0 9-16,0 0-6 0,0 0 1 16,0 0 1-16,0 0-2 15,8 0 3-15,29 11 0 16,23 11 3-16,17 4-2 15,5 0 2-15,-2 3-2 16,-11 2 0-16,-9-2 15 16,-14 0-16-16,-18-1 2 15,-19 1-1-15,-9 5-1 16,-31 8-3-16,-49 11-59 16,-18-6-185-16,-7 0-372 0</inkml:trace>
  <inkml:trace contextRef="#ctx0" brushRef="#br0" timeOffset="10098">2407 3141 699 0,'0'0'198'0,"0"0"-100"15,0 0 21-15,0 0-14 16,0 0-37-16,0 0-32 0,-98-101-10 16,78 101 5-1,-2 0-29-15,-6 22 0 0,-4 18-2 16,-3 11 1-16,7 3 3 15,8-8-4-15,17-8 0 16,3-16-4-16,0-10 4 16,23-9 0-16,12-3 1 15,-1 0 0-15,4-21 18 16,-3-13-18-16,-2-9 2 16,-2-11 25-16,-6-9 9 15,-6-14-13-15,0-11 0 16,-11-1-4-16,-5 6 12 15,-3 12-21-15,0 17-5 16,-3 21 18-16,-11 19-17 16,5 11 11-16,2 3-10 0,4 0-5 15,-10 0-6-15,-2 32-8 16,-11 28 11-16,1 23-1 16,13 6 3-16,12 2-2 15,0-2 0-15,0-12 1 16,34-14-3-16,1-18 2 15,9-15 0-15,0-17-4 16,2-4 4-16,-2-9-3 16,1 0 0-16,-4-6 6 15,-6-20 4-15,-7-2-7 16,-6-5 0-16,-8-5 5 16,-6 0 0-16,-5 7-5 15,-3 7 0-15,0 14 1 16,0 7 3-16,0 3-4 0,0 0-8 15,0 0 7-15,0 0-14 16,0 19 5-16,0 19 6 16,0 7 4-16,0-7 0 15,3-4 0-15,21-5 0 16,-2-10-3-16,3-8 3 16,3-11-3-16,7 0 0 15,4 0 3-15,-4-18 2 16,-1-14-2-16,-12-3 0 15,-6-2-2-15,-13-6 9 16,-3 6-7-16,0 1 0 16,-9 7 0-16,-10 11-4 15,6 7 3-15,10 11 1 0,3 0-3 16,0 0-8-16,0 3-3 16,0 23 4-16,0 8 10 15,22-1 2-15,5 2-2 16,-2-3 0-16,-3-1-3 15,-6-5 4-15,-4-6-1 16,-9 0 0-16,-3-6 3 16,0 1-7-16,0-4 4 15,-9 3-5-15,-32-3-23 16,-11 4-123-16,-1-6-80 16,-2-9-128-16</inkml:trace>
  <inkml:trace contextRef="#ctx0" brushRef="#br0" timeOffset="10418">2823 2740 406 0,'0'0'231'16,"0"0"-127"-16,0 0 16 16,0 0 2-16,0 0-27 15,0 0-45-15,-69-93-14 16,63 93-2-16,1 0-34 15,2 22 0-15,3 14-3 16,0-8 8-16,8-5 0 16,17-11-5-16,0-7 7 0,-6-5 32 15,3 0 3-15,-6 0 18 16,-7-26 3-16,-2-2-25 16,-7-4 3-16,0-2-37 15,-7 6 0-15,-18 4-8 16,-3 10-16-16,6 8-54 15,6 6-71-15,16 0-109 16,0 15-148-16</inkml:trace>
  <inkml:trace contextRef="#ctx0" brushRef="#br0" timeOffset="12207">3361 2740 910 0,'0'0'151'15,"0"0"-12"-15,0 0 1 16,0 0-35-16,0 0-23 16,0 0-44-16,-49-35-14 15,49 35-6-15,0 2-18 16,0 31-2-16,-6 23-14 15,-3 15 16-15,-1 12 17 16,-3 3-17-16,10-6 0 16,0-6 6-16,3-8-6 15,0-9 0-15,0-16-1 0,0-13 5 16,0-14-3-16,6-7-1 16,-6-7 0-16,0 0-7 15,0 0-8-15,0-13 12 16,0-27-1-16,0-11-8 15,-12 0 6-15,-17 2-6 16,1 9 6-16,5 8-6 16,7 16 16-16,7 7-8 15,9 6 4-15,0 0 0 16,0 3-8-16,0-3 8 16,31 0-16-16,27-2 10 15,18-4 4-15,7-5-1 0,-4 2 3 16,-15 2 0-16,-17-3 1 15,-15 5-1-15,-12 3 0 16,-12 2 5-16,-8 3 2 16,0 0-7-16,0 0 4 15,0 0-2-15,0 0 20 16,0 0-19-16,0 0-2 16,0 0-2-16,-5 5-16 15,-15 21 10-15,-5 8 3 16,3 6 8-16,3-3 1 15,12-5-5-15,7-3 0 16,0-7-3-16,7-5 12 16,21-8-6-16,7-6-3 0,-7-3 2 15,-3 0 10 1,-1-3-12-16,-6-23 0 0,-2-6 13 16,-3-5-7-16,-7-8-3 15,-6 1 20-15,0 2-8 16,0 7 16-16,0 13-28 15,-3 8 8-15,0 8 10 16,0 6-20-16,3 0 8 16,-3 0-9-16,3 0-11 15,0 23 5-15,0 17-4 16,0 12 10-16,12-1 6 16,10-3-4-16,-3-5-2 15,3-9 0-15,-2-11 2 16,2-9-1-16,7-8-1 0,-1-6 0 15,5 0 8-15,1-6-2 16,1-21-2-16,0-9-4 16,-7 1 4-16,-3-7 1 15,-8 6-4-15,-4 1-1 16,-7 9 1-16,0 12 4 16,-6 8-5-16,4 6 0 15,-4 0-4-15,0 0-8 16,9 6 5-16,1 16-1 15,9 8 0-15,-1-2 15 16,1-3-10-16,-6 1 3 16,4-4 0-16,-1-9-1 15,-7-1 1-15,7-7 0 0,-4-5-1 16,1 0-2 0,3 0-2-16,0 0 4 0,6-20 1 15,1-6 10-15,-4-2-10 16,0-1 0-16,-10 12-5 15,-3 6 10-15,-6 5-2 16,0 6-3-16,0 0 0 16,4 0-12-16,-1 0 9 15,9 20-15-15,4 9 16 16,6-1 4-16,-3 2-2 16,0-9 0-16,1-3 0 15,-4-10 1-15,3-5 0 0,3-3-1 16,3 0 6-16,7-3-4 15,7-23 13-15,-2-5-15 16,-2-3 0-16,0-4 4 16,1 1-4-16,-5-1 0 15,1 5-1-15,-10 10 5 16,-3 6-5-16,-7 6 1 16,-4 11-1-16,-3 0-8 15,1 0 2-15,2 2-7 16,6 18 10-16,0-4 8 15,-5-3-7-15,1-5 3 16,-7-8 0-16,-3 0 7 16,0 0-7-16,0 0 7 0,0 0 4 15,0-14-3 1,0-9-3-16,-3 1-5 0,-16 7 0 16,2 1-7-16,-2 8 7 15,3 6-9-15,-3 0 3 16,-3 0 1-16,0 0 2 15,0 31-5-15,2 7 8 16,12 7-6-16,8 2 6 16,0-8-2-16,0-1 1 15,11-10 2-15,22-5-1 16,2-3 0-16,6-12 0 16,13-8 1-16,6 0 5 0,3-2-6 15,2-24 0 1,-12-3 2-16,-4-3 4 15,-15 2-6-15,-5-7 0 16,-14-7 8-16,-8 7-7 0,-7 3-1 16,0 3 10-16,0 11-10 15,-7 2 6-15,-8 10-6 16,8 5-3-16,4 3-3 16,0 0 2-16,-3 23-4 15,6 18 6-15,0 2 4 16,0 1-3-16,0-10 2 15,16-5-1-15,9-3 8 16,6-6-7-16,10-6-1 16,5 0 1-16,4-5-1 15,8-6-27-15,5-3-112 0,0 0-236 16</inkml:trace>
  <inkml:trace contextRef="#ctx0" brushRef="#br1" timeOffset="34308">8106 2593 426 0,'0'0'129'0,"0"0"-43"15,0 0 49-15,0 0-37 16,0 0-19-16,0 0-20 16,-3-14-4-16,3 7-4 15,10 0-17-15,2 3 16 16,4-3-10-16,9 0-15 16,10 5 10-16,17-2-11 15,14 2-1-15,23 2 18 16,23 0-7-16,14 0 3 15,14 0-25-15,9 0-5 0,10 0 19 16,4 0-26-16,-1 0 8 16,-11 0-3-16,6 0-4 15,8-9 5-15,9-11-6 16,14 0 0-16,-1-3 5 16,-5 6-5-16,-17 2 0 15,-20 1 0-15,-12 6 5 16,-18 0-1-16,-13 2-4 15,-4 0 4-15,-2 0 0 0,24 0-4 16,20 1 0-16,22-1 4 16,16 3-4-16,0-3 5 15,-4 1-5-15,-9-1 0 16,-9-6 10-16,-10 4-8 16,-12-1-2-16,-10 1 0 15,-6-1 4-15,-2 0 1 16,5 4-5-16,0-1 1 15,0 2 1-15,-3 3-2 16,-8-5 0-16,-5 2 1 16,-9 2 2-16,-8-1 0 15,2 3-3-15,-4 0 0 16,-1 0-1-16,-5 0 1 0,-1 0 0 16,-5 0 3-1,-11 0-2-15,-5 0 3 16,-14 0-4-16,-6 0 2 0,-10 0 3 15,-3 0-4-15,-3-2-1 16,0 2 1-16,11-3 2 16,-1-3-4-16,2 6 1 15,-4-3 0-15,-2 0 0 16,-6 3 0-16,-3-3 0 16,0 3 0-16,-6-3 3 15,-1 3-10-15,4 0 7 16,-2-3-8-16,-6-2 5 15,-2 2-6-15,-1 3-9 16,-5-3-9-16,0 3-57 0,-5 0-59 16,-36 0-182-16</inkml:trace>
  <inkml:trace contextRef="#ctx0" brushRef="#br1" timeOffset="36940">8094 2673 500 0,'0'0'157'15,"0"0"10"-15,0 0-42 16,0 0-35-16,0 0 4 0,0 0-10 16,3-17-2-16,-3 17-20 15,0 0-25-15,0 0 7 16,0 0-33-16,6 0-11 16,1 6 8-16,5 19-3 15,4 15 8-15,0 11 5 16,3 10 2-16,-10 8 22 15,2 2-28-15,-8 3-8 16,-3-2 19-16,0-4-19 16,0 1 4-16,0-3-3 15,0-4-6-15,0 4 8 16,0 0-9-16,0-3 1 16,0 1 12-16,0-5-9 0,-8-8-1 15,8-10 9-15,-3-13-11 16,3-14 7-16,0-8-8 15,0-3 0-15,0-3-1 16,0 0 1-16,0 0 0 16,0 3-2-16,0-3 2 15,8 3 0-15,17-3 2 16,10 0 0-16,15 0 10 16,14 0-11-16,9 0 1 15,10-6 0-15,-4-3-2 16,1 1 4-16,-5 2-4 15,-1 0 0-15,5 1 1 16,10-2 0-16,15-3-1 16,17-2 0-16,6 0 5 0,1-2-11 15,-7 3 5-15,-8-2 1 16,-1 3-3-16,-4 2 4 16,2-1-1-16,5 6 0 15,0 0 0-15,9 3-3 16,6 0 3-16,10 0 0 15,12 0 0-15,4 0 0 16,-7 0 0-16,1 0 6 16,-12 0-4-16,-3 0 0 15,2 0-2-15,-2 0 0 16,-1 0-2-16,-7 15 2 16,-3-2 0-16,0 0-1 15,-1-8 1-15,8 1-1 16,5-6 1-16,1 0 0 0,-3 0-3 15,2 0 6-15,-2 0-3 16,-2 0 0-16,3 0 0 16,-1 2 4-16,-5 3-4 15,8-1 1-15,2-1 2 16,8-3-2-16,5 0 1 16,1 0-2-16,-14 0 0 15,-8 0-3-15,-13 0 1 16,-11-9 2-16,-5 0-2 15,-3-2 3-15,-8 2-1 16,-8 1 0-16,-10 0 1 0,-6 4-3 16,-13-1 2-1,-10 2 0-15,-16 0 1 0,-11 0 0 16,-4 1-1-16,-7-4 0 16,13 3 2-16,6-3-1 15,10 0-1-15,4 4 0 16,-4-5 0-16,-4 5 4 15,-6-3-4-15,-3 1 0 16,2 2 2-16,-7-2-2 16,7 3 0-16,-6-3 0 15,-2-1-4-15,-3 5 8 16,-4-4-4-16,-2 2 0 16,-7-1 2-16,0 0 5 15,3-4-6-15,-3 2 4 0,0-3 20 16,3-4-12-16,-3-2-2 15,0-3-4-15,0-3-5 16,0-6 5-16,3-3-6 16,0-5 0-16,4-1 5 15,-1-4-4-15,0-7 3 16,-3-5-5-16,2-6 1 16,-2-1-3-16,2-1 2 15,-2-2 0-15,3 4 5 16,2 2-4-16,-5-1-1 15,-3 1 0-15,0-2 1 0,0 0-1 16,0 0 0 0,-20 2 0-16,1 1 0 0,3-1 2 15,4 7-3-15,5 5 1 16,4 9 0-16,3 11 0 16,-3 5 0-16,0 2 0 15,0 4 4-15,-4-6-4 16,1 5-3-16,0-4 3 15,-7 0 0-15,1-4-1 16,-4 7-2-16,-3-1 3 16,-4 5-7-16,-12 7-2 15,-22 3 3-15,-38 0 0 16,-58 0-7-16,-47 17-22 16,-35 3-89-16,-20-11-295 15</inkml:trace>
  <inkml:trace contextRef="#ctx0" brushRef="#br1" timeOffset="37262">9551 2642 415 0,'0'0'277'0,"0"0"-107"16,0 0-58-16,0 0 5 16,0 0-5-16,0 0-17 15,11-124-10-15,-11 124-28 16,0 0-18-16,0 21-35 0,0 19-4 16,0 11 24-1,0 6-1-15,0 6 16 0,0 5-9 16,0 4-16-1,0 8 20-15,3 0-32 16,5 1 3-16,-5 2 0 0,8-10-4 16,-3-6 14-16,3-10-15 15,-2-17 0-15,-2-12-1 16,-4-5 1-16,0-9-1 16,-3-2-15-16,0-4-59 15,0-2-18-15,0-6-137 16,0 0-71-16,13-14-346 15</inkml:trace>
  <inkml:trace contextRef="#ctx0" brushRef="#br1" timeOffset="37682">11038 2484 549 0,'0'0'356'15,"0"0"-299"-15,0 0 11 16,0 0 32-16,0 0-14 15,0 0 15-15,-3 88-44 16,3-38 26-16,0 1-34 16,0 12-13-16,0 8 16 15,0 4-35-15,3 4 20 16,-3 0-9-16,0-8-20 16,0-6 9-16,0-2-11 15,0-3-1-15,0-2 4 16,0-10-8-16,0-8-1 15,0-6 0-15,0-5-30 16,0-7-29-16,0-4-100 16,0-16-163-16,6-2-149 0</inkml:trace>
  <inkml:trace contextRef="#ctx0" brushRef="#br1" timeOffset="38515">13391 2458 783 0,'0'0'195'16,"0"0"-119"-16,0 0 40 15,0 0-23-15,0 0-54 16,0 0-1-16,-3 49 16 15,3 3 11-15,11 5-10 0,-5 8-25 16,-3 10 24-16,-3 5-16 16,0 8-19-16,0 4 23 15,0 0-30-15,0-4 0 16,0-6 0-16,0-6-10 16,0-11 4-16,0-10-6 15,0-10-23-15,0-5-45 16,0-12-129-16,0-4-251 15</inkml:trace>
  <inkml:trace contextRef="#ctx0" brushRef="#br1" timeOffset="41328">12118 2510 12 0,'0'0'497'0,"0"0"-376"15,0 0 12-15,0 0-12 16,0 0-39-16,0 0 0 16,0-69 22-16,0 61-36 15,0-1-5-15,0 6 4 16,0 1-8-16,0 2 1 15,0 0-24-15,0 0-16 0,0-4 17 16,0 4-30 0,0 0 5-16,0 0 5 15,0 0-2-15,0 0 13 0,0 0-18 16,0-2-8-16,0-1 20 16,0 0-19-16,0-3 5 15,0-2-8-15,0-1 2 16,0 4 7-16,0-4-9 15,0 0 0-15,0 0-2 16,0 1 6-16,0 0-4 16,0-2 0-16,0 2 4 15,0 3-5-15,0 2 1 16,0 1 0-16,0 2 1 16,0 0-1-16,0 0-1 0,0 0 1 15,-3 0 0-15,3 0 6 16,0 0-6-16,-3 0 0 15,0 0 3-15,3 0-3 16,0 0 0-16,0 0 0 16,0 0 3-16,0 0-13 15,0 0 9-15,0 0 1 16,0 0-9-16,0 0 9 16,-4 13-6-16,-2 18 4 15,-3 12 4-15,-4 12-3 16,4 5 1-16,-4 5 0 15,3-2 5-15,4 0-2 16,3-2-3-16,-3-1 0 0,3-3 4 16,-2 0 2-1,3 0-6-15,2 0 0 0,0-2 3 16,0-1-3-16,0-6 0 16,0-7 0-16,0-4 6 15,0-6-5-15,0 1-1 16,0-6 0-16,0-1 4 15,0 1-1-15,0-4-3 16,0 2 0-16,0-7 6 16,0 0-4-16,0-6-2 15,0 1 0-15,0-1-2 16,0 0 5-16,0 4-3 16,0-1 0-16,0-2 2 15,0-4 0-15,0 1-2 16,0-9 0-16,0 3-1 0,0-3 2 15,0 0-1-15,0 0 0 16,0 0 1-16,0 0-4 16,-3 0-50-16,-3 0-87 15,-2 0-168-15,2 0-366 16</inkml:trace>
  <inkml:trace contextRef="#ctx0" brushRef="#br1" timeOffset="43793">9005 4180 355 0,'0'0'333'16,"0"0"-165"-16,0 0 5 0,0 0-46 15,0 0-6-15,0 0-27 16,0 0-8-16,10-66 4 15,-10 66-48-15,0 0-7 16,0 0 0-16,0 0-34 16,0 0 10-16,0 0-11 15,0 0 1-15,0 8-11 16,0 15 7-16,0 9 3 16,0 2 0-16,0-3 4 15,0-2-4-15,19-6 0 16,3-8 2-16,3-10-4 15,8-5 2-15,-2 0 0 16,-2 0 4-16,-1-17 3 16,0-6-5-16,-4-9-2 0,1-2 1 15,-6-9 8 1,-10-2-9-16,-2 1 0 0,-7 13 2 16,0 5 8-16,-24 15-18 15,-12 2 8-15,-10 9-3 16,5 0-8-16,-1 4-22 15,11 27-76-15,21 3-74 16,10 0-114-16,30-9-69 16</inkml:trace>
  <inkml:trace contextRef="#ctx0" brushRef="#br1" timeOffset="44173">10600 3895 664 0,'0'0'171'16,"0"0"4"-16,0 0-34 0,0 0-23 16,0 0-34-1,0 0-32-15,0-10-19 0,0 10-14 16,0 12-17-16,0 16 3 16,0 7 17-16,0-1-9 15,0 0 11-15,0 3-23 16,0 0 0-16,0 0 0 15,0 1-1-15,0 2-79 16,0 3-168-16,0-1-173 16</inkml:trace>
  <inkml:trace contextRef="#ctx0" brushRef="#br1" timeOffset="45040">11648 4100 483 0,'0'0'279'0,"0"0"-145"0,0 0-20 16,0 0-33-1,0 0 3-15,0 0-28 0,-13-44-16 16,13 44 2-16,0 0-29 16,0 0-7-16,0 0-6 15,0 0-6-15,0 0 2 16,0 7-7-16,0 11 11 15,0 6 9-15,0 6-9 16,0-2 0-16,-9 3 2 16,-10-8 1-16,6-6 1 15,4-5-4-15,6-7 0 16,3-2 5-16,0-1-5 16,0-2 0-16,0 0-2 0,0 6 2 15,19-6 0 1,15 0 0-16,20 0-9 0,16 0-68 15,9 0-113-15,-11 0-65 16,-18 0-314-16</inkml:trace>
  <inkml:trace contextRef="#ctx0" brushRef="#br1" timeOffset="45543">12547 4023 800 0,'0'0'112'0,"0"0"-44"16,0 0 8-16,0 0 13 15,0 0-44-15,0 0-4 16,28-10 3-16,-15 10-22 15,6 0-9-15,4 0 6 16,-7 0-14-16,-3 0-4 16,-10 0-1-16,3 0-4 15,-6 0 0-15,0 6 8 16,0 9-4-16,0 2 0 0,0-3 2 16,-3 1 2-1,-3-7-4-15,6 0 0 0,0-2 3 16,0-3-3-16,0 6-1 15,6-1 1-15,13 1 3 16,0 3 5-16,6-7-8 16,3 6 0-16,2-2 4 15,-2 0-3-15,-9-1-1 16,-3 1 0-16,-7 3 0 16,-6 2 0-16,-3 2-5 15,0 2 5-15,-25 5 5 16,-25-3-3-16,-11-3-2 15,4-3-28-15,2 1-139 16,21-1-144-16,24-9-427 0</inkml:trace>
  <inkml:trace contextRef="#ctx0" brushRef="#br1" timeOffset="46129">14078 4031 846 0,'0'0'131'0,"0"0"-7"15,0 0-26-15,0 0 8 16,0 0-35-16,0 0-1 16,0 0-24-16,22-37-18 15,-22 37-3-15,0 0-25 16,0 0 9-16,0 0-9 16,0 14-7-16,0 16 7 15,0 12 4-15,0 9 2 16,0 1-6-16,0-1 3 15,3-11-1-15,16-9-2 16,14-8 0-16,5-14 12 16,12-9-11-16,14 0-1 0,6-9 11 15,2-20-10-15,-11-2 3 16,-12-1-4-16,-21 4 0 16,-12 0 7-16,-10 1-7 15,-3 9 6-15,-3 3 0 16,0 12-5-16,0 3 20 15,0 0-17-15,0 0-2 16,0 28-4-16,0 24 8 16,-20 13-1-16,-2 13 16 15,0-4-4-15,6-3 0 16,1-5-14-16,8-3 0 0,7-11-6 16,0-7-14-16,13-11-68 15,25-8-93 1,4-11-187-16</inkml:trace>
  <inkml:trace contextRef="#ctx0" brushRef="#br1" timeOffset="47174">8963 3230 577 0,'0'0'218'15,"0"0"-60"-15,0 0-41 16,0 0-14-16,0 0-5 16,0 0-36-16,0 0-19 15,11-11-15-15,-11 11-20 16,0 0-8-16,-3 11-2 15,-27 19 2-15,-4 6 14 16,-4-4-14-16,9-6 5 0,1-10-3 16,2-4 0-1,4-1 4-15,-1-5-6 0,5 0 0 16,5-6-3-16,0 0 3 16,7 0-7-16,3-6-1 15,3-19-10-15,0-4 18 16,0-3-13-16,3 1 13 15,10 5-11-15,-1 6 15 16,-2 12-8-16,2 4 3 16,1 4-12-16,3 0 7 15,9 18-1-15,-3 7 5 16,4 1-2-16,3-3 4 0,2 0 0 16,7-3 0-16,1 0 1 15,5-6 3-15,-3-4-4 16,0-8 1-16,4-2 5 15,-4 0-4-15,-3 0 5 16,-6 0 4-16,-6-6 3 16,-4-8 16-16,-9-3-5 15,-4-6-2-15,-6-9 30 16,-3 1-26-16,0-3-5 16,-12 0-8-16,-18 2-13 15,-3 6-1-15,-3 9 0 16,4 5-3-16,-5 10-4 15,-1 2-7-15,-4 0-71 0,1 8-94 16,9 18-88 0,13-3-155-16</inkml:trace>
  <inkml:trace contextRef="#ctx0" brushRef="#br1" timeOffset="47827">10721 3273 771 0,'0'0'136'0,"0"0"-18"16,0 0-8-16,0 0-28 16,0 0-38-16,0 0 10 15,-131-2-34-15,100 27-1 16,-7 10-5-16,0 4-6 16,-1-4 11-16,1-3-10 15,7-7-8-15,4-11 9 16,16-5-8-16,3-6 0 15,5-3 4-15,-5 0 0 16,-3 0 10-16,2 0-11 0,-1-17-3 16,10-3 3-16,0-6-4 15,0 0-2-15,0-3 0 16,19 1 1-16,3 5 0 16,-3 3-1-16,-5 8 1 15,-1 3-6-15,2 9 3 16,1 0 2-16,9 0-1 15,4 0-2-15,2 18 0 16,2 5 0-16,-2 8 1 16,1-2 3-16,-4-3 0 15,2 0 0-15,-5-10 0 16,0-4 2-16,1-6 1 0,-4-3-3 16,-7-3 0-1,1 0 3-15,-2 0 0 0,-8-9 8 16,-4-17-1-16,-2-4-1 15,0-3 17-15,-11 2-26 16,-25 3 2-16,-2 2-4 16,0 8-6-16,-1 11-98 15,11 3-176-15,22 4-210 16</inkml:trace>
  <inkml:trace contextRef="#ctx0" brushRef="#br1" timeOffset="48456">11477 3176 255 0,'0'0'561'0,"0"0"-467"15,0 0-35-15,0 0-2 16,0 0 0-16,0 0-41 16,12-3 8-16,-12 3 0 15,0 0-8-15,0 20-2 0,0 9 16 16,-22 5 23-16,-6 3-13 16,-4 1-24-16,-10-10 5 15,4-2-9-15,4-6-6 16,5-12 2-16,9-5-6 15,9-3 0-15,3 0 16 16,2 0-11-16,3-17-1 16,0-7-3-16,3-1 2 15,0-3-10-15,6-1 4 16,19 1-1-16,-2-1 0 16,-1 7 2-16,-3 4 0 15,-3 12-3-15,0 6 3 16,0 0 0-16,-1 0-13 15,4 12 4-15,0 16 3 16,4 4 6-16,-1-3-2 0,1-4 2 16,2-2 0-16,-3-5 4 15,1-11-4-15,-1-1 0 16,3-6 1-16,-3 0 1 16,-3 0 7-16,0-2-3 15,-6-12 7-15,1-7 18 16,-11-5 3-16,-3-5 6 15,0-3 2-15,-20 2-42 16,-12 4 1-16,-9 11-4 16,-3 8-4-16,-11 9-29 15,5 0-131-15,12 17-148 16,18 6-117-16</inkml:trace>
  <inkml:trace contextRef="#ctx0" brushRef="#br1" timeOffset="49095">13138 3058 854 0,'0'0'72'0,"0"0"21"16,0 0 33-16,0 0-61 0,0 0-51 15,0 0-3-15,-25 12-9 16,3 20 28-16,-14 2 0 16,1 0 5-16,-9 0 12 15,0-5-36-15,2-2-7 16,1-9 11-16,3-3-15 15,2-9 4-15,8-3 3 16,3-3-4-16,6 0 8 16,9 0-7-16,4-20-3 15,3-9 6-15,3-5-7 16,0-3-1-16,9-4 0 16,20 5 2-16,-1 1-4 0,5 10 2 15,-5 10-5-15,-6 12 3 16,0 3-2-16,8 0 0 15,0 9 1-15,6 17 3 16,-1 2-2-16,-1 4 3 16,-4-7 0-16,1 1-1 15,1-3 4-15,6-3-5 16,1 0 4-16,-3-8-2 16,0 0 0-16,-8-10 0 15,-5 1 0-15,-8-3 4 16,-2 0-2-16,-7 0 8 15,2-20-1-15,-8-6 6 16,0-4 15-16,0-3-15 0,-30 2-7 16,-5 2-1-1,-12 7-7-15,-6 6-4 0,-8 16-72 16,4 0-158-16,21 0-203 16</inkml:trace>
  <inkml:trace contextRef="#ctx0" brushRef="#br1" timeOffset="49740">14452 3007 896 0,'0'0'102'16,"0"0"5"-16,0 0-8 16,0 0-30-16,0 0-40 15,0 0-27-15,-41 29 1 16,-6 9 42-16,-13 1-14 16,7-1-25-16,-5 0 18 0,4-5-17 15,-1-2-1 1,14-8 2-16,13-8-8 15,12-7 10-15,7-5-9 0,-2-3 2 16,6 0 14 0,-4 0-16-16,9-17 5 0,0-15-6 15,0-7 0-15,3-10-2 16,19 0 2-16,0 3-10 16,3 8 9-16,-9 20-3 15,-4 3 1-15,-2 9 0 16,-1 6-4-16,7 0 5 15,6 0-11-15,8 21 8 16,1 7 0-16,7 12 6 16,0-3-2-16,4 5 1 15,2-1 0-15,10-4 3 16,-4-5-3-16,8-7 0 16,5-10 3-16,-2-13 0 0,-1-2 7 15,1 0 10-15,-14-20-11 16,-9-8 21-16,-16-9-4 15,-14-2 22-15,-8-9 6 16,0 3-35-16,-23 5 14 16,-15 3-15-16,-11 11-10 15,-4 9 2-15,-4 9-10 16,-3 8-6-16,-1 0-24 16,7 14-148-16,6 11-179 15,13-2-485-15</inkml:trace>
  <inkml:trace contextRef="#ctx0" brushRef="#br1" timeOffset="62865">5250 5752 685 0,'0'0'141'0,"0"0"11"16,0 0-26-16,0 0-62 0,0 0-2 16,0 0-45-16,71-131 27 15,-33 91 3-15,6-9-31 16,0 3 5-16,-5-2 2 16,-8 2-15-16,-12 3 31 15,-12 9-32-15,-7 8 1 16,0 12 32-16,0 8-37 15,0 6-6-15,-19 0-6 16,-6 11 9-16,-2 21 7 16,8 2-7-16,13-1 0 15,6 2 4-15,0 1 0 16,3-3-4-16,19 5 0 0,5-1 3 16,-5 0 2-1,3-3-5-15,-3-3 0 0,-3-5 3 16,-2-8-1-16,-9-8-4 15,-5-3 2-15,-3-5 0 16,0 1-3-16,-6-3 3 16,-26 0-5-16,-9 0-23 15,-1 0 28-15,12-8-65 16,10-6-28-16,17-6 4 16,3-9 12-16,25-5-160 15,23-4-111-15</inkml:trace>
  <inkml:trace contextRef="#ctx0" brushRef="#br1" timeOffset="59856">972 5752 242 0,'0'0'333'0,"0"0"-177"15,0 0-18-15,0 0-44 16,0 0-15-16,0 0-28 15,0 0-15-15,-106-151 26 16,78 145-36-16,0 6-8 16,-4 0 1-16,1 6-15 15,1 22 12-15,2 9-16 16,6 3 1-16,9 3 9 16,7 3-9-16,6-9-1 15,0-5 0-15,9-7 1 16,20-4 7-16,-1-13-8 15,5-5 0-15,-2-3 19 16,4 0-17-16,0-29 3 16,-1-6 4-16,1-16-6 0,-2-8 12 15,-2-10-3 1,-3-12 1-16,-5-4 24 0,-8-7-21 16,-5-5-9-16,-4 6 6 15,-6 5-10-15,0 17 13 16,0 21-16-16,0 16 0 15,-8 21 28-15,3 8-19 16,2 3-3-16,0 17-6 16,0 38-2-16,0 19-3 15,3 12 5-15,0 2 0 16,0 3-1-16,3 1 2 16,13-3-1-16,10-9 1 0,2-12 6 15,4-19-4-15,0-15-3 16,-4-14 0-16,-3-14 2 15,-2-6-2-15,6 0 0 16,-1-6 10-16,1-19-7 16,-3-9 7-16,-10-4-10 15,-7 1 0-15,-6-6 7 16,-3 3-7-16,0 3 0 16,0 4-3-16,0 18 7 15,-6 6-9-15,0 9 2 16,6 0-3-16,0 3-2 15,0 26-3-15,0 10 11 16,0 4 2-16,6-3 0 0,10-5 2 16,6-10-4-1,-3-5 0-15,-4-8 1 0,8-10-1 16,0-2 0-16,5 0 6 16,13-16-2-16,6-19 6 15,-1-5-10-15,-5-3 0 16,-13-3-3-16,-9 1 5 15,-10-1-2-15,-9 9 0 16,0 11 3-16,0 9-9 16,0 11 5-16,0 6-10 15,-22 0 4-15,3 12-6 16,-1 20 13-16,9 7-1 0,11 1 6 16,0 0-8-16,0-2 3 15,3-9 0-15,13 4 1 16,6-4-1-16,-3-6 0 15,-3-1 0-15,-1-8 4 16,-8 1-4-16,-4-4 0 16,-3-5 0-16,0 3-10 15,0-3-5-15,-25-1-24 16,-20 4-78-16,-8-7-63 16,-5-2-42-16,4 0-140 15</inkml:trace>
  <inkml:trace contextRef="#ctx0" brushRef="#br1" timeOffset="60217">1407 5254 480 0,'0'0'187'0,"0"0"-68"15,0 0-25-15,0 0-45 16,0 0-16-16,0 0-24 15,0 9 0-15,0 14 7 16,0-3 0-16,0-5-16 16,0-10 26-16,0-2-22 15,13-3-4-15,2 0 16 0,1-6 23 16,13-25 4 0,-6-9-2-16,-9 0 7 0,-3-1 30 15,-11 10-27-15,0 5 7 16,-3 4-36-16,-17 13-21 15,-5 9-2-15,2 0-3 16,-8 11 4-16,6 21-12 16,9 5 8-16,13 9-100 15,3-1-101-15,0 2-2 16,44-7-144-16</inkml:trace>
  <inkml:trace contextRef="#ctx0" brushRef="#br1" timeOffset="61904">2083 5280 493 0,'0'0'219'0,"0"0"-32"16,0 0-73-16,0 0-9 16,0 0 1-16,0 0-27 15,3-109-13-15,-3 109-26 16,10 0-35-16,7 29 1 15,0 25-6-15,7 13 4 16,-9 9 26-16,-2 4-28 16,-7-5 4-16,-6-4 1 0,3-14-6 15,1-14 3 1,-1-14-4-16,0-14 0 0,-3-10 3 16,0-2-3-1,0-3 0-15,0 0-4 0,0-23 3 16,0-11-10-16,0-4 1 15,-16 1 10-15,0 3-9 16,-4 0 9-16,9 8-3 16,-3 6 3-16,8 6 0 15,4 11-2-15,2 3 2 16,0 0-6-16,0 0-4 16,0 0 6-16,19 0-4 15,25 0 1-15,13-3 14 16,16-12-13-16,3-2 6 15,-15 1 0-15,-14 5 3 0,-22 1-2 16,-6 5-1 0,-9-1 5-16,-7 0-2 0,0 1 8 15,-3-1-11-15,0 3 1 16,0 3 18-16,0 0-16 16,0 0-3-16,-9 0-2 15,-20 0 2-15,-5 14-10 16,2 15 10-16,4 2 0 15,5 4 1-15,7 1-1 16,13-1 0-16,3-6 0 16,0-6 2-16,0-9-3 15,9-5 1-15,13-7-6 0,11-2-3 16,-2 0 11 0,1-2-2-16,-4-21 0 0,-6-3 6 15,-3-6-2-15,-8-2-4 16,-6 0 0-16,-5 2 5 15,0 12-5-15,0 9 0 16,0 9 8-16,0 2-7 16,0 0 6-16,0 0-7 15,0 5-11-15,0 23 6 16,0 7 8-16,0-1-3 16,9 0 3-16,8-9 1 15,5-1 3-15,-3-10-7 16,3-5 0-16,0-7 11 15,7-2-8-15,7 0 0 16,1 0 3-16,-2-19-3 0,0-7 0 16,-7-3-3-1,-5 1 0-15,-7-1 3 0,-6 6 3 16,-4 9-6-16,-3 5 0 16,-3 9 3-16,3 0-11 15,4 0 3-15,2 23-1 16,0 6-3-16,4 0 10 15,0-7-1-15,-4-1 0 16,2-7 1-16,-3-6 1 16,-2-2-2-16,-1-6 0 15,1 0-6-15,0 0 6 16,4 0 0-16,5-14 2 0,-2-10-2 16,0-1 7-16,-1-3-7 15,1 5 0-15,-4-1-1 16,-2 10 1-16,-1 6 0 15,-3 8-1-15,5 0 2 16,3 0-8-16,6 17-5 16,5 15 12-16,-3-2-4 15,3-1 4-15,-6-5 0 16,3-8 0-16,-7-4 3 16,1-6 1-16,1-4-4 15,-6-2 0-15,9 0 3 16,2 0-1-16,3-11 0 15,0-12-1-15,-3-5 4 0,3-4-5 16,3-2 0-16,-3 2 0 16,1 6-1-16,-7 9 2 15,-6 9-1-15,-4 8 0 16,0 0 1-16,7 0-10 16,-4 0 6-16,1 8 2 15,-4 4-4-15,-6-3 5 16,3-7 0-16,-3-2-2 15,0 0 6-15,0 0 4 16,0 0-7-16,0 0-1 16,0-6 12-16,0-11-11 15,0 3-2-15,-3 0 1 16,-13 8 0-16,1 6-7 16,-1 0-9-16,-9 0 13 0,6 26-2 15,-3 9 5-15,8 1 0 16,11 8-3-16,3-10 6 15,0-4-5-15,0-6 2 16,17-7 0-16,8-9-7 16,10-8 2-16,6 0 5 15,9 0 0-15,2-19 3 16,-5-13 3-16,-6 1-6 16,-2-8 0-16,-17 3 7 15,-6 0-7-15,-13-2 0 16,-3 9 1-16,0 9 4 15,0 9-4-15,-7 11-1 16,-8 0-1-16,-4 0-9 0,-3 31 15 16,3 19-5-16,2 3 0 15,11 2 1-15,2-4 12 16,4-8-13-16,0-9 0 16,16 1 12-16,17-9-7 15,8-12-3-15,19-12-2 16,13-2-18-16,6 0-67 15,1-28-166-15,-10-13-161 16</inkml:trace>
  <inkml:trace contextRef="#ctx0" brushRef="#br1" timeOffset="62384">4749 4880 688 0,'0'0'185'0,"0"0"-25"15,0 0-10-15,0 0-78 16,0 0-44-16,-165-62 9 16,116 62-27-16,2 0 1 15,9 10-3-15,10 13-6 16,9 6 0-16,5 0-2 15,8 2 0-15,3-5 4 0,3 0 0 16,0-3-4-16,0 5 0 16,0 12 2-16,0 6 9 15,9 11-9-15,5 5 1 16,-3 2 30-16,0 3-20 16,-3-8 14-16,0 4-4 15,-5 0-11-15,-3 0 13 16,0 4-22-16,0-6-1 15,0-5 13-15,0-3-8 16,0-19-5-16,0-4-2 16,0-12 0-16,0-10 8 15,0-1-8-15,6-7 0 0,16 0 10 16,10 0-10 0,12-7 14-16,11-11-14 0,1-6-5 15,4 7-105-15,4-3-129 16,1 2-152-16</inkml:trace>
  <inkml:trace contextRef="#ctx0" brushRef="#br1" timeOffset="64560">5769 5472 220 0,'0'0'254'0,"0"0"-61"0,0 0-48 15,0 0-14-15,0 0-1 16,0 0-37-16,41-66-4 16,-41 60-30-16,0 6 3 15,0 0 10-15,0 0-62 16,0 0-3-16,0 0-7 15,0 14-10-15,-8 24 10 16,-3 11 0-16,8 2 0 16,3 4-1-16,0-10 7 15,0-5-6-15,6-11 2 16,13-12 0-16,3-8 14 16,0-7-16-16,0-2 2 0,0 0 15 15,-3-2-11-15,0-22-6 16,-2-7 0-16,-4-9 10 15,-4-3-12-15,-9-2 2 16,0-7 0-16,0 8-1 16,0 8 1-16,-13 4-2 15,-10 16 1-15,4 7-8 16,7 9 2-16,-7 0-1 16,-3 4 8-16,0 23-6 15,3 10 9-15,6 1-3 16,13 2 0-16,0-3 4 15,0-6 3-15,25-5-7 16,7-12 0-16,6-11 9 0,4-3-6 16,-1 0 5-16,0 0-8 15,-5-17 4-15,-8-5 8 16,-3-6-12-16,-12 2 0 16,-1 2 0-16,-5 1 5 15,-7 3-5-15,0 5 0 16,0 8 1-16,0 0 21 15,0 4-22-15,0 3 1 16,0 0 7-16,0 0-8 16,0 0-6-16,0 32-10 15,0 8 16-15,0 6 15 16,0-1-15-16,0-5 0 0,19-3 6 16,3-5 4-16,6-9-10 15,2-11 0-15,-5-7 6 16,3-5 10-16,4 0-16 15,-1-12 1-15,-1-16 7 16,-5-6 3-16,-6-8-11 16,-13 3 0-16,1-4 0 15,-4 7 0-15,-3 15 0 16,0 7 0-16,0 14 2 16,0 0 2-16,0 0-6 15,0 0 2-15,0 0-10 16,0 0 0-16,0 23 6 15,0 3 4-15,0 2 2 16,6 1 2-16,0-3-4 16,7 0 0-16,-4-3 1 0,4-9 2 15,-4-2-3-15,1-8 0 16,7-4 0-16,5 0 10 16,9 0-10-16,7-2 0 15,-3-15 4-15,-10-3 6 16,-2-3-10-16,-4-2 0 15,0-1-3-15,-6 5 11 16,-1 5-8-16,-2 7 0 16,-7 0 2-16,10 7-7 15,2-1 5-15,4 3 0 0,8 0-8 16,-5 5 0 0,-3 21 4-16,0-3 1 0,-4 3 3 15,1-6-2-15,-3-5 2 16,4 1 0-16,-6-2-1 15,9-5 11-15,2-4-11 16,0-5 1-16,7 0 0 16,-4 0 9-16,6-8-9 15,-1-12 0-15,1-9 4 16,-2-1 5-16,2-5-14 16,2-5 5-16,-1-3 0 15,-1 0 0-15,-6 5 0 16,4 7 0-16,-9 9-1 15,-9 10 7-15,0 4-10 16,-2 8 4-16,1 0-5 0,2 0-6 16,-2 20 8-1,-1 2 3-15,-6 1-7 0,1-9 12 16,-1-5-5-16,0-6 0 16,-3-3 4-16,0 0-4 15,3 0 0-15,0 0 0 16,-3 0 7-16,0 0 1 15,0 0-4-15,0 0-4 16,0-3 3-16,0-12-1 16,0 0-2-16,-12-1 0 15,-7 4-15-15,0 10 8 16,-3 2 5-16,-5 0-11 0,5 2 10 16,-6 27-4-16,-1 5 7 15,4 7 0-15,8-4-4 16,12 0 16-16,5-2-14 15,0-6 2-15,5-1 0 16,25-6 5-16,-5-7-5 16,13-13 0-16,9-2 1 15,8 0 9-15,8-17-10 16,-2-8 0-16,-4-7 4 16,-13-5-7-16,-5-6 3 15,-11-2 0-15,-12-2 6 16,-10 2-1-16,-6 5-9 15,0 12 4-15,0 10 0 16,0 10 2-16,0 5-2 16,-3 0 0-16,0 3-2 0,-6 0-8 15,-10 20 8-15,3 20-2 16,-1 6 8-16,9-3 4 16,8 0-8-16,0-7 0 15,3-4 4-15,25-7 9 16,4-1-13-16,9-9 0 15,1-5-3-15,2-6-5 16,-6-4-43-16,-3 0-94 16,-7 0-77-16,-5-29-159 15</inkml:trace>
  <inkml:trace contextRef="#ctx0" brushRef="#br1" timeOffset="65019">8103 5011 634 0,'0'0'190'16,"0"0"-50"-16,0 0-24 16,0 0-24-16,0 0 5 15,0 0-56-15,0 0-13 16,29-116-28-16,2 104 2 0,-1 4 19 15,-8 2-18 1,-3 0 19-16,-7 6 16 0,1 0-16 16,-1 0 10-1,-2 0-17-15,3 3-12 0,-4 26 26 16,-3 13-29-16,4 13 21 16,-4 10 14-16,5 1-8 15,-3 2 3-15,-2-1-10 16,-3-4-19-16,-3-4 33 15,5 4-34-15,-5 0 1 16,0-5 11-16,0 1-9 16,0-7-1-16,0-9-2 15,0-9 0-15,0-14 5 16,0-9-5-16,0-2 0 0,0-6-4 16,-5 3 9-1,-20 2-10-15,-6 3-10 0,-4-1-96 16,16-8-111-16,19-2-207 15</inkml:trace>
  <inkml:trace contextRef="#ctx0" brushRef="#br1" timeOffset="65297">9092 5346 834 0,'0'0'112'0,"0"0"-2"16,0 0-13-16,0 0 11 15,0 0-75-15,0 0-16 16,-39-20 1-16,45 20-10 16,27 0-5-16,11 0-3 15,13 0 7-15,-4 0-24 16,2 3-6-16,-14 3-119 15,-19 0 9-15,-16 2-48 16,-6 3-68-16,-3 4-136 16</inkml:trace>
  <inkml:trace contextRef="#ctx0" brushRef="#br1" timeOffset="65460">9021 5578 378 0,'-28'17'189'0,"15"-3"-52"15,7-8 6-15,6 0-50 16,0 0-11-16,19-4-25 15,25 1 28-15,13-3-21 16,16 0-46-16,9 0-16 16,-5 0 20-16,-11-5-22 15,-17-1-90-15,-15 0-173 16,-15-6-291-16</inkml:trace>
  <inkml:trace contextRef="#ctx0" brushRef="#br1" timeOffset="71887">10041 5317 295 0,'0'0'179'16,"0"0"-56"-16,0 0 29 16,0 0-23-16,0 0-25 15,0 0 21-15,0 0-34 16,13-63 3-16,-13 53-49 15,0-2 7-15,0 6 22 16,0 2-41-16,0 4 3 0,0 0 5 16,0 0-35-16,0 0 14 15,0 0-20-15,0 0 10 16,-11 12-20-16,3 23 10 16,-3 19 0-16,2 12 3 15,4 0 7-15,0 3-10 16,5-4 0-16,0-8 0 15,5-5 2-15,26-12-2 16,7-11 0-16,3-10-1 16,3-10 10-16,0-9-8 15,8 0-1-15,-5-6 7 16,-3-22 3-16,5-7-10 0,-15-5 0 16,-5-10 8-1,-4-5-1-15,-8-8-5 0,-11-5-2 16,-6-2 0-16,0 7 0 15,-12 12 0-15,-18 11 0 16,-5 18-5-16,-2 9 0 16,-12 8 5-16,-4 5 0 15,-7 0 1-15,-3 0-4 16,5 14 3-16,14 3-18 16,12 6 2-16,15 6-82 15,17 11-39-15,0 6-108 16,58-7-82-16,30-7-388 15</inkml:trace>
  <inkml:trace contextRef="#ctx0" brushRef="#br1" timeOffset="72317">11153 5375 538 0,'0'0'199'0,"0"0"-37"0,0 0-72 16,0 0-5 0,0 0-33-16,0 0-5 0,-54-72-32 15,48 72-8-15,3 0-14 16,-2 0 9-16,2 12-2 15,3 2 7-15,0 3-2 16,0-6 0-16,17 1-5 16,11-9 1-16,1-3 25 15,-7 0-19-15,0 0 10 16,-6-3 29-16,-7-15-10 16,-1-7-2-16,-8 2-10 15,0-2-18-15,0 1 28 16,0 4-34-16,-20 6-1 0,1 6-7 15,-3 8-9 1,-4 0 6-16,-5 17-35 0,6 23-113 16,1 8-62-16,18 4-243 15</inkml:trace>
  <inkml:trace contextRef="#ctx0" brushRef="#br1" timeOffset="72546">11244 5752 702 0,'0'0'222'0,"0"0"-109"16,0 0-19-16,0 0-6 0,0 0-37 16,0 0-32-16,-72 80 46 15,40-46-50-15,-4 1-2 16,-2 8 2-16,-3 3-12 15,-3-4-6-15,-1 1-18 16,7-6-213-16,13-8-186 16</inkml:trace>
  <inkml:trace contextRef="#ctx0" brushRef="#br1" timeOffset="93977">3113 7959 136 0,'0'0'424'0,"0"0"-297"15,0 0 6-15,0 0-20 16,0 0-13-16,0 0 6 16,-13-137-34-16,10 134 3 15,0 3-1-15,-4 0-41 16,-13 20-14-16,-5 29-1 16,-3 16 8-16,-1 7 17 15,4 5-37-15,6 3 16 0,7 3 4 16,-1 3-17-1,10-3 5-15,3 0-14 0,0-4 1 16,3-4 5-16,22-6-4 16,7-12-4-16,-1-11-1 15,7-15-74-15,-2-11-77 16,5-17-78-16,3-3-34 16,0-5-77-16</inkml:trace>
  <inkml:trace contextRef="#ctx0" brushRef="#br1" timeOffset="94846">3325 8491 604 0,'0'0'165'0,"0"0"-46"0,0 0 35 16,0 0-62-16,0 0-16 15,0 0-2-15,0-92-6 16,0 92-24-16,0 0-44 15,0 6 8-15,0 17-8 16,0 10 1-16,0 3 7 16,3 0-8-16,0 2 3 15,5-7 1-15,-2 1-4 16,2-12 0-16,6-3 9 16,-1-11-4-16,2-6-3 15,8 0 8-15,2 0-9 0,0-12 13 16,3-13-14-16,-6-4 4 15,2-2 3-15,-5 5-7 16,-7 5 1-16,-2 5-1 16,-4 6 1-16,-3 6-2 15,0 4 1-15,-3 0 0 16,3 0-10-16,1 0 4 16,2 14 3-16,0 12 2 15,-6-1 1-15,3-2-5 16,-3-3 5-16,3-9 0 15,1-5 2-15,-1-6-2 16,0 0 0-16,3 0 7 16,5 0-5-16,3-20 7 15,3-11-9-15,2 2 0 0,3 0 4 16,-3 4-4-16,0 5 0 16,-3 6-1-16,-2 8 7 15,0 6-12-15,0 0 6 16,-1 0-10-16,2 23 7 15,-5 7-6-15,2 6 7 16,1-5 1-16,0-5 2 16,-7-12 4-16,0-6-5 15,1-5 0-15,-4-3 3 16,0 0-1-16,3 0 3 16,4-23 3-16,7-14-5 15,0-3 0-15,7-8-3 16,-2-1 0-16,-7-6 3 0,-2-2-3 15,-10 0 0-15,0-3 0 16,0 3 4-16,-3 6-6 16,4 14 2-16,-4 13 0 15,0 16 2-15,0 8-2 16,0 3-10-16,0 43-7 16,-4 23 17-16,-8 10 10 15,-1 7-10-15,7-8 0 16,6-10 16-16,0-8-14 15,0-9 3-15,0-11-1 16,25-11-1-16,4-9 1 16,-1-12-4-16,17-3-33 0,-4-5-55 15,-6 0-54-15,-7-10-42 16,-14-4-43-16,-14 5-132 16</inkml:trace>
  <inkml:trace contextRef="#ctx0" brushRef="#br1" timeOffset="95046">3900 8431 624 0,'0'0'165'0,"0"0"-23"16,0 0-65-16,0 0-64 16,0 0 13-16,162-54-15 15,-88 41-5-15,-2 3 5 16,-12-2-10-16,-11 4-2 15,-24 5-20-15,-19 3-73 0,-6 0-58 16,0 0-45-16</inkml:trace>
  <inkml:trace contextRef="#ctx0" brushRef="#br1" timeOffset="95506">3576 8156 489 0,'0'0'133'0,"0"0"1"15,0 0-36-15,0 0-11 16,0 0-18-16,0 0-19 15,-31-83 39-15,28 81-33 16,-4-4-19-16,1 6 2 16,0-3-31-16,-5 3 3 15,0 0-10-15,-6 9 0 16,7 17 6-16,1-1-7 16,9-5 0-16,0-8 4 15,0-6-4-15,0-1 0 16,17-5 13-16,5 0-10 0,6 0 30 15,1-9-25-15,-11-7 18 16,-5-6 25-16,-3 4-10 16,-10-3-1-16,0-4-29 15,0 5-10-15,-13 6-1 16,-9 2 0-16,-7 9-3 16,-2 3-11-16,-2 0-22 15,5 9-97-15,6 22-110 16,9 3-127-16</inkml:trace>
  <inkml:trace contextRef="#ctx0" brushRef="#br1" timeOffset="97087">5175 8105 501 0,'0'0'165'0,"0"0"-62"0,0 0 10 16,0 0-44-16,0 0-67 15,0 0 6-15,-30 29 8 16,30-13-14-16,0-6-1 16,19-5 11-16,3-2 20 15,-2-3 38-15,-1 0 2 16,-3 0 1-16,-7-8-13 15,-5-10-38-15,-4-2-6 16,0 0-1-16,-19 5-13 16,-19 7-4-16,-6 8-33 0,5 0-56 15,10 26-42-15,17 17-78 16,12 6-379-16</inkml:trace>
  <inkml:trace contextRef="#ctx0" brushRef="#br1" timeOffset="98531">7801 8302 1056 0,'0'0'149'0,"0"0"-20"15,0 0 27-15,0 0-84 16,0 0-51-16,0 0-6 0,0-20 12 15,0 20-27-15,7 3-7 16,2 26-1-16,4 11 8 16,3-1 10-16,-1-1-10 15,1-4 0-15,3-5 4 16,1 0-4-16,-1-7 0 16,6-2 0-16,-3-5-1 15,7-9-9-15,2-6-60 16,5 0-33-16,-8-18-36 15,-6-22-119-15,-22-8-139 16</inkml:trace>
  <inkml:trace contextRef="#ctx0" brushRef="#br1" timeOffset="98814">7795 8005 518 0,'0'0'224'0,"0"0"-88"15,0 0-12-15,0 0-37 16,0 0-30-16,0 0-25 16,-36-34-32-16,36 34-4 15,0 20 3-15,0-1 1 16,0-4 0-16,8-6 4 16,23-7 3-16,7-2 20 0,3 0 2 15,-8 0-6 1,-11-2 23-16,-10-12-18 0,-12-1 2 15,0-2 0-15,-3 2-25 16,-31 13-5-16,-8 2-75 16,7 2-163-16,16 24-117 15</inkml:trace>
  <inkml:trace contextRef="#ctx0" brushRef="#br1" timeOffset="99263">9114 8014 806 0,'0'0'187'0,"0"0"-85"16,0 0 15-16,0 0-9 16,0 0-24-16,0 0-40 15,8-15-13-15,-8 15-19 16,0 0-10-16,-28 21 0 16,-20 13 0-16,-16 9-2 15,4 8 15-15,-3-5-15 0,5 3 5 16,5-7 1-16,2-11-1 15,17-8-3-15,15-8-2 16,8-12 0-16,11-1 9 16,0-2-7-16,0 0-2 15,0 0 3-15,22 4 1 16,23-4 0-16,15 1 2 16,14-1-4-16,-5 4 1 15,-1-1-3-15,-5 3-70 16,3 0-103-16,-11-1-200 15</inkml:trace>
  <inkml:trace contextRef="#ctx0" brushRef="#br1" timeOffset="99672">9430 8154 892 0,'0'0'184'0,"0"0"-35"16,0 0-13-16,0 0-41 16,0 0-40-16,0 0-25 15,0-32-26-15,0 32-4 16,11 18-3-16,8 18 3 16,3 16 0-16,3 0 5 0,-3 2-5 15,-3-5 0-15,3-1 5 16,-2-8-4-16,-1-14-1 15,-6-12 0-15,-4-8 7 16,-6-6-1-16,0 0-3 16,-3 0 38-16,10-3-5 15,6-29 15-15,3-14-25 16,6-11-25-16,-2 6 15 16,-4 5-13-16,-3 9-3 15,-4 5 0-15,-2 16-11 16,-7 4-1-16,0 12-35 15,0 0-56-15,7 0-97 16,2 14-234-16,7 9-454 0</inkml:trace>
  <inkml:trace contextRef="#ctx0" brushRef="#br1" timeOffset="99861">10018 8328 749 0,'0'0'253'16,"0"0"-106"-16,0 0-44 16,0 0-42-16,0 0-26 15,0 0-33-15,118-26 7 16,-71 20-9-16,5 3-11 16,-11-5-207-16,-7-1-232 15</inkml:trace>
  <inkml:trace contextRef="#ctx0" brushRef="#br1" timeOffset="100119">10469 8077 834 0,'0'0'272'16,"0"0"-125"-16,0 0 1 16,0 0-46-16,0 0-46 15,0 0 7-15,11-4-28 16,-11 4-13-16,3 0 6 15,-3 0-26-15,3 0-1 16,-3 18-1-16,0 22 0 16,0 5 0-16,0 12 0 0,0-8 0 15,0 0 1-15,0-1 6 16,0-2-14-16,2 0 4 16,1-3-93-16,5-6-146 15,1-2-350-15</inkml:trace>
  <inkml:trace contextRef="#ctx0" brushRef="#br1" timeOffset="96800">5111 8379 750 0,'0'0'181'15,"0"0"-90"-15,0 0 35 16,0 0-29-16,0 0-57 15,0 0-27-15,0 0 11 16,0-2-24-16,0 27 0 0,0 9 15 16,0 10 0-16,3-5-2 15,0-1-12-15,3 1 3 16,7-7 9-16,-4-3-11 16,4-9-1-16,4-9 2 15,-3-2-1-15,16-9-2 16,5 0-31-16,7-12-24 15,-1-22-18-15,-7-9-83 16,-18-5-100-16,-16 5-454 16</inkml:trace>
  <inkml:trace contextRef="#ctx0" brushRef="#br1" timeOffset="97314">5606 8405 642 0,'0'0'259'16,"0"0"-140"-16,0 0 48 0,0 0-51 15,0 0-69 1,0 0-19-16,39-17-28 15,-8 17 0-15,4 0 1 0,6 0-1 16,-2 0-29-16,-8 0-134 16,-9 0-73-16,-15 5-135 15</inkml:trace>
  <inkml:trace contextRef="#ctx0" brushRef="#br1" timeOffset="97478">5612 8560 289 0,'0'0'251'0,"0"0"-196"16,0 0 23-16,0 0 47 16,0 0-2-16,0 0-49 15,201 5-45-15,-135-5-19 0,-6 0-3 16,-5-3-7-16,-14 1-72 16,-10 2-248-16</inkml:trace>
  <inkml:trace contextRef="#ctx0" brushRef="#br1" timeOffset="97825">6239 8390 36 0,'0'0'682'16,"0"0"-555"-16,0 0 40 15,0 0-15-15,0 0-94 16,0 0-25-16,-14-5-22 0,8 40-9 15,4 1 12 1,2-1-14-16,0-1 1 0,2-8 6 16,21 0-6-16,-1-15 2 15,3-5-1-15,1-6 1 16,2 0 15-16,0 0-8 16,-9-17-2-16,1-9 28 15,-13-6 0-15,-4-2 21 16,-3-3-19-16,0 3-20 15,-10 3-1-15,-13 7-17 16,7 4 2-16,2 12-12 16,-3 8-16-16,4 0-144 0,10 20-112 15,3 17-194-15</inkml:trace>
  <inkml:trace contextRef="#ctx0" brushRef="#br1" timeOffset="97996">7011 8383 860 0,'0'0'223'0,"0"0"-48"16,0 0-71-16,0 0-86 16,0 0-18-16,0 0-39 15,15-10-175-15,-5 25-120 0</inkml:trace>
  <inkml:trace contextRef="#ctx0" brushRef="#br1" timeOffset="98201">7052 8620 797 0,'0'0'150'0,"0"0"-38"16,0 0 17-16,0 0-79 15,0 0-41-15,0 0 29 16,-134 189-36-16,87-130 5 16,11-1-7-16,14-10-43 15,16-8-178-15,6-14-333 0</inkml:trace>
  <inkml:trace contextRef="#ctx0" brushRef="#br1" timeOffset="100813">11228 8231 534 0,'0'0'357'16,"0"0"-252"-16,0 0 5 16,0 0-9-16,0 0-6 15,0 0-11-15,13-40-47 0,-13 40-9 16,0 0-28-16,0 0 5 15,0 0-7-15,0 0 2 16,0 0 0-16,0 0-2 16,0 0 5-16,3 0-4 15,-3 0 1-15,3 0 0 16,2 0 13-16,-2 0-13 16,0 0 15-16,0 0 21 15,-3 0-13-15,0 0 1 16,0-3-11-16,0 3-13 15,0-3 14-15,0 3-14 16,0 0-106-16,-6 0-39 16,-8 23-254-16,-2 16-197 0</inkml:trace>
  <inkml:trace contextRef="#ctx0" brushRef="#br1" timeOffset="101026">11356 8525 671 0,'0'0'265'16,"0"0"-162"-16,0 0 41 15,0 0-34-15,0 0-38 16,0 0-52-16,6 37-7 16,-25 12 66-16,-19 11-31 0,-9-3-29 15,-5 6-19 1,-4 0 0-16,-9 3-3 0,5-3-134 15,13-12-265-15</inkml:trace>
  <inkml:trace contextRef="#ctx0" brushRef="#br1" timeOffset="101481">12033 8176 721 0,'0'0'177'0,"0"0"-86"16,0 0 19-16,0 0 5 15,0 0-43-15,0 0-12 16,0 0-3-16,0-2-27 16,0 2 0-16,0 8-17 15,0 27-12-15,-16 7 48 0,-7 7-23 16,7-3-19-1,7-10 5-15,9-1-12 0,0-6 9 16,0-12-9-16,28-3 0 16,11-8 3-16,8-6-3 15,10 0-3-15,4-6-17 16,-4-23-69-16,-13-5-42 16,-16-3-89-16,-11-9-114 15</inkml:trace>
  <inkml:trace contextRef="#ctx0" brushRef="#br1" timeOffset="101823">12151 7933 474 0,'0'0'237'0,"0"0"-120"16,0 0-3-16,0 0-24 15,0 0-54-15,0 0-22 16,-24-11-14-16,24 11-6 15,0 0 6-15,0 8 2 16,0 4-1-16,13-3 8 16,9-3-6-16,4-6 9 15,0 0 24-15,-4 0 3 16,-6-6 28-16,-4-15-10 16,-4 2-5-16,-8-4 13 15,0 3-23-15,0 2-8 0,0 4-17 16,-20 3-10-16,-12 11-7 15,-3 0-5-15,-10 0 5 16,10 20-9-16,1 14-31 16,18 9-124-16,16 0-116 15,0 2-428-15</inkml:trace>
  <inkml:trace contextRef="#ctx0" brushRef="#br1" timeOffset="102079">12795 8194 792 0,'0'0'230'16,"0"0"-153"-16,0 0 80 16,0 0-36-16,0 0-42 15,0 0-33-15,-17-40-37 16,34 36-9-16,27 4 6 15,13-2-6-15,10 2 13 16,-3-4-13-16,-3 2-9 16,-8 0-59-16,-12-4-60 15,-11 3-61-15,-24-2-130 16</inkml:trace>
  <inkml:trace contextRef="#ctx0" brushRef="#br1" timeOffset="102321">12890 7916 134 0,'0'0'692'0,"0"0"-505"15,0 0-51-15,0 0 1 16,0 0-41-16,0 0-46 16,-5-28-25-16,5 28-11 15,0 14-13-15,0 21 24 16,5 10 9-16,1 3-14 15,-3 5 5-15,-3-5-22 16,0-3 1-16,0-2-4 16,0 0-2-16,0-3-51 0,0-6-172 15,16 1-251-15</inkml:trace>
  <inkml:trace contextRef="#ctx0" brushRef="#br1" timeOffset="102573">13449 8097 990 0,'0'0'143'16,"0"0"-18"-16,0 0 4 0,0 0-59 15,0 0-67 1,0 0 3-16,137-10 1 0,-80 10-4 15,4 0-3-15,-4 0 0 16,-7 0 0-16,-8 0-32 16,-17 0-118-16,-15 0-75 15,-10 0-117-15</inkml:trace>
  <inkml:trace contextRef="#ctx0" brushRef="#br1" timeOffset="102780">13649 7945 473 0,'0'0'305'0,"0"0"-151"0,0 0-16 16,0 0-32-1,0 0-34-15,0 0-42 0,0-6-10 16,0 14-4-16,0 18-13 16,0 11 33-16,0 12 17 15,0 3-43-15,0-1 0 16,0 4-10-16,-9-4 0 15,2-5-121-15,4-3-242 16</inkml:trace>
  <inkml:trace contextRef="#ctx0" brushRef="#br1" timeOffset="103082">14221 7548 1064 0,'0'0'153'16,"0"0"-66"-16,0 0 6 16,0 0-51-16,0 0-34 15,0 0 4-15,115 88 40 16,-32-19 7-16,2 2-19 15,-11 3-12-15,-21-2 8 16,-18 0-29-16,-16-1-4 16,-19 4 7-16,-16 4-10 15,-69 16-3-15,-39 2-124 0,-29 11-416 16</inkml:trace>
  <inkml:trace contextRef="#ctx0" brushRef="#br1" timeOffset="92447">822 8268 688 0,'0'0'187'0,"0"0"-43"16,0 0-21-16,0 0 4 16,0 0-2-16,0 0-49 15,-3-134 3-15,3 134-37 16,0 0-31-16,0 0 16 15,0 0-27-15,0 0 0 16,0 37-3-16,0 17 18 16,0 17-13-16,0 16 8 15,0 12-5-15,-6 25 9 16,-13 10-14-16,3 12 0 16,-1-7 1-16,11-12 6 15,6-22-7-15,0-34 0 16,0-22 3-16,0-29-12 15,6-12 9-15,8-8-7 16,8 0 2-16,3-25 4 16,10-27 1-16,-2-13 2 0,-8-18 3 15,-3-14-2-15,-9-3-3 16,-13-6-9-16,0 8 3 16,-16 22-11-16,-28 16 6 15,-5 17 4-15,-4 11 0 16,-2 9-5-16,8 9 12 15,1 2 0-15,16 4-7 16,4 2 7-16,13 4 0 16,10-2 0-16,3 2 4 0,0-1-16 15,3-6 11-15,47-8-11 16,27-8 1-16,25-13 14 16,-1-3-3-16,1 2 0 15,-17 5 5-15,-17 5-4 16,-24 10-1-16,-19 7 0 15,-14 6 2-15,-8 6 3 16,-3 0-5-16,0 0 0 16,0 0 1-16,0 0-10 15,-3 18 0-15,-16 21 9 16,-11 10 6-16,8 5-1 16,0 4-7-16,6-7 2 15,7 0 0-15,9-5-2 0,0-6 2 16,9-12 0-1,16-10 4-15,4-10 4 0,-1-8-4 16,2 0-4 0,-2-14 3-16,-3-21 15 0,1-7-18 15,-7-9 0-15,-4-12 5 16,-4-6-1-16,-11-3-4 16,0 8 0-16,0 8 4 15,-26 19-11-15,-3 20 7 16,4 12-1-16,3 5-10 15,-3 0 7-15,1 34 3 16,2 15 1-16,10 8 0 16,2-3 0-16,10 0 0 15,0-6 0-15,0-1-1 0,13-11 7 16,15-10-8-16,11-11 2 16,5-13 0-16,1-2 1 15,3 0-1-15,-1-14 0 16,4-15 4-16,-3-3 2 15,-1 2-4-15,-6-1-2 16,-6 5 0-16,-13 8 3 16,-5 9-3-16,-1 9-3 15,0 0 1-15,6 12-10 16,0 26 12-16,3 10-6 16,-3 4 6-16,0-1-1 15,4-11 1-15,-4-9 0 16,4-8 1-16,-7-8 4 15,0-10-2-15,-1-2-3 16,1-3 0-16,5 0 7 0,1-6-7 16,9-20-74-16,1-5-153 15,4-6-156-15</inkml:trace>
  <inkml:trace contextRef="#ctx0" brushRef="#br1" timeOffset="104378">2191 9300 809 0,'0'0'178'0,"0"0"-28"15,0 0-4-15,0 0-18 16,0 0-48-16,0 0-9 15,10-160-40-15,-35 140 1 16,-5 5-14-16,0 10-13 16,-9 5 3-16,1 0-8 15,0 0 0-15,-4 25 0 16,4 4 0-16,7 3 0 16,5 3 0-16,17-1 1 15,9 0-8-15,0-6 4 16,3-3-14-16,25-4 15 0,7-1-15 15,3-3 5 1,4 3 3-16,-1 1 5 0,-9-4-1 16,-7-1 5-16,-8-5 0 15,-15-2-6-15,1-3 2 16,-3 3 0-16,0-1-8 16,-8 4 12-16,-35 5 1 15,-7 0 0-15,6-5 0 16,11-1-1-16,11-8-2 15,16-3-5-15,6 0 3 16,0 0-1-16,0 0 1 16,0 0-29-16,0 0-17 15,16 0 5-15,3 9 42 16,-4-1 2-16,-2 9-10 0,1 0 11 16,-5 9-3-16,-4 3 7 15,0 11-4-15,-5 8 32 16,0 4 2-16,0 5 9 15,0-4-4-15,0-3-18 16,12-5 7-16,20-2-12 16,12-9 6-16,6-4 15 15,8-11-23-15,-1-7 1 16,-2-10-3-16,-5-2-7 0,-6 0 5 16,-3-8-10-1,-5-21-5-15,-20-5-78 0,-16-11-224 16</inkml:trace>
  <inkml:trace contextRef="#ctx0" brushRef="#br1" timeOffset="114769">3787 9746 693 0,'0'0'188'15,"0"0"-63"-15,0 0-12 16,0 0-33-16,0 0 11 16,0 0 6-16,0 0-26 15,0 0-13-15,3-17-18 16,-3 17 7-16,0 0-19 0,0 0-11 15,0 0-4 1,2 9-13-16,1 25 5 0,0 15-1 16,5 13 5-16,-2-2 0 15,0 3 1-15,4-5-3 16,2-10-4-16,-2-5-3 16,-1-8 4-16,1-13-3 15,-4-8 0-15,0-8 1 16,-6-3 0-16,3-3-2 15,-3 0 7-15,0 0-5 16,0 0 2-16,0-23 14 16,0-14-13-16,-12-11-5 15,-4-13 3-15,0-16-3 16,-1-11 0-16,3-13-2 16,0-2 2-16,-2 0 0 0,10 12-1 15,3 22-1 1,3 21 1-16,0 16-3 0,0 18 0 15,0 8-4-15,0 6-5 16,17 0-1-16,16 0 2 16,12 20 7-16,0 21 5 15,-6 13-4-15,-5 6 3 16,-12 3 0-16,-12-3 0 16,-10-6-4-16,0-5-14 15,-16-4-45-15,-20 2-82 0,3-8-63 16,6-4-48-1,15-9-229-15</inkml:trace>
  <inkml:trace contextRef="#ctx0" brushRef="#br1" timeOffset="115074">4224 9927 595 0,'0'0'238'15,"0"0"-93"-15,0 0 33 16,0 0-45-16,0 0-16 16,0 0-45-16,6-15-29 15,-6 15-16-15,8 17-22 16,-3 15-4-16,4 8 28 0,7 3-8 16,-5-1-13-1,1-5-5-15,-5 1 1 0,-4-8-1 16,3-2-1-16,0-6-2 15,1-8 0-15,-1-6-22 16,-3-4-70-16,-3-4-118 16,7 0-22-16,2-15 23 15,4-33-248-15</inkml:trace>
  <inkml:trace contextRef="#ctx0" brushRef="#br1" timeOffset="115397">4326 9689 534 0,'0'0'172'0,"0"0"-32"0,0 0-17 16,0 0-32-16,0 0-38 15,0 0-33-15,-115-89-15 16,112 89-5-16,0 0-13 16,0 2 13-16,3 19 5 15,0-1-5-15,6-6-2 16,21-2 2-16,3-9 5 15,3-3-3-15,-5 0 8 16,-6 0-1-16,-9-15 11 16,-4-8 26-16,-9-5-6 15,0 2 1-15,0 2-21 0,0 6-11 16,-6 3-4 0,-7 9-5-16,7 4-7 0,-3 2-15 15,-4 0-41-15,7 28-32 16,2 18-32-16,4 8-122 15,0 4-322-15</inkml:trace>
  <inkml:trace contextRef="#ctx0" brushRef="#br1" timeOffset="116170">4562 9949 732 0,'0'0'171'0,"0"0"-39"0,0 0 19 15,0 0-40-15,0 0-50 16,0 0-2-16,0-31-21 16,0 31-19-16,0 0-19 15,-8 9-7-15,-1 19 2 16,2 12 5-16,1 5 4 16,6 1-1-16,0-3-1 15,13-6 1-15,15-12 0 16,8-10 4-16,-1-6 0 15,-1-9-3-15,1 0-2 16,1-6 4-16,-5-23-1 16,1-8 1-16,4-8 1 15,0-13 0-15,6-5 8 16,-4-10-11-16,-6-4 0 0,-15-4 2 16,-14 4-2-1,-3 6 12-15,0 14-1 0,-6 19 1 16,-8 18 5-16,4 15-19 15,1 5-2-15,-7 16-2 16,-9 46 2-16,-3 31 2 16,1 12 10-16,13-2-5 15,14-3 1-15,0-8-8 16,0-6 0-16,0-9 4 16,12-14 1-16,1-14-6 15,-10-18 1-15,3-17-1 16,-3-8-2-16,1-6-3 0,-1 0 6 15,-3 0-5-15,6 0-1 16,7-9-2-16,2-27 8 16,7-17 0-16,4 0 5 15,2-13-5-15,5-3 0 16,-2 6 0-16,-5 14-3 16,-8 21 2-16,-8 14-1 15,4 14-9-15,-3 0-10 16,6 10 2-16,-1 22 11 15,-4 3 8-15,-9 2-10 16,-3-3 8-16,0-2 0 16,0 2 1-16,-23-3-12 15,-5 1-1-15,0-7 14 16,2-4-1-16,14-10 1 16,5-5-2-16,7-4 2 0,0 4-4 15,0-2 1-15,26-1-6 16,16 2 8-16,11-5-18 15,14 0-37-15,11 0-86 16,6 0-99-16,-5 0-184 16</inkml:trace>
  <inkml:trace contextRef="#ctx0" brushRef="#br1" timeOffset="117269">6371 9602 875 0,'0'0'171'16,"0"0"-49"-16,0 0-25 15,0 0 2-15,0 0-59 16,0 0-26-16,-3 30-10 16,3 19 10-16,0 16 27 0,0 1-24 15,6 2-15 1,5 4 13-16,2-4-10 0,-4-2 0 16,1-9 5-16,-1-5-9 15,0-12-1-15,1-14 10 16,3-10-10-16,-7-6 0 15,0-10-3-15,-3 0-23 16,0 0-19-16,1-20 9 16,-4-18-10-16,0-5-2 15,0 0 44-15,-22 9-10 16,-10 3-18-16,-1 7 30 16,8 8-5-16,-6 7-9 15,5 3-6-15,11 3 12 16,-1 3 0-16,13 0 2 15,3 0 0-15,-3 0 2 0,3 0 6 16,0 6 11-16,0 8-10 16,28-5 12-16,10-9-6 15,15 0 9-15,5 0-4 16,-4-20-4-16,-9-6-1 16,-10-2 21-16,-10-2 19 15,-12-1 0-15,-7-3-11 16,-6-5 8-16,0-4-9 15,0-1-12-15,-10 5-3 16,-2 5 5-16,-1 10-14 16,7 16 1-16,3 5 2 15,-4 3-14-15,4 0-4 0,-9 37-19 16,-1 15 23 0,-4 13 4-16,9 1-3 0,5 0 1 15,3-6-2-15,0 0 0 16,0-9 0-16,0-5 3 15,5-11-2-15,9-13-1 16,0-13-8-16,6-9-3 16,2 0-2-16,4 0 8 15,2-11 3-15,5-13-3 16,1 5 4-16,-5-1-1 16,-7 8-5-16,-10 6 1 15,-5 6 0-15,-1 0-1 16,10 0-4-16,4 0 5 15,5 0 2-15,0 12 2 0,-3 2 0 16,-3-5 2-16,0-3 0 16,-6-4 1-16,4-2-1 15,-6 0-1-15,6 0 1 16,2-17 2-16,-10-9 3 16,-2-3-1-16,-4-1-4 15,-3-2 5-15,0 6-3 16,0 6 2-16,0 9-2 15,-6 8 2-15,-1 3 2 16,1 0-6-16,-5 0-9 16,3 17-18-16,2 23 27 15,6 9 12-15,0-10-5 16,6-1-1-16,26-9 0 0,5-7 1 16,1-2-3-16,-3-5-4 15,1-7-60-15,-5 1-70 16,1-4-101-16,-4-5-110 15</inkml:trace>
  <inkml:trace contextRef="#ctx0" brushRef="#br1" timeOffset="119591">7830 9986 678 0,'0'0'194'0,"0"0"-44"16,0 0-27-16,0 0 7 15,0 0-34-15,0 0-27 16,-19-43-33-16,19 43-21 15,0 0-15-15,0 12-4 16,0 16 4-16,0 12 0 16,0 1 6-16,0-2-3 15,3-1-3-15,13-7 2 16,0-8 4-16,-1-9-6 16,7-4 0-16,-3-9-1 15,3-1 0-15,2 0-3 0,-5 0 4 16,6-14 8-1,-3-17-6-15,6-7 3 0,2-5-1 16,-8 1-4 0,-10 5 6-16,-5 11-1 0,-7 14 16 15,0 4 0-15,0 8 22 16,0 0-24-16,0 0-15 16,0 0-4-16,0 0-6 15,0 14-1-15,0 23 7 16,0 7 5-16,6-1-2 15,10-3 6-15,3-12-9 16,0-5-1-16,1-9-5 16,2-7 0-16,0-7 6 15,0 0 0-15,3 0 1 16,-6-4-1-16,0-16 0 0,-5 0 1 16,-3-3-1-16,0 0 0 15,-5 6 1-15,-3 3 0 16,-1 8 0-16,-2 6 1 15,0 0-2-15,0 0-3 16,3 0-1-16,2 0-9 16,1 20 5-16,0 5 7 15,1-4-1-15,-4-4 2 16,3-2 0-16,-3-5 0 16,0-4 0-16,0-3-5 15,1-3-9-15,-1 0-5 16,0 0-9-16,6 0 7 0,4 0 1 15,6-9 20 1,6-7 2-16,-6-2 1 0,1-1-3 16,-4-1 7-16,0 5-7 15,-7 4 1-15,-3 8-3 16,4 3 0-16,-7 0-5 16,6 0-3-16,1 14 9 15,-1 9 1-15,7 0-2 16,-3-3 2-16,4-8 1 15,-8-4-1-15,-4-6-2 16,0-2 0-16,1 0 2 16,3 0-3-16,4 0 8 15,0-22-2-15,-1-1 2 0,1 0-5 16,3-2 2-16,-4-4-2 16,4 3 3-16,-7 3-3 15,-1 6 0-15,-5 8 6 16,-3 7-4-16,0 2 6 15,0 0-7-15,0 0-1 16,2 5-18-16,1 24 10 16,8 12 8-16,1-2 2 15,1 1-1-15,3-9 0 16,0-8 1-16,-1-6-2 16,1-6 0-16,0-7 0 15,-4-4-8-15,4 0 7 16,1 0 2-16,5-9-2 15,-3-17 1-15,0-11 0 0,-3 0 1 16,-7-6 3 0,-9 0-2-16,0 3 1 0,0 6-3 15,0 11 0-15,-9 9 3 16,2 8-3-16,1 6-3 16,3 0-6-16,-6 0-12 15,-7 20 7-15,3 17 14 16,7 6 10-16,6-3-8 15,0-8 1-15,12-4-2 16,11-8 5-16,-1-8-6 16,3-7 0-16,0-5-9 15,-5 0 9-15,-1 0 7 16,3-5-2-16,-6-15-3 16,3-4 3-16,3-1-3 0,-3-7 4 15,1 4 4-15,-9 2-3 16,-3 1 6-16,-5 7-6 15,-3 0-1-15,0 5 3 16,0-1-6-16,0 5-1 16,0 6 2-16,0 1-1 15,0 2-2-15,0 0-1 16,0 0-1-16,0 0-4 16,0 20-4-16,3 13 9 15,10 5 2-15,-1 2-2 16,1-3 0-16,9-2 0 0,-3-5 0 15,0-9 0 1,0-10 1-16,-2-2 1 0,5-9-2 16,0 0 0-16,0 0 2 15,0 0 2-15,-3 0 0 16,-3-14 1-16,4-13-3 16,-6-1 1-16,-3-9-1 15,0 0-1-15,0 0 2 16,-8-4-2-16,6 11-1 15,-5 4 1-15,-1 8 0 16,-3 13-1-16,0 1 2 16,0 4-2-16,0 0 0 0,0 0 0 15,0 0 1 1,0 0 4-16,0 0-2 16,0 0 4-16,0 0-3 0,0 0-4 15,0 0-6-15,-3 0-2 16,-4 18 7-16,4 8 1 15,-6 8 2-15,9-5 3 16,0-1-5-16,0-2 3 16,6-1 1-16,10-2-4 15,-4-3 0-15,4-3 3 16,0 0-3-16,-3-2 0 16,-4-3 1-16,-3-7-1 15,-6-2 0-15,0-3-4 16,0 3 1-16,0-3 0 15,-15 3-32-15,-17-3 23 0,-3 0 10 16,13 0-15 0,13 0 11-16,1 0 5 0,8 0-6 15,0 0 3-15,0 0-8 16,0 0-8-16,5 0-6 16,9 0-6-16,16 0 28 15,11 0-1-15,3-9 5 16,7-19 5-16,-3-4-3 15,-4 1 9-15,-8-3 9 16,-5-4 8-16,-12 1 0 16,-12 3 0-16,-4 5 1 15,-3 6-16-15,0 12-6 16,0 5-4-16,0 6-2 0,0 0-2 16,-7 0-8-16,1 20 9 15,-3 21 2-15,2 7 7 16,7-5-9-16,0-3 4 15,7-6-1-15,18-6-1 16,0-5-2-16,3-8 0 16,8-4-23-16,2-8-51 15,3-3-38-15,-3 0-73 16,-10-14-45-16,-17-12-113 16</inkml:trace>
  <inkml:trace contextRef="#ctx0" brushRef="#br1" timeOffset="119861">10013 9720 277 0,'0'0'454'0,"0"0"-289"16,0 0-22-16,0 0-13 15,0 0-29-15,0 0-39 16,-102-102-4-16,102 102-48 16,0 0-10-16,0 0-3 15,0 0-12-15,0 11 9 16,9 3 6-16,4-5 0 15,-4-4 0-15,4-5 0 16,-7 0 6-16,-6 0 8 16,3 0-8-16,-3 0 6 15,0-8-12-15,0-3-32 16,0 5-56-16,-3 6-106 16,0 0-154-16,3 0-286 0</inkml:trace>
  <inkml:trace contextRef="#ctx0" brushRef="#br1" timeOffset="121093">10441 9468 981 0,'0'0'123'0,"0"0"29"16,0 0-10-1,0 0-67-15,0 0-53 0,0 0-11 16,0-36-11-16,0 76 6 16,0 19-6-16,0 19 28 15,0 8-17-15,0 8 3 16,0-3-14-16,6 1 9 16,5-18-4-16,0-13-4 15,6-25 1-15,-9-15-1 16,3-10-1-16,-5-8-1 15,-6-1 1-15,0-2 3 16,0-2-1-16,0-33-2 0,0-10-11 16,-6-4 6-1,-22 1-3-15,-5 4-11 16,8 5 4-16,9 13 13 16,6 12 1-16,7 2 0 15,0 9 0-15,3 3-3 0,0 0 3 16,0 0-8-16,0 0-3 15,0 0-3-15,13 3 5 16,18 11 10-16,7-2 0 16,7-10-5-16,3-2 0 15,-1 0 5-15,-2 0 2 16,-10-11 0-16,-7-3-1 16,-12 1 3-16,-3-2 4 15,-10-9-2-15,-3 5 6 16,0-5 0-16,-3-1-12 0,-13 7 0 15,0 10-2-15,7 5-2 16,2 3 3-16,-2 0-4 16,-4 11 5-16,1 24 2 15,2 1 3-15,10 8-3 16,0-4 5-16,0-2-3 16,10-10-1-16,15-5-3 15,7-9 0-15,-1-5 5 16,2-6-3-16,1-3-2 15,4 0 7-15,-3 0-2 16,-4-15-2-16,-4-2-2 16,-8-7 1-16,0 6 3 15,-7-8-2-15,7 3-2 0,-9 2 0 16,5 10-1 0,-5 6 0-16,-1 5-1 0,4 0-5 15,4 0-13-15,-6 16 16 16,6 7 3-16,-7 3-6 15,-4-3 6-15,0-3 0 16,-3-6-2-16,-3-5 2 16,4-9 2-16,-4 0-2 15,0 0 0-15,0 0 4 16,0 0 7-16,0-9-10 16,-19-16-1-16,-3 1 2 15,-8 2-2-15,8 2 0 0,9 11 0 16,4 7-4-1,-4 2-13-15,-6 0 7 0,-3 25 10 16,-3 13 3-16,5 5 0 16,15 2-1-16,5 1 0 15,0-6-1-15,5-9 0 16,20-8 3-16,8-11-4 16,2-10 0-16,-4-2 12 15,8 0-6-15,-4-23 0 16,-10-13 1-16,3-17-2 15,-9-3 6-15,0-13-9 16,-8-12 4-16,-11-3 0 16,0-5-6-16,0 3 0 15,0 12 6-15,-11 22 1 16,2 15 1-16,2 25 3 0,4 9 2 16,-3 3-13-1,0 23-17-15,-4 35 7 0,7 19 10 16,3 6 3-16,0 0 2 15,32-3-2-15,19-6-1 16,9-11 0-16,11-17-1 16,-2-12-1-16,0-17-37 15,-5-8-74-15,-10-9-63 16,-18 0-107-16,-28-12-338 16</inkml:trace>
  <inkml:trace contextRef="#ctx0" brushRef="#br1" timeOffset="121608">9031 9506 558 0,'0'0'254'15,"0"0"-120"-15,0 0-48 16,0 0-5-16,0 0 22 15,0 0-16-15,0 0-22 16,34-120 3-16,-34 120-27 16,0 0-40-16,0 0-1 15,0 0-7-15,0 14 5 16,-9 15 2-16,3 1 14 16,6 0-9-16,0-10 3 15,0-9-3-15,22-5 0 0,23-6 5 16,12 0 14-1,3 0-7-15,-9-9-5 0,-16-14-1 16,-16-3-5-16,-19-1 2 16,0-3-8-16,-3 7-3 15,-43 5-7-15,-10 11-17 16,-7 7-49-16,9 8-186 16,15 30-183-16</inkml:trace>
  <inkml:trace contextRef="#ctx0" brushRef="#br1" timeOffset="124008">12201 10129 319 0,'0'0'241'16,"0"0"-76"-16,0 0-45 15,0 0-39-15,0 0-4 0,0 0-16 16,0 0-8-16,0-37-13 16,0 31 7-16,0-2 7 15,0-6-40-15,0-1 5 16,0-2 12-16,0-6-13 16,3 3-1-16,7-2 1 15,12-5-12-15,3-1 11 16,0 5-8-16,2 3-6 15,-15 12-3-15,-2 8 0 16,-7 0-1-16,6 0-3 16,4 8 1-16,3 17-1 0,-4 5-4 15,-5 1 8-15,2-5-3 16,-3-1 2-16,1-5 1 16,-4-6 4-16,0-8-4 15,0-3-3-15,-3-3 3 16,3 0 0-16,0 0 2 15,5 0 0-15,0-23 4 16,3-8-6-16,0-3 0 16,3 5 0-16,2-2 0 15,-1 8 0-15,-2 8 0 16,-7 9-3-16,-2 5 3 16,-4 1-1-16,6 0-10 15,3 0-3-15,4 22 9 16,9 9 1-16,-3-2 0 15,4-4 4-15,-4-7 0 16,-6-7 0-16,-4-5 2 0,-6-6 0 16,0 0 0-16,7 0-2 15,6 0-4-15,3-9 4 16,6-13 0-16,3-5 1 16,5-4-1-16,2 2 2 15,-1-3-2-15,-4 7-2 16,-8 4 2-16,-3 8 1 15,-13 7 0-15,-3 6-1 16,0 0-1-16,-3 0-3 16,0 0-3-16,0 0-9 0,3 0-2 15,1 6 16 1,-1-3-1-16,0 0 1 16,-3-3 0-16,3 0 2 0,-3 0 1 15,0 0 2-15,0 0-2 16,0 0 4-16,0 0 0 15,0 0-5-15,-9-9 0 16,-1 3-6-16,1 3-13 16,6 3 4-16,-7 0 3 15,-4 6-21-15,3 28 33 16,-3 10 8-16,8-4-4 16,6-3-4-16,0-8-2 15,0-10-4-15,6-7 3 16,11-7-2-16,-1-5 5 15,0 0 0-15,-4 0 2 0,1-2 4 16,-4-22-1-16,-2-4-3 16,-7-3-2-16,0-4 4 15,0-2-3-15,0-3 0 16,-23 0 0-16,-2 5 6 16,0 10 10-16,8 8 2 15,1 9-9-15,10 8-10 16,-3 0-15-16,-4 0 12 15,0 28 3-15,1 3 6 16,9 3 1-16,3-6-7 16,0 0 0-16,3-6 5 15,22-5-5-15,8-3-1 0,3-8-18 16,10-6 12-16,1 0 3 16,8 0 3-16,-5 0 1 15,1-20-1-15,-9-1 1 16,-8 0 6-16,-2-6-5 15,-10 1 0-15,-3 6 2 16,-10 6-3-16,-2 9 1 16,-4 5-1-16,0 0-2 15,3 0-6-15,5 8-10 16,-6 15 17-16,6-3 1 16,-8-4-4-16,0-3 4 15,-3-7-1-15,6-4 1 16,-6-2 2-16,0 0 2 15,0 0 2-15,0 0 3 16,0 0 0-16,0 0-2 0,-6-11-7 16,-11-3-1-16,4 5-2 15,-4 3-6-15,-3 6 9 16,-3 0-4-16,-5 0-3 16,6 12 7-16,-3 14 0 15,8 1 0-15,9 8 0 16,8-4 1-16,0-2 1 15,0 0-1-15,31-9 3 16,7-6 6-16,3-5-10 16,3-9 4-16,-8 0-2 0,-5 0 5 15,-5-20 0 1,-1-14-5-16,-6-15 6 0,0-7 12 16,-2-8 3-16,-11-5-1 15,-1-2 4-15,-5-6 3 16,0-1-1-16,0 7-19 15,-8 15 8-15,-6 18 5 16,6 23-9-16,3 12 21 16,2 3-25-16,0 0-9 15,0 40-21-15,-3 26 21 16,3 20 4-16,3 0-4 16,0-6 5-16,6-3-4 15,16-9 0-15,3-11-1 0,5-13 5 16,-2-13-5-1,0-11 2-15,-2-12-2 0,0-4 0 16,-4-4-2 0,0 0-2-16,-3 0 4 0,-3-24 0 15,-7-1 0-15,-2-9 0 16,-7-7 3-16,0 1-3 16,0 0-3-16,-10 12 3 15,1 10 0-15,-4 10-3 16,4 5-10-16,-4 3-11 15,-3 15-2-15,-4 24 26 16,1 14 4-16,10-2 1 0,9 0-2 16,0-3-2-1,23-7 0-15,18-10 1 0,9-8 3 16,7-9-3-16,4-11-2 16,-1-3-19-16,1 0-70 15,-14-11-30-15,-12-18-97 16,-19-5-132-16</inkml:trace>
  <inkml:trace contextRef="#ctx0" brushRef="#br1" timeOffset="124991">14781 9830 544 0,'0'0'234'16,"0"0"-116"-16,0 0-13 15,0 0 15-15,0 0-9 16,0 0-39-16,0-76 10 16,0 76-49-16,0 0-15 0,0 0-18 15,0 18-12-15,-4 12 7 16,4 14 5-16,-3-1 2 16,3 0 2-16,0 0-3 15,0-6 5-15,10-11-2 16,9-6-2-16,-4-14-3 15,4-6 3-15,-3 0 3 16,6 0 3-16,0-12-5 16,-2-11 3-16,-4 3-3 15,-7-6-1-15,1 4 2 16,-7-4 2-16,3 3-5 16,-6 5 3-16,0 10 3 15,0 5-3-15,0 3 1 16,0 0-5-16,0 0-9 15,4 23-4-15,5 6 13 0,7-3 4 16,9-6-2-16,3-6 1 16,5-6-2-16,2-8 0 15,-4 0-1-15,1 0 2 16,-6-5 4-16,-4-18 4 16,-3-7-6-16,-3 3 1 15,0-8-1-15,-13 0-4 16,-3 4 2-16,0 3 2 15,0 5-4-15,-10 6 0 16,-2 6-3-16,2 8 3 16,4 3-10-16,3 0 3 15,-4 0 1-15,1 0 6 0,0 19 0 16,3 4 5-16,3 0-5 16,0 4 0-16,15-6 2 15,17-3-2-15,3-4 0 16,4-8 0-16,-3-6 0 15,3 0 0-15,-1 0 1 16,-3-12 3-16,-7-6 0 16,-5-3-2-16,-4-2 2 15,-9 0 1-15,-10 0 7 16,0-3-1-16,0 9 5 16,0 6 0-16,0 2-3 15,0 9 1-15,0 0-14 16,0 0-2-16,0 23-12 0,0 10 14 15,0 3 5-15,0-1-3 16,3-4 1-16,22-6-3 16,0-5 3-16,5-7-3 15,1 0 0-15,1-5-15 16,-7-5-50-16,-6-3-63 16,-6 0-24-16,-10 0-64 15,-3-24-142-15</inkml:trace>
  <inkml:trace contextRef="#ctx0" brushRef="#br1" timeOffset="125312">15477 9535 421 0,'0'0'272'0,"0"0"-137"0,0 0 12 16,0 0-29-16,0 0-19 15,0 0-39-15,-61-46-33 16,61 46-23-16,0 0-4 15,0 0-1-15,0 0-6 16,0 0 7-16,9 11 2 16,10-2-2-16,3-9 1 15,3 0 3-15,8 0 8 16,-8 0 1-16,-3-24 10 16,-9-2 21-16,-7-1-15 15,-6-2-10-15,0 3-5 16,0 3-14-16,-16 6-1 15,-9 12-20-15,-6 5-6 0,1 0-75 16,14 25-18-16,16 9-118 16,0 1-305-16</inkml:trace>
  <inkml:trace contextRef="#ctx0" brushRef="#br1" timeOffset="126199">15901 9515 641 0,'0'0'192'0,"0"0"-22"15,0 0-27-15,0 0-33 0,0 0-12 16,0 0-21-16,0-124-6 16,0 124-38-16,0 0-21 15,0 0-12-15,0 29-1 16,0 25 1-16,0 15 11 15,0 6-3-15,7-2 2 16,-1-4-4-16,7-6 1 16,4-12-2-16,-3-11-4 15,3-14 6-15,-7-9-7 16,-4-5 0-16,-3-9 0 16,-3-3-6-16,0 0 1 15,0 0 3-15,0-27 2 16,-16-9-31-16,-12-1 17 0,-2 2 9 15,2 7 2 1,9 8 2-16,0 8-14 0,7 7 5 16,5 2 2-16,4 0-13 15,3 3 21-15,0 0 3 16,0 0-3-16,10 0-1 16,27 6 1-16,17 8 11 15,13-11 8-15,0-3-13 16,-6 0 12-16,-14 0-3 15,-19-6 8-15,-9-11-4 16,-8-3 10-16,-11-6 7 16,0-8-28-16,0-3 0 15,0-3 2-15,-8 0-7 16,-14 2-3-16,0 13 0 0,6 8 4 16,7 8 1-16,3 7-5 15,2 2-3-15,1 0-1 16,-6 5-10-16,-2 35 12 15,3 14 2-15,2 9 5 16,6 0-1-16,0-6-1 16,0 0-2-16,3-5 2 15,6-12-3-15,-2-14 1 16,-1-12-3-16,0-8-3 16,-3-6 0-16,0 0 1 15,10 0 4-15,3 0 4 16,6-10-3-16,6-8-1 15,2 0 6-15,-5 1-6 0,-3 3-1 16,-6 5 1 0,0 9-2-16,3 0-1 0,3 0-3 15,1 11 3-15,-1 15 2 16,0 0 1-16,0-3 0 16,0-3 0-16,0-6-1 15,0-2 1-15,5-7 0 16,4-5 4-16,4 0-4 15,3 0 0-15,-7-3 2 16,-4-11-2-16,-18-3-38 0,-3-3-39 16,-6 0-98-1,0-14-156-15,-26-16-599 0</inkml:trace>
  <inkml:trace contextRef="#ctx0" brushRef="#br1" timeOffset="128371">17877 9223 610 0,'0'0'168'15,"0"0"-60"-15,0 0-26 16,0 0-23-16,0 0-6 16,0 0-32-16,-25-35-20 15,19 58-1-15,-4 17 13 16,7 6 4-16,3-11-2 16,0-10 2-16,22-12 16 15,10-12 14-15,-1-1 25 0,5 0 15 16,-8-19-31-16,-2-10-4 15,-10 0-16-15,-10-2-4 16,-6-1-3-16,0 4-20 16,0-1-5-16,-10 4-4 15,-5 5 0-15,2 6-6 16,0 8-9-16,-2 6-70 16,-12 0-102-16,-3 20-47 15,-12 11-194-15</inkml:trace>
  <inkml:trace contextRef="#ctx0" brushRef="#br1" timeOffset="131517">17277 9846 445 0,'0'0'233'16,"0"0"-117"-16,0 0 20 15,0 0-33-15,0 0-16 16,0 0-3-16,6-131 13 16,-3 119-23-16,2 4-13 15,-5 8 3-15,0 0-21 16,0 0-22-16,0 0-11 16,0 0-10-16,0 0-11 15,3 22-2-15,-1 20 5 16,1 5 8-16,0 3 7 15,0-12-7-15,0-8 3 0,2-11 0 16,-2-10-3-16,-3-9 0 16,3 0-3-16,0 0 7 15,-1 0-2-15,6 0 3 16,-2-20-4-16,7-14 0 16,5-7 2-16,-2 7-3 15,3 3 0-15,0 3 0 16,-6 7 0-16,-1 9 0 15,-1 7-2-15,-3 5-1 16,3 0-4-16,5 0-1 16,2 5 2-16,1 13-1 15,0 5 4-15,-9-3 1 0,-1 0 1 16,1-5 0-16,-7-11 0 16,-3 2 0-16,0-6 1 15,0 0 0-15,0 0 0 16,0 0 4-16,3 0 0 15,3 0 0-15,4-20-1 16,7-11-3-16,-3-9 0 16,6-5 0-16,-4 10 2 15,-6 7-2-15,2 10 1 16,-9 12 0-16,-3 6-1 16,0 0-2-16,0 0-4 15,0 4-13-15,10 24-4 16,-1 12 21-16,4 3 2 0,6-8 1 15,-2-1 1-15,2-9 0 16,-2-11-2-16,0-3 0 16,-1-7 0-16,0 0 2 15,-4-4-2-15,-2 0 5 16,-1 0-1-16,1 0 2 16,-1-19 4-16,4-3-7 15,-7-1 3-15,2-5 6 16,-8 2-6-16,0 3 0 15,0-1 6-15,0 8-3 16,0 4-3-16,0 9-1 16,0 3 1-16,0 0-6 0,0 0-8 15,0 0 2 1,0 6-8-16,0 17 6 0,3 5 7 16,6 1 2-16,7-6 0 15,0-3-1-15,3 0 1 16,0-2 0-16,3-4-1 15,-2-7 2-15,-6-3-2 16,5-4-2-16,-2 0 2 16,5 0 1-16,3-21 1 15,4-4 2-15,2-7-1 16,-4 4-3-16,-8 5 0 16,-7 9 4-16,-9 6-4 15,1 2 0-15,-1 6 5 16,-3 0-8-16,0 0 3 15,0 0-8-15,0 0-6 0,3 8-4 16,0 15 14-16,3 3 0 16,1-6 4-16,-1-6 3 15,3-2 2-15,-2-8-5 16,-1-4 0-16,0 0 0 16,7 0-3-16,1 0 1 15,8 0 4-15,3-10 1 16,3-16-3-16,1 0-4 15,-4 3 3-15,-3-3 1 16,-5 10 7-16,-6 4-7 16,-6 9-1-16,1 3 1 15,2 0-11-15,6 21-4 0,2 7 8 16,-4 3 4-16,4 1-2 16,0-6-24-16,0-7-37 15,-4-1-50-15,1-10-37 16,-7-5-26-16,-3-3-87 15</inkml:trace>
  <inkml:trace contextRef="#ctx0" brushRef="#br2" timeOffset="1.03363E6">16627 4718 55 0,'0'0'156'0,"0"0"-14"15,0 0-23-15,0 0 20 16,0 0 3-16,0 0-24 16,-102-174-25-16,94 156 11 15,5 6 39-15,3 6-49 16,-3 6-26-16,3 0-29 16,0 0-33-16,-3 36 3 15,-8 40 2-15,-4 26 4 16,-13 21 40-16,1 0-51 0,4 0 22 15,6-5-4 1,8-13-21-16,6-18 15 0,3-15-16 16,0-24 0-1,0-17 4-15,0-16-2 0,0-13-2 16,0-2 8-16,0 0-8 16,0-21 31-16,-5-33-31 15,2-33 2-15,3-24 0 16,0-33 4-16,11-31-6 15,21-18 0-15,12-14 7 16,7 5-7-16,2 31 0 16,-7 35 0-16,-5 47-7 15,-10 41 7-15,-2 27 0 16,5 21 0-16,16 2 1 16,19 73-18-16,9 40 17 0,-8 38 0 15,-18 19-7-15,-27-4 11 16,-25-2-4-16,0-16 0 15,-28-11 4-15,-18-13-4 16,-7-18 0-16,-7-18 0 16,-4-18-4-16,7-18 4 15,-7-14 0-15,11-13-5 16,-1-13-55-16,2-4-10 16,11-7-47-16,21-3-63 15,17 0 50-15,3-40-111 16,53-22-139-16</inkml:trace>
  <inkml:trace contextRef="#ctx0" brushRef="#br2" timeOffset="1.03389E6">17266 4872 336 0,'0'0'213'0,"0"0"-82"16,0 0-40-16,0 0 17 15,0 0-40-15,0 0-23 16,107-96-28-16,-87 135 7 15,1 15 57-15,-8 15-12 16,-3 12-25-16,-10 4 23 16,0 2-54-16,0-6 13 15,0-3-19-15,0-9 1 16,0-9 3-16,0-14-11 16,0-23-12-16,0-10-50 15,0-13-86-15,0-9 64 0,6-55-20 16,8-26-259-16,0-21-32 15</inkml:trace>
  <inkml:trace contextRef="#ctx0" brushRef="#br2" timeOffset="1.0342E6">17477 4436 229 0,'0'0'257'0,"0"0"-197"15,0 0 38-15,0 0-46 16,0 0-44-16,0 0 21 0,-81-3-13 15,78 47 7-15,3-1 41 16,0-10-45-16,14-12 18 16,27-12 9-16,11-9-3 15,12-3 28-15,3-39-28 16,-7-15 1-16,-10-1-6 16,-24-2-26-16,-26 10 8 15,0 4-17-15,-6 11 1 16,-31 13-8-16,1 19 4 15,-4 3-13-15,-1 25 3 16,7 25 5-16,11 20-17 16,11 14-97-16,4 6-60 15,5 12-57-15,3 6-236 16</inkml:trace>
  <inkml:trace contextRef="#ctx0" brushRef="#br2" timeOffset="1.03465E6">18079 4953 488 0,'0'0'186'16,"0"0"-82"-16,0 0 35 15,0 0-32-15,0 0-19 16,0 0-37-16,80-96-47 16,-80 147 10-16,0 27 58 15,0 25-6-15,-3 8 8 16,-17 15-36-16,-3 15-10 15,-2 19 1-15,2 26-13 0,7 16 14 16,2 18-3-16,11-4-16 16,3-29 10-16,0-34-17 15,0-47-4-15,6-41 1 16,0-32 3-16,-6-15 1 16,0-9-5-16,-26-9 0 15,-27 0 25-15,-21 0-24 16,-5-27 5-16,-2-27 1 15,1-21-7-15,13-27 4 16,17-22-4-16,30-20 0 16,20-13-9-16,41-8 9 15,55 0-14-15,25 3-3 16,9 17-15-16,-17 28 18 0,-23 36-21 16,-30 21-38-16,-19 20 15 15,-12 7-46-15,-6 6-30 16,1 3-47-16,-4-12-61 15,3-18-103-15</inkml:trace>
  <inkml:trace contextRef="#ctx0" brushRef="#br2" timeOffset="1.03499E6">18307 4174 545 0,'0'0'126'16,"0"0"-66"-16,0 0 15 15,0 0-12-15,0 0 5 16,-148 156-41-16,145-107-12 16,3-16 21-16,0-9-26 15,0-16-6-15,9-8 12 16,26 0 9-16,0-32 43 15,5-23-16-15,-2-14-23 16,-18-6 38-16,-8 6-60 16,-12 6-3-16,0 17 3 15,0 23 0-15,-3 8-12 16,-14 15 5-16,2 0-20 16,-6 27-16-16,1 30-86 0,9 15-73 15,11-6-39-15</inkml:trace>
  <inkml:trace contextRef="#ctx0" brushRef="#br2" timeOffset="1.0358E6">18793 4093 447 0,'0'0'237'0,"0"0"-58"16,0 0-63-16,0 0-9 15,0 0-43-15,0 0-27 0,-6 75-33 16,6 60 91-16,0 28-30 16,0 5-36-16,0 9 36 15,0 1-35-15,-20-9-22 16,-3-16 29-16,-1-26-36 16,4-23 10-16,3-28-7 15,5-28-3-15,4-24 2 16,8-18-3-16,-3-6 0 15,0 0 34-15,-8-30-18 16,8-34 7-16,3-34-23 16,0-29 4-16,23-17-6 15,21-12 2-15,4 2-10 16,1 19 1-16,1 23-9 0,-7 34 6 16,-2 36 8-1,-7 27-7-15,-5 15 7 0,2 21-12 16,-4 39 15-16,-10 25-15 15,-14 11 16-15,-3 12 0 16,0 0-5-16,-28-15 12 16,1-12-9-16,4-20 2 15,9-19 0-15,5-9-9 16,9-15 14-16,0-9-5 16,0-6 0-16,6-3-3 15,34 0-2-15,24-42 5 16,17-15 0-16,9-16 4 0,-4-8-1 15,-8-3-3 1,-11-6 0-16,-15 6 8 0,-18 6-9 16,-20 15 1-16,-14 20 0 15,0 13 1-15,0 16 1 16,-4 7-2-16,-9 7 0 16,-4 0-1-16,-12 42-12 15,-5 19 13-15,4 11 0 16,19-1-11-16,11-1 15 15,17-7-4-15,36-3 0 16,8-6 4-16,2-2-4 16,-2-1 0-16,-12-6 0 15,-9-3 0-15,-19-3 4 16,-15-6-4-16,-6-3 0 16,-6-3 3-16,-41-3 4 0,-20 0-7 15,-7-9 0 1,1-5-5-16,16-8 2 0,10-2-63 15,24-18-89-15,23-47-37 16,3-38-111-16,58-29-131 16</inkml:trace>
  <inkml:trace contextRef="#ctx0" brushRef="#br2" timeOffset="1.03687E6">19799 4535 170 0,'0'0'231'16,"64"-153"-59"-16,-47 92-42 15,-8 16 7-15,-9 12-23 16,0 15-61-16,0 9 55 15,0 9-6-15,5 0-48 0,1 0-13 16,11 30-41-16,3 37 0 16,4 37 57-16,-15 20-30 15,-9 26 14-15,-3 7-19 16,-40 2-14-16,-7-14 28 16,-1-19-36-16,15-30 0 15,11-36 5-15,13-29 2 16,9-23-4-16,3-8-3 15,0 0 0-15,0-39 31 16,0-33-31-16,12-27 0 16,11-12-7-16,-12 2 1 15,-8 10 6-15,-3 21-12 16,0 21 12-16,0 20-9 0,0 14 9 16,-6 10 0-1,3 7-5-15,-2 4 13 16,2 2-15-16,3 0 7 0,0 0-3 15,0 0-9-15,11 0 9 16,25 0 3-16,15 0-7 16,13 0 15-16,5 0-7 15,-2-6-1-15,-10-9 0 16,-7 3 8-16,-21 2-8 16,-4 7 0-16,-9 3 2 15,1 0 6-15,3 13-8 16,9 31 0-16,2 16 0 15,-1 19 15-15,-7 5-12 16,-3 4 0-16,0 1 1 0,-3-4-2 16,1-10 9-16,-6-15-11 15,-4-24 0-15,-5-18 4 16,-3-12-4-16,0-6 0 16,0 0 3-16,-17-6 3 15,-10-30 13-15,4-18-19 16,15-18 0-16,8-19-1 15,0-7 1-15,34 4-6 16,7 13 2-16,-1 18 1 16,7 9-5-16,10 12 7 15,10-1 1-15,2 7-2 16,-2 9 2-16,-13 9 0 16,-15 3-1-16,-14 9 5 15,-13 6-5-15,-9 0 1 0,0 0 0 16,-3 0-5-16,0 0 5 15,0 0 0-15,0 0-4 16,0 0 2-16,0 0-5 16,-15 0 5-16,-16 18 2 15,-2 12 2-15,-1 9-2 16,-3 15 0-16,-2 13-2 16,-1 1 7-16,9 8-8 15,11-9 3-15,14-5 0 16,6-4-2-16,0-14 2 15,0-13 0-15,26-16-2 0,5-15 6 16,12 0 7 0,10-33-11-16,8-21 1 0,-7-13 13 15,-8-8-14-15,-10-3 0 16,-13-3 0-16,-3-7 8 16,-9 13-6-16,-8 18-2 15,-3 18 0-15,0 24 3 16,0 12-3-16,0 3-4 15,0 21-3-15,0 31 7 16,0 23-4-16,0 8 4 16,0-2 0-16,17-5 7 15,13-13-6-15,10-11-1 16,18-19 4-16,8-19-4 16,10-14-30-16,-1 0-119 15,-23-45-123-15,-31-21-143 0</inkml:trace>
  <inkml:trace contextRef="#ctx0" brushRef="#br2" timeOffset="1.0371E6">21541 3921 188 0,'0'0'498'16,"0"0"-334"-16,0 0-13 15,0 0 14-15,0 0-32 16,0 0-40-16,27-141-68 0,-27 171-18 15,0 24 24-15,0 15-12 16,0 16-12-16,0 14 20 16,0 6-27-16,0 9 0 15,0 0-1-15,4 4-25 16,11-4-129-16,13-14-201 16,8-16-216-16</inkml:trace>
  <inkml:trace contextRef="#ctx0" brushRef="#br2" timeOffset="1.03752E6">21798 5341 607 0,'0'0'140'0,"0"0"-41"0,0 0-5 15,-13-154-18-15,23 89 17 16,30-17-42-16,17-11-15 15,2-3-15-15,-4 8-6 16,-12 16 33-16,-17 18-29 16,-12 12 8-16,-11 9 6 15,-3 12-21-15,0 9 18 16,0 9-30-16,0 3 0 16,-17 3-9-16,0 30 9 15,8 12 0-15,9 9-1 16,0-3 4-16,14 0-4 15,22 4 1-15,1-4 0 16,0 0 0-16,-4-3 1 0,-10 0-1 16,-3-6 0-16,-6-6 5 15,-11-3-2-15,-3-8-3 16,0-5 0-16,-23-1 7 16,-17-7-4-16,-1-3-3 15,1-7 0-15,10 2-3 16,10-4-19-16,20 0-163 15,0-48-163-15</inkml:trace>
  <inkml:trace contextRef="#ctx0" brushRef="#br2" timeOffset="1.03802E6">23182 4508 622 0,'0'0'285'15,"0"0"-101"-15,0 0-64 16,0 0 47-16,0 0-79 16,0 0-77-16,0-114 10 15,0 135-19-15,0 27-2 16,0 21 60-16,0 9-58 16,0 15 22-16,-31 13-9 15,-9-1-10-15,11-3 17 16,-9-14-22-16,18-26 0 0,5-19 2 15,7-25 4 1,8-12-6-16,0-6 0 0,0 0 4 16,0-13 22-16,0-41-26 15,5-27 3-15,27-33-5 16,18-27 11-16,7-21-10 16,4-16 1-16,2 3 0 15,1 22-3-15,-12 36 3 16,-5 38 0-16,-10 46-6 15,-3 27 10-15,-1 6-8 16,4 60-3-16,-11 46 7 16,-5 33-9-16,-11 13 9 15,-10 17 0-15,0-4-3 16,-4-5 13-16,-26-13-15 16,-2-27 5-16,12-35-56 0,9-28-30 15,8-24-67 1,3-15-51-16,-4-15-33 0,-3-3-54 15,-12-9-189-15</inkml:trace>
  <inkml:trace contextRef="#ctx0" brushRef="#br2" timeOffset="1.03916E6">22958 4896 179 0,'0'0'360'15,"0"0"-236"-15,0 0 16 16,0 0 11-16,0 0-72 15,0 0-29-15,280-145 0 0,-92 76 14 16,9-12 12-16,0-12-48 16,-13-9 12-16,-23-10 2 15,-44 13-19-15,-45 3 12 16,-38 15-10-16,-27 17-9 16,-7 14 32-16,-3 16-38 15,-30 22 0-15,-10 12 7 16,-9 0-16-16,-8 42 1 15,4 33-2-15,-4 31 0 16,5 20 2-16,9 13-2 16,6 2 0-16,13-3 2 15,4 7 4-15,20-10-3 16,3-11-3-16,0-26 0 0,32-28 2 16,17-28-2-16,6-21 0 15,12-21 8-15,11 0-7 16,5-33 14-16,-7-22-15 15,-4-7 0-15,-17-17 12 16,-7-8-12-16,-12-3 0 16,-16 8-1-16,-9 17 5 15,-11 19-8-15,0 19 2 16,-34 18 2-16,-3 9-13 16,-10 0 13-16,-13 30 0 15,-4 22-5-15,-2 17 8 16,10 6-9-16,25 0 6 0,21-9 0 15,10-15-2 1,7-17 2-16,36-17 0 0,8-17-4 16,11 0 8-16,2-21 6 15,-7-12-10-15,-10 0 2 16,-16 9-1-16,-16 12-1 16,-10 9 0-16,-5 3-1 15,0 0 7-15,0 30-12 16,0 42 1-16,0 37 5 15,-5 29 19-15,-4 22-12 16,-14 23 24-16,-8 25 7 16,-13 20-16-16,-2 25 15 15,-10 11-29-15,-5-11-2 16,-5-18 7-16,2-57-11 16,10-56-2-16,21-55 2 0,13-44 1 15,-3-23 7 1,-17-29-6-16,-18-50-2 0,-15-41 2 15,7-36-4-15,15-31-27 16,27-17-11-16,24-10-3 16,38 3 24-16,51 10-15 15,35 12-7-15,24 8 30 16,15 13-17-16,1 17 17 16,-4 13 6-16,-10 20 6 15,-12 13 2-15,-14 15-5 16,-14 9 0-16,-23 17 1 15,-24 16-1-15,-27 15 0 0,-19 21 3 16,-17 9 1 0,0 3-2-16,0 0-2 0,0 3 0 15,-29 42-2-15,-12 25 3 16,-5 23-1-16,6 12 0 16,10 3 8-16,13-2-3 15,14-10-5-15,3-18 0 16,6-18 4-16,38-20-2 15,2-26-2-15,15-14 16 16,11-6-9-16,12-48 34 16,11-21-31-16,-5-18-6 15,-18-19 28-15,-20-11-30 16,-40-6 0-16,-12 3 9 0,-26 18-6 16,-44 29-10-1,-11 34 5-15,-12 30 0 0,-1 15-18 16,1 24 6-16,9 39-46 15,3 33-44-15,12 16-158 16,-4 11-108-16</inkml:trace>
  <inkml:trace contextRef="#ctx0" brushRef="#br2" timeOffset="1.03965E6">15924 7038 586 0,'0'0'139'15,"0"0"-86"-15,0 0-4 16,0 0-25-16,339 27 143 16,63-48-52-16,159-55-33 0,124-20 16 15,121-18-65 1,83 0 18-16,50 2 8 0,64-8-19 15,2 15 37-15,-58 17-41 16,-79 19-21-16,-122 24 30 16,-121 9-32-16,-121 9-1 15,-135 6 23-15,-140 9-27 16,-119 9 7-16,-79-3-15 16,-31 0 0-16,-57 2-8 15,-87 4 3-15,-89 0-69 16,-85 7-54-16,-63 20-92 15,-53 6-71-15,-31 6-84 0</inkml:trace>
  <inkml:trace contextRef="#ctx0" brushRef="#br2" timeOffset="1.04024E6">17744 7374 535 0,'-261'48'73'15,"55"0"-19"-15,71-8-20 16,65-16 71-16,70-15-16 16,70-9-37-16,144 0-26 15,144-46 95-15,143-29-16 16,124-18-32-16,91 3-11 16,39 9 7-16,11 11-46 15,-5 10 48-15,-15 10-17 0,-31-2-20 16,-39-4 1-16,-55-14-28 15,-70-24 4-15,-77-20-2 16,-66-30 5-16,-70-21-16 16,-55-31 2-16,-48-23 0 15,-45-25 13-15,-36-30-12 16,-47-20-1-16,-50-19 3 16,-51-21 1-16,-23 6-5 15,-88 3 1-15,-56 12-2 16,-50 18-12-16,-36-8 14 0,-30 2 0 15,-24 12-6-15,-23 30 12 16,-44 52-9-16,-47 68 3 16,-83 73 0-16,-100 66-15 15,-84 49 14-15,-67 68 1 16,-53 33-11-16,-7 25 12 16,14 29-1-16,20 22 0 15,40 17 1-15,43 22-11 16,44 41 10-16,30 71 0 15,25 77-6-15,35 51 9 16,34 22-3-16,100-34 0 16,155-54 3-16,220-81-10 15,253-103 7-15,323-107 0 16,303-121-4-16,263-59-10 16,186-95 6-16,129-9-53 0,15 19-58 15,-102 15-219-15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8:53.3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1395 3950 491 0,'0'0'373'16,"0"0"-220"-16,0 0 1 15,0 0 19-15,0 0-67 16,0 0-36-16,0 0-26 16,-7-46 5-16,-2 37-16 15,-7 1-21-15,-1 5 8 16,-5-1-7-16,0 4-1 15,3 0-4-15,-6 0 2 16,3 0-9-16,0 4 2 0,6 10-3 16,2 9-2-16,3 3-3 15,5 8 3-15,1 6-1 16,5 0 0-16,0 1 3 16,8-2-2-16,20-5 2 15,4-5-1 1,6-10-1-16,-4-6 1 0,5-7 1 15,-1-6-1-15,-3 0 1 16,-7 0 5-16,-6 0-3 16,-3-4 1-16,-2-11-1 15,-9-7 4-15,3-6-3 16,-5-4 1-16,-6-5 2 16,0-3-5-16,0 3 8 0,0 0-9 15,-12 8 0-15,-15 6 0 16,2 6-1-16,-7 2-3 15,-2 7 1-15,-1 3-10 16,13 5-30-16,11 0-27 16,11 0-32-16,0 0-69 15,27 0-95-15,14 0 52 16,3 0-115-16</inkml:trace>
  <inkml:trace contextRef="#ctx0" brushRef="#br0" timeOffset="1">1569 3538 479 0,'0'0'170'15,"0"0"-55"-15,0 0 31 16,0 0 0-16,0 0-13 15,0 0-35-15,-162-120-3 16,137 114-56-16,-3 6-2 16,-8 0-12-16,1 0-11 15,-6 3-2-15,-3 23-5 16,-1 11-3-16,4 11 7 0,0 13-3 16,3 10-5-1,10 14 7-15,5 10-7 16,10-3-2-16,10-1 1 0,3-8-1 15,0-6 0-15,9-2-1 16,23-6-2-16,7-7 2 16,5-5 0-16,0-11-3 15,3-9 2-15,5-11-2 16,-2-6 3-16,5-9 0 16,-5-9 0-16,4-2 2 15,-7 0 3-15,2-18 1 16,-8-17 4-16,0-8 19 15,1-8-1-15,-7-10 0 16,-1-4-9-16,-5-12-5 0,-14-9 3 16,-4-16-7-16,-11-2 1 15,0 1 0-15,-23 3-5 16,-28 19-6-16,-5 24 0 16,-15 12 0-16,-1 19 0 15,1 11-3-15,8 13-2 16,8 2-17-16,17 0-35 15,20 20-64-15,18 8-160 16,0-8-244-16</inkml:trace>
  <inkml:trace contextRef="#ctx0" brushRef="#br0" timeOffset="2">1756 3469 474 0,'0'0'139'0,"0"0"-57"0,0 0 27 15,0 0 9-15,0 0-21 16,0 0-30-16,-31 0-2 15,31 0-11-15,0 0-2 16,0 0-4-16,0-2 0 16,0-2-8-16,0-4-2 15,0-6-15-15,0-12-12 16,25-11 9-16,24-17-9 16,20-12-5-16,14-9-3 15,21-5 2 1,8 0-1-16,-1 3 0 0,-4-3 2 0,-8 8 8 15,-14-5 0 1,2 3-6-16,-4-4 6 0,5 5-3 16,8-4-1-16,-7 8-4 15,-7 6 2-15,-16 14-4 16,-24 21 0-16,-20 8 2 16,-12 14 7-16,-10 2 6 15,0 4 0-15,0 0-6 16,0 0-1-16,0 0-6 15,0 0 0-15,0 0 0 16,0 0-5-16,0 0 1 16,0 0-2-16,0 0 0 15,0 0-1-15,0 0 1 16,0 0-1-16,0 0 1 16,0 0 0-16,0 0 0 15,0 0 0-15,0 0-1 0,0 0 1 16,0 0-1-16,0 0 1 15,0 0-1-15,0 0 1 16,0 0-1-16,0 0 1 16,0 0-2-16,0 0-7 15,0 0-7-15,0 0-14 16,0 0-30-16,0 0-36 16,0 0-51-16,9 0-85 15,10 0-87-15,3 0-80 16</inkml:trace>
  <inkml:trace contextRef="#ctx0" brushRef="#br0" timeOffset="3">3679 2014 419 0,'0'0'243'16,"0"0"-147"-16,0 0 32 0,0 0 3 15,0 0-35 1,0 0-25-16,0 0 9 0,0 0-15 16,0-9-20-16,0 1-10 15,3-4-14-15,9-2-7 16,7 0-2-16,0-1 0 16,-3 1-6-16,-2 6 6 15,-6 0-4-15,-5 8 1 16,2-4-5-16,-5 2 1 15,0 2-2-15,0 0-3 16,0 0 0-16,0 0-9 16,0 25 0-16,0 12 8 15,0 9 1-15,0 6 1 16,0 2 3-16,0 0-3 16,0-2-1-16,0-9 0 0,0-3 1 15,0-9-1-15,0-11 0 16,0-6-1-16,0-8 3 15,0-6-1-15,0 3 0 16,-5-3 0-16,2 0 8 16,-8 0-5-16,-6 0 4 15,-2 0-4-15,0 0 0 16,9 0-5-16,7 0 2 16,3 0-1-16,0 0 0 15,0-3-2-15,0 1-6 16,3 2-6-16,23-4 4 15,8-2 8-15,12-2 2 0,-2-1 0 16,-6 1 3-16,-4-3-3 16,-7-1-17-16,-8 3-32 15,-13 1-94-15,-6-4-91 16,0-4-141-16</inkml:trace>
  <inkml:trace contextRef="#ctx0" brushRef="#br0" timeOffset="4">3800 1628 581 0,'0'0'214'15,"0"0"-81"-15,0 0-6 0,-175-37-22 16,124 37-35-16,0 11-17 15,4 21-10-15,5 6-11 16,10 9-9-16,4 8-1 16,6 4-5-16,6 10-2 15,2 3 9-15,12 2-7 16,2 3-5-16,0 4 4 16,0-2-12-16,19 2 2 15,13-10-4-15,5-5 0 16,15-6 0-16,5-5-2 0,3-7 5 15,10-11-3 1,-7-9-1-16,-3-13-1 0,1-9 3 16,-12-6 1-16,-5 0-1 15,0-3 8-15,-13-20-3 16,1-11 15-16,-7-10 12 16,0-12 8-16,2-15-15 15,-11-19-10-15,-4-7-6 16,-12-5-3-16,0 5-4 15,-16 2 8-15,-31 12-9 16,-11 9 2-16,-8 8-4 16,-8 15-2-16,5 8 2 15,3 14-2-15,8 15-5 16,14 8 1-16,8 6-22 16,14 25-48-16,19 33-42 15,3 13-86-15,6 7-169 16,36-7-553-16</inkml:trace>
  <inkml:trace contextRef="#ctx0" brushRef="#br0" timeOffset="5">4213 2176 277 0,'0'0'244'0,"0"0"-137"16,0 0 6-16,0 0 14 15,0 0-53-15,0 0-21 16,-20-5-20-16,20 5-23 0,3 0-10 15,30 9 29-15,14 5 3 16,10-2 5-16,16-1-2 16,19-2-7-16,22-6-3 15,30 0-1-15,24-3 3 16,25 0 2-16,24 0-2 16,8 0-7-16,17 0-3 15,-8-6 6-15,-8 0-6 16,-20 3 2-16,-31 0 2 15,-29 1 6-15,-28-2-7 16,-29 2-6-16,-19-1 1 16,-12 0 0-16,-14 0-9 15,-10 0 8-15,-15 3-8 16,-3 0 2-16,-13 0 1 16,-3 0-3-16,0 0 3 0,0 0-2 15,0 0 4 1,0 0 3-16,0 0-13 0,0 0-1 15,0 0 0-15,0 0 0 16,0 0-9-16,0 0-10 16,0 0-27-16,0 0-65 15,0 0-86-15,0 0-89 16,0 0-210-16</inkml:trace>
  <inkml:trace contextRef="#ctx0" brushRef="#br0" timeOffset="6">7538 2005 509 0,'0'0'171'0,"0"0"-80"0,0 0 50 16,0 0-34-16,0 0-36 16,0 0-39-16,0-2-18 15,28-2-5-15,5 4 0 16,-2 0 6-16,-2 0-11 16,-4 0 13-16,0 0-10 15,-5 0 12-15,-10 0 3 16,-4 0-8-16,-6 0-4 15,0 0-4-15,0 0 3 16,0 0 2-16,0 0 0 0,0 9-7 16,-6 6-2-16,-16 10 10 15,0-1-8 1,-5 4 7-16,2-3-8 0,0-5 1 16,0 4-2-16,-2-5 0 15,5-7-1-15,11 0 3 16,3-10-3-16,8-2-2 15,0 0 0-15,0 0-6 16,8 3-3-16,17 2 0 16,6-1 10-16,7 2 3 15,-3-1 1-15,1 1-3 16,-5 2 0-16,-9-2 2 0,-3 0-3 16,-6 0 0-16,-4 0 0 15,-5-1 0-15,-4 0-2 16,0 1 2-16,0 6 3 15,-7-1 1-15,-21 7 16 16,-13-2-16-16,-1-1 6 16,-6-10-10-16,11-1-56 15,7-4-113-15,11 0-104 16,10 0-205-16</inkml:trace>
  <inkml:trace contextRef="#ctx0" brushRef="#br0" timeOffset="7">7736 1705 401 0,'0'0'371'16,"0"0"-241"-16,0 0-5 15,0 0 3-15,-195-60-33 16,160 60-39-16,1 0-12 15,-12 0-21-15,2 15-10 16,0 19-2-16,-3 3-5 16,6 6 2-16,5 6-3 15,1 8-1-15,13 17 0 16,6 9 1-16,10 9 2 0,6 1-2 16,0-1 2-1,6-9-7-15,26-12 2 0,6-13-2 16,9-15 0-16,11-12 0 15,2-5 3-15,10-14-3 16,-3-10 4-16,0-2-4 16,2 0 8-16,-1-11 7 15,-8-18 5-15,-7-6 14 16,-9-4 0-16,-11-12 5 16,-11-9 1-16,-9-21-16 15,-7-10-7-15,-6-3-6 16,0 2-2-16,-32 9-2 0,-21 15-3 15,-18 11 2 1,-15 13-5-16,-15 19-1 16,-1 14-4-16,14 11-4 0,17 0-21 15,24 18-49-15,19 28-59 16,12 7-126-16,13 3-241 16</inkml:trace>
  <inkml:trace contextRef="#ctx0" brushRef="#br0" timeOffset="8">3822 2849 72 0,'0'0'688'0,"0"0"-537"16,0 0 20-16,0 0-31 15,0 0-26-15,0 0-37 16,0-26-17-16,0 26-13 15,0 0-17-15,0 0-13 16,0 0-7-16,0 0-2 0,0 0-2 16,0 23-6-16,-3 17 3 15,-7 23 16-15,-6 14 17 16,4 9-20-16,-4 8-2 16,2 9-1-1,3 3 2-15,-3 9-6 0,5 1 2 16,2 1-1-16,1 0-4 15,6 8 4-15,0-9-4 16,-3 1 3-16,3 6-2 16,-3-11 0-16,3-4-3 15,0-11 5-15,0-22-8 16,0-20 8-16,0-25-3 16,0-12-5-16,0-12-1 0,0-4 0 15,0 1 4 1,0-3 0-16,0 0-1 0,0 0 2 15,0 0-4-15,0 0 3 16,0 0 0-16,0 0-1 16,0 0 2-16,0 0-3 15,0 0-2-15,0 0 1 16,0 0 0-16,0 0 1 16,0 0 0-16,0 0-1 15,0 0-1-15,0 0-2 16,0 0-4-16,0 0-15 15,0 0-36-15,3-5-48 0,19-4-42 16,0 0-194 0,-2 7-193-16</inkml:trace>
  <inkml:trace contextRef="#ctx0" brushRef="#br0" timeOffset="9">3548 5373 687 0,'0'0'138'0,"0"0"-22"16,0 0 27-16,0 0-104 16,0 0-19-16,0 0 5 15,38-68 2-15,-16 62-2 16,0 3-3-16,1 3-6 16,-4 0-5-16,0 0 4 15,-6 0-9-15,0 3-2 16,-4 11 1-16,-6 4 0 15,-3 10-3-15,0 7 12 16,-22 10 7-16,-22 7-2 0,-3-1-10 16,5-11-3-1,10-14-3-15,19-15-3 0,10-11 7 16,3 0-1-16,0 0 10 16,0 0 3-16,0 0 0 15,0 0-19-15,16 0-6 16,16 0 6-16,5 0 13 15,-1 0-10-15,-1 0-1 16,0 0-1-16,2-2-1 16,2-13 0-16,-4 1-21 15,-3-4-122-15,-12 2-137 16,-6-4-120-16</inkml:trace>
  <inkml:trace contextRef="#ctx0" brushRef="#br0" timeOffset="10">3946 5116 372 0,'0'0'307'0,"0"0"-176"16,0 0 0-16,0 0-17 15,0 0 38-15,0 0-70 16,-168-126-13-16,132 115-20 15,1 2-8-15,4 7-11 16,-1 2-5-16,4 0 1 0,-2 0-16 16,2 0-3-16,-4 22-7 15,1 13-2-15,-2 11 2 16,3 11 6-16,0 6-6 16,8 8 4-1,3 4-2-15,10 5-1 0,6 0 2 16,3-3 1-16,0-9-4 15,6-14 0-15,16-5-6 16,3-16 6-16,10 0 2 16,1-8-2-16,8-11-2 15,6-4 2-15,5-5 0 16,2-5 1-16,4 0 4 0,5 0-1 16,8-29 3-16,-5-5-2 15,4-8 9-15,-14-4 4 16,-10-5 2-16,-14-7 5 15,-10-13 1-15,-8-7 3 16,-11-2-10-16,-6 0-1 16,0 9-4-16,-23 5-7 15,-25 12 0-15,-5 5-5 16,-14 12-2-16,0 11-3 16,0 12-11-16,4 10-32 15,8 4-46-15,14 0-36 16,13 33-128-16,6 4-109 15,6 3-347-15</inkml:trace>
  <inkml:trace contextRef="#ctx0" brushRef="#br0" timeOffset="11">1629 4507 296 0,'0'0'232'0,"0"0"-89"16,0 0-4-16,0 0-21 15,0 0 12-15,0 0-40 0,-11-14-26 16,11 14-11 0,0 0-26-16,0 0-10 0,2 0-9 15,26 8 4-15,11 15 24 16,8 9-1-16,5 2-6 15,8 3-5-15,3 6-6 16,-2-2-6-16,-1-1 5 16,1 5-9-16,-1-3 2 15,0 6-1-15,4-4-4 16,-4 1 6-16,-2-1-5 16,-5-4-1-16,1 1 4 15,-4-11-6-15,-1-1-1 16,-5-3 4-16,-3-4-5 15,-2-4 4-15,-8-1-1 16,-5-3-4-16,-1-2 3 0,3 2 3 16,-1 0 0-16,4 1-3 15,-3-1 0-15,-2-2 1 16,-4-2 0-16,-2-1 0 16,-4 3-1-16,-4-7-2 15,1 4-1-15,-1-1 1 16,-2-2 1-16,-1 0-1 15,1-3-1-15,-1 0 1 16,1 3-1-16,-1-1 0 16,1-2 2-16,-4 3-2 15,3-4 1-15,-2 2-1 16,2-3 1-16,2 7-1 16,-3-3 0-16,-2 0 3 0,2-2-2 15,-5-3-1-15,3 3 0 16,1-1-3-16,-1 2 3 15,0-1 2-15,1 0-1 16,-1-1-1-16,3 2 2 16,-2-2-2-16,-1 1 0 15,-3-3 1-15,0 0-1 16,0 0 2-16,-3 0-2 16,0 0 1-16,0 0-1 15,0 0 0-15,4 3 0 16,2 3 1-16,0 0-1 15,7 2 2-15,-4-5-2 0,2-3-3 16,-6 3 0 0,1-3-41-16,-6 3-137 0,0-3-299 15</inkml:trace>
  <inkml:trace contextRef="#ctx0" brushRef="#br0" timeOffset="12">7525 2760 474 0,'0'0'169'0,"0"0"-43"15,0 0 5-15,0 0-13 16,0 0-25-16,0 0-19 16,0 0 1-16,0-17-13 15,0 17-11-15,0 0-7 0,0 0-5 16,0 0-11 0,0 0-7-16,0 0-8 0,0 0-3 15,0 0-2-15,0 0-7 16,0 0-1-16,0 24 1 15,0 3 6-15,0 11 4 16,0 5 0-16,0 0-5 16,0 5 1-16,-3 9 2 15,0-2-1-15,0-1 2 16,0 0-2-16,-4-2-1 16,-2 2 3-16,6 3-3 15,-7 9-2-15,1 5 5 0,-1 6-5 16,-2 2-1-1,2-8 0-15,4 0-1 0,-5-14-2 16,8-3 0-16,-2-8 1 16,-1-3-1-16,3 0 1 15,-5 0 1-15,8 5 0 16,-3 9 1-16,3 4-2 16,0 2 4-16,-3-1-2 15,1 1 0-15,2-3-1 16,0 0 1-16,0 1 2 15,0-4-5-15,0-6 3 16,0-5 2-16,0-6 0 16,0-6-4-16,-3-5 3 15,3-5 2-15,0-11-7 16,0-5 3-16,0-2-3 0,0-3 1 16,0 0 1-16,0-3-1 15,0 0-1-15,0 0 1 16,0 2 1-16,0-2-2 15,0 4-1-15,0-4 1 16,0 0 0-16,0 0 0 16,0 2 0-16,0 4 0 15,0 0 0-15,0 2 3 16,0-5-2-16,0 6 1 16,0 0-3-16,0-3 1 15,0 4-1-15,0 2 1 16,0 0 1-16,0-4 0 0,0-2-1 15,0-3 0 1,0 0 0-16,0-3 0 0,0 0 2 16,0 0-2-16,0 0 1 15,0 0-1-15,0 0 2 16,0 0 0-16,0 0 1 16,0 0-3-16,0 0-1 15,0 0-33-15,0-3-41 16,5 0-61-16,12 3-152 15,-6 0-43-15,0 3-154 16</inkml:trace>
  <inkml:trace contextRef="#ctx0" brushRef="#br0" timeOffset="13">7344 5390 465 0,'0'0'260'0,"0"0"-141"16,0 0 4-1,0 0-2-15,0 0-15 0,0 0-25 16,-6-11-18-16,6 11-3 16,0 0-13-16,0 0-6 15,0 0-2-15,0 0-13 16,-3 0-10-16,0 0-8 16,0 0-8-16,3 0-1 15,-7 15-3-15,-2 10 4 16,-4 9 3-16,1-2-1 15,-1-1 1-15,7-2-2 16,-2-6 0-16,5-6 0 16,3-8-1-16,0-7-5 15,0-2 2-15,0 0 0 16,0 0-9-16,14 0 1 0,17 0 6 16,10 0 5-1,0 0 1-15,0 0-1 0,-11-2 1 16,-5-4-4-16,-9 0 4 15,-3 3-1-15,-4-2 2 16,-3 1-2-16,2-4 3 16,-8 0 3-16,2-4 1 15,-2-2-3-15,0-3-1 16,0-1 5-16,0 2-7 16,0 4 1-16,0 3 9 15,0 4 0-15,0 2 3 16,-2 3 3-16,2 0-5 0,-5 0-12 15,5 0-1-15,0 0 0 16,0 11-12-16,0 12 9 16,0 6 3-16,0 2 2 15,0 1 1-15,0-1-2 16,0 3 1-16,0-2-3 16,0-7 3-16,0-1-1 15,0-5 0-15,0-5-10 16,0 1-29-16,0-6-60 15,5-1-60-15,-3-2-80 16,4-4-44-16,8-2-200 16</inkml:trace>
  <inkml:trace contextRef="#ctx0" brushRef="#br0" timeOffset="14">7706 5233 511 0,'0'0'212'0,"0"0"-87"15,0 0-9-15,0 0 16 16,-168-151-26-16,143 136-47 16,-4 9 0-16,7 1-13 15,0 5-13-15,-6 0-3 0,-8 0-21 16,-5 3-5-1,-6 26 1-15,-5 13-3 0,2 10 1 16,5 2-2-16,11 6 2 16,7 8 1-16,9 7-4 15,5 0 4-15,10 3 1 16,3-5-4-16,0-4 2 16,28 3 1-16,14-7-3 15,-1-3 1-15,7-7-1 16,3-9 3-16,6-15 1 15,6-13 0-15,1-10 0 16,6-8 0-16,-3 0 3 16,2-12 2-16,5-22 14 15,-8-5 0-15,-3-5 4 16,-14-1-6-16,-8 2 7 0,-10-7-1 16,-6 4-2-16,-6-4-12 15,-11-4 4-15,-8-10 0 16,0-1-5-16,-24-3-4 15,-13 1 0-15,-11 10-3 16,-5 12-6-16,-2 7 0 16,-5 15-2-16,-1 9-7 15,4 11-20-15,7 3-33 16,8 0-44-16,13 15-78 16,17 4-242-16,12 1-300 15</inkml:trace>
  <inkml:trace contextRef="#ctx0" brushRef="#br0" timeOffset="15">4350 5376 351 0,'0'0'188'16,"0"0"-91"-16,0 0 7 0,0 0-5 16,0 0-16-16,0 0-2 15,-30 0-15-15,27 0-22 16,0 0-4-16,3 0-7 15,0 0-10-15,0 0-6 16,0 0-17-16,3 0 0 16,30 0 0-16,8 0 16 15,15 0 2-15,12 0 7 16,17 0 1-16,17 0 10 16,11 0-6-16,15 0-11 15,5 0-3-15,4 0-8 16,6 0 1-16,3 0-7 0,-3 0 5 15,-6 0 0-15,-10-5 1 16,-20 2-2-16,-8-1 2 16,-14-1 1-16,-8 2-1 15,0-2-2-15,-11 0 4 16,-6 1-3-16,-5-1 0 16,-11 1-3-16,-3 4 3 15,-5 0-5-15,-8 0 1 16,-6 0 3-16,-3 0-5 15,-6 0 0-15,-4 0 0 16,4 0-1-16,-4 0-1 16,7 0 1-16,-2 0 5 15,5 0-5-15,-4 0 1 0,4 0 1 16,-3 0 0 0,0 0-1-16,-4 0-1 15,7 0 1-15,-3 0 0 0,1 0 1 16,-4 0 0-16,-7 0-2 15,-3 0 0-15,3 0 1 16,1 4 1-16,-1-2-1 16,0-2-1-16,1 3 0 15,-4-3 0-15,0 0 4 16,6 0-4-16,-2 0 0 16,2 4 1-16,1-4 2 15,-4 0-2-15,3 1 0 16,1-1 1-16,-1 0-2 15,2 0 1-15,-6 0-1 0,-2 0 1 16,5 0 0-16,-8 0 0 16,3 0-1-16,0 0 2 15,-3 0-2-15,0 0-3 16,0 0 2-16,0 9-24 16,-3 3-304-16,-39 2-381 15</inkml:trace>
  <inkml:trace contextRef="#ctx0" brushRef="#br0" timeOffset="16">4050 5110 455 0,'0'0'247'15,"0"0"-187"-15,0 0 42 16,0 0-4-16,0 0-20 16,0 0-30-16,0 0-7 15,-13 0-16-15,13 0-9 16,0 0-1-16,0-2-1 16,3-6 22-16,10-4 3 15,4-4-7-15,2 0 20 0,0-4-21 16,9-12-10-16,13-8-6 15,6-5 0-15,14-10-2 16,7-5-5 0,1-3-2-16,10-2 1 0,1-4-3 15,0 9-2-15,-11 10 2 16,-9 6-3-16,-8-2-1 16,-5 3 5-16,-3 1-4 15,5-8 3-15,-5 5 1 16,0-7-2-16,11-5-2 15,5-3 0-15,12-6 0 16,11-2 0-16,2 2-1 16,-2 3 0-16,-4 9 1 0,-8 8 0 15,-8 3 1-15,-5 7-1 16,-2-5 2-16,1 1 2 16,7-6-5-16,-4 6 4 15,-5-3-2-15,-11 12 0 16,-6 2 4-16,-10 7-4 15,-1 5 0-15,-8-1 3 16,-4 0 1-16,7-4-2 16,7-3 4-16,10-10-2 15,5-2-4-15,6 0 0 16,4 0 0-16,-2 8-1 16,-8 9 0-16,-16 6-1 0,-6 2 0 15,-6 4 1-15,-2-1 0 16,0-2 0-16,3-4 8 15,-1 1-1-15,3-4-2 16,0 5-3-16,-3-2-1 16,-1 4-1-16,1 3 0 15,4-4-1-15,-1 4 0 16,-3-1 2-16,-4 3-1 16,-5 0-1-16,-1 4 0 15,0-4 0-15,7-6 1 16,3 1 1-16,3 0 0 15,-4-2-1-15,1 6-1 16,-5-2 0-16,1 3 1 0,-2-2 1 16,-4 2-1-1,0 0-1-15,4 0 1 0,-1 4-2 16,4-4 3-16,-4 3 1 16,4-2-1-16,-7-2-1 15,7-1-1-15,1-2 5 16,0 3-3-16,3-2 1 15,-1 1-1-15,-3 2-2 16,-4-2 1-16,10-2 0 16,-3 2-1-16,3 0 2 15,-4-1-2-15,-2 1-2 16,1-1 2-16,2 3 0 16,-4-2 0-16,1-1 1 15,-7 1-1-15,4-4 0 0,-10-2-4 16,0 8-44-16,-79 0-270 15</inkml:trace>
  <inkml:trace contextRef="#ctx0" brushRef="#br0" timeOffset="17">2102 1912 551 0,'0'0'311'15,"0"0"-115"-15,0 0-2 16,0 0-42-16,0 0-59 15,0 0-39-15,0 0-31 16,5-15-3-16,-5 15-4 16,0 0-5-16,0 0-1 15,3 0-3-15,-3 11-4 16,0 12-2-16,-8 6 11 16,-9 2 6-16,-2 1-7 15,2-3-7-15,1-2-2 0,0 2 2 16,7-5-3-1,-1-6 1-15,7 1 1 0,3-5-3 16,0-5 0 0,0-1-1-16,0-2-2 15,0-4 3-15,0 7-7 0,0 0 3 16,19-1-6-16,0-2 4 16,14-3-3-16,-3 0 2 15,6-2-2-15,2-1 0 16,-4 0 8-16,-2 0-1 15,1 0-1-15,-11 0 2 16,-3 0 2-16,-4-7 0 16,-5-7 2-16,-1 0-3 15,1-1 2-15,-7-2 3 16,3 0-3-16,2 3 3 0,-8-3-3 16,2-1 0-16,-2 1-1 15,0 6 7-15,0-1-1 16,0 4 3-16,0 4 0 15,0-1 1-15,0 2-3 16,0 1-1-16,0 2 1 16,0-4 0-16,0 4-6 15,0 0 3-15,0 0-1 16,0 0-2-16,-2 0-2 16,-9 0 0-16,2 26 0 15,-7 11 1-15,6 12 0 16,4 5 1-16,3 1-2 0,3-1 0 15,0 3 1-15,0 0-1 16,-10 4-20-16,4 4-44 16,0-2-97-16,6-12-316 15</inkml:trace>
  <inkml:trace contextRef="#ctx0" brushRef="#br0" timeOffset="18">3247 3457 707 0,'0'0'173'15,"0"0"-49"-15,0 0 27 16,0 0-29-16,0 0-31 16,0 0-33-16,-7-16-6 15,7 16-4-15,0 0-12 16,0 0-13-16,3-3-6 15,4 3-13-15,8 0 0 16,9 0 1-16,1 0 0 16,0 0-2-16,-3 0-2 15,-3 0 0-15,-6 0-1 0,-1 5-1 16,-5 9 0 0,-4 7-1-16,-3 2 1 0,0 6 1 15,0 4 1-15,-19 5 2 16,-10 3-2-16,-2-2 0 15,1-2 3 1,5-2-4-16,3-13 0 0,13-6 2 16,6-9-2-16,3-7-1 15,0 0 1-15,0 0-1 16,0 0 1-16,0 0-2 16,18 0-3-16,11 0 5 15,7 0 3-15,-2 0-3 0,-2 0-14 16,-7 3-45-16,-9 5-123 15,-7 7-167-15,-9 5-276 16</inkml:trace>
  <inkml:trace contextRef="#ctx0" brushRef="#br0" timeOffset="19">1918 5236 558 0,'0'0'273'15,"0"0"-124"-15,0 0-31 16,0 0 22-16,0 0-22 16,0 0-49-16,27-118-8 15,-27 96-15-15,0 5-11 16,-8 3-11-16,-3 5-7 16,-6 7 0-16,-2 2-14 15,0 0-3-15,0 0-1 16,-3 0 1-16,3 18-1 0,2 3 2 15,6 2-1-15,8 0 1 16,-2 0-1-16,5 2-5 16,0 4 4-16,13 0-4 15,20-4 0-15,4 4 5 16,5-1-2-16,0 1 0 31,-1 0 2-31,-7-4 0 0,-8-1-1 0,-8-2-2 16,-5-1 2-16,-10-1-1 15,-3-3 2-15,0 3-5 16,-19-4 5-16,-15-1-1 16,-1-6 2-16,0-7-2 15,4-2 2-15,4 0 0 0,5 0 2 16,10-14-1-16,5-12 0 16,7-2-2-16,0-7 1 15,0-3-1-15,19-12 0 16,22-8-1-16,8-5-11 15,-2 6-41-15,-15 17-21 16,-23 15-79-16,-9 17-45 16,0 8-103-16,-16 0-417 15</inkml:trace>
  <inkml:trace contextRef="#ctx0" brushRef="#br0" timeOffset="20">5554 1559 349 0,'0'0'185'0,"0"0"-61"16,0 0-13-16,0 0 11 16,0 0-31-16,0 0-18 15,11-11-15-15,-11 11-23 16,0 0-13-16,0 0-17 15,0 0-5-15,0 17-5 16,0 20 5-16,-9 3 17 16,-10 1 2-16,0-13-11 15,6-2-2-15,4-12 0 16,2-3-5-16,4-7-1 16,3-4 1-16,0 3 1 15,0-3-1-15,0 0 2 0,0 0 2 16,0 0 1-16,0 0 1 15,0 0-3-15,13-7 3 16,6-4-7-16,3 3 0 16,6 2 0-16,2 3-2 15,1 0 0-15,4 3 1 16,-3 0 1-16,-7 0-2 16,-5 0 0-16,-4 12 1 15,-7 5-2-15,-6 9-2 16,-3-1 3-16,0-3 0 15,-6 2 2-15,-19-7-1 16,-8-5 2-16,-2-1 1 16,1-2-1-16,-1-3 2 15,7-4 1-15,-2-2-4 16,8 0-11-16,9 0-26 0,1 0-68 16,9 0-56-16,3 0-68 15,0-2-178-15</inkml:trace>
  <inkml:trace contextRef="#ctx0" brushRef="#br0" timeOffset="21">5546 1648 355 0,'0'0'161'0,"0"0"-46"16,0 0-10-16,0 0-20 0,0 0-25 15,0 0 5-15,8-80-25 16,42 60-20-16,20-5-4 16,5 4 8-16,5 1-8 15,-20 8-7-15,-21 7-2 16,-23 2-5-16,-16 3-2 16,0 0 0-16,0 0-18 15,0 0-80-15,-19 12-48 16,-11 11-206-16</inkml:trace>
  <inkml:trace contextRef="#ctx0" brushRef="#br0" timeOffset="22">5458 3181 325 0,'0'0'389'0,"0"0"-246"0,0 0-6 15,0 0-26 1,0 0 12-16,0 0-25 0,19-32-25 16,-16 32-18-16,-3 0-18 15,0 0-12-15,0 0-11 16,0 0-9-16,0 0-5 15,0 7-7-15,-6 18 7 16,-21 6 25-16,2 1-15 16,3-1-4-16,6-11-2 15,7 0-1-15,-1-6-3 16,7-8 2-16,3-3-2 16,-3-3 2-16,3 0 0 15,0 0 1-15,0 0-2 16,0 0-1-16,0 0 0 0,6 0-5 15,16 0 3-15,7 0 2 16,10-3 5-16,-1 0-5 16,-7 3 1-16,-6 0-1 15,2 0-2-15,-8 0 1 16,0 0 0-16,-4 12-1 16,-5 5 1-16,-4 6-1 15,-6-1 0-15,0 4 2 16,0-3 1-16,-6 0-1 15,-23-3 2-15,-5-6-2 16,-8 0 1-16,-3-8-2 16,-5-6 1-16,2 0-45 15,7 0-63-15,12 0-52 0,10-12-57 16,10-4-34-16,9-10-40 16,0-6-190-16</inkml:trace>
  <inkml:trace contextRef="#ctx0" brushRef="#br0" timeOffset="23">5471 3143 439 0,'0'0'176'0,"0"0"-37"16,0 0-1-16,0 0-18 15,0 0-31-15,0 0-28 0,31-28-24 16,-3 22-4-16,18-5-2 15,10-3 0-15,8-1 3 16,12-5-11-16,-3 2-11 16,-12 4-7-16,-20 6-4 15,-25 6-1-15,-16 2-15 16,0 0-59-16,-10 0-89 16,-21 5-84-16,-10 20-382 15</inkml:trace>
  <inkml:trace contextRef="#ctx0" brushRef="#br0" timeOffset="24">5711 5013 417 0,'0'0'238'15,"0"0"-75"-15,0 0-30 16,0 0 1-16,0 0-42 0,0 0-9 16,13-77-15-16,-13 66-5 15,3-3-21-15,-3 2-9 16,0 0-7-16,0 1-2 15,0 5-8-15,0 0-6 16,-16 4-7-16,4 2-3 16,-10 0-4-16,0 0 2 15,-4 0 2-15,4 0-10 16,2 14 10-16,9 3 2 16,0-3-2-16,5 4-1 15,6-4-8-15,0 4 2 16,0-5-8-16,0-1 4 0,9-10-6 15,13 2 3-15,2-4 2 16,1 0 8-16,6 0 4 16,-2 0 4-1,-1-4-2-15,-3-6-1 0,-5 0-1 16,-7 5 1-16,-7 5-1 16,-3 0 1-16,1 0 1 15,-4 0 1-15,0 0-1 16,0 0 0-16,0 0-2 15,0 9-5-15,3 13 5 16,0 10 6-16,0 2 5 16,-3 3-9-16,0 4-1 15,-3-2 0-15,-16 4-1 0,0-5-41 16,10-4-155 0,9-6-134-16</inkml:trace>
  <inkml:trace contextRef="#ctx0" brushRef="#br0" timeOffset="25">7846 3595 148 0,'0'0'474'0,"0"0"-275"16,0 0-78-16,0 0-5 16,0 0-11-16,0 0-22 15,0 0-6-15,6-49-22 16,-6 49-21-16,0 0-4 15,3 0-7-15,-3 0-2 16,0 0 0-16,0 0-2 16,0 0-8-16,0 0-11 0,0 35 0 15,0 11 3-15,-12 8 22 16,-4-2-12-16,3-13-5 16,-2 1-7-16,5-5 1 31,-2-2-1-31,5-7 2 0,1-8 0 0,3-7-3 15,3-8 1-15,0-3-1 16,0 0 0-16,0 0-3 16,0 0 2-16,0 0-4 15,0 0 1-15,22 0-7 16,13 3 11-16,2-3 1 16,9 0 1-16,1 0-3 15,0 0 2-15,-8-8-1 0,-7-4 1 16,-13 4 0-1,-7-7-1-15,-2-4 8 0,-7-2-3 16,-3-2 2-16,0-3-2 16,0 9-3-16,0-3 5 15,-6 9 1-15,-4 3 2 16,4 4 0-16,3 4-4 16,3 0 0-16,0 0-5 15,0 0 6-15,0 0-7 16,0 0 0-16,0 0-3 15,0 32-5-15,0 19 8 16,0 15 3-16,0 8-2 0,0 1 0 16,0 4-1-1,0 8 0-15,-19 4-30 0,-10 3-201 16,6-11-1111-16</inkml:trace>
  <inkml:trace contextRef="#ctx0" brushRef="#br1" timeOffset="26">0 3753 370 0,'0'0'169'0,"0"0"15"15,0 0-13-15,0 0-75 16,0 0-7-16,0 0-10 15,10-40-32-15,2 11-12 16,1-5 10-16,3-7 5 16,6-10-6-16,6-12-12 15,8-17-14-15,5-11-5 16,6-1-9-16,-1 12 1 16,-9 17 4-16,-11 20 0 15,-17 20 1 1,-6 12 3-16,-3 8 7 0,0 3-3 15,0 0-6-15,0 0-5 16,0 0-6-16,0 0-2 16,0 0-12-16,0 0-1 15,-3 3 1-15,-9 16 14 0,-7 10-6 16,3 3 6-16,2-6-14 16,9-3 11-16,-1-3-13 15,6-4-2-15,0 2-3 16,0-1 15-16,6 1-3 15,16 5-19-15,6-1 11 16,1 10 15-16,-1-4 0 16,-6 3-3-16,-3 1 4 15,-2-6 1-15,-9-1 0 16,0 1 0-16,-8-3-5 0,0-1-8 16,0-1 3-1,-13-7 3-15,-18-6 7 0,-8-4 5 16,-2-4-5-16,0 0-5 15,2 0 5-15,7-4-12 16,7-13-17-16,12-12-9 16,10 1-14-16,3-6-29 15,0-6-24-15,44-9 14 16,13 4-46-16,7 5-330 16</inkml:trace>
  <inkml:trace contextRef="#ctx0" brushRef="#br1" timeOffset="27">620 3204 352 0,'0'0'218'0,"0"0"-82"16,0 0-11-16,0 0-32 15,0 0-13-15,0 0-25 16,-16-41-19-16,10 41-36 16,-10 0 5-16,-1 14 7 15,-5 18-10-15,3 4 0 16,6 6-2-16,1-2 4 16,9-3-4-16,3-6 0 0,0-6 0 15,3-4 0-15,19-9 5 16,6-10-2-16,2-2-2 15,-2 0 2-15,1 0 1 16,-4-6 3-16,-6-11-1 16,-10-6 2-16,-3 0 6 15,-6-8-7-15,0-3 12 16,0 0-1-16,-18 0-4 16,-14 1-2-16,-3 5 0 15,1 8-10-15,1 9 1 16,5 6-3-16,6 5 0 15,-1 0-4-15,8 0 4 16,2 0-1-16,4 11 1 0,4 11 0 16,5 7 2-1,0 2-2-15,11 1-3 0,17-6 1 16,10-6-2-16,3-9 0 16,1-8-6-16,2-3 10 15,-3 0 1-15,-6 0 2 16,-5-14 0-16,-5-6 0 15,-6-4 3 1,-10 1-4-16,1-2 2 0,-7-1 10 16,0 3-9-16,-3 6 10 15,0 4 3-15,0 0-3 16,0 11 6-16,0-1 4 0,0 0 2 16,0 3-20-1,0 0-7-15,0 0-6 0,0 0-12 16,0 21 18-16,0 4 0 15,0-2 4-15,3-3-4 16,10-6 1-16,-1-7-2 16,1 1 0-16,4-6 1 15,-6 1-2-15,3-3 2 16,-1 0 0-16,-4 0 8 16,1 0-4-16,-1-9 1 15,-6 4 2-15,0 1-6 16,-3 2 6-16,0-1 2 15,0 0-8-15,0 3-1 16,0 0 0-16,0 0-6 16,0 0 1-16,3 0-7 15,4 0 9-15,2 0 2 16,1 3 1-16,-4 2 1 0,4 0-1 16,-4-5-3-16,-3 0 3 15,0 0 1-15,0 0 5 16,-3 0-2-16,10 0-3 15,-1-1 7-15,2-13-4 16,0-7-3-16,-3 4 4 16,-2-6-4-16,3 1 0 15,-2-2 0-15,2 7-1 16,-6 5 0-16,0 10 0 16,-3 2 0-16,0 0 0 0,0 0-7 15,7 0 6-15,2 0-7 16,4 0 1-16,3 2 3 15,-4 16 2-15,1-4 1 16,-4 3-1-16,2 1-4 16,-6-5 6-16,1 5 1 15,5-4-1-15,-5-2 0 16,4 0-1-16,-4-4 1 16,0-2 0-16,4-5 3 15,-4-1-3-15,0 0-2 16,7 0 2-16,-3 0 5 15,5-1-3-15,1-19-1 16,0-4 3-16,4-2-2 16,-4-1-1-16,2-8 0 15,1 1-1-15,0-1 1 0,0 9-1 16,-6 10-1-16,-4 7 0 16,1 9-1-16,-4 0-6 15,8 0-6-15,-3 0 7 16,3 20 2-16,-1-3 2 15,-7-3 0-15,-3-2 1 16,0-7 1-16,-3-1 0 16,0-4 1-16,0 0-1 15,0 0 1-15,0 0 9 16,0 0 1-16,0-4-4 0,0-13-5 16,-6-3-1-1,-8 4 0-15,3 1 0 0,0 4-2 16,0 5-1-16,0 3 1 15,0 3-14-15,-3 0-8 16,4 9 15-16,4 19 9 16,0 6-2-16,6 3-1 15,0 1-8-15,0-7 5 16,25-8 1-16,0-9 2 16,5-5 2-16,1-6-1 15,1-3 2-15,-1 0 1 16,1 0-1-16,-4-26 2 15,-1-3 0-15,-8-5-2 16,-4 0 4-16,-5-4-4 16,-7 2 2-16,-3-2-2 0,0 7 1 15,0 9 1-15,0 7 3 16,-10 12 5-16,1 3-4 16,-4 0-6-16,7 26-11 15,3 10 7-15,3 11 8 16,0-7-2-16,0-3 1 15,13-12-3-15,15-8 0 16,0-9-5-16,5-4-2 16,8-4-18-16,-6 0-55 15,-7-6-126-15,-18-17-169 16</inkml:trace>
  <inkml:trace contextRef="#ctx0" brushRef="#br1" timeOffset="28">975 3143 59 0,'0'0'107'15,"0"0"-25"-15,0 0-9 16,0 0-4-16,0 0-26 16,0 0-13-16,-12-8 13 15,12 5-10-15,0 3 1 16,0-4-6-16,-4 4 10 15,4-2 27-15,-3-1-24 16,0 0-2-16,-3-2-2 16,3 2-1-16,3 0 12 15,0 3-10-15,0 0 0 16,0 0-5-16,0 0-8 16,0-3-4-16,0 3-6 0,0 0 0 15,0 0-4-15,0 0 3 16,0 0-6-16,0 0 1 15,0 0-4-15,0 0-5 16,0 0-10-16,0 17 8 16,0 17-4-16,-13 4-91 15,-6 5-138-15,0 2-319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14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43 235 825 0,'0'0'126'0,"0"0"-35"16,0 0 53-16,0 0-52 15,0 0-42-15,0 0-16 16,0 0-23-16,-6-15-9 16,6 48 8-16,-4 15-1 15,-3 4 20-15,-2-4-7 16,-2-3-3-16,8-9 1 15,0-9-16-15,3-9 0 16,0-9 6-16,0-9-6 16,0 0 0-16,0 0 7 0,0 0 13 15,0-9 46-15,0-18-32 16,0-10-9-16,0-17-21 16,0-6-1-16,14-15-7 15,-2-3 0-15,5 6 2 16,-7 12 0-16,-6 21-2 15,3 20 0-15,-1 13 0 16,-3 6 1-16,2 0-2 16,4 0-7-16,11 25-8 15,9 25 10-15,15 20 6 16,-4 2 0-16,-3 10-8 16,-4-5 11-16,-2-7-6 15,-11-16 3-15,0-15 0 0,-7-18-2 16,-2-9 2-16,-2-9-1 15,-1-3-2-15,-2 0 4 16,8 0-1-16,1-27 3 16,2-12 3-16,0-7 17 15,-14 2-16-15,1-14-1 16,-4-4 1-16,0-2-7 16,0 10 3-16,0 15-3 15,0 15 0-15,0 14-6 16,0 8-9-16,0 2-22 15,0 0-42-15,0 30-79 16,0 18 2-16,0 13-62 0,14-1-160 16</inkml:trace>
  <inkml:trace contextRef="#ctx0" brushRef="#br0" timeOffset="349">665 551 218 0,'0'0'344'0,"0"0"-183"15,0 0-12-15,0 0-28 16,0 0-29-16,0 0-43 16,-17-72 21-16,11 72-15 15,6 0-21-15,-3 0-34 16,3 0-1-16,0 9-6 16,0 18 5-16,0 0 4 15,26 3 2-15,4-9-2 16,4-3-2-16,-8-9 5 0,0-9-4 15,-5 0 7-15,-4 0 13 16,-3-18 23-16,-8-12 19 16,-6-3-28-16,0 0-3 15,0 3-11-15,-23 0-15 16,-7 9-5-16,2 5-1 16,5 5-7-16,11 11 1 15,1 0-24-15,8 0-61 16,3 9-69-16,0 20-39 15,0 2-120-15</inkml:trace>
  <inkml:trace contextRef="#ctx0" brushRef="#br0" timeOffset="480">1050 539 150 0,'0'0'572'0,"0"0"-438"15,0 0-3-15,0 0-30 16,0 0-52-16,0 0-49 15,9-18-38-15,8 18-191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18.8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0 169 736 0,'0'0'152'0,"0"0"-88"15,0 0 55-15,0 0-28 16,0 0-59-16,0 0-22 15,73-19 1-15,-12 19 4 16,5 0 13-16,-2 0-8 16,-1 0 5-16,-10-3 2 15,-9-6 5-15,-13 0 12 16,-8 3-25-16,-14 0 4 16,-1-2 14-16,-8-5-10 0,0-1 0 15,0-5-21 1,-23 1-1-16,-18 0-10 0,-2 3 4 15,3 6 1-15,9 6 4 16,18 3-3-16,5 0-1 16,8 0 0-16,0 0-2 15,0 0-2-15,21 0-3 16,19 15 7-16,11 0 12 16,-4 3-10-16,2-3-2 15,-5 4 2-15,-10-5 0 16,-8 5 0-16,-12-5-2 15,-11 1 0-15,-3 4-7 16,0 2-2-16,-20-3-41 16,-14 5-100-16,1 2-63 0,-4 2-170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16.3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0 324 754 0,'0'0'172'0,"0"0"-59"0,0 0 13 15,0 0-47-15,0 0-44 16,0 0-22-16,0 33 20 16,0 12 28-16,3 0-37 15,4 4-5-15,3-5 1 16,-1 2-17-16,2-5 7 15,-2-1-10-15,2-10 0 16,-5-12 4-16,0-9-3 0,2-9-1 16,-5 0 6-1,14 0 7-15,10-36 47 0,10-15-14 16,6-9-32-16,-7 0 17 16,-2 6-25-16,-14 2-1 15,-6 13 0-15,-5 9-4 16,-2 12 0-16,-7 6-1 15,3 6-31-15,-3 3-41 16,14 3-105-16,0 6-116 16,-5 36-36-16,2 12-338 15</inkml:trace>
  <inkml:trace contextRef="#ctx0" brushRef="#br0" timeOffset="662">410 600 565 0,'0'0'115'0,"0"0"1"0,0 0 6 16,0 0-21-16,0 0-9 16,0 0-32-16,34-168 15 15,-34 145-14-15,0 4-1 16,0 7-12-16,0 6-22 16,0 3-13-16,0 3-13 15,-3 0-3-15,-14 15-3 16,-3 30 0-16,0 10 6 15,3 1 6-15,11-4-5 0,6-7-1 16,0-6 1 0,9-12 2-16,19-12-4 0,-2-9 2 15,4-6-1-15,4 0 15 16,2-30-14-16,1-6 5 16,0 0-4-16,-4 0-1 15,-6-4 6-15,-3 7-7 16,-4 6 0-16,-8 10 3 15,-1 7-3-15,-8 10-1 16,3 0 0-16,2 0-14 16,1 21 13-16,5 12-4 15,-4 6 0-15,-7 3 3 16,5-2 4-16,1-4-1 16,2-12 0-16,4-9 2 15,5-9-1-15,11-6-1 0,5 0 0 16,12-18 10-1,5-25-9-15,1-7 2 0,-1-10-2 16,-13 0-1-16,-14-13 15 16,-8-8 6-16,-12-10 11 15,-6 8-1-15,0 10-18 16,0 22-2-16,-10 27 12 16,0 16-12-16,3 8-6 15,1 0-5-15,-5 14-13 16,-9 43 12-16,5 24 2 15,1 12 2-15,3 4-1 16,11-3 1-16,0-11-4 16,0-13 1-16,0-16-21 0,0-9-31 15,0-15-43-15,8-12-43 16,18-12-60-16,8-6-104 16,2-3-247-16</inkml:trace>
  <inkml:trace contextRef="#ctx0" brushRef="#br0" timeOffset="1010">1009 438 512 0,'0'0'84'15,"0"0"9"-15,0 0 35 16,0 0-53-16,0 0-71 16,0 0 28-16,124-29 23 15,-44-2 15-15,0 4-16 16,-14 0-8-16,-15 9 0 0,-18 6 5 15,-16 6-12-15,-11 0 12 16,-6 3-20-16,0 3-12 16,0 0-14-16,0 0-5 15,0 36-16-15,0 18 16 16,0 6 11-16,0 3 2 16,-3-3-12-1,-3-5 0-15,6-10 8 0,0-9-6 16,0-6-3-16,0-9 0 15,0-3-2-15,0-15-9 16,0-3-76-16,0 0-4 16,3-9-4-16,8-27-110 15,-2-12-202-15,-9-6-84 0</inkml:trace>
  <inkml:trace contextRef="#ctx0" brushRef="#br0" timeOffset="1289">1457 170 460 0,'0'0'58'15,"0"0"69"-15,0 0-27 16,0 0 11-16,0 0-7 16,0 0-26-16,-54-126-5 15,47 126-27-15,1 0-30 16,3 0-5-16,3 4-8 16,0 13-3-16,0 1 5 15,0-3 3-15,23-9-6 0,7-6 7 16,1 0 9-1,-5 0 34-15,-6 0-27 0,-13-9-8 16,-4 1 4-16,-3 2-21 16,0 0 0-16,0 2-3 15,-13 4-52-15,-12 0-17 16,10 16-56-16,7 17-65 16,8 11-120-16</inkml:trace>
  <inkml:trace contextRef="#ctx0" brushRef="#br0" timeOffset="2013">1741 399 573 0,'0'0'166'16,"0"0"-77"-16,0 0 15 16,0 0-3-16,0 0 19 15,0 0-66-15,-87-81 0 16,67 81-2-16,-1 18-35 15,4 18-7-15,8 12 7 16,3 1-8-16,3 5 8 16,3-6-8-16,0-3-9 15,0-3 12-15,12-9-11 16,8-12-1-16,10-9 6 16,7-12-5-16,17 0 12 0,10-21-11 15,-1-21 4 1,-4-9 9-16,-8-3-14 0,-21-4 1 15,-13 2 9 1,-14 1-4-16,-3 10 28 0,0 12-12 16,-3 15-1-16,-11 6 6 15,8 12-28-15,3 0 0 16,-11 0-6-16,1 39 2 16,-7 6 4-16,0 12 0 15,9-2 3-15,5-1-5 16,6 0 5-16,0-12-3 15,0-6 0-15,0-15-1 16,23-6-2-16,18-15 3 16,8 0 0-16,15-18 10 0,-1-24-7 15,-2-3-2 1,-12-3 4-16,-11 0-4 0,-12-1 6 16,-15 1-7-16,-11 3 0 15,0 3 4-15,0 9-4 16,-28 9-1-16,5 12-1 15,2 12-8-15,6 0 7 16,1 15-6-16,0 24 9 16,8 9-5-16,6-3 5 15,0 1 0-15,0-5 0 16,6 1 3-16,11-5-3 16,0-4 0-16,-3-3 0 15,-5-6 1-15,8 3-1 16,-7-3 0-16,-2-9 0 15,-5-3 2-15,-3 0-6 0,0-6 2 16,-38 3 2-16,-14 3-13 16,-3-12-43-16,3 0-67 15,8 0-84-15,16 0-240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38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0 679 0,'0'0'51'0,"0"0"-28"15,0 0-23-15,0 0-32 16,0 0 13-16,0 0 19 16,0 0 50-16,270 51 17 15,-120-9-18-15,27 11-15 16,26 1-3-16,33 0 0 16,23-6 20-16,24 1-5 0,-9-1-21 15,-23 7-18 1,-34 2-3-16,-47 3-3 0,-27 0 2 15,-28 4-3-15,-29-7 0 16,-17-12 4-16,-17-5-4 16,-21-11 0-16,-12-12 0 15,-9 0 0-15,-10 0-1 16,0 12-1-16,-51 14 2 16,-35 6 4-16,-29 8 3 15,-12-6-6-15,-2 3-1 16,5-2 2-16,0 5 3 15,-10 9 0-15,-18 5-2 16,-32 6 5-16,-16 0 4 0,-20 3 1 16,-2-2 3-16,12-7-2 15,26-14-7-15,44-13 3 16,58-19-9-16,43-11-1 16,33-5-1-16,6-4-5 15,0 5-4-15,17 0-2 16,30 2 9-16,29-9-5 15,29-3-83-15,8 0-247 16</inkml:trace>
  <inkml:trace contextRef="#ctx0" brushRef="#br0" timeOffset="652">2977 1023 263 0,'0'0'167'0,"0"0"-69"16,0 0-10-16,0 0 7 15,0 0-6-15,0 0-8 16,0-46-42-16,0 46-28 16,0 3-11-16,-3 40 0 15,-16 20 20-15,-20 29 46 0,-15 16-17 16,-32 23 19 0,-24 27-11-16,-30 16-20 15,-22 24-1-15,-17 24-19 0,-14 24-4 16,-10 23-2-16,-8 18 31 15,-1-8-7-15,12-13-6 16,13-26-9-16,27-34-2 16,28-34 0-16,26-27-6 15,23-19-2-15,17-17-5 16,11-14-2-16,21-24 1 16,9-26-3-16,15-21 0 15,7-16-1-15,3-2 4 16,0-5-4-16,0 4 0 15,0-5-1-15,0 0 1 0,0 0-21 16,6 0-107-16,46-46-202 16,14-29-222-1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20.7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69 217 617 0,'0'0'252'16,"0"0"-95"-16,0 0 0 0,0 0-30 16,0 0-57-16,0 0-24 15,0 0-10-15,0-14-8 16,0 14-8-16,0 0-4 15,0 0-12-15,0 0 5 16,0 0-9-16,0 21 0 16,-8-1 7-16,2 10-6 15,6-3 0-15,0 4 4 16,3-2-1-16,25-2-2 16,-1 0 2-16,2-2 0 15,2-4 0-15,-5 0 1 16,-2-3-2-16,2 0 1 15,0 3 3-15,-2-2 2 0,0 4-3 16,-11 1 2-16,-10 0-5 16,-3-2 1-16,0-1-4 15,0-4 0-15,-26 5 0 16,-12-7 2-16,-11 2 3 16,-1-5-5-16,-1-5-2 15,4-4-41-15,10-3-58 16,14 0-81-16,11-10-63 15,12-34-127-15</inkml:trace>
  <inkml:trace contextRef="#ctx0" brushRef="#br0" timeOffset="188">209 97 257 0,'0'0'435'0,"0"0"-258"16,0 0-72-16,0 0-19 15,0 0-24-15,0 0-36 16,187-81-16-16,-123 75-4 16,6 0-6-16,-4 2-36 15,-15 4-113-15,-24 0-137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21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 2 568 0,'0'0'150'0,"0"0"-150"16,0 0 31-16,0 0 5 15,-70 160 72-15,56-112-81 16,8-18-16-16,6-12-4 16,0-9-4-16,0-6 2 15,0-3 0-15,0 0 2 0,0 0 3 16,9-15 8-1,5-21 0-15,1-9-8 0,-1 3-3 16,-3-3 2-16,-5 6 26 16,1 12-26-16,-4 8 11 15,-3 17-1-15,4 2-17 16,3 0-2-16,2 14-17 16,5 22 15-16,0 10 1 15,-2 2 1-15,-1-1 2 16,-2 5-2-16,5 2-1 15,-1-3-121-15,1-9-199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15.9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272 311 596 0,'0'0'232'0,"0"0"-94"16,0 0 14-16,0 0 4 15,0 0-61-15,0 0-77 16,-27-43-5-16,-4 59-2 16,-1 17-9-16,5 5-2 15,10-1 2-15,14-4 1 16,3-9-3-16,3-6 0 15,27-9 0-15,4-9 7 16,3 0-5-16,6-7 4 0,-4-22 6 16,1-7-8-16,-5-1 19 15,-18 2-2-15,-11-7 2 16,-6-4 29-16,0 4-42 16,-3 3 0-16,-24 15 1 15,-7 9-6-15,-6 15-10 16,0 0 3-16,7 3 2 15,2 30-10-15,19 12 11 16,12 1-2-16,0 2-1 16,6-7-6-16,37-10-2 15,10-14-13-15,4-11 14 16,7-6 4-16,-1 0 1 16,-2-33 4-16,-4-6 2 15,-13-5 2-15,-12-2 8 16,-18 1 4-16,-11-3 1 0,-3 3 25 15,0 9-32 1,-14 9 8-16,-6 9-8 0,8 9-9 16,4 5-2-16,-4 4-1 15,-2 25 2-15,-6 35-8 16,-4 24 11-16,7 15-3 16,2 15 0-16,4 16 6 15,2 14-6-15,4 7 0 16,5-1 0-16,0-5-7 15,0-13 2-15,20-21-29 0,0-36-16 16,0-32-19 0,4-41 48-16,4-4 21 0,10-56 10 15,0-14 37-15,-4-12-37 16,-14-7 19-16,-20 2-9 16,0-8-16-16,-11 4-1 15,-36 11-3-15,-10 17-35 16,7 28-45-16,16 16-104 15,22 9-117-15,12 0-211 16</inkml:trace>
  <inkml:trace contextRef="#ctx0" brushRef="#br0" timeOffset="6472">0 1396 671 0,'0'0'148'0,"0"0"-54"16,0 0 3-16,0 0 5 16,0 0-58-16,0 0-29 15,17-36-15-15,-17 39-13 16,0 18 13-16,3 4 15 0,2-2-8 15,1-2-3-15,-3-3-3 16,4 1 2-16,0 2 3 16,-1-6-5-16,4-3 2 15,-2-6 1-15,1-4-2 16,11-2-2-16,3 0 1 16,8-8 4-16,5-25 1 15,1-7-3-15,0 5 0 16,-7 4 1-16,-13 14-3 15,-11 7 1-15,-6 10-1 16,0 0 4-16,0 0-5 16,0 0-3-16,8 10-14 15,-5 25 12-15,3 13 3 0,0 0 2 16,2 4-2-16,-2-1 1 16,4-3 1-16,4 0-126 15,3-2-144-15,9-5-479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24.2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212 477 719 0,'0'0'52'0,"0"0"-3"15,0 0 50-15,0 0-32 16,0 0-41-16,0 0-26 15,-70 0 0-15,102 0 10 16,2-17 10-16,4-7 16 16,-9-3 9-16,-6 6-6 0,-9 2-9 15,-14 1 13 1,0 7 11-16,0 1-22 0,0 1-26 16,-23 9-6-16,-11 0-6 15,1 0 4-15,-7 15 2 16,-6 24 0-16,2 13 3 15,-1 5-2-15,19 0 3 16,13-3-4-16,13-3 0 16,0-9 0-16,44-8 0 15,12-13-10-15,15-15 4 16,8-6-5-16,5 0 11 16,-1-33 4-16,-8-7-3 15,-16 1 1-15,-8-3 1 16,-22 0 2-16,-8 3-1 0,-18 2-1 15,-3 10 15-15,0 6 3 16,-13 3-13-16,-18 16-4 16,-1 2-4-16,-2 0-1 15,-4 2 0-15,9 29-2 16,-5 4 3-16,11 5 0 16,10-1 0-16,5-3 0 15,8-6 0-15,0-6 0 16,14-9-2-16,10-6-12 15,5-9-3-15,2 0 11 16,-1-6 6-16,10-27 3 16,-3-9 0-16,3-6 2 15,-7-12 2-15,-7-6-1 16,-15-9 14-16,-11-4 4 16,0-5 9-16,-11 15 8 0,-15 12-20 15,6 24 7-15,0 17-6 16,13 14-4-16,4 2 1 15,0 0-19-15,0 20-7 16,-2 28 4-16,-4 25 3 16,6 8 1-16,3 0 1 15,0 4-2-15,12-4 0 16,19-9 0-16,7-9 7 16,-3-15-7-16,12-15-4 15,1-12 4-15,-2-15-3 0,7-6 3 16,1 0-1-1,2-30 1-15,-5-6 0 0,-15-6 1 16,-16 0-1-16,-9-3 3 16,-11-3-3-16,0 12 1 15,0 9-1-15,-17 11-1 16,-3 10-3-16,-7 6-4 16,4 0-4-16,0 33 7 15,3 10 5-15,9 1-2 16,11-1 1-16,0-10 1 15,0-9-2-15,14-12-13 16,9-9 1-16,0-3 8 16,-6 0 6-16,1 0 1 15,-6 0 1-15,2-3 1 16,-8-6 0-16,-3 6-1 0,-3 3 0 16,0 0-1-16,0 0-1 15,0 0 0-15,0 12-7 16,0 24-4-16,0 21 11 15,-12 16 5-15,-8 8 0 16,-1 6-5-16,-5 6 8 16,-2 1 3-16,2-4-1 15,0-3-2-15,-4-9-2 16,-4-5-4-16,4-13-1 16,3-10-1-16,0-13-1 0,-2-16 1 15,6-6 0 1,-1-13 1-16,-4-2 7 0,2 0-6 15,3-23 6 1,-1-16-8-16,11-18-4 0,13-13-7 16,3-23 0-16,48-12-12 15,22 0 6-15,7-1-9 16,10 13 0-16,0 12 20 16,-3 2 0-16,-10 10 5 15,-10 9 1-15,-13 3 2 16,-15 3-1-16,-8 9 3 15,-8 0 5-15,-13 9 7 16,-3 9 7-16,-7 3-10 16,0 5-1-16,0 10 11 15,0 1-7-15,-4 4-10 0,-12 2-6 16,-4 2-1-16,0 0-2 16,0 0 0-16,0 33-1 15,-4 11 4-15,1 16 1 16,6 7 1-16,8-10-1 15,9-3-1-15,0-6-1 16,6-15 1-16,27-12 0 16,4-12-1-16,6-9 1 15,4 0 2-15,4-17 1 16,2-20-1-16,-2-11 1 16,-5-6-3-16,-10-3 2 15,-5-6 0-15,-14 2-2 0,-14 5 3 16,-3 10 0-1,0 13-2-15,0 12-1 0,0 15 0 16,-8 0-1-16,-1 6-5 16,-8 6-8-16,-3 34 7 15,0 7 5-15,13 8 4 16,7-7-4-16,0-3 1 16,27 3 1-16,7 0 1 15,6-3 0-15,-7-6-2 16,-7-3 1-16,-6-5 0 15,-12-4 0-15,-5-4 1 16,-3-7-1-16,0-5 0 16,0-1 0-16,-31-1 0 15,-5-1 3-15,-15-4-3 16,-1-4 0-16,-6 0-24 0,9 0-81 16,8 0-86-1,18-21-214-15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24.7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44 100 852 0,'0'0'106'16,"0"0"-69"-16,0 0 46 15,0 0 12-15,0 0-51 16,0 0-22-16,-44 9-18 16,84-7-4-16,18 2 22 15,8-4-1-15,4 0-5 16,0 0-1-16,-13 0 0 15,-10 0-1-15,-10 0-3 16,-17 0 0-16,-3 0 0 16,-14 0 16-16,-3 0-1 15,0 0 9-15,0-4 5 0,0-11-3 16,-3-3-30 0,-25 1-7-16,-4-2-1 0,-2 5 0 15,4 1 1-15,7 5 10 16,12 4-8-16,8 2 0 15,3 2-2-15,0 0-3 16,0 0 2-16,0 0-1 16,11 0-1-16,21 0 2 15,20 0 1-15,0 14 2 16,-5 13 1-16,-4 3 1 16,-12 7 5-16,-7-4-3 15,-12 0-1-15,-4 0-1 0,-8-3-4 16,0 0 0-1,-27 0-5-15,-18 3-56 0,-7-6-174 16,-6-3-104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29.7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49 768 0,'0'0'233'0,"0"0"-140"16,0 0 18-16,0 0-4 15,0 0-20-15,0 0-39 16,0 0-13-16,-66-4-8 15,83 4-17-15,22 0-1 16,12-6 12-16,12 0-10 16,-2 0 7-16,-12 1-4 15,-2-1-3-15,-16-4-1 16,-16 8-1-16,-1-2-3 16,-14 4-3-16,0 0-2 0,3 0-1 15,1 12-3 1,6 34 3-16,-3 14 1 0,-1 15 8 15,-6 6-2-15,0 3-4 16,0-2 3-16,0-10-2 16,0-12 0-16,0-12-2 15,0-12 1-15,0-12-3 16,0-12-1-16,0-5-13 16,0-5-34-16,0-2-38 15,-3 0-64-15,0 0-75 16,-7-18-127-16,-7-9-376 15</inkml:trace>
  <inkml:trace contextRef="#ctx0" brushRef="#br0" timeOffset="151">197 524 415 0,'0'0'235'0,"0"0"-100"16,0 0-14-16,0 0-8 16,0 0 10-16,0 0-4 15,266-76-31-15,-142 47-29 16,7-4-30-16,-10 5-25 15,-25 8-4-15,-25 5-116 16,-35 5-292-16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1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41 205 409 0,'0'0'337'0,"0"0"-151"15,0 0-51-15,0 0-6 16,0 0-15-16,0 0-21 16,11-54-28-16,-11 48-17 0,0 0-7 15,0 3-14-15,-4 3-2 16,1 0-7-16,-1 0-8 16,1 0-10-16,-7 9-1 15,-1 18 1-15,2 12 1 16,3 4-1-16,6 1-1 15,0 4 1-15,6-2 1 16,34-1-1-16,13-12 0 16,8-3 1-16,5-15 1 15,-2-9 0-15,-7-6 0 16,-4 0 3-16,-16 0-3 16,0-18 1-16,-4-18 15 15,-10-6 1-15,-6-9-5 16,-14-15-1-16,-3-4 0 0,-3 1-10 15,-37 9 5 1,-7 12-7-16,-2 17 0 0,2 14-1 16,4 7-3-16,-1 10-2 15,-1 0-5-15,-4 19 6 16,2 20-26-16,7 9-77 16,17 6-68-16,23-3-177 15,9-11-379-15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2.9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8 205 525 0,'0'0'232'0,"0"0"-95"15,0 0-1-15,0 0-11 16,0 0-27-16,0 0-30 16,-8-24-6-16,8 12 9 15,0-6-9-15,8-3-39 16,9-6-9-16,2 5 8 15,-2 1-12-15,-3 13 5 16,-5-1 0-16,-6 3-4 16,8 2-1-16,-2-4-5 15,5-1 0-15,0 3-2 16,-7 0-1-16,-4 2 0 16,-3 4-2-16,0 0-2 15,3 0-1-15,8 6-5 16,1 34 6-16,2 8 2 0,3 12 3 15,-8 3-3-15,-1 4 3 16,-2-4-2 0,0-6 1-16,-2-3 0 0,3-6 3 15,0-9-5-15,-4-9-1 16,0-6 1-16,-3-9 3 16,0-9-2-16,0-3-1 15,0-3 3-15,0 0-1 16,-13 0 2-16,-21 0 0 15,-6 0 4-15,0 0-8 16,10-3 2-16,4 0-1 16,9 3-1-16,6-3 0 15,5 3-1-15,6 0-1 16,0-2-2-16,0 2 1 16,17 0-3-16,26 0-4 0,18 0 10 15,15 0 2-15,15 0-2 16,-4-6 3-16,0-4-5 15,-11 4 2-15,-10-3 0 16,-8-3 0-16,-12 3 0 16,-5 0-1-16,-18 6-55 15,-9 3-122-15,-14 0-270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3.8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82 36 37 0,'0'0'888'16,"0"0"-704"-16,0 0-39 15,0 0-13-15,0 0-51 16,0 0-46-16,0-36-9 0,0 36 0 15,0 0-8-15,0 0-9 16,0 0 3-16,0 0-3 16,0 12-6-16,0 21-2 15,-14 6 8-15,2 7 5 16,-5 1-5-16,3-1-1 16,1-7-5-16,6-6 1 15,4-9-4-15,3-6 1 16,0 0 0-16,0-3-1 15,23 0-3-15,8-3 3 16,4-3 4-16,6-6-4 16,7-3 2-16,1 0 0 15,1 0-2-15,-13 0 2 0,-20 0-1 16,-7 0 1-16,-10 0 4 16,0-3-1-16,0-9-2 15,3-3 8-15,0-6-6 16,-3-3 4-16,0 0-5 15,0 3 7-15,0 3-3 16,0 6 4-16,0 5 4 16,0 5-2-16,0 2 0 15,0 0-7-15,0 0-7 16,0 0-1-16,0 0-4 16,0 33-3-16,0 9 5 15,0 12 3-15,0 6 6 0,0-6-4 16,0 0-1-1,4-2 3-15,0-7-3 0,2-6-1 16,-6 3-26-16,0 0-99 16,0-5-153-16,-14-5-439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6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84 655 0,'0'0'148'0,"0"0"-26"16,0 0 5-16,0 0-10 16,0 0-31-16,0 0-14 15,0-61-23-15,0 53-2 16,0 2-8-16,0 6-6 15,0 0 8-15,0 0-16 16,0 0-7-16,0 0-8 16,0 0-9-16,0 0-1 15,0 0-2-15,0 33-8 16,0 12 10-16,-6 15 1 16,3 3 1-16,3-3-2 15,0-2 1-15,0-1 2 16,23-9-3-16,13-6 1 0,4-9-1 15,4-9 0-15,4-6 2 16,-5-6-2-16,1-9 2 16,-6-3 1-16,0 0-2 15,-4 0 1-15,-5-3 5 16,-2-18-2-16,-4-3 8 16,-6-9-8-16,0-12 12 15,-11-9 8-15,-6-7-12 16,0-8-3-16,-9 1-2 15,-28 4-4-15,-1 10-2 16,3 18-1-16,4 12-1 16,7 18-3-16,-2 3 2 0,-8 3-3 15,1 0 0-15,-1 0-2 16,5 23-30-16,15 14-67 16,14 5-75-16,28 0-109 15,54-15-186-15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43.8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52 436 448 0,'0'0'233'16,"0"0"-72"-16,0 0-26 15,0 0-8-15,0 0-41 16,0 0-65-16,0 0-13 15,-13 53-7-15,-3 18 13 16,-1 7-7-16,15 1-5 0,2-2 2 16,0-8 4-16,16-12-5 15,19-11-2-15,6-15 1 16,9-8 4-16,17-20 1 16,12-3 4-16,17-14-4 15,3-38-1-15,-8-11-2 16,-4-10-2-16,-21-11 4 15,-11-10-2-15,-21-9 1 16,-15-11 1-16,-16-4-1 16,-3 10 1-16,0 19-1 15,-19 25 6-15,0 31 1 16,4 19 6-16,-1 14-11 16,0 3-7-16,-1 54-3 0,3 31 3 15,0 27 0 1,8 14 0-16,6 2 0 0,0-11 0 15,0-11 1 1,25-18 3-16,14-20 1 0,5-16-5 16,6-18 3-16,15-20 0 15,1-13 1-15,1-4 0 16,-7-7-1-16,-5-27 1 16,-17-12 0-16,-10-8-2 15,-9-9 0-15,-13-7 0 16,-6-1 2-16,0 9-4 15,0 13 1-15,-6 21 0 16,-4 14 1-16,4 14-2 16,0 0 0-16,-7 0-8 0,-9 28 1 15,-4 21 7-15,4 8 1 16,9 8-1-16,13-1 1 16,0-4-1-16,10-9 2 15,18-14-2-15,5-11 5 16,8-15-4-16,6-11 2 15,14 0 3-15,-1-28 1 16,6-13-5-16,-2 2-1 16,-7-7 4-16,-5 6-5 15,-5-3 0-15,-12 6 2 16,-4 11-2-16,-1 9 0 16,-5 11 0-16,-3 6-7 15,0 9 2-15,-3 31-2 0,-7 3 6 16,-5-6 1-1,-4-9-1-15,0-14 0 16,-3-4 1-16,0-10 0 0,0 0 2 16,0 0 8-16,0-12 2 15,0-22-9-15,-6-9-2 16,-13-3 4-16,-6-5-5 16,-1 2-4-16,-5 6 4 15,-8 11 0-15,7 16-7 16,1 13 2-16,1 3-6 15,2 29 6-15,3 21 4 16,0 11 0-16,9 4 1 0,13-4 0 16,3-10 0-16,0-8 2 15,15-11 0-15,14-16-2 16,-4-4 2-16,1-12 4 16,0 0-1-16,-1 0-3 15,0-14 3-15,0-15 1 16,5-2-4-16,-5-4-1 15,3-1-1-15,-2 7 0 16,-8 12 0-16,-11 5 0 16,-4 12 0-16,-3 0-1 15,3 0-7-15,8 25-1 16,3 16 8-16,13 1 1 16,-2-1 0-16,3-5-2 0,-6-7 3 15,0-9-1 1,-6-6 2-16,0-8-2 0,1-6 3 15,5 0 6-15,9-6-3 16,7-28-4-16,3-3 0 16,-2-3-1-16,-4-3-1 15,0 3 0-15,-4 3 2 16,-1 11-2-16,1 7 0 16,-2 6 0-16,2 13-3 15,4 0 1-15,-7 18-4 16,-8 30 2-16,-10 10 1 15,-7 5 0-15,0-12 3 0,6-5-1 16,10-9 1 0,10-11 2-16,2-10 0 0,-1-3 0 15,-2-8 3 1,-6-5-5-16,-12 0-6 0,-10 0-106 16,-19-29-210-16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7.5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80 693 0,'0'0'193'0,"0"0"-102"0,0 0-17 16,0 0-10-16,0 0-7 15,0 0-10-15,150-78-10 16,-126 78-15-16,-1 0-8 15,6 18-2-15,-1 18-2 16,2 6-1-16,-4 12-1 16,-15 1 1-16,-11-1-9 15,0 6 8-15,-20 3 7 16,-35-3 0-16,-8-2 4 16,-7-14-9-16,17-13-3 15,16-17 8-15,17-8-3 0,20-6 3 16,0 0 4-1,0 0-2-15,6 0-6 0,45 0-1 16,28 0 1-16,33-3-4 16,7-8-7-16,-1 1 6 15,-8 4-12-15,-3 3-18 16,-11 3-108-16,-1 0-210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8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299 211 692 0,'0'0'188'16,"0"0"-67"-16,0 0-23 15,0 0 22-15,0 0-19 16,0 0-8-16,37-133-41 16,-37 112-16-16,0 3-9 0,-14 3-6 15,-9 3-15-15,-11 3 1 16,-13 9-7-16,-5 0-2 16,1 3-2-16,4 24 1 15,18 6 2-15,5 4 0 16,13 5-1-16,11 6 2 15,0 0 0-15,14 12 1 16,24 0-1-16,5 4 1 16,4 2-1-16,2-9 0 15,-5-6 0-15,-10-7 0 16,-17-10 1-16,-8-10-1 16,-9-3 1-16,0-6 0 15,0-6-1-15,-9-6 1 16,-19-3 0-16,-5 0 0 15,-1 0 2-15,-2-9 1 0,16-15-1 16,13-6 2-16,7-6-5 16,0-12-1-16,20-3-1 15,17-9 1-15,0 2 0 16,10-2-1-16,-4 6 0 16,-6 12-5-16,-10 6 7 15,-10 15-1-15,-11 0 1 16,-3 12-1-16,-3 3-19 15,0 2-58-15,-20 4-112 16,-27 0-166-16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39.4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0 160 561 0,'0'0'258'0,"0"0"-124"15,0 0-13-15,0 0-9 0,0 0-40 16,0 0-21-16,7-13-3 16,17-8-35-16,2-2-5 15,-6-2 12-15,0 5 5 16,-3 5 13-16,-7-1-11 16,-1 5-8-16,-5 1 6 15,0 7-15-15,-1 0-2 16,-3 3-5-16,0 0-3 15,0 0-5-15,0 0-6 16,0 3-9-16,6 31 6 0,2 11 13 16,4 9 1-16,-1 3 4 15,1-3-1-15,2 0-1 16,3 0-2-16,-4-3 0 16,1-5 1-16,0-13 4 15,-5-6-5-15,-6-4 1 16,-3-7-2-16,0-7 3 15,0 0-3-15,0-9 1 16,0 0-1-16,0 3-7 16,0 0 8-16,-17 6-6 15,-9 0 6-15,-1 0 31 16,1-3-24-16,18-6-3 16,5 0 1-16,3 0-5 15,0 3 2-15,0-3 5 16,0 0-4-16,0 0-1 0,0 0 0 15,0 0 0 1,0 0-2-16,3 0-5 0,31 0 3 16,19-3 0-16,15-9 2 15,14 0 2-15,2 0 3 16,-3 2-5-16,-12 8 0 16,-5 2-36-16,-13 0-95 15,-7 0-111-15,-1 0-139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0.2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48 525 0,'0'0'233'0,"0"0"-64"0,0 0-38 15,0 0-3-15,0 0-55 16,0 0 17-16,-6-33-22 16,6 33-32-16,0 0-20 15,0 0-4-15,0-3-1 16,0 3-1-16,23-3-6 15,4 0-2-15,7 0 4 16,9 3-1-16,-6 0-5 16,4 0 0-16,-1 0 0 15,-7 6-1-15,-10 8-2 16,-9 2-1-16,-11 5-4 16,-3 6 8-16,0 9 2 15,-14 3 0-15,-22 0 6 16,-1-5-2-16,11-7-2 0,9-10-3 15,10-5 0 1,7-6-1-16,0 0 2 0,0-6 3 16,0 0-5-16,0 4 1 15,33-1 1-15,31-1 3 16,33-2 4-16,26 0-3 16,15 0-6-16,1 0-28 15,-5-5-108-15,-31 1-153 16,-28 4-383-16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0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65 573 0,'0'0'164'0,"0"0"-58"16,0 0-19-16,0 0-2 15,0 0-24-15,0 0-16 16,133-64-19-16,-104 64-2 15,2 0-6-15,-4 21-9 16,-1 4 12-16,-9 2-5 0,-14 0-3 16,-3 3 1-1,0 6-3-15,-20 0 6 0,-23 3 9 16,-10 0 7-16,-4-3-5 16,10-3-2-16,16-6-15 15,22-6-2-15,9-5-9 16,0 1 2-16,9-5-1 15,42-2 12-15,22-5 1 16,25-1-6-16,12-4-8 16,-9 0-7-16,-32 0-141 15,-31 0-125-15,-32 2-531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1.6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0 202 835 0,'0'0'143'15,"0"0"-93"-15,0 0-6 0,0 0 45 16,0 0-19-1,0 0-17-15,177-123-2 0,-143 98 0 16,-7 4-10-16,-4 3-3 16,-3 9-15-16,-9 3-5 15,-11 6 0-15,0 0-13 16,0 0-2-16,0 0-1 16,0 0-2-16,0 10-23 15,6 25 23-15,5 13 0 16,1 4 6-16,-1 5-2 15,-1 0 0-15,0 0-4 16,0 0 1-16,1-3 3 0,-2-12-3 16,-6-9-1-1,-3-8 1-15,0-7 2 0,0 0-1 16,0-6 1-16,-17 6-1 16,-13-3 0-16,-4 0 0 15,2 0 0-15,5-9 3 16,10 0-3-16,14-3 0 15,3-3 3-15,0 0-1 16,0 0-1-16,10 0-3 16,50-3 2-16,41-24-4 15,38-3 3-15,15 0-2 16,-4 6-31-16,-23 6-78 16,-23-1-140-16,-20 7-258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2.2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20 711 0,'0'0'117'15,"0"0"-26"-15,0 0-36 16,0 0-12-16,0 0-13 15,0 0-7-15,0-18-11 16,15 18-8-16,13 0 3 16,-5 0 1-16,-3 0 2 15,-3 9-2-15,-7 3-4 16,-7 3 4-16,-3 3-4 16,0 3 8-16,0 4 9 15,-23 2-2-15,-7 0-8 0,7-6 1 16,9-7 3-16,8-1-5 15,6-13-10-15,0 0-4 16,0 6 4-16,0 2-2 16,12 7 2-16,14 7 13 15,9-7-8-15,5 0 4 16,-3 3-6-16,-1-3 4 16,-5 6 2-16,-11-3-2 15,-5 3 7-15,-4-3 7 16,-8 3 1-16,-3 3-3 15,0 0 5-15,-23 6 11 16,-20-6-11-16,-7 1-12 0,-1-8-1 16,1-1-7-1,13-1-4-15,11-3-41 0,12-3-134 16,14-9-158-16,28 0-586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2.8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0 232 459 0,'0'0'383'16,"0"0"-254"-16,0 0-33 16,0 0 31-16,0 0-27 15,0 0-12-15,10-6-7 16,-7 3-24-16,-3 3-6 15,0 0-18-15,0 0-10 16,0 0-2-16,0 0-4 16,0 0-7-16,0 0-3 0,0 0-4 15,4 0-3-15,-1 0-2 16,4 0-2-16,-1 6 4 16,5 15-2-16,6 6 2 15,3 6 4-15,0-3 1 16,6 1 0-16,1-2 0 15,7 4 4-15,2 1 4 16,1 1-5-16,0-2-1 16,-8 1 1-16,-2 2-6 15,-7-3 6-15,-3 3-2 16,-6 0-4-16,-8 0 2 16,-3 0 0-16,0-3 4 15,-3 1-6-15,-31-4 4 16,-10-6 0-16,-5-6 1 15,-2-12-1-15,4-3-6 0,7-3 5 16,10 0-5-16,4 0-11 16,1-9-35-16,16-30-28 15,9-22-68-15,0-14-256 16</inkml:trace>
  <inkml:trace contextRef="#ctx0" brushRef="#br0" timeOffset="206">137 112 1086 0,'0'0'208'0,"0"0"-115"0,0 0 3 16,0 0-44-16,217-90-11 16,-151 78-22-16,6 2-13 15,-20 10-1-15,-8 0-5 16,-18 12-10-16,-9 27-60 15,-14 7-141-15,-3 4-204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5.0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44 114 155 0,'0'0'546'0,"0"0"-444"0,0 0-32 15,0 0-10-15,0 0-10 16,0 0-14-16,158-114 6 16,-125 114-16-16,-10 0 16 15,-6 0-28-15,-3 0 1 16,-8 12 1-16,-3 18 15 15,-3 3-1-15,0 9-11 16,-20 13 7-16,-23 5 0 16,-13 6-4-16,-5 3-6 15,7-12-2-15,18-18-3 16,12-14-6-16,20-23-4 16,4-2-1-16,0 0 2 15,0 0-1-15,35 0 8 16,22 0 17-16,30 0 31 0,15 0-42 15,16-18-9-15,1-3-6 16,2-3-18-16,-8-3-127 16,-3-3-102-16,-6-3-476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5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19 129 686 0,'0'0'184'0,"0"0"-100"16,0 0 28-16,0 0-4 0,0 0-14 15,0 0-28-15,-23-48-7 16,23 32-39-16,20-2-18 16,10 3 0-16,7 3 2 15,9 3-1-15,4 3-3 16,1 6 7-16,-8 0-7 16,-7 0 0-16,-8 0-1 15,-5 0-2-15,-13 12 3 16,-7 3-6-16,-3 7 5 15,0 7 1-15,-16 7 0 16,-32 1 6-16,2-2-3 16,2-4 5-16,18-10-7 0,12-9-1 15,11-6 0-15,3-6-1 16,0 0 0-16,0 3-2 16,0 3-6-16,11 3 9 15,15 0 2-15,7 3-2 16,4-3 0-16,0 6 3 15,0-3-3-15,-4 3 1 16,1 3-2-16,-2 3 1 16,-1 3 0-16,-10 0 0 15,-12 3 1-15,-9-2 1 16,0-4 4-16,0 6 6 16,-34-4 0-16,-16 4 3 15,-17 1 3-15,1-10-10 16,2-4-2-16,15-1-4 15,8-4-2-15,10 0-22 0,11-3-115 16,8-6-126-16,12 0-182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42.1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487 301 430 0,'0'0'162'0,"0"0"0"16,0-192-25-16,0 138-54 16,-5 20 7-16,-6 13-10 0,2 16-14 15,2 5 5 1,-8 0-56-16,-17 42-15 0,-26 35 0 15,-11 35 13-15,-2 17-6 16,8 3-5-16,10-1 1 16,7 0 1-16,15-5 1 15,18-9-4-15,13-16 0 16,0-21-1-16,38-23 0 16,17-17 0-16,8-18 5 15,7-12 4-15,6-10-9 16,17 0 9-16,7-38-1 15,2-11 0-15,-9-1-4 16,-17 1-2-16,-23 2 2 16,-14 8 0-16,-17 10 2 15,-6 12-6-15,-10 9 1 0,4 8-1 16,7 0-8-16,8 16-5 16,10 22 9-16,-4-4 0 15,-2 0 4-15,-4-8-3 16,-8-8-2-16,-9-8 5 15,-5-4 4-15,0-6-4 16,-3 0 4-16,0 0 8 16,0-22-5-16,-6-10-5 15,-16-8 0-15,0 0-3 16,-7 3 2-16,7 8 0 16,0 12-1-16,2 9-12 15,-2 8 3-15,-9 2-6 0,-13 41 15 16,-10 19 1-16,2 10-1 15,15-1 0-15,18-10 1 16,19-13-2-16,0-7-9 16,12-16 6-16,29-8-4 15,11-8 8-15,8-9 2 16,-2 0 3-16,-2-26 0 16,-8-8-3-16,-14-8 5 15,-12-7-5-15,-12-6 0 16,-10-7 2-16,0-1-4 15,0 8 4-15,-10 15-1 16,-7 17-3-16,-7 12-2 0,-1 11-1 16,-13 0 1-16,-7 23-5 15,-2 20 6-15,3 14-1 16,12 0 1-16,18 4 1 16,14-5 0-16,0-4 1 15,19-9-1-15,23-9-2 16,6-14 2-16,10-11 6 15,8-9-4-15,6 0 4 16,11-32 1-16,-4-8-6 16,-8-5 2-16,-10-2 0 15,-17 2 0-15,-16-1 0 16,-6 12 2-16,-9 8-2 16,-4 12-2-16,-5 11-1 0,-1 3-3 15,6 0-5 1,2 26 0-16,0 13 5 0,0 7-3 15,-5-3 4-15,-1-3 1 16,0-8 1-16,4-9 1 16,-3-9-1-16,4-6 1 15,-1-8 1-15,7 0 0 16,3 0 0-16,9-8 1 16,7-18 0-16,-2-5-3 15,-2-1 3-15,-9 6-2 16,-6 7 0-16,-6 4-1 15,-7 10 0-15,0 1 2 16,-3 4-2-16,6 0-1 16,8 0-11-16,5 9 2 15,3 17 8-15,0 6-1 0,0-4 0 16,0-2 1-16,3-3 1 16,2-9 1-16,1-3 0 15,4-11 0-15,9 0 1 16,6 0-1-16,11-29 3 15,-1-7-1-15,-6-5 0 16,-4-4-1-16,-6-1 1 16,-6-5-2-16,1 0 2 15,-5 7-2-15,-2 13 0 16,-1 11 0-16,-6 12-1 16,0 8-3-16,-3 0-2 15,1 8-2-15,-4 18 5 0,-7-1 0 16,-2-5 3-16,-1-6 0 15,-3-8 2-15,4-2-2 16,-7-4 1-16,0 0 3 16,0 0 6-16,0 0-1 15,0-18-5-15,0-10-4 16,0-1 0-16,0 9 1 16,-16 2-1-16,-3 10-5 15,-6 8-7-15,-2 0 0 16,-4 14 4-16,2 29 8 15,7 11-7-15,10 9-5 16,12 4-10-16,0-4 8 0,22-6-11 16,36-15 11-16,11-10 0 15,13-18 11-15,4-14 0 16,4 0-2-16,-2-14 5 16,-8-20 0-16,-11-4 1 15,-12-2 3-15,-15-6-4 16,-10-5 1-16,-10-1 5 15,-16 1-2-15,-6 8 0 16,0 9-1-16,-3 14 7 16,-22 12-10-16,-7 8 0 15,-4 0 2-15,-8 32-2 16,10 9-3-16,8 11 2 16,14-1 1-16,12-4-2 0,0-11 2 15,31-7-3 1,26-12 3-16,20-11 2 0,14-6 2 15,2-3-1-15,-7-25-1 16,-20-4 3-16,-17 1 0 16,-21-1 0-16,-12-3 7 15,-13 4-2-15,-3 3 9 16,0 8 9-16,0 8-2 16,-3 12-11-16,-8 0-15 15,3 32-4-15,-6 27 4 16,5 19 2-16,2 11-1 15,7 5 1-15,0 5 3 16,0 8-2-16,0-2 3 16,0-2 4-16,0-11 0 0,0-13-6 15,0-24-2-15,0-21 0 16,0-16 0-16,0-12-1 16,0-6 5-16,0 0 18 15,0-26 68-15,-9-20-53 16,-4-22-37-16,10-15-1 15,3-12-1-15,0-11-1 16,6-2-1-16,10-1 2 16,6 4-4-16,5 10-4 15,7 15-2-15,11 20 3 16,8 14-2-16,11 14-1 16,-4 16 0-16,1 10 5 15,-10 6-2-15,-20 0 1 0,-12 25-6 16,-13 13-10-1,-6 2-2-15,0 5 16 0,-34-4 2 16,-10-4-17-16,-2-3 5 16,2-5-1-16,13-7-44 15,9-4 29-15,12-10 13 16,7-2 8-16,3-4 3 16,0 2-7-16,6-2 11 15,32-2 6-15,14 0 1 16,11 0 2-16,9-20-2 15,8-14 2-15,2-9-1 16,8-11-1-16,-1-12 8 0,-4-14-1 16,-8-12 2-16,-14-10 18 15,-22-7 15-15,-21 9 3 16,-18 11-7-16,-2 21-22 16,-11 19 16-16,-16 24 4 15,-1 18-21-15,3 7-10 16,-1 29-6-16,-2 43-1 15,3 25 1-15,11 20 2 16,14 6-1-16,0 0 2 16,0-9 0-16,16-7-2 15,4-22-1-15,-1-16 0 16,0-20-3-16,9-21-36 16,16-20-63-16,20-8-69 15,3-20-149-15,-6-25-374 16</inkml:trace>
  <inkml:trace contextRef="#ctx0" brushRef="#br0" timeOffset="160">4360 907 421 0,'0'0'213'16,"0"0"-97"-16,0 0-74 15,0 0-34-15,256-55 0 16,-141 47 0-16,-7 0-8 15,-15-8-223-15</inkml:trace>
  <inkml:trace contextRef="#ctx0" brushRef="#br0" timeOffset="2372">4223 2082 544 0,'0'0'231'0,"0"0"-71"15,74-185-22-15,-49 121-43 16,-6 12 17-16,-10 24-43 15,-9 17-21-15,0 7 8 16,0 4-41-16,0 12-15 0,0 39-2 16,0 24 2-16,0 22 18 15,0 20-6-15,-3 12-3 16,3 0-6-16,0-9 3 16,0-20-6-16,0-31 1 15,0-29 1-15,0-20-1 16,0-20 0-16,0 0 7 15,0 0 9-15,-3-40 14 16,-7-23 0-16,1-14-30 16,-5 2 0-16,-5 12 1 15,0 15-4-15,1 17 2 16,8 21-5-16,4 10-2 16,-1 6-6-16,-2 43 1 0,3 11 12 15,3 9-1 1,3-6 0-16,0-10 0 0,41-9-2 15,15-15 3-15,31-15 3 16,27-14 3-16,20 0-1 16,9-32 0-16,-19-5-4 15,-30 6-1-15,-34-1-2 16,-30 14-2-16,-30 4-39 16,-3 14-83-16,-65 0-252 15,-29 0-352-15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46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104 200 690 0,'0'0'449'0,"0"0"-315"16,0 0-5-16,0 0-24 15,0 0-19-15,0 0-28 16,12-63-16-16,-12 63-8 15,0 0-12-15,0 0-8 16,0 0-3-16,0 0-5 16,0 0 0-16,0 0-3 0,0 0-3 15,0 0 0-15,0 0 1 16,0 0-2-16,0 0 0 16,0 0 1-16,0 0-2 15,3 0-3-15,5 12 2 16,1 12 3-16,2 9 8 15,9 0-6-15,0 0 1 16,10-2-2-16,-1 2 3 16,-6 0-3-16,5-3-1 15,-4 0 1-15,-4 4 1 16,0-1 0-16,-8-1-2 16,2 11 2-16,-11-4-1 15,-3-1-1-15,0 2 0 16,0-4 1-16,0-3-1 15,-26-6 1-15,-20-6 5 0,-12-3-4 16,-5-12 3-16,2-6-5 16,12 0-12-16,8 0-32 15,12-9-32-15,12-24-39 16,17-24-125-16,3-19-253 16</inkml:trace>
  <inkml:trace contextRef="#ctx0" brushRef="#br0" timeOffset="199">170 156 680 0,'0'0'283'0,"0"0"-75"15,0 0-37-15,0 0-44 0,0 0-64 16,171-118-29-16,-95 100-16 16,7 6-8-16,-5 9-8 15,-8 3-1-15,-21 0-1 16,-11 6-16-16,-18 21-55 15,-14 6-101-15,-6 0-81 16,0 4-225-16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0.3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76 126 302 0,'0'0'347'16,"0"0"-192"-16,0 0-20 15,0 0-62-15,0 0-32 16,0 0-18-16,0 0 3 15,107-120 20-15,-76 114 11 16,-8 6-23-16,-3 0-13 16,-7 0 1-16,-2 0 0 15,-8 0-22-15,-3 24 3 16,0 21 0-16,-6 9 12 16,-32 12-4-16,-11 6-5 15,-9-3 4-15,1-9-6 0,14-17 1 16,16-19-1-16,21-12-3 15,6-12 0-15,0 0 0 16,0 0 2-16,3 0 4 16,30 0 9-16,24 0-11 15,17 0 31-15,6-9-26 16,0 3-6-16,-2 0-3 16,-9 6-1-16,-8 0-92 15,-8 0-157-15,-7 0-413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1.1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 22 745 0,'0'0'213'0,"0"0"-92"15,0 0 14-15,0 0 7 16,0 0-67-16,0 0-46 16,3-24-17-16,-3 24-12 0,0 3-3 15,0 30-6-15,-12 9 9 16,-8 9 12-16,-1-9-10 16,4 3-1-16,-3-9 3 15,8 1-2-15,1-10-2 16,5-12 2-16,6-7-2 15,0-4 0-15,0-2-1 16,3 2 1-16,34 2 1 16,6-6 1-16,7 0 4 15,4 0 1-15,-4 0-5 16,-7-12 3-16,-5-6-2 16,-15-1-1-16,-11 2 2 15,-1-4-2-15,-5-1-1 0,-3 1 2 16,-3 4 1-1,0-2-1-15,0 5 1 0,0 1 2 16,0 7-5-16,0 0 11 16,0 4 7-16,0 2 1 15,0 0-13-15,0 0-7 16,0 0-5-16,-3 0-5 16,0 20 5-16,0 22 4 15,0 12 1-15,3 7 8 16,0-1-5-16,0 0 0 15,0-6-3-15,0-3 0 16,0-3 4-16,0-6-4 0,6 4-3 16,0-7-95-1,8-6-157-15,7-6-218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1.7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414 172 623 0,'0'0'238'15,"0"0"-124"-15,0 0-10 16,0 0 16-16,0 0-39 16,0 0-13-16,-32-127-24 15,5 109-11-15,-7 3-16 16,5 9 2-16,-5 3-18 16,-7 3 2-16,-5 0 0 15,-4 21-3-15,7 13-2 16,6 1-1-16,13 5 2 15,10-1 1-15,14-3-1 16,0-9 1-16,0-3 0 16,0-9 0-16,24-3-1 0,13-12 0 15,6 0 1-15,15 0 3 16,-9-12-1-16,1-15 5 16,-7 0-2-16,-6 0-3 15,-10 2 1-15,-4 8-1 16,-6 5-2-16,-6 6 1 15,1 6-1-15,-1 0-4 16,2 0 2-16,1 6-3 16,-5 23-2-16,-5 20 3 15,-4 5 4-15,0 6 7 16,0 7-1-16,0-5 16 16,-7-8-10-16,-3 1-3 15,-4-4-8-15,5-3 5 0,1-3-6 16,-1-3-80-1,3-9-230-15,1-14-209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3.7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0 108 737 0,'0'0'169'0,"0"0"-96"16,0 0 69-16,0 0-24 15,0 0-86-15,0 0-15 16,140-87-14-16,-63 72-2 16,-7 9 2-16,-19 6-1 15,-21 0-2-15,-13 0-1 16,-14 0 0-16,-3 0-11 15,0 27 3-15,0 6 9 16,0 13 7-16,-34 4-3 16,-6 2 0-16,1-11 4 15,5-1-7-15,14-16-1 16,13-6 1-16,7-12-1 0,0 0-3 16,0 0 3-1,27 0 5-15,16 6 0 0,11-3 7 16,2 3-12-16,5 3 8 15,-9 3-8 1,-4 3 1-16,-9 6-1 0,-5 0 0 16,-10 0 0-16,-4-2-4 15,-6 2 4-15,-8 0 7 16,-6 0 0-16,0-6 5 16,-6 6 12-16,-38-9 3 15,-13-3 5-15,-21 0-18 16,-1-3-2-16,5 0-12 15,18-3-21-15,25 3-113 16,25-12-140-16,6 0-385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4.7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76 103 153 0,'0'0'657'16,"0"0"-485"-16,0 0-34 16,0 0-33-16,0 0-4 15,0 0-8-15,0 0-22 16,10-100-34-16,-10 100-8 0,0 0-15 15,0 0-14-15,0 12-6 16,0 24-5-16,-3 12 11 16,-14 10 7-16,3-4-4 15,-3 0 0-15,2-3 0 16,1-9-3-16,8-21 2 16,6-9-2-16,0-12 0 15,0 0-1-15,20 3-3 16,23-3 4-16,16 0 9 15,5 0-8-15,2-9-1 16,-5-15 5-16,-21 9-5 16,-20 6 0-16,-14 6 1 0,-6 3 1 15,0-3-1 1,0 3 1-16,0-12 2 0,0-3-4 16,0-3 2-16,0 3-2 15,0 15 4-15,0-6 4 16,0 6-3-16,0 0 2 15,0 0-7-15,0 0-2 16,0 0 0-16,0 0 2 16,0 12-10-16,0 24-4 15,0 15 14-15,0 9 15 16,-3-3-13-16,-3 1 0 16,-5-10 0-16,2 6-2 15,0 0-13-15,-5 3-113 0,7-9-202 16,7-15-502-1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9:55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72 925 0,'0'0'162'0,"0"0"-21"0,0 0-50 15,0 0-25 1,0 0-6-16,0 0 0 0,0-72-10 15,0 72-13 1,0 0-12-16,0 0-5 0,0 0-8 16,0 0-5-16,0 6-7 15,0 33-6-15,0 6 6 16,0 15 20-16,-3-5-18 16,-6-7 3-16,-2-7-3 15,8-1-1-15,3-22 2 16,0 3-3-16,0-9 0 15,14 3 3-15,18-9-1 16,9 0-2-16,2-6 0 16,4 0-2-16,4 0 2 0,1 0 3 15,3-12-3 1,-12-6-3-16,-3-6 1 0,-10 6 2 16,-10-9 1-16,-3-6 0 15,-14 6-1-15,-3-1 3 16,0 1-2-16,0 9 0 15,0 9 3-15,0 6 2 16,0 3 5-16,0 0-4 16,0 0-4-16,0 0-3 15,0 3-5-15,0 45-3 16,-3 6 8-16,3 21 19 16,0-5-8-16,0-1-8 15,0-9 1-15,0-6-2 16,0 0-2-16,0-6-2 15,0-2-39-15,0-7-106 0,-3-6-238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30:04.8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864 975 559 0,'0'0'153'0,"0"0"-52"15,0 0-15-15,0 0-42 16,0 0-6-16,0 0-27 15,0 0 15-15,288-3 32 16,-131 0-30-16,14-9-13 16,12 0 30-16,7-1-44 15,9-1 17-15,4 1-2 16,-3 5-12-16,4-1 18 16,-4 5-22-16,-6 2 0 15,-6-4 11-15,-4 6-3 16,-7 0-8-16,6 0 0 15,5 0 3-15,8 0 4 16,15 0-7-16,6-4 0 0,11-5 9 16,6 7-2-1,10-4-7-15,-1 6 0 0,2-6 5 16,-5 2 8-16,-5 2-13 16,-15-2 0-16,-19 4 5 15,-27-3-5-15,-28 3 0 16,-15-2-1-16,-14-4 4 15,-10 0-4-15,-4-4 1 16,-3 4 0-16,4 3 1 16,3 1 4-16,3 2-5 15,11-4 0-15,-5 2 2 16,2-2-5-16,-11 4 3 16,-17-3-43-16,-33 3-61 15,-31 0-109-15,-26 0-125 0</inkml:trace>
  <inkml:trace contextRef="#ctx0" brushRef="#br0" timeOffset="2347">887 978 355 0,'0'0'196'0,"0"0"-94"15,0 0-6-15,0 0-20 16,0 0-8-16,0 0-31 16,-3-3-1-16,3 3 25 15,0 6-45-15,0 26 35 16,0 14 37-16,0 14-62 15,0 12 35-15,0 7-28 16,0 11-15-16,14 0 25 16,6 6-32-16,7 0-2 0,-1 1 10 15,5-1-16 1,-8-3 18-16,1 9-18 0,-7 16 1 16,-17 17 53-16,0 10-35 15,0 2-6-15,0 3 1 16,-11-5-5-16,2 2 19 15,1 3-25-15,8-2-2 16,0-9 13-16,0-8-16 16,0-7 6-16,0-7-2 15,0-5-5-15,0-4 12 16,0-3-6-16,-10-3-6 16,-7-2 25-16,3-1-23 0,5-3 8 15,-5 3-5-15,11 3 1 16,0 4 14-16,0-4-19 15,3-5-1-15,-3-7 19 16,0-6-13-16,-5-3-6 16,2-2 7-16,-4-8-7 15,3-1 12-15,0-10-11 16,1-6-1-16,2-6 2 16,1-6 6-16,-1-5-9 15,4-8 1-15,0 2 0 16,-3-4 5-16,3 0-5 15,-3-6 0-15,3-6 1 16,0-3 1-16,0-9-4 16,0 0 2-16,0 0 0 15,0 9-6-15,0-6 7 0,20 3-1 16,10 3 0-16,4 0 2 16,12-3-2-16,15 3 0 15,6-3 1-15,13 3-5 16,13 3 3-16,11-3 1 15,6 0 0-15,6 3-4 16,5-3 2-16,13 3-2 16,10-5 4-16,12-2-6 15,15-2 6-15,14-3 0 16,1-3 3-16,4 0 1 0,-16 0-4 16,-7 0 0-1,-2 0 0-15,5 0 7 0,7 0-7 16,7 0 0-16,2 0-1 15,16 0 2-15,4 0-5 16,11 0 0-16,14 0 4 16,-3 0 5-16,-5 0-5 15,-6 0 0-15,-9 0 2 16,-11 0 1-16,-9 4-3 16,-1 2 0-16,-10 2 3 15,-3-8-6-15,-1 0 3 16,1 0-3-16,3 0 3 15,7 0 1-15,-4 0-1 16,-2 0-2-16,-7-12 2 16,-21 6 6-16,-30 3-6 0,-31 3 0 15,-34 0 0-15,-23 0 0 16,-12 0 0-16,-12 0 0 16,-5-3 0-16,0 3-3 15,7 0 3-15,10-3-2 16,11 0 2-16,12 0 4 15,10-3-2-15,7 0-2 16,-2-3 0-16,-2 3 2 16,-19 6-2-16,-14-8-3 15,-12 8 3-15,-11 0 0 16,0-4 3-16,0 4-3 16,0-6 0-16,0-9 0 0,0 0 3 15,3-3-3 1,0-3 1-16,0 0-1 0,0-9 3 15,5-6-3-15,-8-10 0 16,0-4 0-16,0-8 2 16,0-8-4-16,0-6 2 15,-8-9 0-15,-1-3 5 16,-5-9-5-16,8-4 0 16,3-5 0-16,3-13 0 15,0-11-1-15,-3-9 1 16,-5-6 0-16,-1-4 4 15,-5 1-4-15,-6-3 0 16,2-1-2-16,0 3 2 16,4 2 0-16,3-2-1 0,8-5 2 15,3-4 1-15,0 3-2 16,0 8 0-16,0 6-4 16,0 15 4-16,-3 4 0 15,-3-2 0-15,-5 0 5 16,5 0-6-16,-1 5 1 15,7 12 0-15,0 8-5 16,0 7 5-16,10 1 0 16,13-4-3-16,0-2 10 15,0 1-9-15,2 1 2 16,-12-5 0-16,-2-1-4 0,-11-2 5 16,0 6-1-16,0 3 0 15,0 15 6-15,0 8-9 16,0 19 3-16,0 9 0 15,0 6-11-15,-11 9 11 16,-13 3-5-16,-5 9 1 16,-14 12-45-16,-15 0 0 15,-2 18-76-15,-1 24-96 16,5 0-79-16,2-6-370 16</inkml:trace>
  <inkml:trace contextRef="#ctx0" brushRef="#br0" timeOffset="3282">1459 397 239 0,'0'0'353'0,"0"0"-215"16,0 0-47-16,0 0-13 15,0 0-39-15,0 0 27 16,-20-42-31-16,20 42-3 16,-6 0 3-16,-5 4-24 15,8 23-11-15,-6 11 0 16,9 7 9-16,0 3-3 16,0-2-6-16,0-7 0 15,12-6 0-15,19-12 12 16,2-6-12-16,4-12 0 15,3-3 0-15,4-3 18 16,-1-27-18-16,-10-7 0 16,-2-4 5-16,-14-5 8 0,-11-2-12 15,-6-2 9-15,0-2 4 16,-26 4 7-16,-15 9-21 16,-5 12 0-16,2 12-1 15,1 15 1-15,6 0-11 16,10 18-67-16,7 27-123 15,20 0-189-15</inkml:trace>
  <inkml:trace contextRef="#ctx0" brushRef="#br0" timeOffset="3633">2766 202 519 0,'0'0'154'0,"0"0"-39"16,0 0-59-16,0 0 50 15,0 0-58-15,0 0-31 16,-17-19-6-16,17 52-8 0,0 10 37 16,0-4-24-16,0 3-14 15,0 0 32-15,0 3-34 16,0 1 0-16,0 2 4 16,3 2-4-16,5 2-27 15,5-4-199-15,1-9-633 16</inkml:trace>
  <inkml:trace contextRef="#ctx0" brushRef="#br0" timeOffset="4102">4224 226 317 0,'0'0'195'16,"0"0"-139"-16,0 0 3 15,0 0 1-15,0 0-36 16,0 0-5-16,17-54-18 16,9 54 6-16,7 0 20 0,-2 0-23 15,-8 0 21-15,-3 15-3 16,-7 12-18-16,-13 6 19 16,0 6-15-16,0 3 19 15,-16 0 21-15,-15-5-44 16,8-8 7-16,10-8-2 15,6-5-6-15,3-5 2 16,4-1-5-16,0-2 0 16,0 1 4-16,14 1 1 15,19-2-5-15,27-4 0 16,21-4-28-16,26 0-127 16,6 0-450-16</inkml:trace>
  <inkml:trace contextRef="#ctx0" brushRef="#br0" timeOffset="4665">5890 129 356 0,'0'0'164'0,"0"0"-136"15,0 0-9-15,0 0-4 16,0 0-9-16,0 0 14 15,95-44-18-15,-69 44 5 16,-6 0 46-16,-3 0-29 16,-10 6 1-16,-1 3-8 15,-6-1-13-15,0 4 10 16,0 1-10-16,0 5 17 0,-20 3 26 16,1-4-42-1,-1 2 11-15,3-7-6 0,6 3-7 16,8-3 2-16,3 0-5 15,0 3 0-15,0-3 4 16,31 0 0-16,2 6-4 16,7-2 1-16,0 1 5 15,0-2-4-15,-4 3-2 16,-8 0 0-16,-5 1-5 16,-17-2 9-16,-2 1-4 15,-4 3 0-15,0 0 1 16,-27 0 6-16,-7 0-7 15,-2 1-16-15,5-1-96 16,5-4-226-16</inkml:trace>
  <inkml:trace contextRef="#ctx0" brushRef="#br0" timeOffset="5130">7388 0 632 0,'0'0'106'0,"0"0"-57"0,0 0-12 15,0 0 8-15,0 0-45 16,0 0 0-16,0 45 22 15,0-15-21-15,0 3 12 16,0-6-13-16,17-6 2 16,9-2 13-16,8-11-13 15,4-4-2-15,-3-4 13 16,9 0-12-16,-1 0 8 16,-6-6-9-16,-3-13 3 15,-7-4 7-15,-7-2-7 16,-8-2-3-16,-1 6 39 15,-5 9-8-15,-6 6 19 16,0 3-13-16,0 3-37 0,0 0 0 16,0 34 6-16,0 20-6 15,0 8 31-15,0 2-24 16,0 2 4-16,0 3-11 16,0 0-4-16,0-5-3 15,0-7-216-15,-12-6-550 16</inkml:trace>
  <inkml:trace contextRef="#ctx0" brushRef="#br0" timeOffset="6260">100 1609 368 0,'0'0'156'15,"0"0"-41"-15,0 0 2 16,0 0-38-16,0 0-1 0,0 0-7 16,-61-98-16-16,50 82 26 15,2 7-44-15,3 0 3 16,1 9 29-16,2 0-46 15,3 0-5-15,0 0-18 16,0 0 10-16,-3 27-22 16,3 9 12-16,0 3 0 15,0 1 6-15,6-1-2 16,18-3-4-16,10-3 0 16,6-9 1-16,7-9 4 15,-1-12-5-15,1-3 0 16,-7 0 8-16,0-18-1 15,-6-15-7-15,-7-6 0 16,-4-6 5-16,-9-1 1 16,-8-2-6-16,-6 6 0 0,0 0-3 15,-29 9 5-15,-9 12-2 16,1 12 0-16,-3 9-4 16,0 12-8-16,7 39-20 15,7 12-120-15,12 0-86 16,14 7-462-16</inkml:trace>
  <inkml:trace contextRef="#ctx0" brushRef="#br0" timeOffset="6646">239 2391 392 0,'0'0'302'16,"0"0"-180"-16,0 0-22 15,0 0-24-15,0 0 8 16,0 0-30-16,0-102-29 0,0 102-6 16,0 6-15-16,0 28-4 15,0 10 17-15,0 5-13 16,0 5 25-16,0-6-28 16,0 3-1-16,0 0 5 15,0-3-5-15,0 1-5 16,7-7-166-16,-7-1-262 15</inkml:trace>
  <inkml:trace contextRef="#ctx0" brushRef="#br0" timeOffset="7050">216 3113 343 0,'0'0'280'0,"0"0"-187"15,0 0-8-15,0 0 22 16,0 0-55-16,0 0-15 16,101-105-8-16,-89 102-18 15,-4 3 2-15,-2 0-13 16,-6 0 4-16,0 3-11 15,0 27 15-15,0 12-8 16,-17 10 4-16,-12 2-1 16,-9 2 9-16,9-4-12 0,6-16 1 15,9-9 0-15,11-12-1 16,3-9 0-16,0-3 0 16,0 0 0-16,17-3 9 15,22 0-7-15,12 0 0 16,1 0 7-16,0 0-9 15,-9 0-1-15,-10 0-59 16,-7 0-118-16,-15 6-115 16</inkml:trace>
  <inkml:trace contextRef="#ctx0" brushRef="#br0" timeOffset="7538">230 3956 395 0,'0'0'192'0,"0"0"-102"16,0 0 11-16,0 0-46 15,0 0-11-15,0 0-6 16,87-75-26-16,-70 75-1 15,-2 0-6-15,-1 0-3 16,-7 0 1-16,-7 2-3 0,0 23 0 16,0 7 8-16,0 7-7 15,-21-2 8-15,-5-1-6 16,3-6-3-16,6-12 9 16,7-6-9-16,7-6 0 15,3-3-1-15,0 0 1 16,0 3 0-16,3 0 2 15,18-3 0-15,2 0 7 16,0 0-9-16,-6 0 0 16,3 3 3-16,-4 0-2 15,-5 3-1-15,-2 3 0 16,-1 4 0-16,-8 1-5 16,0 7 5-16,0 1 0 15,-17 4 16-15,-24 2-13 0,-13-1 2 16,-2-3-5-16,5 0 0 15,12-3-196-15,11-3-573 16</inkml:trace>
  <inkml:trace contextRef="#ctx0" brushRef="#br0" timeOffset="8116">236 5120 541 0,'0'0'140'0,"0"0"-38"15,0 0 9-15,0 0-20 16,0 0-50-16,0 0-26 16,6-37 13-16,-6 37-28 0,0 25 0 15,0 4 36-15,0 5-6 16,0-7-5-16,-3 0-25 15,0-6 0-15,3 0 0 16,0-6 7-16,3-3-7 16,21 0 0-16,-1-6-6 15,-3-6-1-15,0 0-2 16,-3 0 9-16,-3-9-2 16,-1-6 9-16,-3-3-9 15,-3 6 2-15,-1 6 0 16,-3 6 8-16,-3 0-7 15,0 0 6-15,0 0-7 16,0 6-4-16,5 24 4 0,-2 10 14 16,-3 1-5-1,0 1 7-15,0-2-15 0,0-1-1 16,0-3 0-16,0-6-1 16,0-3-112-16,9-15-251 15</inkml:trace>
  <inkml:trace contextRef="#ctx0" brushRef="#br0" timeOffset="9150">908 4645 442 0,'0'0'96'16,"0"0"-31"-16,0 0 21 15,0 0-19-15,0 0-7 16,0 0-41-16,-53-25 5 16,82 23-12-16,2 2-6 15,8 0 33-15,9 0-14 16,8 0 2-16,25 0 11 15,16-4-4-15,23-8 9 16,13-3-14-16,5-3-18 16,1 3 23-16,-1-6-28 0,-4 3 0 15,-7 0 9-15,-3 3-10 16,-5 3 20-16,2 6-17 16,3 0-6-16,10 3 18 15,10 0-16-15,9 0-2 16,13 0 6-16,15-3-8 15,16 3 12-15,-3 0-12 16,-14 3 0-16,-22 0 1 16,-25 0 0-16,-19 0-1 15,-7 15 0-15,0-3 2 16,-7 3-1-16,4-3-1 16,6-6 0-16,7 0-1 0,10-6 1 15,-3 3 0-15,-3 0-1 16,-14 0 5-16,-14 6 0 15,-13 0-4-15,-13 0 0 16,-7 3-4-16,-4 3 4 16,-2-3 0-16,7 0 1 15,6 0 0-15,2-3 0 16,12 1-1-16,-2-5 0 16,-1 5 2-16,2-4-1 15,-10 2-1-15,-3 1 0 16,-10 1 2-16,-10-2-6 15,-1 1 4-15,-3 3 0 16,9-2-4-16,0-5 5 0,9-1-1 16,5-2 0-1,1-2 6-15,0 0-7 0,-4 0 1 16,-5 0 0-16,-12 0 5 16,-2-6-1-16,2 1-4 15,8-7 10-15,10-3-5 16,15-1 16-16,12-1-19 15,9 1 1-15,10-1 14 16,1 1-15-16,-11 7-1 16,-20 0 3-16,-30 3-2 15,-22 3 2-15,-19 0-4 16,-9 3 0-16,3 0 8 16,-3 0-8-16,6 0 0 15,11-3-3-15,7 0-4 0,10 1 7 16,-5-5-25-16,5 1-10 15,-4 0 31-15,1 3-8 16,-5-6 10-16,1 6 1 16,-7-6 1-16,-6 3-3 15,-2-3 3-15,-1 0-13 16,1 3 3-16,5-3-57 16,7 3-15-16,3 0-34 15,6 0-15-15,1 0-2 16,-4 0 20-16,-10 3-54 15,-11 0-170-15</inkml:trace>
  <inkml:trace contextRef="#ctx0" brushRef="#br0" timeOffset="10479">1118 3670 401 0,'0'0'148'16,"0"0"-77"-16,0 0 9 15,0 0 1-15,0 0-44 16,0 0-11-16,0 0-10 15,98-9-7-15,-28 9 47 16,17 0-30-16,6 0 6 16,14 0 4-16,20 0-13 0,17-3 5 15,23-10-9 1,10 2-12-16,6 5 22 0,-12 6-28 16,-7 0 2-16,-11 0 1 15,-15 0 1-15,-4 0 0 16,-10 3-5-16,-8 9 0 15,8 0 3-15,6-3-3 16,10-3 0-16,15 0 2 16,1-3 1-16,9-3-6 15,1 0 3-15,4 0 0 16,-2 0 1-16,-7 0-1 16,-1 0 0-16,-7 0 0 0,-3 0 5 15,-2-3-5 1,-7 0 0-16,-8 0 0 0,-6 3 1 15,-4 0-1-15,1 0 0 16,3 0-3-16,-3 0 9 16,0 0-7-16,-2 0 1 15,2-3 0-15,4-3-1 16,-1-6 1-16,0 0-2 16,-11-1 2-16,-4 2 0 15,-19 2 1-15,-6-4-1 16,-10 7 0-16,-4 1 2 15,0 1-2-15,-2 2 0 16,5-2 0-16,11-2 3 0,14 4-3 16,-1-4 0-16,0-1 0 15,-9 5-2-15,-21-2 4 16,-20 4-2-16,-10-2 0 16,-17-2 3-16,-3 4-3 15,0-2 0-15,-3 2 0 16,4 0 0-16,8-4 0 15,14 2 0-15,7-5 0 16,11 1 1-16,-1-2 3 16,-6-2-4-16,-21 5 0 15,-13 1-1-15,-17 2 3 16,-3 2-4-16,-9 0 0 16,-42 0-218-16</inkml:trace>
  <inkml:trace contextRef="#ctx0" brushRef="#br0" timeOffset="11866">1118 2656 114 0,'0'0'270'16,"0"0"-156"-16,0 0-8 15,0 0-35-15,0 0-6 16,0 0 3-16,38-42-52 16,8 39 10-16,18 3 1 15,13-3-11-15,16-6 54 16,14 0-30-16,9-6-10 0,8-3 21 16,7 0-49-1,-1-1 13-15,0 5-11 16,-3 1-3-16,0 8 21 15,1 2-22-15,-4 3 0 0,6 0 3 16,-3 0 5-16,0 6-8 16,0 15 0-16,-7-3 1 15,-3 0 5-15,3-6-6 16,7-6 0-16,-3 0 3 16,0-6 8-16,3 0-15 15,-4 0 4-15,1-6 0 16,3-6 20-16,-6 0-20 15,6 6 0-15,3 0 6 16,-3 6 0-16,6 0-7 16,1 0 1-16,2 0 0 0,5 0 4 15,3 0-4-15,-7 0 0 16,-7 0 1-16,-6 0 2 16,3 0-2-16,4 0-1 15,5-3 0-15,-6-4 2 16,-3-1-2-16,-12 5 0 15,-8-3-2-15,-8 0 4 16,-4 2-4-16,-8-1 2 16,-4-1 0-16,-7 0-3 15,-1 0 3-15,-6 0 0 16,4 0-1-16,5 0 5 16,2-1-3-16,7-1-1 0,6 4 0 15,0-1 3-15,-1 1-3 16,-2 4 0-16,-7 0-2 15,-10 0 7-15,-6 0-4 16,-7-2-1-16,-10-2 0 16,-3 2 5-16,-10 2 1 15,-11 0-6-15,-9 0 12 16,-6-4-9-16,-11 4 12 16,3 0-10-16,-3-2-4 15,3 2 21-15,11-4-21 16,2 2-1-16,12-1 10 15,-2-1-9-15,-3 2 3 16,0 2-4-16,-5 0 0 0,-6 0 3 16,-7 0-3-1,-5 0 0-15,0 0-1 0,0 0 3 16,0 0-4-16,-17 0-77 16,-21 0-193-16,-11 9-322 15</inkml:trace>
  <inkml:trace contextRef="#ctx0" brushRef="#br0" timeOffset="13396">1028 1805 237 0,'0'0'109'0,"0"0"-23"15,0 0 6-15,0 0-30 0,0 0 7 16,0 0-36-16,0 0 15 16,50 0-6-16,-27 0-7 15,5 9 4-15,5 0-25 16,4-3 1-16,10-6 30 15,16 0-44-15,24 0 42 16,17 0-15-16,20 0-21 16,12-9 38-16,5-3-38 15,-4 0-3-15,-10 6 24 16,-17 6-26-16,-9 0 12 16,-14 0-14-16,-8 0 8 15,1 0 1-15,7 0-9 0,8 0 0 16,7 6 14-16,10 0-6 15,-5 0-6-15,-5 0-2 16,-8 3 0-16,-7-3 7 16,-3 0-7-16,-5 0 0 15,-1 0-3-15,-1 0 14 16,5-3-12-16,13 3 1 16,9-6 0-16,12 0-4 15,14 0 4-15,21 0 0 16,13-15 0-16,6-3 9 15,-7 3-11-15,-12 9 2 0,-21 0 0 16,-15 6-3 0,-16 0 3-16,-12 0 0 0,1 0 3 15,-1 0 1-15,6 0-5 16,8 0 1-16,12 0 0 16,3 0 4-16,5-3-4 15,3-3 0-15,-5 3 1 16,-9 0 1-16,-12 3-1 15,-11-3-1-15,-6 0 0 16,-9 0-6-16,6 0 6 16,3-6 0-16,5 3 0 15,10-3 6-15,15 0-12 16,3 0 6-16,3-3 0 16,-4 0 5-16,-6 3-5 0,-17-3 0 15,-13 5-1-15,-13 1 5 16,-4 0-3-16,4 4-1 15,9-2 0-15,4 4 0 16,10 0 0-16,-3 0 0 16,-8 0-1-16,-2 0 3 15,-10 0 0-15,-12 0-2 16,-8 0 0-16,-10 0 3 16,-17 0-3-16,-8-2 0 15,-6 2 1-15,3 0 2 16,8-3 3-16,-3 3-6 15,-1 0 0-15,-4-4 7 16,2 4-7-16,1 0 0 0,5 0-1 16,6 0 7-1,-8 0-5-15,5-2-1 0,-6 2 0 16,-8 0 3-16,0 0-3 16,-3 0 0-16,0 0-1 15,0 0 1-15,0 0-11 16,-43 0-183-16,-24 0-509 15</inkml:trace>
  <inkml:trace contextRef="#ctx0" brushRef="#br0" timeOffset="16268">2362 755 180 0,'0'0'229'16,"0"0"-96"-16,0 0-51 15,0 0-18-15,0 0-53 16,0 0 50-16,0 0 1 15,0 175-4-15,0-100 30 16,0 9-70-16,0 10 51 16,0 4-29-16,6 8-19 15,-3 2 32-15,2 3-38 16,-2 6-6-16,-3-2 27 16,0 0-25-16,0 2 6 15,0 0-11-15,0 6 0 0,0 0 15 16,0 1-18-16,0-7-1 15,0-8 7-15,0-7 1 16,0-3-10-16,0-9 0 16,0-3 4-16,0-6-6 15,3 4 2-15,-3-1 0 16,0 0 6-16,0 4 0 16,0-1-6-16,0 0 3 15,6-2 2-15,2-4 26 16,1-4-29-16,-6-1 12 0,-3-7 12 15,0 3-18 1,0-3 16-16,0 0-12 16,0-2-6-16,0-1 27 0,0 6-29 15,0-3 1-15,0 7 9 16,0 2-12-16,0 0 10 16,0 3-12-16,0 0 1 15,0-2 19-15,0-13-16 16,0-3 3-16,0-3 9 15,0-2-11-15,-3-4 10 16,0 2-14-16,3 2 1 16,0-4 15-16,0 0-14 15,0-3-3-15,0-3 1 16,-3-2 0-16,3-2 11 16,-3-1-12-16,3-5 2 0,0 5 8 15,0-4-9 1,0-3 3-16,0-3 2 0,0-3-5 15,0-6 10-15,0-12-11 16,0 1 0-16,0-8 3 16,0-5-3-16,0 0 0 15,0 0 3-15,0 0-2 16,0 0-2-16,0 0 1 16,0-18-47-16,6 0-31 15,3 0-53-15,8-9-62 16,4-9-103-16,5-15-412 15</inkml:trace>
  <inkml:trace contextRef="#ctx0" brushRef="#br0" timeOffset="17511">3746 863 318 0,'0'0'206'0,"0"0"-122"15,0 0 37-15,0 0-23 16,0 0 2-16,0 0-58 16,0-39-40-16,0 72 20 15,0 19 25-15,0 11 9 16,0 6 15-16,13 6-40 16,4 3 12-16,3 7-14 0,-8-1-9 15,5 6 29-15,-9 6-37 16,-2 7-10-1,-3 5 45-15,-3 6-30 0,0 3 4 16,0 7-3-16,-6 2-17 16,-8 1 16-16,-3-10-17 15,8-6 0-15,3-11 14 16,-5-8-3-16,5-1-9 16,-2-4 3-16,-1 0 1 15,5-2 5-15,4-1-11 16,0-3 0-16,0 3 7 15,0 0 9-15,0 3-15 0,0 0 15 16,0-2-9-16,0-4 20 16,0-6-27-16,0 4 0 15,0-7 27-15,0 0-19 16,0-3-8-16,0-3 0 16,0 1 5-16,-3-4 10 15,3 0-15-15,0 3 0 16,0-3 18-16,0 0-11 15,0 1-1-15,0-1-6 16,-3 0 0-16,-1-3 2 16,4 1-2-16,-7-5 0 15,7-2 2-15,0-2 6 16,0-4-9-16,0 0 1 0,0-3 0 16,0 3 2-1,0 0-2-15,7 1 0 0,0-1-1 16,-4 2 10-1,-3 2-10-15,4-4 1 0,-1 3 0 16,0-3 9-16,0 0-8 16,1-3-1-16,0-3 1 15,-1 4 7-15,3-11-6 16,2 2-2-16,-2-1 0 16,-3 3 5-16,0-6-5 15,0 3 0-15,-3-9 4 16,3-6-1-16,2-5-2 15,-2-10-1-15,-3 2 0 16,0-8 7-16,0 3-7 0,0 1 0 16,0 2-4-16,3 0 10 15,-3 2-7-15,0-8 1 16,0 0-6-16,0 0 0 16,0 0-36-16,0 0-37 15,6 0-23-15,14-51-108 16,15-39-248-16</inkml:trace>
  <inkml:trace contextRef="#ctx0" brushRef="#br0" timeOffset="18729">5179 857 110 0,'0'0'264'0,"0"0"-171"0,0 0-5 16,0 0 0-16,0 0 10 16,0 0-39-16,7 19 6 15,-3-17 15-15,-4-2-46 16,3 4-8-16,6 2 1 16,8 3-17-16,0 5 69 15,6 7-60-15,-3 6-7 16,1 7 25-16,-1 8-20 15,0 3 9-15,0 9 1 16,-7 9-13-16,0 10 19 16,-3 8-22-16,4 6-5 0,0 6 17 15,-5 7-18-15,5 5-2 16,-2 3 4-16,-1 3-4 16,-5 10 1-16,1 2-4 15,-7 9 0-15,4 3 3 16,-4-2 3-16,0-4-6 15,3-11 6-15,7-4-2 16,1 0 8-16,1 0-9 16,2 4-3-16,0-4 20 15,-2 3-13-15,-4 4 3 16,-2-1-1-16,-3-2 3 16,0-4 22-16,-3-6-27 0,7-6 2 15,0-9 11-15,3-2-15 16,4-4-2-16,3 3 1 15,-5 3-4-15,2 9 20 16,0 4-18-16,-8-1 0 16,0-9 21-16,-6-5-19 15,3-10 0-15,1-6 1 16,-4-6-3-16,0-3 16 16,0-2-18-16,0-1 4 15,4-6 6-15,2 0-5 16,-3-5-3-16,4-5-2 15,0-5 5-15,0 4-1 16,-4-1-1-16,0 0-3 16,-3 0 8-16,0-6-8 0,3-6 9 15,-3-8-9-15,5-11 0 16,-5-1 5-16,3-2-5 16,0 1 0-16,0 0-2 15,0 1 8-15,0-1-5 16,-3-3-1-16,0-3 3 15,0 0-3-15,0-6 0 16,0 0 0-16,0 0-1 16,0 0 5-16,0 0 3 15,0 0-7-15,0 0-34 16,0-19-60-16,5-35-232 16,18-33-753-16</inkml:trace>
  <inkml:trace contextRef="#ctx0" brushRef="#br0" timeOffset="19928">6790 824 450 0,'0'0'179'0,"0"0"-130"15,0 0 5-15,0 0-1 16,0 0 36-16,4 160-28 16,12-109-11-16,7 6 16 15,-3 7-30-15,0 5 43 16,-3 6-54-16,-6 3 32 15,-2 9-16-15,1 0-15 0,1 3 21 16,6 4-34-16,-5-1 5 16,2 0 19-16,-5 0-33 15,-4 10-2-15,-5 8 14 16,0 9-15-16,0 7 18 16,0 2-19-16,0 4 0 15,0 4 19-15,0 8-19 16,0-4 9-16,0-2 6 15,0-10-15-15,6-11 11 16,0-10-11-16,1-6 0 16,-7-6 8-16,4-9-6 15,-4-2-2-15,0-1 4 16,0-3-1-16,0 1 13 16,0-4-16-16,0-6 3 15,0 0 21-15,0-3-20 0,0 7 9 16,0-1 2-16,-4-3-11 15,4-3 8-15,0-6-12 16,0-6 0-16,0-3 12 16,0-2-8-16,0-2 1 15,0 4 2-15,0 1 2 16,0 2 11-16,0 3-19 16,0 0 1-16,0 7 15 15,0-1-12-15,0-3 0 16,0 0-4-16,0-6 3 15,0 3 4-15,0-2-8 16,0-1 0-16,0-10 6 0,0-7 1 16,4-10-7-16,-1-9 0 15,-3-6 3-15,3-3-2 16,1-6-1-16,-1-3 0 16,-3-3 2-16,3 0 2 15,-3 0-4-15,0 3 0 16,0-3 4-16,4 3-7 15,-1 1 3-15,1-2 0 16,-4-2-1-16,3 0 10 16,-3 0-10-16,3 6 1 15,0-3 0-15,2 6-3 16,-2 0 3-16,0 0 0 16,0-3-1-16,-3 0 11 0,0 0-16 15,0-6 6-15,0 4 0 16,0-4 1-16,0 0-1 15,0 0-23-15,0 0-53 16,0 0-164-16,0-13-359 16</inkml:trace>
  <inkml:trace contextRef="#ctx0" brushRef="#br0" timeOffset="22093">3033 1077 576 0,'0'0'209'0,"0"0"-86"16,0 0-34-16,0 0 28 15,0 0-48-15,0 0-35 16,3 0 36-16,-3 0-45 16,0 0-10-16,0 0-8 15,0 0 0-15,0 12-14 16,0 15 6-16,0 7 1 0,0-1 6 16,0-4-6-1,0-2 0-15,-3-2 4 0,-3-8 1 16,6-5-3-16,0-2-2 15,0-1 0-15,0-1 3 16,0-1-2-16,0-1-1 16,0-3 0-16,0-3 3 15,0 3-7-15,0-3 4 16,9 0-6-16,5 0 3 16,6 0 5-16,-3 0-2 15,0 0 3-15,-7-6 3 16,1 0-2-16,-5-1-4 0,0 1 0 15,0 0 4 1,-1 1-4-16,-2-5 0 0,-3-2 3 16,0 3 0-16,0-5 11 15,0 4-4-15,0 1-1 16,0 7 35-16,0-2-27 16,0 4 0-16,0 0-3 15,0 0-12-15,0 0-4 16,0 0-10-16,0 21 12 15,0 12-3-15,0 0 3 16,0 1 0-16,0-1-1 16,0 0 7-16,0 6-9 15,0 3 3-15,0 1-97 0,0-1-119 16,-14-1-418 0</inkml:trace>
  <inkml:trace contextRef="#ctx0" brushRef="#br0" timeOffset="23498">1601 2030 376 0,'0'0'234'16,"0"0"-99"-16,0 0-2 15,0 0-48-15,0 0-20 16,0 0-41-16,3-6-4 15,-3 6-5-15,0 4-5 0,0 17 2 16,0 0 12 0,0 3-8-16,0-3 10 0,0 0-14 15,0-3-11-15,0 3 18 16,0 3-17-16,0 0-2 16,0 3 3-16,0-3 0 15,0-6 3-15,0-6-6 16,0-8 0-16,0-4 3 15,0 0-3-15,0 0 0 16,0 0-4-16,0 0 9 16,3 2-5-16,20-2 0 15,3 0 4-15,12 0 5 16,-1 0-9-16,-5 0 0 16,2 0 1-16,-10 0 4 0,-4-12-1 15,-8-3-4-15,-4 0 0 16,-5 3 10-16,-3-3-4 15,0 3-5-15,0-3 18 16,0 3-8-16,0 0 19 16,0 0-14-16,0 3 2 15,0 0 35-15,0 3-39 16,-3 3 18-16,0 0-5 16,3 3-18-16,-5 0 14 15,2 0-23-15,3 0 0 16,0 0 1-16,-3 0-1 15,3 0-8-15,0 0 0 16,0 17 7-16,0 14-4 0,0 5 5 16,0 3 0-16,0-2 0 15,0-4 2-15,0 3-2 16,0 3 0-16,0 0-35 16,0-3-136-16,0 0-160 15,0-6-571-15</inkml:trace>
  <inkml:trace contextRef="#ctx0" brushRef="#br0" timeOffset="25531">4635 1089 317 0,'0'0'259'0,"0"0"-118"16,0 0-25 0,0 0 11-16,0 0-83 0,0 0 8 15,0 0 14-15,-30-36-24 16,22 30 4-16,5 0-23 15,-3 3 3-15,-2 3 5 16,5 0-26-16,-3 0-2 16,-11 0-3-16,-13 0 6 15,-4 3-8-15,2 12 2 16,9 0 0-16,9 0-6 16,14-3 6-16,0 6 0 15,0 6 0-15,0 6 1 16,34 10-6-16,4-2 5 15,14-1 0-15,0-2-1 0,3-1 10 16,-9-1-9-16,-6-3 0 16,-13-9 0-16,-10-3-3 15,-8-6 3-15,-9-3 0 16,0-2-5-16,0 1 8 16,-12-2-3-16,-25 0 0 15,-4-6 5-15,4 0 6 16,4 0-11-16,13 0 0 15,6-15 2-15,11-6 4 16,3-9-9-16,0 0 3 16,0-6 0-16,11 0-11 15,15-7 11-15,10-2 0 16,1 1-4-16,4 1-8 16,-7 7 11-16,-14 18-17 15,-11 9 1-15,-9 9 16 0,0 0-70 16,-3 0-83-16,-28 15-43 15,-8 15-325-15</inkml:trace>
  <inkml:trace contextRef="#ctx0" brushRef="#br0" timeOffset="26781">1864 3017 562 0,'0'0'170'0,"0"0"-34"15,0 0-52-15,0 0 20 16,0 0-10-16,0 0-59 16,0-138 8-16,-17 123-1 15,-6 3-26-15,0 3 11 16,-8 6-27-16,1 3 2 15,4 0-8-15,-1 0 7 16,13 24-1-16,4 0 0 0,10 6 1 16,0 6-6-16,0 3 5 15,20 3 0-15,14 6 0 16,3-5 3-16,-1-2-3 16,-2-1 0-16,0-7 1 15,-8-10-5-15,-6 2 4 16,-4-7 0-16,-5-3-7 15,-5 0 9-15,-6-3-4 16,0 0-3-16,0-3-14 16,-6 3 19-16,-24 0 0 15,-1-6 0-15,2-3 4 16,6-3 1-16,2 0-8 16,11 0 3-16,3-6-11 0,4-12 10 15,3-9-13-15,0 0 1 16,0-9 11-16,0-3-11 15,17-1 13-15,2-4-5 16,6-1 5-16,4 3-8 16,5-4 8-16,-1 7 0 15,-2 3 0-15,-8 6 5 16,-14 15-5-16,-2 3 0 16,-7 9 0-16,0 3-4 15,0 0 4-15,0 0-49 16,-3 0-58-16,-21 0-28 15,-2 6-44-15,0 12-105 0</inkml:trace>
  <inkml:trace contextRef="#ctx0" brushRef="#br0" timeOffset="29954">4297 2028 489 0,'0'0'112'0,"0"0"-16"16,0 0-4-16,0 0 34 15,0 0-88-15,0 0-4 16,0 0-8-16,-7-19-14 16,7 19 7-16,0 0-5 15,0 0-10-15,0 0 23 16,0 0-26-16,0 0 6 16,0 0 7-16,0 0-11 15,0 0 13-15,0 0-9 16,0 0-2-16,0 0 23 0,0 0-28 15,0 0 3 1,0 0 2-16,0 0-1 0,0 0 4 16,0 0-8-16,0-6 1 15,17-2 7-15,10-5-8 16,2 7 0-16,-5-2 4 16,-1 1-1-16,2 4-1 15,1 0-2-15,-3 1 0 16,-3 2 0-16,-3 0 0 15,-4 0-8-15,-2 0 8 16,-5 15-9-16,-6 12 7 16,0 2-2-16,0 2 4 15,-9 4 20-15,-22 2-19 16,-2-1 7-16,-1-3-6 16,8-9 2-16,8-9 3 0,12-9-7 15,3-6 0-15,3 0 0 16,0 0 0-16,0 0 0 15,0 0 9-15,0 0-8 16,0 0 18-16,0 0-14 16,0 0-4-16,0 0 25 15,0 0-26-15,0 0 3 16,0 0-2-16,0 0 4 16,0 0-2-16,0 0-3 15,0 0 0-15,0 0 2 16,0 0 3-16,0 0-5 15,0 0 0-15,0 0 6 0,0 0 0 16,0 0-6-16,0 0 0 16,0 0 6-16,0 0-2 15,0 0-4-15,0 0 3 16,0 0 0-16,13 0-2 16,10-6-1-16,5-6 0 15,-2 6-1-15,7-3 1 16,4 6 0-16,6-3-1 15,-2 3 3-15,-1 0-2 16,0 0 0-16,-4 3 0 16,-2 0-9-16,-8 0-94 15,-12 0-136-15,-14 15-319 16</inkml:trace>
  <inkml:trace contextRef="#ctx0" brushRef="#br0" timeOffset="31988">2993 2843 701 0,'0'0'153'0,"0"0"-68"15,0 0 47-15,0 0-49 16,0 0-24-16,0 0-33 0,-24-37-17 16,52 25 15-16,8 4-21 15,1-5-3-15,0 11 4 16,-4 2 5-16,4 0-8 16,0 0-1-16,-4 0 0 15,-10 0-2-15,-6 15 2 16,-10 5-1-16,-3 5-3 15,-4 8 8-15,0 3-3 16,-20 3 6-16,-20 9-7 16,-7-3 26-16,10-9-21 15,8-5-2-15,11-10-3 16,11-9 2-16,4-6 1 16,3-4-3-16,0-2 0 15,0 0 1-15,0 0-1 16,23 0 0-16,20 0 15 0,1 0-7 15,4 0 3-15,-2-12-11 16,-2 0 1-16,5-3 4 16,-12 6-5-16,-7 0 0 15,-13 6 0-15,-11 3-7 16,-6 0-43-16,0 0-109 16,0 0-103-16,-3 12-85 15</inkml:trace>
  <inkml:trace contextRef="#ctx0" brushRef="#br0" timeOffset="37013">6022 1964 494 0,'0'0'196'16,"0"0"-53"-16,0 0-27 15,0 0-34-15,0 0 19 16,0 0-41-16,0 0 11 16,9-15-32-16,-9 15-18 15,0 0 34-15,4 0-36 16,-4 0-4-16,0 0-2 16,0 0-6-16,0 0-3 0,0 0-4 15,0 0 0-15,0 0-7 16,0 0 7-16,0 9 0 15,0 9 4-15,0-3-2 16,0-3-1-16,0 3-1 16,0-3 0-16,6 4-2 15,11-1 5-15,0-3-3 16,3-1 4-16,0 2-3 16,-3-4 6-16,-8 0-7 15,5 3 1-15,-7-1-3 16,-1 2 2-16,-2 1 0 15,-4 2-7-15,0 5 13 16,0-3-11-16,0 0 5 0,0 3 0 16,-7-3 4-16,-13 0-2 15,-4-9-2-15,1 3 1 16,0-9 4-16,-4 3-10 16,1-6-8-16,-2 0-82 15,2 0-48-15,9 0-112 16,7-15-139-16</inkml:trace>
  <inkml:trace contextRef="#ctx0" brushRef="#br0" timeOffset="37271">6041 1997 610 0,'0'0'165'0,"0"0"-56"0,0 0-15 15,0 0-19-15,0 0-43 16,0 0-18-16,71-23 22 16,-31 10-27-16,-4 5 3 15,4-2-7-15,-6 7 2 16,-10 0-3-16,5 3-4 16,-9 0 0-16,4 0-12 15,-7 0 7-15,-3 0-100 16,-14 18-145-16,0 1-412 15</inkml:trace>
  <inkml:trace contextRef="#ctx0" brushRef="#br0" timeOffset="39810">3120 3938 585 0,'0'0'173'16,"0"0"-97"-16,0 0 21 16,0 0-1-16,0 0-6 15,0 0-1-15,11-7-17 16,-11 7-11-16,0 0 20 16,0 0-49-16,0 0-5 15,0 0-8-15,0 0-12 16,0 0-5-16,0 0-2 15,0 0 0-15,0 0-6 0,0 0 6 16,0 0 0 0,0 0-2-16,0 0 4 0,6 7-1 15,-3 5-1-15,5 0 0 16,-2-1 5-16,3 1-4 16,5 1-1-16,3 5 2 15,7-3 0-15,-4 0-1 16,0-1-1-16,-3 2 0 15,-5-1 1-15,-1 0-1 16,2 3 0-16,-6 3 0 16,-4 0 1-16,-3 0 0 15,0-3-1-15,0 3 0 16,0-3-2-16,-14-3 3 0,-3-2-2 16,-3-7 1-1,-6 2 0-15,-4-4 7 0,-4-4-7 16,5 0-13-16,-5 0-22 15,7 0-92-15,4-18-33 16,9-10-11-16,14-8-46 16,0 0-293-16</inkml:trace>
  <inkml:trace contextRef="#ctx0" brushRef="#br0" timeOffset="40085">3163 3917 360 0,'0'0'297'0,"0"0"-179"0,0 0-29 15,0 0-10-15,0 0-38 16,0 0-8-16,58-25-11 16,-29 16-15-16,5 1 21 15,-7 4-26-15,-4 2 3 16,-3-2 9-16,-6 4-14 15,-8 0 0-15,-3 0 0 16,-3 0-2-16,0 0-2 16,0 0-39-16,0 12-75 15,0 3-121-15,0 1-390 16</inkml:trace>
  <inkml:trace contextRef="#ctx0" brushRef="#br0" timeOffset="43206">6112 2933 192 0,'0'0'398'16,"0"0"-269"-16,0 0-22 15,0 0 33-15,0 0-50 16,0 0-9-16,0 0 2 16,0-6-29-16,0 6 14 15,0 0-23-15,0 0-16 16,0 0 12-16,0 0-39 15,0 0 2-15,0 0-1 16,0 0 3-16,0 0-7 0,0 0 1 16,0 9 0-16,0 6 5 15,0 6-5-15,0-3 0 16,0-3 3-16,0 3 2 16,0-3-7-16,3 6 2 15,14 3 0-15,6-2 9 16,1 1-9-16,-1 2 0 15,0-4 1-15,-3 0 0 16,-3 3 3-16,-4-3-4 16,1 0 2-16,-5-3-3 15,2 3 1-15,-2 0 0 16,-4 3-3-16,-5-3 8 0,0 0-6 16,0 0 1-16,0-3 0 15,-11 0 0-15,-18 0 0 16,-6-6 0-16,-2-3-3 15,-2 1 7-15,5-8-10 16,8-2-8-16,3 0-85 16,3 0-29-16,12-12-71 15,5-21-1-15,3-11-91 16</inkml:trace>
  <inkml:trace contextRef="#ctx0" brushRef="#br0" timeOffset="43494">6168 2984 407 0,'0'0'248'15,"0"0"-101"-15,0 0-4 16,0 0-33-16,0 0-51 16,0 0-19-16,0-81 37 15,4 75-57-15,20 0-13 16,19-6-4-16,10 0-1 15,7-1-1-15,4 2-1 16,-11-1 0-16,-10 6 2 16,-12 0-2-16,-14 3 0 15,-11 3 0-15,-3 0 5 0,-3 0-11 16,0 0-75-16,0 9-88 16,-9 14-75-16,-19 2-472 15</inkml:trace>
  <inkml:trace contextRef="#ctx0" brushRef="#br0" timeOffset="44955">4611 4006 599 0,'0'0'197'16,"0"0"-46"-16,0 0-20 15,0 0-25-15,0 0 0 16,0 0-13-16,0-75-41 0,0 69 8 16,0 4-31-16,0-2 14 15,0 4-11-15,0 0-23 16,0 0 8-16,0 0-17 15,0 0 0-15,0 0-1 16,0 0 1-16,0 0 0 16,0 0-2-16,0 0 4 15,0 0-7-15,0 10 5 16,7 7 0-16,10 2 3 16,3-1-3-16,3-3 0 15,11 0-1-15,2 0 4 16,1 0 1-16,0 0-4 15,-7-6 0-15,-4 3 0 0,-9-3 0 16,-3 0 0 0,-5 3 2-16,-3-3 0 0,-1 3-4 15,-2 3 0-15,-3-3 2 16,0 3-7-16,0-3 12 16,0 1-5-16,-3-2 0 15,-20-2 0-15,-8 0 11 16,1-5-11-16,-1-2 0 15,-1-2-9-15,-2 0 1 16,4 0-43-16,4-8-45 16,12-13-63-16,8-6-35 15,6-1-137-15,0-2-440 0</inkml:trace>
  <inkml:trace contextRef="#ctx0" brushRef="#br0" timeOffset="45174">4721 3859 610 0,'7'-9'174'16,"3"3"-26"-16,11-3-56 15,14-3-40-15,16 0 0 16,2 3-16-16,4 0 19 16,-4 6-34-16,-2 3-20 15,-7 0 14-15,-4 0-15 16,-4 0-9-16,-8 0-5 15,-10 6-146-15,-10 9-116 16,-8 3-428-16</inkml:trace>
  <inkml:trace contextRef="#ctx0" brushRef="#br0" timeOffset="47444">7890 2810 631 0,'0'0'179'0,"0"0"-61"16,0 0-9-16,0 0-21 15,0 0 28-15,0 0-47 16,10-82-23-16,-10 65 14 16,0-2-15-16,0 1 9 15,-7 3-31-15,-16 0-18 16,-8 7 16-16,2 4-21 15,-5 4 0-15,4 0-4 16,4 0 8-16,2 12-8 16,0 15 4-16,8 6 0 15,-1 3-4-15,6 1 7 0,11-8-3 16,0 2 0-16,0-4 3 16,11-6-10-16,19-9-6 15,10-3-1-15,0-9 4 16,1 0 6-16,-9-3 4 15,-4-19 3-15,-2 2 0 16,-2 2 1-16,-10 0-4 16,-5 12 0-16,-9 0-3 15,0 6 8-15,0 0-8 16,0 0 3-16,0 0-12 16,0 27 12-16,0 18 2 15,0 15 24-15,0 3 4 16,0 1-27-16,0-4 18 15,-3 0-18-15,0 0 1 16,-4 0-2-16,3-3-2 0,1-6-75 16,-4-3-157-16,-3-12-276 15</inkml:trace>
  <inkml:trace contextRef="#ctx0" brushRef="#br0" timeOffset="49170">4799 5069 296 0,'0'0'267'16,"0"0"-111"-16,0 0-5 16,0 0-34-16,0 0 22 15,0 0-27-15,12-40-53 16,-9 16-42-16,-3 6 31 15,0-6 0-15,0 3-17 16,0 3 1-16,0 3 6 16,0 6-29-16,-6 3 23 15,-14 0-24-15,-6 6-5 0,-5 0-2 16,-5 0-1 0,-7 18 0-16,-1 22-2 0,7 4 6 15,3 10-4-15,14 0 0 16,10-2 1-16,10-10 0 15,0-6-1-15,0-6 0 16,17-9-1-16,10-9 5 16,7-9-7-16,2-3 3 15,7 0 0-15,5-12-1 16,2-18 1-16,-4-6 0 16,1-3-1-16,-7-1 8 15,-6 7-7-15,-11 4 0 16,-10 10 0-16,-5 13 8 15,-8 6-8-15,0 0 0 16,0 0-2-16,0 0 0 0,0 12 1 16,6 24 2-16,0 13 8 15,-3 11 38-15,2 0-36 16,-5 9 20-16,0 4-1 16,0 4-20-16,0 2 15 15,0-4-13-15,0-15-11 16,0-15 26-16,0-18-27 15,0-14 0-15,0-5 8 16,0-4-7-16,0-4 4 16,0 0-5-16,0 0 0 15,0 0 8-15,0 0-7 16,0 0-1-16,0 0 6 0,0 0-5 16,0 0 8-16,0 0-9 15,0 0 0-15,0 0-6 16,0 0-31-16,0 0-30 15,0-4-42-15,0-14-154 16,3-6-149-16</inkml:trace>
  <inkml:trace contextRef="#ctx0" brushRef="#br0" timeOffset="55291">7717 3844 366 0,'0'0'291'16,"0"0"-159"-16,0 0-56 15,0 0 33-15,0 0-53 16,0 0-10-16,6-2 23 0,-6 2-11 16,0 0-1-16,0 0-28 15,0 29-16-15,-11 10 72 16,-12 3-45-16,3 1-25 16,-4-1 3-16,7-6-18 15,-1-3 10-15,1-9-10 16,6-6 0-16,1-3 2 15,10-9-2-15,0-3 0 16,0 3-2-16,0 0 2 16,24 0-4-16,13-6 0 15,6 0-16-15,10 0 20 16,-3-12-18-16,1-9 18 0,-11 3 0 16,-14-3 1-16,-5 0 4 15,-9 3-5-15,-4-3 0 16,-8 6 6-16,0 3-3 15,0 3-2-15,0 6 4 16,0 3-5-16,0 0 12 16,0 0-12-16,0 0 0 15,0 0 4-15,0 0-4 16,0 12-5-16,-3 15 5 16,-11 9 19-16,0 3-10 15,4 6-9-15,-3 13 1 16,-3 1-6-16,-1 7 4 15,-6 10-97-15,-1-7-158 16,-7 3-331-16</inkml:trace>
  <inkml:trace contextRef="#ctx0" brushRef="#br0" timeOffset="56100">6115 5071 641 0,'0'0'201'16,"0"0"-61"-16,0 0 3 16,0 0-31-16,0 0-10 15,0 0-55-15,57-87 5 16,-57 87-30-16,0 0-15 15,0 0 3-15,0 0-10 16,0 27 0-16,0 16 24 16,0 1-20-16,0 8 6 0,-7-4-10 15,-10 0 3 1,4-12 3-16,7-9-5 0,1-12-1 16,5-6 0-1,0-6 7-15,0 3-10 0,28-3 3 16,2-3 0-16,7 0-8 15,6 0 8-15,1-9 0 16,-12-6-2-16,2-3 12 16,-13-3-13-16,-4 3 3 15,-5 0 0-15,-9-3 5 16,2 0-5-16,-5 0 0 16,0 0 1-16,0 6 7 15,0 9-6-15,0 6-2 16,0 0 0-16,0 0 20 15,0 0-20-15,0 15-8 0,0 36 8 16,0 12 9-16,0 9 21 16,0 10-30-1,0 5 2-15,9 0-8 0,14 3-16 16,1-8-184-16,-13-13-212 16</inkml:trace>
  <inkml:trace contextRef="#ctx0" brushRef="#br1" timeOffset="847974">4414 3252 350 0,'0'0'223'16,"0"0"-134"-16,0 0 29 16,0 0-1-16,0 0-27 15,0 0 12-15,16-85-10 16,-16 73-16-16,0 0-2 15,0 3-28-15,0 7-6 16,-3 2 2-16,3 0-12 16,0 0-11-16,0 0-8 15,0 0-11-15,0 0 0 16,-3 11-5-16,3 26 5 0,0 11 3 16,0 0 4-16,0-3-7 15,31-3 3-15,12-9 0 16,7-6-2-1,2-9 4-15,0-12-4 0,-3-6 4 16,1 0 3-16,1 0 10 16,-4-24 12-16,-7-6-8 15,-17-9-1-15,-14-6 16 16,-9-15-17-16,0-9-9 16,-3 0 12-16,-23 3-16 15,-11 14-1-15,-10 10 0 16,-16 18 2-16,-10 12-6 0,-8 12-2 15,7 0-2 1,15 0 0-16,11 15-2 0,12 9 0 16,5 6-13-16,11 6-30 15,17 3-47-15,3 9-75 16,40 0-185-16,47-2-266 16</inkml:trace>
  <inkml:trace contextRef="#ctx0" brushRef="#br1" timeOffset="850757">1656 4040 548 0,'0'0'216'0,"0"0"-133"16,0 0 20-16,0 0 8 16,0 0-35-16,0 0-18 15,0 0-8-15,-43-57-6 16,43 57-12-16,-9 0-17 15,-2 0-11-15,-9 30 0 0,-1 12 4 16,9 6-4-16,12-6-3 16,0-3-1-16,0 1-2 15,26-11 2-15,9-4 0 16,0-13 0-16,9-7 1 16,2-5 7-16,-2 0-8 15,-4-3 8-15,-6-24 1 16,-1-8 5-16,-6-5 5 15,0-11 2-15,-7 0-4 16,-14-4-3-16,-6 1-5 16,0 10-1-16,-12 7-4 15,-22 14-4-15,-7 11-1 16,-2 12-2-16,-4 0-2 0,7 23 2 16,0 31-21-16,13 16-70 15,7 8-138-15,14 3-242 16</inkml:trace>
  <inkml:trace contextRef="#ctx0" brushRef="#br1" timeOffset="851273">1610 5243 585 0,'0'0'297'0,"0"0"-244"16,0 0 56-16,0 0 14 15,0 0-30-15,-37-156-24 16,27 138-4-16,-1 9-21 15,5 9 1-15,0 0-31 16,-2 0-6-16,-4 0-5 16,-11 21-3-16,-5 21 0 15,1 12 2-15,7 6-2 16,17-6 1-16,3 0-1 0,11-9-2 16,36-5 2-1,2-13 0-15,5-15-1 0,-1-10 1 16,1-2 0-16,2-6 3 15,-2-23 0-15,-4-14 0 16,-3 1 4-16,-10-8 0 16,-14-8 6-16,-17-8-4 15,-6-3 1-15,0 3-6 16,-32 8-1-16,-26 16-3 16,-11 15-1-16,2 15-1 15,6 12-6-15,18 0-43 16,17 33-104-16,18 12-152 15,8 16-149-15</inkml:trace>
  <inkml:trace contextRef="#ctx0" brushRef="#br1" timeOffset="851740">2610 5077 810 0,'0'0'111'15,"0"0"-3"-15,0 0 28 16,0 0-42-16,0 0-27 0,0 0-22 16,0-50-10-16,0 50-14 15,0 0-21-15,0 0-4 16,0 17-7-16,-5 22 11 15,-4 9 10-15,9 6-6 16,0 1 0-16,0-4-3 16,32-6 3-16,13-12 2 15,-1-12-1-15,2-12-1 16,1-5 1-16,6-4 2 16,7 0 8-16,7-27 16 15,-7-10-9-15,-6 1 5 16,-15-9-9-16,-14-6 2 0,-13-6 4 15,-12-6-10 1,0-3 0-16,-9 5-10 0,-42 4-3 16,-8 12-2-16,-12 15-2 15,4 9-4-15,3 15 7 16,12 6-24-16,11 6-76 16,7 36-100-16,14 12-193 15</inkml:trace>
  <inkml:trace contextRef="#ctx0" brushRef="#br1" timeOffset="852857">7946 5083 599 0,'0'0'161'15,"0"0"-83"-15,0 0 22 0,0 0-11 16,0 0-28 0,0 0-17-16,-3-12-33 0,-20 45-7 15,-7 13 20-15,-4 11 16 16,11 0-27-16,3-3-1 15,10 0-6-15,10 4-1 16,0-8 0-16,0-1 8 16,24-13-5-16,16-12-4 15,10-9-3-15,5-9 22 16,6-6 34-16,-4 0-13 16,-4-3-2-16,-2-21-2 15,-1-13-4-15,-1 2-7 0,-5-13-12 16,-10 2-6-1,-17-2 3-15,-17-3-1 0,0-6-4 16,-3 3-9-16,-31 5-1 16,-7 11-1-16,-8 11-9 15,-12 9 1-15,-8 14-36 16,-12 4-99-16,-6 4-127 16,0 19-268-16</inkml:trace>
  <inkml:trace contextRef="#ctx0" brushRef="#br1" timeOffset="853548">6610 3962 463 0,'0'0'158'16,"0"0"-101"-16,0 0 33 15,0 0-7-15,0 0-28 16,0 0-13-16,-157-45-4 16,120 45-5-16,7 0-13 15,-1 12-2-15,2 9 0 0,6 6-12 16,-8 2-1 0,7 8 4-16,12-4-4 0,7 0-5 15,5-3 2-15,0-6 0 16,21-3-1-16,13-6 3 15,9-3 7-15,7-9 7 16,10-3 1-16,-6 0 17 16,-1-3-4-16,-9-18 0 15,-15-6 7-15,-1 0-5 16,-13-3-5-16,-7-3-2 16,-8-7-3-16,0 2-13 15,-14-5-11-15,-32 1 0 16,-9 9-7-16,-7 6 4 15,2 12 3-15,6 15-6 0,1 0-162 16,10 28-197-16</inkml:trace>
  <inkml:trace contextRef="#ctx0" brushRef="#br1" timeOffset="854512">3114 1970 568 0,'0'0'176'0,"0"0"-132"15,0 0 37-15,0 0 6 0,0 0-31 16,0 0-13-1,-90-44-2-15,76 44-11 0,-6 0-18 16,4 0-8-16,-4 14-4 16,6 4 0-16,5 10 5 15,4 1-4-15,5 11 1 16,0-5-1-16,8 2 3 16,18-13-4-16,11-10 3 15,2-7 2-15,9-7 5 16,5 0 0-16,1-7-2 15,-1-13 3-15,-13-7 6 16,-10-1 6-16,-16-5 5 16,-14 0 9-16,0-5-25 15,0-5-4-15,-38 10-6 16,-5 0-2-16,-7 12-2 0,4 6 2 16,-5 6 0-16,-2 9-15 15,-4 0-24-15,-2 21-145 16,4 9-304-16</inkml:trace>
  <inkml:trace contextRef="#ctx0" brushRef="#br1" timeOffset="855159">1596 1384 492 0,'0'0'171'0,"0"0"-135"0,0 0 15 15,0 0 39-15,0 0-19 16,0 0-30-16,-70-48-20 16,56 45 3-16,5 3-7 15,-8 0-13-15,0 6-2 16,-6 30-3-16,-1 6 2 16,12 3 5-16,12-6-5 15,0-12-1-15,12-6 0 16,29-5 2-16,5-14 2 15,2-2 6-15,2 0 1 0,-7-6 2 16,-10-21 23-16,-5-6 13 16,-13 0 3-1,-4-3-14-15,-11 0 8 0,0 0-24 16,0 0-11-16,-17 3-3 16,-13 2-6-16,-7 8-2 15,-3 11-8-15,-3 12-3 16,-15 0 5-16,2 14-25 15,2 26-140-15,11 8-104 16</inkml:trace>
  <inkml:trace contextRef="#ctx0" brushRef="#br1" timeOffset="856030">6138 1252 614 0,'0'0'148'16,"0"0"-107"-16,0 0 54 15,0 0-29-15,0 0-35 0,0 0-10 16,-100 8 15-16,90 17 3 16,4 2-28-16,1 2-2 15,5 8 0-15,0-4 1 16,0-3-3-16,18 0 6 16,13-6-5-16,4-6-2 15,9-6-3-15,-1-6 3 16,5-6 12-16,2 0 10 15,-1 0 7-15,-2-27-7 16,-4-3 4-16,-12-3 7 16,-14-6 0-16,-11-6-6 15,-6 0-14-15,0 3-9 16,-17 5 0-16,-12 10-10 0,-14 6 0 16,-9 9 0-16,-11 12-1 15,-4 0-1-15,7 6-28 16,7 40-117-16,19 1-89 15,21 11-184-15</inkml:trace>
  <inkml:trace contextRef="#ctx0" brushRef="#br1" timeOffset="856539">7582 1312 594 0,'0'0'133'15,"0"0"-82"-15,0 0 52 16,0 0-22-16,0 0-34 15,0 0-2-15,-90-64-4 16,87 64-18-16,-8 0-21 16,2 0 1-16,-8 12 6 15,4 19-3-15,5 5 8 16,8-3-5-16,0 0 1 16,0 3 0-16,21-3-3 0,16-3-5 15,6-3 7-15,18-8-6 16,-1-8 6-16,7-8 2 15,-1-3 0 1,-10 0 7-16,-12-6 5 0,-4-18 23 16,-17-6-7-16,-9-9 0 15,-11-3 2-15,-3-9-20 16,-9-6-12-16,-38 2-6 16,-13 4 0-16,-4 12-3 15,1 12 1-15,2 18-2 16,4 9-7-16,1 0 4 15,2 30-98-15,18 18-142 0,16 12-217 16</inkml:trace>
  <inkml:trace contextRef="#ctx0" brushRef="#br1" timeOffset="857103">7853 2001 609 0,'0'0'65'0,"0"0"-32"16,0 0 69-16,0 0-34 15,0 0-34-15,0 0 17 16,-3-6 4-16,3 6-12 16,0 0 3-16,0-4 1 15,0 4 17-15,0-3-3 16,-11 1-8-16,-1-2-16 16,-2 2-26-16,-3 2-4 15,4 0 0-15,-1 0-1 16,-3 0-3-16,5 11-2 0,-2 20-1 15,8 4 0-15,6 5 2 16,0-1-1-16,6 0 1 16,28-9 0-16,5-3 0 15,4-5 3 1,1-8-1-16,-1-5-2 0,-3-9 5 16,-6 0-7-16,-4 0 16 15,-2-15-5-15,-10-18 11 16,-4-6 15-16,-11-9-17 15,-3-4 9-15,0-4-6 16,-23 4-15-16,-20 4 3 16,-4 13-9-16,4 13 2 15,-4 19-4-15,-4 3-2 16,-19 19-6-16,-10 28-116 16,-7 16-444-16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2:43.3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1395 3950 491 0,'0'0'373'16,"0"0"-220"-16,0 0 1 15,0 0 19-15,0 0-67 16,0 0-36-16,0 0-26 16,-7-46 5-16,-2 37-16 15,-7 1-21-15,-1 5 8 16,-5-1-7-16,0 4-1 15,3 0-4-15,-6 0 2 16,3 0-9-16,0 4 2 0,6 10-3 16,2 9-2-16,3 3-3 15,5 8 3-15,1 6-1 16,5 0 0-16,0 1 3 16,8-2-2-16,20-5 2 15,4-5-1 1,6-10-1-16,-4-6 1 0,5-7 1 15,-1-6-1-15,-3 0 1 16,-7 0 5-16,-6 0-3 16,-3-4 1-16,-2-11-1 15,-9-7 4-15,3-6-3 16,-5-4 1-16,-6-5 2 16,0-3-5-16,0 3 8 0,0 0-9 15,-12 8 0-15,-15 6 0 16,2 6-1-16,-7 2-3 15,-2 7 1-15,-1 3-10 16,13 5-30-16,11 0-27 16,11 0-32-16,0 0-69 15,27 0-95-15,14 0 52 16,3 0-115-16</inkml:trace>
  <inkml:trace contextRef="#ctx0" brushRef="#br0" timeOffset="1">1569 3538 479 0,'0'0'170'15,"0"0"-55"-15,0 0 31 16,0 0 0-16,0 0-13 15,0 0-35-15,-162-120-3 16,137 114-56-16,-3 6-2 16,-8 0-12-16,1 0-11 15,-6 3-2-15,-3 23-5 16,-1 11-3-16,4 11 7 0,0 13-3 16,3 10-5-1,10 14 7-15,5 10-7 16,10-3-2-16,10-1 1 0,3-8-1 15,0-6 0-15,9-2-1 16,23-6-2-16,7-7 2 16,5-5 0-16,0-11-3 15,3-9 2-15,5-11-2 16,-2-6 3-16,5-9 0 16,-5-9 0-16,4-2 2 15,-7 0 3-15,2-18 1 16,-8-17 4-16,0-8 19 15,1-8-1-15,-7-10 0 16,-1-4-9-16,-5-12-5 0,-14-9 3 16,-4-16-7-16,-11-2 1 15,0 1 0-15,-23 3-5 16,-28 19-6-16,-5 24 0 16,-15 12 0-16,-1 19 0 15,1 11-3-15,8 13-2 16,8 2-17-16,17 0-35 15,20 20-64-15,18 8-160 16,0-8-244-16</inkml:trace>
  <inkml:trace contextRef="#ctx0" brushRef="#br0" timeOffset="2">1756 3469 474 0,'0'0'139'0,"0"0"-57"0,0 0 27 15,0 0 9-15,0 0-21 16,0 0-30-16,-31 0-2 15,31 0-11-15,0 0-2 16,0 0-4-16,0-2 0 16,0-2-8-16,0-4-2 15,0-6-15-15,0-12-12 16,25-11 9-16,24-17-9 16,20-12-5-16,14-9-3 15,21-5 2 1,8 0-1-16,-1 3 0 0,-4-3 2 0,-8 8 8 15,-14-5 0 1,2 3-6-16,-4-4 6 0,5 5-3 16,8-4-1-16,-7 8-4 15,-7 6 2-15,-16 14-4 16,-24 21 0-16,-20 8 2 16,-12 14 7-16,-10 2 6 15,0 4 0-15,0 0-6 16,0 0-1-16,0 0-6 15,0 0 0-15,0 0 0 16,0 0-5-16,0 0 1 16,0 0-2-16,0 0 0 15,0 0-1-15,0 0 1 16,0 0-1-16,0 0 1 16,0 0 0-16,0 0 0 15,0 0 0-15,0 0-1 0,0 0 1 16,0 0-1-16,0 0 1 15,0 0-1-15,0 0 1 16,0 0-1-16,0 0 1 16,0 0-2-16,0 0-7 15,0 0-7-15,0 0-14 16,0 0-30-16,0 0-36 16,0 0-51-16,9 0-85 15,10 0-87-15,3 0-80 16</inkml:trace>
  <inkml:trace contextRef="#ctx0" brushRef="#br0" timeOffset="3">3679 2014 419 0,'0'0'243'16,"0"0"-147"-16,0 0 32 0,0 0 3 15,0 0-35 1,0 0-25-16,0 0 9 0,0 0-15 16,0-9-20-16,0 1-10 15,3-4-14-15,9-2-7 16,7 0-2-16,0-1 0 16,-3 1-6-16,-2 6 6 15,-6 0-4-15,-5 8 1 16,2-4-5-16,-5 2 1 15,0 2-2-15,0 0-3 16,0 0 0-16,0 0-9 16,0 25 0-16,0 12 8 15,0 9 1-15,0 6 1 16,0 2 3-16,0 0-3 16,0-2-1-16,0-9 0 0,0-3 1 15,0-9-1-15,0-11 0 16,0-6-1-16,0-8 3 15,0-6-1-15,0 3 0 16,-5-3 0-16,2 0 8 16,-8 0-5-16,-6 0 4 15,-2 0-4-15,0 0 0 16,9 0-5-16,7 0 2 16,3 0-1-16,0 0 0 15,0-3-2-15,0 1-6 16,3 2-6-16,23-4 4 15,8-2 8-15,12-2 2 0,-2-1 0 16,-6 1 3-16,-4-3-3 16,-7-1-17-16,-8 3-32 15,-13 1-94-15,-6-4-91 16,0-4-141-16</inkml:trace>
  <inkml:trace contextRef="#ctx0" brushRef="#br0" timeOffset="4">3800 1628 581 0,'0'0'214'15,"0"0"-81"-15,0 0-6 0,-175-37-22 16,124 37-35-16,0 11-17 15,4 21-10-15,5 6-11 16,10 9-9-16,4 8-1 16,6 4-5-16,6 10-2 15,2 3 9-15,12 2-7 16,2 3-5-16,0 4 4 16,0-2-12-16,19 2 2 15,13-10-4-15,5-5 0 16,15-6 0-16,5-5-2 0,3-7 5 15,10-11-3 1,-7-9-1-16,-3-13-1 0,1-9 3 16,-12-6 1-16,-5 0-1 15,0-3 8-15,-13-20-3 16,1-11 15-16,-7-10 12 16,0-12 8-16,2-15-15 15,-11-19-10-15,-4-7-6 16,-12-5-3-16,0 5-4 15,-16 2 8-15,-31 12-9 16,-11 9 2-16,-8 8-4 16,-8 15-2-16,5 8 2 15,3 14-2-15,8 15-5 16,14 8 1-16,8 6-22 16,14 25-48-16,19 33-42 15,3 13-86-15,6 7-169 16,36-7-553-16</inkml:trace>
  <inkml:trace contextRef="#ctx0" brushRef="#br0" timeOffset="5">4213 2176 277 0,'0'0'244'0,"0"0"-137"16,0 0 6-16,0 0 14 15,0 0-53-15,0 0-21 16,-20-5-20-16,20 5-23 0,3 0-10 15,30 9 29-15,14 5 3 16,10-2 5-16,16-1-2 16,19-2-7-16,22-6-3 15,30 0-1-15,24-3 3 16,25 0 2-16,24 0-2 16,8 0-7-16,17 0-3 15,-8-6 6-15,-8 0-6 16,-20 3 2-16,-31 0 2 15,-29 1 6-15,-28-2-7 16,-29 2-6-16,-19-1 1 16,-12 0 0-16,-14 0-9 15,-10 0 8-15,-15 3-8 16,-3 0 2-16,-13 0 1 16,-3 0-3-16,0 0 3 0,0 0-2 15,0 0 4 1,0 0 3-16,0 0-13 0,0 0-1 15,0 0 0-15,0 0 0 16,0 0-9-16,0 0-10 16,0 0-27-16,0 0-65 15,0 0-86-15,0 0-89 16,0 0-210-16</inkml:trace>
  <inkml:trace contextRef="#ctx0" brushRef="#br0" timeOffset="6">7538 2005 509 0,'0'0'171'0,"0"0"-80"0,0 0 50 16,0 0-34-16,0 0-36 16,0 0-39-16,0-2-18 15,28-2-5-15,5 4 0 16,-2 0 6-16,-2 0-11 16,-4 0 13-16,0 0-10 15,-5 0 12-15,-10 0 3 16,-4 0-8-16,-6 0-4 15,0 0-4-15,0 0 3 16,0 0 2-16,0 0 0 0,0 9-7 16,-6 6-2-16,-16 10 10 15,0-1-8 1,-5 4 7-16,2-3-8 0,0-5 1 16,0 4-2-16,-2-5 0 15,5-7-1-15,11 0 3 16,3-10-3-16,8-2-2 15,0 0 0-15,0 0-6 16,8 3-3-16,17 2 0 16,6-1 10-16,7 2 3 15,-3-1 1-15,1 1-3 16,-5 2 0-16,-9-2 2 0,-3 0-3 16,-6 0 0-16,-4 0 0 15,-5-1 0-15,-4 0-2 16,0 1 2-16,0 6 3 15,-7-1 1-15,-21 7 16 16,-13-2-16-16,-1-1 6 16,-6-10-10-16,11-1-56 15,7-4-113-15,11 0-104 16,10 0-205-16</inkml:trace>
  <inkml:trace contextRef="#ctx0" brushRef="#br0" timeOffset="7">7736 1705 401 0,'0'0'371'16,"0"0"-241"-16,0 0-5 15,0 0 3-15,-195-60-33 16,160 60-39-16,1 0-12 15,-12 0-21-15,2 15-10 16,0 19-2-16,-3 3-5 16,6 6 2-16,5 6-3 15,1 8-1-15,13 17 0 16,6 9 1-16,10 9 2 0,6 1-2 16,0-1 2-1,6-9-7-15,26-12 2 0,6-13-2 16,9-15 0-16,11-12 0 15,2-5 3-15,10-14-3 16,-3-10 4-16,0-2-4 16,2 0 8-16,-1-11 7 15,-8-18 5-15,-7-6 14 16,-9-4 0-16,-11-12 5 16,-11-9 1-16,-9-21-16 15,-7-10-7-15,-6-3-6 16,0 2-2-16,-32 9-2 0,-21 15-3 15,-18 11 2 1,-15 13-5-16,-15 19-1 16,-1 14-4-16,14 11-4 0,17 0-21 15,24 18-49-15,19 28-59 16,12 7-126-16,13 3-241 16</inkml:trace>
  <inkml:trace contextRef="#ctx0" brushRef="#br0" timeOffset="8">3822 2849 72 0,'0'0'688'0,"0"0"-537"16,0 0 20-16,0 0-31 15,0 0-26-15,0 0-37 16,0-26-17-16,0 26-13 15,0 0-17-15,0 0-13 16,0 0-7-16,0 0-2 0,0 0-2 16,0 23-6-16,-3 17 3 15,-7 23 16-15,-6 14 17 16,4 9-20-16,-4 8-2 16,2 9-1-1,3 3 2-15,-3 9-6 0,5 1 2 16,2 1-1-16,1 0-4 15,6 8 4-15,0-9-4 16,-3 1 3-16,3 6-2 16,-3-11 0-16,3-4-3 15,0-11 5-15,0-22-8 16,0-20 8-16,0-25-3 16,0-12-5-16,0-12-1 0,0-4 0 15,0 1 4 1,0-3 0-16,0 0-1 0,0 0 2 15,0 0-4-15,0 0 3 16,0 0 0-16,0 0-1 16,0 0 2-16,0 0-3 15,0 0-2-15,0 0 1 16,0 0 0-16,0 0 1 16,0 0 0-16,0 0-1 15,0 0-1-15,0 0-2 16,0 0-4-16,0 0-15 15,0 0-36-15,3-5-48 0,19-4-42 16,0 0-194 0,-2 7-193-16</inkml:trace>
  <inkml:trace contextRef="#ctx0" brushRef="#br0" timeOffset="9">3548 5373 687 0,'0'0'138'0,"0"0"-22"16,0 0 27-16,0 0-104 16,0 0-19-16,0 0 5 15,38-68 2-15,-16 62-2 16,0 3-3-16,1 3-6 16,-4 0-5-16,0 0 4 15,-6 0-9-15,0 3-2 16,-4 11 1-16,-6 4 0 15,-3 10-3-15,0 7 12 16,-22 10 7-16,-22 7-2 0,-3-1-10 16,5-11-3-1,10-14-3-15,19-15-3 0,10-11 7 16,3 0-1-16,0 0 10 16,0 0 3-16,0 0 0 15,0 0-19-15,16 0-6 16,16 0 6-16,5 0 13 15,-1 0-10-15,-1 0-1 16,0 0-1-16,2-2-1 16,2-13 0-16,-4 1-21 15,-3-4-122-15,-12 2-137 16,-6-4-120-16</inkml:trace>
  <inkml:trace contextRef="#ctx0" brushRef="#br0" timeOffset="10">3946 5116 372 0,'0'0'307'0,"0"0"-176"16,0 0 0-16,0 0-17 15,0 0 38-15,0 0-70 16,-168-126-13-16,132 115-20 15,1 2-8-15,4 7-11 16,-1 2-5-16,4 0 1 0,-2 0-16 16,2 0-3-16,-4 22-7 15,1 13-2-15,-2 11 2 16,3 11 6-16,0 6-6 16,8 8 4-1,3 4-2-15,10 5-1 0,6 0 2 16,3-3 1-16,0-9-4 15,6-14 0-15,16-5-6 16,3-16 6-16,10 0 2 16,1-8-2-16,8-11-2 15,6-4 2-15,5-5 0 16,2-5 1-16,4 0 4 0,5 0-1 16,8-29 3-16,-5-5-2 15,4-8 9-15,-14-4 4 16,-10-5 2-16,-14-7 5 15,-10-13 1-15,-8-7 3 16,-11-2-10-16,-6 0-1 16,0 9-4-16,-23 5-7 15,-25 12 0-15,-5 5-5 16,-14 12-2-16,0 11-3 16,0 12-11-16,4 10-32 15,8 4-46-15,14 0-36 16,13 33-128-16,6 4-109 15,6 3-347-15</inkml:trace>
  <inkml:trace contextRef="#ctx0" brushRef="#br0" timeOffset="11">1629 4507 296 0,'0'0'232'0,"0"0"-89"16,0 0-4-16,0 0-21 15,0 0 12-15,0 0-40 0,-11-14-26 16,11 14-11 0,0 0-26-16,0 0-10 0,2 0-9 15,26 8 4-15,11 15 24 16,8 9-1-16,5 2-6 15,8 3-5-15,3 6-6 16,-2-2-6-16,-1-1 5 16,1 5-9-16,-1-3 2 15,0 6-1-15,4-4-4 16,-4 1 6-16,-2-1-5 16,-5-4-1-16,1 1 4 15,-4-11-6-15,-1-1-1 16,-5-3 4-16,-3-4-5 15,-2-4 4-15,-8-1-1 16,-5-3-4-16,-1-2 3 0,3 2 3 16,-1 0 0-16,4 1-3 15,-3-1 0-15,-2-2 1 16,-4-2 0-16,-2-1 0 16,-4 3-1-16,-4-7-2 15,1 4-1-15,-1-1 1 16,-2-2 1-16,-1 0-1 15,1-3-1-15,-1 0 1 16,1 3-1-16,-1-1 0 16,1-2 2-16,-4 3-2 15,3-4 1-15,-2 2-1 16,2-3 1-16,2 7-1 16,-3-3 0-16,-2 0 3 0,2-2-2 15,-5-3-1-15,3 3 0 16,1-1-3-16,-1 2 3 15,0-1 2-15,1 0-1 16,-1-1-1-16,3 2 2 16,-2-2-2-16,-1 1 0 15,-3-3 1-15,0 0-1 16,0 0 2-16,-3 0-2 16,0 0 1-16,0 0-1 15,0 0 0-15,4 3 0 16,2 3 1-16,0 0-1 15,7 2 2-15,-4-5-2 0,2-3-3 16,-6 3 0 0,1-3-41-16,-6 3-137 0,0-3-299 15</inkml:trace>
  <inkml:trace contextRef="#ctx0" brushRef="#br0" timeOffset="12">7525 2760 474 0,'0'0'169'0,"0"0"-43"15,0 0 5-15,0 0-13 16,0 0-25-16,0 0-19 16,0 0 1-16,0-17-13 15,0 17-11-15,0 0-7 0,0 0-5 16,0 0-11 0,0 0-7-16,0 0-8 0,0 0-3 15,0 0-2-15,0 0-7 16,0 0-1-16,0 24 1 15,0 3 6-15,0 11 4 16,0 5 0-16,0 0-5 16,0 5 1-16,-3 9 2 15,0-2-1-15,0-1 2 16,0 0-2-16,-4-2-1 16,-2 2 3-16,6 3-3 15,-7 9-2-15,1 5 5 0,-1 6-5 16,-2 2-1-1,2-8 0-15,4 0-1 0,-5-14-2 16,8-3 0-16,-2-8 1 16,-1-3-1-16,3 0 1 15,-5 0 1-15,8 5 0 16,-3 9 1-16,3 4-2 16,0 2 4-16,-3-1-2 15,1 1 0-15,2-3-1 16,0 0 1-16,0 1 2 15,0-4-5-15,0-6 3 16,0-5 2-16,0-6 0 16,0-6-4-16,-3-5 3 15,3-5 2-15,0-11-7 16,0-5 3-16,0-2-3 0,0-3 1 16,0 0 1-16,0-3-1 15,0 0-1-15,0 0 1 16,0 2 1-16,0-2-2 15,0 4-1-15,0-4 1 16,0 0 0-16,0 0 0 16,0 2 0-16,0 4 0 15,0 0 0-15,0 2 3 16,0-5-2-16,0 6 1 16,0 0-3-16,0-3 1 15,0 4-1-15,0 2 1 16,0 0 1-16,0-4 0 0,0-2-1 15,0-3 0 1,0 0 0-16,0-3 0 0,0 0 2 16,0 0-2-16,0 0 1 15,0 0-1-15,0 0 2 16,0 0 0-16,0 0 1 16,0 0-3-16,0 0-1 15,0 0-33-15,0-3-41 16,5 0-61-16,12 3-152 15,-6 0-43-15,0 3-154 16</inkml:trace>
  <inkml:trace contextRef="#ctx0" brushRef="#br0" timeOffset="13">7344 5390 465 0,'0'0'260'0,"0"0"-141"16,0 0 4-1,0 0-2-15,0 0-15 0,0 0-25 16,-6-11-18-16,6 11-3 16,0 0-13-16,0 0-6 15,0 0-2-15,0 0-13 16,-3 0-10-16,0 0-8 16,0 0-8-16,3 0-1 15,-7 15-3-15,-2 10 4 16,-4 9 3-16,1-2-1 15,-1-1 1-15,7-2-2 16,-2-6 0-16,5-6 0 16,3-8-1-16,0-7-5 15,0-2 2-15,0 0 0 16,0 0-9-16,14 0 1 0,17 0 6 16,10 0 5-1,0 0 1-15,0 0-1 0,-11-2 1 16,-5-4-4-16,-9 0 4 15,-3 3-1-15,-4-2 2 16,-3 1-2-16,2-4 3 16,-8 0 3-16,2-4 1 15,-2-2-3-15,0-3-1 16,0-1 5-16,0 2-7 16,0 4 1-16,0 3 9 15,0 4 0-15,0 2 3 16,-2 3 3-16,2 0-5 0,-5 0-12 15,5 0-1-15,0 0 0 16,0 11-12-16,0 12 9 16,0 6 3-16,0 2 2 15,0 1 1-15,0-1-2 16,0 3 1-16,0-2-3 16,0-7 3-16,0-1-1 15,0-5 0-15,0-5-10 16,0 1-29-16,0-6-60 15,5-1-60-15,-3-2-80 16,4-4-44-16,8-2-200 16</inkml:trace>
  <inkml:trace contextRef="#ctx0" brushRef="#br0" timeOffset="14">7706 5233 511 0,'0'0'212'0,"0"0"-87"15,0 0-9-15,0 0 16 16,-168-151-26-16,143 136-47 16,-4 9 0-16,7 1-13 15,0 5-13-15,-6 0-3 0,-8 0-21 16,-5 3-5-1,-6 26 1-15,-5 13-3 0,2 10 1 16,5 2-2-16,11 6 2 16,7 8 1-16,9 7-4 15,5 0 4-15,10 3 1 16,3-5-4-16,0-4 2 16,28 3 1-16,14-7-3 15,-1-3 1-15,7-7-1 16,3-9 3-16,6-15 1 15,6-13 0-15,1-10 0 16,6-8 0-16,-3 0 3 16,2-12 2-16,5-22 14 15,-8-5 0-15,-3-5 4 16,-14-1-6-16,-8 2 7 0,-10-7-1 16,-6 4-2-16,-6-4-12 15,-11-4 4-15,-8-10 0 16,0-1-5-16,-24-3-4 15,-13 1 0-15,-11 10-3 16,-5 12-6-16,-2 7 0 16,-5 15-2-16,-1 9-7 15,4 11-20-15,7 3-33 16,8 0-44-16,13 15-78 16,17 4-242-16,12 1-300 15</inkml:trace>
  <inkml:trace contextRef="#ctx0" brushRef="#br0" timeOffset="15">4350 5376 351 0,'0'0'188'16,"0"0"-91"-16,0 0 7 0,0 0-5 16,0 0-16-16,0 0-2 15,-30 0-15-15,27 0-22 16,0 0-4-16,3 0-7 15,0 0-10-15,0 0-6 16,0 0-17-16,3 0 0 16,30 0 0-16,8 0 16 15,15 0 2-15,12 0 7 16,17 0 1-16,17 0 10 16,11 0-6-16,15 0-11 15,5 0-3-15,4 0-8 16,6 0 1-16,3 0-7 0,-3 0 5 15,-6 0 0-15,-10-5 1 16,-20 2-2-16,-8-1 2 16,-14-1 1-16,-8 2-1 15,0-2-2-15,-11 0 4 16,-6 1-3-16,-5-1 0 16,-11 1-3-16,-3 4 3 15,-5 0-5-15,-8 0 1 16,-6 0 3-16,-3 0-5 15,-6 0 0-15,-4 0 0 16,4 0-1-16,-4 0-1 16,7 0 1-16,-2 0 5 15,5 0-5-15,-4 0 1 0,4 0 1 16,-3 0 0 0,0 0-1-16,-4 0-1 15,7 0 1-15,-3 0 0 0,1 0 1 16,-4 0 0-16,-7 0-2 15,-3 0 0-15,3 0 1 16,1 4 1-16,-1-2-1 16,0-2-1-16,1 3 0 15,-4-3 0-15,0 0 4 16,6 0-4-16,-2 0 0 16,2 4 1-16,1-4 2 15,-4 0-2-15,3 1 0 16,1-1 1-16,-1 0-2 15,2 0 1-15,-6 0-1 0,-2 0 1 16,5 0 0-16,-8 0 0 16,3 0-1-16,0 0 2 15,-3 0-2-15,0 0-3 16,0 0 2-16,0 9-24 16,-3 3-304-16,-39 2-381 15</inkml:trace>
  <inkml:trace contextRef="#ctx0" brushRef="#br0" timeOffset="16">4050 5110 455 0,'0'0'247'15,"0"0"-187"-15,0 0 42 16,0 0-4-16,0 0-20 16,0 0-30-16,0 0-7 15,-13 0-16-15,13 0-9 16,0 0-1-16,0-2-1 16,3-6 22-16,10-4 3 15,4-4-7-15,2 0 20 0,0-4-21 16,9-12-10-16,13-8-6 15,6-5 0-15,14-10-2 16,7-5-5 0,1-3-2-16,10-2 1 0,1-4-3 15,0 9-2-15,-11 10 2 16,-9 6-3-16,-8-2-1 16,-5 3 5-16,-3 1-4 15,5-8 3-15,-5 5 1 16,0-7-2-16,11-5-2 15,5-3 0-15,12-6 0 16,11-2 0-16,2 2-1 16,-2 3 0-16,-4 9 1 0,-8 8 0 15,-8 3 1-15,-5 7-1 16,-2-5 2-16,1 1 2 16,7-6-5-16,-4 6 4 15,-5-3-2-15,-11 12 0 16,-6 2 4-16,-10 7-4 15,-1 5 0-15,-8-1 3 16,-4 0 1-16,7-4-2 16,7-3 4-16,10-10-2 15,5-2-4-15,6 0 0 16,4 0 0-16,-2 8-1 16,-8 9 0-16,-16 6-1 0,-6 2 0 15,-6 4 1-15,-2-1 0 16,0-2 0-16,3-4 8 15,-1 1-1-15,3-4-2 16,0 5-3-16,-3-2-1 16,-1 4-1-16,1 3 0 15,4-4-1-15,-1 4 0 16,-3-1 2-16,-4 3-1 16,-5 0-1-16,-1 4 0 15,0-4 0-15,7-6 1 16,3 1 1-16,3 0 0 15,-4-2-1-15,1 6-1 16,-5-2 0-16,1 3 1 0,-2-2 1 16,-4 2-1-1,0 0-1-15,4 0 1 0,-1 4-2 16,4-4 3-16,-4 3 1 16,4-2-1-16,-7-2-1 15,7-1-1-15,1-2 5 16,0 3-3-16,3-2 1 15,-1 1-1-15,-3 2-2 16,-4-2 1-16,10-2 0 16,-3 2-1-16,3 0 2 15,-4-1-2-15,-2 1-2 16,1-1 2-16,2 3 0 16,-4-2 0-16,1-1 1 15,-7 1-1-15,4-4 0 0,-10-2-4 16,0 8-44-16,-79 0-270 15</inkml:trace>
  <inkml:trace contextRef="#ctx0" brushRef="#br0" timeOffset="17">2102 1912 551 0,'0'0'311'15,"0"0"-115"-15,0 0-2 16,0 0-42-16,0 0-59 15,0 0-39-15,0 0-31 16,5-15-3-16,-5 15-4 16,0 0-5-16,0 0-1 15,3 0-3-15,-3 11-4 16,0 12-2-16,-8 6 11 16,-9 2 6-16,-2 1-7 15,2-3-7-15,1-2-2 0,0 2 2 16,7-5-3-1,-1-6 1-15,7 1 1 0,3-5-3 16,0-5 0 0,0-1-1-16,0-2-2 15,0-4 3-15,0 7-7 0,0 0 3 16,19-1-6-16,0-2 4 16,14-3-3-16,-3 0 2 15,6-2-2-15,2-1 0 16,-4 0 8-16,-2 0-1 15,1 0-1-15,-11 0 2 16,-3 0 2-16,-4-7 0 16,-5-7 2-16,-1 0-3 15,1-1 2-15,-7-2 3 16,3 0-3-16,2 3 3 0,-8-3-3 16,2-1 0-16,-2 1-1 15,0 6 7-15,0-1-1 16,0 4 3-16,0 4 0 15,0-1 1-15,0 2-3 16,0 1-1-16,0 2 1 16,0-4 0-16,0 4-6 15,0 0 3-15,0 0-1 16,0 0-2-16,-2 0-2 16,-9 0 0-16,2 26 0 15,-7 11 1-15,6 12 0 16,4 5 1-16,3 1-2 0,3-1 0 15,0 3 1-15,0 0-1 16,-10 4-20-16,4 4-44 16,0-2-97-16,6-12-316 15</inkml:trace>
  <inkml:trace contextRef="#ctx0" brushRef="#br0" timeOffset="18">3247 3457 707 0,'0'0'173'15,"0"0"-49"-15,0 0 27 16,0 0-29-16,0 0-31 16,0 0-33-16,-7-16-6 15,7 16-4-15,0 0-12 16,0 0-13-16,3-3-6 15,4 3-13-15,8 0 0 16,9 0 1-16,1 0 0 16,0 0-2-16,-3 0-2 15,-3 0 0-15,-6 0-1 0,-1 5-1 16,-5 9 0 0,-4 7-1-16,-3 2 1 0,0 6 1 15,0 4 1-15,-19 5 2 16,-10 3-2-16,-2-2 0 15,1-2 3 1,5-2-4-16,3-13 0 0,13-6 2 16,6-9-2-16,3-7-1 15,0 0 1-15,0 0-1 16,0 0 1-16,0 0-2 16,18 0-3-16,11 0 5 15,7 0 3-15,-2 0-3 0,-2 0-14 16,-7 3-45-16,-9 5-123 15,-7 7-167-15,-9 5-276 16</inkml:trace>
  <inkml:trace contextRef="#ctx0" brushRef="#br0" timeOffset="19">1918 5236 558 0,'0'0'273'15,"0"0"-124"-15,0 0-31 16,0 0 22-16,0 0-22 16,0 0-49-16,27-118-8 15,-27 96-15-15,0 5-11 16,-8 3-11-16,-3 5-7 16,-6 7 0-16,-2 2-14 15,0 0-3-15,0 0-1 16,-3 0 1-16,3 18-1 0,2 3 2 15,6 2-1-15,8 0 1 16,-2 0-1-16,5 2-5 16,0 4 4-16,13 0-4 15,20-4 0-15,4 4 5 16,5-1-2-16,0 1 0 31,-1 0 2-31,-7-4 0 0,-8-1-1 0,-8-2-2 16,-5-1 2-16,-10-1-1 15,-3-3 2-15,0 3-5 16,-19-4 5-16,-15-1-1 16,-1-6 2-16,0-7-2 15,4-2 2-15,4 0 0 0,5 0 2 16,10-14-1-16,5-12 0 16,7-2-2-16,0-7 1 15,0-3-1-15,19-12 0 16,22-8-1-16,8-5-11 15,-2 6-41-15,-15 17-21 16,-23 15-79-16,-9 17-45 16,0 8-103-16,-16 0-417 15</inkml:trace>
  <inkml:trace contextRef="#ctx0" brushRef="#br0" timeOffset="20">5554 1559 349 0,'0'0'185'0,"0"0"-61"16,0 0-13-16,0 0 11 16,0 0-31-16,0 0-18 15,11-11-15-15,-11 11-23 16,0 0-13-16,0 0-17 15,0 0-5-15,0 17-5 16,0 20 5-16,-9 3 17 16,-10 1 2-16,0-13-11 15,6-2-2-15,4-12 0 16,2-3-5-16,4-7-1 16,3-4 1-16,0 3 1 15,0-3-1-15,0 0 2 0,0 0 2 16,0 0 1-16,0 0 1 15,0 0-3-15,13-7 3 16,6-4-7-16,3 3 0 16,6 2 0-16,2 3-2 15,1 0 0-15,4 3 1 16,-3 0 1-16,-7 0-2 16,-5 0 0-16,-4 12 1 15,-7 5-2-15,-6 9-2 16,-3-1 3-16,0-3 0 15,-6 2 2-15,-19-7-1 16,-8-5 2-16,-2-1 1 16,1-2-1-16,-1-3 2 15,7-4 1-15,-2-2-4 16,8 0-11-16,9 0-26 0,1 0-68 16,9 0-56-16,3 0-68 15,0-2-178-15</inkml:trace>
  <inkml:trace contextRef="#ctx0" brushRef="#br0" timeOffset="21">5546 1648 355 0,'0'0'161'0,"0"0"-46"16,0 0-10-16,0 0-20 0,0 0-25 15,0 0 5-15,8-80-25 16,42 60-20-16,20-5-4 16,5 4 8-16,5 1-8 15,-20 8-7-15,-21 7-2 16,-23 2-5-16,-16 3-2 16,0 0 0-16,0 0-18 15,0 0-80-15,-19 12-48 16,-11 11-206-16</inkml:trace>
  <inkml:trace contextRef="#ctx0" brushRef="#br0" timeOffset="22">5458 3181 325 0,'0'0'389'0,"0"0"-246"0,0 0-6 15,0 0-26 1,0 0 12-16,0 0-25 0,19-32-25 16,-16 32-18-16,-3 0-18 15,0 0-12-15,0 0-11 16,0 0-9-16,0 0-5 15,0 7-7-15,-6 18 7 16,-21 6 25-16,2 1-15 16,3-1-4-16,6-11-2 15,7 0-1-15,-1-6-3 16,7-8 2-16,3-3-2 16,-3-3 2-16,3 0 0 15,0 0 1-15,0 0-2 16,0 0-1-16,0 0 0 0,6 0-5 15,16 0 3-15,7 0 2 16,10-3 5-16,-1 0-5 16,-7 3 1-16,-6 0-1 15,2 0-2-15,-8 0 1 16,0 0 0-16,-4 12-1 16,-5 5 1-16,-4 6-1 15,-6-1 0-15,0 4 2 16,0-3 1-16,-6 0-1 15,-23-3 2-15,-5-6-2 16,-8 0 1-16,-3-8-2 16,-5-6 1-16,2 0-45 15,7 0-63-15,12 0-52 0,10-12-57 16,10-4-34-16,9-10-40 16,0-6-190-16</inkml:trace>
  <inkml:trace contextRef="#ctx0" brushRef="#br0" timeOffset="23">5471 3143 439 0,'0'0'176'0,"0"0"-37"16,0 0-1-16,0 0-18 15,0 0-31-15,0 0-28 0,31-28-24 16,-3 22-4-16,18-5-2 15,10-3 0-15,8-1 3 16,12-5-11-16,-3 2-11 16,-12 4-7-16,-20 6-4 15,-25 6-1-15,-16 2-15 16,0 0-59-16,-10 0-89 16,-21 5-84-16,-10 20-382 15</inkml:trace>
  <inkml:trace contextRef="#ctx0" brushRef="#br0" timeOffset="24">5711 5013 417 0,'0'0'238'15,"0"0"-75"-15,0 0-30 16,0 0 1-16,0 0-42 0,0 0-9 16,13-77-15-16,-13 66-5 15,3-3-21-15,-3 2-9 16,0 0-7-16,0 1-2 15,0 5-8-15,0 0-6 16,-16 4-7-16,4 2-3 16,-10 0-4-16,0 0 2 15,-4 0 2-15,4 0-10 16,2 14 10-16,9 3 2 16,0-3-2-16,5 4-1 15,6-4-8-15,0 4 2 16,0-5-8-16,0-1 4 0,9-10-6 15,13 2 3-15,2-4 2 16,1 0 8-16,6 0 4 16,-2 0 4-1,-1-4-2-15,-3-6-1 0,-5 0-1 16,-7 5 1-16,-7 5-1 16,-3 0 1-16,1 0 1 15,-4 0 1-15,0 0-1 16,0 0 0-16,0 0-2 15,0 9-5-15,3 13 5 16,0 10 6-16,0 2 5 16,-3 3-9-16,0 4-1 15,-3-2 0-15,-16 4-1 0,0-5-41 16,10-4-155 0,9-6-134-16</inkml:trace>
  <inkml:trace contextRef="#ctx0" brushRef="#br0" timeOffset="25">7846 3595 148 0,'0'0'474'0,"0"0"-275"16,0 0-78-16,0 0-5 16,0 0-11-16,0 0-22 15,0 0-6-15,6-49-22 16,-6 49-21-16,0 0-4 15,3 0-7-15,-3 0-2 16,0 0 0-16,0 0-2 16,0 0-8-16,0 0-11 0,0 35 0 15,0 11 3-15,-12 8 22 16,-4-2-12-16,3-13-5 16,-2 1-7-16,5-5 1 31,-2-2-1-31,5-7 2 0,1-8 0 0,3-7-3 15,3-8 1-15,0-3-1 16,0 0 0-16,0 0-3 16,0 0 2-16,0 0-4 15,0 0 1-15,22 0-7 16,13 3 11-16,2-3 1 16,9 0 1-16,1 0-3 15,0 0 2-15,-8-8-1 0,-7-4 1 16,-13 4 0-1,-7-7-1-15,-2-4 8 0,-7-2-3 16,-3-2 2-16,0-3-2 16,0 9-3-16,0-3 5 15,-6 9 1-15,-4 3 2 16,4 4 0-16,3 4-4 16,3 0 0-16,0 0-5 15,0 0 6-15,0 0-7 16,0 0 0-16,0 0-3 15,0 32-5-15,0 19 8 16,0 15 3-16,0 8-2 0,0 1 0 16,0 4-1-1,0 8 0-15,-19 4-30 0,-10 3-201 16,6-11-1111-16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2:52.8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94 349 470 0,'0'0'287'0,"0"0"-123"15,0 0-58-15,0 0 50 16,0 0-46-16,0 0-38 15,0 0-31-15,-94-15-16 16,94 15-4-16,26 0-21 16,28-3 0-16,24-3 28 15,12-6-5-15,14 3 10 16,9-3-13-16,8 0-11 16,1 3 10-16,-1 0-19 15,-14-1 0-15,-11 2 9 16,-15-1-4-16,-21-1-3 0,-19 2 1 15,-21 1-3-15,-14 1 16 16,-6 0-12-16,0-2 10 16,0-7 20-16,-29-6-31 15,-23 0-1-15,-8-4-4 16,-10 5 4-16,3 1-3 16,1 1 1-16,8 0 0 15,15 3-2-15,14 6 8 16,12 6-6-16,10-3 0 15,7 6 4-15,0 0-9 16,0 0-1-16,7 0-8 16,33 6 13-16,17 18 2 15,16 3 0-15,8 6 5 0,2 4-5 16,-7-1 17-16,-1 3-13 16,-15-3-5-16,-16 0 12 15,-15-3-7-15,-15-3-3 16,-14 6-2-16,-14 6 1 15,-49 6-4-15,-21 9 3 16,-17 3-83-16,5-2-125 16,9-1-310-16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45.1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123 225 696 0,'0'0'196'15,"0"0"-78"-15,0 0-12 0,0 0 52 16,0 0-88-16,0 0-22 15,0-120-29-15,0 125-19 16,0 36-7-16,0 13 7 16,6 9 2-16,16 0 2 15,6-3-2-15,8-14 5 16,-1-8-4-16,6-13 2 16,1-11-3-16,2-14 6 15,0 0-5-15,0 0 4 16,8-37 0-16,-5-6-2 15,-3-9-2-15,-8-4 1 16,-11-2-1-16,-12 6 1 0,-7 15 2 16,-6 11 11-16,0 18 15 15,0 8-5-15,0 0-27 16,0 28-7-16,-9 39 5 16,-21 24 2-16,-3 17 3 15,-6 18-3-15,1 11 2 16,0 12 3-16,7 20-2 15,4 14 4-15,8 6-5 16,4-9 3-16,5-32-3 16,4-42 1-16,0-46-3 15,-1-31 0-15,1-23 3 16,-19-6-2-16,-14-18 16 16,-15-36 5-16,-15-29-16 0,1-26-6 15,15-19-17 1,20 5-48-16,25 20-42 0,8 29-3 15,22 34-22-15,28 26-77 16,10 10 18-16,8 4-11 16,1 0-212-16</inkml:trace>
  <inkml:trace contextRef="#ctx0" brushRef="#br0" timeOffset="758">981 1157 436 0,'0'0'178'0,"0"0"-19"16,0 0-23 0,0 0-17-16,0 0-28 0,0 0-29 15,44-128-23-15,-69 128-8 16,-10 3-29-16,-6 36 10 16,-11 18 2-16,8 18 2 15,8 8 2-15,8-1-2 16,15 2-8-16,10-13-2 15,3-11-5-15,0-17 5 16,13-17-3-16,15-12 2 16,17-14-1-16,3 0 8 15,5-31-1-15,5-21-1 16,-4-16-1-16,-4-15 0 16,-11-12 2-16,-10-5 0 15,-23 3 2-15,-6 20-2 0,-3 17-2 16,-29 19-1-16,-10 22 4 15,-2 13-4-15,-3 6-8 16,-4 9-2-16,3 33 2 16,7 19 0-16,12 16-1 15,20 6 1-15,9 5 2 16,0-8-2-16,28-11 0 16,17-18 5-16,6-16-4 15,12-27 2-15,3-8 2 16,18-11 0-16,-6-32 0 15,5-11-5-15,-15-1 2 16,-15-2 3-16,-18 0-2 0,-13 5-2 16,-6 4 3-16,-7 7-1 15,-4 15-3-15,-5 13 1 16,0 10 0-16,0 3-1 16,0 0-4-16,0 16-8 15,0 31 4-15,0 16 8 16,0 2 0-16,0 6-1 15,0-1 1-15,0-19 1 16,6-8-1-16,16-20 0 16,13-18 3-16,9-5-1 15,17-17 7 1,2-31 1-16,6-18-4 0,-8 0 4 16,-20 0-2-16,-12 12-5 0,-20 8 3 15,-9 15-6 1,0 8 1-16,0 12-1 0,3 11-24 15,2 0-52-15,6 0-62 16,6 2-8-16,5 16-37 16,0 2-62-16,-6-3-28 15</inkml:trace>
  <inkml:trace contextRef="#ctx0" brushRef="#br0" timeOffset="1695">2083 1180 30 0,'0'0'140'0,"0"0"-15"16,0 0 4-16,0 0-7 16,0 0 28-16,0 0-43 0,0-77 10 15,0 48-15 1,0 0-19-16,0-2 3 0,0 8-12 15,0 4-26-15,-3 7-8 16,-4 5-6-16,7 6-16 16,0 1-13-16,0 0-4 15,0 0-1-15,0 0-4 16,0 14 1-16,-3 17 3 16,-3 7 2-16,-1 7-1 15,4 12 5-15,0 9-3 16,-3 8-2-16,3 4 1 15,-1-10 8-15,4-8 0 0,0-14-3 16,0-9-3 0,23-8-2-16,21-10 5 0,29-7-1 15,19-7 3-15,13-5-2 16,3 0 2-16,-26 0-9 16,-27-2-8-16,-27-10-92 15,-21-8-164-15,-4-7-161 16</inkml:trace>
  <inkml:trace contextRef="#ctx0" brushRef="#br0" timeOffset="2896">3620 865 706 0,'0'0'150'0,"0"0"-5"15,0 0-62-15,-54-150 21 16,29 137-5-16,-11 13-40 16,-11 9-29-16,-10 49-15 15,-16 21-2-15,3 25 1 16,6 7-1-16,20 3 3 15,22 1-7-15,22-9 0 16,0-12-5-16,44-16-3 0,14-19 5 16,8-19-5-1,11-25 1-15,5-15 1 0,9-6 5 16,8-41 0-16,0-10-1 16,0-8-3-16,-11-12 2 15,-1-5-5-15,-15-5 1 16,-1 4 0-16,-15 17-2 15,-15 21 1-15,-8 21-2 16,-5 22 0-16,-6 2-6 16,-3 11-2-16,-3 38 3 15,-10 14 3-15,-6 8-1 16,0-11 4-16,0-7 1 16,0-26 1-16,0-15-2 15,0-9 1-15,0-3-1 16,0 0 5-16,0 0 7 0,0-32 2 15,0-11-14-15,0-6 0 16,0 4 0-16,0 7 2 16,0 13-2-16,0 5 1 15,-9 12-1-15,-13 8-1 16,-10 0-3-16,-7 2-6 16,-5 35 8-16,-3 17 2 15,6 13 0-15,5 4-2 16,14-2 1-16,13-12 1 15,9-12 0-15,0-9-1 16,0-18 0-16,15-9-2 16,18-9 3-16,-1 0 1 0,5-14 3 15,1-21-1-15,-5-4 3 16,-8-10-5-16,-3-8 7 16,-3-4-5-16,-3 2 3 15,-4 16-5-15,-5 17 1 16,-4 15 2-16,-3 11 2 15,0 0-2-15,0 0-4 16,0 0-6-16,0 29-4 16,0 16 10-16,0 7 10 15,0-4-9-15,3-7 2 16,13-10-1-16,3-5 0 16,7-9-2-16,6-12 2 15,5-5 2-15,11 0 1 0,0-14-5 16,9-20 9-16,1-12 0 15,-5 0-5-15,-12-2-4 16,-9 7 8-16,-10 13-4 16,-8 5-3-16,-6 12-1 15,-5 5-1-15,5 6 0 16,1 0-5-16,4 20-3 16,3 13 5-16,-1-6 3 15,-2 2 2-15,-4-9 0 16,-2-7 0-16,2 0-1 15,-3-11 0-15,7-2 0 16,9 0 0-16,8-2 5 0,11-24 0 16,3-6-1-16,3-5-3 15,-5 2 0-15,-4 5-1 16,-10 6 0-16,-4 13 1 16,-10 5-1-16,6 6-4 15,-1 0 1-15,6 15-1 16,1 22 2-16,2 3 1 15,0 3-1-15,5-3 2 16,2-9 0-16,-4-8-4 16,7-11-49-16,1-12-105 15,-4 0-123-15,-4-6-155 16</inkml:trace>
  <inkml:trace contextRef="#ctx0" brushRef="#br0" timeOffset="6376">6536 1009 611 0,'0'0'197'0,"0"0"-42"15,0 0-73-15,0 0 29 16,0 0-28-16,0 0-29 15,-73-86-28-15,73 94-14 16,0 38-12-16,0 22 22 16,0 15 3-16,0 9-1 15,-3-9-12-15,0-9-5 16,3-17-4-16,0-16 2 16,0-16-5-16,32-10 2 15,7-15 0-15,14 0 5 16,4-9-1-16,-2-28 1 0,-5-11-2 15,-12-7 1 1,-13-5-3-16,-9-3 2 0,-7 3 1 16,-4 11 0-16,-5 18-2 15,0 16 0-15,0 13-1 16,0 2-3-16,0 0-6 16,5 14-6-16,1 26 11 15,2 11 1-15,3 1-1 16,6-6 1-16,-1-6 1 15,3-9-1-15,3-5 1 0,0-6-1 16,6-5 1-16,8-10-1 16,8-5 0-16,13 0 0 15,1-20 3-15,-1-12-1 16,-10-5 2-16,-11-3-2 16,-14 6 2-16,-10 5-3 15,-2 15 2-15,-10 8 0 16,0 6-3-16,0 0-1 15,0 0-4-15,0 18-9 16,0 13 11-16,0 0 2 16,0-5 2-16,0-4-2 15,0-9 0-15,6-2 1 16,4-5 2-16,-1-6-2 16,10 0 0-16,6-9 7 15,11-14-3-15,2-8-4 0,-10 5 2 16,-3 3-1-16,-12 6-1 15,-7 11 0-15,2 1 4 16,-6 5-4-16,-2 0-1 16,6 0-3-16,11 0 0 15,2 8 0-15,9 15 4 16,4 0 0-16,3 0-1 16,7-8 3-16,-1-8-1 15,0-7 0-15,-4 0 0 16,1-2 2-16,-2-27-1 15,-1-5-2-15,-1 0 3 16,-2-3-2-16,-6 5-1 0,-10 6 4 16,-6 1-1-1,-7 1 2-15,-3 5 1 0,0-1 2 16,0 6 15-16,0 8 3 16,0 6-4-16,0 0-12 15,0 0-10-15,0 6-7 16,0 30-2-16,0 27 8 15,-13 14 2-15,-3 12 1 16,4 11 3-16,-2 9-3 16,6 3-2-16,0 5 9 15,5 0-2-15,0-12-5 16,3-13 1-16,0-29-2 16,0-26-1-16,0-20 0 15,0-13 2-15,0-4 5 16,0 0 13-16,0-43 30 0,0-30-29 15,3-18-21-15,11-23 0 16,2-20 2 0,-1-21-2-16,-2-13-1 0,-7 2-1 15,4 17-1-15,-7 31-3 16,6 36 6-16,4 34-1 16,6 24-3-16,20 18-1 15,11 6-7-15,17 0 8 16,-3 18 2-16,-8 22 1 15,-15 8-6-15,-14 12-2 16,-19 7 2-16,-8 10 0 16,0 6 2-16,-28-1-1 0,-20-4-7 15,-2-15 0-15,3-18-17 16,8-16-3-16,13-15-6 16,14-8 20-16,9-6 19 15,3 0 4-15,0 0-4 16,0-9-1-16,15-11-5 15,20-8 3-15,14-9 3 16,4-15 0-16,10-11 2 16,8-15 1-16,4-10-1 15,2-4 1-15,-7-1-2 16,-6-5 2-16,-20-2 6 16,-19 0-6-16,-25 6 5 15,0 11 4-15,-9 14-2 0,-23 21 0 16,4 16-5-16,6 15-3 15,-1 17-2-15,4 0-1 16,-7 31-4-16,-2 41 1 16,0 25 1-16,1 20 3 15,13 9 0-15,9 2 0 16,5-1 0-16,0-10 4 16,22-20-4-16,14-26 1 15,5-25-1-15,10-26 3 16,13-20-1-16,12-10 6 15,0-40-5-15,-3-10-1 16,-18-5-2-16,-14-2 5 0,-16 2-2 16,-9 1-1-16,-13 5 2 15,-3 10-4-15,0 10 0 16,0 15 0-16,-3 16-1 16,-16 8-4-16,-10 0-1 15,-10 34 4-15,-5 21-1 16,3 13 3-16,13 10-1 15,18-1 1-15,10-4 0 16,0-10 0-16,0-17-1 16,13-16 1-16,12-23-1 15,10-7 1-15,15 0 2 16,14-28 2-16,4-17 1 16,-5-4-4-16,-9-6 1 15,-4 1 2-15,-2-3-2 16,-7 5-1-16,-15 9 1 0,-11 18-1 15,-7 13 2-15,-8 6-2 16,0 6-1-16,0 0-6 16,0 15-6-16,0 31 7 15,0 11 5-15,0 0 1 16,0-5 0-16,0-9 0 16,8-9 1-16,-5-11-1 15,5-9 0-15,-2-12-1 16,-1-2 0-16,12 0 1 15,8-2 1-15,4-30 5 0,12-11-2 16,-2-8-1-16,-5 0-3 16,1-1 2-16,-7 9-2 15,-4 15 0 1,-10 10-1-16,-3 10 0 0,-5 8-3 16,-1 0 1-16,3 0-9 15,-2 11 10-15,0 18-2 16,-3-1 3-16,1-5-2 15,-1-5 4-15,3-10 0 16,-3-5-1-16,0-3-1 16,4 0 0-16,-1 0 1 15,10 0 3-15,12-17-4 16,11-18 6-16,5-5-4 16,-6 9 0-16,0-1-1 15,-10 11-1-15,-1 5 0 0,-8 14-2 16,-4 2 0-16,1 0-4 15,3 5 3-15,3 24 1 16,0 2 0-16,3 4 1 16,-1-4 1-16,-2-8 1 15,3-6 0-15,0-9 1 16,5-8 0-16,1 0 2 16,4-16 1-16,6-19-2 15,-2-2-3-15,-6-6 2 16,-6 0 3-16,-15 3-5 15,-9 3 1-15,-3 6-1 16,0 3-1-16,-3 13-1 0,-16 6 1 16,-6 9-7-16,-6 0 7 15,-11 40-7-15,1 20 8 16,6 14-1-16,21 9 0 16,14-2 2-16,3-7-1 15,33-20 2-15,-1-20 0 16,-1-19 0-16,7-15 2 15,11 0 6-15,5-35 2 16,7-4-5-16,-7 1-5 16,-19 7 0-16,-10 8-1 15,-8 6 1-15,-12 8-2 16,-3 6 0-16,-5 3-1 16,0 0-3-16,0 0-7 15,3 18 4-15,0 22 5 16,0 5 2-16,0 1 2 0,0-6-2 15,4-11 0-15,-1-12 0 16,0-9 0-16,-3-4 0 16,1-4 3-16,5 0 0 15,7-5 6-15,12-31-7 16,10-6 4-16,7 1-6 16,-4 3 0-16,-3 11 0 15,-2 7 0-15,-8 8-1 16,-2 7-1-16,-11 5 0 15,1 0-2-15,-3 5-1 16,-4 21 0-16,2 5 0 16,-9 1 5-16,7-4-1 0,5-5 1 15,2-11 0-15,12-10 2 16,7-2-2-16,3-16 4 16,10-27 0-16,-7-18-3 15,-3-7 5-15,-2-7-1 16,-8-5 2-16,-9-5-2 15,-10-1-2-15,-9-1 5 16,0 5-1-16,-20 13-2 16,-5 21 0-16,6 22-1 15,10 18-4-15,6 8-2 16,-4 11-7-16,-2 46 2 16,-4 26 7-16,4 20 1 15,-1 1-1-15,7 1 0 0,3-5 0 16,0-6-9-16,0-12-54 15,32-21-23-15,21-29-59 16,5-26-35-16,-7-6-45 16,-12-15-173-16</inkml:trace>
  <inkml:trace contextRef="#ctx0" brushRef="#br0" timeOffset="6564">11270 811 658 0,'0'0'210'16,"0"0"-112"-16,0 0-31 0,0 0-32 16,247-78-1-16,-129 65-20 15,3-1-9-15,3 5-5 16,-4 6-12-16,-24 3-116 16,-37-3-163-16,-43-6-354 15</inkml:trace>
  <inkml:trace contextRef="#ctx0" brushRef="#br0" timeOffset="7150">6803 205 516 0,'0'0'195'16,"0"0"-44"-16,0 0 14 16,0 0-36-16,0 0-40 15,0 0-40-15,-19-46-18 16,13 46-25-16,-7 0-6 15,-3 26 0-15,-6 5 2 16,7-2 0-16,7-3 0 16,8-9-2-16,0 0 0 15,8-5 1-15,23-11 3 16,7-1 0-16,6 0 4 16,3-30 5-16,-4-11-3 15,-9-4 0-15,-18-4 4 0,-16 4 12 16,0 2 7-16,-19 9-30 15,-28 11-3-15,-11 16-1 16,-11 7-6-16,9 18-40 16,8 34-67-16,17 11-87 15,23 8-130-15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6:00.7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 0 585 0,'0'0'169'0,"0"0"-50"15,0 0-6-15,0 0-19 16,0 0-16-16,0 0-22 15,0-3-30-15,0 3-1 16,-3 0-16-16,-4 20-9 16,0 11 28-16,4 5 5 15,0 0-17-15,-1 6-6 16,0 10-10-16,-2-2 15 16,-5-2-9-16,5-9-3 15,0-12 5-15,3-8-8 16,3-13 0-16,0-3 0 15,0-3 5-15,0 0-4 0,0 0 2 16,0 0 2 0,12 0 2-16,22 0-4 0,13 0 0 15,3-12 2-15,-2 0 0 16,-10 0-3-16,0-3-1 16,-7-1 0-16,-13 1 7 15,-4-2-6-15,-8-1-2 16,-1-1 13-16,-5 1-4 15,0 1 27-15,0 4-1 16,0 1-12-16,-5 0-1 16,-4 1-17-16,-5-2 1 15,5 7 10-15,6 0-14 16,0 6 10-16,3 0-6 16,0 0-2-16,0 0-4 15,0 6-11-15,0 34 3 0,0 10 4 16,0 10 7-16,0-2-3 15,9-4 2 1,14 0-2-16,0 4 4 0,-2-2-4 16,-8 8-2-16,-6 5-53 15,-7 0-241-15,0 0-350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5:51.0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1053 523 614 0,'0'0'192'0,"0"0"-93"15,0 0-10-15,0 0 0 0,0 0-19 16,0 0-36 0,7-9-14-16,-7 9 4 0,0 0-23 15,0 0 1 1,-20 21 12-16,-23 15 40 0,-12 3-6 15,6-3-32-15,-1 1-8 16,7-8 9-16,9-4-17 16,7-10 0-16,10-9 10 15,3-4-5-15,5-2-2 16,-5 0 8-16,5 0-7 16,3-5 10-16,-2-17-12 15,5-5-2-15,3 0 0 16,0 0 0-16,0-2 0 15,0-5-2-15,11 4-6 0,12 0 5 16,3 6-1-16,-6 9-13 16,4 6 11-16,-4 6 6 15,3 3 0-15,0 0 0 16,-3 0-6-16,1 21 6 16,-1 9-4-16,3-3 4 15,0 3 3-15,0 3-3 16,4-6 0-16,4-2 1 15,-5-7 3-15,1-7-5 16,-1-1 1-16,2-4 0 16,1-6 5-16,5 0-5 15,2 0 0-15,7 0 2 16,-2-21 6-16,-1-3-8 16,-3-3 0-16,-10-1 6 15,-10 1 10-15,-8 0-3 0,-9-3 10 16,0 0 15-16,0 3-26 15,-12 3 3-15,-19 9-15 16,-2 3 3-16,-10 6-5 16,-9 6 2-16,0 0 0 15,-9 0-4-15,-2 18-30 16,-7 15-110-16,9 3-152 16,9 3-426-16</inkml:trace>
  <inkml:trace contextRef="#ctx0" brushRef="#br0" timeOffset="154583">1532 671 365 0,'0'0'253'0,"0"0"-168"15,0 0-8-15,0 0-3 0,0 0 0 16,0 0-12-16,0 0-9 16,0 0 25-16,12 0-30 15,-12 0-15-15,0 0 5 16,0 12-37-16,0 17 19 16,-9 11 32-16,-11-1-35 15,-4 0 4-15,1-6-21 16,3 0 1-16,0-3 1 15,0-6-2-15,-1 0-31 16,1-2-87-16,3-7-92 16,11-15-107-16</inkml:trace>
  <inkml:trace contextRef="#ctx0" brushRef="#br0" timeOffset="154848">1801 544 359 0,'0'0'176'16,"0"0"-122"-16,0 0-7 15,0 0-16-15,0 0-18 16,0 0 13-16,84-12-20 0,-64 9 1 15,3 0 4 1,1-6-8-16,-4 3 3 0,0-3-6 16,-6 3-44-16,-5-3-93 15,-6 3-311-15</inkml:trace>
  <inkml:trace contextRef="#ctx0" brushRef="#br0" timeOffset="155136">2156 270 293 0,'0'0'205'0,"0"0"-116"0,0 0-5 15,0 0-18-15,0 0-62 16,0 0 0-16,0 67 27 15,0-16 1-15,-6 3 16 16,-2 0-32-16,-1-2-15 16,1 2 17-16,5-10-16 15,0-5 1-15,0-8-3 16,3-8-15-16,0-7-102 16,0-11-154-16,0-5-217 15</inkml:trace>
  <inkml:trace contextRef="#ctx0" brushRef="#br0" timeOffset="155419">2293 0 179 0,'0'0'384'0,"0"0"-322"15,0 0-44-15,0 0-1 16,0 0-7-16,0 0 43 16,51 84 15-16,-22-29-22 15,1 4 24-15,-2 5-50 0,-2 2 11 16,-9 0-14-16,-11 3-14 16,-6 6 16-16,0 6-19 15,-34 10 0-15,-29 8 0 16,-13-3-123-16,-5-5-223 15</inkml:trace>
  <inkml:trace contextRef="#ctx0" brushRef="#br0" timeOffset="165843">511 345 88 0,'0'0'237'0,"0"0"-68"16,0 0-73-16,0 0-20 15,0 0 14-15,0 0 13 16,-20-32-47-16,20 32-1 0,0 0-10 15,0 0-29-15,0 0 28 16,0 0-41-16,-6 5 0 16,-8 38 2-16,-9 17-4 15,-10 18 14-15,2 9-1 16,-1-2-8-16,8-4 21 16,14 0-25-16,10-11 1 15,0-14 6-15,0-4-3 16,26-13-6-16,5-9 0 15,2-6 2-15,-2-9-7 16,1-9-24-16,2-6-61 16,-1 0-15-16,1-25-133 15,-8-19-302-15</inkml:trace>
  <inkml:trace contextRef="#ctx0" brushRef="#br0" timeOffset="166233">0 114 486 0,'0'0'111'16,"0"0"-43"-16,0 0 4 15,0 0-53-15,0 0-13 16,0 0 19-16,14 150-8 15,76-84 13-15,28 7-1 0,29-4-3 16,19 3 14-16,15-3-23 16,2 1 16-16,-2-1-17 15,-10 0-3-15,-14-3 8 16,-13-9-18-16,-14-5-2 16,-14-8 13-16,-12-11-8 15,-14-8-4-15,-20-8 15 16,-19-4 2-16,-22-4-1 15,-12-3-18-15,-7-1 0 16,-6-1 5-16,-4-1-5 16,0-3-1-16,0 3-43 15,0 0-45-15,-10-3-61 16,-17 0-447-16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8:35.0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164 0 426 0,'0'0'211'0,"0"0"-81"15,0 0 0-15,0 0-25 0,0 0 5 16,0 0-50-16,0-3-12 15,0 3 11-15,0 0-46 16,0 0 7-16,0 0-15 16,0 6-2-16,-3 34 4 15,-17 16-6-15,-11 19 40 16,4 1-7-16,1 2-29 16,3 0 21-16,3-3-9 15,9-6-15-15,8-5 10 16,3-4-12-16,0-6 0 15,7-6 4-15,13-6-2 16,4-9-2-16,-4-6 2 16,6-2-2-16,1-4 0 15,-1-3-83-15,2-6-39 0,-2-6-28 16,-6-6-66-16,-10 0-137 16</inkml:trace>
  <inkml:trace contextRef="#ctx0" brushRef="#br0" timeOffset="3120">435 458 330 0,'0'0'211'0,"0"0"-110"0,0 0 36 16,0 0-30-16,0 0-19 16,0 0-22-16,0 0-23 15,0 0 9-15,0 0-32 16,0 0-13-16,0 0 6 16,0 0-7-16,0 0-7 15,0 0 1-15,0 11 0 16,0 5 8-16,0 1-8 15,0 2 0-15,0-1 0 16,3 3 8-16,17 0-8 16,7 0 4-16,5 0-2 0,2 0 4 15,1 0-6 1,-6-3 0-16,-6 0 0 0,-6-3 3 16,-7 0-3-16,-3-6 2 15,-7 0-1-15,0-3 5 16,0 0-6-16,0 3 0 15,-7 1 11-15,-23-2-8 16,-7 1 3-16,0-5-6 16,1-2-8-16,-1-2-46 15,7 0-98-15,7-2-58 16,9-32-7-16,14-5-294 16</inkml:trace>
  <inkml:trace contextRef="#ctx0" brushRef="#br0" timeOffset="3169">435 458 309 0</inkml:trace>
  <inkml:trace contextRef="#ctx0" brushRef="#br0" timeOffset="3264">435 458 309 0,'39'33'119'0,"-31"-45"-15"0,1 0-29 0,-1 3 8 0,1-3-9 0,0 6-42 15,5-1-18-15,10 7-3 16,10 0-10-16,15 0-2 16,9 0-12-16,-6 0-151 15</inkml:trace>
  <inkml:trace contextRef="#ctx0" brushRef="#br0" timeOffset="3489">1023 749 323 0,'0'0'145'0,"0"0"-53"16,0 0 52-16,0 0-53 15,0 0-15-15,0 0-26 16,-157 160-29-16,109-133-2 16,9 0-19-16,2-3-4 15,3-3 1-15,8-6-206 16,9-6-361-16</inkml:trace>
  <inkml:trace contextRef="#ctx0" brushRef="#br0" timeOffset="4022">1119 479 549 0,'0'0'150'0,"0"0"-71"16,0 0-13-16,0 0-11 15,0 0-19-15,0 0-34 16,45-70 15-16,-33 55 3 16,-1 3-3-16,-2 3 29 0,-5 7-16 15,-1 2 0 1,-3 0 16-16,0 0-41 0,0 0 8 16,0 0-13-16,0 0 4 15,0 5-8-15,0 19 8 16,4 9 4-16,-1 3 8 15,0 3-8-15,4 3-5 16,-4-2-1-16,5-4-2 16,-2-3 13-16,-3-9-13 15,3-8 0-15,-6-5 1 16,0-5 0-16,0-3-1 16,0-3 3-16,0 0-1 0,0 3 5 15,-9 1 2 1,-18-2-8-16,-1 4 10 0,13-6-8 15,7 0-3-15,8 0 3 16,0 0-2-16,0 0 0 16,0 0-1-16,28 0-3 15,19 0-1-15,16-6 4 16,10-21-8-16,-3 0-51 16,-7-3-64-16,-22-4-114 15,-21 5-278-15</inkml:trace>
  <inkml:trace contextRef="#ctx0" brushRef="#br0" timeOffset="4265">1370 64 465 0,'0'0'152'0,"0"0"-65"0,0 0-4 16,0 0-50-16,0 0 12 15,0 0 53-15,124 147-9 16,-87-78-3-16,-4 3-38 16,1 1-7-16,-8-4 7 15,-6-1-31-15,-13 8-8 16,-7 2 5-16,-10 9-12 16,-53 13-2-16,-27-7-125 15,-25-9-579-15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5:16.4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403 1101 842 0,'0'0'212'15,"0"0"-97"-15,0 0 27 16,0 0-11-16,0 0-55 16,0 0-29-16,-34 21-6 15,34-21-13-15,3 0-1 16,25-6-10-16,18-15-9 0,18-12 9 15,6 0-5 1,-1 0-6-16,-2 0 4 0,-10 5-10 16,-7 4 1-16,-16 9-3 15,-17 7-24-15,-14 8-56 16,-3 0-63-16,0 0-92 16,-14 29-70-16,-15 8-594 15</inkml:trace>
  <inkml:trace contextRef="#ctx0" brushRef="#br0" timeOffset="265">680 1071 623 0,'0'0'280'0,"0"0"-150"16,0 0 18-16,0 0-6 15,0 0-30-15,0 0-46 16,0-27-7-16,0 27-6 15,0 0-19-15,0 0-5 16,0 0-13-16,0 6-5 16,0 33-10-16,0 18 0 15,10 18 25-15,4 3-9 16,-5 1-13-16,2-7 0 16,-5-3 0-16,-3-9-4 15,0-6-17-15,-3-9-69 16,0-5-189-16,0-11-434 0</inkml:trace>
  <inkml:trace contextRef="#ctx0" brushRef="#br0" timeOffset="40519">790 186 420 0,'0'0'287'15,"0"0"-121"-15,0 0-9 0,0 0 30 16,0 0-53 0,0 0-37-16,0 0-20 0,4-102-29 15,-4 102-4-15,0 0-23 16,0 0-10-16,0 0 3 16,0 0-14-16,-7 15 0 15,-7 18 6-15,-6 19-2 16,11-2 2-16,1 4-6 15,8 0 0-15,0 1 1 16,8-16 6-16,25 0-7 16,1-12 0-16,6-6 2 15,-4-11 1-15,1-10-3 16,6 0 0-16,-2-4-1 16,-1-19 5-16,-3-4-4 0,-11-7 7 15,-2-8-6-15,-7-6 9 16,-8-6-10-16,-9-3 0 15,0-3 16-15,0 5-10 16,-29 7-2-16,-15 9 9 16,-2 12-13-16,-9 15 0 15,3 9 0-15,-6 3 0 16,9 0-8-16,-2 21 8 16,4 9-3-16,4 9-24 15,9 6-47-15,15 4-67 16,11 5-144-16,8 0-200 15</inkml:trace>
  <inkml:trace contextRef="#ctx0" brushRef="#br0" timeOffset="211706">487 608 479 0,'0'0'163'16,"0"0"-60"-16,0 0-47 16,0 0 53-16,0 0-39 15,0 0-18-15,-72-61 1 0,46 61-12 16,-7 0-23-16,-10 21 9 15,-8 21-26-15,-2 22 15 16,-1 20-7-16,7 21 1 16,4 13 18-16,9 7-24 15,18 5-3 1,5-3 6-16,11-7-3 0,0-6-4 16,18-12 2-16,25-14 2 15,11-13-4-15,8-12 0 16,13-12 0-16,1-8 10 15,4-16-9-15,-2-13 1 16,-2-11 2-16,-2-3-4 16,-4-6 10-16,-3-32-9 15,-7-14-1-15,7-17 12 16,2-18-10-16,-8-16 8 0,-10-17 7 16,-25-12-9-16,-26-7 19 15,0-8-20-15,-43 8-5 16,-35 13 7-16,-15 27-9 15,-20 24-5-15,-5 33-3 16,-6 33-3-16,5 9 8 16,12 36-69-16,17 30-91 15,22 9-103-15,18 3-418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5:50.0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1463 796 556 0,'0'0'253'0,"0"0"-170"16,0 0-35-16,0 0 53 15,0 0-28-15,0 0-19 16,0 0-25-16,0 0 9 15,13-6 7-15,-13 21-28 16,-13 15 13-16,-14 4 50 16,4-2-63-16,-8-2 5 15,5 0-14-15,-7 1-6 16,2-4 14-16,5-9-13 16,2-3-3-16,10-9 8 15,5-4-2-15,3 2-6 16,-2-4 0-16,2 0 0 0,0 0 13 15,-5 0-12-15,5-16 2 16,0-11 0-16,1-9-3 16,5-5-2-16,0 1 1 15,0 5 2-15,0 4-7 16,0 10 6-16,0 12-2 16,0 6-2-16,0 3-3 15,5 0 3-15,7 0-6 16,5 0 10-16,6 0-2 15,0 0 4-15,4 12-2 16,1 9 0-16,1 3-1 16,1 3 0-16,4 1 1 15,3-1 0-15,-4-4-4 0,1-1 4 16,-2-7 0 0,-4-3-3-16,-2-7 5 0,-2 1-3 15,-1-6 1-15,3 0 0 16,-6 0-5-16,1 0 2 15,-1-2 3-15,3-23 5 16,-3-2-4-16,-3-6 3 16,-4-3-1-16,-6 1-2 15,-7-2 5-15,0 4-4 16,0 6-2-16,0 6 8 16,-26 6-6-16,-14 0-4 15,-7 3-2-15,-1 6 4 0,5 6-3 16,-7 0-6-1,4 6-27-15,5 33-64 0,7 9-199 16,22 0-296 0</inkml:trace>
  <inkml:trace contextRef="#ctx0" brushRef="#br0" timeOffset="9888">1323 471 648 0,'0'0'195'0,"0"0"-67"16,0 0-29-16,0 0 5 0,0 0-59 15,0 0-20-15,0 0 12 16,20 16-21-16,-11 19 46 16,8 11-3-16,1 10-22 15,5 11 19-15,6 8-32 16,5 6 5-16,7 3 23 15,2 4-30-15,4-10-6 16,-1-3-3-16,1-12 4 16,-4-12-4-16,-12-9-13 15,-5-15 0-15,-9-9 8 16,-10-9-5-16,-1-3-4 16,-3-6 2-16,-3 0-1 0,0 0 8 15,0 0-8-15,0 0 0 16,0 0 10-16,0 0-10 15,0 0-3-15,0 0-33 16,-12 0-85-16,-12 0-109 16,1 0-394-16</inkml:trace>
  <inkml:trace contextRef="#ctx0" brushRef="#br0" timeOffset="176837">340 772 417 0,'0'0'219'15,"0"0"-107"-15,0 0 18 16,0 0-41-16,0 0-10 16,0 0 7-16,-60-3-41 0,60-6 21 15,6-6-30-15,28-6-35 16,9 0 16-16,15 3-17 16,1-1 0-16,12 2-1 15,-1 2 6-15,-1 3-5 16,-5 2 0-16,-21 4 0 15,-19 6-10-15,-13 0-57 16,-11 0-54-16,0 0 42 16,-21 0 17-16,-13 16-43 15,5-4-44-15,6-7 36 16,9 1 95-16,10-6 14 16,4 0 4-16,-3 0 15 15,3 0 13-15,-3 0 30 16,3 0 4-16,0 0 3 0,0 0 9 15,0 0-25-15,0 0-20 16,-3 0 1-16,3 4-29 16,-4 17 8-16,4 8-5 15,0 11 0-15,-4 2 12 16,4 0-16-16,-3 0 0 16,3 0 5-16,-3-5-5 15,3-2-10-15,0-8-149 16,0-2-182-16</inkml:trace>
  <inkml:trace contextRef="#ctx0" brushRef="#br0" timeOffset="177327">664 317 312 0,'0'0'167'0,"0"0"-60"15,-164-195-14-15,108 153 22 16,-5 15-12-16,7 15-67 16,-5 12-6-16,2 0-10 15,7 39 10-15,-1 24-28 16,11 24-1-16,7 25 23 16,16 8-21-16,8 9 7 15,9 4-2-15,0-4-5 0,20-3 6 16,16-2-9-16,15-13 0 15,8-18 2-15,15-20 3 16,2-25-5-16,8-21 5 16,-3-15-4-16,-1-12 11 15,-4 0-12-15,-1-19 0 16,-3-22 24-16,-8-13-15 16,0-15 5-16,-7-10 4 15,-14-18-7-15,-2-11 15 16,-18-12-12-16,-11-12-12 15,-12 2 18-15,0 4-18 16,-29 12 5-16,-41 12 10 0,-25 12-16 16,-15 14 4-16,-14 22-5 15,2 18 1 1,-2 21-14-16,17 15 13 0,6 21-14 16,22 57-68-16,11 31-85 15,12 11-110-15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6:19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227 4964 136 0,'0'0'549'0,"0"0"-370"0,0 0-18 16,0 0-14-16,0 0-30 16,0-157-5-16,0 157-28 15,0 0-13-15,0 0-34 16,0 0-21-16,0 0 8 15,-10 9-24-15,-11 39 0 16,-16 36 7-16,-9 36 20 16,-4 22-10-16,10 5-9 15,17 6-8-15,23-2 11 16,0-1-11-16,3-17 0 16,31-31 0-16,-5-27-14 0,5-30-59 15,-1-18-53 1,7-17-72-16,14-10-6 0,13-16-19 15,9-32-186-15</inkml:trace>
  <inkml:trace contextRef="#ctx0" brushRef="#br0" timeOffset="4028">965 5510 503 0,'0'0'176'0,"0"0"-63"16,0 0-11-16,0 0-22 15,0 0 18-15,0 0-36 16,-9-35-24-16,4 35-8 16,2 0-21-16,0 18-5 15,0 18 2-15,3 15 9 0,-3 12 11 16,3-6-21 0,0 0 8-16,0-3-13 0,0-15 2 15,12-14 4-15,-4-10-4 16,2-9-2-16,0-6 0 15,3 0-1-15,7 0 1 16,0-6-2-16,3-19 2 16,1-2-4-16,-7 0-2 15,0 6 4-15,-11 3 2 16,-3 9 0-16,-3 7 4 16,0 2-4-16,3 0-6 15,-3 0 4-15,5 0-8 0,4 0 1 16,5 2 5-1,2 13 2-15,1-5 1 0,0 1 1 16,3-5 0-16,3-6 2 16,-3 0 1-1,7 0-3-15,7-21 3 0,-8-15-2 16,3-3 6-16,-8 0-5 16,-7 0-1-16,-11-3 3 15,-3-3-4-15,0-1 3 16,-3 10-1-16,-18 7 0 15,4 10-2-15,8 13 0 16,-2 6-1-16,5 0-4 16,-11 6-13-16,5 30 18 15,4 10 6-15,8 2-6 16,0-1 0-16,0 2 0 16,20-13-1-16,14 0 2 0,3-14-2 15,7-14 1-15,-1-8 0 16,-4 0 1-16,1-6 4 15,0-27 0-15,1-6-4 16,-4 0 3-16,-8-3-4 16,-8 3 0-16,-7-1 7 15,-11 2-4-15,-3 1-3 16,0 10 0-16,0 12 1 16,0 7 5-16,0 4-6 15,0 4-2-15,-3 0 1 16,-1 4-15-16,-3 31 15 0,1 13-2 15,6 10 5-15,0-1-4 16,0 3 2-16,29-6 0 16,-1-9 6-16,4-12-5 15,-5-12 0-15,-2-12 6 16,4-9-5-16,1 0 5 16,4 0 0-16,-2 0-4 15,-4-6 3-15,-5-3-3 16,-6 0-3-16,-10 0 5 15,-4 0-3-15,-3 3-4 16,0-3-39-16,0-3-71 16,0 6-6-16,0-3-28 15,0 3-45-15,0 0-12 16,0-3 20-16,0 3 126 16,0 0 57-16,0-3 5 0,0 3 53 15,0 3 55 1,0-3-8-16,0 0-27 0,0-3-3 15,0-3-7-15,0 0-3 16,0-9-3-16,0-6-1 16,0-3-4-16,0-3-15 15,0-4-5-15,9 4-7 16,5 6-4-16,0 6 9 16,-8 6 1-16,3 3-7 15,-4 6-14-15,-5 6 8 0,0 0-4 16,0 0-10-1,0 0-3-15,0 0-6 0,0 0-3 16,0 24-1-16,0 16 4 16,0 8 17-16,0 3 5 15,0 0-16-15,6 6 2 16,0-6 6-16,2-2-5 16,2-14-1-16,0-10-8 15,-3-10 0-15,2-9 4 16,-6-4-4-16,-3-2-37 15,5 0-43-15,7-8-33 16,5-34-65-16,0-28-152 16,-8-11-273-16</inkml:trace>
  <inkml:trace contextRef="#ctx0" brushRef="#br0" timeOffset="4333">2175 4945 572 0,'0'0'161'0,"0"0"-80"16,0 0 1-16,0 0-17 16,0 0-31-16,0 0-25 15,-107 40 1-15,101-5 1 16,6-2-6-16,0-6-1 16,0-12-4-16,20-5 3 15,9-10 7-15,5 0 2 16,-4 0 22-16,1-16 5 0,-2-7-4 15,-6 2-11-15,-6 2-19 16,-10 7-4-16,-7 6 12 16,0 6-13-16,0 0-1 15,-7 0-32-15,-13 4-73 16,3 29 30-16,8 11-115 16,9 8-257-16</inkml:trace>
  <inkml:trace contextRef="#ctx0" brushRef="#br0" timeOffset="5393">2556 5427 360 0,'0'0'272'0,"0"0"-146"16,0 0-23-16,0 0-19 15,0 0-43-15,0 0-21 16,-43-97-10-16,13 97-4 15,2 0-6-15,10 12 5 16,1 21-5-16,6 6 0 16,11 1 1-16,0-5-1 15,0-10 0-15,0-8 4 16,14-7-3-16,0-10 0 16,-5 0 8-16,8 0-1 15,-8 0 21-15,5 0 10 0,-7 0 22 16,-7 0-15-1,6 0-29-15,1 0-9 0,11 23-7 16,-6 32 8 0,5 23 9-16,-11 18 25 0,-3 19 0 15,-3 2 18-15,0 12-18 16,0 7-3-16,0 5-1 16,0 1-14-16,-12-10-10 15,-2-15 0-15,5-21-14 16,-5-26 7-16,4-31-8 15,3-24-2-15,0-13 2 16,-13-2 11-16,-6 0 6 16,-17-21 11-16,-9-27-28 15,9-27 0-15,10-18-10 16,23-15-22-16,10-10 15 16,4-5-3-16,43-12-13 0,19-18 6 15,18-17 3-15,9-13-9 16,-3 0 15-16,-12 24 12 15,-18 30 6-15,-20 38 2 16,-16 28-1-16,-15 24 8 16,-9 18 2-16,0 5 27 15,0 5-4-15,0 1-21 16,-6 2 2-16,-5 4-10 16,2 4-3-16,-2 0-2 15,4 0-5-15,-2 18-13 16,1 30 18-16,2 16 7 0,6 11-4 15,0-6 0 1,0 7-2-16,27-7 0 0,-4-9 0 16,-3-18-1-16,-3-12-3 15,-3-21-11-15,-8-6 9 16,0-3-14-16,8 0 10 16,3 0 9-16,7-12 0 15,5-15 5-15,-3-9-3 16,-5 9-1-16,-4 9-1 15,-6 6-1-15,-8 8-2 16,3 4 1-16,11 0-6 16,6 0-4-16,11 21 9 15,2 10 3-15,-5-2 0 16,-5 2-3-16,1-13 3 16,4-9 6-16,-2-9-5 0,1 0 0 15,-3-21 2-15,-3-16 1 16,-1-13 1-16,0-8 4 15,-3-11-1-15,-3-9 2 16,-1-9-7-16,-8-7 1 16,-2 1 1-16,-6 12-3 15,0 30-1-15,0 18 3 16,0 27-2-16,0 6 1 16,0 0-3-16,0 45-11 15,0 33 5-15,0 24 6 16,-6 10 2-16,-2 6-2 15,-4 2-7-15,4-6-39 0,2-18-196 16,6-27-188 0</inkml:trace>
  <inkml:trace contextRef="#ctx0" brushRef="#br0" timeOffset="5590">3348 5456 761 0,'0'0'200'16,"0"0"-67"-16,0 0 6 16,0 0-81-16,0 0-17 15,194-72-30-15,-121 61-1 16,1 7-10-16,-16 4-5 0,-2 0-105 16,-13 25-211-16,-6 19-298 15</inkml:trace>
  <inkml:trace contextRef="#ctx0" brushRef="#br0" timeOffset="5790">4227 5853 433 0,'0'0'598'15,"0"0"-478"-15,0 0-19 16,0 0-9-16,0 0-53 15,-104 184-18-15,41-100-19 0,-4 3-2 16,15 4-16-16,14-19-107 16,18-12-165-16,20-18-235 15</inkml:trace>
  <inkml:trace contextRef="#ctx0" brushRef="#br0" timeOffset="6419">4609 5583 936 0,'0'0'175'16,"0"0"-56"-16,0 0-20 16,0 0 2-16,0 0-42 0,0 0-11 15,20-135-25-15,-20 131 8 16,0 4-20-16,0 0 0 15,0 0-6-15,0 0 0 16,0 0-9-16,0 0 4 16,0 0 0-16,0 0-1 15,0 0 1-15,0 0-2 16,0 0-5-16,0 12-12 16,0 36-2-16,0 25 21 15,-8 23 0-15,-1 0 11 16,-2-2-10-16,8-16-1 15,0-12 0-15,0-18 3 0,3-18-5 16,0-12 2-16,0-9 0 16,0-9 1-16,0 0 1 15,0 0 3-15,0 0 8 16,0 0-5-16,0-21 6 16,0-21-9-16,9-30-1 15,2-19 0-15,3-17-4 16,1-3-1-16,5 2 1 15,1 11-5-15,2 17 3 16,0 17-6-16,-3 22 1 16,-3 18 4-16,3 12-2 15,1 9-10-15,2 3 10 16,3 0-4-16,-2 3 4 0,-4 27 3 16,-3 0-4-1,-17 12 6-15,0 9-9 0,-3 13 3 16,-41 8 3-16,-5 6-4 15,-6-6-41-15,9-9 12 16,9-14-63-16,10-14-52 16,16-10-61-16,11-10-88 15,0-13-394-15</inkml:trace>
  <inkml:trace contextRef="#ctx0" brushRef="#br0" timeOffset="7829">5072 5553 417 0,'0'0'198'0,"0"0"-101"16,0 0 36-16,135-190 8 15,-132 154-16-15,-3 12-7 16,0 6-52-16,-3 6-10 16,-25 6-24-16,-7 6-28 15,-3 0-5-15,-2 9 1 16,3 30 0-16,7 12 6 15,10 4-4-15,6 5 0 16,14-4-2-16,0-4 0 16,0-13-3-16,11-15 1 15,2-12-2-15,11-12-11 0,0 0-9 16,5 0 16-16,1-18 8 16,1-15 3-16,-5-3 0 15,-6 3 5-15,0 3-5 16,-6 3-1-16,-5 9 6 15,-5 9 7-15,-4 5 21 16,0 4-14-16,0 0-2 16,0 0-20-16,0 0-11 15,0 10-13-15,0 28 17 16,0 11 7-16,0 8 8 16,0-9-7-16,14-12-1 15,3-6 7-15,-5-12-4 16,5-9-2-16,0-5-1 15,6-4 1-15,4 0 12 0,10-16-12 16,3-17 10-16,4-12 0 16,-4-15-11-16,-1-6 4 15,6 0 2-15,-16 14-6 16,-6 22 2-16,-9 16-2 16,-11 7 0-16,-3 7-1 15,10 0-7-15,7 0-6 16,3 18 11-16,3 6-2 15,-3 6 4-15,-3 3 0 16,-4-2 1-16,1-4 6 16,-5-9-6-16,2-12 1 15,-8-6 0-15,3 0 0 0,2 0 6 16,4 0-3-16,5-6 3 16,0-21 3-1,4-10-2-15,-4-5 3 0,-2-3 2 16,-4-3-9-16,-5 12 10 15,-6 9-4-15,0 12-6 16,0 9 14-16,0 3-7 16,0 3-2-16,0 0-9 15,0 0-15-15,0 15 1 16,0 33 1-16,0 15 13 16,0 6 7-16,0-5-5 15,0-13-1-15,20-12 2 16,7-12-3-16,-7-12 3 15,3-9-3-15,0 0 3 16,8-6 5-16,-1 0-2 0,4 0-2 16,-1 0-1-16,-6-12-2 15,0-6 3-15,-4-3-1 16,-6-1-1-16,-8 8 2 16,-1 5-3-16,-5 5 2 15,0 4-3-15,0 0 0 16,1 0 0-16,-1 0-6 15,4 0-7-15,3 22 4 16,1 5 9-16,1 0 2 16,-6-6-1-16,2-12-1 15,-5 0 0-15,0-6 0 16,0-3 1-16,0 0-1 16,2 0 3-16,-5 0-1 0,9 0 5 15,8-9-6-15,7-18-1 16,2-6 3-16,-6 9-2 15,-3 6 0-15,-11 9-1 16,1 9 1-16,0 0-3 16,6 0-5-16,4 0-1 15,3 21 5-15,-3 0 2 16,3-3 0-16,-7-6-2 16,0-6 3-16,-2-6 0 15,-4 0 3-15,13 0-1 16,3-30 2-16,14-18-2 15,-1-12 4-15,-5-13-4 0,-5 4 2 16,-9-6 7-16,-7 0-7 16,-3 8 8-16,-7 7-5 15,0 18-4-15,0 19 14 16,0 13-12-16,0 7 7 16,0 3-6-16,0 0-6 15,-4 3-10-15,-9 42-11 16,-1 22 21-16,-3 11 13 15,8 6-13-15,6 0 0 16,0-6 7-16,3-6-4 16,0-14-3-16,0-19-6 15,3-18-42-15,17-15-30 16,6-6-77-16,4-12-17 16,1-30-93-16,-8-7-253 15</inkml:trace>
  <inkml:trace contextRef="#ctx0" brushRef="#br0" timeOffset="8236">6833 5309 745 0,'0'0'182'0,"0"0"-78"15,0 0-5-15,0 0-31 16,0 0-59-16,0 0-9 16,-38-33-22-16,120 15 17 15,36-6 0-15,12-12-48 16,-17 0-47-16,-26 2-1 0,-30-1-12 15,-23-5 29-15,-21-5-4 16,-10-6 7-16,-3-9-83 16,0-3-16-16,-26 0 180 15,-15 3 50-15,-2 2 110 16,3 10 26-16,10 6-68 16,10 12 49-16,3 9-46 15,8 9-5-15,5 6 8 16,0 3-23-16,4 3-28 15,0 0-27-15,0 0-22 16,28 18-23-16,21 30 12 16,18 21 39-16,-3 16-6 15,-7 17-15-15,-17 24-21 16,-30 24 10-16,-17 37-16 16,-93 30-2-16,-57 14-2 0,-40-2-28 15,-1-18-94-15,27-49-172 16,41-42-383-16</inkml:trace>
  <inkml:trace contextRef="#ctx0" brushRef="#br0" timeOffset="-26444">962 424 740 0,'0'0'156'0,"0"0"-104"15,0 0 34-15,0 0 0 16,0 0-22-16,0 0-4 0,7 0-1 16,-4 0-21-16,-3 0-5 15,0 7-18-15,-3 20-2 16,-27 12 50-16,-10-1-37 15,-4-5-24-15,1 1 11 16,0-7-12-16,2-7 4 16,4-4-5-16,14-7 0 15,6-9 7-15,4 0-6 16,6 0 4-16,0-3-1 16,-2-27-3-16,9-9-2 15,0-6-21-15,0 0 7 16,0 2 10-16,12 13-7 0,2 6 12 15,3 9-4 1,-7 3 5-16,-4 6-8 0,-1 6 1 16,-2-3 3-16,6 3 2 15,5 0-4-15,3 0 5 16,6 0 0-16,1 3-1 16,2 19-1-16,0 5 2 15,2 0 0-15,-1-4 1 16,2 4-1-16,-3-2 0 15,5-7 4-15,-1-3-2 16,1-9 0-16,-2-6-2 16,1 0 0-16,7 0 3 15,-3-10 0-15,-1-13 0 16,-2-4 10-16,-8-4-13 16,-11 2 4-16,-4-8 7 0,-8 1 9 15,0-3 3-15,-14 3-23 16,-15 6 0-16,-6 9-1 15,3 12 1-15,-8 5-1 16,-4 4 1-16,-4 0-13 16,-1 37 3-16,8 14-120 15,12 3-122-15,18-3-248 16</inkml:trace>
  <inkml:trace contextRef="#ctx0" brushRef="#br0" timeOffset="-17813">668 460 512 0,'0'0'221'16,"0"0"-83"-16,0 0-41 16,0 0 25-16,-23-159-17 15,16 135-12-15,4 8 9 0,-1 8-5 16,4 2-1 0,0 6-31-16,0 0-26 0,0 0-18 15,0 0 5-15,0 0-17 16,0 0 8-16,0 0-13 15,0 0 2-15,0 0-6 16,0 21-3-16,27 30 3 16,6 24 9-16,14 12 3 15,-4 10-5-15,0 5 10 16,-2 4-13-16,-1-2 16 16,-6-7-12-16,-8-22-2 15,-5-15 3-15,-7-30-9 16,-5-12 4-16,-3-12-4 15,-3-6 0-15,2 0 3 16,-2 0-3-16,-3 0 2 0,0 0-2 16,0 0-45-16,0 0-34 15,0 0-34-15,0 3-148 16,0 13-338-16</inkml:trace>
  <inkml:trace contextRef="#ctx0" brushRef="#br0" timeOffset="26609">812 1053 801 0,'0'0'168'0,"0"0"-31"16,0 0-33-16,0 0 0 16,0 0-2-16,0 0-41 15,6-49-22-15,-6 49-10 16,0 0-29-16,0 27-2 15,0 22 2-15,0 11 11 16,-12 12 12-16,-2 0-17 0,3-5 1 16,5-1-1-1,3-6-5-15,0 0 0 0,3-8 2 16,0-4-3-16,0-9-5 16,9-9-61-16,14-6-58 15,11-9-16-15,7-13-80 16,5-2-162-16</inkml:trace>
  <inkml:trace contextRef="#ctx0" brushRef="#br0" timeOffset="27098">1310 1342 18 0,'0'0'703'0,"0"0"-572"16,0 0-36-16,0 0 34 0,20-178-3 15,-20 154-54 1,0 6 4-16,-10 0 3 0,-10 6-26 16,0 6-45-16,3 3-8 15,-3 3-4-15,3 0-1 16,0 6 4-16,1 25-1 16,2 7 2-16,0 5 6 15,11 1-6-15,3-5 0 16,0 1 0-16,7-5 1 15,24 2 1-15,6-4-3 16,2-3 5-16,-5 0-2 16,0-3-2-16,-8-3 1 15,-14-6-1-15,-1-3 2 16,-11-5-4-16,0-8 0 0,0 4-9 16,0 0 2-16,-11 3-8 15,-18 1 17-15,0-8 14 16,1-2-4-16,12 0-4 15,5-14 3-15,5-23-7 16,6-5 1-16,0-15-3 16,17-9 0-16,33-6-3 15,13 5-4-15,7 7-14 16,-3 12-13-16,-21 18-12 16,-12 15-40-16,-17 15-75 15,-10 0-67-15,-7 27-131 16</inkml:trace>
  <inkml:trace contextRef="#ctx0" brushRef="#br0" timeOffset="27384">1781 1474 674 0,'0'0'245'0,"0"0"-136"15,0 0 35-15,0 0-25 16,0 0-45-16,0 0-27 16,0 0-8-16,0 27-29 15,-14 12-1-15,-12 12 19 0,-4 3-5 16,-10 0-18-16,-7-2 4 16,-1-7-8-16,10-3-2 15,0-9-51-15,12-12-103 16,12-6-121-16,14-12-80 15,0-3-335-15</inkml:trace>
  <inkml:trace contextRef="#ctx0" brushRef="#br0" timeOffset="27801">2179 1185 707 0,'0'0'232'0,"0"0"-105"0,0 0 17 16,0 0-33-16,0 0-28 15,0 0-50-15,0-11-19 16,-10 11-14-16,0 21 0 16,-4 8 3-16,0 8-3 15,11 5 0-15,3 0 2 16,0 3 2-16,6-6-3 15,22-6 2-15,-1-9-3 16,-4-9 0-16,0-9 4 16,4-6-4-16,4 0 11 15,-2 0 9-15,2-21 20 16,-5-6 4-16,-2-6 1 0,-10-7-5 16,-14-4-17-16,0 1-8 15,0-1 3-15,-31 4-13 16,-13 7-5-16,-5 3-1 15,-9 15-2-15,9 9 0 16,5 6-8-16,7 0-30 16,14 16-60-16,13 25-70 15,10 1-143-15,0-2-38 16</inkml:trace>
  <inkml:trace contextRef="#ctx0" brushRef="#br0" timeOffset="28065">2640 692 856 0,'0'0'171'16,"0"0"-26"-16,0 0-12 16,0 0 1-16,0 0-45 15,0 0-42-15,34-54-15 16,-19 54-25-16,16 39-5 15,5 21 23-15,12 22 13 16,-12 5-13-16,-8 6-10 0,-28 12-10 16,0 9-5-1,-78 19-2-15,-43 26-30 16,-32 10-165-16,-21 2-321 0</inkml:trace>
  <inkml:trace contextRef="#ctx0" brushRef="#br0" timeOffset="98610">618 1477 631 0,'0'0'177'15,"0"0"-105"-15,0 0 15 16,0 0 6-16,0 0 37 16,0 0-33-16,0 0-11 15,0 0-26-15,0 0-27 16,0 0 7-16,-94 6-17 15,94-6-8-15,0 0 22 0,0 0-29 16,48 0-8-16,45 0 0 16,60 0 22-16,52-24 0 15,52-30-14-15,39-13-6 16,19-4 25-16,6-8-27 16,-23 7 0-16,-44 9 0 15,-60 21 5-15,-55 14 2 16,-55 16-7-16,-33 7 0 15,-21-1 13-15,-13 6-12 16,-8-4 2-16,-6 4-1 16,-3-2-1-16,0-2 12 15,0 2-13-15,0-2 0 0,0 4 5 16,0 0-5 0,0 0-24-16,-16 0-25 0,-24 33-44 15,-11 13-86-15,-5-4-176 16,-1-6-189-16</inkml:trace>
  <inkml:trace contextRef="#ctx0" brushRef="#br0" timeOffset="99292">587 2409 553 0,'0'0'277'0,"0"0"-123"16,0 0-32-16,0 0 4 15,0 0-18-15,0 0-53 0,-12-33-9 16,12 33-15-16,0 0-16 16,-14 27 7-16,-6 27-4 15,-4 19 29-15,-2 5 0 16,6 3-28-16,3 0-3 16,11 0-3-16,6-2-7 15,0-7 4-15,0-9-10 16,6-5 0-16,14-4 3 15,3-10 0-15,0-1-6 16,9-13-3-16,0-9-36 16,11-9-80-16,12-12-145 15,-3 0-101-15</inkml:trace>
  <inkml:trace contextRef="#ctx0" brushRef="#br0" timeOffset="99698">942 2719 648 0,'0'0'171'16,"0"0"-66"-16,0 0-40 16,0 0-2-16,0 0 7 15,0 0-41-15,33-72-22 16,1 72 22-16,0 0-18 15,-5 0 4-15,-5 15 2 0,-7 12-4 16,-8 6 13-16,-9 9-5 16,0 12 11-16,-6 13 16 15,-28-1-24-15,-2-9-11 16,-1 0-3-16,7-21-3 16,10-8-2-16,9-13-3 15,8-9-2-15,3-4 5 16,0-2-3-16,0 0-2 15,0 0 0-15,11 0-16 16,19 0 16-16,13 0 5 16,4-8-1-16,-1-5 1 15,-3 5-5-15,-2 2-30 16,-10 6-151-16,-5 0-27 0,-6 0-125 16</inkml:trace>
  <inkml:trace contextRef="#ctx0" brushRef="#br0" timeOffset="99925">1446 3090 579 0,'0'0'167'0,"0"0"-59"16,0 0-25-16,0 0-25 15,0 0-8-15,0 0 22 0,-26 108 28 16,-1-52-51-1,7 8-23-15,-6 2-5 0,6-6-21 16,3-12 2-16,3-6-4 16,7-11-45-16,7-8-185 15,0-7-230-15</inkml:trace>
  <inkml:trace contextRef="#ctx0" brushRef="#br0" timeOffset="100530">2151 2638 714 0,'0'0'244'15,"0"0"-168"-15,0 0 40 16,0 0-21-16,0 0-29 15,0 0-55-15,4-69-5 16,30 48 27-16,6-3-28 16,0 6-1-16,-10 2 11 15,-10 5-13-15,-6-1 11 16,-5 2 5-16,-3 2-5 16,2 1 23-16,-5 5-23 15,-3 2 9-15,0 0 6 0,0 0-27 16,0 0 7-16,0 17-8 15,3 26 1-15,0 14 25 16,1 9-18-16,0 0 2 16,-4 1 18-16,3-11-28 15,-3-7 10-15,0-11-10 16,3-11 2-16,-3-2 6 16,0-7-8-16,0-9 0 15,0-3-3-15,0-3 13 16,-20 0-10-16,-9 0 6 15,-8-3 0-15,2 0 1 16,-5 0-5-16,14 0-2 16,9 0 0-16,14 0 6 0,3 0-11 15,0 0 5 1,0 0-13-16,23 0 9 0,14 0-9 16,17 0 13-16,8-15 5 15,13-6 3-15,8-3-10 16,-7 0 2-16,-4 0-2 15,-20 11 0-15,-14 2-56 16,-12 8-59-16,-6-4-120 16,-6-7-186-16</inkml:trace>
  <inkml:trace contextRef="#ctx0" brushRef="#br0" timeOffset="100821">2804 2069 241 0,'0'0'605'15,"0"0"-476"-15,0 0 0 16,0 0-2-16,0 0-43 16,0 0-20-16,9-50-44 15,26 62 10-15,8 30 33 16,13 12-17-16,4 18-7 15,-2 12-10-15,-12 13-12 16,-9 13 15-16,-24 11-26 16,-13 9 5-16,-13 5-6 15,-50 15-5-15,-18 7-4 0,-6-4-99 16,4-18-197-16,5-30-263 16</inkml:trace>
  <inkml:trace contextRef="#ctx0" brushRef="#br0" timeOffset="-25344">5595 334 842 0,'0'0'116'16,"0"0"-42"-16,0 0 78 16,0 0-7-16,0 0-70 15,0 0-24-15,9-3-15 0,-9 3-22 16,0 0-1 0,0 0-13-16,0 15-4 0,-37 27 4 15,-10 12 25-15,-16 3-13 16,-1 1 0-16,1-7-11 15,-1-3 5-15,11-9-6 16,13-12 1-16,14-15 2 16,9-6-3-16,7-6 0 15,3 0 8-15,4 0-6 16,-1 0 6-16,1-27-8 16,3-18 0-16,0-7-1 15,0-4-9-15,10-2-2 16,13 14 2-16,0 13 2 15,2 14 1-15,-10 7 5 0,6 7 4 16,-7 3-4 0,9 0-2-16,0 0 3 0,3 18-2 15,2 6 3-15,2 6 0 16,-4 0 0-16,5-2 0 16,-5 2 5-16,-2 0-4 15,5 3-1-15,-1-4 0 16,-2 2 1-16,-2-1-1 15,2-12 0-15,5-6 2 16,2-6 5-16,10-6-7 16,4 0 0-16,4-6 2 15,-2-21 0-15,-2-9 5 16,-1-3 1-16,-12 0 2 0,-10-6 8 16,-18-1 2-1,-6 2-5-15,0 1 6 0,-33 7-20 16,-10 12-2-16,-18 9-6 15,-16 12-3-15,-13 3-1 16,-14 15-85-16,0 33-133 16,14 10-218-16</inkml:trace>
  <inkml:trace contextRef="#ctx0" brushRef="#br0" timeOffset="221107">6078 15 472 0,'0'0'382'15,"0"0"-221"-15,0 0-34 16,0 0-30-16,0 0-16 16,0 0-11-16,18-36-54 15,-42 93-9-15,-42 31 15 16,-35 32 36-16,-12 9-3 16,3 4-25-16,6-7-8 15,11 3 27-15,9-9-33 16,3-5-5-16,4-16 7 15,10-15-15-15,11-14 11 16,13-22-14-16,18-21 0 16,19-15 6-16,3-10-6 0,3-2 0 15,0 0 0-15,0 0 2 16,0 0-7-16,0 0 4 16,0 0-25-16,14 0-22 15,21 0-113-15,17 0-20 16,3 0-226-16</inkml:trace>
  <inkml:trace contextRef="#ctx0" brushRef="#br0" timeOffset="221684">5775 1787 343 0,'0'0'432'0,"0"0"-277"16,0 0-18-16,0 0-38 16,0 0-15-16,0 0-25 15,-27-133-4-15,-4 112-1 16,-1 6-23-16,-2 1-8 15,1 7-2-15,7 4-13 0,-2 3 1 16,5 0-9-16,-1 16-2 16,-5 23 1-16,1 5 1 15,9 4-1-15,12-2 1 16,7-7 0-16,0-9 0 16,3-9-2-16,31-9-9 15,9-12 8-15,1 0-12 16,5-3 14-16,-2-24 1 15,-2-6 4-15,-10 0 4 16,-1 0-8-16,-7 3 0 16,-7 3 11-16,-6 5-8 15,-8 13 10-15,-6 9 0 16,0 0 2-16,0 0-7 16,0 0-8-16,0 7-9 0,0 32 3 15,0 12 6-15,0 15 11 16,6 3 0-16,-6 0-9 15,0 0 11-15,0 1-13 16,0-1 0-16,0-6 5 16,0-3-5-16,0-5-11 15,0-7-142-15,0-13-156 16,0-14-113-16</inkml:trace>
  <inkml:trace contextRef="#ctx0" brushRef="#br0" timeOffset="221906">6266 2262 592 0,'0'0'238'0,"0"0"-121"16,0 0-35-16,0 0-24 16,0 0-13-16,0 0-10 15,-50 91 55-15,7-35-37 16,-8 2-37-16,-2-1-4 15,7-3-12-15,2-9-3 16,13-6-10-16,11-12-202 16,14-8-196-16</inkml:trace>
  <inkml:trace contextRef="#ctx0" brushRef="#br0" timeOffset="223027">5317 1438 754 0,'0'0'217'0,"0"0"-113"16,0 0 9-16,0 0-49 16,0 0-15-16,0 0 19 15,-124 222-1-15,84-108 1 16,10 16-32-16,3 12 12 16,8 2 1-16,11 6-26 15,8-8-1-15,0-13-19 16,34-12 1-16,33-23-7 15,29-28 3-15,34-24-42 16,41-33-117-16,27-12-197 16,8-63-616-16</inkml:trace>
  <inkml:trace contextRef="#ctx0" brushRef="#br0" timeOffset="222308">6734 1676 653 0,'0'0'224'0,"0"0"-147"0,0 0-26 15,0 0-14-15,0 0-34 16,0 0 10-16,99-22 3 15,-74 38 4-15,-1 5 18 0,-15 12-32 16,-9 9 21-16,0 9 7 16,0 6-13-16,-33 3-1 15,-7-9 1-15,0-5 0 16,2-10 11-16,18-12-11 16,8-13-5-16,12-1-16 15,0-1 5-15,0-3-5 16,19 0 4-16,15 0 7 15,15-6 4-15,12 0-10 16,16-15-3-16,13-28-2 16,6-2-24-16,-7-3-98 15,-23 9-52-15,-27 7-113 16,-25 1-402-16</inkml:trace>
  <inkml:trace contextRef="#ctx0" brushRef="#br0" timeOffset="222569">7238 1131 775 0,'0'0'193'0,"0"0"-90"16,0 0 18-16,0 0-47 15,0 0-42-15,0 0-15 16,71 99 76-16,-15-35-24 0,5 5-26 15,-1 12-9 1,-4 12-5-16,-8 13-18 0,-22 11-5 16,-19 0-5-16,-7 6-1 15,-27 4 0-15,-50-1-54 16,-33 1-147-16,-33-13-162 16</inkml:trace>
  <inkml:trace contextRef="#ctx0" brushRef="#br0" timeOffset="254605">4765 2533 639 0,'0'0'122'15,"0"0"-104"-15,0 0-2 0,0 0 23 16,0 0 16 0,0 0-20-16,327-60 7 0,-46-22 35 15,60-20-26-15,37-18-32 16,30-7 7-16,6 4-17 15,-9 9-1-15,-32 15 0 16,-52 20-8-16,-59 14 0 16,-59 19 1-16,-55 13 1 15,-48 9-2-15,-41 12 0 16,-21 6 0-16,-24 6 1 16,-14 0-1-16,0 0-13 15,-4 12-58-15,-59 30-72 16,-38 19-245-16</inkml:trace>
  <inkml:trace contextRef="#ctx0" brushRef="#br0" timeOffset="255334">6142 3047 596 0,'0'0'187'0,"0"0"-89"16,0 0 16-16,0 0-34 16,0 0-11-16,0 0-23 15,8-39-29-15,-8 39-17 16,0 3-3-16,0 36 2 16,0 15 1-16,-8 15 19 15,-12 1-10-15,3 5 1 16,-6 3-10-16,-1 0 6 15,1-6-5-15,0-17-1 16,14-20 9-16,1-10-9 16,8-19 0-16,0-6-3 0,0 0 2 15,8 0-1-15,18 0 2 16,14 0 6-16,4 0-3 16,2 0-1-16,4-21-2 15,-7-4 4-15,1 2-2 16,-7-1 2-16,-8-1-2 15,-4 2-2-15,-5 2 7 16,-7-4-6-16,-7 4-1 16,1 0 6-16,-7 7-5 15,0 1 8-15,0-2 10 16,0 3 13-16,0 3 2 16,0 3-10-16,0 6 15 0,0 0-3 15,0 0-21-15,0 0-3 16,0 0-12-16,0 0-9 15,0 18 4-15,0 27-18 16,0 18 23-16,0 18 4 16,0 1-3-16,0-1 1 15,0 6-1-15,-7 3 0 16,-17 10-1-16,-8-1-25 16,-2-18-211-16,4-18-277 15</inkml:trace>
  <inkml:trace contextRef="#ctx0" brushRef="#br0" timeOffset="255586">6958 3920 842 0,'0'0'93'0,"0"0"-87"16,0 0 22-16,0 0 15 15,0 0-30-15,-174 204-6 16,117-138-6-16,4 0-1 16,3-3-30-16,7-11-337 0</inkml:trace>
  <inkml:trace contextRef="#ctx0" brushRef="#br0" timeOffset="259534">7516 3035 602 0,'0'0'152'0,"0"0"-85"16,0 0 5-16,0 0-3 15,0 0 4-15,0 0-15 16,-13-6-7-16,13 3-2 0,10-3-49 16,33 0 5-16,24-6 8 15,23-6-10-15,1 3-2 16,-7-3 10-16,-15 6-11 16,-25 3 8-16,-15 3-8 15,-18 3 0-15,-8 3-6 16,-3 0 6-16,0 0-2 15,0 9-13-15,-6 30 15 16,-28 9 13-16,-6 9-12 16,-7-2 0-16,4-7 10 15,2 0-10 1,12-9 0-16,6-9-1 0,9-12 1 0,8-6-1 16,6-12 0-1,0 0 0-15,0 0-7 0,3 0 3 16,26 0 4-1,8 0-2-15,4 0 4 0,2-3 4 16,-3 0-6-16,-7 3 0 16,4 0-2-16,-7 0 2 15,1 18-1-15,-8 3-2 16,0 9-1-16,-6-3 3 16,-4 0-1-16,-6 0 2 15,-7 0 13-15,0 0-11 16,-11 4 4-16,-41 2 10 15,-15 0-14-15,-14-3 6 16,4-6-8-16,10-9-95 16,21-9-87-16,19-6-130 0</inkml:trace>
  <inkml:trace contextRef="#ctx0" brushRef="#br0" timeOffset="259833">8241 2578 148 0,'0'0'768'0,"0"0"-664"0,0 0-13 16,0 0-8 0,0 0-29-16,0 0-23 0,-6-12-31 15,35 51 0-15,21 18 58 16,7 6-20-16,10 7-12 15,3 5-7-15,1 3-7 16,-7 6 5-16,-18 3-17 16,-16 10 0-16,-27 5 6 15,-3 6-3-15,-53 4-3 16,-48 2-1-16,-29 3-88 16,-33-6-90-16,-18-5-174 15</inkml:trace>
  <inkml:trace contextRef="#ctx0" brushRef="#br0" timeOffset="260254">5474 3110 765 0,'0'0'192'0,"0"0"-109"15,0 0-23-15,0 0 47 16,0 0-45-16,0 0-32 15,0 46 6-15,-17 25-7 16,-6 35 68-16,-7 23-46 16,-4 16-22-16,-2 11-4 15,5 9 13-15,8-8-32 16,23-13 6-16,0-15-12 16,26-26 0-16,46-19 4 15,24-15-4-15,28-24-14 16,32-18-66-16,32-27-88 15,20-2-93-15,-2-50-450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2:01.98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6880 641 828 0,'0'0'163'0,"0"0"-40"16,0 0 40-16,0 0-63 16,0 0-9-16,0 0-51 15,-35-73-17-15,35 73-23 16,0 42 0-16,0 22 0 0,0 11 42 16,0-6-26-1,-3-3 0-15,3-6-10 0,0-12-4 16,0-11 3-16,0-16-5 15,0-13-2-15,3-8 1 16,3 0-3-16,11 0-1 16,9-12 5-16,12-24 0 15,11-24 9-15,5-9-7 16,-4 3-1-16,-7 8 2 16,-16 17-2-16,-10 20 1 15,-14 15 0-15,-3 6-1 16,0 0-2-16,0 0 1 15,6 20-17-15,-1 20 13 16,1 14 1-16,3-3 3 0,-1-6 7 16,1-12-6-16,5-9-2 15,-1-12 1-15,-5-9-3 16,4-3-1-16,5 0-7 16,6-21 11-16,8-21 8 15,-1 3-8-15,-1-9 3 16,-1 3-3-16,-8-3 0 15,-4 15 2-15,-9 12 0 16,-3 15-1-16,-4 6-1 16,0 0 0-16,0 0-1 15,0 0-7-15,0 14 1 0,3 20 3 16,3 1 1 0,5-2 6-16,1-2 0 0,5-10-3 15,0-9 0-15,3-6-1 16,-3-3 1-16,4-3 0 15,5 0 0-15,3-3-1 16,9-21 1-16,-4-3 0 16,-8 0-1-16,-3 0 2 15,-13-6-1-15,0-1 1 16,-3-1 0-16,-4 10-1 16,-3 10 4-16,0 9-3 15,0 6 2-15,0 0-3 16,0 0-1-16,0 6-12 15,0 24 1-15,0 9 12 16,0 1 10-16,0-13-9 16,11-6 0-16,4-7-1 0,-1-4 0 15,0-7 2-15,3-3-1 16,-1 0 1-16,4 0 1 16,0-15 5-16,0-18-5 15,3-7 1-15,-9 7 1 16,-4 10-4-16,-7 10 0 15,-3 10 7-15,0 0-2 16,0 3-3-16,0 0-1 16,0 0 1-16,0 0-3 15,0 0 0-15,0 0-7 16,0 0 7-16,0 0-3 0,0 0 3 16,0 0-1-16,0 0 0 15,0 0 2-15,4 0-1 16,-4 0 1-16,10-6-1 15,7-15 4-15,6-6-3 16,6-12 2-16,-5-9-1 16,-4 9 3-16,-6-9 1 15,-5 3-6-15,-4-1 0 16,-2 4 1-16,-3 7 0 16,0 1 0-16,0 16 0 15,0-3 5-15,0 15 2 16,0-6-1-16,0 9 1 15,0 0 4-15,0 3-10 16,0-3 0-16,0 3-2 16,0 0 3-16,0 0-3 0,0 0 0 15,0 0-9-15,0 0 9 16,-3 0-8-16,3 0 0 16,-8 0-1-16,-4 39-8 15,-9 24 17-15,-2 31 18 16,0-1-18-16,6 0 8 15,6-12-8-15,2-2 1 16,6-10 3-16,3-3-4 16,0-21 0-16,0-3-6 15,0-15 3-15,6-12 3 0,8-3 4 16,1-12-3 0,-1 0 0-16,0 0 1 0,6 0 0 15,7-21 2-15,5-12 3 16,5-6-1-16,-2 3-5 15,-9-3 0-15,-3 6 1 16,0-7 0-16,-2 1-1 16,-1-3-1-16,3-9 4 15,-6 3-2-15,0 0-4 16,-8 0 4-16,-2 3-1 16,-3-7 0-16,-4 4 1 15,0 9-2-15,0 3-1 16,0 12 1-16,0 9 0 15,-4 6 1-15,0 3-1 16,-2 0 0-16,6 0 2 0,-3 3-2 16,0 0 1-1,-2-3 0-15,5 3-1 0,-3 0 1 16,0 0-1-16,0 3 2 16,3 0-1-16,-3 0-1 15,3 0 0-15,0 0-3 16,0 0 1-16,0 0 0 15,0 0 2-15,0 0 0 16,0 0 0-16,0 0 1 16,0 0-1-16,0 0 0 15,0 0 1-15,0 0-1 16,0 0 1-16,0 0 1 0,0 0-2 16,0 0 0-16,0 0-2 15,0 0 0-15,-3 0-5 16,3 0-8-16,0 9 10 15,-8 36-6-15,2 7 10 16,0 16 2-16,-2-1 3 16,2-7-3-16,0 9-2 15,-5 3 2-15,1 3 2 16,-3 4-2-16,3-7 2 16,-1-3-1-16,8-15-2 15,3-9 2-15,0-11-2 16,0-7-3-16,14-13 2 15,13-8-23-15,10-6-40 16,3-18-91-16,3-30-103 16,-13-12-66-16,-13 6-48 0,-17 0 16 15,0 2 325-15,-11 11 31 16,-15 7 129-16,-1 7-11 16,-4 9 17-16,8 9 9 15,0-5-16-15,11 10 4 16,7 1-20-16,5 0-19 15,0 3-15-15,0 0-55 16,17 0-17-16,26 0-6 16,15 0 18-16,8-3-8 15,-2-11 3-15,-14 1-8 0,-13 7-3 16,-14 6 7 0,-9 0-5-16,-8 0 5 0,-6 0 15 15,0 0 4-15,0 0-1 16,0 0-10-16,0 21-15 15,0 21 3-15,0 16 67 16,0 2-48-16,0-6-10 16,0-9-10-16,0-3 3 15,-3-9-7-15,3-18 0 16,0-3-4-16,0-12-43 16,0 0-27-16,0 0-36 15,0-21 1-15,0-24-137 16,0-15 61-16,6-9 115 15,2-4 41-15,-5-8-46 16,-3 3 75-16,0 3 6 0,0 15 54 16,-8 8 42-16,-4 23 16 15,1-2-3-15,2 16-33 16,6 7-2-16,0 4 0 16,3 4-35-16,0 0-31 15,0 0-14-15,0 0-5 16,0 12 5-16,0 9-1 15,9-3 2-15,0-11 0 16,2-7-1-16,-5 0 1 16,5 0 3-16,-2 0 1 15,2 0-2-15,-5 0-3 16,4 0-70-16,1 14-91 0,-5 26-67 16,5 2-247-16</inkml:trace>
  <inkml:trace contextRef="#ctx0" brushRef="#br0" timeOffset="904">8887 770 369 0,'0'0'418'16,"0"0"-311"-16,0 0 34 16,0 0-18-16,0 0-50 15,0 0-2-15,0 153 41 16,0-78-32-16,0 6-28 15,0 10 11-15,0-4-23 0,-4 0-16 16,-6-12-3 0,7-8-14-16,-1-13-7 0,1-21 11 15,3-18-11-15,0-9 3 16,0-6 0-16,0 0-3 16,0 0 9-16,0-39-1 15,0-28 4-15,3-29-11 16,14-24 1-16,4-19-4 15,-6-5-1-15,5 3-2 16,4 9 1-16,3 17-8 16,3 22 1-16,4 24 2 15,-11 24 4-15,-3 24 1 16,-4 17-3-16,1 4-10 16,0 4 14-16,0 38-12 0,-14 18 3 15,-3 12 11-15,0 12-2 16,-40 7 2-16,-7-10-3 15,4-9 4-15,6-15 0 16,14-18-5-16,13-14 5 16,6-11 0-16,4-14-9 15,0 0 7-15,0 0 1 16,14-27-8-16,26-21 3 16,9-18 2-16,12-15 4 15,2-6-7-15,-2-10 6 16,-8 1 1-16,-10-16-2 15,-9 16 4-15,-11 1-2 16,-13 16 1-16,-6 22 2 0,-4 21 13 16,0 15 5-16,0 15-1 15,-4 0 8-15,-15 6-26 16,-9 0-2-16,-4 27 1 16,-6 48-1-16,4 36 8 15,19 16-8-15,15 8 0 16,0-15 0-16,6-14 4 15,28-25-6-15,-1-24 2 16,1-21-1-16,-5-21-1 16,12-15-6-16,2 0 8 15,14-21 4-15,2-30-4 16,-1-3 4-16,-9-7-3 0,-12-1-1 16,-6-11 3-16,-12 7-3 15,-14 6 0-15,-5 14 3 16,0 25-3-16,-17 13-2 15,3 8-4-15,-6 0-11 16,-7 48 15-16,-7 36 2 16,-2 24 6-16,13 1 8 15,15-16-13-15,8-21-1 16,0-18 0-16,14-21 2 16,10-15-4-16,5-15-25 15,14-3-17-15,6-12-21 16,-6-24-156-16,-17 0-125 15</inkml:trace>
  <inkml:trace contextRef="#ctx0" brushRef="#br0" timeOffset="-5918">0 689 573 0,'0'0'375'0,"0"0"-256"16,0 0 0-16,0 0-23 15,0 0-64-15,0 0-29 16,206-121 46-16,-55 67-6 0,10 0-3 16,-5 3-21-1,-25 9-8-15,-37 17-3 0,-41 17-8 16,-33 8-5-16,-20 0-50 15,0 0-51-15,-6 18-69 16,-28 9-26-16,-13 6-33 16,-10-3-341-16</inkml:trace>
  <inkml:trace contextRef="#ctx0" brushRef="#br0" timeOffset="-5704">571 466 468 0,'0'0'225'0,"0"0"-36"16,0 0-26-16,0 0-61 15,0 0-19-15,0 0-40 0,-10 42-27 16,4 33 0 0,-8 31 124-16,-6 14-105 0,-6 3-19 15,2 3-5-15,-4 1-10 16,5-25 5-16,14-18-6 16,3-30-3-16,6-18-43 15,0-17-76-15,0-19-41 16,23 0-40-16,9-48-32 15,15-25 78-15</inkml:trace>
  <inkml:trace contextRef="#ctx0" brushRef="#br0" timeOffset="-4770">674 824 432 0,'0'0'216'16,"0"0"-44"-16,0 0-38 16,0 0 2-16,0 0-29 0,0 0-20 15,21-135 0-15,-21 135-28 16,0 0-29-16,0 0-29 15,0 33-1-15,0 21 0 16,0 24 11-16,0 12 32 16,0 3-21-16,3-12-17 15,8-14-3-15,-2-19 6 16,2-15-7-16,1-21 0 16,-4-6-1-16,-5-6-8 15,6 0-4-15,8 0-3 16,10-33 15-16,16-27 10 15,5 0-3-15,-12 8-3 16,-10 25 0-16,-15 21-4 0,-11 6-4 16,3 0 3-16,0 0-10 15,8 18 1-15,1 16 3 16,6 11-1-16,2 5 6 16,0-7 2-16,0-1 5 15,0-21-4-15,-3-9 0 16,-1-6-1-16,-5-6 0 15,-5 0 0-15,1 0 5 16,9-6-4-16,7-33 13 16,5-9-5-16,-1-10-4 15,-10 8 1-15,-14 5-2 16,-3 3-1-16,0 17 9 0,0 13-1 16,0 12 15-1,0 0-14-15,-3 0-12 0,-5 0-8 16,-5 37-18-16,3 23 26 15,-3 15 8-15,2 0-5 16,11-9 1-16,0-18-4 16,0-17 2-16,14-10-2 15,6-15-4-15,-4-6-3 16,4 0 5-16,5 0 4 16,7-19-1-16,6-8 5 15,-1 0-4-15,-1 0 4 16,-5 0-6-16,-8 15 0 15,-8 0-3-15,-4 9 3 16,-2 3 0-16,-1 0-4 16,5 0 2-16,1 6 0 0,-1 18-1 15,0 3-1-15,1-3 4 16,-2-3 0-16,2-9 2 16,0 3-1-16,-1-9 3 15,7 0-4-15,0-6-3 16,17 0 3-16,3-18 2 15,13-30-2-15,8-21 4 16,-12-9 1-16,-5-3-4 16,-17 8 0-16,-17 19 1 15,-10 9-1-15,0 24 8 0,0 15 3 16,-10 6 9 0,0 0-12-16,0 0 0 0,-7 30-9 15,0 21 1-15,0 13 11 16,11-2-3-16,6-10-9 15,0-19 0-15,14-6-3 16,12-12-2-16,4-3 4 16,4-9-16-16,9-3-31 15,7 0-45-15,-4-3-133 16,-1-24-260-16</inkml:trace>
  <inkml:trace contextRef="#ctx0" brushRef="#br0" timeOffset="-3415">3208 734 590 0,'0'0'256'15,"0"0"-92"-15,0 0-13 16,0 0-30-16,0 0 15 15,0 0-77-15,-20-106-30 16,-7 106-7-16,-2 15-16 0,-5 37-3 16,-4 17-3-16,9 12 0 15,3 6 9-15,12-3-9 16,14-11 0-16,0-4-1 16,3-24 3-16,31-9-6 15,-2-18-2-15,9-12 6 16,-1-6 2-16,3 0 2 15,4-12-4-15,7-27 1 16,-1-9 4-16,4-10-1 16,-4-5-3-16,-2 9 3 15,-14 15-1-15,-18 12-3 16,-8 21 0-16,-11 6 2 16,0 0-1-16,0 0-2 0,0 0-5 15,6 0-9-15,5 15 10 16,1 9 5-16,-1-9 0 15,-2-3 0-15,-9-12 0 16,4 0 0-16,-4 0 2 16,0 0 1-16,0 0 3 15,0 0 1-15,0 0 4 16,0-12-6-16,-13-3-4 16,-4 9-2-16,3-3-1 15,5 9-6-15,-5 0-2 16,1 0-2-16,-7 24-6 15,-6 34 18-15,1 10 5 16,13 7-4-16,9-8-1 0,3-16-2 16,0-12 2-16,23-18-13 15,3-12-4-15,1-9 13 16,4 0 4-16,1-27 7 16,8-21 0-16,-2-6-1 15,-12-4 1-15,-6 4 2 16,-10 13 9-16,-10 7 4 15,0 7-4-15,0 15 21 16,0 12-10-16,0 0-10 16,0 0-19-16,0 0 0 15,0 12-12-15,0 28-5 16,0 14 17-16,0 8 14 0,24-4-13 16,0-19 0-1,5-9 2-15,-3-9 0 0,5-9-3 16,-7-6 0-16,2-6 1 15,8 0-1-15,2-15 1 16,4-18 5-16,-3-15-1 16,-7 3-5-16,-7-3 2 15,-6 3 0-15,-3 5-2 16,-8 19 0-16,-6 9 2 16,0 12-2-16,0 0-2 15,0 0-5-15,0 0-7 16,3 25 0-16,8 8 14 15,2 2 2-15,-3-7-1 16,3-8-1-16,1-1 0 16,-8-13 0-16,5-6 0 0,1 0 0 15,8 0 1-15,8-12 4 16,5-21-1-16,4-3-2 16,-4 3 2-16,1 6-4 15,-11 14 0-15,-3 1 0 16,-3 10-1-16,3 2 1 15,4 0-7-15,2 0-3 16,-3 14-29-16,0 13-56 16,-2-2-90-16,2-8-110 15,8-11-257-15</inkml:trace>
  <inkml:trace contextRef="#ctx0" brushRef="#br0" timeOffset="-2679">5079 273 818 0,'0'0'280'0,"0"0"-105"15,0 0 9-15,0 0-61 16,0 0-42-16,0 0-44 16,-119-144-36-16,119 210 5 15,0 33 0-15,0 37 24 16,0-7-20-16,0 1 10 15,0-16-6-15,0-18-8 16,-4-9 3-16,1-15-6 0,-1-20-3 16,4-25 3-16,0-12 0 15,0-15-3-15,0 0 0 16,0 0-1-16,0 0 0 16,0-27-7-16,34-27 2 15,6-13-9-15,13-5 7 16,-2 15 3-16,-1 18-8 15,-7 12 8-15,-9 21-2 16,-4 6-5-16,-10 0 10 16,0 27-8-16,-11 15 9 15,-9 15-1-15,0-9 2 16,-3 4-10-16,-23-4 3 16,-8-13 7-16,-7-4 0 0,6-10-14 15,-3 0 10-15,9-15-11 16,12-4 9-16,6-2-14 15,11 0 16-15,0 0-2 16,0 0-19-16,8 0 6 16,18 0 3-16,8-14 15 15,5-7 2-15,4-19 0 16,9-7 0-16,-3-8 0 16,6-17 0-16,-9 3 1 15,-13 3 3-15,-10 6-2 16,-15 8-2-16,-8 10 6 15,0 15 4-15,-8 9-2 16,-15 12 16-16,-1 6-23 16,-5 10 6-16,-5 44-9 0,1 27 3 15,5 6 4-15,16 0-4 16,12-12 0-16,0-15 2 16,12-14-2-16,22-13 4 15,4-12-5-15,2-15 1 16,3-6-2-16,7 0 0 15,-4-12-9-15,-2-22-43 16,-10-1-96-16,-14-5-130 16,-11 1-211-16</inkml:trace>
  <inkml:trace contextRef="#ctx0" brushRef="#br0" timeOffset="2504">1166 1967 710 0,'0'0'181'0,"0"0"-69"15,0 0 70-15,0 0-57 16,0 0-55-16,0 0-30 16,-20-45-23-16,17 57-17 15,-4 30 0-15,-3 18 25 16,-7 18 10-16,1 10-7 15,-7 1-7-15,-8-1-1 16,8-4 6-16,-1-18-16 0,15-11-4 16,4-26-4-1,5-10 2-15,0-19-2 0,0 0-2 16,0 0 0-16,0 0-1 16,0-21 6-16,11-40 5 15,9-26 4-15,0-24-11 16,1-6-1-16,-9-4-2 15,-4 10 0-15,-2 11 4 16,-6 25-4-16,3 21 0 16,0 33-1-16,0 9-7 15,14 12 6-15,10 6-11 16,10 40 7-16,9 22 2 0,-2-1 2 16,-7 2 2-16,-3-6-2 15,-8-6 6-15,-2-3-7 16,-4 4 3-16,0-17 0 15,-3-7 0-15,-4-16-7 16,-3-9-21-16,3-9-17 16,7 0 10-16,11-42 27 15,15-24 8-15,4-28 0 16,0-14 6-16,-2 15-6 16,-19 18 1-16,-9 29 1 15,-17 28 1-15,-3 15-3 16,0 3 2-16,0 15-2 15,0 52-10-15,0 32 10 0,0 21 31 16,-6-5-4 0,-5-13-23-16,8-9 14 0,3-6-13 15,0 0-2-15,0-12-3 16,11 4-14-16,9-19-87 16,7-18-189-16,10-18-157 15</inkml:trace>
  <inkml:trace contextRef="#ctx0" brushRef="#br0" timeOffset="2686">2302 2418 811 0,'0'0'228'0,"0"0"-79"0,0 0-14 16,0 0-33-16,0 0-46 15,0 0-36-15,-104-39-20 16,101 39-10-16,3 0-81 15,0 6-102-15,0 12-23 16,11-15-67-16</inkml:trace>
  <inkml:trace contextRef="#ctx0" brushRef="#br0" timeOffset="3073">2586 1949 671 0,'0'0'149'15,"0"0"2"-15,0 0-16 16,-119-169-11-16,91 151-17 0,-2 9-24 16,4 9-23-16,-5 0-37 15,-2 21-23-15,-1 25 4 16,5 23 3-16,9-3 5 16,17 0-8-16,3-6-4 15,17-12 2-15,29-2 1 16,15 2-2-16,2-13-1 15,-1 2 8-15,-1-1-7 16,-4-3-1-16,-11 6 0 16,-5-6 1-16,-12-3-1 15,-12 3 1-15,-6 0-1 16,-11 0 7-16,0 0-4 0,0 1-3 16,-28 7 0-16,-7-1 6 15,-6-7-6-15,4-6 1 16,4-15-1-16,9-6-36 15,14-6-100-15,10 0-31 16,0-45 13-16,47-24-113 16,16-4-165-16</inkml:trace>
  <inkml:trace contextRef="#ctx0" brushRef="#br0" timeOffset="3216">2811 2430 174 0,'0'0'401'0,"0"0"-230"15,0 0-17-15,0 0-8 16,0 0-32-16,0 0-38 15,3-60-25-15,-3 54-13 0,0 6-31 16,0 0-7-16,0 0-30 16,0 0-87-16,6 0-104 15,14-6-112-15</inkml:trace>
  <inkml:trace contextRef="#ctx0" brushRef="#br0" timeOffset="3630">3239 1907 695 0,'0'0'180'15,"0"0"-71"-15,0 0-25 16,0 0-53-16,0 0-18 16,217-112 5-16,-134 85 5 0,-7 6-7 15,-12 3-4-15,-21 9-6 16,-19 3-6-16,-20 0 0 15,-4 6 4-15,0 0 1 16,0 0-5-16,-24 0-40 16,0 0 29-16,-5 0-16 15,-1 0 10-15,2 0-2 16,2 0 18-16,6 0-1 16,0 12-8-16,7-6 10 15,6 9 4-15,-3 12-4 16,3 19 0-16,3 14 29 15,1 2 29-15,0 17 14 16,3 2-21-16,-6 0-6 0,-2-2-17 16,2-4-19-1,0-15-7-15,-2-12-2 0,5-9-21 16,3-12-55-16,0-9-116 16,0-12-48-16,3-6-463 15</inkml:trace>
  <inkml:trace contextRef="#ctx0" brushRef="#br0" timeOffset="5092">4525 1822 663 0,'0'0'164'0,"0"0"-18"16,0 0 19-16,0 0-71 15,0 0 7-15,0 0-47 16,-54-66-26-16,54 66-17 16,0 51-7-16,0 22-4 15,0 35 31-15,0 6-7 16,3 13-7-16,0 8-4 15,-3 12-2-15,0 19-6 16,0-4-1-16,0-15-1 16,0-38 0-16,0-43-3 0,8-33-1 15,1-21-1-15,-1-12-2 16,-5 0-7-16,7-12 3 16,7-48 1-16,3-27 5 15,-3-28-10-15,-11-11 7 16,-6 6 3-16,-17 18-13 15,-33 14 0-15,-7 22 10 16,4 18 3-16,10 18 2 16,12 15 1-16,19 9 1 15,8 0-4-15,4 6-1 16,0 0-11-16,19 0-10 0,41 0 19 16,18-7 4-16,9-1 1 15,0-7 0-15,-7-10 1 16,-7-2 0-16,-12-6-1 15,-12-6 6-15,-18 12-3 16,-11 12 5-16,-13 9 6 16,-7 6 2-16,0 0 6 15,0 0-4-15,0 0-2 16,0 0 3-16,-14 25-19 16,-7 10 0-16,1 13 12 15,5 10-8-15,10-4 0 16,5 0-4-16,0 0 0 15,14 0-1-15,12-9 0 0,2-11 1 16,-1-20-2 0,-4-14-5-16,0 0 7 0,0 0 0 15,-2-27 3-15,-4-12 4 16,0-15-6-16,-14 0 7 16,-3 0-8-16,0 0 0 15,-8 2 7-15,-21 11-7 16,-9 7 0-16,9 13 1 15,6 3-1-15,6 12 0 16,7 6-3-16,-4 0-11 16,0 31-16-16,8 23 30 15,0 6 0-15,6 0 1 16,0-6 1-16,23 0-2 0,10-15 0 16,-2-9 0-16,1-12-4 15,-1-12-3-15,-1-6 5 16,4 0 1-16,-1-33 2 15,7-6 3-15,0-9-1 16,4-6-2-16,-4-4 3 16,-8 17 0-16,-4 14-3 15,-15 8 1-15,-2 17-2 16,-8 2-1-16,11 0-5 16,1 0 0-16,8 14 4 15,1 20-2-15,-4 5 4 16,-3 0 0-16,0 3 3 15,0-15-3-15,-5 0 0 16,5-6 0-16,1-3 0 0,-5-3-40 16,6-3-142-16,1-6-66 15,14-6-175-15</inkml:trace>
  <inkml:trace contextRef="#ctx0" brushRef="#br0" timeOffset="5526">6160 2216 796 0,'0'0'150'16,"0"0"-58"-1,0 0 53-15,0 0-69 0,0 0-4 16,0 0-31-16,-145-75-11 15,119 78-16-15,3 28-8 16,3 4-6-16,6 5 0 16,11-1 3-16,3-12-3 15,0 0-1-15,0-6 1 16,20-6-2-16,0 3-3 16,3-18-7-16,7 0-4 15,1 0 14-15,1-6 0 16,-1-15 2-16,-5 0 4 15,-12 15-4-15,-4 0 3 0,-7 0-2 16,0 6-1 0,2 0 1-16,1 0-1 0,0 0-5 15,11 0-3-15,3 12 7 16,0 15 0-16,4-6-1 16,-1 6-4-16,11-6-94 15,2-3-78-15,7-18-43 16,21 0-68-16</inkml:trace>
  <inkml:trace contextRef="#ctx0" brushRef="#br0" timeOffset="7514">6918 2096 617 0,'0'0'181'0,"0"0"-47"0,0 0-1 15,0 0-10-15,0 0-34 16,0 0-28-16,-84-120-2 15,61 120-21-15,-7 39-33 16,4 15 9-16,1 6-7 16,13-6-3-16,12-8-4 15,0-13-1-15,0-4 0 16,9-10 1-16,11-4-6 16,3-9 5-16,1-6 1 15,4 0 0-15,1 0 5 16,-6-21 4-16,1 2-3 0,-14 11-2 15,-7 2-2 1,-3 6 0-16,0 0-2 0,0 0-5 16,0 33-5-16,0 33 10 15,0 30 27-15,-3 24 2 16,-17 7-9-16,6 5 2 16,-3 3 3-16,2-14-13 15,-2-1 9-15,0 0-8 16,0 1 10-16,7-19-6 15,-1-24-10-15,5-30-2 16,0-27-4-16,3-15 0 16,3-6 4-16,-5 0 2 15,-1-14 4-15,-8-38-11 16,5-35-6-16,9-33-10 0,0-28-9 16,23-26-9-1,31-22 7-15,5-11 3 0,5 11 2 16,2 25 7-16,-2 42 6 15,-10 41 9-15,-17 37-1 16,-21 36 2-16,-11 9-2 16,-5 6 5-16,0 0-8 15,6 6 2-15,6 27-5 16,8 15 7-16,4 12 13 16,0 1-4-16,-5-7 8 15,1 6-6-15,-6 0 3 16,0 0-4-16,-5-6-3 15,-2-6 2-15,0-2-8 16,-4-13 4-16,-3-6-2 16,0-12-1-16,0-9-2 0,0 0 4 15,0-6-3 1,0 0 10-16,0 0-2 0,0-15 3 16,-3-39-9-16,3-19-3 15,0-26-6-15,36-24-1 16,18 11-14-16,-1 13 7 15,-10 36-3-15,-9 30 1 16,-13 15-4-16,-1 18 1 16,0 0-15-16,0 12-29 15,-3 27-1-15,-8 1 19 16,1 1-27-16,-2-7-14 16,1-7 38-16,-1-13 18 0,-2-1 13 15,0-13 16-15,-3 0 1 16,2 0 0-16,1 0 2 15,0 0 3-15,0-19-3 16,5-10 7-16,-5-5 7 16,-3 1 8-16,-3 12 8 15,0 3 11-15,0 6 7 16,0 12 6-16,0 0 3 16,0 0-12-16,-12 18-47 15,-14 28 9-15,-5 16 12 16,4 5-15-16,17-7-6 15,10-18 1-15,0-9-1 16,0-6 0-16,0-15-2 0,7-6 1 16,3 0-2-1,4-6 3-15,-2 0 1 0,5 0 0 16,0-12 11 0,0-9-7-16,-5 0 0 0,-1 3-3 15,-1 3-2-15,-7 15 0 16,1 0 0-16,3 0-2 15,-1 0-4-15,8 0-2 16,6 0 7-16,6 0 1 16,4 0 0-16,4 0 1 15,3 0 0-15,3-21 3 16,-7-3 1-16,1-3-5 0,-11 0 4 16,-10 6 0-1,-6 2 1-15,-7 11 3 0,0 2 8 16,0-1 14-16,0 7 9 15,0 0-30-15,0 0-9 16,0 7-7-16,0 34 2 16,0 23 5-16,-14 23 27 15,-9 15-3-15,-6 13 3 16,1 5-4-16,-2 0 0 16,7-12-9-16,0-20 2 15,9-22-12-15,8-18 1 16,6-24-3-16,0-21-2 15,0 3 0-15,0-6 6 16,0 0-2-16,0-15 5 16,0-39 2-16,0-33-9 0,0-46-2 15,20-14 0-15,0-7-10 16,3 1-4-16,1 18 8 16,-1 14-6-16,6 26 0 15,-1 22 6-15,-1 34-2 16,-7 18-1-16,-3 15-3 15,-5 6 0-15,5 0 6 16,3 0-1-16,-3 33-5 16,-10 15 6-16,-7 12 4 15,0 13 2-15,-14 2 0 16,-19-3-1-16,7-3 0 0,6-12 2 16,9-15 2-16,11-15-3 15,0-15-6-15,0-12-7 16,7 0-2-16,23-27 10 15,7-27 3-15,7-18 4 16,-1-15-1-16,0-7 0 16,-7 1-1-16,1-3 2 15,-6 6-2-15,-8 15 0 16,-13 6 2-16,-7 17-1 16,-3 19 0-16,0 12 2 15,0 9 3-15,0 9 7 16,0 3-9-16,0 0-4 15,0 33-8-15,-9 30-5 16,-2 18 13-16,1 4 1 0,4-10 5 16,6-9-6-16,0-12-1 15,0-15 1-15,0-5 5 16,0-20-5-16,3-7-1 16,24-7 1-16,2 0 0 15,15 0 2-15,-1-34 2 16,5-7 1-16,-1 7-3 15,-12 1 0-15,-7 12-1 16,-5 15-2-16,-10 6 1 16,4 0-4-16,3 3-3 15,0 24 7-15,0 6-1 16,-3 0 3-16,0-2-2 0,7-8 0 16,-4-11-29-1,12-12-265-15,2 0-238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09:26.5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11145 8669 136 0,'0'0'197'0,"341"0"-36"15,-156 0-55-15,5 0-4 16,-4 0-33-16,-4 0-36 15,-15 0-23-15,-19 0-10 16,-23 0-16-16,-30 0-525 16</inkml:trace>
  <inkml:trace contextRef="#ctx0" brushRef="#br0" timeOffset="-419305">5521 67 680 0,'0'0'270'0,"0"0"-86"16,0 0-26-16,0 0-41 16,0 0-42-16,0 0-8 15,0-67-29-15,0 67-5 16,0 0-5-16,0 0-28 16,-16 28 0-16,-21 35 5 15,-13 30 6-15,-4 21 24 16,7 19-28-16,13 11 3 0,14 7-1 15,14-7-8-15,6-18 6 16,0-24-7-16,40-20-6 16,10-22 3-16,7-24-40 15,10-18-19-15,6-18-20 16,11-3-54-16,7-33-42 16,-9-9-65-16,-18 6-72 15,-27 9-296-15</inkml:trace>
  <inkml:trace contextRef="#ctx0" brushRef="#br0" timeOffset="-418850">5829 960 362 0,'0'0'215'0,"0"0"-32"15,0 0-42-15,0 0-16 16,0 0-30-16,0 0-7 16,-84-159-16-16,84 134-43 0,0 2 10 15,21-2-26-15,11 4-7 16,11 9 12-16,9 10-15 15,-3 2 4-15,1 0-7 16,-7 33 1-16,-6 6-5 16,-7 9 4-16,-13 3 0 15,-6-3-1-15,-8 3 4 16,-3-8-3-16,0-11 0 16,0-8 2-16,-3-11 1 15,0-7-3-15,3-6 0 16,0 0 13-16,0 0-7 15,0-10 11-15,0-23-17 16,0-5-5-16,0-11-1 0,3-5 6 16,20 0 0-16,0 9-1 15,4 9-4-15,-4 17 4 16,3 8-1-16,2 5 1 16,5 6-5-16,4 0 6 15,3 12 0-15,-7 24-6 16,1 12 4-16,-14 6-1 15,-11 3-5-15,-4-3 2 16,-5-3 5-16,0-6-21 16,0-3-64-16,-5-9-96 15,-1-6-118-15,6-11-287 16</inkml:trace>
  <inkml:trace contextRef="#ctx0" brushRef="#br0" timeOffset="-417859">7226 915 641 0,'0'0'151'0,"0"0"-18"15,0 0 20-15,0 0-45 16,0 0-40-16,0 0-35 15,0-105 23-15,6 87-30 16,8 2-16-16,-5 8 4 16,8-5-13-16,4 7-2 15,2 6 1-15,0 0-1 16,3 0-7-16,2 21 8 16,-9 16 0-16,-5 8-3 0,-11 9-14 15,-3-6 12-15,0 0 4 16,0-12 1-16,0-14 10 15,0-7-10-15,0-13 0 16,0 2 0-16,0-4 1 16,8 0-1-16,1 0 7 15,8 0-6-15,6-25 13 16,10-8-14-16,4 0 0 16,3-6 6-16,-2 3-3 15,-3 3-5-15,-1 8 2 16,-7 5 0-16,1 5 0 15,-10 9 0-15,-1 3 0 0,0 3-4 16,-3 6-6-16,-4 27 8 16,4 12 1-16,-11-3 1 15,3 0-4-15,-3-6 4 16,5-5 0-16,-2-10 1 16,3-7-1-16,-1-1 0 15,4-11 0-15,5-2 2 16,4 0 1-16,8 0-3 15,8-17 0-15,-3-8 1 16,-4 2 1-16,-7-2-2 16,-6 4 0-16,-3 9 1 15,-8 3 4-15,1 9-5 16,0 0 0-16,3 0-7 0,0 9 2 16,6 12 4-16,1 4 1 15,-3-2 0-15,1-2 0 16,6-5 0-16,-4-8 0 15,3-8 2-15,6 0 3 16,5 0-4-16,5-12-1 16,-2-15 3-16,3-2 6 15,-7-8-8-15,-10 1 2 16,-6-3 16-16,-14-3-8 16,0 3 14-16,-8 0-15 15,-31 12-7-15,-9 12-6 16,-1 11-6-16,8 4 9 0,4 0-2 15,14 25-5 1,7 5-39-16,2 6-80 0,14 3-59 16,0-6-116-16,34-3-221 15</inkml:trace>
  <inkml:trace contextRef="#ctx0" brushRef="#br0" timeOffset="-416840">8886 873 534 0,'0'0'203'0,"0"0"-42"15,0 0-17-15,0 0-11 16,0 0-63-16,-69-157-9 16,28 130-6-16,4 10-35 0,5 7 9 15,5 8-22 1,7 2-6-16,0 0-2 0,-3 20 2 15,6 22-1-15,-4 6 0 16,11 4 1-16,10-4 0 16,0-3-1-16,0-12 0 15,34-6 0-15,6-12 5 16,0-11-5-16,7-4 6 16,-1 0-4-16,1-21 12 15,-4-13-13-15,-3-5 3 16,-5-12 26-16,-9-6-3 15,-12-15 11-15,-8-9-14 0,-6-7-6 16,0 7 3-16,0 15-16 16,0 17-4-16,0 22 13 15,0 12-8-15,-3 13-2 16,-5 2-4-16,2 0-11 16,-8 17 7-16,-4 43-1 15,-7 25 5-15,-2 11 9 16,7 3-9-16,11-2 0 15,1-10 0-15,8-6 3 16,0-14-6-16,17-13 3 16,20-12 0-16,1-13-2 15,8-10 3-15,7-16-1 16,7-3 2-16,7-3 1 0,4-27 1 16,-12-7-4-1,-5-5 0-15,-13 1 10 0,-15-7-10 16,-9 5 3-16,-14 7-3 15,-3 9 0-15,0 15 11 16,0 6-11-16,0 6-6 16,-11 0 5-16,-15 0-3 15,-3 30 4-15,-2 3 0 16,10 6 0-16,9-3-2 16,9 0 2-16,3-9-2 15,0-2-6-15,0-8 7 16,26-5 0-16,11-6-2 0,2-6 6 15,9 0-9 1,-1 0 7-16,-1-8-1 0,-2-13 7 16,-4-6-4-16,-7-4-3 15,-5 1 0-15,-5-6 3 16,-6-3 2-16,-11 3-5 16,-6 0 0-16,0 9 1 15,0 11 1-15,0 14-2 16,0 2 0-16,0 0-10 15,0 0 6-15,-3 0-14 16,-8 27 18-16,2 2 3 16,6 2-3-16,3-1 0 15,0-3 2-15,0 6 0 16,3-3 1-16,14 3-3 16,-5 1 0-16,-1-1-4 0,-2-4 5 15,-6 2-1-15,-3-10 0 16,0-3 4-16,0-7-11 15,0 2 3-15,-17-7-16 16,-1 0 15-16,-7-3-40 16,2-3-46-16,7 0-47 15,5 0-92-15,11 0-65 16,7 0-38-16</inkml:trace>
  <inkml:trace contextRef="#ctx0" brushRef="#br0" timeOffset="-416641">10116 1137 309 0,'0'0'247'16,"0"0"-92"-16,0 0 14 15,0 0-28-15,0 0-43 16,0 0-22-16,34 16 2 16,-54 11 16-16,-13 3-40 15,-10 3-39-15,-8 3-13 16,-10 0-2-16,-9 0-109 15,-3-3-227-15,-7 0-275 16</inkml:trace>
  <inkml:trace contextRef="#ctx0" brushRef="#br0" timeOffset="-414560">10821 822 635 0,'0'0'162'16,"0"0"-103"-16,0 0 49 16,0 0 10-16,0 0-22 0,0 0-43 15,0 0 17 1,-35 0-1-16,35 0-24 0,0 0 2 15,0-12-47-15,0-3 4 16,3-4-11-16,9 8-4 16,2 1 11-16,0 8-1 15,-2 2 8-15,5 0-8 16,-3 12 1-16,2 21-3 16,-2 6-8-16,-3 6 13 15,-5-3-3-15,-6-3 1 16,0-6 0-16,0-8-2 15,0-13 2-15,0-7 0 16,0-5-3-16,0 0 7 0,0 0 4 16,0 0-2-16,0 0 5 15,6-17-11-15,8-17-11 16,6-2-6-16,7-6 14 16,2 0-1-16,2 3 1 15,-5 6-5-15,4 8 8 16,-5 8-5-16,1 7 5 15,0 10-2-15,1 0-8 16,-1 10 10-16,-1 23-5 16,-13 9-5-16,-4 3-10 15,-8 3 14-15,0-3 1 16,0-3-14-16,0 0-29 16,-5 1-88-16,-1-11-123 0,6-1-301 15</inkml:trace>
  <inkml:trace contextRef="#ctx0" brushRef="#br0" timeOffset="-414359">11514 1023 304 0,'0'0'230'0,"0"0"-164"15,0 0-8-15,0 0 6 16,0 0-23-16,0 0-10 0,110 0 9 15,-66 0-30 1,-1 0-9-16,4 4-1 0,-10-2-61 16,-11 4-194-16</inkml:trace>
  <inkml:trace contextRef="#ctx0" brushRef="#br0" timeOffset="-414065">11945 770 466 0,'0'0'200'16,"0"0"-65"-16,0 0-7 16,0 0-14-16,0 0-61 0,0 0-24 15,3-8-12 1,-3 8-12-16,0 0 17 0,0 6-22 15,0 18 0-15,3 18 8 16,-3 9 11-16,0 6 6 16,0 3-25-16,0 0 6 15,0-6 9-15,0-2-14 16,-3-8-2-16,-4-1-39 16,3-13-190-16,-2-9-210 15</inkml:trace>
  <inkml:trace contextRef="#ctx0" brushRef="#br0" timeOffset="-413652">12209 479 618 0,'0'0'162'0,"0"0"-54"15,0 0-14-15,0 0-35 16,0 0-59-16,0 0 2 16,40 36 13-16,-11 0 11 15,6 9 8-15,-9 15-2 16,-6 10 0-16,-3 11 2 16,-14 9-16-16,-3 7-12 15,-6 5-12-15,-45 0 3 16,-13-9-117-16,-12-12-119 0,-1-11-394 15</inkml:trace>
  <inkml:trace contextRef="#ctx0" brushRef="#br0" timeOffset="-413219">10939 230 562 0,'0'0'141'16,"0"0"-30"-16,0 0-6 15,0 0-7-15,0 0-20 16,0 0-52-16,-70 0-14 16,36 60 37-16,-6 33-10 15,-4 18 9-15,1 18 21 16,3 10-39-16,7 2 11 15,5-6-27-15,19 1-14 0,9-4 13 16,9-15-13 0,55-11-13-16,23-22-49 0,27-30-113 15,37-30-19-15,19-24-110 16</inkml:trace>
  <inkml:trace contextRef="#ctx0" brushRef="#br0" timeOffset="-411382">12626 930 168 0,'0'0'473'15,"0"0"-437"-15,0 0-4 16,0 0 35-16,0 0-66 16,0 0 0-16,-13 16-2 15,26-16 2-15,7 0 26 16,3-4 4-16,2-17-10 0,-10 0 34 15,-1 3-29-15,-10-3 10 16,-4 6 15-16,0-1-24 16,0 5 11-16,0 2-38 15,-4 2 7-15,-13 7-14 16,-3 0 14-16,-6 7 11 16,0 26-15-16,-2 6 1 15,1 9 0-15,7 0-4 16,8-5 0-16,9 1-8 15,3-11 8-15,0-2-15 16,18-10 14-16,23-9-10 16,7-12 7-16,4 0 0 15,6 0 4-15,-9-25 8 16,-5-2-8-16,-4 4 8 0,-11-4-4 16,-8-4-2-16,-7 2 12 15,-11-5-11-15,-3 10 17 16,0 3 23-16,0 3-37 15,-24 3 2-15,-5 6-7 16,1 3 7-16,-5 6-3 16,2 0-5-16,8 24 0 15,0 12 1-15,6 0 0 16,11 1-1-16,3-5 0 16,3-5-3-16,0-9-4 15,9-8-18-15,19-10 15 16,1 0 2-16,5 0 13 15,-1-16-5-15,-2-13 8 0,-2-11-5 16,-2-8 7 0,-4-9-10-16,0-6 1 0,-6-7 14 15,0-1-11-15,-7-5 8 16,-10 13 16-16,0 9-13 16,0 12 25-16,0 15-8 15,0 9-12-15,-3 6 11 16,-1 6-31-16,1 6 0 15,0 0 1-15,0 20-1 16,-8 41-1-16,8 20-7 16,0 16 16-16,3-2-3 15,0-7-3-15,0-7-2 0,0-11 0 16,9-20-6 0,12-7 0-16,-1-20-13 0,3-13-9 15,3-7 23-15,2-3-7 16,-1 0 12-16,-4-25 10 15,0-13-2-15,0-5-9 16,-6-1 1-16,0 1 0 16,-13 4 4-16,-4 5-4 15,0 7 0-15,-7 13-3 16,-13 8-21-16,-3 6 8 16,0 0 13-16,-2 6 6 15,5 30 0-15,4 0-3 16,5 3 0-16,11-3-6 15,0-9-8-15,3-9-14 16,28-9-15-16,-1-9 43 0,4 0 0 16,-8 0 0-16,-2-3 0 15,-4-5 4-15,-9-2 6 16,-11 4-10-16,0 6 0 16,0 0 7-16,0 0-15 15,0 10 3-15,-8 34 5 16,-15 22 23-16,-7 22-20 15,-1 8 20-15,2 15-2 16,2 7 0-16,4 2 27 16,3 1-29-16,9-1 6 0,-1 0 9 15,-2-9-29 1,-6-8 22-16,-7-22-27 0,-1-27 5 16,10-24 0-16,1-27 3 15,-3-3-6-15,-4-6 46 16,-10-37-44-16,8-13 3 15,9-19-7-15,14-10-5 16,3-14-2-16,9-9 0 16,36-13-9-16,17-2 9 15,15-9-23-15,7-3 9 16,6 2-2-16,0 13 14 16,-12 11 3-16,-12 14 6 15,-12 10 0-15,-18 19 3 16,-13 24 5-16,-9 15-8 15,-11 17 9-15,-3 10-9 16,0 0 19-16,0 0-19 16,-6 4-24-16,-25 35 24 0,-8 15 8 15,-1 6 2-15,3-3-10 16,14 0 0-16,6 0 4 16,7 1-4-16,10-4 0 15,0-12-4-15,16-9-2 16,21-15 5-16,3-12-1 15,7-6 2-15,-1 0 12 16,2-30-12-16,-1-6 0 16,-11-3 8-16,-2-3 1 15,-11-4-9-15,-9 1 0 16,-14 1 2-16,0 4 7 0,0 7-9 16,-8 6 0-1,-7 11-6-15,1 11 6 0,8 2-2 16,6 3-1-16,0 0 3 15,-5 0-12-15,5 12 12 16,0 21 0-16,0 12-2 16,0-3 4-16,0 4-2 15,0 2 0-15,14-7 5 16,-3 1-2-16,-2-5-3 16,-6-7 0-16,-3-9-1 15,0-6 1-15,0-9-1 16,-6-3-11-16,-31 0-27 0,-10-3 8 15,1 0-178 1,5-6-13-16,18-36-44 0</inkml:trace>
  <inkml:trace contextRef="#ctx0" brushRef="#br0" timeOffset="-411111">13816 157 570 0,'0'0'184'0,"0"0"-68"16,0 0 60-16,0 0-55 15,0 0-47-15,0 0 20 16,-63-105-60-16,63 129-34 16,32 30 39-16,16 21 5 0,8 25 16 15,2 20-13-15,-1 18-25 16,-14 13 20-16,-13-4-37 15,-24-8-4-15,-6-2-1 16,-32-4 0-16,-43-10-42 16,-15-11-151-16,-11-22-252 15</inkml:trace>
  <inkml:trace contextRef="#ctx0" brushRef="#br1" timeOffset="-384695">9167 2480 167 0,'0'0'222'16,"0"0"-49"-16,0 0-16 0,0 0-17 15,0 0-13-15,0 0-20 16,0-10-7-16,-20 10-24 16,0 0-26-16,7 0 0 15,2 0-26-15,8 0-13 16,3-3 20-16,0 3-29 16,3 0 3-16,35 0-2 15,14 0 0-15,6 0 7 16,2 0-10-16,-3 0 1 15,-10 6 3-15,-11-3-3 16,-12 1-1-16,-14-2 0 16,-10 4 1-16,0-6-3 15,0 6 0-15,0 7 2 16,-30 4 3-16,-13 10-3 0,-11 4 2 16,4-8-1-16,10-1 5 15,13-7-9 1,13-9 3-16,11-6 0 0,3 2 0 15,0-2 0-15,0 0 0 16,0 0-3-16,0 0 2 16,27 0 1-16,13 7 0 15,6-1 1-15,1 2 3 16,1 8-4-16,-9 2 0 16,-2-3-2-16,-11 3 4 15,-9 0-3-15,-6-3 1 16,-11 3 0-16,0 0-5 15,-4 3 6-15,-40 0-1 0,-8-2 9 16,-9-2-5 0,5-2-6-16,11-6 2 0,13 0-13 15,5-5-5-15,10-4-94 16,11 0-72-16,6 0-39 16,0-22-173-16</inkml:trace>
  <inkml:trace contextRef="#ctx0" brushRef="#br1" timeOffset="-384186">9578 2139 534 0,'0'0'220'0,"0"0"-105"16,0 0 11-16,-206-93-3 15,145 87-45-15,1 6-2 16,-1 0-39-16,2 0-6 15,2 27 12-15,0 12-32 16,4 13 8-16,2 4 2 16,4 17 0-16,7 5 4 15,4 12-17-15,2 10-1 16,8 14 8-16,9 12-14 16,11 1 7-16,6-4-6 15,0-18 5-15,35-21-1 16,23-14-6-16,5-16 0 0,21-15 2 15,9-16 6 1,11-19-8-16,14-4 6 0,4-16-5 16,5-32 20-16,0-12-5 15,-17-12 1-15,-15-9 5 16,-22-19-16-16,-19-17 12 16,-18-9 2-16,-16-3-16 15,-20 5 14-15,0 7-18 16,-33 15 0-16,-33 11 7 15,-26 16-3-15,-7 18-4 16,-11 12 0-16,6 12 6 16,20 18-9-16,24 12 3 15,16 3 0-15,10 27-9 16,16 36-9-16,4 15-42 0,14 18-76 16,0 7-124-16,3 2-168 15</inkml:trace>
  <inkml:trace contextRef="#ctx0" brushRef="#br1" timeOffset="-382918">9238 5565 628 0,'0'0'199'0,"0"0"-72"16,0 0 4-16,0 0-7 15,0 0-35-15,0 0-48 16,6-33-2-16,-6 33-11 16,0 0 3-16,0 0-13 15,0 0-6-15,0 30-3 16,0 10 9-16,-17 7 0 16,0 5 4-16,0-4-19 15,2 0 5-15,1-3-4 16,0-6-3-16,5-9 5 15,5-5-6-15,4-11 0 0,0-5-2 16,0-3 3-16,13-6-1 16,27 0 5-16,14 0 2 15,2 0 0-15,-5-15-6 16,-7 3 0-16,-15 3 4 16,2 3-4-16,-7-2 0 15,2-2-1-15,-3 4 1 16,-6 0 1-16,-11 0-1 15,-6 0-1-15,0 0 10 16,0-6-7-16,0 0 0 16,0-3-1-16,0 0 2 15,0 0 3-15,-9 3-1 0,-2 3 3 16,8 6 9 0,0 0-8-16,3 3-1 0,0 0-7 15,0 0-1-15,0 3-1 16,-3 27-5-16,-5 15 5 15,5 6 7-15,3 6-4 16,0 7 0-16,0-7-1 16,0 3-2-16,0-9 2 15,0-6-2-15,0-3 2 16,0-9-4-16,0-5-21 16,0-5-51-16,0 1-77 15,-6-5-90-15,3-10-98 16,3-9-318-16</inkml:trace>
  <inkml:trace contextRef="#ctx0" brushRef="#br1" timeOffset="-382431">9679 5301 681 0,'0'0'132'16,"0"0"-15"-16,-145-163 21 15,99 121-37-15,2 3-7 16,1 11-22-16,3 11-16 16,-4 14-3-16,-8 3-30 15,-12 9-6-15,-10 45 6 16,-2 21-20-16,6 27 2 0,2 25-1 16,9 14 9-16,5 19 8 15,10-4-11-15,15 3-1 16,18-5 16-16,11-3-20 15,11-10 1-15,32-9-2 16,13-17-2-16,7-23 0 16,9-20-2-16,4-24 0 15,7-21 5-15,10-17-3 16,19-10 1-16,18-15 3 16,10-36 2-16,-2-13 2 15,-16-7-8-15,-24-5 2 16,-17-17 23-16,-26-18-6 15,-11-28-6-15,-24-11-6 0,-20-18-2 16,-9-1 9-16,-52 4-16 16,-16 17 6-16,-2 34-11 15,-2 36 5-15,-3 38-3 16,-3 34-3-16,1 6-24 16,-4 64-82-16,6 17-219 15,14-3-588-15</inkml:trace>
  <inkml:trace contextRef="#ctx0" brushRef="#br1" timeOffset="-363664">4739 6263 176 0,'0'0'337'0,"0"0"-213"15,0 0-58-15,0 0 42 0,0 0-19 16,0 0-19-16,-136 0 1 16,131 0 9-16,5 0-2 15,0-3-17-15,0 0-14 16,0-6-7-16,8 0-23 15,4 0-3-15,2 0-8 16,-4 3 10-16,-3 3-2 16,-7 3-3-16,3 0-6 15,4 0 1-15,10-3-4 16,3 3-2-16,6 0 13 16,-6-3-7-16,-3 3-3 15,0 0-2-15,-4 0 0 16,-2 0-1-16,-8 21-1 15,-3 12 1-15,0 9 4 16,-11 9 1-16,-28 3 3 0,-9-2-5 16,5-7 2-16,7-9-3 15,8-6-2-15,13-9 1 16,7-9-1-16,5-6 1 16,3-3-2-16,0-3 3 15,0 0-2-15,0 0 0 16,23 0 0-16,14 0 1 15,13 0 13-15,4 0-5 16,7-3 3-16,2-6-4 16,7 0 1-16,-3-3-6 0,-7 0-3 15,-7 0 1 1,-13 3-1-16,-11 0-1 0,-11 3-17 16,-11 3-39-16,-7 0-47 15,0 0-60-15,0-4-65 16,-11-7-129-16</inkml:trace>
  <inkml:trace contextRef="#ctx0" brushRef="#br1" timeOffset="-363040">5156 5902 593 0,'0'0'132'0,"0"0"-29"16,0 0-2 0,-189-180 3-16,129 143-12 0,-4 8-15 15,7 4-15-15,-1 8-16 16,6 5-2-16,2 5-9 16,-1 7-14-16,4 0 4 15,-2 0-13-15,-2 36-6 16,-2 12-1-16,-8 18-1 15,-5 19 0-15,2 2 2 16,11 3-2-16,10 7 2 16,9 2 2-16,8 9-1 15,9 3 0-15,6 7 2 0,11-7-8 16,0-12 5-16,11-12-2 16,29-11-2-16,6-10-2 15,15-5 3-15,5-7-3 16,4-6 3-16,5-9 3 15,-6-6 5-15,1-12 7 16,5-15-5-16,-3-6-1 16,15 0-4-16,11-12 6 15,9-30 12-15,9-13-4 16,-9-14-2-16,-6-12-1 16,-11-12-4-16,-20-9 11 15,-13-16-12-15,-20-5 2 16,-21-3 2-16,-16 5-7 15,0 7-5-15,-53 12 4 16,-28 5-6-16,-26 13-1 0,-17 9-1 16,-12 20-4-16,3 17 1 15,15 16-3-15,19 22-6 16,18 0-15-16,7 10-40 16,15 32-22-16,11 18-42 15,18 3-86-15,13 3-137 16,17-15-443-16</inkml:trace>
  <inkml:trace contextRef="#ctx0" brushRef="#br1" timeOffset="-389555">1293 4609 573 0,'0'0'227'0,"0"0"-149"16,0 0 1-16,0 0 53 15,0 0-37-15,0 0-8 16,0 0-17-16,4-6-8 16,-4 6-2-16,0 0-22 15,0 0-2-15,0 0 3 16,0 0-28-16,0 0 2 16,0 0-8-16,-10 21 1 0,0 2 3 15,3 2-9-15,3 2 0 16,4 0 1-16,0 3-1 15,0-2 0-15,0 1 0 16,17-4 1-16,7-4 0 16,-4-9-1-16,0-6 0 15,3-6 1-15,4 0 3 16,-1 0-1-16,2-10 3 16,-8-13-6-16,0-4 9 15,-7-4-9-15,-3-2 0 16,-3-6 6-16,-7 0-4 0,0 0-2 15,-3 3 4 1,-21 2-2-16,-7 11-4 0,-1 7 1 16,1 7 1-16,4 3-7 15,4 6 7-15,-3 0-2 16,-1 13-13-16,3 20-51 16,3 6-88-16,12 0-137 15,9-12-169-15</inkml:trace>
  <inkml:trace contextRef="#ctx0" brushRef="#br1" timeOffset="-388993">1550 4320 495 0,'0'0'162'15,"0"0"-41"-15,0 0 0 16,0 0-10-16,-107-153-24 16,84 126-10-16,0 3-27 15,-4 5 4-15,1 7 10 16,-5 7-36-16,-5 5 11 16,-4 0-19-16,-7 21-7 15,-7 23 12-15,1 14-9 16,-1 11 4-16,5 6-5 15,5 3-7-15,7 1 17 0,14 2-22 16,6-6-2-16,14 3 11 16,3 3-9-16,0 0 2 15,0-2 1-15,26-7-6 16,14-5 3-16,10-5-3 16,10-10 0-16,10-14 7 15,8-11-7-15,5-9 3 16,1-14 4-16,3-4-6 15,3 0 9-15,-10-31-9 16,-7-2 2-16,-6-9 18 16,-16-9-10-16,-11-6 4 15,-10-12 1-15,-16-15-3 16,-8-9 5-16,-6-13-17 16,-3 4 5-16,-37 3-4 0,-24 11 1 15,-9 19-3-15,-15 15 0 16,-2 15 0-16,11 18-4 15,7 15-1-15,26 6-20 16,23 9-35-16,23 24-149 16,6-3-248-16</inkml:trace>
  <inkml:trace contextRef="#ctx0" brushRef="#br1" timeOffset="-365667">4756 2582 338 0,'0'0'238'0,"0"0"-133"16,0 0 26-16,0 0 0 15,0 0-29-15,0 0-38 0,-14 2-4 16,14-2-16-16,0 0 2 15,0 0-14-15,0 0-5 16,0 0 1-16,0 0-10 16,0 0-3-16,0 0-9 15,17-6-1-15,-4-11 5 16,4 1-2-16,-6 1-7 16,-2 3 6-16,-3-6-6 15,5 3 8-15,-2 0-2 16,-4 6-1-16,-2 9-1 15,-3 0 2-15,0 0-5 16,0 0 0-16,0 0-4 16,0 0-1-16,0 0 1 0,0 0-2 15,0 9-6 1,0 12 8-16,0 9 2 0,0 4 4 16,0 5-3-16,0 0-1 15,0-1 1-15,0-1 0 16,0-4 2-16,0-6-3 15,0-9-3-15,0-3 3 16,0-6 0-16,0-3 0 16,0 0 0-16,0-3 0 15,-3 0 1-15,-2-3 0 16,2 0 0-16,0 0 1 16,-3 3 0-16,3-3 2 15,-5 3-1-15,8-3-1 0,0 0-1 16,0 0 0-16,0 0 3 15,0 0-4-15,0 0 1 16,0 0-3-16,0 0-5 16,17 0-1-16,6 0 8 15,11-9 2-15,-1-6-2 16,7 6 1-16,1-6-1 16,2 3 0-16,-6 0-31 15,-17 0-93-15,-10 6-87 16,-10-3-132-16</inkml:trace>
  <inkml:trace contextRef="#ctx0" brushRef="#br1" timeOffset="-365089">4860 2166 590 0,'0'0'205'15,"0"0"-103"-15,0 0 5 16,0 0-6-16,0 0-40 16,0 0-15-16,-178-57-13 15,148 75-17-15,-4 24-6 16,-1 10-3-16,-3 10 11 15,4 8-2-15,5 8-1 0,2 0-1 16,4 3-2-16,6-2-2 16,3-1-5-16,11-3-5 15,3 0 3-15,0-2-1 16,20-11 0-16,24-4-2 16,8-10 3-16,12-9-2 15,7-12 3-15,2-12-1 16,5-11 5-16,-5-4 1 15,1 0 6-15,-4-25 13 16,-1-11 2-16,-5-15 8 16,-7-3 8-16,-13-12-16 15,-9-7 6-15,-7-2-11 16,-15-6-2-16,-5-4-1 0,-8-2-11 16,0 0-4-16,-38 6-3 15,-22 9 3-15,-16 9-4 16,-12 15-3-16,-6 15 0 15,5 14-4-15,8 17 2 16,11 2-8-16,21 0 7 16,8 36-18-16,18 18-35 15,12 21-58-15,11 12-92 16,0 10-227-16</inkml:trace>
  <inkml:trace contextRef="#ctx0" brushRef="#br1" timeOffset="-285749">1825 4422 105 0,'0'0'161'0,"0"0"-69"16,0 0 18-16,0 0-18 15,0 0 4-15,0 0-25 16,0 0 4-16,0 0-12 16,0 0-8-16,0 0-8 15,0 0-9-15,0 0-5 16,0 0 13-16,-4 3-8 15,4-3-7-15,0 0-12 0,0 0-5 16,0 0-1-16,0 0-7 16,0 0-5-16,0 0 14 15,0 0-14-15,0 0 4 16,0 0-2-16,0 0 2 16,0 0 14-16,0 0-5 15,0 0 3-15,0 0 11 16,0 0-21-16,0 0-1 15,24-15-1-15,13-15 1 16,19-12 6-16,7-3-12 16,15-6 0-16,12-7 6 15,14-4-4-15,3-7-2 16,0-1 0-16,-11 7 1 16,-8 6-2-16,-15 9 1 15,-3 6 0-15,-10 3 0 0,1-1 2 16,-6 5-2-16,9-5 0 15,0-2 1-15,4 0 1 16,2-3-2-16,-1 3 0 16,-5 2-1-16,-11 5 1 15,-8 7 0-15,-10 4-1 16,-4 3 4-16,-4 4-1 16,-4-2-2-16,-3-2 0 15,-3 3 0-15,3 0 0 16,-4 0 0-16,1 0 0 0,3 0 3 15,3 0-3-15,0 0 0 16,1 0 0-16,-1 3 3 16,-6 0-3-16,0 3 0 15,0 2 0-15,0-1 5 16,-1 1-8-16,1 2 3 16,0-1 0-16,6-3-4 15,11-7 4-15,-1 1 0 16,1 7-1-16,-8 1 5 15,-3 1-4-15,1 1 0 16,-1-5 0-16,0 4 0 16,-3-2 0-16,-3 4 0 15,0-2 0-15,0 0 3 16,-1 0-3-16,1 3 0 16,-6 0 0-16,-2 0-1 0,-3 3 1 15,-1 0 0-15,-5 3 0 16,3-3 2-16,0 3-2 15,6-9 0-15,5 0 1 16,3 0-6-16,-1 0 7 16,-5 3-2-16,-2 0 0 15,-1 3 3-15,-2 3-6 16,8-6 2-16,-5 0 1 16,8 0 1-16,-3-6-1 15,-1 6 0-15,-2 0 0 16,-5 3 1-16,-3 3-2 15,-3 0-1-15,0 0-44 0,0 0-65 16,-20 0-109-16,-33 9-219 16</inkml:trace>
  <inkml:trace contextRef="#ctx0" brushRef="#br0" timeOffset="-238202">2417 2792 651 0,'0'0'147'0,"0"0"-30"15,0 0 24-15,0 0-20 16,0 0-36-16,0 0-11 16,0-15-27-16,0 15-9 15,0 0-13-15,0 0-19 16,0 0 4-16,0 0-10 15,0 0 0-15,0 0-7 0,0 21 4 16,0 18 3-16,0 19-1 16,0 2 6-16,0 0-4 15,0 0-1 1,0-3 0-16,0-6 4 0,-3-15-4 16,3-18 0-16,0-12-1 15,0-6 9-15,0 0-12 16,0 0 4-16,0 0 0 15,0 0 1-15,0 0-1 16,9 0-5-16,20 0 4 16,9 0 2-16,5-6 0 15,0-8-1-15,1-5 0 16,2-5 3-16,-5-3-3 16,-4 3 0-16,-8-3-1 0,-12 9 9 15,-6 0-8 1,-8-1 0-16,-3 4 2 0,0-2 10 15,0-1-11-15,0 3 1 16,0-3 20-16,-7-1-20 16,-3 10 14-16,7 1 0 15,-3 8-11-15,1 0 18 16,5 0-23-16,-3 0 0 16,3 0-5-16,0 0 0 15,-3 0 3-15,3 0-5 16,-3 11-2-16,3 26 9 15,-3 11-3-15,3 6 6 16,0 9-3-16,0 3 3 0,0-3-3 16,0-2 1-1,3-13-1-15,-3-7-3 0,0-1-119 16,0-7-126-16,0-3-169 16</inkml:trace>
  <inkml:trace contextRef="#ctx0" brushRef="#br0" timeOffset="-154158">4846 2277 129 0,'0'0'440'16,"0"0"-337"-16,0 0-30 16,0 0 56-16,0 0-30 15,0 0-6-15,0 0-14 16,23-11 0-16,-23 11 17 16,0 0-26-16,0 0 1 15,0 0-8-15,0 0-28 16,0 0 6-16,0-6-19 0,0-4-1 15,-9-1 9-15,-11-5-30 16,-5 7 1-16,10 3-1 16,-2 4 7-16,3-2-3 15,1 2-4-15,-1 2 0 16,0 0 4-16,2 0-4 16,-2 0 0-16,5 0-1 15,-5 0 4-15,-3 8-6 16,1 11 3-16,-1 2 0 15,-3-3 0-15,6-3 1 16,5-9-1-16,-2 3 0 0,5 0 2 16,-1 0-1-1,-3 6-1-15,3 3 0 0,-3-3 3 16,0 3-3-16,-1-6 0 16,5 3-3-16,0-3 7 15,0 3-5-15,-2 3 1 16,2 3 0-16,0 3 1 15,-2 0-1-15,-1 3 0 16,2 0 0-16,0-2 3 16,4-2-2-16,3 4-1 15,0-2 0-15,0-2-2 16,0 2 4-16,0-4-2 16,0 6 0-16,0-3 7 15,0 0-9-15,10-3 2 16,3-3 0-16,1 3-3 15,6-5 3-15,-5 7 0 16,2-5 2-16,0 3 8 0,-3 0-15 16,2-2 5-16,4-1 0 15,-3-7-2-15,3 2 2 16,0-7 0-16,1 2 4 16,-4-4-1-16,-5-2-4 15,2 2 1-15,-5-1 0 16,8 3-3-16,4-6 3 15,5 0 0-15,8 0 7 16,0 0-1-16,5 0-6 16,1 0 0-16,0-3 1 0,1-7 4 15,-7-2-5-15,2 1 0 16,4-10 1-16,0-3 4 16,4-1-5-16,-10-2 4 15,-8-3-1-15,0 0 15 16,1-3-17-16,1-6 0 15,-5 3 8-15,0-3-3 16,-10-1-6-16,-3 5 0 16,0-5 2-16,-10 5 7 15,0 4-9-15,0-2 0 16,0 0 13-16,0-3-7 16,-6-3-6-16,-4 0 0 15,-4 0 4-15,0 6-4 16,-1 2 0-16,-5 4 0 15,-5 4-2-15,-1 5 3 0,-1-1-1 16,-7 7 0-16,1 3 1 16,-1-3-6-16,-1 6 5 15,4-3 0-15,1 1-6 16,-1 1 12-16,-1 4-8 16,-2 0 2-16,1 3 0 15,-4 0-6-15,0 0 5 16,4 0 1-16,-7 3-4 15,-1 12 9-15,12 3-6 16,1 0 1-16,5 6 0 16,3 7-5-16,0 4 5 15,-1 11 0-15,6-5-3 16,1 5 4-16,0-4-1 0,2 0 0 16,-2-2 2-16,1-5-3 15,2-1 1-15,5-1 0 16,-2 0-2-16,2 3 5 15,0 0-3-15,6 3 0 16,0-3 4-16,0 6-7 16,0 0 3-16,0 3 0 15,0 3-2-15,9-2 4 16,2-5-2-16,-2-4 0 16,5-4 1-16,-4-6 1 15,7-6-2-15,3-3 0 16,6-3-6-16,5-2 12 0,5-5-6 15,4-2 0-15,11-3 2 16,2-3 1-16,14 0-3 16,10 0 0-16,-1-21 4 15,5 0-4-15,-4 3 0 16,-13-6-2-16,-11 3 7 16,-13-3-4-16,-11-3-1 15,-1-6 0-15,-1-7 7 16,-7-16-5-16,-3-14-1 15,-5-5 7-15,-4-12-8 16,-8 6 11-16,0 2-11 16,0-2 0-16,-31 9 7 15,-2-1-6-15,-1 17-1 16,-3 4 0-16,8 13 2 0,-5 7-7 16,1 7 5-16,-13 4-35 15,-26 15-20-15,-21 6-105 16,-28 0-219-16,-15 15-307 15</inkml:trace>
  <inkml:trace contextRef="#ctx0" brushRef="#br0" timeOffset="-81498">4860 3177 522 0,'0'0'205'0,"0"0"-46"16,0 0-23-16,0 0-2 15,0 0-20-15,0 0-44 16,3-9 4-16,0 9-19 16,0 0-29-16,1 21 6 15,-4 24-12-15,0 15 47 16,0 12-26-16,0 7-31 15,0 11 18-15,0 9-16 16,0 9-4-16,0 7 21 0,-4-1-18 16,1-3 1-1,0-2 3-15,0-4-14 0,-8-3 12 16,2-3-11 0,-2-3-1-16,-3-2 13 0,2-4-10 15,-2 0 2-15,-3-3 5 16,-2-8-11-16,5-7 3 15,0-5 1-15,5-7-4 16,3-10 9-16,1-8-7 16,2-11 1-16,3-7 0 15,0-3-1-15,0 0 2 16,0-6-4-16,0-6 2 16,0-3-2-16,0-6 2 15,0 0-2-15,0 0 0 16,0 0 3-16,0 0-1 0,0 0 0 15,0 0 0 1,0 0 5-16,0 0-7 0,0 0 0 16,0 6 0-16,0-6 0 15,-3 3-5-15,0 0-6 16,3-3 5-16,0 0 5 16,0 0-3-16,0 0 4 15,-3 0 0-15,3 0-6 16,-8 0-13-16,5 0-22 15,-3 0-20-15,-8 0-22 16,7-3-100-16,1-18-123 16,6-6-136-16</inkml:trace>
  <inkml:trace contextRef="#ctx0" brushRef="#br0" timeOffset="-80680">5344 4095 608 0,'0'0'140'0,"0"0"-15"16,0 0-3-16,0 0-45 15,0 0-32-15,0 0-5 16,26-73-11-16,-9 58 7 15,3 9-10-15,1 6-8 16,2 0-4-16,0 0-13 0,3 12 6 16,-5 16 7-1,-1 7-11-15,-6 11 11 0,-8 8-4 16,-6 2 7-16,0 11 13 16,-3 2-11-1,-30 0 0-15,-12-6-6 0,2-8-8 16,7-17 7-16,2-13-11 15,14-10-1-15,8-9 6 16,4-6-5-16,2 0 9 16,2 0 0-16,1-3 3 15,0-19 5-15,3-5-18 16,0-5 1-16,0-1 8 16,0 2-4-16,13 10 5 15,1 9-4-15,-8 4-2 16,5 1 3-16,-2 1-7 15,2 6 0-15,-2 0 5 16,0 0-4-16,2 0-2 0,3 0 2 16,2 3-1-16,1 15 5 15,3-3-4-15,0 3-1 16,0 3 5-16,0 4-2 16,7-2-3-16,-1-4 8 15,5-7-4-15,-1-6 5 16,1-6-2-16,1 0-2 15,2 0 14-15,-1-21-9 16,-2-6 8-16,-11-4-3 16,-8 2-7-16,-5-2 1 0,-7-2-9 15,0 10-2-15,0-2-4 16,-24 7-41-16,-5 12-50 16,-1 3-93-16,3 0-147 15,6-3-208-15</inkml:trace>
  <inkml:trace contextRef="#ctx0" brushRef="#br0" timeOffset="-45795">5595 2611 185 0,'0'0'334'0,"0"0"-229"16,0 0-8-16,0 0-8 15,0 0 3-15,0 0-15 16,0 0-9-16,0-50-8 15,0 44 8-15,0 6-29 16,0 0 0-16,0 0-13 16,0 0-18-16,26 0 10 15,12 0 9-15,14 12 7 16,12-1 17-16,13 1-22 16,16 0-2-16,14-3-4 15,14-3-12-15,16-2 11 0,13 2-22 16,7-3 2-16,4 0 12 15,-5 2-12-15,-5-1-2 16,-13 2 4-16,-16 0-4 16,-7-3 10-16,-2 3-10 15,0 0 0-15,-3 2 11 16,-9 2-11-16,-3 1 0 16,-8-1 5-16,-3-1-3 15,6-3 8-15,-3-4-10 16,4-2 0-16,-10 0 10 15,-11 0-7-15,-19 0-3 16,-15 0 2-16,-11 0 1 16,-5 0 4-16,-3 0-7 15,-8 0 1-15,6 0 5 16,-8 0-6-16,3 0 0 0,4 0 2 16,-3-5 1-16,-2 2-1 15,2 0-2-15,-1 0 0 16,4-3 1-16,0 3 2 15,-3-1-3-15,-2-2 1 16,-4 6 4-16,-5-2-4 16,-3-1-1-16,0 0 0 15,0 0 5-15,0 3-4 16,0-4-1-16,0 4 0 16,-31 0-19-16,-28 0-27 0,-22 0-138 15,-5 0-190 1,-4 0-549-16</inkml:trace>
  <inkml:trace contextRef="#ctx0" brushRef="#br0" timeOffset="-42907">6868 2088 525 0,'0'0'240'0,"0"0"-131"15,0 0-14-15,0 0 17 16,0 0-37-16,0 0-28 16,0 0 11-16,0-6-12 15,0 6 5-15,0 0-27 16,0 0-12-16,0 0 20 16,0 0-26-16,0 0 1 15,0 0 1-15,0 0-7 0,0 0 9 16,0 6-10-1,-10 4 0-15,6-8 8 0,1 1-8 16,3 3 0-16,0 3 0 16,0 0 2-16,0 6-1 15,0 1-1-15,3 1 0 16,17 1 7-16,0 1-7 16,3-4 0-16,-2-1 2 15,-4 1 3-15,-3-3-1 16,-8 1-4-16,-3-1 0 15,-3-3-1-15,0 3 1 16,0-3 0-16,0 3 0 16,-3 0 5-16,-24-3 3 0,-7-3-8 15,-1 0 3-15,-9-6 0 16,-4 0-3-16,9 0-2 16,2 0-14-16,11 0-89 15,15 0-40-15,11 0-78 16,0-15-109-16,6-9-264 15</inkml:trace>
  <inkml:trace contextRef="#ctx0" brushRef="#br0" timeOffset="-42843">6868 2088 447 0</inkml:trace>
  <inkml:trace contextRef="#ctx0" brushRef="#br0" timeOffset="-42712">6868 2088 447 0,'-10'-39'227'0,"17"18"-61"0,-1 0-64 0,2 6 0 0,1 3-13 0,-3 0-48 16,2-1 26-16,7 8-46 15,6-1-10-15,13 3-7 16,9 0 0-16,10 3-4 16,4 0 0-16,-3 0-42 15,-10 0-103-15,-21 9-161 16,-14-1-460-16</inkml:trace>
  <inkml:trace contextRef="#ctx0" brushRef="#br0" timeOffset="74957">9361 3445 546 0,'0'0'225'0,"0"0"-83"16,0 0-41-16,0 0 12 16,0 0-9-16,0 0-38 15,0-4 22-15,0 4-20 16,0 0-27-16,3 0 20 16,-3 0-34-16,0 10-4 15,0 14 6-15,0 15-15 16,0 21 27-16,0 6-28 0,-9 13 0 15,-1-4 22 1,-4 0-32-16,3 3 8 16,2 0 14-16,-2 0-24 0,8 3 15 15,-3-2-9-15,3 2 1 16,0-3 17-16,3-3-22 16,0-2 6-16,-3-1 11 15,-2-6-15-15,-4 0 7 16,-2-9-6-16,2-6-5 15,2-6 20-15,7-8-21 16,0-4 0-16,0-3 11 16,0-6-7-16,0-9 0 15,0-3-4-15,0-9 2 0,0-3 5 16,0 0-7 0,0 0 0-16,0 0 6 0,0 0-6 15,0 0 2-15,0 0 3 16,0 0-1-16,0 0 0 15,0 0-4-15,0 0 0 16,0 0 2-16,0 0 2 16,0 0-4-16,0 0 1 15,0 0 0-15,0 0-1 16,0 0-2-16,0 0-20 16,0 0-18-16,0 0-52 15,0 0-2-15,0-12-43 16,0-33-320-16</inkml:trace>
  <inkml:trace contextRef="#ctx0" brushRef="#br0" timeOffset="-582">0 9060 767 0,'0'0'163'0,"0"0"-66"15,0 0-2-15,0 0 23 0,0 0-27 16,0 0-21 0,0 0-4-16,0 0-34 0,0 0-8 15,107 16-6-15,17-16-2 16,43-18 9-16,19 3-13 15,16 2-11-15,-2 7 9 16,-10 6-8-16,-13 0 2 16,-12 0-4-16,-18 6-38 15,-20 9-87-15,-8 0-101 16,-12-5-59-16,3-8-218 16</inkml:trace>
  <inkml:trace contextRef="#ctx0" brushRef="#br0" timeOffset="-346">4164 8928 628 0,'0'0'160'15,"0"0"-82"-15,200-15 24 16,-105 12-36-16,12-3-34 15,9-3-18-15,28 0-10 16,13-3-2-16,16-6-4 16,1 3-74-16,-16-3-103 15,-11 3-11-15,-16-1-111 16</inkml:trace>
  <inkml:trace contextRef="#ctx0" brushRef="#br0" timeOffset="-176">7840 8792 167 0,'0'0'144'16,"315"-14"-35"-16,-139 1-16 16,15-8-70-16,14 1-23 15,9-1-159-15</inkml:trace>
  <inkml:trace contextRef="#ctx0" brushRef="#br0" timeOffset="1516">1032 12041 235 0,'0'0'469'16,"0"0"-342"-16,0 0 1 15,0 0-27-15,0 0 7 16,0 0-15-16,0 0-28 15,11-39 0-15,-11 39-21 16,0 0-27-16,0 0-1 0,0 0-16 16,0 0-1-1,0 12-1-15,-3 15 2 0,-11 9 0 16,8 0 0-16,6-3 0 16,0-2 2-16,0-1 0 15,12-3-2-15,12-3 1 16,7-3 2-16,-2-6-3 15,5-12 1-15,-4 0 2 16,-1-3 4-16,-1 0 0 16,-2-6 2-16,1-18 9 15,-7-6 7-15,-6-12 14 16,-5-10-17-16,-6-4-5 16,-3-2-5-16,0 4-4 15,-12 12-3-15,-15 9-4 0,0 15-1 16,-6 6-4-16,-1 9-5 15,1 3 7-15,-7 0-1 16,3 6-34-16,0 30-97 16,13 9-128-16,12 3-166 15</inkml:trace>
  <inkml:trace contextRef="#ctx0" brushRef="#br0" timeOffset="2183">1257 11299 574 0,'0'0'149'16,"0"0"-75"-16,0 0 55 16,0 0-51-16,0 0-2 0,-205-55-25 15,165 55 4-15,-3 3-14 16,-10 33-2-16,-4 15-12 15,-7 16 21-15,4 5-23 16,7 12 5-16,3 3-17 16,16 6 2-16,5 3-8 15,15 7 2-15,14-1-1 16,0 6-6-16,0 4 2 16,23-1 4-16,17-2-4 15,10-5-4-15,7-4-3 16,4-13 3-16,9-12-5 15,2-15 9-15,6-23-4 16,-1-14 2-16,6-13 1 0,-3-10 0 16,4 0 6-16,6-37 10 15,0-19 32-15,7-23-14 16,1-17-13-16,-5-12 5 16,-12-1-15-16,-18-5-2 15,-19 0-3-15,-21-3-3 16,-23-1 7-16,0 4-11 15,-43 0-1-15,-32 8 3 16,-21 10-4-16,-8 15-1 16,-9 21-7-16,9 18 2 15,17 18 1-15,21 15-13 16,15 9-39-16,21 15-73 16,13 24-141-16,17 0-162 15</inkml:trace>
  <inkml:trace contextRef="#ctx0" brushRef="#br0" timeOffset="2916">2093 11509 587 0,'0'0'125'15,"0"0"-9"-15,0 0 6 16,0 0-21-16,0 0-25 16,0 0-59-16,39-48 21 15,1 15 0-15,17-6 10 16,30-16-25-16,34-13 7 15,25-14-10-15,21-11 8 16,18-6-17-16,5 2 7 0,1 1-7 16,-14 11 16-1,-21 8 13-15,-25 7-13 0,-28 13 9 16,-22 12-10-16,-14 3-2 16,-18 6-5-16,-8 6-8 15,-7 3 1-15,-14 9 1 16,-8 9-5-16,-9 3-3 15,-3 6 11-15,0-3-14 16,0 3 6-16,0 0-8 16,0 0-2-16,0 0-13 15,0 0-42-15,0 0-92 16,-3 18-157-16,0 2-173 0</inkml:trace>
  <inkml:trace contextRef="#ctx0" brushRef="#br0" timeOffset="3503">4432 10056 742 0,'0'0'176'0,"0"0"-88"16,0 0 19-16,0 0-25 15,0 0-71-15,0 0-2 16,99-120 11-16,-47 87-1 16,-6 6-4-16,-13 8 11 0,-16 4-5 15,-6 9 24-15,-11 6-9 16,0 0-15-16,0 0-13 16,0 0-8-16,0 0-6 15,0 21-13-15,0 28 19 16,0 14 13-16,-5 6-3 15,-4 3 4-15,-2-3-3 16,5-11 1-16,2-7-5 16,1-15 1-16,3-15-8 15,0-9 0-15,0-9 2 16,0 0-2-16,-3-3 1 16,0 0 1-16,-1 0 3 0,-3 0-1 15,-2 3 0-15,-11 0-4 16,-8 3 4-16,2-3 1 15,5 3 2-15,9 0-7 16,4-3 3-16,5-3-2 16,3 0 0-16,0 0 4 15,0 0-5-15,0 0 3 16,0 0-3-16,34 0-7 16,30-21 7-16,29-15 11 15,14-6-8-15,14-1 4 16,-8-2-7-16,-20 7-12 15,-26 13-82-15,-36 10-48 16,-31 12-68-16,0 3-12 0,-34 0-409 16</inkml:trace>
  <inkml:trace contextRef="#ctx0" brushRef="#br0" timeOffset="4035">4893 9671 536 0,'0'0'203'0,"0"0"-88"16,-73-196 4-16,42 142-7 15,-5 6-2-15,-7 12-36 16,-5 6 0-16,1 3-27 16,1 9 2-16,12 6-11 0,4 6-9 15,-4 6-18-15,1 3-5 16,-10 39 0-16,-4 27-5 15,4 19 0-15,6 17 0 16,11 12 4 0,5 12 2-16,14 10-4 0,7 12 3 15,0 1 3-15,10-4-8 16,28-16-1-16,11-24 3 16,4-17-1-16,11-25 0 15,-1-27-2-15,8-18 1 16,5-21-1-16,19 0 11 15,15-27 18-15,17-36 2 16,7-12-8-16,-7-19-8 16,-20-11-14-16,-27-12 2 0,-24-9 9 15,-19-13-7-15,-17 1 4 16,-20 8-4-16,-3 10 1 16,-51 15 2-16,-33 8-7 15,-17 20 0-15,-12 17-2 16,-2 17 4-16,22 19-3 15,22 18 0-15,21 6-16 16,10 6 14-16,5 39-4 16,6 25-22-16,12 19-54 15,12 23-71-15,8 5-164 0,0 1-580 16</inkml:trace>
  <inkml:trace contextRef="#ctx0" brushRef="#br0" timeOffset="4694">4840 10691 475 0,'0'0'249'16,"0"0"-118"-16,0 0-8 15,0 0-14-15,0 0-11 16,0 0-23-16,-17-54-10 16,17 54-14-16,0 0-14 15,0 0-10-15,0 0-5 16,0 0-13-16,0 0-5 0,0 15-2 16,3 27 5-16,6 24 29 15,-4 18 1-15,-5 31 13 16,0 14-17-16,0 9-1 15,-20 4-8-15,0-4-8 16,6 4-6-16,7 5 4 16,0 3-1-16,1 3-1 15,-1 1 0-15,-7-10-3 16,8-20-3-16,6-16 2 16,0-27-5-16,0-24 0 15,0-17 0-15,0-23-2 16,0-11 0-16,0 0 1 15,0-3-1-15,0 0 0 16,0 0 3-16,0-3-2 16,0 0 1-16,0 0-3 0,0 0 0 15,0 0-1-15,0 0-23 16,0 4-35-16,6 4-31 16,5 13-108-16,-5 10-206 15,-2 14-631-15</inkml:trace>
  <inkml:trace contextRef="#ctx0" brushRef="#br0" timeOffset="5115">4719 13512 780 0,'0'0'289'0,"0"0"-203"16,0 0-4-16,0 0 2 16,0 0-40-16,0 0-28 15,67-87-13-15,-41 87 8 16,-6 0-3-16,0 0-8 16,-3 0-5-16,-10 9-1 15,0 9-7-15,-7 12 11 16,0 9 2-16,0 3 5 0,-28 6 2 15,-1-8 4-15,6-7-8 16,6-16 4-16,14-5-4 16,3-8-1-16,0-1-1 15,0-3-1-15,6 6 0 16,20-6 8-16,11 0 4 16,15 0 1-16,3 0-10 15,3-25 6-15,-6-2-9 16,-4-6-48-16,-4 0-63 15,-15-5-85-15,-5-5-107 16,-4 1-500-16</inkml:trace>
  <inkml:trace contextRef="#ctx0" brushRef="#br0" timeOffset="5589">5184 12895 641 0,'0'0'160'0,"0"0"-13"15,0 0-8-15,0 0-2 16,0 0-51-16,-208-135-43 16,151 135-15-16,-2 9-14 15,-9 33-6-15,1 13-6 16,4 16 4-16,7 20 4 16,2 11-10-16,4 12 4 15,13 7-2-15,7 5 4 16,16 1-6-16,14-1 2 15,0-6-1-15,0-5-1 16,27-13-2-16,10-15 2 0,9-12 0 16,9-21 5-16,8-17-10 15,10-23 10-15,8-14-2 16,9 0 5-16,7-24 27 16,6-24 31-16,4-9-16 15,-10-6-15-15,-10-12-10 16,-9-13-4-16,-23-8 3 15,-11-13 2-15,-18-7-7 16,-18-13-6-16,-8 2 2 16,-11 7-14-16,-42 14-1 15,-21 22-2-15,-13 18 2 16,3 24-2-16,12 14-5 16,19 16-7-16,19 10-26 0,14 2-22 15,13 8-82 1,7 32-122-16,0 5-182 0</inkml:trace>
  <inkml:trace contextRef="#ctx0" brushRef="#br0" timeOffset="6458">5564 13100 204 0,'0'0'407'0,"0"0"-271"15,0 0 10-15,0 0-10 0,0 0-51 16,0 0 5-16,51-60-10 15,-25 30 8-15,9-16 6 16,14-23-40-16,24-12-12 16,17-21-23-16,17-9-5 15,14-7 0-15,12-14-5 16,14-15 3-16,7-13-8 16,4-5-2-16,-1 2 5 15,-7 4-4-15,-9 11-1 16,-4 1-2-16,2 3 3 15,5 6 0-15,-3 5-2 16,-7 10 0-16,-10 9-2 0,-22 5 0 16,-7 16-4-16,-19 15 5 15,-13 14 0-15,-12 14 5 16,-4 8-4-16,-7 9 0 16,-7 6 5-16,-10 8-3 15,-9 11 7-15,-11 1 0 16,0 4-3-16,2 0 5 15,-5 0-8-15,0 0-3 16,3 0 4-16,-3 3-4 16,0 0 2-16,0 0-2 15,0 0 0-15,0 0 1 16,0 0-2-16,0 0 0 16,0 0 2-16,0 0-2 0,0 0-1 15,0 0 0-15,0 0 1 16,0 0-1-16,0 0-1 15,0 0-3-15,0 0 0 16,0 0-8-16,0 0-6 16,0 0-16-16,0 0-7 15,0 0 8-15,0 0-9 16,0 0-9-16,0 0-38 16,0 0-24-16,-3 0 13 15,-8 15-12-15,11-6-88 16,0-3-163-16</inkml:trace>
  <inkml:trace contextRef="#ctx0" brushRef="#br0" timeOffset="7094">8857 9400 230 0,'0'0'363'0,"0"0"-232"16,0 0-36-16,0 0-2 15,0 0-42-15,0 0-24 16,-37-45-13-16,40 45 8 15,23 0-15-15,11 0 29 16,4 0-11-16,-1 0 2 16,-7 0 7-16,-2 0-20 15,-11 0 4-15,-8 3-3 16,-4-3-7-16,-8 3-2 16,0 3-6-16,0 9-5 15,0 3 5-15,-20 7 6 16,-11 2 14-16,1-4-10 15,4-2-5-15,6-3-4 16,6-5 1-16,8-1-2 0,-1-3 0 16,7-1 1-16,0-2-1 15,0 1-1-15,0 2-2 16,0 0 2-16,0 0 1 16,24 3 0-16,-1 3 9 15,9 0-8-15,6 0 2 16,-1 3 4-16,-5 3-5 15,2 0 9-15,-10 3 2 16,-7-6 1-16,-8-3 11 16,-6-5-7-16,-3-8-8 15,0 4-3-15,-12 0-6 16,-39 1 13-16,-8-5 45 16,-16-2-47-16,9 0-12 0,8 0-5 15,12 0-92-15,19 0-71 16,21 0-22-16,6-27-111 15</inkml:trace>
  <inkml:trace contextRef="#ctx0" brushRef="#br0" timeOffset="7588">9221 9151 707 0,'0'0'144'0,"0"0"-3"15,0 0-3-15,0 0-1 0,0 0-52 16,-194-129-24 0,151 125-3-16,-3 4-22 0,-6 0-31 15,3 21 1-15,2 25 10 16,-4 8-12-16,11 15 0 16,4 6-1-16,-1 9 0 15,11 13 7-15,5 5-10 16,7 3 0-16,14 6 3 15,0-5-1-15,8-4 0 16,36-12-2-16,14-18-1 16,14-21 1-16,12-20 1 15,12-22 1-15,8-9 18 16,2-9 7-16,11-36 12 0,1-19-15 16,-5-11-1-1,-9-9-4-15,-14-3 1 0,-24-6-9 16,-22-1 8-16,-27 1-5 15,-17 2-5-15,-24 2 6 16,-53 7-14-16,-33 7-2 16,-20 14-2-16,-4 17 3 15,7 17-11-15,20 17 13 16,20 10-2-16,15 0 0 16,11 19-39-16,4 29-16 15,16 15-48-15,12 15-68 16,12 3-189-16,8 1-494 15</inkml:trace>
  <inkml:trace contextRef="#ctx0" brushRef="#br0" timeOffset="9577">2533 9969 406 0,'0'0'273'0,"0"0"-135"15,0 0-7-15,0 0-36 16,0 0-39-16,0 0-8 16,3-12-30-16,-3 12-2 15,0 0 2-15,0 0-12 16,0 0 6-16,0 0-3 16,0 9 9-16,0 9 6 0,3 9-7 15,-3 6 7-15,5 0-6 16,4 0-12-16,2 0 5 15,1-8-9-15,6-8-1 16,2-7 13-16,3-8-13 16,3-2 2-16,5 0 11 15,-4 0-7-15,-4-2 4 16,-6-11-1-16,-5 1-9 16,2-9 20-16,0 0-13 15,-1 7 10-15,-6 1 12 16,-7 7 13-16,0 6-12 15,0 0-11-15,0 0 2 0,0 0-12 16,0 0-10-16,0 0-4 16,0 3-4-16,0 30-14 15,0 18 18-15,13 10 4 16,4 5 7-16,3-3-7 16,-3 3-24-16,6 0-147 15,4-3-101-15,7-3-233 16</inkml:trace>
  <inkml:trace contextRef="#ctx0" brushRef="#br0" timeOffset="10227">4953 11301 439 0,'0'0'362'0,"0"0"-230"16,0 0-71-16,0 0 13 15,0 0-8-15,0 0-17 0,154-60-17 16,-128 60-11 0,-6 0-1-16,-6 0-14 0,-8 0-4 15,0 6-2-15,-6 18-8 16,0 6 8-16,0 16 9 15,-38 4-3-15,-13 2 21 16,1-10-22-16,13-9 4 16,17-18-8-16,16-9 1 15,4-6-2-15,0 0 0 16,4 3 0-16,27-3 10 16,18 0 8-16,15 0-3 15,9 0-4-15,1 0-11 16,-1-3-1-16,4-12-121 15,-7-3-143-15,-9 0-649 0</inkml:trace>
  <inkml:trace contextRef="#ctx0" brushRef="#br0" timeOffset="11046">7209 10859 397 0,'0'0'261'0,"0"0"-119"16,0 0 6-16,0 0-57 0,0 0-11 15,0 0 10-15,-23-66-17 16,20 60-13-16,3 0 2 16,0 6-24-16,-4 0-10 15,4 0-1-15,-4 0 3 16,1 0-5-16,3 0-14 15,0 0-3-15,0 0 3 16,0 0-10-16,0 0 2 16,0 0-3-16,0 0 0 15,-3 0-2-15,3 0 1 0,0 0-2 16,0 0 2 0,0 0 0-16,0 0-4 0,0 0 1 15,0 0 4-15,0 9 4 16,0 9-4-16,3-3 0 15,14 6-2-15,3 0 4 16,0 3-2-16,0-2 1 16,0-5 1-16,-7 1-1 15,4-3-1-15,-6-3 0 16,-5-3 6-16,-3 1-6 16,-3-8 0-16,0 2 0 15,0-4-1-15,0 6-3 16,0 5 1-16,-30 10 2 15,-7 1 1-15,-12-1 4 16,-6-9-2-16,6-3-4 0,5-6-73 16,10-3-54-16,17 0-54 15,8 0-16-15,9-24-4 16,0-21-18-16,26-9-66 16</inkml:trace>
  <inkml:trace contextRef="#ctx0" brushRef="#br0" timeOffset="11097">7209 10859 501 0</inkml:trace>
  <inkml:trace contextRef="#ctx0" brushRef="#br0" timeOffset="11209">7209 10859 501 0,'-30'-126'202'0,"37"120"-33"0,2-7-26 0,8 2-29 0,9-7-8 15,2-1-7-15,5 2-2 16,4-1-47-16,0 6-37 16,-4 3-6-16,1 3-6 0,-8 6-2 15,-9 0-102-15,-7 0-184 16,-10 0-220-16</inkml:trace>
  <inkml:trace contextRef="#ctx0" brushRef="#br0" timeOffset="24213">9621 13064 958 0,'0'0'196'0,"0"0"-25"16,0 0-18-16,0 0-48 16,0 0-41-16,0 0-20 15,0 0-11-15,25-3-8 16,-25 3-4-16,0 0-14 16,0 3-7-16,0 3-2 15,0 9-8-15,0 6 7 16,-11 12 3-16,-6 6 3 15,0-6-1-15,5 0-2 0,1-8 0 16,8-10 4-16,3-7-3 16,0-2-1-16,0-6-3 15,0 0 2-15,0 0-4 16,0 0 0-16,26 0 5 16,11 0 1-16,14 0 2 15,-4 0-1-15,-7 0 0 16,-7 0 0-16,-7-12-1 15,-6-3 0-15,-3 1 1 16,-6-1 0-16,-1-1 2 16,-7 1-3-16,-3 3 7 0,0 1-4 15,0-2 1 1,0 1-4-16,0 3 2 0,0 3 3 16,0 6 1-16,-3 0-1 15,3 0-3-15,-4 0-3 16,4 0-1-16,0 0-5 15,0 0 3-15,0 6-8 16,-6 24 2-16,2 12 8 16,0 9 2-16,4 1 0 15,0-2 0-15,0-1 0 16,0-1-1-16,0-6-2 16,0-6-13-16,0-6-34 15,-3-11-52-15,-6-8-112 16,-2-7-96-16,8-4-91 15</inkml:trace>
  <inkml:trace contextRef="#ctx0" brushRef="#br0" timeOffset="24731">10026 12703 775 0,'0'0'165'0,"0"0"-58"16,0 0 57-16,-116-171-38 16,89 146-53-16,-4 11-3 15,2 1-21-15,2 7-25 16,-4 6-13-16,-6 0 2 0,-6 4-9 16,-10 34-2-16,-11 26-2 15,4 17 0-15,0 18 0 16,-4 18 1-16,11 1 2 15,10 8-1-15,20 1-2 16,23-4-2-16,0-3 2 16,23-8 0-16,26-16 0 15,15-15 0-15,3-15 0 16,10-18-2-16,-1-17 2 16,5-17 1-16,-4-14 1 15,-4 0-2-15,-3-6 2 16,-6-24 7-16,-1-12 15 0,-2-15 12 15,2-15-6-15,1-28-7 16,-4-20-2-16,-7-15-6 16,-13-6-4-16,-29 5-1 15,-11 10-8-15,-43 12-2 16,-44 5-3-16,-20 25 1 16,-11 20-7-16,5 26 0 15,9 28-8-15,17 10-38 16,14 0-54-16,16 43-55 15,10 5-135-15,10 3-206 16</inkml:trace>
  <inkml:trace contextRef="#ctx0" brushRef="#br0" timeOffset="76915">9271 10330 628 0,'0'0'229'0,"0"0"-94"16,0 0-31-16,0 0 2 16,0 0-27-16,0 0-5 15,0-81-13-15,0 81 2 16,0 0-2-16,0 0-29 15,0 0-18-15,0 0 6 16,0 0-19-16,0 0 8 16,0 6-1-16,3 36-7 15,8 14 2-15,4 29 48 0,5 2-19 16,1 4-13 0,6 1-13-16,-3 5 4 0,-1 5 12 15,-6 6-9-15,-5 0-5 16,-1-2 0-16,-4-9 7 15,-1-7-7-15,1-6-6 16,0-3 4-16,2-3-3 16,-1-2-1-16,1-1 2 15,-3 0-3-15,2-3 6 16,-5-6-3-16,3-5-2 16,2-5 6-16,-5-4-5 15,3-4 1-15,-6-6 1 0,3-6-5 16,-3-3 2-1,4-6-1-15,-4-9 0 0,3-3 2 16,-3-6-2-16,4-3-1 16,-4 0 4-16,3 1-1 15,-3-1-3-15,0 8 3 16,3 1-2-16,-3 4-1 16,4-1 1-16,-1-1 1 15,0-4 0-15,1-5-1 16,0-2 0-16,-4-2-2 15,3-4 2-15,-3 0-1 16,0 0 2-16,0 0-1 16,0 0 5-16,0 0-6 15,0 0 0-15,0 0 1 16,0 0-1-16,0 0 0 0,0 0-1 16,0 0 3-1,0 0 0-15,0 0-2 0,0 0 0 16,0 0 1-16,0 0 1 15,0 0-2-15,0 0 2 16,0 0-2-16,0 0 0 16,0 0 0-16,3 0 0 15,-3 0 0-15,0 0-5 16,0 0 0-16,0 0 4 16,0 0-5-16,3 2 5 15,-3 8 0-15,3-5 1 16,-3-5 4-16,0 4-1 15,0-4-3-15,0 0-1 16,0 0-13-16,0 6-27 0,0 9-36 16,0 6-18-16,-6 9 5 15,-24 3-68-15,-10 3-126 16,0 3-181-16</inkml:trace>
  <inkml:trace contextRef="#ctx0" brushRef="#br2" timeOffset="147993">11390 7021 809 0,'0'0'96'0,"0"0"-16"15,0 0 25-15,0 0-24 16,0 0-12-16,0 0-35 16,-17-51-14-16,17 51 22 15,26 0-22-15,41-6-6 0,48-7-1 16,51-1 8-16,32-4-4 15,-1 9-4-15,-17 6-12 16,-27 3 12-16,-29 0-13 16,-26 9 0-16,-28 12 3 15,-21 9-3-15,-11 12 0 16,-12 12 0-16,2 21 1 16,-5 10 17-16,-3 14-11 15,-7 15 8-15,1 28 19 16,-5 20-10-16,2 18 12 15,1 13-13-15,-4 6-4 16,-5 8 12-16,3 4-17 0,5-4-3 16,5-11 6-1,12-12-9-15,7-10 2 0,16-3 4 16,2 1-7-16,8 2 10 16,-1-3-10-16,-7-2-1 15,-13-7 4-15,-17-14-6 16,-9-13 4-16,-14-6-6 15,0-5 2-15,-6-16 3 16,-22-18-6-16,-8-8 4 16,-7-11 2-16,-14 5-6 15,-30 2 6-15,-23 0 2 16,-20-3-8-16,-11-8 0 16,1-20 2-16,-4-10-3 15,0-13 0-15,-4-15-10 16,15-9-21-16,29 0-35 0,41-27-16 15,50-22-74-15,19-17-147 16,81-15-216-16</inkml:trace>
  <inkml:trace contextRef="#ctx0" brushRef="#br2" timeOffset="148675">13212 10805 986 0,'0'0'116'0,"0"0"-63"16,0 0 8-16,0 0-16 15,0 0-17-15,229-24 36 16,-145 36 2-16,-7 21-21 15,-10 12-18-15,-9 12-12 16,-9 13 24-16,-5 7-14 16,-10 14-4-16,-11 11 4 15,-3 19-12-15,0 14 16 0,-1 12-5 16,6 7 2 0,-2 11-1-16,0 1-10 0,-3 14 9 15,-10 12 0-15,-4 4-11 16,-6 0 2-16,0-13-6 15,-3-15-4-15,-24-17 9 16,1-22-11-16,3-21 0 16,-1-33 0-16,7-23-2 15,7-34-1-15,3-12 4 16,-10-6-4-16,-9 0 4 16,-11-30-2-16,-13-22 5 15,1-10-7-15,-9-13-8 16,5-10 2-16,5 13 2 15,13 17-7-15,15 26 10 16,12 17-2-16,5 12 2 16,3 0 0-16,0 0-10 15,0 41 4-15,0 23 6 0,0 20 1 16,11 7 4-16,15-4-4 16,17-12 0-16,15-15 0 15,8-12-7-15,10-15 3 16,5-12 4-16,0-15 0 15,-1-6-1-15,2-3 1 16,2-42 0-16,-3-9 16 16,-12-15-16-16,-11-3-4 15,-21-7-33-15,-21-8-36 16,-9-6-37-16,-7-7-151 16,0-10-271-16</inkml:trace>
  <inkml:trace contextRef="#ctx0" brushRef="#br1" timeOffset="175234">9776 3721 634 0,'0'0'202'15,"0"0"-53"-15,0 0 11 16,0 0-17-16,0 0-36 0,0 0-23 16,-28-18 1-16,28 18-32 15,0 0-15-15,0 0-16 16,0 0-10-16,0 12 3 15,0 25-15-15,0 11 2 16,-15 12 28-16,-5 0-12 16,-8 0-8-16,-2-6-1 15,7-3-7-15,3-12 7 16,6-8-9-16,11-16 0 16,3-7 0-16,0-4 0 15,0-4-1-15,34 0-6 0,12 0 7 16,12-15 2-1,-5-3-2-15,-7 5 0 0,-9 5 3 16,-10-2-3-16,-10 4 0 16,-3 3-2-16,-5-5 2 15,5-5 0-15,-5 1 0 16,-3-3 0-16,2 1 3 16,-8-2-2-16,0 1-1 15,0 0 0-15,0 0 2 16,0 6 0-16,0 3-2 15,0 3 0-15,0 3 6 16,0 0-6-16,-3 0 0 16,-2 0 0-16,-1 15 3 15,0 15-3-15,-5 10 0 0,5 4 3 16,3 2-3 0,0 8 4-16,3 6-4 0,-3 0 1 15,-2 0 6-15,2 0-10 16,0-2 3-16,3-8-52 15,0-4-85-15,3-13-360 16</inkml:trace>
  <inkml:trace contextRef="#ctx0" brushRef="#br1" timeOffset="176522">9820 10835 727 0,'0'0'128'0,"0"0"-11"15,0 0 8 1,0 0 3-16,0 0-16 15,0 0-29-15,-8-36-9 0,8 36-13 16,0 0-26-16,0 0-8 16,0 0-7-16,0 0-6 15,0 0 1-15,0 9-15 16,-6 30 2-16,-1 9-2 16,-6 6 6-16,-5 1-2 15,6-1-3-15,-2-6 0 16,5-6 3-16,1-12-2 15,8-12-1-15,0-9-1 16,0-6 1-16,0-3-3 16,0 0 2-16,0 0-2 15,14 0 2-15,15 0-8 16,9 0 8-16,-1 0 1 0,-1 0 0 16,-2 0-2-16,-5-6 3 15,-9 0-1-15,-3-3-1 16,-6 0-2-16,-5 0 0 15,1-3 2-15,-4-6 3 16,-3 0-2-16,0 3 3 16,0-3 1-16,0 5 1 15,0 1-6-15,0 4 7 16,-3 1 5-16,-1 7-8 16,1 0 7-16,3 0-7 15,0 0 2-15,0 0-6 0,0 10-6 16,0 41-2-1,0 15 2-15,0 25 6 0,0 2 4 16,0 5-4-16,0 2 0 16,0-13-21-16,3-21-150 15,47-39-406-15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0:04.1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32 1079 0,'0'0'92'16,"0"0"-36"-16,0 0-5 15,0 0 51-15,0 0-20 16,0 0-59-16,0 0-15 16,-47-40-8-16,47 40-28 15,0 2-150-15,-22 30-163 16,-16-1-234-16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21:19.7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17247 1183 462 0,'0'0'230'16,"0"0"-85"-16,0 0 26 15,0 0-35-15,0 0-12 16,0 0-11-16,0 0-28 15,-90-86-2-15,87 81-24 16,3 1-6-16,0 4 12 16,0 0-39-16,0 0-8 15,0 0-4-15,0 0-7 16,0 0 11-16,0 0-14 16,0 0-2-16,0 0 13 15,3 0-15-15,13 15-4 16,12 19 4-16,13 18 5 0,14 3 14 15,-1 4-19-15,-1-3 2 16,-1 5 10-16,-8-5-8 16,-8 2-4-16,-11-3 3 15,-9-4 1-15,-13-7-2 16,-3-2-2-16,-13 8-41 16,-43 6-22-16,-18 9-69 15,-15 10-154-15,-9-4-244 16</inkml:trace>
  <inkml:trace contextRef="#ctx0" brushRef="#br0" timeOffset="-7895">14771 1658 574 0,'0'0'235'15,"0"0"-115"-15,0 0 6 16,0 0-35-16,0 0-4 16,0 0 9-16,13-72-34 0,-13 72-27 15,0 0-22-15,6 3-13 16,8 25 2-16,2 15-2 15,3 1 5-15,0-1 6 16,-4-7-9-16,-2-5-2 16,3-7 1-16,-10-7-1 15,3-9 6-15,-5-6-6 16,-1-2 0-16,3 0 17 16,5 0-6-16,3-13 36 15,8-20 4-15,8-5-44 16,1-11 8-16,4 1-10 15,-2-1-2-15,-8 3-2 0,0 15 2 16,-12-1-3-16,-7 18 0 16,4 4-11-16,-10 10-32 15,0 0-70-15,0 4-60 16,0 24-56-16,-10 13 49 16,-3-5-188-16</inkml:trace>
  <inkml:trace contextRef="#ctx0" brushRef="#br0" timeOffset="-7166">15268 1741 141 0,'0'0'479'16,"0"0"-327"-16,0 0-9 0,0 0-10 16,0 0-20-16,0 0-30 15,75-166 2-15,-75 143-25 16,0 3-15-16,0 6-9 15,0 5-9-15,-3 2-8 16,-3 7-7-16,3 0-10 16,-4 0-4-16,1 0-13 15,-7 16-3-15,-2 15 18 16,-4 9 11-16,2 0-5 16,1 0-6-16,16 3 0 15,0-8 2-15,0-1-2 16,8-21-18-16,14-3-1 0,9-8-21 15,4-2 28-15,0 0 3 16,-4 0 9-16,-6-20 4 16,-2-3-4-16,0 1 0 15,-1-4 10-15,-3 0-8 16,1 1-1-16,-3 1-1 16,-1 1 0-16,1 9 6 15,-9 8-6-15,6 1 0 16,-1 5-6-16,-4 0 5 15,7 0 0-15,-7 19-1 16,4 10-1-16,-3 0 2 16,2 0 1-16,-1-5 0 15,0-3-1-15,3-7 2 0,-3-8 1 16,3-6 1 0,2 0-3-16,9 0 15 0,7-6 5 15,-1-21 4-15,2-11 0 16,-8-5-9-16,-6-9 4 15,-3-7 6-15,-10-3-11 16,-6 3 13-16,0 1-13 16,0 8 11-16,-9 10-7 15,-4 15-11-15,7 15 10 16,3 10-6-16,3 0-9 16,-7 0-4-16,-2 12-13 15,-7 37 4-15,-4 15 11 0,4 14 2 16,4-3 2-1,12-1-4-15,0-5 2 0,0-2-7 16,3-8-10-16,17-21-68 16,2-2-61-16,3-16-84 15,0-12-65-15,-3-8-249 16</inkml:trace>
  <inkml:trace contextRef="#ctx0" brushRef="#br0" timeOffset="-6560">15722 1640 649 0,'0'0'206'0,"0"0"-161"0,0 0-14 15,0 0 33 1,0 0-1-16,0 0 7 0,184-17-20 16,-121 11-20-16,-2 0-14 15,-7 1-8-15,-4 2 1 16,-9-5-5-16,-8 2 4 15,-11 0 24-15,-6-8 17 16,-10 3 1-16,0-4 0 16,-6-8 5-16,0 3-23 15,0-9-11-15,-6 9-21 16,-13 6 9-16,0 6-4 16,3 8 1-16,7 0-6 15,-2 0-3-15,0 0-1 16,-3 22 3-16,1 13 1 0,4 5 10 15,9 3-8-15,0-1-2 16,0-4 4-16,14-7-3 16,11-5 0-16,3-6-1 15,7-11 0-15,3-3 4 16,4-6-4-16,-7 0 7 16,-4 0-1-16,-6-11-6 15,-6-13 8-15,-3-5-3 16,0-8 0-16,-4 3 9 15,-4 3-6-15,-5 2 8 16,0 12 1-16,-3 6-9 16,0 7 4-16,0 4-6 15,0 0-4-15,2 0-4 0,6 4-1 16,4 24-2 0,7 9 4-16,3 1 2 0,3-1 2 15,7-6-3-15,1 2 0 16,1-8 2-16,1-6 0 15,0-4-4-15,-4-4-46 16,-9-9-80-16,-11-2-48 16,-11 0-105-16,0 0-9 15</inkml:trace>
  <inkml:trace contextRef="#ctx0" brushRef="#br0" timeOffset="-6338">16753 1563 665 0,'0'0'192'0,"0"0"-58"0,0 0 19 16,0 0-27-16,0 0-38 16,0 0-9-16,7-57-15 15,-7 57-48-15,-10 14-16 16,-21 26 1-16,-7 11 17 16,-6 7-2-16,5-5-15 15,14-3 0-15,6-8 0 16,9-4-1-16,7-7-88 15,3-13-168-15,6-18-146 16</inkml:trace>
  <inkml:trace contextRef="#ctx0" brushRef="#br0" timeOffset="-37984">8974 340 1024 0,'0'0'164'16,"0"0"-119"-16,0 0 38 0,0 0-23 15,0 0-53-15,0 0 6 16,121-18-13-16,-39 14 0 16,-2 0-1-16,-20 4-88 15,-21 0-79-15,-23 0-54 16,-16 0-108-16</inkml:trace>
  <inkml:trace contextRef="#ctx0" brushRef="#br0" timeOffset="-37833">9018 556 760 0,'0'0'115'16,"0"0"-43"-16,0 0 22 15,0 0-35-15,0 0 17 0,162 0-30 16,-85 0-20-1,11-2-24-15,2-7-2 0,-4 4-127 16,-20-7-317-16</inkml:trace>
  <inkml:trace contextRef="#ctx0" brushRef="#br0" timeOffset="-36548">9922 68 987 0,'0'0'201'16,"0"0"-84"-16,0 0 18 15,0 0-56-15,0 0-50 16,0 0-16-16,-8-22-13 16,8 61 0-16,0 21 6 15,0 16 7-15,0 2 19 16,8 3-27-16,3 2 4 15,0-1-7-15,-3-7 0 16,3-14 1-16,-2-13-3 16,-1-20 0-16,0-15-2 15,-5-9-13-15,0-4-5 16,-3 0 6-16,3-20-3 16,-3-17 12-16,0-9 0 0,-12 1-20 15,-34 1 1 1,-1 7-32-16,0 8 2 0,12 10 20 15,10 4 1-15,8 7 22 16,14 5 0-16,0 0 11 16,3 3 2-16,0 0-1 15,0 0 1-15,0 0 11 16,0 0-5-16,28 0-4 16,24-5-2-16,14-10 1 15,11-2 27-15,-2-3-21 16,-12 3 5-16,-20 4 4 15,-18 8-5-15,-16 3 15 0,-9 2-8 16,0 0-7 0,0 0 16-16,0 0-21 0,0 0-8 15,16 6-8-15,9 19-6 16,11 9 12-16,-1 4 2 16,3-1 0-16,-7 0 3 15,-6-6-3-15,-8-4 0 16,-7-10-1-16,-7-6 2 15,-3-6-3-15,0-1 2 16,0-2 0-16,0 2-5 16,0-3 5-16,-19-1-18 15,-6 0 12-15,8 0-32 16,10-16 26-16,7-22 1 16,0-7-9-16,0-3 16 15,24 2-9-15,4 9 2 0,0 11 10 16,1 0-3-1,-4 9 4-15,0-1 0 0,-6 4-1 16,-5 6-1-16,-6 4 4 16,3 4 4-16,-8 0 2 15,0 0-7-15,3 0 6 16,-2 0-7-16,2 12 0 16,3 12 11-16,1 1-10 15,-1 1 1-15,-2 0-2 16,5-12 2-16,-2-3-4 15,2-5 2-15,4-6 0 16,1 0 13-16,5 0-9 0,0 0 12 16,0 0-7-16,3-23 7 15,-3-3 9-15,-3-8-8 16,-3-1 5-16,-5 4 8 16,-5 3-20-16,-6 10 8 15,0 10 2-15,0 5-8 16,0 3-6-16,0 0-6 15,0 0-12-15,0 0 2 16,0 31-18-16,0 9 28 16,0 9 5-16,16-12-4 15,9-3 2-15,3-10-3 16,10-13 0-16,6-5 9 16,5-6-9-16,-2 0 5 0,-6 0 0 15,-5-20-5 1,-11-6 11-16,-6-5-11 0,-10-9 3 15,-5-4 4-15,-4-1-4 16,0 5-1-16,-22 8-1 16,-1 9 3-16,8 11 8 15,5 7-8-15,10 5-4 16,-3 0 0-16,0 0-10 16,0 23-4-16,0 23 14 15,-2 6 1-15,5-7 1 16,0 1-2-16,30-3 0 15,17-6 8-15,13-11-6 0,20-15 3 16,8-8-5 0,-8-3-20-16,-17 0-98 0,-24-6-155 15,-26-19-177-15</inkml:trace>
  <inkml:trace contextRef="#ctx0" brushRef="#br0" timeOffset="-31261">12163 34 524 0,'0'0'255'0,"0"0"-98"16,0 0-18-16,0 0 17 16,0 0-45-16,0 0-30 0,0 0-25 15,10-6-22-15,-10 6-10 16,0 0-11-16,0 0-2 15,0 0-11-15,0 0-4 16,0 0-3-16,-3 11 7 16,-7 6 4-16,10-7-4 15,0-5 0-15,0-2-1 16,0-3-1-16,0 0-5 16,0 0 7-16,0 0-2 15,0 0 1-15,7 0 1 16,5 0 6-16,1-6 8 15,-7-8-5-15,-6-1 6 0,0 7 0 16,0 2-2 0,0 3-13-16,0 3 0 0,0 0-3 15,-9 0-37-15,-4 0-69 16,0 26-63-16,-2 11-144 16,2 6-613-16</inkml:trace>
  <inkml:trace contextRef="#ctx0" brushRef="#br0" timeOffset="-31048">12284 508 958 0,'0'0'114'16,"0"0"-13"-16,0 0 32 15,0 0-54-15,0 0-33 0,0 0 8 16,0 0-13-16,-111 144-21 15,64-93-9-15,-7-2 0 16,-1 1-11-16,-2-1-3 16,9-6-79-16,7-5-192 15,10-4-421-15</inkml:trace>
  <inkml:trace contextRef="#ctx0" brushRef="#br0" timeOffset="-47374">1493 400 576 0,'0'0'275'15,"0"0"-128"-15,0 0 1 16,0 0-41-16,0 0-42 16,0 0-27-16,0 0-18 15,0 0-18-15,19-3 2 0,-3 35-4 16,3 13 24-16,3 3-12 15,0 4 0-15,3 2 4 16,-1-1-8-16,-2-5 2 16,0-9-10-16,-3-7 0 15,0-12 4-15,-10-9 1 16,-3-11-5-16,-1 0 1 16,-5 0 6-16,0 0 36 15,3-17 25-15,5-23-15 16,3-20-30-16,-2-6-14 15,1-5-1-15,-7-6-3 16,0 0-5-16,3 10 7 16,-3 19-7-16,4 17 0 0,-4 18 0 15,-3 11 0 1,6 2-12-16,0 15-31 0,4 27-17 16,9 20-28-16,-13 8-150 15,0 1-55-15,1-8-103 16</inkml:trace>
  <inkml:trace contextRef="#ctx0" brushRef="#br0" timeOffset="-47080">1970 579 327 0,'0'0'290'0,"0"0"-106"16,0 0-35-16,0 0-40 0,0 0-14 15,0 0-23-15,0 0-8 16,9-88-32-16,-9 88-17 16,0 0 4-16,0 0-19 15,3 17-5-15,7 18 0 16,-4 7 5-16,4 7 12 16,-1 0-12-16,-6-8 1 15,5 3 6-15,-6-10-7 16,1-10 0-16,0-4-11 15,0-12-104-15,0-2-85 16,-3-6-92-16,0 0-324 16</inkml:trace>
  <inkml:trace contextRef="#ctx0" brushRef="#br0" timeOffset="-46731">1976 268 478 0,'0'0'171'16,"0"0"-28"-16,0 0-32 16,0 0-24-16,0 0-16 15,0 0-21-15,-50-14-35 16,50 14-15-16,0 10 0 0,0 9 0 16,0-5 10-1,0-6-10-15,3-8 0 0,16 0 6 16,0 0 2-16,6-6 11 15,-9-8 5-15,-1-7 13 16,-5 2 14-16,-7-4-21 16,-3 1-1-16,0 1-2 15,0 7-21-15,0 8 13 16,0 6-19-16,-13 0-17 16,-2 0-7-16,-7 23 9 15,-1 17-52-15,14 12-81 16,6 8-117-16,3 11-386 15</inkml:trace>
  <inkml:trace contextRef="#ctx0" brushRef="#br0" timeOffset="-46134">2389 565 563 0,'0'0'248'0,"0"0"-99"15,0 0-25-15,0 0-6 16,0 0-39-16,0 0-23 16,-99-140-15-16,93 140 23 15,0 0-24-15,3 0-40 16,3 0-4-16,-7 0 1 16,1 32-6-16,3 13 9 0,-3 13 4 15,6-4-4-15,0-6 4 16,0 1-4-16,9-8 0 15,10-7-6 1,0-6 6-16,0-2-1 0,0-1 1 16,-2-5 0-16,-8 1-4 15,1-7 2-15,-10-2-24 16,0 1-7-16,0-4-30 16,-24-6 13-16,5-3 39 15,4 0 11-15,5 0-1 16,4-15 1-16,6-16 0 15,0-6 0-15,0-6 1 16,19-2-1-16,17-1 0 0,-2 0 4 16,4 4-6-1,-9 4 2-15,-1 13 0 0,-9 1 10 16,-5 13-6-16,-5 5 16 16,-9 6-4-16,3 0-11 15,7 0-5-15,-4 31 1 16,7 7-1-16,-7 2 15 15,0 2-11-15,0-4-4 16,4-1 1-16,-4-5 0 16,4-10 5-16,-4 1-6 15,4-9 0-15,-4-2 2 16,0-4-2-16,-3-4-33 16,0-4-152-16,-3 0-35 15,0 0-21-15</inkml:trace>
  <inkml:trace contextRef="#ctx0" brushRef="#br0" timeOffset="-45793">2478 454 308 0,'0'0'226'0,"0"0"-93"16,0 0-12-16,0 0-12 15,0 0-15-15,0 0-12 16,0 0-24-16,-87-74-56 15,87 74 1-15,0 0-3 16,0 0-13-16,0 0 13 16,14 0 0-16,2 1 4 0,-4-1 13 15,1 0-7-15,-3 0 57 16,-1-21-13-16,-3-3-25 16,-6-2 21-16,0 1-20 15,0 2-21-15,0 9 5 16,-9 5-12-16,-7 6-4 15,0 3-1-15,-3 0-27 16,-1 23-24-16,12 11-42 16,8 7-80-16,0-1-50 15,25-3-257-15</inkml:trace>
  <inkml:trace contextRef="#ctx0" brushRef="#br0" timeOffset="-44611">2837 268 684 0,'0'0'184'0,"0"0"-20"0,0 0-45 15,0 0-9-15,0 0-27 16,0 0-24-16,-20-68-16 16,20 68-43-16,0 22 0 15,0 24 0-15,3 11 3 16,8 15 10-16,-3 11-13 15,3 2 3-15,-5 7 5 16,1-12-8-16,-4-17 0 16,3-17 0-16,-3-21 6 0,0-13-8 15,0-6 2-15,-3-6-1 16,0 0-4-16,0 0-2 16,0-15-6-16,0-13-7 15,-6-10 5-15,-13 4 14 16,-3 0 1-16,2 5 0 15,4 6-2-15,4 12 2 16,2 5-6-16,7 6 5 16,-3 0-22-16,6 0 9 15,0 0-2-15,0 10 16 16,0 6-5-16,9-14 7 16,21-2-2-16,8 0 3 15,9 0-2-15,3-18 6 0,2-15-5 16,-2-4-2-16,-9 3 21 15,-14 8-15-15,-13 1 11 16,-9 5 23-16,-5-1-18 16,0 4 13-16,0 6-18 15,-8 5-8-15,-14 3 10 16,0 3-19-16,3 0-2 16,0 0-2-16,0 29 5 15,4 14-4-15,5 11 3 16,10 0 0-16,0 1-1 15,0-4 1-15,28-11-2 16,7-8 1-16,3-15 2 16,7-14 4-16,3-3-5 0,2 0 0 15,-3-20 11-15,-1-16-11 16,-5-3 0-16,1-4 5 16,-11-3-1-16,1 1-2 15,-10 11-2-15,-6 11 0 16,-4 9 3-16,-2 8-3 15,2 6-3-15,-1 0-2 16,5 20-6-16,-4 14 11 16,-2 3-6-16,-1-6 6 15,-3-11-1-15,-2-5 1 16,-1-9 0-16,-3-6-1 16,0 0 4-16,0 0 2 0,0 0-1 15,0 0-3 1,-19-15 9-16,-3-5-10 0,-5 3 0 15,5 3-1-15,3 8 4 16,4 0-7-16,-1 6 4 16,0 0-10-16,0 18 6 15,-4 16 1-15,9 6 1 16,3 3 1-16,8 0 0 16,0-6 1-16,0-8-2 15,24-9 2-15,4-12-4 16,0-8 8-16,4 0-4 15,-1 0 1-15,-1-17 0 16,-5-12 8-16,-6-8-9 0,-3-5 0 16,-4-4 10-1,-8-8-7-15,-4-9 12 0,0-4 8 16,0-4-15-16,0 11 20 16,0 15-9-16,-10 9-17 15,4 23 42-15,0 8-35 16,2 5 0-16,1 0-9 15,3 0-7-15,0 16-1 16,0 27-2-16,0 13 10 16,16 11 7-16,9-3-7 15,0-3 0-15,8-7-1 16,-1-8 5-16,-4-8-2 16,0-7-2-16,-2-7-10 15,-3-2-38-15,-1-2-74 0,0-11-113 16,9-9-115-1</inkml:trace>
  <inkml:trace contextRef="#ctx0" brushRef="#br0" timeOffset="-44123">4238 225 777 0,'0'0'192'16,"0"0"-62"-16,0 0 14 16,0 0-40-16,0 0-34 0,0 0-12 15,-108-103-21-15,82 103-12 16,4 0-25-16,-6 0 3 16,-2 0-6-16,8 17 7 15,3 1-4-15,7-4 0 16,6-11 3-16,6 0-7 15,0-3 2-15,0 0 2 16,0 0-2-16,0 0 2 16,0 8-7-16,0 15 5 15,6 5 2-15,3 15 8 16,1 6-8-16,-4 12 0 16,0 7 16-16,-1 3-15 0,-5 6 2 15,0 1 5-15,0-9-4 16,0-1 8-16,5-11-12 15,4-6 0-15,5-8 12 16,2-11-9-16,9-6-1 16,7-9-2-16,9-12 2 15,4-2 13-15,-4-3-14 16,-3 0-1-16,4-12 0 16,-1-19-29-16,-7 0-72 15,-8 3-113-15,-14 13-173 16</inkml:trace>
  <inkml:trace contextRef="#ctx0" brushRef="#br0" timeOffset="-40983">4680 794 423 0,'0'0'240'0,"0"0"-126"0,0 0 16 15,0 0-23-15,0 0-12 16,0 0-18-16,-38-24-20 15,38 11-5-15,0-7-20 16,0-3-29-16,3-3 17 16,5 4-16-16,9-2 0 15,-1 8-4-15,-7 7 6 16,-5 1-6-16,-1 8 0 16,-3 0-4-16,0 0 1 0,9 2-10 15,1 29 11 1,-1 13-6-16,-9 7 15 0,0 8-9 15,0 2 2-15,-13-7 0 16,4-5 4-16,6-18-4 16,3-13-1-16,0-12-2 15,0-6 3-15,0 0 7 16,0 0-6-16,0-12 10 16,12-17-3-16,1-5-8 15,3-7 0-15,3 2 4 16,-2-7-1-16,11 0-1 15,-6 9-2-15,0 3 0 0,-3 14-3 16,-13 14 3 0,4 6-5-16,2 0-5 0,-2 32-1 15,-1 5 6-15,-9 1 5 16,0-4 0-16,0-3 3 16,0-5 0-16,5-4-6 15,-2-10 5-15,2-6-2 16,1-6 1-16,-1 0-1 15,1 0 0-15,5 0 7 16,9-20-4-16,2-9-2 16,-3-5 1-16,3-4-1 15,-9 4-1-15,3-3 0 16,1 6 0-16,-11 7 4 16,-4 14 0-16,1 4-3 15,-3 6 9-15,0 0-8 0,0 2-4 16,0 33-22-1,0 6 24-15,0 9 5 0,0-7-5 16,0-11 0-16,17-4-3 16,-1-8 9-16,0-11-5 15,-4-1-1-15,4-8 0 16,3 0 3-16,3 0-1 16,0 0 7-16,1-29-2 15,-4-5-3-15,-6-3 5 16,3-7-9-16,-7 5 1 15,-3 5 11-15,1 5 2 16,-4 14 8-16,-3 10 20 16,0 5-27-16,0 0-6 0,0 0-9 15,0 0-15-15,0 9 11 16,0 20-10-16,0 8 14 16,3-3 4-16,6 1-2 15,-2-1-2-15,-1-6 0 16,5-5 0-16,-6-11-1 15,1-10 1-15,0-2 0 16,2 0 0-16,8 0-7 16,6-20 6-16,6-11-5 15,-3-3 6-15,2-2 0 16,-10 6 7-16,2 1-7 16,-2 9 0-16,-4 10 2 15,-7 3-6-15,-3 7 1 16,4 0-7-16,-1 0-1 0,3 23-6 15,-2 3 13-15,-4 0 4 16,0-5 0-16,0 1 0 16,0-8 0-16,0-6 0 15,-3-5-1-15,4-3 2 16,-4 0-1-16,3 0 0 16,6 0 1-16,7 0 1 15,6-15-2-15,3-7 0 16,5-9 0-16,-5 2 0 15,-3 6-1-15,-3 3-1 0,-10 9 2 16,-2 7-8 0,2 4 0-16,-1 0-11 0,3 12 13 15,0 17-21-15,-5-1 24 16,-3 1 3-16,0-3-1 16,-1-4-5-16,-2-4-37 15,0-7-72-15,0-5-13 16,0-6-81-16,-2 0-102 15</inkml:trace>
  <inkml:trace contextRef="#ctx0" brushRef="#br0" timeOffset="-40661">5387 297 558 0,'0'0'197'0,"0"0"-91"0,0 0-6 16,0 0-70-16,0 0-16 16,0 0-10-16,-14-9-1 15,14 9-6-15,0 0 6 16,11 0-2-16,9 0 45 16,-1-5 0-16,-6-10 16 15,2-5 13-15,-11-3-13 16,-4-2-1-16,0-4-29 15,0 9-19-15,-13 2-3 16,-12 10-10-16,-2 8-9 0,5 0-2 16,10 14-116-16,12 26-44 15,0 12-62-15,42 5-536 16</inkml:trace>
  <inkml:trace contextRef="#ctx0" brushRef="#br0" timeOffset="-40177">6000 299 816 0,'0'0'190'0,"0"0"-50"15,0 0-23-15,0 0-8 16,0 0-14-16,0 0-56 16,0 0-2-16,33-97-30 15,-27 97-7-15,4 26-5 16,-1 23 3-16,7 16 2 16,3 10 9-16,-3 2-5 15,4 0 1-15,-6-6-5 16,0-4 0-16,-1-10 2 15,-1-15-1-15,-5-16-1 0,-1-14 0 16,-3-9 3 0,3-3 1-16,-3 0-2 0,4 0 5 15,5-35 58-15,4-19-27 16,3-29-26-16,0-9 1 16,0-5-9-16,1 0 5 15,-4 11-9-15,-7 23 0 16,1 27 4-16,-4 18-4 15,-6 15-5-15,0 3-10 16,6 0-62-16,4 31-59 16,-4 30-25-16,0 22-48 15,-6 11-125-15</inkml:trace>
  <inkml:trace contextRef="#ctx0" brushRef="#br0" timeOffset="-39497">6506 734 455 0,'0'0'264'16,"0"0"-133"-16,0 0 6 16,0 0-24-16,0 0-30 15,35-149-13-15,-35 109-8 16,0 1 6-16,0 13-18 16,-3 6-6-16,-7 11-15 15,4 6-15-15,3 3 16 16,0 0-30-16,-10 6-5 15,-3 37-9-15,-9 11 14 16,2 15 1-16,10-6-1 0,10-9 0 16,3-8-1-1,0-9 2-15,0-14-1 0,22-12 0 16,8-5 3-16,-5-6-4 16,6 0 1-16,-2-3 0 15,-1-20 10-15,-3 1-7 16,-1-4 2-16,-6-3-5 15,1-4 3-15,0 8 2 16,-3 3-5-16,-3 7 0 16,-7 10-1-16,-3 1 1 15,0 4-7-15,7 0 6 16,2 4-16-16,2 20 14 16,2 1 1-16,0 0 2 0,-4 1-5 15,4-5 10 1,0-7-5-16,6-6 1 0,-3-8-1 15,1 0 4-15,-4 0-4 16,-1-4 0-16,1-24 16 16,0-9-15-16,-4-13 4 15,-2-11 9-15,-4-5 6 16,-3-8 19-16,-3 1-15 16,7 6-5-16,-4 6-3 15,0 24-15-15,-3 17 0 16,0 12 18-16,0 8-6 15,0 0-11-15,0 0-2 16,0 17-23-16,0 37 12 16,0 17 11-16,0 18-1 0,0-3 1 15,3 0 0-15,4-12-3 16,-1-11-1-16,0-17-83 16,0-15-15-16,2-8-119 15,-3-12-120-15,1-11-316 16</inkml:trace>
  <inkml:trace contextRef="#ctx0" brushRef="#br0" timeOffset="-38888">6935 617 282 0,'0'0'345'0,"0"0"-230"15,0 0-11-15,0 0-29 0,0 0-59 16,0 0-8-16,57-3 25 15,-2 3 19-15,5 0-3 16,0 0-34-16,-4-9-5 16,-11-5 4-16,-13 2-2 15,-10-2 33-15,-6 0-9 16,-2-9 3-16,-6-5 22 16,-5-4-33-16,-3 7 10 15,0-1-9-15,0 12 15 16,0 8-16-16,0 6-17 15,0 0-2-15,0 0-9 16,-8 0-4-16,0 22-11 0,-4 24 8 16,-1 5 7-16,10 4 10 15,0 0-10-15,3-13 0 16,0 1-2-16,16-14 3 16,21-3-1-16,6-9 5 15,-2-12-4-15,3-1 10 16,1-4-11-16,-1 0 1 15,3-18 11-15,-1-11-11 16,-12 1 1-16,-12-3 5 16,-12-3 4-16,-7-4 31 15,-3-5-26-15,0 10-9 16,0 9 12-16,0 12-11 16,0 12 0-16,0 0 4 15,0 0-11-15,0 0-1 16,0 14-18-16,6 24 0 0,4 5 15 15,6 8 5-15,2-8-2 16,9-5 0-16,1-4 1 16,10-9 4-16,3-1-5 15,3-10-5-15,-5-9-46 16,-14-2-116-16,-9-3-69 16,-16 0-19-16,0 0-226 15</inkml:trace>
  <inkml:trace contextRef="#ctx0" brushRef="#br0" timeOffset="-38699">7882 565 635 0,'0'0'152'15,"0"0"-23"-15,0 0-6 16,0 0-55-16,0 0-49 16,0 0-18-16,-23 55-1 15,5-7 10-15,-1 7 1 16,0 0 3-16,-4-7-13 15,7-3 1-15,3-2-2 16,4-17-105-16,9-12-310 16</inkml:trace>
  <inkml:trace contextRef="#ctx0" brushRef="#br0" timeOffset="-38229">8081 96 863 0,'0'0'161'0,"0"0"-76"16,0 0 37-16,0 0-47 15,0 0-16-15,0 0-15 16,10-65-42-16,21 56-2 15,11 4 3-15,-7-1-1 16,-3 0 4-16,-7 4-3 16,-8-1 4-16,-9 3 26 0,-5-3-25 15,-3 3 19-15,0 0-12 16,8 0-11-16,-2 8-2 16,7 29 16-16,6 17-7 15,-1 12 15-15,1 8-25 16,7 8 22-16,-3 3 2 15,-4-3-24-15,0-7 23 16,-4-4-24-16,-2-8 2 16,-4-8 8-16,1-2-6 15,-10-9 0-15,0-7-4 16,0-9 1-16,0-7 4 16,0-5-5-16,-25 4 0 0,-27-2-2 15,-11-4-67 1,3-5-110-16,21-9-126 0,36 0-220 15</inkml:trace>
  <inkml:trace contextRef="#ctx0" brushRef="#br0" timeOffset="-27908">175 1606 603 0,'0'0'237'15,"0"0"-73"-15,0 0-30 16,0 0 1-16,0 0-49 0,0 0-16 16,0-40-22-1,0 40-20-15,0 0-10 0,0 35-18 16,0 13 12-16,0 15 14 15,6 6-18-15,0 8 4 16,7 11 5-16,1 3 1 16,-3 16-10-16,3-5-4 15,-6 9 0-15,6-1 0 16,-1-7-3-16,2-9 1 16,-2-20-1-16,3-25-1 15,-7-26 0-15,-2-16-2 16,-1-7-8-16,-3 0 8 15,0 0-3-15,10-22 1 16,4-20 4-16,5-25 6 0,0-12-1 16,-10-4-4-1,-5-3-1-15,-7 5 0 0,0 10-1 16,-32 3 1-16,-16 8 0 16,-12 6-9-16,-3 11 9 15,5 11-8-15,4 12 4 16,9 9-2-16,10 7 3 15,13 2-3-15,7 2 0 16,8 0 5-16,7-3-3 16,0 3 3-16,0-3-1 15,0 1-2-15,19-2-10 16,33-4 4-16,20-9 10 16,18-3 1-16,-2-3 2 0,-14 6-3 15,-15-3 0-15,-21 8 2 16,-11 7-1-16,-16 2 0 15,-3 3 0-15,-8 0 1 16,0 0 4-16,0 0-5 16,0 0 5-16,0 0 4 15,0 0-6-15,0 0-4 16,0 0-1-16,-14 0-8 16,-2 22 6-16,0 7 3 15,-3 11 6-15,13 0-6 16,6 1-1-16,0-5 1 15,13-4 0-15,21-8-1 0,7-14 2 16,8-7-1 0,-5-3 2-16,3 0 2 0,-8-6 2 15,-10-14-5-15,-4-5 2 16,-13-9 0-16,-8-7 3 16,-4-1-4-16,0-7 3 15,-16 3-1-15,-25 9-3 16,-3 6 0-16,3 13-1 15,-1 16-1-15,4 2-6 16,3 0 6-16,7 23 1 16,4 11-7-16,15 3 7 15,6 3-1-15,3-3 0 16,0-5 1-16,28 2 0 16,13-3-8-16,8-8 5 15,4-9 2-15,5-14 0 0,-1 0 1 16,-2 0 2-1,-2-23 2-15,-9-5-5 0,-3-4 5 16,-8 1-3-16,-11 5 4 16,-3 3-5-16,-10 12 0 15,-2 5 3-15,-4 6-3 16,3 0-4-16,7 0 3 16,9 15-4-16,3 13 3 15,5 3 1-15,-8 1 1 16,-3-1 0-16,-4-5-2 15,1-2-1-15,0-11 3 16,0 0 0-16,-1-3 5 0,4-4-5 16,5-6-1-16,10 0-36 15,10-3-134-15,8-29-109 16,-2-5-166-16</inkml:trace>
  <inkml:trace contextRef="#ctx0" brushRef="#br0" timeOffset="-20893">2072 1509 433 0,'0'0'266'0,"0"0"-100"15,0 0-34-15,0 0-13 0,0 0-20 16,0 0 5-16,0 0-5 16,0-117-26-16,0 117-22 15,-3 0-20-15,-2 0 1 16,2 0-18-16,-16 13-12 16,-6 33 5-16,-3 17 30 15,-4 9-14-15,13 2-6 16,10 7-7-16,9-3-2 15,0 4-8-15,6-5 8 16,22-8 0-16,10-5-8 16,6-11 0-16,5-10 0 15,-5-12-10-15,3-8-32 16,-6 0-57-16,1-15-109 0,-1 1-100 16,-3-9-147-16</inkml:trace>
  <inkml:trace contextRef="#ctx0" brushRef="#br0" timeOffset="-18951">2844 2043 455 0,'0'0'308'16,"0"0"-149"-16,0 0-46 16,0 0-17-16,0 0 27 15,0 0-45-15,-7-97 2 16,4 86-19-16,0 8-9 15,3 3-8-15,0 0-33 16,0 0-5-16,0 0-4 16,0 0-2-16,0 14-2 15,0 18-4-15,0 5 6 0,0 9 8 16,0-1-6-16,0 1-2 16,22-6 0-1,6-11 2-15,1-9-1 0,-1-9-1 16,2-11 0-16,-5 0 3 15,3 0-1-15,1-20 0 16,-4-5 5-16,-6-4-7 16,-2-5 7-16,-9 1-7 15,3-3 0-15,-5 1 8 16,-6 7-6-16,0 8 0 16,0 8-1-16,0 10 1 15,0 2-3-15,0 0 1 16,0 0-7-16,0 0 3 15,0 0-4-15,0 0 1 0,0 25 3 16,0 1 4-16,0 11 5 16,3 1-5-16,10 2 0 15,2-9 1-15,4-11-1 16,0 0 0-16,0-9 0 16,3-5 2-16,5-6 2 15,-2 0-4-15,-6 0 0 16,3-11 3-16,-3-9 0 15,-10-3-3-15,1 0 2 16,-4-3 1-16,0-3-1 16,4 4-2-16,-4 5 0 15,-3 12 3-15,0 1-3 16,-3 7 0-16,0 0-3 16,0 0-9-16,5 21 2 0,1 11 5 15,-1 1 5-15,3 5 0 16,-2-1 2-16,3-2-2 15,1-1 0-15,2-12 0 16,-2-5-1-16,-1-5 1 16,-2-10-10-16,-1-2 8 15,0 0-18-15,1 0 16 16,2-22 4-16,4-7 1 16,-4 1 5-16,-3-1-6 15,4 1 0-15,-4 5-2 0,2 8 3 16,-5 10-2-1,0-2 1-15,3 7-11 16,7 0 6-16,3 0-14 0,3 9 19 16,-1 12-1-16,-2-1 1 15,0 0 0-15,-2-1-3 16,-3-1 3-16,3-1 1 16,-6-6-1-16,6 1 0 15,-1-10-3-15,-4-2 3 16,1 0-8-16,-1 0-2 15,4 0 10-15,2-2 7 16,-2-18-7-16,-4 0 2 16,-2 2 3-16,-7-7-2 15,3-1 5-15,-3-3-3 16,0 12-2-16,0 7 2 0,0 10-3 16,0 0-2-1,0 0 0-15,0 0-4 0,0 0 1 16,0 5-8-16,3 17 11 15,8 10 1-15,-5-2-1 16,5 3 0-16,3 1 0 16,2-2 1-16,3-4-1 15,3-6 0-15,-3-4 3 16,0-12-2-16,1-6-1 16,2 0-1-16,-3 0 1 15,0-9 3-15,0-14-1 16,-10-5-1-16,-3-1-1 0,-2-5 10 15,-4-6-10-15,0 3 0 16,0 2 6 0,-19 8-6-16,-7 6 0 0,3 16 0 15,1-2-2-15,0 7-3 16,3 0 1-16,0 18 4 16,7 10-4-16,2 7 8 15,10-1-6-15,0-3 2 16,0-5 0-16,25-6 5 15,10-6-5-15,1-8-1 16,2-6-2-16,0 0 3 16,-1 0 0-16,-5-3 0 15,-9-17 0-15,-7-3 6 0,-7 3-6 16,1-11 2 0,-1-3 9-16,-2-1-9 0,-7 9 2 15,0 6 7-15,0 3-2 16,0 11 1-16,0 4-10 15,0 2 0-15,0 0 1 16,0 0-1-16,0 8-17 16,0 23 12-16,0 13 5 15,0 2 5-15,0 0-5 16,12-12 0-16,7-6 7 16,0-11-7-16,6-9 0 15,-3-8 0-15,8 0 0 0,1 0 9 16,-2-8-9-1,-1-15 0-15,2-11 8 0,-8 2-4 16,-3-4-4-16,-10 1 0 16,-9 4 2-16,0 2 5 15,0 3-7-15,0 9 0 16,-6 5 7-16,-1 9-7 16,4 3 0-16,0 0-2 15,3 0-6-15,-3 0 7 16,0 15-16-16,3 19 17 15,0-1 4-15,0 0 1 16,0-2-5-16,6-6 3 16,7 3-3-16,6-6 0 15,-4-5-1-15,1 0 1 16,3-2 4-16,-8-4-2 0,-3 0-2 16,-2-7 0-16,-6 4 0 15,0-8-7-15,0 2 6 16,0 7-19-16,-31 0-38 15,-20 5-15-15,-5 1-125 16,-2-4-27-16,10-2-86 16</inkml:trace>
  <inkml:trace contextRef="#ctx0" brushRef="#br0" timeOffset="-18610">4238 1887 454 0,'0'0'223'16,"0"0"-80"-16,0 0-38 15,0 0-6-15,0 0-62 16,0 0-37-16,0 0-14 16,3-44 14-16,-9 64 22 15,3-2-20-15,3 2-2 16,0 2 18-16,6-7-11 15,16-7 12-15,0-5 5 16,0-3 13-16,-3 0 15 16,-5 0-9-16,-3-17-1 15,-3-6 11-15,-8 1-16 0,0 0-9 16,0 4-28 0,-11 3-7-16,-14 9 0 0,-7 6-14 15,4 0-124-15,9 6-30 16,16 17-189-16</inkml:trace>
  <inkml:trace contextRef="#ctx0" brushRef="#br0" timeOffset="-18231">4724 2081 757 0,'0'0'132'15,"0"0"-12"-15,0 0 6 16,0 0-30-16,0 0 5 16,0 0-25-16,6-126-9 15,-6 123-8-15,0 3-29 16,0 0-13-16,0 0-17 15,0 20-8-15,0 17 6 16,0 9 4-16,0-3-1 16,6 3 1-16,4-15 2 15,-1 1-2-15,1-7-2 16,2-7 0-16,-4-4 4 0,0-6-4 16,-5-2-6-16,-3 0-26 15,0-6-145-15,0 0-66 16,0 0-50-16,0 0-126 15</inkml:trace>
  <inkml:trace contextRef="#ctx0" brushRef="#br0" timeOffset="-17924">4670 1755 631 0,'0'0'198'16,"0"0"-77"-16,0 0-11 15,0 0-13-15,0 0-63 0,0 0-31 16,-73-20 0-16,63 46-2 16,10 2 5-16,0 1-6 15,0-7 0-15,10-7 6 16,16-7-1-16,2-6 12 16,4-2 3-16,-1 0 3 15,-9 0 1-15,0-2-7 16,-9-14-1-16,-10-2 18 15,-3 1-20-15,0-1-14 16,0 7 0-16,-9 9-27 16,-20 2-73-16,1 0-80 15,6 20-182-15</inkml:trace>
  <inkml:trace contextRef="#ctx0" brushRef="#br0" timeOffset="-16558">5283 1847 277 0,'0'0'82'0,"0"0"-70"0,0 0 43 16,0 0 81-16,0 0-10 15,0 0-22-15,-12-64 12 16,7 53-9-16,0 2 21 16,2 1-41-16,0-4-20 15,0 6 14-15,3 6-1 16,0 0-42-16,0 0-16 15,0 0-10-15,0 10-12 16,0 32 0-16,-8 16 4 16,0 10 0-16,2 6 16 15,-2 0-15-15,8-5 4 16,0 0-6-16,0-18-1 0,0-5 2 16,14-11-4-16,5-16 0 15,-8-4-1-15,3-15-3 16,-5 0-15-16,7 0-1 15,3-24 20-15,-3-15-1 16,-10 1 1-16,-6-2-4 16,0 4 3-16,-19 4-3 15,-19 9-7-15,-4 12 6 16,5 6-1-16,2 5 2 16,3 0-6-16,7 0 9 0,5 0-4 15,4 7 5 1,10-1 0-16,6-3-2 0,0-3-4 15,0 9 4-15,20-7-11 16,30 1 10-16,20-3-4 16,10 0 7-16,-3 0 0 15,-8-12-1-15,-12-6 1 16,-23-6 0-16,-7 1 5 16,-21 3-2-16,-6 3 16 15,0-9-16-15,0 3 13 16,-20 6 2-16,-8 0-14 15,-4 5 21-15,4 4-23 16,2 8-2-16,11 0 0 16,-1 0-3-16,10 8 3 15,-2 24 0-15,8 8 1 0,0 0 1 16,0 1-2 0,27-14 0-16,1-3 2 0,0-10-1 15,4-5 0-15,10-7-1 16,-4-2 0-16,6 0 3 15,0 0 0-15,-5-11-3 16,-4-10 7-16,-10 4-7 16,-3 1 0-16,0-2-1 15,-6-5 4-15,1 3 0 16,-6 6-3-16,0 3 0 16,-2 8-4-16,4 3-2 15,0 0-2-15,9 0 3 16,0 20 2-16,3 8 1 15,-3 2-2-15,-2-4 4 0,-7-10 0 16,-4-5 2-16,-3-8-2 16,-6 0 1-16,0-3-1 15,0 0 13-15,0 0-10 16,-3-17 0-16,-19-7 3 16,-4 6-6-16,-3-6 0 15,1 10-2-15,3 2 2 16,0 9-4-16,-2 3-4 15,2 0 6-15,0 12-4 16,6 22 6-16,13-1-1 16,6 3 1-16,0-1 0 15,0-4 1-15,25-8-1 16,3-9 0-16,8-11-3 0,2-3 5 16,0 0-2-1,1-3 4-15,-6-23 1 0,0-16 3 16,-8-2-8-16,-3-9 5 15,-6-13 14-15,-10-6-7 16,-3-2 7-16,-3-1 4 16,0 6-5-16,-15 16 16 15,-7 9-29-15,9 25-2 16,3 9 14-16,7 10-10 16,0 0-7-16,0 29-3 15,-3 29 3-15,3 16 2 16,3 3-2-16,0-3 0 0,0 6 0 15,15-11 4 1,17-4-8-16,9-7-12 0,17-15-72 16,8-9-106-16,8-11-214 15</inkml:trace>
  <inkml:trace contextRef="#ctx0" brushRef="#br0" timeOffset="-15650">7135 2029 814 0,'0'0'347'0,"0"0"-269"0,0 0 46 15,0 0-50-15,0 0 3 16,0 0-15-16,-13-60-30 15,13 60-15-15,0 0-17 16,0 0 0-16,0 15-4 16,0 24-13-16,0 10 17 15,0 3 1-15,0-1 5 16,3-5-10-16,1-9 7 16,-4-11-3-16,3-12 0 15,0-11 0-15,3-3 0 0,4 0 12 16,6 0-10-16,7-17 1 15,-1-23 6-15,3 3-6 16,3-6 5-16,-2 3-8 16,-4 9 0-16,-7 4 3 15,-2 16-3-15,-10 8-1 16,0 3-5-16,8 0-4 16,5 3 5-16,3 17-6 15,0 9 4-15,-1-7 4 16,1-2 6-16,0-2-4 15,0-7 1-15,0-8 0 16,3-3-5-16,1 0 5 16,9 0 0-16,-1-9 2 15,1-11 1-15,-7-9-3 16,-11 2 0-16,-6-5 4 16,-3-6-3-16,-5 1 1 15,0 3-2-15,0 3 1 0,-10 11 6 16,-4 14-7-16,5-2 2 15,-1 8 1-15,4 0-6 16,-6 0-1-16,-11 19 4 16,8 13-2-16,-1 8 4 15,13 0-4-15,3-6 2 16,6 0 0-16,29-1 9 16,9-17-9-16,7-2 0 15,3-14-2-15,1 0 2 16,-8 0 0-16,-6-14-1 0,-6-11 3 15,-12 1 8 1,-1-10-9-16,-16 0-1 0,-4 0 7 16,-2-1-4-16,0 12 0 15,0 12 3-15,0 5-6 16,0 6 10-16,0 0-10 16,0 23-12-16,0 17 9 15,0 11 3-15,0 1 4 16,0-8-4-16,17-11 0 15,8-4 5-15,1-9-5 16,5-6 0-16,8-3 0 16,2-11-6-16,-6 0-20 15,-4 0-61-15,-12-25-65 0,-8-12-44 16,-11-7-78 0,0-1-125-16</inkml:trace>
  <inkml:trace contextRef="#ctx0" brushRef="#br0" timeOffset="-15366">7976 1755 566 0,'0'0'130'0,"0"0"20"16,0 0 5-16,0 0-55 15,0 0-20-15,0 0-21 16,-63-37-42-16,57 37-17 16,6 23 2-16,0-1 7 15,0-2-4-15,3-5-4 16,25-12 8-16,10-3 14 0,7 0-6 15,-10 0 18-15,0-20 23 16,-15 0-20-16,-15-4-6 16,-5 9-23-16,0-3-4 15,0 0-5-15,-19 6-7 16,-3 7-16-16,6 5-1 16,4 0-71-16,5 20-49 15,7 13-65-15,0 14-111 16</inkml:trace>
  <inkml:trace contextRef="#ctx0" brushRef="#br0" timeOffset="-14001">8441 2029 761 0,'0'0'168'0,"0"0"-22"0,0 0-24 16,0 0-15-16,0 0-52 15,0 0 13-15,-39-140-38 16,11 128-19-16,2 10-11 16,4 2-5-16,-3 2-20 15,8 27 25-15,3 11 9 16,6-6-6-16,8 4-3 16,0-9 6-16,0-13-6 15,11-4 0-15,14-6-1 16,7-6 2-16,5 0 10 15,1 0-5-15,-5 0 1 16,-11-6 6-16,-9 0 2 0,-10 6 8 16,-3 0 2-16,0 0-17 15,0 0-8-15,0 3-13 16,0 29 13-16,0 13 5 16,0 18 6-16,0 9-1 15,0 11 9-15,0 11-1 16,0 16 5-16,15 15-13 15,8-4 8-15,2-5 0 16,0-19-14-16,-3-17-3 16,-2-20 6-16,-10-24-6 15,-7-21-1-15,-3-15 1 16,0 0 2-16,-27-26 11 16,-17-27-8-16,-3-22-3 0,0-14 1 15,6-8-4-15,11-9-7 16,14 9-3-16,16 3 5 15,0 5 2-15,10 9-10 16,29 6-4-16,8-9 14 16,7 6-20-16,-1 2 11 15,-1 4 11-15,-11 5 1 16,-6 3 8-16,-7 4-8 16,-8-2 3-16,-14 7 0 15,-6-1-2-15,0 11 6 16,0 3 5-16,-6 12-11 15,-8 12 20-15,6 11-15 0,-3 6-5 16,5 0-1-16,0 0-3 16,-10 23-7-16,3 17 10 15,1 8 2-15,-1 7 3 16,13 2-5-16,0 4 0 16,0-2 4-16,0-4-4 15,19-13 1-15,3-7-1 16,-6-15 0-16,1-8 0 15,-9-10-1-15,3-2-8 16,1 0 2-16,4 0 0 16,6 0 7-16,-3-12 2 15,-3-2 0-15,-4 3-4 16,-2 5 1-16,-4 3-14 0,7 3 8 16,7 0-6-16,5 0 6 15,3 6 3-15,7 12 2 16,0-2 0-16,1-4 2 15,-2-6 0-15,-5-6-1 16,-1 0 3-16,0-9 3 16,-1-25-4-16,-5-6 3 15,0-15 1-15,-6-3-5 16,-13 5 2-16,-3-4 12 16,0 6-5-16,-10-2 8 15,-15 8 0-15,0 5-7 16,0 6-1-16,8 14-4 0,4 8-4 15,7 12 3-15,3 0-4 16,3 0-7-16,0 26-2 16,0 25 6-16,0 21 3 15,0 9 0-15,0-2 1 16,0 1 4-16,9-9-5 16,7-9-1-16,-2-18 1 15,-3-15 1-15,3-13-1 16,-6-7-1-16,9-9-2 15,-1 0 3-15,6 0 6 16,6-9 0-16,1-9-6 16,-1-12 6-16,-5 7-5 15,-4 6-1-15,-6 6-6 0,-4 5 5 16,-6 6-12 0,4 0-3-16,9 0 3 0,-1 9 2 15,7 23 8-15,-6-1-2 16,-5 10-5-16,-5-16 10 15,-6-2-7-15,0-3-5 16,-3-6 3-16,-30-8-7 16,2 2 15-16,-4-2-20 15,2-1-2-15,11-5-21 16,14 0-53-16,8 0-51 16,0 0 23-16,16-14 19 15,28-15-124-15,3-5-74 0</inkml:trace>
  <inkml:trace contextRef="#ctx0" brushRef="#br0" timeOffset="-13139">9578 2063 281 0,'0'0'222'0,"0"0"-43"16,0 0-27-16,0 0-13 15,0 0-12-15,0 0-20 16,0 0-22-16,47-85-5 16,-47 79-32-16,0 3 1 15,0 3-45-15,-3 0-4 16,-10 9-3-16,-3 16 3 15,1 12 6-15,8 4-4 16,7-2-2-16,0 2 5 16,0-12-5-16,13-4 0 15,9-8 11-15,3-11-7 16,2-3 1-16,-2-3-2 0,0 0 8 16,-3-15-3-16,-6-10-6 15,-7-7-2-15,-2-5 12 16,-7-2-10-16,0-5-2 15,0 7-2-15,-13 5 2 16,-12 10 5-16,0 10-5 16,-1 6 0-16,-2 6-2 15,-5 0 4-15,5 15-2 16,-4 16 1-16,10 5-1 16,10 3 0-16,9 0-3 15,3-4 3-15,0-1 5 16,25-11-5-16,10-7 0 0,-1-9 0 15,10-7 1-15,2 0 10 16,4-20-11-16,2-11 1 16,-5-7 11-16,3-2-11 15,-9 1-1-15,-8 7 0 16,-11 11 3-16,-9 11-5 16,-4 6 2-16,4 4-7 15,-1 0-4-15,4 18 2 16,0 11 2-16,-2-4 6 15,-3 1-2-15,6-6 2 16,-4-7-4-16,2-4-1 16,-2-3 2-16,-3-3-4 15,-1-3 4-15,4 0-4 0,9 0 2 16,6 0 1 0,11-10 5-16,-4-16 0 0,-4-4 1 15,-9 2 2-15,-6-13-3 16,-10 5 8-16,-6 1 10 15,0 7 13-15,-3-2-14 16,-22 14 0-16,9 5 9 16,0 11-26-16,10 0-1 15,3 0-6-15,0 0-7 16,0 14 14-16,3 17 0 16,0 1 2-16,0-1 3 15,19 1-5-15,9-7-1 16,5 7 0-16,1-6-2 15,-2-1 3-15,3 0-3 0,-7-1 3 16,-9-1-2-16,-2-6 6 16,-11-11-8-16,-6-4-2 15,0 2-12-15,-6-1-1 16,-33-1-64-16,-9 7-74 16,-2-2-40-16,2 0-132 15</inkml:trace>
  <inkml:trace contextRef="#ctx0" brushRef="#br0" timeOffset="-11864">11576 1926 620 0,'0'0'231'0,"0"0"-91"16,0 0-12-16,0 0-26 15,0 0-10-15,0 0-16 16,-22-88-15-16,3 88-33 15,-3 0-26-15,-7 0 6 0,4 25-8 16,2 7 0-16,7-1 0 16,13 3 1-16,3-2-1 15,0-1 0-15,25-5 3 16,11-9 0-16,-1-8-3 16,-7-9 2-16,-3 0-1 15,-3 0 3-15,-9-23 2 16,-4-6 2-16,-1-2-3 15,-5-3 0-15,-3-3-5 16,0-1 0-16,-3-2 9 16,-27 3-9-16,-1 7 0 0,-4 9 7 15,10 7-4 1,6 8-3-16,2 6-7 0,9 0 0 16,-3 22 7-16,5 10 0 15,6-3 0-15,0 2-3 16,20-7 6-16,30-2 2 15,13-16-5-15,8-6 1 16,-2 0 1-16,-9 0-2 16,-12-24 8-16,-16-4-8 15,-10-2 8-15,-9-3 0 16,-4-5 3-16,-6 5-5 16,-3-2 15-16,0 10-3 15,0 5 11-15,0 11-11 16,-3 6 3-16,3 3-12 0,0 0-9 15,-3 0-14 1,-6 37 8-16,-1 21 6 0,-2 22 0 16,2 5 0-16,4 18 1 15,3 15 1-15,3 10-2 16,0 12 0-16,0 6 1 16,0 3-1-16,3-15-4 15,16-28-13-15,9-46-12 16,0-37 4-16,5-23 9 15,2-14 16-15,-7-35 10 16,2-28-7-16,-5-12 4 16,-9-20-1-16,-13-2-5 15,-3 8 11-15,0 12-12 0,-27 14-3 16,-20 19-2 0,-7 21-12-16,0 8-55 0,16 15-84 15,16 11-59-15,22 0-52 16,9-4-441-16</inkml:trace>
  <inkml:trace contextRef="#ctx0" brushRef="#br0" timeOffset="-10505">12657 1909 535 0,'0'0'353'16,"0"0"-296"-16,0 0 44 16,0 0 7-16,0 0-8 15,0 0-55-15,0 0 20 16,-8-111-36-16,18 89-21 16,2 1 13-16,4 1-18 15,4 3 8-15,-4 3-11 16,0 2 1-16,-10 9-5 15,3 3 4-15,1 0-1 16,-1 0 0-16,7 11-11 16,-6 15 9-16,5 5-11 15,-7-2 14-15,-3-6 1 16,-2-3-1-16,-3-9-1 0,0 1 0 16,0-9-4-1,0 0 4-15,3-3 1 0,0 0 0 16,2 0 15-16,1 0-5 15,2 0 10-15,9-15-10 16,2-14 8-16,3-2-16 16,0 3-1-16,-6 5 3 15,0 3 0-15,-7 6-4 16,2 0-2-16,-8 4 2 16,0 10 2-16,-1 0-2 15,1 0-6-15,5 0-5 16,1 12 4-16,7 17 3 0,-7 3 0 15,4 2 3 1,0-6 1-16,-1 1 2 0,1-15-2 16,1-3 1-16,-3-11-3 15,6 0 5-15,-1 0-3 16,6 0 8-16,-3-14-3 16,-3-11 4-16,-1-7-9 15,-2 1 3-15,-4-8 2 16,-2 3 1-16,-7 5 0 15,0 11 5-15,0 8 10 16,0 6 14-16,0 6-16 16,0 0-15-16,0 0-4 15,0 0-7-15,0 0-2 16,-7 26-1-16,1 5 10 16,0 10 15-16,6-8-15 0,0 0 0 15,0-8 7-15,12-5-7 16,7-8 0-16,0-7-5 15,0-5 9-15,4 0-7 16,3 0 3-16,-4-5 0 16,3-14 4-16,-6-2-4 15,-2 4 0-15,-6-9 4 16,3 1-2-16,-5-5 1 16,1 7-3-16,-1 6 0 15,-2 8-1-15,-4 9 1 16,-3 0-3-16,3 0 2 15,0 4-11-15,-3 21 8 0,3 13 3 16,-3-1 2-16,0-3-2 16,0-4 1-16,0-2 0 15,0-12-1-15,0-2 2 16,0-10-3-16,0-2 1 16,0-2-5-16,3 0 2 15,10 0-2-15,0-10 6 16,6-11 1-16,-4-2 0 15,1 0 2-15,4 0-3 16,-1-3 0-16,6 4 0 16,-6 5 0-16,0 5-1 15,-3 12 0-15,1 0-4 16,-6 0 4-16,6 16-8 0,-4 9 5 16,-4 4-1-16,1-4 6 15,-1-2-1-15,1-9 0 16,-1-5 3-16,4-4-3 15,-1-2 0-15,1 5-2 16,3-8-4-16,-4 0-26 16,-9 0-22-16,-3 0-9 15,0 0 12-15,0 0 10 16,0 0 3-16,0 0 18 16,0 0-8-16,0 0 21 15,0 0 7-15,0 0 0 16,0 0 2-16,0 0 12 0,0 0-11 15,0 0-2 1,0 0 11-16,0 0-3 0,0 0-7 16,0 0-1-16,0 0 2 15,0 0-6-15,0 0-1 16,0 0-26-16,0 0-60 16,0-5-67-16,0-1-31 15,0-6-127-15</inkml:trace>
  <inkml:trace contextRef="#ctx0" brushRef="#br0" timeOffset="-9240">13856 1838 255 0,'0'0'160'16,"0"0"-33"-16,0 0-25 16,0 0-25-16,0 0-6 15,0 0 1-15,0-9-3 0,4-1 33 16,2-3-68-1,0-7-7-15,5 3 30 0,-3-4-28 16,6 3 17-16,-3 0-5 16,6 4-32-16,-4 0 7 15,-1 2-4-15,1 4-12 16,0 2 11-16,-4 3-11 16,-6 3-2-16,0 0 1 15,4 0-3-15,-4 0-4 16,3 17 1-16,-3 9-9 15,-3-2 16-15,0 9-1 16,5-7 3-16,0-1-2 16,4-5 3-16,7-6 7 15,4-2-10-15,-1-6 0 16,6-1 13-16,4-5-13 0,-1 0 0 16,-3 0-47-1,-5-20-35-15,-10-4-52 0,-10-1-116 16,0-6-181-16</inkml:trace>
  <inkml:trace contextRef="#ctx0" brushRef="#br0" timeOffset="-8552">13495 1329 573 0,'0'0'145'0,"0"0"-32"15,0 0-11-15,0 0-14 16,0 0-44-16,0 0-34 0,-35-12-10 15,15 32 1 1,4 12-1-16,2 4 7 0,14-10-6 16,0-6 10-16,0 0-8 15,11-11-3-15,11-3 9 16,8-6 16-16,-5 0 19 16,0 0-4-16,-9-20 8 15,-3-3-7-15,-7-3 4 16,-6-4-23-16,0 2-2 15,-13 6-20-15,-28 5-8 16,-6 6-28-16,-8 11-96 16,14 0-13-16,6 6-222 0</inkml:trace>
  <inkml:trace contextRef="#ctx0" brushRef="#br0" timeOffset="2785">1960 2769 937 0,'0'0'143'15,"0"0"-23"-15,0 0 2 16,0 0-7-16,0 0-52 15,0 0-2-15,0 0-29 16,-6-83-16-16,-22 81 8 16,-18 2-23-16,-4 0 2 15,-4 0-3-15,0 6 0 0,9 14 9 16,8 0-9 0,5-1 0-16,4 4-7 0,8-2 9 15,7-7-2-15,10 4 0 16,3 0-9-16,0 3 5 15,25-1 1-15,11 3 3 16,2-9-9-16,-4 0 9 16,4 4 0-16,-11-7 3 15,-2-3-3-15,-6 10 1 16,-7-7-1-16,-5 9 0 16,-7 6-5-16,0 0 5 15,-4 5-8-15,-21 0 4 0,-3 4 4 16,2 1-1-1,4-10-1-15,6-8-13 0,9-4 14 16,7-14-14-16,0 0-3 16,0 0-16-16,0 0-5 15,0 0 35-15,0 0 1 16,0 0 3-16,0 0-8 16,0 0 8-16,0 6-3 15,0 14-11-15,0 17 10 16,0 20-1-16,0 6 10 15,0 9 1-15,0-1 39 16,7-8-12-16,2-17-7 16,10-3-16-16,14-6 6 15,11-11 9-15,13-6-18 16,-1-9 0-16,5-6 20 0,-4-5-13 16,-2 0 1-16,-5 0-5 15,-5-11-7-15,-8-14 3 16,-4-7-6-16,-14 1-43 15,-6-1-124-15,-13 6-224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1:55:54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 94 749 0,'0'0'187'16,"0"0"-69"-16,0 0-29 15,0 0 26-15,0 0-14 16,0 0-69-16,6-94-18 15,-6 123-13-15,-12 16 0 16,-23 18 28-16,0 3-7 0,10-1-17 16,11-8 1-16,14-2 0 15,0-9-5-15,11-9 4 16,20-11-4-16,10-15 1 16,7-11-1-16,3 0 7 15,0-31 2-15,-1-21-1 16,-6-11-5-1,-2-2 1-15,-10-2 0 0,-4 7-1 16,-9 18 0-16,-5 13-2 16,-9 18 0-16,-5 8-1 15,0 3-1-15,6 0-9 16,5 11-4-16,2 21 5 16,2 5 7-16,-5 0 0 0,-1-5 1 15,-2-7 2 1,-1-5-1-16,-3-14 2 0,3-3-3 15,-3-3 2-15,7 0 1 16,15-9-3-16,14-21 0 16,12-11 8-16,10-8-6 15,-5 9 1-15,-2 6-2 16,-13 8 1-16,-13 15-2 16,-6 8-4-16,-5 3 0 15,5 0-4-15,0 14 3 16,-6 21 0-16,0-1 2 15,-7 0 1-15,1-5-9 0,-4-12-51 16,-3-9-86 0,-3-8-56-16,0 0 15 0,-19-20-114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2:17:46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1088 630 0,'0'0'241'0,"0"0"-55"15,0 0-32-15,0 0-13 16,0 0-33-16,0 0-42 16,-36-105 1-16,36 105-35 15,0 0-15-15,0 0 3 16,0 0-20-16,0 17-4 0,0 29 1 15,0 11 3-15,0 18 16 16,0 4-16-16,0 2 2 16,0-1 7-1,0-9-7-15,0-8-2 0,5-17 0 16,1-14 1-16,-3-17 1 16,-3-5-2-16,3-7 0 15,-3-3 1-15,0 0 2 16,2 0 0-16,-2 0 2 15,5 0-1-15,-2-9 11 16,-3-20-15-16,6-5 1 16,0-5-3-16,4 7 2 0,-4 12 0 15,-3 9-3 1,7 11-16-16,9 0 13 0,9 0-24 16,11 0 17-16,2 22 12 15,-6 10-11-15,-7 2 10 16,-6 0 0-16,-11-5 0 15,-11 0-1-15,0-10-4 16,0-1 7-16,-33 2 2 16,-8-9-2-16,-9 3-1 15,4-4-11-15,2-5-19 16,9-2-25-16,7-3-49 16,11 0-58-16,14 0-22 15,3-6-60-15,17-14-293 16</inkml:trace>
  <inkml:trace contextRef="#ctx0" brushRef="#br0" timeOffset="2440">492 1486 685 0,'0'0'189'16,"0"0"-51"-16,0 0 4 15,0 0-48-15,0 0-37 16,0 0 11-16,-36-51-21 16,27 51-17-16,-1 0-16 15,-2 0-4-15,-1 6-10 0,1 17 0 16,2 11-2-16,7 6-3 16,3 6 5-16,0 0 0 15,6-7 0-15,20-5 2 16,5-10-7-16,-3-10 2 15,2-9-14-15,-5-5 9 16,-6 0-9-16,-6 0 17 16,-1-5 5-16,-5-21 5 15,-1-8 6-15,-3-12-11 16,0-8 2-16,-3-6 15 16,0 3-16-16,-3 5 7 15,-19 18 1-15,0 14-3 16,-3 8 13-16,3 6-19 0,3 6-4 15,-3 0 5 1,3 0-6-16,2 24-1 0,7 13-1 16,4 8 2-16,6 4-8 15,0-3 7-15,3-9 1 16,22-5 0-16,8-10 1 16,2-9-1-16,6-3 0 15,6-10 1-15,5 0 5 16,-2 0-6-16,2-14 0 15,-11-7 6-15,3-1-5 16,-6-4 0-16,-4 1 1 16,-4-1-2-16,-8 6 8 0,-6 5-8 15,-7 6 0 1,-3 7 1-16,-6-1-1 0,4 3-4 16,-4 0 3-16,0 0-11 15,3 0 11-15,-3 0-13 16,6 0 14-16,0 3-4 15,-6-1 4-15,3-2 0 16,-3 0 0-16,0 0 2 16,0 0 6-16,0 0-7 15,0 0 2-15,0 0 17 16,0 0-16-16,-9 0 2 16,-4-5-6-16,-2-1 0 15,2 6-7-15,-1 0 1 16,3 0 3-16,-3 11-1 0,1 13-4 15,7 10 8-15,6 0 0 16,0 1-1-16,0-7-5 16,0-2 4-16,22-6-2 15,5-5 1-15,-2-5-12 16,0-10 5-16,-3 0-1 16,0 0 7-16,-3-5 0 15,-5-15 4-15,-6-6 0 16,-8 1 6-16,0-7-5 15,0 0 3-15,-22-1-2 16,-3 4-2-16,0 5 9 16,3 11-9-16,6 9 0 0,3 4-3 15,-6 0-3-15,-1 15-3 16,1 16 7-16,10 6 4 16,9 1-5-16,0-7 3 15,0-2 0-15,22-6-10 16,11-9 10-16,1-5-17 15,4-9-1-15,3 0 14 16,1-4-1-16,2-24 5 16,-3-3 0-16,5-7 2 15,-9-7 3-15,-8-7-1 16,-10-6 9-16,-16-7-2 16,-3-3 27-16,0-1-25 15,0 9-2-15,-6 12 15 16,-7 13-11-16,0 19 4 0,1 4-5 15,2 12-9-15,1 0-2 16,-4 12-3-16,-4 35-6 16,6 21-2-16,-3 14 12 15,14-3-4-15,0-4 0 16,0-10 0-16,14-8 0 16,8-14 0-16,3-9 0 15,3-13-4-15,4-10 5 16,1-5-1-16,-2-6 0 15,4 0 1-15,-4 0-3 16,-5-9 2-16,-1-5 0 16,-8-6 9-16,-3-6-8 0,-3-7 2 15,-8-8-2 1,-3-2 0-16,0 2 3 0,0 11-4 16,-3 7 0-16,-8 11 0 15,3 10 0-15,2 2 0 16,3 0 0-16,-2 0-3 15,5 0 2-15,-3 24-20 16,3 17 21-16,0 10 2 16,0 2 0-16,0-8-2 15,19-3 0-15,1-7 0 16,-4-9 1-16,0-6-1 16,-4-9 0-16,4-5-1 15,6-6 7-15,8 0-6 0,4 0 4 16,1-15-2-1,3-10 5-15,0-12-7 0,1-3 0 16,2-5-2 0,-4-2 10-16,-2 4-8 0,-5 4 0 15,-11 13 3-15,-7 13-3 16,-6 6 0-16,-2 7-6 16,5 0 2-16,4 7-7 15,2 14 7-15,1 14 0 16,-3 1 4-16,-7-4-4 15,2-3 4-15,-3-9 0 16,1-12-3-16,-3-3 6 16,0-5-3-16,-3 0 1 15,0 0 0-15,0 0 12 0,0 0-10 16,0-7 1 0,0-13 4-16,0-9-6 0,-12-5-2 15,-1-1 0-15,1 4 0 16,2 14 2-16,-3 11-2 15,7 6-1-15,-10 0-5 16,-9 17-10-16,-3 23 11 16,-8 11 2-16,14-6 6 15,12-7-8-15,10-4 5 16,0-9 0-16,4-3-2 16,21-6 2-16,3-6 0 15,2-8-1-15,-5-2 4 16,3 0 0-16,-2 0-1 0,-6-20-2 15,-6-10 12 1,-6 3-9-16,-8-10 0 0,0-1 8 16,0-2-10-16,-14 7 15 15,1 7-16-15,4 5 0 16,-1 16 19-16,7 2-17 16,3 3 3-16,0 0-5 15,0 0-12-15,0 34 11 16,0 6-6-16,13 6 7 15,12 0 1-15,5-12 5 16,-8 0-6-16,-3-10 0 16,-4-8 0-16,-2-4-1 0,-4-10 1 15,1-2 0-15,6 0 2 16,-1 0 2-16,9-5-4 16,4-20 3-16,3-10 0 15,1-5 4-15,1 0-7 16,-5 5 0-16,-9 10-1 15,-6 11 4-15,-7 7-6 16,0 7 3-16,1 0-5 16,5 0 1-16,4 9-7 15,0 11 11-15,-7 1-7 16,2 0 9-16,-6-2-2 16,-2-5 0-16,3-3 5 15,-1-5-8-15,-2 0 3 16,0-4 0-16,-1-2 0 0,1 0 0 15,3 0 0-15,5 0-2 16,5-11 4-16,6-12-6 16,6-6 4-16,1 7 0 15,-4-1 2-15,3 5-2 16,2 10-1-16,-5 6-2 16,3 2 3-16,4 0-5 15,-4 0 0-15,2 22 5 16,-8 4-6-16,0-3 6 15,-6-3 0-15,-4-7-1 16,-5-3-46-16,2-5-50 16,5-2-66-16,-6-3-95 15,-2 0-138-15</inkml:trace>
  <inkml:trace contextRef="#ctx0" brushRef="#br0" timeOffset="3423">3688 1388 559 0,'0'0'257'15,"0"0"-117"-15,0 0-5 16,0 0-11-16,0 0-44 0,0 0-9 16,0-54-39-1,0 54-14-15,0 0-18 0,9 26-1 16,4 11 1-16,3 12 2 16,3 0 5-16,-1-1 5 15,1-7-12-15,0-7 0 16,-5-14 5-16,-6-9-4 15,0-11-1-15,-5 0 5 16,0 0-4-16,0 0 18 16,4-4 7-16,2-21 37 15,7-11-10-15,3-13-45 16,6-9 2-16,0-7-6 16,8 2-1-16,-8 15 0 15,-9 10-3-15,-10 18-6 16,-3 15 3-16,-3 2-34 15,0 3-40-15,3 0-72 0,7 22-109 16,-4 16 39-16,4-1-295 16</inkml:trace>
  <inkml:trace contextRef="#ctx0" brushRef="#br0" timeOffset="3681">4186 1383 524 0,'0'0'193'15,"0"0"-37"-15,0 0-25 16,0 0-9-16,0 0-24 16,0 0-28-16,7-51-4 0,-7 51-42 15,0 0-23-15,0 6-1 16,3 22 0-16,3 9 8 16,0 6-6-16,1 3 0 15,-4-3 9-15,0-4-8 16,0-1-6-16,3-12 0 15,-1-15-114-15,0-5-75 16,4-6-23-16,5 0-15 16,5-23-126-16</inkml:trace>
  <inkml:trace contextRef="#ctx0" brushRef="#br0" timeOffset="4019">4332 1114 368 0,'0'0'183'0,"0"0"-59"16,0 0-20-16,0 0 22 16,0 0-52-16,0 0-22 15,-92-80-27-15,82 89-20 16,4 18-6-16,3 6 1 16,3-1 0-16,0 0 0 15,0-10 4-15,14-7-4 16,0-4 0-16,5-8 2 15,1-3 7-15,-1 0 5 16,-3 0 4-16,-3-18 41 16,-1-7-3-16,-6-4-22 15,-6 0-1-15,0 0-20 0,0 11-3 16,-3 2-10-16,-12 11-16 16,-4 5 14-16,3 0-77 15,3 14-62-15,10 24 8 16,3 10-113-16,0 7-342 15</inkml:trace>
  <inkml:trace contextRef="#ctx0" brushRef="#br0" timeOffset="4399">4618 1489 522 0,'0'0'226'0,"0"0"-75"16,0 0-20-1,0 0-46-15,0 0-28 0,-9-151 22 16,-4 131-38-16,1 6-8 16,-1 5-10-16,7 6-13 15,3 3-1-15,3 0-9 16,-8 0-18-16,-1 18 17 16,2 12-6-16,4 11 5 15,3 1 0-15,0-6 4 16,22 3 0-16,8-4-2 15,5-1 1-15,-4-3 0 16,4-2-1-16,-7-4 0 16,2 1 0-16,-11-6 4 0,-10-3-4 15,-6-5 0 1,-3-4 0-16,0-2-1 0,0 2 4 16,-22 1-3-16,-14-3 0 15,-2 0-78-15,7-6-70 16,9 0-34-16,12 0-29 15,10-12-49-15</inkml:trace>
  <inkml:trace contextRef="#ctx0" brushRef="#br0" timeOffset="4471">4618 1489 424 0</inkml:trace>
  <inkml:trace contextRef="#ctx0" brushRef="#br0" timeOffset="4631">4618 1489 424 0,'235'-74'164'0,"-232"71"-52"0,0 0 13 0,0 3-26 0,2 0-67 0,4 0-1 15,-1 9 22-15,6 17-9 16,-1 7 2-16,-4 11-21 16,-3-4 6-16,1 0-12 15,-7 0-17-15,0-12 16 16,0-2-18-16,0-12 4 16,3-8-4-16,-3-3-33 15,0-3-121-15,0 0-26 16,0-3-127-16</inkml:trace>
  <inkml:trace contextRef="#ctx0" brushRef="#br0" timeOffset="4951">4859 1223 315 0,'0'0'225'0,"0"0"-90"0,0 0-19 15,0 0-11-15,0 0-42 16,0 0-45-16,-69-38-18 15,62 47 0-15,7 12 0 16,0-5 3-16,0 5-3 16,0-12 0-16,0-3 0 15,16-4 15-15,-3-2 31 16,3 0 17-16,-4 0 13 16,-1-6-20-16,-9-8 8 15,-2-6-11-15,0-3-31 0,0 2-1 16,-16 3-21-16,0 6-2 15,1 6 2-15,2 6-21 16,-3 0-61-16,10 20-62 16,6 20-24-16,0 6-64 15,6 5-486-15</inkml:trace>
  <inkml:trace contextRef="#ctx0" brushRef="#br0" timeOffset="6131">5254 1235 599 0,'0'0'172'0,"0"0"-49"16,0 0 16-16,-23-163-29 0,14 137-23 16,3 9-24-16,2 12-3 15,4 1 6-15,0 4-59 16,0 0-7-16,0 32-20 15,0 19 20-15,0 18 8 16,0 2-3-16,0 4-4 16,0-4 17-16,0 0-17 15,0-8 2-15,0-8 0 0,0-6 4 16,0-12-4 0,4-12-3-16,5-7-28 15,-3-13-18-15,-2 1-58 16,-4-6-1-16,0 0 11 15,0-15 8-15,0-19 20 0,-23-3 29 16,-5-3-23-16,-3 6 58 16,1 3 2-16,5 7 0 15,9 10 15-15,7 5 17 16,5 4 20-16,4 5-21 16,0 0-25-16,13 0-2 15,28 0-3-15,17 0 14 16,8 0 12-16,0-3 3 15,-1-9 16-15,-18 1-6 16,-16 3-9-16,-12 2 28 0,-5-6-13 16,-9-2 25-1,-5-6-15-15,0-3-9 0,0 1-14 16,0-2-18-16,-5 8-4 16,-15 4 0-16,4 4-11 15,7 8 0-15,3 0-10 16,-4 0 1-16,4 26 0 15,-1 16 9-15,7 7 0 16,0-1 1-16,0-8 2 16,26-6-3-16,2-9 0 15,5-10 2-15,1-6-2 16,4-9 0-16,0 0 0 16,7 0 4-16,-7-11-1 15,-3-12 0-15,-4-6-2 16,-1 0 3-16,-2-5 0 15,-6 9-4-15,-6 5 0 0,-6 7 3 16,-7 8-3-16,0 5-1 16,3 0-7-16,4 0-12 15,-1 18 18-15,4 8-15 16,-7-7 12-16,0-5-6 16,-1-4 11-16,-5-8 0 15,0-2 0-15,0 0 0 16,0 0 15-16,0 0-10 15,-5 0 1-15,-14-17 0 16,1 0-5-16,2 2-1 16,0 1 0-16,-3 6 5 0,3-1-10 15,-1 9 4 1,6 0-19-16,-3 0 17 0,3 23-10 16,3 8 13-16,5 7-4 15,3-1 8-15,0-6-7 16,3-5 3-16,24-9 0 15,1-11-8-15,0-6 7 16,1 0 1-16,-1-3 10 16,2-21-8-16,-8-3 18 15,0-14-10-15,-7-10 4 16,-5-9 20-16,-7-9-8 16,-3-5 3-16,0-3-3 15,0 5-19-15,0 9 20 16,-9 18-24-16,-1 19 4 0,4 18 20 15,3 4-25-15,3 4 0 16,0 0-2-16,0 29-25 16,0 28 22-16,0 21 3 15,0-1 0-15,0-3 3 16,15-6 0-16,8-5-3 16,-1-7 0-16,6-12-32 15,8-6-80-15,5-12-115 16,12-15-197-16</inkml:trace>
  <inkml:trace contextRef="#ctx0" brushRef="#br0" timeOffset="6622">6387 1427 734 0,'0'0'230'0,"0"0"-134"15,0 0 59-15,0 0-63 16,0 0-41-16,0 0-12 16,86-67-39-16,-23 56 0 15,5 2 3-15,-2 7 3 16,-11-2-6-16,-14 4 0 16,-7 0 4-16,-15 0 0 15,-8 0 1-15,-9 0-5 0,-2 0 29 16,0-2-12-16,0-4 27 15,0-8-3-15,-25 0-28 16,-13-6-8-16,-10 3-5 16,3 3 0-16,14 5-2 15,9 2 7-15,12 5-5 16,4-1 0-16,6 3 2 16,0 0 0-16,0 0-2 15,0 0 0-15,3 0-9 16,25 0 10-16,10 0-1 15,14 9 0-15,-5 3 0 16,-3 2 6-16,-8 3-6 16,-1 0 0-16,-13 3-3 0,-3-1 8 15,-10 2-6-15,-9 5 1 16,0-1-10-16,-22 0 3 16,-22 8-98-16,-11-2-92 15,-8 4-105-15</inkml:trace>
  <inkml:trace contextRef="#ctx0" brushRef="#br1" timeOffset="14967">7801 753 694 0,'0'0'180'16,"0"0"-46"-16,0 0-42 15,0 0-11-15,0 0-21 16,0 0-24-16,-3-10-21 16,3 10 19-16,0 0-24 15,19 0 4-15,25 0-8 16,30 0 10-16,27 0 15 16,23 0-19-16,19 5-1 15,19 5 14-15,17-5-23 0,8-5 16 16,6 0-5-16,1 0-6 15,-4 0 13-15,-11 3-17 16,-14 0-1-16,-14-1 10 16,0 1-8-16,-2 0-4 15,-1-3 4-15,3 0-3 16,-2 6 11-16,4 0-11 16,12-3-1-16,6-3 19 15,0 0-12-15,4 0 6 16,-10 0-1-16,-3 0-11 15,-9 0 9-15,-7-12-10 16,-3 1 0-16,-7 0 4 16,4-7-3-16,3 3-1 0,0-1 0 15,-3 2 1 1,-9-4 3-16,-18 7-4 0,-14 2 0 16,-22 3 0-16,-20 6 2 15,-13 0-2-15,-16-2 0 16,-3 2 1-16,2-3 3 15,1-3-4-15,4 0 0 16,-4 4 1-16,-6-4-1 16,-8 6-9-16,-11 0-42 15,-3 0-72-15,0 0-35 16,-19 0-86-16,-39 0-85 16</inkml:trace>
  <inkml:trace contextRef="#ctx0" brushRef="#br1" timeOffset="15674">8008 850 112 0,'0'0'124'0,"0"0"-84"16,0 0-40-16,0 0-26 16</inkml:trace>
  <inkml:trace contextRef="#ctx0" brushRef="#br1" timeOffset="17171">8008 850 64 0,'-120'-44'310'0,"120"35"-159"16,0 1-21-16,0-1-30 16,0 3 18-16,0 1-20 15,0 5-34-15,0-3 22 16,0 3-9-16,0 0-29 16,0 0 18-16,0 0-31 15,0 0-23-15,0 0 2 16,0 0-9-16,0 5-8 15,0 27 6-15,0 17 1 16,0 8 32-16,0 9-17 16,0 8 8-16,0 0 5 15,5 7-27-15,15 1 17 0,-4-4-22 16,3-4 6-16,3-9 8 16,-3-5-14-16,3-5 0 15,-2 2 6-15,-6-3-1 16,0-2-2-16,-6-6 1 15,-3-12 4-15,-2-14 1 16,0-9-6-16,0-7-3 16,-3-4 4-16,0 0 0 15,0 0 1-15,0 0-5 16,3 0 5-16,0 0-2 16,-3 0-3-16,0 0 0 15,0 0 2-15,0 0 5 0,4 0-11 16,2 0 4-16,13 5-5 15,6 0 5-15,13 1 4 16,7 1-2-16,9-7 3 16,9 0-1-16,7 0-5 15,6 0 1-15,4 0 0 16,2 0 5-16,7-3-5 16,13-7 0-16,10 2 2 15,11-6 4-15,14 5-5 16,-1 4-1-16,1 1 0 15,-10 4-5-15,-15 0 5 16,-11 0 0-16,-3 0-3 16,-3 0 6-16,10-2-4 0,10-1 1 15,6 3 0 1,14 0-4-16,8 0 4 0,8 0 0 16,-3 0 0-16,-5 0 5 15,-6 3-2-15,-16-1-3 16,-7 2 0-16,-13 1 0 15,8-5 0-15,-1 3 0 16,3-3 2-16,6 3-2 16,1-3 0-16,0 0-4 15,6 0 4-15,3 0-1 16,10-11 1-16,1-4 0 16,-1 3-2-16,-3 4 7 0,-10 2-7 15,-6-3 2 1,-2 9 0-16,2-5 0 0,3 3 0 15,-3 2 0-15,-7-6 3 16,-7 0-3-16,-5 0 5 16,-3 3-5-16,0 1 2 15,-11 2-6-15,-5 0 5 16,-11 0-1-16,-9 0 0 16,-2 0-1-16,-8 0-2 15,4 0 3-15,7 0 0 16,11-4 1-16,2-6-1 15,8 4 0-15,1-3-3 16,-4-6 8-16,4 1-6 16,-1 0 1-16,-8 3 0 15,-8-1 0-15,-11 4 0 0,-14 2 0 16,-16 0-2-16,-9 0 6 16,-7 1-1-16,-3-4-3 15,7 3 0-15,-2-2 8 16,0-3-6-16,3-1-2 15,-5 0 14-15,1 1-9 16,-7 0 20-16,3-4-13 16,-6-6-4-16,3-4 13 15,-3-9-20-15,0-6-1 16,0-6 9-16,0-2-6 16,0-1-4-16,-15-5 1 15,-1 0 0-15,2 2 3 0,-2 3-3 16,2 1 0-1,-6 2-1-15,1 4 6 0,3-6-3 16,0 9-2-16,4 0 0 16,-1 1 4-16,7 4-4 15,-2 3 0-15,6 5-2 16,-1 1 10-16,0 5-12 16,-3-1 4-16,-2 4 0 15,0-3-1-15,-9 0 1 16,4 3-1-16,-2 1-3 15,2 3 8-15,4 5-4 16,-1 2 0-16,4 0 0 16,-4 0-7-16,-9 4 7 15,-12-4-2-15,-21 6-2 16,-28 0 3-16,-24 0 1 0,-29 0 0 16,-29 0 0-16,-29 0-14 15,-19 0 2-15,-5 0-19 16,-1 0-15-16,-1 0-28 15,8 0 3-15,-6 0-69 16,7 0-91-16,1-6-197 16</inkml:trace>
  <inkml:trace contextRef="#ctx0" brushRef="#br1" timeOffset="18108">9285 835 596 0,'0'0'241'15,"0"0"-129"-15,0 0 17 16,0 0 4-16,0 0-33 16,0 0-22-16,0-64-69 15,0 64-6-15,13 21-6 16,3 16 6-16,9 18 17 16,3 4 7-16,2 10-8 0,0 2 17 15,0 6-12 1,-8 1-15-16,0 2 22 0,-7-3-22 15,-2-8-4-15,0-3-1 16,-4-7 0-16,2-10 4 16,-8-4-8-16,2-10 0 15,-5-4-9-15,0-2-4 16,0-3-96-16,0-3-90 16,6-7-105-16,13-10-253 15</inkml:trace>
  <inkml:trace contextRef="#ctx0" brushRef="#br1" timeOffset="18469">10381 872 704 0,'0'0'132'0,"0"0"-35"15,0 0-13-15,0 0-20 16,0 0-29-16,0 0-22 16,9 51 44-16,-9-8-15 15,3 6-8-15,4 6 15 0,2 4-16 16,7 10-2-16,3 11 1 15,-3 0-15-15,4 0 8 16,-1-3-19-16,-4-8-5 16,1-9 9-16,-3-9-8 15,-7-2-2-15,0-7-30 16,-6-4-192-16,0-7-190 16</inkml:trace>
  <inkml:trace contextRef="#ctx0" brushRef="#br1" timeOffset="18867">11744 946 599 0,'0'0'182'0,"0"0"-71"15,0 0-6-15,0 0 26 16,0 0-54-16,0 0-54 16,3-14-13-16,-3 28 14 0,0 17-13 15,0 16 43-15,3 1-9 16,0 9-13-16,3 3 1 15,4 8-10-15,-7-1-13 16,3 4 21-16,-2-6-28 16,-1-2 4-1,-3-5 0-15,6-7-1 0,0-2-5 16,-3-3-1-16,4-3-9 16,-7-4-47-16,0 0-223 15,0-6-299-15</inkml:trace>
  <inkml:trace contextRef="#ctx0" brushRef="#br1" timeOffset="20320">12951 714 629 0,'0'0'223'16,"0"0"-54"-16,0 0-44 15,0 0 16-15,0 0-45 16,0 0-32-16,3-11 0 16,-3 11-26-16,0 0-12 15,3 0-16-15,-3 26-7 16,0 25 2-16,0 21 12 16,0 8-6-16,0 5 23 0,0 1-28 15,6 0 5 1,7-6-2-16,0-5-8 0,2-13 9 15,1-9-10-15,0-9 0 16,-2-6-2-16,-6-5-5 16,-5-3-80-16,-3-7-169 15,0-12-300-15</inkml:trace>
  <inkml:trace contextRef="#ctx0" brushRef="#br1" timeOffset="21195">8767 408 401 0,'0'0'329'16,"0"0"-204"-16,0 0-35 16,0 0 23-16,0 0-35 15,0 0-2-15,-16-28-17 0,16 28-51 16,0 0 6 0,0 0-14-16,0 0 5 0,-3 5-11 15,3 24-5 1,0 9 11-16,0 2 4 0,0-9-2 15,0-4-2-15,22-8 0 16,3-8 3-16,5-5 4 16,-2-6-4-16,0 0 1 15,-2-8 18-15,-11-15-16 16,1-7 2-16,-5-1 4 16,-11-2 4-16,0-11 33 15,0 2-42-15,0 1-2 16,-23 4 6-16,-3 11-11 15,-2 12 0-15,3 11-1 16,-5 3-16-16,2 0 15 16,3 34-95-16,6 4-132 0,15 2-93 15</inkml:trace>
  <inkml:trace contextRef="#ctx0" brushRef="#br1" timeOffset="21482">9847 274 769 0,'0'0'128'0,"0"0"-18"0,0 0 0 16,0 0-41-16,0 0-34 15,0 0-35-15,-16-9 7 16,13 37-7-16,0 5 0 16,-4 5 6-16,1 1 1 15,0-2-10-15,-1 2 3 16,4-1-11-16,3-5-141 16,0-3-204-16</inkml:trace>
  <inkml:trace contextRef="#ctx0" brushRef="#br1" timeOffset="21911">10766 420 429 0,'0'0'264'15,"0"0"-179"-15,0 0-27 16,0 0 36-16,0 0-49 16,0 0-37-16,38-6 4 0,-26 6-9 15,1 12 15 1,-4-1-15-16,-2 5-1 0,-7 8 25 15,0 2-22-15,0 8 7 16,0 1 3-16,-16 1-15 16,0-4 11-16,-1-9-11 15,9-3 3-15,0-8 2 16,8-7-5-16,0 4 0 16,0-1 0-16,8 0 5 15,17-1 3-15,13-7-8 16,16 0 0-16,10 0-43 15,-1 0-144-15,-5-9-425 16</inkml:trace>
  <inkml:trace contextRef="#ctx0" brushRef="#br1" timeOffset="22480">11994 294 520 0,'0'0'80'16,"0"0"-22"-16,0 0 17 16,0 0-32-16,0 0-18 15,0 0-25-15,67-20 9 16,-45 20 9-16,-3 0 10 16,-3 0 0-16,-2 0-15 15,-6 0-10-15,-5 0 29 16,-3 0-27-16,0 9-1 15,0 2 0-15,0 9-1 16,-3 0 12-16,-5-8-10 16,-3-1-4-16,11-2 8 0,0 0-9 15,0 1 0-15,0 2 4 16,16-3-4-16,12 2 11 16,2 1-10-16,-2-4 1 15,1 3 7-15,-4-1-9 16,-5-2 0-16,-9 0 5 15,-3-3-5-15,-5-1 12 16,-3-1-1-16,0-3-9 16,0 3 13-16,0 5-14 15,-25 6-1-15,-11 4 11 16,-2-4-11-16,3 0-61 16,10-5-142-16,16-6-363 15</inkml:trace>
  <inkml:trace contextRef="#ctx0" brushRef="#br1" timeOffset="23014">13704 31 515 0,'0'0'207'0,"0"0"-119"0,0 0-5 16,0 0 21-16,0 0-35 15,0 0 17-15,6-31-22 16,-6 31-41-16,0 0-23 15,0 14-3-15,0 9 3 16,0 12 4-16,0-4 0 16,0 2-4-16,0 3 1 15,16-11 1-15,9-5 13 16,3-6-15-16,4-5 1 16,4-9 15-16,-5 0-15 15,1 0 0-15,-10-3 9 0,-3-17-9 16,-5 0 9-16,-8-5-9 15,-3 5 3-15,-3 2 27 16,0 10 5 0,0 5 9-16,0 3-14 0,0 0-22 15,0 0-9-15,0 0-1 16,0 0-16-16,0 31 13 16,0 9 4-16,0 6 0 15,0 0-1-15,0 2 0 16,0-2-141-16,0-6-201 15</inkml:trace>
  <inkml:trace contextRef="#ctx0" brushRef="#br1" timeOffset="29628">8605 1389 410 0,'0'0'306'0,"0"0"-153"16,0 0-24-16,0 0 2 16,0 0-2-16,0 0-53 15,0 0-15-15,6 0-11 16,-6 0-34-16,0 8 8 16,0 22-18-16,3 2 42 15,7 7-11-15,-4 1-30 16,8 3 7-16,-3 0 4 15,0-6-14-15,0-3 14 0,0-8-18 16,-8-12 0 0,0-5 9-16,-3-7-9 0,0-2 0 15,0 0 5-15,0 0-1 16,0 0 24-16,0 0-7 16,0-28-7-16,0-7 8 15,-3-10-22-15,0-9 0 16,3-3 0-16,0-11 1 15,0-2 3-15,0-1-4 16,6 0 0-16,10 16-10 16,-3 15 10-16,-1 17-7 15,1 15 2-15,9 4-14 16,9 4 4-16,8 0-13 0,12 0-33 16,-7 4-23-1,-2 21-105-15,-7 1-84 0,-16 2-103 16</inkml:trace>
  <inkml:trace contextRef="#ctx0" brushRef="#br1" timeOffset="29816">8784 1572 247 0,'0'0'219'0,"0"0"-125"16,0 0 8-16,0 0-6 15,0 0-36-15,0 0-38 16,154-14-5-16,-102 8-17 0,-8 2-14 16,-3-1-188-1</inkml:trace>
  <inkml:trace contextRef="#ctx0" brushRef="#br1" timeOffset="30409">9968 1349 448 0,'0'0'241'0,"0"0"-77"16,0 0-24-16,0 0-32 15,0 0-46-15,0 0-22 16,0-5-17-16,0 21-14 15,0 13 43-15,3 5 17 0,6 3-29 16,1-2-25 0,-1 3-3-16,2-4 10 0,-6-12-18 15,1-7-2-15,-3-7 13 16,2-8-14-16,-5 0 3 16,0 0 4-16,0 0 3 15,0 0 39-15,0 0-5 16,0-14-19-16,0-12-1 15,0-8-22-15,0-3 1 16,0-9 2-16,0-8-4 16,0-1 3-16,0 1-5 15,0 5 0-15,0 12-1 16,0 9 1-16,0 14-1 16,0 5 1-16,3 6-16 15,19 3 3-15,13 0-50 0,2 0-50 16,-2 8-26-1,-13 24-76-15,-14 2-44 0,-8 1-69 16</inkml:trace>
  <inkml:trace contextRef="#ctx0" brushRef="#br1" timeOffset="30498">9968 1349 292 0</inkml:trace>
  <inkml:trace contextRef="#ctx0" brushRef="#br1" timeOffset="30577">9968 1349 292 0,'15'140'142'0,"-15"-140"-110"0,22 0 79 0,5 0-26 16,1 0-31-16,7 0-25 0,6 0-29 16,3 0-1-1,1 0-5-15,-4-5-238 0</inkml:trace>
  <inkml:trace contextRef="#ctx0" brushRef="#br1" timeOffset="31120">10956 1421 516 0,'0'0'402'0,"0"0"-245"0,0 0-5 15,0 0-27-15,0 0-21 16,0 0-64-16,5-49-9 16,-5 49 15-16,0 0-39 15,0 0 4-15,0 0-11 16,0 17 1-16,0 9-4 16,5 3 3-16,1 2 0 15,0-3 7-15,-3-4-4 16,4-3-3-16,-7-2 0 15,3-8 0-15,-3-5 2 16,0-4-2-16,0-2 0 16,0 0 4-16,0 0 3 0,0 0-7 15,0 0 6-15,0 0 2 16,0-12 23-16,0-14-31 16,-3-4 0-16,-7-4 3 15,4-4-3-15,6-2 0 16,0-6 0-16,0-4 6 15,6-5-20-15,19 0 13 16,7 10-13-16,-4 7 10 16,-1 16-22-16,-13 10 10 15,3 12-8-15,-1 0-30 16,3 0 20-16,0 31-47 16,-7 4-72-16,-5 8-41 15,-7 0-77-15,0 3-272 0</inkml:trace>
  <inkml:trace contextRef="#ctx0" brushRef="#br1" timeOffset="31215">10956 1421 432 0</inkml:trace>
  <inkml:trace contextRef="#ctx0" brushRef="#br1" timeOffset="31292">10956 1421 432 0,'-39'114'130'0,"39"-114"-111"0,6 0 24 0,30 0 15 16,12 0-15-16,11 0-3 15,9-2-18-15,-5-10-22 16,-8 0-20-16,-18 1-484 0</inkml:trace>
  <inkml:trace contextRef="#ctx0" brushRef="#br1" timeOffset="31863">12277 1441 397 0,'0'0'390'16,"0"0"-245"-16,0 0-21 16,0 0 7-16,0 0-31 15,0 0-41-15,-29-63-19 16,29 63-6-16,0 0-28 16,0 11-6-16,-3 18 6 15,0 2-1-15,3-3 22 16,0-2-20-16,0-2-6 15,0-8 20-15,0-3-20 16,0-6 6-16,0-7-7 16,0 0 1-16,0 0 12 0,0 0-5 15,0 0 29-15,0 0 21 16,-3-20-38-16,-7-11 1 16,7-6-21-16,0-9 1 15,0-5 4-15,3-7-5 16,0 5 0-16,0 4-3 15,0 6 13-15,6 9-14 16,16 7 4-16,4 8-7 16,8 2-2-16,8 11 0 15,3 6-30-15,2 0-13 16,-8 0-80-16,-11 16-23 16,-15 13-77-16,-13 0-43 15,0 0-347-15</inkml:trace>
  <inkml:trace contextRef="#ctx0" brushRef="#br1" timeOffset="31953">12277 1441 396 0</inkml:trace>
  <inkml:trace contextRef="#ctx0" brushRef="#br1" timeOffset="32028">12277 1441 396 0,'17'-46'218'0,"-17"46"-115"0,0 2-16 0,11-2 5 0,19 0-51 0,1 0-33 16,10 0-7-16,8 0-1 15,1 0-119-15,1 0-402 16</inkml:trace>
  <inkml:trace contextRef="#ctx0" brushRef="#br1" timeOffset="32560">14111 1049 787 0,'0'0'235'0,"0"0"-99"0,0 0-32 15,0 0 7 1,0 0-64-16,0 0 5 0,-23 21-22 15,16 6-17-15,1 2 18 16,3 5-25-16,0 4 6 16,-1-5 13-16,4 5-19 15,0-6 5-15,0-3-8 16,0-10 2-16,0-10-1 16,0-7-4-16,0-2 0 15,0 0 8-15,0 0-5 16,0 0 22-16,0 0 3 15,0-22-16-15,0-10 12 0,0-7-22 16,0-7 1 0,0-8-3-16,0-4 6 0,0-5-8 15,7 3 2 1,15 0 0-16,6 12-6 0,5 5 6 16,-2 17-7-16,1 6 5 15,1 8-11-15,0 12 6 16,9 0-15-16,-4 0-29 15,-9 12-12-15,-11 23-78 16,-10 9 7-16,-8 6-65 16,0-5-105-16,-26 1-206 15</inkml:trace>
  <inkml:trace contextRef="#ctx0" brushRef="#br1" timeOffset="32638">14111 1049 525 0</inkml:trace>
  <inkml:trace contextRef="#ctx0" brushRef="#br1" timeOffset="32718">14111 1049 525 0,'-8'143'140'0,"8"-143"-28"0,13 0 9 0,15 0-79 0,18 0 1 0,4 0-11 15,11 0-22-15,2 2-10 16,-3-2-34-16,-8 0-272 16</inkml:trace>
  <inkml:trace contextRef="#ctx0" brushRef="#br1" timeOffset="54696">21048 1916 541 0,'0'0'190'0,"0"0"-81"15,0 0-23-15,0 0 36 16,0 0-2-16,0 0-53 16,0 0 14-16,0 0-62 15,19-83-3-15,9 42 42 16,8-10-31-16,5-7 4 15,9-5 1-15,-9-1-27 16,-5 3 8-16,-14 7-3 16,-16 2-8-16,-6 12 16 15,0 11-14-15,0 19-4 0,0 6 7 16,0 4-3-16,-9 0-8 16,-7 20-10-16,-3 14 14 15,4 12 1-15,10 8-1 16,5 4 0-16,0 10 1 15,14 1 0-15,18-1 2 16,5 1-3-16,-5-8 0 16,-4-10-2-16,-6-14 3 15,-8-11-1-15,-8-12 0 16,-2-8 2-16,-4-3-2 16,0-3 0-16,-10 0-7 15,-37 0 3-15,-8 0-4 16,0 0-35-16,8 0-36 15,16 0-19-15,15-15-12 0,16-5-24 16,0-9-13-16,6-5-16 16,38-9 56-16,20 1-63 15,3 1-64-15</inkml:trace>
  <inkml:trace contextRef="#ctx0" brushRef="#br1" timeOffset="56257">21537 1695 29 0,'0'0'175'0,"0"0"10"15,0 0-13-15,0 0-38 16,0 0 14-16,0 0-30 15,130-117-27-15,-117 91-21 16,-4 4-21-16,-6 4 24 16,-3 9-22-16,0 7 1 0,0-1-17 15,-3 3-27-15,-16 0 3 16,0 14-11-16,0 21 0 16,0 10 2-16,4 4-2 15,2 5 0-15,7 7-3 16,6-2 8-1,0 1-6-15,9-14 1 0,20-14 0 16,2-16-4-16,1-16 4 16,-4 0 0-16,-3-2 8 15,-2-28-8-15,-4-6 9 16,-12-12-9-16,2-1 3 16,-9-6 6-16,0 1-7 15,0 4-1-15,-19 6 6 16,-9 10-4-16,-2 10 1 15,5 14-4-15,0 10 0 0,-3 0 1 16,2 14-1-16,4 23-2 16,5 11-2-16,17 7 8 15,0 2-8-15,11 0 4 16,24-15 0-16,9-4 0 16,3-18 0-16,5-17 0 15,8-3 5-15,-4 0-4 16,-4-8 8-16,-11-13-9 15,-13-5 0-15,-9-3 6 16,1-5-5-16,-7-6-1 0,-4 1 5 16,-6-4-4-1,-3 9 17-15,0 8-18 0,0 8 4 16,0 16 21-16,0 2-21 16,0 0-4-16,0 17 0 15,0 27 0-15,0 20-6 16,0 13 6-16,7 1 0 15,21-10-1-15,4-10 4 16,-4-18-3-16,-3-14 0 16,-2-18 0-16,-4-8 5 15,-3 0-5-15,-3 0 0 16,3-17 18-16,-1-12-18 16,-5-2 1-16,-1-9 4 15,-1-3 0-15,-5-6 1 16,-3 7-6-16,0 7 0 0,0 15 9 15,0 8-5 1,0 10-4-16,0 2 0 0,0 14-3 16,0 32-2-16,0 11 3 15,0 6 2-15,5-12 4 16,12-8-4-16,5-11-2 16,0-16 0-16,-3-6 4 15,0-8 6-15,0-2-8 16,3 0 1-16,1-17 6 15,5-17 0-15,-2-6-7 16,-4-12 0-16,-3 1 5 16,-4-6-3-16,1-4-2 0,0 7 0 15,-2 9 0 1,-2 13 1-16,-2 12-1 0,-4 9 0 16,4 11 3-16,2 0-10 15,4 0 3-15,6 31 3 16,-3 15-7-16,-5 11 9 15,-3 0-1-15,0-4 0 16,-2-11 2-16,4-16-2 16,-4-12 0-16,1-9 0 15,5-5-1-15,1 0 5 16,6 0-4-16,7-19 3 16,-1-16 3-16,8-5-2 15,-5-9-4-15,4-5 0 16,1-3-1-16,2-4 2 15,-7 13-1-15,-6 14 0 0,-9 8 1 16,-6 17-2-16,-1 7 1 16,4 2-1-16,-1 0-8 15,2 11 7-15,2 15 1 16,-10 5 0-16,4 1 2 16,-7-9-1-16,-3-9 0 15,0-7 0-15,0-7-1 16,0 0 7-16,0 0-6 15,0 0 2-15,0-1 3 16,-10-19-4-16,-13 0-1 16,1 2 0-16,3 4 0 15,3 5 0-15,10 7 0 0,-3 2-1 16,-4 0-1-16,-3 0-6 16,-3 34 6-16,4 20 2 15,8 6-6-15,7 3 7 16,0-2-1-16,16-13 0 15,19-10 2-15,6-12-3 16,12-16 1-16,5-10 0 16,5 0 3-16,1-8 0 15,-4-23-3-15,-8-4 2 16,-14-8 2-16,-10-5-4 16,-15-4 0-16,-10-5 0 15,-3 8 4-15,0 9 0 16,-16 11-4-16,-9 18 0 0,0 11 2 15,-2 0-4-15,8 20 1 16,1 40 1-16,8 11 0 16,7 4 1-16,3-4-1 15,0-16 0-15,13-6 3 16,18-9 4-16,14-12-7 16,15-5-9-16,11-9-2 15,11-8-154-15,-7-6-154 16,-10 0-136-16</inkml:trace>
  <inkml:trace contextRef="#ctx0" brushRef="#br1" timeOffset="132754">19539 9386 745 0,'0'0'212'0,"0"0"-95"16,0 0 1-16,0 0-9 15,0 0-23-15,0 0-46 16,-38-40-28-16,38 69-12 16,0 19 0-16,0 14 19 15,0 9-4-15,0-4 2 16,0-4-1-16,0-11 3 16,0-13-12-16,0-16-4 15,0-8 1-15,0-13-1 0,0-2 0 16,0 0 2-1,0 0 10-15,0-15-3 0,0-18 13 16,0-16-14-16,0-16-8 16,13-13-2-16,5-5 0 15,1-6 1-15,-3 7-2 16,-5 4-1-16,-8 21 1 16,-3 15 1-16,0 20 5 15,0 15-6-15,0 7-2 16,0 0 1-16,11 0-14 15,13 32-7-15,10 16 20 16,4 24-2-16,3 1 4 16,-11 5-1-16,-12 2 1 15,-8-8 0-15,-10-10 2 0,0-7-2 16,0-13 0-16,-22-7-5 16,-8-12-4-16,5-6-15 15,13-6 4-15,2-11 14 16,10 0 5-16,0 0 1 15,0 0 0-15,0 0-2 16,0 0-6-16,0 0-9 16,0 0-1-16,13-25 11 15,9-8-2-15,6-9 9 16,-5 0 3-16,6-10 1 16,-1 4-3-16,2 4 1 15,-8 13 2-15,-8 11 2 16,-9 14 2-16,-5 6 19 15,0 0-11-15,0 0-16 16,0 0-1-16,0 9-11 0,0 17 11 16,-8 8 1-16,0 3 5 15,5 1-5-15,3-1 1 16,0-1 0-16,0-10-1 16,8-8-1-16,6-10 1 15,-2-8 0-15,1 0 1 16,6 0 6-16,0-20-2 15,3-8-2-15,-3-4 3 16,-2 1-4-16,2-3-2 16,-8-1 3-16,3 3-2 0,-8 7 0 15,-6 4 0 1,0 10 0-16,0 9 2 0,0 2-3 16,0 0 0-16,0 0-3 15,0 0-11-15,0 0 0 16,0 20 7-16,0 8 7 15,6 3 1-15,7 4 0 16,3-1-1-16,3 3 1 16,0-8 0-16,-7-3-1 15,-5-9 0-15,-7-3 0 16,0-3 0-16,0 1-10 16,-32-1-31-16,-12-2-41 15,-8 0-56-15,5-9-82 0,0 0-98 16</inkml:trace>
  <inkml:trace contextRef="#ctx0" brushRef="#br1" timeOffset="133060">19905 9211 555 0,'0'0'70'0,"0"0"20"15,0 0 20-15,0 0-14 16,0 0-3-16,0 0-53 15,0-77-39-15,-3 89 5 16,-2 10-5-16,5-4 1 0,0-4 3 16,0-8 7-1,0-4-3-15,0 1-2 0,0-3 9 16,0 0 7-16,0 0 28 16,0-3 14-16,0-13-19 15,0-4-28-15,0 5-11 16,0 4-7-16,0 5 0 15,0 6-40-15,-3 0-7 16,-2 0-88-16,-1 23-160 16,6 11-511-16</inkml:trace>
  <inkml:trace contextRef="#ctx0" brushRef="#br1" timeOffset="134793">20364 9168 780 0,'0'0'142'0,"0"0"-25"15,0 0 17-15,0 0-17 16,0 0-35-16,0 0-48 16,-14-72-34-16,14 122 1 15,0 10-1-15,0 17 7 16,0 6-7-16,0 3 4 15,3 3 1-15,6-12-1 16,-4-9 1-16,6-16-4 16,-5-21 1-16,-6-14-1 0,3-14-1 15,-3-3 0 1,0 0 3-16,0-9-3 0,0-19-9 16,0-9-29-16,-3-6 19 15,-9-3 14-15,-1 0 2 16,7 1 2-16,3 7-2 15,-2 15-15-15,5 12 17 16,0 7 1-16,0 4 0 16,0 0-5-16,5 0-12 15,26 0 3-15,13 0 14 16,7 0 0-16,-3 0 1 16,3 0 2-16,-10-5 0 15,-10-3 2-15,-6 3 0 0,-8-4 6 16,-7 6 5-1,-4 0 5-15,-6 3-2 0,0 0-1 16,0 0 8-16,0 0 5 16,0-3 3-16,-13 3-20 15,-9 0-14-15,2 0-1 16,-2 0-3-16,0 9-1 16,-3 25 5-16,0 0-2 15,3 9 2-15,6-6 0 16,13-5 0-16,3-4 0 15,0-11-1-15,12-5 1 16,26-12-6-16,3 0 6 0,0 0 1 16,-5-14-1-1,-11-15 7-15,-6 1-6 0,-9-7 4 16,-7 3-3 0,-3 1 7-16,0 3 11 0,0 10-7 15,0 7 12-15,0 9-7 16,0 2-13-16,0 0-5 15,0 0-5-15,0 11-7 16,-3 26-1-16,-1 15 13 16,4-1 2-16,0-9-1 15,0-7 1-15,7-13-2 16,15-7 0-16,-2-6 3 16,-1-9 5-16,3 0-7 15,0 0 11-15,3-20-8 16,0-12 0-16,-3-11 3 0,-3 0-5 15,0-3-2-15,-5 4 6 16,-6 12-6-16,0 14 1 16,-5 10 0-16,-3 6-1 15,0 0 0-15,0 4-15 16,6 21-4-16,4 9 18 16,5 7 1-16,-2-7 2 15,3 0-1-15,3-3 3 16,-4-5-2-16,1-6-2 15,-2-5-4-15,-6-10 4 16,0-2-2-16,-2-3-1 16,0 0 2-16,7-14 0 0,0-21 1 15,2-5 1 1,1-3 0-16,0 7-1 0,-4 4 4 16,-5 8-3-16,-1 13 1 15,-3 3-2-15,0 5-2 16,2 3 0-16,1 0-7 15,2 3 0-15,9 23 1 16,2 8 7-16,0-5 1 16,-3-4 0-16,3-7 0 15,-4-7 0-15,-2-8 3 16,1-3-1-16,2 0-2 16,6 0 10-16,3-20-4 15,3-9-6-15,1-3 2 16,-4 1-2-16,-2-1 2 15,-4 5 0-15,0-3-1 0,-3 5-1 16,-1 5 0-16,-2 8 1 16,-3 10-1-16,2 2-3 15,4 0-9-15,-2 11 7 16,0 12-2-16,-6-4 5 16,1-4 0-16,-9-3 1 15,2-7 1-15,-2-5-4 16,0 0 3-16,0 0 2 15,0 0 1-15,-2 0 0 16,-18-14 1-16,4 0-3 16,-3 2-3-16,-3 1 3 15,0 5-3-15,3 3 3 0,-3 3-9 16,-1 0 3-16,4 26 3 16,0 12-1-16,7 1 4 15,12 4-2-15,0 0 2 16,12-7 0-16,24-4 3 15,5-11 0-15,10-13-1 16,-1-5-1-16,5-3 3 16,-5 0 0-16,2 0-1 15,-8-14-3-15,-3-6 6 16,-3-6-6-16,-10-8 7 16,-5 0-5-16,-4-7 2 15,-9 3 3-15,-10 8-3 16,0 1 4-16,0 9 5 0,-19 6-5 15,-3 8-2-15,3 6-6 16,-4 0-3-16,0 6 2 16,11 28-1-16,-4 12-1 15,16 11 6-15,0 3-3 16,3-5 0-16,32-4 0 16,6-14 5-16,10-3-5 15,6-10 2-15,1-5 0 16,-1-4-2-16,-2-7-1 15,-5-2-23-15,-3-3-58 16,-9-3-145-16,-13 0-202 16</inkml:trace>
  <inkml:trace contextRef="#ctx0" brushRef="#br1" timeOffset="135408">22503 9463 702 0,'0'0'191'0,"0"0"-91"0,0 0 24 16,0 0-35-16,0 0-22 16,0 0-14-16,-25 0-20 15,25 0 3-15,0 0-5 16,0 0-7-16,19 0-23 16,22-9 5-16,12 4-4 15,5-3 2-15,2-1-1 16,-3 0-2-16,-5 3 4 15,-15-2 17-15,-15 2-2 16,-12 0 5-16,-7 4 5 16,-3-5 4-16,0 5-1 15,0-9-3-15,0-7-8 0,-19-5-10 16,-9 1-11-16,-7 4-1 16,-1 7 4-16,2-1-4 15,8 7 0-15,7 2 2 16,7 0-2-16,6 3-1 15,2 0 0-15,4 0-2 16,0 0 2-16,0 0 1 16,13 0-7-16,28 14 4 15,17 12 3-15,2-3 4 16,-2 0-3-16,-8 1-1 16,-6-6 2-16,-9 3 2 15,-16-4-1-15,-13-2-3 16,-6 3-1-16,-22 6-2 0,-47 5-55 15,-21 0-182 1,-1-7-315-16</inkml:trace>
  <inkml:trace contextRef="#ctx0" brushRef="#br1" timeOffset="143767">23938 9388 69 0,'0'0'150'0,"0"0"-138"16,0 0-12-16,0 0 13 16,0 0 10-16,0 0 2 15,0 0 21-15,-75 101-18 16,64-84-28-16,0-3-72 15</inkml:trace>
  <inkml:trace contextRef="#ctx0" brushRef="#br1" timeOffset="145168">23940 9388 403 0,'-143'143'318'0,"143"-145"-183"16,0-1-33-16,0 3 8 15,0 0-9-15,0 0-5 16,0-6 0-16,0 3-12 15,0-11-18-15,7 0-13 16,5-9-16-16,4-9-32 16,4 1 4-16,5-2-9 15,1 0 5-15,-4 10 1 16,0 3-5-16,-10 6-1 16,-2 11-3-16,-4 0 3 0,5 3-3 15,3 0-10 1,10 12 12-16,-2 19-1 0,0 9 2 15,-3 6 0-15,-7 9 0 16,-5 4 1-16,-7 1-1 16,0-3 0-16,0-8-4 15,-13-12 3-15,7-19-5 16,2-7 3-16,4-11-2 16,0 0 5-16,0 0 5 15,0 0-1-15,0-23 2 16,4-14-6-16,11-12 0 15,1-2 1-15,6-7-1 16,0 1 4-16,5 3-2 16,-2 9-2-16,0 7-1 15,-3 13-1-15,-3 7 0 0,-2 16 0 16,-1 2-5-16,6 0-5 16,-3 8 11-16,3 18-1 15,-6 2-2-15,-7 4 4 16,-3 2-1-16,-6 0-1 15,0 1 0-15,0 5 2 16,0-9-2-16,0-2 2 16,0-9-7-16,0-9-16 15,0-8-2-15,0-3 16 16,0 0 9-16,0 0-1 16,16-21-6-16,6-9 6 15,11-13 1-15,-2-1 3 16,1 5-3-16,-4-2 0 15,-6 7 3-15,0 3-1 0,-8 5-1 16,-4 12 3-16,-7 6 1 16,0 5 0-16,-3 3-4 15,0 0-1-15,0 0-4 16,3 0-2-16,7 3-1 16,5 19 7-16,1 6 0 15,0 5 0-15,-4 1 0 16,-2 0 0-16,-1 3 5 15,2-2-5-15,-6-4 1 16,6-5-1-16,-2-9 0 16,1-6 0-16,-1-9 0 0,1-2 0 15,2 0 2 1,4 0 4-16,6-18 7 0,0-11-11 16,-6-6 10-16,-2-2 7 15,-2-5 3-15,-7-2 0 16,6 1-8-16,-2 3-1 15,-5 18-8-15,-1 4 3 16,-3 13 3-16,0 5 9 16,0 0-18-16,0 0-2 15,0 0-8-15,3 17 1 16,3 20 5-16,4 10-2 16,5-3 5-16,-2 0-1 15,3-2 2-15,0-1-1 16,-7-10-1-16,2-9 2 0,-8-10-2 15,0-6-2-15,-1-4 2 16,1-2 4-16,8 0-3 16,1 0-1-16,7-28 2 15,6-7-1-15,-3 1 2 16,4-3-3-16,-4-2 2 16,1 1-1-16,-1 6 0 15,-6 7-1-15,-4 5 0 16,-2 11 0-16,-7 6 0 15,0 3-4-15,0 0-1 16,4 9-9-16,-4 20 4 16,3 5 8-16,-6 3 2 15,0-2 1-15,0-4-1 0,0-3-2 16,0-7 1-16,3-8-3 16,0-4-2-16,1-9-4 15,-1 0 7-15,6 0 2 16,4 0 1-16,10-25 0 15,2-10 2-15,0-2 0 16,1 0-2-16,-4 8 2 16,-10 9-1-16,-2 9-1 15,-7 8 0-15,0 3-3 16,3 0-4-16,4 3-7 16,4 17 4-16,-8 5 8 15,2 1 1-15,-5-4-6 16,5 2-10-16,-2-7-12 0,-3-2-64 15,-3-4-38-15,0 1-103 16,0-4-124-16</inkml:trace>
  <inkml:trace contextRef="#ctx0" brushRef="#br1" timeOffset="145538">24797 8908 328 0,'0'0'418'0,"0"0"-305"0,0 0-50 15,0 0-22 1,0 0-22-16,0 0-19 0,-26-16 2 16,26 27 12-16,0 6 0 15,2 0-1-15,12-3-6 16,2-6 7-16,6-2 8 15,0-6-6-15,3 0 31 16,2 0-1-16,-5-25 5 16,-3-9 4-16,-10-1 6 15,-6-2-16-15,-3 3-9 16,0 11 3-16,0 7-22 16,-12 1-6-16,-7 11-11 0,0 4-8 15,0 0-6-15,-1 0-70 16,13 29-47-16,7 14-60 15,7 0-72-15,41 6-514 16</inkml:trace>
  <inkml:trace contextRef="#ctx0" brushRef="#br1" timeOffset="146006">25702 8943 712 0,'0'0'176'0,"0"0"-2"0,0 0-32 16,0 0-16-16,0 0-31 16,0 0-36-16,0-86-26 15,0 86-8-15,0 0-14 16,9 31-11-16,4 21 0 15,6 19 9-15,3 9 0 16,-6-3-9-16,4 6 2 16,-9 0 0-16,-3-6-1 15,-5-3 3-15,0-10-3 16,-3-15 1-16,0-18-1 16,3-14-1-16,0-11 2 15,-1-6 0-15,6 0 10 16,1-20 48-16,1-20-19 0,5-23-29 15,1-8 6-15,3-17-15 16,3-19 0-16,0-14 6 16,5 1-9-16,-5 12 1 15,-3 28-2-15,-10 34 1 16,-3 26-6-16,-6 14-10 16,0 6-47-16,0 0-55 15,0 29-138-15,0 28 24 16,0 12-105-16</inkml:trace>
  <inkml:trace contextRef="#ctx0" brushRef="#br1" timeOffset="146733">25985 9437 325 0,'0'0'242'15,"0"0"-174"-15,0 0 38 16,0 0 25-16,0 0-8 15,0 0-25-15,88-62 5 16,-66 24-10-16,-3-5-6 16,-2 4-25-16,-9-5 1 15,-8 1-12-15,0 4-12 16,0 6-11-16,0 11-7 16,-14 14-4-16,-8 8-5 0,-2 0-12 15,-1 17-2 1,0 31 2-16,6 16-5 0,6 4 10 15,10-3-10-15,3-5 10 16,0-11-10-16,13-12 1 16,9-8-7-16,0-12-8 15,0-11 8-15,-3-6 9 16,3 0 2-16,-2-3-3 16,-1-20 6-16,3-5-3 15,0-1 2-15,-3-5-1 16,3 5-1-16,-3 3 0 15,-5 9 0-15,-6 8 3 16,0 7-6-16,1 2 2 16,4 0-4-16,-1 11 1 15,4 23-1-15,-10 4 1 0,-2 5 3 16,2-6 0-16,-6-3-1 16,6-11 1-16,4-6 0 15,2-8 0-15,1-6 1 16,4-3 3-16,-3 0-1 15,6-9 2-15,-4-16 1 16,0-13-3-16,3-13-1 16,3-15 5-16,0-17 1 15,0-14 1-15,-5-9 8 16,-11 0-6-16,-6 18 0 0,0 19 8 16,0 23-6-1,0 26 5-15,0 15-4 0,0 5-13 16,0 5-3-16,0 61-9 15,-6 28 3 1,-5 23 9-16,0-2 2 0,3-21 0 16,8-14-2-16,0-14-6 15,0-15-27-15,0-13-35 16,0-15-53-16,0-9-95 16,0-8-45-16,0-6-154 15</inkml:trace>
  <inkml:trace contextRef="#ctx0" brushRef="#br1" timeOffset="147340">26480 9243 522 0,'0'0'175'0,"0"0"-101"0,0 0-9 16,0 0 10-16,0 0-26 15,0 0-11-15,0-4 15 16,35 4-3-16,9 0-4 15,11 0-16-15,8 0 2 16,1-2-1-16,-7-14-5 16,-10 1 3-16,-11 1 8 15,-17-1 8-15,-10 1 8 16,-3-3 6-16,-6-4-10 16,0 1-27-16,0-5-4 0,-9 2-6 15,-13 3-7-15,-3 8 4 16,-2 9-6-16,2 3-3 15,3 3 0-15,6 38-1 16,4 10-4-16,5 12 5 16,7 8 0-16,0-5 2 15,0-6-2-15,0-8 0 16,19-13 0-16,6-10 3 16,4-9-3-16,7-14-4 15,-5-6 2-15,1 0 0 16,-4 0 4-16,-6-23-2 15,3-3 7-15,-6-11-6 16,0-3 4-16,-2-9-3 16,-11-5 0-16,-6 5 7 15,0 12-4-15,0 9 6 0,0 20 7 16,0 4-4 0,0 4-11-16,0 0-3 0,4 14-12 15,8 21 12-15,4 11 0 16,3-1 0-16,-3 1 1 15,3-5-2-15,4-4 1 16,5-10 0-16,7-3-7 16,3-10-12-16,6-5-25 15,-5-3-30-15,-17-3-113 16,-16-3-78-16,-6 0-162 16</inkml:trace>
  <inkml:trace contextRef="#ctx0" brushRef="#br1" timeOffset="147575">27170 9206 719 0,'0'0'143'15,"0"0"-52"-15,0 0 8 16,0 0-26-16,0 0-25 16,0 0-33-16,0-29-1 15,0 52-1-15,-14 26 29 16,-5 16 44-16,-12 9-30 15,-4 6-24-15,-1-2-8 16,5-1-16-16,6-5-5 16,6-13-3-16,6-7-20 0,3-17-165 15,10-13-176-15</inkml:trace>
  <inkml:trace contextRef="#ctx0" brushRef="#br0" timeOffset="8516">88 3085 538 0,'0'0'254'0,"0"0"-76"16,0 0 2-16,0 0-39 15,0 0-43-15,0 0-17 16,3-63-43-16,-3 63 0 16,0 0-32-16,0 0-6 15,0 0-2-15,0 23-9 16,0 10 11-16,0 11 0 16,0-1 1-16,4-4 3 15,5-1-4-15,4-7 0 0,2-5 0 16,-2-9 2-16,4-5 2 15,-4-7-4-15,4-5 0 16,7 0 10-16,1 0-9 16,3-8 4-16,5-21-3 15,-5-2 0-15,1-6 6 16,-11 2-8-16,-2 1 0 16,-6 8 8-16,-7 6-6 15,0 12-2-15,-3 8 0 16,0 0 0-16,0 0-6 15,0 0-4-15,6 8-12 16,1 12 17-16,-1 3 6 16,0-3-1-16,2-6 3 0,-6-5-2 15,4-1-2 1,0-5 1-16,2-3 0 0,0 0 8 16,9 0-7-16,5 0-1 15,13-8 3-15,3-18 0 16,-1 1-3-16,2-4 0 15,-10 3 0-15,-10 8-4 16,-10 4 4-16,-3 12 0 16,-6 2-5-16,0 0-1 15,4 0 2-15,2 0-23 16,0 23 6-16,7 8 15 16,-4 0 5-16,8-5 1 15,-1-3-1-15,3-5 2 0,3-13-2 16,-3-2 1-16,0-3 0 15,0 0 13-15,6-8-13 16,3-17 7-16,2-13-2 16,-2-11-1-16,-6-5 14 15,0-12-8-15,-9-3-3 16,-7 0 21-16,-6 1-18 16,0 11 5-16,0 17-4 15,0 14-1-15,-9 16 12 16,2 9-22-16,1 1 4 15,3 0-10-15,-3 25-3 16,3 33 5-16,-1 13 2 16,4 0 4-16,0 0 3 15,4-13-5-15,11-4 0 0,1-14 0 16,4-8 0-16,-1-9-19 16,0-12-63-16,-3-2-41 15,-1-9-38-15,-2 0-61 16,-3 0-64-16,-10-24-376 15</inkml:trace>
  <inkml:trace contextRef="#ctx0" brushRef="#br0" timeOffset="8701">923 2853 200 0,'0'0'344'0,"0"0"-245"15,0 0 0-15,0 0-21 0,0 0-32 16,0 0 61-16,121-12-30 15,-47-2-36-15,5 3-18 16,-6-3-21-16,-16 8-2 16,-19 6-28-16,-21 0-144 15,-17 0-155-15</inkml:trace>
  <inkml:trace contextRef="#ctx0" brushRef="#br0" timeOffset="9084">228 2658 319 0,'0'0'289'0,"0"0"-179"16,0 0-25-16,0 0 0 15,0 0-44-15,0 0-29 16,-72-5-1-16,72 39-3 16,0-2-8-16,0 2 13 15,6-5-11-15,16-9 6 16,-3-9 6-16,3-8 15 16,0-3 52-16,0 0 8 0,0-12-14 15,-6-14 1-15,-5-2-16 16,-11-7 1-16,0 1-35 15,0 4-15-15,-16 4-2 16,-11 8-9-16,-1 12-10 16,-7 6 4-16,7 12-119 15,11 28-83-15,17-3-132 16</inkml:trace>
  <inkml:trace contextRef="#ctx0" brushRef="#br0" timeOffset="12732">6337 3064 665 0,'0'0'248'0,"0"0"-193"15,0 0 94-15,0 0 0 0,0 0-80 16,0 0-19-16,-10 0-3 15,10 0-22-15,0 0-2 16,32 0-20-16,19 0 1 16,15 0 4-16,11-2-8 15,-7-2 4-15,-6 2 2 16,-7-4-5-16,-13 1 3 16,-10 0 2-16,-10 1-5 15,-15-2 16-15,-6 3-8 16,-3-8 11-16,0-6 26 15,0-9-36-15,-26-3-6 16,-9 0-4-16,-3 10 1 16,7 5-2-16,9 5 1 15,11 7 0-15,11 2-6 16,0 0 9-16,0 0-6 0,0 0 1 16,0 0 1-16,0 0-2 15,8 0 3-15,29 11 0 16,23 11 3-16,17 4-2 15,5 0 2-15,-2 3-2 16,-11 2 0-16,-9-2 15 16,-14 0-16-16,-18-1 2 15,-19 1-1-15,-9 5-1 16,-31 8-3-16,-49 11-59 16,-18-6-185-16,-7 0-372 0</inkml:trace>
  <inkml:trace contextRef="#ctx0" brushRef="#br0" timeOffset="10098">2407 3141 699 0,'0'0'198'0,"0"0"-100"15,0 0 21-15,0 0-14 16,0 0-37-16,0 0-32 0,-98-101-10 16,78 101 5-1,-2 0-29-15,-6 22 0 0,-4 18-2 16,-3 11 1-16,7 3 3 15,8-8-4-15,17-8 0 16,3-16-4-16,0-10 4 16,23-9 0-16,12-3 1 15,-1 0 0-15,4-21 18 16,-3-13-18-16,-2-9 2 16,-2-11 25-16,-6-9 9 15,-6-14-13-15,0-11 0 16,-11-1-4-16,-5 6 12 15,-3 12-21-15,0 17-5 16,-3 21 18-16,-11 19-17 16,5 11 11-16,2 3-10 0,4 0-5 15,-10 0-6-15,-2 32-8 16,-11 28 11-16,1 23-1 16,13 6 3-16,12 2-2 15,0-2 0-15,0-12 1 16,34-14-3-16,1-18 2 15,9-15 0-15,0-17-4 16,2-4 4-16,-2-9-3 16,1 0 0-16,-4-6 6 15,-6-20 4-15,-7-2-7 16,-6-5 0-16,-8-5 5 16,-6 0 0-16,-5 7-5 15,-3 7 0-15,0 14 1 16,0 7 3-16,0 3-4 0,0 0-8 15,0 0 7-15,0 0-14 16,0 19 5-16,0 19 6 16,0 7 4-16,0-7 0 15,3-4 0-15,21-5 0 16,-2-10-3-16,3-8 3 16,3-11-3-16,7 0 0 15,4 0 3-15,-4-18 2 16,-1-14-2-16,-12-3 0 15,-6-2-2-15,-13-6 9 16,-3 6-7-16,0 1 0 16,-9 7 0-16,-10 11-4 15,6 7 3-15,10 11 1 0,3 0-3 16,0 0-8-16,0 3-3 16,0 23 4-16,0 8 10 15,22-1 2-15,5 2-2 16,-2-3 0-16,-3-1-3 15,-6-5 4-15,-4-6-1 16,-9 0 0-16,-3-6 3 16,0 1-7-16,0-4 4 15,-9 3-5-15,-32-3-23 16,-11 4-123-16,-1-6-80 16,-2-9-128-16</inkml:trace>
  <inkml:trace contextRef="#ctx0" brushRef="#br0" timeOffset="10418">2823 2740 406 0,'0'0'231'16,"0"0"-127"-16,0 0 16 16,0 0 2-16,0 0-27 15,0 0-45-15,-69-93-14 16,63 93-2-16,1 0-34 15,2 22 0-15,3 14-3 16,0-8 8-16,8-5 0 16,17-11-5-16,0-7 7 0,-6-5 32 15,3 0 3-15,-6 0 18 16,-7-26 3-16,-2-2-25 16,-7-4 3-16,0-2-37 15,-7 6 0-15,-18 4-8 16,-3 10-16-16,6 8-54 15,6 6-71-15,16 0-109 16,0 15-148-16</inkml:trace>
  <inkml:trace contextRef="#ctx0" brushRef="#br0" timeOffset="12207">3361 2740 910 0,'0'0'151'15,"0"0"-12"-15,0 0 1 16,0 0-35-16,0 0-23 16,0 0-44-16,-49-35-14 15,49 35-6-15,0 2-18 16,0 31-2-16,-6 23-14 15,-3 15 16-15,-1 12 17 16,-3 3-17-16,10-6 0 16,0-6 6-16,3-8-6 15,0-9 0-15,0-16-1 0,0-13 5 16,0-14-3-16,6-7-1 16,-6-7 0-16,0 0-7 15,0 0-8-15,0-13 12 16,0-27-1-16,0-11-8 15,-12 0 6-15,-17 2-6 16,1 9 6-16,5 8-6 16,7 16 16-16,7 7-8 15,9 6 4-15,0 0 0 16,0 3-8-16,0-3 8 16,31 0-16-16,27-2 10 15,18-4 4-15,7-5-1 0,-4 2 3 16,-15 2 0-16,-17-3 1 15,-15 5-1-15,-12 3 0 16,-12 2 5-16,-8 3 2 16,0 0-7-16,0 0 4 15,0 0-2-15,0 0 20 16,0 0-19-16,0 0-2 16,0 0-2-16,-5 5-16 15,-15 21 10-15,-5 8 3 16,3 6 8-16,3-3 1 15,12-5-5-15,7-3 0 16,0-7-3-16,7-5 12 16,21-8-6-16,7-6-3 0,-7-3 2 15,-3 0 10 1,-1-3-12-16,-6-23 0 0,-2-6 13 16,-3-5-7-16,-7-8-3 15,-6 1 20-15,0 2-8 16,0 7 16-16,0 13-28 15,-3 8 8-15,0 8 10 16,0 6-20-16,3 0 8 16,-3 0-9-16,3 0-11 15,0 23 5-15,0 17-4 16,0 12 10-16,12-1 6 16,10-3-4-16,-3-5-2 15,3-9 0-15,-2-11 2 16,2-9-1-16,7-8-1 0,-1-6 0 15,5 0 8-15,1-6-2 16,1-21-2-16,0-9-4 16,-7 1 4-16,-3-7 1 15,-8 6-4-15,-4 1-1 16,-7 9 1-16,0 12 4 16,-6 8-5-16,4 6 0 15,-4 0-4-15,0 0-8 16,9 6 5-16,1 16-1 15,9 8 0-15,-1-2 15 16,1-3-10-16,-6 1 3 16,4-4 0-16,-1-9-1 15,-7-1 1-15,7-7 0 0,-4-5-1 16,1 0-2 0,3 0-2-16,0 0 4 0,6-20 1 15,1-6 10-15,-4-2-10 16,0-1 0-16,-10 12-5 15,-3 6 10-15,-6 5-2 16,0 6-3-16,0 0 0 16,4 0-12-16,-1 0 9 15,9 20-15-15,4 9 16 16,6-1 4-16,-3 2-2 16,0-9 0-16,1-3 0 15,-4-10 1-15,3-5 0 0,3-3-1 16,3 0 6-16,7-3-4 15,7-23 13-15,-2-5-15 16,-2-3 0-16,0-4 4 16,1 1-4-16,-5-1 0 15,1 5-1-15,-10 10 5 16,-3 6-5-16,-7 6 1 16,-4 11-1-16,-3 0-8 15,1 0 2-15,2 2-7 16,6 18 10-16,0-4 8 15,-5-3-7-15,1-5 3 16,-7-8 0-16,-3 0 7 16,0 0-7-16,0 0 7 0,0 0 4 15,0-14-3 1,0-9-3-16,-3 1-5 0,-16 7 0 16,2 1-7-16,-2 8 7 15,3 6-9-15,-3 0 3 16,-3 0 1-16,0 0 2 15,0 31-5-15,2 7 8 16,12 7-6-16,8 2 6 16,0-8-2-16,0-1 1 15,11-10 2-15,22-5-1 16,2-3 0-16,6-12 0 16,13-8 1-16,6 0 5 0,3-2-6 15,2-24 0 1,-12-3 2-16,-4-3 4 15,-15 2-6-15,-5-7 0 16,-14-7 8-16,-8 7-7 0,-7 3-1 16,0 3 10-16,0 11-10 15,-7 2 6-15,-8 10-6 16,8 5-3-16,4 3-3 16,0 0 2-16,-3 23-4 15,6 18 6-15,0 2 4 16,0 1-3-16,0-10 2 15,16-5-1-15,9-3 8 16,6-6-7-16,10-6-1 16,5 0 1-16,4-5-1 15,8-6-27-15,5-3-112 0,0 0-236 16</inkml:trace>
  <inkml:trace contextRef="#ctx0" brushRef="#br1" timeOffset="34308">8106 2593 426 0,'0'0'129'0,"0"0"-43"15,0 0 49-15,0 0-37 16,0 0-19-16,0 0-20 16,-3-14-4-16,3 7-4 15,10 0-17-15,2 3 16 16,4-3-10-16,9 0-15 16,10 5 10-16,17-2-11 15,14 2-1-15,23 2 18 16,23 0-7-16,14 0 3 15,14 0-25-15,9 0-5 0,10 0 19 16,4 0-26-16,-1 0 8 16,-11 0-3-16,6 0-4 15,8-9 5-15,9-11-6 16,14 0 0-16,-1-3 5 16,-5 6-5-16,-17 2 0 15,-20 1 0-15,-12 6 5 16,-18 0-1-16,-13 2-4 15,-4 0 4-15,-2 0 0 0,24 0-4 16,20 1 0-16,22-1 4 16,16 3-4-16,0-3 5 15,-4 1-5-15,-9-1 0 16,-9-6 10-16,-10 4-8 16,-12-1-2-16,-10 1 0 15,-6-1 4-15,-2 0 1 16,5 4-5-16,0-1 1 15,0 2 1-15,-3 3-2 16,-8-5 0-16,-5 2 1 16,-9 2 2-16,-8-1 0 15,2 3-3-15,-4 0 0 16,-1 0-1-16,-5 0 1 0,-1 0 0 16,-5 0 3-1,-11 0-2-15,-5 0 3 16,-14 0-4-16,-6 0 2 0,-10 0 3 15,-3 0-4-15,-3-2-1 16,0 2 1-16,11-3 2 16,-1-3-4-16,2 6 1 15,-4-3 0-15,-2 0 0 16,-6 3 0-16,-3-3 0 16,0 3 0-16,-6-3 3 15,-1 3-10-15,4 0 7 16,-2-3-8-16,-6-2 5 15,-2 2-6-15,-1 3-9 16,-5-3-9-16,0 3-57 0,-5 0-59 16,-36 0-182-16</inkml:trace>
  <inkml:trace contextRef="#ctx0" brushRef="#br1" timeOffset="36940">8094 2673 500 0,'0'0'157'15,"0"0"10"-15,0 0-42 16,0 0-35-16,0 0 4 0,0 0-10 16,3-17-2-16,-3 17-20 15,0 0-25-15,0 0 7 16,0 0-33-16,6 0-11 16,1 6 8-16,5 19-3 15,4 15 8-15,0 11 5 16,3 10 2-16,-10 8 22 15,2 2-28-15,-8 3-8 16,-3-2 19-16,0-4-19 16,0 1 4-16,0-3-3 15,0-4-6-15,0 4 8 16,0 0-9-16,0-3 1 16,0 1 12-16,0-5-9 0,-8-8-1 15,8-10 9-15,-3-13-11 16,3-14 7-16,0-8-8 15,0-3 0-15,0-3-1 16,0 0 1-16,0 0 0 16,0 3-2-16,0-3 2 15,8 3 0-15,17-3 2 16,10 0 0-16,15 0 10 16,14 0-11-16,9 0 1 15,10-6 0-15,-4-3-2 16,1 1 4-16,-5 2-4 15,-1 0 0-15,5 1 1 16,10-2 0-16,15-3-1 16,17-2 0-16,6 0 5 0,1-2-11 15,-7 3 5-15,-8-2 1 16,-1 3-3-16,-4 2 4 16,2-1-1-16,5 6 0 15,0 0 0-15,9 3-3 16,6 0 3-16,10 0 0 15,12 0 0-15,4 0 0 16,-7 0 0-16,1 0 6 16,-12 0-4-16,-3 0 0 15,2 0-2-15,-2 0 0 16,-1 0-2-16,-7 15 2 16,-3-2 0-16,0 0-1 15,-1-8 1-15,8 1-1 16,5-6 1-16,1 0 0 0,-3 0-3 15,2 0 6-15,-2 0-3 16,-2 0 0-16,3 0 0 16,-1 2 4-16,-5 3-4 15,8-1 1-15,2-1 2 16,8-3-2-16,5 0 1 16,1 0-2-16,-14 0 0 15,-8 0-3-15,-13 0 1 16,-11-9 2-16,-5 0-2 15,-3-2 3-15,-8 2-1 16,-8 1 0-16,-10 0 1 0,-6 4-3 16,-13-1 2-1,-10 2 0-15,-16 0 1 0,-11 0 0 16,-4 1-1-16,-7-4 0 16,13 3 2-16,6-3-1 15,10 0-1-15,4 4 0 16,-4-5 0-16,-4 5 4 15,-6-3-4-15,-3 1 0 16,2 2 2-16,-7-2-2 16,7 3 0-16,-6-3 0 15,-2-1-4-15,-3 5 8 16,-4-4-4-16,-2 2 0 16,-7-1 2-16,0 0 5 15,3-4-6-15,-3 2 4 0,0-3 20 16,3-4-12-16,-3-2-2 15,0-3-4-15,0-3-5 16,0-6 5-16,3-3-6 16,0-5 0-16,4-1 5 15,-1-4-4-15,0-7 3 16,-3-5-5-16,2-6 1 16,-2-1-3-16,2-1 2 15,-2-2 0-15,3 4 5 16,2 2-4-16,-5-1-1 15,-3 1 0-15,0-2 1 0,0 0-1 16,0 0 0 0,-20 2 0-16,1 1 0 0,3-1 2 15,4 7-3-15,5 5 1 16,4 9 0-16,3 11 0 16,-3 5 0-16,0 2 0 15,0 4 4-15,-4-6-4 16,1 5-3-16,0-4 3 15,-7 0 0-15,1-4-1 16,-4 7-2-16,-3-1 3 16,-4 5-7-16,-12 7-2 15,-22 3 3-15,-38 0 0 16,-58 0-7-16,-47 17-22 16,-35 3-89-16,-20-11-295 15</inkml:trace>
  <inkml:trace contextRef="#ctx0" brushRef="#br1" timeOffset="37262">9551 2642 415 0,'0'0'277'0,"0"0"-107"16,0 0-58-16,0 0 5 16,0 0-5-16,0 0-17 15,11-124-10-15,-11 124-28 16,0 0-18-16,0 21-35 0,0 19-4 16,0 11 24-1,0 6-1-15,0 6 16 0,0 5-9 16,0 4-16-1,0 8 20-15,3 0-32 16,5 1 3-16,-5 2 0 0,8-10-4 16,-3-6 14-16,3-10-15 15,-2-17 0-15,-2-12-1 16,-4-5 1-16,0-9-1 16,-3-2-15-16,0-4-59 15,0-2-18-15,0-6-137 16,0 0-71-16,13-14-346 15</inkml:trace>
  <inkml:trace contextRef="#ctx0" brushRef="#br1" timeOffset="37682">11038 2484 549 0,'0'0'356'15,"0"0"-299"-15,0 0 11 16,0 0 32-16,0 0-14 15,0 0 15-15,-3 88-44 16,3-38 26-16,0 1-34 16,0 12-13-16,0 8 16 15,0 4-35-15,3 4 20 16,-3 0-9-16,0-8-20 16,0-6 9-16,0-2-11 15,0-3-1-15,0-2 4 16,0-10-8-16,0-8-1 15,0-6 0-15,0-5-30 16,0-7-29-16,0-4-100 16,0-16-163-16,6-2-149 0</inkml:trace>
  <inkml:trace contextRef="#ctx0" brushRef="#br1" timeOffset="38515">13391 2458 783 0,'0'0'195'16,"0"0"-119"-16,0 0 40 15,0 0-23-15,0 0-54 16,0 0-1-16,-3 49 16 15,3 3 11-15,11 5-10 0,-5 8-25 16,-3 10 24-16,-3 5-16 16,0 8-19-16,0 4 23 15,0 0-30-15,0-4 0 16,0-6 0-16,0-6-10 16,0-11 4-16,0-10-6 15,0-10-23-15,0-5-45 16,0-12-129-16,0-4-251 15</inkml:trace>
  <inkml:trace contextRef="#ctx0" brushRef="#br1" timeOffset="41328">12118 2510 12 0,'0'0'497'0,"0"0"-376"15,0 0 12-15,0 0-12 16,0 0-39-16,0 0 0 16,0-69 22-16,0 61-36 15,0-1-5-15,0 6 4 16,0 1-8-16,0 2 1 15,0 0-24-15,0 0-16 0,0-4 17 16,0 4-30 0,0 0 5-16,0 0 5 15,0 0-2-15,0 0 13 0,0 0-18 16,0-2-8-16,0-1 20 16,0 0-19-16,0-3 5 15,0-2-8-15,0-1 2 16,0 4 7-16,0-4-9 15,0 0 0-15,0 0-2 16,0 1 6-16,0 0-4 16,0-2 0-16,0 2 4 15,0 3-5-15,0 2 1 16,0 1 0-16,0 2 1 16,0 0-1-16,0 0-1 0,0 0 1 15,-3 0 0-15,3 0 6 16,0 0-6-16,-3 0 0 15,0 0 3-15,3 0-3 16,0 0 0-16,0 0 0 16,0 0 3-16,0 0-13 15,0 0 9-15,0 0 1 16,0 0-9-16,0 0 9 16,-4 13-6-16,-2 18 4 15,-3 12 4-15,-4 12-3 16,4 5 1-16,-4 5 0 15,3-2 5-15,4 0-2 16,3-2-3-16,-3-1 0 0,3-3 4 16,-2 0 2-1,3 0-6-15,2 0 0 0,0-2 3 16,0-1-3-16,0-6 0 16,0-7 0-16,0-4 6 15,0-6-5-15,0 1-1 16,0-6 0-16,0-1 4 15,0 1-1-15,0-4-3 16,0 2 0-16,0-7 6 16,0 0-4-16,0-6-2 15,0 1 0-15,0-1-2 16,0 0 5-16,0 4-3 16,0-1 0-16,0-2 2 15,0-4 0-15,0 1-2 16,0-9 0-16,0 3-1 0,0-3 2 15,0 0-1-15,0 0 0 16,0 0 1-16,0 0-4 16,-3 0-50-16,-3 0-87 15,-2 0-168-15,2 0-366 16</inkml:trace>
  <inkml:trace contextRef="#ctx0" brushRef="#br1" timeOffset="43793">9005 4180 355 0,'0'0'333'16,"0"0"-165"-16,0 0 5 0,0 0-46 15,0 0-6-15,0 0-27 16,0 0-8-16,10-66 4 15,-10 66-48-15,0 0-7 16,0 0 0-16,0 0-34 16,0 0 10-16,0 0-11 15,0 0 1-15,0 8-11 16,0 15 7-16,0 9 3 16,0 2 0-16,0-3 4 15,0-2-4-15,19-6 0 16,3-8 2-16,3-10-4 15,8-5 2-15,-2 0 0 16,-2 0 4-16,-1-17 3 16,0-6-5-16,-4-9-2 0,1-2 1 15,-6-9 8 1,-10-2-9-16,-2 1 0 0,-7 13 2 16,0 5 8-16,-24 15-18 15,-12 2 8-15,-10 9-3 16,5 0-8-16,-1 4-22 15,11 27-76-15,21 3-74 16,10 0-114-16,30-9-69 16</inkml:trace>
  <inkml:trace contextRef="#ctx0" brushRef="#br1" timeOffset="44173">10600 3895 664 0,'0'0'171'16,"0"0"4"-16,0 0-34 0,0 0-23 16,0 0-34-1,0 0-32-15,0-10-19 0,0 10-14 16,0 12-17-16,0 16 3 16,0 7 17-16,0-1-9 15,0 0 11-15,0 3-23 16,0 0 0-16,0 0 0 15,0 1-1-15,0 2-79 16,0 3-168-16,0-1-173 16</inkml:trace>
  <inkml:trace contextRef="#ctx0" brushRef="#br1" timeOffset="45040">11648 4100 483 0,'0'0'279'0,"0"0"-145"0,0 0-20 16,0 0-33-1,0 0 3-15,0 0-28 0,-13-44-16 16,13 44 2-16,0 0-29 16,0 0-7-16,0 0-6 15,0 0-6-15,0 0 2 16,0 7-7-16,0 11 11 15,0 6 9-15,0 6-9 16,0-2 0-16,-9 3 2 16,-10-8 1-16,6-6 1 15,4-5-4-15,6-7 0 16,3-2 5-16,0-1-5 16,0-2 0-16,0 0-2 0,0 6 2 15,19-6 0 1,15 0 0-16,20 0-9 0,16 0-68 15,9 0-113-15,-11 0-65 16,-18 0-314-16</inkml:trace>
  <inkml:trace contextRef="#ctx0" brushRef="#br1" timeOffset="45543">12547 4023 800 0,'0'0'112'0,"0"0"-44"16,0 0 8-16,0 0 13 15,0 0-44-15,0 0-4 16,28-10 3-16,-15 10-22 15,6 0-9-15,4 0 6 16,-7 0-14-16,-3 0-4 16,-10 0-1-16,3 0-4 15,-6 0 0-15,0 6 8 16,0 9-4-16,0 2 0 0,0-3 2 16,-3 1 2-1,-3-7-4-15,6 0 0 0,0-2 3 16,0-3-3-16,0 6-1 15,6-1 1-15,13 1 3 16,0 3 5-16,6-7-8 16,3 6 0-16,2-2 4 15,-2 0-3-15,-9-1-1 16,-3 1 0-16,-7 3 0 16,-6 2 0-16,-3 2-5 15,0 2 5-15,-25 5 5 16,-25-3-3-16,-11-3-2 15,4-3-28-15,2 1-139 16,21-1-144-16,24-9-427 0</inkml:trace>
  <inkml:trace contextRef="#ctx0" brushRef="#br1" timeOffset="46129">14078 4031 846 0,'0'0'131'0,"0"0"-7"15,0 0-26-15,0 0 8 16,0 0-35-16,0 0-1 16,0 0-24-16,22-37-18 15,-22 37-3-15,0 0-25 16,0 0 9-16,0 0-9 16,0 14-7-16,0 16 7 15,0 12 4-15,0 9 2 16,0 1-6-16,0-1 3 15,3-11-1-15,16-9-2 16,14-8 0-16,5-14 12 16,12-9-11-16,14 0-1 0,6-9 11 15,2-20-10-15,-11-2 3 16,-12-1-4-16,-21 4 0 16,-12 0 7-16,-10 1-7 15,-3 9 6-15,-3 3 0 16,0 12-5-16,0 3 20 15,0 0-17-15,0 0-2 16,0 28-4-16,0 24 8 16,-20 13-1-16,-2 13 16 15,0-4-4-15,6-3 0 16,1-5-14-16,8-3 0 0,7-11-6 16,0-7-14-16,13-11-68 15,25-8-93 1,4-11-187-16</inkml:trace>
  <inkml:trace contextRef="#ctx0" brushRef="#br1" timeOffset="47174">8963 3230 577 0,'0'0'218'15,"0"0"-60"-15,0 0-41 16,0 0-14-16,0 0-5 16,0 0-36-16,0 0-19 15,11-11-15-15,-11 11-20 16,0 0-8-16,-3 11-2 15,-27 19 2-15,-4 6 14 16,-4-4-14-16,9-6 5 0,1-10-3 16,2-4 0-1,4-1 4-15,-1-5-6 0,5 0 0 16,5-6-3-16,0 0 3 16,7 0-7-16,3-6-1 15,3-19-10-15,0-4 18 16,0-3-13-16,3 1 13 15,10 5-11-15,-1 6 15 16,-2 12-8-16,2 4 3 16,1 4-12-16,3 0 7 15,9 18-1-15,-3 7 5 16,4 1-2-16,3-3 4 0,2 0 0 16,7-3 0-16,1 0 1 15,5-6 3-15,-3-4-4 16,0-8 1-16,4-2 5 15,-4 0-4-15,-3 0 5 16,-6 0 4-16,-6-6 3 16,-4-8 16-16,-9-3-5 15,-4-6-2-15,-6-9 30 16,-3 1-26-16,0-3-5 16,-12 0-8-16,-18 2-13 15,-3 6-1-15,-3 9 0 16,4 5-3-16,-5 10-4 15,-1 2-7-15,-4 0-71 0,1 8-94 16,9 18-88 0,13-3-155-16</inkml:trace>
  <inkml:trace contextRef="#ctx0" brushRef="#br1" timeOffset="47827">10721 3273 771 0,'0'0'136'0,"0"0"-18"16,0 0-8-16,0 0-28 16,0 0-38-16,0 0 10 15,-131-2-34-15,100 27-1 16,-7 10-5-16,0 4-6 16,-1-4 11-16,1-3-10 15,7-7-8-15,4-11 9 16,16-5-8-16,3-6 0 15,5-3 4-15,-5 0 0 16,-3 0 10-16,2 0-11 0,-1-17-3 16,10-3 3-16,0-6-4 15,0 0-2-15,0-3 0 16,19 1 1-16,3 5 0 16,-3 3-1-16,-5 8 1 15,-1 3-6-15,2 9 3 16,1 0 2-16,9 0-1 15,4 0-2-15,2 18 0 16,2 5 0-16,-2 8 1 16,1-2 3-16,-4-3 0 15,2 0 0-15,-5-10 0 16,0-4 2-16,1-6 1 0,-4-3-3 16,-7-3 0-1,1 0 3-15,-2 0 0 0,-8-9 8 16,-4-17-1-16,-2-4-1 15,0-3 17-15,-11 2-26 16,-25 3 2-16,-2 2-4 16,0 8-6-16,-1 11-98 15,11 3-176-15,22 4-210 16</inkml:trace>
  <inkml:trace contextRef="#ctx0" brushRef="#br1" timeOffset="48456">11477 3176 255 0,'0'0'561'0,"0"0"-467"15,0 0-35-15,0 0-2 16,0 0 0-16,0 0-41 16,12-3 8-16,-12 3 0 15,0 0-8-15,0 20-2 0,0 9 16 16,-22 5 23-16,-6 3-13 16,-4 1-24-16,-10-10 5 15,4-2-9-15,4-6-6 16,5-12 2-16,9-5-6 15,9-3 0-15,3 0 16 16,2 0-11-16,3-17-1 16,0-7-3-16,3-1 2 15,0-3-10-15,6-1 4 16,19 1-1-16,-2-1 0 16,-1 7 2-16,-3 4 0 15,-3 12-3-15,0 6 3 16,0 0 0-16,-1 0-13 15,4 12 4-15,0 16 3 16,4 4 6-16,-1-3-2 0,1-4 2 16,2-2 0-16,-3-5 4 15,1-11-4-15,-1-1 0 16,3-6 1-16,-3 0 1 16,-3 0 7-16,0-2-3 15,-6-12 7-15,1-7 18 16,-11-5 3-16,-3-5 6 15,0-3 2-15,-20 2-42 16,-12 4 1-16,-9 11-4 16,-3 8-4-16,-11 9-29 15,5 0-131-15,12 17-148 16,18 6-117-16</inkml:trace>
  <inkml:trace contextRef="#ctx0" brushRef="#br1" timeOffset="49095">13138 3058 854 0,'0'0'72'0,"0"0"21"16,0 0 33-16,0 0-61 0,0 0-51 15,0 0-3-15,-25 12-9 16,3 20 28-16,-14 2 0 16,1 0 5-16,-9 0 12 15,0-5-36-15,2-2-7 16,1-9 11-16,3-3-15 15,2-9 4-15,8-3 3 16,3-3-4-16,6 0 8 16,9 0-7-16,4-20-3 15,3-9 6-15,3-5-7 16,0-3-1-16,9-4 0 16,20 5 2-16,-1 1-4 0,5 10 2 15,-5 10-5-15,-6 12 3 16,0 3-2-16,8 0 0 15,0 9 1-15,6 17 3 16,-1 2-2-16,-1 4 3 16,-4-7 0-16,1 1-1 15,1-3 4-15,6-3-5 16,1 0 4-16,-3-8-2 16,0 0 0-16,-8-10 0 15,-5 1 0-15,-8-3 4 16,-2 0-2-16,-7 0 8 15,2-20-1-15,-8-6 6 16,0-4 15-16,0-3-15 0,-30 2-7 16,-5 2-1-1,-12 7-7-15,-6 6-4 0,-8 16-72 16,4 0-158-16,21 0-203 16</inkml:trace>
  <inkml:trace contextRef="#ctx0" brushRef="#br1" timeOffset="49740">14452 3007 896 0,'0'0'102'16,"0"0"5"-16,0 0-8 16,0 0-30-16,0 0-40 15,0 0-27-15,-41 29 1 16,-6 9 42-16,-13 1-14 16,7-1-25-16,-5 0 18 0,4-5-17 15,-1-2-1 1,14-8 2-16,13-8-8 15,12-7 10-15,7-5-9 0,-2-3 2 16,6 0 14 0,-4 0-16-16,9-17 5 0,0-15-6 15,0-7 0-15,3-10-2 16,19 0 2-16,0 3-10 16,3 8 9-16,-9 20-3 15,-4 3 1-15,-2 9 0 16,-1 6-4-16,7 0 5 15,6 0-11-15,8 21 8 16,1 7 0-16,7 12 6 16,0-3-2-16,4 5 1 15,2-1 0-15,10-4 3 16,-4-5-3-16,8-7 0 16,5-10 3-16,-2-13 0 0,-1-2 7 15,1 0 10-15,-14-20-11 16,-9-8 21-16,-16-9-4 15,-14-2 22-15,-8-9 6 16,0 3-35-16,-23 5 14 16,-15 3-15-16,-11 11-10 15,-4 9 2-15,-4 9-10 16,-3 8-6-16,-1 0-24 16,7 14-148-16,6 11-179 15,13-2-485-15</inkml:trace>
  <inkml:trace contextRef="#ctx0" brushRef="#br1" timeOffset="93977">3113 7959 136 0,'0'0'424'0,"0"0"-297"15,0 0 6-15,0 0-20 16,0 0-13-16,0 0 6 16,-13-137-34-16,10 134 3 15,0 3-1-15,-4 0-41 16,-13 20-14-16,-5 29-1 16,-3 16 8-16,-1 7 17 15,4 5-37-15,6 3 16 0,7 3 4 16,-1 3-17-1,10-3 5-15,3 0-14 0,0-4 1 16,3-4 5-16,22-6-4 16,7-12-4-16,-1-11-1 15,7-15-74-15,-2-11-77 16,5-17-78-16,3-3-34 16,0-5-77-16</inkml:trace>
  <inkml:trace contextRef="#ctx0" brushRef="#br1" timeOffset="94846">3325 8491 604 0,'0'0'165'0,"0"0"-46"0,0 0 35 16,0 0-62-16,0 0-16 15,0 0-2-15,0-92-6 16,0 92-24-16,0 0-44 15,0 6 8-15,0 17-8 16,0 10 1-16,0 3 7 16,3 0-8-16,0 2 3 15,5-7 1-15,-2 1-4 16,2-12 0-16,6-3 9 16,-1-11-4-16,2-6-3 15,8 0 8-15,2 0-9 0,0-12 13 16,3-13-14-16,-6-4 4 15,2-2 3-15,-5 5-7 16,-7 5 1-16,-2 5-1 16,-4 6 1-16,-3 6-2 15,0 4 1-15,-3 0 0 16,3 0-10-16,1 0 4 16,2 14 3-16,0 12 2 15,-6-1 1-15,3-2-5 16,-3-3 5-16,3-9 0 15,1-5 2-15,-1-6-2 16,0 0 0-16,3 0 7 16,5 0-5-16,3-20 7 15,3-11-9-15,2 2 0 0,3 0 4 16,-3 4-4-16,0 5 0 16,-3 6-1-16,-2 8 7 15,0 6-12-15,0 0 6 16,-1 0-10-16,2 23 7 15,-5 7-6-15,2 6 7 16,1-5 1-16,0-5 2 16,-7-12 4-16,0-6-5 15,1-5 0-15,-4-3 3 16,0 0-1-16,3 0 3 16,4-23 3-16,7-14-5 15,0-3 0-15,7-8-3 16,-2-1 0-16,-7-6 3 0,-2-2-3 15,-10 0 0-15,0-3 0 16,0 3 4-16,-3 6-6 16,4 14 2-16,-4 13 0 15,0 16 2-15,0 8-2 16,0 3-10-16,0 43-7 16,-4 23 17-16,-8 10 10 15,-1 7-10-15,7-8 0 16,6-10 16-16,0-8-14 15,0-9 3-15,0-11-1 16,25-11-1-16,4-9 1 16,-1-12-4-16,17-3-33 0,-4-5-55 15,-6 0-54-15,-7-10-42 16,-14-4-43-16,-14 5-132 16</inkml:trace>
  <inkml:trace contextRef="#ctx0" brushRef="#br1" timeOffset="95046">3900 8431 624 0,'0'0'165'0,"0"0"-23"16,0 0-65-16,0 0-64 16,0 0 13-16,162-54-15 15,-88 41-5-15,-2 3 5 16,-12-2-10-16,-11 4-2 15,-24 5-20-15,-19 3-73 0,-6 0-58 16,0 0-45-16</inkml:trace>
  <inkml:trace contextRef="#ctx0" brushRef="#br1" timeOffset="95506">3576 8156 489 0,'0'0'133'0,"0"0"1"15,0 0-36-15,0 0-11 16,0 0-18-16,0 0-19 15,-31-83 39-15,28 81-33 16,-4-4-19-16,1 6 2 16,0-3-31-16,-5 3 3 15,0 0-10-15,-6 9 0 16,7 17 6-16,1-1-7 16,9-5 0-16,0-8 4 15,0-6-4-15,0-1 0 16,17-5 13-16,5 0-10 0,6 0 30 15,1-9-25-15,-11-7 18 16,-5-6 25-16,-3 4-10 16,-10-3-1-16,0-4-29 15,0 5-10-15,-13 6-1 16,-9 2 0-16,-7 9-3 16,-2 3-11-16,-2 0-22 15,5 9-97-15,6 22-110 16,9 3-127-16</inkml:trace>
  <inkml:trace contextRef="#ctx0" brushRef="#br1" timeOffset="97087">5175 8105 501 0,'0'0'165'0,"0"0"-62"0,0 0 10 16,0 0-44-16,0 0-67 15,0 0 6-15,-30 29 8 16,30-13-14-16,0-6-1 16,19-5 11-16,3-2 20 15,-2-3 38-15,-1 0 2 16,-3 0 1-16,-7-8-13 15,-5-10-38-15,-4-2-6 16,0 0-1-16,-19 5-13 16,-19 7-4-16,-6 8-33 0,5 0-56 15,10 26-42-15,17 17-78 16,12 6-379-16</inkml:trace>
  <inkml:trace contextRef="#ctx0" brushRef="#br1" timeOffset="98531">7801 8302 1056 0,'0'0'149'0,"0"0"-20"15,0 0 27-15,0 0-84 16,0 0-51-16,0 0-6 0,0-20 12 15,0 20-27-15,7 3-7 16,2 26-1-16,4 11 8 16,3-1 10-16,-1-1-10 15,1-4 0-15,3-5 4 16,1 0-4-16,-1-7 0 16,6-2 0-16,-3-5-1 15,7-9-9-15,2-6-60 16,5 0-33-16,-8-18-36 15,-6-22-119-15,-22-8-139 16</inkml:trace>
  <inkml:trace contextRef="#ctx0" brushRef="#br1" timeOffset="98814">7795 8005 518 0,'0'0'224'0,"0"0"-88"15,0 0-12-15,0 0-37 16,0 0-30-16,0 0-25 16,-36-34-32-16,36 34-4 15,0 20 3-15,0-1 1 16,0-4 0-16,8-6 4 16,23-7 3-16,7-2 20 0,3 0 2 15,-8 0-6 1,-11-2 23-16,-10-12-18 0,-12-1 2 15,0-2 0-15,-3 2-25 16,-31 13-5-16,-8 2-75 16,7 2-163-16,16 24-117 15</inkml:trace>
  <inkml:trace contextRef="#ctx0" brushRef="#br1" timeOffset="99263">9114 8014 806 0,'0'0'187'0,"0"0"-85"16,0 0 15-16,0 0-9 16,0 0-24-16,0 0-40 15,8-15-13-15,-8 15-19 16,0 0-10-16,-28 21 0 16,-20 13 0-16,-16 9-2 15,4 8 15-15,-3-5-15 0,5 3 5 16,5-7 1-16,2-11-1 15,17-8-3-15,15-8-2 16,8-12 0-16,11-1 9 16,0-2-7-16,0 0-2 15,0 0 3-15,22 4 1 16,23-4 0-16,15 1 2 16,14-1-4-16,-5 4 1 15,-1-1-3-15,-5 3-70 16,3 0-103-16,-11-1-200 15</inkml:trace>
  <inkml:trace contextRef="#ctx0" brushRef="#br1" timeOffset="99672">9430 8154 892 0,'0'0'184'0,"0"0"-35"16,0 0-13-16,0 0-41 16,0 0-40-16,0 0-25 15,0-32-26-15,0 32-4 16,11 18-3-16,8 18 3 16,3 16 0-16,3 0 5 0,-3 2-5 15,-3-5 0-15,3-1 5 16,-2-8-4-16,-1-14-1 15,-6-12 0-15,-4-8 7 16,-6-6-1-16,0 0-3 16,-3 0 38-16,10-3-5 15,6-29 15-15,3-14-25 16,6-11-25-16,-2 6 15 16,-4 5-13-16,-3 9-3 15,-4 5 0-15,-2 16-11 16,-7 4-1-16,0 12-35 15,0 0-56-15,7 0-97 16,2 14-234-16,7 9-454 0</inkml:trace>
  <inkml:trace contextRef="#ctx0" brushRef="#br1" timeOffset="99861">10018 8328 749 0,'0'0'253'16,"0"0"-106"-16,0 0-44 16,0 0-42-16,0 0-26 15,0 0-33-15,118-26 7 16,-71 20-9-16,5 3-11 16,-11-5-207-16,-7-1-232 15</inkml:trace>
  <inkml:trace contextRef="#ctx0" brushRef="#br1" timeOffset="100119">10469 8077 834 0,'0'0'272'16,"0"0"-125"-16,0 0 1 16,0 0-46-16,0 0-46 15,0 0 7-15,11-4-28 16,-11 4-13-16,3 0 6 15,-3 0-26-15,3 0-1 16,-3 18-1-16,0 22 0 16,0 5 0-16,0 12 0 0,0-8 0 15,0 0 1-15,0-1 6 16,0-2-14-16,2 0 4 16,1-3-93-16,5-6-146 15,1-2-350-15</inkml:trace>
  <inkml:trace contextRef="#ctx0" brushRef="#br1" timeOffset="96800">5111 8379 750 0,'0'0'181'15,"0"0"-90"-15,0 0 35 16,0 0-29-16,0 0-57 15,0 0-27-15,0 0 11 16,0-2-24-16,0 27 0 0,0 9 15 16,0 10 0-16,3-5-2 15,0-1-12-15,3 1 3 16,7-7 9-16,-4-3-11 16,4-9-1-16,4-9 2 15,-3-2-1-15,16-9-2 16,5 0-31-16,7-12-24 15,-1-22-18-15,-7-9-83 16,-18-5-100-16,-16 5-454 16</inkml:trace>
  <inkml:trace contextRef="#ctx0" brushRef="#br1" timeOffset="97314">5606 8405 642 0,'0'0'259'16,"0"0"-140"-16,0 0 48 0,0 0-51 15,0 0-69 1,0 0-19-16,39-17-28 15,-8 17 0-15,4 0 1 0,6 0-1 16,-2 0-29-16,-8 0-134 16,-9 0-73-16,-15 5-135 15</inkml:trace>
  <inkml:trace contextRef="#ctx0" brushRef="#br1" timeOffset="97478">5612 8560 289 0,'0'0'251'0,"0"0"-196"16,0 0 23-16,0 0 47 16,0 0-2-16,0 0-49 15,201 5-45-15,-135-5-19 0,-6 0-3 16,-5-3-7-16,-14 1-72 16,-10 2-248-16</inkml:trace>
  <inkml:trace contextRef="#ctx0" brushRef="#br1" timeOffset="97825">6239 8390 36 0,'0'0'682'16,"0"0"-555"-16,0 0 40 15,0 0-15-15,0 0-94 16,0 0-25-16,-14-5-22 0,8 40-9 15,4 1 12 1,2-1-14-16,0-1 1 0,2-8 6 16,21 0-6-16,-1-15 2 15,3-5-1-15,1-6 1 16,2 0 15-16,0 0-8 16,-9-17-2-16,1-9 28 15,-13-6 0-15,-4-2 21 16,-3-3-19-16,0 3-20 15,-10 3-1-15,-13 7-17 16,7 4 2-16,2 12-12 16,-3 8-16-16,4 0-144 0,10 20-112 15,3 17-194-15</inkml:trace>
  <inkml:trace contextRef="#ctx0" brushRef="#br1" timeOffset="97996">7011 8383 860 0,'0'0'223'0,"0"0"-48"16,0 0-71-16,0 0-86 16,0 0-18-16,0 0-39 15,15-10-175-15,-5 25-120 0</inkml:trace>
  <inkml:trace contextRef="#ctx0" brushRef="#br1" timeOffset="98201">7052 8620 797 0,'0'0'150'0,"0"0"-38"16,0 0 17-16,0 0-79 15,0 0-41-15,0 0 29 16,-134 189-36-16,87-130 5 16,11-1-7-16,14-10-43 15,16-8-178-15,6-14-333 0</inkml:trace>
  <inkml:trace contextRef="#ctx0" brushRef="#br1" timeOffset="100813">11228 8231 534 0,'0'0'357'16,"0"0"-252"-16,0 0 5 16,0 0-9-16,0 0-6 15,0 0-11-15,13-40-47 0,-13 40-9 16,0 0-28-16,0 0 5 15,0 0-7-15,0 0 2 16,0 0 0-16,0 0-2 16,0 0 5-16,3 0-4 15,-3 0 1-15,3 0 0 16,2 0 13-16,-2 0-13 16,0 0 15-16,0 0 21 15,-3 0-13-15,0 0 1 16,0-3-11-16,0 3-13 15,0-3 14-15,0 3-14 16,0 0-106-16,-6 0-39 16,-8 23-254-16,-2 16-197 0</inkml:trace>
  <inkml:trace contextRef="#ctx0" brushRef="#br1" timeOffset="101026">11356 8525 671 0,'0'0'265'16,"0"0"-162"-16,0 0 41 15,0 0-34-15,0 0-38 16,0 0-52-16,6 37-7 16,-25 12 66-16,-19 11-31 0,-9-3-29 15,-5 6-19 1,-4 0 0-16,-9 3-3 0,5-3-134 15,13-12-265-15</inkml:trace>
  <inkml:trace contextRef="#ctx0" brushRef="#br1" timeOffset="101481">12033 8176 721 0,'0'0'177'0,"0"0"-86"16,0 0 19-16,0 0 5 15,0 0-43-15,0 0-12 16,0 0-3-16,0-2-27 16,0 2 0-16,0 8-17 15,0 27-12-15,-16 7 48 0,-7 7-23 16,7-3-19-1,7-10 5-15,9-1-12 0,0-6 9 16,0-12-9-16,28-3 0 16,11-8 3-16,8-6-3 15,10 0-3-15,4-6-17 16,-4-23-69-16,-13-5-42 16,-16-3-89-16,-11-9-114 15</inkml:trace>
  <inkml:trace contextRef="#ctx0" brushRef="#br1" timeOffset="101823">12151 7933 474 0,'0'0'237'0,"0"0"-120"16,0 0-3-16,0 0-24 15,0 0-54-15,0 0-22 16,-24-11-14-16,24 11-6 15,0 0 6-15,0 8 2 16,0 4-1-16,13-3 8 16,9-3-6-16,4-6 9 15,0 0 24-15,-4 0 3 16,-6-6 28-16,-4-15-10 16,-4 2-5-16,-8-4 13 15,0 3-23-15,0 2-8 0,0 4-17 16,-20 3-10-16,-12 11-7 15,-3 0-5-15,-10 0 5 16,10 20-9-16,1 14-31 16,18 9-124-16,16 0-116 15,0 2-428-15</inkml:trace>
  <inkml:trace contextRef="#ctx0" brushRef="#br1" timeOffset="102079">12795 8194 792 0,'0'0'230'16,"0"0"-153"-16,0 0 80 16,0 0-36-16,0 0-42 15,0 0-33-15,-17-40-37 16,34 36-9-16,27 4 6 15,13-2-6-15,10 2 13 16,-3-4-13-16,-3 2-9 16,-8 0-59-16,-12-4-60 15,-11 3-61-15,-24-2-130 16</inkml:trace>
  <inkml:trace contextRef="#ctx0" brushRef="#br1" timeOffset="102321">12890 7916 134 0,'0'0'692'0,"0"0"-505"15,0 0-51-15,0 0 1 16,0 0-41-16,0 0-46 16,-5-28-25-16,5 28-11 15,0 14-13-15,0 21 24 16,5 10 9-16,1 3-14 15,-3 5 5-15,-3-5-22 16,0-3 1-16,0-2-4 16,0 0-2-16,0-3-51 0,0-6-172 15,16 1-251-15</inkml:trace>
  <inkml:trace contextRef="#ctx0" brushRef="#br1" timeOffset="102573">13449 8097 990 0,'0'0'143'16,"0"0"-18"-16,0 0 4 0,0 0-59 15,0 0-67 1,0 0 3-16,137-10 1 0,-80 10-4 15,4 0-3-15,-4 0 0 16,-7 0 0-16,-8 0-32 16,-17 0-118-16,-15 0-75 15,-10 0-117-15</inkml:trace>
  <inkml:trace contextRef="#ctx0" brushRef="#br1" timeOffset="102780">13649 7945 473 0,'0'0'305'0,"0"0"-151"0,0 0-16 16,0 0-32-1,0 0-34-15,0 0-42 0,0-6-10 16,0 14-4-16,0 18-13 16,0 11 33-16,0 12 17 15,0 3-43-15,0-1 0 16,0 4-10-16,-9-4 0 15,2-5-121-15,4-3-242 16</inkml:trace>
  <inkml:trace contextRef="#ctx0" brushRef="#br1" timeOffset="103082">14221 7548 1064 0,'0'0'153'16,"0"0"-66"-16,0 0 6 16,0 0-51-16,0 0-34 15,0 0 4-15,115 88 40 16,-32-19 7-16,2 2-19 15,-11 3-12-15,-21-2 8 16,-18 0-29-16,-16-1-4 16,-19 4 7-16,-16 4-10 15,-69 16-3-15,-39 2-124 0,-29 11-416 16</inkml:trace>
  <inkml:trace contextRef="#ctx0" brushRef="#br1" timeOffset="92447">822 8268 688 0,'0'0'187'0,"0"0"-43"16,0 0-21-16,0 0 4 16,0 0-2-16,0 0-49 15,-3-134 3-15,3 134-37 16,0 0-31-16,0 0 16 15,0 0-27-15,0 0 0 16,0 37-3-16,0 17 18 16,0 17-13-16,0 16 8 15,0 12-5-15,-6 25 9 16,-13 10-14-16,3 12 0 16,-1-7 1-16,11-12 6 15,6-22-7-15,0-34 0 16,0-22 3-16,0-29-12 15,6-12 9-15,8-8-7 16,8 0 2-16,3-25 4 16,10-27 1-16,-2-13 2 0,-8-18 3 15,-3-14-2-15,-9-3-3 16,-13-6-9-16,0 8 3 16,-16 22-11-16,-28 16 6 15,-5 17 4-15,-4 11 0 16,-2 9-5-16,8 9 12 15,1 2 0-15,16 4-7 16,4 2 7-16,13 4 0 16,10-2 0-16,3 2 4 0,0-1-16 15,3-6 11-15,47-8-11 16,27-8 1-16,25-13 14 16,-1-3-3-16,1 2 0 15,-17 5 5-15,-17 5-4 16,-24 10-1-16,-19 7 0 15,-14 6 2-15,-8 6 3 16,-3 0-5-16,0 0 0 16,0 0 1-16,0 0-10 15,-3 18 0-15,-16 21 9 16,-11 10 6-16,8 5-1 16,0 4-7-16,6-7 2 15,7 0 0-15,9-5-2 0,0-6 2 16,9-12 0-1,16-10 4-15,4-10 4 0,-1-8-4 16,2 0-4 0,-2-14 3-16,-3-21 15 0,1-7-18 15,-7-9 0-15,-4-12 5 16,-4-6-1-16,-11-3-4 16,0 8 0-16,0 8 4 15,-26 19-11-15,-3 20 7 16,4 12-1-16,3 5-10 15,-3 0 7-15,1 34 3 16,2 15 1-16,10 8 0 16,2-3 0-16,10 0 0 15,0-6 0-15,0-1-1 0,13-11 7 16,15-10-8-16,11-11 2 16,5-13 0-16,1-2 1 15,3 0-1-15,-1-14 0 16,4-15 4-16,-3-3 2 15,-1 2-4-15,-6-1-2 16,-6 5 0-16,-13 8 3 16,-5 9-3-16,-1 9-3 15,0 0 1-15,6 12-10 16,0 26 12-16,3 10-6 16,-3 4 6-16,0-1-1 15,4-11 1-15,-4-9 0 16,4-8 1-16,-7-8 4 15,0-10-2-15,-1-2-3 16,1-3 0-16,5 0 7 0,1-6-7 16,9-20-74-16,1-5-153 15,4-6-156-15</inkml:trace>
  <inkml:trace contextRef="#ctx0" brushRef="#br1" timeOffset="104378">2191 9300 809 0,'0'0'178'0,"0"0"-28"15,0 0-4-15,0 0-18 16,0 0-48-16,0 0-9 15,10-160-40-15,-35 140 1 16,-5 5-14-16,0 10-13 16,-9 5 3-16,1 0-8 15,0 0 0-15,-4 25 0 16,4 4 0-16,7 3 0 16,5 3 0-16,17-1 1 15,9 0-8-15,0-6 4 16,3-3-14-16,25-4 15 0,7-1-15 15,3-3 5 1,4 3 3-16,-1 1 5 0,-9-4-1 16,-7-1 5-16,-8-5 0 15,-15-2-6-15,1-3 2 16,-3 3 0-16,0-1-8 16,-8 4 12-16,-35 5 1 15,-7 0 0-15,6-5 0 16,11-1-1-16,11-8-2 15,16-3-5-15,6 0 3 16,0 0-1-16,0 0 1 16,0 0-29-16,0 0-17 15,16 0 5-15,3 9 42 16,-4-1 2-16,-2 9-10 0,1 0 11 16,-5 9-3-16,-4 3 7 15,0 11-4-15,-5 8 32 16,0 4 2-16,0 5 9 15,0-4-4-15,0-3-18 16,12-5 7-16,20-2-12 16,12-9 6-16,6-4 15 15,8-11-23-15,-1-7 1 16,-2-10-3-16,-5-2-7 0,-6 0 5 16,-3-8-10-1,-5-21-5-15,-20-5-78 0,-16-11-224 16</inkml:trace>
  <inkml:trace contextRef="#ctx0" brushRef="#br1" timeOffset="114769">3787 9746 693 0,'0'0'188'15,"0"0"-63"-15,0 0-12 16,0 0-33-16,0 0 11 16,0 0 6-16,0 0-26 15,0 0-13-15,3-17-18 16,-3 17 7-16,0 0-19 0,0 0-11 15,0 0-4 1,2 9-13-16,1 25 5 0,0 15-1 16,5 13 5-16,-2-2 0 15,0 3 1-15,4-5-3 16,2-10-4-16,-2-5-3 16,-1-8 4-16,1-13-3 15,-4-8 0-15,0-8 1 16,-6-3 0-16,3-3-2 15,-3 0 7-15,0 0-5 16,0 0 2-16,0-23 14 16,0-14-13-16,-12-11-5 15,-4-13 3-15,0-16-3 16,-1-11 0-16,3-13-2 16,0-2 2-16,-2 0 0 0,10 12-1 15,3 22-1 1,3 21 1-16,0 16-3 0,0 18 0 15,0 8-4-15,0 6-5 16,17 0-1-16,16 0 2 16,12 20 7-16,0 21 5 15,-6 13-4-15,-5 6 3 16,-12 3 0-16,-12-3 0 16,-10-6-4-16,0-5-14 15,-16-4-45-15,-20 2-82 0,3-8-63 16,6-4-48-1,15-9-229-15</inkml:trace>
  <inkml:trace contextRef="#ctx0" brushRef="#br1" timeOffset="115074">4224 9927 595 0,'0'0'238'15,"0"0"-93"-15,0 0 33 16,0 0-45-16,0 0-16 16,0 0-45-16,6-15-29 15,-6 15-16-15,8 17-22 16,-3 15-4-16,4 8 28 0,7 3-8 16,-5-1-13-1,1-5-5-15,-5 1 1 0,-4-8-1 16,3-2-1-16,0-6-2 15,1-8 0-15,-1-6-22 16,-3-4-70-16,-3-4-118 16,7 0-22-16,2-15 23 15,4-33-248-15</inkml:trace>
  <inkml:trace contextRef="#ctx0" brushRef="#br1" timeOffset="115397">4326 9689 534 0,'0'0'172'0,"0"0"-32"0,0 0-17 16,0 0-32-16,0 0-38 15,0 0-33-15,-115-89-15 16,112 89-5-16,0 0-13 16,0 2 13-16,3 19 5 15,0-1-5-15,6-6-2 16,21-2 2-16,3-9 5 15,3-3-3-15,-5 0 8 16,-6 0-1-16,-9-15 11 16,-4-8 26-16,-9-5-6 15,0 2 1-15,0 2-21 0,0 6-11 16,-6 3-4 0,-7 9-5-16,7 4-7 0,-3 2-15 15,-4 0-41-15,7 28-32 16,2 18-32-16,4 8-122 15,0 4-322-15</inkml:trace>
  <inkml:trace contextRef="#ctx0" brushRef="#br1" timeOffset="116170">4562 9949 732 0,'0'0'171'0,"0"0"-39"0,0 0 19 15,0 0-40-15,0 0-50 16,0 0-2-16,0-31-21 16,0 31-19-16,0 0-19 15,-8 9-7-15,-1 19 2 16,2 12 5-16,1 5 4 16,6 1-1-16,0-3-1 15,13-6 1-15,15-12 0 16,8-10 4-16,-1-6 0 15,-1-9-3-15,1 0-2 16,1-6 4-16,-5-23-1 16,1-8 1-16,4-8 1 15,0-13 0-15,6-5 8 16,-4-10-11-16,-6-4 0 0,-15-4 2 16,-14 4-2-1,-3 6 12-15,0 14-1 0,-6 19 1 16,-8 18 5-16,4 15-19 15,1 5-2-15,-7 16-2 16,-9 46 2-16,-3 31 2 16,1 12 10-16,13-2-5 15,14-3 1-15,0-8-8 16,0-6 0-16,0-9 4 16,12-14 1-16,1-14-6 15,-10-18 1-15,3-17-1 16,-3-8-2-16,1-6-3 0,-1 0 6 15,-3 0-5-15,6 0-1 16,7-9-2-16,2-27 8 16,7-17 0-16,4 0 5 15,2-13-5-15,5-3 0 16,-2 6 0-16,-5 14-3 16,-8 21 2-16,-8 14-1 15,4 14-9-15,-3 0-10 16,6 10 2-16,-1 22 11 15,-4 3 8-15,-9 2-10 16,-3-3 8-16,0-2 0 16,0 2 1-16,-23-3-12 15,-5 1-1-15,0-7 14 16,2-4-1-16,14-10 1 16,5-5-2-16,7-4 2 0,0 4-4 15,0-2 1-15,26-1-6 16,16 2 8-16,11-5-18 15,14 0-37-15,11 0-86 16,6 0-99-16,-5 0-184 16</inkml:trace>
  <inkml:trace contextRef="#ctx0" brushRef="#br1" timeOffset="117269">6371 9602 875 0,'0'0'171'16,"0"0"-49"-16,0 0-25 15,0 0 2-15,0 0-59 16,0 0-26-16,-3 30-10 16,3 19 10-16,0 16 27 0,0 1-24 15,6 2-15 1,5 4 13-16,2-4-10 0,-4-2 0 16,1-9 5-16,-1-5-9 15,0-12-1-15,1-14 10 16,3-10-10-16,-7-6 0 15,0-10-3-15,-3 0-23 16,0 0-19-16,1-20 9 16,-4-18-10-16,0-5-2 15,0 0 44-15,-22 9-10 16,-10 3-18-16,-1 7 30 16,8 8-5-16,-6 7-9 15,5 3-6-15,11 3 12 16,-1 3 0-16,13 0 2 15,3 0 0-15,-3 0 2 0,3 0 6 16,0 6 11-16,0 8-10 16,28-5 12-16,10-9-6 15,15 0 9-15,5 0-4 16,-4-20-4-16,-9-6-1 16,-10-2 21-16,-10-2 19 15,-12-1 0-15,-7-3-11 16,-6-5 8-16,0-4-9 15,0-1-12-15,-10 5-3 16,-2 5 5-16,-1 10-14 16,7 16 1-16,3 5 2 15,-4 3-14-15,4 0-4 0,-9 37-19 16,-1 15 23 0,-4 13 4-16,9 1-3 0,5 0 1 15,3-6-2-15,0 0 0 16,0-9 0-16,0-5 3 15,5-11-2-15,9-13-1 16,0-13-8-16,6-9-3 16,2 0-2-16,4 0 8 15,2-11 3-15,5-13-3 16,1 5 4-16,-5-1-1 16,-7 8-5-16,-10 6 1 15,-5 6 0-15,-1 0-1 16,10 0-4-16,4 0 5 15,5 0 2-15,0 12 2 0,-3 2 0 16,-3-5 2-16,0-3 0 16,-6-4 1-16,4-2-1 15,-6 0-1-15,6 0 1 16,2-17 2-16,-10-9 3 16,-2-3-1-16,-4-1-4 15,-3-2 5-15,0 6-3 16,0 6 2-16,0 9-2 15,-6 8 2-15,-1 3 2 16,1 0-6-16,-5 0-9 16,3 17-18-16,2 23 27 15,6 9 12-15,0-10-5 16,6-1-1-16,26-9 0 0,5-7 1 16,1-2-3-16,-3-5-4 15,1-7-60-15,-5 1-70 16,1-4-101-16,-4-5-110 15</inkml:trace>
  <inkml:trace contextRef="#ctx0" brushRef="#br1" timeOffset="119591">7830 9986 678 0,'0'0'194'0,"0"0"-44"16,0 0-27-16,0 0 7 15,0 0-34-15,0 0-27 16,-19-43-33-16,19 43-21 15,0 0-15-15,0 12-4 16,0 16 4-16,0 12 0 16,0 1 6-16,0-2-3 15,3-1-3-15,13-7 2 16,0-8 4-16,-1-9-6 16,7-4 0-16,-3-9-1 15,3-1 0-15,2 0-3 0,-5 0 4 16,6-14 8-1,-3-17-6-15,6-7 3 0,2-5-1 16,-8 1-4 0,-10 5 6-16,-5 11-1 0,-7 14 16 15,0 4 0-15,0 8 22 16,0 0-24-16,0 0-15 16,0 0-4-16,0 0-6 15,0 14-1-15,0 23 7 16,0 7 5-16,6-1-2 15,10-3 6-15,3-12-9 16,0-5-1-16,1-9-5 16,2-7 0-16,0-7 6 15,0 0 0-15,3 0 1 16,-6-4-1-16,0-16 0 0,-5 0 1 16,-3-3-1-16,0 0 0 15,-5 6 1-15,-3 3 0 16,-1 8 0-16,-2 6 1 15,0 0-2-15,0 0-3 16,3 0-1-16,2 0-9 16,1 20 5-16,0 5 7 15,1-4-1-15,-4-4 2 16,3-2 0-16,-3-5 0 16,0-4 0-16,0-3-5 15,1-3-9-15,-1 0-5 16,0 0-9-16,6 0 7 0,4 0 1 15,6-9 20 1,6-7 2-16,-6-2 1 0,1-1-3 16,-4-1 7-16,0 5-7 15,-7 4 1-15,-3 8-3 16,4 3 0-16,-7 0-5 16,6 0-3-16,1 14 9 15,-1 9 1-15,7 0-2 16,-3-3 2-16,4-8 1 15,-8-4-1-15,-4-6-2 16,0-2 0-16,1 0 2 16,3 0-3-16,4 0 8 15,0-22-2-15,-1-1 2 0,1 0-5 16,3-2 2-16,-4-4-2 16,4 3 3-16,-7 3-3 15,-1 6 0-15,-5 8 6 16,-3 7-4-16,0 2 6 15,0 0-7-15,0 0-1 16,2 5-18-16,1 24 10 16,8 12 8-16,1-2 2 15,1 1-1-15,3-9 0 16,0-8 1-16,-1-6-2 16,1-6 0-16,0-7 0 15,-4-4-8-15,4 0 7 16,1 0 2-16,5-9-2 15,-3-17 1-15,0-11 0 0,-3 0 1 16,-7-6 3 0,-9 0-2-16,0 3 1 0,0 6-3 15,0 11 0-15,-9 9 3 16,2 8-3-16,1 6-3 16,3 0-6-16,-6 0-12 15,-7 20 7-15,3 17 14 16,7 6 10-16,6-3-8 15,0-8 1-15,12-4-2 16,11-8 5-16,-1-8-6 16,3-7 0-16,0-5-9 15,-5 0 9-15,-1 0 7 16,3-5-2-16,-6-15-3 16,3-4 3-16,3-1-3 0,-3-7 4 15,1 4 4-15,-9 2-3 16,-3 1 6-16,-5 7-6 15,-3 0-1-15,0 5 3 16,0-1-6-16,0 5-1 16,0 6 2-16,0 1-1 15,0 2-2-15,0 0-1 16,0 0-1-16,0 0-4 16,0 20-4-16,3 13 9 15,10 5 2-15,-1 2-2 16,1-3 0-16,9-2 0 0,-3-5 0 15,0-9 0 1,0-10 1-16,-2-2 1 0,5-9-2 16,0 0 0-16,0 0 2 15,0 0 2-15,-3 0 0 16,-3-14 1-16,4-13-3 16,-6-1 1-16,-3-9-1 15,0 0-1-15,0 0 2 16,-8-4-2-16,6 11-1 15,-5 4 1-15,-1 8 0 16,-3 13-1-16,0 1 2 16,0 4-2-16,0 0 0 0,0 0 0 15,0 0 1 1,0 0 4-16,0 0-2 16,0 0 4-16,0 0-3 0,0 0-4 15,0 0-6-15,-3 0-2 16,-4 18 7-16,4 8 1 15,-6 8 2-15,9-5 3 16,0-1-5-16,0-2 3 16,6-1 1-16,10-2-4 15,-4-3 0-15,4-3 3 16,0 0-3-16,-3-2 0 16,-4-3 1-16,-3-7-1 15,-6-2 0-15,0-3-4 16,0 3 1-16,0-3 0 15,-15 3-32-15,-17-3 23 0,-3 0 10 16,13 0-15 0,13 0 11-16,1 0 5 0,8 0-6 15,0 0 3-15,0 0-8 16,0 0-8-16,5 0-6 16,9 0-6-16,16 0 28 15,11 0-1-15,3-9 5 16,7-19 5-16,-3-4-3 15,-4 1 9-15,-8-3 9 16,-5-4 8-16,-12 1 0 16,-12 3 0-16,-4 5 1 15,-3 6-16-15,0 12-6 16,0 5-4-16,0 6-2 0,0 0-2 16,-7 0-8-16,1 20 9 15,-3 21 2-15,2 7 7 16,7-5-9-16,0-3 4 15,7-6-1-15,18-6-1 16,0-5-2-16,3-8 0 16,8-4-23-16,2-8-51 15,3-3-38-15,-3 0-73 16,-10-14-45-16,-17-12-113 16</inkml:trace>
  <inkml:trace contextRef="#ctx0" brushRef="#br1" timeOffset="119861">10013 9720 277 0,'0'0'454'0,"0"0"-289"16,0 0-22-16,0 0-13 15,0 0-29-15,0 0-39 16,-102-102-4-16,102 102-48 16,0 0-10-16,0 0-3 15,0 0-12-15,0 11 9 16,9 3 6-16,4-5 0 15,-4-4 0-15,4-5 0 16,-7 0 6-16,-6 0 8 16,3 0-8-16,-3 0 6 15,0-8-12-15,0-3-32 16,0 5-56-16,-3 6-106 16,0 0-154-16,3 0-286 0</inkml:trace>
  <inkml:trace contextRef="#ctx0" brushRef="#br1" timeOffset="121093">10441 9468 981 0,'0'0'123'0,"0"0"29"16,0 0-10-1,0 0-67-15,0 0-53 0,0 0-11 16,0-36-11-16,0 76 6 16,0 19-6-16,0 19 28 15,0 8-17-15,0 8 3 16,0-3-14-16,6 1 9 16,5-18-4-16,0-13-4 15,6-25 1-15,-9-15-1 16,3-10-1-16,-5-8-1 15,-6-1 1-15,0-2 3 16,0-2-1-16,0-33-2 0,0-10-11 16,-6-4 6-1,-22 1-3-15,-5 4-11 16,8 5 4-16,9 13 13 16,6 12 1-16,7 2 0 15,0 9 0-15,3 3-3 0,0 0 3 16,0 0-8-16,0 0-3 15,0 0-3-15,13 3 5 16,18 11 10-16,7-2 0 16,7-10-5-16,3-2 0 15,-1 0 5-15,-2 0 2 16,-10-11 0-16,-7-3-1 16,-12 1 3-16,-3-2 4 15,-10-9-2-15,-3 5 6 16,0-5 0-16,-3-1-12 0,-13 7 0 15,0 10-2-15,7 5-2 16,2 3 3-16,-2 0-4 16,-4 11 5-16,1 24 2 15,2 1 3-15,10 8-3 16,0-4 5-16,0-2-3 16,10-10-1-16,15-5-3 15,7-9 0-15,-1-5 5 16,2-6-3-16,1-3-2 15,4 0 7-15,-3 0-2 16,-4-15-2-16,-4-2-2 16,-8-7 1-16,0 6 3 15,-7-8-2-15,7 3-2 0,-9 2 0 16,5 10-1 0,-5 6 0-16,-1 5-1 0,4 0-5 15,4 0-13-15,-6 16 16 16,6 7 3-16,-7 3-6 15,-4-3 6-15,0-3 0 16,-3-6-2-16,-3-5 2 16,4-9 2-16,-4 0-2 15,0 0 0-15,0 0 4 16,0 0 7-16,0-9-10 16,-19-16-1-16,-3 1 2 15,-8 2-2-15,8 2 0 0,9 11 0 16,4 7-4-1,-4 2-13-15,-6 0 7 0,-3 25 10 16,-3 13 3-16,5 5 0 16,15 2-1-16,5 1 0 15,0-6-1-15,5-9 0 16,20-8 3-16,8-11-4 16,2-10 0-16,-4-2 12 15,8 0-6-15,-4-23 0 16,-10-13 1-16,3-17-2 15,-9-3 6-15,0-13-9 16,-8-12 4-16,-11-3 0 16,0-5-6-16,0 3 0 15,0 12 6-15,-11 22 1 16,2 15 1-16,2 25 3 0,4 9 2 16,-3 3-13-1,0 23-17-15,-4 35 7 0,7 19 10 16,3 6 3-16,0 0 2 15,32-3-2-15,19-6-1 16,9-11 0-16,11-17-1 16,-2-12-1-16,0-17-37 15,-5-8-74-15,-10-9-63 16,-18 0-107-16,-28-12-338 16</inkml:trace>
  <inkml:trace contextRef="#ctx0" brushRef="#br1" timeOffset="121608">9031 9506 558 0,'0'0'254'15,"0"0"-120"-15,0 0-48 16,0 0-5-16,0 0 22 15,0 0-16-15,0 0-22 16,34-120 3-16,-34 120-27 16,0 0-40-16,0 0-1 15,0 0-7-15,0 14 5 16,-9 15 2-16,3 1 14 16,6 0-9-16,0-10 3 15,0-9-3-15,22-5 0 0,23-6 5 16,12 0 14-1,3 0-7-15,-9-9-5 0,-16-14-1 16,-16-3-5-16,-19-1 2 16,0-3-8-16,-3 7-3 15,-43 5-7-15,-10 11-17 16,-7 7-49-16,9 8-186 16,15 30-183-16</inkml:trace>
  <inkml:trace contextRef="#ctx0" brushRef="#br1" timeOffset="124008">12201 10129 319 0,'0'0'241'16,"0"0"-76"-16,0 0-45 15,0 0-39-15,0 0-4 0,0 0-16 16,0 0-8-16,0-37-13 16,0 31 7-16,0-2 7 15,0-6-40-15,0-1 5 16,0-2 12-16,0-6-13 16,3 3-1-16,7-2 1 15,12-5-12-15,3-1 11 16,0 5-8-16,2 3-6 15,-15 12-3-15,-2 8 0 16,-7 0-1-16,6 0-3 16,4 8 1-16,3 17-1 0,-4 5-4 15,-5 1 8-15,2-5-3 16,-3-1 2-16,1-5 1 16,-4-6 4-16,0-8-4 15,0-3-3-15,-3-3 3 16,3 0 0-16,0 0 2 15,5 0 0-15,0-23 4 16,3-8-6-16,0-3 0 16,3 5 0-16,2-2 0 15,-1 8 0-15,-2 8 0 16,-7 9-3-16,-2 5 3 16,-4 1-1-16,6 0-10 15,3 0-3-15,4 22 9 16,9 9 1-16,-3-2 0 15,4-4 4-15,-4-7 0 16,-6-7 0-16,-4-5 2 0,-6-6 0 16,0 0 0-16,7 0-2 15,6 0-4-15,3-9 4 16,6-13 0-16,3-5 1 16,5-4-1-16,2 2 2 15,-1-3-2-15,-4 7-2 16,-8 4 2-16,-3 8 1 15,-13 7 0-15,-3 6-1 16,0 0-1-16,-3 0-3 16,0 0-3-16,0 0-9 0,3 0-2 15,1 6 16 1,-1-3-1-16,0 0 1 16,-3-3 0-16,3 0 2 0,-3 0 1 15,0 0 2-15,0 0-2 16,0 0 4-16,0 0 0 15,0 0-5-15,-9-9 0 16,-1 3-6-16,1 3-13 16,6 3 4-16,-7 0 3 15,-4 6-21-15,3 28 33 16,-3 10 8-16,8-4-4 16,6-3-4-16,0-8-2 15,0-10-4-15,6-7 3 16,11-7-2-16,-1-5 5 15,0 0 0-15,-4 0 2 0,1-2 4 16,-4-22-1-16,-2-4-3 16,-7-3-2-16,0-4 4 15,0-2-3-15,0-3 0 16,-23 0 0-16,-2 5 6 16,0 10 10-16,8 8 2 15,1 9-9-15,10 8-10 16,-3 0-15-16,-4 0 12 15,0 28 3-15,1 3 6 16,9 3 1-16,3-6-7 16,0 0 0-16,3-6 5 15,22-5-5-15,8-3-1 0,3-8-18 16,10-6 12-16,1 0 3 16,8 0 3-16,-5 0 1 15,1-20-1-15,-9-1 1 16,-8 0 6-16,-2-6-5 15,-10 1 0-15,-3 6 2 16,-10 6-3-16,-2 9 1 16,-4 5-1-16,0 0-2 15,3 0-6-15,5 8-10 16,-6 15 17-16,6-3 1 16,-8-4-4-16,0-3 4 15,-3-7-1-15,6-4 1 16,-6-2 2-16,0 0 2 15,0 0 2-15,0 0 3 16,0 0 0-16,0 0-2 0,-6-11-7 16,-11-3-1-16,4 5-2 15,-4 3-6-15,-3 6 9 16,-3 0-4-16,-5 0-3 16,6 12 7-16,-3 14 0 15,8 1 0-15,9 8 0 16,8-4 1-16,0-2 1 15,0 0-1-15,31-9 3 16,7-6 6-16,3-5-10 16,3-9 4-16,-8 0-2 0,-5 0 5 15,-5-20 0 1,-1-14-5-16,-6-15 6 0,0-7 12 16,-2-8 3-16,-11-5-1 15,-1-2 4-15,-5-6 3 16,0-1-1-16,0 7-19 15,-8 15 8-15,-6 18 5 16,6 23-9-16,3 12 21 16,2 3-25-16,0 0-9 15,0 40-21-15,-3 26 21 16,3 20 4-16,3 0-4 16,0-6 5-16,6-3-4 15,16-9 0-15,3-11-1 0,5-13 5 16,-2-13-5-1,0-11 2-15,-2-12-2 0,0-4 0 16,-4-4-2 0,0 0-2-16,-3 0 4 0,-3-24 0 15,-7-1 0-15,-2-9 0 16,-7-7 3-16,0 1-3 16,0 0-3-16,-10 12 3 15,1 10 0-15,-4 10-3 16,4 5-10-16,-4 3-11 15,-3 15-2-15,-4 24 26 16,1 14 4-16,10-2 1 0,9 0-2 16,0-3-2-1,23-7 0-15,18-10 1 0,9-8 3 16,7-9-3-16,4-11-2 16,-1-3-19-16,1 0-70 15,-14-11-30-15,-12-18-97 16,-19-5-132-16</inkml:trace>
  <inkml:trace contextRef="#ctx0" brushRef="#br1" timeOffset="124991">14781 9830 544 0,'0'0'234'16,"0"0"-116"-16,0 0-13 15,0 0 15-15,0 0-9 16,0 0-39-16,0-76 10 16,0 76-49-16,0 0-15 0,0 0-18 15,0 18-12-15,-4 12 7 16,4 14 5-16,-3-1 2 16,3 0 2-16,0 0-3 15,0-6 5-15,10-11-2 16,9-6-2-16,-4-14-3 15,4-6 3-15,-3 0 3 16,6 0 3-16,0-12-5 16,-2-11 3-16,-4 3-3 15,-7-6-1-15,1 4 2 16,-7-4 2-16,3 3-5 16,-6 5 3-16,0 10 3 15,0 5-3-15,0 3 1 16,0 0-5-16,0 0-9 15,4 23-4-15,5 6 13 0,7-3 4 16,9-6-2-16,3-6 1 16,5-6-2-16,2-8 0 15,-4 0-1-15,1 0 2 16,-6-5 4-16,-4-18 4 16,-3-7-6-16,-3 3 1 15,0-8-1-15,-13 0-4 16,-3 4 2-16,0 3 2 15,0 5-4-15,-10 6 0 16,-2 6-3-16,2 8 3 16,4 3-10-16,3 0 3 15,-4 0 1-15,1 0 6 0,0 19 0 16,3 4 5-16,3 0-5 16,0 4 0-16,15-6 2 15,17-3-2-15,3-4 0 16,4-8 0-16,-3-6 0 15,3 0 0-15,-1 0 1 16,-3-12 3-16,-7-6 0 16,-5-3-2-16,-4-2 2 15,-9 0 1-15,-10 0 7 16,0-3-1-16,0 9 5 16,0 6 0-16,0 2-3 15,0 9 1-15,0 0-14 16,0 0-2-16,0 23-12 0,0 10 14 15,0 3 5-15,0-1-3 16,3-4 1-16,22-6-3 16,0-5 3-16,5-7-3 15,1 0 0-15,1-5-15 16,-7-5-50-16,-6-3-63 16,-6 0-24-16,-10 0-64 15,-3-24-142-15</inkml:trace>
  <inkml:trace contextRef="#ctx0" brushRef="#br1" timeOffset="125312">15477 9535 421 0,'0'0'272'0,"0"0"-137"0,0 0 12 16,0 0-29-16,0 0-19 15,0 0-39-15,-61-46-33 16,61 46-23-16,0 0-4 15,0 0-1-15,0 0-6 16,0 0 7-16,9 11 2 16,10-2-2-16,3-9 1 15,3 0 3-15,8 0 8 16,-8 0 1-16,-3-24 10 16,-9-2 21-16,-7-1-15 15,-6-2-10-15,0 3-5 16,0 3-14-16,-16 6-1 15,-9 12-20-15,-6 5-6 0,1 0-75 16,14 25-18-16,16 9-118 16,0 1-305-16</inkml:trace>
  <inkml:trace contextRef="#ctx0" brushRef="#br1" timeOffset="126199">15901 9515 641 0,'0'0'192'0,"0"0"-22"15,0 0-27-15,0 0-33 0,0 0-12 16,0 0-21-16,0-124-6 16,0 124-38-16,0 0-21 15,0 0-12-15,0 29-1 16,0 25 1-16,0 15 11 15,0 6-3-15,7-2 2 16,-1-4-4-16,7-6 1 16,4-12-2-16,-3-11-4 15,3-14 6-15,-7-9-7 16,-4-5 0-16,-3-9 0 16,-3-3-6-16,0 0 1 15,0 0 3-15,0-27 2 16,-16-9-31-16,-12-1 17 0,-2 2 9 15,2 7 2 1,9 8 2-16,0 8-14 0,7 7 5 16,5 2 2-16,4 0-13 15,3 3 21-15,0 0 3 16,0 0-3-16,10 0-1 16,27 6 1-16,17 8 11 15,13-11 8-15,0-3-13 16,-6 0 12-16,-14 0-3 15,-19-6 8-15,-9-11-4 16,-8-3 10-16,-11-6 7 16,0-8-28-16,0-3 0 15,0-3 2-15,-8 0-7 16,-14 2-3-16,0 13 0 0,6 8 4 16,7 8 1-16,3 7-5 15,2 2-3-15,1 0-1 16,-6 5-10-16,-2 35 12 15,3 14 2-15,2 9 5 16,6 0-1-16,0-6-1 16,0 0-2-16,3-5 2 15,6-12-3-15,-2-14 1 16,-1-12-3-16,0-8-3 16,-3-6 0-16,0 0 1 15,10 0 4-15,3 0 4 16,6-10-3-16,6-8-1 15,2 0 6-15,-5 1-6 0,-3 3-1 16,-6 5 1 0,0 9-2-16,3 0-1 0,3 0-3 15,1 11 3-15,-1 15 2 16,0 0 1-16,0-3 0 16,0-3 0-16,0-6-1 15,0-2 1-15,5-7 0 16,4-5 4-16,4 0-4 15,3 0 0-15,-7-3 2 16,-4-11-2-16,-18-3-38 0,-3-3-39 16,-6 0-98-1,0-14-156-15,-26-16-599 0</inkml:trace>
  <inkml:trace contextRef="#ctx0" brushRef="#br1" timeOffset="128371">17877 9223 610 0,'0'0'168'15,"0"0"-60"-15,0 0-26 16,0 0-23-16,0 0-6 16,0 0-32-16,-25-35-20 15,19 58-1-15,-4 17 13 16,7 6 4-16,3-11-2 16,0-10 2-16,22-12 16 15,10-12 14-15,-1-1 25 0,5 0 15 16,-8-19-31-16,-2-10-4 15,-10 0-16-15,-10-2-4 16,-6-1-3-16,0 4-20 16,0-1-5-16,-10 4-4 15,-5 5 0-15,2 6-6 16,0 8-9-16,-2 6-70 16,-12 0-102-16,-3 20-47 15,-12 11-194-15</inkml:trace>
  <inkml:trace contextRef="#ctx0" brushRef="#br1" timeOffset="131517">17277 9846 445 0,'0'0'233'16,"0"0"-117"-16,0 0 20 15,0 0-33-15,0 0-16 16,0 0-3-16,6-131 13 16,-3 119-23-16,2 4-13 15,-5 8 3-15,0 0-21 16,0 0-22-16,0 0-11 16,0 0-10-16,0 0-11 15,3 22-2-15,-1 20 5 16,1 5 8-16,0 3 7 15,0-12-7-15,0-8 3 0,2-11 0 16,-2-10-3-16,-3-9 0 16,3 0-3-16,0 0 7 15,-1 0-2-15,6 0 3 16,-2-20-4-16,7-14 0 16,5-7 2-16,-2 7-3 15,3 3 0-15,0 3 0 16,-6 7 0-16,-1 9 0 15,-1 7-2-15,-3 5-1 16,3 0-4-16,5 0-1 16,2 5 2-16,1 13-1 15,0 5 4-15,-9-3 1 0,-1 0 1 16,1-5 0-16,-7-11 0 16,-3 2 0-16,0-6 1 15,0 0 0-15,0 0 0 16,0 0 4-16,3 0 0 15,3 0 0-15,4-20-1 16,7-11-3-16,-3-9 0 16,6-5 0-16,-4 10 2 15,-6 7-2-15,2 10 1 16,-9 12 0-16,-3 6-1 16,0 0-2-16,0 0-4 15,0 4-13-15,10 24-4 16,-1 12 21-16,4 3 2 0,6-8 1 15,-2-1 1-15,2-9 0 16,-2-11-2-16,0-3 0 16,-1-7 0-16,0 0 2 15,-4-4-2-15,-2 0 5 16,-1 0-1-16,1 0 2 16,-1-19 4-16,4-3-7 15,-7-1 3-15,2-5 6 16,-8 2-6-16,0 3 0 15,0-1 6-15,0 8-3 16,0 4-3-16,0 9-1 16,0 3 1-16,0 0-6 0,0 0-8 15,0 0 2 1,0 6-8-16,0 17 6 0,3 5 7 16,6 1 2-16,7-6 0 15,0-3-1-15,3 0 1 16,0-2 0-16,3-4-1 15,-2-7 2-15,-6-3-2 16,5-4-2-16,-2 0 2 16,5 0 1-16,3-21 1 15,4-4 2-15,2-7-1 16,-4 4-3-16,-8 5 0 16,-7 9 4-16,-9 6-4 15,1 2 0-15,-1 6 5 16,-3 0-8-16,0 0 3 15,0 0-8-15,0 0-6 0,3 8-4 16,0 15 14-16,3 3 0 16,1-6 4-16,-1-6 3 15,3-2 2-15,-2-8-5 16,-1-4 0-16,0 0 0 16,7 0-3-16,1 0 1 15,8 0 4-15,3-10 1 16,3-16-3-16,1 0-4 15,-4 3 3-15,-3-3 1 16,-5 10 7-16,-6 4-7 16,-6 9-1-16,1 3 1 15,2 0-11-15,6 21-4 0,2 7 8 16,-4 3 4-16,4 1-2 16,0-6-24-16,0-7-37 15,-4-1-50-15,1-10-37 16,-7-5-26-16,-3-3-87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4:36.6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142 562 268 0,'0'0'658'0,"0"0"-498"16,0 0-7-16,0 0-22 16,0 0-26-16,0 0-33 15,-29-42-22-15,29 42-8 16,0 0-19-16,0 0-7 16,0 0-9-16,0 0-7 15,0 2-2-15,-5 23-9 16,2 8 11-16,3 9 4 15,0-3-4-15,0-6 1 16,0-6 2-16,0-6-3 16,0-2-2-16,11-11-1 0,9-2-11 15,0-6 5-15,6 0 3 16,1 0 5-16,4-6-2 16,-2-17 3-16,-9 2 0 15,-3 2 0-15,-10 5 2 16,-1 8 0-16,-6-1-1 15,3 7-2-15,-3 0-1 16,0 0 1-16,0 0-6 16,5 0-4-16,1 15 1 15,0 10 10-15,5 2 0 16,-2 0 1-16,2-10-1 16,-2-1 0-16,2-14-6 15,2-2-4-15,4 0 6 16,3 0 4-16,6-20 0 15,5-14 2-15,-1-1-1 0,-1 2 0 16,-9 5 2-16,-9 10-3 16,-2 9 3-16,-6 6-3 15,2 3-4-15,-2 0 1 16,3 0-10-16,8 10 7 16,2 10 3-16,1-5 3 15,0-6-6-15,-8-3 1 16,2-2 3-16,-2-4 2 15,5 0-3-15,0 0 0 16,6-4 3-16,4-23 1 16,-1-12 6-16,6-9 0 15,-8-9-3-15,-7-3 5 0,-5-4 5 16,-9 2-11-16,0 4 7 16,0 10-5-16,0 18 3 15,0 15 5-15,0 15-7 16,-3 0 3-16,0 0-9 15,0 0-10-15,-1 33-5 16,0 27-1-16,4 19 16 16,0-1 5-16,0-9-5 15,17-12 0-15,6-9-11 16,3-14-42-16,-1-11-72 16,-9-8-69-16,-2-12-79 15,-8-3-68-15</inkml:trace>
  <inkml:trace contextRef="#ctx0" brushRef="#br0" timeOffset="198">640 433 758 0,'0'0'203'16,"0"0"-138"-16,0 0 37 15,0 0-20-15,0 0-44 16,251-54-8-16,-150 35-19 15,-2 4-5-15,-19 3-6 16,-22 10-63-16,-32 2-105 16,-26 0-101-16,0 0-433 0</inkml:trace>
  <inkml:trace contextRef="#ctx0" brushRef="#br0" timeOffset="584">29 183 19 0,'0'0'793'16,"0"0"-670"-16,0 0-12 16,0 0-11-16,0 0-24 15,0 0-52-15,-8-33-10 16,8 33-14-16,-6 0-3 0,6 3 3 15,-6 9 3-15,6-3 3 16,0-6-6-16,0-3 0 16,12 0 11-16,25 0 39 15,10 0 21-15,-7-9-3 16,-9-6-4-16,-11-6-15 16,-10-4 2-16,-10 2-9 15,0-4-19-15,0 2-6 16,-14 11-14-16,-19 1-3 15,-4 13-2-15,-7 0-1 16,4 10-9-16,14 34-34 0,20 17-70 16,6 11-79-1,43 6-153-15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4:40.2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46 262 634 0,'0'0'166'0,"0"0"-68"16,0 0 17-16,0 0-27 15,0 0-13-15,0 0-27 16,-46-27-6-16,46 27-7 16,0 0-21-16,34 0-14 0,22-3 6 15,30 0 0 1,15-6 10-16,6-9-9 0,-9 3 8 15,-25-3 2-15,-24 3 1 16,-26 6 7-16,-15 3-6 16,-8 0 14-16,0-6 31 15,-11-9-26-15,-24-6-36 16,-16 2-2-16,1 8 0 16,0 1-4-16,13 8 7 15,17 4-3-15,14 1 2 16,6 3 1-16,0 0-6 15,0 0-2-15,0 0-3 16,15 9 4-16,33 22-9 0,19 11 13 16,6-1 10-1,1 5-5-15,-18-4-6 16,-12 0 2-16,-18-6-1 0,-18 1 1 16,-8 1-1-16,-28 5-33 15,-42 7-107-15,-14 8-336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4:38.1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171 276 707 0,'0'0'199'0,"0"0"-51"16,0 0 9-16,0 0-29 16,0 0-42-16,0 0-31 15,-23 9-28-15,9 34-18 16,-10 26-9-16,-10 18 13 16,5 12 0-16,6-3-7 15,9-11-1-15,7-7-4 16,4-18 0-16,3-18 3 15,0-12 0-15,0-14-4 16,0-8 0-16,0-8 0 16,0 0 1-16,0 0 3 15,0 0 8-15,0 0-4 0,0-24 16 16,0-20 14-16,0-26-31 16,0-14-4-16,10-15-3 15,0-3 5-15,-3 2-5 16,-4 16 0-16,3 17 1 15,5 19 1-15,-2 19-4 16,2 10-7-16,-2 7 3 16,11 6 1-16,-6 3-5 15,7 3 10-15,2 0-11 16,-3 7-9-16,3 28 8 16,-6 7 9-16,-11 7-2 15,-6 5-4-15,0-3-5 0,-17 3-11 16,-23 0-37-16,0-3-76 15,7-5-110-15,16-7-132 16</inkml:trace>
  <inkml:trace contextRef="#ctx0" brushRef="#br0" timeOffset="1351">501 529 589 0,'0'0'206'0,"0"0"-69"16,0 0 5-16,0 0-11 16,0 0-47-16,-40-168-32 0,27 150 0 15,-4 9-10 1,0 3-12-16,-3 6-16 0,-6 0-14 16,-8 15-1-16,-2 26-7 15,5 7 8-15,11 7-2 16,14-1 1-16,6-12 0 15,0-9-2-15,6-12 2 16,17-8-16-16,5-11-10 16,-5-2-2-16,4 0 24 15,-1-17 5-15,-3-11 2 16,-3 1 9-16,-9 0-9 16,-1 0 10-16,-10 3-2 0,0 6-8 15,0 12 16 1,0 6 4-16,0 0-9 0,0 0-13 15,0 0-5-15,0 0-2 16,0 21-9-16,0 6 14 16,0 6-3-16,0-3 9 15,0-3-4-15,3-3 2 16,11-6-2-16,-5 1 0 16,5-11 0-16,0-2-2 15,1-6-4-15,9 0-4 16,0 0 8-16,6-14 2 15,-1-13 5-15,-1-4-3 16,-8-2 2-16,-7 6 2 16,-2 0-6-16,-5 6 6 15,-3 9-5-15,-3 6 1 0,0 6-2 16,0 0-2-16,6 0-13 16,5 3-13-16,-2 21 15 15,5 6 12-15,3 0 2 16,0-6 0-16,-4-9-1 15,4-3 1-15,-8-8-1 16,-4-4 0-16,4 0 0 16,-3 0 5-16,11 0 0 15,0-16 7-15,0-14-5 16,-4-9-2-16,-2 3-1 16,-8-6-1-16,-3 2 8 15,0 11 1-15,0 4 5 0,-11 11-2 16,2 11-8-16,-1 3-2 15,6 0-5-15,1 0-7 16,-10 27-13-16,8 15 20 16,2 12 0-16,3-6 0 15,0-9-1-15,31-6 1 16,10-8 2-16,2-8-2 16,0-11 0-16,4-6 2 15,0 0-2-15,-1 0 0 16,-9-6-3-16,-7-9 3 15,-7-3 5-15,-9-3-3 16,0 4 1-16,-8 1-3 16,-3 5 1-16,-3 1 2 0,0 4-2 15,0 6-1-15,3 0 0 16,-3 0-10-16,3 0-8 16,2 0-12-16,4 18 25 15,-2 0 1-15,3 0 3 16,-3-6 1-16,-1-3-1 15,-2-3-4-15,0-6-18 16,-1 0 7-16,0 0 11 16,11 0 5-16,6-24-3 15,3-3 3-15,3 3 2 16,1 9-2-16,-7 6 0 16,-3 6 0-16,-8 3-3 15,8 0-2-15,0 0-9 16,0 15 0-16,4 9 8 0,2 1 3 15,9-4 3-15,9-10 1 16,5-5 2-16,9-6-1 16,-6 0 3-16,1-17-4 15,-7-17 15-15,-9-8 2 16,-7-12 32-16,-10-9 10 16,-11-6-17-16,-6-10-10 15,0 1-6-15,-9 9-10 16,-15 15 6-16,1 17-6 15,9 23 5-15,8 11-2 16,3 3-11-16,3 0-9 0,-5 17-11 16,-1 41-12-1,0 23 23-15,6 15 3 0,0-8-2 16,9-7-1-16,19-15-16 16,5-9-80-16,-2-18-79 15,4-12-73-15,-1-12-105 16,-7-9-240-16</inkml:trace>
  <inkml:trace contextRef="#ctx0" brushRef="#br0" timeOffset="1511">1831 430 460 0,'0'0'274'0,"0"0"-148"15,0 0 23-15,0 0-62 0,0 0-77 16,185-93-5-16,-22 59-5 15,15 1-2-15,-12 21-136 16,-25 12-177-16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7:14.0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60 217 725 0,'0'0'175'15,"0"0"-67"-15,0 0 2 16,0 0-26-16,0 0-38 16,47-163-33-16,-18 136 11 15,-6 9 23-15,-12 9-20 16,-8 9-8-16,-3 0 0 15,0 0-14-15,0 0 6 16,0 0-11-16,0 0 0 0,0 0-3 16,0 21-7-16,0 12 9 15,0 9 1-15,0 10 5 16,0-4-1-16,0-9-4 16,3-12 0-16,21-6 1 15,-1-9 0-15,8-3-2 16,-5-3 2-16,1-6-1 15,-4 0 4-15,-9 0-4 16,-8 0 2-16,-3 0 11 16,-3 0-12-16,0 0 4 15,0 0-4-15,0 0 2 16,0 6-3-16,0 21-7 16,0 12 7-16,0 21 22 15,0 9 14-15,0 10-8 0,0 2 10 16,0 0-9-16,0 0 3 15,0-9-17-15,0-5 0 16,0-13 7-16,0-12-18 16,-3-18 4-16,-3-9-6 15,-8-9 0-15,-9 3 8 16,-10-3-10-16,-10 0-1 16,-12-6-6-16,0 0-76 15,0 0-69-15,15 0-63 16,14-21-6-16,26-33-137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5:42.6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147 1413 719 0,'0'0'189'16,"0"0"-69"-16,0 0 17 15,0 0-19-15,0 0-37 16,0 0-11-16,0 0-12 16,20-24-18-16,-20 24-6 15,0 0-21-15,0 0 3 16,0 0-10-16,0 0-6 16,0 0-6-16,0 10-5 15,0 17 11-15,0 6 5 16,6-4-4-16,4 2 3 15,7-8-4-15,0-2 0 16,9-8 0-16,0-1 2 0,9-12-2 16,5 0 0-16,6 0 2 15,1-12 0-15,-4-9 5 16,-2-15-6-16,-7-3 2 16,-8-7 6-16,-6-8 13 15,-10-6-5-15,-7 6 13 16,-3 0-15-16,0 21 11 15,0 14-10-15,0 11 2 16,0 8-6-16,0 0-5 16,0 0-2-16,-3 0-5 15,3 2-4-15,0 44-18 16,0 23 21-16,0 24 1 16,0 21 3-16,0 13-1 15,0 17 0-15,0 19-2 16,0-1 3-16,0-3-3 0,-4-11 0 15,1-28 0-15,3-33-5 16,0-27 1-16,17-26-1 16,16-22-5-16,4-12 6 15,7 0 1-15,2-19 3 16,5-28 5-16,-1-20 2 16,-7-8 0-16,-9-9-2 15,-18-4 0-15,-13 13-2 16,-3 3-2-16,-19 18-1 15,-32 6-1-15,-12 3-26 16,-4 12-35-16,0-1-51 16,10 7-89-16,14-6-116 0,10-3-478 15</inkml:trace>
  <inkml:trace contextRef="#ctx0" brushRef="#br0" timeOffset="422">0 1077 727 0,'0'0'195'16,"0"0"-95"-16,0 0-11 15,0 0-38-15,0 0-44 16,0 0-6-16,0 29 3 16,6-8 0-16,5-2-4 15,-5-5 10-15,-3-10-9 16,3-4 0-16,8 0 7 16,9 0 14-16,7 0 77 15,7-12-1-15,-3-21-32 16,-14-1-3-16,-7-5 1 15,-5-3-27-15,-8 9-1 16,0 6-9-16,0 9-16 0,0 6-8 16,-18 9-3-16,-8 3-6 15,-5 0-21-15,8 0-20 16,3 33-63-16,14 21-76 16,6 6-136-16,46 3-201 15</inkml:trace>
  <inkml:trace contextRef="#ctx0" brushRef="#br0" timeOffset="848">1547 845 808 0,'0'0'220'16,"0"0"-71"-16,0 0 31 15,0 0-39-15,0 0-70 16,0 0-18-16,-81-75-4 16,81 75-11-16,0 0-13 15,0 0-3-15,-3 0-4 16,-6 12-4-16,-16 42-8 15,-7 33 5-15,-15 42 18 0,-4 13-9 16,7 11-14 0,12-6 15-16,18-14-12 0,14-10-1 15,0-18-4-15,40-15-4 16,10-17 2-16,4-19-2 16,4-21-5-16,-6-15-4 15,-2-15-20-15,-7-3-24 16,1 0-19-16,-10-15-19 15,-8-12-81-15,-6-6-145 16,-9-6-231-16</inkml:trace>
  <inkml:trace contextRef="#ctx0" brushRef="#br0" timeOffset="6765">2055 1615 318 0,'0'0'236'0,"0"0"-120"0,0 0 35 16,0 0-27-16,0 0-26 15,0 0-22-15,-31-135-4 16,31 131-10-16,0 4-18 16,0 0-29-16,0 0-1 15,0 0-14-15,0 10-7 16,4 23 6-16,16 11 1 16,-3 2 11-16,0-1-11 15,0-3 1-15,-5-3 2 16,2-6 0-16,-4-12-3 15,-3-6-1-15,-1-11 1 0,1-4-1 16,0 0 0 0,6 0-1-16,7-10 2 0,0-20 3 15,3-3 4-15,-6 0 0 16,-3 0-5-16,-7 15 7 16,-1 9-7-16,-6 9 12 15,0 0 6-15,0 0-15 16,0 0-5-16,0 0-21 15,3 18 12-15,5 9 9 16,4 9 0-16,5-6 0 16,0-3 2-16,3-6 0 15,-10-6-2-15,0-9 1 16,-6-6-1-16,-1 0 6 16,6 0-4-16,2-24 4 0,3-12 18 15,-2-18-11-15,-1 3 33 16,-2 0-17-16,-2 8-24 15,-7 16 6-15,0 19-11 16,0-1 0-16,0 9 0 16,0 0-20-16,0 0-38 15,0 2-24-15,0 26-49 16,0 5 52-16,0 0-53 16,4 0-33-16,2-15 25 15,-3-3 25-15,1-6 25 16,3-6 78-16,0-3 11 15,-1 0 1-15,5 0 28 16,-2 0 37-16,2 0 20 0,1-12-8 16,5-6-6-16,-7 3 8 15,0-6 6-15,-3 0-13 16,-4 3-9-16,-3 6 1 16,0-1 10-16,0 11-13 15,0 2-9-15,0 0-26 16,0 0-25-16,0 0-1 15,0 0-11-15,-3 8-2 16,-4 19 13-16,-3 7 8 16,6 2-6-16,4-6 0 15,0-3-2-15,0-6 0 16,8-3-1-16,12-12-5 0,-1-6 0 16,9 0-5-16,-2 0 11 15,4-15 10-15,4-9-5 16,-2-12 3-16,-1 0-5 15,-7 3 2-15,-10-1 6 16,-8 5 7-16,-6 8 13 16,0 9 6-16,0 3-4 15,0 9-2-15,0 0-27 16,0 0-4-16,0 0-2 16,0 17-24-16,0 20 13 15,0 11 13-15,0-9 2 16,12-6 0-16,5-9 3 15,0-6-10-15,-3-6-2 16,-1-12-73-16,-3 0-23 16,-3 0-45-16,-1 0-4 0,-2-24-71 15,-4-18-31-15,0-6-66 16</inkml:trace>
  <inkml:trace contextRef="#ctx0" brushRef="#br0" timeOffset="7059">2863 1314 271 0,'0'0'284'0,"0"0"-157"16,0 0-1-16,0 0-2 16,0 0-40-16,0 0-30 15,0 0-20-15,-60-27-24 0,60 27-9 16,0 9-1-16,0 9 0 16,14 0 0-16,15-12 6 15,8-6-5 1,4 0 15-16,-7-18 48 0,-5-15 20 15,-12-3-17-15,-11 3-25 16,-6 2 13-16,0 4-34 16,-17 7-21-16,-15 11-1 15,-2 9-20-15,-2 0 14 16,5 15-25-16,8 26-37 16,14 17-45-16,9 8-37 15,0 9-91-15,15-6-424 16</inkml:trace>
  <inkml:trace contextRef="#ctx0" brushRef="#br0" timeOffset="8062">3172 1657 538 0,'0'0'257'0,"0"0"-127"16,0 0 1-16,0 0-32 15,0 0-47-15,0 0-32 16,-61-69 4-16,44 69-17 15,-3 0-5-15,3 0-2 16,1 0 3-16,-1 12-1 16,3 12 1-16,11 0 0 15,3 3-2-15,0-9-1 16,0 0-2-16,3-6 2 0,15-6-15 16,5 0 2-16,3-6 9 15,0 0 4-15,-1 0 8 16,-12 0-7-16,1 0 0 15,-11 0 10-15,3 0-6 16,8 0-5-16,0 33 8 16,1 27 4-16,-4 13 1 15,-8 14 10-15,-3 9 6 16,0-3 8-16,3 1 9 16,-3-13-12-16,0-9-1 15,0-9-14-15,0-9 7 16,-17-9-16-16,2-12-1 15,4-20-1-15,2-11-7 16,-2-2 10-16,-6 0 1 16,-10-15-4-16,4-30-6 0,6-21-2 15,11-15-12-15,6-15 2 16,6-25-6-16,41-5 3 16,24-7 5-16,13 10-12 15,-8 18 18-15,-2 15-2 16,-15 18 4-16,-8 14 3 15,-21 14-1-15,-10 13-2 16,-9 10 22-16,-11 3-4 16,0 3 20-16,0 3-23 15,0 6 4-15,0 6-2 16,0 0-9-16,0 0-5 16,0 0-3-16,-14 18-19 0,-7 30 15 15,1 10 4-15,0 11 0 16,11-9 6-16,9-6-6 15,0-3-1-15,0-9 1 16,3-9 0-16,9-21-6 16,-1-3-11-16,6-9 0 15,-1 0 4-15,4 0 4 16,3-12 9-16,-3-9 3 16,-3 0-2-16,-3 6 3 15,-7 15-4-15,-1-6 0 16,8 6-1-16,6 0-8 15,9 0 6-15,2 9 2 16,2 9-3-16,-5-9 4 0,-2 0-3 16,-6-6 3-1,-3-3-1-15,-1 0-3 0,1 0 4 16,0-15 4-16,0-12-2 16,-5-12 4-16,2-9 1 15,-11-6-7-15,1-4 14 16,-4 2-5-16,0 4-7 15,0 13 12-15,0 24-9 16,0 6 12-16,0 9-5 16,0 0-12-16,0 0-6 15,0 42-16-15,0 21 18 16,0 16 2-16,0-1 2 0,0-3-38 16,17-12-57-16,9 1-105 15,-3-16-136-15,-3-15-300 16</inkml:trace>
  <inkml:trace contextRef="#ctx0" brushRef="#br0" timeOffset="8252">3983 1729 618 0,'0'0'233'16,"0"0"-132"-16,0 0 30 15,0 0 18-15,0 0-66 16,0 0-55-16,0 0-28 15,51-75-5-15,39 54-7 0,10-3 12 16,-4 11-109 0,-12 7-88-16,-14 6-67 0,-16 0-420 15</inkml:trace>
  <inkml:trace contextRef="#ctx0" brushRef="#br0" timeOffset="9007">4902 1708 793 0,'0'0'264'0,"0"0"-165"16,0 0 65-16,0 0-34 0,0 0-60 15,0 0-24-15,-137-72-6 16,134 72-28-16,3 0-10 15,0 0-2-15,0 6-9 16,0 27 4-16,0 3 4 16,0 3 2-16,3-9-3 15,24-9-1-15,-1-12-6 16,5-3 0-16,-4-6-9 16,-4 0 6-16,-3-15 12 15,-3-12 17-15,-8-3-6 16,-9-3-8-16,0-3 3 15,0 3 4-15,-12 0-9 16,-19 6-1-16,-2 12-2 0,-1 9-1 16,2 6 3-1,1 0 0-15,7 2-6 0,7 23 6 16,17 8-4-16,0-6 2 16,14 6-8-16,36-6 1 15,17-15-1-15,10-12-6 16,4 0-4-16,-5-12 18 15,-2-27 1-15,-10-9 1 16,-15-10 4-16,-12-4 7 16,-16-5 21-16,-21 1 1 15,0 0-2-15,0 15 3 16,-21 12-7-16,-2 18 1 0,6 17-13 16,11 4-3-1,-2 0-2-15,2 46-10 0,-11 41 0 16,-3 27 10-16,-3 13-5 15,2 2 0-15,15 3-4 16,0 10 6-16,6 5-3 16,-5 6-4-16,5-11 0 15,0-22 5-15,0-20-5 16,0-40-4-16,0-31-10 16,0-19 7-16,0-10-7 15,5 0 7-15,10-45 7 16,6-28 9-16,2-20-8 15,-6 0-1-15,-6-3-19 16,-8 15-29-16,-3 8-16 16,0 13-31-16,0 6-103 0,12 6-91 15,8 9-205-15</inkml:trace>
  <inkml:trace contextRef="#ctx0" brushRef="#br0" timeOffset="10544">5550 1675 695 0,'0'0'199'0,"0"0"-84"0,0 0 9 16,0 0-52-16,0 0-42 16,0 0-21-16,77-60 4 15,-60 48 12-15,1-1-10 16,-9 5 2-16,5-5 1 15,-5-1-3-15,-3 5-2 16,2 5 5-16,-8 2 7 16,0-2 33-16,0 2-27 15,-14-4-24-15,-3-1-7 16,-3 7-7-16,1 0 6 16,-6 0-2-16,-1 19 3 15,0 29-4-15,6 0 4 16,3 9 0-16,13 3 0 15,4-3 1-15,0-9 2 16,38-11-3-16,11-16 0 0,15-13-4 16,3-8 2-16,7 0 2 15,-4-23 0-15,-7-14 1 16,-13 1 5-16,-13-9-4 16,-11 6-1-16,-15 3 7 15,-11 3-4-15,0 0 2 16,0 12 5-16,-7 9-11 15,-14 6 8-15,-5 6-8 16,3 0 0-16,-4 0 0 16,7 18-1-16,3 12-2 15,-3 15 2-15,8 6 2 16,1 3 0-16,11 0-1 0,0-14-1 16,0-13 0-16,17-12-5 15,9-15-11-15,4 0 12 16,4 0 3-16,0-27 2 15,2-19 5-15,-2-10-2 16,-8-11 7-16,-3-11-9 16,-6-9 4-16,-14-9 11 15,-3-4-6-15,0-2 0 16,-3 5-3-16,-14 22 5 16,0 27 6-16,8 21 27 15,6 21-18-15,0 6-10 16,-2 0-17-16,5 0-5 15,-3 33-11-15,-3 40-5 16,0 29 21-16,-8 18 3 16,7-14 3-16,7-10-5 0,0-3 0 15,0-21 2-15,17-9-3 16,10-18 0-16,5-15 2 16,2-12-2-16,7-18-5 15,2 0 4-15,1 0 2 16,-4-21 6-16,0-12-4 15,-4-6-2-15,1 0 6 16,-7-3-6-16,-17 3-1 16,-6 9 8-16,-7 6-5 15,0 9-3-15,-27 9-4 0,-10 6 3 16,1 0 0 0,2 0-6-16,11 8 7 0,6 17-6 15,8 2 6-15,9 0 0 16,0 6-3-16,0-6 3 15,3 0-3-15,20-6-3 16,7-9 1-16,1-9 0 16,-2-3-9-16,-3 0 14 15,-1 0 0-15,-9-9 2 16,-9-12 5-16,-3 3-6 16,-1 9 4-16,-3-3 8 15,0 12-6-15,0 0 4 16,0 0-11-16,0 0-12 15,0 45 1-15,-24 24 11 16,-2 25 3-16,3 5 6 0,6 3-8 16,9 6 12-1,8 10 0-15,0-1-6 0,0 0 8 16,0-14-13-16,0-16 3 16,0-21 0-16,0-27-3 15,0-18 2-15,0-15-3 16,0-6 0-16,-23 0 8 15,-1-27 6-15,-11-18-12 16,1-24-3-16,7-9-2 16,4-10-10-16,18 7-3 15,5 3-11-15,8 9 0 16,39 3 8-16,16-9 2 0,10-4-3 16,11-2 0-1,-4 0 12-15,1-6 2 0,-5-1 5 16,-9 4 1-16,-4 6-1 15,-19 12 1-15,-10 12 3 16,-20 11-3-16,-14 14 7 16,0 1 25-16,0 10-10 15,-14 9 4-15,-9 3-24 16,-1 6 3-16,-2 0-6 16,-5 15-1-16,5 33-1 15,5 18 2-15,11 7 1 16,10 5 2-16,0-3-2 15,24-15-1-15,15-5 1 16,9-22 1-16,5-6-2 16,1-19 0-16,-4-4 0 0,-7-4-3 15,-9 0 1-15,-10 0-22 16,-12-6-26-16,-12-13-50 16,0 5-142-16,-3-19-212 15</inkml:trace>
  <inkml:trace contextRef="#ctx0" brushRef="#br0" timeOffset="11881">7559 1133 656 0,'0'0'312'15,"0"0"-171"-15,0 0 0 16,0 0 9-16,0 0-31 16,0 0-56-16,6-27-12 15,-6 27-21-15,0 0-18 16,0 0-12-16,0 40-3 15,0 8 0-15,11 24 3 16,2 15 4-16,-6-6-2 0,3-12-1 16,-7-3 2-16,1-11 7 15,0-19-10 1,-4-12 0-16,3-12 2 0,-3-12-1 16,3 0 2-16,-3 0-1 15,3 0 4-15,0 0-2 16,0 0-4-16,8 0-7 15,9-21 2-15,6-3 3 16,5-6 0-16,-4 12 2 16,-4 5-3-16,-11 11 1 15,-1 2-5-15,-1 0-5 16,0 0 8-16,-3 12-8 0,0 9 5 16,-7 0 1-1,0 0-10-15,0 3 16 0,-24 0-5 16,-9 0 2-16,-4-9-20 15,4-3-33-15,5-12 3 16,8 0-34-16,14 0-36 16,6 0-35-16,0-27-66 15,43-12-59-15</inkml:trace>
  <inkml:trace contextRef="#ctx0" brushRef="#br0" timeOffset="12149">8108 1179 390 0,'0'0'295'0,"0"0"-156"0,0 0 5 16,0 0 2-16,0 0-25 15,0 0 11-15,6-106-50 16,-6 106-40-16,0 12-24 16,0 22-18-16,0 26 0 15,-6 15 2-15,-5 18 24 16,2 0-5-16,-2 1-12 15,-1 2-5-15,-5 3 6 16,-1 0-10-16,-5-11 0 16,12-16-10-16,5-24-135 15,6-21-117-15,0-24-28 16,17-3 36-16,13 0-127 16</inkml:trace>
  <inkml:trace contextRef="#ctx0" brushRef="#br0" timeOffset="12607">8305 1753 597 0,'0'0'145'0,"0"0"-15"16,0 0-8-16,0 0-18 15,0 0-22-15,0 0-19 16,-3-18-7-16,-2 18-19 16,-1 6-23-16,0 21-7 15,6 9-4-15,0-3 2 16,3-2-4-16,23-10-1 15,2-9 0-15,2-10-10 16,-7-2 5-16,3 0 5 0,-3-8 13 16,-6-11 1-16,1-8-13 15,-12 0 6-15,1 0 8 16,-3 9-2-16,-4 3 7 16,0 3-3-16,0 9 5 15,0 3-9-15,0 0-13 16,0 0-10-16,9 3-9 15,8 21 13-15,0 6 3 16,3-3 6-16,6-9-3 16,-5-9 5-16,2-9-2 15,0 0 1-15,-3 0 4 16,7-3 2-16,-10-24 11 0,0-6 0 16,-8-9-3-1,-6 6-4-15,-3 0-6 0,0 3-3 16,0 0-5-16,-3 8 0 15,-6 4-47-15,6 13-57 16,3 8-119-16,0 0-147 16</inkml:trace>
  <inkml:trace contextRef="#ctx0" brushRef="#br0" timeOffset="55987">2828 2605 391 0,'0'0'436'0,"0"0"-268"15,0 0-54-15,0 0 3 16,0 0-15-16,0 0-11 0,23-106-7 15,-23 100-26-15,0 6-22 16,0-6-11-16,0 6-1 16,-5 0-24-16,-18 0-1 15,-16 0 1-15,-9 18 4 16,5 9-4-16,7 6 0 16,8 0-1-16,16-5 1 15,4-8-1-15,8-1 0 16,0 2-4-16,0-6-7 15,11-3-4-15,12 9 2 16,0-7 12-16,1 5 2 16,2 2-3-16,-6-9 1 0,0 0 0 15,0 3 2 1,-6 0-1-16,-4 3 0 0,-7 3 0 16,-3-6-4-16,0 9 2 15,0-9-6-15,-10 6 5 16,-16-3 4-16,-5-5 0 15,8-5 5-15,6-2-2 16,7-6 4-16,7 0-6 16,3 0 0-16,0 0 1 15,0 0-2-15,0 0-8 16,0 0-5-16,0 0-6 16,0 0 9-16,0 0-1 15,0 0 4-15,0 0-2 16,0 6-5-16,3 28 11 15,-3 1 3-15,0 23 9 0,0 11 4 16,0 6 11-16,0 9-3 16,0-9 6-16,0-8-13 15,0-1 0-15,7-18 0 16,21-3 0-16,15-18-13 16,13-6 15-16,31-21-2 15,20 0-2-15,17-18-5 16,-3-24 0-16,-28-6-7 15,-33 3-2-15,-40 12-31 16,-20 6-63-16,-23 6-92 16,-38 8-197-16</inkml:trace>
  <inkml:trace contextRef="#ctx0" brushRef="#br0" timeOffset="64882">8161 2746 123 0,'0'0'21'0,"0"0"-21"15,0 0-118-15</inkml:trace>
  <inkml:trace contextRef="#ctx0" brushRef="#br0" timeOffset="65894">8017 2968 532 0,'0'0'207'0,"0"0"-98"0,0 0 33 15,0 0-82-15,0 0 12 16,0 0 1-16,-10-96-22 15,-7 72 5-15,0-3-17 16,-3 12 0-16,4 3-12 16,-4 12-10-16,-3 0 3 15,-8 0-12-15,-9 18-8 16,-1 24 0-16,6 3-3 16,8 9-2-16,7 7 5 15,16 1 0-15,4-1-2 16,0-10 0-16,10-21 2 0,14-12-4 15,-1-18-5 1,0 0 2-16,4-15 7 0,4-24 4 16,-5-13 3-16,-3-2 2 15,-3-2-3-15,-6-11 0 16,-4-5-2-16,-7-9 3 16,-3 0 1-16,0 15 0 15,0 14 4-15,0 22 3 16,-10 18 9-16,4 6-2 15,2 6-18-15,0 0-4 16,4 6 0-16,0 40-31 16,0 29 22-16,0 18 9 0,0-3 1 15,0 0 0 1,24-2-1-16,7-13 0 0,-2-9 1 16,5-18-1-16,-7-15-2 15,-7-18 2-15,-3-12 1 16,-5-3 2-16,5 0 0 15,13-30-3-15,1-12 15 16,-5-12-10-16,-3 6-2 16,-12 11-1-16,-8 8 2 15,-3 10-1-15,0 4-1 16,0 9 0-16,0 6 0 16,0 0-2-16,0 0-2 15,0 0-12-15,-3 6-8 16,3 28 1-16,0 14 20 15,0 6 1-15,6-6-1 0,24-3 1 16,10-6-2 0,-6-18 2-16,-7-15 0 0,-4-6 0 15,-3 0-6-15,6-6 6 16,9-33 7-16,-6-9 1 16,-1 0-2-16,-13-12-3 15,-4 14-2-15,-11-2 2 16,0 15-1-16,0 6-2 15,0 15 12-15,0 6-10 16,0 6-2-16,0 0-11 16,-3 0 0-16,3 0 5 15,0 24-20-15,0 6 26 0,0 7 0 16,6 5 0-16,18-3 0 16,2-10-1-16,-6 8 4 15,-3-10-6-15,-8 0 3 16,-1-6 0-16,-8-9 0 15,0 3 0-15,0-3-3 16,-11 9-6-16,-29 0 8 16,-10-9-87-16,-7-6-72 15,-2-6-21-15,8 0-78 16,8-45-240-16</inkml:trace>
  <inkml:trace contextRef="#ctx0" brushRef="#br0" timeOffset="66221">8389 2499 377 0,'0'0'278'0,"0"0"-186"0,0 0-21 16,0 0-15-16,0 0-34 16,0 0-18-16,-24 33 22 15,24 0-4-15,0-12-7 16,0-6 4-16,10-3 11 15,4-12 17-15,-5 0 13 16,2 0-14-16,-2 0 13 16,5 0-12-16,-5-12 0 0,5-3-6 15,-14-6-29-15,0 9 3 16,0 3-5-16,-7 3-10 16,-6 0-2-16,-1 6-17 15,11 0-53-15,0 0-70 16,3 12-37-16,0 22 95 15,3 7-82-15,27 5-289 16</inkml:trace>
  <inkml:trace contextRef="#ctx0" brushRef="#br0" timeOffset="13891">9283 1621 896 0,'0'0'201'0,"0"0"-122"16,0 0 84-16,0 0-47 15,0 0-78-15,0 0-17 16,37-87-14-16,-23 74-2 15,-4 7 0-15,0 0 2 16,0 4-7-16,1 2 0 16,-2 0-4-16,2 0 1 15,1 0-3-15,5 12 5 16,0 11-3-16,0 8 0 16,-7 5 1-16,-4-3 3 0,-3-6 0 15,2-6 1-15,-2-3 1 16,0-15-4-16,0 0 2 15,0-3-8-15,0 0 7 16,11 0-16-16,6 0 7 16,0-21 10-16,10-6 1 15,-2-3 3-15,-2 3-1 16,-3 0-1-16,-10 6 0 16,-2 15-2-16,-8 0 0 15,-3 6 1-15,0 0-1 16,0 0-3-16,0 0-4 15,3 14-19-15,8 11 26 16,-2 2 3-16,2-6 1 16,-2-3-3-16,-3-3 0 0,2-9-1 15,-2 0 5-15,0-6-5 16,5 0-2-16,2 0 0 16,4 0 2-16,0-24 5 15,0-3-2-15,-5-3 6 16,2-3-4-16,-3 0-3 15,-2 0 2-15,-6 8 0 16,1 16 0-16,-1 1 7 16,-3 8-8-16,0 0-1 15,0 0-2-15,0 0-12 16,0 17-3-16,0 14 15 0,0 4 2 16,11-1 1-16,-2-7-3 15,2-6 2-15,1-3 3 16,2-12-3-16,0 0-2 15,-2-6-6-15,5 0 6 16,0 0 1-16,4 0 3 16,2-21 1-16,-3-6 0 15,0-3-5-15,-3 3 4 16,-4 6-1-16,-6 6-3 16,0 9 3-16,-7 6-3 15,0 0-2-15,0 0-3 16,0 0-1-16,0 0-2 15,0 6-10-15,0 15 18 16,0-6 8-16,0 3-8 16,3-3 0-16,0-9-1 0,0-4 3 15,0-2 3-15,2 0-5 16,-2 0 0-16,3 0-3 16,5 0-13-16,1 0 16 15,5 0 5-15,7-14-4 16,2-7 0-16,5-6-1 15,-2 6 0-15,-5 2 0 16,-10 11-3-16,-8 4 3 16,-3 2-1-16,0 2 1 15,-3 0-7-15,8 0 4 16,-2 0-9-16,-3 20 7 16,8-1 1-16,-2 2 4 0,-3-13 3 15,2 5-2-15,-5-13-1 16,-3 0 0-16,0 0 0 15,0 0 4-15,3 0 6 16,0 0-2-16,8 0 6 16,5-27-11-16,9-7-3 15,1 1-1-15,7 6 1 16,-10 0 0-16,-3 12-1 16,-12 12 0-16,-5 3-1 15,-3 0-4-15,6 0-3 16,0 3 0-16,2 18 2 15,-5-6 5-15,-3 3-8 16,0-5-12-16,0 2-40 0,0-13-43 16,0 4-17-16,-23-6 14 15,-14 0-132-15,-10 0-280 16</inkml:trace>
  <inkml:trace contextRef="#ctx0" brushRef="#br0" timeOffset="14171">9989 1025 370 0,'0'0'325'15,"0"0"-216"-15,0 0 22 16,0 0-2-16,0 0-28 0,0 0-40 16,-33-54-61-16,30 69-5 15,3 16 5-15,0-2 6 16,0-8 0-16,0-9-4 15,9-6 0-15,14-6 12 16,4 0 14-16,1-12 29 16,-2-9-16-16,-6-6-26 15,-10 0-3-15,-10 6-12 16,0 3-11-16,-4 6-83 16,-25 3-94-16,-2 9-197 15</inkml:trace>
  <inkml:trace contextRef="#ctx0" brushRef="#br0" timeOffset="14753">10740 1158 232 0,'0'0'479'0,"0"0"-348"0,0 0 23 15,4-154-46-15,-4 121-15 16,0 6-11-16,0 15-21 16,4 9-3-16,-4 3-32 15,0 0-2-15,0 0 3 16,3 3-27-16,7 45-17 16,0 24 17-16,3 22 9 15,-2 2 2-15,-5 0 1 16,5-8-9-16,-2-13 6 15,-3-27-9-15,2-15 2 16,-5-25 0-16,0-4 3 0,3-4-3 16,-2 0 4-1,0 0 23-15,5 0 23 0,5-33-10 16,13-25-12-16,7-23-13 16,5-15-17-16,-2-22 1 15,0-5 0-15,-7 12-1 16,-10 27-1-16,-6 33-23 15,-5 30-6-15,-9 21-14 16,0 0-57-16,3 35-49 16,-3 41-52-16,0 20 64 15,0 0-203-15</inkml:trace>
  <inkml:trace contextRef="#ctx0" brushRef="#br0" timeOffset="15426">11095 1542 376 0,'0'0'120'0,"0"0"-1"15,0 0 18-15,0 0-24 16,0 0-1-16,0 0-22 16,84-62-22-16,-74 22-12 15,-4 1-8-15,-2 0-2 16,-4 6-8-16,0 9 7 16,0 12-8-16,-4 6-3 15,-2 0-13-15,-4 6-7 16,2 0-14-16,-4 0-10 15,-11 18 5-15,0 15 5 0,-1 15 4 16,10-6-1 0,11 3-2-16,3-9-2 0,0-3 0 15,0-8-1 1,20-13-2-16,4-9-5 0,5-3-8 16,2 0 17-16,2 0 3 15,1-7 7-15,-8-16-8 16,0 5 1-16,1-16 5 15,-4 7-8-15,2 6 1 16,-13 3 0-16,-4 9 0 16,-5 9 0-16,0 0-1 15,3 0-5-15,1 0 1 0,7 15-8 16,0 4 9 0,1 2 3-16,-1-1 3 0,0-11 0 15,-2-3-1-15,-1-2 0 16,2-4-1-16,-3 0-1 15,4 0 3-15,2-12 11 16,-2-15-9-16,3-19 8 16,-2-11 4-16,2-9-4 15,-3-15 4-15,0-3-14 16,-4-10 6-16,-4 19 19 16,2 15-18-16,-8 21 18 15,0 24-4-15,0 9 3 16,0 6-16-16,0 0-11 15,0 0-20-15,0 33 4 16,0 33 6-16,-8 15 10 0,2 9 4 16,3-5 2-1,0-4-12-15,3-12-6 0,0-12-78 16,0-15-41-16,0-17-114 16,0-17-56-16,0-8 51 15,6 0-77-15</inkml:trace>
  <inkml:trace contextRef="#ctx0" brushRef="#br0" timeOffset="16176">11623 1278 356 0,'0'0'179'0,"0"0"-71"15,0 0 5-15,0 0-38 16,0 0 22-16,0 0-35 0,-50-36-28 16,50 36-6-1,0 0-16-15,20 6 26 0,10 6-21 16,10-12 6-16,11 0 8 15,-4 0-5-15,2 0 5 16,-2-6-8-16,-4-6-6 16,-12-3 1-16,-11 0-3 15,-10 3 15-15,-7-3 14 16,-3-6 3-16,0 3-11 16,0-7-12-16,-13 8-15 15,-4 1 4-15,3 13-7 16,5-3-2-16,6 6-8 15,0 0 4-15,-8 6-14 0,5 34 14 16,-5 8 1 0,8 0 7-16,3-3-7 0,0-12-1 15,0-6 5-15,6-12-5 16,8-3-3-16,0-6-1 16,1-3-2-16,6-3 3 15,6 0-2-15,0 0 5 16,2 0 10-16,5-6-6 15,-1-12 3-15,1 6-7 16,-8-3 1-16,-2 3-2 16,-7 9 1-16,-3 3 0 15,-5 0-2-15,-6 0-3 16,5 0 2-16,-5 0-2 16,-3 6-5-16,3 12 8 0,-3-3-1 15,0 6 3-15,0 3 3 16,0-9-1-16,0-3 1 15,0-6-3-15,0-6 4 16,0 0-8-16,14 0 2 16,5 0-2-16,12-12 4 15,-2-15 7-15,8 0 0 16,-3-9-2-16,-4 3-1 16,-7 6-3-16,-6 9-1 15,-11 3 4-15,-3 15 4 16,-3 0 1-16,0 0 3 15,0 0-11-15,0 0-1 16,0 0-11-16,0 21-4 0,0 9 15 16,0 6 12-16,0-6-9 15,8-6-1-15,-2 3-2 16,1-6-29-16,6-12-95 16,0 1-104-16,7-2-145 15,3-8-407-15</inkml:trace>
  <inkml:trace contextRef="#ctx0" brushRef="#br0" timeOffset="16673">13126 1380 826 0,'0'0'161'0,"0"0"-100"16,0 0 44-16,0 0-14 15,0 0-33-15,0 0-16 16,-169-172-2-16,145 128 5 16,5-8-27-16,5-2 2 15,11-6-19-15,3-12 0 16,0-1-1-16,0 11 0 15,9 8 0-15,5 23-1 0,-8 16-9 16,5 15 4 0,-1 0-11-16,-4 52 12 0,-6 23 1 15,0 24 4-15,-30 18 0 16,-22-3 11 0,-3-11-6-16,15-28 5 0,17-30-10 15,17-24 0-15,6-12 6 16,0-3-4-16,0-6 2 15,0 0 1-15,23 0 3 16,17 0 25-16,13 0 8 16,10-27-23-16,7-6 2 15,2-12-14-15,-14 9-2 0,-3 3-4 16,-21 6-23 0,-16 8-90-16,-1 5-139 0,-3-1-149 15</inkml:trace>
  <inkml:trace contextRef="#ctx0" brushRef="#br0" timeOffset="21914">13559 917 502 0,'0'0'231'0,"0"0"-126"16,0 0 35-16,0 0-42 15,0 0-58-15,0 0-25 16,0-51-15-16,0 72-2 15,0 18 2-15,0 6 43 16,0 1-10-16,0-11-17 16,0 5-15-16,0-11 8 15,0-2-4-15,0-8-4 16,0-7 13-16,0-6-13 16,0-6-1-16,0 0 8 15,0 0-7-15,0 0 13 16,0-4 4-16,0-23-17 15,9-6 7-15,5 4-8 16,-4-2 0-16,3 7 0 0,-3 12 4 16,1-3-3-16,-2 9-1 15,-6 6-5-15,0 0 1 16,8 0-3-16,3 0 0 16,6 0 2-16,3 21 1 15,4 0 4-15,5 12 0 16,-1-6 0-16,6-6 0 15,-4-2 0-15,-7-13 0 16,2-4 2-16,-9-2 1 16,-2 0-3-16,3 0 5 15,-3-14-3-15,0-14 9 16,-4-5-10-16,-3-6 1 0,-6-3 8 16,-4-3-10-1,0 9 26-15,0 6-10 0,-7 12 5 16,-3 9 12-16,0 9-13 15,7 0-9-15,-8 0-11 16,-1 6-18-16,-5 24 18 16,0 12 11-16,11-9-8 15,6 6-5-15,0-3 2 16,0-5-1-16,12-8-6 16,11-4 6-16,5-17 1 15,2-2-8-15,-1 0 8 16,-1 0 4-16,-5-17-2 0,-6-8-2 15,2 4 12-15,-8-12-11 16,-5 9 4 0,-3 9-5-16,-3 6 1 0,0 9 12 15,0 0-13-15,0 0-5 16,0 15-3-16,0 24-18 16,0 18 24-16,11 1 2 15,-2-4 0-15,8-12 6 16,3-12-6-16,-3-9 0 15,-7-9 7-15,-3-6-7 16,-3-6-3-16,-4 0-33 16,0 0-86-16,0 0-53 15,0-12-60-15,-4-18-10 0,-6-15 39 16,0-15 147 0,7-19-75-16,3-8 4 0</inkml:trace>
  <inkml:trace contextRef="#ctx0" brushRef="#br0" timeOffset="22202">14244 745 308 0,'0'0'224'15,"0"0"-62"-15,0 0-20 16,0 0-48-16,0 0-18 16,0 0-21-16,-45-42-32 15,30 42-12-15,-2 3 16 16,3 9-24-16,4 1-1 16,10-11-2-16,0 8 0 15,0-4-2-15,0 3-2 0,7-9 4 16,13 0 7-16,3 0-5 15,-3 0 8 1,3-9-2-16,-5-9-2 0,-5-3 23 16,-6 2-18-16,-4-2 14 15,-3 7-2-15,0 7-22 16,0 7-1-16,0 0-35 16,0 0-60-16,-6 21 0 15,6 19-26-15,0 8-111 16,0 0-321-16</inkml:trace>
  <inkml:trace contextRef="#ctx0" brushRef="#br0" timeOffset="23775">14474 1152 344 0,'0'0'298'0,"0"0"-187"15,0 0 0-15,0 0-7 0,0 0-29 16,-17-154-43-16,-7 133-8 15,1 9 10-15,0 0-17 16,6 12-3-16,4 0-4 16,-4 0-8-16,3 6 6 15,8 21-8-15,0 4 0 16,6-4-1-16,0-6 2 16,0-1-4-16,0-13-5 15,0-1-5-15,12-4 8 16,-1-2-2-16,2 0 7 0,4 0 1 15,-3 4 1-15,3 11-2 16,3 12 0 0,-5 8 0-16,9 23 3 0,-4 17 0 15,-6 6 8 1,0 10 18-16,-11 5 6 0,-3 3-3 16,0 9-1-16,0 0 0 15,-3 0 10-15,-11-14-29 16,-3-16 1-16,0-18 3 15,4-24-16-15,2-17 4 16,2-13-1-16,-8-6 8 16,-6 0 36-16,-7-34-11 15,-4-20-28-15,11-24-8 16,14-18-7-16,9-22-17 16,0 1-8-16,32 3-9 0,26 9 10 15,8-3-7-15,10-1 16 16,2-2 18-16,-1-3-8 15,-10 5 12-15,-14 4 0 16,-13 12 0-16,-17 18 7 16,-9 20-6-16,-11 22 0 15,-3 12 28-15,0 15 9 16,0 6 10-16,0 0-17 16,0 0-23-16,-17 0-8 15,0 33-13-15,-6 15 13 16,-4 19 11-16,14 8-8 15,3 9-2-15,4 0 2 16,1 1-2-16,5-10 4 0,0-18-5 16,0-15 0-16,0-15 0 15,0-18 0-15,0-9-1 16,0 0 0-16,0 0 1 16,0 0 0-16,5 0 0 15,7-15 0-15,5-12 6 16,7-12-6-16,-4 6 3 15,0 5-3-15,0 8 1 16,-6 11-3-16,2 5 2 16,4 4-4-16,0 0 0 15,3 0 1-15,0 13-5 16,-5 20 4-16,-1-6 2 16,-3 0-2-16,-8-6 4 0,0-9 0 15,-3-6-3-15,-3 0 3 16,5-3-1-16,-2-3 1 15,-3 0 1-15,3 0 3 16,0 0-2-16,0 0-1 16,11 0 5-16,3-9-3 15,-1-18 2-15,4-4-1 16,-6 4-2-16,-2-2 5 16,2 4-7-16,-8 4 2 15,-1 13-3-15,-5 4 2 16,0 4-1-16,0-2 0 15,0 2 4-15,0 0-5 16,0 0 1-16,0 0 0 16,0 0 2-16,0 0 1 0,3 0-3 15,-3-7 1-15,3-7 0 16,3-7 0-16,2-4-1 16,1-10 0-16,-2 1 0 15,-7-2 0-15,3-6 0 16,-3 3 0-16,0-3 3 15,0 9-6-15,0 6 3 16,0 6 0-16,0 9 0 16,0-1 0-16,0 7 0 15,0-3 2-15,0 3 5 16,0 0-7-16,0 0 1 16,0 4 1-16,0 2 6 0,0 0-6 15,0 0-2-15,0 0 0 16,0 0-14-16,-3 14-2 15,-4 38-6-15,1 17 22 16,-5 9 14-16,8 3-14 16,-3-6 0-16,3-6 3 15,-2-11-1-15,2-19-2 16,3-9 0-16,0-12 0 16,0-15 3-16,0-3-3 15,0 0 0-15,0 0 7 0,0 0-6 16,0 0-2-1,17-21-6-15,10-9 7 16,0-1 5-16,0 2-5 0,2 4-1 16,-5 11-3-16,-1 7 4 15,0 7-2-15,-6 0-10 16,0 7 3-16,-3 22 6 16,-5 8-10-16,-5-4 9 15,-4 0-2-15,0-3-5 16,0-6 10-16,-24-3-2 15,-5-15-5-15,-15 0 3 16,-2-6-37-16,9 0-37 16,10 0 0-16,20-9-17 15,7-15-42-15,20-9-49 16,37-6 14-16,10 0-225 0</inkml:trace>
  <inkml:trace contextRef="#ctx0" brushRef="#br0" timeOffset="24435">15618 1094 79 0,'0'0'223'0,"0"0"-72"15,0 0 0-15,0 0-28 16,0 0-5-16,0 0 10 16,39-42-13-16,-39 36-7 15,0-3-74-15,-7 6 16 16,1 0 8-16,-2 3-19 16,5 0 6-16,-3 0-27 15,-8 21-11-15,-1 15-7 16,-2 16 7-16,9 2-4 0,8-6-4 15,0-3 1-15,0-12 0 16,8-15-4 0,12-3 8-16,-3-15-8 0,-5 0 8 15,2 0-4-15,-1 0 7 16,1-21 7-16,3-9-9 16,-8-3 7-16,-1-9-11 15,-8-4 7-15,0 11 1 16,0-5-3-16,-8 11 4 15,-15 13-9-15,-4 7-1 16,-2 9 2-16,-2 0-2 16,1 0-4-16,2 33 4 15,5 9 1-15,14 4 2 16,6-1-3-16,3-3 0 0,0 0-2 16,6-9 1-16,20-6 1 15,5-9 0-15,5-12-10 16,1-6 10-16,-3 0-2 15,-1 0 2-15,4-21 11 16,3-9-10-16,1-3 1 16,-6-3 3-16,-4 5-4 15,-10 8 3-15,-9 11-4 16,-4 12-1-16,-8 0-3 16,3 0 4-16,3 0-6 15,5 6-10-15,1 21 15 16,2 9 0-16,-8 0-5 15,5-3 6-15,-5-6 5 0,1-12-5 16,4-6 1-16,1-3 2 16,-1 0-2-16,6 0 1 15,-2-6 1-15,2 0 1 16,4 0-8-16,-4 0 3 16,3 0-86-16,3-15-95 15,-3-3-77-15,0-3-353 16</inkml:trace>
  <inkml:trace contextRef="#ctx0" brushRef="#br0" timeOffset="24923">17053 836 201 0,'0'0'653'16,"0"0"-514"-16,0 0-27 16,0 0 21-16,0 0-37 15,0 0-23-15,75-54-15 16,-75 54-17-16,0 0 3 0,-3 0-8 15,-38 0 6 1,-16 17-12-16,-13 10-5 0,-10 7-9 16,4 5-7-16,-2 3-5 15,-2 15 10-15,7 3-14 16,6-6 0 0,27-14-2-16,20-19-2 0,20-9 1 15,3 3-6-15,46-7 8 16,15 5 1-16,7-1 1 15,2-12 3-15,-6 0 4 16,-4 0-7-16,-2 2 4 16,-12 8-2-16,-1-1-3 15,-15 6 0-15,1-3-5 16,-4 0-32-16,-4 0-42 16,8 3-73-16,3-3-167 0,10 3-357 15</inkml:trace>
  <inkml:trace contextRef="#ctx0" brushRef="#br0" timeOffset="26063">17900 1235 551 0,'0'0'141'16,"0"0"18"-16,0 0-8 15,0 0-52-15,0 0-15 16,0 0-10-16,29-135-15 16,-29 112 0-16,-17-2-9 15,-9 4-13-15,-3 3-8 16,2 9-21-16,-4 9-1 0,-1 0-7 16,-6 3 1-16,-2 34-1 15,3 11-3-15,7 6 3 16,7 0-2-16,20-9 3 15,3-9-2-15,0-12-2 16,0-9-2-16,26-15-1 16,9 0 1-16,0 0 5 15,5-24 12-15,-2-6-7 16,-6-15 5-16,-4-9 14 16,-12-19-11-16,-2-8 3 15,-8-15-3-15,-6-3-5 16,0 12 17-16,0 2-20 15,0 25 10-15,0 21 11 0,0 18-8 16,-3 12 3-16,0 6-14 16,3 3-5-16,0 0-4 15,0 0-1-15,0 9-8 16,-3 27-8-16,3 30 19 16,0 21 3-16,0 13-3 15,0 8 1-15,0 3 3 16,9-21-4-16,8-11 1 15,6-31-2-15,0-18 5 16,1-12-8-16,-1-12 3 16,5-6 1-16,1 0 0 15,5 0 4-15,-1-30 0 0,1-7 2 16,-8-7-4 0,-5-7 5-16,-8-1-7 0,-13 8 0 15,0 10 4-15,0 16-4 16,0 12 0-16,0 6 0 15,0 0-4-15,0 0-9 16,0 12-4-16,0 21 7 16,-7 7 10-16,7-5 0 15,0-8 3-15,0-8-7 16,0 2 2-16,11-15 0 16,9-6-4-16,3 0 6 15,6 0 3-15,6-6-1 16,0-21 0-16,6-15 5 0,-7-4-3 15,-5-8-4-15,-9 0 0 16,-12 9 0-16,-8 3-1 16,0 18 0-1,0 11-2-15,0 11-1 0,-8 2-6 16,5 0 4-16,-6 0-14 16,-5 15 10-16,-3 27 7 15,0 9 3-15,14 0 0 16,3 0 0-16,0 0 3 15,0-15-4-15,7 1 2 16,3-10 2-16,-1-4-3 16,-4-7-1-16,1-7 1 15,-6-7 0-15,0 2 1 16,0-4-2-16,0 0-15 0,-23 0-35 16,-18 0-44-1,-8 0-71-15,-6-6-96 0,6-12-92 16</inkml:trace>
  <inkml:trace contextRef="#ctx0" brushRef="#br0" timeOffset="26388">18187 595 194 0,'0'0'435'15,"0"0"-288"-15,0 0 1 16,0 0-52-16,0 0-32 15,0 0-21-15,3-18-9 16,-3 18-3-16,-6 0-14 0,-4 6 13 16,3 12-18-16,7 0-10 15,0-2 9-15,0-5-10 16,10-1-1-16,17-8 21 16,-4-2 20-16,-3 0 4 15,-3 0 14-15,-14 0-39 16,-3 0 0-16,0 0-7 15,0-2-13-15,-3-8-9 16,-20 1-74-16,0 7-23 16,3 2-32-16,6 0-88 15,4 0-19-15,10 14-241 0</inkml:trace>
  <inkml:trace contextRef="#ctx0" brushRef="#br0" timeOffset="28177">18618 568 784 0,'0'0'175'0,"0"0"-39"15,0 0-18-15,0 0-43 0,0 0-22 16,0 0-18-16,14-33-16 16,-14 33-19-16,0 39-8 15,0 18 8-15,3 18 23 16,-3 10 8-16,0 2-18 16,0-6 4-16,0-6-8 15,0-17-4-15,0-17-3 16,3-20-1-16,0-11 4 15,-3-10-4-15,5 0 3 16,-2 0 10-16,6-12-7 16,5-34-2-16,-2-2-5 15,-1-9-11-15,-11 9 9 16,0 15-12-16,-3 9-1 0,-14 12 14 16,8 6-26-16,1 6-5 15,8 0 14-15,0 0-4 16,0 0 15-16,0 0 5 15,0 0 2-15,0 3-1 16,0 6-1-16,23 0 2 16,11-3 12-16,13 0-11 15,3-6 10-15,1 0-8 16,-2 0-3-16,-2 0 9 16,-7-6-9-16,-9-6 0 15,-12 6 9-15,-12 0-5 16,-7 3 8-16,0 3-1 15,0 0 13-15,0-6 3 16,0 3-19-16,-17 0-8 16,-6 3-6-16,-8 0-6 0,2 3 12 15,-1 33 0-15,7-3 0 16,6 3 0-16,3 0-2 16,5-6 2-16,9-3 0 15,0-9 1-15,0-9-2 16,0-3-6-16,15-6 7 15,13 0 6-15,-2 0-2 16,-2 0-4-16,-4-12 9 16,-6-5-9-16,-5-2 6 15,-3 1 2-15,-6 3-5 16,0 3 3-16,0 6-5 16,0 3 6-16,0 3-4 0,0 0-3 15,0 0-2-15,0 0-4 16,0 0-8-16,5 19 4 15,1 8-5-15,8 8 15 16,-1-2 7-16,0-5-7 16,8-10 4-16,2-3-2 15,0-15-2-15,4 0 11 16,-7 0-8-16,3 0-2 16,0 0 10-16,0-21-4 15,5-6 3-15,-9-4-2 16,-2-2-3-16,-3-3 5 15,-5 3-10-15,-1 12 0 0,-5 9 4 16,0 12-4 0,-3 0-1-16,0 0-6 15,3 0-4-15,0 15-5 0,8 18 3 16,2 6 13-16,1 0 4 16,3-5-4-16,-5-13 0 15,5-3 0-15,-6-3 0 16,1-9 6-16,-1-6-6 15,-5 0 1-15,1 0 8 16,3 0-8-16,3 0-1 16,7 0 8-16,3-25-8 15,5-2 9-15,2-8-9 16,-7 1 0-16,-3 10-1 0,-9 9 3 16,-8 13-7-16,0 2 5 15,-3 0-7-15,3 0 5 16,8 8-18-16,-5 13 10 15,7 4 10-15,-2-4 0 16,2-7-1-16,0-1 2 16,1-7-1-16,-5-4 2 15,5 2 1-15,0-4-2 16,-2 0 7-16,9 0-7 16,2 0 0-16,0-10 3 15,0-11-2-15,1 0 5 16,0-6-7-16,0 0 0 15,-1 0 0-15,-3 6 1 16,-4 9-2-16,-6 12-1 16,-6 0-3-16,-4 0 3 0,3 0-7 15,0 0-2-15,4 0 10 16,-3 0-2-16,-4 0 3 16,0 0-2-16,0 0 5 15,0 0-4-15,0 0 3 16,0 0-1-16,0 0 15 15,0 0-15-15,0-9 0 16,-4 0-1-16,-6 6-17 16,0 3 6-16,-10 0-16 15,0 0 12-15,0 27 14 16,3 3 0-16,11 9 0 16,6 6-1-16,0-11-2 0,3-1 1 15,23-12-3-15,11-9 6 16,0-6 2-16,7-6 1 15,2 0 0-15,4 0 6 16,1-12-8-16,-7-9 3 16,-6-10-1-16,-10 2-2 15,-8-8 10-15,-13-7-7 16,-7-2 4-16,0-2 2 16,0 12-3-16,0 12 2 15,-11 14 6-15,1 10-7 16,10 0-8-16,-13 0-7 15,-8 43-3-15,-2 17 10 16,-3 15 6-16,16-18 0 0,10-5-2 16,0-13 0-16,7-6 0 15,22-10-4-15,5-7 0 16,7-7-1-16,2-9-67 16,-3 0-57-16,-17 0-149 15,-19 0-320-15</inkml:trace>
  <inkml:trace contextRef="#ctx0" brushRef="#br0" timeOffset="29139">20942 436 117 0,'0'0'725'0,"0"0"-594"0,0 0-63 16,0 0 19-16,0 0-38 15,0 0-16-15,0 0-2 16,-81-54-18-16,64 50-13 16,3 4 11-16,5 0-8 15,9 0 7-15,0 0-5 16,-6 0 0-16,-2 0-5 16,-1 16 1-16,-5 17-1 15,4 9 5-15,-4 15-3 16,8 12-1-16,0 12 28 15,-2 7-3-15,8 5-1 16,0 0-2-16,0-3 11 16,-3-9-2-16,0-8-11 15,0-7 1-15,-8-15-6 16,5-9-9-16,3-9 5 0,0-18-11 16,3-3 1-1,0-3 3-15,0-3-4 0,0 0 1 16,20 0-2-16,9-6 0 15,5 0 5-15,-1 0-5 16,-2 0-7-16,-8 0-46 16,0-12-99-16,1-3-39 15,-1-3-42-15,-6 9-144 16</inkml:trace>
  <inkml:trace contextRef="#ctx0" brushRef="#br0" timeOffset="30066">21055 1191 488 0,'0'0'313'0,"0"0"-211"15,0 0 1-15,0 0-36 16,0 0-1-16,0 0-19 16,-26-118 14-16,26 97-27 15,0 6-29-15,0 3 13 16,0 4-18-16,0 8 1 15,0 0-2-15,0 0-2 16,6 0-6-16,8 20-3 16,-5 14 10-16,-6 1 4 15,0 5-2-15,-3-7 4 16,0 0-2-16,0-6-1 16,0-6-1-16,0-12-2 0,0-3 2 15,0-6-1-15,0 0-5 16,0 0-7-16,0 0-15 15,17 0-31-15,0-15 43 16,10-12 12-16,-1-6 4 16,2 6 6-16,-8 0-4 15,-4 12-1-15,-9 5 0 16,-4 8 2-16,-3 2 7 16,0 0-2-16,0 0-1 15,0 0 1-15,0 0-8 16,0 0-6-16,0 0-7 15,4 0-5-15,2 14 16 0,8 11 2 16,-5-4 1-16,5-9 3 16,-5 3-3-16,2-13-2 15,3 2 3-15,-2-4-2 16,2 0 5-16,3 0-1 16,-1-6-2-16,-2-19 6 15,-5 2-3-15,5-10 1 16,-3-7-5-16,-2-5 4 15,-2-3 6-15,-4 6-11 16,-3 9 1-16,0 12 16 16,0 18-3-16,0 0 5 15,0 3-19-15,0 0-1 16,0 6-6-16,-10 30-2 0,1 9 9 16,4 9 5-1,5 0-4-15,0-14-1 0,0-5 4 16,5-10-3-16,7-10-1 15,2-7-6-15,3-8 3 16,2 0 3-16,6 0 4 16,-2-2 2-16,-3-17 2 15,-4 5-6-15,-5-13 19 16,-2 2 4-16,-9-4 4 16,0 2 4-16,0 2-8 15,0 16-2-15,0 3 0 16,0 6-13-16,0 0-10 0,0 0-8 15,0 0-16 1,0 12 3-16,0 22 18 0,0 7 3 16,0-7 5-16,3-1-4 15,11-12 2-15,6-3-3 16,0-3-1-16,4-6 1 16,-1-6-41-16,0-3-36 15,-6 0-66-15,-14 0-59 16,-3-10-47-16</inkml:trace>
  <inkml:trace contextRef="#ctx0" brushRef="#br0" timeOffset="30378">21549 697 414 0,'0'0'227'15,"0"0"-169"-15,0 0 4 16,0 0-22-16,0 0-28 15,0 0 5-15,-54 48-17 16,54-27 6-16,0-2-3 16,11-13 2-16,12-4 5 15,1-2 41-15,10 0 3 16,-5-11 4-16,-6-7 8 16,1-9-16-16,-17 6 2 15,-7 2-17-15,0-2-15 0,0 3-18 16,0 6-2-16,-14 3 0 15,0 9-25-15,2 0-28 16,-2 0 7-16,0 33-60 16,5 7-61-16,6 14-136 15</inkml:trace>
  <inkml:trace contextRef="#ctx0" brushRef="#br0" timeOffset="32308">21790 1092 436 0,'0'0'244'0,"0"0"-191"0,0 0 11 16,0 0-2-16,0 0 9 15,0 0-26-15,-53-61-27 16,48 61-18-16,-1 0-1 15,0 21 1-15,3-6 9 16,3 3-9-16,0-9 0 16,0 1-4-16,0-8-1 15,0 4-8-15,6-6 8 16,3 0 5-16,5 0 0 16,-7 0 8-16,-3 0 2 15,-1 0 17-15,-3 0 2 16,0 0 4-16,0 0-25 0,10 15-8 15,-3 18-4-15,9 15 4 16,1 13 10-16,-6 8-2 16,-2 12-5-16,-3 13 19 15,-3 8 2-15,-3 0 37 16,0 3-17-16,0-5-22 16,0-10 1-16,-12-12-8 15,-8-18-1-15,3-18-8 16,4-17-1-16,2-19 2 15,-2-6 4-15,0 0 20 16,-10 0 14-16,-5-27-23 16,5-16-7-16,7-20-15 15,16-24-6-15,0-25-21 0,0-11-19 16,33-3-11 0,13 3-2-16,9 5 25 0,11 4 10 15,4 0 4-15,0 2 2 16,-7 16 10-16,-12 0 8 15,-15 20 2-15,-11 16 9 16,-16 12-1-16,-9 15 8 16,0 12 21-16,0 9-13 15,0 9 11-15,0 3-2 16,0 0-27-16,0 0-8 16,0 0-5-16,-6 36-8 15,-8 22 13-15,0 14 0 16,2 12 1-16,6-3 4 15,1-3-4-15,5-18 0 0,0-14 2 16,0-19-3-16,0-12 2 16,0-9-2-16,5-4 0 15,-2-2-2-15,0 0-1 16,3 0-10-16,5-2 12 16,-2-19 0-16,2-4 0 15,-2 4 1-15,-3 7-12 16,2 8-4-16,5 6-11 15,1 0 4-15,6 0 23 16,6 14-9-16,-3-1 8 16,4-5-3-16,-3-2-8 15,-5-6 12-15,1 0-2 16,0 0 2-16,-3-21 17 0,0-12-14 16,-3-6 13-16,-4-3-1 15,-1-9 12-15,-9 0 9 16,0-3-25-16,0 3 8 15,0 3 8-15,0 8-21 16,0 13 13-16,0 9 8 16,0 9-14-16,0 6 9 15,0 3-22-15,-3 0-5 16,-3 0-6-16,-8 39-29 16,1 25 40-16,-7 20 6 15,6 9-5-15,2-6 4 16,1-6-5-16,5-17 0 0,6-22 2 15,0-21-1-15,0-15-2 16,0-6-5-16,0 0 6 16,0 0-2-16,0 0-3 15,6 0 5-15,14-21 6 16,3-6-4-16,8 0-2 16,-4 0 0-16,-1 8-2 15,0 7 0-15,-2 12-16 16,-4 0-5-16,0 0 21 15,-3 25-8-15,-11 2 3 16,-3-9 4-16,-3-1-6 16,0 2 4-16,0-11-5 15,-15 5 10-15,-19-1 8 16,-7-10-8-16,9 2 0 16,4-4-13-16,16 0-41 0,9 0-5 15,3 0-66 1,0 0-35-16,3 0-55 0,20 0 114 15,6-6 58-15,9-9 5 16,-1-3-11-16,3 3 49 16,-4-3 0-16,-2-3 8 15,-8 6 57-15,-6 3 32 16,-6-7-1-16,-8 4 16 16,-2 3-18-16,-4 0 13 15,0 3 9-15,0 9-68 16,0-8 12-16,0 8-22 15,0 0-28-15,-4 0-6 0,-9 0-2 16,-8 23 7-16,1 10-9 16,5 13 6-16,1-7-4 15,11 9-1-15,3-12 0 16,0-6-1-16,0-3 0 16,0-18 0-16,17 3 0 15,6-12-4-15,3 0 4 16,-2 0 6-16,-1-9 1 15,-3-18 2-15,-6-3-5 16,-8-9 6-16,-6-3-8 16,0 0 5-16,0-4 2 15,-9 5-5-15,-19 10-1 16,2 10-3-16,-1 12 0 0,4 9-1 16,0 0-4-16,3 3 5 15,-4 28 0-15,10 2-1 16,11 2 0-16,3-1-1 15,0-1 2-15,3-4-3 16,21-4-2-16,7-13-26 16,-2-6 12-16,1-6-4 15,4 0 19-15,-5 0 4 16,2-3 1-16,-5-12 4 16,-2-3-5-16,-7 3 0 15,-5 2 9-15,-1 7-7 16,-8 6-2-16,0 0 0 0,5 0-6 15,1 6 5-15,1 22-4 16,4 2 5 0,-8 6 5-16,1-9-2 0,0 0-2 15,4-6 0-15,-5-6 2 16,6-6-1-16,2 0-2 16,3-6-6-16,10-3-52 15,2 0-133-15,2 0-126 16</inkml:trace>
  <inkml:trace contextRef="#ctx0" brushRef="#br0" timeOffset="32767">23174 502 632 0,'0'0'153'0,"0"0"-75"15,0 0-2-15,0 0-17 16,0 0-14-16,0 0-42 16,0 0-3-16,-17-48 1 15,40 42 8-15,4 0 11 16,-1 0 5-16,-3 0-1 16,2 3 20-16,-12 3-9 15,-3 0-3-15,-3 0-6 16,-7 0-10-16,3 0-2 0,0 11-12 15,5 32 3-15,-2 14 32 16,0 15-17-16,-3 9 10 16,5 13 7-1,-5 8 5-15,-3 3-10 0,0-3-11 16,0-9 1-16,0-5-3 16,0-10-11-16,-6-15-2 15,-5-5 2-15,5-11-6 16,-2-7 4-16,5-19-3 15,0-3-1-15,0-12-2 16,0-6-2-16,-11 0 2 16,-13 0-7-16,-13 0-51 15,-4 0-103-15,7-12-159 16,22-19-231-16</inkml:trace>
  <inkml:trace contextRef="#ctx0" brushRef="#br0" timeOffset="33143">23621 0 525 0,'0'0'224'0,"0"0"-113"15,0 0 15-15,0 0-9 16,0 0-38-16,0 0-45 16,-16-33 0-16,16 66-29 15,0 36 1-15,27 30 93 16,16 15-37-16,14 7 24 15,7 8-26-15,-18 9-23 16,-19 16 1-16,-27 14-29 16,-17-2 4-16,-64 2-9 15,-29-12-4-15,-23-11-74 16,-7-22-253-16</inkml:trace>
  <inkml:trace contextRef="#ctx0" brushRef="#br0" timeOffset="67880">9133 2686 684 0,'0'0'144'16,"0"0"-11"-16,0 0-28 15,0 0 19-15,0 0-32 16,0 0-13-16,0-127 10 15,0 127-29-15,0 0-9 16,0 0-26-16,-3 0-19 16,0 19-6-16,3 29-32 0,0 18 32 15,0 21 15-15,0 3-8 16,-7 1-5-16,7-8 0 16,0-10 1-16,0-13-2 15,0-27-1-15,3-12-1 16,1-15 1-16,-4-6 2 15,0 0-1-15,0-15 3 16,0-24-4-16,-21-15-29 16,4 0 6-16,5 15 7 15,1 11 7-15,8 10 6 16,0 9 2-16,3 3 0 16,0 6-3-16,0 0-6 15,0 0-35-15,34 0 3 16,16 0 40-16,2 0 3 0,9 0-2 15,-1 0 2-15,-2-6-1 16,-15-9 3-16,-10 3-3 16,-10-6 0-16,-9 9 8 15,-8-3-1-15,-3 3 8 16,2 3 2-16,-5-6 1 16,0 3 7-16,0 3-19 15,0 6 4-15,0 0 10 16,0 0-20-16,-11 0-12 15,-9 12-16-15,-4 24 24 16,-5 16 2-16,9 2 2 16,9-6-1-16,11-9 0 0,0-12 1 15,0-6 0-15,0-9-1 16,11-12-3-16,4 0 4 16,6 0 2-16,3-6 1 15,0-15 5-15,-4-10-5 16,-2-2 3-16,-4-2-2 15,-3-5-2-15,-8 7 2 16,-3 18-1-16,0 3-3 16,0 6 9-16,0 6-1 15,0 0-8-15,0 0 0 16,0 0-15-16,3 12-3 16,10 15 8-16,4 12 10 15,6-11 1-15,0-1 0 0,-3-7-1 16,4-1 7-1,-4-10-6-15,5-3 2 0,-7-6 0 16,10 0 1-16,-5 0 9 16,1-6-12-16,-1-9 2 15,-6-10 5-15,0 10-8 16,-8-5 4-16,-2 13-4 16,-7-1 0-16,3 4 1 15,-3 4-1-15,0 0-4 16,4 0-3-16,-1 0-9 15,4 0-3-15,3 12 17 16,0 1 2-16,-1-11-3 16,-1 4 3-16,1 0 0 15,-1-6 4-15,-2 7-3 0,0-7-1 16,0 0 0-16,5 0 0 16,6 0 2-16,0 0-1 15,2-7-1-15,1-13 8 16,-6 5-8-16,-5 2 2 15,-1 13-2-15,-8 0-2 16,0 0 2-16,3 0-8 16,4 0-6-16,3 0 3 15,7 9 10-15,-1 3-1 16,1 3 1-16,0-3 1 16,0-5 0-16,-5-7 0 15,2 0 0-15,-1 0 6 16,4 0-5-16,3 0 5 15,3-21-1-15,-3-6-3 0,-2 8 3 16,-1-2-5-16,-11 7 0 16,5 7 2-16,-11 1 0 15,3 0-4-15,-3 6 2 16,3 0 0-16,-3 0-2 16,0 0 1-16,0 0-2 15,0 0 1-15,0 0 0 16,0 0 1-16,0 0 1 15,0 0-5-15,0 0 2 16,0 0-15-16,0 0-7 16,-11 12-5-16,-9 15 17 15,4 0 13-15,5 7 0 16,11-1-10-16,0-4 9 0,11-2-8 16,16-8-9-16,-1-13 16 15,0-6 1-15,2 0 1 16,2 0 3-16,-4-25 1 15,2-4 4-15,-8-2-8 16,-7 2 1-16,-7-11 7 16,-6 1-6-16,0 0 3 15,0 9-2-15,0 9-2 16,0 12 7-16,0 9-3 16,0 0 2-16,-3 0-7 15,-7 24-24-15,4 18 12 0,2 9 11 16,4-3 1-1,0-8 2-15,23-7-2 0,14-12 0 16,17-13-33-16,10-8-41 16,9 0-116-16,0-41-124 15,-5-7-431-15</inkml:trace>
  <inkml:trace contextRef="#ctx0" brushRef="#br0" timeOffset="68294">11220 2258 636 0,'0'0'215'0,"0"0"-74"15,0 0-17-15,0 0-1 0,0 0-37 16,0 0-44-16,0 0-13 16,-159-126-21-16,130 126-5 15,-5 0-3-15,4 0 0 16,10 0-3-16,3 18-2 15,8 9-2-15,9 6 5 16,0 7 3-16,0 2-1 16,0-3 0-16,0 9 4 15,0-6-9-15,9 9 5 16,2-3 0-16,-2 3 1 16,-2 4 0-16,-7 5-1 15,0 0 15-15,0 3 3 16,0 0 33-16,0-6-23 0,4-6-20 15,5-3 7-15,5-14-14 16,2-1-1-16,-2-12 6 16,0-3-5-16,6-3 0 15,-8-9-1-15,9 0-54 16,5-6-48-16,8 0-45 16,13-33-81-16,4-13-278 15</inkml:trace>
  <inkml:trace contextRef="#ctx0" brushRef="#br0" timeOffset="68925">11382 2839 554 0,'0'0'254'0,"0"0"-73"0,0 0-26 15,0 0-42 1,0 0-9-16,0 0-20 0,-26-51-33 16,26 51-30-16,0 0-20 15,0 0-1-15,0 0-17 16,0 18 0-16,0 9 11 15,0 6 7-15,0-3-1 16,0-3 2-16,3-3 0 16,11-11 0-16,-5 1-1 15,2-8 3-15,-2-3-4 16,5-3-8-16,-1 0-1 16,1 0 8-16,6 0-2 15,0-3 3-15,3-21 5 16,-3 3-4-16,4-6 3 15,-10 12-3-15,-5 3-2 0,2 12 0 16,-2 0-17-16,5 0 6 16,6 0 2-16,-4 21-13 15,1 0 14-15,-3 3 2 16,-2-9 7-16,-1-3-5 16,-5-12 6-16,0 0-1 15,-1 0 3-15,-2 0 9 16,6 0 5-16,2-6-7 15,2-21-5-15,-2 0 5 16,-8-6-1-16,-3-6-2 0,0 3 5 16,-3 9-4-1,-14 9 2-15,7 9-5 0,2 9 6 16,8 0-11-16,-3 0-5 16,3 0-12-16,0 36-11 15,-3 9 28-15,3 3 5 16,0-9-5-16,0-12 0 15,3 0 1-15,21-12 1 16,-1-3 0-16,8 1 1 16,5-13-1-16,7 0 13 15,8 0-10-15,-4 0-2 16,-15-13-3-16,-7 13-48 16,-19 0-54-16,-6 0-108 15,0 0-118-15</inkml:trace>
  <inkml:trace contextRef="#ctx0" brushRef="#br0" timeOffset="69196">11868 2719 62 0,'0'0'14'0,"0"0"-1"15,0 0-8-15,0 0-5 16,0 0 0-16,0 0 47 15,23-31 50-15,-17 31-15 16,2 0-2-16,-5 0 8 16,-3 0 14-16,0-2-37 0,0 2-17 15,0 0-5 1,0 0-20-16,3 0-3 0,-3 0 3 16,3 0-17-16,3 0-3 15,2 0-3-15,-2 15 0 16,-3 5-143-16</inkml:trace>
  <inkml:trace contextRef="#ctx0" brushRef="#br0" timeOffset="69499">11868 2719 764 0,'173'120'142'0,"-173"-126"-11"0,0-6-30 16,0 12-2-16,0-6-36 16,0 6-19-16,0 0 4 15,0 0-31-15,0 0-17 16,0 18 0-16,0 15-7 16,0 15 7-16,17-9 6 15,-1 3-2-15,1-9 4 16,-3-18-8-16,-8-3 0 15,0-5 2-15,-1-7-2 16,-5 0-20-16,3 0-76 16,3 0-38-16,-3-34-130 15,0-14-445-15</inkml:trace>
  <inkml:trace contextRef="#ctx0" brushRef="#br0" timeOffset="69791">12111 2592 466 0,'0'0'203'15,"0"0"-71"-15,0 0-18 16,0 0-15-16,0 0-49 16,0 0-5-16,-133-45-20 15,133 45-20-15,0 0-5 16,0 0-4-16,0 0 3 16,0 6-4-16,9 0 5 15,14 0 2-15,5-6 1 16,-2 0 7-16,1 0 7 0,-7-12-14 15,-6-3 7-15,-14-3 0 16,0 6 1-16,0 3 3 16,0-3-14-16,-14 9-25 15,2 3-10-15,-2 0-59 16,3 9-65-16,8 24-18 16,3 6-212-16</inkml:trace>
  <inkml:trace contextRef="#ctx0" brushRef="#br0" timeOffset="71128">12348 2902 262 0,'0'0'362'0,"0"0"-242"16,0 0 19-16,0 0-33 16,0 0-41-16,0 0-8 15,-32-96-34-15,-3 90-11 16,6 6-11-16,-2 0-2 15,8 0 0-15,3 9-2 16,7 18 0-16,5 3-1 16,8 6 4-16,0-12 0 15,4-3 0-15,20-8-3 16,9-13-1-16,1 0 4 16,2 0 10-16,-5-13-5 15,-8-8-1-15,-9 9 15 16,-5 0 2-16,-6 6-1 15,-3 6 7-15,0 0-23 0,3 0-4 16,1 12-13-16,0 33 13 16,-1 18 19-16,-3 22 0 15,0 17 11-15,0 12 5 16,0-8-3-16,0 2-10 16,0-15-10-16,0-18-4 15,-3-9 2-15,-8-20-7 16,5-19 0-16,0-19 5 15,-2-1-2-15,-4-7 15 16,-11 0 4-16,-5-34 28 16,1-26-39-16,7-27-14 15,17-15-17-15,3-12-26 0,14-7-1 16,25 16 36-16,12 5-13 16,2 11-7-16,1-11 14 15,-1 7 5-15,-7-3 8 16,-9 3 1-16,-6 8 0 15,-7 16 4-15,-12 15-4 16,-9 15 0-16,-3 21 25 16,0 9 23-16,0 9-2 15,0 0 3-15,0 0-36 16,0 0-13-16,-9 0-7 16,-5 36-6-16,-2 21 13 15,2 6 0-15,8 15 0 16,6-9 0-16,0 10 0 0,0-7 0 15,3-12 0-15,14-18 0 16,-7-15 2-16,-1-21-2 16,-1-6-2-16,-5 0-8 15,14 0 10-15,3-21 10 16,9-9 0-16,1 0-9 16,-5-9 9-16,-7 6-10 15,-1-9 0-15,-6 11 0 16,-5 17 3-16,-3 1-4 15,-3 13 1-15,0 0-4 16,0 0 4-16,0 0-10 16,0 0 0-16,4 0-1 15,3 4-9-15,3 17 16 16,4 6 4-16,3-6 0 0,-2-3 4 16,-1-3-4-16,-5-9 0 15,-4-6 2-15,-2 0 2 16,0 0 3-16,3 0 5 15,5-18 1-15,2-21 3 16,1-12-13-16,-5-1 0 16,-6-8 5-16,-3 6-7 15,0 0 4-15,0 15-2 16,0 18 12-16,0 9 13 16,0 6-13-16,0 6-4 15,0 0-6-15,0 0-5 16,0 0-10-16,0 12-7 15,0 33-2-15,0 15 19 0,0 15 0 16,0-6 1-16,0 4 1 16,0-7-2-16,0-12 0 15,0-21 2-15,0-12 0 16,0-15-4-16,0-6-1 16,0 0 3-16,0 0 6 15,0 0-4-15,0 0 10 16,8 0-12-16,1 0 4 15,11-27-8-15,4-6 3 16,3 0-12-16,0 12 12 16,-7 6-9-16,0 9 0 15,3 6-1-15,-3 0 3 0,1 0 3 16,-6 6-12 0,-1 15 5-16,-8 0 11 0,-3-9-17 15,-3 9 9-15,0-9 3 16,-3 3 2-16,-29 6 0 15,-12-9 4-15,4 3 0 16,3-3-26-16,14-3-135 16,16 3-87-16,7-12-92 15,0 0-290-15</inkml:trace>
  <inkml:trace contextRef="#ctx0" brushRef="#br0" timeOffset="71690">13348 2755 655 0,'0'0'153'16,"0"0"-32"-16,0 0 21 0,0 0-47 16,0 0 3-16,0 0-44 15,-26-82-25-15,6 82-29 16,-1 7-10-16,1 26 8 16,6 21 1-16,8 0 0 15,6-3-1-15,0-3 2 16,0-8 2-16,6-17 0 15,11-5-2-15,4-5 7 16,-1-13-5-16,0 0 15 16,0 0-9-16,0 0 5 0,-4-13 4 15,-2-8-12 1,-5-6-1-16,-4-3 8 0,-5-6-5 16,0-15 12-16,0 9-9 15,-11 9-4-15,1 12-1 16,0 21-5-16,3 0 0 15,-3 0 0-15,-3 12-22 16,-4 24 13-16,3 3 8 16,8 3 2-16,6-3 0 15,0-12 1-15,0-9-2 16,0-3 3-16,0-3-3 16,14-12-8-16,-2 0-1 15,8 0 9-15,7 0 6 0,1 0 0 16,-2-18-3-1,0 9 2-15,-2-3-4 0,-7 6 0 16,-6 6-1-16,-5 0-7 16,3 0-1-16,2 12-3 15,1 15-3-15,-1 6 12 16,-2 7-3-16,5-5 4 16,7-7-31-16,8-10-63 15,11-18-35-15,7 0-62 16,4-21-120-16</inkml:trace>
  <inkml:trace contextRef="#ctx0" brushRef="#br0" timeOffset="72080">13753 2237 786 0,'0'0'91'0,"0"0"29"16,0 0 5-16,0 0-35 15,0 0-63-15,0 0-27 16,-20-33 0-16,49 27 1 16,21-3 2-16,4 3 11 15,3 6 31-15,-7 0-13 16,-10 0-12-16,-4 3 1 16,-8 30-12-16,-2 12 13 15,-3 1-5-15,-9 11-7 0,-4 6 6 16,-7 6-6-1,-3 6 11-15,0 4 3 16,0-4-3-16,0-3 6 0,0 3-14 16,0-9-1-16,-3-6 0 15,3-14-10-15,0-11 1 16,0-10-1-16,0-4 1 16,-3-19-1-16,-1 2-2 15,-2-1 0-15,-14 3-6 16,-3 6-100-16,6-12-108 15,17 0-211-15</inkml:trace>
  <inkml:trace contextRef="#ctx0" brushRef="#br0" timeOffset="72323">14638 2632 947 0,'0'0'147'0,"0"0"-52"16,0 0-4-16,0 0-50 16,0 0-31-16,0 0-10 15,37-6 0-15,22 6 1 16,19 0 1-16,-1 0 3 16,-13-7-5-16,-26 7-97 0,-17 0-57 15,-21 0-36 1,0 7-33-16,-30 13-245 0</inkml:trace>
  <inkml:trace contextRef="#ctx0" brushRef="#br0" timeOffset="72440">14638 2632 430 0,'110'174'145'0,"-110"-174"-20"0,0 0-6 16,0 3-21-16,23 3-62 16,11 0 32-16,13 0-42 15,13-6-16-15,10 0-10 16,3 0-116-16</inkml:trace>
  <inkml:trace contextRef="#ctx0" brushRef="#br0" timeOffset="73828">15743 2694 671 0,'0'0'194'15,"0"0"-75"-15,0 0-10 16,0-156-24-16,0 138-7 15,0 12 1-15,0 6-29 16,0 0-23-16,0 0-27 16,0 6-9-16,0 39-16 15,0 16 25-15,0 14 5 16,0 3-2-16,0 3-2 16,0-15 2-16,0-12 2 0,11-20-4 15,-1-13-1 1,0-21 3-16,-3 0 1 0,13 0 8 15,9-28 3-15,8-11-4 16,1-6 1-16,-9 3-11 16,-9 0 2-16,-6 9 2 15,-1 6-5-15,-9 15 4 16,-1 6-4-16,-3 6 0 16,0 0-5-16,3 0-21 15,1 33-3-15,2 6 26 16,5 9 2-16,-2-6 1 15,11-9 1-15,-3-9-1 16,0-9 4-16,-8-9 0 16,-5-6-2-16,0 0 8 15,6 0-4-15,7-18 16 0,3-12-11 16,0-9-7-16,-8-9 5 16,-1 3-8-16,-5-3 1 15,-3 0 0-15,1 15-2 16,-4 14-7-16,0 19-47 15,0 0-22-15,4 0-69 16,-1 13-45-16,4 14 92 16,3-6-45-16,-3 0-23 15,-1-3 48-15,0-12 109 16,2 3 9-16,-2-9 12 16,0 0 28-16,8 0 45 15,-3 0 18-15,4 0-21 0,2 0-16 16,1-6-12-16,-1-3-18 15,-5-9 1-15,5-3 1 16,-14 0-6-16,-3-6 9 16,0 0-4-16,0 2-1 15,-3 17 19-15,-14-5-6 16,0 7-20-16,8 6-14 16,-5 0-15-16,-6 0 0 15,4 27-6-15,-1 12 5 16,11 9 2-16,6 4 0 15,0-10-1-15,0 3-1 16,26-12 1-16,7-12 5 16,4-9-5-16,3-9 2 0,4-3 6 15,2 0 0 1,-6-15 3-16,1-12-6 0,-12-6-5 16,-9 0 7-16,-6 0-6 15,-11-3 4-15,-3 9-4 16,0 15 6-16,0 0 13 15,0 12 12-15,0 0-5 16,0 0-27-16,0 0-12 16,0 12-9-16,0 15 5 15,0 6 16-15,0-6 8 16,21 0-7-16,-1-6-1 16,6-9 8-16,-3 0-8 0,-3-9-13 15,1-3-29 1,-4 0-74-16,-8-3-69 15,-1-21-134-15</inkml:trace>
  <inkml:trace contextRef="#ctx0" brushRef="#br0" timeOffset="74145">16743 2418 642 0,'0'0'175'15,"0"0"11"-15,0 0-104 16,0 0-37-16,0 0-22 15,0 0-16-15,-29-6 9 16,29 6-12-16,0 0-4 16,0 0 2-16,0 0 1 15,0 0-3-15,0 0 7 0,0 0 6 16,3 0 16-16,-3-6-10 16,3-6 30-16,-3 3 33 15,3-16-49-15,-3 4-24 16,0 7-1-16,0 8-5 15,0-1-3-15,0 7 0 16,-3 0-19-16,-3 0 13 16,-5 31-27-16,-1 17 12 15,7 6-121-15,5 0-123 16,5-9-68-16</inkml:trace>
  <inkml:trace contextRef="#ctx0" brushRef="#br0" timeOffset="75308">16964 2634 552 0,'0'0'170'0,"0"0"-42"15,0 0 0-15,0 0-54 16,0 0-27-16,0 0-9 16,-128-75 3-16,119 75-23 15,-2 0-14-15,11 21-4 16,0 18 7-16,0-12-3 15,8 0-4-15,15-8-1 16,1-10-2-16,-4-3 6 16,-3-6 6-16,-2 0 1 0,-4 0-5 15,-5-6 7 1,0-1-10-16,-6 7 6 0,0 0 15 16,0 0-23-16,0 13-12 15,5 28 11-15,-5 26 1 16,0 11 26-16,0 16-3 15,0 8 12-15,0 6 14 16,-11 3-22-16,-1-3 4 16,7-14-18-16,5-19 0 15,-3-27-6-15,0-18-5 16,-3-15-1-16,-5-9 8 16,-9-6 4-16,-16 0 7 15,-15 0 13-15,-5-33-24 16,5-6 0-16,11-15-9 0,21-13-3 15,19-1-1-15,0-20-17 16,44-11 1-16,31-9-4 16,15-6-6-16,8-7 2 15,-11 1 9-15,-14 6 19 16,-16 20-1-16,-20 28 6 16,-21 18-5-16,-12 18 6 15,-4 21 10-15,0 3 26 16,0 6-3-16,0 0-20 15,0 0-6-15,-4 0-13 16,1 0-2-16,-7 0-2 16,-10 21-7-16,0 30 11 15,-3 15-1-15,9 16 3 0,8-7-5 16,6-3 5 0,0-12-2-16,0-12 1 0,6-21-1 15,8-21-9-15,3-6-17 16,3 0 22-16,6 0 4 15,7-27 0-15,-2-6 11 16,-5 0-3-16,-6 0-6 16,-6 12 0-16,-4 0-2 15,-4 15 0-15,-1 6-3 16,1 0 2-16,6 0-13 16,8 21-2-16,8 12 16 15,-1-6-3-15,2-9 3 0,-1-3 0 16,1-15 2-1,-2 0-1-15,4 0-1 0,-5-18 8 16,4-12-2-16,-7-15 0 16,-6-1-6-16,-3-4 0 15,-8-10 12-15,-3-4-12 16,-3 1 1-16,0 15 6 16,0 15-7-16,-6 15 23 15,-5 18-12-15,8 0-5 16,0 0-6-16,-6 12-23 15,-2 30 19-15,-2 18-1 16,3 6 7-16,6 1-2 16,4-7 0-16,0 0-4 0,0-12-8 15,0-15-106-15,0-12-16 16,0-15-19-16,4-6 7 16,-4 0 33-16,0-6 18 15,0-21-63-15,-24 0 67 16,-5 0 91-16,1 0 3 15,5 6 48-15,2 9 56 16,9-1 33-16,9 7-49 16,3 4 7-16,0-4-21 15,15-1-69-15,43-7 1 16,22 1-9-16,10-5 0 16,-3 16-4-16,-17 2-159 0,-19 0-78 15,-15 0-440-15</inkml:trace>
  <inkml:trace contextRef="#ctx0" brushRef="#br0" timeOffset="76062">18337 2746 819 0,'0'0'165'15,"0"0"-6"-15,0 0-46 16,0 0-12-16,0 0-27 16,0 0-35-16,0 0-34 15,-93-79-5-15,76 85 0 0,5 22-1 16,1 11-1-16,8-3 2 16,3 0 0-16,0-6-2 15,17-9 2-15,12-9 0 16,1-6 7-16,4-6-5 15,3 0 11-15,-8-27-9 16,2-6 2-16,-15-6 0 16,-8 3-6-16,-8-3 0 15,0-1-2-15,-8 1 1 16,-25 9-2-16,2 10-9 16,5 10 3-16,3 10 8 15,3 0-15-15,-1 0-1 0,4 30 15 16,5 0-3-16,12 7 5 15,0-1 0-15,20-3-5 16,27-6 4-16,10-15-1 16,13-12 2-16,0 0 6 15,-4-21-5-15,-8-18 7 16,-12-1-3-16,-12-1-1 16,-11-5 9-16,-7-2-6 15,-11-6 2-15,-5 9 24 16,0 12-16-16,0 6 12 15,0 18 4-15,0 9-12 16,0 0-21-16,0 0-6 16,0 42-25-16,-8 18 31 0,-1 15 1 15,-2 18 3-15,-5 1-1 16,2 8-1-16,-6 15 8 16,-6 12-10-16,-11 19 0 15,-10 5 6-15,-3 1-4 16,10-34-4-16,17-51 2 15,12-36-18-15,11-27 10 16,0-6 8-16,3-27 4 16,31-27 21-16,7-18-24 15,-6-3 8-15,-12-4 0 16,-12 10-7-16,-11-3-2 16,0 6-1-16,0 12-29 0,-11 12-47 15,11-3-136 1,0 3-176-16</inkml:trace>
  <inkml:trace contextRef="#ctx0" brushRef="#br0" timeOffset="77631">19294 2734 893 0,'0'0'160'16,"0"0"-124"-16,0 0 22 0,0 0-2 16,0 0-22-1,0 0-4-15,23-33-26 0,20 5 28 16,7 1-26-16,-4-6-4 16,-8 6 3-16,-12 6-4 15,-12 0-1-15,-8 9 14 16,-6 0-13-16,0 6 26 15,0 6 1-15,-12 0-15 16,-11 0-3-16,-12 0-10 16,-2 3-5-16,5 24-3 15,1 3 11-15,7 1-3 16,9-2 0-16,1-2 1 0,14-2-6 16,0 2 5-1,0 0 0-15,29 0-4 16,23 0-2-16,11-21 4 0,10-6-8 15,-3 0 0-15,-7-6 6 16,-5-15 4-16,-9-12 0 16,-11 6 4-16,-4-13-2 15,-11-1 4-15,-14 1-3 16,-6 1-1-16,-3 6 15 16,0 12-16-16,-17 3 5 15,-6 15 11-15,0 3-14 16,3 0-3-16,-13 0-9 15,-1 33 9-15,4 9 0 16,4-3 0-16,12-3 0 16,11-5-5-16,3-4 5 0,0-12 0 15,3-9-5 1,20 0 2-16,7-6 0 0,4 0 3 16,0-12 0-16,-8-9 8 15,-2-6-5-15,-10 6-1 16,-5 8 2-16,-6 1-4 15,-3 6 14-15,0 3-6 16,0 3-6-16,0 0 16 16,0-6-13-16,0-6 10 15,0 0-4-15,0-3-10 16,0-12 9-16,0 6-8 16,0-12-2-16,0 0 18 0,0-6-18 15,0-9 8 1,0-12-2-16,17-9-6 0,3-4 3 15,3 7-3-15,-9 18 0 16,-4 17 5-16,-7 23-2 16,-3 2-2-16,0 6 12 15,0 0-8-15,0 0-5 16,0 33-30-16,-3 27 27 16,-7 18 1-16,3 4 4 15,4-1-1-15,3-6-1 16,0 3 2-16,0-3 1 15,0 0-3-15,0-2 0 16,10-19 1-16,17-15 2 0,2-12-4 16,15-21 1-1,7-6 0-15,12 0 4 0,4-39-4 16,-8-3 0-16,-11-10-4 16,-25 11 4-16,-20 1-9 15,-3 7 4-15,0 12 3 16,-23 3-2-16,3 9-30 15,-3 9 24-15,6 0 7 16,0 0-5-16,-4 6 7 16,4 9-4-16,8 3 4 15,3-3 0-15,6 0-7 16,0-3 8-16,0-6-6 16,0 1 6-16,6-7-2 15,8 0 2-15,2 0 0 0,4 0 3 16,0 0-3-16,-6 0 0 15,-8 0 0-15,2 0 0 16,-8 14-2-16,3 11-4 16,-3 23-8-16,0 12 14 15,0 15-2-15,0 12 2 16,-14 13 17-16,0 2-9 16,5 9 10-16,-1 3 4 15,-1-18-21-15,5-17 10 16,-1-19-8-16,0-33 1 15,1-12 8-15,-2-9-9 16,5-6 13-16,-6 0 31 16,-11-12-20-16,-10-24 5 0,-7-18-26 15,-3-18-6 1,13-10-3-16,20-11-27 0,7 6-9 16,20-6 9-16,47-1-25 15,19 1 9-15,12 0 7 16,3 5 11-16,-14 7 26 15,-14 12 0-15,-16 9 2 16,-17 9 5-16,-13 18-4 16,-18 9 15-16,-9 15 16 15,0 6 21-15,0 3 5 16,0 0-43-16,0 0-6 16,-16 0-9-16,-12 9 2 15,-12 30-3-15,4 0 1 16,5 15 0-16,16-8-4 0,10 2 4 15,5-9 0-15,0-3-1 16,14-3 2-16,20-12-2 16,16-3-19-16,23-18-95 15,21 0-254-15</inkml:trace>
  <inkml:trace contextRef="#ctx0" brushRef="#br0" timeOffset="77905">21362 2454 882 0,'0'0'329'0,"0"0"-222"15,0 0 32-15,0 0-51 0,0 0-66 16,0 0-1-16,0 0-17 16,-81-27 5-16,72 27-9 15,9 0 0-15,0 0-1 16,0 0-3-16,0 0-2 15,0 0-10-15,0 0-5 16,0 0 13-16,0 0-11 16,9 0-10-16,8 0 7 15,-3 0-53-15,-4 6-112 16,-10 12-89-16,0 3-394 16</inkml:trace>
  <inkml:trace contextRef="#ctx0" brushRef="#br0" timeOffset="78067">21495 2794 791 0,'0'0'87'0,"0"0"41"0,0 0 48 16,0 0-89-16,-206 174-62 15,105-114-25-15,-9 7-41 16,0-1-447-16</inkml:trace>
  <inkml:trace contextRef="#ctx0" brushRef="#br0" timeOffset="79115">8088 4012 814 0,'0'0'160'16,"0"0"-50"-16,0 0 12 16,0 0-12-16,0 0-4 15,0 0-42-15,0 0-38 16,-20-93-17-16,20 105-9 16,0 36-1-16,0 18 1 15,0 3 12-15,0-3-12 16,0-5 11-16,0-1-11 15,0-6 4-15,0-6-1 16,0-3-3-16,0-12 5 16,0-12-5-16,0-9 0 0,0-12 4 15,0 0-3 1,0 0 11-16,0 0-3 0,0-18 10 16,0-30-13-16,0-18-6 15,0-21 0-15,0-15 0 16,3-10 3-16,14 10-5 15,3 21 2-15,-5 15-1 16,-1 32-2-16,-7 14-1 16,0 13-2-16,6 7-3 15,7 0-23-15,11 27 25 16,2 13 3-16,-2-5 0 16,-13 5 3-16,-10-1-5 0,-8-3 0 15,0 3 5 1,-14-6-10-16,-16 6 10 0,-10-6-7 15,6-6-62-15,5 1-50 16,5-8-50-16,24-7-113 16,0-13-173-16</inkml:trace>
  <inkml:trace contextRef="#ctx0" brushRef="#br0" timeOffset="80471">8762 4166 260 0,'0'0'430'15,"0"0"-291"-15,0 0 17 16,0 0-39-16,0 0-44 16,0 0-14-16,20-139-20 0,-46 106 4 15,-5 12-1-15,-5 0-14 16,2 9 6-16,-3 3-6 16,14 6-19-16,0 3 0 15,2 0-9-15,1 6-5 16,-3 33 2-16,3 21 3 15,4 6-3-15,9 1 3 16,7 1 0-16,0-13 3 16,3-4-3-16,34-18 0 15,0-18 0-15,3-15-16 16,-4 0 15-16,-5-6 1 16,-1-21 3-16,-7-15 5 15,-3-3-3-15,-6 3-5 0,-11 3 6 16,-3-1-2-16,0 19 1 15,0 9-3-15,0 3-2 16,0 9 10-16,-3 0-10 16,0 0-11-16,-8 27-4 15,8 9 4-15,-3 16 11 16,6-10 2-16,0-3 0 16,0-12-1-16,12-6 0 15,5-9-1-15,-3-6 1 16,6-6-1-16,0 0 0 15,7 0 9-15,5-33-3 16,-1-6 0-16,2-9-2 16,-5 2-4-16,-5 4 2 0,-3 9 1 15,-7 12-5-15,-6 9 2 16,3 12 0-16,-4 0 0 16,8 0-17-16,0 21 9 15,1 18 7-15,-1 1-6 16,0-7 7-16,-1-4-1 15,4-4 2-15,-7-16 0 16,-3-9-1-16,-1 0 0 16,-6 0 2-16,3 0-2 15,5 0 10-15,-5-7 1 16,3-13-6-16,0-16 2 16,-6-3-7-16,0-1 1 0,0-8 2 15,0 9-2-15,-12 6-1 16,1 12 1-16,5 15-1 15,0 6 0-15,-5 0-13 16,1 18-16-16,-4 24 22 16,5 6 7-16,1 3 3 15,8-9-3-15,0-2 0 16,21-13 0-16,10 0 0 16,4-15 0-16,5-6 5 15,4-6-4-15,4 0 7 16,-5-6-5-16,-4-27 1 15,-8 0 4-15,-1-7-8 16,-7 5 3-16,-6 1 5 16,-3 7-8-16,-8 15 3 15,-6 6-3-15,0 6-1 0,0 0 1 16,0 6-19-16,3 21 2 16,3 12 17-16,5-5 0 15,3 1 1-15,-1-8 0 16,1-2 1-16,-5-10-3 15,5-9 1-15,0 0 0 16,-2-6 2-16,-1 0 1 16,-2 0-1-16,5 0 1 15,2-6 2-15,9-15-1 16,-2-6-4-16,-8 15-5 16,-1-3 4-16,-8 15-3 15,5 0-4-15,-1 0-2 0,7 0-2 16,3 21 12-16,0-6-8 15,3-3 8-15,0-6 0 16,1-6 0-16,2 0 0 16,-1 0 2-16,1-6 2 15,1-21 2-15,-4-13-5 16,-6-1 0-16,0-5 7 16,-8-14-5-16,2 0 8 15,-2-15 0-15,5 3 1 16,-7 5-4-16,-4 19-3 15,-3 15 2-15,0 24 38 16,0 9-13-16,-13 0-32 16,2 27 0-16,-3 30 0 0,5 22-4 15,6 2 4 1,3 0 0-16,0 3 1 0,17-9 0 16,13-21-1-16,4-8-3 15,-5-25-52-15,-6-15-49 16,-6-6-19-16,-7 0-18 15,1-33 6-15,-11-13-153 16,0 5-213-16</inkml:trace>
  <inkml:trace contextRef="#ctx0" brushRef="#br0" timeOffset="80628">10002 4006 57 0,'0'0'442'0,"0"0"-283"15,0 0-46-15,0 0 2 0,0 0-35 16,0 0-40-16,53-78-9 15,34 48-10-15,14 5-13 16,3 5-8-16,0-1-8 16,-11 8-198-16,0-1-452 15</inkml:trace>
  <inkml:trace contextRef="#ctx0" brushRef="#br0" timeOffset="81058">11156 3672 575 0,'0'0'358'0,"0"0"-240"16,0 0-5-16,0 0 11 16,0 0-51-16,0 0-41 15,-150-162-13-15,122 150-8 16,4-1 1-16,4 13-10 15,5 0-1-15,1 0-1 16,8 0-7-16,-2 0 6 16,8 0-5-16,-3 25 6 15,3 8 0-15,0 9 0 16,0 3 0-16,0 15-2 16,0 0 6-16,0 1 1 15,6 8 6-15,-1-3 30 0,-2 0 12 16,0-6-34-16,3 0-2 15,5 1 1-15,-5-7-7 16,5-6-4-16,-2-3-7 16,5-3 2-16,6-15 5 15,-1-3-7-15,6-15 2 16,1-3-6-16,11-6-11 16,16 0-66-16,11-48-90 15,2-9-185-15,-8 3-365 16</inkml:trace>
  <inkml:trace contextRef="#ctx0" brushRef="#br0" timeOffset="81959">11420 4027 725 0,'0'0'139'0,"0"0"35"16,0 0-80-16,0 0-9 15,0 0-5-15,0 0-29 16,-24-48-26-16,27 42-1 15,14 0-17-15,0-3-7 16,-1 9 0-16,-2 0-8 16,-5 0 7-16,2 0-4 15,-2 0 1-15,2 0 2 16,-1 21 0-16,-3 6-1 16,3 6 5-16,-4 0-2 0,2-6 3 15,-2-6-3-15,0-6 0 16,2-3 1-16,-5-6-1 15,3-6 0-15,0 0-1 16,5 0 1-16,-2 0 0 16,8 0-5-16,-3 0 1 15,3-6 2-15,-1-9 4 16,-2-3-2-16,3 3 0 16,-5 3 0-16,-1 3-1 15,-5 9 1-15,1 0-8 16,0 0 7-16,3 0-11 15,0 15 5-15,6 6 4 16,-2 6 2-16,6-2-1 16,0-11 1-16,-3-7 1 15,3-1 4-15,-4-6-1 0,1 0 3 16,0 0 0 0,3-13 1-16,-6-14 1 0,2-6 0 15,-5 0-3-15,-8-6 14 16,-3 3-12-16,0 9 14 15,-7 9 19-15,-13 9-21 16,3 3 10-16,6 6-24 16,8 0-2-16,-3 21-3 15,6 24-5-15,0 15 5 16,0-3 3-16,9-5-3 16,22-13 0-16,7-12 0 15,-3-6 2-15,9 0 4 0,-1-15-4 16,8 0-1-16,-4-6 6 15,-1 0-6-15,1 0 8 16,-10 0-9-16,-8-12 3 16,-5-9 4-16,-4 0-7 15,-3-6 5-15,-6 2 6 16,-8 11-10-16,0 1 1 16,-3 7 4-16,0 6 4 15,0 0-8-15,0 0-2 16,0 0-1-16,0 0-7 15,0 0-8-15,0 0 12 16,6 12-5-16,2 9 9 16,1 6 7-16,5-2-6 15,2-10-1-15,4-1 7 16,3-1-7-16,0-1 5 0,5-6-3 16,2-6-1-16,-4 0-1 15,5 0-24-15,-8-12-69 16,-9-9-83-16,-14-6-78 15,0-6-93-15</inkml:trace>
  <inkml:trace contextRef="#ctx0" brushRef="#br0" timeOffset="82303">12299 3805 426 0,'0'0'260'15,"0"0"-138"1,0 0-13-16,0 0-9 0,0 0-45 15,0 0-8-15,-50-34-24 16,45 34-8-16,5 0-15 16,-3 21 0-16,3 0 8 15,0-2-8-15,0-5 2 16,11-7-2-16,15-7 1 16,9 0 19-16,3 0 4 15,-1-13 6-15,-2-8 39 16,-12-6-30-16,-6 0-4 15,-14 0-5-15,-3 6-4 16,0 3-4-16,0 9-20 16,-14 9-2-16,-9 0-16 15,0 0-2-15,2 27-47 0,11 9-51 16,10 9-14-16,0 3-36 16,4 4-89-16,26-10-285 15</inkml:trace>
  <inkml:trace contextRef="#ctx0" brushRef="#br0" timeOffset="83533">12706 4099 641 0,'0'0'148'15,"0"0"1"-15,0 0-9 16,0 0-49-16,0 0 0 16,0 0-45-16,17-114-6 15,-40 102-15-15,-5 6-16 0,2 6-2 16,3 0-7-16,2 0 0 15,7 0-3-15,8 18 2 16,3 9 1-16,3 0 3 16,0-6-3-16,6-3-2 15,11-9 2-15,7-9-1 16,-4 0-1-16,0 0 1 16,0 0 1-16,-3 0 11 15,-8 0-11-15,2 0 0 16,-8 0 0-16,4 0 0 15,-1 12-4-15,5 21-4 16,-2 9 7-16,-4 18 1 16,-2 7 1-16,-3-7-1 0,0 0 2 15,0-12 1 1,0-3-3-16,0-11 0 0,0-7 0 16,0-13 6-16,0-7-6 15,0-1 1-15,0-6 6 16,0 0-4-16,-11 0 12 15,-12-19-4-15,-1-16-11 16,1-5-7-16,9-8-16 16,14-3-3-16,0-9 12 15,20 0-12-15,31-9 2 16,8-4 0-16,10-2 5 16,-14 3 18-16,-5 3 2 15,-13 3 0-15,-10 12 18 16,-7-7 9-16,-9 1 15 0,-11 0-15 15,0 6-5-15,0 15 6 16,0 12 19-16,-7 15-13 16,0 5 3-16,7 7-24 15,0 0-14-15,-7 34-8 16,1 26-6-16,-1 21 14 16,-3 6 0-16,10-8 2 15,0-13-2-15,0-6 4 16,0-6-3-16,0-12-1 15,0-9 3-15,0-15 0 16,0-9-3-16,0-9 0 16,3 0-2-16,4 0 2 15,6 0-3-15,14 0-1 0,-1-15 4 16,2-6 0-16,-5 9-2 16,-10 6-9-16,1 6 4 15,0 0-11-15,-5 0 12 16,5 0-5-16,1 0 2 15,-1 0 3-15,3 0 1 16,4-12 5-16,-4 3 2 16,-2-12-1-16,5 3 2 15,0-9-2-15,1-6 1 16,-1-9 3-16,0-16-5 16,-3-4 0-16,-5-5 7 15,-7 1-7-15,-5-3 4 0,0 18-1 16,0 11 7-16,-17 19 11 15,3 13-6-15,5 8 8 16,6 0-18-16,-8 0-5 16,5 42-19-16,-5 24 17 15,-5 6 2-15,5 9 4 16,-3-6-4-16,5-8 0 16,3 5-2-16,3-9 4 15,3-3-2-15,0-21 0 16,0-18 0-16,0-15 1 15,0-6-1-15,0 0 0 16,0 0 10-16,12-21-9 16,15-12 4-16,7-15-5 0,0 9-2 15,-2 6-2-15,-5 12-18 16,1 3 10-16,-13 11 10 16,2 7-8-16,-3 0 2 15,-2 0-2-15,-1 19 0 16,-4 14 2-16,-4-6-3 15,-3 0 0-15,0-6 9 16,-13 6-2-16,-18-9 3 16,-9 3 1-16,-3-6 0 15,4 3-7-15,8-9-71 16,11-3-56-16,20-6-80 16,0 0-129-16</inkml:trace>
  <inkml:trace contextRef="#ctx0" brushRef="#br0" timeOffset="84306">14089 3744 865 0,'0'0'101'16,"0"0"19"-16,0 0 6 16,0 0-57-16,0 0-20 15,0 0-14-15,-173 54 5 16,156-33-20-16,10 13-8 15,-2 5 4-15,9-3-10 16,0 15 3-16,0-3-4 0,0-3-3 16,0-3-4-1,3-9 3-15,10-6-1 0,-3-14 0 16,0-5 1-16,4-2-1 16,0 0 3-16,-5-6-1 15,-3 7-1-15,5-1 1 16,3-6 2-16,-2 0-1 15,15 0 1-15,-4 0-1 16,14 0 12-16,0-27 10 16,-4-7 7-16,-2 1-12 15,-8-6-9-15,-14-3 3 16,-1-3 6-16,-8-3-10 16,0-6 2-16,0 9-11 15,-3 5 2-15,-22 11-3 0,-1 10-2 16,0 13-2-16,-1 6-1 15,1 0 3-15,1 0 1 16,-4 0 2-16,2 12-1 16,4 15 0-16,6 0 0 15,6 7-3-15,8-1 0 16,3 3-1-16,0 3 4 16,23-6 0-16,8-6-3 15,-1-9 2-15,4-9 1 16,-5-3-5-16,5-6 6 15,-7 0-1-15,2-6 8 16,-1-15-7-16,-2 0 4 16,1-3-3-16,-7 9-1 0,-3 0 1 15,-11 3-2 1,5 6 0-16,-8 6 0 0,3 0 0 16,4 0-4-16,4 0-6 15,0 12 4-15,3 21 6 16,-8 0-5-16,0 9 5 15,5-9 1-15,-3-12 0 16,1-3 0-16,2-9-1 16,-4 3 0-16,4-12 4 15,3 6-3-15,-2-6-1 16,-1 0 0-16,9 0-6 16,8-24-79-16,-1-12-181 0,-1-18-16 15,-1 3-151 1</inkml:trace>
  <inkml:trace contextRef="#ctx0" brushRef="#br0" timeOffset="84733">14571 3485 600 0,'0'0'193'16,"0"0"-83"-16,0 0 22 16,0 0-35-16,0 0-19 15,0 0-26-15,-40-69-3 16,49 55-13-16,32-5-27 15,5 5 2-15,5-5-2 16,-7 4-4-16,-15 9-2 16,-9 6 9-16,-9 0-6 15,-11 0 5-15,0 0 11 0,0 0-17 16,3 27-3-16,7 13 7 16,-3 20 15-16,0 9 15 15,-7 3-9-15,3 9-8 16,-3 0 11-16,0-2-18 15,0-4 3-15,0-3-4 16,0-12-3-16,0-6 3 16,0-6-6-16,0-15-5 15,0-6 8-15,0-6-11 16,0-2 3-16,0-4 0 16,0-3-2-16,0-4 0 15,-24 5-1-15,-13 5 0 0,-9-3 6 16,-12-3-6-1,9-3-22-15,11-9-67 0,23 0-87 16,15-36-37-16,23-24-321 16</inkml:trace>
  <inkml:trace contextRef="#ctx0" brushRef="#br0" timeOffset="84991">15416 3771 535 0,'0'0'448'0,"0"0"-376"0,0 0 10 15,0 0 25 1,0 0-49-16,0 0-33 0,-26-6-4 16,26 6-14-16,17 0-7 15,23 0 0-15,16 0 4 16,5 0-1-16,-1-6-1 15,-17 0-2-15,-13 6-113 16,-22 0-91-16,-8 0-90 16,0 0-361-16</inkml:trace>
  <inkml:trace contextRef="#ctx0" brushRef="#br0" timeOffset="85160">15350 4000 486 0,'0'0'213'0,"0"0"-168"0,0 0 24 16,0 0 61-16,0 0-52 16,207 0-53-16,-137 0-4 15,-3-6-8-15,-7 3-13 16,-10 3-22-16,-13 0-252 16,-20 0-499-16</inkml:trace>
  <inkml:trace contextRef="#ctx0" brushRef="#br0" timeOffset="86818">16136 4193 595 0,'0'0'213'0,"0"0"-97"15,0 0-11-15,0 0-39 16,0 0 27-16,0 0-44 16,-8-166-23-16,11 130 3 0,17 3-23 15,-3 0-2 1,0 8 5-16,-3 11-7 0,-4 8 0 15,-4 6-2-15,8 0-13 16,-5 6 12-16,2 21-7 16,3 12 6-16,-11 9 1 15,0 6 2-15,-3 6 3 16,0 0-4-16,0-8 0 16,3-10 2-16,3-15-2 15,5-9 0-15,-5-15 0 16,1-3 4-16,-3 0-1 15,12 0 8-15,4-34 3 16,14-14-1-16,9-12-13 16,-5 0 0-16,-3 12 4 15,-7 15-1-15,-12 12-5 0,-9 15 2 16,-4 6 0 0,1 0-3-16,2 0-9 0,2 0-4 15,1 33 14-15,-3 6 1 16,2 3 1-16,1-3 0 15,2 3 2-15,-2-9-1 16,2-12-1-16,-5-8 0 16,4-7 3-16,-7-6-2 15,1 0 5-15,9 0 0 16,7-19-1-16,11-16 6 16,1-11-11-16,6-2 0 15,-12 3 2-15,-9 18-1 0,-8 18-1 16,-9 3 0-16,0 6 1 15,5 0-5-15,-2 0-7 16,0 6-1-16,7 15 10 16,0 12 2-16,0 0-1 15,1 3 1-15,1-9 0 16,2-2 1-16,3-17-1 16,-2-2 0-16,3-6 7 15,5 0-5-15,0 0 1 16,8 0 2-16,-2-8-1 15,3-17 3-15,-3-10-7 16,-6-5 0-16,-3-8 10 16,-9 9-10-16,-8 6 10 0,-3 12 25 15,0 15 1 1,0 0 10-16,0 6-23 0,0 0-21 16,0 6-4-16,0 33-12 15,0 3 14-15,0 12 1 16,16-9-1-16,9-11 6 15,-2-7-6-15,-3-6 0 16,-4-9 0-16,-6-12 1 16,-3 0-1-16,3 0 3 15,0 0 0-15,7-19 13 16,3-14-13-16,0-2 2 16,0 1 0-16,-7-5-4 15,4 12-2-15,-11 9 1 16,2 15 0-16,-5 3-1 0,0 0-9 15,0 0-11-15,3 21 17 16,2 6-6-16,-8 0 10 16,0 0-1-16,0-6 2 15,0-9 0-15,3 1-1 16,-3-13 0-16,3 0 3 16,3 0-3-16,5 0-2 15,6 0 2-15,10 0 0 16,5-27 6-16,2-4-6 15,3 1 4-15,-7-3-3 16,-4 9-1-16,-6 9 1 16,-6 15-2-16,-4 0-6 15,1 0-1-15,-2 6-8 0,-1 21 4 16,-5 6 5-16,-3 0-15 16,0-6-39-16,0-6-39 15,0-8-62-15,-17-5-23 16,-10-8-104-16</inkml:trace>
  <inkml:trace contextRef="#ctx0" brushRef="#br0" timeOffset="87134">17351 3705 594 0,'0'0'147'0,"0"0"-41"0,0 0 6 16,0 0-17-16,0 0-35 15,0 0-35-15,-90-54-12 16,90 54-13-16,0 0 2 16,0 0-2-16,3 6 0 15,21-6 2-15,7 0 13 16,1 0 25-16,8 0 32 16,-5-21-13-16,-12-3-24 15,-11-3 2-15,-12 6-17 16,0-6-8-16,0 15-5 15,-15-3-7-15,-5 9-33 16,2 6-11-16,12 0-41 16,6 12-58-16,0 21 15 0,41 9-78 15,21-3-204 1</inkml:trace>
  <inkml:trace contextRef="#ctx0" brushRef="#br0" timeOffset="88160">17984 3786 769 0,'0'0'130'0,"0"0"11"15,0 0-37-15,0 0-15 16,0 0-30-16,0 0-20 16,46-42-22-16,-23 76-16 0,1 7 20 15,2 11 5 1,2 2 19-16,-8 0-16 0,-1 0-9 15,-2-9-3-15,-3-15-9 16,0-6 0-16,-8-15-6 16,0-9 0-16,0 0 20 15,2 0-3-15,9-36 50 16,13-30-4-16,10-15-60 16,3-12-3-16,-6 6-2 15,-7 14 0-15,-13 25-8 16,-5 21-11-16,-4 21-11 15,-8 6-22-15,0 0-71 16,0 21 4-16,3 24-12 16,0 18 47-16,-3 9-37 15,0-5-21-15,0 8 81 0,0-9-1 16,0 6 50-16,-9-24 12 16,4-8 4-16,5-26-1 15,0-7 10-15,0-7 55 16,8 0 32-16,15 0 7 15,4-27-16-15,-1-1-6 16,0-11-10-16,-5-9-15 16,-4-6-8-16,-7 3-2 15,-10 3-21-15,0 9 3 16,0 18-9-16,0 2-3 16,0 17-7-16,0 2-9 15,-3 0-4-15,-7 0-17 16,-11 21 7-16,1 12 10 0,-3 15 2 15,14 0 0-15,9 3-2 16,0-3 5-16,0-9-9 16,9-6 4-16,14-12-7 15,4-14 6-15,4-7-7 16,-2 0 8-16,8-7 7 16,-4-14-6-16,1-12 6 15,0 0-7-15,-8 0 0 16,-5 12 7-16,-9 15-7 15,-7 6 0-15,-2 0-1 16,0 0-6-16,9 0-4 16,5 21 3-16,7 6 8 15,-4 6-2-15,0-6 3 16,3-2-1-16,-3-11 1 0,0-7 0 16,-3-1 3-16,-3-6-2 15,2 0 0-15,-2 0 10 16,9-13-8-16,0-32 7 15,4-12 1-15,7-21-1 16,-8-9 2-16,1-7-2 16,-17-14 2-16,-10-6 4 15,0 6-7-15,0 21 5 16,-10 29-3-16,-3 37 0 16,2 15 4-16,11 6-16 0,-6 21-17 15,-11 51-4 1,-3 28 19-16,-3 20 2 15,6-6 4-15,7-5-4 0,7-10 3 16,3-6-3-16,0-18-2 16,0-27-28-16,0-15-76 15,0-14-69-15,0-19-26 16,0 0 44-16,-11-19-6 16,-18-16-298-16</inkml:trace>
  <inkml:trace contextRef="#ctx0" brushRef="#br0" timeOffset="88712">18919 3991 630 0,'0'0'115'0,"0"0"-30"15,0 0-6-15,0 0 39 0,0 0-29 16,231 0-24-16,-154 0-4 16,-4 0 17-16,-3 0-8 15,-2-6-24-15,-12-12-3 16,-10 9-16-16,-9-9-5 15,-13 9-3-15,-13 3 4 16,-8-12 9-16,-3 3 20 16,0-6-39-16,-3 3-6 15,-18 3-2-15,1 9-5 16,6 6-8-16,5 0-7 16,-5 0 14-16,-3 14 1 15,-3 26-1-15,7 14 1 0,10-3 4 16,3 3-4-16,0-6 0 15,16-9 0-15,7-12 0 16,8-12 0-16,-1-2 0 16,1-13 0-16,1 0 4 15,-1 0 3-15,-5-7 2 16,-2-20-5-16,-7-6 3 16,-5-9 4-16,5 3-7 15,-3 6 1-15,-8 6 7 16,-3 15-10-16,-3 12 11 15,0 0-7-15,0 0-3 16,0 0-3-16,4 0-3 16,9 12-11-16,11 21 13 0,10 0 2 15,2 3 3 1,4 3-1-16,0-6-3 0,0-12 4 16,-10-2-4-16,-10-11-19 15,-9-2-41-15,-8-6-85 16,0 0-81-16,0 0-13 15,0-20-133-15</inkml:trace>
  <inkml:trace contextRef="#ctx0" brushRef="#br0" timeOffset="88875">20072 4006 618 0,'0'0'171'16,"0"0"-50"-16,0 0 17 16,0 0-44-16,0 0 15 0,0 0-21 15,-101-18-35-15,62 57-14 16,-15 15 9-16,1 6-40 15,13 0-2-15,12-6-6 16,22 4-8-16,6-16-100 16,3-15-204-16,51-27-491 15</inkml:trace>
  <inkml:trace contextRef="#ctx0" brushRef="#br0" timeOffset="89189">20728 3786 943 0,'0'0'177'0,"0"0"-100"16,0 0 31-16,0 0-24 16,0 0-44-16,0 0-40 15,0 0-14-15,-37-27 12 16,37 33 2-16,0 7 1 15,0-11-1-15,0-2 0 16,6 0 13-16,8 0 1 16,6 0-2-16,-3 0 51 15,-8-9-34-15,-9 9-13 16,0 0-6-16,0 0-10 16,-3 0-26-16,-23 0-93 15,-2 7-62-15,5 20-43 0,13 6-151 16</inkml:trace>
  <inkml:trace contextRef="#ctx0" brushRef="#br0" timeOffset="89331">20661 4141 271 0,'0'0'229'16,"0"0"-71"-16,0 0-37 16,0 0-32-16,0 0-46 15,-112 172-7-15,40-124-36 16,-9 0-1-16,-3-9-553 15</inkml:trace>
  <inkml:trace contextRef="#ctx0" brushRef="#br0" timeOffset="90505">3024 3684 800 0,'0'0'117'16,"0"0"-71"-16,0 0-24 15,0 0-17-15,0 0 3 16,0 0-2-16,0 0-4 16,183-45 7-16,-166 45-7 15,-6 0 3-15,-11 6-2 16,0 12 3-16,0 15-4 15,-20 9 10-15,-11-2 11 0,5-5 2 16,9-2-23 0,14 1 2-16,3-7 6 0,0-3-6 15,29 3 3-15,14-12-6 16,6-3 4-16,3-3 5 16,-2-9-8-16,-7 0-2 15,-9 0 15-15,-17 0-15 16,-7 0 21-16,-10 0 15 15,0 0 13-15,0 0 4 16,0 6-47-16,0 12-6 16,0 18 0-16,0 9 11 15,3 9 23-15,11 7-17 16,6-7 12-16,0 6 9 16,3-6-11-16,-3-9 7 15,-2 3-1-15,-6-15-12 0,-4-6-2 16,-8-6-4-16,0-9-1 15,-8 3-1-15,-35 4-12 16,-21-11 1-16,-15 5-4 16,-16-1-74-16,-21-10-154 15,-14-2-143-15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15T13:14:15.29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14361 2093 559 0,'0'0'173'0,"0"0"-21"15,0 0-41-15,0 0 14 16,0 0-32-16,0 0-9 15,-3 0 9-15,3 0-34 0,0 0-21 16,0 0 24-16,0-15-29 16,9-12 1-16,11-14-11 15,5-11-23-15,7-2 10 16,-5-6-10-16,1-3 0 16,-10-3 8-16,-7 2-8 15,-5 10 0-15,-6 12 2 16,0 18 10-16,0 12-11 15,0 9-1-15,0 3-1 16,-26 3-10-16,-21 36 11 16,-16 15 0-16,-1 3 2 15,4 1 4-15,13-7-6 16,21-12 0-16,9-6 0 16,6-15-3-16,8-6 3 15,3-9 0-15,0-3-4 0,0 0 1 16,3 0-1-16,34-18-3 15,21-28 7-15,5-16 1 16,10-11-1-16,-9 10 0 16,-10 6 3-16,-11 18 4 15,-16 15-13-15,-7 15 6 16,-3 9 0-16,3 0-5 16,10 9 5-16,7 27 0 15,3 9-7-15,3 1 15 16,1-5-10-16,2-5 2 15,-2 1-67-15,-12-10-29 16,-1-6-130-16,-14-9-150 0</inkml:trace>
  <inkml:trace contextRef="#ctx0" brushRef="#br0" timeOffset="790">13065 87 408 0,'0'0'266'0,"0"0"-147"15,0 0 14-15,0 0-7 16,0 0-17-16,0 0-26 15,-35-15-5-15,35 6-5 16,0 6 7-16,0 3-46 16,0 0-1-16,0 0-15 0,0 0-17 15,-3 24-2-15,-6 27 1 16,1 22 0-16,5 8 5 16,3 6-4-16,0-8-1 15,0-14 0-15,6-16 7 16,5-28-11-16,-1-6 4 15,-6-13 0-15,-1-2-2 16,7 0 4-16,10-23-2 16,6-29 12-16,8-4-5 15,-7 1-5-15,-7 19-2 16,-6 6 0-16,-11 15 6 0,0 9-6 16,-3 6-1-1,6 0-5-15,8 15 0 0,0 18 1 16,5 0 5-16,-5-6 0 15,0-6-2-15,-5-6 2 16,-3-6 0-16,-1-9 0 16,-2 0 6-16,6 0-1 15,5-30-5-15,6-12 0 16,3-15 4-16,4-3-3 16,-4 3-1-16,-6-3 1 15,0 2 3-15,-8 4-3 16,-1 12-1-16,-5 15 0 15,-3 15-5-15,0 12 5 16,0 0-15-16,0 12-45 0,0 33-71 16,-7 12 40-16,-6 3-125 15,-4-3-88-15,8-5-264 16</inkml:trace>
  <inkml:trace contextRef="#ctx0" brushRef="#br0" timeOffset="1120">13502 436 187 0,'0'0'273'0,"0"0"-154"16,0 0 34-16,0 0-23 15,0 0-55-15,0 0 16 16,90-129-21-16,-79 101-12 16,-8-1 15-16,-3 4-31 0,0 8 6 15,0 1-19-15,0 11-24 16,0 5 24-16,0 0-29 15,-14 0-3-15,-6 38-1 16,-4 20 8-16,4 11-2 16,11 6-2-16,9-6 3 15,0-6 0-15,0-15-3 16,29-11 0-16,9-16 3 16,-1-9 0-16,3-12-3 15,-1 0 5-15,9-10-4 16,-8-19-2-16,-4-7-36 15,-5-1-83-15,-16 2-107 0,-4-8-280 16</inkml:trace>
  <inkml:trace contextRef="#ctx0" brushRef="#br0" timeOffset="2274">14511 187 606 0,'0'0'192'16,"0"0"-45"-16,0 0-45 0,0 0 7 16,0 0-36-1,0 0-34-15,-113-118-6 0,79 118-33 16,-10 42 3-16,1 16 2 15,0 10-5-15,7 7 0 16,11 1 0-16,16-7 5 16,9-11-4-16,0-14-1 15,3-19 0-15,28-13-6 16,5-9 9-16,7-3-3 16,11-3 6-16,10-40-3 15,2-5 7-15,-2-8-10 16,-4-8 2-16,-7 4 3 15,-6-3-3-15,-4 9-2 16,-12 11 2-16,-8 16 4 0,-13 16-1 16,-7 7-5-16,1 4-13 15,-4 0 12-15,0 39-21 16,0 13 22-16,0-1 4 16,0-4 1-16,7-10-5 15,2-13 0-15,-1-12 0 16,-2-6 2-16,-3-6 3 15,0 0-5-15,-3 0 16 16,3-15-5-16,2-21 2 16,-5-6-13-16,0 2 0 15,0 1 5-15,0 12 1 16,-5 10-4-16,-13 7 17 16,-3 10-17-16,-6 0-3 0,-3 25 1 15,-4 22 0 1,8 20-2-16,2 2 2 0,15-9 0 15,4-9 2-15,5-15 3 16,0-14-7-16,0-17 2 16,21-5 0-16,10 0 7 15,12-21-1-15,3-15 2 16,4-9 9-16,-7-9-10 16,-11 3-5-16,-6-4 5 15,-9 1-7-15,-8 10 28 16,-1 5-27-16,-8 14 6 15,0 10 15-15,0 12-16 0,0 3-1 16,0 0-5 0,0 6-16-16,0 33 9 0,0 13 7 15,0-4 0-15,0-3-1 16,0-6 5-16,0-12-4 16,9-6 0-16,5-9 2 15,2-6 3-15,4-6-5 16,11 0 0-16,5-15 15 15,7-18-12-15,-6 3-3 16,-3 0 0-16,-10 3 3 16,-7-1 3-16,-5 10-6 15,-1 7 0-15,-2 11-9 16,5 0 9-16,-2 0-3 16,9 17 1-16,-4 16-3 15,0 4-2-15,-3-7 6 0,-5-6 1 16,-3-9 2-16,-3-6-2 15,2-6 0-15,-2-3-2 16,0 0 8-16,3 0 5 16,15-12-11-16,5-18 0 15,14-9 1-15,0 0 0 16,1 2-1-16,-7 10 2 16,-5 12 2-16,1 7-8 15,-7 8 2-15,5 0-1 16,-5 6-9-16,0 15 10 15,1 0-5-15,-1 3-11 16,3-7-78-16,2-4-56 0,-4-10-39 16,-4-3-7-1,-11 0-53-15</inkml:trace>
  <inkml:trace contextRef="#ctx0" brushRef="#br0" timeOffset="4531">13091 1113 581 0,'0'0'126'15,"0"0"7"-15,0 0-6 16,0 0-27-16,0 0 8 15,0 0-75-15,-141-75-13 0,102 96-20 16,-1 21 2 0,3 15 8-16,10 12-10 0,4 4 0 15,12-11 7-15,8-1-3 16,3-13-4-16,0-12 0 16,20-15 0-16,10-15 0 15,7-6 2-15,9 0-2 16,6-36 13-16,6-15-7 15,0-7-6-15,-4-8 0 16,-11-5 3-16,-7-5 6 16,-13 1-9-16,-6 9 0 15,-10 11 20-15,-3 16-18 16,-4 18 10-16,0 9 19 16,0 12-10-16,0 0 5 15,0 0-26-15,0 31-3 0,-14 19-7 16,-6 20 18-16,3 5-8 15,5-3 0-15,4-3 5 16,8-5-5-16,0-14 0 16,0-10 0-16,0-16 0 15,11-13 2-15,-2-7-2 16,8-4 0-16,3 0 0 16,10-15 9-16,7-18-9 15,0-6 0-15,0 0 5 16,-7 9-5-16,-10 8 0 15,-11 13-1-15,-6 7 6 16,2 2-10-16,4 0 0 0,2 5-2 16,2 19-3-16,4 1 10 15,-3-4 0-15,1-3 0 16,-1-7 4-16,3-1-3 16,6-7-1-16,4-3 0 15,4 0 5-15,8-13-5 16,1-16 0-16,3-8 5 15,1-1 1-15,-10-5-3 16,-2 1-3-16,-1 6 0 16,-14 9-1-16,-4 9 3 15,-5 9-2-15,-5 3 0 16,0 6-3-16,0 0 1 16,0 0-15-16,3 21 16 0,2 0-9 15,-5-3 10 1,0-12 0-16,0-3-1 0,-3-3 4 15,0 0-1-15,0 0-2 16,0 0 0-16,0 0 24 16,0-6-24-16,-3-15 0 15,-14 3-2-15,2 3 6 16,-3 6-8-16,5 6 2 16,0 3 2-16,-4 0-15 15,-6 12 8-15,-5 33 7 16,2 9-2-16,-1 3 6 15,10-6-9-15,14-11 5 0,3-11 0 16,0-13-2 0,0-5 2-16,17-11 0 0,6 0-2 15,1 0 7-15,-1-29 3 16,6-8-8-16,-4-5 2 16,-2-6 5-16,-10 0-5 15,-5 0-2-15,-8 3 5 16,0 12-2-16,0 15 7 15,-11 5-10-15,-9 13 0 16,-1 0-4-16,-8 16 4 16,-8 23 0-16,7 9-5 15,7 0 12-15,9-6-9 16,8-3 2-16,6-8 0 16,0-10-4-16,0-4 4 15,15-11 0-15,16-6 2 0,13 0 6 16,16-35 2-16,13-17-10 15,11-8 2-15,-4 0 3 16,-7 3-5-16,-15 14 0 16,-21 16 3-16,-19 13 2 15,-13 7-5-15,-2 7 0 16,-3 0-4-16,0 0-6 16,3 0 2-16,7 10 8 15,0 5-5-15,-3-6 9 16,-1-3-4-16,-1 0 0 15,-5-6 3-15,0 0 1 16,0 0-4-16,0 0 0 0,0 0 16 16,0 0-10-16,0 0-6 15,-18-6 0-15,-2 0 1 16,3 6-8-16,-3 0 2 16,-3 0 5-16,0 12-14 15,-1 27 14-15,1 6 0 16,12 6-1-16,2-3 6 15,9-11-11-15,0-10 6 16,14-9 0-16,12-7-7 16,-2-7 11-16,5-4-4 15,-6 0 5-15,0-15-2 16,2-13 2-16,-9-4-5 16,-2-5 0-16,-8-5 10 0,-6-6-8 15,0 6 1 1,0 0-3-16,-26 12 3 0,-1 12-6 15,-4 9 3-15,-1 9-8 16,-2 0-1-16,4 33 9 16,7 9 0-16,12 3-1 15,11 0 5-15,0-2-8 16,8-10 4-16,18-12 0 16,0-10-2-16,4-8 2 15,4-3 0-15,6-3 7 16,1-27-7-16,-4-5 9 15,-5-2-9-15,-8 1 0 0,-7 6 5 16,-3 3-5-16,-8 3 0 16,-3 12 3-16,-3 3 0 15,0 9-4-15,0 0 1 16,0 0-20-16,0 11 19 16,0 23-8-16,0 5 9 15,6 0 1-15,5 0 5 16,-5 1-8-16,-3-7 2 15,-3-6 0-15,0-4-12 16,0-4 10-16,0-5-13 16,0-5-12-16,-9-9-4 15,-2 0 27-15,5 0 4 16,3 0-1-16,3-17-8 16,0-2-2-16,12-8-11 15,25-6 20-15,7-3 2 0,10-9-2 16,2 0 2-16,4-9 0 15,1 0-2-15,-8 2 2 16,-10 2 0-16,-6-2 5 16,-20 10-3-16,-7 6 14 15,-10 9 2-15,0 15-1 16,0 9 7-16,-10 3-24 16,-19 12 0-16,-8 30-4 15,2 12 14-15,12 3-14 16,11-2 4-16,7-4 0 0,5-7 0 15,0-7 0 1,17-7 0-16,3-9-6 0,4-6-48 16,7-3-113-16,9-12-114 15,6 0-191-15</inkml:trace>
  <inkml:trace contextRef="#ctx0" brushRef="#br0" timeOffset="5761">15587 960 667 0,'0'0'125'0,"0"0"5"15,0 0-11 1,0 0-37-16,0 0-7 0,0 0-47 15,-113-150-11-15,90 150 6 16,-4 0-23-16,-4 29 0 16,-4 17 0-16,0 8 2 15,9 0-1-15,6-3-1 16,14-6 0-16,6-9-5 16,0-9 5-16,0-12 0 15,0-6 0-15,23-9-6 16,10 0 6-16,13-24 2 15,11-21 0-15,-4 0 13 0,-5 3-14 16,-18 6 5 0,-10 9 11-16,-14 5 5 15,-3 11 25-15,-3 1-23 0,0 8-8 16,0 2 22-16,0 0-38 16,-3 0-4-16,-13 27 2 15,-4 8 4-15,6 5 5 16,14-5-7-16,0-1 0 15,0-10-6-15,0-6 11 16,7-6-5-16,3-12 0 16,11 0-4-16,5 0 4 15,11-18 5-15,3-12-2 16,-1-6 10-16,-5 5-12 16,-7 4-1-16,-7 12 0 15,-9 7 5-15,-5 8-9 0,0 0 4 16,5 0-12-16,1 6 9 15,2 15-1-15,0 0 4 16,-4-3-3-16,-1-1 7 16,-4-4-3-16,-2-7-1 15,3-4 1-15,5-2 1 16,-2 0-2-16,8 0 0 16,3 0 7-16,3 0-3 15,4-5-3-15,-1-13-1 16,-3 3 0-16,2-3 2 15,-6 3-2-15,-2-1 0 16,-3 7-1-16,-8 3 5 16,-6 6-6-16,0 0 2 15,0 0-21-15,0 0 21 0,6 15-14 16,-1 1 14-16,-2-4-5 16,3-7 11-16,-3-1-7 15,5-4 1-15,8 0-4 16,7 0 2-16,8-6 2 15,-2-15 0-15,-5 6-3 16,-11 5 9-16,-6 4-12 16,-4 6 6-16,-3-2 0 15,0 2-9-15,0 0 3 16,4 0-19-16,3 0 17 16,2 0-35-16,5 0 41 0,3 0-3 15,3 0 5 1,-4-6-6-16,1-7 6 0,3 1 0 15,0-5-1-15,6-4 3 16,2-4-2-16,-1 1 0 16,-1 3 2-16,-6 4 2 15,-3 7-4-15,-11 1 0 16,-3 6 17-16,-3 0-13 16,0 3-4-16,0 0 0 15,0 15-7-15,-9 27 7 16,-25 18 3-16,-2 10 4 15,-7 13 13-15,-2 14-19 16,2 11 21-16,-1 1-3 0,-2 5-9 16,-4 6 10-16,-7 4-19 15,-7-7 2-15,5-9 24 16,2-17-25-16,13-25 9 16,7-18 1-16,5-21-7 15,4-15 12-15,-8-7-17 16,-1-5 0-16,7 0 8 15,6-38-8-15,24-28 0 16,0-19-73-16,54-20-121 16,27-16-243-16</inkml:trace>
  <inkml:trace contextRef="#ctx0" brushRef="#br0" timeOffset="7599">16813 1200 609 0,'0'0'138'16,"0"0"-30"-16,0 0-28 15,0 0 13-15,0 0-37 16,0 0 13-16,-38 46 11 16,44-65-11-16,23-20-18 15,15-15-51-15,7-9 2 16,5 0 6-16,-8 0-3 15,-13 5-5-15,-8 13 1 16,-13 13 1-16,-11 10 12 0,-3 13-13 16,0 6 0-1,0 3 2-15,0 0-3 0,-10 30-14 16,-24 22 10-16,-6 4 8 16,14-2-1-16,9-5-3 15,17-11 0-15,0-1-7 16,0-7 8-16,7-3-1 15,9-9 0-15,-5 0 3 16,-8-6-6-16,0 0 3 16,-3-2 0-16,0 1-2 15,0 1 2-15,-3 3-2 16,-20 3-1-16,-4-6 3 16,-1-3-3-16,10-3-27 15,4-2-48-15,11-4 0 16,3 0-34-16,0-4 43 0,26-29-110 15,24-15 59-15,13-9 72 16,4-3-24-16,-7 5 72 16,-13 7 22-16,-7 9 44 15,-14 12 18-15,-8 10 53 16,-11 4-63-16,-4 7 20 16,-3 6-25-16,0 0-17 15,0 0-1-15,0 0-47 16,-10 0 1-16,-20 15 19 15,-7 18-17-15,7 7 10 0,7 8-17 16,12 0 7 0,8 0 0-16,3-9-7 0,0-9 0 15,0-11 0-15,20-13 2 16,4-6-2-16,-1 0 8 16,3-6-6-16,-6-19 24 15,-3-5-26-15,-3-6 0 16,-7 0 16-16,-4-3-12 15,-3-3 6-15,0 5 3 16,0 8-10-16,-10 8 11 16,-13 15-14-16,-8 6 0 15,2 0-1-15,-5 29 2 16,1 17-1-16,2 8 0 16,11-3 1-16,14-3-3 15,6-6 2-15,0-11 0 0,0-8-8 16,17-8 11-16,6-9-3 15,6-6 0-15,2 0 4 16,5 0 0-16,1-21-4 16,-3-9 0-16,-1-3 2 15,-2-3 2-15,-5-3-4 16,1 3 2-16,-10 9 1 16,-8 8 9-16,-4 11-8 15,-5 5 6-15,0 3 4 16,0 0-14-16,0 0-9 15,0 3-1-15,-8 32 10 16,-4 11 8-16,1-4-8 0,8-3 0 16,3-12-1-1,0-5 5-15,0-11-4 0,0-8 0 16,0 0 5-16,0-3-4 16,0 0-1-16,9 0 0 15,8-9 12-15,-3-12-11 16,0 1 3-16,-5-5-2 15,-3 4 1-15,2 0 1 16,-5 9-4-16,-3 9 0 16,0 0-9-16,0 3 9 15,0 0-15-15,0 0 4 16,0 24 11-16,3 0 1 16,0 0-1-16,4-3 0 15,-3-9 2-15,-1-3-2 16,4-9 0-16,-4 0 0 0,7 0 4 15,6 0-8-15,4-9 4 16,8-18 0-16,1-3 17 16,-2-3-17-16,-1 0 0 15,2 6 1-15,-8 3 2 16,-4 8-2-16,-2 8-1 16,-3 8-5-16,1 0-6 15,-1 0 4-15,1 21-11 16,-1 9 16-16,-5-3 2 15,0-3 5-15,2-6-5 0,-5-6 0 16,7-3-1 0,0-3 1-16,0-6 0 0,7 0-3 15,0 0 6-15,6 0-2 16,7-15-1-16,-7-6 0 16,5 0 13-16,-8 0-13 15,-8 3 0-15,-1 2 1 16,-5 5 1-16,1 8-2 15,-7 0 0-15,0 3-3 16,0 0-5-16,0 0 4 16,0 0 4-16,0 0-6 15,0 0 12-15,0 0-10 16,0 0 4-16,0 0 0 16,0 0-9-16,0 0 9 15,0 0 0-15,-17 0-8 0,1 23-2 16,-1 14 8-1,3-7 2-15,11 0 0 0,3-6-5 16,0-6 5-16,0-6 0 16,0-6-6-16,23-6 0 15,8 0 2-15,2 0 4 16,4-12 1-16,-4-12 12 16,1-3-13-16,-8-6 0 15,-3 0 15-15,-3-3-11 16,-6 3 6-16,-7 12 0 15,-7 6-9-15,0 11 7 16,0 4-8-16,0 0 0 0,0 10-11 16,-18 26 12-1,6 9-1-15,4 3 0 0,8-12 6 16,0-6-4-16,0-6-2 16,11-8-1-16,16-8-7 15,10-8-50-15,0 0-97 16,-4 0-79-16,-13-8-223 15</inkml:trace>
  <inkml:trace contextRef="#ctx0" brushRef="#br1" timeOffset="29940">0 6443 539 0,'0'0'290'0,"0"0"-201"15,0 0-24-15,0 0 13 16,0 0-39-16,0 0-23 16,9 0 2-16,5 0-5 15,9 0-4-15,11 0 6 16,13 0 40-16,10 0-18 16,10 0-10-16,20 0-1 15,26 0-3-15,17 0-6 16,24 0 3-16,13 0-4 15,10-12-4-15,4-6 10 16,2 0-8-16,-12 0 0 16,-13 3-1-16,-25 5-6 15,-29 2 0-15,-17 2-4 0,-11 3-2 16,-2-3 6-16,10 0-6 16,12 0-1-16,14-7 3 15,11 1-2-15,3-3 2 16,-1 1-3-16,1 4 2 15,3 1-1-15,0 3-1 16,-6 4 0-16,-11 2 0 16,-14 0 3-16,-9 0-6 15,0 0 2-15,10 0 1 16,17 0-1-16,16 0 1 16,17-7 0-16,7-1 1 15,-4-2-1-15,3 4 0 0,-12 3 0 16,-10 0 0-16,-10 3 3 15,-19 0-2-15,-1 0 0 16,-11 0 0-16,4 0 1 16,5-9-1-16,8 3 2 15,8-3 0-15,-5 3 1 16,-3 6-4-16,-17 0 0 16,-9 0 3-16,-15 0-3 15,-5 0-5-15,-5 0 3 16,4 0 2-16,10 0 1 15,7 0-1-15,16 0 0 16,8 0 2-16,9-6 1 16,3-3-5-16,-6-3 2 0,-6 4 0 15,-11-2 2 1,-15 4-2-16,-12 3 0 0,-7 0 4 16,-5 0-3-16,8-3 2 15,1 3-2-15,4-3-1 16,3 0 2-16,-7-3-2 15,1 3 0-15,-12 0 5 16,-8 0-5-16,-15 3 0 16,-12 0 1-16,-11 0-1 15,-3 0 3-15,0 3-3 16,0 0-2-16,-30 0-7 16,-44 0-190-16,-39 0-260 0</inkml:trace>
  <inkml:trace contextRef="#ctx0" brushRef="#br1" timeOffset="32115">40 6527 663 0,'0'0'157'15,"0"0"-17"-15,0 0-49 16,0 0 32-16,0 0-53 16,0 0-29-16,0 0-23 15,6-12-7-15,-3 12 2 16,2 15-7-16,-2 21 3 15,0 12 86-15,4 10-53 16,-1 4-6-16,5 5-16 16,-5 2 4-16,5 3-4 15,-5 4-10-15,-3-5-7 16,3-4 9-16,2-4-8 16,-5-6-3-16,6-6 1 0,2 0 0 15,-2-6 2-15,-1 1-3 16,-2-1 1-16,-2-1 3 15,-1-1-2-15,-3-4 1 16,0-9-4-16,0-9 2 16,3-11-2-16,-3-5 0 15,0-5 0-15,0 3 2 16,0-3 1-16,0 0-3 16,0 0 0-16,0 0 0 15,0 3 0-15,0-3 0 16,0 0 0-16,0 0 0 15,4 0 1-15,-1 0-1 16,-3 0 0-16,0 0-1 0,0 0 0 16,0 0 1-1,0 0 0-15,4 0 0 0,-4 0 1 16,0 0-1 0,0 0 0-16,0 0 0 0,3 0-1 15,0 0-3-15,17 0 0 16,11 0 4-16,15 0 10 15,18 0-2-15,6-6-3 16,13-12-5-16,21 4 6 16,3-8-4-16,-7 7 5 15,-20 3-7-15,-16 6-2 16,-7 3 2-16,10-3-3 16,6-3 8-16,10 0-7 15,10-6 2-15,14 0 0 0,8 3-1 16,15 0 1-16,1-3 0 15,-4 6 0-15,-3-1 2 16,-8 8-2-16,-9 2 3 16,-6 0-3-16,-2 0 0 15,2 0 3-15,3 0-3 16,9 0 0-16,8 0 1 16,12 0 0-16,14 0-1 15,10 0 2-15,-7 0 4 16,-9 0-5-16,-14 2-1 15,-10-2-2-15,-7 0 2 16,0 0 2-16,5 0 0 16,-8 0-1-16,3 0 2 15,-3 0 1-15,0 0-2 16,0 0 6-16,-4 0-5 0,8 0-3 16,-1 0 6-16,0 0-4 15,-3 0 1-15,-7 0-3 16,-13 0 1-16,-8 0 1 15,-7 0 0-15,-6 0-1 16,4 0 1-16,0 0 0 16,14 0-1-16,10 0 3 15,5 0-4-15,11 0 0 16,-3 0 0-16,0 0-1 16,-3-2 1-16,-6-4 0 0,-5 0 1 15,-3-3-1 1,-3-1 0-16,-7-1 2 0,1-1-2 15,-8 2 1-15,1 1 2 16,-4 1-2-16,-3 2-1 16,-4-1 1-16,-10 1-1 15,-5 4 2-15,-8-4-2 16,-1 0 6-16,1 2-6 16,4 1 1-16,-1 0-1 15,-3 0 0-15,-5 1 0 16,-6 2 5-16,-6 0-5 15,-6-4 1-15,0 4 0 16,-10-2-1-16,-1-2 4 16,5 4-4-16,1-2 1 15,13-2 0-15,4 1-1 0,1 0 0 16,1 3 0-16,-5 0 1 16,-3-3 0-16,-2 3-1 15,-11-2 0-15,-7 2 1 16,-3-4 0-16,0 4-1 15,0-2 2-15,0 2 3 16,0-4 7-16,0 1 6 16,0-6-11-16,4 0 12 15,2-6-14-15,0-6-3 16,5 0 0-16,-2-6-1 16,2-9 4-16,-2-3-5 15,2-6 0-15,-2-6 3 0,-1-7-3 16,-2-2 2-16,-3 3-4 15,1-3 5-15,-1 0 1 16,-3 0-4-16,0-4 0 16,0 1 1-16,0-3-1 15,-3 0 0-15,-14 3 2 16,4 5-2-16,-1 14 7 16,8 11-7-16,3 11 1 15,0 7 5-15,3 0-6 16,0 0 1-16,0-9 1 15,0-3-1-15,0 0 0 16,0-3-1-16,0 3 0 16,0 3 3-16,0 9-3 15,0 5 0-15,0 8 2 16,0-4-1-16,-17-6-2 0,-7-7-5 16,-7-2-6-16,-12 4 9 15,-7-1-11-15,-24 11-5 16,-28 7-29-16,-39 21-61 15,-36 33-140-15,-20 13-415 16</inkml:trace>
  <inkml:trace contextRef="#ctx0" brushRef="#br1" timeOffset="32814">350 6972 760 0,'0'0'86'16,"0"0"-3"-16,0 0 46 15,0 0-33-15,0 0-37 16,0 0-21-16,0 0 9 15,135-24 6-15,-96 15-27 16,-2 1-13-16,-14 1 2 16,-2 4-13-16,-8 0 1 0,-6 0-3 15,4 3-20 1,-2 0-73-16,5 0-89 0,1 0-89 16,-1 0-330-16</inkml:trace>
  <inkml:trace contextRef="#ctx0" brushRef="#br1" timeOffset="33119">870 6885 493 0,'0'0'252'0,"0"0"-58"16,0 0-58-16,0 0-5 0,0 0-37 15,0 0-21-15,3-18 6 16,-3 18-37-16,0 0-6 16,0 0-12-16,0 0-22 15,0 0-2-15,3 0-3 16,0 21-16-16,0 15 15 16,-3 12 4-16,3 3 4 15,-3 0 0-15,0-3-4 16,0-5-9-16,0-4-93 15,3-12-104-15,8 0-100 16,3-3-550-16</inkml:trace>
  <inkml:trace contextRef="#ctx0" brushRef="#br1" timeOffset="33442">1324 6497 621 0,'0'0'298'0,"0"0"-162"16,0 0-5-16,0 0-23 16,0 0-67-16,0 0-21 15,0 9-16-15,0 36 5 0,0 15 70 16,0 7-49-16,0-1-2 15,0 0 1-15,3-3-13 16,0-3-1-16,0-2-15 16,0-2 6-16,-3-1-3 15,0-4-3-15,0-6 0 16,0-3-25-16,0-6-112 16,0 1-195-16,0-2-179 15</inkml:trace>
  <inkml:trace contextRef="#ctx0" brushRef="#br1" timeOffset="33716">1808 7132 703 0,'0'0'115'0,"0"0"-47"16,0 0-6-16,0 0-31 16,0 0-26-16,0 0-4 15,17 0 7-15,3 0 3 16,0 0-7-16,3 0 4 16,0 0-8-16,7 0 0 0,1 0-37 15,-5 0-192 1,5 3-426-16</inkml:trace>
  <inkml:trace contextRef="#ctx0" brushRef="#br1" timeOffset="33960">2146 6958 585 0,'0'0'176'16,"0"0"-26"-16,0 0-28 15,0 0-37-15,0 0-45 16,0 0-8-16,0-10-22 16,0 22-10-16,0 21 0 15,3 15 19-15,-3 4-6 0,3 2-2 16,0-3-10 0,-3-3 1-16,5-8-2 0,-2-11-55 15,3-8-142-15,0-6-113 16</inkml:trace>
  <inkml:trace contextRef="#ctx0" brushRef="#br1" timeOffset="34281">2597 6560 810 0,'0'0'238'0,"0"0"-91"16,0 0-62-16,0 0-17 16,0 0-34-16,0 0-25 15,3 33 0-15,14 25 32 16,3 8-1-16,-6 9 0 16,-8 6-15-16,0 0-2 15,-6 0 0-15,0-2-17 16,0-7 4-16,0-9-9 15,0-6-1-15,3-12 4 16,1-6-4-16,0-8-13 16,-1-2-81-16,7-8-122 15,10-5-118-15,14-16-448 0</inkml:trace>
  <inkml:trace contextRef="#ctx0" brushRef="#br1" timeOffset="34501">3135 7105 585 0,'0'0'369'16,"0"0"-268"-16,0 0 2 16,0 0-22-16,0 0-65 0,0 0-13 15,121-22-5 1,-69 22 3-16,3 0-2 0,-12 0-30 15,-7 0-100-15,-8 0-72 16,-5 0-93-16</inkml:trace>
  <inkml:trace contextRef="#ctx0" brushRef="#br1" timeOffset="34730">3609 6906 628 0,'0'0'249'0,"0"0"-96"16,0 0-33-16,0 0-13 16,0 0-29-16,0 0-26 15,0-39-17-15,0 39-21 0,0 9-14 16,0 27-16-16,0 12 16 16,-6 10 7-16,-5-2 5 15,-1-8-12-15,1-2-2 16,11-4-56-16,0-12-188 15,0-6-123-15</inkml:trace>
  <inkml:trace contextRef="#ctx0" brushRef="#br1" timeOffset="35047">3811 6359 677 0,'0'0'284'0,"0"0"-101"16,0 0-22-16,0 0-42 15,0 0-82-15,0 0-21 16,0-15-3-16,9 60-10 16,-3 21 30-16,5 18 16 15,-2 1-28-15,-1 2 4 16,1 6-9-16,-2 0-7 15,-3-3 1-15,-1 1-9 0,-3-7 4 16,0-9-5 0,0-12 3-16,0-15-7 0,0-8-10 15,0-11-89 1,0-4-130-16,0-11-195 0</inkml:trace>
  <inkml:trace contextRef="#ctx0" brushRef="#br1" timeOffset="35277">4251 6960 943 0,'0'0'131'0,"0"0"-82"0,0 0 41 16,0 0-45-16,0 0-44 15,0 0 8-15,164-2-4 16,-103 2-5-16,-2 0 0 16,-5 0-162-16,-5-10-362 15</inkml:trace>
  <inkml:trace contextRef="#ctx0" brushRef="#br1" timeOffset="35520">4907 6707 780 0,'0'0'253'0,"0"0"-117"0,0 0-14 16,0 0-45-16,0 0-45 16,0 0-15-16,0 64-10 15,0-13 39-15,-8 0-18 16,2-3-20-16,3 3-2 15,-8-3-3-15,1-2 2 16,4-1-5-16,-5-3-87 16,8-6-198-16,3-12-266 15</inkml:trace>
  <inkml:trace contextRef="#ctx0" brushRef="#br1" timeOffset="35812">5248 6209 754 0,'0'0'283'16,"0"0"-152"-16,0 0 4 16,0 0 9-16,0 0-111 15,0 0-33-15,0 75 0 16,0 18 22-16,0 6 31 15,-5-9-27-15,2-3 6 16,3 0-4-16,0-5-21 16,0 5 2-16,-9 6-7 0,-8 0 0 15,-3-2-2-15,-1-7-7 16,7-12-110-16,11-14-167 16,3-16-313-16</inkml:trace>
  <inkml:trace contextRef="#ctx0" brushRef="#br1" timeOffset="36072">5876 6891 910 0,'0'0'177'15,"0"0"-104"-15,0 0 20 16,0 0-21-16,0 0-56 16,0 0-16-16,60-15 0 15,-1 15 8-15,12 0-4 16,5 0-4-16,5 0-5 16,-8 0-102-16,-5 0-204 15</inkml:trace>
  <inkml:trace contextRef="#ctx0" brushRef="#br1" timeOffset="36299">6611 6611 833 0,'0'0'221'15,"0"0"-124"-15,0 0-19 16,0 0-13-16,0 0-16 15,0 0-20-15,0 67 47 16,0-11 2-16,-7 5-54 16,0 8-8-16,-6 3-11 15,-4 0-4-15,8-2-1 16,4-5-147-16,5-16-236 16</inkml:trace>
  <inkml:trace contextRef="#ctx0" brushRef="#br1" timeOffset="37410">468 7929 727 0,'0'0'170'0,"0"0"-37"16,0 0 3-16,0 0-56 16,0 0-30-16,0 0-10 15,9-16-9-15,-9 16 8 16,0 0-31-16,0 0-6 16,0 10-4-16,0 17-5 15,0 6 7-15,0 9 6 16,0-9-5-16,8 3 4 15,8-6-4-15,15 0 0 16,4-8 4-16,10-11-5 16,8-7 8-16,1-4-8 0,-7 0 4 15,-1-10 8 1,-9-17-10-16,-13-9 5 0,-4-3 19 16,-17 0 9-16,-3-3-20 15,0 3 1-15,-17 9-12 16,-20 6 0-16,-4 15-4 15,-2 5-1-15,0 4-4 16,10 0 2-16,2 4 0 16,5 26-62-16,9 6-127 15,10 6-131-15,7-6-397 16</inkml:trace>
  <inkml:trace contextRef="#ctx0" brushRef="#br1" timeOffset="37933">2048 7817 603 0,'0'0'180'0,"0"0"-53"16,0 0-16-16,0 0-21 16,0 0-13-16,0 0-11 15,0 0 1-15,0-35-23 0,0 35-10 16,0 0 1-16,0 0-21 15,0 0-6-15,0 6-8 16,0 21-5-16,0 9 5 16,0 9 2-16,0-6 0 15,0 3-4-15,0-6-59 16,0 7-243-16,11-2-311 16</inkml:trace>
  <inkml:trace contextRef="#ctx0" brushRef="#br1" timeOffset="38527">3252 7811 686 0,'0'0'134'0,"0"0"-9"16,0 0-9-16,0 0-45 15,0 0-35-15,0 0-13 16,-4-23-18-16,4 23 1 16,0 0 1-16,23-4-7 15,8 4 12-15,2-2-4 16,-13 2 5-16,-6 0-12 15,-8 0-1-15,2 0 0 16,-5 8-1-16,-3 7 0 0,0 1 0 16,0 11-1-1,-14 3 2-15,-16 3 17 0,-4 3-15 16,2-6 5-16,4-3 2 16,15-9-1-16,6-9-8 15,7-6-1-15,0-3 1 16,7 6 1-16,29-6 3 15,25 0 5-15,10 0 1 16,8 0-8-16,5 0-2 16,-7 0-60-16,-13-9-158 15,-21 9-479-15</inkml:trace>
  <inkml:trace contextRef="#ctx0" brushRef="#br1" timeOffset="39247">4769 7757 551 0,'0'0'202'0,"0"0"-131"15,0 0 25-15,0 0-7 16,0 0-41-16,0 0-21 16,-24-27-6-16,24 27-8 15,0-2-2-15,0 2 8 16,0 0-14-16,14-4-5 16,10 2 3-16,2-5-1 0,0 7 5 15,-5 0-7 1,-4 0 0-16,-11 0-1 0,2 0 0 15,-8 0 0-15,0 18-8 16,0 10 9-16,0 1 10 16,-14-2-5-16,-13-2 0 15,4-8 7-15,6-4-10 16,6-1 4-16,5-10-6 16,6-2 1-16,0 0-2 15,0 4 1-15,0-2-1 16,0 8-1-16,14-1 4 15,9 3 0-15,3 0 0 16,5-3-2-16,-1 6 6 0,-4-3-6 16,-2-3 0-1,-4 0 0-15,-9-3 1 0,-8-3-1 16,-3 0 2-16,0 0 2 16,0-3 17-16,-7 9 3 15,-33 0-14-15,-17 3 23 16,-7 3-33-16,11-3-23 15,16-6-115-15,20 3-143 16,17-2-440-16</inkml:trace>
  <inkml:trace contextRef="#ctx0" brushRef="#br1" timeOffset="39907">6197 7592 886 0,'0'0'159'16,"0"0"-31"-16,0 0-8 0,0 0-50 15,0 0-46-15,0 0-12 16,-8-15 2-16,8 15-8 16,-6 9-4-16,-8 15-1 15,-2 15 7-15,-4 9 2 16,6-3-9-16,2 10 2 15,1-7 1-15,5-7-3 16,6-10 0-16,0-13-2 16,0-6-1-16,3-6 2 15,26-3-7-15,8-3 1 16,4 0 6-16,-9 0 1 16,-1-12 0-16,-11 3 8 0,-3-3-8 15,-7 6 4-15,-4 0-1 16,-6 6 0-16,0-3 10 15,0 3 0-15,0-6 6 16,0-6 8-16,0 2-9 16,0-5-9-16,0 1 5 15,0 1 2-15,0 1 0 16,-6 10-3-16,3-1 3 16,3 3 5-16,0 0-13 15,0 0-7-15,0 0-2 16,0 0-6-16,0 15-7 15,0 24 3-15,0 15 10 16,0 3 13-16,0 6-11 0,0 4-2 16,-14 2-9-1,-13 3-201-15,1-6-532 0</inkml:trace>
  <inkml:trace contextRef="#ctx0" brushRef="#br0" timeOffset="247598">9815 5024 695 0,'0'0'232'16,"0"0"-143"-16,0 0 30 15,0 0-16-15,0 0-12 16,0 0-16-16,0 0-34 16,11 123-16-16,-17 33 64 15,-31 40-33-15,-7 12-20 16,-2 5-24-16,5 0-2 15,1 4 6-15,3 6-14 16,0-10 3-16,10-20-4 16,1-37 2-16,3-48-3 15,9-41-43-15,1-34-66 0,-1-25 2 16,-3-8 9-16,-9-2 47 16,-4-52-8-16,3-37-59 15,6-38 18-15,12-37-35 16,9-26 20-16,0-16 19 15,0 1 6-15,26 9 85 16,12 11 5-16,-1 13 74 16,-5 11 9-16,-5 10 3 15,-13 18 23-15,-8 8-28 16,-6 3-19-16,8-5-10 16,7-6-13-16,25-4-17 0,32 13 4 15,24 24-18 1,25 38-3-16,12 43 11 0,7 21-13 15,-9 49 7-15,-17 44-5 16,-31 33 4-16,-36 22 15 16,-38 8-7-16,-9 3 7 15,-46 1 16-15,-41 8-18 16,-26 4-9-16,-21 0-3 16,-13-7-9-16,9-18-1 15,31-23-23-15,40-25-119 16,47-27-69-16,20-24-190 15</inkml:trace>
  <inkml:trace contextRef="#ctx0" brushRef="#br0" timeOffset="248115">10127 6377 597 0,'0'0'227'0,"0"0"-124"15,0 0 56-15,0 0-50 16,0 0-22-16,0 0-47 16,127-126-25-16,-51 99 17 15,8 12 0-15,-1 15-6 16,-5 0 0-16,-18 42-20 16,-16 21 6-16,-18 12-11 15,-20 9 2-15,-6 7 5 0,-9-4-6 16,-28-15-1-1,-1-18 4-15,-2-21-5 0,0-12 0 16,4-9-1-16,10-8-9 16,12-4 4-16,14-7 4 15,3-50-17-15,61-39 19 16,25-30 0-16,22-24 1 16,3-1 0-16,-11 18 1 15,-12 37 2-15,-24 39-4 16,-24 36 0-16,-17 21 1 15,-8 9 2-15,-12 51-3 16,-3 24 7-16,-3 16 3 16,0-1 15-16,0-9-16 15,-6-14-2-15,6-11 15 0,0-7-18 16,0-13-1-16,9-6 2 16,5-15-5-16,0-9 4 15,-8-9-4-15,5-6-34 16,1 0-59-16,15-30-126 15,13-39-59-15,0-30-398 16</inkml:trace>
  <inkml:trace contextRef="#ctx0" brushRef="#br0" timeOffset="248468">11303 5396 561 0,'0'0'166'0,"0"0"-46"0,0 0-11 15,0 0-23-15,0 0-23 16,0 0-17-16,-181-66-32 16,169 109-11-16,7 20 12 15,5 3-11-15,14-6-2 16,40-18-2-16,13-30 2 16,9-12 13-16,-5-12 17 15,-7-45 42-15,-21-13 23 16,-10-7-33-16,-19-8 6 15,-14 10-18-15,0 9-19 16,-17 14-2-16,-13 14-22 16,-7 10-6-16,3 13 7 15,4 13-10-15,-4 2-5 0,8 12 5 16,6 48-9-16,3 39-5 16,10 43-46-16,7 29-54 15,0 24-53-15,0-14-129 16,21-24-26-16</inkml:trace>
  <inkml:trace contextRef="#ctx0" brushRef="#br0" timeOffset="249090">11570 6332 472 0,'0'0'275'16,"0"0"-125"-16,0 0 0 16,0 0-12-16,26-195-31 15,-26 147-14-15,0 11-22 0,0 19-8 16,5 15 1-16,-5 3-29 15,0 18-19-15,3 43-14 16,3 26 13-16,8 21 23 16,2 4-31-16,7-2 5 15,8-4-2 1,2-16-3-16,4-21-5 0,-6-24-2 16,-8-18 0-16,-10-15-1 15,0-12 5-15,5-6-4 16,11-48 6-16,8-24-5 15,13-24-1-15,-1-3 3 0,-5 8-3 16,-7 19 6 0,-11 27-6-16,-9 27 0 0,-6 17-1 15,-4 7 1-15,-1 0-3 16,8 7-5-16,0 32 8 16,-2 12 0-16,-1 3 0 15,-2 0 0-15,-3-8 0 16,2-17 3-16,-2-10-5 15,5-11 2-15,-5-4 0 16,1-4-3-16,3 0 3 16,6-10 0-16,15-29 1 15,9-21 1-15,4-12-3 16,-1 3 1-16,-3 12 0 16,-7 15 0-16,-7 18 0 0,-2 9 0 15,-4 11-4-15,0 4 4 16,8 0-3-16,-5 34 2 15,0 17 1-15,1 12-3 16,-1 3 4-16,-3-2-1 16,0-10 3-16,0-12-3 15,-3-9 0-15,-1-12-1 16,-2-9-22-16,-5-6-31 16,5-6-39-16,6-12-69 15,10-46-60-15,-2-23-94 16,-2-24-103-16</inkml:trace>
  <inkml:trace contextRef="#ctx0" brushRef="#br0" timeOffset="249286">13071 5369 657 0,'0'0'188'0,"0"0"-81"16,-44-177 29-16,38 141-2 16,-2 12-27-16,5 12 3 15,3 6-44-15,0 6-22 16,0 0-24-16,0 18-20 15,0 48-5-15,0 33 5 16,3 27 4-16,8 13 7 16,3 2-11-16,-8 7-58 15,-6-1-116-15,0-6-181 16</inkml:trace>
  <inkml:trace contextRef="#ctx0" brushRef="#br0" timeOffset="249728">13192 6648 756 0,'0'0'242'16,"0"0"-164"-16,99-172 55 16,-39 70-1-16,4-25-50 15,-4-4-36-15,-13 13-12 16,-18 16 8-16,-18 30 8 15,-11 20-18-15,0 16-14 16,-11 18 8-16,-18 18-17 16,-4 0-6-16,-4 25-3 0,-3 37 0 15,6 14 2-15,11 8-2 16,19 0 0-16,4-2 3 16,21-1-1-16,25-3-2 15,11-6-1-15,-4-12-12 16,-9-3 13-16,-7-11-1 15,-14-7 1-15,-12-3-4 16,-8-3 5-16,-3 0-1 16,-6 0 1-16,-38 3 5 15,-16-3-4-15,-11-6-2 16,-5-2-1-16,-2-11-4 16,15-8 0-16,13-6-61 0,16 0-45 15,18 0-55-15,16-27-71 16,0-45-52-16,33-42-448 15</inkml:trace>
  <inkml:trace contextRef="#ctx0" brushRef="#br0" timeOffset="251415">15230 5664 932 0,'0'0'193'0,"0"0"-23"0,0 0-28 15,0 0-32-15,0 0-49 16,0 0-43-16,-60-39-14 15,13 169 4-15,-24 41 27 16,-5 15-4-16,-1 1-19 16,4-7 4-16,9-20 6 15,7-25-15-15,13-27 4 16,18-33-10-16,12-29 1 0,14-22-2 16,0-21 0-1,0-3 0-15,0-9 4 0,17-61-2 16,37-41 7-16,19-54-9 15,14-39 0-15,3-28 0 16,-9-27 0-16,-8-9 0 16,-16 27-2-16,-14 34 2 15,-12 54-2-15,-15 60 1 16,-5 44 1-16,-11 34-1 16,3 15 1-16,-3 87-9 15,0 73-1-15,0 68 10 16,0 31 6-16,0 6-6 15,-3-25 0-15,3-29 4 16,0-30-4-16,0-43-9 16,0-35-49-16,0-34-24 0,0-28-27 15,-3-20-68-15,-11-21-14 16,-7 0 68-16,-5-23-6 16,-11-35 38-16,-7-17 53 15,-13-15 19-15,-13 0 19 16,-10 5 0-16,-10 16 4 15,3 19 35-15,14 13 3 16,16 16 25-16,20 12 7 16,16 3 2-16,21 6-21 15,0 0 2-15,21 0-32 16,53 21 11-16,36-9 23 16,34-12 11-16,16-15-17 0,-3-42-13 15,-7-21 0-15,-15-16-7 16,-8-10 0-16,-8-11 4 15,-12-2-7-15,-23-4 2 16,-20-2 2-16,-27-1-14 16,-17 4 3-16,-20 21-4 15,0 21-12-15,-5 24 13 16,-27 27-15-16,-12 27 0 16,-10 5-5-16,-16 80 0 15,-3 50-1-15,-1 43 1 16,18 26 0-16,16 7 5 15,23-3-5-15,17-11 0 0,0-22 1 16,14-30-1 0,32-37-3-16,18-33-5 15,12-32 1-15,11-29 7 0,7-14 1 16,5-30 1-16,5-42 2 16,-3-18-2-16,-11-12 1 15,-13-4-3-15,-21 7 2 16,-25 15 2-16,-24 20-3 15,-7 22 0-15,-24 28-2 16,-36 14-1-16,-16 12-1 16,-5 44 0-16,-3 19 1 15,18 7-1-15,22-7 1 16,18-6 2-16,26-8 0 16,0-10-7-16,9-12 2 15,25-9-6-15,2-15 7 0,4-15 4 16,-2 0 2-16,-1 0-1 15,-11 0 2-15,-3-6-3 16,-5 6 0-16,-9 0-1 16,-6 12 6-16,-3 51-6 15,0 36 2-15,-12 46 6 16,-12 35 11-16,1 46-13 16,15 36 12-16,8 17-9 15,0 10 2-15,3-12-3 16,11-28-5-16,-14-20-2 15,0-39 5-15,-6-37-2 16,-28-48-1-16,-3-39 3 16,-2-41 6-16,-12-25 5 0,-5-40-13 15,-15-62-3-15,7-49-2 16,8-41-25-16,16-21-4 16,20-4 1-16,20 13 7 15,0 11 19-15,57 0-7 16,36-5-6-16,38-15 2 15,28-11-11-15,19 8 15 16,2 15 7-16,-15 35 4 16,-38 49-1-16,-43 47-2 15,-41 37 3-15,-31 22 10 16,-9 7-5-16,-3 4 12 16,0 0-4-16,0 7-13 15,-29 44 2-15,-14 24 7 16,-12 21 0-16,9 3 1 0,16 1-9 15,19-4 3-15,11-6-2 16,8-11-1-16,45-22-2 16,17-22 0-16,18-25 1 15,5-10 2-15,14-39 2 16,0-34 0-16,-6-14 1 16,-25-12 2-16,-27-6 4 15,-32-13-5-15,-17-5-1 16,-29 12 0-16,-49 23-5 15,-11 28-6-15,-8 33-6 16,9 15-10-16,18 12-8 16,18 0-27-16,14 0-54 0,15 10-85 15,20-2-90-15,3-8-154 16</inkml:trace>
  <inkml:trace contextRef="#ctx0" brushRef="#br0" timeOffset="257092">14688 4254 193 0,'0'0'471'15,"0"0"-351"-15,0 0-20 0,0 0-2 16,0 0-21-16,0 0 16 16,-177-163-38-16,131 127-14 15,-7-6 6-15,-5-3-30 16,-5-9 10-16,-7-4 3 16,-10-5 4-16,-1-5-3 15,0-2-26-15,2 4 12 16,-1-1 7-16,-7 4-23 15,-6 1 12-15,-19-2-3 16,-10 1-8-16,-16 0 7 16,-10-4-9-16,-2 4 0 15,4 3 10-15,-1 6-6 16,-3 9-4-16,-4 3 0 0,-10 15 1 16,-7 6 8-16,-13 3-9 15,-10 3 0-15,-6 3 2 16,0 3-2-16,12 3 0 15,15 2 0-15,16 4 4 16,19 0-5-16,11 0 1 16,14 13 0-16,6 11-6 15,0 6 8-15,-6 9-2 16,-11 6 2-16,-6 6-1 16,-15-2 4-16,1 1-5 15,-6-2 0-15,4 1 1 16,5 2 3-16,8 3-4 0,9 3 0 15,10 12 1-15,7 10-1 16,7 17 0-16,7 9 0 16,6 15-4-16,6 7 6 15,11-1-2-15,13 3 0 16,4-2 5-16,13 5-3 16,0 0-2-16,3 3 0 15,-1 1 9-15,0-1-7 16,-7 7 6-16,-2 5 6 15,1-6-8-15,2-5 17 16,4-6-23-16,7-4 2 16,-1 6 2-16,2 12-1 15,1 10-3-15,7-1 3 16,10-3-2-16,14-5-1 16,0-7 0-16,5-2 0 0,28-4 3 15,1-2 0-15,6-14-3 16,-1-1 2-16,-2-10 2 15,3-3 3-15,4 6-6 16,2 1-1-16,12 0 19 16,-1 5-18-16,5-6 5 15,2 6-4-15,4 4 0 16,2 5 2-16,10 6-4 16,10-3 0-16,9-5 6 15,19-4-5-15,9-12 0 16,7-8 2-16,2-13-1 15,5-6-1-15,13-9-1 0,-1 3 0 16,8-5 5-16,-7-1-4 16,-7-3 1-16,-10-6-2 15,-7-6 0-15,-6-2 3 16,-3-5-3-16,1 1 0 16,8-3 1-16,8-2 2 15,16-1-1-15,16-3-1 16,24-9 0-16,9-9-1 15,5-18-4-15,3 0 4 16,-8 0-2-16,-5-9 5 16,-8-3-3-16,-6 3 1 15,-13 3 0-15,2 3 2 16,9-9-2-16,11-9 1 0,28-13 1 16,16-4-2-16,6-7-2 15,-9 5 1-15,-20 5 0 16,-26 8 0-16,-25 0-3 15,-13 2 0-15,-12-2 3 16,-8-3 2-16,7-9-1 16,1-6-1-16,9-7 0 15,6 5 3-15,4-1-3 16,0 2 1-16,-7 4 1 16,-9 9 2-16,-17 6-1 15,-14 0-2-15,-14 3 2 16,-4-6-2-16,-2-7-1 0,3-7 0 15,11-10 1-15,2-1-1 16,5-5 0-16,-1 3 6 16,0 0-6-16,-10-4 3 15,-3 1 0-15,-9-3-2 16,-9-5 4-16,-5-5-5 16,-1-8 6-16,-3-10-4 15,1-8-1-15,2-6 1 16,-6-9 1-16,0-6-3 15,-4-7 8-15,-5 3-8 16,-1 1 0-16,-11 7 2 16,1 4 0-16,-7 4-2 15,-7 5 0-15,-2 1 0 16,-8 0-1-16,-11 2 1 16,-1 1 0-16,-8-6 0 0,-3-4 2 15,0-5-4-15,-14-9 1 16,-18-6 1-16,-8 5 0 15,-4 4-1-15,-2 6 1 16,-1 8 0-16,-1-2 1 16,9-3-1-16,-4-6 1 15,-1-6 0-15,-7-1 6 16,-1-3-7-16,-9-2 0 16,-2-3 5-16,-4 0-2 15,-11 2-3-15,-12 7 3 0,-16 9-2 16,-15 6 10-1,-13 5-11-15,-5 1 0 0,-9 6 16 16,-8-1-14-16,-22-5 4 16,-29 3 4-16,-34-3-6 15,-40-4-4-15,-35 4-2 16,-33 0 2-16,-25-4-8 16,-4 7 8-16,-22 9-17 15,-25 24-47-15,-43 15-74 16,-70 0-348-16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9140-611C-49A7-BA9C-5DFDF2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65EE1F-BE6D-4A5E-BD01-8C8B82E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8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  <p:sldLayoutId id="2147483751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86.emf"/><Relationship Id="rId18" Type="http://schemas.openxmlformats.org/officeDocument/2006/relationships/customXml" Target="../ink/ink86.xml"/><Relationship Id="rId3" Type="http://schemas.openxmlformats.org/officeDocument/2006/relationships/image" Target="../media/image81.emf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customXml" Target="../ink/ink83.xml"/><Relationship Id="rId17" Type="http://schemas.openxmlformats.org/officeDocument/2006/relationships/image" Target="../media/image88.emf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10" Type="http://schemas.openxmlformats.org/officeDocument/2006/relationships/customXml" Target="../ink/ink82.xml"/><Relationship Id="rId19" Type="http://schemas.openxmlformats.org/officeDocument/2006/relationships/image" Target="../media/image89.emf"/><Relationship Id="rId4" Type="http://schemas.openxmlformats.org/officeDocument/2006/relationships/customXml" Target="../ink/ink79.xml"/><Relationship Id="rId9" Type="http://schemas.openxmlformats.org/officeDocument/2006/relationships/image" Target="../media/image84.emf"/><Relationship Id="rId14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5.emf"/><Relationship Id="rId18" Type="http://schemas.openxmlformats.org/officeDocument/2006/relationships/customXml" Target="../ink/ink96.xml"/><Relationship Id="rId3" Type="http://schemas.openxmlformats.org/officeDocument/2006/relationships/image" Target="../media/image44.emf"/><Relationship Id="rId7" Type="http://schemas.openxmlformats.org/officeDocument/2006/relationships/image" Target="../media/image92.emf"/><Relationship Id="rId12" Type="http://schemas.openxmlformats.org/officeDocument/2006/relationships/customXml" Target="../ink/ink93.xml"/><Relationship Id="rId17" Type="http://schemas.openxmlformats.org/officeDocument/2006/relationships/image" Target="../media/image97.emf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10" Type="http://schemas.openxmlformats.org/officeDocument/2006/relationships/customXml" Target="../ink/ink92.xml"/><Relationship Id="rId19" Type="http://schemas.openxmlformats.org/officeDocument/2006/relationships/image" Target="../media/image98.emf"/><Relationship Id="rId4" Type="http://schemas.openxmlformats.org/officeDocument/2006/relationships/customXml" Target="../ink/ink89.xml"/><Relationship Id="rId9" Type="http://schemas.openxmlformats.org/officeDocument/2006/relationships/image" Target="../media/image93.emf"/><Relationship Id="rId14" Type="http://schemas.openxmlformats.org/officeDocument/2006/relationships/customXml" Target="../ink/ink9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-sheet-by-love-babbar/" TargetMode="External"/><Relationship Id="rId2" Type="http://schemas.openxmlformats.org/officeDocument/2006/relationships/hyperlink" Target="https://www.youtube.com/watch?v=4iFALQ1ACdA&amp;t=44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9.xml"/><Relationship Id="rId18" Type="http://schemas.openxmlformats.org/officeDocument/2006/relationships/image" Target="../media/image14.emf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1.emf"/><Relationship Id="rId17" Type="http://schemas.openxmlformats.org/officeDocument/2006/relationships/customXml" Target="../ink/ink11.xml"/><Relationship Id="rId2" Type="http://schemas.openxmlformats.org/officeDocument/2006/relationships/hyperlink" Target="https://practice.geeksforgeeks.org/problems/find-the-number-of-islands/1" TargetMode="Externa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8.xml"/><Relationship Id="rId24" Type="http://schemas.openxmlformats.org/officeDocument/2006/relationships/image" Target="../media/image17.emf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10.emf"/><Relationship Id="rId19" Type="http://schemas.openxmlformats.org/officeDocument/2006/relationships/customXml" Target="../ink/ink12.xml"/><Relationship Id="rId4" Type="http://schemas.openxmlformats.org/officeDocument/2006/relationships/image" Target="../media/image7.emf"/><Relationship Id="rId9" Type="http://schemas.openxmlformats.org/officeDocument/2006/relationships/customXml" Target="../ink/ink7.xml"/><Relationship Id="rId14" Type="http://schemas.openxmlformats.org/officeDocument/2006/relationships/image" Target="../media/image12.emf"/><Relationship Id="rId2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41.emf"/><Relationship Id="rId21" Type="http://schemas.openxmlformats.org/officeDocument/2006/relationships/image" Target="../media/image32.emf"/><Relationship Id="rId34" Type="http://schemas.openxmlformats.org/officeDocument/2006/relationships/customXml" Target="../ink/ink36.xml"/><Relationship Id="rId42" Type="http://schemas.openxmlformats.org/officeDocument/2006/relationships/customXml" Target="../ink/ink40.xml"/><Relationship Id="rId7" Type="http://schemas.openxmlformats.org/officeDocument/2006/relationships/image" Target="../media/image25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36.emf"/><Relationship Id="rId41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7.emf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40.emf"/><Relationship Id="rId40" Type="http://schemas.openxmlformats.org/officeDocument/2006/relationships/customXml" Target="../ink/ink39.xml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31.emf"/><Relationship Id="rId31" Type="http://schemas.openxmlformats.org/officeDocument/2006/relationships/image" Target="../media/image37.emf"/><Relationship Id="rId4" Type="http://schemas.openxmlformats.org/officeDocument/2006/relationships/customXml" Target="../ink/ink21.xml"/><Relationship Id="rId9" Type="http://schemas.openxmlformats.org/officeDocument/2006/relationships/image" Target="../media/image26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5.emf"/><Relationship Id="rId30" Type="http://schemas.openxmlformats.org/officeDocument/2006/relationships/customXml" Target="../ink/ink34.xml"/><Relationship Id="rId35" Type="http://schemas.openxmlformats.org/officeDocument/2006/relationships/image" Target="../media/image39.emf"/><Relationship Id="rId43" Type="http://schemas.openxmlformats.org/officeDocument/2006/relationships/image" Target="../media/image43.emf"/><Relationship Id="rId8" Type="http://schemas.openxmlformats.org/officeDocument/2006/relationships/customXml" Target="../ink/ink23.xml"/><Relationship Id="rId3" Type="http://schemas.openxmlformats.org/officeDocument/2006/relationships/image" Target="../media/image23.emf"/><Relationship Id="rId12" Type="http://schemas.openxmlformats.org/officeDocument/2006/relationships/customXml" Target="../ink/ink25.xml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emf"/><Relationship Id="rId38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58.emf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71.emf"/><Relationship Id="rId50" Type="http://schemas.openxmlformats.org/officeDocument/2006/relationships/customXml" Target="../ink/ink70.xml"/><Relationship Id="rId55" Type="http://schemas.openxmlformats.org/officeDocument/2006/relationships/image" Target="../media/image75.emf"/><Relationship Id="rId63" Type="http://schemas.openxmlformats.org/officeDocument/2006/relationships/image" Target="../media/image79.emf"/><Relationship Id="rId7" Type="http://schemas.openxmlformats.org/officeDocument/2006/relationships/image" Target="../media/image51.emf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62.emf"/><Relationship Id="rId11" Type="http://schemas.openxmlformats.org/officeDocument/2006/relationships/image" Target="../media/image53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6.emf"/><Relationship Id="rId40" Type="http://schemas.openxmlformats.org/officeDocument/2006/relationships/customXml" Target="../ink/ink65.xml"/><Relationship Id="rId45" Type="http://schemas.openxmlformats.org/officeDocument/2006/relationships/image" Target="../media/image70.emf"/><Relationship Id="rId53" Type="http://schemas.openxmlformats.org/officeDocument/2006/relationships/image" Target="../media/image74.emf"/><Relationship Id="rId58" Type="http://schemas.openxmlformats.org/officeDocument/2006/relationships/customXml" Target="../ink/ink74.xml"/><Relationship Id="rId5" Type="http://schemas.openxmlformats.org/officeDocument/2006/relationships/image" Target="../media/image50.emf"/><Relationship Id="rId61" Type="http://schemas.openxmlformats.org/officeDocument/2006/relationships/image" Target="../media/image78.emf"/><Relationship Id="rId19" Type="http://schemas.openxmlformats.org/officeDocument/2006/relationships/image" Target="../media/image57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1.emf"/><Relationship Id="rId30" Type="http://schemas.openxmlformats.org/officeDocument/2006/relationships/customXml" Target="../ink/ink60.xml"/><Relationship Id="rId35" Type="http://schemas.openxmlformats.org/officeDocument/2006/relationships/image" Target="../media/image65.emf"/><Relationship Id="rId43" Type="http://schemas.openxmlformats.org/officeDocument/2006/relationships/image" Target="../media/image69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8" Type="http://schemas.openxmlformats.org/officeDocument/2006/relationships/customXml" Target="../ink/ink49.xml"/><Relationship Id="rId51" Type="http://schemas.openxmlformats.org/officeDocument/2006/relationships/image" Target="../media/image73.emf"/><Relationship Id="rId3" Type="http://schemas.openxmlformats.org/officeDocument/2006/relationships/image" Target="../media/image49.emf"/><Relationship Id="rId12" Type="http://schemas.openxmlformats.org/officeDocument/2006/relationships/customXml" Target="../ink/ink51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33" Type="http://schemas.openxmlformats.org/officeDocument/2006/relationships/image" Target="../media/image64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77.emf"/><Relationship Id="rId20" Type="http://schemas.openxmlformats.org/officeDocument/2006/relationships/customXml" Target="../ink/ink55.xml"/><Relationship Id="rId41" Type="http://schemas.openxmlformats.org/officeDocument/2006/relationships/image" Target="../media/image68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72.emf"/><Relationship Id="rId57" Type="http://schemas.openxmlformats.org/officeDocument/2006/relationships/image" Target="../media/image76.emf"/><Relationship Id="rId10" Type="http://schemas.openxmlformats.org/officeDocument/2006/relationships/customXml" Target="../ink/ink50.xml"/><Relationship Id="rId31" Type="http://schemas.openxmlformats.org/officeDocument/2006/relationships/image" Target="../media/image63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80.emf"/><Relationship Id="rId4" Type="http://schemas.openxmlformats.org/officeDocument/2006/relationships/customXml" Target="../ink/ink47.xml"/><Relationship Id="rId9" Type="http://schemas.openxmlformats.org/officeDocument/2006/relationships/image" Target="../media/image52.emf"/><Relationship Id="rId13" Type="http://schemas.openxmlformats.org/officeDocument/2006/relationships/image" Target="../media/image54.emf"/><Relationship Id="rId18" Type="http://schemas.openxmlformats.org/officeDocument/2006/relationships/customXml" Target="../ink/ink54.xml"/><Relationship Id="rId39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Spanning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857996-CF35-4F5F-A2C7-BA0C5E3F4478}"/>
                  </a:ext>
                </a:extLst>
              </p14:cNvPr>
              <p14:cNvContentPartPr/>
              <p14:nvPr/>
            </p14:nvContentPartPr>
            <p14:xfrm>
              <a:off x="484186" y="1072386"/>
              <a:ext cx="2573280" cy="166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857996-CF35-4F5F-A2C7-BA0C5E3F4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186" y="1063386"/>
                <a:ext cx="2590920" cy="16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BAC20F-9EE8-49CC-9E02-7DE16D79CDEF}"/>
                  </a:ext>
                </a:extLst>
              </p14:cNvPr>
              <p14:cNvContentPartPr/>
              <p14:nvPr/>
            </p14:nvContentPartPr>
            <p14:xfrm>
              <a:off x="3627690" y="1722420"/>
              <a:ext cx="498960" cy="250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BAC20F-9EE8-49CC-9E02-7DE16D79C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690" y="1713420"/>
                <a:ext cx="516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AB263E6-C426-49B1-AD91-1EB0BC7F8B53}"/>
                  </a:ext>
                </a:extLst>
              </p14:cNvPr>
              <p14:cNvContentPartPr/>
              <p14:nvPr/>
            </p14:nvContentPartPr>
            <p14:xfrm>
              <a:off x="1800330" y="712260"/>
              <a:ext cx="142560" cy="313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AB263E6-C426-49B1-AD91-1EB0BC7F8B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1330" y="703260"/>
                <a:ext cx="160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151994A-E6E9-4E92-921B-51410734ED85}"/>
                  </a:ext>
                </a:extLst>
              </p14:cNvPr>
              <p14:cNvContentPartPr/>
              <p14:nvPr/>
            </p14:nvContentPartPr>
            <p14:xfrm>
              <a:off x="2531490" y="719820"/>
              <a:ext cx="893160" cy="418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151994A-E6E9-4E92-921B-51410734ED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2490" y="710820"/>
                <a:ext cx="9108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F033F33-F90D-4D95-8AE8-E61CD5B0ACCD}"/>
                  </a:ext>
                </a:extLst>
              </p14:cNvPr>
              <p14:cNvContentPartPr/>
              <p14:nvPr/>
            </p14:nvContentPartPr>
            <p14:xfrm>
              <a:off x="3581970" y="646020"/>
              <a:ext cx="595080" cy="389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F033F33-F90D-4D95-8AE8-E61CD5B0AC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2970" y="637020"/>
                <a:ext cx="612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AAF5ACB-85DC-438A-ABAE-4771F6EE3F8C}"/>
                  </a:ext>
                </a:extLst>
              </p14:cNvPr>
              <p14:cNvContentPartPr/>
              <p14:nvPr/>
            </p14:nvContentPartPr>
            <p14:xfrm>
              <a:off x="164490" y="1139940"/>
              <a:ext cx="418680" cy="743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AAF5ACB-85DC-438A-ABAE-4771F6EE3F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90" y="1130940"/>
                <a:ext cx="4363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8C99798-EAB7-4162-9A8F-E5F4BF9F6618}"/>
                  </a:ext>
                </a:extLst>
              </p14:cNvPr>
              <p14:cNvContentPartPr/>
              <p14:nvPr/>
            </p14:nvContentPartPr>
            <p14:xfrm>
              <a:off x="1014810" y="594540"/>
              <a:ext cx="658080" cy="530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8C99798-EAB7-4162-9A8F-E5F4BF9F66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5810" y="585540"/>
                <a:ext cx="6757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C1FEA92-83EA-4563-A74E-ABD1C86861E9}"/>
                  </a:ext>
                </a:extLst>
              </p14:cNvPr>
              <p14:cNvContentPartPr/>
              <p14:nvPr/>
            </p14:nvContentPartPr>
            <p14:xfrm>
              <a:off x="998970" y="2688300"/>
              <a:ext cx="3177360" cy="2536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C1FEA92-83EA-4563-A74E-ABD1C86861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970" y="2679300"/>
                <a:ext cx="3195000" cy="25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634CB2C-AB2F-4CC6-B471-8E1EF344E101}"/>
                  </a:ext>
                </a:extLst>
              </p14:cNvPr>
              <p14:cNvContentPartPr/>
              <p14:nvPr/>
            </p14:nvContentPartPr>
            <p14:xfrm>
              <a:off x="7966410" y="5515740"/>
              <a:ext cx="3539880" cy="13406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634CB2C-AB2F-4CC6-B471-8E1EF344E1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57410" y="5506740"/>
                <a:ext cx="355752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1382779-B75A-4FD9-AA6E-1998F354933D}"/>
                  </a:ext>
                </a:extLst>
              </p14:cNvPr>
              <p14:cNvContentPartPr/>
              <p14:nvPr/>
            </p14:nvContentPartPr>
            <p14:xfrm>
              <a:off x="4615530" y="152100"/>
              <a:ext cx="5206680" cy="51685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1382779-B75A-4FD9-AA6E-1998F35493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6530" y="143100"/>
                <a:ext cx="5224320" cy="51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1047D4A-9ABE-48D9-96C3-631CBBD9DF05}"/>
                  </a:ext>
                </a:extLst>
              </p14:cNvPr>
              <p14:cNvContentPartPr/>
              <p14:nvPr/>
            </p14:nvContentPartPr>
            <p14:xfrm>
              <a:off x="-514094" y="3599091"/>
              <a:ext cx="38880" cy="20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1047D4A-9ABE-48D9-96C3-631CBBD9D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3094" y="3590091"/>
                <a:ext cx="56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218EC5C-7E47-42C2-8210-68E4F66FA727}"/>
                  </a:ext>
                </a:extLst>
              </p14:cNvPr>
              <p14:cNvContentPartPr/>
              <p14:nvPr/>
            </p14:nvContentPartPr>
            <p14:xfrm>
              <a:off x="1897546" y="4493691"/>
              <a:ext cx="6329160" cy="13870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218EC5C-7E47-42C2-8210-68E4F66FA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8546" y="4484691"/>
                <a:ext cx="6346800" cy="14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7C0A3C5-8A30-4286-8968-6C527403243D}"/>
                  </a:ext>
                </a:extLst>
              </p14:cNvPr>
              <p14:cNvContentPartPr/>
              <p14:nvPr/>
            </p14:nvContentPartPr>
            <p14:xfrm>
              <a:off x="339106" y="665811"/>
              <a:ext cx="9856800" cy="37602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7C0A3C5-8A30-4286-8968-6C52740324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106" y="656811"/>
                <a:ext cx="9874440" cy="3777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32037476-D3E2-4175-885B-63F2B715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Minimum Spanning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03A326-D148-47A1-A0D9-73E4838B4611}"/>
                  </a:ext>
                </a:extLst>
              </p14:cNvPr>
              <p14:cNvContentPartPr/>
              <p14:nvPr/>
            </p14:nvContentPartPr>
            <p14:xfrm>
              <a:off x="337650" y="2504445"/>
              <a:ext cx="452160" cy="292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03A326-D148-47A1-A0D9-73E4838B46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50" y="2495445"/>
                <a:ext cx="469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32AFCF2-C081-41B8-8EBC-3EBA878E3E80}"/>
                  </a:ext>
                </a:extLst>
              </p14:cNvPr>
              <p14:cNvContentPartPr/>
              <p14:nvPr/>
            </p14:nvContentPartPr>
            <p14:xfrm>
              <a:off x="2723010" y="2648085"/>
              <a:ext cx="283680" cy="18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32AFCF2-C081-41B8-8EBC-3EBA878E3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4010" y="2639085"/>
                <a:ext cx="3013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5339B3-DF5F-42AB-AE72-E075236F7B7A}"/>
                  </a:ext>
                </a:extLst>
              </p14:cNvPr>
              <p14:cNvContentPartPr/>
              <p14:nvPr/>
            </p14:nvContentPartPr>
            <p14:xfrm>
              <a:off x="1228650" y="2536845"/>
              <a:ext cx="959400" cy="35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5339B3-DF5F-42AB-AE72-E075236F7B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9650" y="2527845"/>
                <a:ext cx="977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059EAE1-C6C4-4B1E-BEDA-0B8306831144}"/>
                  </a:ext>
                </a:extLst>
              </p14:cNvPr>
              <p14:cNvContentPartPr/>
              <p14:nvPr/>
            </p14:nvContentPartPr>
            <p14:xfrm>
              <a:off x="2652090" y="6532380"/>
              <a:ext cx="141120" cy="411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059EAE1-C6C4-4B1E-BEDA-0B83068311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3090" y="6523380"/>
                <a:ext cx="1587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11C0618-C15E-4E71-89F0-D45DBA65144C}"/>
                  </a:ext>
                </a:extLst>
              </p14:cNvPr>
              <p14:cNvContentPartPr/>
              <p14:nvPr/>
            </p14:nvContentPartPr>
            <p14:xfrm>
              <a:off x="3400530" y="5223420"/>
              <a:ext cx="8595360" cy="1669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11C0618-C15E-4E71-89F0-D45DBA6514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1530" y="5214420"/>
                <a:ext cx="8613000" cy="16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3153943-2466-4214-9731-1BB301C664F4}"/>
                  </a:ext>
                </a:extLst>
              </p14:cNvPr>
              <p14:cNvContentPartPr/>
              <p14:nvPr/>
            </p14:nvContentPartPr>
            <p14:xfrm>
              <a:off x="3286050" y="248685"/>
              <a:ext cx="6804720" cy="3666135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3153943-2466-4214-9731-1BB301C664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7050" y="239685"/>
                <a:ext cx="6822360" cy="3683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0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A question on connected components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Greedy Algorithms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Single Source Shortest Path Algorithm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Minimum Spanning Tree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Important DSA Questions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/>
              </a:rPr>
              <a:t>https://www.youtube.com/watch?v=4iFALQ1ACdA&amp;t=447s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/>
              </a:rPr>
              <a:t>https://www.geeksforgeeks.org/dsa-sheet-by-love-babbar/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8522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Trie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EEDF78F-011C-485C-A373-D5CFAFBEDEF8}"/>
                  </a:ext>
                </a:extLst>
              </p14:cNvPr>
              <p14:cNvContentPartPr/>
              <p14:nvPr/>
            </p14:nvContentPartPr>
            <p14:xfrm>
              <a:off x="8226346" y="2042811"/>
              <a:ext cx="505800" cy="447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EEDF78F-011C-485C-A373-D5CFAFBED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346" y="1970811"/>
                <a:ext cx="57744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426C717-D2AB-479D-9263-6AC1ADA02307}"/>
                  </a:ext>
                </a:extLst>
              </p14:cNvPr>
              <p14:cNvContentPartPr/>
              <p14:nvPr/>
            </p14:nvContentPartPr>
            <p14:xfrm>
              <a:off x="6846106" y="4248171"/>
              <a:ext cx="1068120" cy="511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426C717-D2AB-479D-9263-6AC1ADA023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0106" y="4176171"/>
                <a:ext cx="113976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BA3918-3210-4A2F-9EB8-447624EFDBD0}"/>
                  </a:ext>
                </a:extLst>
              </p14:cNvPr>
              <p14:cNvContentPartPr/>
              <p14:nvPr/>
            </p14:nvContentPartPr>
            <p14:xfrm>
              <a:off x="1016266" y="207891"/>
              <a:ext cx="10204200" cy="5188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BA3918-3210-4A2F-9EB8-447624EFDB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266" y="198891"/>
                <a:ext cx="10221840" cy="52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9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question on connected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E5345-8A04-4256-88F8-6DDC91DC21D5}"/>
              </a:ext>
            </a:extLst>
          </p:cNvPr>
          <p:cNvSpPr/>
          <p:nvPr/>
        </p:nvSpPr>
        <p:spPr>
          <a:xfrm>
            <a:off x="0" y="1231767"/>
            <a:ext cx="10791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https://practice.geeksforgeeks.org/problems/find-the-number-of-islands/1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649D1B-27BE-44B7-BA21-AB1AF396708E}"/>
                  </a:ext>
                </a:extLst>
              </p14:cNvPr>
              <p14:cNvContentPartPr/>
              <p14:nvPr/>
            </p14:nvContentPartPr>
            <p14:xfrm>
              <a:off x="957586" y="2031651"/>
              <a:ext cx="1920600" cy="2156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649D1B-27BE-44B7-BA21-AB1AF39670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586" y="2022651"/>
                <a:ext cx="1938240" cy="21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70CF00-63A7-42E1-BD89-CCC006A2F956}"/>
                  </a:ext>
                </a:extLst>
              </p14:cNvPr>
              <p14:cNvContentPartPr/>
              <p14:nvPr/>
            </p14:nvContentPartPr>
            <p14:xfrm>
              <a:off x="3107506" y="2127411"/>
              <a:ext cx="1085760" cy="1715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70CF00-63A7-42E1-BD89-CCC006A2F9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8506" y="2118411"/>
                <a:ext cx="1103400" cy="17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275A73-026F-4DF6-AD84-F1F797895F1B}"/>
                  </a:ext>
                </a:extLst>
              </p14:cNvPr>
              <p14:cNvContentPartPr/>
              <p14:nvPr/>
            </p14:nvContentPartPr>
            <p14:xfrm>
              <a:off x="7014946" y="2258091"/>
              <a:ext cx="996840" cy="38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275A73-026F-4DF6-AD84-F1F797895F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5946" y="2249091"/>
                <a:ext cx="1014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395847-57A5-451A-9D74-7FE25FFDBA13}"/>
                  </a:ext>
                </a:extLst>
              </p14:cNvPr>
              <p14:cNvContentPartPr/>
              <p14:nvPr/>
            </p14:nvContentPartPr>
            <p14:xfrm>
              <a:off x="4752706" y="2119851"/>
              <a:ext cx="1836000" cy="971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395847-57A5-451A-9D74-7FE25FFDBA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3706" y="2110851"/>
                <a:ext cx="185364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DE3035-EFC3-42A9-95D5-FC0FDC45CDC2}"/>
                  </a:ext>
                </a:extLst>
              </p14:cNvPr>
              <p14:cNvContentPartPr/>
              <p14:nvPr/>
            </p14:nvContentPartPr>
            <p14:xfrm>
              <a:off x="5087506" y="3333771"/>
              <a:ext cx="4381920" cy="775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DE3035-EFC3-42A9-95D5-FC0FDC45CD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8506" y="3324771"/>
                <a:ext cx="43995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78409A0-ED9C-4227-A492-D81E638A6E26}"/>
                  </a:ext>
                </a:extLst>
              </p14:cNvPr>
              <p14:cNvContentPartPr/>
              <p14:nvPr/>
            </p14:nvContentPartPr>
            <p14:xfrm>
              <a:off x="5201266" y="4775571"/>
              <a:ext cx="384480" cy="18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78409A0-ED9C-4227-A492-D81E638A6E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92266" y="4766571"/>
                <a:ext cx="402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5D2B9D-6895-412C-B7E8-48BD32B14656}"/>
                  </a:ext>
                </a:extLst>
              </p14:cNvPr>
              <p14:cNvContentPartPr/>
              <p14:nvPr/>
            </p14:nvContentPartPr>
            <p14:xfrm>
              <a:off x="5257786" y="4497651"/>
              <a:ext cx="89280" cy="87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5D2B9D-6895-412C-B7E8-48BD32B146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48786" y="4488651"/>
                <a:ext cx="106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9C75E8-7CB4-4B1E-9271-0530C501B45A}"/>
                  </a:ext>
                </a:extLst>
              </p14:cNvPr>
              <p14:cNvContentPartPr/>
              <p14:nvPr/>
            </p14:nvContentPartPr>
            <p14:xfrm>
              <a:off x="4356346" y="4450131"/>
              <a:ext cx="475200" cy="45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9C75E8-7CB4-4B1E-9271-0530C501B4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7346" y="4441131"/>
                <a:ext cx="4928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65DE63-4C25-4737-8D82-BA1EAE701B9F}"/>
                  </a:ext>
                </a:extLst>
              </p14:cNvPr>
              <p14:cNvContentPartPr/>
              <p14:nvPr/>
            </p14:nvContentPartPr>
            <p14:xfrm>
              <a:off x="5882386" y="4706811"/>
              <a:ext cx="669240" cy="735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65DE63-4C25-4737-8D82-BA1EAE701B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73386" y="4697811"/>
                <a:ext cx="6868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8375830-014A-4977-9D91-CE59A074F7B7}"/>
                  </a:ext>
                </a:extLst>
              </p14:cNvPr>
              <p14:cNvContentPartPr/>
              <p14:nvPr/>
            </p14:nvContentPartPr>
            <p14:xfrm>
              <a:off x="7005226" y="4428531"/>
              <a:ext cx="2340720" cy="788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8375830-014A-4977-9D91-CE59A074F7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226" y="4419531"/>
                <a:ext cx="235836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723549-7CA6-4A18-8ADE-4146521CE6C8}"/>
                  </a:ext>
                </a:extLst>
              </p14:cNvPr>
              <p14:cNvContentPartPr/>
              <p14:nvPr/>
            </p14:nvContentPartPr>
            <p14:xfrm>
              <a:off x="4784026" y="775971"/>
              <a:ext cx="1005480" cy="484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723549-7CA6-4A18-8ADE-4146521CE6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75026" y="766971"/>
                <a:ext cx="102312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0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Greedy Algorithms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9B6C06-65F8-47F0-9E72-9CA812E8F029}"/>
                  </a:ext>
                </a:extLst>
              </p14:cNvPr>
              <p14:cNvContentPartPr/>
              <p14:nvPr/>
            </p14:nvContentPartPr>
            <p14:xfrm>
              <a:off x="398506" y="626211"/>
              <a:ext cx="7589880" cy="5063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9B6C06-65F8-47F0-9E72-9CA812E8F0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06" y="617211"/>
                <a:ext cx="7607520" cy="50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0492BFE-39CF-4C6D-9554-2B293123950F}"/>
                  </a:ext>
                </a:extLst>
              </p14:cNvPr>
              <p14:cNvContentPartPr/>
              <p14:nvPr/>
            </p14:nvContentPartPr>
            <p14:xfrm>
              <a:off x="8345146" y="3400371"/>
              <a:ext cx="737280" cy="371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0492BFE-39CF-4C6D-9554-2B29312395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6146" y="3391371"/>
                <a:ext cx="7549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A05BF8-7146-4F40-AD33-15E810222F31}"/>
                  </a:ext>
                </a:extLst>
              </p14:cNvPr>
              <p14:cNvContentPartPr/>
              <p14:nvPr/>
            </p14:nvContentPartPr>
            <p14:xfrm>
              <a:off x="9431986" y="3342051"/>
              <a:ext cx="202680" cy="356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A05BF8-7146-4F40-AD33-15E810222F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2986" y="3333051"/>
                <a:ext cx="220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4D4F41D-D1DA-4715-A13F-A21B25D045AC}"/>
                  </a:ext>
                </a:extLst>
              </p14:cNvPr>
              <p14:cNvContentPartPr/>
              <p14:nvPr/>
            </p14:nvContentPartPr>
            <p14:xfrm>
              <a:off x="9891346" y="3545451"/>
              <a:ext cx="395640" cy="204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4D4F41D-D1DA-4715-A13F-A21B25D04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82346" y="3536451"/>
                <a:ext cx="413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1FFD556-6DA1-46F8-A458-5410D2CBD45C}"/>
                  </a:ext>
                </a:extLst>
              </p14:cNvPr>
              <p14:cNvContentPartPr/>
              <p14:nvPr/>
            </p14:nvContentPartPr>
            <p14:xfrm>
              <a:off x="8256946" y="4139451"/>
              <a:ext cx="1533960" cy="1537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1FFD556-6DA1-46F8-A458-5410D2CBD4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7946" y="4130451"/>
                <a:ext cx="155160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1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Source Shortest Path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BD229-C460-4951-A86A-345ABA65B7FB}"/>
              </a:ext>
            </a:extLst>
          </p:cNvPr>
          <p:cNvSpPr txBox="1"/>
          <p:nvPr/>
        </p:nvSpPr>
        <p:spPr>
          <a:xfrm>
            <a:off x="0" y="830956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 the shortest path to all nodes from a given source node.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2550499-360F-43F3-9462-6CDBB772A354}"/>
                  </a:ext>
                </a:extLst>
              </p14:cNvPr>
              <p14:cNvContentPartPr/>
              <p14:nvPr/>
            </p14:nvContentPartPr>
            <p14:xfrm>
              <a:off x="5337706" y="1175571"/>
              <a:ext cx="434880" cy="311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2550499-360F-43F3-9462-6CDBB772A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8706" y="1166571"/>
                <a:ext cx="452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7155688-DDD3-4B30-91EF-14E94E8C3C19}"/>
                  </a:ext>
                </a:extLst>
              </p14:cNvPr>
              <p14:cNvContentPartPr/>
              <p14:nvPr/>
            </p14:nvContentPartPr>
            <p14:xfrm>
              <a:off x="5869426" y="1153251"/>
              <a:ext cx="527400" cy="333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7155688-DDD3-4B30-91EF-14E94E8C3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0426" y="1144251"/>
                <a:ext cx="545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19609EB-F809-4082-ABB3-61CBEEF516F5}"/>
                  </a:ext>
                </a:extLst>
              </p14:cNvPr>
              <p14:cNvContentPartPr/>
              <p14:nvPr/>
            </p14:nvContentPartPr>
            <p14:xfrm>
              <a:off x="7897306" y="1097091"/>
              <a:ext cx="1542600" cy="369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19609EB-F809-4082-ABB3-61CBEEF516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8306" y="1088091"/>
                <a:ext cx="1560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3E73743-1E42-468C-8C52-75F92EED3D68}"/>
                  </a:ext>
                </a:extLst>
              </p14:cNvPr>
              <p14:cNvContentPartPr/>
              <p14:nvPr/>
            </p14:nvContentPartPr>
            <p14:xfrm>
              <a:off x="5538586" y="1758411"/>
              <a:ext cx="643680" cy="480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3E73743-1E42-468C-8C52-75F92EED3D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9586" y="1749411"/>
                <a:ext cx="661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07AEB1-3CEE-4F8F-9F73-02F11B18616D}"/>
                  </a:ext>
                </a:extLst>
              </p14:cNvPr>
              <p14:cNvContentPartPr/>
              <p14:nvPr/>
            </p14:nvContentPartPr>
            <p14:xfrm>
              <a:off x="5248786" y="4660371"/>
              <a:ext cx="1463760" cy="316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07AEB1-3CEE-4F8F-9F73-02F11B1861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9786" y="4651371"/>
                <a:ext cx="1481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08D1D85-1780-45F9-AE6D-74CCA2E64EC0}"/>
                  </a:ext>
                </a:extLst>
              </p14:cNvPr>
              <p14:cNvContentPartPr/>
              <p14:nvPr/>
            </p14:nvContentPartPr>
            <p14:xfrm>
              <a:off x="6852586" y="4493331"/>
              <a:ext cx="1518480" cy="486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08D1D85-1780-45F9-AE6D-74CCA2E64E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3586" y="4484331"/>
                <a:ext cx="15361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3FD3CB6-9F87-431C-AB31-2AFE55B69E10}"/>
                  </a:ext>
                </a:extLst>
              </p14:cNvPr>
              <p14:cNvContentPartPr/>
              <p14:nvPr/>
            </p14:nvContentPartPr>
            <p14:xfrm>
              <a:off x="8592466" y="4591251"/>
              <a:ext cx="1468440" cy="318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3FD3CB6-9F87-431C-AB31-2AFE55B69E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3466" y="4582251"/>
                <a:ext cx="1486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70DAA06-BFAE-4908-8C97-B0BF86764452}"/>
                  </a:ext>
                </a:extLst>
              </p14:cNvPr>
              <p14:cNvContentPartPr/>
              <p14:nvPr/>
            </p14:nvContentPartPr>
            <p14:xfrm>
              <a:off x="5376586" y="2514411"/>
              <a:ext cx="204120" cy="450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70DAA06-BFAE-4908-8C97-B0BF867644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7586" y="2505411"/>
                <a:ext cx="2217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4F0A54-2EB8-439E-9DCB-6B98AE44520E}"/>
                  </a:ext>
                </a:extLst>
              </p14:cNvPr>
              <p14:cNvContentPartPr/>
              <p14:nvPr/>
            </p14:nvContentPartPr>
            <p14:xfrm>
              <a:off x="5722186" y="2608731"/>
              <a:ext cx="256320" cy="316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4F0A54-2EB8-439E-9DCB-6B98AE4452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3186" y="2599731"/>
                <a:ext cx="273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5785383-4A6C-470E-86FA-011595238896}"/>
                  </a:ext>
                </a:extLst>
              </p14:cNvPr>
              <p14:cNvContentPartPr/>
              <p14:nvPr/>
            </p14:nvContentPartPr>
            <p14:xfrm>
              <a:off x="6126106" y="2442411"/>
              <a:ext cx="404640" cy="498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5785383-4A6C-470E-86FA-0115952388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7106" y="2433411"/>
                <a:ext cx="4222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C6F20F-7679-49D8-858C-9310C2F4D5E8}"/>
                  </a:ext>
                </a:extLst>
              </p14:cNvPr>
              <p14:cNvContentPartPr/>
              <p14:nvPr/>
            </p14:nvContentPartPr>
            <p14:xfrm>
              <a:off x="1213186" y="5484771"/>
              <a:ext cx="1530720" cy="322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C6F20F-7679-49D8-858C-9310C2F4D5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4186" y="5475771"/>
                <a:ext cx="1548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E95D52A-FC76-42C9-B0FD-1E84B4E0C8CE}"/>
                  </a:ext>
                </a:extLst>
              </p14:cNvPr>
              <p14:cNvContentPartPr/>
              <p14:nvPr/>
            </p14:nvContentPartPr>
            <p14:xfrm>
              <a:off x="3139546" y="5363091"/>
              <a:ext cx="1946520" cy="416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E95D52A-FC76-42C9-B0FD-1E84B4E0C8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30546" y="5354091"/>
                <a:ext cx="19641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6498DBE-129A-4195-8FF7-A52C3F3FBD08}"/>
                  </a:ext>
                </a:extLst>
              </p14:cNvPr>
              <p14:cNvContentPartPr/>
              <p14:nvPr/>
            </p14:nvContentPartPr>
            <p14:xfrm>
              <a:off x="5232226" y="5389731"/>
              <a:ext cx="1754640" cy="389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6498DBE-129A-4195-8FF7-A52C3F3FBD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3226" y="5380731"/>
                <a:ext cx="17722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CF733D3-AA43-40F3-9146-051A1B8D90AF}"/>
                  </a:ext>
                </a:extLst>
              </p14:cNvPr>
              <p14:cNvContentPartPr/>
              <p14:nvPr/>
            </p14:nvContentPartPr>
            <p14:xfrm>
              <a:off x="7181266" y="5396211"/>
              <a:ext cx="2752920" cy="12589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CF733D3-AA43-40F3-9146-051A1B8D90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72266" y="5387211"/>
                <a:ext cx="277056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F7458F2-8BEF-4085-8C41-5A63F2435759}"/>
                  </a:ext>
                </a:extLst>
              </p14:cNvPr>
              <p14:cNvContentPartPr/>
              <p14:nvPr/>
            </p14:nvContentPartPr>
            <p14:xfrm>
              <a:off x="5940346" y="3134691"/>
              <a:ext cx="860400" cy="572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F7458F2-8BEF-4085-8C41-5A63F24357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1346" y="3125691"/>
                <a:ext cx="8780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678AD6-9E52-4D8C-A205-29B6D930C0FC}"/>
                  </a:ext>
                </a:extLst>
              </p14:cNvPr>
              <p14:cNvContentPartPr/>
              <p14:nvPr/>
            </p14:nvContentPartPr>
            <p14:xfrm>
              <a:off x="5232226" y="3198051"/>
              <a:ext cx="540360" cy="452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678AD6-9E52-4D8C-A205-29B6D930C0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3226" y="3189051"/>
                <a:ext cx="5580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7080DE4-B42F-4C62-9898-CB9D82775E3D}"/>
                  </a:ext>
                </a:extLst>
              </p14:cNvPr>
              <p14:cNvContentPartPr/>
              <p14:nvPr/>
            </p14:nvContentPartPr>
            <p14:xfrm>
              <a:off x="5357866" y="3866931"/>
              <a:ext cx="1482480" cy="5054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7080DE4-B42F-4C62-9898-CB9D82775E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8866" y="3857931"/>
                <a:ext cx="15001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C1FF943-4246-43FC-A97B-B4F55BDDEE45}"/>
                  </a:ext>
                </a:extLst>
              </p14:cNvPr>
              <p14:cNvContentPartPr/>
              <p14:nvPr/>
            </p14:nvContentPartPr>
            <p14:xfrm>
              <a:off x="136426" y="1431891"/>
              <a:ext cx="4826520" cy="37245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C1FF943-4246-43FC-A97B-B4F55BDDEE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426" y="1422891"/>
                <a:ext cx="4844160" cy="37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DE55D4B-F75E-4F9A-A705-B9C1A65B931F}"/>
                  </a:ext>
                </a:extLst>
              </p14:cNvPr>
              <p14:cNvContentPartPr/>
              <p14:nvPr/>
            </p14:nvContentPartPr>
            <p14:xfrm>
              <a:off x="7470346" y="1731771"/>
              <a:ext cx="2346840" cy="26100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DE55D4B-F75E-4F9A-A705-B9C1A65B93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61346" y="1722771"/>
                <a:ext cx="2364480" cy="26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9E4A63E-213C-4D9F-8C42-3B13CA03CDED}"/>
                  </a:ext>
                </a:extLst>
              </p14:cNvPr>
              <p14:cNvContentPartPr/>
              <p14:nvPr/>
            </p14:nvContentPartPr>
            <p14:xfrm>
              <a:off x="10892146" y="1588131"/>
              <a:ext cx="752400" cy="3409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9E4A63E-213C-4D9F-8C42-3B13CA03CD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83146" y="1579131"/>
                <a:ext cx="7700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3B774F9-E47D-46BC-A3E1-B4D6EEBE7AAD}"/>
                  </a:ext>
                </a:extLst>
              </p14:cNvPr>
              <p14:cNvContentPartPr/>
              <p14:nvPr/>
            </p14:nvContentPartPr>
            <p14:xfrm>
              <a:off x="10045066" y="1385451"/>
              <a:ext cx="688320" cy="7218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3B774F9-E47D-46BC-A3E1-B4D6EEBE7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36066" y="1376451"/>
                <a:ext cx="70596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55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Single Source Shortest Path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1047D4A-9ABE-48D9-96C3-631CBBD9DF05}"/>
                  </a:ext>
                </a:extLst>
              </p14:cNvPr>
              <p14:cNvContentPartPr/>
              <p14:nvPr/>
            </p14:nvContentPartPr>
            <p14:xfrm>
              <a:off x="-514094" y="3599091"/>
              <a:ext cx="38880" cy="20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1047D4A-9ABE-48D9-96C3-631CBBD9D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3094" y="3590091"/>
                <a:ext cx="56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26377D8-D122-4576-9678-B1EA709E4E40}"/>
                  </a:ext>
                </a:extLst>
              </p14:cNvPr>
              <p14:cNvContentPartPr/>
              <p14:nvPr/>
            </p14:nvContentPartPr>
            <p14:xfrm>
              <a:off x="6213586" y="5418171"/>
              <a:ext cx="2337840" cy="5421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26377D8-D122-4576-9678-B1EA709E4E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7586" y="5346171"/>
                <a:ext cx="240948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D89371F-AD7B-439D-8D2B-7C9B9FBC984F}"/>
                  </a:ext>
                </a:extLst>
              </p14:cNvPr>
              <p14:cNvContentPartPr/>
              <p14:nvPr/>
            </p14:nvContentPartPr>
            <p14:xfrm>
              <a:off x="9524506" y="5594931"/>
              <a:ext cx="1977480" cy="6588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D89371F-AD7B-439D-8D2B-7C9B9FBC98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8506" y="5522931"/>
                <a:ext cx="204912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218EC5C-7E47-42C2-8210-68E4F66FA727}"/>
                  </a:ext>
                </a:extLst>
              </p14:cNvPr>
              <p14:cNvContentPartPr/>
              <p14:nvPr/>
            </p14:nvContentPartPr>
            <p14:xfrm>
              <a:off x="1897546" y="4493691"/>
              <a:ext cx="10076400" cy="2588974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218EC5C-7E47-42C2-8210-68E4F66FA7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8546" y="4484692"/>
                <a:ext cx="10094040" cy="2606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7C0A3C5-8A30-4286-8968-6C527403243D}"/>
                  </a:ext>
                </a:extLst>
              </p14:cNvPr>
              <p14:cNvContentPartPr/>
              <p14:nvPr/>
            </p14:nvContentPartPr>
            <p14:xfrm>
              <a:off x="339106" y="665811"/>
              <a:ext cx="9868680" cy="37602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7C0A3C5-8A30-4286-8968-6C52740324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106" y="656811"/>
                <a:ext cx="9886320" cy="37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13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A3EBE-AC1E-405E-9BB8-5C8C77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Source Shortest Path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4FDBB4-5AEA-481B-BE09-81B2D3AA6D49}"/>
                  </a:ext>
                </a:extLst>
              </p14:cNvPr>
              <p14:cNvContentPartPr/>
              <p14:nvPr/>
            </p14:nvContentPartPr>
            <p14:xfrm>
              <a:off x="136426" y="1072386"/>
              <a:ext cx="2921040" cy="166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4FDBB4-5AEA-481B-BE09-81B2D3AA6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26" y="1063386"/>
                <a:ext cx="2938680" cy="16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289AAB-1EA7-45AE-B923-26FB893E4C78}"/>
                  </a:ext>
                </a:extLst>
              </p14:cNvPr>
              <p14:cNvContentPartPr/>
              <p14:nvPr/>
            </p14:nvContentPartPr>
            <p14:xfrm>
              <a:off x="4158330" y="956700"/>
              <a:ext cx="387720" cy="22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289AAB-1EA7-45AE-B923-26FB893E4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9330" y="947700"/>
                <a:ext cx="40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136857-A2C6-4249-9ACA-9B74667E0181}"/>
                  </a:ext>
                </a:extLst>
              </p14:cNvPr>
              <p14:cNvContentPartPr/>
              <p14:nvPr/>
            </p14:nvContentPartPr>
            <p14:xfrm>
              <a:off x="6095490" y="1015380"/>
              <a:ext cx="226800" cy="10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136857-A2C6-4249-9ACA-9B74667E01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6490" y="1006380"/>
                <a:ext cx="2444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D40BBF-6124-4F39-8F4F-152D1877E8EA}"/>
                  </a:ext>
                </a:extLst>
              </p14:cNvPr>
              <p14:cNvContentPartPr/>
              <p14:nvPr/>
            </p14:nvContentPartPr>
            <p14:xfrm>
              <a:off x="5117370" y="907380"/>
              <a:ext cx="840240" cy="27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D40BBF-6124-4F39-8F4F-152D1877E8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8370" y="898380"/>
                <a:ext cx="857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06C66C-8FC7-4FBB-B4B5-9E9EF32F3E8B}"/>
                  </a:ext>
                </a:extLst>
              </p14:cNvPr>
              <p14:cNvContentPartPr/>
              <p14:nvPr/>
            </p14:nvContentPartPr>
            <p14:xfrm>
              <a:off x="6573570" y="844020"/>
              <a:ext cx="243000" cy="27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06C66C-8FC7-4FBB-B4B5-9E9EF32F3E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4570" y="835020"/>
                <a:ext cx="260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0843C6-59AB-40A6-BF8D-0C9D7E2D4698}"/>
                  </a:ext>
                </a:extLst>
              </p14:cNvPr>
              <p14:cNvContentPartPr/>
              <p14:nvPr/>
            </p14:nvContentPartPr>
            <p14:xfrm>
              <a:off x="4264530" y="1488780"/>
              <a:ext cx="72360" cy="14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0843C6-59AB-40A6-BF8D-0C9D7E2D46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5530" y="1479780"/>
                <a:ext cx="90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CCFBC5-B4C2-4B88-A5C6-47C3A693985A}"/>
                  </a:ext>
                </a:extLst>
              </p14:cNvPr>
              <p14:cNvContentPartPr/>
              <p14:nvPr/>
            </p14:nvContentPartPr>
            <p14:xfrm>
              <a:off x="4664490" y="973980"/>
              <a:ext cx="276480" cy="648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CCFBC5-B4C2-4B88-A5C6-47C3A69398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5490" y="964980"/>
                <a:ext cx="2941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2CA7DD-479B-4368-A62A-87283772DFE6}"/>
                  </a:ext>
                </a:extLst>
              </p14:cNvPr>
              <p14:cNvContentPartPr/>
              <p14:nvPr/>
            </p14:nvContentPartPr>
            <p14:xfrm>
              <a:off x="5196210" y="1496340"/>
              <a:ext cx="654120" cy="59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2CA7DD-479B-4368-A62A-87283772DF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7210" y="1487340"/>
                <a:ext cx="6717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917B2-888E-4F6F-97D1-AB0451A8F42D}"/>
                  </a:ext>
                </a:extLst>
              </p14:cNvPr>
              <p14:cNvContentPartPr/>
              <p14:nvPr/>
            </p14:nvContentPartPr>
            <p14:xfrm>
              <a:off x="6038610" y="1606500"/>
              <a:ext cx="230040" cy="137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917B2-888E-4F6F-97D1-AB0451A8F4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29610" y="1597500"/>
                <a:ext cx="247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A84542-A34D-43B5-8518-B5ADE4003E2B}"/>
                  </a:ext>
                </a:extLst>
              </p14:cNvPr>
              <p14:cNvContentPartPr/>
              <p14:nvPr/>
            </p14:nvContentPartPr>
            <p14:xfrm>
              <a:off x="6622530" y="1494900"/>
              <a:ext cx="375480" cy="252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A84542-A34D-43B5-8518-B5ADE4003E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3530" y="1485900"/>
                <a:ext cx="393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F534C7-BB3F-47BF-A1E9-3E18DC036A03}"/>
                  </a:ext>
                </a:extLst>
              </p14:cNvPr>
              <p14:cNvContentPartPr/>
              <p14:nvPr/>
            </p14:nvContentPartPr>
            <p14:xfrm>
              <a:off x="4433370" y="2349180"/>
              <a:ext cx="202320" cy="188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F534C7-BB3F-47BF-A1E9-3E18DC036A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24370" y="2340180"/>
                <a:ext cx="2199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8F3767-564B-458F-BC1B-5A9B28511248}"/>
                  </a:ext>
                </a:extLst>
              </p14:cNvPr>
              <p14:cNvContentPartPr/>
              <p14:nvPr/>
            </p14:nvContentPartPr>
            <p14:xfrm>
              <a:off x="5421210" y="2338380"/>
              <a:ext cx="297000" cy="224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8F3767-564B-458F-BC1B-5A9B285112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2210" y="2329380"/>
                <a:ext cx="314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0B33A8-3516-40B0-BFF0-3166C1B3CB7C}"/>
                  </a:ext>
                </a:extLst>
              </p14:cNvPr>
              <p14:cNvContentPartPr/>
              <p14:nvPr/>
            </p14:nvContentPartPr>
            <p14:xfrm>
              <a:off x="6485730" y="2269260"/>
              <a:ext cx="131040" cy="301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0B33A8-3516-40B0-BFF0-3166C1B3CB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6730" y="2260260"/>
                <a:ext cx="148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9E90E8-A6DB-4693-BDB9-000F16DA8EA5}"/>
                  </a:ext>
                </a:extLst>
              </p14:cNvPr>
              <p14:cNvContentPartPr/>
              <p14:nvPr/>
            </p14:nvContentPartPr>
            <p14:xfrm>
              <a:off x="4517250" y="2913660"/>
              <a:ext cx="186120" cy="204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9E90E8-A6DB-4693-BDB9-000F16DA8E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08250" y="2904660"/>
                <a:ext cx="2037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0FEC25-F0EA-4AEB-A141-98CE71E16ACD}"/>
                  </a:ext>
                </a:extLst>
              </p14:cNvPr>
              <p14:cNvContentPartPr/>
              <p14:nvPr/>
            </p14:nvContentPartPr>
            <p14:xfrm>
              <a:off x="5448210" y="2920500"/>
              <a:ext cx="322920" cy="215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0FEC25-F0EA-4AEB-A141-98CE71E16A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9210" y="2911500"/>
                <a:ext cx="340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ED53AC-F3CA-4241-9116-ABF3EA6A6947}"/>
                  </a:ext>
                </a:extLst>
              </p14:cNvPr>
              <p14:cNvContentPartPr/>
              <p14:nvPr/>
            </p14:nvContentPartPr>
            <p14:xfrm>
              <a:off x="6400410" y="2827980"/>
              <a:ext cx="146880" cy="27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ED53AC-F3CA-4241-9116-ABF3EA6A69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1410" y="2818980"/>
                <a:ext cx="164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4E37A2-C931-4B2D-9E2A-4BA980BE91C8}"/>
                  </a:ext>
                </a:extLst>
              </p14:cNvPr>
              <p14:cNvContentPartPr/>
              <p14:nvPr/>
            </p14:nvContentPartPr>
            <p14:xfrm>
              <a:off x="4562610" y="3401820"/>
              <a:ext cx="304920" cy="220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4E37A2-C931-4B2D-9E2A-4BA980BE91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53610" y="3392820"/>
                <a:ext cx="322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A064A81-30DF-4C84-8102-4DFBA60972FC}"/>
                  </a:ext>
                </a:extLst>
              </p14:cNvPr>
              <p14:cNvContentPartPr/>
              <p14:nvPr/>
            </p14:nvContentPartPr>
            <p14:xfrm>
              <a:off x="5529570" y="3448620"/>
              <a:ext cx="389520" cy="112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A064A81-30DF-4C84-8102-4DFBA60972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0570" y="3439620"/>
                <a:ext cx="407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141BE3-E9EA-4841-BE82-39C058AD0F6A}"/>
                  </a:ext>
                </a:extLst>
              </p14:cNvPr>
              <p14:cNvContentPartPr/>
              <p14:nvPr/>
            </p14:nvContentPartPr>
            <p14:xfrm>
              <a:off x="6343530" y="3405780"/>
              <a:ext cx="202320" cy="167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141BE3-E9EA-4841-BE82-39C058AD0F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4530" y="3396780"/>
                <a:ext cx="219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F3D0151-E780-4C9B-AB7F-1B379CED0767}"/>
                  </a:ext>
                </a:extLst>
              </p14:cNvPr>
              <p14:cNvContentPartPr/>
              <p14:nvPr/>
            </p14:nvContentPartPr>
            <p14:xfrm>
              <a:off x="4600770" y="3948660"/>
              <a:ext cx="415800" cy="235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F3D0151-E780-4C9B-AB7F-1B379CED07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91770" y="3939660"/>
                <a:ext cx="433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104A8E-39AA-45BC-B637-C254CB9763EE}"/>
                  </a:ext>
                </a:extLst>
              </p14:cNvPr>
              <p14:cNvContentPartPr/>
              <p14:nvPr/>
            </p14:nvContentPartPr>
            <p14:xfrm>
              <a:off x="5630370" y="3903660"/>
              <a:ext cx="105840" cy="221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104A8E-39AA-45BC-B637-C254CB9763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1370" y="3894660"/>
                <a:ext cx="12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791DCD-EE84-40EA-A66B-A5F1728860C0}"/>
                  </a:ext>
                </a:extLst>
              </p14:cNvPr>
              <p14:cNvContentPartPr/>
              <p14:nvPr/>
            </p14:nvContentPartPr>
            <p14:xfrm>
              <a:off x="6367290" y="3816540"/>
              <a:ext cx="228600" cy="336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791DCD-EE84-40EA-A66B-A5F1728860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58290" y="3807540"/>
                <a:ext cx="2462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369438B-3A99-4053-AE55-1FB51745F1F4}"/>
                  </a:ext>
                </a:extLst>
              </p14:cNvPr>
              <p14:cNvContentPartPr/>
              <p14:nvPr/>
            </p14:nvContentPartPr>
            <p14:xfrm>
              <a:off x="4794450" y="4603860"/>
              <a:ext cx="348120" cy="176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369438B-3A99-4053-AE55-1FB51745F1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85450" y="4594860"/>
                <a:ext cx="365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BC337B-D29B-4906-8B91-77034F6ABD83}"/>
                  </a:ext>
                </a:extLst>
              </p14:cNvPr>
              <p14:cNvContentPartPr/>
              <p14:nvPr/>
            </p14:nvContentPartPr>
            <p14:xfrm>
              <a:off x="5649450" y="4455900"/>
              <a:ext cx="187920" cy="246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BC337B-D29B-4906-8B91-77034F6ABD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0450" y="4446900"/>
                <a:ext cx="205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F3407F-C80E-4A62-89EB-1BC1E9C37FA3}"/>
                  </a:ext>
                </a:extLst>
              </p14:cNvPr>
              <p14:cNvContentPartPr/>
              <p14:nvPr/>
            </p14:nvContentPartPr>
            <p14:xfrm>
              <a:off x="6383130" y="4446180"/>
              <a:ext cx="275040" cy="299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F3407F-C80E-4A62-89EB-1BC1E9C37F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74130" y="4437180"/>
                <a:ext cx="29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4B4D57-D859-4077-A93D-D3A012C0198F}"/>
                  </a:ext>
                </a:extLst>
              </p14:cNvPr>
              <p14:cNvContentPartPr/>
              <p14:nvPr/>
            </p14:nvContentPartPr>
            <p14:xfrm>
              <a:off x="4945290" y="5221260"/>
              <a:ext cx="228600" cy="16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4B4D57-D859-4077-A93D-D3A012C019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36290" y="5212260"/>
                <a:ext cx="246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3753D91-867D-4CFA-9AA5-ED5F443BC07B}"/>
                  </a:ext>
                </a:extLst>
              </p14:cNvPr>
              <p14:cNvContentPartPr/>
              <p14:nvPr/>
            </p14:nvContentPartPr>
            <p14:xfrm>
              <a:off x="5795970" y="5112540"/>
              <a:ext cx="146880" cy="282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3753D91-867D-4CFA-9AA5-ED5F443BC0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86992" y="5103540"/>
                <a:ext cx="164477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8AA9D58-4414-4ED2-89C1-6EAC3FB270DE}"/>
                  </a:ext>
                </a:extLst>
              </p14:cNvPr>
              <p14:cNvContentPartPr/>
              <p14:nvPr/>
            </p14:nvContentPartPr>
            <p14:xfrm>
              <a:off x="6438210" y="5171220"/>
              <a:ext cx="177120" cy="290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8AA9D58-4414-4ED2-89C1-6EAC3FB270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29210" y="5162220"/>
                <a:ext cx="1947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40C3B43-DD48-4107-A974-57393D26C380}"/>
                  </a:ext>
                </a:extLst>
              </p14:cNvPr>
              <p14:cNvContentPartPr/>
              <p14:nvPr/>
            </p14:nvContentPartPr>
            <p14:xfrm>
              <a:off x="4999290" y="5688900"/>
              <a:ext cx="250560" cy="277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0C3B43-DD48-4107-A974-57393D26C3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0290" y="5679900"/>
                <a:ext cx="268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21D9979-FCD1-4C75-AFD7-3597918F8F7E}"/>
                  </a:ext>
                </a:extLst>
              </p14:cNvPr>
              <p14:cNvContentPartPr/>
              <p14:nvPr/>
            </p14:nvContentPartPr>
            <p14:xfrm>
              <a:off x="5910450" y="5709420"/>
              <a:ext cx="136800" cy="300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1D9979-FCD1-4C75-AFD7-3597918F8F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01450" y="5700420"/>
                <a:ext cx="154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ABA0F0E-1B88-44F2-B907-E006660796C4}"/>
                  </a:ext>
                </a:extLst>
              </p14:cNvPr>
              <p14:cNvContentPartPr/>
              <p14:nvPr/>
            </p14:nvContentPartPr>
            <p14:xfrm>
              <a:off x="6616050" y="5810220"/>
              <a:ext cx="178200" cy="295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ABA0F0E-1B88-44F2-B907-E006660796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7050" y="5801220"/>
                <a:ext cx="195840" cy="313560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86795E9C-134F-4F87-8457-112AC5A885B3}"/>
              </a:ext>
            </a:extLst>
          </p:cNvPr>
          <p:cNvSpPr txBox="1"/>
          <p:nvPr/>
        </p:nvSpPr>
        <p:spPr>
          <a:xfrm>
            <a:off x="7781925" y="1906506"/>
            <a:ext cx="769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0 1 4</a:t>
            </a:r>
          </a:p>
          <a:p>
            <a:r>
              <a:rPr lang="en-IN" dirty="0"/>
              <a:t>0 2 8</a:t>
            </a:r>
          </a:p>
          <a:p>
            <a:r>
              <a:rPr lang="en-IN" dirty="0"/>
              <a:t>1 2 2</a:t>
            </a:r>
          </a:p>
          <a:p>
            <a:r>
              <a:rPr lang="en-IN" dirty="0"/>
              <a:t>1 3 5</a:t>
            </a:r>
          </a:p>
          <a:p>
            <a:r>
              <a:rPr lang="en-IN" dirty="0"/>
              <a:t>2 3 5</a:t>
            </a:r>
          </a:p>
          <a:p>
            <a:r>
              <a:rPr lang="en-IN" dirty="0"/>
              <a:t>2 4 9</a:t>
            </a:r>
          </a:p>
          <a:p>
            <a:r>
              <a:rPr lang="en-IN" dirty="0"/>
              <a:t>3 4 4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E06E56F-26B0-444E-88DC-D5A65C34EB62}"/>
                  </a:ext>
                </a:extLst>
              </p14:cNvPr>
              <p14:cNvContentPartPr/>
              <p14:nvPr/>
            </p14:nvContentPartPr>
            <p14:xfrm>
              <a:off x="272490" y="2971980"/>
              <a:ext cx="3254400" cy="2244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E06E56F-26B0-444E-88DC-D5A65C34EB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3490" y="2962980"/>
                <a:ext cx="3272040" cy="22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40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3273</TotalTime>
  <Words>130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Important DSA Questions</vt:lpstr>
      <vt:lpstr>Trie</vt:lpstr>
      <vt:lpstr>A question on connected components</vt:lpstr>
      <vt:lpstr>Greedy Algorithms</vt:lpstr>
      <vt:lpstr>Single Source Shortest Path Algorithm</vt:lpstr>
      <vt:lpstr>Single Source Shortest Path Algorithm</vt:lpstr>
      <vt:lpstr>Single Source Shortest Path Algorithm</vt:lpstr>
      <vt:lpstr>Minimum Spanning Tree</vt:lpstr>
      <vt:lpstr>Minimum Spanning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463</cp:revision>
  <dcterms:created xsi:type="dcterms:W3CDTF">2020-04-22T15:02:33Z</dcterms:created>
  <dcterms:modified xsi:type="dcterms:W3CDTF">2022-06-15T13:23:42Z</dcterms:modified>
</cp:coreProperties>
</file>