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4"/>
  </p:notesMasterIdLst>
  <p:handoutMasterIdLst>
    <p:handoutMasterId r:id="rId25"/>
  </p:handoutMasterIdLst>
  <p:sldIdLst>
    <p:sldId id="344" r:id="rId2"/>
    <p:sldId id="367" r:id="rId3"/>
    <p:sldId id="324" r:id="rId4"/>
    <p:sldId id="368" r:id="rId5"/>
    <p:sldId id="323" r:id="rId6"/>
    <p:sldId id="336" r:id="rId7"/>
    <p:sldId id="369" r:id="rId8"/>
    <p:sldId id="325" r:id="rId9"/>
    <p:sldId id="326" r:id="rId10"/>
    <p:sldId id="327" r:id="rId11"/>
    <p:sldId id="328" r:id="rId12"/>
    <p:sldId id="329" r:id="rId13"/>
    <p:sldId id="370" r:id="rId14"/>
    <p:sldId id="330" r:id="rId15"/>
    <p:sldId id="331" r:id="rId16"/>
    <p:sldId id="332" r:id="rId17"/>
    <p:sldId id="333" r:id="rId18"/>
    <p:sldId id="334" r:id="rId19"/>
    <p:sldId id="335" r:id="rId20"/>
    <p:sldId id="371" r:id="rId21"/>
    <p:sldId id="372" r:id="rId22"/>
    <p:sldId id="34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225"/>
    <a:srgbClr val="27823F"/>
    <a:srgbClr val="2629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660"/>
  </p:normalViewPr>
  <p:slideViewPr>
    <p:cSldViewPr snapToGrid="0">
      <p:cViewPr varScale="1">
        <p:scale>
          <a:sx n="78" d="100"/>
          <a:sy n="78" d="100"/>
        </p:scale>
        <p:origin x="114" y="7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13-06-2022</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46:17.610"/>
    </inkml:context>
    <inkml:brush xml:id="br0">
      <inkml:brushProperty name="width" value="0.05" units="cm"/>
      <inkml:brushProperty name="height" value="0.05" units="cm"/>
      <inkml:brushProperty name="color" value="#3165BB"/>
      <inkml:brushProperty name="fitToCurve" value="1"/>
    </inkml:brush>
  </inkml:definitions>
  <inkml:trace contextRef="#ctx0" brushRef="#br0">488 3918 285 0,'0'0'181'0,"0"0"-2"0,0 0-45 16,0 0-6-16,0 0 3 16,0 0-25-16,13-120 37 15,-13 114-79-15,0 3 5 16,0 3 1-16,0 0-51 16,0 0-4-16,0 0-15 15,-13 29-12-15,-18 22 12 16,-13 30 13-16,-11 18-12 0,5 10 11 15,4 3-9 1,12 5-2-16,8-3-1 0,17-11 0 16,6-15 4-1,3-25-4-15,0-17-12 0,34-17-25 16,15-17-119-16,8-4-71 16,7-8-6-16,2 0-246 15</inkml:trace>
  <inkml:trace contextRef="#ctx0" brushRef="#br0" timeOffset="419">740 4362 435 0,'0'0'216'16,"0"0"-36"-16,0 0-36 0,0 0 11 15,0 0-76-15,0 0 7 16,-55-64-23-16,55 64-43 15,-3 0-11-15,3 0-9 16,0 0-4-16,-13 9 0 16,1 23-14-16,-7 9 18 15,-7 14 12-15,17-9-12 16,6 2 0-16,3-7-2 16,0-16 5-16,28-5-6 15,13-9 3-15,11-11-3 16,-5 0-4-16,7-11 7 15,-12-22 0-15,-7-11 12 0,-7-1-10 16,-12-13 14 0,-10-7 9-16,-6 4 4 0,0 4 22 15,-13 17-35-15,-18 9-5 16,-5 5-4-16,-2 15-5 16,0 7-4-16,10 4-2 15,3 0-12-15,12 33 10 16,10 9-89-16,3 13-74 15,3 4-85-15,32 4-116 16</inkml:trace>
  <inkml:trace contextRef="#ctx0" brushRef="#br0" timeOffset="634">1238 4544 275 0,'0'0'429'0,"0"0"-255"15,0 0-46-15,0 0-37 16,0 0-40-16,0 0-16 16,-111 60-1-16,70-17-26 15,3 0-5-15,13-6 6 16,1-5-9-16,12-7-9 16,12-2-71-16,0-6-195 15,0-11-165-15</inkml:trace>
  <inkml:trace contextRef="#ctx0" brushRef="#br0" timeOffset="1820">479 5193 572 0,'0'0'183'0,"0"0"-21"16,0 0-15-16,0 0-23 16,0 0-15-16,0 0-40 15,-13-89-31-15,7 89-4 16,-3 0-34-16,-7 38 3 16,-6 21 2-16,-11 16-3 15,8 14 5-15,3-6-7 16,3-1 0-16,9 1 2 15,10-17-2-15,0-11-22 16,16-15-98-16,25-22-164 16,14-11-68-16,11-7-290 0</inkml:trace>
  <inkml:trace contextRef="#ctx0" brushRef="#br0" timeOffset="2203">841 5410 562 0,'0'0'229'16,"0"0"-98"-16,0 0 2 15,0 0-19-15,0 0-52 16,0 0-33-16,-48-45-26 0,36 45-3 16,-7 28 0-1,-3 15-4-15,0 0 8 0,6 8 2 16,5-5-6-1,11-6 0-15,0-6 1 0,0-7 1 16,19-9-4-16,17-10 2 16,5-8 0-16,6 0 11 15,2-13-7-15,-2-21 1 16,-6-3 9-16,-13-6-3 16,-18-3 27-16,-10-11 13 15,0 6-31-15,-22 5 2 16,-19 11-22-16,-10 16-1 0,-3 13-2 15,3 6-5 1,13 0-11-16,16 31-67 0,13 12-95 16,9 9-105-16,0-1-181 15</inkml:trace>
  <inkml:trace contextRef="#ctx0" brushRef="#br0" timeOffset="2446">1309 5695 681 0,'0'0'149'15,"0"0"-20"-15,0 0-26 16,0 0-36-16,0 0-28 16,0 0 14-16,-148 72-4 0,107-42-4 15,4 4-29-15,-4-3-9 16,-5 1 5-16,2 5-12 15,6-6-1-15,7-8-45 16,17-6-124-16,14-11-151 16,11-6-241-16</inkml:trace>
  <inkml:trace contextRef="#ctx0" brushRef="#br0" timeOffset="967">1711 4244 596 0,'0'0'181'16,"0"0"-39"-16,0 0-29 15,0 0-60-15,0 0-37 16,0 0-16-16,13-17 0 16,-4 31 10-16,-2 17-5 15,-7 4 19-15,0 5-14 16,0 0 8-16,0 3 3 16,-13-9-14-16,1 3 9 0,2-11-8 15,7-3-6 1,3-12 5-16,0-2-7 0,0-3 0 15,6-4 2-15,23-2 3 16,22 0-5-16,22-8 0 16,16-26-69-16,3-7-43 15,-3 1-88-15,-20-8-130 16</inkml:trace>
  <inkml:trace contextRef="#ctx0" brushRef="#br0" timeOffset="1252">2073 3918 360 0,'0'0'95'0,"0"0"154"16,0 0-85-16,0 0-16 16,0 0-21-16,0 0-44 15,-28-86-26-15,28 86-28 16,6 0-28-16,33 0 21 15,8 26-10-15,4 18 2 16,-3 12-3-16,3 13-3 16,-7 10 18-16,-2 10-26 15,-20 11 3-15,-16 3 4 16,-6 12-7-16,-42-2-21 16,-37 4-62-16,-32-10-167 15,-20-16-284-15</inkml:trace>
  <inkml:trace contextRef="#ctx0" brushRef="#br0" timeOffset="3172">1733 5399 64 0,'0'0'540'0,"0"0"-396"16,0 0 2-16,0 0-15 16,0 0-24-16,0 0-67 15,-63-39-15-15,76 32 5 16,25 7-27-16,12 0 9 16,5 0 2-16,-1 0-9 15,-9 0 9-15,-7 0-14 16,-10 7 0-16,-12-2 4 0,-7 0-4 15,-6 3-2 1,-3 4-1-16,0 8 3 0,-31 6 10 16,-10 0-10-16,-6-1 3 15,8-7 4-15,13-4-7 16,14-8 0-16,12-1-1 16,0-5-3-16,0 3 3 15,0 0-7-15,22 0 8 16,3 0 12-16,0 0-11 15,5 2-1-15,-5 1 0 16,-3 0 2-16,-3 2-3 16,0 4 1-16,-6 5 0 15,-7 0 0-15,-6 6 3 16,0-3-3-16,0-2 8 16,-25 0-3-16,-23 3 4 0,-13-7-9 15,-11 4 1-15,9-13-4 16,11-2-20-16,24-3-118 15,22 0-81-15,6-14-147 16</inkml:trace>
  <inkml:trace contextRef="#ctx0" brushRef="#br0" timeOffset="3458">2213 4998 722 0,'0'0'225'0,"0"0"-47"0,0 0-21 16,0 0-54 0,0 0-59-16,0 0-14 0,14-22-30 15,14 53 0-15,10 22 39 16,3 17-12-16,-2 13-10 16,-11 11-5-16,-9 18-9 15,-9 5 10-15,-10 0-11 16,0-8-1-16,-29-3 11 15,-29-21-10-15,-17-4-2 16,-21-13 0-16,0-7-53 16,8-19-72-16,17-16-151 15,34-20-237-15</inkml:trace>
  <inkml:trace contextRef="#ctx0" brushRef="#br0" timeOffset="-3361">1991 2443 505 0,'0'0'311'15,"0"0"-76"-15,0 0-29 16,0 0-90-16,0 0-64 15,0 0-14-15,0-8-33 0,0 18-5 16,0 16-5 0,0 17 5-16,0 12 7 0,0-4-4 15,0 6-2-15,0-11 9 16,0 0-10-16,0-1-11 16,0-4-28-16,0-10-83 15,0-8-135-15,0-8-109 16</inkml:trace>
  <inkml:trace contextRef="#ctx0" brushRef="#br0" timeOffset="-3069">2268 1954 585 0,'0'0'210'0,"0"0"-42"0,0 0-22 16,0 0-63-16,0 0-51 16,0 0-27-16,37 17 1 15,6 17 39-15,1 6-14 16,3 20-12-16,-6 18 3 16,-3 16 2-16,-10 11 3 15,-17 5-23-15,-11-7-2 16,0-6 9-16,-30-6-8 15,-23-5-6-15,-15-6-5 16,-14-8-125-16,-1-15-227 0</inkml:trace>
  <inkml:trace contextRef="#ctx0" brushRef="#br0" timeOffset="-3878">787 2579 546 0,'0'0'247'16,"0"0"-78"-16,0 0-10 15,0 0-10-15,0 0-55 0,0 0-34 16,0-67 0-16,0 67-16 16,0 0-19-16,0 0 9 15,0 0-26-15,0 0-6 16,0 0-2-16,-3 5-7 16,-16 21 5-16,-6 8 2 15,3 9 0-15,-5 5-2 16,18-1 2-16,9 1 0 15,0-4-4-15,25-8 2 16,17-4 0-16,12-11 2 16,10-11-2-16,5-7-4 15,-6-3 6-15,-2 0 0 16,-13-20 2-16,-17-12 4 16,-4 0-6-16,-13-10 6 15,-3-13-6-15,-8-5 19 0,-3-5-8 16,0-3-4-16,-19 4 19 15,-12 10-25-15,-2 14 5 16,-8 9-6-16,0 6-1 16,-7 15-5-16,0 10 1 15,1 0-12-15,5 32 1 16,10 22-81-16,13 13-39 16,13 4-98-16,6-3-160 15</inkml:trace>
  <inkml:trace contextRef="#ctx0" brushRef="#br0" timeOffset="-3628">1746 2906 615 0,'0'0'196'0,"0"0"-13"15,0 0-3-15,0 0-91 16,0 0-32-16,0 0-18 15,-41 0-4-15,0 23-9 16,-1 2-23-16,1 4 6 16,3-3-9-16,-3 5 0 15,-1 0-6-15,7-2 5 16,7-6-63-16,15-4-145 16,13-9-146-16,0-10-325 0</inkml:trace>
  <inkml:trace contextRef="#ctx0" brushRef="#br0" timeOffset="-2491">435 1883 526 0,'0'0'206'0,"0"0"-17"16,0 0-35-16,0 0-33 15,0 0-56-15,0 0-32 16,-16 17 4-16,-12 19-10 15,-11 22 5-15,-2 23-8 16,0 16-9-16,-1 22 12 16,4 7-27-16,13 3 2 15,15 2 5-15,10 4-7 16,22 2-4-16,55-8-3 16,33-7-44-16,33-27-77 15,22-21-117-15,-6-20-150 0</inkml:trace>
  <inkml:trace contextRef="#ctx0" brushRef="#br0" timeOffset="4873">3792 2228 374 0,'0'0'170'0,"0"0"-37"15,0 0-9-15,0 0-28 16,0 0-1-16,0 0 1 16,0-31-22-16,0 28-1 15,0 3 17-15,0-4-33 16,0 4-7-16,0 0-11 16,0 0-25-16,0 0-5 15,-9 32-9-15,-24 23 0 16,-1 20 14-16,-11 9-8 15,14 0-6-15,9-7 11 0,19-6-10 16,3-4-1 0,3-8 0-16,35-4 1 0,0-13-11 15,7-7 9-15,-1-9-58 16,6-12-70-16,4-11-88 16,10-3-68-16,-4 0-393 15</inkml:trace>
  <inkml:trace contextRef="#ctx0" brushRef="#br0" timeOffset="5137">4288 2454 553 0,'0'0'228'0,"0"0"-61"15,0 0-24-15,0 0 23 0,0 0-43 16,0 0-74-16,0-66-28 15,0 66-21-15,0 26-20 16,0 17 20-16,0 12 10 16,0-4 8-16,3 3-18 15,0-5 0-15,0 2 2 16,0 1-2-16,-3-4 0 16,0 1-2-16,0-6-86 15,0-9-120-15,0-5-177 16</inkml:trace>
  <inkml:trace contextRef="#ctx0" brushRef="#br0" timeOffset="5362">4720 2794 692 0,'0'0'126'0,"0"0"-82"16,0 0 111-16,0 0-38 15,-63 158-36-15,49-107-3 16,-2-5-43-16,4-1-19 16,-7 3-14-16,-3-7 0 15,0-4-4-15,3-11-85 16,3-9-178-16,2-5-139 16</inkml:trace>
  <inkml:trace contextRef="#ctx0" brushRef="#br0" timeOffset="5834">5000 2469 662 0,'0'0'168'0,"0"0"-57"15,0 0-2-15,0 0-22 16,0 0-52-16,0 0-23 15,41-46-2-15,-32 46-10 16,1 12 0-16,5 19 2 16,1 0 4-16,-5 7-1 0,-11 2-5 15,0-1 0-15,0-5 5 16,0 0-2-16,-5-6-3 16,-7-13 2-16,5-3 1 15,7-9-6-15,0-3 3 16,0 0 0-16,0 0-3 15,0 3 3-15,7 3 0 16,16 2 8-16,5-2-4 16,1 3 2-16,-1-4-6 15,4 4 0-15,-4-1 3 16,0 1-3-16,-8 2 0 0,-1 0-2 16,-12 1 5-1,-4-6-3-15,-3 8 0 0,0 4-7 16,-29 7 7-16,-22 4 27 15,-15-4-12-15,-10-5-7 16,5-8-8-16,18-3-11 16,17-9-125-16,23 0-122 15,13 0-167-15</inkml:trace>
  <inkml:trace contextRef="#ctx0" brushRef="#br0" timeOffset="6127">5399 2062 664 0,'0'0'253'16,"0"0"-89"-16,0 0-18 16,0 0-41-16,0 0-59 15,0 0-46-15,36 26 0 16,18 29 9-16,10 19 6 15,-4 8 16-15,-7 11-19 16,-9 7 3-16,-8-7-5 16,-17-1-1-16,-9-6 8 15,-10-6-17-15,-16-3 0 16,-42 6-3-16,-15 0-7 16,-16-6-94-16,7-11-89 15,5-10-230-15</inkml:trace>
  <inkml:trace contextRef="#ctx0" brushRef="#br0" timeOffset="10131">10025 1962 826 0,'0'0'147'0,"0"0"52"15,0 0-76-15,0 0-23 16,0 0-27-16,0 0-24 16,0-91-7-16,0 91-33 15,0 0-9-15,-3 37 0 16,-10 38-24-16,-9 33 24 15,-3 21 21-15,-5 8-17 0,8 0 1 16,7-11-2 0,8-9-3-16,7-14 4 0,0-17-4 15,13-15 0-15,9-23-2 16,6-13-20-16,11-15-86 16,15-17-68-16,15-3-35 15,14-25-137-15</inkml:trace>
  <inkml:trace contextRef="#ctx0" brushRef="#br0" timeOffset="11309">11633 2431 692 0,'0'0'221'16,"0"0"-65"-16,0 0-3 15,0 0-19-15,0 0-85 16,0 0-37-16,8-51-12 16,-27 82-28-16,-9 24 28 15,-7 14 3-15,7-4 0 0,6-2 3 16,6-6-6-16,2-11 0 15,8-18 0-15,6-14 0 16,0-10-6 0,0-4-8-16,0 0-23 0,28 0 36 15,14 0-6-15,3 0 7 16,3-14 8-16,-1-10-4 16,-6 1-4-16,-9 0 3 15,-10-2-3-15,-5-6 23 16,-11-4 11-16,-3-5-9 0,-3 0 25 15,0 9 1 1,0 8-30-16,0 9 8 0,0 5-6 16,0 6 0-1,0 3-16-15,0 0 0 0,0 0-14 16,0 20-11-16,-3 26 16 16,-3 14-2-16,-2 5 8 15,5 2-2-15,0 1-2 16,3-2 0-16,0-6-3 15,0-3-32-15,-3-12-94 16,-10-5-120-16,-6-8-238 16</inkml:trace>
  <inkml:trace contextRef="#ctx0" brushRef="#br0" timeOffset="11592">11969 1950 421 0,'0'0'387'15,"0"0"-166"-15,0 0-39 16,0 0-68-16,0 0-57 16,0 0-54-16,95-8-2 15,-28 74 30-15,12 31-17 16,-12 26 32-16,-16 11-38 15,-20 11 1-15,-31 5 9 0,0-8-15 16,-38-3-1-16,-21-17-2 16,-18-19-4-16,-13-14-46 15,-11-18-154-15,-7-19-187 16</inkml:trace>
  <inkml:trace contextRef="#ctx0" brushRef="#br0" timeOffset="10595">10443 2523 482 0,'0'0'185'0,"0"0"-16"16,0 0-1-16,0 0-21 15,0 0-41-15,0 0-73 0,0-63-26 16,20 57 12-16,15 1-13 15,12-1-2-15,-6 6 0 16,1 0 4-16,-10 0-9 16,-7 0 1-16,-9 2-12 15,-10 13 10-15,-1-1-2 16,-5 6-4-16,0 6 6 16,-17 3 4-16,-21 5 0 15,-3-3-2-15,5-5 3 16,11-9 1-16,12-6-4 15,7-7 0-15,6-4-6 16,0 0 7-16,0 0-1 0,0 0 4 16,0 0-3-16,19 0-2 15,12 0 10-15,8 0-4 16,2 0 2-16,-3 2-5 16,-2 13-4-16,-4 7 2 15,-7 2-1-15,-3 4-7 16,-10-3 7-16,-8 4-9 15,-4 6 9-15,-4-4-9 16,-40 6 6-16,-20-8 4 16,-5-1-27-16,6-10-44 15,14-4-79-15,24-2-88 16,25-4-118-16</inkml:trace>
  <inkml:trace contextRef="#ctx0" brushRef="#br0" timeOffset="10803">11133 2909 481 0,'0'0'240'0,"0"0"-109"15,0 0-1-15,0 0-17 16,0 0-62-16,0 0 20 16,-25 106 29-16,-19-52-62 15,-8 0-18-15,-1 4-19 16,-7-10 2-16,2-5-6 15,1-6-33-15,10-11-174 16,14-9-163-16</inkml:trace>
  <inkml:trace contextRef="#ctx0" brushRef="#br0" timeOffset="9321">8265 2414 657 0,'0'0'204'0,"0"0"-10"0,0 0-35 15,0 0-37-15,0 0-64 16,0 0-32-16,-4-97-26 15,-2 97-3-15,6 20-10 16,-3 17 4-16,0 14 9 16,0-2 4-16,-4 9-4 15,1-5 0-15,3-4 6 16,3-6-6-16,0-9-2 16,16-10-1-16,23-13-1 15,2-8-3-15,6-3-4 0,0 0 11 16,-6-14 1-16,-11-10 0 15,-8-5 2-15,-3-7 17 16,-4-1-11-16,-5 3 8 16,-4 10 7-16,-6 16 5 15,0 5 29-15,0 3-44 16,0 0-11-16,0 0-6 16,0 31-21-16,0 18 13 15,-6 13 6-15,-7 7 10 16,-2-3-1-16,5-3-4 15,-3-5 0-15,4-7-3 0,0-11-60 16,-1-12-85 0,4-11-135-16,3-13-127 0</inkml:trace>
  <inkml:trace contextRef="#ctx0" brushRef="#br0" timeOffset="9592">8774 2045 657 0,'0'0'232'0,"0"0"1"15,0 0-97-15,0 0-53 0,0 0-25 16,0 0-46 0,53-5-8-16,-9 56 27 15,14 32-10-15,-10 20 14 0,-14 14-35 16,-12 9 3-16,-14-6 7 15,-8-6-7-15,0-5-3 16,-23-18 0-16,-22-5 0 16,-16-3-18-16,-14-14-120 15,-7-9-138-15,2-15-429 16</inkml:trace>
  <inkml:trace contextRef="#ctx0" brushRef="#br0" timeOffset="8321">7076 2114 542 0,'0'0'276'16,"0"0"-136"-16,0 0 23 15,0 0-23-15,0 0-45 16,0 0-45-16,-14-72-12 16,6 72-8-16,5 0-8 15,-22 46 7-15,-10 25-25 0,-6 24 30 16,-7 8-1-16,19-9-32 16,7 1 8-16,13-4-9 15,9 0 4-15,0-2-6 16,6-10 2-16,23-12-1 15,5-13-3-15,5-19-35 16,2-13-59-16,7-10-90 16,0-12-72-16,-1 0-115 15</inkml:trace>
  <inkml:trace contextRef="#ctx0" brushRef="#br0" timeOffset="8674">7356 2486 677 0,'0'0'126'0,"0"0"-21"15,0 0-35-15,0 0 4 16,0 0-53-16,0 0-3 16,165-15 3-16,-132 44-6 15,-5 3-3-15,-12 2-8 16,-16 9-3-16,0 11 35 15,-10 3-8-15,-38 6 8 0,-6-9 3 16,1-11 6 0,12-17-13-16,19-12-23 0,14-10-7 15,8-4 1-15,0 0-3 16,0 2-5-16,13 6 3 16,29-2 2-16,15-3 12 15,12-3-12-15,11 0-19 16,-9 0-76-16,-18-3-91 15,-15 3-121-15,-22 0-297 16</inkml:trace>
  <inkml:trace contextRef="#ctx0" brushRef="#br0" timeOffset="8849">7868 2914 358 0,'0'0'177'15,"0"0"-54"-15,0 0 30 0,0 0-31 16,0 0-37-16,0 0-43 15,0 49 7-15,-25 5 57 16,-8 3-79-16,-8 4-7 16,-9 4-19-16,-2-11 1 15,5-7-2-15,12-7-182 16,20-15-425-16</inkml:trace>
  <inkml:trace contextRef="#ctx0" brushRef="#br0" timeOffset="84896">730 1019 82 0,'0'0'397'0,"0"0"-202"16,0 0-25-16,0 0-24 15,0 0-13-15,0 0-15 16,19-160-25-16,-19 140-16 0,0-3-29 16,-6 6-12-16,-10 2-5 15,-4 4-18-15,-5 6-13 16,-10 5-7-16,-3 0-7 15,-4 0 14-15,4 11 0 16,10 6 2-16,6 14-6 16,9 7 3-16,7 1-10 15,6 7 9-15,0-5-4 16,22-4-4-16,19-3 10 16,17-1 2-16,2-3-2 15,1 1 3-15,-11-2-1 16,-12-6-3-16,-13 2 1 0,-9-1-2 15,-8-2 1-15,-8-2-3 16,-5-3-1-16,-36 7 0 16,-15-5 5-16,-9-8 5 15,2-5-5-15,10-6-2 16,8 0-3-16,16 0-11 16,7-20-14-16,13 4-25 15,9-16-37-15,3-11-59 16,50-20-148-16</inkml:trace>
  <inkml:trace contextRef="#ctx0" brushRef="#br0" timeOffset="86028">1086 482 611 0,'0'0'195'0,"0"0"-41"0,0 0 1 15,0 0-55-15,0 0-58 16,0 0-39-16,0 91 72 15,0-17-13-15,6 4-36 16,3 2-3-16,1-4-10 16,3-7-8-16,-1-8-1 15,-4-13-2-15,-3-17-2 16,-5-10-3-16,0-13-17 16,0-8-10-16,0 0 2 15,0 0 10-15,0-6 2 0,-5-14-30 16,-12-4 18-16,-2-1 18 15,0 0-4-15,-3 2 12 16,3 4 1-16,6 4 1 16,7 5 0-16,6 6 4 15,0 1-8-15,0-3-2 16,13 6-12-16,37-3 14 16,24 3 4-16,14 0 1 15,11-6 0-15,3 0 0 16,-14-2 2-16,-22-4 6 15,-25 7 12-15,-21-1 4 16,-13 3 4-16,-7 3 3 16,0-2 4-16,-13-7-5 15,-23 3-17-15,-8 0-8 16,-6 4-6-16,-1 2 9 0,6 0-9 16,7 0 0-16,7 8 3 15,5 15 0-15,11 3-3 16,7-3 0-16,8 3-1 15,0-6-2-15,0 0 3 16,23-9 2-16,6-3-2 16,5-8 2-16,1 0 4 15,1 0-1-15,-8-14 1 16,-2-9 1-16,-11-3-5 16,-5-2 5-16,-4-2 24 15,-3 0 1-15,-3 7 6 16,0 3-15-16,0 11-10 0,0 7-3 15,0 2-1 1,0 0-9-16,-3 11-10 0,-3 26 9 16,3 12 1-16,3 6 5 15,0-8-5-15,0-2 3 16,22-9-6-16,-2-14 7 16,2-7-5-16,-8-6 2 15,5-9 1-15,5 0 0 16,1-9 0-16,6-20 8 15,1-5-7-15,-4-3-1 16,-1 1 0-16,-5 1-1 16,-7 14 0-16,1 10-1 15,-6 5 0-15,5 6-4 0,7 0-1 16,2 15-1 0,4 17 2-16,-3 4 1 0,-6-4 3 15,0-6 0-15,-3-5 0 16,-2-5-2-16,-6-10 2 15,-2-4 2-15,-3-2-2 16,2 0 0-16,1 0 3 16,2-8 1-16,6-24 2 15,5-14-2-15,-3-6-3 16,-4-7 0-16,-2-12 1 16,-10-7 0-16,0-2 2 15,0 9-2-15,0 19 0 0,0 27 3 16,-3 16 0-1,3 9-5-15,0 28-8 0,0 36-6 16,0 18 13-16,0 4 1 16,0-3 0-16,0-12 0 15,0-8 0-15,19-12-1 16,1-10-11-16,-3-15-44 16,-1-12-37-16,-2-11-27 15,-2-3-98-15,-2-15-33 16,-4-25-49-16,-6-5-135 15</inkml:trace>
  <inkml:trace contextRef="#ctx0" brushRef="#br0" timeOffset="86174">2159 831 286 0,'0'0'248'15,"0"0"-83"-15,0 0-21 16,0 0-44-16,0 0-1 0,0 0-20 16,0 0-68-16,-38-61-1 15,125 61 5-15,10 0-8 16,-7 0-7-16,-11 26-94 15,-15 9-129-15,-20 7-126 16</inkml:trace>
  <inkml:trace contextRef="#ctx0" brushRef="#br0" timeOffset="86384">2851 1159 703 0,'0'0'234'0,"0"0"-96"15,0 0-8 1,0 0-17-16,0 0-73 0,0 0 32 16,-63 163-45-16,35-111-9 15,-4-7-13-15,-4 2 1 16,2-8-6-16,5-5-23 16,7-2-102-16,16-12-113 15,6-14-174-15</inkml:trace>
  <inkml:trace contextRef="#ctx0" brushRef="#br0" timeOffset="87490">3338 987 710 0,'0'0'179'0,"0"0"-158"16,0 0 42-16,0 0 54 15,0 0-43-15,0 0-7 16,101-7-7-16,-49-17-15 16,-2-2-17-16,-9-5-16 15,-8 5 2-15,-21 0 7 16,-9 6 16-16,-3 3-9 16,0 0-9-16,-6 6-3 15,-19 5 1-15,-5 6-2 16,2 0-9-16,-7 8-3 0,4 24-2 15,-5 11-1-15,5 12 1 16,8-4 2-16,8 8-1 16,8-9 0-16,7-7-2 15,0-4 0-15,7-10 0 16,24-10 2-16,10-9-2 16,8-10 2-16,-2 0-1 15,8-18 2-15,-2-16 0 16,-2-6 0-16,-4-3 1 15,-5 0-2-15,-14 3 0 16,-9 3 3-16,-9 11 4 16,-4 12-2-16,-6 9 2 15,0 5-8-15,3 0-1 16,0 10-11-16,1 25 10 0,-1 4 1 16,-3-1 1-16,0-10 0 15,3-4-1-15,0-13 1 16,3-5 0-16,2-6 0 15,-3 0-1-15,12 0 0 16,8 0 1-16,3-10 4 16,7-8-3-16,3-11 0 15,1-3-1-15,-1 1 0 16,-7 8 1-16,-9 6-2 16,-3 11 0-16,-3 3-1 15,-2 3-3-15,5 0-1 16,0 16 2-16,0 17 3 0,0 1-2 15,-1 1 3 1,6-4-1-16,-7-11 1 0,7-6 2 16,-9-6-3-16,1-4 2 15,0-4-2-15,0 0 5 16,6-20-2-16,0-14-2 16,-5-1 1-16,-6-5-1 15,-11-3 2-15,0-2 0 16,0-7-1-16,-16 0-2 15,-12 12 5-15,-3 12-2 16,2 11 3-16,7 14-6 16,0 3-1-16,-1 26-4 15,1 25 3-15,6 17 2 16,13 1 1-16,3-9-1 0,0-12 0 16,22-10-2-16,0-15 2 15,0-11 3-15,4-12-2 16,0 0 0-16,-1-12 3 15,6-25-2-15,-4-15 1 16,-5-14-1-16,-6-5 0 16,-7-9-1-16,-6-6 2 15,-3 1-2-15,0-10 1 16,0 15 11-16,10 16-2 16,2 28-6-16,-9 19 0 15,-3 17 3-15,4 0-8 16,2 37-7-16,3 29 3 15,1 25 4-15,2 3 0 0,-2-2 1 16,7-12 0-16,2-14 0 16,0-14 1-16,3-10-2 15,0-7-23-15,9-10-63 16,7-13-81-16,9-12-172 16,2 0-316-16</inkml:trace>
  <inkml:trace contextRef="#ctx0" brushRef="#br0" timeOffset="87738">4970 267 375 0,'0'0'452'16,"0"0"-290"-16,0 0-44 0,0 0 54 16,0 0-58-16,0 0-61 15,-41-89-35-15,80 98 0 16,11 25 19-16,7 19-7 15,1 9-7-15,-7 18 3 16,-10 24-4-16,-13 9-6 16,-14 13-14-16,-14 3 2 15,0-6-4-15,-52 2-14 16,-20-2-74-16,-27-8-195 16,-5-15-345-16</inkml:trace>
  <inkml:trace contextRef="#ctx0" brushRef="#br0" timeOffset="88405">358 259 394 0,'0'0'200'0,"0"0"-41"16,0 0 30-16,-25-146-22 15,15 100-36-15,1 11-19 16,3 13-26-16,-4 12-16 15,7 10-27-15,0 0-14 16,-13 56-24-16,-12 37-4 16,-14 48 14-16,-15 31 8 15,5 10-10-15,8 7 3 16,13-6-7-16,18-11-3 16,13-24-3-16,31-16 1 0,43-18-4 15,21-17-22-15,10-14-53 16,-6-11-93-16,-27-6-228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58:36.039"/>
    </inkml:context>
    <inkml:brush xml:id="br0">
      <inkml:brushProperty name="width" value="0.05" units="cm"/>
      <inkml:brushProperty name="height" value="0.05" units="cm"/>
      <inkml:brushProperty name="color" value="#ED1C24"/>
      <inkml:brushProperty name="fitToCurve" value="1"/>
    </inkml:brush>
  </inkml:definitions>
  <inkml:trace contextRef="#ctx0" brushRef="#br0">60 497 667 0,'0'0'219'0,"0"0"-71"16,0 0-18-16,0 0-5 16,0 0-31-16,0 0-26 0,0 0-17 15,15-101-16-15,-15 101-21 16,0 20-14-16,0 29 0 15,-3 19 0-15,-19 18 17 16,0-6-10-16,9-3 5 16,4-8-4-16,3-12-3 15,6-10 0-15,0-14-3 16,0-10 0-16,0-15 1 16,0-4-3-16,0-4 3 15,0 0 2-15,0 0 16 16,0-26 15-16,6-34-16 15,16-29-16-15,10-14-2 0,2-14 1 16,5 3-3-16,2 2 4 16,-6 12-4-16,-4 17 0 15,-4 24 1-15,-16 21 0 16,-3 21-1-16,-5 11-3 16,-3 6 2-16,6 0-13 15,-3 26-7-15,4 22 18 16,-4 15-1-16,-3 6-3 15,0 2 3-15,0 3-2 16,0-14 2-16,6-11-4 16,3-17-11-16,4-15 9 15,-3-9 1-15,-1-8 7 16,10 0-3-16,0-5 5 16,4-24 6-16,-1-5-5 15,-3-4-1-15,-3 5 4 0,-4-2-4 16,-2 6 1-16,-4 9 0 15,-3 12-1-15,0 8-2 16,1 0-3-16,2 11-3 16,0 35 1-16,-6 20 3 15,0 17 2-15,0 2 0 16,0-4 2-16,-9-4 0 16,-1-9-7-16,4-7-68 15,0-11-44-15,3-4-30 16,3-11-96-16,0-12-20 15,15-10 4-15,14-6-173 16</inkml:trace>
  <inkml:trace contextRef="#ctx0" brushRef="#br0" timeOffset="812">682 1079 274 0,'0'0'204'0,"0"0"-60"16,0 0 18-16,0 0-21 15,3-159-26-15,-3 125-10 16,-3 5-29-16,0 5-20 15,-3 13-12-15,-1 8 2 16,1 3-30-16,3 0-16 16,-10 0-9-16,-6 14 9 15,-3 20-1-15,-3 9 2 16,8-4-1-16,9 0 0 16,8-5-4-16,0-8 0 15,0-6-12-15,0-12-12 0,11-5 10 16,11-3 11-16,5 0 6 15,4-5 1-15,1-21 4 16,-1 3-4-16,-9-3 1 16,1 2 1-16,-13 11 0 15,-4 0 3-15,-6 9-1 16,0 4 1-16,0 0-4 16,0 0-1-16,0 0-9 15,3 3-1-15,1 14 10 16,5 3 1-16,4 0-1 15,2-3 0-15,4-6 2 0,0-5-1 16,8-6-1-16,-2 0 2 16,6-8 1-1,1-21 1-15,-4-2-1 0,-6-1 7 16,-6 3 4-16,-2-3 10 16,-8 11 7-16,-3 3 9 15,-3 4-5-15,0 8-10 16,0 6-4-16,0 0-18 15,0 0-3-15,0 26-18 16,0 25 11-16,0 15 7 16,0 8 2-16,-6 1-2 15,-5-4 2-15,5 4 1 16,1-7-3-16,5-13 1 0,0-11-1 16,0-23 0-1,0-9 1-15,0-6 0 0,0-6 1 16,0 0 6-1,0 0 2-15,0-35 5 0,0-13-14 16,0-12-1-16,0-3 2 16,8-6-1-16,3-5 0 15,-5-1-1-15,4-5 0 16,-4 3 1-16,3 9-1 16,4 10-1-16,0 15-2 15,-1 18 3-15,-5 5-3 16,-1 11 1-16,3 9-10 0,4 0-16 15,7 34 9 1,-1 6 14-16,-3 11-1 0,-13-2-4 16,-3-4-12-1,0-1 17-15,0-9-44 0,-16-1-35 16,-9-6-70-16,-8-2-141 16,5-3-92-16</inkml:trace>
  <inkml:trace contextRef="#ctx0" brushRef="#br0" timeOffset="1332">1342 908 428 0,'0'0'131'0,"0"0"-73"0,0 0 66 15,0 0-9-15,0 0-70 16,0 0-26-16,102-9-7 16,-61 9 26-16,5 0-11 15,-2 0-9-15,-5 0 1 16,-11 0 8-16,-9 0-2 16,-13 0 9-16,-3-3 4 15,-3-2-1-15,0-4 1 16,0 0-4-16,0-2-34 15,-6-6-6-15,-13 3 2 0,-7-7 4 16,-2 1 17-16,2 4-10 16,4-2-7-16,6 7 5 15,10 2-11-15,3 4 12 16,3 5-7-16,0 0 1 16,0 0-10-16,6 0-9 15,20 14 14-15,5 11 5 16,2-1 13-16,0-2-8 15,3 1-4-15,-4 0 2 16,-7 1 1-16,-6-6 8 16,-7 0-12-16,-12-4 1 15,0-2-1-15,0-1-4 16,-9-2-4-16,-35-2-5 16,-10 6-13-16,-4-4-115 15,8-4-92-15,18-5-79 0</inkml:trace>
  <inkml:trace contextRef="#ctx0" brushRef="#br0" timeOffset="2063">2420 84 554 0,'0'0'227'0,"0"0"-70"0,0 0-31 15,0 0-19-15,0 0-17 16,0 0-33-16,-20-68-25 16,-2 59-14-16,-6 7-9 15,-4 2-5-15,-6 0-1 16,-4 0-2-16,8 0 0 16,2 0 0-16,10 2 1 15,3 4-1-15,6 2-1 16,1 4-1-16,1-3 1 15,6 4-3-15,5 8 0 16,0 2-3-16,0 11 6 16,0 0 3-16,0 3-2 15,2 1-1-15,9 1 2 16,-5 2 0-16,3 1-1 16,4-4 3-16,-3-4-2 0,-1-5 0 15,0-5 3 1,-5 0-3-16,-4-7 0 0,0 0-1 15,0 7-1-15,0-2 0 16,0 1 2-16,-13 0 2 16,0-6-4-16,1-5 2 15,5-4-2-15,4-5 0 16,0-3 1-16,3 0 0 16,0 0 3-16,0 0-4 15,0 0 0-15,0 0-3 16,0 0 2-16,0 0-2 15,0 0-4-15,0 11-2 0,0 4-5 16,0 7 3 0,0 7 9-16,0 4 4 0,0 6-3 15,0 4 3-15,-3 8-2 16,-11 6 3-16,3 3 1 16,0 0 3-16,2-11 4 15,7-3-4-15,2-12 4 16,0-3 2-16,0-5-4 15,2-6 1-15,21-5-3 16,8-1-1-16,4-6-3 16,12-4 8-16,2-4-9 15,-11 0-2-15,-16 0-18 16,-19-4-62-16,-3-18-94 16,-3-15-184-16,-16-4-486 15</inkml:trace>
  <inkml:trace contextRef="#ctx0" brushRef="#br0" timeOffset="3939">4005 922 572 0,'0'0'248'0,"0"0"-159"0,0 0 26 15,0 0 18-15,0 0-48 16,0 0-5-16,-16 126-11 16,-22-80-30-16,-9 3-13 15,-8-4-14-15,2 3-11 16,-2-1-1-16,-8-5-88 16,3-7-214-16,-1-10-414 0</inkml:trace>
  <inkml:trace contextRef="#ctx0" brushRef="#br0" timeOffset="6415">2760 1062 173 0,'0'0'250'16,"0"0"-145"-16,0 0-10 15,0 0 19-15,0 0-6 16,0 0-28-16,0 6-15 15,0-6 4-15,0 0-1 0,9 0-15 16,10-26-20 0,10-9-16-16,10-1 0 0,2-13 5 15,3 4-5-15,-5-1-9 16,-11 9 12-16,-12 11-3 16,-10 9 0-16,-3 8-4 15,-3 9-3-15,0 0-8 16,0 0-2-16,0 0-8 15,0 0-2-15,0 11-6 16,0 30 16-16,-3 4 1 16,-9 2 0-16,-1-5-1 15,7-8 0-15,-2-5 0 16,8-9 0-16,0-6 1 0,0-11-2 16,0 0 0-1,0-3-4-15,0 0 5 0,0 0-1 16,17-6 1-16,8-17 5 15,-3-6-4-15,-3-2 0 16,0 3 2-16,-3 5-3 16,-7 10 2-16,-2 8-1 15,-4 5-1-15,-3 0-3 16,0 0-3-16,0 0-4 16,6 15-3-16,5 5 13 15,-5 6-1-15,-1-6 1 16,3-3 0-16,-5-3-3 0,3-8 3 15,-3 0 0 1,0-6-2-16,1 0-3 0,-1 0 1 16,3 0 3-16,4 0 1 15,5-6 0-15,-2-10 2 16,3-2 0-16,-4-3-1 16,1 7-1-16,-4 0 0 15,2 5 0-15,-3 3 0 16,-3 1 0-16,1 5-1 15,0 0-1-15,-3 0 1 16,4 0-7-16,-1 0 3 16,0 0 0-16,1 5 2 15,-1 1-1-15,3 3 4 16,-6-7 0-16,4 2 2 16,-4-4-1-16,6 0 1 0,1 0 1 15,9-10 0-15,6-21 2 16,8-11-1-16,1-15-2 15,4-10 2-15,-6-12 10 16,-4-4 1-16,-8 3 9 16,-7 8-1-16,-7 15-7 15,-6 17 0-15,0 20-1 16,0 11 7-16,0 9-17 16,0 0-5-16,0 20-18 15,-22 40 10-15,-14 29 8 16,8 8 2-16,9 0 2 15,9-5-4-15,10-15-4 0,0-14-17 16,0-15-53 0,13-16-38-16,0-15-15 0,-1-11-45 15,-5-6-65-15,-7-3-79 16</inkml:trace>
  <inkml:trace contextRef="#ctx0" brushRef="#br0" timeOffset="6581">3401 731 117 0,'0'0'254'16,"0"0"-117"-16,0 0-13 16,0 0-3-16,0 0-66 15,0 0-30-15,0 0-18 16,137-67-3-16,-74 42-3 16,-8 2-1-16,-24 6-51 15,-21 3-112-15,-10 5-7 0</inkml:trace>
  <inkml:trace contextRef="#ctx0" brushRef="#br0" timeOffset="6910">3043 447 455 0,'0'0'134'0,"0"0"-51"16,0 0 26-16,0 0-37 0,0 0-34 15,0 0-23 1,0-8-15-16,0 8-6 0,0 11 6 16,6-2 7-16,10-6-2 15,6-3 23-15,3 0 14 16,5 0 11-16,4-15 1 16,-2-5 5-16,-10-5-13 15,-6 2 3-15,-10 0-3 16,-6 3-14-16,0 6-16 15,0-1-16-15,-13 7-3 16,-9 8-9-16,0 0-54 16,6 8-74-16,16 32-47 15,0 15-63-15,70 8-409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58:43.421"/>
    </inkml:context>
    <inkml:brush xml:id="br0">
      <inkml:brushProperty name="width" value="0.05" units="cm"/>
      <inkml:brushProperty name="height" value="0.05" units="cm"/>
      <inkml:brushProperty name="color" value="#ED1C24"/>
      <inkml:brushProperty name="fitToCurve" value="1"/>
    </inkml:brush>
  </inkml:definitions>
  <inkml:trace contextRef="#ctx0" brushRef="#br0">428 551 547 0,'0'0'275'16,"0"0"-140"-16,0 0-9 15,0 0-5-15,0 0-36 0,-25-154-30 16,9 142-29-1,-3 10-3-15,0-2-13 0,-3 4-4 16,0 0-6-16,-3 4-1 16,-8 27-3-16,-5 15 4 15,7 5 0-15,1 6 1 16,11-3-1-16,13-5 0 16,6-1 0-16,0-4 0 15,0-4-2-15,25 1 1 16,17-5-1-16,3-1 2 15,3-1 0-15,-7 0 3 16,-9-3-3-16,-10 1 4 16,-13-9-4-16,-6-3-2 15,-3-1 2-15,0-1 0 16,-16-4 1-16,-25 0 0 0,-9-2 6 16,-11-9-4-1,-2 0-3-15,2-3-23 0,10 0-60 16,20 0-38-16,15-9-38 15,16-8-19-15,5-14-8 16,47-7 47-16,11-2-66 16</inkml:trace>
  <inkml:trace contextRef="#ctx0" brushRef="#br0" timeOffset="514">368 912 36 0,'0'0'213'16,"0"0"-59"-16,0 0-36 15,0 0-28-15,0 0-24 16,0 0-4-16,105-26 28 0,-89 26 1 15,-6 0-6 1,-1-3-10-16,-6-2 0 0,3-7 6 16,-6-5-20-16,4-3-16 15,-4 2-12-15,0-2-21 16,0 3-12-16,-10 3-1 16,-6 6-1-16,1 3-4 15,2 5 2-15,-1 0-3 16,0 18 7-16,-2 26 0 15,2 1 0-15,14 7 0 16,0-1-3-16,11-11-5 16,30-9-2-16,12-19 3 15,10-12 7-15,11 0 5 16,8-20 1-16,-5-14-2 16,-8-9 3-16,-14-3 9 0,-11 0 6 15,-16-8 6 1,-4-3 10-16,-18-3-3 0,-6 2-11 15,0 10-2-15,0 17-10 16,0 14 1-16,-3 8-1 16,-5 9-12-16,2 0-2 15,-10 34-14-15,-12 32 12 16,0 14 4-16,-1 6 4 16,9-9-4-16,12-6 0 15,8-11-1-15,0-5-8 16,0-12-25-16,25-15-23 15,7-10-17-15,9-16-44 0,7-2-50 16,-4 0-40 0,-12-26-65-16,-26-5-208 0</inkml:trace>
  <inkml:trace contextRef="#ctx0" brushRef="#br0" timeOffset="685">775 765 342 0,'0'0'165'15,"0"0"-36"-15,0 0 0 16,0 0-42-16,0 0-70 16,0 0 13-16,181-5 18 15,-76 8-37-15,-1-3-11 16,-14 0-59-16,-27 0-190 16,-18 0-221-16</inkml:trace>
  <inkml:trace contextRef="#ctx0" brushRef="#br0" timeOffset="2880">1877 483 352 0,'0'0'169'15,"0"0"-48"-15,0 0-11 16,0 0-7-16,0 0-11 16,0 0-13-16,32-57-17 15,-29 57-8-15,-3 0-9 16,0 0-18-16,0 0-13 16,0 0-14-16,0 0-1 15,-19 26-9-15,-35 19 10 16,-26 18 9-16,-11-1-2 15,-8-4 0-15,13-4-6 0,16-8 0 16,20-8 0-16,14-7-1 16,11-12 1-16,15-7-1 15,10-9-1-15,0 0-4 16,7-3 1-16,35 0 4 16,15 0 8-16,9 0-4 15,1 0-2-15,-4 0-2 16,-8 3 0-16,-11 2-21 15,-9 4-36-15,-4 3-58 16,1-4-67-16,-4 2-88 16,2-3-313-16</inkml:trace>
  <inkml:trace contextRef="#ctx0" brushRef="#br0" timeOffset="3831">2008 651 296 0,'0'0'193'15,"0"0"-53"-15,0 0-9 16,0 0-39-16,0 0-47 16,0 0-23-16,127-85-10 15,-70 68-3-15,-1 2-7 16,-10 7 4-16,-21 5-2 0,-16 3-3 15,-9 0 2 1,0 0-2-16,0 0-1 0,0 0-4 16,0 0 0-16,-19 0 3 15,-6 11 1-15,-3 18 0 16,-5 14 0-16,2-1 0 16,2 13 1-16,7-4 1 15,0-2-2-15,8 5 1 16,6-11-1-16,2-3 0 15,6-5 0-15,0-10 0 16,0-11 1-16,0-8-1 16,0-3-1-16,-5-3 1 15,5 0 0-15,-3 0 2 16,3 0 1-16,0 0 3 16,0 0-5-16,0 0 2 0,0 0-3 15,0-3-9-15,30-8 7 16,11-7 2-16,12-2 0 15,-1 0 0-15,-8 0 2 16,-12 4 3-16,-13 1 4 16,-10 4 3-16,-3 0 23 15,-3 1 3-15,1 4-9 16,-4 6-13-16,0 0-16 16,0 0-7-16,0 6-15 15,0 15 22-15,0 5 2 16,0-8 1-16,0 4-2 15,3-8 1-15,-3-3-1 16,0-2-1-16,3-4 3 16,-3-5-3-16,0 0 0 0,3 0 0 15,3 0 0-15,7 0-6 16,7 0 6-16,5-14 3 16,-3-1-1-16,-3-1 3 15,0 4-5-15,-9 4 0 16,2-1 1-16,-1 9-1 15,-3 0 0-15,3 0-3 16,-2 0-9-16,4 0 9 16,-1 11-8-16,1-2 10 15,3-3 1-15,3-3-1 0,-7-3-2 16,10 0 2 0,0-3 1-16,5-20 3 15,-2-6-1-15,-6-5 4 0,0-6 0 16,-10-8 7-16,-2-5 17 15,-4 3-5-15,-3 9 3 16,0 13 16-16,0 11-27 16,0 14 0-16,0 3-17 15,0 6-6-15,0 36-23 16,-16 19 29-16,-6 10 0 16,6-2-1-16,10-6-91 15,6-9-63-15,0-9-54 16,0-13-315-16</inkml:trace>
  <inkml:trace contextRef="#ctx0" brushRef="#br0" timeOffset="4996">2729 803 262 0,'0'0'134'0,"0"0"-42"15,0 0 2-15,0 0-56 16,0 0-16-16,0 0-13 15,-58-12-3-15,64 24-5 16,32-4 0-16,14-1 42 16,1-5 12-16,-1-2-11 15,-5 0-17-15,-12 0-5 16,-7 0 2-16,-6 0 2 16,-9-5 3-16,-7-1 19 0,-6 0 1 15,0-3-1-15,0 1-24 16,0-1-22-16,0 4 4 15,0 1-6-15,-3 4-8 16,-8 0 8-16,-9 0 0 16,1 15 0-16,0 13-9 15,0 5-9-15,6-3-2 16,7 3 8-16,6-7-30 16,0-4-10-16,0-8 29 15,22-8 13-15,13-4 6 16,4-2 1-16,2 0 3 15,-4-2 3-15,-2-18 0 0,-13-2 5 16,-6 6 6-16,-5-4 16 16,-11 1 9-16,0-2 3 15,0 4-16-15,0 2-11 16,0 8-6-16,-8 4-9 16,0 3-7-16,-3 0 5 15,2 10 1-15,-1 14 1 16,-2 5-2-16,2-4-4 15,4-5-3-15,6-3-2 16,0-6-49-16,0-2 21 16,0-6 21-16,3-3 11 15,13 0 7-15,-4 0 4 16,-2 0-1-16,-4 0 12 0,-3 0 4 16,-3 0-5-16,0 2-14 15,0 13-1-15,0 14 1 16,0 8 21-16,0 12-14 15,-12 10-3-15,-10 16 3 16,-4 5 0-16,4 6 9 16,-3-1 3-16,5-2-6 15,1-7-3-15,7-12 2 16,2-15 1-16,4-21-7 16,3-16-1-16,0-6 1 15,-1-6 6-15,1 0 56 16,-6 0 39-16,-4-20-73 15,1-18-31-15,5-10-1 16,7-15-2-16,3-16-5 0,42-16-7 16,16-8-15-16,8-3 5 15,0 9 2-15,-8 17 6 16,-13 22 13-16,-17 22 1 16,-9 7 3-16,-5 12-3 15,-4 0 4-15,-1-3 4 16,-5 2 3-16,-4-2-6 15,-3 2 7-15,0 7-5 16,0 4-3-16,0 0-1 16,0 7-3-16,0 0-8 15,-10 0 2-15,1 7 3 16,-4 11-1-16,7 3 0 16,6 2-3-16,0-3 5 15,0-3-11-15,0-3-7 16,9-2 16-16,7 0 2 0,-3-4 2 15,-1-2-3-15,-5 0 3 16,-7-4-2-16,0 1-2 16,3 6-4-16,0-1 0 15,3 6 3-15,1-2 2 16,2-1-2-16,-3 3-1 16,1 2-8-16,-1-5 6 15,0 3-4-15,5-2-23 16,-6-2-19-16,-2 5-34 15,5-6-16-15,-8-4-42 0,0-5-9 16,0 0-101 0</inkml:trace>
  <inkml:trace contextRef="#ctx0" brushRef="#br0" timeOffset="5468">3580 597 370 0,'0'0'149'15,"0"0"-46"-15,0 0-24 0,0 0-9 16,0 0-36-16,0 0-20 16,0-3-7-1,0 3-2-15,0 0-2 0,3 0 5 16,3 0 4-16,0 0-4 15,7 0-7-15,1 3 14 16,5 6-4-16,0 5-3 16,3-3-3-16,-3 4 5 15,3 2-1-15,0-3 1 16,1-2 2-16,-4-4 8 16,-3-5 11-16,-4 0 5 15,-6-3-7-15,-2 0-1 16,-1 0 3-16,-3 0-2 0,0 3-14 15,0-3-8-15,0 8-7 16,0 1-3-16,0 8-3 16,0 8 6-16,0 10 1 15,0 5 4-15,-16 6-3 16,-3-6 3-16,-6 5 0 16,-8-7-5-16,-5-4 3 15,-3-2-3-15,2-6-141 16,11-7-123-16,6-8-444 15</inkml:trace>
  <inkml:trace contextRef="#ctx0" brushRef="#br0" timeOffset="6600">3710 79 166 0,'0'0'132'15,"0"0"-40"-15,0 0 23 0,0 0-33 16,0 0 20 0,0 0-27-16,-3-25-27 0,3 25-9 15,0 0 4-15,0 0 3 16,0 0-5-16,0-3 2 16,0 3 2-16,0 0-9 15,0 0 2-15,0 0-10 16,0 0 0-16,0-3-5 15,-3 3-3-15,0-3-8 16,3 0-10-16,0 3-1 16,0 0 0-16,0 0-1 15,0 0-2-15,0 0-1 0,0 0-6 16,9-2 0-16,19-4 9 16,13 3 2-16,1-2 2 15,-1-1-3-15,-9-1 3 16,-13 2 4-16,-5-1 4 15,-8 4 9-15,-3 2-1 16,-3 0 2-16,0 0-3 16,0 0-6-16,0 0-7 15,0 0-6-15,0 0 0 16,0 0 0-16,0 0-1 16,0 0-1-16,0 0 2 15,0 0 0-15,0 0-2 16,0 0 2-16,0 0 0 15,0 0 2-15,0 0-1 16,0 0-1-16,0 0 0 0,0 0 0 16,0 0 2-16,0 0 0 15,0 0 3-15,0 0-5 16,0 0 3-16,0 0-2 16,0 2 0-16,0 2-1 15,0 6-9-15,0 10 2 16,0 12 7-16,0 8 0 15,0 12 2-15,-3 11 0 16,0 8-2-16,-5 14 3 16,8 2-4-16,0 4 3 15,0-2-2-15,0-9 4 16,0-6-4-16,8-8 0 0,0-9 1 16,0-3-1-16,-8-5 0 15,0 0 0-15,0-4-2 16,0 1 2-16,0-3-2 15,0-1 2-15,0-1 0 16,0-7 2-16,0 0-2 16,0-5 0-16,0-1 3 15,0 1-2-15,0-6-1 16,0 0 0-16,0-3 0 16,0 0 1-16,0-2 0 15,0-7-1-15,0 0 0 16,0-5 1-16,0-1-1 15,0-2 0-15,0 0 1 0,0 0 0 16,0-3 0-16,0 0-1 16,0 3-2-16,0 2 1 15,0 1 1-15,0 2 0 16,0-4 0-16,0 2-1 16,-5-6 1-16,0 0-1 15,-9 0-4-15,-14 0-25 16,-13 0-49-16,-25 0-159 15,-20-12-190-15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21:06.553"/>
    </inkml:context>
    <inkml:brush xml:id="br0">
      <inkml:brushProperty name="width" value="0.05" units="cm"/>
      <inkml:brushProperty name="height" value="0.05" units="cm"/>
      <inkml:brushProperty name="color" value="#ED1C24"/>
      <inkml:brushProperty name="fitToCurve" value="1"/>
    </inkml:brush>
  </inkml:definitions>
  <inkml:trace contextRef="#ctx0" brushRef="#br0">309 175 429 0,'0'0'231'0,"0"0"-60"16,0 0-55-16,0 0 15 15,0 0-22-15,0 0-38 16,-79-26-16-16,79 26-9 15,0 0 4-15,0-2 3 16,0-1-8-16,0-3-5 16,3-3-7-16,29-2-9 15,15-3-7-15,20-7-10 0,12 1-4 16,10 4 2-16,-7-5-2 16,-5 7-2-16,-17 6 7 15,-16 4-8-15,-11 4 0 16,-14 0 0-16,-13 0-2 15,-6 4-25-15,-6 24-45 16,-35 9-48-16,-14 3-129 16,-8 3-217-16</inkml:trace>
  <inkml:trace contextRef="#ctx0" brushRef="#br0" timeOffset="346">519 218 124 0,'0'0'539'0,"0"0"-380"0,0 0-25 16,0 0 33-16,0 0-34 16,0 0-35-16,19-40-30 15,-16 40-7-15,-3 0-10 16,0 0-21-16,0 0-9 16,0 0-14-16,0 0-7 15,0 31 0-15,0 24 5 16,0 19 16-16,0 12 10 15,-3-2-13-15,-7 6-10 16,1-7 5-16,0-10-10 16,4-6 1-16,2-12 2 15,1-12-6-15,2-12 1 16,0-9-2-16,0-7 3 0,0-10-3 16,0-1 1-16,-3-4-13 15,0 0-39-15,-8 0-30 16,0 0-57-16,-9-4-140 15,-2-7-168-15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21:27.814"/>
    </inkml:context>
    <inkml:brush xml:id="br0">
      <inkml:brushProperty name="width" value="0.05" units="cm"/>
      <inkml:brushProperty name="height" value="0.05" units="cm"/>
      <inkml:brushProperty name="color" value="#ED1C24"/>
      <inkml:brushProperty name="fitToCurve" value="1"/>
    </inkml:brush>
  </inkml:definitions>
  <inkml:trace contextRef="#ctx0" brushRef="#br0">1511 945 607 0,'0'0'229'0,"0"0"-124"16,0 0-29-16,0 0 28 0,0 0-5 15,0 0 3-15,-99 0-28 16,99 0-23-16,0-8-18 16,0 3-11-16,24-8-1 15,12-6 2-15,19-2-7 16,11-2-4-16,17-2-1 16,10 5-7-16,2 0 0 15,-9-3-4-15,-7 9 2 16,-12-6 0-16,-4 8-2 15,-8-2 0-15,-8 2 0 16,-9 7-4-16,-19 0-7 16,-10 5-20-16,-9 0-27 15,0 0-23-15,-6 0-12 0,-22 16-1 16,-10 10-17-16,0 0-6 16,-1-1-21-16,-2 7-58 15,3-1 12-15,-1 1-27 16,8-6 96-16,2-7 66 15,1-6 49-15,-2-6 1 16,2 4 45-16,6-11 74 16,3 7 30-16,3-7-25 15,7 0-5-15,3 0-5 16,2 0-7-16,4 0-6 16,0 0 2-16,0 0-15 15,0 0-13-15,0 0-8 0,0 0-12 16,0 0-9-1,0 0-7-15,0 25-6 0,0 27 12 16,-6 17-6-16,-16 16-1 16,-3 9-8-16,-11 16-16 15,-2 9 5-15,0 1-1 16,-1-11-10-16,6-12 0 16,6-22-3-16,8-24-1 15,10-13 2-15,9-25-5 16,0-8-2-16,0 3-4 15,0-8 2-15,0-18-13 16,13-34-35-16,29-31-41 0,5-5-59 16,-3-1-114-1,-12 18-201-15</inkml:trace>
  <inkml:trace contextRef="#ctx0" brushRef="#br0" timeOffset="10144">1293 1677 562 0,'-14'183'0'15,"14"-29"-183"-15,19-24-89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20:45.615"/>
    </inkml:context>
    <inkml:brush xml:id="br0">
      <inkml:brushProperty name="width" value="0.05" units="cm"/>
      <inkml:brushProperty name="height" value="0.05" units="cm"/>
      <inkml:brushProperty name="color" value="#ED1C24"/>
      <inkml:brushProperty name="fitToCurve" value="1"/>
    </inkml:brush>
  </inkml:definitions>
  <inkml:trace contextRef="#ctx0" brushRef="#br0">793 837 87 0,'0'0'507'0,"0"0"-353"16,0 0-27-16,0 0 17 15,0 0-7-15,0 0-30 16,0 0-17-16,0 0-20 15,-124-5-11-15,124 5-17 16,0 0-3-16,0 0-19 16,0 0-7-16,0 0 9 15,0 0-11-15,0 0 2 0,0 0-9 16,27 0-4-16,23 0 13 16,19 0-5-16,21-6 4 15,9-28 2 1,8-4-12-16,1-7 5 0,-12-4-6 15,-11 16-1-15,-22 1-1 16,-21 20 1-16,-20 3-6 16,-19 9-8-16,-3 0-37 15,-3 0-6-15,-25 21-58 16,0-2-87-16,-2-1-31 16,8 4 89-16,0-4-78 15,0 8-123-15</inkml:trace>
  <inkml:trace contextRef="#ctx0" brushRef="#br0" timeOffset="299">1054 914 334 0,'0'0'98'0,"0"0"12"16,0 0 34-16,0 0 12 15,0 0-31-15,0 0 2 16,13-2-16-16,-10-1-22 15,0 0-6-15,0 3-27 16,0 0-16-16,7 0-4 16,2 40-8-16,1 6-4 0,-3 14 12 15,-1 6-15 1,-6 5-3-16,0 3-6 16,0-2-2-16,2 2 9 0,-5-16-19 15,3-7 1-15,-3-20-1 16,0-16-11-16,0-15-43 15,0 0-59-15,0 0-100 16,0-32-205-16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21:57.223"/>
    </inkml:context>
    <inkml:brush xml:id="br0">
      <inkml:brushProperty name="width" value="0.05" units="cm"/>
      <inkml:brushProperty name="height" value="0.05" units="cm"/>
      <inkml:brushProperty name="color" value="#ED1C24"/>
      <inkml:brushProperty name="fitToCurve" value="1"/>
    </inkml:brush>
  </inkml:definitions>
  <inkml:trace contextRef="#ctx0" brushRef="#br0">0 0 387 0,'0'0'61'0,"0"0"-35"0,0 0 14 15,0 0 57-15,0 0-23 16,0 0 4-16,17 51 11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22:04.433"/>
    </inkml:context>
    <inkml:brush xml:id="br0">
      <inkml:brushProperty name="width" value="0.05" units="cm"/>
      <inkml:brushProperty name="height" value="0.05" units="cm"/>
      <inkml:brushProperty name="color" value="#ED1C24"/>
      <inkml:brushProperty name="fitToCurve" value="1"/>
    </inkml:brush>
  </inkml:definitions>
  <inkml:trace contextRef="#ctx0" brushRef="#br0">15 267 540 0,'0'0'139'0,"0"0"-49"15,0 0 7-15,0 0-17 16,0 0 17-16,0 0 11 15,-25-8-47-15,25-1-2 16,32 1 0-16,18-6-20 16,27-6 23-16,22-6-36 15,22 1-4-15,21-7 2 0,1 0-21 16,-7 7-1-16,-21 1-2 16,-30 6 2-16,-33 8 5 15,-30 2-7-15,-19 0-2 16,-3 8-3-16,-13 0-66 15,-51 8-38-15,-27 28-50 16,-18 10-17-16,-2 5 17 16,19-5-84-16,28-15-175 15</inkml:trace>
  <inkml:trace contextRef="#ctx0" brushRef="#br0" timeOffset="271">457 244 387 0,'0'0'135'16,"0"0"1"-16,0 0-3 0,0 0-17 15,0 0 1-15,0 0-19 16,0-62 1-16,3 50-29 16,0 12 0-16,0 0-2 15,-3 0-31-15,0 0-6 16,0 0-18-16,7 0-9 16,-1 38 9-16,4 21 10 15,-4 13 6-15,-3 14 5 16,0-1-29-16,-3 4 14 15,6-6-6-15,-2-12-9 16,-1-10 10-16,0-10-14 16,-3-9-6-16,0-4-3 0,-19-7-112 15,-19-8-171-15,10-15-436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15:15.325"/>
    </inkml:context>
    <inkml:brush xml:id="br0">
      <inkml:brushProperty name="width" value="0.05" units="cm"/>
      <inkml:brushProperty name="height" value="0.05" units="cm"/>
      <inkml:brushProperty name="color" value="#ED1C24"/>
      <inkml:brushProperty name="fitToCurve" value="1"/>
    </inkml:brush>
  </inkml:definitions>
  <inkml:trace contextRef="#ctx0" brushRef="#br0">352 3107 539 0,'0'0'127'15,"0"0"-44"-15,0 0 43 16,0 0-21-16,0 0 14 16,0 0-40-16,-30-46-41 15,30 46-3-15,0 0-28 16,0 0-2-16,0 23 0 0,-5 22-5 16,5 15 9-1,0 3 1-15,0 0-5 0,0-7 4 16,0 2-4-16,-3-14-2 15,0-10 15-15,3-17-16 16,0-3-2-16,0-14 0 16,0 0 5-16,0 0 7 15,0 0 1-15,0-8 25 16,0-33 21-16,-3-24-59 16,3-12 0-16,0-12 2 15,0-8 3-15,0 2-5 16,0 7 0-16,3-1 0 15,3 6 2-15,-6 12-2 16,0 14 0-16,0 19-3 0,0 13 8 16,0 13-7-16,0 10 2 15,0 2-13-15,0 0 10 16,24 0-29-16,7 22 14 16,4 28 13-16,-4 6-6 15,-5 10 10-15,-11 0-4 16,-10-1-6-16,-5-2 5 15,0-9-5-15,-24-2-32 16,-4-3-12-16,-4-10-36 16,4-4-28-16,6-1-44 15,8-2-60-15,11 5-94 16</inkml:trace>
  <inkml:trace contextRef="#ctx0" brushRef="#br0" timeOffset="1057">528 3379 306 0,'0'0'229'0,"0"0"-111"16,0 0 14-16,0 0-19 16,0 0-42-16,0 0 1 15,3-81-38-15,-3 81-25 16,9 0-9-16,7 0-4 15,3 9 4-15,3 19-4 0,0 8 4 16,3 8 0 0,-9-4 0-16,-2 1 3 0,-5-11-1 15,-9-4-2-15,0-8 0 16,0-7-6-16,0-3 6 16,-6-8-20-16,-3 0 19 15,-1 0 2-15,7-5 9 16,3-15-10-16,0-23 0 15,0-10 1-15,25-5-1 16,13-3-1-16,-3 15-2 16,-10 12 3-16,-8 15 3 15,-12 15-3-15,-2 4-1 16,-3 0-7-16,3 0-4 0,5 18 11 16,4 2-3-1,-2 17 8-15,-1 3-5 0,4 3 1 16,-4-12 0-16,4-3 1 15,0-4-1-15,-7-15 0 16,-3-4 0-16,0-2 2 16,0-3 0-16,1 0 1 15,2 0 4-15,3-12 32 16,10-19-10-16,3-6-26 16,11-6 5-16,-2 3-8 15,-5-1 9-15,-1 16-9 16,-5 8 0-16,-12 17 0 15,0 0 0-15,-2 0-9 16,0 0 7-16,1 11-3 0,-1 15 3 16,0 5 2-16,1-2 0 15,-1-3 2-15,0-10-2 16,0-9 0-16,1-7-1 16,-4 0 4-16,0 0-1 15,-3 0-1-15,6 0 3 16,4-7 18-16,2-24-22 15,7-6 0-15,-3 6 1 16,1 8 3-16,-1 12-8 16,-7-1 3-16,4 10 1 15,-1 2-9-15,1 0 9 16,3 0-2-16,0 14-4 16,4 6 6-16,-1-1-3 15,-2 1 3-15,3-2 0 16,-1-12 0-16,-3-4 0 0,-3-2 0 15,-1 0 7-15,4 0-7 16,3-34 13-16,3-9-10 16,1-8-1-16,-1-3 33 15,-6-3 12-15,-6-1-10 16,-4 7 17-16,-3 2-29 16,-3 3 5-16,0 9-17 15,0 11-9-15,0 12 16 16,0 9-20-16,0 5-3 15,0 5 2-15,3 38-25 0,-3 17 26 16,0 9 0 0,0-1 6-16,7-4-6 0,-1-2 0 15,6-11 0-15,4-8-9 16,6-11-8-16,0-12-24 16,8-14-50-16,5-6-31 15,-4 0-47-15,-6-18-102 16,-14-8-287-16</inkml:trace>
  <inkml:trace contextRef="#ctx0" brushRef="#br0" timeOffset="1233">1419 3138 331 0,'0'0'144'0,"0"0"-120"15,0 0 9-15,0 0 62 0,0 0-53 16,249-91-17-16,-163 62-19 15,-7 3-4-15,-21 12-2 16,-17 5-15-16,-23 6-131 16,-18 3-329-16</inkml:trace>
  <inkml:trace contextRef="#ctx0" brushRef="#br0" timeOffset="1590">973 2952 16 0,'0'0'483'0,"0"0"-424"16,0 0 25-16,0 0-10 15,0 0-19-15,0 0 0 16,-65 40-33-16,65-24-9 15,0-3 6-15,22 2-7 16,11-15 24-16,-1 0-2 16,-1 0 12-16,-9 0 28 15,-9-15-25-15,-7-3 0 16,-6 1 13-16,0-3-27 16,-12 0-6-16,-17 3-20 15,4 3-6-15,6 5 7 0,3 9-10 16,4 0-8-16,4 0-10 15,8 26-91-15,0 14-82 16,20 3-165-16</inkml:trace>
  <inkml:trace contextRef="#ctx0" brushRef="#br0" timeOffset="2150">2582 3298 513 0,'0'0'210'0,"0"0"-136"15,0 0 4-15,0 0-4 16,0 0 10-16,0 0-52 15,-85-40-32-15,85 40 0 16,10 0-4-16,24 0 4 16,11 6 0-16,9 2 3 15,0-5 14-15,3-3-9 16,-6 0 12-16,-7 0 10 0,-12-3-5 16,-16-5 27-1,-7-4-8-15,-9-5 10 0,0-3 9 16,0-3-38-16,-25-2-3 15,-16 7-7-15,-6-6-12 16,1 9 14-16,9 9-14 16,11-3-3-16,17 9 20 15,6-3-19-15,3 3-1 16,0 0 0-16,0 0-6 16,0 0 2-16,12 0-2 15,20 0 6-15,15 0 2 16,5 12 0-16,1 8-2 15,-4-3 2-15,-8 3 1 16,-7 2 3-16,-12 4-6 0,-9 3 0 16,-10 5 5-16,-3 15-5 15,-3 1-11-15,-44 11-70 16,-21 3-166-16,-10-8-62 16,-9-4-357-16</inkml:trace>
  <inkml:trace contextRef="#ctx0" brushRef="#br0" timeOffset="333213">3631 3129 561 0,'0'0'95'16,"0"0"-25"-16,0 0 28 16,0 0 0-16,0 0-41 15,86-146-14-15,-54 121 7 16,-7 7-24-16,-6 13-4 0,-2 5-13 16,-3 0-5-16,2 17-6 15,-2 20 2-15,-11 21 0 16,-3 19 7-16,0 5-3 15,-22 10 3-15,-17 2-5 16,-8 1 2-16,-4-12 1 16,-4-10-5-16,2-12 0 15,12-21 1-15,5-16 3 16,17-23-4-16,7-1 9 16,5 0 5-16,1-16 38 15,3-19-26-15,3-16-11 16,0-9 18-16,0 5-21 15,3 15-2-15,6 15 3 0,-5 13 6 16,-1 10 11 0,-3 2-30-16,9-6 4 0,7 2-5 15,9 2 2-15,11 2-1 16,2 0 0-16,6 0 0 16,3 12-3-16,2 19 3 15,-2 9 0-15,-5-3-2 16,-1 3 2-16,-9-14 0 15,-4-2-1-15,-3-11 5 16,-3-11 2-16,-5-2-4 16,2 0-1-16,-6 0 21 15,2-2 2-15,4-30 24 16,-6-7-10-16,3-2-21 16,-7-1 11-16,-1 4-26 0,-8 7 1 15,0 2-6-15,0 9-4 16,-20 12-67-16,-6 8-53 15,4 0-79-15,0 0-102 16,3 8-314-16</inkml:trace>
  <inkml:trace contextRef="#ctx0" brushRef="#br0" timeOffset="347714">5096 3235 392 0,'0'0'247'16,"0"0"-163"-16,0 0 45 15,0 0 1-15,0 0 10 16,0 0-35-16,0 0-20 15,-49-48-13-15,35 44-9 16,3 2-14-16,-2-1-10 16,4 3-12-16,-4 0-2 15,1 0-9-15,-1 0-1 16,-3 0-7-16,-3 5-4 0,4 24-4 16,-7 9 4-16,-2 12-2 15,9 8-4-15,5 2 6 16,10 3-3-16,0-6 0 15,13-6-1-15,23-5 0 16,11-3 2-16,10-17-1 16,-1-3 0-16,5-8-1 15,-4-15 1-15,4 0 0 16,-4 0 0-16,-7-32 0 16,2-6 3-16,-11-1 1 15,-3-16 3-15,-10 7 3 16,-11-1 8-16,-9-8-2 15,-8 4 1-15,0-3-1 0,0-1-4 16,-22 8 1-16,-12 7 1 16,-7 0-7-16,-10 9-4 15,3 7 1 1,-3 7-3-16,4 13 0 0,-1 6-1 16,-6 0-1-16,4 8-6 15,-5 23 1-15,8 13-27 16,18 1-37-16,10 7-37 15,19-1-79-15,0-8-184 16,22-17-529-16</inkml:trace>
  <inkml:trace contextRef="#ctx0" brushRef="#br0" timeOffset="-81398">1518 470 289 0,'0'0'96'0,"0"0"-41"16,0 0 27-16,0 0 5 15,0 0-11-15,0 0-31 0,-12 0-22 16,12 0-4-16,0 0-18 15,0 0-2-15,0 0-7 16,19 4 8-16,9-3 27 16,14 7-1-16,9-8-3 15,5 0 7-15,12 0-22 16,4 0 10-16,2 0-16 16,-2 0 3-16,-4 0 2 15,1 0-7-15,11 0 0 16,11 0 1-16,24-8 5 15,15 7-6-15,13-3 0 16,4 2 2-16,-4-4-5 16,-4 1 3-16,-5-4 0 0,-5 0-1 15,0 0 3-15,-9-2-2 16,4-1 0-16,3 1 1 16,16-3-1-16,6-3 0 15,7 2 0-15,-7 4 0 16,-9 0 1-16,-17 5-1 15,-5 3 0-15,0 0 2 16,-7 0-2-16,7 0 0 16,-1 1 0-16,3-7-3 15,1 0 3-15,0 1 0 16,7-3 0-16,-2-5 1 16,4 3 0-16,-3-2-1 0,-6 1 0 15,-6 5 0 1,-8 1 1-16,-8 2-1 0,0 0 0 15,-8 4 4-15,5 2-5 16,0 0 1-16,-5 0 0 16,8-3 0-16,-4-3 0 15,0 3 0-15,4-2 0 16,-7 2 2-16,-3-1-2 16,-4 4 0-16,-2 0 0 15,-1 0-2-15,-2 0 2 16,2-2 0-16,-2-1-3 15,2 0 8-15,8-2-7 16,8 0 2-16,11-2 0 16,-2-1 0-16,-2 2 0 15,-15 3 0-15,-15-1 0 0,-18 3 2 16,-9-3-3-16,-10 4 1 16,0 0 0-16,0 0 2 15,4 0-2-15,2-2 0 16,8 2-1-16,8 0 4 15,6 0-7-15,3 0 1 16,-5 0-66-16,-18 0-57 16,-24 0-110-16</inkml:trace>
  <inkml:trace contextRef="#ctx0" brushRef="#br0" timeOffset="-79148">1490 519 162 0,'0'0'142'0,"0"0"-30"15,0 0-37-15,0 0 11 16,0 0-13-16,0 0-26 16,-3-9 5-16,3 9-7 0,0 0-11 15,0 0-2-15,0 0-29 16,0 3 5-16,0 20-8 15,0 6 20-15,0 8 62 16,0-5-66-16,0 5 13 16,0-1 11-16,0 4-32 15,0 12 14-15,0 0-7 16,0 11-13-16,0 6 24 16,0-1-15-16,0 4-5 15,0-4 18-15,0-6-21 16,0 5 16-16,0-7 0 15,0 3-18-15,-3-7 18 16,-1 4-14-16,1 1-4 0,3 2 17 16,0-3-17-16,0-1 8 15,0-4 4-15,3-4-10 16,7-7 23-16,3-13-3 16,-7-14-20-16,-3-8 9 15,0-9-10-15,-3 0-2 16,0 0 1-16,3 0 2 15,-3 0 9-15,3 0-12 16,-3 0 1-16,0 0 10 16,7 0-8-16,10 0-3 15,8-12 2-15,19-8 0 16,16 2-4-16,10 5 2 16,9-5 0-16,1 3-9 15,2-1 9-15,-2 2-3 0,-7 0-1 16,-3 5-6-16,-4 6 6 15,11-3-2-15,5 6 6 16,14-2-7-16,6 2 7 16,2 0-2-16,4 0 1 15,1 0-2-15,4 0-3 16,14 0 5-16,7-4 1 16,9-1-6-16,-3-1 6 15,0 0 0-15,-7-2-1 16,1-1 3-16,1 4 0 15,8-9-2-15,5 2 0 0,-10 0 2 16,5-2-2-16,-9 5 0 16,3-2 0-16,3 2 3 15,-7 4-3-15,4-4 0 16,-10 1 0-16,-1 5-7 16,-2-6 7-16,-6 3 0 15,-7-2-2-15,-2-3 6 16,-2 2-5-16,8 1 1 15,2-1 0-15,-2 6-1 16,-8 3 1-16,-2 0 0 16,4 0 0-16,-5 0 7 15,1 0-9-15,3-3 2 16,1 3 0-16,4-8 0 16,8-1 0-16,13 0 0 15,9 1 1-15,0-4-1 0,-10 2 0 16,1 1 0-16,-8-3 0 15,4 3-2-15,-2 1 2 16,-1 2 0-16,-6 0-4 16,-8 3 6-16,-4 3-2 15,-7 0 0-15,-5 0 3 16,2 0-4-16,-6 0 1 16,3 0 0-16,-8 0 0 15,-11 0 2-15,-8 0-2 16,-6 0 0-16,4 0 0 15,3 3 0-15,10 3 0 16,2-6 0-16,4 0 2 0,2 0-2 16,-14 0 0-1,-11 0 0-15,-8 0 1 0,-17 0-8 16,-13 0 7-16,-9 0 0 16,-10 0 2-16,-3-3 1 15,-3 0-3-15,6-8 10 16,2 0-9-16,0-7 3 15,3 4-4-15,-5 0 0 16,-1-3 7-16,3 2-5 16,-8-10-2-16,0-4 2 15,0-3 0-15,0-2 11 16,-8-6-13-16,-3-3 2 16,-3-5 10-16,1 2-8 0,7-5 5 15,0-4 4 1,3 3-3-16,-1-1 15 0,4 1-12 15,-3 2-11-15,0 2 25 16,0 3-26-16,3-1 4 16,-3-3 2-16,3 1-6 15,0-1 6-15,-3-5-7 16,3 0 0-16,0 2 3 16,0 1-3-16,0 2 0 15,0 13-1-15,0-8 9 16,0 9-5-16,0 7-3 15,0-1 0-15,0 10 11 0,0 7-10 16,0 6-1 0,0 4 12-16,0 2-7 15,0 0 7-15,-3 0-12 0,-1 0 1 16,4 0 5-16,-12-4-3 16,-14-1-3-16,-22 0 5 15,-18-5 3-15,-13 2-12 16,-10-3 4-16,-13 2 0 15,-18 0-4-15,-31 9 4 16,-28 0-40-16,-32 0-122 16,-18 0-282-16</inkml:trace>
  <inkml:trace contextRef="#ctx0" brushRef="#br0" timeOffset="-2288">419 1308 553 0,'0'0'124'0,"0"0"-17"16,0 0 28-16,0 0-3 15,0 0-51-15,0 0 3 16,0 0-35-16,0 0-10 15,-25-55-5-15,25 55-20 0,0 0-3 16,0 12-11 0,0 20 0-16,0 11 11 0,-3 8-8 15,3 3 1-15,0-3-1 16,0-4 4-16,6-11-8 16,16-7 1-16,4-11 0 15,-4-10 3-15,-2-8-3 16,2 0 0-16,12-17 18 15,11-35-4-15,8-25 16 16,-1-17-25-16,-8-17 0 16,-9-13 11-16,-20-10-15 15,-7-6-1-15,-8 2 6 16,0 7 3-16,-17 14-10 16,-24 17 1-16,-6 25 0 15,-8 22 3-15,8 19-3 0,-1 22 0 16,0 12-5-16,-12 8 4 15,-14 52 0-15,-8 29-3 16,-7 19 4-16,13 12-3 16,15 1 3-16,28 1 0 15,22-4-8-15,11-4 8 16,6-8-1-16,40-14 1 16,7-15 0-16,7-14-5 15,-2-12 5-15,-1-5 0 16,-2-7-2-16,-5-4 4 0,0-1-2 15,-1-2 0 1,-5-4 1-16,-3 1-2 0,-6-3 1 16,-4-1 0-1,-4-5-2-15,-5-2 4 0,-7-4-2 16,-2-6 0-16,-3-2 1 16,-4 0 0-16,-6-6-1 15,3 2 0-15,-3-2 0 16,0 0 0-16,0 0-56 15,0 0-103-15,0 0-75 16,13 0-68-16</inkml:trace>
  <inkml:trace contextRef="#ctx0" brushRef="#br0" timeOffset="377735">6452 3008 458 0,'0'0'244'16,"0"0"-174"-16,0 0-26 0,0 0 21 15,0 0 4-15,0 0 10 16,-42 0-3-16,42 0-19 16,17 0-21-16,14 0 13 15,14 0 29-15,-3 0-49 16,2-5-14-16,3 3-5 16,0-4 0-16,5 3 0 15,-2-3-2-15,-5 3-5 16,-3-2 1-16,-8-1 3 15,-8 0 2-15,-14 6-4 16,-5 0 1-16,-7 0-6 16,0 0-1-16,0 0-4 0,-7 29 5 15,-31 19 4-15,-13 9 4 16,-9-2-6-16,3-9 1 16,6-7-1-16,16-7 0 15,10-9-1-15,9-11 0 16,13-10 0-16,3-2 0 15,0 0-1-15,0 0 2 16,0 0 2-16,0 0 1 16,6-2-2-16,16-10 0 15,7 1 6-15,2 2 1 16,2 3-1-16,-5 3-4 16,0 3-4-16,4 0 1 15,1 0-2-15,-3 0 1 16,0 6-1-16,-2 14 0 15,-3 9-1-15,-6 14 1 0,-6 17 0 16,-10 3 4-16,-3 14 4 16,-10-3 1-16,-31-8 0 15,-9-17-8-15,-2-16 2 16,-1-9 1-16,4-16-1 16,2-8 0-16,-3 0 3 15,2 0 13-15,0-20-5 16,4-9-12-16,6-5-2 15,5 3-1-15,11-1-70 16,6-2-10-16,7 5-39 16,3 1-166-16,3-1-514 15</inkml:trace>
  <inkml:trace contextRef="#ctx0" brushRef="#br0" timeOffset="406755">7840 2983 742 0,'0'0'135'15,"0"0"-107"-15,0 0 48 16,0 0 47-16,0 0-41 16,0 0-22-16,6-54-32 15,17 40-7-15,5-4 30 16,11-2-25-16,8 1 2 15,1-7 11-15,0 6-23 16,-7 0 7-16,-19 3-6 16,-6 8-7-16,-10 4 22 0,-3 5-20 15,-3 0-7-15,0 0 9 16,0 0-12-16,0 0-1 16,0 0-1-16,-3 25 0 15,-16 7 8-15,-3 13-3 16,-3 1 3-16,3 5 1 15,2 4-8-15,-2 2 7 16,3 0-8-16,3 9 2 16,0 3 5-16,4-12-5 15,-1-7-2-15,2-17 3 16,8-8 2-16,0-13-4 16,-2 2-1-16,2-6 1 15,-8 4 1-15,2-6 2 0,-4 2-4 16,-3 4 9-1,-3-1-8-15,-3-5 2 0,3 6-3 16,-1-4 0-16,6-8 16 16,-3 6-16-16,4-6 3 15,7 0-1-15,0 0 3 16,3 0-4-16,-1 0-1 16,4 0 0-16,0 0-6 15,27 0 6-15,36-6 0 16,31-20-3-16,21-5 6 15,9-7-3-15,3-1 0 16,-6 1 0-16,-17 7 1 0,-24 17-1 16,-29 8-25-16,-32 6-54 15,-19 0-111-15,-35 32-258 16</inkml:trace>
  <inkml:trace contextRef="#ctx0" brushRef="#br0" timeOffset="416482">9577 2330 467 0,'0'0'73'0,"0"0"26"15,0 0-27-15,0 0 29 16,0 0 2-16,0 0-50 15,-9-50 4-15,3 33-7 16,-7 6-18-16,-3-10 31 16,-9 2-44-16,-8 1-2 15,-8 1-4-15,-12 0-11 0,-15 0 15 16,-7 0-17 0,-15-6 0-16,-4 3 19 0,-8 0-12 15,1 0-4-15,5 2 10 16,5 5-8-16,1-2 13 15,-6 3-18-15,-1 1 0 16,-2 0 8-16,-6 0-6 16,-4 1-2-16,5 0 0 15,-10 4 5-15,9-7 0 16,7 6-5-16,2-5 0 16,13 1-4-16,4-3 5 15,-1 2-1-15,1-5 0 0,-16 3 8 16,-14 8-11-1,-11 6 3-15,-19 0 0 0,-11 0 0 16,-2 0 0-16,-4 3 0 16,10 0-4-16,6-3 12 15,10 0-8-15,9 0 0 16,3 0 0-16,1-3 3 16,-10-4-2-16,-19 7-1 15,-13 0 0-15,-6 0 3 16,-6 15-6-16,4 5 3 15,7 0 0-15,9-8 5 16,19-7-4-16,14-2-1 16,16-3 0-16,14 0 8 15,1 0-3-15,4 0-5 16,-2 0 0-16,5 0 0 0,1-8 4 16,-1-4-4-1,8 4 0-15,6-6 2 0,1 2 1 16,9 3-3-16,-5 4 0 15,-6 5 0-15,-3 0 0 16,-3 0 0-16,0 3 0 16,10 8 2-16,3-6-4 15,2 2 2-15,4 1 0 16,-7-8-1-16,-2 3 1 16,-12 0 0-16,-12 3 0 15,-8 5 1-15,-14 6-7 16,-4 3 6-16,-5 4 0 15,8-2 1-15,11-2 2 0,13-3-4 16,16-2 1-16,15-7 0 16,8-6 1-16,0 2-1 15,-5-4 0-15,-1 5 1 16,-7 4 1-16,-8 4-2 16,-4 5 0-16,-8 2 1 15,-2 6-4-15,-4 3 3 16,10-1 0-16,9-5-2 15,19-3 4-15,14-9-2 16,12-2 0-16,5 3 2 16,-2-6-5-16,0 2 3 15,-6 2 0-15,-1-2-2 16,0 3 5-16,1 3-5 16,3 0 2-16,-3 3 0 15,6 3-4-15,3-2 4 0,10 1 0 16,-1 7-13-16,7 0 18 15,0 8-8-15,7 1 3 16,15 4 0-16,0-2-5 16,-3-2 5-16,-4 1 0 15,-8 8 3-15,-7 2 6 16,0-3-9-16,0 2 0 16,0 1 1-16,-10-3 5 15,-2 3-6-15,-1 3 0 0,-3 4 6 16,4 8 3-1,-4 4-9-15,0 7 0 0,7-1 4 16,9-2 12-16,0-6-16 16,0-12 0-16,9-8 15 15,10 3-7-15,-3-3-8 16,0 3 0-16,-4-7 8 16,-2-2 4-16,-7 4-12 15,-3-4 0-15,0 6 7 16,0 0 0-16,0 5-7 15,0 1 0-15,0-3 0 16,0 2 4-16,0-2-4 16,0-9 0-16,0-3-1 15,0-5 5-15,0-3-4 16,0-6 0-16,0-6 1 0,0-8-3 16,0 5 2-16,3-2 0 15,13 2-13-15,10 0 17 16,15-2-9-16,16 3 5 15,23-10 0-15,22 4 7 16,11 6-7-16,15-6 0 16,8 0 2-16,14-1 5 15,5 3-8-15,10-3 1 16,4-5 0-16,-1 0 3 16,0 0-3-16,0 0 0 15,14 0 1-15,12 0 7 16,5 0-14-16,4 0 6 0,8 0 0 15,-2-13-5-15,-2-13 5 16,-1 3 0-16,-9 3-4 16,-12 9 11-16,-12 8-7 15,-3 3 0-15,4 0 0 16,17 0 1-16,19 14-1 16,18-14 0-16,11 0 0 15,-2 0 2-15,2 0-4 16,-1 0 0-16,-9-11 2 15,-10 5 2-15,-18 6-2 16,-21 0 0-16,-18 0 1 16,-9 12 8-16,3 2-12 15,2 3 3-15,4-9 0 16,-6-2-3-16,-10-6 3 16,-9 0 0-16,-10-8 3 0,-12-21-3 15,-14 1 9-15,-12-4 5 16,-13-8-13-16,-9-1 24 15,-17 2-23-15,-4-4-2 16,-16 3 12-16,0 1-6 16,4 1 0-16,7 6-6 15,8 1 0-15,1 5-1 16,4-8 1-16,-1 3 0 16,-1-10 2-16,-5-7 5 15,-6-9-5-15,-5-6-2 0,-8-6 0 16,-9-14 2-16,-3-8-2 15,-10-15 0-15,-2-5-1 16,-4-3 10-16,3-10-10 16,6-7 1-16,4-3 0 15,-1 2 0-15,4 20 0 16,-8 18 0-16,-8 20 0 16,0 11 7-16,0 6-4 15,-24 5-3-15,-17 3 0 16,-9 4 5-16,-24 2-5 15,-14 14-1-15,-27 12-5 16,-24 17-15-16,-23 0-41 16,-35 31-165-16,-26-1-308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22:13.240"/>
    </inkml:context>
    <inkml:brush xml:id="br0">
      <inkml:brushProperty name="width" value="0.05" units="cm"/>
      <inkml:brushProperty name="height" value="0.05" units="cm"/>
      <inkml:brushProperty name="color" value="#ED1C24"/>
      <inkml:brushProperty name="fitToCurve" value="1"/>
    </inkml:brush>
  </inkml:definitions>
  <inkml:trace contextRef="#ctx0" brushRef="#br0">651 827 666 0,'0'0'161'0,"0"0"-83"16,0 0 15-16,0 0 6 16,0 0-42-16,0 0-41 15,0 0-11-15,-47 116 31 16,5-44 26-16,4-1-48 0,3-2 11 16,7-9-9-16,6-14-16 15,8-14 21-15,9-16-21 16,5-10 0-16,0-3 13 15,0-3-9-15,0 0 4 16,0 0 48-16,5-40-14 16,28-38-2-16,11-31-40 15,16-21 0-15,7-16 6 16,-4-17-6-16,-2-6 0 16,-10 6-3-16,-10 23 12 15,-10 43-13-15,-11 42 4 0,-10 35 0 16,-4 20-16-1,-3 24 14-15,0 59-17 0,0 51 12 16,4 37 14-16,2 9-4 16,1-8-3-16,2-18 0 15,1-26-7-15,-1-16 7 16,1-17-37-16,-2-26-51 16,-11-18-83-16,0-19-62 15,-27-22-111-15</inkml:trace>
  <inkml:trace contextRef="#ctx0" brushRef="#br0" timeOffset="1786">0 1135 378 0,'0'0'153'16,"0"0"-81"-16,0 0-50 15,168 0 110-15,-3-20-8 16,54-17-78-16,26-3-2 15,13-4 10-15,-11 13-31 16,-27 6 11-16,-30 5-28 16,-37 2 0-16,-45 7 40 15,-36 6-35-15,-34 1 8 16,-22 4-6-16,-16 0-7 16,0 0 17-16,0 0-4 15,0 0-17-15,-3 0 21 16,-22 0-14-16,-16 0-1 0,-22 0-2 15,-11 0 1-15,5 4-11 16,4 10 4-16,15 2 0 16,12 2-4-16,13-4 4 15,17 1 0-15,8 0-6 16,0 6-10-16,16-3 15 16,36-4-19-16,11-14 20 15,7 0 17-15,0-3-11 16,-6-22-6-16,-14 1 5 15,-12 2 1-15,-16 5 10 16,-11 11-3-16,-11 3 3 16,0 3 30-16,0 0-46 15,0 0-9-15,-11 47 5 16,-11 21 4-16,-3 29 27 0,3 5-27 16,6 7 1-16,7 0 13 15,2-1-10-15,1-7-4 16,0-7 0-16,-2-5 4 15,0-18-3-15,2-11-1 16,-2-14 0-16,5-18 0 16,0-10 0-16,3-13 0 15,0-5-1-15,-3 0 5 16,-2 0 18-16,-9 0-22 16,-5-31 1-16,0-20-4 15,3-12 3-15,10-20-2 16,6-17-4-16,0-12-11 15,44-8 14-15,17 0-16 0,21 0 11 16,14 11-8-16,8 12 16 16,4 19-7-16,-6 22 4 15,-17 19 3-15,-14 8-3 16,-24 20 3-16,-12 6 0 16,-15 3-8-16,-4 0 6 15,-7 14-3-15,1 18 4 16,-7 5-9-16,-3 9 5 15,0 9 5-15,0-4 0 16,0-3 1-16,0-2 2 16,0-9-3-16,0-11 0 15,0-9 2-15,6-6-3 0,-3-7 1 16,7-4 0 0,9 0-4-16,12-9 20 0,21-29-16 15,4-16 0-15,4-5 8 16,-5-3-3-16,-14 3-5 15,-6 1 0-15,-13 5 24 16,-16 4-18-16,-6 6 8 16,0 13 5-16,0 15-9 15,-6 5-3-15,-4 10-7 16,-5 0-4-16,2 4-10 16,-6 47 14-16,-9 18 0 0,6 17 0 15,3 0 6 1,19-9-11-16,0-12 5 0,3-16 0 15,28-15-15-15,10-14 17 16,0-16-2-16,5-4 0 16,-2 0 4-16,3-27 5 15,5-17-9-15,-5-9 0 16,-9-7 7-16,-13 1 2 16,-12 3-9-16,-7 5 0 15,-6 6 5-15,0 8 8 16,0 17-13-16,0 11 0 15,0 9-4-15,-13 0-2 16,-6 40-6-16,-6 26 8 16,0 20 8-16,9-1 1 0,16-8-5 15,0-14 0-15,3-14-11 16,32-17 13 0,6-18-2-16,11-14 0 0,-2 0 8 15,7-12 1-15,1-22-9 16,-5-9 0-16,4-6 8 15,-5-2-1-15,-5-3-7 16,-3 0 0-16,-8 10 2 16,-8 13-2-16,-12 11 0 15,-3 14 0-15,-1 6-9 16,1 0 1-16,3 0 6 16,-1 21-1-16,-5 9 3 15,-4 5-4-15,0-7 4 0,-1-10 0 16,1-5 1-1,-4-9 6-15,1-4-7 0,-3 0 0 16,0 0 1 0,0 0 23-16,0-22-24 0,0-11 1 15,-16-6 1-15,-1 5 5 16,-10 5-13-16,8 11 6 16,0 12-6-16,7 6-14 15,-10 0 17-15,-8 32 3 16,-4 31-1-16,2 9 6 15,16 2-10-15,16-5 4 16,0-18-4-16,13-8-4 0,15-15 9 16,4-13 0-16,7-15-6 15,2 0 18 1,6-31-8-16,-6-21-4 0,-2-14 7 16,-7-14 3-16,-4-5-10 15,-9-19 0-15,1 2 28 16,-9-4-23-16,-3 0 7 15,-2 20-12-15,-6 17 11 16,0 27 6-16,0 25-5 16,0 14-8-16,0 3-4 15,-3 26-24-15,-19 48 24 16,-1 26-9-16,1 20 24 16,9-3-16-16,13-5 1 15,0-8-17-15,16-5-8 16,28-16-103-16,30-21-90 0,28-21-70 15,11-27-255-15</inkml:trace>
  <inkml:trace contextRef="#ctx0" brushRef="#br0" timeOffset="2160">4876 168 602 0,'0'0'151'0,"0"0"-56"16,0 0 9-16,54-145-23 0,-18 130-28 15,-3 7-45-15,9 8-4 16,2 0 18-16,-6 17-19 16,1 35-3-16,-14 19 39 15,-12 24-28-15,-13 7 46 16,0 1-25-16,-6-6-25 15,-26-11 33-15,-4-12-26 16,5-5-5-16,-1-6 15 16,4-3-22-16,12-6 12 15,-1-3-14-15,14-5 4 16,3-8-4-16,0-4 0 16,0-5 0-16,20 2-8 15,-1 1-13-15,-3-1-52 16,-10 6-87-16,-6 0-54 15,0 4-58-15,-6-1-243 0</inkml:trace>
  <inkml:trace contextRef="#ctx0" brushRef="#br0" timeOffset="2505">4966 1638 465 0,'0'0'170'0,"0"0"-34"16,0 0-13-16,0 0 31 15,0 0-62-15,0 0-18 16,82-77 3-16,-82 63-12 16,0 2-5-16,0 4-55 15,0 2 9-15,0 3-28 16,0 3 13-16,0 0-2 0,0 3-2 16,0 17 10-16,0 2-3 15,15-4-2-15,23-4 0 16,0-8 15-16,7-6-15 15,-7 0 0-15,-6-6 11 16,-9-16-8-16,-12-7 26 16,-3-3-10-16,-8 4-19 15,0-4 24-15,-14 7-24 16,-33 5-16-16,-26 8-7 16,-26 12-92-16,-18 0-101 15,-14 0-142-15,-1 20-272 16</inkml:trace>
  <inkml:trace contextRef="#ctx0" brushRef="#br0" timeOffset="2857">1140 1498 17 0,'0'0'658'0,"0"0"-557"0,0 0-59 15,0 0 34-15,0 0 33 16,0 0-75-16,201 35 67 16,93-24 15-16,85-11-56 15,47 0 9-15,31 0-58 16,-6 0-5-16,-23 0 0 15,-40 0 2-15,-67 0-11 16,-67 11 3-16,-63 7 0 16,-58 1 2-16,-54 0-2 15,-43-4-17-15,-36 3-77 16,-36 5-85-16,-77-3-23 16,-68 2-243-16</inkml:trace>
  <inkml:trace contextRef="#ctx0" brushRef="#br0" timeOffset="3103">1514 1941 576 0,'0'0'207'0,"179"0"-204"16,46 0 123-16,77 0 116 15,70 0-84-15,48 0-69 16,11-19-27-16,-5-2-36 15,-41 7 4-15,-55 0-26 16,-66 8 0-16,-68 3 22 16,-62 3-26-16,-55 0 0 15,-48 0 0-15,-26 0-37 0,-10 3-82 16,-61 17-209-16,-39-3-196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23:49.084"/>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15174 6085 315 0,'0'0'232'0,"0"0"-162"16,0 0-7-16,0 0 34 15,0 0 3-15,-6-149 38 16,-13 109-30-16,0-9-22 15,3-5-27-15,-1-1 8 16,0-1-18-16,-7 1-10 16,-4 4-10-16,-10 8 2 15,-15 0-8-15,-15 8-4 0,-15 13-7 16,1 7 3-16,-9 13 4 16,4 2-4-16,4 0-5 15,3 0-6-15,8 14 0 16,2 9-3-16,-3 3 4 15,3 11 3-15,-3 5-6 16,0 7 5-16,-7 14 2 16,2 3 0-16,-6 11-1 15,15 9 5-15,8-1-4 16,14 4 2-16,12 5 2 16,10 3 2-16,9 10-5 15,13 7 0-15,3 3 0 16,0-3-5-16,38-5 5 15,9-9-5-15,16-11-1 0,17-1 0 16,16-5 3 0,14-11-7-16,17-4 2 0,20-22 5 15,21-15-4-15,20-19-2 16,12-12-1-16,6-12-1 16,-2-33-3-16,-7-12 3 15,-10-18-2-15,-22 4-4 16,-32 0 5-16,-21-4 2 15,-24 4 0-15,-21-10 2 16,-19 2 2-16,-17-10-4 16,-20-6 4-16,-11-8-2 15,-17-11 1-15,-43-11-3 0,-29-10 0 16,-25-11-2 0,-26-2 2-16,-15 10-1 0,-10 17 1 15,9 19 2-15,16 19-2 16,19 20-2-16,16 18 2 15,9 19-1-15,-1 26-4 16,-21 12-2-16,-22 53 3 16,-16 30-9-16,-18 19-27 15,5 12-53-15,11 2-68 16,12-16-257-16</inkml:trace>
  <inkml:trace contextRef="#ctx0" brushRef="#br0" timeOffset="-28156">1213 1599 542 0,'0'0'162'0,"0"0"-60"15,0 0-53-15,0 0 46 16,0 0 16-16,0 0-71 16,-29-3-7-16,29 3-33 15,0 0 5-15,0 0-5 16,26 0 9-16,27 0-9 16,40 0 25-16,34 0-15 15,41 0 12-15,29 0-22 16,29 0 0-16,24 0-1 15,14 0 1-15,16 0 0 16,9 0 0-16,0 8 3 0,4 7 2 16,18-4-5-16,16 1 0 15,28-12 1-15,30 0-1 16,8 0 0-16,-1 0-4 16,-23 0 9-16,-23 0 1 15,-32 0-6-15,-12-6 0 16,-10-8 4-16,-26 0-4 15,-8 2 0-15,-24 4 6 16,-14 2-4-16,-25 3 13 16,-27 3-15-16,-20 0 0 15,-27 0 5-15,-19 0-5 0,-12 0 0 16,-18 9-1 0,-12 2 5-16,-12-2-7 0,-7-4 3 15,-6 1 0 1,-2-3 2-16,-5-3-2 0,-12 0-9 15,-10 0-8-15,-6 0-59 16,0 0-20-16,-6 0-48 16,-27 0-213-16</inkml:trace>
  <inkml:trace contextRef="#ctx0" brushRef="#br0" timeOffset="-26281">1356 1679 167 0,'0'0'166'16,"0"0"-72"-16,0 0-19 16,0 0 39-16,0 0-40 0,0 0 1 15,-32-17-12-15,32 14-35 16,0 3 22-16,0-3-11 15,0 3 0-15,0-3 24 16,0 3-36-16,0 0-5 16,0 0 7-16,0 0-15 15,0 0 9-15,0 0-13 16,0 0-8-16,0 0 27 16,0 0-24-16,0 0 14 15,0 0-14-15,0 0 0 16,0 0-2-16,0 20-3 15,-9 20 0-15,-10 15 47 0,0 13-20 16,-1 10-12-16,-2 13 19 16,3 9-16-16,3 0 13 15,4 1-14-15,-1-2-15 16,3-2 32-16,-2 3-28 16,-2-3 1-16,9-8 1 15,-6 0-4-15,5-3 9 16,0-1-13-16,-7-2 1 15,1-6 20-15,2-9-19 16,1-10-2-16,2-12 2 16,7-15 4-16,0-16-6 15,0-10 0-15,0-5 0 16,0 0 2-16,0 0-1 0,0 0-1 16,0 0 8-1,0 0-7-15,0 0 12 0,0 0-13 16,0 0 2-16,0 0-1 15,3 0-1-15,29 0 0 16,20-16 3-16,14 2 2 16,3-1-2-16,8 2-3 15,11 8 0-15,14 0 4 16,16-1-4-16,16 4-2 16,9-1-1-16,-4-1 2 15,14 4-8-15,9 0 6 16,6 0 3-16,16 0-7 0,-6 0 7 15,-7 0 0 1,-14 4-2-16,-20 1 9 0,-17 1-11 16,-12 3 4-16,0-4 0 15,9-2-4-15,26-3 5 16,28 0-1-16,30 0 0 16,15 0 2-16,13 0-4 15,-7 0 2-15,-10 0 0 16,-20 3-7-16,-30 0 9 15,-29 0-2-15,-12-3 0 16,-6 0 0-16,5 0 4 16,16 0-4-16,10 0 0 15,13 0 0-15,9 0 1 16,4-3-1-16,-1 3 0 16,-12 0 6-16,-16 0-12 0,-3 0 6 15,-3-3 0-15,6 3-4 16,9-3 4-16,13-4 0 15,14 6-3-15,8-3 10 16,0 2-8-16,-12 2 1 16,-10 0 0-16,-9 0 1 15,-10 0-1-15,0 0 0 16,-16 0-1-16,-6 0 8 16,-12 0-13-16,-5 0 6 15,5 6 0-15,-7-1-4 16,-8 4 4-16,-17-4 0 15,-23-2-2-15,-22-3 8 0,-18 0-7 16,-11 0 1 0,-3 0 0-16,-3 0 12 0,0 0-7 15,0 0 0-15,0 0 1 16,0 0-4-16,0 0 20 16,2 0-17-16,-2 0-4 15,8-11 41-15,-2-20-30 16,0-12 0-16,-3-12-11 15,-3-7 4-15,0-16 2 16,0-2-7-16,0-13 0 16,0-9 1-16,0-9-1 15,0-6 0-15,0-6 0 16,7 12 6-16,-7 12-6 16,0 17 0-16,0 19 0 15,0 6-2-15,-10 6 2 0,-2 5 0 16,-7 6-1-16,0 9-9 15,-11 5-5-15,-11 15-70 16,-23 11-91-16,-21 0-160 16,-30 0-453-16</inkml:trace>
  <inkml:trace contextRef="#ctx0" brushRef="#br0" timeOffset="-25223">1940 3794 730 0,'0'0'200'16,"0"0"-64"-16,0 0-2 16,0 0-2-16,0 0-68 15,0 0-18-15,-86-68-43 16,61 102 5-16,-10 18 2 0,4 7-3 15,12 10-6-15,8-8 1 16,11-1 2-16,0-6 2 16,27-12-6-16,14-4 0 15,6-15 2-15,3-9 1 16,8-14-3-16,2 0 5 16,1-12-4-16,-4-25 20 15,-10-9 8-15,-11-7-12 16,-8-10 28-16,-9-9-37 15,-12-2 4-15,-7 2-6 16,-4 13 1-16,-33 12-7 16,-18 13 0-16,4 18 0 15,10 9-8-15,7 7 8 16,15 3-36-16,8 34-71 16,11 12-56-16,3 6-82 0,52-7-239 15</inkml:trace>
  <inkml:trace contextRef="#ctx0" brushRef="#br0" timeOffset="-24660">3640 3835 511 0,'0'0'320'0,"0"0"-211"0,0 0-1 16,0 0 12-16,0 0-37 15,0 0-35-15,53-91-28 16,-12 73-9-16,1 1 31 16,-4-1-11-16,-6 4-12 15,-4 2 28-15,-14 7-36 16,-8-1 11-16,-6 6 1 15,0 0-13-15,0 0 5 16,0 0-15-16,0 0 0 16,0 35-11-16,0 16 23 15,-3 15-8-15,-11 9 3 16,3 4-4-16,0 2 12 0,2-4-15 16,4-14 5-1,0-6-1-15,5-26-1 0,0-5-3 16,-3-14 0-16,3-10 5 15,-3-2 2-15,0 0-7 16,-7 0 0-16,-8 0 23 16,-1 0-18-16,-3 0-5 15,6-6 0-15,3 3 5 16,7 3-5-16,6 0 0 16,0-3 0-16,0 1-8 15,0 2 8-15,35-13-3 16,21-3 2-16,34-10 2 0,23-2-11 15,24-1 2 1,15 3-84-16,4 6-67 0,-16 6-276 16</inkml:trace>
  <inkml:trace contextRef="#ctx0" brushRef="#br0" timeOffset="-24171">5733 3857 617 0,'0'0'141'0,"0"0"-18"16,0 0-24-16,0 0-35 15,0 0 43-15,0 0-55 16,106-71-16-16,-72 65 16 16,1 6-25-16,0 0 1 15,-7 0-11-15,-6 20-17 16,-5 12 12-16,-17 7-12 15,0 10 0-15,-17 9 8 0,-27 0-5 16,-7-2-3-16,4-13 1 16,5-6 2-1,14-11 4-15,12-12-7 0,6 0 0 16,10-8 0-16,0 2 2 16,0-2-2-16,7 0 0 15,46-4 2-15,43-2 16 16,38 0-18-16,18-2-6 15,-3-10-78-15,-28 4-242 16,-29 2-545-16</inkml:trace>
  <inkml:trace contextRef="#ctx0" brushRef="#br0" timeOffset="-23640">8247 3703 141 0,'0'0'509'16,"0"0"-397"-16,0 0-14 0,0 0-1 15,0 0 5 1,171-84-36-16,-133 77-25 0,3 4 19 16,-3 3-28-16,1 0-16 15,-5 0 11-15,-5 20-27 16,-4 11 0-16,-9 6 4 16,-13 2 4-16,-3 3-6 15,-22 0-2-15,-38 1 0 16,-14 0 13-16,2-5-11 15,12-10 6-15,24-8-8 16,27-11 3-16,9-3-11 16,0 2 8-16,9-2 0 15,29-1 14-15,4 1-14 16,5 3 17-16,1-1-1 16,0 7-15-16,-1 5 16 0,-3 5-17 15,-6 3 0 1,-8 10 0-16,-15-1 0 0,-11-5 0 15,-4-1 0-15,-7-9 2 16,-41-7 3-16,-18-6-5 16,-19-7-35-16,-14-2-122 15,-10 0-174-15</inkml:trace>
  <inkml:trace contextRef="#ctx0" brushRef="#br0" timeOffset="-23116">7296 1719 214 0,'0'0'515'15,"0"0"-333"-15,0 0-48 16,0 0-3-16,0 0 20 16,0 0-97-16,-16-86-32 15,16 100-22-15,0 44 0 16,0 25 18-16,-9 23 14 16,-1 14-7-16,1 14 38 15,-7 15-59-15,2 14 13 16,3 11-4-16,-6-5-11 15,9-13 17-15,0-18-19 16,8-18 0-16,0-17 4 0,0-17-3 16,0-18-1-16,0-20 0 15,8-15-35-15,-2-8-66 16,-4-8-134-16,-2-8-208 16</inkml:trace>
  <inkml:trace contextRef="#ctx0" brushRef="#br0" timeOffset="-22561">4778 1885 453 0,'0'0'203'0,"0"0"-48"16,0 0-10-16,0 0 28 15,0 0-56-15,0 0 9 16,0-121-81-16,0 121-36 15,0 0-6-15,0 41 5 16,0 25-8-16,-5 34 39 16,-1 17 5-16,1 11 8 15,2 21-40-15,3 17-9 16,0 8 19-16,0 1-17 16,0-15-5-16,11-20 0 0,3-14 1 15,-8-17-2-15,-6-16 1 16,0-18-77-16,0-29-123 15,-12-23-272-15</inkml:trace>
  <inkml:trace contextRef="#ctx0" brushRef="#br0" timeOffset="-22014">3179 1768 454 0,'0'0'223'15,"0"0"-45"-15,0 0-25 16,0 0 29-16,0 0-72 16,0 0-28-16,-3-81 4 15,3 81-55-15,-3 0-12 16,3 18-19-16,-10 41 0 16,-9 39 12-16,-9 36 19 15,-3 21-22-15,-2 16 32 16,11 18-41-16,9-3 9 15,13-12-9-15,0-22 3 0,22-30 0 16,19-24-3 0,0-21-16-16,-5-14-67 0,-23-17-212 15,-13-15-354-15</inkml:trace>
  <inkml:trace contextRef="#ctx0" brushRef="#br0" timeOffset="-20528">9511 1645 309 0,'0'0'173'0,"0"0"-108"15,0 0 1-15,0 0-24 16,0 0 3-16,0 0 22 0,113-3-46 15,-55 3 24 1,19 0 29-16,21 0-28 0,7 3 23 16,5-3-30-16,-2 0 0 15,-12 0 12-15,-20 0-34 16,-15 0 10-16,-20 0-12 16,-16 0-15-16,-16 0 18 15,-5 0-18-15,-4 0 0 16,0 0 6-16,0 0 2 15,0 0-8-15,0 0 0 16,0 0 0-16,0 0-1 16,0 0 1-16,0 0 0 15,0 0 9-15,0 0-1 16,0 0-3-16,0 0 6 16,0 0-8-16,0 0 23 0,0 0-24 15,0 0-1-15,0 0 9 16,0 0-4-16,0 0-9 15,0 0 3-15,0 0 0 16,0 0-5-16,0 0 5 16,0 0-4-16,0 2-5 15,0 22 14-15,0 8-5 16,0 9 27-16,-13 3-25 16,0 4 26-16,-2 4-8 15,-1-1-9-15,3 1 10 16,7 2-15-16,3-2-4 15,3-4-2-15,0 1 0 0,0-1-14 16,6-2-53 0,4-6-277-16,-10-3-620 0</inkml:trace>
  <inkml:trace contextRef="#ctx0" brushRef="#br0" timeOffset="-14656">2200 2171 659 0,'0'0'186'15,"0"0"-46"-15,0 0 14 16,0 0-57-16,0 0-54 0,0 0-33 15,0 0 3-15,0 19-11 16,0 25 44-16,11 10 18 16,-5 3-33-16,0 7-1 15,1 1 0-15,-1-2-15 16,-3-6 4-16,-3-10-18 16,0-11 3-16,0-16 4 15,0-12-7-15,0-8-1 16,0 0 7-16,0 0-5 15,0 0 22-15,0-22-3 16,-6-16-15-16,-4-11 2 16,1-13-8-16,3-21 0 0,6-17 1 15,0-14 3 1,0-4-3-16,0 18-1 0,12 24 0 16,1 27-5-16,-1 23 5 15,7 11-2-15,7 9-4 16,16 6-24-16,11 0-6 15,14 0-58-15,0 15-85 16,-7 22-21-16,-21 9-84 16,-25 8-194-16</inkml:trace>
  <inkml:trace contextRef="#ctx0" brushRef="#br0" timeOffset="-14456">2305 2496 541 0,'0'0'100'0,"0"0"-39"0,0 0 51 15,0 0-27-15,0 0-45 16,173-59-16-16,-107 49 0 16,3 5-22-16,-4 5-2 15,-15 0-97-15,-15 0-273 16</inkml:trace>
  <inkml:trace contextRef="#ctx0" brushRef="#br0" timeOffset="-13891">3671 2563 494 0,'0'0'223'0,"0"0"-115"15,0 0 12-15,0 0 18 16,0 0-37-16,0 0-40 0,13-75 24 15,-13 75-34 1,0 0-19-16,3 0-9 0,3 0-19 16,2 8 8-16,3 20-6 15,3 18 12-15,-1 0 7 16,-4 12-24-16,1-1 13 16,-4-8-1-16,-3-6-10 15,-3-15 9-15,0-10-12 16,0-10 0-16,0-5 9 15,0-3-6-15,0 0 0 16,0-3 25-16,0-25-8 16,0-18-5-16,-9-15-15 15,2-21 0-15,7-21 9 16,0-17-9-16,0-3 0 0,3 5-1 16,16 24 7-16,-3 28-9 15,0 29 3-15,0 23 0 16,-1 14-8-16,12 0 4 15,4 0-17-15,7 23-17 16,3 19-42-16,0 13-45 16,-15 14-76-16,-19 14-73 15,-7 11-108-15</inkml:trace>
  <inkml:trace contextRef="#ctx0" brushRef="#br0" timeOffset="-13730">3754 2745 445 0,'0'0'163'0,"0"0"-105"16,0 0 85 0,0 0-52-16,0 0-48 0,0 0 9 15,143-85-34-15,-56 56-10 16,7 4-8-16,-4 7-114 16,-18 15-520-16</inkml:trace>
  <inkml:trace contextRef="#ctx0" brushRef="#br0" timeOffset="-12435">8090 2403 611 0,'0'0'317'0,"0"0"-219"16,0 0 53-16,0 0 2 16,0 0-29-16,0 0-39 15,36-67-43-15,-33 67-1 16,0 0-22-16,-3 0-19 0,0 26 17 15,0 11-15 1,0 15 18-16,0 2-11 0,0 6-6 16,0 9 9-16,0-4-12 15,0 2 2-15,0-8 7 16,0-10-6-16,0-15-3 16,0-14 1-16,0-14 3 15,0-6 4-15,0 0-6 16,0-8 8-16,0-27 36 15,0-27-45-15,0-22 8 16,3-7-6-16,10-15 1 16,3-5-1-16,2-10-3 15,11 7 0-15,2 20-5 16,8 22 5-16,-1 27-7 0,3 21-5 16,3 16-18-1,2 8 5-15,-2 2-28 0,-13 33-45 16,-15 25-42-16,-16 3-173 15,0 12-218-15</inkml:trace>
  <inkml:trace contextRef="#ctx0" brushRef="#br0" timeOffset="-12284">8300 2594 445 0,'0'0'464'0,"0"0"-387"0,0 0 120 16,0 0-21-1,206-75-132-15,-154 67-44 0,5 8-4 16,-7-3-139 0,-12 3-307-16</inkml:trace>
  <inkml:trace contextRef="#ctx0" brushRef="#br0" timeOffset="-4764">5663 2442 638 0,'0'0'170'16,"0"0"-96"-16,0 0 5 16,0 0 10-16,0 0-30 15,0 0-11-15,0-20-27 16,0 20-12-16,0 9-3 15,0 26 5-15,0 16 41 16,0 10-18-16,0-5-17 16,0 7 10-16,0-6-6 0,0-6-13 15,0-2-4 1,0-9 2-16,0-8 0 0,0-12-1 16,3-15-4-16,0-2 1 15,0-3 11-15,-3 0 32 16,0 0 9-16,0-17-7 15,0-18-15-15,0-16-22 16,-6-12 7-16,0-20-2 16,6-11-7-16,0-18-8 15,0-8 1-15,0 4 1 16,9-2-2-16,10 23 1 16,1 30-1-16,-1 23 0 15,0 21-1-15,6 9 0 16,4 6-3-16,5 6-2 15,8 0-6-15,-4 18-31 0,-6 17-35 16,-4 4-47-16,-9 13-65 16,-13 5-50-16,-6 6-49 15,0 3-285-15</inkml:trace>
  <inkml:trace contextRef="#ctx0" brushRef="#br0" timeOffset="-4571">5658 2628 518 0,'0'0'126'16,"0"0"-71"-16,0 0 42 16,0 0 10-16,0 0-25 15,0 0-14-15,88 0 2 0,-25-20-20 16,4-3-15 0,-7 1-13-16,-8 4-22 0,-21 10-3 15,-12 8-87-15,-19 0-121 16,0 6-164-16</inkml:trace>
  <inkml:trace contextRef="#ctx0" brushRef="#br0" timeOffset="1154">6254 3934 487 0,'0'0'245'0,"0"0"-149"0,0 0-7 16,0 0 19-16,17-145 11 15,-17 105 1-15,0 2-46 16,-8-4-11-16,-17-1-19 15,-10 0-20-15,-2 6-12 16,-1 3 25-16,-1 5-6 16,-2-3-15-16,0 10 0 15,2 4-4-15,-2 10-1 16,-6 8 4-16,-5 0-9 16,-11 6-3-16,-6 31-1 15,-5 17-2-15,0 12 1 16,8 8 5-16,6-3-1 0,13-4-3 15,11-2 1 1,14 3-1-16,6 13 0 0,10 1 1 16,6 5-1-16,0-8 1 15,0 4-2-15,35 0 0 16,13 3 0-16,9-9-1 16,6-8 4-16,10-9-3 15,0-15 0-15,7-7-1 16,2-13 2-16,1-7-1 15,2-12 3-15,-8-6-3 16,-3 0 1-16,-5-24-1 16,-3-15 5-16,5-19-1 15,-2-13-4-15,-2-3 7 16,-4-12 3-16,-12-8 10 0,-15-3-7 16,-14-15 3-16,-16-5-2 15,-6-1 3-15,-13 4-1 16,-35 11 2-16,-18 12-4 15,-19 14 0-15,-24 20-12 16,-18 13-3-16,-16 27 0 16,-3 17-2-16,6 0-1 15,22 26 2-15,24 19-2 16,20 13-41-16,17 16-54 16,10 12-43-16,2 6-139 15,7-1-244-15</inkml:trace>
  <inkml:trace contextRef="#ctx0" brushRef="#br1" timeOffset="51639">11318 840 10 0,'0'0'556'0,"0"0"-444"15,0 0-32-15,0 0 24 16,0 0-15-16,0 0-21 16,0-165 7-16,-45 137-43 15,-18-7 9-15,-22 4 8 16,-25 0-33-16,-22-4 17 15,-18-8-18-15,-15 1-8 16,-6 0 26-16,-5-8-32 16,2 8 8-16,2-5-9 0,1 5 6 15,-7 1 1 1,-7 5-7-16,-15 1 0 0,-15 3-8 16,-24 7 12-16,-22 4-6 15,-24 10 2-15,-10 5 0 16,-1 6-4-16,10 0 4 15,10 0 0-15,18 0 1 16,17 10-1-16,9 0 0 16,7 5 0-16,-4 5 0 15,-12 6-5-15,-13 2 5 16,-9 9 0-16,-17 6 3 16,-12 6-1-16,12 5-2 15,3-2 0-15,23 2 5 16,21-2-12-16,8-1 7 15,13 3 0-15,8-1 1 0,11 0 4 16,12 8-5-16,3 4 0 16,7 6 3-16,4 12-5 15,-1 3 2-15,3 11 0 16,9 6-3-16,10 6 6 16,11-3-3-16,6 3 0 15,9-1 0-15,9 7 0 16,12 5 0-16,8 5 0 15,9 7 16-15,8 5-12 16,13 0-4-16,14-3 0 0,6 1 2 16,6-4 13-1,2-5-15-15,2-3 0 0,2-9 39 16,1-5-36-16,0 0 12 16,6 5 6-16,-5 0-16 15,8 1 26-15,7-1-30 16,5-2 2-16,7-9 13 15,0 0-12-15,7-9-1 16,24 1-3-16,10-10 6 16,20-2 8-16,18-4-14 15,33-1 0-15,28-6 8 16,37-9 1-16,27-6-8 16,24-6 2-16,24-8-2 15,7 5 22-15,2-5-23 16,-3 3 0-16,-16 9 5 0,-17-1-4 15,-2 9-1-15,-5 5 0 16,7-5 4-16,11-3 0 16,17-8-4-16,25-18 0 15,2-14 0-15,5-20 3 16,-9 0-4-16,-9-17 1 16,-4-16 0-16,7 0 1 15,7-5-1-15,15 5 0 16,23 4 15-16,2 15-8 15,4 8-7-15,-7 6 0 16,-12 0 0-16,-3 26 10 16,-4 0-8-16,-15-1 5 0,-6-25 5 15,-1-6-3 1,-6-65-4-16,5-37-5 0,5-27 0 16,-16-8 8-16,-16 6-8 15,-33 9 0-15,-28 12 10 16,-16 3-7-16,-12 1 3 15,0 2 4-15,-1-3-9 16,-2 2 15-16,-7-3-15 16,-9-7-1-16,-4-13 7 15,-12-9-5-15,-3-6-2 16,-5-2 0-16,-11 8 0 16,-15-9-2-16,-24-5 2 15,-25-11 0-15,-29-21 1 0,-9-11 0 16,-54-7-2-16,-51-5-1 15,-47 2 1-15,-57 1-13 16,-62 6 14-16,-53 9 0 16,-56 11-9-16,-57 23-14 15,-36 28-6-15,-28 38-29 16,-1 49-78-16,29 35-118 16,28 10-294-16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48:58.654"/>
    </inkml:context>
    <inkml:brush xml:id="br0">
      <inkml:brushProperty name="width" value="0.05" units="cm"/>
      <inkml:brushProperty name="height" value="0.05" units="cm"/>
      <inkml:brushProperty name="color" value="#3165BB"/>
      <inkml:brushProperty name="fitToCurve" value="1"/>
    </inkml:brush>
  </inkml:definitions>
  <inkml:trace contextRef="#ctx0" brushRef="#br0">290 500 795 0,'0'0'180'0,"0"0"12"15,0 0-27-15,0 0-37 16,0 0-47-16,0 0-23 16,0-146-17-16,0 146-8 15,0 0-3-15,0 0-12 16,-4 0-4-16,-2 0-10 15,-10 43-2-15,-12 18 11 0,-11 18-12 16,-5 7 2-16,3 6 5 16,3 1-7-16,2-1 6 15,17 3-7-15,13-10 3 16,6-10-4-16,19-12 1 16,29-18-15-16,22-16-15 15,19-20-48-15,9-9-22 16,7 0-69-16,-12-20-120 15,-33 0-53-15,-26 2-233 16</inkml:trace>
  <inkml:trace contextRef="#ctx0" brushRef="#br0" timeOffset="433">601 969 137 0,'0'0'446'16,"0"0"-317"-16,0 0 23 15,0 0 1-15,0 0-27 16,0 0 0-16,-3-65-36 16,-4 65-15-16,4 0-16 15,0 0-26-15,0 0 6 16,3 0-26-16,-6 0-10 16,-1 10 7-16,1 22-6 15,0 9-4-15,2-2 4 16,4 1-3-16,0-3-1 0,19-5 0 15,16-9 0-15,6-9 1 16,7-14 1-16,6 0-2 16,1-11 5-16,-5-27-3 15,-12-5 6-15,-9-2-7 16,-17-7 0-16,-12 2 31 16,0 1-18-16,-12 2-5 15,-26 11-5-15,-11 7-1 16,5 9 3-16,-3 12-6 15,6 8 2-15,3 0-8 16,10 2 6-16,8 30-19 16,7 11-35-16,13 16-30 15,0 10-58-15,0-6-131 16,3-3-31-16,27-15-499 16</inkml:trace>
  <inkml:trace contextRef="#ctx0" brushRef="#br0" timeOffset="655">1138 1141 721 0,'0'0'161'0,"0"0"-3"15,0 0 13-15,0 0-55 16,0 0-46-16,0 0-33 16,0 10-15-16,-25 23 31 15,-17 6-32-15,-9 5-7 16,-2-2-13-16,-2-7 3 15,5-4-8-15,15-5-17 0,13-12-67 16,11-8-90-16,11-6-140 16,3-14-307-16</inkml:trace>
  <inkml:trace contextRef="#ctx0" brushRef="#br0" timeOffset="914">1418 712 742 0,'0'0'205'0,"0"0"-38"16,0 0 2-16,0 0-45 15,0 0-54-15,0 0-24 16,-3-37-25-16,3 68-14 0,0 12 40 16,0 6-22-16,0-4-9 15,0 1 1-15,3-6-12 16,5-2 3-16,3-4-8 15,-2-3 1-15,-2-3-9 16,-4-2-42-16,6-9-39 16,-3-3-68-16,7-5-153 15,3-9-173-15</inkml:trace>
  <inkml:trace contextRef="#ctx0" brushRef="#br0" timeOffset="1200">1731 63 671 0,'0'0'192'0,"0"0"-61"16,0 0 61-16,0 0-48 16,0 0-105-16,0 0 0 15,42 42 43-15,25 26-31 16,3 16-22-16,-10 11-14 15,-10 2 11-15,-14 9-15 16,-17-4-7-16,-6 4 13 16,-13 0-17-16,0-6 1 15,0 0-2-15,-13-8 1 0,-23-10-22 16,-8-4-34 0,-19-12-105-16,-20-6-214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35:07.974"/>
    </inkml:context>
    <inkml:brush xml:id="br0">
      <inkml:brushProperty name="width" value="0.05" units="cm"/>
      <inkml:brushProperty name="height" value="0.05" units="cm"/>
      <inkml:brushProperty name="color" value="#177D36"/>
      <inkml:brushProperty name="fitToCurve" value="1"/>
    </inkml:brush>
  </inkml:definitions>
  <inkml:trace contextRef="#ctx0" brushRef="#br0">0 223 717 0,'0'0'91'0,"0"0"-52"0,0 0 67 16,0 0 31-16,0 0-77 16,0 0-46-16,63-8 29 15,4-9 11-15,20-6-2 16,10-6-19-16,4-2-23 15,9-1 5-15,-12 2-15 16,-20 3 0-16,-23 10 0 16,-23 6 0-16,-23 11-35 15,-9 0-84-15,0 0-59 16,-6 11-7-16,-16 9-37 16,0 0-324-16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34:41.396"/>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8385 994 859 0,'0'0'80'15,"0"0"-70"-15,0 0 37 16,0 0 37-16,0 0-20 0,0 0-45 16,49 0 14-16,-11 0 1 15,9 0 7-15,11 0-10 16,2 0-6-16,0 0-6 16,-6 0-7-16,-16-1-2 15,-16-9-6-15,-6 5 10 16,-13-1 10-16,-3-3 12 15,0 1 1-15,0-10-12 16,-6-2-10-16,-19-3-4 16,-10 3-6-16,-4 6-2 0,4 3 2 15,7 6 5 1,12-1-1-16,10 3-4 0,6 3 0 16,0 0-1-16,0 0 3 15,0 0-7-15,32 0 0 16,13 19 1-16,8 5 1 15,1 7 2-15,-7-5-3 16,-8-4 1-16,-10 7 0 16,-14-6 1-16,-8 0 0 15,-7 2-1-15,0 0-1 16,-10 1-1-16,-24 1 2 16,-9-4 0-16,9-9-4 15,5 0-15-15,10-8-66 16,7 0-100-16,9-1-161 15,3-5-238-15</inkml:trace>
  <inkml:trace contextRef="#ctx0" brushRef="#br0" timeOffset="425">9387 889 855 0,'0'0'191'0,"0"0"-26"15,0 0-6-15,0 0-53 16,0 0-51-16,0 0-34 16,-4-6-11-16,-15 38-6 15,-7 10 16-15,1 10-1 16,6 8-11-16,6 0 2 16,10 3-5-16,3-9-2 0,0-8-2 15,25-12 0-15,13-13 3 16,17-14 1-16,11-7 5 15,5 0 8-15,1-25 3 16,-4-9-1-16,-8-4 0 16,-12 2 6-16,-7-13 2 15,-13 0 7-15,-12-5 1 16,-16-6-18-16,0-3 4 16,-16 0-10-16,-31 6-4 15,-5 17-1-15,-4 9-3 16,7 16-2-16,8 15-2 15,3 0-1-15,7 0-3 0,-1 12-10 16,1 13-49-16,8 10-51 16,1 5-23-16,-1 6-92 15,5-1-294-15</inkml:trace>
  <inkml:trace contextRef="#ctx0" brushRef="#br0" timeOffset="-1967">5806 926 788 0,'0'0'143'15,"0"0"-72"-15,0 0 64 16,0 0 1-16,0 0-40 15,0 0-49-15,14-120-17 0,-37 117-19 16,-3 1-1-16,-2 2-5 16,-7 0-4-16,1 5 0 15,-9 21 0-15,-1 6-1 16,2 2 2-16,9 3-2 16,9 3 0-16,18-4 0 15,6 2-1-15,0-1 1 16,22 0 0-16,17-2-4 15,8 5-7-15,1-3 9 16,-4 3 2-16,-8-5-2 16,-14-7 1-16,-10 9-2 15,-12-8 3-15,0 2 0 0,0 3 2 16,-28-8-2 0,-8 0 1-16,-8-12-1 0,-3-5 1 15,-2-3-1-15,-1-6-16 16,6 0-20-16,6 0-17 15,13-21-45-15,14 5-56 16,11-13-48-16,3-11-29 16,52-27-59-16</inkml:trace>
  <inkml:trace contextRef="#ctx0" brushRef="#br0" timeOffset="-736">6117 694 589 0,'0'0'184'16,"0"0"-63"-16,0 0 36 16,0 0 1-16,0 0-53 15,0 0-38-15,11-51-15 16,-11 51-22-16,0 0-18 16,0 8-12-16,2 35 1 15,-2 20 3-15,0 15 10 16,0 13-5-16,0 1 2 15,-13 5-2-15,-12 0-5 16,3-9-2-16,6-11 0 16,7-16-1-16,6-18-1 15,3-21 2-15,0-10-2 16,0-9-2-16,0-3-6 0,0-3 2 16,0-37 6-1,0-17 2-15,12-9-2 0,-5-6-9 16,-7 4 6-16,0 14 1 15,-4 11-5-15,-8 10 5 16,-1 20 2-16,7 5 1 16,6 4-1-16,0 4-2 15,0 0 2-15,0 0-6 16,12 0-4-16,36 0 4 16,24 0 6-16,18 0 2 15,9 0-2-15,-5 0 0 16,-8 0 0-16,-18 0 0 15,-21 0 0-15,-19 0 0 16,-18 0 1-16,-10 0 5 16,0 0 6-16,0 0 7 0,0 0 1 15,-3 0-5-15,-19 0-2 16,-10 0-11-16,-10 0-1 16,-2 24-1-16,0 3 0 15,9 9 0-15,12-2 0 16,7 0-3-16,13-3 3 15,3-11-1-15,0 0 1 16,17-8 0-16,13-7 0 16,3-5-1-16,-2 0 1 15,-2 0 0-15,-4-10 3 16,0-17 1-16,-8-1 0 16,2 0-1-16,-3-1 1 0,-10 3 5 15,-3 0 6-15,0 6 3 16,-3 6-6-16,0 8-4 15,4 2-2-15,-4 4-6 16,0 0-1-16,6 4-10 16,0 22 10-16,0 8-1 15,4-1 3-15,3 3-1 16,-7-8 1-16,3-5 2 16,2-6-3-16,-3-2 0 15,3-3 2-15,-2-10-2 16,1-2 0-16,2 0 3 15,10-2-2-15,4-25 3 16,5-10 0-16,5-2-3 16,-5 1 0-16,-8 13-1 0,-8 10 1 15,-5 9 0-15,-7 6-1 16,-3 0 0-16,9 0-4 16,1 0-5-16,4 12 6 15,0 5 2-15,2 0 2 16,-2 3-2-16,-2-2 2 15,1-4 0-15,3-3 1 16,3-8-2-16,9-3 1 16,8 0 4-16,8-12-2 15,10-22-1-15,2-11 2 16,-4-13 0-16,-8-5-1 16,-9 3 6-16,-13-3 5 0,-16 3 2 15,-6 6 6-15,0 2-6 16,-16 10 0-16,1 16-1 15,2 11-1-15,7 10-5 16,-1 5-9-16,-2 9-7 16,-7 39 0-16,-3 24 7 15,-6 11 0-15,5 5 0 16,4-2 0-16,4-10-5 16,12-9-13-16,0-19-28 15,9-10-24-15,36-16-9 16,22-10-35-16,6-12-63 15,-7 0-47-15,-18 0-47 16,-31-17-167-16</inkml:trace>
  <inkml:trace contextRef="#ctx0" brushRef="#br0" timeOffset="-569">7214 993 592 0,'0'0'120'15,"0"0"-31"-15,0 0 51 16,0 0 18-16,0 0-75 15,0 0-68-15,38-28-4 16,50 28 1-16,17-8-5 16,1 0-7-16,-15 2-30 15,-11 6-153-15,-20 0-161 16</inkml:trace>
  <inkml:trace contextRef="#ctx0" brushRef="#br1" timeOffset="7265">6318 2201 251 0,'0'0'164'16,"0"0"-43"-16,0 0 13 15,0 0-24-15,0 0 2 16,0 0-30-16,35-37 5 15,-35 32 35-15,0-7-50 16,0-3-20-16,-16-4-20 0,-28 1-24 16,-20 4 3-16,-15 6-11 15,-20 5 0-15,-12 3 1 16,-12 0 4-16,-6 3-5 16,0 13 0-16,11-1 0 15,22-4-4-15,24-2 4 16,20-3 0-16,24-4 1 15,12 1 4-15,13-3-6 16,3 3 1-16,0 3 0 16,-6 12-7-16,-7 7 7 15,-3 9 0-15,-6 18-4 16,2 7 7-16,1 14-3 16,0 9 0-16,7 10 5 15,9 4 5-15,3 11-5 0,0 2 7 16,0-7 19-1,3-4-24-15,9-13 10 0,-2-10-8 16,-1-10-8-16,-4-8 23 16,-5-11-24-16,0-6 0 15,0-9 14-15,0-13-8 16,0-8-6-16,0-3 0 16,0-4 1-16,6-3 3 15,2 0-4-15,22 0 0 16,17 0 13-16,27 0-5 0,20 0-7 15,18-6-1 1,9 0 1-16,9-5 0 0,-1 2-1 16,-1 1 0-1,-7 2 4-15,0 4 1 0,9 2-5 16,7 0 0-16,6 0 0 16,3 0-6-16,3 4 6 15,10 12 0-15,19-3-5 16,18-4 10-16,18-6-10 15,1 3 5-15,1 0 0 16,-6 1 1-16,-13 2-1 16,-7-5 0-16,0-4 2 15,2 0 8-15,-5 0-14 16,-9-10 4-16,-13-4 0 16,-6-6-9-16,-4 7 9 15,1-3 0-15,-7 2 0 0,-3 6 6 16,2-7-8-16,0 4 2 15,1 4 0 1,-3-5-1-16,-3 2 1 0,0 0 0 16,-9-2 3-16,-7 3 6 15,-6 1-12-15,-17 2 3 16,-5 3 0-16,6 3-7 16,7 0 7-16,20 0 0 15,17 0-7-15,10 0 13 16,6 0-8-16,-6 0 2 15,-13 0 0-15,-15 0 1 16,-20 0-1-16,-23 0 0 16,-11 0-2-16,-17 0 11 0,-8 3-14 15,-5 0 5-15,-6 3 0 16,1-4 1-16,-10 1-1 16,-10-3 0-16,-7 0 1 15,-11 0 10-15,-4 0-9 16,0 0 5-16,0-11-1 15,0-12 13-15,-7-3-19 16,-12 3 0-16,7 2 5 16,5 3 1-16,1-5-4 15,6-9-2-15,0-2 0 16,0-6 10-16,0-6-10 16,0-5 0-16,0-4 2 15,0-10 8-15,0-5-14 0,0 2 4 16,-9-7 0-16,-4 7 0 15,4 7 0-15,-2 8 0 16,6 7-2-16,-3 6 10 16,-1 3-9-16,-4 6 1 15,1-4 0-15,-4 9-6 16,0-2 6-16,-6 2 0 16,-6 3-4-16,-8 3 0 15,-8 6-1-15,-13 4 3 16,-17 9 2-16,-17 1-9 15,-17 0 9-15,-16 0 0 16,-10 1-4-16,-25 9 6 0,-28-5-9 16,-25-1 4-16,-30-4 3 15,0 0-10-15,11 2 10 16,9 3-4-16,15-1 4 16,-1-1-18-16,-1-3 17 15,-10 0-21-15,-2 0 22 16,-9 0-9-16,4 0 10 15,7 0-1-15,7 0 0 16,24 0 4-16,23 0-10 16,22 0 0-16,23 0 1 15,12 0-8-15,6 0 2 16,4 0 3-16,-1 0 6 16,0 0-6-16,-6 0 2 0,4 0 6 15,-1 0 0 1,3 0-12-16,14 0 12 0,5 0-5 15,11 0 4 1,1 0 1-16,2 0-7 0,9 0 2 16,3 0-1-16,9 0-4 15,11 0 10-15,2 0-3 16,1-12-1-16,-8 4 8 16,-2-6-11-16,0 2 3 15,-3 4-16-15,-11 2-1 16,0 3-89-16,-8 3-46 15,-14 0-40-15,-2 0-66 16,-4 0-230-16</inkml:trace>
  <inkml:trace contextRef="#ctx0" brushRef="#br1" timeOffset="8974">16950 2401 514 0,'0'0'194'0,"0"0"-46"15,0 0-13-15,0 0-11 16,0 0-13-16,0 0-32 16,0 0-15-16,0-49 0 15,0 49-27-15,0 0-11 16,0 0-23-16,-12 15 4 16,-4 23 2-16,-4 6-3 15,-5 6 5-15,6 1 3 16,0 3-11-16,6 1 0 15,10-1-3-15,3-3 3 16,10-5-2-16,31-9-1 16,10-11 0-16,6-6 3 0,3-11 1 15,4-9 1-15,-4 0 1 16,-2 0-1-16,-5-26 27 16,-2-12-16-16,-7-10 4 15,-5-12 17-15,-8-9-13 16,-12-5 7-16,-12 0-9 15,-7 5-9-15,-13 6 17 16,-28 12-27-16,-9 11-2 16,-11 11 4-16,1 12-3 15,-8 8-4-15,5 9 0 16,10 0-25-16,7 6-11 16,12 31-63-16,5 12-36 15,6 9-166-15,-5 6-419 0</inkml:trace>
  <inkml:trace contextRef="#ctx0" brushRef="#br1" timeOffset="32854">18411 2527 736 0,'0'0'165'0,"0"0"-14"15,0 0-15-15,0 0-14 16,0 0-47-16,0 0-19 15,-16 0 9-15,16 0-29 16,0 0-7-16,22-11 11 0,14-12-38 16,5-3 7-16,3-3-1 15,5 1-8-15,-12-1 17 16,-5 7-16-16,-13 1 1 16,-10 7 15-16,-2 8-16 15,-7 4 5-15,0 2-6 16,0 0 1-16,0 0-10 15,0 0 1-15,0 8-2 16,0 29 6-16,0 15 7 16,0 5-4-16,-13-2 1 15,-3-4 0-15,0 0 2 16,7 1-2-16,0-4 0 0,5 4-1 16,4-6 3-1,0-4-2-15,0-5 0 0,0-11 2 16,0-6 1-16,0-11-3 15,0-3 0-15,0-4-2 16,0-2 9-16,0 0-7 16,0 0 0-16,-3 0 0 15,-31 0 8-15,-21 0-8 16,-2 0 0-16,10 0-2 16,14 0 7-16,24 0-6 15,9 0 1-15,0 0-1 16,0 0-9-16,25 0 10 15,23 14 0-15,28-2 8 16,10-6-6-16,9-6 0 16,-6 0-2-16,-7 0 3 0,-11 0-10 15,-21-12 7-15,-20 6-37 16,-22-8-4-16,-8 2-43 16,0-4-43-16,-22-4-92 15,-19-3-86-15,-13 0-89 16</inkml:trace>
  <inkml:trace contextRef="#ctx0" brushRef="#br1" timeOffset="41868">20336 2444 581 0,'0'0'173'0,"0"0"-55"16,0 0 38-16,0 0 3 15,0 0-34-15,0 0-32 16,-72-66-19-16,72 66-34 16,0 0-12-16,0 0-12 15,28 0-14-15,16 0 9 16,10 0-11-16,-3 0 0 16,-10 9-1-16,-12 14 1 15,-10 11-5-15,-16 9 5 16,-3 9-5-16,-22 5 2 15,-35-3 3-15,-7-9 0 0,7-10 8 16,22-12-3 0,20-6-5-16,15-5 0 0,0 2 0 15,9-3 14-15,51-2-13 16,39-6-1-16,30-3 18 16,9 0-18-16,-15 0-12 15,-34-7-36-15,-38-4-65 16,-37 0-82-16,-14 3-190 15</inkml:trace>
  <inkml:trace contextRef="#ctx0" brushRef="#br1" timeOffset="47109">21899 2274 679 0,'0'0'199'0,"0"0"-88"16,0 0 40-16,0 0 3 15,0 0-50-15,0 0-42 16,61-50-47-16,-1 41 1 16,9 4-5-16,14 2-6 15,-9 3 28-15,-14 0-29 16,-13 0 3-16,-17 0 4 0,-19 0-5 16,-3 0-8-1,-8 0 2-15,0 8 0 0,0 12-11 16,-8 9 11-16,-17 3 0 15,-7-1 7-15,1-2-5 16,-4-4 4-16,4-5-6 16,4-8 0-16,15-1 4 15,5-5-4-15,7-6 0 16,0 3-2-16,0 6 0 16,10 2 2-16,26 3-1 15,11 3 2-15,3-2 7 16,2 2-8-16,-2 0 0 15,-9 3-3-15,-9 1 8 0,-7 1-6 16,-11 6 1-16,-11-5 0 16,-3 3-3-16,0-4 3 15,-39-1 0-15,-21-10 4 16,-9-8-2-16,-8-3-4 16,0 0 1-16,14 0-74 15,16 0-91-15,31-20-171 16,16-15-104-16</inkml:trace>
  <inkml:trace contextRef="#ctx0" brushRef="#br1" timeOffset="47545">23122 2156 673 0,'0'0'324'16,"0"0"-190"-16,0 0 21 15,0 0-40-15,0 0-81 16,0 0-32-16,0 85 47 16,0-28-18-16,0 1-14 15,0-7-1-15,0-11-13 16,0-5 5-16,6-13-8 16,5-7 0-16,0-4 3 15,12-8-3-15,6-3 0 16,12 0 5-16,1 0-3 15,-4-14 13-15,-13-3-15 16,-6-1 0-16,-10 4 17 0,-2 0-11 16,-4 0 9-16,-3 5 6 15,0 6-11-15,0 3 12 16,0 0-22-16,0 0 6 16,0 17-16-16,-6 29 14 15,-20 14-4-15,1 6 4 16,6-4-1-16,2-7 3 15,6-9-6-15,0-16-29 16,2-15-32-16,2-6-66 16,7-9-50-16,0 0-92 15,0-31-369-15</inkml:trace>
  <inkml:trace contextRef="#ctx0" brushRef="#br1" timeOffset="48746">23688 1629 778 0,'0'0'291'16,"0"0"-171"-16,0 0 19 16,0 0-37-16,0 0-34 15,0 0-24-15,-87-140-30 16,5 130 0-16,-39 0-14 15,-37 7 0-15,-30 3 0 0,-19 0 2 16,-11 0-2 0,-12 0 0-16,-17-8 4 0,-26-10 0 15,-23 2-4 1,-37-2 2-16,-29 10-10 0,-35 8 9 16,-32 0-2-16,-22 0 1 15,3 8 0-15,20 12-3 16,18 9-8-16,42 0-18 15,39 0 24-15,40-4-13 16,42-2 16-16,24-6 1 16,30 0-16-16,28-6 8 15,28-2-9-15,35 0-10 16,26-4 25-16,26 4-6 16,14-3 9-16,8-6-2 0,2 0 4 15,-2 0-1-15,-8 0-1 16,2 0 0-16,2 0 1 15,7 0 0-15,9 2-1 16,10 5 0-16,6-2 3 16,0 0 0-16,0-1-3 15,0 10 0-15,0 15-8 16,15 11 16-16,1 8 0 16,0 12 11-16,-13 11-17 15,-3 24 28-15,0 13-1 16,-19 13-17-16,-23 13 18 15,-8 6-24-15,-7 8 9 16,-1 7 7-16,11 2-17 0,9-2 19 16,19-4-12-1,10-13-8-15,9-12 15 0,0-12-16 16,12-17-1-16,26-8-2 16,22-18 3-16,26-22 0 15,38-22-3-15,51-14 0 16,62-13 8-16,62 0-2 15,61 0-8-15,50 0 2 16,30 0-1-16,8 15-2 16,8 15 3-16,-22 5 0 15,-21-1-4-15,-15-6-6 16,-30-5 6-16,-5-3-1 16,-17-2 5-16,-4-4 7 15,-15-5-7-15,-12-4 0 0,-10 4-2 16,-26 3-5-16,-24-2 6 15,-33 0-1-15,-35-8 2 16,-30-2 2-16,-31 0-2 16,-27 0 0-16,-24-6 2 15,-20-8 5-15,-20-7-7 16,-10-1 2-16,-9-9 0 16,-4-7 16-16,1-2-18 15,1 6 1-15,-5-3 9 16,7 0-6-16,3-6-2 15,0-9-2-15,0-5 0 16,-4-17 10-16,-5-12-10 16,-7-16 0-16,-3-19 3 0,0-11 1 15,-13-13-4-15,-21-12 0 16,-10-6 0-16,-2 0-4 16,9 3 4-16,8 11 0 15,10 9 8-15,16 11-6 16,3 9 8-16,0 9-10 15,3 7 0-15,19 13 9 16,0 8-7-16,0 20-2 16,-6 12 4-16,-8 20 0 15,-8 7-3-15,0 4-1 0,-11 6-10 16,-49-3 5 0,-42 12-7-16,-47 5-18 0,-45 0-26 15,-37 11-54-15,-23 29-64 16,-1 14-188-16,5 3-369 15</inkml:trace>
  <inkml:trace contextRef="#ctx0" brushRef="#br1" timeOffset="49659">18078 703 962 0,'0'0'190'0,"0"0"-84"16,0 0 8-16,0 0-11 15,0 0-37-15,0 0-10 16,0 0-29-16,42-111-2 0,-39 111 1 16,-3 0-20-16,0 0 1 15,2 0-7-15,-2 28 0 16,0 12-4-16,0 14 4 15,0 1 0-15,-5 2 1 16,-12-5 2-16,7-7 1 16,1-7-4-16,3-10 0 15,-1-8 2-15,7-6-1 16,-3-11-1-16,3-3 4 16,0 0-4-16,0 0 14 15,0-22-11-15,-6-17-1 16,3-11 8-16,3-13-10 15,0-14 0-15,0-9-3 0,0-11 11 16,9-4-11 0,13 4 3-16,3 20 0 0,-1 19-9 15,-5 22 9-15,-4 16-5 16,-2 12 2-16,6 8-17 16,0 0 12-16,6 0-12 15,3 20-11-15,2 11 31 16,-8 3-24-16,-9 0 5 15,-4 1 8-15,-9 2-5 16,0 9 8-16,-28 2-12 16,-21-2 0-16,-8-4 10 15,-2-6 6-15,10-14-1 16,18-2 3-16,15-15 4 16,16 1-4-16,0-6 2 0,0 3-7 15,0 9 2-15,6-1-2 16,23 7 7-16,5 0 0 15,11 1 2-15,6 0-5 16,-1 5 3-16,8 4 0 16,-4 9-1-16,-4 6 1 15,-8-1 0-15,-16 5 0 16,-14-5 1-16,-12-1-4 16,0-5 3-16,-31-1 0 15,-24-13 9-15,-18-7-7 16,-16-9-4-16,-6-6 1 15,6 0-43-15,16 0-26 0,22-17-64 16,32 3-37-16,19-10-53 16,61-14-157-1</inkml:trace>
  <inkml:trace contextRef="#ctx0" brushRef="#br1" timeOffset="50049">18873 637 300 0,'0'0'379'16,"0"0"-232"-16,0 0 2 16,0 0-33-16,0 0-42 15,0 0-51-15,3 43 2 16,-1 9 58-16,1 2-48 16,6 4-8-16,7-4 9 15,-2-6-26-15,2-11 8 0,-7-9-2 16,-6-10-5-1,4-12 8-15,-7-4-16 0,0-2 10 16,0 0 43-16,0-11-9 16,0-26-11-16,0-15-28 15,-4-11-5-15,-2-14 15 16,6-14-18-16,0-6 0 16,0-1 4-16,13 1-4 15,3 18 0-15,6 18-1 16,-7 18 2-16,4 23-8 0,8 12 7 15,1 8-19 1,10 0 11-16,3 20-28 0,1 16-22 16,-4 8-73-16,-10 4-121 15,-28 7-128-15</inkml:trace>
  <inkml:trace contextRef="#ctx0" brushRef="#br1" timeOffset="50224">18932 786 461 0,'0'0'128'0,"0"0"-42"16,191 23 4-16,-100-12-35 16,2-2-55-16,-7 0-7 0,-20 2-162 15,-14-8-475-15</inkml:trace>
  <inkml:trace contextRef="#ctx0" brushRef="#br1" timeOffset="50658">20031 397 716 0,'0'0'183'15,"0"0"-24"-15,0 0-22 16,0 0-5-16,0 0-65 0,0 0-25 16,-97-146 15-16,77 141-32 15,7 5-8-15,10 0-9 16,3 0-8-16,0 8 0 16,0 26-3-16,0 13 3 15,0 4 3-15,0 0-3 16,6 3 0-16,16 1-5 15,8 5 10-15,8-6-6 16,6 0 1-16,0-3 0 16,-2-7-2-16,-14-4 2 15,-12-15 0-15,-16-1 0 16,0-7 6-16,-16-6-6 0,-29-2 0 16,-18-9 1-1,-11 0 10-15,-1 0-9 0,5 0-2 16,12-18 0-16,14 1-2 15,16 0-10-15,12-6-69 16,16-5-62-16,6-7-99 16,61-10-263-16</inkml:trace>
  <inkml:trace contextRef="#ctx0" brushRef="#br1" timeOffset="50995">20825 420 828 0,'0'0'219'0,"0"0"-103"0,0 0 24 15,0 0-34-15,0 0-42 16,0 0-40-16,77-8-20 16,-58 22 21-16,-3 7-25 15,-4 3 2-15,1 2 12 16,0-3-11-16,-4-6 5 15,5-5-5-15,-3-3-2 16,6-7 27-16,5-2 0 16,10 0 3-16,2-6 10 15,15-25-21-15,-2-6 2 16,0-6-19-16,10-14 1 16,4-6-2-16,9-12-2 0,6 1-51 15,-3 8-47-15,-9 15-73 16,-23 17-193-16,-28 11-526 15</inkml:trace>
  <inkml:trace contextRef="#ctx0" brushRef="#br1" timeOffset="108989">4047 4928 409 0,'0'0'191'15,"0"0"-55"-15,0 0-11 16,-204 0-1-16,172 0-20 0,10 0-8 16,16 0 6-16,6 0 0 15,0 0-52-15,0 0-16 16,0 0-5-16,3 0-19 15,13 0 12-15,23 0-19 16,8 0 3-16,26-10 25 16,19-2-24-16,3-5-1 15,4-1-4-15,-10 2 3 16,-23 4-5-16,-28 6 0 16,-24 6-15-16,-14 0-44 15,-3 0-65-15,-39-2-32 16,-18 2-137-16,-11 0-118 15</inkml:trace>
  <inkml:trace contextRef="#ctx0" brushRef="#br1" timeOffset="109194">4047 4928 500 0,'50'-63'197'16,"-50"63"-43"-16,0 0-15 16,0 0 5-16,7 10-51 15,5 6-16-15,18 19 38 16,-2 8-58-16,0 11 12 15,1 4-22-15,-7 4-23 16,-3 1 3-16,-3 5-24 16,-4-2 2-16,-1 0-5 15,-11 3-11-15,0-1-55 0,0 1-164 16,0 3-353 0</inkml:trace>
  <inkml:trace contextRef="#ctx0" brushRef="#br0" timeOffset="85379">8720 7805 750 0,'0'0'180'16,"0"0"-53"-16,0 0-1 0,0 0-19 16,0 0-38-16,0 0-21 15,-55-74-44-15,80 68 7 16,27 0-11-16,21 1 4 15,13-4 4-15,15 3-5 16,-2-3-3-16,-21 1 0 16,-26 0 3-16,-33 2 4 15,-16-2-4-15,-3-7 18 16,0-5 43-16,-19-6-63 16,-12 0 4-16,-12 1-4 15,2 2 4-15,7 8 3 16,9 4-8-16,15 5 0 15,4 6 10-15,6 0-8 0,0 0-4 16,0 0 2 0,3 3-12-16,32 26 12 0,12 9 0 15,14-5 3-15,5 2 0 16,-6-1-2-16,-8-3-1 16,-15-5 0-16,-11 3 1 15,-20-3-6-15,-6-1-37 16,-9 0-81-16,-32 1-139 15,-5-3-365-15</inkml:trace>
  <inkml:trace contextRef="#ctx0" brushRef="#br0" timeOffset="85742">10105 7390 842 0,'0'0'261'0,"0"0"-70"16,0 0-81-16,0 0-32 15,0 0-31-15,0 0-45 16,200-142 6-16,-153 142-8 16,0 25 3-16,-8 12-2 15,-14 9-1-15,-15 8 0 16,-10 7-5-16,-29 3 6 15,-38-3-1-15,-15-5 0 16,5-12 0-16,21-12 12 0,27-9-12 16,26-12 0-1,3 0 7-15,6 3-1 0,57-5-6 16,43 4 6-16,37-6-4 16,25-1 10-16,-3 6-12 15,-28 4-10-15,-43 4-47 16,-42 3-161-16,-46 3-362 15</inkml:trace>
  <inkml:trace contextRef="#ctx0" brushRef="#br0" timeOffset="83589">5391 7742 460 0,'0'0'289'16,"0"0"-113"-16,0 0-6 16,0 0-31-16,0 0-15 15,-33-161-56-15,20 128-4 16,-2 1-26-16,-1-3-8 16,0 4 12-16,0 9-30 15,4 4-1-15,2 10 28 16,1 5-39-16,-5 3 0 15,-8 0 0-15,-13 0-5 16,-2 29 5-16,-1 7 0 0,11 7 0 16,24 6-11-16,3 6 9 15,33 8 1 1,24 5-3-16,18 4 4 0,-1-4-3 16,-2 1 3-16,-7-6 0 15,-18-6 1-15,-11-8 1 16,-17-13-2-16,-16-10 0 15,-3-5-9-15,0-8 1 16,-30-4 2-16,-20 3-2 16,-13-10 6-16,-8-2-36 15,8 0-17-15,10 0-37 16,14 0-42-16,23-14-40 0,16-13-61 16,13-23-70-1,63-21-120-15</inkml:trace>
  <inkml:trace contextRef="#ctx0" brushRef="#br0" timeOffset="84698">6048 7333 721 0,'0'0'247'0,"0"0"-45"16,0 0-9-16,0 0-89 16,0 0-39-16,0 0-15 15,-22-100-50-15,22 154-2 16,-8 26-3-16,0 26 5 15,-6 2 15-15,3 10-12 0,0-7-3 16,5-8 7 0,3-17-2-16,3-20-5 0,0-20 0 15,0-23-11-15,0-15 9 16,0-8-14-16,0 0 16 16,0-17-6-16,0-29 13 15,0-19-14-15,0-4 7 16,-13 4-17-16,-15 7 12 15,3 17 1-15,-1 13 2 16,3 11-2-16,15 12 3 16,5 2-1-16,3 0 2 15,0 3-10-15,0 0 2 16,37 0-16-16,23 0 24 16,27 0-5-16,15 0 13 0,-1 0-11 15,-9 0 3 1,-22 0 0-16,-25 0 2 0,-23 0-2 15,-11 0 0-15,-11 0 9 16,0 0-3-16,0 0 22 16,0 0-9-16,0 0-11 15,0 0 31-15,-5 0-28 16,-18 0-3-16,-9 0-8 16,-9 0-7-16,7 0 1 15,-1 22 4-15,9 10 2 16,16 5-5-16,10-3 5 15,0 1-4-15,8-7 2 16,22-14-4-16,9-5 2 0,2-9 2 16,0 0 2-1,-2 0 8-15,-11-23-7 0,-9-5-1 16,-9-7 8-16,-4-1-7 16,-6 1 12-16,0 3-13 15,0 13 1-15,0 10 15 16,0 6-15-16,0 3 1 15,0 0-2-15,0 0-5 16,0 0 4-16,0 29-13 16,6 5 14-16,20 3 2 15,5 0-2-15,5-5-2 16,5-12 0-16,-3-6 1 0,4-9-2 16,-1-5 3-16,3 0 0 15,0-5 4-15,-5-23-3 16,-4-7-1-16,-7 1 6 15,-3-1-5-15,-1 4 10 16,-10 8-11-16,0 6 3 16,-9 15-11-16,9 2 8 15,8 0-11-15,6 31 9 16,10 5 2-16,-3 5-3 16,-2-4 3-16,-2-8 0 15,-3-10-8-15,4-4 8 16,4-6 0-16,-5-9-3 15,13 0 6-15,1-29 2 16,3-17-5-16,-4-8 0 16,-6-6 13-16,-16-8-12 0,-9-10 16 15,-13 1-4-15,0-6-3 16,-13 12 18-16,-18 11-11 16,-4 13-16-16,10 22 31 15,9 10-30-15,5 15 5 16,8 12-7-16,3 42-6 15,0 21 1-15,0 13 5 16,0 0-7-16,22 4 1 16,8-9-21-16,4-14-20 15,1-9-24-15,1-17-52 0,-8-14-84 16,-3-13-111 0,-6-12-139-16</inkml:trace>
  <inkml:trace contextRef="#ctx0" brushRef="#br0" timeOffset="84868">7535 7670 332 0,'0'0'229'16,"0"0"-29"-16,0 0-20 15,0 0-16-15,0 0-32 16,0 0-89-16,-61-85-42 16,114 76 16-16,21 3-17 15,6 0 0-15,2 6-53 16,-13 0-154-16,-17 0-206 15</inkml:trace>
  <inkml:trace contextRef="#ctx0" brushRef="#br0" timeOffset="90310">13879 8851 607 0,'0'0'227'0,"0"0"-158"15,0 0 65-15,0 0 20 16,0 0-56-16,0 0-45 15,0 0-45-15,-112-51-4 16,23 42-5-16,-23 7 5 16,-26 2-4-16,-35 0 0 15,-30 0 5-15,-28 0 0 16,-30 0-5-16,-34 22 0 16,-39 13 1-16,-22 1 6 0,-15-1-13 15,3-4 6-15,2-2 0 16,4-6 3-16,9-6-3 15,3-3 0-15,27-2 11 16,14 2-11-16,14 4 0 16,9-3-2-16,3 1 2 15,8-4 0-15,20-2 0 16,23 2 0-16,13 5 2 16,6 0 5-16,10 6-6 15,9 0-1-15,12 3 0 16,8 0-7-16,-7 0 7 15,-3 2 0-15,-8-3-3 0,24-5 8 16,36-9-5 0,42-3 0-16,46-8 0 0,25 0 14 15,19 0-11-15,0 0 8 16,0 0 12-16,0 0-15 16,0 0 10-16,0 0-16 15,0 0 4-15,0 0 4 16,0 0-9-16,0 1-1 15,0-1 8-15,0 0-7 16,0 0 13-16,0 0-14 16,0 4 1-16,0-4 8 15,-12 0-9-15,-18 0-5 16,5 0-11-16,-4 0 16 16,17 0 5-16,12 0-5 0,0 0 0 15,0 0-6-15,0 0 6 16,0 0-6-16,0 0 5 15,0 0-1-15,0 0-2 16,0 0 3-16,0 0 1 16,0 0-7-16,0 0 7 15,0 0-2-15,0 0-1 16,0 2-4-16,0 15 7 16,0 21-10-16,0 16 10 15,-10 20 20-15,-2 3-18 16,-1 0-2-16,-4 10 3 15,-2 1 2-15,-3 7 2 16,-6-2-7-16,3-6 0 0,3-22 3 16,9-14-3-1,7-10 0-15,6-7-2 0,0-3 5 16,0 1-3-16,0 0 0 16,0-4 0-16,0-3 0 15,0-1 0-15,3-7 0 16,0-3-1-16,3-2 5 15,4-6-9-15,2 8 5 16,1 6 0-16,9-1 2 16,8 5-2-16,3-4 0 15,16-3-2-15,12-4 7 16,8 0-6-16,22-3 1 0,11 0 0 16,19-2-2-16,16 0 2 15,12-2-4-15,4-3 2 16,2 0 2-16,-2-3-6 15,3 0 2-15,12 0 4 16,10 0-3-16,12 0 3 16,20 0-5-16,15 0 4 15,17-6-5-15,5 4 3 16,1-2 1-16,-12 2 1 16,-14 2-11-16,-7-4 12 15,2 2-3-15,2-1 3 16,7-2 0-16,2-10 0 15,11-3-3-15,-2 5-4 16,8-2-2-16,0 13-8 16,-10-2 0-16,-9 4 12 0,-14 0-6 15,-9-2 3-15,-2 2-2 16,-4-12 10-16,7 4-8 16,2-1 8-16,6 0 0 15,5 1 0-15,-5 8 2 16,-18-3-5-16,-26 3 3 15,-19 0 0-15,-18 0 4 16,-13 0-4-16,-10 6 0 16,-6-6-1-16,-11 0 4 15,2 0-1-15,-2 0-2 16,8 0 0-16,-14 0-1 16,-8 0 2-16,-20 0-1 0,-26 0 0 15,-14 0 3-15,-10 0 3 16,-7 0-2-16,0 0-1 15,0 0 33-15,3 0-14 16,0-12 12-16,6-14 2 16,4-13-34-16,3-1 21 15,0-1-18-15,2 1-4 16,1 0 30-16,0 3-20 16,3-6-3-16,2-2-1 15,-9-7 1-15,1-10 13 16,-6-9-16-16,-7-10-1 15,-3-11 6-15,0-10-8 16,-3-13-2-16,-16-8 0 0,0-7 8 16,3-3-7-1,10 4-1-15,6 13 0 0,0 12 6 16,0 24-2-16,0 17-4 16,0 20 10-16,-10 9-5 15,1 5 5-15,-5 7-10 16,-2 2 0-16,4 5-2 15,-10 4 2-15,-23 0-1 16,-44-2 0-16,-67 0-1 16,-69 1-8-16,-67 4 4 15,-38-1-79-15,-11 3-54 16,24-8-207-16</inkml:trace>
  <inkml:trace contextRef="#ctx0" brushRef="#br1" timeOffset="93805">16578 8619 572 0,'0'0'115'0,"0"0"0"16,0 0-36-16,0 0 3 15,0 0-26-15,0 0-21 16,0-22-34-16,52 16 3 16,36-9 13-16,36-2-15 15,29 0-1-15,46 0 1 16,49 3 0-16,57 0 2 15,51 2-2-15,22 10 0 16,19-2 12-16,-3 4 1 0,-1 0 27 16,2 0-30-1,-14 0-5-15,-6 0 5 0,-20 0-10 16,-14-2 1-16,-33-15 12 16,-31-3-14-16,-37-6 4 15,-43 3 11-15,-40-2-3 16,-47 7 17-16,-39 4-13 15,-40 2-11-15,-21 9 22 16,-10 1-10-16,0 2-14 16,0 0-4-16,-35 0-96 15,-12 0-116-15,-24 26-310 16</inkml:trace>
  <inkml:trace contextRef="#ctx0" brushRef="#br1" timeOffset="95168">16608 8808 333 0,'0'0'229'0,"0"0"-68"16,0 0 27-16,0 0-61 15,0 0-12-15,0 0 6 16,-27-114-33-16,27 114-15 16,0 0-49-16,0 0-22 15,0 0 0-15,27 26 3 16,10 27-5-16,20 25 26 16,-5 16-11-16,1 12 11 15,-5 11-22-15,-9 13-3 16,-14-5 17-16,-6 1-16 15,-13-6 1-15,-3-8 5 16,-3-4-6-16,0-8 17 0,0-2-8 16,0-7-7-1,0-8 15-15,0-10-18 0,0-12 2 16,0-10-3-16,0-20 4 16,0-10-2-16,3-12-2 15,0-9 0-15,10 2-4 16,12 2 12-16,13-2-8 15,26-2 4-15,12 0 3 16,17 0-5-16,20 0-2 16,24 0 0-16,20-2 1 15,20-4-1-15,23 6 0 16,22 0 0-16,13 0 0 16,23 0 4-16,2 0-4 0,7 0 0 15,-3 0 2-15,-8 0-2 16,-7 0-2-16,-14 0 1 15,-16-6 1-15,-10-6 0 16,1 0 0-16,-2-1 0 16,20-7 0-16,22 0 5 15,8 5-6-15,2 7 1 16,-22 2-7-16,-21 6 2 16,-24 0 5-16,-18 0 0 15,-13 0-2-15,-19 0 3 16,-22 0-1-16,-29 0 0 15,-32 0 1-15,-30 0 3 16,-22 0-4-16,-8 0 0 16,0 0 5-16,0 0-1 0,0 0-4 15,0 0 0-15,0 0 0 16,0 0 4-16,0 0-4 16,0 0 0-16,0 0 11 15,0 0-10-15,0-6 10 16,3-20-11-16,3-8 2 15,2-3 6-15,0-12-8 16,3-5 0-16,-2-9 7 16,1-14-3-16,-4-9-1 15,-6-17-3-15,0-4 0 16,0-18 1-16,-16 0-1 16,-15-7 0-16,-8 1 0 15,1 11 8-15,0 12-8 0,5 16 0 16,11 20 0-16,13 7 10 15,6 13-10-15,3 4 0 16,0 8 10-16,0 8-7 16,0 12-2-16,-7 3-1 15,-5-1 0-15,-4 2-2 16,-6-5 2-16,-3 1 0 16,-2 4-8-16,-4-5 14 15,3 4-6-15,-7 0 0 16,0-6 0-16,-4 6-5 15,-8-3 5-15,-4 0 0 16,-5 3-6-16,-5 5-4 0,-12 12-45 16,-26 0-83-16,-34 29-263 15</inkml:trace>
  <inkml:trace contextRef="#ctx0" brushRef="#br1" timeOffset="106433">17398 9489 714 0,'0'0'206'0,"0"0"-43"15,0 0-40-15,0 0 13 16,0 0-25-16,0 0-46 16,0 0-19-16,2-124-25 0,40 116-6 15,9 8 15-15,16 0-26 16,-1 0 3-16,-9 0-4 15,-8 4-1-15,-15 15-1 16,-15 1-1-16,-9 3 0 16,-10 2-6-16,0 4 6 15,-35 5 0-15,-19 1 5 16,-7-7-3-16,11-4 3 16,18-10-5-16,23-6 3 15,9 0-6-15,9 5 4 16,58 3-1-16,38-2 1 15,47-8 1-15,29-6 1 16,9 0-3-16,-23 0-31 16,-51-2-5-16,-53-7-51 15,-52 4-64-15,-14 1-114 0,-65 4-353 16</inkml:trace>
  <inkml:trace contextRef="#ctx0" brushRef="#br1" timeOffset="115717">19596 9237 856 0,'0'0'175'0,"0"0"-21"0,0 0-6 16,0 0-37 0,0 0-38-16,0 0-21 0,0 0-22 15,6-43-7-15,-6 43 7 16,0 0-15-16,0 0-4 15,0 0 2-15,0 15-9 16,0 7 2-16,0 12 7 16,-6 7 2-16,-7-4 0 15,4 2-9-15,-7-1-3 16,4-5 4-16,2-3-5 16,1-7 0-16,4-6-2 15,5-5 0-15,0-1 4 16,0-3-4-16,0 4 0 15,0-6 3-15,8 2-3 16,4-5 0-16,-2-3-1 0,6 0 1 16,6 0 7-16,6 0-6 15,8 0-1-15,5 0 3 16,0 0-1-16,0-3-4 16,9 1 0-16,-1-4 2 15,1 0-1-15,-6 0 1 16,-14-2 0-16,-8-1 6 15,-13-2-4-15,-2-4 2 16,-7-1-2-16,0-2 0 16,0 1 3-16,0 4-5 15,0 6 2-15,0 1 12 16,0 4-13-16,0 2 2 0,0-3-3 16,0 3 0-1,0 0 0-15,-3 0 2 0,3 0-2 16,0 0 0-16,-7 3-4 15,-2 28 3-15,-7 17 0 16,3 13 1-16,-2 4 4 16,2 6-3-16,2-4-1 15,5-10 0-15,-2-11-15 16,0-9-55-16,-1-12-44 16,-1-8-43-16,-2-2-147 15,-4-1-252-15</inkml:trace>
  <inkml:trace contextRef="#ctx0" brushRef="#br0" timeOffset="162721">702 12911 282 0,'0'0'571'0,"0"0"-403"16,0-186-28-16,0 143-2 16,0 17-40-16,0 19-27 15,0 0 7-15,0 7-50 16,0 0-3-16,0 0-17 15,0 0-5-15,0 23 0 16,0 32-3-16,6 25 0 0,4 17 0 16,-1 0 0-16,4-5 3 15,-1-7-3-15,7-14 0 16,0-14 2-16,3-16-2 16,3-21 0-16,8-12 2 15,2-8 0-15,12-8-4 16,20-50 2-16,12-36 0 15,14-40 11-15,1-35-9 16,-7-19 1-16,-23-10 6 16,-26 4-7-16,-23 14 0 15,-15 16-2-15,0 42 2 16,-31 33 5-16,-24 32-7 0,-5 23 0 16,-9 17 10-1,-11 17-4-15,0 5-11 0,-11 53 5 16,-2 19 0-16,-6 31-11 15,5 22 11-15,4 15 0 16,18 12-4-16,34-5 4 16,38-10 0-16,14-16-3 15,73-23 0-15,21-20-5 16,0-21 4-16,-7-18 1 16,-21-4-4-16,-17-9 7 15,-11 7-5-15,-18 1 3 16,-5 5 2-16,-7 1 3 15,-3-5-3-15,1 2 0 16,-4-1-1-16,3-6 5 0,-1-7-5 16,-5-5 1-16,6-9 0 15,-9-5-10-15,2-4 3 16,-2-5-66-16,10 0-44 16,8 0-112-16,10-34-53 15,15-3-319-15</inkml:trace>
  <inkml:trace contextRef="#ctx0" brushRef="#br0" timeOffset="163185">1909 12974 534 0,'0'0'305'16,"0"0"-205"-16,0 0 41 0,0 0 0 15,0 0-47 1,0 0-19-16,-42-35-53 0,81 30-11 15,24-18-11-15,23-3 15 16,6-2 15-16,0-7-13 16,-13 7-15-16,-15 2 17 15,-26 12-18-15,-22 6 7 16,-13 4 4-16,-3-1-12 16,0-7 25-16,-16-8 1 15,-19-6-3-15,-13 3-8 16,-2 9-15-16,-10 0 4 15,2 7 3-15,11 2-7 16,15 3 7-16,16 2-7 16,16-3 0-16,0 3 4 0,0 0-4 15,41 0-8-15,19 23-3 16,23 5 11-16,-1-2 2 16,-5 3-2-16,-11 8 0 15,-11-3 4-15,-17 6-1 16,-13 3-3-16,-15-6 0 15,-10 9 1-15,0 5-2 16,-38 12 1-16,-33 3 0 16,-20 8 0-16,-14 3-9 15,4-5-68-15,11-6-119 16,24-9-281-16</inkml:trace>
  <inkml:trace contextRef="#ctx0" brushRef="#br0" timeOffset="164767">3964 12056 554 0,'0'0'178'0,"0"0"-39"16,121-205-20-16,-90 144 11 15,-12 15-10-15,-13 18-54 16,-1 13 10-16,-5 15-13 16,0 0-19-16,0 0-3 0,0 18-41 15,-39 51 0 1,-21 40-3-16,-17 36 8 0,1 17-5 15,9 19 0 1,10 16 2-16,10 12-8 0,14-3 6 16,24-20 0-16,9-46-1 15,22-46 1-15,39-42-13 16,16-33 6-16,14-19-11 16,11-14 18-16,2-34-8 15,-2-10 8-15,-20-8 1 16,-11 4 3-16,-24 5-4 15,-19 5 0-15,-9 15 1 16,-11 11 6-16,-8 12-7 0,0 5 0 16,0 9 7-16,0 0-3 15,0 0-8-15,0 23 4 16,0 18-18-16,0 13 16 16,0-9-2-16,12-7 4 15,17-13-2-15,9-11 2 16,4-8-2-16,-1-6-9 15,3 0 11-15,-3-35-6 16,-2-7 9-16,-5-13-3 16,-11-10 11-16,-14-4-9 15,-9 4 9-15,-9 2-5 16,-42 11-5-16,-19 15 14 16,-9 17-15-16,8 8 0 15,15 12-6-15,13 6 5 0,21 37-17 16,16 14-46-1,6 9-88-15,19 3-38 0,29-5-93 16,9-2-142-16</inkml:trace>
  <inkml:trace contextRef="#ctx0" brushRef="#br0" timeOffset="167137">5100 13003 534 0,'0'0'205'0,"0"0"-78"15,0 0 46-15,0 0-35 16,0 0-23-16,0 0-29 0,-5-121-42 16,5 121-8-16,0 0-36 15,0 38-8-15,0 10 6 16,-3 21 0-16,-3-6 2 16,-2 5 5-16,-1 4 0 15,4-13-4-15,5-10-1 16,0-24 0-16,0-16 0 15,0-5 0-15,14-4 0 16,16-4-1-16,8-23 6 16,0-19-2-16,10-7-3 15,-1-1 5-15,-3 9-1 16,-3 2-4-16,-11 15 0 16,-14 16 3-16,-10 6-2 15,-3 6-2-15,-3 0-4 16,0 0-3-16,6 8 7 0,1 16-9 15,5 3 10-15,-2-3 0 16,2 2 4-16,4-12-4 16,0-3 0-16,1-5 0 15,2 0 5-15,3-6-5 16,6 0 0-16,10-12 0 16,9-19 3-16,8-9 1 15,-1 3-4-15,-12 6 0 16,-12 10 7-16,-7 4-6 15,-13 9-1-15,-7 8 3 0,0 0-2 16,-3 0 4 0,0 0-5-16,0 0-5 0,0 20 0 15,0 3-2-15,3 3 7 16,4 2 3-16,-1-5-3 16,3-3 4-16,1-9-4 15,-1-2 0-15,-6-9-1 16,4 0 1-16,-4 0-2 15,3 0 2-15,13-14 4 16,11-12 3-16,4-9-7 16,4 7 13-16,-6-1-1 15,-7 9-7-15,3 5-5 16,-11 10 0-16,-1 5-1 16,0 0-4-16,3 14 2 15,12 23-4-15,-1 9 3 16,7 3 6-16,1-3-2 15,3-9 0-15,11-11 1 0,1-12-2 16,4-14 1-16,4 0 0 16,-4-18 2-16,-2-24 3 15,-8-7-5-15,-12-7 5 16,-10-5-4-16,-16-3 9 16,-9 2-10-16,0 11 3 15,0 2 14-15,-3 21-9 16,-16 14 0-16,7 10 10 15,-4 4-11-15,6 0 4 16,-2 20-11-16,-4 23-5 0,-1 15 1 16,3 11-3-16,14 2 6 15,0-14 0-15,0-6 1 16,22-13-6-16,12-7-1 16,1-19 2-16,3-10-5 15,7-2 3-15,-1 0 0 16,7-26 6-16,-1-11 1 15,2-3 8-15,-2-9-8 16,-1 10 0-16,-12 1 4 16,-8 7 1-16,-7 8-5 15,-9 12 0-15,-7 11 1 16,3 0-5-16,1 0-5 16,2 20 6-16,1 10-5 0,1 5 11 15,-2-3-4 1,-2-9 1-16,-4-21 0 0,0 3 3 15,-6-5-3-15,0 0 0 16,4 0 6-16,-4-13-5 16,0-24 11-16,0-10-12 15,-7 5 3-15,-21 8 0 16,-8 8-3-16,5 15 0 16,-1 5-3-16,0 6 4 15,7 17-2-15,-3 37-3 16,2 20-4-16,13 2 4 15,13-3-5-15,0-12 5 16,25-16-1-16,30-13-1 16,14-24-1-16,14-8 4 0,6-8 3 15,3-38-7-15,-2-14 6 16,-12-11 1-16,-7-21 18 16,-18-14-10-16,-15-8 17 15,-16-9-2-15,-15 3 0 16,-7 14 5-16,0 15-13 15,0 34 2-15,-13 13 12 16,7 30-23-16,0 14 10 16,6 0-5-16,-10 33-10 15,-9 38-2-15,-3 37-20 16,-6 32 21-16,-2 6 5 0,11 0-3 16,7-18-4-1,12-19 1-15,0-26-9 0,0-29-30 16,25-20-27-16,11-16 13 15,-2-18-23-15,-2 0-33 16,-7-21-6-16,-19-25-6 16,-6-8 3-16,-9-5 11 15,-35-8 33-15,-11 8 3 16,2 8 41-16,5 13 31 16,9 12 16-16,14 3 84 15,12 21-25-15,13 2-16 16,0 0-11-16,16 14-10 15,45 17-36-15,21 1 18 16,20-18-2-16,6-14 7 16,-2 0 9-16,-9-2 16 0,-10-22-8 15,-18 2 11-15,-22 4-9 16,-14-5-11-16,-20 7 7 16,-13-8-13-16,0 4 3 15,-5-8 8-15,-20 11-29 16,-6 7 7-16,-4 10-1 15,7 16-15-15,-7 38-1 16,10 23-4-16,8 4 1 16,15 1 1-16,2-5 3 15,8-20 0-15,31-9-5 16,8-13 10-16,1-17-9 16,0-10 5-16,-1-8-1 0,4 0 5 15,7-26-3 1,5-25 1-16,4-6 14 0,2-15-17 15,-1 3 8-15,-15 6-5 16,-15 20 0-16,-16 23 6 16,-15 17-9-16,-4 3 0 15,0 21-3-15,-3 29-6 16,0 17-1-16,0-1 9 16,0-6 1-16,0-17 7 15,0-12-7-15,0-11 0 16,6-17-1-16,2-3 3 15,-6 0-4-15,10-3 0 16,4-34 2-16,1-9 17 16,-11-11-15-16,-6 0-2 0,0 0 6 15,-36 0-1-15,-1 13-7 16,5 25 2-16,4 7 0 16,1 12 0-16,-6 20 0 15,-12 41-4-15,-9 15 2 16,2 9-4-16,11 2 6 15,19-4-4-15,16-14 4 16,6-9-4-16,9-16 4 16,45-16 0-16,16-28-3 15,17 0 2-15,4-35 1 16,-1-34 1-16,-8-16-1 16,-15-22 15-16,-20-27-12 15,-15-18 15-15,-23-10 16 16,-9 4-18-16,0 4 9 0,-28 28-12 15,-1 38-10-15,4 30 16 16,5 35-18-16,12 23 1 16,-6 42 13-16,-5 60-15 15,0 49-13-15,7 41 11 16,12-7 4-16,9-12-4 16,35-31 2-16,14-30-1 15,15-27-2-15,22-25-28 16,28-25-14-16,28-24-35 15,11-11-31-15,-13-31-125 16,-20-44-284-16</inkml:trace>
  <inkml:trace contextRef="#ctx0" brushRef="#br0" timeOffset="170987">11877 12062 656 0,'0'0'181'0,"0"0"-56"15,-19-189-30-15,-32 141 3 16,-10 11-18-16,1 11-14 16,-9 23-21-16,-11 3-14 15,-5 66 1-15,-11 45-32 16,4 35 0-16,13 32 4 16,24 4-3-16,30 10 5 15,25-12-6-15,12-28 0 16,49-37 1-16,6-37-1 0,6-35 0 15,3-25 0-15,7-18 4 16,2-3-5-16,8-43 1 16,6-14 0-16,-11-3 16 15,-8-6-11-15,-14 12-5 16,-22 14 2-16,-8 12-1 16,-14 14 3-16,-3 5-4 15,3 12 0-15,6 0-5 16,7 0 3-16,4 29 1 15,2 8-2-15,-6 0 3 16,-4 1-5-16,-9-14 1 0,-6-3-18 16,-2-9 17-1,-11-12-10-15,0 0 9 0,3 0 6 16,-6-12 1-16,0-22 11 16,0-9-3-16,-3 3-4 15,-25 3 19-15,-11 0-13 16,-2 11 0-16,-6 6 2 15,6 14-2-15,-1 6 10 16,4 2-21-16,6 48 2 16,7 13-5-16,2 14 2 15,13 6 0-15,10-3-2 16,0-9 3-16,0-13-5 16,30-20-2-16,8-20-16 0,3-18 0 15,3 0-11 1,1-17 13-16,-1-26 16 0,-12-8 5 15,-7-13 9-15,-9-9-9 16,-13-10 3-16,-3-9 14 16,0 4-12-16,-38 8 6 15,-6 18 0-15,0 21 4 16,-5 24 11-16,5 17-10 16,-3 8-11-16,-8 49-2 15,2 38-3-15,7 19-2 16,21 5-1-16,25-3 3 15,17-22-5-15,49-17 3 0,24-23 0 16,4-24-5 0,-1-25 5-16,-11-5 2 0,-5-12 0 15,-11-27 2-15,-13-10 7 16,-1-9-7-16,-11-7 4 16,-5-4 26-16,-14 0-17 15,-6 18 2-15,-13 19 0 16,-3 21-8-16,0 11 11 15,0 0-17-15,3 31-3 16,3 25-3-16,1 8-5 16,2 5 8-16,0-11 0 15,4-13 1-15,0-8-4 16,2-18 3-16,-5-12 0 16,7-7 2-16,2 0-2 15,9 0 0-15,7-31 1 0,6-3 6 16,4-9-1-16,-4-15-5 15,3 7-1-15,0-13 5 16,-8 20-1-16,-11 12-5 16,-9 20 1-16,-10 12 0 15,4 0-1-15,3 38-6 16,-4 12 4-16,4 8-5 16,-7 1 10-16,3-3-2 15,4-22 0-15,1-5 0 16,0-15 2-16,-3-3-2 15,-5-11 0-15,0 0-6 16,4 0 9-16,12-11-5 0,3-21 4 16,7-5-1-16,-1 3 7 15,-8 2-8-15,-4 7 0 16,-6 1 5-16,-3 16-2 16,-1 3-6-16,4 2 2 15,2 3 0-15,4 0-4 16,0 0 5-16,4 21-3 15,-1 7 0-15,4 0 1 16,2-2 0-16,0-4 1 16,2-5 1-16,-8-11-3 15,0 0 0-15,0-6 3 16,7 0 1-16,-1-14 2 16,5-15 1-16,-2 1-4 15,1-4 1-15,-7 1 0 16,-6 5 1-16,-7 9-2 0,-7 3 6 15,-2 8-4-15,-3 6 4 16,0 0-6-16,0 0 0 16,2 0 3-16,1 0-3 15,-3 0 0-15,3 0 8 16,-3 0-7-16,0 0 7 16,0 0-1-16,0 0-2 15,0 0 16-15,0 0-18 16,0 0 3-16,0 0 12 15,0 0-17-15,0 0 5 16,0 0-6-16,0 0 2 16,0 0-1-16,0 0-1 0,0 0-1 15,0 25-3-15,0 33-5 16,0 30 9-16,-16 21 0 16,1 11 5-16,2 23 3 15,-6 13-6-15,-3 5-2 16,-6-1 15-16,-2-8-14 15,2-29 6-15,6-35-7 16,9-33 0-16,7-33 3 16,6-18-1-16,-3-4-2 15,3-29 13-15,0-31-8 16,0-29 15-16,6-19-20 16,3-30 0-16,-5-16 6 15,-4-20-5-15,0-9-1 0,0-6 1 16,-10 17 3-16,4 29-8 15,6 35 3-15,0 31 1 16,0 25-8-16,38 21 8 16,13 11-12-16,9 17 11 15,6 3-16-15,8 37 15 16,-5 32-10-16,-8 13 0 16,-10 10 9-16,-23 2-8 15,-17-5-8-15,-11-12 7 16,-3-6-8-16,-39-10 13 15,-15-14-6-15,-14-9-10 16,5-12 10-16,8-14-21 0,24-7 6 16,21-5 8-1,13 0 11-15,0-5 7 0,41-27 2 16,17-12-11-16,17 0 5 16,12 0 7-16,-7 5-1 15,-8 5 0-15,-12 9 5 16,-13 6-6-16,-5 0 1 15,-1 7 0-15,-3-2 10 16,1 8-10-16,-10-6 4 16,-10 10 6-16,-7-1-7 15,-9 3 2-15,-3 0-5 16,0 0 0-16,0 0-1 16,0 20 1-16,-9 19-2 15,-10 14 2-15,3 0 6 0,10 5 1 16,6-13-7-16,0-2 0 15,6-14 1-15,19-9-1 16,10-6 0-16,3-14 2 16,7 0 0-16,2-11 7 15,1-23-4-15,0-9-2 16,-10-9 19-16,-16-6-17 16,-16-4 4-16,-6-7 7 15,-3-2-11-15,-35 0 6 16,-15 13-11-16,-11 13 0 15,1 22 5-15,5 15-4 16,7 8-1-16,13 13 0 16,7 36-1-16,1 23-2 0,18 5 1 15,12 11 0-15,0 2-3 16,25-8 5-16,14-19 0 16,-1-12 0-16,0-22 1 15,6-18-4-15,7-11 3 16,9 0 0-16,14-20 3 15,-2-28-1-15,2-10-2 16,-11-8 3-16,-11 7-1 16,-16 4 5-16,-9 16-6 15,-8 10 2-15,-10 14 12 16,-3 10-15-16,-6 5 3 16,7 0-3-16,2 11-5 15,7 23 4-15,0 15-7 0,1-3 8 16,0-1 3-1,0-4 1-15,2-7-4 0,3-11 0 16,4-9 1-16,5-10-1 16,8-4 0-16,2 0 0 15,3-4 5-15,0-25-1 16,2 1-4-16,-5-12 0 16,-4 0 0-16,9-6 5 15,7 0-5-15,7-2 0 16,-2 14-1-16,-11 8 5 15,-12 20-8-15,-13 6 4 16,3 0 0-16,5 32-1 0,5 5-4 16,-4 8 5-1,4 7-2-15,-1-7 2 0,5-1-2 16,2-7 1-16,8-10 1 16,-8-3 5-16,-3-20-5 15,-1-4 0-15,-5 0 1 16,1-24 5-16,-5-19-5 15,-3-7 1-15,-12-14 0 16,-1-2 5-16,-12-2-7 16,0 2 0-16,0 3 11 15,-3 14-9-15,-16 15 0 16,-3 17 7-16,7 11-6 16,5 6 5-16,-7 0-8 15,-2 44-6-15,-3 18 4 16,3 15-3-16,13 6 5 0,6 0 0 15,0-14 0-15,28-4 0 16,13-22 0-16,8-11 0 16,-2-15-3-16,8-14 7 15,-5-3-6-15,1 0 4 16,-3-18-2-16,-1-16 7 16,-9-9-7-16,-6 0 0 15,-7-5 6-15,-5 10-2 16,-4 7-4-16,-4 11 0 15,-2 15 0-15,6 5-4 16,-1 0 2-16,8 25-1 16,-8 9-5-16,-5 9 9 0,-4 0-2 15,-3-3 1-15,0-8 0 16,5-12-1-16,3-5 1 16,3-7 0-16,5-8 0 15,16 0 4-15,12 0-4 16,11 0 4-16,2-12-4 15,-16-5 6-15,-13 9-6 16,-11 2 0-16,-10 6 0 16,-4 0 4-16,-3 0-8 15,0 0 4-15,10 0 0 16,9 0-1-16,10 11 1 0,10 9 0 16,5 0-4-1,0-6 7-15,2-5-3 0,-5-9 2 16,0 0-2-1,3-23 11-15,14-34-9 0,12-19 8 16,4-14 14-16,-11-7-18 16,-11-9 7-16,-27-3-6 15,-15-5 2-15,-13 0 11 16,0 12-9-16,-16 6-4 16,-17 31 13-16,5 19-20 15,-4 17 13-15,-5 24-7 16,-14 5-6-16,-7 43 0 15,-5 51-1-15,13 23 1 16,20 17-6-16,30 4 6 0,0-21-3 16,52-9 2-1,23-19-2-15,9-14-8 0,-15-25-27 16,-19-24-50-16,-26-14-7 16,-24-12-27-16,0 0-58 15,-43-38 19-15,-10-18-118 16,-7-10-121-16</inkml:trace>
  <inkml:trace contextRef="#ctx0" brushRef="#br0" timeOffset="171427">17843 12934 463 0,'0'0'176'0,"0"0"-15"16,0 0-55-16,203 20 0 16,-88-3-6-16,1-4-3 0,2-9-5 15,-16-4-28 1,-9 0-16-16,-11-4-20 0,-2-20 13 15,2-14 1-15,-2 4-24 16,-24 5-6-16,-18 4-6 16,-25 5-3-16,-13 2 19 15,0-2 12-15,-13 6-13 16,-25 3-2-16,0 11-17 16,-4 0-4-16,11 17 1 15,15 20 1-15,7 11-4 16,9 1 3-16,0-6 1 15,3 0-1-15,22 0 4 0,8 0-4 16,-2 3 1 0,7-1 0-16,-3-2 2 0,-7 0-2 15,-6-3 0-15,-14-6 1 16,-8-4 2-16,0-12-6 16,0-5 3-16,-33-11 0 15,-11-2 2-15,-16 0 0 16,-11-6-2-16,-1-21 0 15,6-3-5-15,14 4-4 16,24 4-24-16,28 1-19 16,0-1-15-16,53-15-85 15,21-9-197-15,5-11-192 16</inkml:trace>
  <inkml:trace contextRef="#ctx0" brushRef="#br0" timeOffset="177870">19475 11598 573 0,'0'0'142'0,"0"0"-127"16,0 0 1-16,0 0 59 15,0 0-5-15,0 0-9 16,0 0-6-16,-25 0-6 15,-13 0 22-15,-22 0-28 16,-29 0-15-16,-16 0-5 16,4-2-19-16,-5-4-4 15,11 0 0-15,0 1 3 16,-4 2 1-16,-3-3-4 16,-14 3 0-16,-21 1 1 0,-22-2-1 15,-17-2 0 1,-11 6 0-16,-9-1 4 0,2-3-5 15,-7 1 1-15,2 1 0 16,8-2 3-16,9-1-1 16,11 5-2-16,9 0 0 15,-6 0 2-15,-13 0-5 16,-25 0 3-16,-20 0 0 16,-12 0-4-16,-1 5 5 15,13 1-1-15,20-3 0 16,19 1 2-16,6-4-1 15,0 0-1-15,-17 5 0 0,-17 1-6 16,-33 1-1 0,-40 8 0-16,-34 2 6 15,-8 1-2-15,9-7-8 0,41-2 9 16,57-4 2-16,53-5 2 16,52 0-2-16,32 0 0 15,10 0 0-15,-7 0 2 16,-19 0-5-16,-27 4 3 15,-36 7 0-15,-27 8-2 16,-23 1 5-16,-11-2-3 16,13-1 0-16,26-3 0 15,25-8 0-15,25 0 0 16,4-6 0-16,-4 0 1 16,-6 0 3-16,-12 0-7 15,-14 0 3-15,-13 6 0 0,-14 8-4 16,-10 4 4-1,-7-2 0-15,12-7-4 0,21-7 11 16,30-2-8-16,26 0 1 16,26-9 0-16,15-13 4 15,3-4-4-15,-2 6 0 16,-7-5-1-16,-6 10 6 16,-16 6-6-16,-4 4 1 15,-3 5 0-15,8 0-5 16,11 0 5-16,14 0 0 15,11 0-2-15,14 0 5 16,6-5-3-16,0-5 0 16,1-2 1-16,-5-1-2 15,-5-1 1-15,-5 0 0 0,-1-1 0 16,-2 4 6-16,12-1-8 16,-1-2 2-16,5 3 0 15,-2-4 1-15,-1-2-1 16,-5 0 0-16,-6 2-1 15,-11-2 6-15,-13 3-6 16,-11 2 1-16,-7 1 0 16,-4 0-4-16,-3-1 4 15,5 1 0-15,-8-1 1 16,3 1 7-16,5-9-9 16,11-3 1-16,9-2 0 0,5-4-5 15,8 3 5 1,-5 0 0-16,-8 9-4 0,-6 0 10 15,-11 6-7-15,-2 2 1 16,-2 4 0-16,-1 1-5 16,2 2 5-16,-15 2 0 15,-8 0-3-15,-11 0 11 16,1 0-11-16,-3 0 3 16,3 0 0-16,9 0 0 15,-3 0 0-15,8 2 0 16,11 7 0-16,19-4 8 15,22-1-14-15,26 1 6 0,16-5 0 16,15 0-1-16,4 0 1 16,-3 0 0-1,-3 8-2-15,-10-1 14 0,1 7-20 16,-12 11 8-16,-1 4 0 16,-3 9-7-16,-2-2 7 15,5-1 0-15,9-7-6 16,3 1 13-16,4-1-13 15,4 1 6-15,2 5 0 16,0 12-12-16,-4 10 12 16,-2 6 0-16,6 1-7 15,-5 0 15-15,2 3-11 16,-1 2 3-16,1-1 0 16,0 3-4-16,5-2 4 15,-3 7 0-15,-2-1-1 0,6 6 4 16,-3 3-2-1,-2 3-1-15,5 11 0 0,0 14 8 16,10 10-5-16,5-1-1 16,7-6 9-16,0-5-11 15,0-9 17-15,0-3-15 16,13 0 2-16,-4-3 19 16,1-11-20-16,-1 0 0 15,1-18 4-15,2-1-5 16,2-10 13-16,5-8-15 15,6 0 0-15,7-3 4 16,9-4-4-16,10-1 0 0,9-7-1 16,17 1 6-16,8-6-6 15,14-7 1-15,8-4 0 16,5-4 5-16,-1 1-3 16,4-10-2-16,9 10 7 15,13-1-4-15,14-11 6 16,14 6-9-16,6-3 0 15,15 0 6-15,4 5-6 16,3-8 0-16,5 6 7 16,-1-6-5-16,9 0 12 15,4 0-14-15,9-20 0 16,10-9 8-16,6 7-7 16,16-4-1-16,16 9 0 15,13-3 4-15,3-3-1 16,2 9-3-16,-9-6 0 0,-12 1 3 15,-17 12 0-15,1-4-3 16,-9 11 0-16,-1 0 6 16,13 0-8-16,2 0 2 15,24 0 0-15,22 0-7 16,18-21 9-16,10 4-2 16,14 2 2-16,-5 2 2 15,1 0 5-15,-13 0-9 16,-19 4 0-16,-10 7-9 15,-12 2 9-15,-6 0 0 16,12 0-1-16,6 0 3 16,4 2 2-16,6 10-4 0,-16 6 0 15,-23-5-6-15,-15-1 9 16,-18-10-3-16,-24-2 0 16,-9 0 2-16,1 0 1 15,5 0-3-15,9 0 0 16,8 6 2-16,2 11-2 15,-2-5-2-15,-7 2 0 16,-3-6 4-16,-13-4-2 16,0-4 0-16,-7 0 0 15,2 0-4-15,5 0 9 16,13 0-5-16,3 0 0 16,7 0 7-16,-5 0 16 15,-5-6-21-15,0-5 0 0,-10 2 26 16,-8-3-24-16,-11-2 1 15,-10-4 5-15,-5 2-9 16,-4 1 25-16,-7 2-26 16,1 1 5-16,0-3 21 15,-3 10-21-15,-20-13-4 16,-18 4-1-16,-22-6 7 16,-21-3-7-16,-11-8 0 15,-13-3 0-15,-4-4 17 16,-15-13-16-16,-7 0 16 15,-9-7-9-15,-2-5-2 16,-3-2 5-16,6 5-11 0,2 0 0 16,0-2 5-16,-10-2-2 15,-2-11-3-15,-7-8 0 16,0-8 5-16,-16-17-5 16,-6-27 0-16,0-2 0 15,6-1 2-15,5 13 1 16,5 11-3-16,6 5 0 15,-6 6 4-15,-7 0-3 16,-12 0-1-16,-13-2 0 16,-17 2-1-16,-14-3 5 15,-13 9-4-15,-4 5 0 16,1 12 1-16,8 17 0 16,3 8-1-16,2 21 0 15,-10 14-2-15,-33 20 2 16,-50 0-5-16,-58 0-94 0,-50 0-201 15</inkml:trace>
  <inkml:trace contextRef="#ctx0" brushRef="#br0" timeOffset="195583">22252 11953 1172 0,'0'0'159'0,"0"0"-103"16,0 0-8-16,0 0-8 16,0 0 12-16,0 0-31 15,0 0-9-15,0 0-6 16,-9 52 3-16,15 13 21 15,4 16-4-15,-10 1-12 16,0 1 14-16,0 0-24 16,0-6 6-16,-10-14 3 15,-4-6-8-15,8-25 7 0,3-6-12 16,1-15 0-16,-1-11 15 16,0 0-12-16,-5 0 11 15,-8-37 14-15,-3-20-15 16,-9-20 2-16,-3-12-15 15,-4-20 3-15,5-2 0 16,5-6 0-16,16-1-4 16,6 9 1-16,3 12-1 15,0 12-4-15,12 16 5 16,10 15-3-16,8 11-4 16,-2 12 1-16,-6 13-2 15,-3 10-2-15,-6 8-7 16,18 0 9-16,13 8-13 0,24 32 9 15,4 17 7 1,-17 18-14-16,-17 16-10 0,-29 9 6 16,-9 7 8-16,-41 1 13 15,-31-11-5-15,-5-12-8 16,0-22 11-16,11-19-5 16,22-13 5-16,14-23 2 15,19-1 4-15,8-7-2 16,3 0 0-16,0 0 0 15,0 0-8-15,5 0 3 16,31 0-8-16,14 0 11 16,10 0 4-16,1 0-1 15,-4 0-1-15,-4 0 0 16,-1 31-5-16,-8 12 7 0,-6 11-2 16,-13 14 0-16,-11 4 2 15,-14 2-1-15,0-9-1 16,-19-7 0-16,-29-15 3 15,-9-11 1-15,-14-13-3 16,-4-15-1-16,-2-4-2 16,7 0-7-16,11-18-21 15,16-13-20-15,21-9-6 16,22-3-72-16,10-14-89 16,62-9-31-16,34-3-441 15</inkml:trace>
  <inkml:trace contextRef="#ctx0" brushRef="#br0" timeOffset="196034">23145 12156 499 0,'0'0'367'16,"0"0"-237"-16,0 0 8 15,0 0 21-15,0 0-68 16,0 0-9-16,2-57-45 15,-2 57-21-15,0 6-16 16,0 34 8-16,0 17 9 0,0 12-6 16,0 2-7-1,0 0 15-15,0-8-18 0,-2-5 5 16,-7-13-2-16,4-16-1 16,2-12 2-16,0-14-5 15,3-3 0-15,-3 0 21 16,-2 0 2-16,-3-37 27 15,-4-15-10-15,-1-19-37 16,0-12 12-16,7-6-15 16,0-5 0-16,3-12 5 15,3 6-4-15,0 6-1 16,0 10 0-16,19 19-1 16,15 13-1-16,4 18-2 15,10 5-4-15,6 19 2 16,12 4-7-16,11 6-7 0,9 0-8 15,-7 16-37-15,-5 19-12 16,-24 17-81-16,-40 1-131 16,-10 22-147-16</inkml:trace>
  <inkml:trace contextRef="#ctx0" brushRef="#br0" timeOffset="196241">23186 12571 816 0,'0'0'148'16,"0"0"-56"-16,0 0-32 0,0 0-13 15,0 0-33-15,231-52-11 16,-129 27-6-16,-6 2-32 16,-17 3-51-16,-18 6-13 15,-14 5-38-15,-12-2-58 16,0-1-142-16</inkml:trace>
  <inkml:trace contextRef="#ctx0" brushRef="#br0" timeOffset="196657">24117 12271 421 0,'0'0'111'0,"0"0"-25"16,0 0 35-16,89-158-7 16,-81 101-17-16,0 0 4 15,-8 6-24-15,0 0 16 16,0 10 9-16,-16 10-35 15,-7 2-8-15,-5 6-26 0,-4 3-19 16,-6 11 9-16,-9 7-22 16,-8 2-1-16,0 0 0 15,8 17 0-15,6 12-1 16,10 5 1-16,12 3 0 16,9 12-9-16,10 2 9 15,0 4 0-15,22 4-1 16,29 1 1-16,16 1 0 15,6-2 0-15,-3-1 0 16,-7-1 5-16,-16-6-4 16,-14 4-1-16,-14-5 0 15,-13 3 4-15,-6-9-3 0,0 2-1 16,-12-5 0-16,-27-11 1 16,-2 3 3-16,-7-10-6 15,-3-3 2-15,4-12-11 16,2-8 8-16,3 0-23 15,11 0-39-15,6-17-14 16,6-14-70-16,19-6-58 16,0-18-146-16</inkml:trace>
  <inkml:trace contextRef="#ctx0" brushRef="#br0" timeOffset="196964">22160 13457 869 0,'0'0'125'15,"0"0"-81"-15,0 0 52 16,0 0 14-16,0 0-8 15,0 0-25-15,58-100-67 16,186 66-8-16,79 8-2 16,56 9-2-16,24 8-6 0,16 3 7 15,-18 1-24-15,-43-1-16 16,-72 3-97-16,-105 3-25 16,-101 0-69-16,-80 0-105 15</inkml:trace>
  <inkml:trace contextRef="#ctx0" brushRef="#br0" timeOffset="197212">22290 13737 873 0,'0'0'85'16,"0"0"-85"-16,0 0-6 15,0 0 6-15,214 32 66 16,4-32 6-16,48 0-12 15,17 0-36-15,-9 0 10 0,-20-20-11 16,-29 2-14 0,-38-2 3-16,-27 0-12 0,-40-3-6 15,-40 9-14-15,-39-3-50 16,-27 3-44-16,-14 0-20 16,-8 2-103-16,-30-2-217 15</inkml:trace>
  <inkml:trace contextRef="#ctx0" brushRef="#br1" timeOffset="97366">3404 543 606 0,'0'0'192'0,"0"0"-32"15,0 0-4-15,0 0 13 16,0 0-66-16,0 0-19 15,-107 0-25-15,107 0-22 16,0 0 7-16,0 0-28 16,0 0-4-16,13 0 20 0,21 0-25 15,23-17 7-15,29-12-8 16,29-5-2-16,6 3 9 16,-3-1-13-16,-17 8 0 15,-32 8 2-15,-24 7-2 16,-29 3-3-16,-16 4-48 15,0 2-45-15,0 0-11 16,-36 0-71-16,-11 2-65 16,-4 11-91-16,4-6-135 15,16-3 287-15,7-4 182 16,12 0 121-16,2 0 100 16,-2 0-71-16,2 0 0 15,1 0-6-15,6-4-26 0,0 2 7 16,-4 2-11-1,7 0-17-15,0 0-18 0,0 0-47 16,-9 13-20-16,-4 31 24 16,-4 13 17-16,6 12 4 15,3 2-35-15,8 6-15 16,0 1 23-16,0-1-30 16,0 0 0-16,0 1 0 15,0 4-23-15,0 7-90 16,0-3-285-16,0-9-622 15</inkml:trace>
  <inkml:trace contextRef="#ctx0" brushRef="#br0" timeOffset="206145">1346 2850 93 0,'0'0'171'0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5:24.956"/>
    </inkml:context>
    <inkml:brush xml:id="br0">
      <inkml:brushProperty name="width" value="0.05" units="cm"/>
      <inkml:brushProperty name="height" value="0.05" units="cm"/>
      <inkml:brushProperty name="color" value="#ED1C24"/>
      <inkml:brushProperty name="fitToCurve" value="1"/>
    </inkml:brush>
  </inkml:definitions>
  <inkml:trace contextRef="#ctx0" brushRef="#br0">388 382 659 0,'0'0'188'16,"0"0"-25"-16,0 0-19 16,0 0-45-16,0 0-4 15,0 0-60-15,0 0-21 16,14-29-6-16,-14 58 7 16,0 11-14-16,0 12 16 15,0 2-14-15,0 6 13 16,0 0-16-16,0-1 0 15,-14 5 3-15,-3-11 4 16,10-11-7-16,0-17 0 0,0-13 6 16,7-10-9-16,0-2 3 15,0 0 0-15,0 0 25 16,0-25-20-16,0-18 33 16,0-12-19-16,0-16-17 15,0-9 17-15,0-6-19 16,14-5 0-16,10 1-3 15,-3 11 9-15,-1 13-6 16,-2 15 0-16,-5 17 6 16,-6 13-12-16,0 13 6 15,3 3 0-15,-3 5-7 16,14 0-5-16,10 0 4 16,27 13-2-16,1 18-20 15,-8 7 26-15,-6 7-21 16,-14 4-3-16,-24 6 21 0,-7-4-22 15,0 1 21-15,-45-4 3 16,-13-8-6-16,6-6 4 16,8-8 7-16,6-12-4 15,31-8-2-15,0-3 2 16,7-3 4-16,0 0 0 16,0 0 6-16,0 0-14 15,7-3 8-15,24-9 0 16,3 4-4-16,4 6 4 15,7 2 0-15,6 0 0 16,-6 14-1-16,13 20-9 16,-13 15 10-16,7 10 0 0,-15-2-3 15,-12 4 9-15,-12-7-6 16,-13-11 0-16,0-6 7 16,-7-9-4-16,-37-8-2 15,-15-8-1-15,-16-8 17 16,-8-4-14-16,-6 0 10 15,10-12-13-15,10-12 8 16,10-4-8-16,22-3 0 16,16-7-28-16,14-10-6 15,7-15-96-15,59-3-36 16,51 6-228-16</inkml:trace>
  <inkml:trace contextRef="#ctx0" brushRef="#br0" timeOffset="497">1774 625 617 0,'0'0'212'0,"0"0"-8"16,0 0-33-16,0 0-40 15,0 0-34-15,-17-146-52 16,17 143 6-16,0 1-10 15,0 2-36-15,0 0 22 16,0 0-27-16,0 0 1 16,0 11-8-16,0 29 11 0,0 17-4 15,0 12 0 1,0 6 4-16,0-4-1 16,0-6-3-16,7-10 0 0,-7-21-3 15,10-14 9-15,-10-14-6 16,0-6 0-16,0 0 7 15,0-3 3-15,0-34-3 16,-17-12-1-16,-4-7 27 16,-10-20-28-16,10-9 15 15,15-10-17-15,6-5 8 16,0 1-9-16,0 4-2 16,0 6 0-16,0 12-5 0,20 23 11 15,-6 16-7 1,10 22 1-16,-3 12-23 0,16 4 16 15,15 6-42-15,7 35 8 16,2 8 8-16,-2 1-71 16,-14 11-63-16,-25 3-82 15,-13-6-81-15,-7-3-111 16</inkml:trace>
  <inkml:trace contextRef="#ctx0" brushRef="#br0" timeOffset="577">1774 625 123 0</inkml:trace>
  <inkml:trace contextRef="#ctx0" brushRef="#br0" timeOffset="676">1774 625 123 0,'-96'23'358'0,"96"-23"-247"0,6 0-24 0,32 0-17 0,-3 0 15 0,9-6-33 16,8 3-22-16,17 0-4 16,3 1-22-16,4 2 1 15,-11 0-5-15,-27 0-63 16,-31 0-416-16</inkml:trace>
  <inkml:trace contextRef="#ctx0" brushRef="#br0" timeOffset="1208">2633 299 660 0,'0'0'197'0,"0"0"-29"16,0 0-41-16,-75-160-16 15,54 137-42-15,-3 7-18 16,10 3 10-16,-10 7-46 16,4 4 7-16,-18 2-22 15,10 0 8-15,-3 0-13 16,0 8 5-16,11 12 0 15,13 3-8-15,0 9 9 16,7 11-1-16,0 8 0 0,0 7 3 16,28-5-16-1,30 2 11-15,4-3 2 0,-4-4-9 16,1 1 12-16,-8-1-3 16,-6-2 0-16,-7 0 3 15,-17-1-8-15,-11 7 5 16,-10 2 0-16,0-2-9 15,-38-13 13-15,-14-7-4 16,-16-9 0-16,2-11 9 16,-16-10-12-16,-8-2 4 15,11 0-1-15,4-14 5 16,9-15 3-16,29-2-8 16,12-6 1-16,19-8 7 15,6-2-13-15,6 2 5 16,39 7-24-16,0 13-16 0,-7 13-82 15,-7 12-43-15,-24 0-100 16,-7 31-240-16</inkml:trace>
  <inkml:trace contextRef="#ctx0" brushRef="#br0" timeOffset="1530">0 1388 544 0,'0'0'203'0,"0"0"-95"0,0 0 45 16,0 0 9-16,0 0-80 16,0 0-47-16,17 0-34 15,158-23 11-15,73-5 35 16,54-9-25-16,46-4 9 15,9 7-23-15,-23 6 0 16,-52 5-2-16,-52 11-6 16,-68 10 0-16,-59 2-2 15,-34 0 2-15,-42 0-4 16,-27 11-45-16,0 13-109 16,-38 1-56-16,-48 4-89 15</inkml:trace>
  <inkml:trace contextRef="#ctx0" brushRef="#br0" timeOffset="1766">564 1566 384 0,'0'0'155'0,"0"0"-41"16,0 0-7-16,0 0-39 16,0 0 14-16,223 0 6 15,-75 0 9-15,31 0-34 16,27-15 14-16,31-11-13 15,0-2-26-15,-6 3 17 16,-39 5-17-16,-30 9-21 0,-42 7 3 16,-37 4-14-1,-25 0-6-15,-20 0 0 0,-38 22-150 16,0 7-379-16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5:32.048"/>
    </inkml:context>
    <inkml:brush xml:id="br0">
      <inkml:brushProperty name="width" value="0.05" units="cm"/>
      <inkml:brushProperty name="height" value="0.05" units="cm"/>
      <inkml:brushProperty name="color" value="#ED1C24"/>
      <inkml:brushProperty name="fitToCurve" value="1"/>
    </inkml:brush>
  </inkml:definitions>
  <inkml:trace contextRef="#ctx0" brushRef="#br0">587 360 440 0,'0'0'87'16,"0"0"-11"-16,0 0 47 15,0 0-22-15,0 0-11 16,0-163-16-16,-31 132-15 15,10-4-6-15,-16 0 9 16,9 5-24-16,-17 1 9 16,1 9-32-16,6 10 5 15,-7 6 2-15,7 4-18 16,-20 0 1-16,6 31-5 0,-6 24-2 16,13 13-13-1,14 6 15-15,17 4 0 16,14-7 0-16,21-2 5 0,38-4-5 15,23-2 0-15,14-2 0 16,-6-10-9-16,-1-3 9 16,-30-5 0-16,-8-6-4 15,-34-5 2-15,-3-3 2 16,-14-1 0-16,0-5 1 16,-51-7-16-16,-18 0 15 15,-3-11 0-15,-18-5-2 16,8 0-25-16,16-3-6 15,22-22-49-15,13-9-65 16,31-13-77-16,0-16-53 16,75-16-75-16</inkml:trace>
  <inkml:trace contextRef="#ctx0" brushRef="#br0" timeOffset="1186">1010 137 407 0,'0'0'189'0,"0"0"-44"15,0 0 0-15,0 0 3 16,0 0-69-16,0 0-49 16,0-6-19-16,0 47 0 15,0 18 41-15,0 10-17 16,0 8-21-16,0 3 30 16,0 1-40-16,0 1 0 0,0-5-2 15,0-14 10-15,0-14-12 16,0-23 0-16,0-15-28 15,0-8-8-15,0-3-15 16,0-3 28-16,0-31 22 16,0-9-28-16,0 0 29 15,0 6 0-15,-24 8 3 16,-11 7-15-16,-9 7 5 16,-1 4 1-16,21 5 0 15,10 0 10-15,7 6-4 16,7-3 0-16,0 3-1 15,0 0-9-15,14-3 1 16,45-2 9-16,47-7-9 0,11 4 19 16,17-5-10-1,-7 6 0-15,-23 1 4 0,-25 4-4 16,-18-1 5-16,-23 0-4 16,-17-1 20-16,-14 4-21 15,-7 0 25-15,0 0-2 16,0-2-1-16,0-4 38 15,-14 0-51-15,-24 3-5 16,-6 3-8-16,-8 0 8 16,-6 9-4-16,-11 23 0 15,3-1 0-15,22 6-5 16,13-7 5-16,17 0 0 0,14-4-8 16,0-9-5-16,38-6-2 15,27-8 9-15,4-3 6 16,3 0-2-16,-13-17 3 15,2-9-1-15,-16-5 8 16,-17-3 0-16,-4 2-3 16,-17-2 7-16,-7 6-1 15,0 4 35-15,0 7-26 16,0 5 6-16,0 7 5 16,-7 5-30-16,7 0-1 15,0 0 0-15,-7 23-10 16,-10 15 4-16,17 3 6 15,0 5 0-15,0-2-2 16,0-7 9-16,31-3-7 16,0-13 0-16,10-11-13 0,-3-10 4 15,20 0 7-15,4-10 2 16,3-23 2-16,-6-1 12 16,3 0-14-16,-18-1 0 15,1 7 2-15,-11 3 5 16,-3 6-7-16,-17 12 0 15,3 7 0-15,-3 0-4 16,7 0 1-16,3 15 2 16,-4 15 1-16,5 8-12 15,-5 5 12-15,4-3 0 16,-10-3-3-16,7-11 7 16,-4-6-4-16,3-12 0 0,-2-5 3 15,2-3 0-15,1 0 1 16,10-20-1-16,7-17 7 15,-1-6-1-15,-2-13 8 16,3-3 14-16,-7-4-18 16,-11-1 31-16,-20 0-23 15,0 7 4-15,0 14 3 16,0 11-23-16,0 12 16 16,0 15-17-16,0 5 6 15,0 0-17-15,0 0 7 16,0 17-21-16,0 32 15 15,0 22 3-15,7 14 3 16,-7 2 0-16,17-2-2 0,-3-10-5 16,17-10-18-1,-3-13-10-15,16-18-27 0,1-14-31 16,0-17 16-16,-1-3-102 16,-13-11-82-16,-10-24-100 15</inkml:trace>
  <inkml:trace contextRef="#ctx0" brushRef="#br0" timeOffset="1352">2626 543 489 0,'0'0'122'16,"0"0"-17"-16,0 0 24 0,0 0-59 16,0 0-42-16,0 0-26 15,192-20 1-15,-88 20-3 16,-8 0-30-16,-27 0-318 15</inkml:trace>
  <inkml:trace contextRef="#ctx0" brushRef="#br0" timeOffset="1852">3575 691 822 0,'0'0'58'0,"0"0"-6"0,0 0 29 15,0 0-36-15,0 0-45 16,0 0 0-16,179 0 9 16,-83 0-8-16,0 0-1 15,-10 0 21-15,-10-2-19 16,-11-4 43-16,-27-5-12 15,-7 2-21-15,-17-1 21 16,-7-3-9-16,-7-1 41 16,0-3-30-16,-45 0-23 15,-20 5-11-15,-1 1-1 16,-3 2 5-16,11 4 1 16,13 1-6-16,32 4 0 0,13 0 0 15,0 0 8-15,0 0-8 16,0 0 0-16,34 0 0 15,28 4 0-15,17 16 9 16,3-1 1-16,1 1 11 16,-18 6-20-16,-3 0 21 15,-21 3-15-15,-3 2 1 16,-14 0-6-16,-17 1-2 16,-7 0 0-16,0-4-5 15,-31 3-8-15,-20-5-27 16,-1-3-96-16,21-9-52 15,24-8-9-15,7-6-132 16</inkml:trace>
  <inkml:trace contextRef="#ctx0" brushRef="#br0" timeOffset="2212">4902 640 567 0,'0'0'137'0,"0"0"21"16,0 0-12-16,0 0-20 15,0 0-51-15,0 0-11 16,-17-60-25-16,10 62-32 16,-7 34-7-16,7 9 0 15,7 7 6-15,0 2-2 16,14-2-4-16,38-7 0 0,23-7 13 16,-2-13-8-16,16-14 10 15,0-11 5-15,-6 0 6 16,-18-20 39-16,-6-14-7 15,-15-9-3-15,-26-2 8 16,-12-7-34-16,-6 1 17 16,-6 2-12-16,-56 6-34 15,-4 6 19-15,1 12-19 16,-4 7 0-16,-3 15-6 16,3 3-3-16,-10 0-32 15,-3 26-65-15,-1 14-101 16,18 9-146-16,13-1-604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5:37.399"/>
    </inkml:context>
    <inkml:brush xml:id="br0">
      <inkml:brushProperty name="width" value="0.05" units="cm"/>
      <inkml:brushProperty name="height" value="0.05" units="cm"/>
      <inkml:brushProperty name="color" value="#3165BB"/>
      <inkml:brushProperty name="fitToCurve" value="1"/>
    </inkml:brush>
  </inkml:definitions>
  <inkml:trace contextRef="#ctx0" brushRef="#br0">37 269 562 0,'0'0'316'0,"0"0"-118"0,0 0 14 16,0 0-75-16,0 0-60 16,0 0 1-16,0 0-40 15,0 0-6-15,-7-23 20 16,7 21-41-16,0 2 19 16,0 0-14-16,0 0-12 15,0 0 9-15,0 0-13 16,0 0 0-16,0 0-6 15,-7 11-5-15,-3 18 11 16,3 8 0-16,7 11 12 0,0 1-13 16,7 0 1-16,48 2 0 15,17-5-7-15,17-11 16 16,1-13-9-16,6-16 0 16,-6-6 7-16,-11-6-5 15,-4-26-2-15,-16-7 0 16,-8-5 4-16,-13-1 7 15,-7-6-3-15,-17-10 18 16,-14-7-19-16,0-7 36 16,-21 0-38-16,-41 16 0 15,-3 16 14-15,-11 20-11 16,-3 17-1-16,-3 6-7 16,6 0 3-16,11 17-14 15,13 17 11-15,1 4-18 0,13-3-33 16,7-2-92-16,24-1-49 15,7-6-239-15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5:40.609"/>
    </inkml:context>
    <inkml:brush xml:id="br0">
      <inkml:brushProperty name="width" value="0.05" units="cm"/>
      <inkml:brushProperty name="height" value="0.05" units="cm"/>
      <inkml:brushProperty name="color" value="#3165BB"/>
      <inkml:brushProperty name="fitToCurve" value="1"/>
    </inkml:brush>
  </inkml:definitions>
  <inkml:trace contextRef="#ctx0" brushRef="#br0">0 154 528 0,'0'0'216'0,"0"0"-97"16,0 0-34-16,0 0 42 16,0 0-10-16,0 0-57 15,-6 14 11-15,6-14-25 16,0 0-13-16,0 0 27 15,0 0-35-15,20-3 28 16,11-12-13-16,14-8-27 0,6-2 16 16,-16-1-23-16,-4 6-2 15,-7 3 18-15,-4 3-13 16,-13 2-4-16,0 4 2 16,0 5 3-16,-7 1 0 15,0 2-10-15,0 0 0 16,0 0-10-16,0 0-3 15,0 25 13-15,0 12-2 16,0 8 11-16,0 7-7 16,0 5-2-16,0 0 0 15,0 4-5-15,0-10 12 16,0 0-7-16,0-7 0 0,0-10 8 16,0-9-11-1,0-11 3-15,0-8 0 0,0-2-5 16,-7-4 15-1,0 0-10-15,0 0 7 0,-6 0 0 16,-11 0 4-16,3-10-11 16,-10 2 0-16,17-1-2 15,0 4 10-15,4-1-8 16,3 3 0-16,0 0 8 16,7 3-11-16,-6 0 3 15,6 0 0-15,0 0-9 16,0 0 7-16,0 0 0 15,13 0 0-15,39 0-2 0,24 0 0 16,13 0 4 0,14 0 0-16,7-9-4 0,-7 1 10 15,-13 2-6-15,-28 2 0 16,-35 4-43-16,-13 0-41 16,-14 0-147-16,0 7-197 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5:41.260"/>
    </inkml:context>
    <inkml:brush xml:id="br0">
      <inkml:brushProperty name="width" value="0.05" units="cm"/>
      <inkml:brushProperty name="height" value="0.05" units="cm"/>
      <inkml:brushProperty name="color" value="#3165BB"/>
      <inkml:brushProperty name="fitToCurve" value="1"/>
    </inkml:brush>
  </inkml:definitions>
  <inkml:trace contextRef="#ctx0" brushRef="#br0">196 206 528 0,'0'0'137'16,"0"0"3"-16,0 0-17 16,0 0 30-16,0 0-66 15,0 0 5-15,-117-112-3 16,117 101-51-16,0-1 9 15,7-2-45-15,13 6-1 16,18-1 9-16,7 9-7 16,6 0-3-16,1 0 0 15,6 20 10-15,-3 5-11 16,-20 7 1-16,-4 5 0 0,-24 9 2 16,-7 5 6-16,-7 10-8 15,-52 2 11-15,-3-4-5 16,-3-10 6-16,14-11-12 15,20-16 0-15,17-8-4 16,14-8 7-16,0 3-4 16,0-3 1-16,38-1 0 15,27-5 5-15,17 0 3 16,46 0 0-16,20-20 22 16,13-2-27-16,-20 2 3 15,-51 10-6-15,-60 10-18 16,-30 0-240-16,-61 14-549 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5:44.957"/>
    </inkml:context>
    <inkml:brush xml:id="br0">
      <inkml:brushProperty name="width" value="0.05" units="cm"/>
      <inkml:brushProperty name="height" value="0.05" units="cm"/>
      <inkml:brushProperty name="color" value="#3165BB"/>
      <inkml:brushProperty name="fitToCurve" value="1"/>
    </inkml:brush>
  </inkml:definitions>
  <inkml:trace contextRef="#ctx0" brushRef="#br0">464 0 446 0,'0'0'168'0,"0"0"-11"15,0 0-4-15,-271 20 32 16,195-3-41-16,18-3-39 16,20-8-14-16,17-3-47 15,21-3 3-15,0 0 1 16,0 0-36-16,0 0 20 15,0 0-23-15,14 0-2 16,38 0 0-16,13 0-3 16,24 0-4-16,25 0 1 15,3 0 16-15,3 0-14 16,4 0-3-16,-21 0 0 16,-14 9-8-16,-20-1 10 0,-35 4-2 15,-3-1 0-15,-17 1 3 16,-14 2-7-16,0 3 4 15,0 6 0-15,-45 6-5 16,-13 2 6-16,-7-5-1 16,-4-4 3-16,17-4 13 15,1-7-16-15,23-5 0 16,-3 0 0-16,0-4-7 16,18 2 8-16,-8-2-1 15,11-2 0-15,10 0 8 16,0 0-11-16,0 0 3 0,0 0 0 15,0 0-14 1,0 3 10-16,31 3 4 0,6 3-9 16,15 8 19-16,0 0-10 15,-1 6 0-15,1 5 2 16,-1 9-13-16,-6 3 11 16,0 3 0-16,-21-3-1 15,-10 1 6-15,-14-5-7 16,0 1 2-16,-59-5 0 15,-30-12-15-15,-25-11 15 16,-3-9-14-16,-3 0 8 16,17-3-48-16,7-14-15 15,16-3-96-15,5 8-165 16,16 3-162-16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5:49.762"/>
    </inkml:context>
    <inkml:brush xml:id="br0">
      <inkml:brushProperty name="width" value="0.05" units="cm"/>
      <inkml:brushProperty name="height" value="0.05" units="cm"/>
      <inkml:brushProperty name="color" value="#3165BB"/>
      <inkml:brushProperty name="fitToCurve" value="1"/>
    </inkml:brush>
  </inkml:definitions>
  <inkml:trace contextRef="#ctx0" brushRef="#br0">77 49 736 0,'0'0'191'0,"0"0"-49"15,0 0 9-15,0 0-64 16,0 0-1-16,0 0-28 16,0 0-42-16,-14-49 19 15,14 49-29-15,0 0-2 16,0 6-3-16,0 20 9 16,0 8-10-16,0 9 12 15,0 5-2-15,0 1-2 16,-17 1-8-16,3 0 2 15,0-1 1-15,-3-6-1 16,17-9-2-16,0-8 0 16,0-9 12-16,0-6-17 0,0-5 5 15,0-6 0 1,31 0-3-16,7 0 7 0,6 0-4 16,1 0 0-16,0 0 12 15,6 0-13-15,1-6 1 16,6-5 0-16,1 0-2 15,10-1 3-15,-18-2-1 16,1 0 0-16,-21-1 8 16,-11 1-8-16,4 0 0 15,-24-1 1-15,7-2 3 16,-7-5 4-16,0-1-7 16,0-4 24-16,0 7-20 15,-24 6 22-15,10 3-8 16,-10 7-16-16,4 2 20 15,6 2-19-15,-3 0-4 0,3 12 0 16,0 22 8-16,-3 12-8 16,3 7 0-16,7 11 1 15,7 5-7-15,0 2 8 16,0 6-2-16,0 3 0 16,0-5 10-16,0-7-24 15,0-8 8-15,0-11-96 16,7-9-103-16,-7-8-278 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15.643"/>
    </inkml:context>
    <inkml:brush xml:id="br0">
      <inkml:brushProperty name="width" value="0.05" units="cm"/>
      <inkml:brushProperty name="height" value="0.05" units="cm"/>
      <inkml:brushProperty name="color" value="#ED1C24"/>
      <inkml:brushProperty name="fitToCurve" value="1"/>
    </inkml:brush>
  </inkml:definitions>
  <inkml:trace contextRef="#ctx0" brushRef="#br0">159 403 890 0,'0'0'287'0,"0"0"-120"16,0 0-36-16,-38-160-25 16,31 134-55-16,1 11 6 15,6 14-19-15,0 1-12 0,0 0-5 16,0 0-21-1,0 16-16-15,0 50 6 0,0 28 6 16,0 35 4-16,0-3 0 16,0-6 3-16,0-12 3 15,0-19-6-15,-7-26 0 16,7-23-2-16,0-23 5 16,0-11-3-16,0-6 6 15,0 0-5-15,0 0 32 16,0-41 18-16,-7-30 0 15,7-38-51-15,0-22 3 16,0-12-3-16,0-8 0 16,14 2 3-16,-1 26-3 15,5 34 0-15,-18 38 0 0,6 34-2 16,-6 17 2-16,0 0-3 16,7 0-5-16,14 34-38 15,24 34 9-15,30 31 36 16,22 14-1-16,13 13-4 15,3 0-8-15,-3-3 9 16,-45-15-1-16,-13-16-24 16,-28-15 23-16,-24-21-8 15,0-12-9-15,-45-10 20 16,-37-11-26-16,-28-9 28 16,-31-8-21-16,0-6-42 15,7 0-1-15,24 0-54 16,34-12-57-16,55-13-45 0,21-15-91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49:06.475"/>
    </inkml:context>
    <inkml:brush xml:id="br0">
      <inkml:brushProperty name="width" value="0.05" units="cm"/>
      <inkml:brushProperty name="height" value="0.05" units="cm"/>
      <inkml:brushProperty name="color" value="#3165BB"/>
      <inkml:brushProperty name="fitToCurve" value="1"/>
    </inkml:brush>
  </inkml:definitions>
  <inkml:trace contextRef="#ctx0" brushRef="#br0">0 180 629 0,'0'0'148'0,"0"0"-75"16,0 0 27-16,0 0 5 15,0 0-33-15,0 0-42 16,6 51 22-16,10 6 29 15,0 3-48-15,-7 3-17 16,4-6 3-16,-1-11-18 16,1-15 20-16,1-13-15 15,-5-10-1-15,-2-8 24 16,-1 0-22-16,6 0 31 16,14-33 13-16,15-23-33 15,17-18-2-15,5-8-16 16,-2-1 3-16,-1-3 9 0,-10 17-12 15,-9 17 0 1,-8 24 2-16,-21 20 6 0,-2 8-16 16,-4 0 3-1,3 11-48-15,1 34 5 0,-7 18-74 16,-3 14-126-16,0 6-81 16,-13 1-249-16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19.092"/>
    </inkml:context>
    <inkml:brush xml:id="br0">
      <inkml:brushProperty name="width" value="0.05" units="cm"/>
      <inkml:brushProperty name="height" value="0.05" units="cm"/>
      <inkml:brushProperty name="color" value="#ED1C24"/>
      <inkml:brushProperty name="fitToCurve" value="1"/>
    </inkml:brush>
  </inkml:definitions>
  <inkml:trace contextRef="#ctx0" brushRef="#br0">0 383 860 0,'0'0'59'0,"0"0"-19"16,0 0 44-16,0 0 5 15,0 0-60-15,0 0-18 16,148 8 14-16,-65-8-17 15,13 0 8-15,7 0 11 16,4-5 2-16,-4-13 25 16,-7 4-24-16,-24-3-17 0,-27 5 17 15,-21-2-20-15,-10 3 22 16,-14-1 24-16,0-2-51 16,0-1 17-16,-7-2-22 15,-31 0 3-15,0 3-7 16,4 6 5-16,10 4-1 15,17 4 2-15,7 0 8 16,0 0-6-16,0 0-4 16,0 0-1-16,0 0-13 15,14 9 8-15,37 23 6 16,11 8 4-16,17-6 6 16,-3-3-6-16,-4-5-4 15,-10-3 0-15,-28-3-3 0,-9-8 3 16,-19-1 0-1,-6 3 0-15,0 0 0 0,-37 4-5 16,-29-1 5-16,-3-3-29 16,28-2-41-16,10-1-66 15,31 0-16-15,14-8-31 16,82-3-99-16,45 0-183 16</inkml:trace>
  <inkml:trace contextRef="#ctx0" brushRef="#br0" timeOffset="336">1957 351 164 0,'0'0'482'0,"0"0"-306"16,0 0 4-16,0 0-26 0,0 0-28 15,0 0-35-15,17-54-52 16,-17 54-28-16,0 28 0 16,-7 15-11-16,-3 6 26 15,3-1-25-15,7 1 15 16,0-3-4-16,17-6-11 15,35-11 8-15,13-18-2 16,11-8 18-16,3-3 38 16,3-18-17-16,1-19 8 15,-25-17-7-15,-20-3-8 16,-10-9 21-16,-28-2-30 16,0-7-16-16,-52 6 8 15,-27 4-20-15,-17 8 0 16,-11 17-2-16,11 14-9 0,10 20 8 15,3 6-55-15,8 26-72 16,9 31-24-16,8 9-190 16,6 0-371-16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17.299"/>
    </inkml:context>
    <inkml:brush xml:id="br0">
      <inkml:brushProperty name="width" value="0.05" units="cm"/>
      <inkml:brushProperty name="height" value="0.05" units="cm"/>
      <inkml:brushProperty name="color" value="#ED1C24"/>
      <inkml:brushProperty name="fitToCurve" value="1"/>
    </inkml:brush>
  </inkml:definitions>
  <inkml:trace contextRef="#ctx0" brushRef="#br0">495 76 689 0,'0'0'216'0,"0"0"-91"16,0 0-10-16,0 0 25 15,0 0-60-15,0 0-22 16,-89-69-2-16,51 66-46 16,-7 3-2-16,-6 0-8 15,-8 15 0-15,1 22-1 16,13 12 1-16,7 13 0 16,7 12 0-16,18 9 6 15,13 6-10-15,0 0 4 16,51-6 0-16,8-6-1 0,16-11 3 15,-2-9-2-15,-12-9 0 16,-2-8 6-16,-28-3-7 16,-17-3 1-16,-8-5 0 15,-6-3-5-15,-13 0 5 16,-39-6 0-16,-17-5 0 16,4-6 2-16,-18-9-10 15,18 0 3-15,3 0-39 16,21-15 3-16,31-11-60 15,10-20-33-15,24-22-33 16,79-21 25-16,45-14-179 16,17 3-74-16</inkml:trace>
  <inkml:trace contextRef="#ctx0" brushRef="#br0" timeOffset="1104">798 379 156 0,'0'0'222'0,"0"0"-27"16,0 0-27-16,0 0-18 15,0 0 3-15,0 0 13 16,89-89-40-16,-89 89-43 15,0 0-24-15,0 0-51 16,0 0-8-16,0 48-1 16,0 25 1-16,0 24 14 15,0 9-13-15,0-7 2 16,0-1-3-16,0-15 8 16,0-18-6-16,-7-22-2 15,0-20 0-15,7-17-6 16,0-6-11-16,0 0 17 0,0 0-4 15,0-32 11-15,0-16-15 16,0-9-1-16,0 2 9 16,0 4-10-16,-24 11 6 15,-10 5-1-15,-11 15 2 16,14 6-14-16,7 8 7 16,17 4-5-16,7 2 15 15,0 0-7-15,52 2-8 16,44 18 15-16,32 3-7 15,12-8 16-15,1-4-7 16,-20 1-2-16,-35 2 0 0,-11-6 7 16,-30 1-5-1,-31-4 3-15,-14-5-5 0,0 0 9 16,0 0 0-16,0 0 9 16,-21 0 3-16,-30 0 11 15,-18 0-20-15,-3 0-6 16,10 7-6-16,27-2 8 15,11 4-14-15,11 3 6 16,13 2-1-16,0 0-9 16,0 0 7-16,0-3 3 15,13-2-1-15,18-6 3 16,-10-3-2-16,-4 0 0 16,4 0 1-16,3-6 15 15,-4-19-11-15,1-7 0 16,-4-3 4-16,-10 10-9 0,0 11 27 15,-7 7-1-15,0 5-6 16,0 2-6-16,0 0-14 16,0 0-5-16,0 0 2 15,0 20-9-15,0 15 12 16,0 9 0-16,0-6 3 16,14-1-10-16,10-2 7 15,14-13 0-15,-11-5-2 16,4-8-1-16,-3-6 1 15,3-3 2-15,6 0 0 0,1-9 4 16,7-12-1 0,0-7-3-16,-18 3 0 0,11 2 8 15,-17 6-7 1,3 3-1-16,-18 8 0 0,-6 6-6 16,0 0 6-16,0 0-2 15,14 0-3-15,10 14-10 16,-3 9 10-16,3 6 5 15,-3-6 0-15,-4-3-8 16,-3-6 9-16,-1-6-1 16,1-1 0-16,-14-7 3 15,10 0-3-15,-3 0 0 16,14 0 0-16,10-20 14 16,-4-18-12-16,28-10 3 15,-20-6 6-15,-4-14-11 0,-11-3 21 16,-9-11-9-1,-11 2-8-15,0 14 22 0,0 21-26 16,0 19 13-16,0 23 14 16,0 3-26-16,0 0-1 15,0 12-10-15,0 36-17 16,-11 23 21-16,11 16 4 16,0-4-5-16,0-6-18 15,0-12-39-15,0-10-25 16,38-15-67-16,0-20-89 15,0-12-71-15,-18-8-95 16</inkml:trace>
  <inkml:trace contextRef="#ctx0" brushRef="#br0" timeOffset="1235">2132 716 519 0,'0'0'158'15,"0"0"-13"-15,0 0-29 16,0 0-112-16,0 0-4 15,244-48-94-15,-96 45-218 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28.681"/>
    </inkml:context>
    <inkml:brush xml:id="br0">
      <inkml:brushProperty name="width" value="0.05" units="cm"/>
      <inkml:brushProperty name="height" value="0.05" units="cm"/>
      <inkml:brushProperty name="color" value="#3165BB"/>
      <inkml:brushProperty name="fitToCurve" value="1"/>
    </inkml:brush>
  </inkml:definitions>
  <inkml:trace contextRef="#ctx0" brushRef="#br0">977 176 723 0,'0'0'204'16,"0"0"-24"-16,0 0-22 15,0 0-45-15,0 0-8 16,0-154-22-16,0 139-42 15,0 9 22-15,0 4-28 16,0 2-6-16,0 0 13 16,0 0-40-16,0 8 15 0,0 39-8 15,-14 21-7 1,-31 29 36-16,-20 21-15 16,-4 21-6-16,-13 21 23 0,-15 12-38 15,1 10 17-15,-7 8-4 16,-7 2-12-16,14-13 16 15,20-19-19-15,18-22 0 16,27-29 3-16,17-15 9 16,7-17-12-16,7-24 0 15,0-17 8-15,0-19-9 16,0-12 1-16,-7-1 0 16,7-2 6-16,0-2 7 15,0 0-13-15,0 0 0 16,0-26-10-16,0-8-14 0,0-3-69 15,0 2-27 1,0 4-11-16,0 3-115 0,14 2-179 16,31 6-465-16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30.031"/>
    </inkml:context>
    <inkml:brush xml:id="br0">
      <inkml:brushProperty name="width" value="0.05" units="cm"/>
      <inkml:brushProperty name="height" value="0.05" units="cm"/>
      <inkml:brushProperty name="color" value="#3165BB"/>
      <inkml:brushProperty name="fitToCurve" value="1"/>
    </inkml:brush>
  </inkml:definitions>
  <inkml:trace contextRef="#ctx0" brushRef="#br0">522 209 1156 0,'0'0'205'16,"0"0"-107"-16,0 0-4 16,0 0-32-16,0 0-5 15,0 0-22-15,0 0-18 16,-38-83-8-16,24 103-9 0,-24 31 2 15,-13 20 5 1,-1 10-7-16,14 5 6 0,14 1 1 16,10-5-5-16,14-5 3 15,0-6-4-15,45-8 1 16,31-20 3-16,-4-14-3 16,11-18 2-16,6-11 1 15,0 0-2-15,-10-20 8 16,-3-26 8-16,-11-14 6 15,-13-17 4-15,-21-8-8 16,-10-16-7-16,-21-1-3 16,0 7-2-16,-28 1-2 15,-34 22-1-15,-10 9-6 16,-17 24 6-16,-15 10-6 0,-6 20-3 16,-17 9 3-16,-7 0-5 15,7 18-10-15,31 27-25 16,37 12-37-16,38 21-37 15,21 10-90-15,66 1-254 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34.644"/>
    </inkml:context>
    <inkml:brush xml:id="br0">
      <inkml:brushProperty name="width" value="0.05" units="cm"/>
      <inkml:brushProperty name="height" value="0.05" units="cm"/>
      <inkml:brushProperty name="color" value="#3165BB"/>
      <inkml:brushProperty name="fitToCurve" value="1"/>
    </inkml:brush>
  </inkml:definitions>
  <inkml:trace contextRef="#ctx0" brushRef="#br0">0 203 572 0,'0'0'172'15,"0"0"-73"-15,0 0 20 16,0 0-26-16,0 0-6 16,0 0-41-16,97-95-12 15,-66 78-3-15,-18 9-31 0,4-1 16 16,-3-2-6-16,7-1-6 15,10-5 15 1,0 0-17-16,-11 5 5 0,-6 7 18 16,-14 5-5-16,0 0 2 15,0 0-22-15,0 0 1 16,0 0-2-16,0 17-8 16,0 17 9-16,0 12 16 15,0-3-12-15,0 0 1 16,0-3-1-16,-7 3-2 15,7 2 0-15,0-5-2 16,-7 2 0-16,1-1 5 16,-1-10-2-16,0-6-3 15,-4-6 0-15,11-17 2 16,0 1-3-16,0-3 2 0,-6 0-1 16,-8 0 0-16,-24 4 9 15,0-4-9-15,-3 2 12 16,-14 1-6-16,27-3-3 15,22 0-3-15,-5 0 0 16,11 0 0-16,0 0 0 16,0 0 0-16,0 6 0 15,17-6-1-15,42 0 1 16,23 0 7-16,35 0-5 16,10-9 2-16,-10-2-4 15,-10-1-35-15,-49 5-103 16,-13 7-105-16,-17 0-70 0,-4 0-412 15</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37.056"/>
    </inkml:context>
    <inkml:brush xml:id="br0">
      <inkml:brushProperty name="width" value="0.05" units="cm"/>
      <inkml:brushProperty name="height" value="0.05" units="cm"/>
      <inkml:brushProperty name="color" value="#3165BB"/>
      <inkml:brushProperty name="fitToCurve" value="1"/>
    </inkml:brush>
  </inkml:definitions>
  <inkml:trace contextRef="#ctx0" brushRef="#br0">1815 75 509 0,'0'0'238'0,"0"0"-79"16,0 0 25-16,0 0-27 15,0 0-36-15,0 0-27 16,0 0-49-16,62-72 3 16,-62 72-36-16,0 13-10 15,-31 35 11-15,-44 26-2 16,-22 29 17-16,-20 17 4 16,-17 15-28-16,-27 12 27 15,-25 12-12-15,-24 6-12 16,4 1 23-16,27-12-26 0,31-16 2 15,31-27-6-15,28-26 14 16,24-18-15-16,27-24 1 16,21-18 0-16,10-10-5 15,7-10 9-15,0-5-4 16,0 0 2-16,0 0 7 16,0 0 2-16,0 0-10 15,0 0 3-15,0 0 6 16,0 0-10-16,0 0 0 15,0 0-37-15,0-12-56 16,0 7 18-16,0 2-90 16,0 0-184-16,0 3-207 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39.022"/>
    </inkml:context>
    <inkml:brush xml:id="br0">
      <inkml:brushProperty name="width" value="0.05" units="cm"/>
      <inkml:brushProperty name="height" value="0.05" units="cm"/>
      <inkml:brushProperty name="color" value="#3165BB"/>
      <inkml:brushProperty name="fitToCurve" value="1"/>
    </inkml:brush>
  </inkml:definitions>
  <inkml:trace contextRef="#ctx0" brushRef="#br0">38 12 777 0,'0'0'196'0,"0"0"-50"16,0 0-15-16,0 0-21 16,0 0-46-16,0 0-9 15,45-6-4-15,-18 6-26 16,18 0-4-16,31-2 3 15,13 2-3-15,14 0 7 16,0 0-22-16,-13 6 0 16,-1 13-2-16,-17-7-1 15,-20 5-3-15,-21-6 0 16,-10 1 0-16,-21-6-1 0,0-1-10 16,0 9 8-1,-7 18 2-15,-52 2 2 0,-30 21 2 16,-21-4-3-16,-11-8 1 15,11-3 8-15,21-9-8 16,31-11-1-16,33-14 4 16,19 0-1-16,6-6-1 15,0 0-1-15,0 0 1 16,6 0-1-16,25 0-1 16,14 0 0-16,14 0 1 15,16 0 4-15,4 0-4 16,4 2-1-16,6 16 2 15,8 2 1-15,-1 11-3 16,-14 1 0-16,-23 6-1 16,-28-2-1-16,-24 4 1 0,-7-3-5 15,-24 3 3 1,-56-8-2-16,-9-18 6 0,-31-8-1 16,-4-6 0-16,-10 0-7 15,0-14-2-15,0-12-34 16,30 3-55-16,29 3-69 15,47-18-272-15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40.321"/>
    </inkml:context>
    <inkml:brush xml:id="br0">
      <inkml:brushProperty name="width" value="0.05" units="cm"/>
      <inkml:brushProperty name="height" value="0.05" units="cm"/>
      <inkml:brushProperty name="color" value="#3165BB"/>
      <inkml:brushProperty name="fitToCurve" value="1"/>
    </inkml:brush>
  </inkml:definitions>
  <inkml:trace contextRef="#ctx0" brushRef="#br0">1702 127 505 0,'0'0'273'15,"0"0"-131"-15,0 0-48 16,0 0 54-16,0 0-38 0,0 0-24 15,158-127-36-15,-158 127-48 16,0 0 10-16,0 35-12 16,-38 42 4-16,-27 29 58 15,-41 28-32-15,-25 18 10 16,-41 17 3-16,-21 22-29 16,-23 12 21-16,3 9-20 15,6-13-8-15,35-21 10 16,31-26-17-16,45-32 0 15,38-23-1-15,27-22 6 16,17-28-5-16,7-12 0 16,7-15 1-16,0-14-7 15,0-6 6-15,0 0 0 0,0 0 6 16,0 0 1 0,14-43 3-16,51-40-10 0,56-43 10 15,33-37-13-15,39-20 3 16,17-26 0-16,10-19-9 15,3-1-6-15,1 15 12 16,-42 33-3-16,-41 53-4 16,-59 50-2-16,-37 39 12 15,-38 27 0-15,-7 10-1 16,0 2 10-16,0 0-18 16,0 0 9-16,0 0-21 15,0 0 17-15,0 0-10 16,-7 14 0-16,-45 31 8 15,-44 36 2-15,-45 27 0 0,-38 21-15 16,-20 17-56-16,0 0-20 16,20 5-125-16,45-14-75 15,44-22-222-15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43.283"/>
    </inkml:context>
    <inkml:brush xml:id="br0">
      <inkml:brushProperty name="width" value="0.05" units="cm"/>
      <inkml:brushProperty name="height" value="0.05" units="cm"/>
      <inkml:brushProperty name="color" value="#3165BB"/>
      <inkml:brushProperty name="fitToCurve" value="1"/>
    </inkml:brush>
  </inkml:definitions>
  <inkml:trace contextRef="#ctx0" brushRef="#br0">96 70 159 0,'0'0'238'0,"0"0"-76"16,0 0 8-16,0 0-25 16,0 0-13-16,0 0 16 15,0 0-17-15,0-63-24 16,0 63-19-16,0-6-22 16,0 6-19-16,0 0-9 15,0 0-18-15,0 0 9 0,0 0-17 16,0 0-4-16,0 0 6 15,0 0-12-15,0 0 0 16,0 0-2-16,0 0 6 16,0 0-6-16,0 0 1 15,0 0 1-15,0 0 7 16,0 0-9-16,0 0 8 16,0 0 8-16,0 0-15 15,0 0 13-15,0 0-13 16,0-2 4-16,0 2-4 15,0 0-1-15,0 0 0 16,0 0 0-16,0 0-1 16,0 0 1-16,0 0 0 15,0 0 0-15,0 0-2 0,0 0 2 16,0 0 0-16,0 0-1 16,0 0 5-16,0 0-4 15,0 0 0-15,0 0 1 16,0 0-5-16,0 0 5 15,0 0-1-15,0 0 0 16,0 0 7-16,0 0-7 16,0-4 0-16,0 4 1 15,0 0-3-15,0 0 2 16,0 0-2-16,0 0 1 16,0 0-10-16,0 6 9 15,0 31-7-15,-7 15 9 16,-13 12 6-16,9-5-5 0,-2-5-1 15,-1-2 0-15,7-7 3 16,-10-7-3-16,17-7 0 16,-7-14 0-16,7-2-1 15,0-13 1-15,0-2 0 16,0 0 0-16,0 0 3 16,0 0-7-16,0 0 4 15,38 0-2-15,20 0-1 16,38 0 6-16,1 0-3 15,16 0 0-15,-3 0-2 16,0 0-2-16,-20-2 4 16,-8-13 0-16,-30 4-4 15,-21 5 8-15,-18-9-4 0,-6 4 5 16,-7-6-5-16,0 3 3 16,0-4-2-16,0 4-1 15,-20-3 3-15,-4 3-1 16,3 6 0-16,-3 2 7 15,10 0-8-15,7 6 4 16,-3 0-2-16,10 0 1 16,-14 0-8-16,0 12-2 15,-16 39 6-15,2 20 3 16,-3 12 0-16,17 6-4 16,-10 0 1-16,17-1 0 15,1-11 0-15,6-8 0 0,0-18-2 16,0-11-30-1,0-14-72-15,-14-9-73 0,-3-11-312 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45.045"/>
    </inkml:context>
    <inkml:brush xml:id="br0">
      <inkml:brushProperty name="width" value="0.05" units="cm"/>
      <inkml:brushProperty name="height" value="0.05" units="cm"/>
      <inkml:brushProperty name="color" value="#3165BB"/>
      <inkml:brushProperty name="fitToCurve" value="1"/>
    </inkml:brush>
  </inkml:definitions>
  <inkml:trace contextRef="#ctx0" brushRef="#br0">354 192 350 0,'0'0'163'15,"0"0"-19"-15,-244-126 3 0,185 99-1 16,28 5 1-16,17 11-51 15,8 5 11-15,6 6-16 16,0 0-56-16,0 0 13 16,0 0-46-16,0 0 0 15,37 6-4-15,29 34 23 16,30 19-14-16,24 18 21 16,28 10-21-16,21 7 29 15,47 1-22-15,22-1 2 16,6-8 8-16,-7-4-19 15,-24-4 3-15,-27-14-6 16,-28-2 5-16,-41-14 2 16,-28-8-9-16,-37-12 0 15,-21-14-4-15,-24-8 11 0,-7-3-7 16,0-3 0-16,0 0 7 16,0 0 8-16,0 0-14 15,-24 0 1-15,-21-11-2 16,-20-9-60-16,-11 0-5 15,4 5-45-15,-4 5-117 16,4 0-70-16,3-1-153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49:06.106"/>
    </inkml:context>
    <inkml:brush xml:id="br0">
      <inkml:brushProperty name="width" value="0.05" units="cm"/>
      <inkml:brushProperty name="height" value="0.05" units="cm"/>
      <inkml:brushProperty name="color" value="#3165BB"/>
      <inkml:brushProperty name="fitToCurve" value="1"/>
    </inkml:brush>
  </inkml:definitions>
  <inkml:trace contextRef="#ctx0" brushRef="#br0">0 120 561 0,'0'0'164'16,"0"0"-72"-16,0 0 21 15,0 0 2-15,0 0-20 16,0 0-31-16,16-117-32 16,-13 114 12-16,-3 3-24 0,0 0-20 15,0 0 0-15,4 32-7 16,-4 22 7-16,0 12 20 16,0 2-19-16,0 1 16 15,0-12-17-15,0-8 0 16,9-15 6-16,7-10-6 15,3-13 0-15,3-11-2 16,9 0 2-16,8-15 2 16,5-25-2-16,5-6 3 15,-11-3 7-15,-7-2-10 16,-6 3 0-16,-12-1 9 16,-7 6-8-16,-6 17 11 15,0 6 13-15,0 18-12 0,0 2 22 16,0 0-35-1,-9 26-10-15,-13 25 10 0,0 12 0 16,0 2 9-16,9-11-9 16,13-11 1-16,0 0-5 15,19-9 4-15,25-8-21 16,10-11-43-16,16-15-125 16,15 0-58-16,14-21-155 15</inkml:trace>
  <inkml:trace contextRef="#ctx0" brushRef="#br0" timeOffset="665">757 643 702 0,'0'0'98'15,"0"0"1"-15,0 0 53 16,0 0 0-16,0 0-56 16,0 0-52-16,-4-8-10 15,4 12-19-15,0 29-7 16,0 10 51-16,0 2-46 16,-23 4-6-16,-5-3-5 15,-7-1-2-15,-15-1-41 0,-10 1-160 16,-4-2-100-16,1-6-243 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54.038"/>
    </inkml:context>
    <inkml:brush xml:id="br0">
      <inkml:brushProperty name="width" value="0.05" units="cm"/>
      <inkml:brushProperty name="height" value="0.05" units="cm"/>
      <inkml:brushProperty name="color" value="#3165BB"/>
      <inkml:brushProperty name="fitToCurve" value="1"/>
    </inkml:brush>
  </inkml:definitions>
  <inkml:trace contextRef="#ctx0" brushRef="#br0">409 94 897 0,'0'0'179'15,"0"0"-15"-15,0 0-11 16,0 0-42-16,0 0-22 16,0 0-32-16,0 0-21 15,0 0-8-15,-69-94-9 16,69 94-7-16,0 0-7 15,24 0-5-15,28 0 0 16,-1 8 0-16,15 15 3 0,-22 10-6 16,-6 11 1-16,-17-1 2 15,-4 9 0-15,-17 1 0 16,0 5-3 0,-45 2 3-16,-44-3 0 0,-14-3-3 15,-24-5 0-15,17-6 3 16,20-15 0-16,32-10 4 15,34-7-4-15,17-8 0 16,7-3 5-16,0 0-3 16,0 0 0-16,7 6 1 15,44-6 8-15,25 0-7 16,58 6 25-16,41 2 0 16,18 3-19-16,10 4 11 15,-35 1-20-15,-20-7 2 0,-41 3-3 16,-21-1 0-16,-24 3-32 15,-4 4-101-15,-20 2-138 16,-4-9-453-16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7:09.289"/>
    </inkml:context>
    <inkml:brush xml:id="br0">
      <inkml:brushProperty name="width" value="0.05" units="cm"/>
      <inkml:brushProperty name="height" value="0.05" units="cm"/>
      <inkml:brushProperty name="color" value="#3165BB"/>
      <inkml:brushProperty name="fitToCurve" value="1"/>
    </inkml:brush>
  </inkml:definitions>
  <inkml:trace contextRef="#ctx0" brushRef="#br0">97 785 866 0,'0'0'205'0,"0"0"-56"16,0 0 7-16,0 0-47 15,0-147-21-15,0 144-37 16,0 3-48-16,0 0 15 16,0 49-18-16,0 29 0 15,7 24 28-15,17 15-20 16,-4 4-2-16,4 1-6 15,-3 2 11-15,3-4-7 16,-17-12-4-16,0-14 0 16,0-25-4-16,0-25 9 0,-1-28-5 15,-6-10 0-15,0-6 8 16,0 0 3-16,0-21-8 16,0-27 1-16,-13-15 1 15,-32-2 5-15,-14 4-10 16,15 10 0-16,-1 14 9 15,14 16 0-15,17 14-9 16,14 7 2-16,0 0-5 16,0 0-2-16,0 11 5 15,31 20-5-15,14 9 10 16,13-2-7-16,8-4 2 16,16-6 0-16,8-11-10 15,6-8 7-15,14-9 2 0,10 0 1 16,-10-29-38-1,-6-2 21-15,-29 3-79 0,-30 2-110 16,-31 0-275-16</inkml:trace>
  <inkml:trace contextRef="#ctx0" brushRef="#br0" timeOffset="526">1675 653 860 0,'0'0'207'0,"0"0"-39"0,0 0-20 16,0 0-43-16,0 0-18 16,0 0-61-16,-7-114 7 15,7 114-26-15,0 39 8 16,0 27-15-16,0 26 7 15,0 7-5-15,0 2 12 16,21 5-3-16,3-7-11 16,-11 7 0-16,-6-3 9 15,11 3-9-15,-5-9 0 16,1-16 0-16,-4-22-5 16,4-22 12-16,-7-19-7 0,-7-15 0 15,0-3 7 1,0 0-3-16,0-24-3 0,0-15 4 15,-31-13-2-15,-14-2 2 16,1 2-5-16,2 6 0 16,-13 15 8-16,14 9-12 15,17 10 4-15,17 9 0 16,7 3-10-16,0 0 6 16,0 11-2-16,21 21 3 15,23 5 4-15,8-3-12 16,10-9 11-16,17-9-22 15,10-14 13-15,8-2-37 0,6 0 10 16,-7-28-46 0,-13-4-86-16,-39-5-83 0,-20-12-330 15</inkml:trace>
  <inkml:trace contextRef="#ctx0" brushRef="#br0" timeOffset="795">2077 0 732 0,'0'0'222'15,"0"0"-4"-15,0 0-8 16,0 0-100-16,0 0-72 16,0 0-33-16,124-25 1 15,24 96 37-15,24 24-14 0,7 17 1 16,-25 13 8-16,-27 24-35 15,-30 14 16-15,-39 8-2 16,-37 10-14-16,-21 1 13 16,-35 5-16-16,-71 10-16 15,-56-6-50-15,-44-17-170 16,-42-22-475-16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6:16.047"/>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127 941 382 0,'0'0'611'16,"0"0"-376"-16,0 0-58 15,0 0-33-15,0 0-48 0,0 0-66 16,28-81-7 0,-28 81-23-16,10 34-20 0,4 29 20 15,-7 20 0-15,0 9 9 16,10 0-9-16,-10-4 9 16,-7-5-9-16,6-12 0 15,-6-19 0-15,7-20-1 16,0-19 6-16,-7-9-5 15,0-4 11-15,0 0-2 16,0-9 61-16,0-39-9 16,-7-27-41-16,-13-20-12 15,-11-16-5-15,7-10-3 16,10-1 0-16,7 2-9 16,7 20 6-16,0 23-10 15,0 22-24-15,45 19 25 0,13 15-49 16,25 16-5-16,20 5-4 15,0 26-47-15,0 28-67 16,-13 9-187-16,-46 8-289 16</inkml:trace>
  <inkml:trace contextRef="#ctx0" brushRef="#br0" timeOffset="168">0 1289 710 0,'0'0'155'0,"0"0"-63"16,0 0 4-16,0 0 17 0,282 9-19 16,-134-9-84-16,7 0-10 15,3 0-19-15,-24 0-261 16,-10 0-453-16</inkml:trace>
  <inkml:trace contextRef="#ctx0" brushRef="#br0" timeOffset="587">1898 681 954 0,'0'0'210'0,"0"0"-54"15,0 0-41-15,-14-152-22 16,-24 120-42-16,-13 8-33 0,-1 9 13 15,-6 6-31-15,-11 9 6 16,4 0-9-16,-11 23 3 16,11 20 0-16,3 11-4 15,27 7 14-15,11 4-15 16,24 0 5-16,0 4 0 16,52 2-8-16,37 4 6 15,25 4 2-15,3 1 0 16,-14 1 6-16,-21-9-6 15,-30-7 0-15,-21-8 0 16,-17-8-7-16,-14-12 8 16,0-5-1-16,-7-9 0 0,-52-6-8 15,-23-11 8-15,-21-6 0 16,-11 0 2-16,-3-10-5 16,4-18-18-16,17-2-37 15,23-3-73-15,22-1-119 16,20-12-248-16</inkml:trace>
  <inkml:trace contextRef="#ctx0" brushRef="#br1" timeOffset="52155">2685 117 551 0,'0'0'207'0,"0"0"-33"16,0 0-37-16,0 0 49 15,0 0-61-15,0 0-58 16,0-117 42-16,0 117-59 15,0 0-12-15,0 0 13 16,0 0-46-16,-10 17 17 16,-11 32-10-16,-23 33-1 15,-15 39 42-15,-16 21-36 16,9 24-10-16,-2 11 19 16,9 1-16-16,7-7-2 15,15-5-8-15,16-17 6 16,14-17-10-16,7-35 4 0,14-26-3 15,51-25-4-15,18-18-59 16,51-24 10-16,27-4-27 16,39-38-28-16,23-25-60 15,-6-11-206-15,-42-9-302 16</inkml:trace>
  <inkml:trace contextRef="#ctx0" brushRef="#br1" timeOffset="52702">4033 473 572 0,'0'0'394'0,"0"0"-237"0,0 0 27 16,0 0-44-16,0 0-58 15,0 0-23-15,0-119-46 16,0 119-10-16,0 26-3 15,7 28 20-15,14 27-13 16,3 22 14-16,-10 13-13 16,-8 7 19-16,-6 9-27 15,0-6 2-15,0-6 5 16,-13-15 5-16,-8-19-12 16,11-26 0-16,-4-25 3 15,14-15-4-15,0-18 1 0,0-2 0 16,0 0 20-16,-7-2-15 15,0-34 13-15,-17-20-18 16,-3-13 8-16,3 1-11 16,-4 5 3-16,-3 14 0 15,0 18 2-15,17 17 10 16,1 8-12-16,6 6 0 16,7 0 1-16,0 9-9 15,0 23-7-15,27 11 15 16,11-4-3-16,7-2 10 15,-1-6-7-15,15-2 0 16,10-14 5-16,10-7-11 0,10-8 6 16,21 0 0-1,-20-26 0-15,-1-8 6 0,-31 6-6 16,-20-1 0-16,-14 9-42 16,-24 6-10-16,0 11-60 15,-31 3-148-15,-20 0-307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2:57:11.825"/>
    </inkml:context>
    <inkml:brush xml:id="br0">
      <inkml:brushProperty name="width" value="0.05" units="cm"/>
      <inkml:brushProperty name="height" value="0.05" units="cm"/>
      <inkml:brushProperty name="color" value="#3165BB"/>
      <inkml:brushProperty name="fitToCurve" value="1"/>
    </inkml:brush>
  </inkml:definitions>
  <inkml:trace contextRef="#ctx0" brushRef="#br0">1127 658 319 0,'0'0'573'16,"0"0"-424"-16,0 0-47 16,0 0 37-16,0 0-52 15,0 0-56-15,-59-40 11 16,59 40-25-16,31 0-16 16,28 0 21-16,44 0-18 15,31 0 10-15,14-3-5 0,6 3-2 16,5-3 2-16,-18-3-9 15,-25 0 0-15,-26 1 6 16,-15 0 1-16,-23-2-7 16,-24 1 0-16,-11 4 7 15,-10 2 3-15,-7-4-8 16,0 2 4-16,0-6 26 16,-38-4-29-16,-21-2 3 15,-16-1-6-15,-15 1 3 16,-6-1-9-16,14 2 6 15,9 4 0-15,35 0 3 16,18 4 5-16,20 5-2 0,0 0-6 16,0 0 1-16,20 0-11 15,39 0 9-15,17 8 1 16,13 13 3-16,7-1 6 16,7 2-9-16,-6 7 0 15,-1-1 7-15,-14 7-9 16,-23-4 2-16,-7 3 0 15,-28-2-7-15,-24-1 13 16,0 1-9-16,-52 5 3 16,-48 2-79-16,-10 5-80 15,0-2-209-15,14-1-409 16</inkml:trace>
  <inkml:trace contextRef="#ctx0" brushRef="#br0" timeOffset="614">1127 1427 577 0,'0'0'278'0,"0"0"-173"16,0 0 49 0,0 0-1-16,0 0-66 0,0 0-33 15,0-20-1-15,0 20-41 16,0 0 22-16,0 0-33 16,51 0 18-16,56 0-20 15,48 0 1-15,37 0 0 16,7 0 5-16,-13 0 4 15,-14 0-9-15,-17 0 0 16,-21 0 7-16,-31 0-8 16,-20 0 1-16,-49 0 0 15,-10 0 1-15,-24 0 10 16,0 0-2-16,0 0 23 16,-14-9-23-16,-48-17-3 15,4 4-6-15,-18-6 0 16,18 4-6-16,6 1 15 0,14 6-9 15,25 2 0-15,6 7 9 16,7-1-5-16,0 3-4 16,0 6 0-16,0-2-5 15,31 2 2-15,3 0 3 16,18 0 0-16,10 2 8 16,-4 19-11-16,1 2 3 15,9 6 0-15,-9 0-6 16,-8-1 12-16,-13 0-6 15,-10 1 0-15,-21 2 9 16,-7 0-22-16,-21 10 4 0,-75-1-75 16,-25 3-110-16,-9-4-253 15</inkml:trace>
  <inkml:trace contextRef="#ctx0" brushRef="#br0" timeOffset="1252">1233 2030 448 0,'0'0'319'15,"0"0"-232"-15,0 0 17 16,0 0 26-16,0 0-18 16,0 0-77-16,-17-5-1 15,17 10-13-15,38 6-17 16,65-2 41-16,52 0 16 16,48-7-38-16,10-2 10 15,10 0-32-15,-16 0 7 16,-15 0 0-16,-20 0 0 15,-38 0 8-15,-38 0-11 16,-51 0 4-16,-24 0 14 16,-21 0-21-16,0 0 11 0,0 0 5 15,-21-8-11-15,-30-1 2 16,-11-2-9-16,-4-2 0 16,8 6-3-16,20-2 6 15,0 1-3-15,24-1 0 16,8 3 11-16,-5-2-8 15,4 2-3-15,7 1 0 16,0 1 1-16,0 2 5 16,0 2-6-16,0 0 0 15,0 0-6-15,31 0 3 16,21 0 3-16,6 17 0 16,11 0-7-16,-10 6 13 15,-1-3-6-15,-6 0 0 0,-8 3 10 16,-20-3-13-16,-10 0 3 15,-14 3 0-15,0 3-11 16,-38-1 8-16,-34 3-27 16,-24-2-52-16,-11-6-152 15,11-8-105-15,17-7-563 16</inkml:trace>
  <inkml:trace contextRef="#ctx0" brushRef="#br0" timeOffset="1633">3396 94 671 0,'0'0'206'16,"0"0"-57"-16,0 0 22 15,0 0-19-15,0 0-62 16,0 0-18-16,-76-46-66 16,121 87 11-16,31 25 51 0,34 19-41 15,31 27 34 1,17 20-15-16,-10 18-10 0,-18 20 15 15,-40 13-47-15,-28 11 13 16,-35 0-8-16,-27 10 2 16,-14 9-22-16,-75 23-9 15,-66 28-99-15,-61 10-36 16,-49-32-417-16</inkml:trace>
  <inkml:trace contextRef="#ctx0" brushRef="#br0" timeOffset="4479">68 300 130 0,'0'0'106'0,"0"0"-34"15,0 0-52-15,0 0-15 16,0 0-5-16,0 0-52 0,165-77-160 16</inkml:trace>
  <inkml:trace contextRef="#ctx0" brushRef="#br0" timeOffset="4870">511 20 355 0,'0'0'145'0,"0"0"30"0,0 0-39 16,0 0-21-16,0 0 11 15,0 0-62-15,-27-37 6 16,-4 37-19-16,-7 37-29 16,-21 23 28-16,-6 23-19 15,-11 26-11-15,11 25 27 16,-4 22-45-16,25 25 20 16,30 22-6-16,14 4-7 15,0-2 13-15,7-16-22 16,44-29 0-16,18-26 7 15,27-23-3-15,21-22-4 0,31-23 0 16,24-18-6-16,14-18-18 16,-25-8-120-16,-40-5-115 15,-83 1-238-15</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4:25.692"/>
    </inkml:context>
    <inkml:brush xml:id="br0">
      <inkml:brushProperty name="width" value="0.05" units="cm"/>
      <inkml:brushProperty name="height" value="0.05" units="cm"/>
      <inkml:brushProperty name="color" value="#177D36"/>
      <inkml:brushProperty name="fitToCurve" value="1"/>
    </inkml:brush>
  </inkml:definitions>
  <inkml:trace contextRef="#ctx0" brushRef="#br0">13051 1296 359 0,'0'0'9'0,"0"0"-9"16,0 0-32-16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7:24.021"/>
    </inkml:context>
    <inkml:brush xml:id="br0">
      <inkml:brushProperty name="width" value="0.05" units="cm"/>
      <inkml:brushProperty name="height" value="0.05" units="cm"/>
      <inkml:brushProperty name="color" value="#3165BB"/>
      <inkml:brushProperty name="fitToCurve" value="1"/>
    </inkml:brush>
  </inkml:definitions>
  <inkml:trace contextRef="#ctx0" brushRef="#br0">986 632 712 0,'0'0'195'16,"0"0"-7"-16,0 0-36 0,0 0-5 15,0 0-54-15,0 0-38 16,0-55-15-16,0 55-38 16,0 8 0-16,0 35-2 15,-32 20 8-15,-6 19-8 16,-14 19 0-16,1-4 2 15,9 2 2-15,13 1 2 16,-13-1-6-16,23-6 0 16,19-11 3-16,0-17-10 15,29-13 7-15,22-13 0 16,20-20-2-16,-1-7 4 16,0-12-2-16,5 0 6 15,-18 0-3-15,-15-19 28 16,0-17-3-16,-32-2-7 0,-10-5 19 15,0-3-27-15,0 2 8 16,-33 5-9-16,-28 7-4 16,4 5-10-16,-4 16 2 15,0 6 0-15,0 5-10 16,-9 0 3-16,18 13-10 16,-9 14-43-16,29 4-25 15,13 0-5-15,9-4-89 16,10-3-38-16,10-8-64 15,60-16-207-15</inkml:trace>
  <inkml:trace contextRef="#ctx0" brushRef="#br0" timeOffset="569">1357 472 154 0,'0'0'434'0,"0"0"-251"16,-159-223-23-16,98 167 7 16,-10 7-45-16,10 6-39 15,0 8 19-15,19 8-47 16,4 11 3-16,-4 5-13 16,0 6-35-16,-5 5 15 15,-14 0-25-15,-19 7 5 16,-14 34-8-16,-4 13 12 0,4 13-9 15,14 14 1-15,0 17 9 16,29 19-7-16,-1 24-3 16,24 19 2-16,14 3 2 15,14 1 4-15,0-10-8 16,0-11 1-16,33 1 10 16,37-11-12-16,19-8 1 15,33-19 0-15,19-25-5 16,23-19 9-16,-4-19-4 15,14-16 0-15,-10-19 7 16,-5-8-3-16,-8 0-3 16,-6-43 12-16,-4-14 25 0,-19-14-15 15,-14-19 18-15,-5-11 1 16,-23-24-25-16,-10-11 22 16,-28-16-22-16,-32-17-5 15,-10-10 19-15,-52-16-30 16,-70 0 8-16,-56 11-9 15,-38 32 13-15,-14 35-14 16,5 39 1-16,14 35 0 16,28 27-15-16,32 16 13 15,20 21-48-15,0 63-87 16,18 37-54-16,0 32-211 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7:37.192"/>
    </inkml:context>
    <inkml:brush xml:id="br0">
      <inkml:brushProperty name="width" value="0.05" units="cm"/>
      <inkml:brushProperty name="height" value="0.05" units="cm"/>
      <inkml:brushProperty name="color" value="#3165BB"/>
      <inkml:brushProperty name="fitToCurve" value="1"/>
    </inkml:brush>
  </inkml:definitions>
  <inkml:trace contextRef="#ctx0" brushRef="#br0">769 162 515 0,'0'0'288'15,"0"0"-179"-15,0 0 34 16,0 0-31-16,0 0-70 16,0 0 15-16,0 0-37 0,437-196-6 15,-296 215 41-15,-1 21-46 16,-18 3 13-16,-32 8-13 16,-29 3 4-16,-29 8-6 15,-22 13-7-15,-10 6 0 16,-33 17 1-16,-89 11 10 15,-28 5-11 1,-10-1 0-16,-4-5 10 0,23 10-10 16,19-1 0-16,24 4 0 15,13 0-8-15,24-12 14 16,33-11-6-16,9-8 0 16,19 0 10-16,0-1-19 15,0 0 9-15,61-3 0 0,19 0-6 16,0 0 14-1,9 4-8-15,-5 0 0 0,-4 3 10 16,-9 5-18-16,-10-6 8 16,-10 14 0-16,-23 4 5 15,15 19 4-15,-25 19 2 16,-8 20 13-16,-10 23-12 16,0 20 35-16,9 24-31 15,5 29 1-15,5 25 10 16,9 15-20-16,5 8 6 15,5-3 6-15,-6-1-17 16,-3-4 38-16,-6-11-32 16,-4-21-2-16,-10-16 16 15,10-30-17-15,-19-12 11 0,0-23-2 16,0-23-14-16,0-32 30 16,-28-50-29-16,-14-35 1 15,-29-32 10-15,-27-19-3 16,-34 0 0-16,-41-38-9 15,-29-29 9-15,-19 3-19 16,-4-4-34-16,23 13-42 16,38 8-10-16,84-15-120 15,71-36-192-15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7:41.062"/>
    </inkml:context>
    <inkml:brush xml:id="br0">
      <inkml:brushProperty name="width" value="0.05" units="cm"/>
      <inkml:brushProperty name="height" value="0.05" units="cm"/>
      <inkml:brushProperty name="color" value="#3165BB"/>
      <inkml:brushProperty name="fitToCurve" value="1"/>
    </inkml:brush>
  </inkml:definitions>
  <inkml:trace contextRef="#ctx0" brushRef="#br0">0 1640 750 0,'0'0'112'0,"0"0"-23"16,0 0-8-16,0 0-13 0,291-22-18 15,-159 22-48-15,-1 0 12 16,0 0-14-16,-18 0-20 16,-19 0-159-16,-24-11-167 15</inkml:trace>
  <inkml:trace contextRef="#ctx0" brushRef="#br0" timeOffset="510">1751 1201 733 0,'0'0'155'0,"0"0"-24"0,0 0-13 16,0 0-8-16,0 0-37 16,262-211-68-16,-191 184 47 15,-10 3-18-15,-10 9-20 16,-22 8 31-16,-20 2-34 15,-9 5 14-15,0 0-15 16,0 0 4-16,0 8-28 16,0 46 13-16,0 25 1 15,0 26 2-15,0 8 4 16,0 5-6-16,0-5 0 16,0-8 15-16,0-16-18 15,0-11 3-15,0-18 0 16,0-21-5-16,0-16 6 0,0-11-1 15,0-12 0-15,0 0 14 16,-9 0-8-16,-20 0-6 16,-13 0 1-16,0-8 2 15,-5-5 3-15,5 7-6 16,14 1 0-16,4 5 6 16,15 0-8-16,9 0 2 15,0 0-4-15,9 0-11 16,71 0 0-16,33 0 5 15,51 0-11-15,-33-3-88 16,1-13 1-16,-34-16-53 16,5-11-32-16,-13-11 47 15,3-21-88-15,6-14-312 0</inkml:trace>
  <inkml:trace contextRef="#ctx0" brushRef="#br0" timeOffset="945">3276 534 432 0,'0'0'138'16,"-362"-234"17"-16,170 136-2 16,18 20-1-16,1 23-51 15,13 24 1-15,10 24-18 16,-33 7-64-16,19 38 15 16,-5 52-13-16,14 39-22 15,14 39 43-15,-9 35-40 16,19 31 16-16,18 19 4 0,33 9-18 15,80 12 22 1,38-10-27-16,168-2 1 0,85-36 36 16,75-46-35-16,19-64 33 15,-42-52 0-15,-20-50-31 16,-50-14 34-16,-20-35-19 16,-18-47-9-16,-24-27 39 15,-19-27-36-15,-32-24 9 16,-29-19 5-16,-18-25-26 15,-43-22 30-15,-70-12-31 0,-19-15 1 16,-145 6-6 0,-75 9 8-16,-85 13-3 0,-23 33 0 15,4 48 10-15,38 50-17 16,66 63 7-16,46 31-26 16,39 43-12-16,22 69-77 15,10 45-5-15,24 35-50 16,-15 10-276-16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7:37.980"/>
    </inkml:context>
    <inkml:brush xml:id="br0">
      <inkml:brushProperty name="width" value="0.05" units="cm"/>
      <inkml:brushProperty name="height" value="0.05" units="cm"/>
      <inkml:brushProperty name="color" value="#3165BB"/>
      <inkml:brushProperty name="fitToCurve" value="1"/>
    </inkml:brush>
  </inkml:definitions>
  <inkml:trace contextRef="#ctx0" brushRef="#br0">676 3 767 0,'0'0'161'0,"0"0"-48"16,0 0 2-16,0 0-29 16,0 0-17-16,0 0-39 15,-263-42-27-15,193 135 39 16,-19 20-26-16,4 17 2 16,5 10 20-16,19 3-36 15,33 13 14-15,28 1-14 0,0-5 7 16,38-19-6-16,42-20-3 15,42-32 0-15,-10-30-8 16,10-27 13-16,-9-21-5 16,-5-3 4-16,-24-6 7 15,-13-34-1-15,-24 1-10 16,-15-8 0-16,-13 1 11 16,5 3 2-16,-24 3-11 15,0 17-2-15,0 8 12 16,0 9-6-16,0 6-6 15,-24 6 0-15,5 37-11 16,1 19 12-16,18 6-1 16,0-8 0-16,9-5 3 15,43-13-16-15,-5-14 13 0,23-9 0 16,-9-11-6-16,9-8 15 16,-9 0-9-16,0-8 0 15,-9-22 13-15,0-18-7 16,-10-1-6-16,-23-7 0 15,-10-10 11-15,-9 0-2 16,-42 4-9-16,-57-1 0 16,-32 12 4-16,-10 20-17 15,28 19 0-15,10 12-56 16,42 16-35-16,42 46-126 16,19 5-50-16,0 3-312 15</inkml:trace>
  <inkml:trace contextRef="#ctx0" brushRef="#br0" timeOffset="1230">1676 1217 700 0,'0'0'233'16,"0"0"-75"-16,0 0-37 15,0 0 17-15,0 0-74 16,0 0-49-16,32-102-15 15,-22 126 12-15,9 34-12 0,4 9 8 16,-4 6 4 0,-10 2-2-16,1-8-10 0,-1-10 0 15,5-15 0 1,-4-17 6-16,-1-13-6 0,0-8 0 16,1-4 11-16,-1 0-6 15,24-4-4-15,9-27 3 16,5-17 22-16,14-1-22 15,0-7 7-15,0 2-11 16,0 11 14-16,-19 8-17 16,-4 11 3-16,-29 13 0 15,5 11-10-15,-4 0 6 16,9 0 4-16,-1 0-6 16,6 15 11-16,-5 8-12 15,-1 9 7-15,6-7 0 16,-5-4-5-16,-1-5 9 0,-18-8-4 15,10-4 0-15,-10-4 4 16,14 0-8-16,-5 0 4 16,10-4 0-16,23-28 0 15,-4-3 8-15,-5 5-8 16,4-2 0-16,-13 5 11 16,-15 11-15-16,0 5 4 15,1 7 0-15,-1 4-12 16,0 0 9-16,15 0-1 15,4 4-1-15,5 31 8 16,4-8-14-16,15 5 11 16,0-10-17-16,18-6 14 15,1-8-28-15,-1-8 31 0,-9 0-1 16,0 0 8-16,-19-16-8 16,5-14 1-16,-5-2 0 15,1-3 6-15,-15 4 4 16,5 0-6-16,-15 3 14 15,-8 9-14-15,-10 0 31 16,0 7-24-16,0 7-3 16,0 5 19-16,0 0-23 15,0 0-4-15,0 0 0 16,0 0 3-16,0 0-14 16,0 0 11-16,0 0 0 0,0 8-10 15,0 8 13 1,0 0-3-16,0-8 0 0,0 3 12 15,0-3-15-15,0-4 3 16,0 0 0-16,0-4-1 16,0 0 11-16,0 0-10 15,0 0 5-15,0 0 6 16,0 11-4-16,0 17-7 16,0 14 0-16,0 33 3 15,0 14 8-15,0 16-11 16,0 9 0-16,0 3 9 15,19 3-4-15,4-2-5 16,5-6 0-16,5-13-1 16,-14-25 7-16,0-31-6 0,-10-24 0 15,-9-11 9-15,0-8-6 16,0 0-2-16,0-16 3 16,0-42 28-16,-38-28-22 15,-13-19-10-15,-10-16 0 16,-10-12 12-16,1-8-17 15,9-2 5-15,0-5 0 16,9 3-5-16,34 20 8 16,8 27-3-16,10 28 0 15,19 19-4-15,61 16-8 16,42 11 9-16,9 17 0 16,24 7-13-16,-14 4 5 15,-19 36 11-15,-42 10-4 0,-29 8-2 16,-41 5-6-1,-10 7 12-15,-104 0-27 0,-36 1 26 16,-34-9-71-16,33-3-2 16,28-5-12-16,57-8-86 15,33-6-30-15,23-13-84 16,70-19-157-16</inkml:trace>
  <inkml:trace contextRef="#ctx0" brushRef="#br0" timeOffset="2708">4299 1307 401 0,'0'0'198'0,"0"0"-33"16,0 0-4-16,0 0-35 0,0 0-11 15,0 0-27-15,131-141-27 16,-131 141-8-16,0 0-53 16,0 0 0-16,0 31-12 15,0 28 12-15,0 19 2 16,0 3-2-16,0-3 6 15,0-8-4-15,29-18 5 16,13-16-7-16,0-14 0 16,-4-17 10-16,13-5 2 15,10 0-5-15,-9-27-7 16,-15-21 18-16,6-11-12 16,-15-11 2-16,-14-8 28 15,-14-3-35-15,0-2 27 16,-52 13-10-16,-18 11-18 0,-1 9 24 15,-13 15-19-15,14 11 4 16,9 18-9-16,23 6 14 16,-14 2-22-16,10 53 8 15,5 23 0-15,37 16-15 16,0 4 16-16,18-5-1 16,53-11 0-16,9-19 5 15,4-21-12-15,-14-22 7 16,-23-16 0-16,14-4-1 15,0 0 10-15,-9-16-9 16,9-19 3-16,-9-8 11 16,-1-3-12-16,6-2-2 0,-15 10 0 15,0 6 0-15,-23 13 5 16,-10 7-5-16,1 12 0 16,-10 0 12-16,0 0-25 15,14 0 9-15,-5 29 4 16,10 16-13-16,-10 1 17 15,1 2-4-15,13-10 0 16,-23-11 7-16,9-12-12 16,-9-6 5-16,10-4 0 15,9-5-14-15,4 0 17 16,5 0-3-16,24-32 5 16,-1-6 7-16,-4-10-11 15,14 2-1-15,-9 2 0 16,-10 13-1-16,-14 15 3 15,5 9-2-15,-5 7 0 0,-9 0-12 16,14 0 4-16,-5 23 8 16,-4 12 0-16,4 8-10 15,14-3 13-15,-14-2-3 16,14-6 0-16,-4-13 5 16,-15-3-10-16,6-8 5 15,-20-8-1-15,14 0-10 16,-13 0 22-16,-1 0-9 15,10-40 1-15,-10-6 11 16,-9-5-10-16,0-8-4 0,0 5 0 16,-28 3 8-16,9 16 0 15,-13 19-8-15,22 8 0 16,1 8 7-16,-1 0-17 16,1 43 4-16,-5 20 6 15,-5 0-9-15,19-6 11 16,0-1-2-16,0-18 0 15,33-4 7-15,5-12-16 16,-6-7 9-16,6-8 0 16,14-2-6-16,-1-5 13 15,10 0-7-15,0 0 1 16,-9-24 14-16,-5-1-12 16,-14 4-3-16,-5 5 0 15,-5 0-4-15,-13 13 6 16,-1 3-2-16,10-4 0 0,-19 4-5 15,9 0-4 1,15 0 9-16,-6 0 0 0,-8 4-14 16,9 10 16-16,-5-1-2 15,-5-5 0-15,0-2 6 16,1-1-14-16,-1-5 8 16,1 0 0-16,22 0-3 15,6 0 6-15,14 0-3 16,9 0 0-16,0 0 11 15,0 0-16-15,-10 0 5 0,1 0 0 16,-24 0-13 0,0 0 13-16,-4 0 0 0,13 0 0 15,5 0 0-15,1 0-5 16,18 10 5-16,-14-1 0 16,-5-9-12-16,19 0 18 15,0-3-6-15,0-45 1 16,9-14 14-16,-9-19-6 15,0-10 0-15,10-10-1 16,-20 0 34-16,10-5-27 16,-33 9 14-16,-9 7 9 15,-19 19-38-15,0 25 35 16,0 22-27-16,0 13-5 16,0 11 0-16,0 0-3 15,-9 54-2-15,-19 32-7 0,4 19 18 16,15 13-15-16,9 3 6 15,0-4-50-15,0-4-1 16,9-11-82-16,24-24-41 16,-5-21-144-16,-28-21-173 15</inkml:trace>
  <inkml:trace contextRef="#ctx0" brushRef="#br0" timeOffset="2881">7697 1267 624 0,'0'0'195'0,"0"0"-63"0,0 0-35 16,0 0-83-16,0 0-7 15,0 0-7-15,366-58-36 16,-136 81-204-16,23 1-427 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7:43.291"/>
    </inkml:context>
    <inkml:brush xml:id="br0">
      <inkml:brushProperty name="width" value="0.05" units="cm"/>
      <inkml:brushProperty name="height" value="0.05" units="cm"/>
      <inkml:brushProperty name="color" value="#3165BB"/>
      <inkml:brushProperty name="fitToCurve" value="1"/>
    </inkml:brush>
  </inkml:definitions>
  <inkml:trace contextRef="#ctx0" brushRef="#br0">61 217 541 0,'0'0'159'16,"0"0"-17"-16,0 0-46 15,0 0 7-15,0 0-65 16,0 0-3-16,-38-165-12 16,108 149-22-16,20 5 28 15,3 6-15-15,6 5-9 0,-19 0 19 16,-19 0-21-1,-19 24-3-15,-14 0 0 0,-28 6 7 16,0 10-8-16,0 9 1 16,-28 10 0-16,-52 9 20 15,-23 1-14-15,-10-2-6 16,24-1 2-16,19-4 13 16,28 1-19-16,23 3 4 15,19-4-1-15,28-3-11 16,56-16 18-16,38-12-6 15,19-11 5-15,0-17-4 16,-28 2 16-16,-34-5-17 0,-50 0 1 16,-20 0 10-16,-9 0-11 15,0 0 20-15,0 0 12 16,0 3-24-16,0 21 31 16,-9 19-37-16,-20 19 2 15,-3 19 29-15,13 10-31 16,9-2 7-16,10 9-2 15,0 3 0-15,0 1 4 16,0-1-10-16,0-3 3 16,0-8 14-16,0-4-14 15,0-16 4-15,0-16 8 16,-18-7-14-16,-25-16 20 16,-18-12-16-16,0-6-5 15,-9-10 17-15,-19-3-15 16,-5 0-3-16,5 0 0 0,9-8-87 15,19-15-48-15,38-27-124 16,23-25-279-16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49:08.268"/>
    </inkml:context>
    <inkml:brush xml:id="br0">
      <inkml:brushProperty name="width" value="0.05" units="cm"/>
      <inkml:brushProperty name="height" value="0.05" units="cm"/>
      <inkml:brushProperty name="color" value="#3165BB"/>
      <inkml:brushProperty name="fitToCurve" value="1"/>
    </inkml:brush>
  </inkml:definitions>
  <inkml:trace contextRef="#ctx0" brushRef="#br0">56 52 891 0,'0'0'162'0,"0"0"-96"15,0 0 69-15,0 0-5 16,0 0-69-16,0 0-47 16,-38-52-12-16,38 87 9 15,0 16-8-15,0 12 2 16,0 6 0-16,0-3 9 15,0-7-14-15,0-15 0 16,5-15 2-16,12-15 2 16,7-12-4-16,-2-2 0 0,3 0 2 15,6-14 15-15,4-26-15 16,7-14 3 0,-4-6 27-16,-6-6-30 0,-7 5 6 15,-6 13 9-15,-10 8-9 16,2 18 14-16,-5 10-16 15,-6 9-4-15,0 3 3 16,0 0-5-16,0 35-3 16,0 13 2-16,0 6 2 15,2-2 8-15,9-9-9 16,1-7 0-16,4-4-1 16,3-6 1-16,0-3-5 15,3-6-22-15,3-12-74 0,14-5-69 16,8-5-121-1,10-30-161-15</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7:46.964"/>
    </inkml:context>
    <inkml:brush xml:id="br0">
      <inkml:brushProperty name="width" value="0.05" units="cm"/>
      <inkml:brushProperty name="height" value="0.05" units="cm"/>
      <inkml:brushProperty name="color" value="#3165BB"/>
      <inkml:brushProperty name="fitToCurve" value="1"/>
    </inkml:brush>
  </inkml:definitions>
  <inkml:trace contextRef="#ctx0" brushRef="#br0">0 1718 868 0,'0'0'136'16,"0"0"-35"-16,0 0 19 16,0 0-77-16,0 0-28 15,0 0-15-15,352-35-12 16,-221 44-32-16,-9 9-337 16</inkml:trace>
  <inkml:trace contextRef="#ctx0" brushRef="#br0" timeOffset="518">1689 1191 749 0,'0'0'154'15,"0"0"-1"-15,0 0-28 16,0 0-55-16,0 0 4 15,-42-203-49-15,51 187-7 16,15 5 9-16,-5 3-21 16,-1 5 10-16,6-2 0 0,-15 5-15 15,1 0 27-15,8 0-28 16,1 5 0-16,-5 33 1 16,-4 21 15-16,-10 14-15 15,0 10 5-15,0 3-2 16,0-8 4-16,9 0-8 15,0-1 0-15,1-2 0 16,-1-9 15-16,5-7-15 16,-14-12 0-16,0-16 2 15,0-7-6-15,0-13 4 16,0-11 0-16,0 0-3 16,0 0 14-16,-23 0-11 15,-15 0 4-15,-32-15 12 0,9-5-15 16,9 0-1-1,19 4 0-15,24 13-4 0,9-1 15 16,0 4-11-16,0 0 0 16,61 0-7-16,52 0-9 15,18 0 16-15,10-5-34 16,-10-5-57-16,-18-5-139 16,-24-13-36-16,-28-17-95 15</inkml:trace>
  <inkml:trace contextRef="#ctx0" brushRef="#br0" timeOffset="924">1971 325 401 0,'0'0'333'0,"0"0"-157"0,-254-242-22 15,165 187 34-15,-5 27-85 16,5 28-44-16,-33 0-3 15,-9 72-54-15,-10 33 31 16,19 35-11-16,9 28-20 16,34 31 28-16,8 24-30 15,29 14 2-15,23 25 7 16,19 3 0-16,61 0-9 16,89-26 0-16,66-48 7 0,38-59-16 15,18-54 9 1,0-50 0-16,-9-28 1 0,-19-28 12 15,-14-50-7-15,-14-35 2 16,-24-35-7-16,-51-36 49 16,-33-30-28-16,-66-20-8 15,-42-8 6-15,-52 12-4 16,-107 19-15-16,-43 27-1 16,-33 36-2-16,-37 43-12 15,-9 34-36-15,-43 44-65 16,-23 27-122-16,-15 0-436 15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7:46.605"/>
    </inkml:context>
    <inkml:brush xml:id="br0">
      <inkml:brushProperty name="width" value="0.05" units="cm"/>
      <inkml:brushProperty name="height" value="0.05" units="cm"/>
      <inkml:brushProperty name="color" value="#3165BB"/>
      <inkml:brushProperty name="fitToCurve" value="1"/>
    </inkml:brush>
  </inkml:definitions>
  <inkml:trace contextRef="#ctx0" brushRef="#br0">593 90 757 0,'0'0'141'0,"0"0"-48"16,0 0 33-16,0 0-19 15,0 0 2-15,0 0-29 16,-52-90-54-16,43 90 5 15,-24 39-31-15,-37 36 2 16,-19 33 7-16,-15 37-7 16,15 11-1-16,28 8 1 15,19-4 10-15,23-15-9 16,19-24-3-16,0-27 0 16,10-25-9-16,51-26 11 15,-10-16-2-15,1-19 0 0,18-8 6 16,10 0 0-1,0-27-6-15,14-12 5 0,4-12-1 16,-4 0-1-16,-5-1-3 16,-18 10 0-16,-10 15 9 15,-28 11-15-15,-15 13 6 16,-8 3-7-16,-10 0-1 16,9 0-1-16,15 8 9 15,-15 15 0-15,0 0 10 16,10 1-12-16,-10-8 2 15,-9-5 0-15,10-7-5 16,-10-4 9-16,14 0-4 16,-14 0 8-16,0 0-2 15,0-12 15-15,0-22-21 0,0-10 5 16,0 1-9-16,-24 13 6 16,-4 6-2-16,10 16 0 15,-6 8 1-15,15 0-10 16,-19 24 9-16,4 29 0 15,5 19-17-15,19 2 18 16,0-1-1-16,0-2 0 16,28-13-12-16,24-15 9 15,0-12-12-15,-1-20-8 16,-13-11 13-16,-5 0-14 16,-5-14 24-16,14-29 14 0,-23-12-8 15,4-11 7 1,-4-13-12-16,-19-6 4 0,0-13 1 15,0 12 1-15,0 8-7 16,-42 24 10-16,4 15-4 16,-4 24 8-16,14 15-14 15,-14 0 2-15,9 43-14 16,-5 27 12-16,20 11 0 16,18 4 0-16,0-2-1 15,18-17-4-15,43-15 5 16,10-16 0-16,-1-15-14 15,0-20 13-15,1 0 1 16,9 0 1-16,4-36 9 16,-13-7-8-16,8 2-2 0,-8-11 5 15,-10 9-2-15,-19 8-3 16,-14 12 0-16,-9 6 6 16,-5 14 5-16,5-1-21 15,-10 4 10-15,0 0-5 16,24 7-7-16,-14 28 12 15,0 2 0-15,4 2-3 16,-4-12 16-16,-9 0-17 16,8-11 4-16,-4-9 0 15,-4 1-11-15,9-8 11 16,9 0 0-16,5 0-2 16,9 0 7-16,5-20 0 15,4-18-5-15,10-13 3 0,0-3-2 16,-9 3 2-1,0 3-3-15,-24 21 3 0,-19 16 7 16,-9 6-1-16,0 5-9 16,9 0-8-16,15 0 1 15,-15 35-5-15,10 5 12 16,0-6-3-16,4 1 16 16,-13-7-16-16,9-4 3 15,-10-13-11-15,-9-2 0 16,9-9 5-16,-9 0 6 15,0 0-6-15,14 0 15 16,5 0-9-16,0-32 0 0,14-3 3 16,-5-1-3-1,-5 7 0-15,-4 9 0 0,-9 3 0 16,8 13 2-16,6 4-8 16,-5 0 6-16,23 0-1 15,5 8-11-15,-5 16 12 16,10-5 0-16,-6 0 0 15,16-6-5-15,-20-5-1 16,9-8 3-16,-13 0-2 16,-5 0-3-16,-5 0 10 15,5-13-2-15,-5-17 6 16,-19-5 5-16,15-9 0 16,-15 2 8-16,-9 2-4 0,0 13 33 15,0 4-35 1,0 15 6-16,0 8 12 0,0 0-29 15,0 0 6-15,0 12-8 16,19 47-9-16,4 22-2 16,6 21 12-16,-20-1-1 15,0 5 0-15,-9-1 12 16,0 4-12-16,0-4 0 16,0-10 1-16,0-18-3 15,0-18 2-15,0-24 0 16,0-24-1-16,0-6 13 15,0-5-12-15,0 0 9 16,0-32-6-16,0-26 35 16,0-29-34-16,0-20-4 0,0-12 1 15,0-13 13-15,0-12-14 16,0-2 0-16,0 7 0 16,-9 10-6-16,0 24 6 15,9 38 0-15,0 36 0 16,0 23-6-16,42 8 4 15,19 4-8-15,19 35 8 16,-10 16-13-16,0 7 8 16,-27 0-7-16,-15 5 13 15,-9 1-22-15,-19-12 20 16,0 0-11-16,-10-11-9 16,-41-1 20-16,4-5-28 15,-5-11 0-15,19-13 15 16,14-6-10-16,19-9 24 15,0 0 2-15,0 0-16 0,43 0 16 16,18-29-18-16,28-9 18 16,5-10 0-16,-15-3 12 15,-18 5-12-15,0 3 0 16,-23 8 2-16,4 8-2 16,-23 8 9-16,-10 6-3 15,1 5 16-15,-10 8-16 16,0 0 7-16,0 0-13 15,0 0-1-15,14 5-11 16,-5 33 6-16,-9 19 6 0,0 5 0 16,0 3 13-16,0-2-13 15,0-9 0-15,19-11 3 16,0-19-10-16,4-13 7 16,5-7 0-16,5-4 1 15,5 0 12-15,23-28-6 16,-19-18-7-16,-4-12 6 15,-15-9 1-15,-4-12 1 16,-19-4-5-16,0-4 31 16,-19 4-33-16,-33 17 20 15,-18 11-21-15,9 20 5 16,0 19-8-16,19 16 3 16,4 0 0-16,-13 24-9 15,8 38 10-15,15 24-1 16,19 5 0-16,9-2 2 0,0-11-13 15,28-19 11-15,33-9 0 16,0-18-8-16,0-17 14 16,0-7-6-16,19-8 0 15,0 0 5-15,4-8-4 16,5-27-1-16,-18-5 0 16,-10-3 2-16,0 0 15 15,-29 0-17-15,-3 13 1 16,-11 11 8-16,-18 6 5 15,0 13-14-15,10 0 0 16,-10 0-5-16,14 35-2 16,5 16 7-16,-19 4 0 0,0-5 1 15,0-7-9-15,9-11 8 16,-9-13 0-16,9-11-1 16,15-4 12-16,-24-4-11 15,0 0 0-15,9 0 2 16,19-7 4-16,15-32-6 15,18-5 0-15,0-7-1 16,-14 14 11-16,-5 0-10 16,-9 14 0-16,-15 21 5 15,11 2-21-15,-6 0 13 16,5 0 3-16,-9 18-6 16,14 9 7-16,-14 5-1 15,23-2 0-15,-14 2 2 0,14-5-11 16,0-11 9-16,-13-8 0 15,13-8-4-15,-14 0 21 16,14 0-17-16,-4-20 0 16,4-23 5-16,-14-12-6 15,-14-4 3-15,-4-6-2 16,-10-5 6-16,0 6 10 16,-33 11-12-16,-28 14-4 15,14 15 9-15,5 24-18 16,9 0 9-16,5 46 0 15,-1 40-13-15,15 8 22 16,14 0-9-16,0-13 0 0,33-10 2 16,5-22-15-1,23-11 13-15,-19-16 0 0,10-14-4 16,-1-3 14-16,10-5-10 16,10 0 0-16,-1-24 4 15,10-19-1-15,-19-8-3 16,-10-3 0-16,-13 11-5 15,-5 3 19-15,-14 16-14 16,-1 13 0-16,-18 9 3 16,0 2-17-16,0 0 14 15,14 0-4-15,-4 10-4 16,18 17 9-16,-19 0-1 16,15-4 0-16,-15-6 6 15,-9-9-20-15,10 0 14 16,-1-8 0-16,-9 2-4 0,9-2 15 15,24 0-11-15,14 0 0 16,5-18 1-16,-1-6-4 16,-8 8 3-16,-6 5 0 15,-4 6-3-15,-14 5 10 16,14 0-7-16,4 0 0 16,-4 14-1-16,5 8-10 15,4 1 11-15,-14-3 0 16,14-8-4-16,-14-4 16 15,5-8-12-15,10 0 0 0,-6 0 9 16,5-40-6 0,-4-14 0-16,4-24-3 0,-23-16 19 15,-19-19-15-15,0-19 14 16,0-1 1-16,-10 4-17 16,-27 27 23-16,-5 29-22 15,9 30 4-15,5 22 2 16,9 19 0-16,10 2-10 15,-6 34 1-15,15 52-7 16,-9 39-3-16,9 15 10 16,0 6 0-16,52-15-8 15,18-10-40-15,10-27-11 16,14-17-55-16,-5-14-133 16,5-28-15-16,-38-19-255 15</inkml:trace>
  <inkml:trace contextRef="#ctx0" brushRef="#br0" timeOffset="156">7332 632 679 0,'0'0'250'16,"0"0"-142"-16,0 0-56 16,0 0-48-16,361-46 1 15,-126 46-5-15,37 3-39 16,10 21-505-16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8:02.645"/>
    </inkml:context>
    <inkml:brush xml:id="br0">
      <inkml:brushProperty name="width" value="0.05" units="cm"/>
      <inkml:brushProperty name="height" value="0.05" units="cm"/>
      <inkml:brushProperty name="color" value="#177D36"/>
      <inkml:brushProperty name="fitToCurve" value="1"/>
    </inkml:brush>
  </inkml:definitions>
  <inkml:trace contextRef="#ctx0" brushRef="#br0">0 312 752 0,'0'0'175'0,"0"0"-107"0,0 0 71 15,0 0-10-15,0 0-86 16,0 0-31-16,108-66-8 16,-5 58-1-16,10 0 3 15,4 5-3-15,-4-7-3 16,-24 4 2-16,-14 6 6 15,-47 0-6-15,-19 0 4 16,-9-8-4-16,0 4 30 16,0-12 17-16,0-7 2 15,0-5-33-15,-28-3-8 0,-14 0-10 16,0 4 1-16,14 7 2 16,9 0 13-16,-5 17-15 15,24 3 9-15,0 0 1 16,0 0-7-16,0 0-5 15,0 0 1-15,14 0-18 16,33 11 14-16,24 21 1 16,23 7 3-16,-24-1 0 15,0 10 8-15,-9-5-9 16,-18-8 1-16,-25 9-1 16,-18-7-10-16,0 6 10 15,-42 5-48-15,-47 6-39 16,-24-11-113-16,34 0-124 15,46-8-447-15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8:04.653"/>
    </inkml:context>
    <inkml:brush xml:id="br0">
      <inkml:brushProperty name="width" value="0.05" units="cm"/>
      <inkml:brushProperty name="height" value="0.05" units="cm"/>
      <inkml:brushProperty name="color" value="#177D36"/>
      <inkml:brushProperty name="fitToCurve" value="1"/>
    </inkml:brush>
  </inkml:definitions>
  <inkml:trace contextRef="#ctx0" brushRef="#br0">112 0 863 0,'0'0'179'16,"0"0"36"-16,0 0-71 16,0 0-48-16,0 0-67 15,0 0-5-15,0-19-24 0,0 19 2 16,0 0-6-16,0 27-8 16,-18 11 12-16,-15 9 2 15,5 5 5-15,4 2-7 16,15-19 0-16,9 8-13 15,0-19-4-15,0 0-11 16,42-2 6-16,0-14 21 16,-4 4-31-16,23-8 24 15,0-1-1-15,9-3-11 16,10 0 19-16,-19 0-11 16,9 0 12-16,-27-19-1 15,-15-5 9-15,-5 5-4 16,-13-8 24-16,-10-5-3 15,0 13 30-15,0-8-18 0,0 10-20 16,0 10 15-16,-10 4-20 16,10 3 4-16,0 0-16 15,0 0 6-15,0 0-13 16,0 0-2-16,0 19 5 16,-9 24-6-16,9 11 15 15,-14 10-5-15,4 1 0 16,1 13-15-16,0 7-81 15,-1-6-72-15,-9-5-182 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8:05.057"/>
    </inkml:context>
    <inkml:brush xml:id="br0">
      <inkml:brushProperty name="width" value="0.05" units="cm"/>
      <inkml:brushProperty name="height" value="0.05" units="cm"/>
      <inkml:brushProperty name="color" value="#177D36"/>
      <inkml:brushProperty name="fitToCurve" value="1"/>
    </inkml:brush>
  </inkml:definitions>
  <inkml:trace contextRef="#ctx0" brushRef="#br0">37 22 910 0,'0'0'127'0,"0"0"-4"16,0 0 32-16,0 0-69 16,0 0-80-16,0 0-5 15,42-27-1-15,29 27 0 16,23 27 0-16,-24 16 0 0,-9 0 0 15,-33 3-7-15,-18 5 4 16,-10 0 3-16,-19 0-6 16,-61-5 13-16,-23 5-3 15,4-19-4-15,24-9 4 16,38-11 0-16,37-9-1 16,0 5-3-16,37-8 0 15,85 0 6-15,52 0 0 16,28 0-6-16,-19 0-9 15,-33 0-45-15,-38 0-156 16,-51 0-96-16,-18 0-541 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8:00.895"/>
    </inkml:context>
    <inkml:brush xml:id="br0">
      <inkml:brushProperty name="width" value="0.05" units="cm"/>
      <inkml:brushProperty name="height" value="0.05" units="cm"/>
      <inkml:brushProperty name="color" value="#177D36"/>
      <inkml:brushProperty name="fitToCurve" value="1"/>
    </inkml:brush>
  </inkml:definitions>
  <inkml:trace contextRef="#ctx0" brushRef="#br0">398 325 480 0,'0'0'206'16,"0"0"-68"-16,0 0 11 15,0 0 9-15,0 0-30 16,0 0-23-16,80-111-24 15,-80 109-25-15,0-3-21 0,-9 5-16 16,-34 0-19-16,6 0 9 16,-15 0-9-16,-9 32 0 15,0 22 0-15,-9 16-11 16,9 20 11-16,9 20 0 16,33 12-3-16,19 1 5 15,0-5-5-15,61-29 3 16,52-23-11-16,4-29 10 15,15-37-22-15,13 0 20 16,-27-25-2-16,-25-34 10 16,-13-14 1-16,-28-13-4 15,-1-12 0-15,-22-15 22 0,-11-4-15 16,-18 0 1-16,0-2 4 16,-70 20-12-16,-19 16 8 15,-14 21-10-15,4 27 0 16,19 11-3-16,-4 24 3 15,4 0 0-15,0 35-10 16,0 48 8-16,10 33 2 16,18 33 0-16,52 15-4 15,0 3-1-15,90-6 2 16,60-32-9-16,23-37 6 16,10-41-23-16,-9-28 27 15,-33-23-1-15,0 0 3 16,-43-18 1-16,-13-24 3 0,-15-10 0 15,-18-10 10 1,-24 3-12-16,-9 5 14 0,-5 11 1 16,-14 15 2-16,0 16 2 15,0 12-7-15,0 0 1 16,0 0-15-16,0 0-12 16,0 24 7-16,0 19-12 15,9 19-4-15,29 16 9 16,23-3 8-16,0-18-5 15,9-14-5-15,-9-11-7 16,-19-21 15-16,-4-6 0 16,-15-5 6-16,-4 0 2 15,0-13-1-15,4-25 6 16,-23-13 13-16,10-4-15 0,-10 5 8 16,0 10-6-1,0 18-3-15,0 17 18 0,0 5-22 16,0 0 2-16,0 0-5 15,9 0-18-15,33 16 7 16,5 11-4-16,14 12 18 16,24-8-8-16,-5-7-3 15,-1-7 9-15,1-17-4 16,-10 0 12-16,-9 0-6 16,-18-33 0-16,-15-21 0 15,5-21 14-15,-24-6-14 16,-9-21 22-16,0 5 15 15,0-9-33-15,-52 20 19 0,15 16-7 16,-5 31-8-16,23 24 12 16,-5 15-20-16,24 0 0 15,0 0-1-15,0 58-31 16,0 32 27-16,33 31-4 16,19 4-53-16,18-4 11 15,10-16-58-15,0-19-32 16,-10-27-7-16,-18-21-71 15,-33-14-110-15</inkml:trace>
  <inkml:trace contextRef="#ctx0" brushRef="#br0" timeOffset="1103">2595 991 468 0,'0'0'163'0,"0"0"-10"16,0 0-16-16,0 0-52 15,0 0-85-15,0 0 1 16,107-81-1-16,34 70 12 15,24-2-7-15,-34 6-4 16,-18 3 6-16,-67-4-6 16,-13 8 16-16,-33 0 27 15,0-8 22-15,0 8 24 16,0 0-4-16,0 0-21 16,0 0-29-16,0 0-36 15,0 43-8-15,0 35-3 16,0 11 11-16,0 24 13 0,0 5-12 15,0-1 3 1,0 0 0-16,0-11-4 0,0-28 0 16,0-32 0-16,0-14 6 15,0-29-6-15,0-3 6 16,0 0-2-16,0 0 19 16,0-30 63-16,0-30-18 15,-33-25-63-15,5-13 4 16,0-11-8-16,-5-8-1 15,5-1 2-15,14 10-2 16,14 22 0-16,0 16 0 16,52 27-7-16,18 8 4 15,15 15-3-15,-6 20 5 16,-18 0-6-16,0 12 4 0,-32 23-21 16,-11 8 5-16,-4-8 4 15,-14 11-10-15,0-3 16 16,0 0-4-16,0-2-4 15,0-12 9-15,0-5-25 16,0-13-9-16,0-11 11 16,0 0 2-16,0 0 19 15,19-11 6-15,33-40 4 16,18-11 23-16,-18-8-21 16,-5 3 22-16,-14 25 10 15,-24 14-11-15,0 12 8 16,-9 13-1-16,0 3-26 15,0 0-4-15,0 0-5 0,0 3-9 16,10 37 0-16,13-1-3 16,-4 8 16-16,0-1 1 15,14-7-3-15,4-8-3 16,-4-7 2-16,5-13 4 16,-6-5-6-16,-3-6 12 15,-6 0-4-15,-4 0 4 16,9-17-5-16,-14-18 18 15,5 0-16-15,0-8 13 16,4 0 5-16,-4-8-17 16,-10 16 12-16,1 11-14 15,-1 9-1-15,-9 15 16 0,0 0-17 16,0 0-7 0,0 12 3-16,9 23-31 0,15 16 35 15,13 3-3-15,6-3 9 16,18-8-8-16,9-24 5 15,0-11-3-15,-9-8 4 16,10 0 5-16,9-47-3 16,-10-27 2-16,-9-23-5 15,-9-13 21-15,-20-11-1 16,-22 4 4-16,-10-4 15 16,0 16-32-16,-33 11 15 15,-14 32-3-15,-5 19-19 16,29 16 31-16,14 22-32 15,-1 5 7-15,10 0-9 0,0 47-22 16,0 40 11-16,10 29 1 16,22 17 20-16,6 1-12 15,14-1 2-15,-1-5-17 16,10-12-13-16,19-14-55 16,23-21-5-16,5-25-52 15,5-29-97-15,-19-27-161 16</inkml:trace>
  <inkml:trace contextRef="#ctx0" brushRef="#br0" timeOffset="1249">5335 543 383 0,'0'0'349'16,"0"0"-202"-16,0 0-24 0,0 0 0 16,0 0-117-16,0 0-3 15,-23-109-6-15,145 124-106 16,0 9-172-16,0-1-438 15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7:21.86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436 721 436 0,'0'0'294'0,"0"0"-130"15,0 0 10-15,0 0-28 16,0 0-46-16,0 0 13 16,-9-16-59-16,9 16-4 15,0 0-9-15,0 0-26 16,0 0 9-16,0 0-20 15,0 0 3-15,0 0-7 16,0 0 0-16,0 0 0 16,-9 0 0-16,9 0-5 15,-14 8 2-15,4 11 3 16,-9 0 0-16,10 5-2 16,0-5 2-16,9 5 0 15,0 8-2-15,0-2 6 0,0 2-7 16,18-1 3-1,25 1 0-15,4-1-7 0,4 1 8 16,10-10-1-16,-9 5 0 16,-1-3 10-16,-13 0-10 15,4-1 0-15,-23-4 0 16,0 1-5-16,-5-9 5 16,-14 1 0-16,0-4-4 15,0-4 6-15,0 0-3 16,0 4 1-16,-52-1 0 15,-18-3 8-15,-15 0-3 16,6-4-5-16,-1 0 0 0,9 0-3 16,20 0-4-1,9-12-20-15,23-3-44 0,9-1 4 16,10-7-76-16,0-8-84 16,0-4-15-16,43 3-25 15,-15-3-164-15</inkml:trace>
  <inkml:trace contextRef="#ctx0" brushRef="#br0" timeOffset="49">436 721 270 0</inkml:trace>
  <inkml:trace contextRef="#ctx0" brushRef="#br0" timeOffset="182">436 721 270 0,'-183'97'232'0,"174"-121"-32"0,0 11-29 0,-1-4-13 0,10 9-37 0,0 0-23 16,0-3-5-16,19-2-62 15,42 2-9-15,9 3-22 16,10 5 1-16,0 3-8 0,14 0-10 15,-14 0-157-15,-10 0-67 16,0 0-88-16,-18 0-300 16</inkml:trace>
  <inkml:trace contextRef="#ctx0" brushRef="#br0" timeOffset="743">1084 323 318 0,'0'0'276'16,"0"0"-147"-16,0 0 54 16,-155-207-47-16,108 168-21 0,-4 12 13 15,-1 3-62-15,0 10-19 16,5 4-1-16,-14 10-32 16,10 0 10-16,-1 0-22 15,1 20 4-15,-10 19-1 16,14 12-5-16,-14 19 0 15,-10 16 3-15,10 15 7 16,-9 12-7-16,28 9-3 16,-1 6 4-16,34 5-1 15,9 2-1-15,0 7-2 16,9-5 0-16,52-7 1 16,10-23-1-16,23-13 0 15,-5-24 8-15,5-19-9 16,4-12 1-16,-9-16 0 15,5-9 3-15,5-14 8 0,4 0-8 16,19 0 17-16,0-41 13 16,0-21 15-16,-5-16-26 15,-4-11-1-15,-19-14 12 16,-24-6-24-16,-23-12 29 16,-14-10-20-16,-33-11-6 15,0-14 8-15,-33-8-19 16,-47 8-1-16,-9 13 0 15,-23 25 7-15,13 33-10 16,-4 29 3-16,14 25-3 16,4 21-7-16,-4 10 1 0,9 0-4 15,-4 30-9-15,13 40-82 16,34 39 19-16,27 28-89 16,10 0-195-16,29-13-361 15</inkml:trace>
  <inkml:trace contextRef="#ctx0" brushRef="#br0" timeOffset="1508">3309 767 415 0,'0'0'230'16,"0"0"-83"-16,0 0-13 15,0 0-45-15,0 0 2 0,0 0-35 16,-141-38-21-16,141 38 12 16,0 0-22-16,0-5 5 15,0 5-14-15,18 0-13 16,43 0-3-16,33 0 10 15,47 0 18-15,19-3-1 16,23-5-19-16,-10 0 6 16,-32-3 18-16,-19 3-18 15,-51 8 13-15,-20 0-12 16,-41 0-6-16,-1 0 25 16,-9 0-18-16,0-5 4 15,0 5 18-15,0-11-29 16,0-13 30-16,-42 2-39 15,4-10 14-15,-13 5-23 0,-10 0 9 16,-10-1 0 0,20-3 4-16,-1 12 5 0,14 4-9 15,15 2 0-15,14 5 3 16,9 8 4-16,0-4-7 16,0 4 0-16,0 0-6 15,18 0-4-15,43 4 5 16,10 32 3-16,32 14 2 15,10-3 3-15,-6 7-3 16,-3-3 0-16,-15-5-4 0,-28-3 10 16,-19-3-6-16,-14-5 0 15,-28-8-2-15,0 5-6 16,-18 3 7-16,-72 0-25 16,-22 0-34-16,-10 8-107 15,23 0-131-15,38 3-346 16</inkml:trace>
  <inkml:trace contextRef="#ctx0" brushRef="#br1" timeOffset="49423">1591 2512 532 0,'0'0'222'15,"0"0"-128"-15,0 0 7 16,0 0 18-16,0 0-19 0,0 0-29 16,37-35-55-16,24 28 24 15,0-2 5-15,-9 9-26 16,0 0 5-16,-5 0-23 16,4 24 1-16,-9 14 4 15,-4 6 5-15,-5 6-10 16,-24 4-1-16,1 8 2 15,-10-3 2-15,0-3-3 16,0-6-1-16,0-3 3 16,0-12 8-16,0-8-12 15,0-3 1-15,0-5-3 16,0-15 0-16,0 5-80 0,0-9-7 16,0 0 3-16,0 0-6 15,0-9 70-15,-19-22-58 16,-33-1 1-16,-18 6 39 15,-1 9-37-15,1 6 25 16,9 11 38-16,28 0 2 16,14 0 13-16,19 0 12 15,0 0 6-15,0 0 36 16,0 0 2-16,52 0-14 16,28 0 62-16,14 0-56 15,14 0-8-15,14 0-25 16,9 0-14-16,10-11-1 15,-38-2-33-15,-23-6-124 0,-47-5-74 16,-24-11-246 0</inkml:trace>
  <inkml:trace contextRef="#ctx0" brushRef="#br1" timeOffset="49838">2285 2016 403 0,'0'0'174'0,"0"0"6"16,-384-70-49-16,266 70-13 16,-4 0-42-16,-9 43-22 15,-15 35 1-15,6 19-21 16,-1 24 7-16,42 12 6 0,24 12-38 16,38-2 18-16,37 10-24 15,0-21 4-15,79 5-4 16,72-24-3-16,32-15 0 15,51-28 11 1,29-31-5-16,9-35 7 0,0-4 2 16,-28-47 13-16,-32-32 30 15,-48-13-11-15,-23-14-3 16,-43-15 3-16,-23-24-16 16,-37-11 7-16,-38-14-18 15,0-2-18-15,-99 7 22 16,-56 25-24-16,-37 23 0 15,-47 35-3-15,-5 31 3 16,9 27-7-16,43 24 3 0,51 13-68 16,42 56 3-16,38 28-80 15,38 14-74-15,23 10-156 16</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8:04.135"/>
    </inkml:context>
    <inkml:brush xml:id="br0">
      <inkml:brushProperty name="width" value="0.05" units="cm"/>
      <inkml:brushProperty name="height" value="0.05" units="cm"/>
      <inkml:brushProperty name="color" value="#177D36"/>
      <inkml:brushProperty name="fitToCurve" value="1"/>
    </inkml:brush>
  </inkml:definitions>
  <inkml:trace contextRef="#ctx0" brushRef="#br0">3912 45 755 0,'0'0'224'0,"0"0"-145"16,0 0 63-16,0 0-60 0,0 0-53 15,0 0-25-15,42-43 10 16,5 43-14-16,38 0 0 16,-24 0 8-16,-14 0-11 15,4 11 3-15,-18 8 0 16,-5 5-7-16,-18-8 6 15,-10 2-4-15,0 10 3 16,0 4 4-16,-52-1 2 16,-4 0-4-16,4-15 3 15,29-5 1-15,13-3 0 16,10-8-4-16,0 0 0 0,0 0-13 16,0 0 7-16,33 8 3 15,5 4 3-15,13 11 11 16,10-7-6-16,-9 3-5 15,0 5 0-15,9-1 5 16,-24 8-8-16,5 5 3 16,-32-17 0-16,-10 5-5 15,0-8-1-15,0 3 6 16,-43-4-1-16,-36 5 6 16,-11-11-10-16,-3-9 3 15,3 0-54-15,29 2-52 16,10 6-99-16,32-4-220 15</inkml:trace>
  <inkml:trace contextRef="#ctx0" brushRef="#br0" timeOffset="-1006">130 345 500 0,'0'0'344'16,"0"0"-236"-16,0 0 94 0,0 0-28 16,0 0-70-16,0 0-50 15,0-66-23-15,0 66 12 16,0 0-28-16,0 0-12 15,-10 0-6-15,-13 11-5 16,4 28 5-16,-23 23-7 16,23 21 20-16,10 6-9 15,9-3-1-15,9 0 3 16,61-19-8-16,24-21 7 16,5-14-2-16,13-24 5 15,-32-8-2-15,-9 0 7 16,-10-24-3-16,-19-30 5 15,-5-21 34-15,-4-11-19 0,-23-2-10 16,-10-15 6-16,0 13-15 16,-43 16 9-16,-18 11-14 15,-9 17 2-15,-10 14-10 16,0 13 3-16,1 19-11 16,3 0-26-16,20 19-78 15,23 44-78-15,33 15-107 16,33 0-141-16</inkml:trace>
  <inkml:trace contextRef="#ctx0" brushRef="#br0" timeOffset="-509">1505 274 786 0,'0'0'211'0,"0"0"-48"15,0 0-12-15,0 0-36 16,0 0-69-16,0 0-19 16,9-97-15-16,10 78-10 15,23 7 9-15,0 0-11 16,-14 1 0-16,5 6 0 16,-23 5 3-16,-10 0-3 15,0 0 0-15,0 0-3 16,0 0-6-16,0 0 3 15,9 20 1-15,10 27-1 16,-10 15 11-16,5-3-5 0,5 7 0 16,0 1 3-16,-10-1-7 15,1-10 4-15,4-11 0 16,-14-13-2-16,0-9 1 16,0-11 1-16,0-4 0 15,0-8 5-15,0 0-15 16,0 0 7-16,0 0 3 15,-43 3 5-15,15-3 0 16,-5 5 8-16,24-5-11 16,9 0 3-16,0 0-1 15,0 0-4-15,0 0-8 16,28 0 6-16,57 0-30 0,37 0 24 16,37 0-46-16,15-13-132 15,-15-5-95-15,6-22-457 16</inkml:trace>
  <inkml:trace contextRef="#ctx0" brushRef="#br0" timeOffset="10972">1110 1254 328 0,'0'0'248'0,"0"0"-87"16,0 0 2-16,0 0-3 15,0 0-67-15,0 0-1 16,0-35 1-16,0 35-54 16,0 0 1-16,0 0-24 0,0 0-11 15,0 0 24-15,0 0-26 16,0 0 13-16,0 0-7 16,0 0-1-16,0 0-2 15,0 0-6-15,0 0 0 16,0 0-7-16,0 0 7 15,0 0 0-15,0 0-2 16,0 0 1-16,0 11-9 16,29 25 8-16,22 14 2 15,10 1 10-15,0-4-10 16,0 4 0-16,-9 0 0 16,-24-7 10-16,5-10-13 15,-14-15 3-15,-10 0 0 16,-9-3-5-16,0-7 5 15,0-2 0-15,0 1-1 0,-9 0-5 16,-43-6 6-16,-18 4 2 16,-20-6-1-16,6 0-2 15,4 0-57-15,29 0-63 16,22-8-24-16,29-8-63 16,0-16-77-16,19-3-251 15</inkml:trace>
  <inkml:trace contextRef="#ctx0" brushRef="#br0" timeOffset="11034">1110 1254 307 0</inkml:trace>
  <inkml:trace contextRef="#ctx0" brushRef="#br0" timeOffset="11169">1110 1254 307 0,'122'16'153'0,"-145"-32"-6"0,4 0 6 0,19 5-31 0,0 3 0 16,0 4-8 0,0 0-18-16,0-12-52 0,10 5-42 15,32-5 3-15,19 5-5 16,-10 11 0-16,10 0-6 15,19 0-36-15,19 23-57 16,23 8-49-16,9 4-97 16,1 0-148-16</inkml:trace>
  <inkml:trace contextRef="#ctx0" brushRef="#br0" timeOffset="11652">2251 1394 315 0,'0'0'184'15,"0"0"-46"-15,0 0-4 16,0 0-34-16,0 0-10 16,0 0-35-16,0 0-4 15,0 0-4-15,0 0-38 16,33 0 19-16,28 0-27 16,28 0 11-16,23 0 14 15,10 0-21-15,-9 0 4 16,-33 0 12-16,-29 0-18 15,-32 0 14-15,-19 0 1 16,0 0 12-16,0-23 52 16,0-4-56-16,0-8-25 0,-9 7-1 15,-24 5 5-15,-5 3-5 16,-4 1 0-16,23 11 1 16,-4 8-10-16,23 0 13 15,0 0-4-15,0 0 2 16,0 0 7-16,0 0-13 15,0 0 4-15,0 0-10 16,33 8 9-16,-5 22 2 16,24 2 0-16,-1 3 0 15,-9-7 12-15,-13 3-13 16,-11 0 0-16,-8 0-2 16,-10-3-10-16,0 3 12 15,0 0-4-15,-28 2 0 0,-24-8-98 16,14-5-5-16,6 4-57 15,13-13-72-15,19-3-122 16</inkml:trace>
  <inkml:trace contextRef="#ctx0" brushRef="#br0" timeOffset="12044">3893 1158 636 0,'0'0'184'0,"0"0"20"16,0 0-51-16,0 0-11 16,0 0-23-16,0 0-79 15,-42-137 19-15,42 137-39 0,-9 0-9 16,-1 0-22-16,-13 34 6 16,-5 26 5-16,-15 18-10 15,25 11 19-15,8 1-9 16,10 4 0-16,0 1 6 15,0-26-10-15,52 1 4 16,28-27 0-16,-1-8-7 16,1-19 19-16,-5-8-12 15,-28-8 0-15,-14 0 8 16,-5 0 1-16,-18-24-7 16,4-3 2-16,-14-16 21 15,0 0-19-15,-61 1 9 16,-24-2-15-16,-13 17-3 15,4 15-11-15,14 12-7 0,10 0-87 16,9 39-47-16,23 20-161 16,15 11-179-16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8:20.097"/>
    </inkml:context>
    <inkml:brush xml:id="br0">
      <inkml:brushProperty name="width" value="0.05" units="cm"/>
      <inkml:brushProperty name="height" value="0.05" units="cm"/>
      <inkml:brushProperty name="color" value="#177D36"/>
      <inkml:brushProperty name="fitToCurve" value="1"/>
    </inkml:brush>
  </inkml:definitions>
  <inkml:trace contextRef="#ctx0" brushRef="#br0">0 22 488 0,'0'0'89'0,"0"0"-1"16,0 0-21-16,0 0-19 15,0 0-1-15,0 0-31 0,18-2-15 16,25 2 15-16,8-9 12 15,20 9 6-15,-34-8 6 16,5 8-20-16,-23-3 10 16,5 3-16-16,-24 0-11 15,0 0 7-15,0 0-9 16,0 0-2-16,0 0-3 16,0 35 4-16,0 10 5 15,0 11 10-15,0-1-11 16,0-1 11-16,0-7-13 15,-14 0 1-15,4-5-3 16,10-2 8-16,0-5-8 16,0-2 0-16,0-9-2 15,0-7-2-15,0-5-83 16,0-12-67-16,0 0-113 0,0 0-105 16</inkml:trace>
  <inkml:trace contextRef="#ctx0" brushRef="#br0" timeOffset="176">0 421 345 0,'0'0'167'16,"0"0"-61"-16,0 0-32 16,0 0-11-16,0 0-47 15,0 0-12-15,244-43-6 16,-104 43 2-16,20-4-76 0,-15 0-439 15</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3:18:35.551"/>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brush xml:id="br2">
      <inkml:brushProperty name="width" value="0.05" units="cm"/>
      <inkml:brushProperty name="height" value="0.05" units="cm"/>
      <inkml:brushProperty name="color" value="#177D36"/>
      <inkml:brushProperty name="fitToCurve" value="1"/>
    </inkml:brush>
  </inkml:definitions>
  <inkml:trace contextRef="#ctx0" brushRef="#br0">700 1042 304 0,'0'0'137'0,"0"0"-52"0,0 0-4 16,0 0 21-16,0 0-26 16,0 0-8-16,0 0-4 15,-245 0-55-15,245 0 7 16,61 0-10-16,99 0-2 16,117 0 15-16,108 0-16 15,108 0-2-15,84 0 7 16,61-19 3-16,52 8-11 15,-5-5 4-15,5-3 2 16,-33 3 8-16,-10 0-14 16,-22 0 0-16,-6 2-9 15,10 1 16-15,-33 10-7 0,-19 3 0 16,-75 0 11 0,-56 0-7-16,-61 16-4 0,-80-2 0 15,-75-1 2-15,-66-7 7 16,-75-1-9-16,-37-5 0 15,-43 6 6-15,-9-6-19 16,-28 0-13-16,-94 0-115 16,-61 2-348-16</inkml:trace>
  <inkml:trace contextRef="#ctx0" brushRef="#br0" timeOffset="743">0 1484 174 0,'0'0'54'16,"0"0"-33"-16,0 0-2 16,0 0-17-16,0 0 11 15,0 0 25-15,52-114 16 16,-52 99 27-16,0 8-11 15,0-6 4-15,0 5 32 16,0 5-32-16,0-5 3 16,0 5-22-16,0-2-30 0,0-6 35 15,0 3-28-15,0-6-27 16,0 4 1-16,9 7 0 16,-9-5-12-16,0 5-1 15,10-2-36-15,-1 0 11 16,15 2-40-16,-6-1-8 15,10 4 4-15,5-7-80 16,-5-1-151-16</inkml:trace>
  <inkml:trace contextRef="#ctx0" brushRef="#br0" timeOffset="1779">305 1141 368 0,'0'0'132'0,"0"0"-5"0,0 0-12 16,0 0 29-16,0 0-58 15,0 0-5-15,28-51 19 16,-28 51-60-16,0 0 0 16,0 0-18-16,0 0-14 15,0 0-15-15,0 54 7 16,0 24 0-16,0 32 14 15,0 12-10-15,0 11 10 16,0 6 12-16,0 5-20 16,0-4 32-16,0 1-32 15,0-9-4-15,0 3 10 16,0-13-3-16,0-8-9 0,0-12 2 16,0-24 9-16,0-12-7 15,0-15-4-15,0-16 0 16,0-12-2-16,0-11 10 15,0-7-8-15,0-2 0 16,0-3 7-16,0 0 3 16,0 0-5-16,0 0 3 15,0 0 21-15,10 0-23 16,-10 0 4-16,33 0-6 16,37 0 6-16,52 0 0 0,61-20-10 15,56 1 0 1,38 3-6-16,24 1 11 0,13 7-5 15,38 6 0-15,24 2 6 16,27 0-10-16,34 0 4 16,8 0 0-16,11 0-6 15,41 2 13-15,38 14-7 16,0 7 0-16,33-4 8 16,-24 1-18-16,-56-1 10 15,-56-6 0-15,-66-3-3 16,-33-6 8-16,-37-4-5 15,-14 6 0-15,-20 1 8 16,1 4-9-16,0 0 1 16,9 10 0-16,5-7-3 15,-14 2 9-15,-43-3-6 0,-18-5 0 16,-19-8 8 0,-9 0-13-16,-66 0 5 0,-24 0 0 15,-46 0 19-15,-15 0-11 16,-23 0 18-16,0 0 5 15,10 0-24-15,-10 0 26 16,0 0-33-16,9 0 2 16,10 0-5-16,-10 0 11 15,1 0-8-15,4 0 0 16,-5 0 7-16,0-13-6 16,10-3-1-16,5-6 0 15,-15-10 12-15,10-11-2 0,0-8-10 16,4-11 1-1,-23-16 11-15,0-11-9 0,0-17-3 16,0-11 0-16,0-8-3 16,0-7 10-16,-70 3-7 15,-5 7 0-15,-5 2 8 16,0 1-9-16,0 15 1 16,10-1 0-16,9 15-4 15,0 0 13-15,9 8-9 16,10 1 0-16,23 3 8 15,-9 11-14-15,5 16 6 16,-6 14 0-16,-13 4-9 16,-47 22-26-16,-66 11-38 0,-75 0-62 15,-94 59-139-15,-51 6-147 16</inkml:trace>
  <inkml:trace contextRef="#ctx0" brushRef="#br1" timeOffset="93791">953 336 460 0,'0'0'281'16,"0"0"-153"-16,0 0 53 16,0 0-36-16,0 0-45 15,0 0-21-15,0 0-55 16,-61-54 10-16,61 54-32 16,0 0 14-16,-9 0-27 0,-6 16 11 15,-3 19 0 1,-1 16-7-16,10 3 8 0,9-2-1 15,0 1 0-15,0-8 2 16,28-4-13-16,14-13 11 16,10-13 0-16,-6-7-8 15,6-8 17-15,0 0-9 16,-15-8 23-16,-4-27-22 16,-5-8 44-16,-14-8-8 15,-14-7-26-15,0-9 14 16,0 1-17-16,-33 12-8 15,-18 11 0-15,13 11 12 0,-13 21-16 16,8 3 4-16,6 8-4 16,13 0-9-16,-4 16-41 15,19 34-63-15,9 16-94 16,19 5-218-16</inkml:trace>
  <inkml:trace contextRef="#ctx0" brushRef="#br1" timeOffset="94582">2966 247 501 0,'0'0'172'15,"0"0"-25"-15,0 0-42 16,0 0 0-16,0 0-35 15,0 0-37-15,-23-24 14 0,23 24-47 16,0 0 1-16,0 24-1 16,0 19 6-16,0 11-2 15,0 1-4-15,0-1 0 16,0-7-2-16,0 3 2 16,0-10-6-16,0 3-131 15,0 0-91-15,0 1-566 16</inkml:trace>
  <inkml:trace contextRef="#ctx0" brushRef="#br1" timeOffset="94971">4088 177 360 0,'0'0'240'0,"0"0"-125"0,0 0-2 16,0 0-79-16,0 0-3 16,0 0 13-16,211 12-41 15,-169 19 35-15,-4 4-30 16,-24 3-4-16,-14 2 8 15,0 11-7-15,0-1-2 0,0-7 0 16,-42 0 8 0,-1-13-6-16,6-5-5 0,13-10 2 15,6-7 6-15,18-4-6 16,0-4-2-16,0 0 0 16,0 0 9-16,9 0-12 15,61 0 3-15,34 0-1 16,18-12-3-16,-10-7-140 15,-13 3-162-15</inkml:trace>
  <inkml:trace contextRef="#ctx0" brushRef="#br1" timeOffset="95504">5749 94 260 0,'0'0'278'16,"0"0"-166"-16,0 0-32 15,0 0-47-15,0 0 10 16,0 0-40-16,178-27 28 15,-135 42-3-15,8 10-25 0,-23-3 23 16,15 6-24-16,-25 0-1 16,-18-6 2-16,0 2 0 15,0 0-3-15,0-5 3 16,-42 0 6-16,5-6-1 16,4-7-8-16,23-1 2 15,1-1-1-15,0-4 10 16,9 0-11-16,0 0 14 15,0 0-12-15,9 0 29 16,43 0-31-16,-1 0 5 16,20 0-6-16,-1 4 4 15,-9 20-3-15,0 3 0 16,-14 8 14-16,-14 0-13 0,-14 0-1 16,4-8 0-16,-23-3 0 15,0-13 0-15,0-7 0 16,-52-1 9-16,-27-3-1 15,-6 0-7-15,-4 0-1 16,19 0-180-16,27 0-202 16</inkml:trace>
  <inkml:trace contextRef="#ctx0" brushRef="#br1" timeOffset="95957">7378 169 688 0,'0'0'152'0,"0"0"-51"16,0 0 53-16,0 0-78 15,0 0-37-15,0 0-21 16,0-24-12-16,0 24-12 15,0 27-1-15,0 15 7 16,0 10-1-16,0-6 5 16,0-2-4-16,28-9 0 15,14-8 0-15,28-11 0 16,1-12 0-16,18-4 2 16,5 0 17-16,-33 0-12 0,0-20 1 15,-33-7 23-15,-9 0-13 16,4 4 43-16,-13-1-32 15,-10 8-6-15,0 5 23 16,0 11-39-16,0 0 5 16,0 0-12-16,0 0-12 15,0 3 11-15,0 29-7 16,0 7 8-16,9 8-4 16,0-1 4-16,10 9-7 15,5 0-48-15,4-5-157 0,5-7-156 16</inkml:trace>
  <inkml:trace contextRef="#ctx0" brushRef="#br1" timeOffset="96335">8753 137 349 0,'0'0'382'15,"0"0"-208"-15,0 0-39 16,0 0 10-16,0 0-37 16,0 0-64-16,0-38 1 15,0 38-30-15,0 0-12 16,9 0 27-16,0 16-30 0,10 6 34 16,-5-2 0-16,14 8-33 15,1 1 29-15,13 9-30 16,0 0 7-16,-4 5-2 15,4 0 1-15,0-8-6 16,-4 0 0-16,4 0 13 16,-23-12-17-16,-1 1 4 15,-18-9 0-15,0-8-10 16,0 10 1-16,0-6-21 16,-47-1-14-16,-14-4-96 15,-23-6-25-15,14 0-57 16,23 0-59-16,14-35-41 0</inkml:trace>
  <inkml:trace contextRef="#ctx0" brushRef="#br1" timeOffset="96475">8875 185 355 0,'0'0'205'0,"0"0"-90"16,0 0 31-16,0 0-17 16,0 0-62-16,0 0-3 15,201-118-61-15,-149 118 4 16,4 0-14-16,5 5-125 15,-18 22-251-15</inkml:trace>
  <inkml:trace contextRef="#ctx0" brushRef="#br1" timeOffset="96913">10494 59 449 0,'0'0'160'16,"0"0"-38"-16,0 0 13 16,0 0-3-16,0 0-32 15,0 0-29-15,-33-59 18 16,33 59-38-16,0 0-16 15,0 0-13-15,0 0-12 0,-10 0-8 16,1 0-2-16,-24 29 0 16,-4 20-15-16,-15 18 18 15,19 8-3-15,24 11 0 16,9-5 6-16,0 1-13 16,61-15 7-16,9-13 0 15,1-19-12-15,-10-19 16 16,0-16-4-16,-10 0 26 15,-9 0-22-15,-23-24 46 16,0-15-10-16,-19 0-28 16,0-3 5-16,0 2-17 15,-80 13-4-15,-42 15 3 16,-37 12-144-16,-34 8-181 16</inkml:trace>
  <inkml:trace contextRef="#ctx0" brushRef="#br1" timeOffset="98510">4078 1101 421 0,'0'0'238'0,"0"0"-97"0,0 0-34 16,0 0-8-16,0 0-53 15,0 0-7-15,-70 90 20 16,37 0-26-16,33 19 14 0,0 24-10 16,0 31-10-1,0 12 28-15,0 6-45 0,24-2 8 16,4-8-13-16,5-19 9 15,-15-18-14-15,-8-17 0 16,-10-16-11-16,0-23-5 16,0-17-226-16,0-25-212 15</inkml:trace>
  <inkml:trace contextRef="#ctx0" brushRef="#br1" timeOffset="98871">5880 942 524 0,'0'0'213'0,"0"0"-85"15,0 0-3-15,0 0-21 16,0 0-30-16,0 0-71 16,-14 104 20-16,-4 10 24 15,-1 26-25-15,-5 28 38 16,15 8-20-16,9 7-28 16,0-7 17-16,0-4-23 0,0-13-5 15,0-15-1-15,0-9 12 16,23-20-16-16,-4-21 4 15,-9-19-15-15,-10-21-45 16,0-11-205-16,0-11-166 16</inkml:trace>
  <inkml:trace contextRef="#ctx0" brushRef="#br1" timeOffset="99252">7467 988 526 0,'0'0'189'0,"0"0"-84"15,0 0 31-15,0 0-24 16,0 0-47-16,0 0-43 16,-43 8-15-16,34 77 47 15,0 21-11-15,9 23-20 16,0 15 37-16,0 16-37 16,0 8 8-16,0-4-10 15,0-5-15-15,9-6 9 0,15-8-15 16,-15-9 0-16,0-15 0 15,1-17 0-15,-10-9 0 16,0-28-34-16,0-9-221 16,0-11-235-16</inkml:trace>
  <inkml:trace contextRef="#ctx0" brushRef="#br1" timeOffset="99716">8983 945 429 0,'0'0'171'15,"0"0"-24"-15,0 0 0 16,0 0-10-16,0 0-37 16,0 0-33-16,0 0 17 0,0 0-39 15,0 0-21-15,0 16 16 16,0 51-34-16,0 23 39 15,0 30 8-15,0 28-39 16,0 24 31-16,0 19-32 16,-19 4-13-16,0 3 15 15,19-9-11-15,-9-10-4 16,9-11 0-16,0-27 9 16,0-25-13-16,0-30 4 15,0-32-26-15,0-19-64 16,0-22-158-16,0-13-59 15,0-8-45-15</inkml:trace>
  <inkml:trace contextRef="#ctx0" brushRef="#br1" timeOffset="100092">9771 915 572 0,'0'0'213'0,"0"0"-60"15,0 0-21-15,0 0-7 16,0 0-16-16,0 0-81 15,0-56-9-15,23 115-19 16,-4 27 0-16,0 35 38 16,4 23-27-16,-4 24 30 15,-9 19 7-15,-1 20-47 16,14 0 28-16,-13 0-29 16,-1-20 4-16,-9-15-6 15,0-8 2-15,-9-21-7 16,-52-17-67-16,-10-20-229 0,-8-40-731 15</inkml:trace>
  <inkml:trace contextRef="#ctx0" brushRef="#br1" timeOffset="103184">2225 1058 330 0,'0'0'165'16,"0"0"-29"-16,0 0-11 16,0 0-31-16,0 0-8 15,0 0 6-15,23-62-51 16,-23 62-8-16,0 0-33 15,-14 27 13-15,-23 31 9 0,-6 16 7 16,15 17-2-16,19 11 15 16,9 18-32-16,0 9 30 15,0 8-8 1,9-1-28-16,10-3 36 0,0-1-37 16,-19-6-3-16,0-6 7 15,0-11 4-15,0-7-11 16,0-4 0-16,0-9 9 15,0-14-5-15,0-18-4 16,0-19 0-16,0-25 5 16,0-8 5-16,0-2-10 15,0-3 3-15,0 0 4 16,0 0-9-16,0 0 2 16,0-19-105-16,0-13-93 0,0-3-163 15</inkml:trace>
  <inkml:trace contextRef="#ctx0" brushRef="#br1" timeOffset="104221">929 1761 433 0,'0'0'215'16,"0"0"-67"-16,0 0 2 15,0 0-37-15,0 0-14 16,0 0-4-16,-37-19-47 0,56 14 3 15,51-14-24-15,33-8-22 16,5-1 22-16,24-3-25 16,-1 8 0-16,-9 3 3 15,-9 4 4-15,-10 9-9 16,-42-1 0-16,-33 4-19 16,-18 4-25-16,-10 0-139 15,-10 0-13-15,-60 16 116 16,-10 7-231-16,-5-5-181 15</inkml:trace>
  <inkml:trace contextRef="#ctx0" brushRef="#br1" timeOffset="104398">1497 1632 206 0,'0'0'226'15,"0"0"-126"-15,0 0 31 16,0 0-10-16,0 0-33 0,0 0 8 16,-42 0-54-16,42 0-14 15,0 8 0-15,0 23-23 16,0 12 31-16,14 15 10 15,-4 9-39-15,8 0 9 16,-8 3-16-16,-1-1 0 16,-9-3-3-16,0-2-13 15,0-10-120-15,0-6-105 16</inkml:trace>
  <inkml:trace contextRef="#ctx0" brushRef="#br1" timeOffset="104763">2671 1772 496 0,'0'0'178'16,"0"0"-61"-16,0 0 12 16,0 0-48-16,0 0-12 15,0 0-21-15,0-8-29 16,0 8 10-16,18-7-24 0,43-8-5 16,33-1 14-16,5-1-6 15,13 2-8-15,1 0 0 16,-24-1 9-16,5 4-20 15,-33 5 11-15,-33 3-76 16,-18 4-37-16,-10 0-64 16,0 0-21-16,-29 4-10 15</inkml:trace>
  <inkml:trace contextRef="#ctx0" brushRef="#br1" timeOffset="104977">3088 1706 251 0,'0'0'179'0,"0"0"-27"0,0 0-30 15,0 0-2 1,0 0-32-16,0 0-52 0,-51-4 1 16,51 4-15-16,0 27-11 15,0 25 50-15,0 6-28 16,0 12-2-16,0 6 19 16,0-4-50-16,0 6 13 15,0-8-13-15,0-3 11 16,0-8-23-16,0-9-60 15,0-13-210-15,0-12-380 16</inkml:trace>
  <inkml:trace contextRef="#ctx0" brushRef="#br1" timeOffset="105430">4632 1866 313 0,'0'0'269'0,"0"0"-135"16,0 0 9-16,0 0-24 15,0 0-18-15,0 0-65 16,24-51-12-16,37 32 1 15,18 4-18-15,20-2 18 16,4 6-25-16,10 4 14 16,-5-5-17-16,-24 7 3 15,-37 5-14-15,-14 0-26 0,-33 0-165 16,0 0-16 0,0 0-21-16,-42 0-243 0</inkml:trace>
  <inkml:trace contextRef="#ctx0" brushRef="#br1" timeOffset="105628">5139 1729 355 0,'0'0'174'0,"0"0"-50"0,0 0-47 16,0 0-4-16,0 0-41 16,0 0-24-16,-19 86 71 15,19-31-34-15,-9 8-3 16,9-1 17-16,0 0-53 15,0 0 11-15,0-2-17 16,0-7 11-16,0-2-23 0,0-8-88 16,0-8-332-16</inkml:trace>
  <inkml:trace contextRef="#ctx0" brushRef="#br1" timeOffset="106068">6322 1663 326 0,'0'0'266'0,"0"0"-152"16,0 0 18-16,0 0-16 15,0 0-84-15,0 0 9 0,145-54-28 16,-74 54-3 0,8 0 1-16,20-4-2 0,-15 4-9 15,5-8 0-15,-28 4-6 16,-18 0 2-16,-25 2-73 16,-18 2-53-16,0-6-42 15,-18 6-169-15</inkml:trace>
  <inkml:trace contextRef="#ctx0" brushRef="#br1" timeOffset="106282">6645 1573 159 0,'0'0'257'0,"0"0"-157"16,0 0-20 0,0 0 6-16,0 0 5 0,0 0-26 15,0 59-14-15,0-4 14 16,0 11-16-16,0 4 15 15,0 8-29-15,0-3-18 16,-9 3 9-16,9-8-19 16,0-11-6-16,0-10-1 15,0-4-22-15,0-19-185 16,0-3-398-16</inkml:trace>
  <inkml:trace contextRef="#ctx0" brushRef="#br1" timeOffset="106697">7457 1706 168 0,'0'0'271'0,"0"0"-133"15,0 0-38-15,0 0 28 16,0 0-56-16,315-57-18 15,-226 44 8-15,33 5-35 16,9-4 1-16,-9 1-19 16,0 3 2-16,-42 0-12 15,-28 6 1-15,-33 2-16 16,-19 0-13-16,0 0-55 16,-10 0-75-16,-51-6-86 15,-19 6-119-15</inkml:trace>
  <inkml:trace contextRef="#ctx0" brushRef="#br1" timeOffset="106875">7992 1581 153 0,'0'0'247'15,"0"0"-120"-15,0 0 8 16,0 0-72-16,0 0-8 16,0 0-5-16,0 43-16 15,10 12 14-15,-10 15-9 16,0 4-10-16,0 9 9 15,0-2-34-15,0 2 1 16,0-5-5-16,9-8-17 16,-9-8-233-16</inkml:trace>
  <inkml:trace contextRef="#ctx0" brushRef="#br1" timeOffset="108462">10240 1839 408 0</inkml:trace>
  <inkml:trace contextRef="#ctx0" brushRef="#br2" timeOffset="189618">9306 1601 295 0,'0'0'161'0,"0"0"-56"16,0 0 3-16,0 0 4 16,0 0-59-16,0 0 3 15,0 0-8-15,0-59-28 0,0 59 32 16,0-4-27-16,0 4-12 15,0-4 30-15,0 1-28 16,24-1 10-16,4-9-3 16,24-2-17-16,9 0 13 15,9-5-11-15,19 1-2 16,5-1 6-16,-24 5-7 16,-32 3-4-16,-24 8 0 15,-14 4 5-15,0 0-15 16,-14 0-33-16,-47 0-111 15,5 11 44-15,-19 17-88 16,4-1-23-16,34-3-97 16</inkml:trace>
  <inkml:trace contextRef="#ctx0" brushRef="#br2" timeOffset="189892">9306 1601 181 0,'132'-55'162'0,"-132"55"-52"16,0 0-35-16,0 0 25 15,0 0-36-15,0 0 4 16,0 0-24-16,0 0-30 16,0 27 11-16,0 20 20 15,0 12-4-15,0 8 19 16,0 7-23-16,-10-1 4 16,10 2-11-16,0-2-28 0,0-6 27 15,-9-8-21-15,9-8-4 16,0-8 5-16,0-13-6 15,-9-9-3-15,9-7 0 16,0-6 1-16,0-3-3 16,-10-5-87-16,10 0-153 15,0 0-136-15</inkml:trace>
  <inkml:trace contextRef="#ctx0" brushRef="#br2" timeOffset="192268">10494 1651 295 0,'0'0'183'0,"0"0"-47"16,0 0 14-16,0 0-37 16,0 0-63-16,0 0 17 15,18-70-30-15,34 51 3 16,9 3 11-16,9 1-44 16,-23 3 17-16,38 0-17 15,-24 1 2-15,0 4-8 16,19-3-1-16,-19 7 0 15,-24 3 0-15,-4 0 10 16,-33 0-20-16,0 0 1 0,-9 0-161 16,-62 15 3-1,-13 8-133-15</inkml:trace>
  <inkml:trace contextRef="#ctx0" brushRef="#br2" timeOffset="192519">10494 1651 332 0,'272'-113'166'16,"-272"109"-25"-16,0 4-27 16,0 0 2-16,0 0-61 15,0 0-21-15,0 0-1 16,0 24-27-16,9 29 35 0,-9 15-1 16,0 10-22-16,0 0 28 15,0-1-32-15,0 3 0 16,0-2 2-16,0 0-4 15,0-12-12-15,0-3 0 16,0-14 7-16,0-1-18 16,0-13-1-16,0-16-186 15,-9-4-109-15</inkml:trace>
  <inkml:trace contextRef="#ctx0" brushRef="#br2" timeOffset="193264">9227 1691 61 0,'0'0'98'16,"0"0"-18"-16,0 0 36 15,0 0 1-15,0 0-14 16,0 0-32-16,-61-7-17 15,51 2 29-15,1-3-46 16,-1 4-22-16,10 0 28 16,-9 0-32-16,9 1 10 15,0-4 7-15,0-2-19 16,0 1 22-16,0-8-31 0,0-7 3 16,28 0 8-16,14-5-7 15,5 0 10-15,-4 5 7 16,-15 4-17-16,14 3 9 15,-9 5-13-15,-14 3 0 16,-1 4-8-16,15 4 2 16,-33 0-93-16,0 0-226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49:08.544"/>
    </inkml:context>
    <inkml:brush xml:id="br0">
      <inkml:brushProperty name="width" value="0.05" units="cm"/>
      <inkml:brushProperty name="height" value="0.05" units="cm"/>
      <inkml:brushProperty name="color" value="#3165BB"/>
      <inkml:brushProperty name="fitToCurve" value="1"/>
    </inkml:brush>
  </inkml:definitions>
  <inkml:trace contextRef="#ctx0" brushRef="#br0">3 671 921 0,'0'0'130'0,"0"0"-13"16,0 0 20-16,0 0-16 15,0 0-37-15,0 0-52 16,0 165-3-16,14-127-3 16,17-9-14-16,10-11 11 15,16-11-9-15,20-7-4 0,25-23 25 16,22-51-20-16,16-21-1 16,5-16 6-16,-5-12-19 15,-3 0 6-15,-16 3-7 16,-19 14 1-16,-30 29-8 15,-34 29-50-15,-35 24-61 16,-3 24-98-16,-38 4-435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49:07.607"/>
    </inkml:context>
    <inkml:brush xml:id="br0">
      <inkml:brushProperty name="width" value="0.05" units="cm"/>
      <inkml:brushProperty name="height" value="0.05" units="cm"/>
      <inkml:brushProperty name="color" value="#3165BB"/>
      <inkml:brushProperty name="fitToCurve" value="1"/>
    </inkml:brush>
  </inkml:definitions>
  <inkml:trace contextRef="#ctx0" brushRef="#br0">0 57 671 0,'0'0'146'0,"0"0"-71"0,0 0 39 16,0 0 14-16,0 0-40 15,0 0-39-15,57-57-38 16,-32 89-3-16,8 16 36 15,-8 12-15-15,-6 9-6 16,-3 11-5-16,-7-6-15 16,-3 1 7-16,4-19-10 15,-4-18 2-15,1-12 1 16,2-19-3-16,0-7 0 16,7 0 10-16,3 0-7 15,11-30 33-15,7-16-1 16,8-20-22-16,6-8 17 0,0-6-26 15,-1-6-4-15,-6 18 5 16,-8 8 0-16,-14 25-5 16,-12 18 0-16,-7 14-14 15,-3 3-16-15,0 20-88 16,0 40-56-16,0 20-10 16,0 1-8-16,0-10-139 15</inkml:trace>
  <inkml:trace contextRef="#ctx0" brushRef="#br0" timeOffset="217">838 446 551 0,'0'0'172'0,"0"0"-39"0,0 0-4 16,0 0 6-16,0 0-56 16,0 0-35-16,-69 48 19 15,31-4-21-15,-1 2-21 16,1-3-21-16,0 2-7 15,4-2-3-15,1-6-97 16,5-6-97-16,12-2-72 16,10-12-181-16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47:52.751"/>
    </inkml:context>
    <inkml:brush xml:id="br0">
      <inkml:brushProperty name="width" value="0.05" units="cm"/>
      <inkml:brushProperty name="height" value="0.05" units="cm"/>
      <inkml:brushProperty name="color" value="#3165BB"/>
      <inkml:brushProperty name="fitToCurve" value="1"/>
    </inkml:brush>
  </inkml:definitions>
  <inkml:trace contextRef="#ctx0" brushRef="#br0">2652 11444 625 0,'0'0'232'16,"0"0"-55"-16,0 0-43 16,0 0-7-16,0 0-20 15,0 0-33-15,67-157-30 16,-67 128-7-16,0 0-9 16,-3 7-7-16,-16 5-8 15,-1 2-5-15,4 12 4 16,-12 3-10-16,-7 0-4 15,-9 0 1-15,-3 23 0 16,-2 15-2-16,12 10 1 16,5 6 1-16,10 4-1 0,16-1-5 15,6-6 7 1,0-8-7-16,14-9-6 0,16-14 6 16,1-8-2-16,1-12 2 15,-1 0 7-15,2-8 2 16,-5-16 3-16,1-1-1 15,-7-13-4-15,-3-1 7 16,-2-7 1-16,2 4 1 16,-10-5 3-16,-1 18 0 15,-3 13-1-15,-5 7 8 16,0 9 2-16,0 0-10 16,0 0-11-16,0 0 0 15,0 0-5-15,0 0-7 0,0 4-2 16,0 17-2-16,0 14 16 15,3 7 7-15,13-10-5 16,9-6-1-16,0-12-2 16,7-5 1-16,2-9-1 15,5 0 1-15,2 0 2 16,-3-20 6-16,-2-9-5 16,-5-12-3-16,-5 2 9 15,-4-6-6-15,-7-2-1 16,-8 13 2-16,-7 9-2 15,0 13 2-15,0 12 4 16,0 0-8-16,0 0 0 16,0 0-10-16,0 0-3 15,0 0 1-15,0 0-1 0,0 23 5 16,12 17 8-16,7 10 6 16,11 0-6-16,4-2 2 15,-2-7-2-15,-7-1 0 16,-3-20-4-16,-12-9 0 15,-10-2 2-15,0-6-9 16,0-3-8-16,0 0 10 16,0 0-5-16,-10 0 7 15,-15 0-13-15,0 0 15 16,3-18 5-16,9-7 3 16,13-21-3-16,0 1 0 15,3-4-2-15,29 3 2 0,-4 15 3 16,4 2-2-16,-9 14-1 15,-7 7 0-15,-7 8-1 16,-6 0 1-16,-3 0-4 16,0 0 0-16,3 0 0 15,7 0 2-15,-1 0 2 16,4 0 5-16,0 0-5 16,-1 0-1-16,10 0 1 15,5 14 1-15,-5 6-1 16,0 6-3-16,3 11 3 15,-6 0-1-15,0 1 1 16,0-7-1-16,-10-11 1 16,2-6 0-16,-9-5-1 15,-2-6-5-15,0-1 2 0,0-2 4 16,0 0 0-16,0 0 0 16,-5 0-3-16,-22 0 3 15,2 0 15-15,-3 0-5 16,12-5-1-16,10-18-6 15,6-3-3-15,0-10 3 16,22-8-3-16,28-2 0 16,11 3-2-16,2 9 2 15,-6 9 0-15,-5 11 0 16,-18 10-6-16,-15 4-6 16,-6 0-39-16,-10 0-84 0,-3 29-99 15,0 5-109-15,-16 4-380 16</inkml:trace>
  <inkml:trace contextRef="#ctx0" brushRef="#br0" timeOffset="527">4390 10915 258 0,'0'0'464'0,"0"0"-280"15,0 0 4-15,0 0-44 16,0 0-35-16,0 0-11 16,25-106-23-16,-44 86-50 15,-12 2-21-15,9 5 2 0,5 8 2 16,12 1-1 0,2 4-6-16,3 0-1 0,-5 0-5 15,-14 0-3-15,-6 12 8 16,-6 20 2-16,-7 7 5 15,13-1-7-15,11 7-1 16,4 9 0-16,7 3 0 16,3 10 1-16,0-4-1 15,0 2 1-15,0-2 0 16,3 0 0-16,1-6 0 16,-1-5 1-16,-3-7 1 15,0-5 1-15,0-8 1 0,0-9 2 16,0-9-3-16,3-8-3 15,0-6-2-15,3 0 2 16,7 0 0-16,10 0 8 16,2 0 7-16,7 0 47 15,-4 0-44-15,-12 0-9 16,-2 0-7-16,-9 0-2 16,4 0 0-16,-4 0-4 15,1 2-32-15,2 6-30 16,3 10-62-16,-8 5-72 15,0 3-112-15,0-1-158 16</inkml:trace>
  <inkml:trace contextRef="#ctx0" brushRef="#br0" timeOffset="968">4682 11464 478 0,'0'0'264'15,"0"0"-74"-15,0 0-1 16,0 0-31-16,0 0-52 16,19-155-23-16,-19 142-33 15,0 8-8-15,0 1-24 16,0 4 0-16,0 0-13 16,0 0-2-16,-3 0-3 0,-6 0-10 15,-10 11-2-15,-3 21 12 16,0 5 10-16,2 2-10 15,13 2-1-15,7-4 1 16,0-2 0-16,0-10-3 16,27-2 1-1,9-12-2-15,13-5 4 0,4-6 2 16,-1 0 5-16,-5-17 1 16,-12-6-7-16,-10-2 12 15,-6-10 8-15,-11-5 15 16,-8-9-4-16,0 1-18 15,-24 5-1-15,-23 2-13 16,-10 16-1-16,-4 11-3 16,5 8 4-16,10 6-14 15,16 0-22-15,10 20-45 0,10 14-63 16,10-2-113-16,22-6-194 16</inkml:trace>
  <inkml:trace contextRef="#ctx0" brushRef="#br0" timeOffset="1422">5057 10929 324 0,'0'0'488'16,"0"0"-318"-16,0 0-5 15,0 0-37-15,0 0-73 0,0 0-42 16,105-74-4-16,-67 65-1 15,6 4-4-15,-2 5 10 16,-7 0-1-16,-4 0-3 16,-9 0-2-16,-9 0-2 15,-7 0-1-15,-6 0-2 16,0 3-3-16,0 25 6 16,0 15 21-16,0 11 11 15,0 1-26-15,0 8 7 16,-6 2-3-16,3 4-5 15,1 6-5-15,2-9-2 16,0-1-2-16,0-5-1 16,0-12-1-16,0-7 0 0,0-15 2 15,0-18-2 1,0-2-1-16,-3-6 1 0,-5 0 3 16,2 0 0-16,-19 0-3 15,-10 0 0-15,-9 0 5 16,-1 0-5-16,10 0-18 15,16 0-79-15,9 0-90 16,10 0-103-16,19 0-140 16</inkml:trace>
  <inkml:trace contextRef="#ctx0" brushRef="#br0" timeOffset="1781">5784 11626 608 0,'0'0'208'0,"0"0"-105"16,0 0 5-16,0 0-42 16,0 0-24-16,0 0-24 15,-15-10-15-15,15 10-3 16,-3 0-3-16,-1 5 3 15,1 15 9-15,3-9-2 16,0-2-7-16,0-3 22 16,0-6-10-16,0 0 1 15,0 0 32-15,0 0 38 0,10 0 8 16,-4-20-15-16,0-1-38 16,-3-1-25-16,-3 10 2 15,0-2-15-15,-6 6-4 16,-19 5-3-16,-8 3-91 15,0 0-148-15,-9 17-252 16</inkml:trace>
  <inkml:trace contextRef="#ctx0" brushRef="#br0" timeOffset="3660">6674 11406 579 0,'0'0'155'0,"0"0"3"16,0 0-17-16,0 0 3 15,0 0-23-15,0 0-51 16,16-157-12-16,-16 137-10 15,-3 6-12-15,-13 3-14 16,-9 5-9-16,-5 6-13 16,-4 0-4-16,-14 0 3 15,7 20-4-15,-1 15 5 16,1 8-1-16,16 8-1 16,6-5 1-16,19-1 1 0,0-6 0 15,16-9-2-15,28-4-4 16,11-18-1-16,1-8 6 15,-2 0 1-15,-9-8 3 16,-13-18 3-16,-7 0-1 16,-9-5 4-16,-7-1 4 15,-6 2 4-15,-3-3 1 16,0 13-7-16,0 9-3 16,0 3 6-16,0 8-5 15,0 0-9-15,0 0-4 16,0 0-5-16,0 5-6 15,0 24 4-15,0 9 11 16,-3 1 2-16,3-2-1 0,0 0 0 16,0-8-1-1,16-1 0-15,9-13-1 16,8-10-1-16,8-5 2 16,6 0 1-16,2-2 1 0,-2-19-1 15,-6-7 3-15,0 2-1 16,-2-11 0-16,-5 6 0 15,1-1 0-15,-6 4-2 16,-6 10-1-16,-9 7 1 16,3 11-1-16,-1 0-9 15,6 0 1-15,7 3 6 16,-7 17-8-16,-2 2 7 0,-9-5 2 16,0 1-2-1,-5-4 1-15,2-5-3 0,-3 0 5 16,1-6 1-16,-3-3 1 15,-3 0-1-15,0 0 1 16,0 0 3-16,0 0 3 16,0 0 2-16,0-15 0 15,0-11-10-15,-17 3-2 16,-13 3 1-16,-9 7-1 16,-2 1-3-16,0 12 2 15,2 0 3-15,7 0-4 16,7 19 0-16,6 13 2 15,10 11-2-15,6 3 3 16,3-3-4-16,0-6 5 16,25-9-2-16,6-8 1 0,1-12-3 15,-1-8-1-15,5 0 3 16,-4-2 4-16,-1-30-1 16,4-2 2-16,1-9 2 15,-5-8 11-15,1-7 0 16,-1-10 1-16,-4-7-4 15,-2 4 7-15,-9 6-6 16,-10 13-4-16,-6 18 7 16,0 10-7-16,0 17-6 15,-9 3 0-15,2 4-4 16,4 0 0-16,3 0-4 16,0 0-4-16,0 18-4 15,0 28 1-15,0 16 11 16,0 13 3-16,0-4-1 0,0-8-2 15,0-3 1-15,10-11-2 16,5-4 1-16,4-10-5 16,13-12-2-16,10-3 3 15,5-9-1-15,7-11 4 16,4 0 2-16,-8 0 3 16,4-26-3-16,-4 1 2 15,-1-7-1-15,-2-8 0 16,-3 3 2-16,-5 1-2 15,-4 10 0-15,-10 14-2 16,-6 6 0-16,0 6-5 16,1 0 0-16,-1 3 0 15,-5 17-3-15,-3 1 1 16,-5 4 3-16,1-11-3 0,-7-3 7 16,0-2-5-16,0-6 0 15,0-3 3-15,0 0 4 16,0 0-1-16,0 0 6 15,0 0 0-15,0 0 1 16,-4-12-1-16,-18-8-6 16,-9-3-1-16,-2 3 0 15,2 7-1-15,-1-2 0 16,4 12-1-16,1 3-5 16,-1 0-1-16,0 35 4 15,-4 10 3-15,10 8-3 0,3 0 0 16,10-10 3-16,9-6-1 15,0-11-1-15,6-10-6 16,25-7-2-16,10-9 11 16,7 0 1-16,3-11 5 15,0-23-3-15,-4-6-1 16,-5-9 3-16,-4-6-1 16,-10-4-1-16,-9-16 16 15,-9-5-6-15,-10 0 1 16,0 9-4-16,0 5 3 15,-10 29-5-15,-2 17 1 16,5 14 3-16,4 6-12 16,0 0-9-16,-10 34-10 15,1 24 7-15,2 16 9 0,1 6 4 16,9-8-1-16,0-6 4 16,13-13-4-16,18-4 1 15,7-6-3-15,7-9-11 16,12-2-44-16,9-3-51 15,11-10-79-15,-3-10-111 16,-8-9-459-16</inkml:trace>
  <inkml:trace contextRef="#ctx0" brushRef="#br0" timeOffset="4178">9254 10712 478 0,'0'0'230'16,"0"0"-70"-16,0 0 12 15,0 0-5-15,0 0-47 16,0 0-24-16,31-128-20 15,-31 128-21-15,0 0-27 16,0 0-28-16,0 14-1 16,-22 44-16-16,-19 30 17 15,-6 26 10-15,-5 3-3 16,14 15 3-16,16-10-2 16,19 4 0-16,3-5-4 15,28-13 2-15,36-8-5 0,12-8 7 16,9-29-7-16,-11-24-1 15,-8-21-15-15,-17-16-59 16,-21-2-70-16,-15-14-181 16,-13-26-656-16</inkml:trace>
  <inkml:trace contextRef="#ctx0" brushRef="#br0" timeOffset="7246">10115 11142 466 0,'0'0'227'0,"0"0"-72"15,0 0-39-15,0 0 15 16,0 0-13-16,0 0-26 16,-80-4-44-16,80 4-14 15,0-4-3-15,0 2-2 16,3-3-4-16,19-10-4 16,14-9-5-16,2-3 9 15,12-4-20-15,-6 0 3 16,-3 1 2-16,-8 7-4 15,-11 10-2-15,-9 4 3 16,-10 9 2-16,-3 0-1 16,0 0-7-16,0 0-1 15,0 0-6-15,0 0-2 0,0 29-4 16,0 9 12-16,-3 16 5 16,-4-4-3-16,7 5-2 15,-3 4 0-15,0 4 0 16,-3-3 1-1,-4-4 0-15,4-8 0 0,0-14 0 16,6-20-1-16,-4-3 0 16,1-11 0-16,0 0 0 15,-14 0 11-15,-11 0-6 16,-10 0-1-16,-6 0 11 16,3-5-12-16,16 5-1 15,14-3-1-15,11 0 0 0,0 3-1 16,0-3-4-16,0 3 1 15,19 0-4-15,29-5 1 16,12 5 6-16,17-4 2 16,-7 2-2-16,-6 2 2 15,-14-9-2-15,-12 7-2 16,-16-1-26-16,-11 3-37 16,-9-4-40-16,1-4-70 15,6-12-74-15,13-11-215 16</inkml:trace>
  <inkml:trace contextRef="#ctx0" brushRef="#br0" timeOffset="7556">10841 10628 114 0,'0'0'583'15,"0"0"-388"-15,0 0-1 16,0 0-27-16,0 0-25 15,0 0-62-15,-146-119-44 16,146 119-17-16,0 0-19 16,16 6-3-16,20 31 3 15,21 23 5-15,13 20 9 16,3 17-5-16,2 23 5 16,-4 6-8-16,-21 20 2 15,-20 8-4-15,-30 12-3 16,-14 6 2-16,-59-6-3 0,-29-6-5 15,-25-29-9-15,-16-22-30 16,-2-24-64-16,8-22-106 16,23-25-314-16</inkml:trace>
  <inkml:trace contextRef="#ctx0" brushRef="#br0" timeOffset="11378">2598 13031 285 0,'0'0'250'0,"0"0"-76"15,0 0-28-15,0 0-42 16,0 0-29-16,0 0 23 16,0 0-23-16,19-78 12 0,-19 53-24 15,0-1-3 1,0 0-8-16,0 3-23 0,-9 3-9 16,-10 9-10-16,-3 7-6 15,-8-1-4-15,0 5 0 16,-9 0-6-16,-5 5 1 15,3 23-4-15,-1 5 9 16,10 10 0-16,10 0-2 16,9 8-4-16,10-5 5 15,3-3-2-15,0-3 1 16,10-9-1-16,18-16-2 16,7-4-5-16,4-11 1 15,2 0 7-15,0-13 2 0,1-19 6 16,-4-6-1-16,-1-7 0 15,-5-1-1-15,-7 3 0 16,-3-7 1-16,-11 17 5 16,-11-5 13-16,0 20 0 15,0 3-9-15,0 6 2 16,0 9-5-16,0 0-11 16,0 0-3-16,0 0-7 15,0 0-4-15,0 17-2 16,0 20 7-16,0 15 9 15,0-7 4-15,0-2-2 16,5-5-1-16,12-10-2 16,2-11 1-16,-6-8 0 15,-1-9-3-15,-6 0-1 0,20 0 2 16,13-20 2-16,2-14 12 16,0-4-7-16,-13 1 3 15,-9-7-7-15,-3-1 1 16,-4 6-1-16,-4 1 4 15,-5 13-4-15,-3 7 2 16,0 12-2-16,0 6 4 16,0 0-5-16,0 0-7 15,0 0 2-15,0 0-5 16,0 0-4-16,0 18 1 16,0 13 12-16,0 9-3 15,3 3 4-15,16-5 0 0,3-1 0 16,6-3 0-1,4 3-1-15,-4-3-1 0,-1-5 0 16,-5-3 2-16,-10-6-7 16,-5-6-3-16,-4-8-6 15,-3-1-2-15,0-5-6 16,0 0 16-16,0 0-2 16,-19 0-6-16,-6 0 2 15,-2-11 14-15,8-3 7 16,13-6 0-16,6-9-2 15,0 1 0-15,0-15-5 16,30-3 0-16,6 0 0 16,0 9 1-16,-1-3 1 15,-7 17-1-15,-9 2 3 16,-2 8-4-16,-12 8 0 0,-2 5-7 16,-3 0 7-16,0 0 0 15,0 0-1-15,0 0 0 16,11 0-8-16,8 13 0 15,6 20 8-15,3 0 1 16,-4 16 0-16,-2-6 0 16,-8 2-1-16,3-5 1 15,-7-2 0-15,-1-22-1 16,-9-1 1-16,3-9 0 16,-3-6-2-16,0 0 2 15,0 0 7-15,0 0 7 16,-3 0 4-16,-19-21-4 0,0-4 5 15,5-12-12-15,17-6 2 16,0-9-9-16,3-5 0 16,33 12 0-16,-4 7-1 15,-1 13 0-15,-2 11-3 16,-3 8 1-16,2 2-3 16,-3 4-29-16,-2 0-66 15,-1 0-115-15,-10 10-93 16,10-8-402-16</inkml:trace>
  <inkml:trace contextRef="#ctx0" brushRef="#br0" timeOffset="11822">4107 12516 559 0,'0'0'186'15,"0"0"-16"-15,0 0-17 16,0 0-23-16,0 0-21 15,0 0-18-15,0-89-44 16,-31 75-47-16,-7 5 0 16,2 4-1-16,11-1 2 15,6 6-2-15,16 0 2 16,3 0-2-16,0 0-2 16,0 0-2-16,0 26-14 15,0 17 19-15,0 11 4 0,0 2-2 16,0 8-2-16,6 5 3 15,-3 0-2-15,-3 3 4 16,0 4 1-16,0-7 1 16,-12 2 2-16,-7-14 1 15,0-13-7-15,11-13 0 16,5-11 0-16,3-9-3 16,0-8-2-16,0 3 2 15,8-1 2-15,7-5 7 16,7 3 5-16,7-3 13 15,2 0-16-15,7 0-3 0,4 0-6 16,-4 0-2 0,-9 0-79-16,-6 0-109 15,-1 0-125-15,3 0-203 16</inkml:trace>
  <inkml:trace contextRef="#ctx0" brushRef="#br0" timeOffset="12209">4431 12917 174 0,'0'0'462'0,"0"0"-318"15,0 0-24-15,0 0 18 16,0 0-34-16,0 0 17 16,0-135-54-16,0 135-16 15,0 0-1-15,0 0-26 16,0 0-17-16,-6 0-7 0,-7 0-9 15,1 0-6-15,-1 0 15 16,7 0-6-16,6 11 6 16,0 9-16-16,0 6 15 15,28-3 2-15,7 3-1 16,4 8 2-16,-5-3-4 16,-5 7 3-16,-7-7-2 15,-13 3 1-15,-2-5-2 16,-7-9 0-16,0 0 2 15,0-12-1-15,-19 1 1 16,-19 0-2-16,-3-9-7 0,-4 0-91 16,13 0-23-1,13 0-42-15,19-6-39 16,0-14-65-16,32-23-121 0</inkml:trace>
  <inkml:trace contextRef="#ctx0" brushRef="#br0" timeOffset="13373">4835 12639 170 0,'0'0'481'0,"0"0"-319"16,0 0 19-16,0 0-19 16,0 0-36-16,0 0-36 15,6-94-55-15,-6 94-34 16,0 0-1-16,0 31-19 16,0 15 19-16,-12 19 8 15,-7 10-1-15,-3-4-1 0,2 1-3 16,-2-4-2-1,9-13 2-15,7-15-2 0,2-14 0 16,4-18-1-16,0-8-6 16,0 0 2-16,0 0-1 15,0 0-10-15,0-17 12 16,0-14-6-16,0-1 3 16,-9-5 0-16,-13 0-10 15,-3 3-7-15,-2-1 12 16,5 15 9-16,10 7 2 15,12 6 3-15,0 7-3 0,3 0-7 16,36 0-25 0,18 0 24-16,6 0 5 0,-2 0 2 15,-5 0 1-15,-5 0-1 16,-6 0 2-16,-4 0 2 16,-13 0 1-16,-9 0 11 15,-9 0 10-15,-10 0 2 16,0 0 3-16,0 0-8 15,0 0-3-15,0 0 0 16,0 0-3-16,0 0 0 16,0 0-4-16,-3 0-12 15,-7 0-5-15,-9 7-12 16,-9 3 2-16,0 10 15 16,-1 0 6-16,17-8-6 0,7 2-2 15,5-8-3-15,0 5 4 16,0-2 2-16,8 2-1 15,17-11 0-15,3 0 0 16,4 0 7 0,-4 0-2-16,-6 0 3 0,-8-11-4 15,-1-3 3-15,-7-10-1 16,-3 4-2-16,-3 6 4 16,0 0 3-16,0 5 5 15,0 9 18-15,0 0-25 16,0 0-9-16,0 0-11 15,0 3-6-15,0 26-6 16,-6 14 23-16,-2-6 1 16,8-5-1-16,0-4 0 15,0-5 0-15,0-9-1 0,14-2-1 16,5-12 2-16,3 0-10 16,7 0 10-16,2 0 6 15,2 0-2-15,-2-24 1 16,-2 2-4-16,2-4 2 15,2 3 0-15,-5 3-2 16,-3 4-1-16,-9 8 0 16,0 8-5-16,-7 0 1 15,7 0-2-15,3 10-2 16,-6 16-3-16,-4 2 7 0,5 1 0 16,-6-3 0-1,3-6 4-15,-2-6 1 0,1-8 0 16,-1-1 0-1,1-5-1-15,9 0 4 0,9-5 4 16,3-15 4-16,4-18-3 16,-9-5-1-16,-7-11 24 15,-6-9-14-15,-10-8 11 16,-3-4-10-16,0 4-6 16,-12 12 1-16,-7 18-3 15,9 15-4-15,4 21 7 16,6 5-14-16,0 0-1 15,0 14-18-15,-3 40 0 16,-5 12 19-16,3 14 1 16,2-4 0-16,0-9-2 0,3-4 2 15,0-9-3-15,3-14-12 16,22-8-44-16,13-12-52 16,9-12-59-16,14-8-34 15,-4 0-76-15,-19-26-142 16</inkml:trace>
  <inkml:trace contextRef="#ctx0" brushRef="#br0" timeOffset="13525">5852 12833 22 0,'0'0'461'0,"0"0"-282"15,0 0-12-15,0 0-53 16,0 0 13-16,0 0-59 16,-102-77-68-16,111 77-7 0,35 0 6 15,21 6 0-15,7 2-118 16,2-8-172-16</inkml:trace>
  <inkml:trace contextRef="#ctx0" brushRef="#br0" timeOffset="13914">6451 12382 624 0,'0'0'215'16,"0"0"-65"-16,0 0-14 15,0 0 0-15,0 0-40 16,0 0-45-16,-3-66-19 0,9 60-10 16,8-5-10-1,5 5-10-15,6 6-2 0,0 0-2 16,1 6-4-16,-1 31-1 16,-3 14 7-16,-8 19-1 15,-2-5 2-15,-5 9 1 16,-7-5 1-16,6 2 1 15,-6-7 3-15,3-2 2 16,-3-2-2-16,0-9 1 16,0-2-2-16,0-3-3 15,0-15 1-15,0-5 0 16,-3 0-1-16,0-9-1 16,0-4-1-16,-4-3 0 15,7-5 0-15,-3 1 0 0,0-1-1 16,-3 2-9-16,1 1-54 15,2 4-115-15,3-7-157 16,0-2-280-16</inkml:trace>
  <inkml:trace contextRef="#ctx0" brushRef="#br0" timeOffset="14232">6960 13157 494 0,'0'0'282'0,"0"0"-106"16,0 0-28-16,0 0-54 16,0 0-33-16,0 0-30 0,-19-55-11 15,13 55-15-15,3 0-5 16,0 0-6-16,3 0-8 16,0 0 14-16,0 8 2 15,0 1-2-15,0-9-2 16,0 0-1-16,9 0 3 15,10 0 9-15,-3 0 17 16,-1 0-8-16,-11 0 11 16,-1 0 11-16,-3-14-9 15,0-3-31-15,0 5-9 16,-10 4-49-16,-12 2-71 16,3 0-155-16,7 4-281 0</inkml:trace>
  <inkml:trace contextRef="#ctx0" brushRef="#br0" timeOffset="15804">7465 13036 332 0,'0'0'137'0,"0"0"4"16,0 0 43-16,0 0-60 15,0 0 20-15,0 0-46 16,53-45 0-16,-45 33-33 15,-5-6-4-15,-3 10-13 16,0-6-28-16,0 9 3 16,0-1-18-16,0 6-5 15,0 0-6-15,-20 0-6 16,-5 0 8-16,-7 17 4 0,1 9 0 16,12-4-1-1,8 1-1-15,11-3-4 0,0-8-8 16,0 2 4-1,30-14 4-15,8 0 3 0,6 0 3 16,4 0 6-16,-13-12-1 16,-10-2 1-16,-9-6 1 15,-10 6 7-15,-3-3-9 16,-3 5 12-16,0 4-2 16,0 4 4-16,0 4-13 15,0 0-6-15,0 0-12 16,0 0-6-16,0 24-3 15,0 2 21-15,0 5 2 16,0-5-1-16,13-9-2 16,12 6 3-16,17-6-1 0,12-6 2 15,23-5 1 1,8-6 2-16,-5 0 0 0,-14 0-5 16,-25-11 2-16,-13-10 1 15,-11-4 3-15,-11-6-1 16,-6-7-2-16,0 7 1 15,0-1-1-15,-9 13-3 16,-16-1-1-16,-5 14-5 16,5 6-3-16,-3 0 0 15,2 0 1-15,1 27 3 16,-1 11 0-16,1 5 2 16,3-3 2-16,3 3 1 0,6-11-1 15,10-6-4 1,3-12-3-16,6-4 0 0,29-2-2 15,4-8 7-15,5 0 2 16,-3 0 0-16,0-30 5 16,-8-4-1-16,-5-6 1 15,-6-9 3-15,-9-8 2 16,-7-17 10-16,-6-6 6 16,0 2-9-16,0 10-2 15,-3 11 2-15,-7 25-2 16,4 18 4-16,0 10-1 15,6 4-18-15,-3 0-8 16,-4 18-4-16,-10 34-8 16,3 17 20-16,-8 20 2 15,5-10-2-15,7 1 3 16,10-8-1-16,0-9-4 0,0-18 2 16,19-8 0-16,11-19-3 15,1-5 0-15,7-13 3 16,9 0 1-16,11 0 0 15,2-11-2-15,3-9 1 16,1-11-1-16,-4-4 0 16,-8 1-1-16,-8 0-1 15,-12 3 3-15,-10 13 1 16,-10 10-1-16,-7 8-2 16,-2 0-5-16,2 0-10 15,1 14-18-15,8 15 20 0,-9-1 8 16,3-5-2-1,-5-3 9-15,-3-11-7 0,0-4 7 16,3-5 0-16,-3 6 1 16,0-6 3-16,0 0-2 15,0 0 8-15,0 0 1 16,0-20 0-16,-11-5-11 16,-11-13 0-16,0 13 0 15,-3 5-2-15,0 14-2 16,-4 6-8-16,1 0 1 15,-5 12 7-15,5 27-1 16,12-1 4-16,7 7-2 16,9-7 3-16,0-6 0 0,19-7-2 15,15-14-3 1,5-2 0-16,2-9 5 0,3 0 4 16,-3-18 2-16,-2-17 2 15,-7-4-2-15,-7-9 2 16,-6-4 3-16,-8-17 9 15,-6-2 3-15,-5-6-7 16,0-1-3-16,-5 10-3 16,-15 17-6-16,7 19 1 15,3 26 3-15,7 6-3 16,0 0-5-16,-3 32-19 16,-7 33 11-16,7 18 8 0,0 0 0 15,6-2 1 1,0-13-1-16,6-8 1 0,22-3 0 15,1-17-1-15,10-8-23 16,14-9-104-16,4-17-140 16,9-6-246-16</inkml:trace>
  <inkml:trace contextRef="#ctx0" brushRef="#br0" timeOffset="18301">9793 12401 478 0,'0'0'158'15,"0"0"17"-15,0 0-16 16,0 0-38-16,0 0-7 15,0 0-35-15,14-85-61 16,-14 85-18-16,-22 26-2 0,-14 31 2 16,-2 19 51-16,0 14-20 15,7 1-8-15,1 15 12 16,5-4-11-16,3 2-7 16,12-4-11-1,10-9-4-15,0-11-2 0,7-8 3 16,27-18-3-16,12-14 0 15,10-20-12-15,23-14-50 16,26-6-40-16,13-20-81 16,-6-29-225-16</inkml:trace>
  <inkml:trace contextRef="#ctx0" brushRef="#br0" timeOffset="19546">10255 13011 687 0,'0'0'215'16,"0"0"-97"-16,0 0-21 16,0 0-23-16,0 0-17 15,0 0-30-15,88-58-18 16,-41 33-5-16,-3 5-1 16,-11 0-1-16,-14 3 3 15,-13 2 8-15,-6 5 25 16,0-3 11-16,0 2-25 15,-25 7-20-15,-3 4-8 16,-7 0 1-16,-7 0-5 0,4 13 5 16,3 18 3-16,7 9-2 15,5 1 2-15,4 1 0 16,6-2 1-16,10-3-1 16,3-14 0-16,0-3-1 15,0-6-1-15,28-2 2 16,5-12 3-16,11 0 1 15,7 0 3-15,-1-6 0 16,5-20 0-16,-11 3-2 16,-6-3-4-16,-7 1 5 15,-1-3 1-15,-8 2-7 16,-9 8 8-16,-7 10-2 16,-3 8 3-16,-3 0-9 0,6 0-9 15,1 8-14 1,5 18 4-16,4 6 19 0,1-1 0 15,-6 1 0-15,0-12 0 16,-3-9-1-16,0-3 3 16,-2-2-4-16,0-6 2 15,1 0 0-15,8 0 3 16,11 0-2-16,13-9 6 16,8-16-1-16,0-6 3 15,2-7-6-15,-5-5-2 16,-3 4 5-16,-10 10-5 15,-15 12 1-15,-10 11 1 16,-6 6-3-16,0 0-3 16,0 0-2-16,0 0-15 15,10 14 1-15,-1 7 19 0,4 1-1 16,-4-2 1-16,2 0 1 16,2-8 0-16,2-4 0 15,4 4-1-15,3-7 5 16,10-5 2-16,-1 0-2 15,2 0 7-15,-1-5-9 16,-7-13 8-16,-3 4-1 16,3-12 1-16,-3 7-3 15,0-5-3-15,1 10 0 16,-1 3-3-16,1 2-2 16,-1 9-4-16,3 0-4 15,-2 0 4-15,-4 6-6 0,-6 8-2 16,-4-5 7-16,-3 3 3 15,-3-7 2-15,4-5-1 16,-7 0 1-16,0 0 1 16,3 0 8-16,-3 0 3 15,0 0 3-15,0-5 6 16,0-16 27-16,-19 1-48 16,-17-3-1-16,-5 16-7 15,3 0-1-15,4 7 4 16,2 0-3-16,6 32-3 15,4 11 8-15,6 2-4 16,13-2 1-16,3-3 6 16,0-14-3-16,12-6-1 15,17-6-1-15,10-8-2 0,5-6 7 16,0 0 5 0,3-9 4-16,-5-16-2 0,-4-13-2 15,-3-7 3-15,-7-12 9 16,-4-6 5-16,-9-12-2 15,-12-2 8-15,-3 6-8 16,0 8-6-16,0 23-4 16,0 20 9-16,-3 20-4 15,0 0-15-15,-3 0-7 16,-5 40-16-16,3 23 6 16,-9 20 17-16,9-1 3 15,-3-4-3-15,8-4 1 16,3-14-1-16,0-9-8 0,0-8-26 15,3-17-55-15,36-15-59 16,18-11-73-16,12 0-103 16</inkml:trace>
  <inkml:trace contextRef="#ctx0" brushRef="#br0" timeOffset="19809">12105 12412 576 0,'0'0'200'16,"0"0"-22"-16,0 0-34 16,0 0-25-16,0 0-47 15,0 0-19-15,33-34-25 0,11 59-3 16,11 30 5-16,-2 25 10 16,-2 11-9-16,-15 15-3 15,-14 4-14-15,-22 3-1 16,0-4-7-16,-22-12-3 15,-36-11 1-15,-18-9 1 16,-16-17-5-16,-7-9-42 16,10-8-126-16,19-5-189 15</inkml:trace>
  <inkml:trace contextRef="#ctx0" brushRef="#br0" timeOffset="-160622">921 1497 400 0,'0'0'194'15,"0"0"-51"-15,0 0 11 16,0 0-8-16,0 0-20 15,0 0-25-15,0 0-16 16,10-99-33-16,-10 81 0 0,0 1-12 16,0 3-3-16,0 2-5 15,0 4-7-15,0 5-6 16,-4 3-1-16,1 0-10 16,0 0-8-16,0 0-8 15,-13 6 5-15,-9 25 2 16,-8 10 1-16,-5 16 3 15,7 3-3-15,9 8 0 16,15 4 0-16,7-4 0 16,0-8-5-16,45-6 4 15,8-13-6-15,11-16 3 16,6-11 3-16,0-14-2 16,-3 0 3-16,-6-11 1 0,-5-29 2 15,-8-7-2 1,-9-11 0-16,-8-15 2 0,-9-15 1 15,-16-9-3 1,-6-8 2-16,0 6-2 0,-34 20-1 16,-24 22 0-16,-11 22-2 15,-10 15-3-15,-8 20 0 16,4 0-6-16,4 29 2 16,20 34-71-16,13 20-47 15,21 20-54-15,19 6-146 16,6 2-310-16</inkml:trace>
  <inkml:trace contextRef="#ctx0" brushRef="#br0" timeOffset="-159918">1149 3095 525 0,'0'0'135'16,"0"0"-33"-16,0 0 9 16,0 0-9-16,0 0-36 15,0 0-7-15,-6-19 15 16,15 2-1-16,18-7-30 16,4-7-32-16,13 0 9 15,2-4 6-15,-5 4-19 16,0 6-1-16,-10-1 8 15,-6 6 2-15,-12 11-3 16,-10 3-1-16,-3 6 10 0,0 0-6 16,0 0-16-16,0 21-2 15,-16 24 2-15,-6 15 9 16,0 6 5-16,3 2-9 16,4 1-2-16,-1 6 3 15,3 2 1-15,4-6 1 16,1 0-3-16,3-4-3 15,5-10-1-15,-3-12 1 16,0-16-1-16,0-12 1 16,3-9-2-16,-11-2-1 15,-8-3-1-15,-3-3 2 16,-6 0 3-16,2 0-3 16,8 0-3-16,5 0-2 0,10 0 5 15,3 0-5 1,0 0-2-16,0 0-9 0,22-3 4 15,25-5 11-15,10-4 1 16,17 1 2-16,14-1-2 16,8 1 0-16,-1 8-56 15,-16 3-93-15,-24 0-97 16,-27 0-100-16</inkml:trace>
  <inkml:trace contextRef="#ctx0" brushRef="#br0" timeOffset="-159416">1490 5009 512 0,'0'0'211'0,"0"0"-92"16,0 0-5-16,0 0-32 15,0 0-39-15,0 0-7 16,50-129-20-16,-34 129-13 15,3 0-2-15,-3 0 0 16,-2 20-1-16,-8 8 0 16,-6 9-4-16,0 1 1 15,-25 7 1-15,-27 4-1 16,-11 3 5-16,-4-2-9 16,7-9 14-16,16-12-6 15,20-18 3-15,24-6-4 16,0-1-2-16,19-2 2 15,39 1 16-15,21-3-11 16,20 0 0-16,3 0-1 0,-7-5-2 16,-19-1-2-1,-22 6-17-15,-21 0-85 0,-19 2-91 16,-14 25-170-16</inkml:trace>
  <inkml:trace contextRef="#ctx0" brushRef="#br0" timeOffset="-158761">1448 6961 639 0,'0'0'187'16,"0"0"-70"-16,0 0-3 15,0 0-20-15,0 0-36 16,0 0-41-16,42-108-9 15,-26 102 0-15,-1 6 0 0,1 0-8 16,3 0-2 0,0 0 1-16,-3 6 0 0,1 10 1 15,-9 8-2-15,-5-1-4 16,-3 7 2-16,0 6 0 16,-28 1-7-16,-16 5 8 15,-13-6-2-15,5-3 5 16,15-13 0-16,14-9 1 15,23-8-1-15,0-3 0 16,0 0 1-16,0 0-2 16,0 0-1-16,23 0 2 15,11 0 6-15,5 0 2 0,5 0-5 16,-3 9-3 0,-3 11 0-16,-2 5-1 0,-8 7-5 15,-6 8 5-15,-9 6-2 16,-10 0 3-1,-3 5 0-15,-12-5 8 0,-36-3-5 16,-16-9 9-16,-8-14-4 16,-11-11-7-16,4-9 3 15,2 0-2-15,17-9-2 16,19-17-8-16,19 6-24 16,19-3-61-16,3-3-106 15,28-5-151-15</inkml:trace>
  <inkml:trace contextRef="#ctx0" brushRef="#br0" timeOffset="-158063">1204 8333 555 0,'0'0'221'15,"0"0"-96"1,0 0 28-16,0 0-16 0,0 0-47 15,0 0-29-15,3-42-29 16,-3 42-23-16,-9 22-2 16,-10 13 4-16,-3 5-2 15,3-3-3-15,5 5-2 16,-2-4-1-16,4 2 1 16,-4 0-4-16,3-12 3 15,4-4-1-15,-1-7-2 16,10-9 0-16,0 4-2 15,0-4 2-15,0 6 3 0,7-2-2 16,12-1-1 0,3 4 0-16,9-4 3 0,8-3-2 15,8-2 3 1,10-6-2-16,9 0-1 0,5 0-1 16,-10 0 3-16,-20-3 0 15,-16-5-2-15,-12-1 0 16,-7-5 5-16,-3-9 6 15,-3-5 2-15,0-4 40 16,0 1-31-16,-6-4-10 16,-10 9 14-16,3 1-7 15,4 5-5-15,3 8-4 0,6 7 7 16,0 5-8 0,0 0-6-16,0 11-4 15,0 32-5-15,0 20 5 0,0 12 0 16,0 4 6-1,0 4-4-15,3-6-2 0,-3 1-1 16,0-10 0-16,0-11-70 16,-30-11-102-16,-17-15-258 15</inkml:trace>
  <inkml:trace contextRef="#ctx0" brushRef="#br0" timeOffset="-155589">302 819 340 0,'0'0'138'16,"0"0"-42"-16,0 0-31 15,0 0-15-15,0 0-15 16,0 0-15-16,15-13-7 0,50 13 19 16,32 0 1-16,34 0-7 15,24 0 3-15,17 0-13 16,18-12-2-16,19 1 5 15,24 2-6-15,15 0-1 16,25 1-12-16,20-1 0 16,24 7 0-16,26-1 0 15,14 3 2-15,23 0 9 16,4 8 5-16,10 6-7 16,-7-2-7-16,-11-6 0 15,-24-6 2-15,-22 0 1 16,-8 0-2-16,-17 0 2 15,-14-3-3-15,-14-8-2 16,-23-1 0-16,-29 1 0 0,-24 2 1 16,-33 3 0-1,-31 1 1-15,-38 2 0 0,-33-3 0 16,-31 3 0-16,-23 1 1 16,-12-2-1-16,0 4-2 15,0 0 0-15,0-2 0 16,0 2-1-16,0 0-27 15,-25 0-52-15,-28 0-115 16,-24 0-86-16</inkml:trace>
  <inkml:trace contextRef="#ctx0" brushRef="#br0" timeOffset="-154322">2834 0 369 0,'0'0'140'0,"0"0"-15"16,0 0-6-16,0 0-26 16,0 0-40-16,0 0-30 15,3-6-15-15,-3 20-7 16,3 17 13-16,2 12 11 0,6 6 24 15,-2 12-13 1,1 7 4-16,2 15-18 16,4 17 24-16,3 14-22 0,0 9-5 15,0 9 4-15,1 2-6 16,-7 6 3-16,-4 14 1 16,-6 6-10-16,-3 9 0 15,0 3-6-15,0 1 1 16,0 5-4-16,0 2 19 15,0 1 1-15,0 7-9 16,13 7 1-16,6-1-10 16,0-5 4-16,3-12-7 15,-3-5 3-15,1-6 5 16,-6-1 2-16,0-5-6 0,-9 0 0 16,3 4 0-1,-5 1 0-15,0 1-5 0,0 2 2 16,3 7-1-16,7-7 2 15,6-4-3-15,3-11 0 16,3-15 0-16,-3 2 2 16,-3-2 0-16,-5 7 1 15,-5-2-1-15,-5 2 1 16,-4-1 22-16,0-7-7 16,0-5-17-16,0-9 3 15,0-9 6-15,9-5-4 16,4-12 0-16,2-5 7 15,1-7-1-15,-3 9-5 0,-4 7-2 16,-2-1 1 0,-1-1-4-16,-6-4 0 0,3-2 1 15,-3 0 0-15,0 7 0 16,0 0 5-16,0 6-1 16,0-1-1-16,0-4-2 15,0-7 4-15,0-2-5 16,0-9-2-16,0-1 2 15,-6 10 6-15,1 2-1 16,-3 6 13-16,2 1-8 16,3-4-3-16,3-6-1 15,0 4-4-15,0-7-2 0,0-8 2 16,0 6 6 0,0-9-4-16,0-14-2 0,0-14-2 15,0-24-1-15,-3-13 3 16,-1-12-5-16,4-20 0 15,0-58-43-15,13-41-64 16,31-39-81-16,-2-27-199 16,-10-10-637-16</inkml:trace>
  <inkml:trace contextRef="#ctx0" brushRef="#br0" timeOffset="-153372">1045 2430 429 0,'0'0'185'16,"0"0"-82"-16,0 0-17 15,0 0 20-15,0 0-17 16,0 0-53-16,-72-12-36 15,100 12 7-15,38 0-7 16,36 0 9-16,32-8-5 16,28 5 0-16,25-4 4 15,22 5-6-15,30-1-2 0,25-5 0 16,21-1 2-16,23 0-1 16,-3 7 0-16,3 2 0 15,11 0 1-15,-2 0 2 16,20 0-4-16,2 0-3 15,-18 0 3-15,-13 0 0 16,-31 0 0-16,-37 11 0 16,-17-5 4-16,-20-1-3 15,-14-1-1-15,-9-2 2 16,-24-2 0-16,-22 0-2 16,-24 0 0-16,-17-2 0 15,-18-9-1-15,2-2 0 16,0 5 1-16,2-6 11 15,1 5-8-15,-17 0-3 16,-16 4 4-16,-14 5-1 0,1-3 0 16,-2 0-3-16,-1-3 9 15,-1 0-9-15,-11 3 2 16,-10 1-2-16,-7 2 0 16,-2 0-61-16,0 0-86 15,-25 0-86-15,-22 0-432 16</inkml:trace>
  <inkml:trace contextRef="#ctx0" brushRef="#br0" timeOffset="-152410">1394 4328 166 0,'0'0'226'0,"0"0"-158"16,0 0 3-16,0 0-1 16,0 0-13-16,-165 60-4 15,130-45-28-15,7-5-17 16,0-1-6-16,5 0 1 15,10-6-2-15,7 0-1 16,6 0 4-16,0-1-4 0,0-2-1 16,0 5-10-16,12-5 9 15,40 7 2-15,33-7 4 16,52 0-4-16,50 0-6 16,45-9 6-16,37-11 26 15,28 0-18-15,16 0-4 16,25 6-1-16,5 5 7 15,23 1-6-15,14 4 3 16,21 2 7-16,25-1 2 16,5 3-6-16,-5-3-4 15,-13 3 1-15,-32 0-1 16,-45 0 0-16,-42 0-6 0,-54 0 8 16,-46 0 2-1,-32 0 4-15,-29 0-4 0,-31 0-1 16,-23 0 0-16,-27 0-3 15,-21 0 1-15,-15 0-6 16,-16-2 0-16,0 2-1 16,0-4-1-16,-13 2-10 15,-15 2-17-15,0 0-58 16,1 0-55-16,2 0-77 16</inkml:trace>
  <inkml:trace contextRef="#ctx0" brushRef="#br0" timeOffset="-150910">1006 7984 113 0,'0'0'440'0,"0"0"-361"0,0 0-48 15,0 0-15-15,0 0 13 16,0 0-3-16,-22 23-4 16,118-19 36-16,59-4 25 15,61 0-48-15,51 0-16 16,49-4 4-16,30-7-6 15,31 5 5-15,36 4 18 16,38 2-4-16,23 0 6 16,8 0-15-16,15 0-17 15,-13 0-4-15,10 5 12 16,-5 15 40-16,-10 0-31 0,-15 3-8 16,-38 6-2-16,-52-4-3 15,-55-5 1-15,-60-5 3 16,-53-7 0-16,-46-8 2 15,-56 0-5-15,-43 0-13 16,-45 0 2-16,-16-2 1 16,-28-19-5-16,-46-1-47 15,-22-4-68-15,-11 12-53 16,-4-7-81-16,2 1-188 16</inkml:trace>
  <inkml:trace contextRef="#ctx0" brushRef="#br0" timeOffset="-150029">883 4546 562 0,'0'0'165'0,"0"0"-61"16,0 0 7 0,0 0-18-16,0 0-61 0,216-32-14 15,-42-6-1-15,56-7-17 16,26-3-85-16,11 7-332 16</inkml:trace>
  <inkml:trace contextRef="#ctx0" brushRef="#br0" timeOffset="-149088">7646 2324 269 0,'0'0'152'0,"0"0"-60"0,0 0-25 16,0 0-16-16,0 0-27 15,0 0-12-15,73-6 16 16,-41 6 8-16,12 0 28 15,17 0 14-15,8 0 10 16,8 0-36-16,-1 0-12 16,-4 0-7-16,-7 0-14 15,-12 0 5-15,2 0-7 16,-1 0-3-16,-1 0-5 16,5 0-2-16,-4 0 2 0,-9-6-3 15,-17 4-6-15,-15-2-1 16,-10 4-2-16,-3 0-36 15,0 0-77-15,0 0-100 16,-25 0-28-16</inkml:trace>
  <inkml:trace contextRef="#ctx0" brushRef="#br0" timeOffset="-52621">737 6360 463 0,'0'0'65'16,"0"0"1"-16,0 0-3 15,0 0 12-15,0 0-16 16,0 0-22-16,0 0-9 16,93-36-4-16,-15 32-14 15,28-1 1-15,40 2-9 16,44-2 6-16,54-5-2 0,53 2-2 15,41 0 0 1,31 5 4-16,21 3-2 16,8 0-2-16,3 0 2 15,-5 5 7-15,-5 1-5 0,-9-1-5 16,-27 4-2-16,-28 6 8 16,-28 2 0-16,-23 6 8 15,-2-3-4-15,-8 0 23 16,7-3 8-16,-9-3-30 15,-20-2-8-15,-21-6 7 16,-36 2-9-16,-34 1 4 16,-39-4-2-16,-38 1 3 15,-24-6 0-15,-21 0 7 16,-12 0 3-16,-3 0 12 0,-2 0-2 16,-9 0 0-1,1 0-3-15,0 0-3 0,2 0 2 16,0 0-21-16,-5-3-3 15,2 0 0-15,-2 1 0 16,3 2-1-16,10-3 0 16,9 0-4-16,7-3 1 15,2 0 2-15,-4 1 1 16,-8-1-4-16,-3 3 4 16,-7 1-1-16,-2 2-46 15,-7 0-95-15,-3 0-93 16,0 0-82-16</inkml:trace>
  <inkml:trace contextRef="#ctx0" brushRef="#br0" timeOffset="9145">3802 1398 562 0,'0'0'183'0,"0"0"-48"16,0 0-19-16,0 0-6 15,0 0-41-15,0 0-25 16,0 0-2-16,0 0 1 15,0 0-12-15,0 0 2 16,0-6-3-16,22-14-7 16,4-1-8-16,2-9-14 0,0 7 4 15,-4-1 1 1,-9 8 1-16,-2-2-5 0,-7 7 9 16,1 5-6-16,-4 0-4 15,-3 6 4-15,0 0-5 16,0 0-7-16,0 0-2 15,0 17-4-15,0 28 3 16,0 13 10-16,0 9 4 16,0-2-2-16,0-2-3 15,-3 0 1-15,-1-6 0 16,4-5 1-16,-3-4 0 16,0-13-1-16,0-13 0 0,0-10 1 15,0-8-1-15,-1-4 0 16,1 0 2-16,-6 0 3 15,-10 0 1-15,-3 0 5 16,-3 0-8-16,1 0 0 16,9 0-3-16,5-4 2 15,7 4-1-15,3-3 1 16,0 3-3-16,0 0 1 16,28-6-1-16,46 0 1 15,30-5 1-15,23-1-1 16,-18 10-63-16,-43 2-226 15,-57 0-447-15</inkml:trace>
  <inkml:trace contextRef="#ctx0" brushRef="#br0" timeOffset="335127">5258 1475 389 0,'0'0'158'0,"0"0"-9"16,0 0 25-16,0 0-50 15,0 0-23-15,0 0-4 16,0 0-11-16,9-114-52 15,13 104-3-15,7 10-20 16,5 0-10-16,4 0 2 0,-2 24-3 16,-1 7-1-1,-13 12 0-15,-10 5-6 0,-12 10 1 16,0 5 3-16,-41-3 3 16,-17 0 3-16,-11-15-3 15,0-7 0-15,5-13 4 16,16-16 2-16,23-4 10 15,14-5 5-15,11 0 6 16,0 0 6-16,17 0-33 16,46 0 3-16,27 0 12 15,17-2-12-15,1-1-1 16,-21 0-2-16,-21 3-9 16,-16 0 2-16,-14 0-66 15,-8 0-78-15,-6 12-100 16,1-4-190-16</inkml:trace>
  <inkml:trace contextRef="#ctx0" brushRef="#br0" timeOffset="335773">6868 1372 429 0,'0'0'93'0,"0"0"-14"15,0 0 5-15,0 0 35 16,0 0-41-16,0 0-52 15,-60-35-25-15,94 35 14 16,20 0 3-16,10 0 4 16,-1 0 10-16,0 0-3 15,-14 0 1-15,-11 4-19 16,-10 1 7-16,-11-2-14 16,-6 3-4-16,-8-6 3 15,-3 0-3-15,0 6-7 0,0 5 6 16,-31 12 1-16,-13 6 36 15,-13 1-17-15,-1 5-13 16,4-6 5-16,12-3-11 16,17-10 0-16,17-10 6 15,8 0-4-15,0-6 0 16,0 0 7-16,5 0-3 16,23 0 13-16,14 0 12 15,12 0-13-15,-2 2-1 16,-2 8-17-16,-9 3 4 15,-3 5-4-15,-10 4 0 16,-1 4 0-16,-12 3 0 16,-5 0 0-16,-4-1-1 15,-6 0 5-15,0 1-4 0,-34-3 5 16,-20-3 3-16,-13-9 11 16,-6-8-17-16,-1-6-1 15,8 0-2-15,8 0 1 16,8 0-145-16,12-3-92 15,10-5-208-15</inkml:trace>
  <inkml:trace contextRef="#ctx0" brushRef="#br0" timeOffset="337625">5124 2907 378 0,'0'0'387'0,"0"0"-302"0,0 0-11 16,0 0 29-16,0 0 0 16,0 0-30-16,-17-77-35 15,17 77-28-15,0 0-10 16,23 0-12-16,22 0 12 15,19 0 6-15,5 6-4 16,-3-4 1-16,-3 4-3 16,-11-3 0-16,-14 3 6 15,-16-1-6-15,-8-1 0 16,-11 1-1-16,-3-5 1 16,0 5-1-16,0 13-10 0,-14 5-11 15,-24 14 22 1,-6 6 4-16,-3-3 3 0,3-6-2 15,8-8-4-15,7-9-1 16,10-6 0-16,7-2 0 16,9-5 2-16,3-4-1 15,0 0 0-15,0 0-1 16,9 0 0-16,26 0-8 16,12 0 7-16,11 0 2 15,2 0-2-15,-10 5-3 16,-12 12 1-16,-5 0-2 15,-11 6 3-15,-6-3-1 16,-4-3 2-16,-8 0 0 16,-4 0-3-16,0-3 0 0,-13 4 4 15,-44-7 6-15,-32-3 2 16,-23-2 0-16,-11-3-8 16,9 0-58-16,18 3-97 15,30 10-76-15,31 8-371 16</inkml:trace>
  <inkml:trace contextRef="#ctx0" brushRef="#br0" timeOffset="338366">4936 4721 454 0,'0'0'278'0,"0"0"-109"15,0 0-30-15,0 0-7 16,0 0-30-16,0 0-36 16,3-58-37-16,-3 58-29 0,0 26 2 15,-8 24 0 1,-25 25 20-16,-5 13-4 0,0 10-16 15,10-1 0-15,17-13 1 16,11-25-1-16,0-19-2 16,11-14 0-16,24-18 1 15,12-8 1-15,16 0 4 16,4-31-5-16,-4-9 3 16,-11 3 1-16,-17-1-5 15,-13 1 0-15,-6 11 0 16,-7 7 10-16,-9 10-10 15,0 9 0-15,0 0-1 16,0 0-9-16,0 14 1 16,0 26 0-16,0 12 9 0,-9 11 7 15,-1 5-7-15,7 4 0 16,0-1-2-16,-4 1 2 16,-2 5-59-16,-4 2-233 15,-12-1-129-15</inkml:trace>
  <inkml:trace contextRef="#ctx0" brushRef="#br0" timeOffset="338945">4705 6911 516 0,'0'0'216'15,"0"0"-97"-15,0 0 39 16,0 0-22-16,0 0-28 0,0 0-27 16,9-101-40-1,-9 101-33-15,0 0-8 0,0 34 1 16,0 17-1-16,0 18 30 16,0 11-15-16,-3 6-7 15,-10 20-3-15,1 8 6 16,5-11-5-16,7-23-5 15,0-34 0-15,7-38-1 16,30-8 3-16,17-40 5 16,13-28-2-16,3-13-4 15,-6 4 5-15,-20 20-6 16,-19 20 1-16,-9 17 12 16,-13 11 10-16,-3 9-11 15,0 0-13-15,0 0-4 16,0 32-9-16,0 22 9 0,-12 18 4 15,-10 14 12-15,-1 2-12 16,5 1 0-16,-1-6-1 16,3-12-74-16,-6-8-147 15,-8-12-113-15</inkml:trace>
  <inkml:trace contextRef="#ctx0" brushRef="#br0" timeOffset="342945">508 730 311 0,'0'0'197'0,"0"0"-85"16,0 0-37-1,0 0-7-15,0 0-25 0,0 0-14 16,-3-13-11-16,-1 13-15 16,-2 6-3-16,-3 26 0 15,-1 2 21-15,-2 9-5 16,-1 2-15-16,-3 1 4 15,4 9-4-15,-4-7 0 16,-1 12 5-16,4 6-5 16,4-1-1-16,-1-3 13 15,7 5-13-15,0 5-1 16,0-1 1-16,-3 12 7 16,-4 0-3-16,1 6-2 15,-7 2-2-15,-3 1 14 16,-3-1-12-16,3-8 1 0,2 2 1 15,6-1 0-15,0-1 3 16,2 2-6-16,2 4 12 16,-2 2 13-16,-4-2-11 15,4 3 1-15,-1 1-2 16,1 6-5-16,3-2 3 16,-4-1 5-16,1 4-3 15,-1-8 5-15,1 1 2 16,-2 0-1-16,5-2-3 15,1 0-2-15,-3 7 4 16,2-3-9-16,-3 4 1 16,-4-2 5-16,3-1-5 15,1 3 0-15,0 1 1 16,5 6-1-16,1 0 2 0,0 0-6 16,3-3-2-16,0-4 9 15,-3 10-11-15,3 0 6 16,0 3 3-16,0-4-8 15,0-2 3-15,0 2 0 16,0 1-1-16,3 8 15 16,0 3-6-16,4 0 3 15,-4 0 0-15,6-4-10 16,1-3 1-16,-1-2 0 16,4-2-4-16,-1 5 1 15,1 1-2-15,1 11-1 16,-8 5 9-16,-3 4-9 15,0-15 2-15,4-10-4 0,-1-11 2 16,6-14 1-16,-2-2-4 16,-1-8 0-16,7-7 4 15,-6 4-1-15,2-1-2 16,1 0-1-16,-4 6 0 16,1 4 5-16,-4 4-5 15,0-2 1-15,-1-3 1 16,-5-11-1-16,3-9-1 15,-3-9 1-15,0-4 1 16,0-2 0-16,0 1-2 0,0 0 0 16,0 5-1-1,0 4 3-15,0 4 0 0,3 4-1 16,-3 1-1-16,3-2 0 16,-1-2-1-16,1-5 1 15,5-7 0-15,1-5 2 16,4-3-2-16,-4-3 0 15,4-2 4-15,-1 0-6 16,1 1 2-16,3 1 0 16,6-3 1-16,3 1-1 15,8-1 0-15,1-6-1 16,7 1 2-16,8-1-2 16,8 4 2-16,3 5-1 15,4 9 1-15,2 3 0 16,3 4-1-16,18-3 2 0,5-11-1 15,20-4 0-15,14-10-1 16,7-7 0-16,7-7 0 16,-6-2 0-16,-7-3 0 15,-6-4 0-15,3-2-3 16,8 0 3-16,13 0 0 16,9-11 1-16,5-12-3 15,12-2 2-15,8 4 0 16,8 7 4-16,-6 8-3 15,-9 6-1-15,-6 0 0 16,-15 6 1-16,-5 8 2 16,-3-5-3-16,0-1-1 0,0-8-2 15,13 0 3 1,22-5-1-16,16-27-1 0,12-5 2 16,0 0 2-16,-8-2-1 15,-20 4-1-15,-19 1 3 16,-16 6-1-16,-13 0-2 15,-7 3 0-15,4 2 1 16,7 0-3-16,-1-3 2 16,4 4 0-16,3-10-2 15,-3 7 0-15,6-7 2 16,-10 4-1-16,-7 8 2 16,-21-1-3-16,-15 11 0 15,-14 7 2-15,-9 0-1 0,-10 3 3 16,-10 0-2-1,-2 0 0-15,2 0 2 0,4 0-3 16,13 0 1-16,6-4 0 16,3-1 2-16,3 0-2 15,-12-1 0-15,-10 2 0 16,-17 2 1-16,-8 2-1 16,-9 0 0-16,-9 0 0 15,3-3 1-15,2 3-1 16,15-6 0-16,10-1 1 15,17-3-1-15,5 1 0 16,5 7 0-16,-8 2 0 0,-13 0 0 16,-8 0 0-1,-14 0 0-15,-12 0 0 0,-7 0 2 16,-6 0-1-16,6 0 2 16,10 0 3-16,16-4 9 15,12 3-9-15,14-8-2 16,-5 5-1-16,-4-1-2 15,-15-1-1-15,-8 2 1 16,-14-1 2-16,-2 5 8 16,-7-8-3-16,-3-1 1 15,0-8 13-15,0 0-17 16,0 0-1-16,-13-9 2 16,1 4-6-16,2-7 8 15,7-5-8-15,3-4 1 16,0-4 0-16,0-7-1 0,0-6 0 15,0 1-1 1,0-6 3-16,0 3-3 0,0-6 1 16,-6-3 0-16,-4 3 0 15,4-2 0-15,0-1 0 16,6-2 1-16,0-5-1 16,0 0-1-16,0-2-1 15,0-2 2-15,0 0 0 16,0-3 0-16,0 0 0 15,0-6-1-15,0-5 1 16,0-10 0-16,-5-1-1 16,-1 1 3-16,4 0-4 15,-4 17 2-15,1 3 0 16,5 7-1-16,-3 0 1 0,3 2-3 16,0-3 1-16,0 4 2 15,0 3-1-15,0-3 1 16,0-1 0-16,0-2-2 15,0-3 2-15,-3-1 0 16,0 4-5-16,3-3 5 16,-6 5-1-16,2-2 1 15,1-1-1-15,0 4-2 16,3-6 4-16,-3 8-4 16,0-5 3-16,3 6 0 15,0-4 0-15,0 3 0 16,0-4 0-16,-3-9-1 15,-4 3 1-15,1-10 0 0,0 6 0 16,-4-3 1-16,4 3-4 16,0 0 3-16,-4 4-1 15,1 2 0-15,2 0 1 16,1-1 0-16,3 1-2 16,3-6 4-16,-3-3-4 15,3 0 2-15,0-2 0 16,0-1-2-16,0-5 2 15,0 2 0-15,0 3-1 16,0 6 2-16,0-2-3 16,0-1 1-16,0 3 1 15,0 3 1-15,0 3-1 0,0 8 0 16,0-5 0-16,0-2 0 16,0 5-3-16,3 0 2 15,6 3 1-15,1 2 0 16,-1-5 0-16,-2-1-1 15,2 10-2-15,-3-4 5 16,1 8-4-16,-4 10 1 16,0-1 1-16,0 4-1 15,0-3 1-15,-3 1 0 16,4 2-1-16,-1-10 3 16,0 1-4-16,3-6 1 15,4-6 0-15,2-3-4 16,4 1 2-16,-2 5-4 0,-5 9 7 15,1 8-1-15,-7 1 0 16,-3-2 1-16,0 5 0 16,0 1-1-16,0 7 0 15,0-3 1-15,0 0 0 16,0-6 0-16,0-3 0 16,0-5 0-16,0-3 1 15,0-1-3-15,0 1-1 16,-3 8 3-16,-4 6-4 15,1 6 4-15,0 2-1 0,-2 9-1 16,2 7 0 0,4 4 1-16,-1 6 1 0,0 0 0 15,-2 1-2 1,2-4 2-16,0 3 0 0,-3-5-3 16,-4-3 3-16,-5 0 0 15,-8-4-1-15,-11-5-6 16,-18 7 5-16,-11-8-12 15,-17 7-8-15,-14 9-5 16,-15-4-35-16,-12 9-32 16,-17 3-90-16,-29 0-97 15,-13 0-234-15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13T11:54:34.345"/>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1306 1195 226 0,'0'0'187'0,"0"0"-159"16,0 0 30-16,0 0-12 15,0 0-24-15,0 0 38 16,153 20 74-16,-73-17-69 16,14 0-30-16,12-3-7 15,13 0 9-15,7 0-30 16,6 0-1-16,8 0 16 15,3 0-21-15,9 0 1 16,10 0-2-16,16 0 6 16,20 0 3-16,11 0-8 15,11 0-1-15,2 0 23 16,-4 0-22-16,-1 0 3 16,-8 8 0-16,2 6-2 0,1-3 11 15,8 1-13-15,2-6 3 16,-4 0 1-16,2-6-4 15,-7 0 0-15,-11 0 0 16,-7 0 6-16,-11 0-2 16,-9 0-4-16,-7 0 0 15,-5 0 3-15,7 0-2 16,12 0-1-16,2 0 0 16,3 0 6-16,0 0-10 15,-6 0 4-15,1-6 0 16,2-3 1-16,-6 0-1 15,3 4 0-15,-2 3 0 0,-2 2 4 16,1 0-2 0,-3 0-2-16,15 0 0 0,3 0 2 15,8 5-2-15,-7 0 0 16,-17-5-3-16,-7 0 6 16,-25 0-6-16,-15 0 3 15,-18 0 0-15,-13 0-1 16,-2 0 1-16,2 0 0 15,5 0 2-15,8-3 2 16,9-2-7-16,3-3 3 16,-3 4-24-16,-16 3 12 15,-29 1-28-15,-29 0 1 16,-25 0-2-16,-22 0-80 0,-5 0-134 16</inkml:trace>
  <inkml:trace contextRef="#ctx0" brushRef="#br0" timeOffset="3209">1265 1247 325 0,'0'0'148'0,"0"0"4"16,0 0-39-16,0 0 10 16,0 0-38-16,0 0-16 15,0 0 2-15,-3-10-29 16,3 10-20-16,0 0 2 16,0 0-24-16,0 10 0 15,0 18-7-15,0 9 7 16,0 12 14-16,0 5-8 0,6 1-5 15,1 1 25 1,-1 8-23-16,-3 1 6 0,0 4 5 16,1 5-4-16,-1 12 9 15,-3 11-10-15,0 17-2 16,0 15 51-16,0-4-42 16,0 8 7-16,0-2-7 15,0 12-12-15,0 9 18 16,3 2-22-16,3 3 2 15,0-8 12-15,1 6-12 16,-1 4-2-16,0-1 7 16,1 1-6-16,-1-4 9 15,0-9-10-15,-1 3 1 16,-5-6 8-16,0 0-7 16,0 4 0-16,0 8 7 0,0 3-6 15,0 7 13 1,0 1-14-16,0-5-1 0,0-2 17 15,0-4-17-15,0-1-1 16,-11-8 6-16,5 0-4 16,-1-9 3-16,4-9-5 15,0-10 2-15,3-9 8 16,0-7-10-16,0-1 1 16,0-4 11-16,10 20-8 15,-4 6 1-15,3 3-5 16,-9-1 2-16,0-1 2 15,0-2-2-15,0 13-2 16,0 2 12-16,-3-2-7 0,-9-5-5 16,-1-6 0-16,7-15 4 15,-4-7-3-15,7-5-1 16,-3-5 0-16,-1-3 9 16,4-1-6-16,-3-8-3 15,6 1 0-15,0-10 2 16,0-6-1-16,0 3-1 15,0 2 0-15,0 1 7 16,0 4-7-16,0 1 0 16,0-1 0-16,0 0 3 15,0-11 1-15,0-3-4 16,0-7 0-16,0 3 1 16,3-8-1-16,0 2 0 15,0 7-2-15,-3-3 4 0,7-4-1 16,-1-9-1-16,7-7 0 15,-1-9 1-15,-2-9-1 16,2 3 0-16,1-3-1 16,-7 3 5-16,5 2-1 15,-3 2-3-15,0-2 1 16,4 3-3-16,4-1 2 16,-3 0 0-16,2-5-2 15,4-2 7-15,7-2-6 16,2-1 1-16,11-6 0 15,5 1 1-15,13-4-1 16,16-1 0-16,14 2 3 0,14-6-2 16,16 0-1-16,20 0 0 15,19 0 3-15,18 0-5 16,17 0 2-16,22-10 0 16,6 2-9-16,-1 2 14 15,-14-2-7-15,-16 2 2 16,-17-5 0-16,-3 2-1 15,-3 4 1-15,11-7 0 16,8 6-1-16,19 0 3 16,14 1-3-16,17 0 1 15,14-1 0-15,12-3-7 16,7 9 7-16,0 0 0 0,-20 0-3 16,-14 5 3-16,-15 13 0 15,-4 2-3 1,6-6 3-16,8 3 1 0,14-5-1 15,5 2 0-15,7-6-5 16,15-2 5-16,-5-3 0 16,-6 0-2-16,-13 3 7 15,-14-6-1-15,-17 5-4 16,-21-5 0-16,-28 0-3 16,-22 0 3-16,-15 0-2 15,-1 0 0-15,2 0 4 16,17 0-2-16,4 0 0 15,-1 0 0-15,-6 0-2 0,-16 0 2 16,-18 0 0 0,-21 0 3-16,-27 0 1 0,-20-5-4 15,-13 5 0-15,2 0 1 16,0-2-3-16,19-2 2 16,1-2 0-16,-6 4 3 15,-8-8 3-15,-11 5-6 16,-9 0 0-16,-7-1 1 15,1-3 8-15,-4-5-9 16,1 0 0-16,-1-1 8 16,0-2-4-16,2-3-4 15,3 0 0-15,6-5 2 0,2 1-3 16,0 4 1 0,0 1 0-16,-4-1 1 0,1 1-1 15,-6-3 0-15,-1-4 0 16,-1 1 5-16,-6-7 4 15,1-2-9-15,0-11 0 16,0-1 6-16,0-3-6 16,5-6 0-16,-2 1 0 15,7-6 6-15,-1-5 2 16,4-11-8-16,0-8 0 16,-4-17 7-16,4-13-7 15,-6-6 0-15,-1-3-3 16,-3 6 7-16,-6-6-7 15,7 0 3-15,-4-6 0 16,-3-3-7-16,6 7 7 0,-3-4-3 16,0 2 0-16,5-9 6 15,-3 0-6-15,1 1 3 16,8 6 0-16,2-3 0 16,3 4 0-16,-3-1 0 15,-1-2-4-15,-2 5 9 16,-4 9-5-16,1 3 0 15,-1 2 3-15,-1 0-7 16,-3-5 4-16,-5 3 0 16,3 0-3-16,3 2 5 15,2 1-2-15,3 5 0 16,6-3 0-16,-1 3 0 16,3-5 0-16,3-4 0 0,0 4-4 15,0-9 4-15,0-3 0 16,1-6 0-16,-1-3 3 15,-3-2-12-15,-3 6 9 16,-3 7 0-16,-1 5-6 16,-2 1 6-16,-4 7-1 15,-3-7-1-15,-3 7 3 16,0 2-7-16,0-1 6 16,0-4 0-16,0 5-5 15,0 0 5-15,0 4 0 16,0 8-1-16,0 5 6 15,3 0-9-15,2 3 4 16,0 3 0-16,4-5-5 0,2-9 5 16,-3 0 0-16,3-6-3 15,-2 0 4-15,1 5-3 16,2 1 2-16,-2 3 0 16,-1-1-8-16,1 2 8 15,-4 1 0-15,-6 6-4 16,0 0 5-16,0 9-1 15,0 3 0-15,0 5 0 16,0 12-6-16,0 8 6 16,0 10 0-16,0 4 0 15,0 3 6-15,0 1-7 0,0 2 1 16,0 0 0 0,0 1-3-16,0 5 3 0,-3-3 0 15,-3 4-4-15,2-4 4 16,1-3 0-16,-3 4-1 15,0 2 2-15,2 6-2 16,1 8 1-16,0 5 0 16,3-1-11-16,-3 5 11 15,3-2-5-15,-3 2 3 16,-3-6-3-16,-4 0-3 16,-7-3 8-16,-8 1 0 15,-7-4-8-15,-9 4 8 16,-15-4-7-16,-24 7 3 15,-35 2-15-15,-34 3-12 16,-29 0-44-16,-22 22-107 0,-15 4-156 16,-14-8-371-16</inkml:trace>
  <inkml:trace contextRef="#ctx0" brushRef="#br0" timeOffset="28654">4903 1344 274 0,'0'0'145'0,"0"0"-25"0,0 0-20 15,0 0-8-15,0 0-31 16,0 0 2-16,-5-9-21 16,5 9-2-16,0 0 16 15,0 0-35-15,0 0 12 16,0 0-10-16,0 0-21 16,0 0 13-16,0 14-14 15,0 15-1-15,0 8 39 16,0 6-32-16,0-3 14 0,0 5 1 15,0-2-15-15,0 3 16 16,0 5-8-16,0 4-9 16,0 0 32-16,0 4-33 15,0 1 8-15,0 3-2 16,0 3-7-16,-5 6 11 16,2 2-15-16,0 0 0 15,3 3 13-15,0 5-6 16,0 11-7-16,0 7 12 15,0 7-11-15,0 0 14 16,0-6-15-16,-3-4 2 16,0-6 14-16,3 3-10 15,0 3-3-15,0-2 14 16,0 3-12-16,0-7 11 0,3 6-16 16,8 0 2-16,0-5 19 15,-2-4-20-15,4 1 1 16,-1-6 3-16,-2-3-2 15,6-4 9-15,-4-1-12 16,1 2 0-16,1-1 19 16,-9 3-18-16,4 7 3 15,-4 5 12-15,-2 9-9 16,0 4 12-16,-3-5-19 16,3 2 4-16,2-7 8 15,-2 0-12-15,5 0 0 16,-2-2 5-16,-3-1 4 15,7-2-9-15,-7 6 0 0,3 4 0 16,-3 2 6 0,0-1-6-16,-3 0 0 0,0-6 4 15,0 6-1-15,0 0-3 16,0 0 0-16,0-6 5 16,0-4-5-16,0-11 0 15,0 1 0-15,-3 8 3 16,0 4-1-16,-3 3-2 15,0 2 0-15,-1-6 3 16,1 4 2-16,-5-7-5 16,0 9 0-16,0 0 6 15,-1-1-6-15,-1-5 0 16,7-15-1-16,0 2 6 16,2-3-6-16,4-2 1 0,-3 2 0 15,-3 0 2-15,3 2-2 16,3-12 0-16,0 4-2 15,0 0 6-15,0 2-3 16,-7 5-1-16,1 0 0 16,-3-3 0-16,2-1 1 15,4-9-1-15,0-6 0 16,0-5 6-16,3 0-7 16,0-4 1-16,0 1 0 15,0 0 0-15,0 2 0 16,0 8 0-16,0 4 1 15,0 4 6-15,0-2-6 16,0-8-1-16,0-3 0 0,0 1 8 16,0-1-8-16,0-5 0 15,0-6-3-15,0-3 12 16,0-3-9-16,0-3 0 16,0 0 0-16,0-5 2 15,3-1-2-15,0-2 0 16,3 4 2-16,-6 0-1 15,4 4-1-15,-1 9 0 16,-3 1 0-16,3-5 7 16,-3-7-7-16,0-4 0 0,0 1 1 15,0-1 2 1,0 0-3-16,0-4 0 0,0 2 4 16,0-9 0-16,0 0-4 15,0 1 0-15,0-4 3 16,0 3-2-16,0-3-1 15,0 4 0-15,0-2 3 16,0 2-6-16,0-4 3 16,0 0 0-16,0-3 4 15,0-2-4-15,3 0 0 16,-3-7-2-16,3 4 5 16,-3-3-1-16,0-3-2 15,0 0 0-15,0 0 1 16,3 0-1-16,-3 0 0 15,0 0 3-15,0 0 0 0,0 0 6 16,0 0-9 0,0 0 0-16,0 0 1 0,0 0-1 15,0 0 0-15,0 0-6 16,0 0-1-16,0 0-5 16,0 0-50-16,0 0-63 15,19-17-124-15,3-54-512 16</inkml:trace>
  <inkml:trace contextRef="#ctx0" brushRef="#br0" timeOffset="74929">1198 3180 268 0,'0'0'152'16,"0"0"-93"-16,0 0-3 0,0 0 25 15,0 0-39 1,0 0-13-16,19-24-8 15,1 20-17-15,2 3-4 0,3 1 0 16,0 0 4-16,4 0 7 16,10 0-5-16,11 0 1 15,13 0 26-15,20-4-27 16,12-4 13-16,10 3-3 16,13-4-13-16,9-3 11 15,16 4-14-15,13-4 0 16,15-2 7-16,10-1-7 15,9 1 0-15,7 1 0 16,1 3 2-16,-11 5 0 16,-9 5-2-16,-13 0 0 15,-5 0 4-15,-15 0-4 16,-9 0 0-16,-8 3-1 16,-4 5 4-16,9-4 1 0,13-2-4 15,20-2 0-15,8 0-1 16,20 0 1-16,5 0 0 15,2-6-5-15,-7-2 10 16,-32 8-3-16,-22 0-2 16,-23 0 0-16,-13 0-1 15,-8 2 1-15,0 8 0 16,-5-3-2-16,5-1 7 16,6-1-5-16,2-1 0 15,14-4 0-15,6 0 2 16,3 5-2-16,-3-5 0 0,-12 4-2 15,-14 1 4-15,-12-2-4 16,-4 0 2-16,-7-3 0 16,12 0-2-16,2 0 2 15,7 0 0-15,8 0 8 16,1 0-5-16,2 0-4 16,-2 0 1-16,-9 0 0 15,-8 0 3-15,-11 0-3 16,-6 0 0-16,-11 0 0 15,-4 0 3-15,4 0-3 16,14 0 0-16,15 0 2 16,20 0 1-16,11 0-3 0,4 0 0 15,-3 0 1 1,-10 0 1-16,-10 2-2 0,-15-2 0 16,-16 0 1-1,-14 0 0-15,-7 0-1 0,-5 0 0 16,0 0-2-16,8 0 4 15,17 0-2-15,17 0 0 16,18 0 1-16,8 0 0 16,-1 0-1-16,-12-2 0 15,-20 2 2-15,-24-3-2 16,-21 0 0-16,-18-2 0 16,0-4 5-16,0 4 3 15,12-1-8-15,19-3 0 16,8 0 0-16,5 4 0 0,1 2 0 15,-14 3-2-15,-12 0 5 16,-10 0 0 0,-6 0-3-16,-2 0 0 0,-1 0 16 15,3 0-14-15,3 0 4 16,9 0 2-16,7 0-7 16,7 0 13-16,6 0-14 15,7 0 0-15,2 0 9 16,-7 0-9-16,-4 0 0 15,-12 0 7-15,-11 0-6 16,-7 0 10-16,6 0-11 16,0 0 3-16,11 0 14 15,-1 3-17-15,2-3 0 16,-2 5 1-16,-2-2 9 16,-5-3-10-16,-3 4 0 0,-3-4 0 15,7 0 16-15,-7 0-14 16,1 0 3-16,2 2 17 15,-6-2-18-15,3 0-4 16,0 0 0-16,5 3 4 16,3-3 1-16,0 6-5 15,1 0 0-15,-2-1 0 16,-4 0 1-16,-2 1-1 16,-10-3 0-16,-10-3 3 15,-3 0-4-15,0 0 1 16,0 0-10-16,0 0-63 15,-14 3-222-15,-11 0-272 0</inkml:trace>
  <inkml:trace contextRef="#ctx0" brushRef="#br0" timeOffset="76857">1586 4666 404 0,'0'0'99'16,"0"0"-32"-16,0 0-31 0,0 0-1 15,0 0 2-15,0 0-25 16,0-9-6-16,0 9-6 16,0 0 0-16,-3 0 1 15,-13 0-1-15,2 0 0 16,0 0 2-16,-3 0 0 16,1 0-4-16,4 0 0 15,-11 0-17-15,5 0 14 16,-1 6 5-16,3-3 0 15,13-1 1-15,3-2 0 16,0 0-1-16,0 0 0 16,0 4 4-16,0-4-3 0,0 2-1 15,0-2 0 1,0 0 12-16,0 0-8 0,0 0 1 16,0 0 8-16,0 0-13 15,0 0 16-15,0 0-15 16,0 3 2-16,12 0 16 15,10 3-8-15,10-3 8 16,-1-1 12-16,10-2-17 16,11 0 11-16,5 0-1 15,20 0-2-15,14 0 7 16,24 0-20-16,15 0-1 16,16-2 1-16,10-1-9 0,6 3 12 15,3 0-12 1,3 0 0-16,8-3 5 15,-5-3-5-15,-1 1 0 0,6-1 0 16,-1 0 7 0,6 3-4-16,-4 0-3 0,2 3 0 15,-4 0 1-15,5 0-1 16,8 0 0-16,2 0 0 16,-5 0 3-16,-14 0-2 15,-2 0-1-15,2 0 0 16,10-6-3-16,9-2 3 15,14-1 0-15,-1 6 1 16,-3 1 5-16,-12 2-7 16,-16-3 1-16,-14 3 0 15,-5 0 2-15,-10-3-2 0,0 1 0 16,-11-2-2-16,5-1 5 16,3 1-5-16,9 2 2 15,5-1 0-15,0 0 2 16,0 3-2-16,-6 0 0 15,-5 0 0-15,-9 0 0 16,-10 0 0-16,-3 0 0 16,-8 0 2-16,5 0-1 15,0 0-1-15,0 0 0 16,6 0-1-16,-3 3 1 16,-5 2 0-16,2 4 0 15,-3-5 1-15,-2 1-5 16,-1-2 4-16,-1 2 0 15,-6-2 0-15,-4 3 0 16,4-3 0-16,-9 2-1 0,-1 1 6 16,-6 0-5-16,-7 2 0 15,-8-2 0-15,-8 3-1 16,-2-3 1-16,-1-4 0 16,0 1-1-16,8 0 3 15,6 3 0-15,-5-3-2 16,2 5 0-16,-2 1 1 15,-4-1-1-15,-18 1 0 16,-12-4-3-16,-13-1 6 16,-3-4-3-16,0 2 0 0,8-2 0 15,-2 3 3 1,10 0-3-16,-5-3 0 0,-5 3-4 16,-3-3 10-16,-12 0-6 15,0 3 0-15,-7-3 0 16,0 0 10-16,7 0-9 15,-1 0-1-15,10 0 4 16,-3 0-1-16,0 0 1 16,-5 0-4-16,-8 0 0 15,-3 0 0-15,-3 0 0 16,4 0 0-16,-4 0 2 16,0 0 6-16,0 0-8 15,0 0 0-15,0 0 6 16,0 0-17-16,0 0-4 0,0 0-20 15,6 0 25-15,10 0-32 16,6 0 30-16,-6 0 2 16,-10 0-23-16,-6 0 19 15,0 0-91-15,0 0-108 16</inkml:trace>
  <inkml:trace contextRef="#ctx0" brushRef="#br0" timeOffset="78598">1204 6718 166 0,'0'0'147'0,"0"0"-70"16,0 0-13-16,0 0-11 15,0 0 15-15,0 0-19 16,-12 0-2-16,12 0-11 0,9 0-27 16,2 0 16-16,-6 0-8 15,1 0-13-15,5 0 26 16,0 0-24-16,12-2 1 16,15-7 13-16,8 4 1 15,10 1 12-15,4-2-14 16,8 1-12-16,-5-1 29 15,-3 1-28-15,4-1 1 16,2 3 0-16,11 0-6 16,8-6 6-16,26 7-8 15,17-7 3-15,15 0 17 16,15 1-21-16,4-7 0 16,3 1 23-16,4-3-22 0,-7 0 18 15,-16 0-19-15,-16 6 6 16,-6-1-1-16,-4 3-5 15,12 1 0-15,11 2 8 16,8-2-4-16,14 2-4 16,3 0 0-16,11-2 3 15,-7-1 2-15,-11-2-5 16,-11 2 0-16,-20-3 0 16,-9 4 0-16,-4 0 0 15,-3-7-1-15,14 1 5 16,8-1-4-16,20 1 0 0,25-1 0 15,28 5 0-15,11-1 1 16,-8 2-1-16,-9 5 0 16,-24 2 4-16,-23-1-4 15,-16 3 0-15,-13 0 0 16,-6 0-2-16,5 0 2 16,11 0 0-16,15 0-1 15,13 0 3-15,10 0-3 16,-1 0 1-16,-12 0 0 15,-19 0-2-15,-16 0 2 16,-18 5 0-16,-15 1 1 16,-7 1 4-16,-1-2-4 0,-4 1-1 15,14-1 0 1,12 0 0-16,10 5 0 0,5-5 0 16,-2 3-2-16,-13-2 9 15,-17 0-9-15,-14 0 2 16,-17-3 0-16,-5 6-2 15,-5-7 2-15,10 1 0 16,11 6-1-16,12-3 8 16,11 2-5-16,8 3-2 15,-7-2 3-15,-2 0-2 16,-15-1-1-16,-10-2 0 16,-8 2 1-16,-9-4 4 15,0 1-5-15,5 4 0 16,24-4 3-16,13 4 7 0,14-1-10 15,1 4 3 1,-7-1 1-16,-11-2-1 0,-18 0-3 16,-17-7 0-16,-23 1 2 15,-12-3 3-15,-15 0-2 16,-5 0-1-16,3 0 58 16,11 0-50-16,17 0-5 15,26 0-5-15,9 0 0 16,-5 0-5-16,-7 3 5 15,-23-3 0-15,-9 0-1 16,-11 0 1-16,-11 0 0 16,0 0 2-16,0 4 3 15,0-4 9-15,0 0-14 0,3 0 0 16,-3 0-2 0,0 0 2-16,0 0 0 0,6 0-2 15,-2 0 5 1,2 0-3-16,-6 0 0 0,0 0 0 15,0 0 1-15,0 0-1 16,0 0-3-16,0 0-28 16,-19 0-76-16,-26-7-141 15,-21-4-81-15</inkml:trace>
  <inkml:trace contextRef="#ctx0" brushRef="#br0" timeOffset="80030">1322 8601 327 0,'0'0'120'0,"0"0"-86"15,0 0-13-15,0 0 25 16,0 0 12-16,0 0-29 16,0 0 8-16,159-7 2 15,-82 7 6-15,24-3 25 16,20-5-18-16,15-1-14 16,10 3 6-16,4 0-35 15,-1 6 5-15,-6-2-2 16,-3-2-12-16,6 2 21 0,10-4-20 15,15 1 12-15,10-4 30 16,6 3-32-16,8-5-6 16,11 6-3-16,9-4 2 15,15 5 6-15,7 4-10 16,-4 0 0-16,-10 0 4 16,-14 0-4-16,-13 0 0 15,12-2-3-15,10-11 8 16,26-3-3-16,14 4-2 15,12 2 0-15,4 0 3 16,2 5-3-16,-16-1 0 16,-21 6-2-16,-30 0 4 15,-27 0-6-15,-17 0 4 16,0 0 0-16,0 0-3 0,6 0 3 16,4 0 0-16,9 0-3 15,0 6 8-15,-2 4-1 16,-1-3-4-16,-10 1 0 15,-6 1-1-15,-15-6 1 16,-17 3 0-16,-9 0-3 16,-1-2 7-16,6 3-6 15,0-1 2-15,-2 2 0 16,0-1 0-16,-6-6 0 16,-3 5 0-16,-1 0-2 15,-9-1 6-15,-9 3-4 16,-17-7 0-16,-13 3 0 0,-8-2 13 15,-7 1-10-15,-2 0 12 16,1-3 16-16,2 0-28 16,2 0 4-16,-1 0-6 15,2 0 3-15,-14 0 8 16,-12 0-12-16,-13 0 0 16,-13 0 18-16,-3 0-11 15,2 0 29-15,9 0-21 16,25 0-9-16,18 0-2 15,26 0-4-15,2 0 0 16,-8 0-1-16,-11 0 1 16,-22 0 0-16,-11 0 0 15,-20 0 4-15,-10 0 1 16,-3 0-5-16,0 0 0 16,-16 0-4-16,-42-13-22 0,-27-12-128 15,-11 0-130-15,10-12-336 16</inkml:trace>
  <inkml:trace contextRef="#ctx0" brushRef="#br0" timeOffset="81027">3244 2201 536 0,'0'0'239'0,"0"0"-112"0,0 0-35 16,0 0 47-16,0 0-56 16,0 0-32-16,0-91-25 15,-3 91-26-15,-9 0-5 16,-12 14-11-16,-1 23 16 15,-6 14 0-15,2 4 0 16,7 2 0-16,10-6 3 16,12-6-1-16,0-7-4 15,22-6 2-15,25-15 0 16,17-8 4-16,6-9-3 16,8 0 2-16,-1-17 17 15,-3-18-20-15,-21-9 11 16,-5-3 6-16,-23-13 25 15,-8-18 26-15,-14 1-41 0,-3 9-21 16,-3 14 19-16,-36 19-21 16,-12 12-4-16,-5 14-4 15,-5 9-6-15,-4 6-1 16,2 37 7-16,10 14-32 16,4 6-44-16,21 15-92 15,20-1-85-15,8 9-119 16</inkml:trace>
  <inkml:trace contextRef="#ctx0" brushRef="#br0" timeOffset="81350">3282 3459 664 0,'0'0'192'16,"0"0"-69"-16,0 0-13 15,0 0 25-15,0 0-24 16,0 0-70-16,-35-66 22 16,35 66-48-16,0 0-6 0,0 3-9 15,-3 32 0 1,0 8-2-16,-6 14 2 0,-2 8 0 15,3 7 5-15,-3 14-5 16,11 5-24-16,0 6-38 16,0-6-110-16,3-7-146 15,24-16-450-15</inkml:trace>
  <inkml:trace contextRef="#ctx0" brushRef="#br0" timeOffset="81800">2784 5500 548 0,'0'0'210'16,"0"0"-95"-16,0 0 16 15,0 0-55-15,0 0-12 16,0 0-53-16,121-116-6 16,-52 106 17-16,-6 10-21 15,-8 0 4-15,-20 0-5 0,-26 21-6 16,-9 10 1-1,0 12 4-15,-38 12 1 0,-23 4 11 16,-5-1-8-16,0-7-3 16,11-5 6-16,23-12-4 15,17-5-1-15,15-10-1 16,0-1 0-16,6-7-4 16,35-2 4-16,20-5 0 15,21-4 4-15,14 0-4 16,-5 0-35-16,-8 0-117 15,-29 10-120-15</inkml:trace>
  <inkml:trace contextRef="#ctx0" brushRef="#br0" timeOffset="82370">3056 7196 596 0,'0'0'153'0,"0"0"-38"16,0 0 19-16,0 0-54 0,0 0-36 15,0 0-39-15,127-66 7 16,-75 61 22-16,-2 5-26 16,-9 0 3-16,-6 0-7 15,-15 0-1-15,-12 11-6 16,-8 9 1-16,0 11 2 16,-14 7 0-16,-25 1 1 15,1-1-1-15,10-13 7 16,9-6-4-16,12-9 0 15,7-2-3-15,0 1 0 16,0-3-4-16,0 0 4 16,0-1 0-16,16 1-1 15,6-3 4-15,-3 2 3 0,3 1-6 16,-3 6 0 0,0 9-3-16,-2 1 3 0,-1 6 0 15,-1 4-2-15,-5-4 6 16,-7 4-3-16,-3-7-1 15,0 1 4-15,-6 3 11 16,-38-4-5-16,-21 1-6 16,-4-6 11-16,-1-6-13 15,16-8-4-15,13-6-49 16,16 0-154-16,11 0-212 16</inkml:trace>
  <inkml:trace contextRef="#ctx0" brushRef="#br0" timeOffset="82887">2974 9183 643 0,'0'0'187'0,"0"0"-67"16,0 0 18-16,0 0-15 0,0 0-37 15,0 0-30 1,16-78-12-16,-13 78-44 0,0 9-6 16,0 37 6-16,4 25 27 15,-7 21 28-15,0 5-20 16,0-2-29-16,0-7 27 15,0-8-31-15,0-14 6 16,0-20-1-16,0-18-7 16,28-22 0-16,24-6 0 15,14-23 1-15,20-29 7 16,-4-2-8-16,-15 9 0 16,-22 15 6-16,-27 17-6 15,-14 9 0-15,-4 4 0 16,0 0 4-16,0 6-8 0,0 46-9 15,-4 34 13-15,-18 28 21 16,3 12-10-16,7-7-7 16,12-18 2-16,0-15-2 15,0-20-1-15,3-20-3 16,10-18-20-16,-10-14-28 16,0-8-146-16,-3-6-214 15</inkml:trace>
  <inkml:trace contextRef="#ctx0" brushRef="#br0" timeOffset="83898">6421 1918 651 0,'0'0'143'16,"0"0"-31"-16,0 0 7 0,0 0-38 15,0 0-22-15,0 0-42 16,0 0-7-16,-99-111-10 16,58 111 2-16,2 0-13 15,-2 8 11-15,3 12 0 16,10 0-5-16,6 3 7 15,3 3-4-15,13 0-5 16,3 2 4-16,3 3-8 16,0 1-12-16,14-1-7 15,16 2 20-15,1-8 6 16,1-2-15-16,-10 0 15 16,-8-3 4-16,-11-4-5 15,-3 8-9-15,0 7 8 0,-23-3-1 16,-18 7 7-16,-4-3 0 15,8-13 8-15,10-1-7 16,8-10 7-16,13-5-8 16,3 0 0-16,3-3-5 15,0 2 5-15,0 2 0 16,3-1 3-16,10 5-3 16,2 1 7-16,4 0-7 15,-5 4 0-15,2 2 8 16,-4 5-8-16,-2 6 0 15,-4 5 15-15,-6 3-12 16,0 6 11-16,3 1-14 16,4-2 1-16,2 4 20 15,10 0-21-15,9 1 2 0,7 1 9 16,7-3-11-16,12-8-4 16,18-10-82-16,18-10-103 15,21-14-197-15</inkml:trace>
  <inkml:trace contextRef="#ctx0" brushRef="#br0" timeOffset="84663">10747 1964 356 0,'0'0'135'0,"0"0"-38"16,0 0 12-16,0 0-26 15,0 0-70-15,0 0 6 16,149-58-19-16,-114 58 1 15,-5 0 14-15,-11 0-12 16,-7 6 9-16,-9 3 1 16,-3 8-12-16,0 0 14 15,0 3-5-15,-12 3 1 16,-4-3 14-16,-1-2-21 16,9-2 3-16,8-1-7 15,0 3 2-15,0 4 10 0,0-2-7 16,8 3-2-16,15-3 15 15,2-3-15-15,1-6 0 16,-4-5-1-16,-3-4 3 16,-7-2 3-16,-1 0-6 15,-6 0 4-15,-2 0 35 16,-3 0-16-16,0 0 18 16,0 0 6-16,0 0-23 15,0 0-9-15,0 0-17 16,0 15-4-16,0 5 3 15,0 8-7-15,0 10 8 16,0-3 2-16,0 7 4 16,0 2-2-16,0 1-4 15,0 1 0-15,0 2-1 0,0-2 1 16,0-3 0-16,0-4 0 16,0-13 6-16,0-2-13 15,-8-6-49-15,-31-5-121 16,-12-2-97-16</inkml:trace>
  <inkml:trace contextRef="#ctx0" brushRef="#br0" timeOffset="87173">6371 3582 344 0,'0'0'194'0,"0"0"-102"16,0 0 18-16,0 0-16 15,0 0-19-15,0 0 3 16,3-92-22-16,-14 78-9 16,-11 3-18-16,-6 5-16 15,-7-2 3-15,-7 1-16 16,7 7 0-16,10-2 2 15,12 2-2-15,10 0-2 16,3 0 1-16,0 5-2 0,0 18-2 16,0 9 5-16,7-1 0 15,15 1-5-15,6-1 5 16,5-2-4-16,-2-4 3 16,-9-1 1-16,-3-1-4 15,-16-7-1-15,-3 4-11 16,0 6 14-16,0 0-1 15,-22 0 0-15,-12 0 2 16,1-6 2-16,1-6-11 16,7-3 10-16,13-7-8 15,5-2 2-15,7-2 0 16,0 0 6-16,0 0-2 16,0 0 3-16,0 0-2 15,0 0-7-15,0 0-14 16,0 0 18-16,0 3-10 0,0 10-10 15,0 9 21-15,0 6-3 16,0 6 5-16,0 6 1 16,0 0 0-16,0 3 23 15,0 0-10-15,0-3 3 16,3 0 11-16,20 1-20 16,19-7 1-16,24 3 2 15,36-11-3-15,30-10-7 16,19-10-14-16,-9-6-179 15,-21 0-388-15</inkml:trace>
  <inkml:trace contextRef="#ctx0" brushRef="#br0" timeOffset="88000">10321 3605 453 0,'0'0'93'16,"0"0"0"-16,0 0-37 15,0 0 5-15,0 0-15 16,0 0-45-16,159-91 6 16,-114 91-5-16,-16 0 3 0,-7 0 2 15,-10 0-7-15,-5 0 0 16,-4 11 3-16,0 5 0 16,-3 2-3-16,0 11 6 15,0 2 4-15,-6-2 12 16,-10 2-16-16,-3-2-5 15,9 0 21-15,4-5-16 16,3 2-1-16,3-2-3 16,0-2 0-16,0-2 14 15,22-8-14-15,10 0 0 16,-1-7 17-16,2-1-19 16,-2-4 8-16,-9 0 2 0,-3 0-7 15,-6 0 16 1,-7 0-18-16,1 0 0 0,-4 0 16 15,-3 0-15-15,0 0 7 16,0 0 8-16,0 11-12 16,0 3-5-16,0 11-5 15,-3 7 5-15,-4 3 16 16,4 1-14-16,3-1 4 16,0-1 15-16,0-3-8 15,0 4 17-15,0-3-9 16,0 2-12-16,0 1 25 15,0-1-24-15,0-3 3 16,-3-3-2-16,-3-5-10 16,-4-3 7-16,-2-2-8 0,-7-4 0 15,-16-3-5 1,-7-2-36-16,-2-4-195 0,0 1-229 16</inkml:trace>
  <inkml:trace contextRef="#ctx0" brushRef="#br0" timeOffset="88929">6344 5066 377 0,'0'0'170'16,"0"0"-68"-16,0 0 27 15,0 0-13-15,0 0-20 16,0 0-11-16,38-103-11 16,-38 98-18-16,0 0-27 15,-3 0-22-15,-13 3 3 16,-12-1-10-16,-1 3-4 16,4 0 3-16,3 0-1 0,-1 0 0 15,7 15 2-15,-6 4-2 16,6 3-3-16,4 2 5 15,5 5-4 1,7-1 1-16,0 6 2 0,7 3-1 16,27-2-4-16,12-1-36 15,1-2 36-15,-3-7-18 16,-6-4 16-16,-13-3 1 16,-8 3 3-16,-14 5 4 15,-3 3-11-15,-9 8-2 16,-43 3 13-16,-14-3 0 15,-8 1 2-15,11-13 4 0,19-8-3 16,22-8-3 0,13-7 0-16,9 2 2 0,0-4-2 15,0 0 0-15,0 0 0 16,0 0 3-16,0 0-1 16,0 0-3-16,0 0 1 15,0 0 0-15,3 0-2 16,0 6 2-16,-3 8-10 15,0 8 8-15,0 7-2 16,0 4 4-16,0 11 10 16,0 2-6-16,-6 3 21 15,-2 0 2-15,8-7-2 16,0-2-2-16,0-3-21 16,22-2 11-16,20-6-4 15,31-13-4-15,38-10 13 0,36-6-18 16,11 0-12-1,-5-12-118-15,-32-16-199 0</inkml:trace>
  <inkml:trace contextRef="#ctx0" brushRef="#br0" timeOffset="89679">9895 5080 51 0,'0'0'544'16,"0"0"-432"-16,0 0-57 0,0 0-4 15,0 0-3-15,0 0-11 16,137-37-37-16,-89 37 4 15,6 0 5-15,-10 14-7 16,-11 3 3-16,-17 1 1 16,-10 10 0-16,-6 8-6 15,-10-1 3-15,-21 3 5 16,-14-7 21-16,10-5-20 16,7-6 19-16,9 0-14 15,16-4-10-15,3 5-2 16,0 2-1-16,9 0-1 15,29-6 17-15,6-2-12 16,14-7 9-16,-5-5 5 16,1-3-11-16,-9 0 10 0,-10 0-5 15,-3 0 1-15,-10 0 22 16,-7 0-20-16,-7 0 27 16,-8-3 6-16,0 3 6 15,0 0-6-15,0 0-49 16,0 0-4-16,-8 0-1 15,-4 20 5-15,2 9 0 16,4 11 0-16,6 3 3 16,0 2 1-16,0-2-4 15,0 3 1-15,0-3 1 16,0 0-2-16,0-4 0 16,0-4 2-16,0-4-2 15,-6-2 9-15,-20-4-9 0,-24-1-14 16,-27-7-54-1,-17 0-199-15,-5-2-193 0</inkml:trace>
  <inkml:trace contextRef="#ctx0" brushRef="#br0" timeOffset="90587">6544 6941 660 0,'0'0'205'0,"0"0"-88"15,0 0-20-15,0 0 14 16,0 0-70-16,0 0-20 16,-28-97-16-16,-4 91-2 15,7 6-1-15,6 0-2 16,3 0 0-16,-1 0-6 15,-2 12 6-15,7 8 0 16,7 0-2-16,5 9 5 16,0-1-6-16,0 0 2 0,17 4 1 15,10-3 0-15,4-4 0 16,-2 1 0-16,-1-3-3 16,-3 0 7-16,-3-3-4 15,-5-6 0-15,-4 4 0 16,-7-2-6-16,-6 2 6 15,0 7 0-15,-6 4-3 16,-24-3 8-16,2 0-5 16,0-5 0-16,9-14 0 15,9 1 0-15,7-5 0 16,3-3 0-16,0 0 4 16,0 0-2-16,0 0-2 15,0 0 0-15,0 0 1 0,0 0-5 16,0 3-5-1,0 12-3-15,0 7 9 0,0 13 2 16,0 5 1-16,-13 3 0 16,1 9 3-16,-4 7-3 15,-1 7 0-15,1 6 2 16,2 5 20-16,-3-4-3 16,7 0 38-16,7-5 4 15,3-11-50-15,16-11 4 16,55-12-14-16,37-13 0 15,24-21-2-15,8 0-2 16,-13-21-107-16,-28-22-71 0,-29-8-75 16,-17-9-274-1</inkml:trace>
  <inkml:trace contextRef="#ctx0" brushRef="#br0" timeOffset="91411">9839 6913 637 0,'0'0'132'0,"0"0"-18"16,0 0-20-16,0 0 7 16,0 0-35-16,0 0-10 0,9-77-41 15,49 73-15-15,2 4 0 16,-2 0-8-16,-11 6 8 16,-12 12-2-16,-10 5 1 15,-12 2-1-15,-13 6-4 16,0 9 6-16,-29 6 0 15,-21 3 15-15,-8-1-12 16,4-2 2-16,13-3-5 16,16-3 8-16,14-3-10 15,11-5 2-15,0-2 0 16,0-9 3-16,5-1 0 16,26-5-3-16,7 0 8 15,9-13-7-15,2-2 13 16,-11 0-14-16,-4 0 2 0,-12 0 1 15,-3 0 0-15,-6 0-3 16,-7 0 22 0,-6 0-9-16,0 0 23 0,0 0-1 15,0 3-18-15,0 3 5 16,-9 14-19-16,-7 8-3 16,3 15 8-16,-6 2-7 15,7 4 5-15,2 1-6 16,1-6 1-16,6-1 22 15,0 0-21-15,-4-2 12 16,4-5 10-16,-6 2-22 16,1-1 9-16,-6 0-11 0,-5 0 2 15,-11-3 17-15,-1 0-19 16,-7-2 0-16,2-6 3 16,1-6 0-16,-6-3-6 15,-3-2-45-15,-1-7-163 16,-5 0-203-16</inkml:trace>
  <inkml:trace contextRef="#ctx0" brushRef="#br0" timeOffset="92349">6860 9091 473 0,'0'0'246'15,"0"0"-125"-15,0 0-12 16,0 0 8-16,0 0-19 16,0 0 5-16,78-128-17 15,-78 119-68-15,-15 4 1 16,-14-1-19-16,-2 6 0 16,-2 0 0-16,-5 0 6 15,-3 2-6-15,2 22 0 0,6 1 0 16,6 7-10-16,12-1 10 15,11 1 0-15,4 2-2 16,0 3 4-16,29-3-2 16,13 1 0-16,8-9-7 15,7-4 6-15,-5 1-12 16,-8-3 7-16,-13 0-4 16,-12 1 0-16,-6-1 9 15,-13 5-2-15,0 3-2 16,-6 4 0-16,-29-1 1 15,-3-2 4-15,-1-6-3 16,1-9 6-16,16-5-3 0,6-2 0 16,10-7 5-1,6 0-3-15,0 0-2 0,0 0 0 16,0 0-3-16,0 0 3 16,0 7-22-16,0-4-21 15,6 8 27-15,1 3 16 16,-1 6 0-16,-6 9 1 15,0 3 0-15,0 17 0 16,0 19-1-16,0 17 21 16,-16 16 17-16,-3 2 28 15,-6 2-32-15,-6-2-4 16,9-9 35-16,2-7-26 16,16-18-26-16,4-22 3 15,10-7-12-15,37-12 5 0,17-18-7 16,15-10-2-16,7 0 10 15,1-3-6-15,-2-23-8 16,-8-3-11-16,-21-2-61 16,-10-1-43-16,-13-7-139 15,0-4-245-15</inkml:trace>
  <inkml:trace contextRef="#ctx0" brushRef="#br0" timeOffset="93498">9906 8998 511 0,'0'0'116'0,"0"0"-50"0,0 0 4 15,0 0 5-15,162-53-3 16,-143 53-33-16,-7 0-1 16,1 0-3-16,-4 0-7 15,1 9-3-15,-10 14-12 16,0 12 3-16,0 7 40 16,-19 9-47-16,-16 1 3 15,-10 2-5-15,-2-5-4 16,-1-9 6-16,14-7-9 15,7-9 0-15,21-6-3 16,6-7 5-16,0 3-2 16,0-3 0-16,36 7 3 0,14-1 6 15,4-9-8-15,1 2 1 16,-17-10 10-16,-4 0-10 16,-18 0-2-16,-7 0 13 15,-4 0-1-15,-5 0 17 16,0 0 4-16,0 0-8 15,0 0 4-15,0 4-28 16,0 20-2-16,-11 7 2 16,2 15 9-16,2 10 27 15,7 10-24-15,0 9-2 16,0 0 43-16,16 4-26 16,3-3-4-16,3-8-4 15,4 0-10-15,-3-5 12 0,-5-3-13 16,-5-6-6-1,-10-8 15-15,-3-6-15 0,0-8 1 16,-31-10 4-16,-26-1-7 16,-23-5-1-16,-19-4-3 15,-2-9-59-15,2-3-35 16,5 0-125-16,7-20-155 16</inkml:trace>
  <inkml:trace contextRef="#ctx0" brushRef="#br0" timeOffset="94488">1789 137 572 0,'0'0'185'16,"0"0"-51"-16,0 0-9 16,0 0-27-16,0 0 0 15,0 0-33-15,0-89-59 16,0 112-6-16,0 19-9 16,0 19 9-16,0 10 14 15,13 7-9-15,-1 2 2 16,1 8 4-16,4-7-7 15,-6-10 0-15,3-16 2 16,-8-21-6-16,4-18 0 0,-4-6 1 16,-3-10-1-16,0 0 12 15,0 0 7-15,7-26 68 16,3-26-15-16,15-27-54 16,16-22-10-16,8-10-8 15,8-1 0-15,-6 12 8 16,-10 20-5-16,-12 23-4 15,-19 25 1-15,-13 24-5 16,0 8-12-16,0 0-45 16,0 2-52-16,0 33-51 15,0 16 43-15,0 13-100 16,0 13-128-16</inkml:trace>
  <inkml:trace contextRef="#ctx0" brushRef="#br0" timeOffset="95222">2155 886 487 0,'0'0'168'0,"0"0"-55"16,0 0-4-16,0 0-14 16,69-148-11-16,-40 105-28 15,5-3-29-15,2-5-1 16,-4 1-5-16,-13 11 2 15,-13 4-3-15,-6 15 25 0,0 6 0 16,0 5-30 0,0 9-8-16,-6 0-7 0,-16 0-9 15,-4 9 6-15,-5 19 1 16,-2 13 2-16,11 2 0 16,6 3-2-1,13-4-1-15,3 1 1 0,0-6 2 16,10-9-3-16,15 0 2 15,0-15 0-15,5-1-5 16,-5-12-13-16,6 0 16 16,1 0-1-16,-4 0 4 15,2-12 5-15,-2-1-3 16,-9-5-2-16,0 3 6 16,-6 10-6-16,-7-1 0 15,-3 3 0-15,0 3-3 16,7 0 2-16,-1 0-18 15,2 29 4-15,0 5 9 0,0 3-4 16,-3 3 9-16,3-9 1 16,-2-5 0-16,4-8 3 15,-4-11-3-15,1-1 0 16,-1-2 10-16,1-4-9 16,-1 0 12-16,4-6 2 15,6-26-2-15,7-11 13 16,-1-8-23-16,4-18 4 15,2-11 18-15,-3-8-12 16,1-18-5-16,-1 0 5 16,-8 14-1-16,-10 19-1 0,-4 29-3 15,-6 25 4-15,0 13 22 16,0 6-31 0,0 0-3-16,0 16-24 0,0 39 9 15,0 25 15-15,0 20 1 16,-6 5 0-16,-7-6 0 15,10-17-1-15,3-13-28 16,0-15-82-16,0-11-24 16,0-12-73-16,0-8-24 15,0-17-116-15</inkml:trace>
  <inkml:trace contextRef="#ctx0" brushRef="#br0" timeOffset="95754">2878 720 107 0,'0'0'271'0,"0"0"-177"16,0 0-31-16,0 0-6 16,0 0-14-16,0 0-18 15,-12-11-6-15,24 11-4 16,24 0 22-16,15-3 12 16,12-8-15-16,4-7-10 15,2-2-7-15,-4 3 3 16,-18 0 7-16,-19-3 4 15,-12 9 20-15,-13-3 35 16,-3-7 1-16,0 4-9 16,0 0-38-16,-3 5 0 0,-13 3-20 15,1 9-20-15,5 0-4 16,-3 0 2-16,1 18-1 16,-1 22-2-16,1 3 10 15,7 5-5-15,5 1 1 16,0-6-1-16,11 0 0 15,20-9 1-15,4-7-1 16,6-16-1-16,6-9 1 16,5-2 3-16,-5 0 3 15,-6-17-2 1,-2-9-4-16,-17 1 16 0,-6-1-14 16,-6 6 3-16,-7 8 9 15,-3 4 14-15,0 5 6 0,0 3-28 16,0 0-6-16,3 0-9 15,6 20-14-15,4 23 14 16,4 8 9 0,5 1 2-16,3-4 1 0,0-5-3 15,4-8-9-15,-4-4-24 16,8-5-102-16,-5-9-64 16,-6-5-97-16</inkml:trace>
  <inkml:trace contextRef="#ctx0" brushRef="#br0" timeOffset="95964">3921 732 638 0,'0'0'163'0,"0"0"-19"16,0 0 20-16,0 0-25 16,0 0-81-16,0 0-58 15,-10 28 6-15,-28 38-6 16,-12 11 23-16,-2-3-22 15,5-2-1-15,3-4-10 16,5-11-198-16,1-4-210 16</inkml:trace>
  <inkml:trace contextRef="#ctx0" brushRef="#br0" timeOffset="96950">6668 543 744 0,'0'0'136'15,"0"0"-14"-15,0 0-21 16,0 0 25-16,0 0-42 16,0 0-82-16,0-46-2 15,0 115-10-15,0 20 10 16,0-6 28-16,0-10-28 15,0-10 0-15,0-14 15 16,0-15-15-16,0-11 7 0,0-13-7 16,0-8 0-1,0-2 13-15,0 0-5 0,0 0 26 16,0-6 54-16,0-36-42 16,3-18-38-16,7-21-3 15,7-13-5-15,-3-12 8 16,-3 5-8-16,1 16 0 15,-2 23 3-15,-7 33-3 16,-3 17 0-16,0 10-1 16,3 2-9-16,13 34-2 15,6 37-8-15,10 23 20 16,-1 3-1-16,5-7 1 16,-1-16 0-16,-1-20 3 0,-4-17 2 15,-2-16-10 1,-12-14 5-16,-7-7 0 0,4 0 10 15,-3 0-10 1,5-17 5-16,11-25 14 0,-1-24-18 16,1-8 17-16,-7-15-8 15,-6-3-8-15,-10 12 17 16,-3 9-17-16,0 25-2 16,0 24 9-16,-10 13-9 15,7 9 0-15,0 0-4 16,-8 0-41-16,0 34-59 15,-3 24-15-15,8 10-127 16,3 0-63-16,3 4-154 16</inkml:trace>
  <inkml:trace contextRef="#ctx0" brushRef="#br0" timeOffset="97502">7322 783 124 0,'0'0'443'15,"0"0"-345"-15,0 0 0 16,0 0-1-16,0 0-27 16,0 0-20-16,77-17-22 15,-39 5 21-15,4-2-20 16,-1-3-4-16,-3 0 21 16,-13 3-26-16,-8-1 15 15,-12 1 24-15,-5-4-8 0,0 2-10 16,0-1-15-1,0 6-16-15,-3-2 9 0,-16 11-19 16,0 2-6-16,0 0 5 16,-3 8-9-16,3 27 10 15,0 11 0-15,-1 2 2 16,15-2-6-16,5-4 4 16,0-1 0-16,38-7-6 15,19-14 10-15,10-8-9 16,12-12 5-16,1 0 0 15,-11-29 5-15,-9-8-5 16,-12-4 1-16,-10-4 12 16,-12 2-9-16,-11 9 7 15,-4 8 15-15,-11 12 6 0,0 5 20 16,0 6-36-16,0 1-16 16,0 2 0-16,0 0-18 15,0 20-2-15,-14 17 19 16,5 5 2-16,9-4 4 15,0-7-5-15,0-5 0 16,3-3-6-16,14-6-12 16,8 0-37-16,0-12-33 15,0-5-47-15,7 0-2 16,-7-5-51-16,-6-29-69 16,-2-15-277-16</inkml:trace>
  <inkml:trace contextRef="#ctx0" brushRef="#br0" timeOffset="97796">8213 323 185 0,'0'0'258'16,"0"0"-132"-16,0 0-9 15,0 0 16-15,0 0-73 16,0 0-37-16,-33-40-22 16,27 63 3-16,3 2-4 15,3-1 6-15,0-14-3 16,0 0 6-16,0-5 2 15,19-5-1-15,6 0 17 16,3 0-18-16,5-11 16 16,-5-12 15-16,-6-3-7 0,-12-2 16 15,-10-1-10-15,0-9-20 16,0 4-15-16,-16 11-4 16,-12 12-14-16,-1 11-2 15,4 0-79-15,2 40-59 16,10 14-81-16,10 18-249 15</inkml:trace>
  <inkml:trace contextRef="#ctx0" brushRef="#br0" timeOffset="99171">8752 703 526 0,'0'0'133'0,"0"0"-31"0,0 0-10 16,0 0-42-16,0 0-27 16,0 0-18-16,-146-86-5 15,108 86 0-15,10 18 0 16,9 4 0-16,10-2 0 16,9 1-1-16,0-7 4 15,0-6-3-15,14 1 2 16,9-6 1-16,-1-3 5 15,1 0-4-15,-1 0 0 16,-7 0 12-16,1-6-7 0,-5 0 29 16,-6 0 33-16,-2 4-17 15,0 2-9-15,-3 0-38 16,0 0-7-16,0 2-10 16,0 32-19-16,0 19 29 15,0 4 1-15,0 11 1 16,0 4 4-16,0 7-3 15,-3 2-2-15,3-2 12 16,0-6-11-16,0-14 1 16,0-6-3-16,0-11 2 15,-3-11 2-15,-2-11-4 16,-3-9 0-16,-4-8 8 0,-7-3 2 16,-6 0 7-1,-1-14-7-15,1-15-10 0,8-2-2 16,14-6-16-16,3-6 16 15,0-7-4 1,30-3 0-16,11-11-2 0,12 2 4 16,8-7-5-16,-1 4 9 15,3-3 0-15,-5-4 2 16,-11 9 3-16,-12 6 2 16,-10 8 22-16,-11 3 14 15,-8 8 8-15,-6 5 27 16,0 1-29-16,0 15-33 15,0-3 20-15,0 9-15 16,0 0-12-16,0 2 8 16,0 3-13-16,-9-2-8 0,-2 4 3 15,3 4-1-15,-3 0-5 16,-3 27-3-16,-3 24 10 16,1 15-9-16,10 2 14 15,6 4-6-15,0-15 1 16,3-8 0-16,16-16-5 15,-7-12 4-15,-2-7-11 16,-4-8-3-16,-3-6-12 16,2 0 16-16,-2 0 2 15,3 0 7-15,4 0-1 16,5 0 3-16,4-6 0 16,0-8-1-16,0 5 1 0,3-3-5 15,-3 7-7 1,-2 5-4-16,-4 0 13 15,-1 0-15-15,1 0-3 0,3 14 19 16,-1 4-16-16,4 1 14 16,3-1 3-16,-6-7 1 15,3-2 0-15,1-9 0 16,2 0 0-16,3-6 12 16,1-19-10-16,-4-10 1 15,-2-5 3-15,-9-6-6 16,0-1 11-16,-11-9 7 15,0-3 6-15,0-4 2 16,0 8-15-16,-11 12 5 16,3 15-6-16,-3 16-2 0,8 6 3 15,0 6-11-15,3 0-5 16,0 0-1-16,-6 35-14 16,-1 19 13-16,-2 20 4 15,3 4 6-15,2-13-1 16,4-8-2-16,0-14 0 15,0-12 2-15,0-13-2 16,0-9-2-16,0-7 0 16,0-2-17-16,0 0 11 15,4 0-3-15,5 0 3 16,4 0 5-16,2-2 3 16,1-4 0-16,1 3 0 15,-1 0-2-15,0 3 2 0,6 0-14 16,3 9-4-16,-3 13 13 15,-3 2-10-15,-5 1 4 16,-8-5 8-16,-3-8-15 16,-3-1 9-16,0-2-6 15,-3-7-3-15,-27 1 7 16,-4-3 11-16,2 0-30 16,7 0 5-16,9 0-58 15,16 0-40-15,0 0 18 16,25 0-140-16,26-14-205 15</inkml:trace>
  <inkml:trace contextRef="#ctx0" brushRef="#br0" timeOffset="104261">9791 803 197 0,'0'0'193'0,"0"0"-63"15,0 0-7-15,0 0-11 0,0 0-23 16,0 0-34-16,19-69 18 15,-19 64-14-15,0-4 8 16,0 9-1-16,0 0-42 16,0 0-8-16,0 0-16 15,-12 0 0-15,-7 6-10 16,-3 20 8-16,3-1 2 16,3 7 5-16,5-1-3 15,11-6-3-15,0 4 1 16,0-8 0-16,0-7 5 15,0-6-5-15,13-4 0 0,1-4 8 16,0 0-7 0,10 0 7-16,-6-18 2 0,-2-5-8 15,-6-5 9-15,-1-4-11 16,-6 1 0-16,-3-1 11 16,0 3-6-16,0 7-3 15,0 8-2-15,-12 2 5 16,-4 7-12-16,-6 2 4 15,0 3-6-15,0 0 2 16,3 0 3-16,2 26 3 16,7 4 0-16,10 2 1 15,0 3-4-15,0-3 4 16,27-5 0-16,11-1-3 16,9-11 6-16,0-10-3 0,8-5 4 15,-5 0-3-15,-5 0 10 16,-11-17-11-16,-4-8 1 15,-11-1 9 1,-7-3-6-16,-5 7-4 0,-7 1 23 16,0 4-5-16,0 8 12 15,0 1-23-15,0 8-2 16,0 0-10-16,0 0 4 16,0 2-15-16,-4 19 11 15,-2 7 5-15,0 7 2 16,6-7-2-16,0 3 0 15,0-10 0-15,0-1 0 16,12-6 0-16,7-9-3 0,3 1 8 16,0-6-5-1,5 0 0-15,-5 0 4 0,0-8 8 16,-6-15-12-16,-4 3 0 16,-5-6 12-16,-7-2-8 15,0 2 2-15,0-3-5 16,0 9 5-16,0 9 12 15,0 3-18-15,0 8 3 16,0 0-6-16,0 0-7 16,0 14-4-16,-10 15 14 15,7 7 0-15,3 1 3 16,0-5-3-16,0-3 0 0,3-7 0 16,13-10 0-1,0-4-1-15,-7-5-2 0,4-3 3 16,7 0 7-16,-4 0-7 15,9-19 0-15,0-10 9 16,-3 0-8-16,3-5-1 16,2 5 0-16,-8 0 2 15,-5 12-1-15,0 3-1 16,-8 10 0-16,-3 4-8 16,1 0 1-16,2 0-10 15,3 0-1-15,7 1-7 16,-3 23 19-16,-1-2-10 15,1 4 6-15,-4 3 5 16,1-4 4-16,-1 1-4 16,4-9 3-16,7-6 4 15,-4-7 6-15,0-3-8 0,-1-1 0 16,-2 0 19-16,15-11-19 16,7-17 11-16,7-6-10 15,-1-6 3-15,-16 2 5 16,-3 3-4-16,-6-7 7 15,-10 8 39-15,5 3-45 16,-11 7 5-16,0 11 12 16,0 10-14-16,0 3-9 15,0 0 0-15,0 0-15 16,0 0 10-16,0 0-1 16,0 0 1-16,5 0 0 0,9 22 0 15,2 10 3 1,3 5 2-16,0 1 0 0,6 1-3 15,3 1 3-15,5-5 0 16,-5-7 0-16,-6-8 2 16,-12-8-2-16,-7-9 0 15,-3-3-9-15,0 0 8 16,-52 0-37-16,-27 0-12 16,-18 0-213-16,-8 0-289 15</inkml:trace>
  <inkml:trace contextRef="#ctx0" brushRef="#br0" timeOffset="141354">0 10221 100 0,'0'0'35'0,"0"0"-35"0,0 0-84 16,0 0 67-16,0 0 6 15,0 0-12-15</inkml:trace>
  <inkml:trace contextRef="#ctx0" brushRef="#br0" timeOffset="167124">16157 1652 703 0,'0'0'198'15,"0"0"-26"-15,0 0-30 16,0 0-6-16,0 0-49 15,0 0-24-15,0 0-12 16,0 0-15-16,10-94-13 16,-10 94-6-16,0 0-5 0,0 0-12 15,0 11-2-15,0 30-11 16,0 16 13-16,0 14 6 16,-6 4 1-16,-10-7-3 15,-3-2-4-15,5-15 3 16,9-5-1-16,2-15 0 15,3-13-1-15,0-8 2 16,0-6-3-16,0-4 2 16,0 0 0-16,0 0 6 15,11-32 1-15,19-22-7 16,8-14 1-16,-4-18-3 16,-4-11 4-16,-2-12-4 0,-3-11 2 15,-3-3-1-15,-3 12-1 16,-3 7 1-16,0 24-1 15,-2 18 0-15,-9 13 2 16,7 14-3-16,-4 15 1 16,0 9-7-16,9 9 4 15,2 2-9-15,13 13 0 16,5 38-3-16,-2 18 12 16,1 14-3-16,-14 4 4 15,-6-5 0-15,-10-4-5 16,-6-10 6-16,0-10-4 15,0-10-2-15,-28-9 1 16,-7-9-13-16,-7-12-11 0,4-3-20 16,3-5-13-1,7-5-48-15,6 1-63 0,11 2-58 16,11 4-53-16,0 2-321 16</inkml:trace>
  <inkml:trace contextRef="#ctx0" brushRef="#br0" timeOffset="168130">16777 2056 474 0,'0'0'259'16,"0"0"-62"-16,0 0-52 0,0 0-27 15,0 0-59-15,0-178-9 16,-16 143 0-16,-9 10 0 15,3 5-29-15,3 9-9 16,2 8 1-16,1 3-8 16,0 0-5-16,-6 20 4 15,-3 23-2-15,0 6 0 16,6 8-1-16,13-3-1 16,6-4-2-16,0-4 0 15,28-11-1-15,13-9-4 16,3-14 1-16,8-10 6 15,-8-2 4-15,3 0 4 16,-6-22-6-16,-2-15 5 16,-7-10-1-16,-10 2 5 0,-10-7-4 15,-9 7 5 1,-3 11 4-16,0 2 5 0,-6 11 0 16,-16 7-13-16,6 6-2 15,4 5-6-15,7 3-1 16,5 0-3-16,0 23 1 15,0 20 3-15,0 8 4 16,0 3-4-16,20-2 1 16,6-12-1-16,2-11-1 15,5-6 0-15,-2-12 0 16,4-5 1-16,0-6 4 16,7 0-3-16,-6-17 4 0,0-13 3 15,-4-3-4 1,-10-5 0-16,-3 1-1 0,-10 0 5 15,-1 3 0-15,-5 8-4 16,-3 9 1-16,5 7-2 16,-2 6-6-16,0 4 2 15,8 0-6-15,0 0-5 16,6 11 11-16,2 12-1 16,0 3 1-16,6 2 1 15,2 6 0-15,1 1 1 16,0-2-1-16,-6-3 0 15,1-4-4-15,-8-6 4 16,-2-3 0-16,0-6-1 16,-1-5 1-16,-4-3-1 15,0-3 1-15,6 0 1 0,5 0 2 16,9-9 0-16,10-17 3 16,3-8-1-16,-2-3 0 15,-5 0 1-15,-5-4-1 16,-7 4 5-16,-6-2 0 15,-7 4-1-15,-9-2-1 16,0 8 0-16,0 7 1 16,0 7-7-16,0 10 1 15,0 2-2-15,0 3-1 16,0 0-3-16,0 0-5 16,0 14 1-16,0 12 7 15,0 5 0-15,6-5 0 0,5-3-1 16,2-6-5-1,-4-8 2-15,4-4-7 0,-7-2-10 16,0-3 3-16,1 0 0 16,5 0-7-16,-5 0-18 15,-4-3-42-15,-3-6-77 16,0 4-123-16,-19 0-45 16,-13 1-210-16</inkml:trace>
  <inkml:trace contextRef="#ctx0" brushRef="#br0" timeOffset="169044">17327 2004 352 0,'0'0'182'0,"0"0"-92"0,0 0 24 15,0 0 20 1,0 0-39-16,0 0-7 0,104-66-11 15,-87 40-25-15,-3 0 3 16,-6 1 4-16,-8-3-7 16,0-1-19-16,0 9 1 15,-8-4-9-15,-4 14-7 16,-4 0-5-16,3 5-3 16,7 5-5-16,-3 0-3 15,5 0-2-15,1 21-1 16,0 16 1-16,3 11 1 15,0 3-1-15,0 4-1 16,0-4 1-16,25-10 1 16,7-8-1-16,7-7 0 15,5-11 0-15,6-7 2 0,8-8 0 16,-1 0 4-16,6-8-3 16,-5-27 6-16,-8-2-4 15,-1-9 7-15,-16-5 7 16,-3-7-3-16,-11 5-1 15,-10-2-7-15,-9 9-2 16,0 10-1-16,0 7 1 16,-6 12-3-16,-10 5-1 15,-3 9-2-15,0 3-2 16,-4 0 0-16,-2 38-1 0,-7 7 3 16,7 7 1-1,13-1-1-15,12-1-3 0,0-15-8 16,15-6 0-16,14-9 1 15,2-11 2-15,8-6 2 16,-1-3 6-16,0 0 1 16,3 0 0-16,-10-7 1 15,-1-4-2-15,-8 6 1 16,-6-1-1-16,0 6 0 16,-7 0 0-16,0 0-6 15,-2 9 6-15,-4 17-3 16,0 8 3-16,-3 3 0 15,6 4 0-15,5-11 3 16,8-4-3-16,9-9-1 16,10-5 1-16,14-12 0 0,4 0 1 15,11 0 5-15,-6-26-4 16,-11-8 1-16,-9-1 1 16,-16-4-4-16,-14-4-17 15,-11-1-78-15,-17 1-116 16,-37 1-107-16,-15-1-155 15</inkml:trace>
  <inkml:trace contextRef="#ctx0" brushRef="#br0" timeOffset="169480">17396 995 529 0,'0'0'129'15,"0"0"-7"-15,0 0-19 16,0 0-25-16,0 0-23 16,0 0-34-16,-31-29-21 15,27 35-4-15,4 17 4 16,0-3 5-16,0-1 5 15,0-1 16-15,10-7 17 16,12-2-6-16,9-9 3 0,15 0 41 16,10 0 9-16,1-17-24 15,-2-12-3-15,-17-2-13 16,-19 2-13 0,-16 4-11-16,-3-1 1 0,0 2-15 15,-38 2-11-15,-12 2-1 16,-11 14 0-16,7 6-1 15,7 0-5-15,14 9 2 16,11 19-41-16,16 12-42 16,6 23-34-16,0 17-91 15,34 15-39-15,4 8-195 16</inkml:trace>
  <inkml:trace contextRef="#ctx0" brushRef="#br0" timeOffset="170372">16723 2705 767 0,'0'0'200'15,"0"0"-42"-15,0 0-24 16,0 0-20-16,0 0-33 16,0 0-34-16,-6-73-30 15,6 85-17-15,-3 43-5 16,-2 30 5-16,-4 15 6 16,4 7-5-16,-6-5-1 15,2-5 0-15,2-10 7 16,4-8-5-16,3-9-1 15,0-14 3-15,0-10-4 16,0-17 0-16,0-15 0 16,0-12 0-16,0 2 2 15,0-4 3-15,0-6 5 0,10-34 7 16,-1-15-15-16,2-4 2 16,-9 1 1-16,-2 6 5 15,0 10-6-15,-2 7 1 16,-12 19-2-16,5 7-2 15,-1 9-2-15,1 0-7 16,-7 28 7-16,-3 16 1 16,6 6 2-16,10 2-2 15,3-4 0-15,25-5-2 16,32-9 2-16,23-7-3 16,8-19 3-16,11-8 3 15,0-6-3-15,-11-33 7 0,-8-8-3 16,-17-2 1-16,-11 1 4 15,-17 3 1-15,-13-1-4 16,-19 3 1-16,-3 7-5 16,0 7-2-16,-16 9-4 15,-6 16-13-15,-6 4-48 16,-11 9-147-16,-9 31-279 16</inkml:trace>
  <inkml:trace contextRef="#ctx0" brushRef="#br0" timeOffset="171118">15510 4220 580 0,'0'0'222'16,"0"0"-92"-16,0 0 23 15,0 0-7-15,0 0-33 16,0 0-45-16,25-71-27 0,-25 71-19 16,3 0-20-1,19 10-2-15,6 28 0 0,10 11 6 16,3 5 2-16,-5 12-2 16,-4 5 0-16,-7 13-4 15,-6 4 4-15,-7-3-2 16,-1-10 0-16,-6-24 1 15,3-22-2-15,-5-18-3 16,3-11 1-16,2 0 14 16,16-46 21-16,17-25-2 15,9-24-21-15,2-5-5 16,-8-3 6-16,-16 6-4 0,-9 0-5 16,-5 20 0-1,-11 17-2-15,0 25-1 0,-3 22-1 16,0 9-2-16,0 4-1 15,2 0-13-15,9 26-26 16,1 23-5-16,-2 20-70 16,-10 16-79-16,0 10 50 15,0 2-123-15,-3-9-7 16,-4-19-102-16</inkml:trace>
  <inkml:trace contextRef="#ctx0" brushRef="#br0" timeOffset="171782">16167 4740 154 0,'0'0'278'15,"0"0"-127"-15,0 0-3 16,0 0-9-16,0 0-38 16,0 0-3-16,35-68-14 0,-26 39 14 15,4-5-34-15,7-4-28 16,-3-2-18-16,-3 6 10 16,-11 2-4-16,-3 10-4 15,0 1-1-15,0 7-5 16,0 11 1-16,-12 1-6 15,-4 2-8-15,2 0-1 16,2 0-2-16,-4 28 2 16,3 12 0-16,7 3 2 15,6 8-2-15,0-7-2 16,3-1-1-16,25-6-1 16,4-15 3-16,4-4-2 0,-2-12 3 15,-5-6 0-15,2 0 4 16,-4 0 3-16,1-15-2 15,-6-8-1-15,0-2 0 16,-6-1 1-16,-7 8 0 16,1 4-4-16,-7 10 1 15,-3 4-4-15,10 0-3 16,2 0-4-16,10 26 4 16,11 10 5-16,-2 3 1 15,4 1-1-15,3-11 0 16,1-6 0-16,-4-9 1 15,-4-11-1-15,1-3 1 16,10 0 4-16,-4-22-1 0,6-22 2 16,-2-13-1-1,-12-9-1-15,0-8 3 0,-11-15 16 16,-7-3-4-16,-12 1-4 16,0 12-1-16,0 12 1 15,0 24-5-15,-3 21 7 16,-3 10-10-16,3 11-3 15,3 1-4-15,0 30-9 16,0 36 2-16,0 23 7 16,-3 7 2-16,-4-7-2 15,4-6 1-15,0-8-1 16,3-12-13-16,0-18-33 0,0-17-46 16,19-13-17-1,3-15-91-15,0 0-67 0,-6-31-132 16</inkml:trace>
  <inkml:trace contextRef="#ctx0" brushRef="#br0" timeOffset="172343">16954 4429 337 0,'0'0'163'0,"0"0"-60"16,0 0 18-16,0 0-7 16,0 0-43-16,0 0-30 15,-83-26-27-15,122 40 23 16,12-2 4-16,10-4 44 15,5-6-15-15,-3-2-28 16,1 0-22-16,-10 0-13 16,-7 0 1-16,-5-8 3 0,-13-6 2 15,-10-3 35-15,-13 5 5 16,-6-2 2-16,0 0-18 16,0 2-7-16,-13-2-9 15,-3 5-1-15,-6 9-14 16,7 0-5-16,-4 0-1 15,-3 12-1-15,8 23-3 16,1 10 4-16,13 3-1 16,0 1 1-16,3 0 0 15,40-9-3-15,13-7 3 16,12-9 1-16,7-10 2 16,-5-11-4-16,-3-3 4 0,-10-5 0 15,-16-27 2 1,-13-8-2-16,-14-3 14 0,-11-2 15 15,-3-4-1-15,0 6-11 16,-17 14 1-16,1 10-1 16,7 9 8-16,6 10-12 15,1 0-16-15,2 12-1 16,0 28-1-16,0 5 2 16,0 8 1-16,5-5 0 15,20-5-2-15,5-3 2 16,4-9-2-16,4-5-1 15,3-6-23-15,4-9-31 16,-10-5-16-16,-13-3-39 0,-12-3-54 16,-10 0-145-1,0 0-91-15</inkml:trace>
  <inkml:trace contextRef="#ctx0" brushRef="#br0" timeOffset="172529">18041 4420 486 0,'0'0'149'0,"0"0"21"15,0 0 0-15,0 0 13 16,0 0-29-16,0 0-61 16,-22-83-46-16,9 86-47 15,-12 37 9-15,-13 17 1 16,-14 14 2-16,-4 4-9 0,-1 2-3 16,2 0-54-16,1-8-170 15,3-9-172-15</inkml:trace>
  <inkml:trace contextRef="#ctx0" brushRef="#br0" timeOffset="174068">15601 5597 441 0,'0'0'396'16,"0"0"-212"-16,0 0-21 15,0 0-32-15,0 0-35 16,0 0-44-16,0-88-38 16,0 105-14-16,10 32 0 0,8 14 4 15,6 4 10-15,-5 9-8 16,-10-8 0-16,-3-2-4 15,-3-6 1-15,-3-17 3 16,0-13-6-16,0-15-1 16,0-15-75-16,0 0-46 15,0-15 29-15,0-24-64 16,16-12 39-16,6-4 35 16,0 7 9-16,-9 2 42 15,-7 6 32-15,-6 6 2 16,0 3 11-16,0 5 11 15,0 6 44-15,0 5 5 16,0 6 9-16,0 4-3 16,0-1-22-16,0-1-15 15,19-6 9-15,30-7-36 0,20 0-13 16,14 6 2-16,-4 5-4 16,-15 9 0-16,-20 0-2 15,-18 0-13-15,-20 12-64 16,-6 14-62-16,-13 8-26 15,-40 6-54-15,-18 0-2 16,-1-6-40-16,17-13 170 16,23-13 93-16,20-5 103 15,9-3 36-15,3 0 8 16,0 0-19-16,0 0-13 16,0 0-12-16,0 0-49 15,3 14-21-15,16 6 37 0,4 3 21 16,5 2 8-16,4-1-36 15,2-1-20-15,4-1-19 16,3-8 10-16,8 1-3 16,-2-7-19-16,-3-8 2 15,-2 0-8-15,-7 0 6 16,-7 0 1-16,-6 0 16 16,-6-19 2-16,1-7 3 15,-9-3-7-15,-3-8-9 16,-5 3-1-16,0 0-5 15,0 8-6-15,-11 11 6 16,-2 4 1-16,-2 9-9 0,-1 2-4 16,0 0 0-1,4 2-1-15,-1 24 0 0,7 11 0 16,6-3-2-16,0 3 3 16,0-8-3-16,19-6 1 15,15-6-1-15,2-8-4 16,8-9 7-16,3 0 2 15,4 0 2-15,-3-9 1 16,-7-14-3-16,-9-3-2 16,-7 3 4-16,-5-3 0 15,-7 7-1-15,-7 2-3 16,-6 8 9-16,0 3-2 16,0 6-6-16,0 0-1 0,0 0-1 15,6 0-8-15,4 15 6 16,2 7 2-16,10-8 0 15,4-4-3-15,8-10-3 16,2 0 7-16,5 0 3 16,-3-6-1-16,-10-9-1 15,-1-2 0-15,-8 3 1 16,-7 3 2-16,-5 2 2 16,-7 0 4-16,0 7 6 15,0-2 4-15,0 4-8 16,0 0-12-16,0 6-2 15,-7 37 2-15,-5 20 1 0,2 17 5 16,7 6-5 0,3 13 0-16,0 13 1 15,0 14-1-15,0 14 0 0,19 6 4 16,0-3 5-16,-3-20-6 16,-7-23 3-16,-3-38-3 15,-6-27 4-15,0-20-7 16,0-15-1-16,-22 0 12 15,-20-26 7-15,-14-25-9 16,-11-21-5-16,0-8-4 16,10-9 1-16,16 12 0 15,21 11-2-15,18 12-7 16,2 3-6-16,22 2-12 0,32-3-6 16,10-2 4-16,5 1-5 15,4 3-3-15,-12 10-17 16,-14 9-38-16,-17 11-48 15,-30 14-39-15,0 3-82 16,-39 3-125-16</inkml:trace>
  <inkml:trace contextRef="#ctx0" brushRef="#br0" timeOffset="174304">15900 6338 456 0,'0'0'175'16,"0"0"-82"-16,-172 23 18 15,147-20-6-15,19-3 10 0,6 0-6 16,60 0-68-16,64 0-4 16,63-3 7-16,49-23 9 15,12 0-28-15,-17 7-18 16,-53 4-3-16,-57 12-1 16,-60 3-3-16,-36 0-13 15,-25 0-23-15,-3 23-79 16,-68 11-65-16,-37 9-83 15,-32 6-220-15</inkml:trace>
  <inkml:trace contextRef="#ctx0" brushRef="#br0" timeOffset="174485">15944 6635 455 0,'0'0'168'16,"0"0"-39"-16,0 0 18 0,0 0 6 15,0 0-28-15,0 0-19 16,248 6 6-16,-36-35-53 15,18-2-27-15,-24 6-24 16,-38 5-3-16,-47 8-5 16,-41 6-28-16,-26 3-94 15,-20 1-195-15,-18-1-240 16</inkml:trace>
  <inkml:trace contextRef="#ctx0" brushRef="#br0" timeOffset="175694">20458 4211 590 0,'0'0'250'0,"0"0"-81"16,0 0-15-16,0 0-33 15,0 0-23-15,0 0-28 16,-53-140-26-16,53 140-26 16,0 0-17-16,0 0-1 15,0 34-12-15,0 11 12 16,0 19 8-16,6-1-5 15,-3-3 0-15,3-6-1 16,-3-8 0-16,1-9 1 16,2-11-2-16,-3-12-1 15,-3-6 1-15,0-8-1 0,0 0 6 16,0 0 7-16,0-5 7 16,0-35 23-16,0-15-32 15,0-16-7-15,0-15 0 16,0-3-2-16,3 4-1 15,10 7-1-15,-4 27 0 16,-2 23 2-16,-7 16-4 16,3 12 2-16,0 0-7 15,14 20-11-15,8 26 10 16,10 20 8-16,12 8 0 16,11 6 1-16,11-5-1 0,4-10 0 15,-3-8 1-15,-7-17-2 16,-14-11 0-16,-15-12 1 15,-15-11 1-15,-9-6 0 16,-1 0 4-16,4-6 2 16,6-34 5-16,3-15-11 15,-5-4 4-15,-11-7 0 16,-6 6-2-16,0 8-2 16,0 10-2-16,-23 13 1 15,4 15-4-15,3 8-14 16,0 6-30-16,7 11-37 15,0 27-46-15,9 10-101 0,0 4-82 16,0-6-356 0</inkml:trace>
  <inkml:trace contextRef="#ctx0" brushRef="#br0" timeOffset="176252">21161 4439 428 0,'0'0'175'0,"0"0"-94"16,0 0-5-16,0 0 2 16,0 0-18-16,0 0-20 15,116-31-6-15,-77 19 1 16,2 2 6-16,-6-4 6 16,-10-1-7-16,-8 0-7 0,-12 1-5 15,-5 0 9-15,0-3-13 16,-5-3-13-16,-20 3 1 15,-8 3 1-15,5 8-8 16,6 2 7-16,0 4-12 16,9 0 0-16,4 24 0 15,1 13 0-15,8 6 0 16,0-3 0-16,0-3 0 16,14-3-1-16,17-8 1 15,4-6 1-15,0-9 0 16,4-7 5-16,5-4-3 15,-3 0 5-15,3-12 0 16,-5-14 6-16,-17 1 1 0,-3 1 10 16,-10 4 9-16,-5 3-8 15,-4 3 4-15,0 8 2 16,0 4-12-16,0 2-3 16,0 0-17-16,0 0-9 15,0 8-10-15,0 23 14 16,3 7 5-16,6-1 3 15,1-3-2-15,2-2-1 16,4-1 0-16,1-8 0 16,-1-9-6-16,-2-5-23 15,6-9-52-15,-7 0-71 16,-7 0-25-16,-6-20-82 16,0-18-117-16</inkml:trace>
  <inkml:trace contextRef="#ctx0" brushRef="#br0" timeOffset="176575">21640 4179 280 0,'0'0'203'16,"0"0"-56"-16,0 0-15 15,0 0 2-15,0 0-47 16,0 0-42-16,-19-36-34 16,19 36-11-16,0 0-12 15,0 2 11-15,0 10 1 16,3-4 2-16,10-2-2 15,0-6 10-15,2 0-1 16,-2 0 14-16,0-3 0 0,-7-11 9 16,-3-6 8-16,0 0 0 15,-3 0-5-15,0 2-4 16,0 8-12-16,0 5-14 16,-6 1-5-16,0 4-8 15,-4 0-5-15,7 25 6 16,3 10-95-16,0 5-41 15,28 3-25-15,13 3-76 16,5-1-67-16</inkml:trace>
  <inkml:trace contextRef="#ctx0" brushRef="#br0" timeOffset="179395">22027 4471 333 0,'0'0'161'0,"0"0"5"16,0 0-14-16,0 0-24 15,0 0-46-15,0 0-16 16,30-80-4-16,-34 71-19 16,-19 1-26-16,-2 6-14 15,0 2 5-15,3 0-1 16,0 0-7-16,0 8 0 16,6 12-1-16,3 2 0 15,10 1-3-15,3-3-2 16,0 1-2-16,0-7 5 15,8-6-8-15,16-4 9 0,4-4 2 16,0 0 4 0,1 0 3-16,-3 0-3 15,-10-6 0-15,-4 2 6 0,-8 2-1 16,-4 2 1-16,0 0-8 16,0 6-2-16,0 31 0 15,0 17 16-15,0 9 1 16,-13 8 13-16,7 12-7 15,-2 9 24-15,8 13-28 16,0 12 2-16,0 3-10 16,0 1 24-16,0-21-12 15,0-25-11-15,0-31-4 16,-3-23-2-16,-2-14-4 16,-6-7 6-16,-1 0 8 0,-7-38 11 15,-3-25-20-15,3-20-5 16,-3-18-2-16,3-1-2 15,0 1-10-15,8 25 0 16,11 13 7-16,0 9-5 16,42 1-2-16,21-1-6 15,14 0 2-15,8-6 7 16,-5-6 3-16,-1 1 6 16,-15-1 0-16,-16 12 3 15,-20 8 1-15,-15 5 1 16,-10 5 5-16,-3-1-3 15,0-1 0-15,-3 7 7 16,-19 3 3-16,-4 5 0 16,7-1-14-16,7 10 2 0,2 6 3 15,7 5-4-15,3 3-4 16,0 0-1-16,-3 31-10 16,-3 21 11-16,-2 8 0 15,5 5 0-15,3-4 0 16,0-5 0-16,0-7 0 15,0-11 0-15,3-10 0 16,5-17 0-16,-2-7 0 16,-3-4 0-16,2 0 0 15,12 0 4-15,5-9 0 16,7-11-1-16,2-3-2 16,2 0 0-16,-2 11-1 0,-5 1 2 15,-7 6-2-15,0 5-3 16,-4 0 0-16,7 0-1 15,5 20 3-15,-2 13-2 16,3 8 3-16,-6-1-2 16,-6-3 2-16,-6-8-1 15,-4-12 1-15,-6-6 0 16,0-8 1-16,0-3 0 16,0 3 0-16,0-3 3 15,0 0 3-15,0 0-1 16,0 0-1-16,0 0-4 15,0 0 1-15,0 0 0 16,0 0-2-16,0 0 0 16,0 0 1-16,0 0-1 15,0 0-1-15,0 0 1 0,0 0-3 16,0 0 1-16,0 0-1 16,0 0 1-16,0 0 0 15,0 0 2-15,0 0 2 16,0 0-2-16,0 0-5 15,0 0 3-15,9 0 1 16,2 0 1-16,-3 0 0 16,0 0 0-16,1-3 0 15,7-8 1-15,3-9 3 16,3-9-4-16,3-8 0 16,-3-9 2-16,-6-6 0 15,-2-2-1-15,-5-3 0 0,-9 0 0 16,0 6 1-16,0 5-2 15,-6 9 2-15,-11 8-2 16,1 3 1-16,4 10 4 16,2-1-3-16,4 5-1 15,3 6 1-15,0 3-1 16,3 3-1-16,0 0-4 16,0 0-1-16,0 9-5 15,0 28 1-15,0 12 9 16,3 10 0-16,3 4 1 15,-3-3-1-15,3 3 0 16,-2-6 0-16,2-8 0 16,3-9 0-16,-1-14 0 0,0-15 0 15,0-5-1 1,-2-6 2-16,0 0-1 0,4 0 2 16,2-14 2-16,7-15 0 15,0-3 0-15,-6 1-3 16,-1-6 0-16,-2 8 1 15,-1 4-2-15,-2 13 0 16,-4 10-1-16,6 2-2 16,5 0-4-16,2 34-2 15,3 11 4-15,-7 7 4 0,1 2-1 16,-7-8 1 0,-3-9 1-16,0-11 0 0,-3-12 0 15,0-6-4-15,0-2 1 16,-15-3-4-16,-17 3 3 15,1-6-12-15,-2 0-31 16,14 0-21-16,10 0-38 16,9-9-4-16,0-11 1 15,12-5-20-15,26-9 9 16,7 2-22-16,-7-3 73 16,-6 7 63-16,-7 2 6 15,-3 1 9-15,1 5 23 16,-7 2 26-16,-4 7 29 15,-2 5 18-15,-10 0-6 0,3 4 2 16,-3-2-14-16,0 4-8 16,0-2-5-1,0-1-19-15,0 3-19 0,0 0-26 16,0 0-10-16,0 3-9 16,0 26 3-16,0 6 6 15,0 1 2-15,0 1-1 16,0-8-1-16,0-9-1 15,0-6-2-15,13-8 1 16,6-3 2-16,3-3 1 16,3 0 3-16,0-6 1 15,-2-20-1-15,-4-8 0 16,-3-6-1-16,-10-3 2 16,-6-9 1-16,0 1-1 15,0 3 0-15,-28 5-3 0,-8 11 0 16,3 16 2-16,-9 6 0 15,7 10-3-15,5 0 1 16,11 18-2-16,7 24-3 16,7 13 3-16,5 8 0 15,0-4-1-15,22-4-2 16,19-12 3-16,6-12 0 16,0-16 0-16,2-15 4 15,-5 0-2-15,-3-3 2 16,-2-26 2-16,-11-2-3 15,-6-9 2-15,-6-1-1 16,-13-2 1-16,-3 1-1 0,0 1-1 16,0 7 1-1,-9 10 2-15,2 9-2 0,4 9 0 16,3 6-4-16,0 0-5 16,-3 17-11-16,0 26 16 15,3 3 1-15,0 0-1 16,0-7-3-16,0-5 3 15,22-10-1-15,3-10 1 16,10-9 3-16,1-5-1 16,2 0 1-16,-1 0 0 15,-5-14 0-15,-7-11-1 16,-5-8 4-16,-4 3-3 16,-7-2 2-16,-2 4-4 0,2 7 1 15,-3 11-2-15,1 4 0 16,-4 6 0-16,6 0-5 15,1 0-2-15,6 0 2 16,-1 6 5-16,-2 16-2 16,1 4-1-16,-8 3 2 15,2 5 0-15,0-3 2 16,-2-2-1-16,4-9 0 16,-1-3 1-16,0-8-2 15,4-4 2-15,6-5-1 16,3 0 5-16,3 0 1 15,5-11-3-15,1-18 5 16,-2-8-4-16,-1 0 2 16,-6-6-1-16,0-3 5 0,-5 6-7 15,-4 0 1-15,-7 6 1 16,-6 8 1-16,3 9-1 16,-3 9-2-16,0 3 1 15,0 5-2-15,0 0-2 16,0 0-5-16,0 0-4 15,0 10 1-15,0 16 8 16,3 2 2-16,0 4-2 16,1-1 0-16,2 1 0 15,7-1-1-15,6-3 2 16,-1 1-1-16,11-6 0 0,-1-2 0 16,2-2 0-1,-5 1 0-15,0 0 0 0,-9 1-1 16,-7-4 3-16,-5-3-4 15,-4-3 2-15,0-5-6 16,0 0 5-16,-4-4-4 16,-24-2 5-16,-10 0 4 15,-6 0-4-15,-1 0-4 16,-3-5-33-16,3-4-55 16,12-2-81-16,3-9-65 15,11-6-102-15</inkml:trace>
  <inkml:trace contextRef="#ctx0" brushRef="#br0" timeOffset="181718">24281 4386 54 0,'0'0'85'0,"0"0"13"16,0 0 24-16,0 0-32 16,0 0-36-16,0 0-29 15,0 0-1-15,-5 0 7 16,2 0-12-16,0 0 32 0,0 0-26 15,3 0-15 1,0 0-4-16,0 0 4 0,0 0 8 16,0 0 16-16,0 0 19 15,0 0 2-15,0-10 8 16,3-4-17-16,13-2-27 16,7-7 6-16,2 3 3 15,-3-3-3-15,4 0-2 16,-8 0 6-16,1-5-5 15,0 1-1-15,-3 5 2 16,-5 2-14-16,-8 8 10 16,-3 7 3-16,0-1 4 15,0 6-5-15,0 0-9 16,0 0-14-16,-11 0-6 16,-14 0 6-16,-10 20 1 0,7 9-1 15,3-4-1-15,9 4 1 16,5 0-4-16,6-4 0 15,5-5 2-15,0-2 1 16,0-4-1-16,0-6-6 16,22 1 6-16,7-1 1 15,2 1-2-15,-1-6 0 16,-8-1 3-16,-3 2 0 16,-10-2 0-16,1-2 0 15,-4 0 0-15,-6 6-1 16,0-6 0-16,0 6 1 15,0 2-6-15,0 12 2 0,0 9 4 16,0 8 0 0,0 3 0-16,0-3 2 0,0-3-1 15,0-5-1-15,0-7 0 16,6-6 1-16,23-5 0 16,5-6 4-16,18-5 3 15,11 0 1-15,6-11 7 16,5-20 1-16,-2-10-3 15,-7-5 4-15,-5-7 2 16,-7-8 4-16,-5-2-4 16,-13 1-4-16,-13 8 4 15,-15 11-7-15,-7 11 3 16,0 11-1-16,-4 10-9 16,-11 6-4-16,-4 5-2 15,0 0-8-15,-3 0-3 0,3 5 6 16,8 24 3-1,6 6 0-15,5 2-4 0,0 6 5 16,0 2-3-16,22-1 0 16,16-2 0-16,6-5 4 15,-3-2-3-15,1-7 0 16,-13 1 3-16,-7-3-2 16,-10-10 0-16,-12 4 1 15,0-2-4-15,0-5 5 16,-34 3 2-16,-17-8-2 0,-10-8-2 15,-15 0-4 1,3 0-32-16,0 0-24 0,12 0-70 16,17-12-66-16,9-2-140 15</inkml:trace>
  <inkml:trace contextRef="#ctx0" brushRef="#br0" timeOffset="182596">20359 4940 430 0,'0'0'119'0,"0"0"-5"0,0 0 0 16,0 0-20-16,0 0-29 15,0 0-23-15,14-5-7 16,-1 5-15-16,12 0-3 16,16 0 7-16,31 0 2 15,43 0 19-15,53-7-10 16,55-7-23-16,54 6 2 16,34-3-12-1,22 1 3-15,20 10-2 0,-3-3 1 16,-1 3-3-16,-3 0-1 15,-16 0-2-15,-19 0 0 16,-31 0 2-16,-51 0 2 0,-51 0 0 16,-41 0-2-16,-32 0 0 15,-17 0 1-15,-11 0 1 16,-8 0-1-16,-6 0-1 16,-5 0-1-16,-4 0 1 15,-9-2 1-15,-13-3-1 16,-13 1 1-16,-13-1 2 15,-6-1-2-15,0-3 9 16,-22 1-10-16,-27-1-50 16,-10 7-89-16,-6-2-66 15,5 4-119-15</inkml:trace>
  <inkml:trace contextRef="#ctx0" brushRef="#br0" timeOffset="187965">20824 5503 745 0,'0'0'152'0,"0"0"-43"15,0 0 1-15,0 0 17 16,-6-154-28-16,6 142-35 0,0 4-26 15,0 8-11 1,0 0-17-16,16 20-10 0,6 40 0 16,3 26 2-16,6 16 19 15,-5 14-11-15,-6 1 0 16,-1-1 5-16,0-9-5 31,-1-16-6-31,-2-28-3 0,0-24 1 0,-7-19 1 16,-2-14-3-16,-4-3 4 15,-3-3 11-15,9 0 18 16,15-57 5-16,12-29-18 16,22-28-15-16,13-21-1 15,-2-5-3-15,-3-8 0 16,-5 10 2-16,-23 41-2 16,-13 40 0-16,-18 43-1 0,-7 14-1 15,0 3-16-15,0 40-32 16,0 31-7-16,0 29 10 15,0 14-38-15,0-3-19 16,0-13-58-16,0-18-74 16,0-15-48-16,15-20-143 15</inkml:trace>
  <inkml:trace contextRef="#ctx0" brushRef="#br0" timeOffset="189153">21687 6067 524 0,'0'0'175'15,"0"0"-30"-15,0 0-7 0,0 0-42 16,0 0-20-16,0 0-25 16,-78-140-4-16,51 134-4 15,2 6-10-15,0 0-17 16,-4 0-12-16,-2 30-2 16,-2 20-1-16,5 10 1 15,3 5 0-15,9-8-1 16,13-2-1-16,3-12 0 15,0-9 0-15,12-14-16 16,18-12-9-16,3-8 11 16,0 0 14-16,-1-28 4 15,-4-9 1-15,0-11 1 16,-1-4 7-16,-12 4 5 16,-2 4 5-16,-7 16-1 15,-2 11-8-15,-4 14 6 0,0 3 1 16,0 0-21-16,0 0-7 15,6 20-11-15,6 12 18 16,4-2 3-16,6-1-3 16,5-9 2-16,1-8 2 15,4-10-2-15,-4-2 1 16,10 0 1-16,4-28 2 16,-1-15-2-16,6-14 0 15,-6-12-1-15,-5-5 10 16,-11-8 17-16,-3-17-2 15,-3-9-10-15,-3-9-3 16,-3 11-3-16,-10 30 0 0,-3 23 1 16,0 34 6-16,0 11-6 15,0 8-13-15,-7 0-2 16,-8 25-8-16,-11 43 7 16,-5 32 2-16,-2 21 1 15,5 5 2-15,6-1 0 16,9-13-2-16,10-6 0 15,3-17 0-15,0-22-1 16,13-15-1-16,9-23 0 16,4-15 1-16,-1-14-2 15,4 0 3-15,5-9 6 16,7-28-3-16,8-12 0 16,-2-4-2-16,0-5 1 0,-12 9 0 15,-12 10-1-15,-10 1 1 16,-7 15 0-16,-3 9-2 15,-3 11 0-15,0 3 0 16,0 0-3-16,0 6-4 16,0 28-4-16,0 12 11 15,0 3 2-15,0-4-2 16,0-1 0-16,0-13 0 16,0-11-1-16,3-8 0 15,16-7 1-15,7-5 0 16,2 0 1-16,11-15 2 15,8-19 0-15,1-11-3 0,-11 2 1 16,-10 9-1 0,-15 11 0-16,-9 9 4 0,-3 8-4 15,0-1 3-15,0 7-3 16,0 0-1-16,0 0-6 16,0 27-2-16,0 10 7 15,10 3 3-15,3-5-1 16,5-10 1-16,5-11-1 15,5-11-1-15,5-3 1 16,11 0 2-16,3-28-1 16,0-12 0-16,2-9 1 15,-11-2 1-15,-7-6-3 16,-9-4 2-16,-6 1 4 0,-13 9-6 16,-3 8 4-1,0 17 6-15,0 14 1 0,-11 12-4 16,-13 12-7-16,-10 43-3 15,-10 24 3-15,3 10-2 16,8 0 4-16,20-12-3 16,13-17 1-16,10-18-4 15,32-10-3-15,5-15 0 16,4-11-10-16,-9-6-17 16,-14 0-35-16,-23-17-51 15,-5-6-152-15,-19-6-206 16</inkml:trace>
  <inkml:trace contextRef="#ctx0" brushRef="#br0" timeOffset="189584">19017 5775 561 0,'0'0'145'16,"0"0"-31"-16,0 0 12 16,0 0-7-16,0 0-49 15,0 0-13-15,-16-12-29 16,63 33-9-16,41 4 93 16,40-8-43-16,30-13-22 15,26-4-8-15,1-6-24 16,-19-12-4-16,-42 4-11 15,-55 11-2-15,-56 3-50 0,-26 0-67 16,-72 0-125 0,-42 26-298-16</inkml:trace>
  <inkml:trace contextRef="#ctx0" brushRef="#br0" timeOffset="192541">18133 8422 930 0,'0'0'149'0,"0"0"-16"15,0 0-11-15,0 0-26 16,0 0-22-16,0 0-30 16,0 0-20-16,0-100-7 15,0 100-12-15,0 20-5 16,0 32 0-16,0 22 0 0,0 18 11 15,0 5-3 1,0-3-6-16,0 3 6 0,0-11-2 16,0-4-3-16,0-9 1 15,0-22-3-15,0-14 1 16,0-20 0-16,3-14-2 16,1-3 2-16,-1 0 7 15,-3 0 1-15,3 0 6 16,-3-32 18-16,0-10 2 15,0-18-34-15,-13 3 7 16,-12 2-3-16,0 15-6 16,3 15 2-16,5 12-2 15,7 12-5-15,7 1 2 16,-3 0-8-16,6 14-3 16,0 23 9-16,0 12 4 15,0 1 0-15,9 2-3 16,26-3 1-16,10-7 1 0,9-1 1 15,1-16-2-15,5-11-4 16,9-10 3-16,8-4 4 16,3-13-1-16,-5-23 1 15,-8-7 0-15,-19-5 2 16,-23 8-2-16,-22 5-19 16,-3 9-16-16,-22 12-26 15,-29 6-44-15,-22 8-69 16,-19 2-142-16,-12 36-97 15</inkml:trace>
  <inkml:trace contextRef="#ctx0" brushRef="#br0" timeOffset="193284">16272 10298 580 0,'0'0'378'15,"0"0"-196"-15,0 0-49 16,0 0-28-16,0-152-3 0,0 149-23 16,0 3-44-1,0 0-21-15,0 0-11 0,0 0-3 16,0 35-14-16,0 22 0 15,0 21 14-15,0 7 5 16,0-5 2-16,0-5-4 16,0-10-2-16,0-14 0 15,0-11 0-15,0-17 1 16,0-11-2-16,3-10 2 16,0-2 2-16,-1 0 4 15,6-2 6-15,4-44 30 16,4-26-4-16,6-25-31 15,7-22-5-15,2-16-3 16,-1-17 2-16,1-19-2 0,1 5 1 16,-7 26-1-16,-6 40-1 15,-5 51 0-15,-8 32-1 16,-6 17 0-16,0 0-6 16,2 12-14-16,12 47-1 15,5 33 22-15,3 34-2 16,-3 9 4-16,-1-4-2 15,-2-8 0-15,3-24 2 16,-3-21-3-16,1-26 1 16,-6-29-1-16,0-21-7 15,-5-2 4-15,10-2 4 16,22-47 4-16,12-17 4 16,8-20-4-16,-4 0-2 0,-12 9 3 15,-14 12-5-15,-6 16 1 16,-12 23-1-16,-7 17 0 15,-3 9 0-15,0 15-14 16,0 45-10-16,0 26 16 16,0 14 7-16,0-6 2 15,0-7-1-15,6-16 0 16,7-6-2-16,-1-5-27 16,-2-14-49-16,3-6-45 15,-7-9-44-15,0-5-91 16,5-6-104-16</inkml:trace>
  <inkml:trace contextRef="#ctx0" brushRef="#br0" timeOffset="194159">17365 10481 450 0,'0'0'265'0,"0"0"-172"15,6-150 57-15,-6 111 17 16,0 4-79-16,-13 10 19 15,-12 7-46-15,-8 8-20 16,5 6-24-16,-7 4-8 16,1 0-8-16,-4 26-2 15,-1 17-2-15,7 6 3 16,4 8 1-16,12 0 0 0,16-5-1 16,0-9-1-16,6-11-4 15,39-22-3-15,11-10 4 16,2 0 4-16,-4-20 4 15,-10-8 0-15,-11 5 3 16,-14 3-5-16,-10 6 6 16,-6 2 0-16,-3 6 7 15,0 6 9-15,0 0 5 16,0 0-29-16,0 0-3 16,0 15-10-16,6 14 7 15,17 5 6 1,8-9 1-16,13-7 0 0,17-16 5 0,13-2-5 15,8-6 3-15,1-28-2 16,-4-5-1-16,-2-7 6 16,-17 3-6-16,-13-1 12 15,-11 7 25-15,-19 3 4 16,-6 3 1-16,-11 8-12 16,0 9-3-16,0 10 1 15,0 4 1-15,0 0-26 16,0 15-4-16,-14 39-17 15,-5 29 17-15,0 29 4 16,1 5-3-16,5 6 4 16,3 0-4-16,-2 0-1 15,-4 0 1-15,0-12-1 16,-3-16 0-16,10-36-2 16,-2-27 2-16,11-23 0 0,0-9 0 15,0 0 7 1,0 0 7-16,0-31 1 0,0-32 19 15,0-24-32-15,5-24-1 16,20-20 0-16,13-22-1 16,0-20 0-16,4 1-1 15,-8 15-1-15,-12 20 2 16,-9 34-2-16,-4 26-1 16,-5 31 0-16,-1 26-3 15,-3 14 3-15,0 6-10 16,3 0-8-16,16 0-6 15,9 26-8-15,14 8 16 0,9 9 16 16,-17 3-9-16,-7-6 0 16,-16-6-3-16,-11-3-4 15,0 1 3-15,0 3-14 16,-38 4-25-16,-12 5-36 16,-11 1-43-16,7 1-75 15,13-9-134-15,13-3-426 16</inkml:trace>
  <inkml:trace contextRef="#ctx0" brushRef="#br0" timeOffset="194416">16348 11307 753 0,'0'0'185'16,"0"0"-148"-16,0 0 50 15,0 0 56-15,0 0-16 16,0 0-90-16,242-52-11 16,100-30-8-16,64-19 3 15,4 4-15-15,-50 12-5 16,-88 22-1-16,-93 20-1 16,-81 20 1-16,-59 14-2 15,-39 9-31-15,-17 0-116 16,-78 32-33-16,-45 13-176 0</inkml:trace>
  <inkml:trace contextRef="#ctx0" brushRef="#br0" timeOffset="194641">16799 11434 217 0,'0'0'431'0,"-194"93"-302"16,155-67-20-16,30-18 27 15,12-8 23-15,83 0-72 16,60-31 1-16,73-38 22 15,48-16-59-15,13-7-17 16,-10 12-13-16,-29 9-15 16,-46 16-4-16,-52 14-2 15,-58 17 0-15,-43 10-5 16,-37 10-23-16,-5 4-63 16,-11 0-109-16,-28 18-44 15,-15 2-307-15</inkml:trace>
  <inkml:trace contextRef="#ctx0" brushRef="#br1" timeOffset="198850">8428 13203 280 0,'0'0'238'0,"0"0"-114"16,0 0 19-16,0 0-32 15,0 0-77-15,45-158 27 16,-36 112-14-16,4-5-3 16,-1-12-19-16,2 0 15 15,-9-2 9-15,-2 2 5 16,-3 5-30-16,0 14-2 15,-14 14 2-15,-19 13-3 16,-5 11-21-16,-9 6-2 16,-14 3-3-16,-8 40 5 15,-2 14 3-15,5 6-3 0,9 8-15 16,15 7 15-16,10 2 5 16,17 5-5-16,15-2-2 15,9-3 2-15,38 0-3 16,21 1 3-16,7-13-3 15,5 4 3-15,-7-1 0 16,-9-1 1-16,-17-14-1 16,-15 5 0-16,-18-8-2 15,-14-1 1-15,0-1 1 16,-17-7-2-16,-21-11 1 16,-6-2 0-16,-17-16 2 15,-9-4 24-15,-10-5-22 16,2-6 1-16,4 0-4 0,17-6-17 15,16-20-28-15,24-5-45 16,17-9 15-16,14-17-36 16,65-17-84-16,29-9-38 15,13 5-147-15</inkml:trace>
  <inkml:trace contextRef="#ctx0" brushRef="#br1" timeOffset="199113">8689 13485 147 0,'0'0'89'16,"0"0"-32"-16,0 0 41 15,0 0 17-15,0 0 17 0,0 0-29 16,153 60 8 0,-141-39-34-16,-5-7 0 0,2 17-2 15,-3 0-4-15,-6 7 11 16,0 8-23-16,0-3-20 16,0 2-8-16,-3 1-20 15,-6 5-5-15,-1 12-4 16,7-6 2-16,0-12-1 15,3-9-3-15,0-16-6 16,0-14-46-16,0-6-95 16,0 0 61-16,0-32 22 15,0-31-177-15,0-8-13 16,19-15-61-16</inkml:trace>
  <inkml:trace contextRef="#ctx0" brushRef="#br1" timeOffset="199407">8974 13494 144 0,'0'0'176'0,"0"0"-44"0,0 0-14 15,-8-151-17-15,-15 125-17 16,1 8 5-16,3 10-14 16,3 2-9-16,3 6-29 15,-3 0-33-15,4 0 5 16,-2 14-2-16,9 6-7 16,5 4-2-16,0-13 2 15,0 3 0-15,19-5 1 16,6-6 9-16,7-3-3 15,-7 0 8-15,-6-3-7 16,-7-17 11-16,-12 0 4 16,0-6 11-16,0 3-9 0,-15 6-25 15,-11 6-1-15,11 4-7 16,2 7-8-16,10 0-28 16,3 38-59-16,0 16-45 15,6 7-99-15,19-2-304 16</inkml:trace>
  <inkml:trace contextRef="#ctx0" brushRef="#br1" timeOffset="201174">9200 13909 541 0,'0'0'159'0,"0"0"-12"15,0 0 27 1,0 0-38-16,0 0-37 0,0 0-38 15,0 0-27-15,0 0-32 16,0 0-2-16,0 20-15 16,0 5 15-16,0 15 5 15,0-3 5-15,0-10-4 16,3-10-6-16,1-12 1 16,-1-1 2-16,0-4-3 15,3 0 9-15,-3 0-1 16,19-8 3-16,13-25-3 15,10-10 5-15,12 2-7 16,-8 5-2-16,-15 10-2 16,-9 12-2-16,-9 8-3 0,-9 0 3 15,-1 6 0-15,-3 0 0 16,3 0-7-16,4 0-7 16,2 20 7-16,4 6 4 15,-5 0 0-15,-3-3 3 16,6-2-1-16,-5-8 2 15,1-1 2-15,-7-7-3 16,3-5 0-16,0 0 3 16,-2 0 0-16,2 0 2 15,7 0-2-15,9-12 2 16,6-6-1-16,0-10 1 16,-9 10-3-16,-2 11-1 15,-7-4 2-15,-1 5-2 16,1 6-1-16,-1 0-6 0,7 0 2 15,0 0 2-15,-1 0-6 16,4 12 0-16,0-4 7 16,4 9 0-16,-4-12 1 15,0 2 0-15,3-7-3 16,7 0 2-16,5 0 1 16,8-25 4-16,-7-5-1 15,-6 2-2-15,-4 5 1 16,-8 3 1-16,-3 0-2 15,-9 3 1-15,-2 8 1 16,-3 4 2-16,0-1-1 16,0 0-2-16,0 6 6 15,0 0-4-15,0 0-4 0,0 0-4 16,0 0 1-16,0 0 1 16,0 0 1-16,0 0 1 15,0 0 4-15,0 0 5 16,0 0 7-16,0-3 7 15,0 3 4-15,0 0 1 16,0-3-5-16,0 3-10 16,0 0-6-16,0 0-3 15,0 0-2-15,0 0-1 16,0-2 2-16,0 2-3 16,0 0 4-16,0 0-3 15,0 0 1-15,0 0 0 16,0 0-1-16,0 0-1 0,0 0-2 15,0 0-3-15,0 0-2 16,0 5-11-16,0 35-3 16,-16 12 21-16,-9 19 3 15,2 15-1-15,-3 17-2 16,1 6 1-16,3 4 2 16,0 2-2-16,5-12 2 15,4-8-1-15,1-13-1 16,6-10-1-16,2-15 0 15,1-20 0-15,3-17 0 0,0-14 1 16,0-6 0 0,0 0 7-16,0-6 7 0,0-45-1 15,3-32-6 1,29-26-8-16,4-19 0 0,2-24 0 16,-7-14 2-16,-15-5-2 15,-4 11-1-15,-5 25 0 16,-1 18 0-16,11 31 1 15,5 18-3-15,0 25-3 16,-3 20-1-16,0 17-2 16,3 6-3-16,0 0-1 15,8 14 1-15,-8 32 0 16,-10 17 0-16,-12 8 5 16,0 10 5-16,0-10 1 15,-9-2-3-15,-7-12-6 0,-1-11-10 16,9-8-4-16,0-13-12 15,5-6 7-15,0-7-12 16,3-6 2-16,-3-6 7 16,3 0 4-16,0 0 19 15,0 0 9-15,0 0 6 16,9-18-6-16,30-21-8 16,9-19-4-16,8-5 12 15,2 0 1-15,-7-14 2 16,-4-6-2-16,-8 1 0 15,-7-7 4-15,-10 0 2 16,-10-5 14-16,-9 14 5 16,-3 11 9-16,0 20-13 15,-3 18 8-15,-9 17-4 0,2 11-15 16,1 3-11-16,-1 9-1 16,-9 48-11-16,-7 26 12 15,4 19 0-15,6 13 2 16,16-1-2-16,0-5 0 15,0-20 1-15,22-21 0 16,11-30-1-16,-2-16 1 16,1-10 2-16,9-12 0 15,4-9 5-15,2-25 2 16,-2-18-6-16,-14-2 3 16,-9-9-6-16,-8-5 1 0,-14 10-1 15,0 1 3-15,0 23-3 16,0 23 1-16,0 5 4 15,-3 6-6-15,-8 25-27 16,0 33 14-16,-3 25 13 16,6-6 0-16,8-3 2 15,0-17-2-15,2-11 2 16,21-9-2-16,2-5 0 16,7-12 0-16,5-12-6 15,12 4-18-15,-5-12-84 16,-6 0-43-16,-19 0-74 15,-19-15-264-15</inkml:trace>
  <inkml:trace contextRef="#ctx0" brushRef="#br1" timeOffset="201924">11894 12999 684 0,'0'0'188'0,"0"0"-63"16,0 0-5-16,0 0-21 16,0 0-21-16,0 0-24 15,-25-128-54-15,-14 182 4 16,-11 26-4-16,-10 29 14 16,8-1-9-16,18-1 0 15,15-5-4-15,9-13 1 16,10-6-1-16,0-17 0 15,38-24-2-15,20-16 1 16,5-18 0-16,6-8 1 0,2 0 2 16,-18-14 2-16,-7-17-2 15,-18 0 3-15,-12-4-4 16,-7 6 1-16,-6 1-1 16,1 5 0-16,-1 3-1 15,0 3-1-15,3-3-2 16,4 6-3-16,-1 2-6 15,-3 1 1-15,1 8 6 16,-4 3 1-16,0 0 5 16,0 0-4-16,-3 0-1 15,3 0-1-15,4 0 1 16,-1 0 0-16,8 0-1 16,8 0 4-16,0 32 6 0,0 19 0 15,-9 12 2 1,-13 21 5-16,0 26 3 0,-7 27 12 15,-24 18-5-15,-7 2 3 16,2-9-8-16,11-22-7 16,3-23-6-16,6-28 9 15,7-24-9-15,5-18 0 16,4-14-1-16,0-14-2 16,0-5-2-16,0 0 0 15,0 0-11-15,0 0-48 16,4-16-85-16,24-37-113 15,19-23-181-15</inkml:trace>
  <inkml:trace contextRef="#ctx0" brushRef="#br1" timeOffset="203492">12462 13794 573 0,'0'0'191'0,"0"0"-67"15,0-191-48-15,-6 128 43 16,-4 6-22-16,4 11 6 15,0 17-19-15,3 21-30 16,3 2-8-16,0 6-34 16,0 0-12-16,12 17-13 15,24 23 13-15,11 12 1 0,4 5 1 16,-6-1-2 0,-10 2-2-16,-16-1 2 0,-13-5 0 15,-6-12 0-15,0-6 0 16,0-14 0-1,0-6 0-15,0-14-5 0,-9 0 5 16,-7 0 4-16,0 0 9 16,2-25-8-16,14-18 0 15,3-17-3-15,43-11-2 16,14-5-5-16,7 2-7 16,-7 17-9-16,-16 23-19 15,-8 14-18-15,-17 20-23 16,-7 0-23-16,1 26 3 15,-4 8 1-15,1 9-42 16,2 0-49-16,12-4 27 0,1-7 80 16,3-6 81-1,-6-5 3-15,-3-10 23 0,-6-6 35 16,-4-5 17-16,-2 0 25 16,-1 0 37-16,0-24 1 15,1-9-90-15,-4 3 38 16,-3-8-18-16,0 4-19 15,0 10 5-15,-10-1 8 16,-18 7-22-16,-4 16-15 16,-10 2-23-16,1 0-2 15,-3 25 0-15,9 19 1 16,7 7 0-16,14 0-2 0,14-5 0 16,0-9 1-16,5-11 1 15,17-12-1 1,3-8 1-16,3-6-1 0,1 0 1 15,2 0 7-15,-1-9-3 16,-11-8-2-16,-4 11 1 16,-5-4-4-16,-7 10 5 15,-3 0-5-15,9 0-4 16,4 0-5-16,6 0 4 16,9 16 3-16,2-2 1 15,4-2 1-15,4-6 1 16,-3-6 0-16,1 0-1 15,-3-18 1-15,-6-8 7 16,-8-6-7-16,-7 1 5 16,-5 3-2-16,-7-2 9 0,0 11 14 15,0 12 13-15,0 7-2 16,0 0-20-16,0 0-18 16,0 26-17-16,-16 30 17 15,-6 21 5-15,-10 26 8 16,1 29-4-16,-8 22 2 15,1 17 4-15,0 1 2 16,-1-12-4-16,11-19-6 16,3-28-2-16,9-35-2 15,9-35-2-15,4-29 1 16,3-14 0-16,0 0 9 16,0-40 36-16,0-37-7 15,0-23-38-15,0-28 1 0,13-25-3 16,15-30-6-16,13-17 0 15,11 2-4-15,8 8 0 16,1 45-7-16,-1 41 10 16,-10 41 3-16,-1 20 0 15,-2 23-3-15,0 14 4 16,-6 6-8-16,-2 0 6 16,-4 20-1-16,-10 32-4 15,-9 16 3-15,-10 15 5 16,-6 1 0-16,0-10-1 15,-16-3 0-15,-15-14-3 16,-10-11-4-16,0-9-3 16,5-12-14-16,4-13-1 15,10-9 21-15,10-3 5 0,5 0 4 16,7 0-4-16,0 0 2 16,0 0-1-16,0 0-3 15,10 0-10-15,21-20-8 16,20-21 6-16,10-15 7 15,2-15 5-15,-8 2 4 16,-5-14 2-16,-6-11-2 16,-3-3 1-16,-5 2 4 15,-11 7-5-15,-12 9 6 16,-13 23 1-16,0 16 11 16,0 23 5-16,-6 5-6 15,-7 12-17-15,0 20-2 0,-7 37-7 16,6 24 9-16,0 7 4 15,8 9-4-15,6-2 2 16,-2-1-2-16,-3-11 0 16,5-17-2-16,0-29 2 15,0-11 0-15,0-26 1 16,0 0-1-16,27 0 5 16,4-38-1-16,7 1 4 15,3 3-7-15,-8 3-1 16,-8 7 1-16,-3 16 1 15,-3 3-4-15,6 5-2 16,-3 5-5-16,0 21 2 16,-6 11 0-16,1-3-3 0,-1 9-89 15,6-5-129-15,6-4-82 16,7-11-196-16</inkml:trace>
  <inkml:trace contextRef="#ctx0" brushRef="#br1" timeOffset="203942">14708 13686 225 0,'0'0'489'16,"0"0"-373"-16,0 0-27 15,0 0-7-15,0 0-41 0,0 0-3 16,162-83 5-16,-79 71-5 15,15-2-7-15,1 8-8 16,-22-5-3-16,-27 11-12 16,-25-6-3-16,-21 6-1 15,-4 0 4-15,0-9 6 16,0-2 41-16,-26-9-20 16,-15-9-34-16,-12 1-2 15,-8 5 2-15,4 0 2 16,18 12 0-16,17-1-2 15,19 12 3-15,3-6-4 16,0 6-4-16,9 0-2 0,35 18-3 16,17 13 9-1,4 9 2-15,1-3-2 0,-16 0 3 16,-9-2 3-16,-14 1-1 16,-12-4 1-16,-15 0-3 15,0-1-1-15,-20 1 1 16,-36 2-3-16,-20 3-27 15,-4-11-172-15,1-6-41 16,9 0-227-16</inkml:trace>
  <inkml:trace contextRef="#ctx0" brushRef="#br1" timeOffset="204751">16615 13131 702 0,'0'0'173'0,"0"0"-45"15,0 0-10-15,0 0-7 16,0 0-27-16,0 0-49 15,-3-83-35-15,-4 131 7 16,-5 33 4-16,-7 16 24 16,-11 3-25-16,-1 3 10 15,-4-9-5-15,0-11-5 16,4-11 0-16,6-15-6 16,11-20-1-16,11-23-2 15,3-8 3-15,0-6 4 0,0-20 18 16,6-37 43-16,22-26-53 15,18-20-14-15,-2-14 4 16,3-6-3-16,-8-9-2 16,-7 1 2-16,-7 13-3 15,-6 26 0-15,-7 30 3 16,-5 37-3-16,-7 15 0 16,0 10-3-16,9 10-8 15,10 41-1-15,6 31 7 16,8 33 3-16,-8 5 4 15,-3 15-1-15,-3-9-1 16,-3-4-3-16,1-16 2 0,2-27 1 16,-5-23 0-16,6-31-1 15,-7-16 1-15,-3-9 1 16,5 0 0-16,14-52 4 16,5-19 4-16,5-23-5 15,-7-9-1-15,-13-3-1 16,-7 0 3-16,-2 12-5 15,-4 17 1-15,-3 28-1 16,-3 29 0-16,0 20-2 16,0 0-27-16,0 31-67 15,0 27-4-15,0 13-9 16,0 4-135-16,0-4-81 0,3 0-195 16</inkml:trace>
  <inkml:trace contextRef="#ctx0" brushRef="#br1" timeOffset="205099">17297 13616 377 0,'0'0'199'16,"0"0"-63"-16,0 0-2 15,0 0-31-15,0 0-14 16,0 0-8-16,8-76-10 16,-8 76-37-16,0 0-34 15,-11 0-15-15,-5 31 15 16,-3 9 3-16,4 3-3 15,5-5 2-15,10 1 1 16,0-13-4-16,10-12 4 16,40-8 5-16,11-6 8 0,5-6 25 15,5-24 14-15,-21-5-1 16,-12-14-11-16,-19 3 0 16,-16-5-7-16,-3-1-19 15,-6 7-5-15,-32 8-12 16,-6 5 0-16,0 15-13 15,5 8 6-15,10 9-22 16,7 0-48-16,3 20-69 16,10 23-75-16,9-3-42 15,0-3-166-15</inkml:trace>
  <inkml:trace contextRef="#ctx0" brushRef="#br1" timeOffset="206911">18883 13324 851 0,'0'0'170'16,"0"0"-38"-16,0 0 1 16,0 0-41-16,0 0-62 15,0 0-30-15,6 76 4 16,-18 9 47-16,-20 16-23 15,-4-18-17-15,8 5-1 16,9-22 1-16,10-9-7 0,5-14 1 16,4-23-5-1,0-9 3-15,0-11-1 0,0 0 3 16,0-5 7-16,10-41 13 16,15-17-2-16,10-26-19 15,1-14 2-15,5-11-5 16,-7-14 0-16,-2-4-1 15,-1 3 1-15,-4 21 1 16,-12 31-1-16,-5 42-1 16,-7 32 0-16,-3 3-7 15,0 26-9-15,0 37 8 16,0 22 6-16,0 16 2 16,-19-1 0-16,7-9-2 0,5-2 2 15,7-24-1-15,0-21-4 16,0-19-7-16,2-20-1 15,15-5 4-15,12-5-8 16,15-35 17-16,17-14 3 16,-1-6-2-16,-4-9 5 15,-1-2-6-15,-8 14 2 16,-6 8-2-16,-17 20 1 16,-12 24-2-16,-7 5-1 15,-5 2-7-15,0 46-15 16,0 19 21-16,-3 13 0 15,-22 3 0-15,3-6-24 16,6-8-48-16,10-9-34 16,3-6-3-16,3-14-18 0,0-8 4 15,0-18-17-15,0-3 40 16,0-11 36-16,0 0 41 16,15-20 26-16,12-17 26 15,3 0 32-15,0-3 3 16,-5-3 16-16,0 4-5 15,-9 7-7-15,-2 6-10 16,-6 6 11-16,-8 14 4 16,0 6-6-16,0 0-64 15,0 14-17-15,0 29 17 16,-8 10 0-16,-9 3 10 16,7-10-7-16,4-15 1 0,6-5-1 15,0-15 0-15,0-8 1 16,16-3 3-16,6 0 7 15,9-3 3-15,5-22-5 16,-1-3-9-16,-7 0 2 16,-6 2-2-16,-9 13 6 15,-4-4 1-15,-9 8-1 16,0 3 22-16,0 6-14 16,0 0-17-16,0 0 0 15,0 0-20-15,0 12-6 16,0 14 26-16,0 0 6 15,11-1-4-15,5-15 1 16,6-6-3-16,3-4 2 0,10 0 3 16,12-14 3-1,5-22-5-15,1-11 3 0,-4-10 2 16,-12-6-7-16,-2-8 2 16,-13-9-1-16,-6-3 0 15,-13-2-1-15,-3 1 11 16,0 16-8-16,-6 16 9 15,-10 21 1-15,0 25 9 16,1 6-23-16,-11 31-11 16,-8 44 4-16,-2 22 7 15,7 6 0-15,14-3 3 16,15-9-5-16,0-8 3 0,22-7-1 16,31-26 4-1,18-11-2-15,6-15 2 0,-2-16 0 16,-1-8-4-16,-11 0 6 15,-9-32-2-15,-6-18 2 16,-7-13-2-16,-3-14 0 16,-16-9-1-16,-6-6-2 15,-13-5 2-15,-3 3 0 16,0 14 1-16,0 20 2 16,0 27 20-16,0 26 6 15,0 7-16-15,0 0-16 16,0 7-10-16,0 51-15 15,0 28 25-15,-3 24 0 0,-19-2 2 16,3-6-2-16,-3-5 2 16,6-10 0-16,10-10-2 15,-1-20 1 1,7-20-1-16,0-11 1 0,0-12-2 16,0-8 1-16,19-6-3 15,10 0 3-15,2-32-2 16,5-13-1-16,-8-18-22 15,-15-1-5-15,-13 8-25 16,0-2-10-16,-33 13 3 16,-11 13 18-16,-3 7 6 15,6 5 19-15,5 14 8 16,14 0-9-16,9 6 12 16,4 0-6-16,9 0 10 15,0 0-8-15,6 8 2 16,32 16 10-16,7-10 0 0,9-3 2 15,1-5 3-15,-5-6-3 16,1 0 0-16,-1 0 6 16,2 0 16-16,-8 0 8 15,-3 0 9-15,-10-6 4 16,-11 0-11-16,-4 1-4 16,-13 5-7-16,0 0-10 15,-3 0-5-15,0 0-8 16,0 11-8-16,0 29 8 15,0 14 5-15,-22 12 9 16,-1-3 1-16,4 0-10 0,13-6-2 16,6-17 0-1,0-3-1-15,0-11 3 0,20-14-5 16,2-6 6-16,6-6-6 16,-2 0-16-16,-8-12-69 15,-11-20-73-15,-7-13-82 16,0-12-136-16</inkml:trace>
  <inkml:trace contextRef="#ctx0" brushRef="#br1" timeOffset="207184">21071 13188 448 0,'0'0'186'0,"0"0"-81"0,0 0 22 16,0 0-36-16,0 0-34 15,0 0-4-15,0 0-32 16,-19-43-18-16,16 49 3 15,3 14 16-15,0-12-4 16,0 1 1-16,6 0 7 16,17-9-1-16,5 0 26 15,0 0 7-15,-5-9-18 16,-7-8-13-16,-13-9-3 16,-3 1-10-16,0 5-14 15,-22 2-3-15,-6 10-8 16,-8 8-37-16,8 0-105 15,3 14-82-15,15 18-201 16</inkml:trace>
  <inkml:trace contextRef="#ctx0" brushRef="#br1" timeOffset="207555">21507 13294 731 0,'0'0'212'16,"0"0"-82"-16,0 0 1 0,0 0-26 15,0 0-28 1,0 0-1-16,61-103-62 0,-61 103-14 15,-8 44-2-15,-23 15 2 16,-10 24 12-16,-5 3-12 16,10-1 7-16,9-2 1 15,12-3-8-15,15-14 0 16,0-3 0-16,37-17 3 16,37-15 5-16,33-19-8 15,30-12 0-15,12-14-4 16,-28-30-49-16,-44-13-87 15,-55-6-92-15,-22-14-181 16</inkml:trace>
  <inkml:trace contextRef="#ctx0" brushRef="#br1" timeOffset="208965">21554 13114 461 0,'0'0'226'15,"0"0"-57"-15,0 0-79 16,0 0-44-16,165-134 21 15,-54 108-28-15,14 8-6 16,-1 16-33-16,-22 2 4 16,-33 0-11-16,-34 29-24 15,-29 13-52-15,-6 10 7 16,-38 11-66-16,-34 8 11 0,-21 12 35 16,-3-5 58-16,8-10 32 15,21-17 0-15,23-19 6 16,15-7 19-16,20-13 20 15,6 0 35-15,3-4-8 16,0 3-15-16,22-8 31 16,38 0-4-16,26-3-27 15,19 0 13-15,5 0-24 16,5-11-5-16,-16-10-14 16,-11 4-9-16,-11 3 24 15,-23-3-12-15,-23 5-5 16,-18 10 17-16,-13 2-32 15,0-6 24-15,0 0 17 16,-10 0-25-16,-15 1-20 16,-10 5-2-16,-4 0 2 0,-5 5-10 15,3 33 10-15,-3 1 0 16,0 10 0-16,8-3 4 16,8-3-11-16,15-12 7 15,10-5 0-15,3-12-1 16,0-2 1-16,28-12 0 15,18 0 2-15,1 0-1 16,7-6 13-16,-1-25-14 16,-4-13 0-16,-2-9 17 15,0-16-16-15,2-14 1 0,-8-6 16 16,-13-14-9 0,-6-5 16-16,-11 2-21 0,-11 16-3 15,0 26 32-15,0 24-23 16,0 27 10-16,0 8 2 15,-5 5-22-15,-14 20-1 16,-18 49-24-16,-1 26 25 16,-6 21 4-16,20-1-4 15,12-7 0-15,12-7-5 16,0-18 14-16,9-12-13 16,29-22 4-16,4-15 0 15,2-17 5-15,2-17-5 16,1 0 0-16,3-6 15 15,1-25-8-15,0-15-7 16,-10 3 0-16,-6 3 1 0,-19 3 3 16,-10 11-4-1,-6 3 0-15,0 9 1 0,-16 8-1 16,-18 6-2-16,-10 0-6 16,-2 12 8-16,15 19-14 15,9 1 14-15,15-1-10 16,7-4 3-16,0-1-12 15,32-16 12-15,4-2 6 16,5-8 1-16,-7 0 3 16,1 0-3-16,-10 0 0 15,-6-11 6-15,-11 4-2 16,-5-1-4-16,-3 8 6 16,0 0-3-16,0 0 19 0,0 0-22 15,-8 8-10-15,-17 25 7 16,-13 21 2-16,-6 12 1 15,8 9 0-15,3 7 4 16,0 15 1-16,5 18-5 16,3 5 0-16,9 0 9 15,6-11-3-15,10-21-6 16,0-16 0-16,0-32 3 16,0-16 2-16,0-19-5 15,0-5 0-15,-15 0 24 16,-18 0-6-16,-14-31 2 15,-18-22-20-15,-1-4 6 0,3-11-13 16,13-4 3 0,17 4-20-16,30-1 21 0,3-2-15 15,61-12-17-15,37-6 10 16,26-8 4-16,12 2 18 16,7 7-2-16,0-8 5 15,-15 12-3-15,-27 9 3 16,-28 18 0-16,-29 6 0 15,-28 11 3-15,-16 8 4 16,0 3-7-16,0 16 4 16,-22-2 10-16,-13 15-14 15,-7 0 0-15,-5 26-6 16,-3 14 11-16,9 5-9 16,11 4 4-16,19-6 0 15,6 3-2-15,5-12 2 16,0-3 0-16,33-5 3 0,5-3 2 15,6-8-5-15,0-2 0 16,1 5-21-16,-4-7-89 16,-3 4-222-16,-3-4-126 15</inkml:trace>
  <inkml:trace contextRef="#ctx0" brushRef="#br1" timeOffset="209141">23934 13737 473 0,'0'0'346'0,"0"0"-213"16,0 0-41-16,0 0 22 0,0 0-21 16,-162 60-29-16,99-5 1 15,-2 4-52-15,-1 10-6 16,-1 6-7-16,1 2-5 16,-2-18-125-16,5-4-287 15</inkml:trace>
  <inkml:trace contextRef="#ctx0" brushRef="#br1" timeOffset="210000">24416 13203 546 0,'0'0'200'0,"0"0"-54"15,0 0-23-15,-47-155-5 16,37 132 2-16,4 5-33 15,0 16-20-15,6 2-30 16,-10 9-37-16,-5 42 0 16,-9 29 11-16,-7 2-10 15,9 2 19-15,6-13-15 16,7-19-5-16,2-15 1 16,7-19 5-16,0-13-2 0,0-5-4 15,0 0 0-15,0 0 26 16,0-37-15-16,3-26 20 15,20-14-31-15,8-18 0 16,11-5 7-16,2-5-7 16,7-4 0-16,2 15-2 15,-14 25 5-15,-10 32-4 16,-17 28 1-16,-12 9-1 16,7 0-7-16,5 32-7 15,1 30 12-15,4 22-10 16,-6 7 16-16,6 3-4 15,-1-5 1-15,6-5 0 16,0-13 0-16,0-20 0 0,-6-20 0 16,-4-19 1-1,-2-12 4-15,-7 0-5 0,14-6 12 16,5-51-10-16,13-20 21 16,6-18-23-16,-7-13 1 15,-4-1 10-15,-8 0-11 16,-3 3 0-16,-7 19-3 15,-5 26 12-15,-7 30-11 16,0 19 2-16,0 12-24 16,0 12 2-16,-3 45-63 15,-7 26 38-15,1 5-101 16,2 3-108-16,7-8-10 0,-3-8-89 16</inkml:trace>
  <inkml:trace contextRef="#ctx0" brushRef="#br1" timeOffset="210354">25026 13343 382 0,'0'0'200'15,"0"0"-10"-15,0 0-79 16,0 0 3-16,0 0-23 16,0 0-6-16,22-121 17 15,-22 121-62-15,0 0-40 16,0 0-3-16,0 38-14 15,-16 8 17-15,10 2 0 16,6 0 2-16,0-5 2 16,13-11-4-16,26-12 0 0,5-9 10 15,0-11-6-15,-3 0-1 16,-2-19 10-16,-14-13-11 16,-6-5 26-16,-16-9-3 15,-3-5 1-15,-3 2 1 16,-35 10-26-16,-4 1-2 15,1 18-2-15,3 8-10 16,16 12 11-16,6 0-35 16,4 12-97-16,9 22-26 15,3 8-70-15,9 4-79 0</inkml:trace>
  <inkml:trace contextRef="#ctx0" brushRef="#br1" timeOffset="211532">25601 13616 342 0,'0'0'351'0,"0"0"-215"16,0 0-29-16,102-151 15 16,-61 106-20-16,7-12-51 15,0 0 1-15,-7-1-40 16,-16 7 12-16,-12 13 6 15,-10 7-6-15,-3 17 6 16,0 8-12-16,0 6-14 0,0 0-4 16,0 0-18-1,0 23 4-15,-6 23 14 0,-4 12 4 16,7-5 4-16,3 4-8 16,0-2 0-16,0-10 2 15,0-13-2-15,0-1 0 16,0-11-5-16,0-8 2 15,0-10-7-15,0 1-26 16,0-3-16-16,-13 0 25 16,-15 0-15-16,0 0-5 15,6 0 28-15,14 0-7 16,8 0 25-16,0 0-1 0,8-5-12 16,33-12 9-16,15-3 5 15,21-12 0-15,-4-2 1 16,-9 3 7-16,-14-1-8 15,-15 1 16-15,-19 5 13 16,-10-3 30-16,-6 9 3 16,0 0-31-16,0 9 27 15,0 1-56-15,-9 5 10 16,2 5-12-16,4 0-4 16,0 0 3-16,-6 0-23 15,-1 26 24-15,1 6 1 16,2 5 3-16,7-6-5 15,0-2 1-15,19-6-2 0,13-9-8 16,4-8 6-16,0-6 4 16,3 0 18-16,2-14-18 15,-3-18 7-15,4-18-1 16,-1-6-3-16,-6-9 6 16,1-13-9-16,-8-4 0 15,-9-7 22-15,-3-1-19 16,-10 8 3-16,-6 25 8 15,0 20-3-15,0 23 18 16,0 14-29-16,-6 0-10 16,-19 45 5-16,-10 27-2 15,-4 16 7-15,17 7 0 16,16-12 7-16,6-9-8 16,6-14 1-16,29-16 0 0,2-13 0 15,5-17 5-15,3-9-5 16,-1-5 6-16,7-5 0 15,0-33 6-15,2-7-12 16,-4-12 1-16,-8-12 7 16,-6-3-6-16,-9-5-2 15,-7 3 4-15,-8 8-1 16,-8 21 6-16,-3 16-3 16,0 20-5-16,0 4 48 15,0 5-49-15,0 0-11 16,0 43 1-16,-22 28 0 15,-9 26 10-15,-7 12 0 16,-3 2 3-16,-14 17-7 0,-5 7 4 16,-6 11 0-16,-4 2 0 15,2 10 0-15,8-6-4 16,16-12-31-16,22-26-33 16,19-38 33-16,3-29-3 15,3-30 5-15,29-17 18 16,6-6 15-16,13-44 6 15,3-26 16-15,-7-21-11 16,-5 3 30-16,-14-10-26 16,-12 16-8-16,-13 11 4 15,-3 0-11-15,-15 14-2 16,-31 14-6-16,2 18-13 0,6 23 13 16,10 8-61-1,12 8-100-15,13 29-30 0,3-11-105 16</inkml:trace>
  <inkml:trace contextRef="#ctx0" brushRef="#br1" timeOffset="212268">27632 13460 783 0,'0'0'169'0,"0"0"-130"0,0 0 11 15,0 0 62-15,0 0-68 16,79-166 13-16,-18 109-37 16,14-9-19-16,1-9 15 15,-5-4-12-15,-18-10-3 16,-15 0 10-16,-16-5 0 15,-19-3 12-15,-3 17-11 16,0 17-9-16,-19 23 22 16,0 20-16-16,4 14-8 15,-11 6-2-15,-11 34-4 16,-20 38 3-16,-17 25 2 16,2 20 0-16,4 9 1 0,15 3-1 15,15 2 0-15,18-14-5 16,20-16 15-16,0-27-14 15,6-26 4-15,24-19-3 16,1-23-6-16,7-6 9 16,9 0 0-16,14-6 18 15,-1-25-14-15,-3-1-1 16,-5 1-3-16,-15 5 1 16,-5 6 1-16,-13 3-2 15,-10 12 0-15,-4 5-1 16,1 0 1-16,2 0-9 15,6 2-11-15,2 21 6 16,0 0 12-16,-1 3-9 0,4-7 11 16,3-4-3-1,0-4 5-15,8-5-2 0,-2-6 1 16,4 0 4-16,2 0 10 16,-2-20-15-16,1-11 0 15,-5-1 17-15,-9-8-15 16,-13 3 5-16,-6-9 1 15,-3 2-5-15,-32 8-6 16,-13 10-3-16,1 6 0 16,6 15 0-16,9 5-40 15,7 5-33-15,8 35-7 16,14 10-17-16,3 3-32 16,0 4-42-16,0-8-43 15,22-12-121-15</inkml:trace>
  <inkml:trace contextRef="#ctx0" brushRef="#br1" timeOffset="213220">28445 13463 176 0,'0'0'227'16,"0"0"-90"-16,0 0 10 16,0 0-18-16,0 0-26 15,0 0-28-15,108-86-9 16,-108 83 0-16,0 3-23 16,0 0-37-16,0 0-6 15,0 0-17-15,0 8-12 16,0 21 29-16,0-3 0 15,0 0 11-15,13-12-11 16,2-6 2-16,4-4 12 16,7-4-8-16,8 0 4 0,4 0 27 15,1-18-12-15,-7-8 18 16,-10 7-18-16,-13-1-13 16,-9 2 30-16,0 7-33 15,0-3-9-15,-12 5-1 16,-14 3-14-16,1 6 3 15,-3 0-30-15,6 0-53 16,5 6-22-16,10 14-23 16,7 0 9-16,0-8 48 15,0 2-32-15,13-14 48 0,15 0 41 16,2 0 26 0,-2 0 40-16,-2 0 31 0,-4-18 7 15,1-2 33 1,-4 6-19-16,-10-9-9 0,1 7-10 15,-4 4-12-15,-6 1 1 16,0 11-35-16,0 0-6 16,0 0-8-16,0 0-13 15,0 0-27-15,0 5-5 16,0 21 24-16,0 5-11 16,22-5-47-16,3-6-6 15,10-3 35-15,4-11-5 16,2-6 34-16,-3 0 5 15,-7 0 6-15,-6-6 14 16,-6-11 21-16,-5 3 16 16,-9-4 25-16,0 10-23 15,-2 2 14-15,-3 6-4 0,0 0-41 16,0 0-18-16,0 0-7 16,0 32-31-16,-22 19 31 15,-14 26 17-15,-8 6 2 16,-5 12 0-16,-4 2 0 15,2 11 15-15,4 1-21 16,5 3-8-16,17-21 15 16,9-22-18-16,13-31-2 15,3-25 2-15,0-13-2 16,0 0 29-16,19-51 46 0,18-24-38 16,12-22-12-16,-2-18-22 15,-9-4-3-15,-2-10 0 16,-5-12 2-16,-15 8-7 15,-10 2 0-15,-6 16-1 16,0 32-8-16,-6 25 14 16,3 27 0-16,3 23-5 15,16 8-11-15,28 0-16 16,23 37 23-16,3 0 6 16,-3 11-10-16,-10 0 13 15,-20 5-7-15,-21-4 1 16,-16-4-8-16,0 7 7 15,-50-13-2-15,-16 4-9 16,-14-6 5-16,-2-5-107 16,5-6-111-16,3-5-5 0,17-8-141 15</inkml:trace>
  <inkml:trace contextRef="#ctx0" brushRef="#br1" timeOffset="217389">15579 11847 262 0,'0'0'27'16,"0"0"-8"-16,-200-171 12 15,114 119 4-15,-10 7-1 16,-17-1-1-16,-15 3-4 15,-8 0-10-15,-4 4-7 16,-3-2-2-16,-3-5 5 16,-4 0 8-16,1 7-11 15,0-7-5-15,-10 9-6 16,-3 8-1-16,-12 1 0 16,-11 4 0-16,-3 10-1 0,-15 1 1 15,-15 9 2-15,-15 4-2 16,-11 0-1-16,-7 0-6 15,3 6-3-15,4-3 5 16,-1-3 4-16,4 0 2 16,5 2-2-16,4 16 2 15,4-4-1-15,5 3 1 16,4 6-1-16,-4 0 1 16,5 8-2-16,2 7 1 15,-7 10-2-15,1 9 1 16,-1 9 1-16,5 11-1 15,15 12 2-15,19 6-4 16,24 7 3-16,23 4 0 0,19 5 4 16,20-2-4-16,9-9-2 15,13-3 2-15,9-5-2 16,4 0 2-16,6 5 0 16,3-3 0-16,0 9 4 15,2-6-3-15,2 6 3 16,3 3 0-16,6-7 2 15,3 5 2-15,2 4 9 16,11 1-1-16,12 0 5 16,4 5-5-16,9 0-5 15,0 6-2-15,0 1-2 16,19 1 2-16,9-7-7 16,5-6 6-16,3-15 4 0,10-3 6 15,1 3 0-15,14-5-2 16,15 6-11-16,13-4 4 15,21-8-9-15,24-9 8 16,23-7-7-16,13-17 3 16,15-1-4-16,15-12 4 15,9-3 1-15,14-2 1 16,8-1 3-16,5-5 2 16,3 0-2-16,5-9-1 15,16-9 3-15,14-1-4 16,15-7-5-16,16 0-2 15,3 0 4-15,10 0-3 16,2 5-1-16,-5 1 0 16,2 1 2-16,1 12-1 0,-1 6-1 15,4-5 1-15,-5 0-1 16,0-8-2-16,6-12 2 16,-1 0 2-16,6 0-2 15,3 0 0-15,-3-12 2 16,3 12-2-16,-11 0-3 15,0 0 2-15,3 0-3 16,-4 0 4-16,18 6 0 16,1-6-1-16,2 0-2 15,10 0 1-15,-11 6-3 0,-2-6 2 16,-15 5 1 0,-13-5 2-16,5 0-5 0,-16 0 0 15,5 6 5-15,-3-6-11 16,-10 9-5-16,0-4 1 15,-3 1 1-15,-9 8 3 16,-1-8-16-16,-4 0-20 16,-4 0 21-16,-11 2 14 15,-16 9 9-15,-15 3 3 16,-7-3-12-16,-6-2 8 16,6-9 4-16,7-1 8 15,5-5-8-15,11 0 2 16,2 0-1-16,-5 0 0 15,-5-5-1-15,-14-1-1 16,-14 0 1-16,-8 6 0 0,-5-6 0 16,1-8 0-16,10 2 4 15,8-13-2-15,24-1 4 16,17 0 3-16,14-5-3 16,4-6-6-16,-7 8-1 15,-27-8 1-15,-15 0 1 16,-21-2 0-16,-23-11 3 15,-23-7-2-15,-18 6-2 16,-16-12 2-16,-17 3 13 16,-8-2 4-16,-7-8-5 15,-4-7-9-15,2-6-1 16,-2 0-1-16,-9 0-1 0,-3 0-2 16,-9 9 0-1,-13 2 1-15,-7 1 6 0,-5-9 2 16,-14-3-1-1,3-8 2-15,-2-10-2 0,-7 4-2 16,-4-5 0-16,-5 1-4 16,-4-5 7-16,5-2-2 15,-5-1-3-15,-1 0-3 16,6 7 2-16,-8-1 0 16,-3 3-2-16,0 11 2 15,0 4 8-15,-36-2-1 16,-14 0-5-16,-10 0-2 15,-17-1-2-15,1-1 1 16,-1 0 1-16,2 4-3 16,4 2 0-16,-1 3 0 0,-8 2-6 15,-13-3-9-15,-14 8 12 16,-27 10-3-16,-31 11 8 16,-34 10-2-16,-37 5 0 15,-28 11-2-15,-16 0-1 16,-17 6 3-16,-2-4 0 15,7 3 0-15,-4 3-2 16,7 1 2-16,-3-3 1 16,-10 7-1-16,0-11 0 15,-6 7 2-15,-13 2 1 16,-7 1-3-16,-15 5 0 16,-15 4-1-16,-10 5 1 0,-8-6 1 15,4 6 0-15,7 0 2 16,32-6-1-16,15 1-2 15,20-10-5-15,21 4 3 16,-1-3 3-16,0 2-1 16,1 1 4-16,-4 2-3 15,-12 3-1-15,4 6 0 16,-10 0 0-16,4 0 0 16,3 0 0-16,-7 0 0 15,10 0 0-15,9 0 0 16,5 0 1-16,14 6 2 15,13-6-3-15,16 0 1 16,9 0-2-16,8 9-1 0,-5 5 2 16,1 1 1-1,10-5-1-15,11-1-1 0,24-9 0 16,18 0-6-16,23 0-95 16,15 0-38-16,-8 0-168 15</inkml:trace>
  <inkml:trace contextRef="#ctx0" brushRef="#br1" timeOffset="232066">8037 2039 400 0,'0'0'70'0,"0"0"34"16,0 0-34-1,0 0-29-15,0 0 28 0,-79-155-27 16,59 143-4-16,-2 4-8 15,-6 8-12-15,-4 0-4 16,-5 0-11-16,-4 22-2 16,0 16 4-16,5 2-3 15,11-3-1-15,12 6-1 16,10-6 0-16,3 1 1 16,0-1 0-16,12-3 0 15,29 0 3-15,14 1-3 16,5 1 0-16,3 1-1 15,1 1 1-15,-13-1 0 16,-12-3-2-16,-8-5 1 0,-18-3 0 16,-10-3 0-16,-3-3 0 15,0 2 0-15,-22-2 0 16,-14-2 0-16,-2-4-2 16,0-6 4-16,4-5-5 15,1-3-10-15,5 0-6 16,6 0-42-16,0-3-55 15,9-16-37-15,13-10-101 16</inkml:trace>
  <inkml:trace contextRef="#ctx0" brushRef="#br1" timeOffset="232682">8369 2313 206 0,'0'0'139'16,"0"0"-61"-16,0 0 0 16,0 0 11-16,0 0-34 15,0 0-22-15,72-29-16 16,-44 18-6-16,1 2-2 16,-6 0-1-16,-10 4 11 15,-10-1 11-15,-3-3-9 16,0-2 8-16,0-1-13 15,0 1-10-15,-8 2-5 0,-17 9 1 16,-3 0-2 0,-7 0-2-16,0 0 0 0,1 9-3 15,1 8-6-15,8 6 9 16,3 3 2-16,9 0 1 16,10 3-1-16,3-4 0 15,9 1 1-15,32 0 6 16,14-6-1-16,11-11 1 15,8-9 1-15,2 0-3 16,-7 0 3-16,-8-21-1 16,-17 1 6-16,-9-9 2 15,-12 3-6-15,-4-11 20 16,-6-3-6-16,-7-3-10 16,-6-2 1-16,0 7-2 15,0 4 4-15,0 11-10 0,-3 12 16 16,0 6-2-16,-1 5-20 15,-2 0-16-15,-3 25-8 16,-7 27 24-16,2 13 5 16,8 1-4-16,6-6 5 15,0-3-6-15,3-5 3 16,19-7-1-16,8-7 0 16,-2-4 2-16,0-17-4 15,-2-3 0-15,-3-11-37 16,-4-3-45-16,-8 0-43 15,-11-17-77-15,0-17-227 16</inkml:trace>
  <inkml:trace contextRef="#ctx0" brushRef="#br1" timeOffset="232865">8749 2344 156 0,'0'0'39'15,"0"0"-29"-15,0 0 22 16,0 0 75-16,0 0-16 15,206 0-41-15,-123 0-24 16,-7 0-11-16,-9 0-7 16,-16 8-6-16,-20 4-2 15,-15 3-4-15,-16 8-49 16,-16 3-201-16</inkml:trace>
  <inkml:trace contextRef="#ctx0" brushRef="#br1" timeOffset="233110">7863 2879 312 0,'0'0'122'0,"0"0"-58"16,0 0-28-16,0 0 4 15,238-29 50-15,-63 4 6 16,25-1-42-16,7-3-26 15,-20 6-6-15,-28 9-14 16,-41 11-6-16,-46 3-1 0,-34 0-1 16,-27 0-12-16,-11 17-64 15,-42 6-180-15,-45 6 84 16</inkml:trace>
  <inkml:trace contextRef="#ctx0" brushRef="#br1" timeOffset="233291">8229 2938 14 0,'0'0'120'16,"0"0"-12"-16,0 0 2 16,0 0-45-16,0 0-41 15,0 0 22-15,104 6 82 16,32-8-12-16,23-18-75 0,6 0-10 16,-15 11-20-1,-29 9-8-15,-38 0-3 0,-42 9-62 16,-41 5-443-16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13-06-2022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4"/>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8"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158068-7E1F-4B26-8461-C73B0177DC30}" type="datetimeFigureOut">
              <a:rPr lang="en-IN" smtClean="0"/>
              <a:t>13-06-2022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A28B5A-D7C6-455C-B392-DFFE24CC64F4}" type="slidenum">
              <a:rPr lang="en-IN" smtClean="0"/>
              <a:t>‹#›</a:t>
            </a:fld>
            <a:endParaRPr lang="en-IN"/>
          </a:p>
        </p:txBody>
      </p:sp>
      <p:pic>
        <p:nvPicPr>
          <p:cNvPr id="14" name="Picture 13">
            <a:extLst>
              <a:ext uri="{FF2B5EF4-FFF2-40B4-BE49-F238E27FC236}">
                <a16:creationId xmlns:a16="http://schemas.microsoft.com/office/drawing/2014/main" id="{6C5E6D28-0C71-4637-AB4F-B0EF7627062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5787973"/>
            <a:ext cx="2494838" cy="8416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158068-7E1F-4B26-8461-C73B0177DC30}" type="datetimeFigureOut">
              <a:rPr lang="en-IN" smtClean="0"/>
              <a:t>13-06-2022</a:t>
            </a:fld>
            <a:endParaRPr lang="en-IN"/>
          </a:p>
        </p:txBody>
      </p:sp>
      <p:sp>
        <p:nvSpPr>
          <p:cNvPr id="6" name="Footer Placeholder 5"/>
          <p:cNvSpPr>
            <a:spLocks noGrp="1"/>
          </p:cNvSpPr>
          <p:nvPr>
            <p:ph type="ftr" sz="quarter" idx="11"/>
          </p:nvPr>
        </p:nvSpPr>
        <p:spPr>
          <a:xfrm>
            <a:off x="5840098" y="6407947"/>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A28B5A-D7C6-455C-B392-DFFE24CC64F4}" type="slidenum">
              <a:rPr lang="en-IN" smtClean="0"/>
              <a:t>‹#›</a:t>
            </a:fld>
            <a:endParaRPr lang="en-IN"/>
          </a:p>
        </p:txBody>
      </p:sp>
      <p:sp>
        <p:nvSpPr>
          <p:cNvPr id="2" name="Title 1"/>
          <p:cNvSpPr>
            <a:spLocks noGrp="1"/>
          </p:cNvSpPr>
          <p:nvPr>
            <p:ph type="title"/>
          </p:nvPr>
        </p:nvSpPr>
        <p:spPr>
          <a:xfrm>
            <a:off x="304801"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2"/>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3"/>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13-06-2022</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01401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0956"/>
            <a:ext cx="10972800" cy="4525963"/>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C158068-7E1F-4B26-8461-C73B0177DC30}"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extLst>
      <p:ext uri="{BB962C8B-B14F-4D97-AF65-F5344CB8AC3E}">
        <p14:creationId xmlns:p14="http://schemas.microsoft.com/office/powerpoint/2010/main" val="251112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158068-7E1F-4B26-8461-C73B0177DC30}"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158068-7E1F-4B26-8461-C73B0177DC30}"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14442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158068-7E1F-4B26-8461-C73B0177DC30}"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158068-7E1F-4B26-8461-C73B0177DC30}" type="datetimeFigureOut">
              <a:rPr lang="en-IN" smtClean="0"/>
              <a:t>13-06-2022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8B5A-D7C6-455C-B392-DFFE24CC64F4}"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8068-7E1F-4B26-8461-C73B0177DC30}" type="datetimeFigureOut">
              <a:rPr lang="en-IN" smtClean="0"/>
              <a:t>13-06-2022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158068-7E1F-4B26-8461-C73B0177DC30}"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609600" y="1481331"/>
            <a:ext cx="109728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6/13/2022</a:t>
            </a:fld>
            <a:endParaRPr lang="en-US" dirty="0"/>
          </a:p>
        </p:txBody>
      </p:sp>
      <p:sp>
        <p:nvSpPr>
          <p:cNvPr id="22" name="Footer Placeholder 21"/>
          <p:cNvSpPr>
            <a:spLocks noGrp="1"/>
          </p:cNvSpPr>
          <p:nvPr>
            <p:ph type="ftr" sz="quarter" idx="3"/>
          </p:nvPr>
        </p:nvSpPr>
        <p:spPr>
          <a:xfrm>
            <a:off x="5840098" y="6407947"/>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7"/>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pic>
        <p:nvPicPr>
          <p:cNvPr id="11" name="Picture 10">
            <a:extLst>
              <a:ext uri="{FF2B5EF4-FFF2-40B4-BE49-F238E27FC236}">
                <a16:creationId xmlns:a16="http://schemas.microsoft.com/office/drawing/2014/main" id="{2596FCA9-F259-43A3-A119-93721D2D2E2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59928" y="0"/>
            <a:ext cx="1532072" cy="493627"/>
          </a:xfrm>
          <a:prstGeom prst="rect">
            <a:avLst/>
          </a:prstGeom>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49"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50" r:id="rId13"/>
    <p:sldLayoutId id="2147483751" r:id="rId14"/>
  </p:sldLayoutIdLst>
  <p:txStyles>
    <p:titleStyle>
      <a:lvl1pPr algn="l" rtl="0" eaLnBrk="1" latinLnBrk="0" hangingPunct="1">
        <a:spcBef>
          <a:spcPct val="0"/>
        </a:spcBef>
        <a:buNone/>
        <a:defRPr kumimoji="0" sz="4400" b="1" kern="1200">
          <a:solidFill>
            <a:schemeClr val="tx1"/>
          </a:solidFill>
          <a:effectLst>
            <a:outerShdw blurRad="31750" dist="25400" dir="5400000" algn="tl" rotWithShape="0">
              <a:srgbClr val="000000">
                <a:alpha val="25000"/>
              </a:srgbClr>
            </a:outerShdw>
          </a:effectLst>
          <a:latin typeface="Arial Black"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800" kern="1200">
          <a:solidFill>
            <a:schemeClr val="tx1"/>
          </a:solidFill>
          <a:latin typeface="Arial "/>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3" Type="http://schemas.openxmlformats.org/officeDocument/2006/relationships/customXml" Target="../ink/ink27.xml"/><Relationship Id="rId18" Type="http://schemas.openxmlformats.org/officeDocument/2006/relationships/image" Target="../media/image47.emf"/><Relationship Id="rId26" Type="http://schemas.openxmlformats.org/officeDocument/2006/relationships/image" Target="../media/image51.emf"/><Relationship Id="rId39" Type="http://schemas.openxmlformats.org/officeDocument/2006/relationships/customXml" Target="../ink/ink40.xml"/><Relationship Id="rId21" Type="http://schemas.openxmlformats.org/officeDocument/2006/relationships/customXml" Target="../ink/ink31.xml"/><Relationship Id="rId34" Type="http://schemas.openxmlformats.org/officeDocument/2006/relationships/image" Target="../media/image55.emf"/><Relationship Id="rId42" Type="http://schemas.openxmlformats.org/officeDocument/2006/relationships/image" Target="../media/image59.emf"/><Relationship Id="rId7" Type="http://schemas.openxmlformats.org/officeDocument/2006/relationships/customXml" Target="../ink/ink24.xml"/><Relationship Id="rId2" Type="http://schemas.openxmlformats.org/officeDocument/2006/relationships/image" Target="../media/image5.png"/><Relationship Id="rId16" Type="http://schemas.openxmlformats.org/officeDocument/2006/relationships/image" Target="../media/image46.emf"/><Relationship Id="rId29" Type="http://schemas.openxmlformats.org/officeDocument/2006/relationships/customXml" Target="../ink/ink35.xml"/><Relationship Id="rId1" Type="http://schemas.openxmlformats.org/officeDocument/2006/relationships/slideLayout" Target="../slideLayouts/slideLayout3.xml"/><Relationship Id="rId6" Type="http://schemas.openxmlformats.org/officeDocument/2006/relationships/image" Target="../media/image41.emf"/><Relationship Id="rId11" Type="http://schemas.openxmlformats.org/officeDocument/2006/relationships/customXml" Target="../ink/ink26.xml"/><Relationship Id="rId24" Type="http://schemas.openxmlformats.org/officeDocument/2006/relationships/image" Target="../media/image50.emf"/><Relationship Id="rId32" Type="http://schemas.openxmlformats.org/officeDocument/2006/relationships/image" Target="../media/image54.emf"/><Relationship Id="rId37" Type="http://schemas.openxmlformats.org/officeDocument/2006/relationships/customXml" Target="../ink/ink39.xml"/><Relationship Id="rId40" Type="http://schemas.openxmlformats.org/officeDocument/2006/relationships/image" Target="../media/image58.emf"/><Relationship Id="rId45" Type="http://schemas.openxmlformats.org/officeDocument/2006/relationships/customXml" Target="../ink/ink43.xml"/><Relationship Id="rId5" Type="http://schemas.openxmlformats.org/officeDocument/2006/relationships/customXml" Target="../ink/ink23.xml"/><Relationship Id="rId15" Type="http://schemas.openxmlformats.org/officeDocument/2006/relationships/customXml" Target="../ink/ink28.xml"/><Relationship Id="rId23" Type="http://schemas.openxmlformats.org/officeDocument/2006/relationships/customXml" Target="../ink/ink32.xml"/><Relationship Id="rId28" Type="http://schemas.openxmlformats.org/officeDocument/2006/relationships/image" Target="../media/image52.emf"/><Relationship Id="rId36" Type="http://schemas.openxmlformats.org/officeDocument/2006/relationships/image" Target="../media/image56.emf"/><Relationship Id="rId10" Type="http://schemas.openxmlformats.org/officeDocument/2006/relationships/image" Target="../media/image43.emf"/><Relationship Id="rId19" Type="http://schemas.openxmlformats.org/officeDocument/2006/relationships/customXml" Target="../ink/ink30.xml"/><Relationship Id="rId31" Type="http://schemas.openxmlformats.org/officeDocument/2006/relationships/customXml" Target="../ink/ink36.xml"/><Relationship Id="rId44" Type="http://schemas.openxmlformats.org/officeDocument/2006/relationships/image" Target="../media/image60.emf"/><Relationship Id="rId4" Type="http://schemas.openxmlformats.org/officeDocument/2006/relationships/image" Target="../media/image40.emf"/><Relationship Id="rId9" Type="http://schemas.openxmlformats.org/officeDocument/2006/relationships/customXml" Target="../ink/ink25.xml"/><Relationship Id="rId14" Type="http://schemas.openxmlformats.org/officeDocument/2006/relationships/image" Target="../media/image45.emf"/><Relationship Id="rId22" Type="http://schemas.openxmlformats.org/officeDocument/2006/relationships/image" Target="../media/image49.emf"/><Relationship Id="rId27" Type="http://schemas.openxmlformats.org/officeDocument/2006/relationships/customXml" Target="../ink/ink34.xml"/><Relationship Id="rId30" Type="http://schemas.openxmlformats.org/officeDocument/2006/relationships/image" Target="../media/image53.emf"/><Relationship Id="rId35" Type="http://schemas.openxmlformats.org/officeDocument/2006/relationships/customXml" Target="../ink/ink38.xml"/><Relationship Id="rId43" Type="http://schemas.openxmlformats.org/officeDocument/2006/relationships/customXml" Target="../ink/ink42.xml"/><Relationship Id="rId8" Type="http://schemas.openxmlformats.org/officeDocument/2006/relationships/image" Target="../media/image42.emf"/><Relationship Id="rId3" Type="http://schemas.openxmlformats.org/officeDocument/2006/relationships/customXml" Target="../ink/ink22.xml"/><Relationship Id="rId12" Type="http://schemas.openxmlformats.org/officeDocument/2006/relationships/image" Target="../media/image44.emf"/><Relationship Id="rId17" Type="http://schemas.openxmlformats.org/officeDocument/2006/relationships/customXml" Target="../ink/ink29.xml"/><Relationship Id="rId25" Type="http://schemas.openxmlformats.org/officeDocument/2006/relationships/customXml" Target="../ink/ink33.xml"/><Relationship Id="rId33" Type="http://schemas.openxmlformats.org/officeDocument/2006/relationships/customXml" Target="../ink/ink37.xml"/><Relationship Id="rId38" Type="http://schemas.openxmlformats.org/officeDocument/2006/relationships/image" Target="../media/image57.emf"/><Relationship Id="rId46" Type="http://schemas.openxmlformats.org/officeDocument/2006/relationships/image" Target="../media/image61.emf"/><Relationship Id="rId20" Type="http://schemas.openxmlformats.org/officeDocument/2006/relationships/image" Target="../media/image48.emf"/><Relationship Id="rId41" Type="http://schemas.openxmlformats.org/officeDocument/2006/relationships/customXml" Target="../ink/ink4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5" Type="http://schemas.openxmlformats.org/officeDocument/2006/relationships/image" Target="../media/image65.pn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4.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13" Type="http://schemas.openxmlformats.org/officeDocument/2006/relationships/customXml" Target="../ink/ink49.xml"/><Relationship Id="rId18" Type="http://schemas.openxmlformats.org/officeDocument/2006/relationships/image" Target="../media/image80.emf"/><Relationship Id="rId26" Type="http://schemas.openxmlformats.org/officeDocument/2006/relationships/image" Target="../media/image84.emf"/><Relationship Id="rId3" Type="http://schemas.openxmlformats.org/officeDocument/2006/relationships/image" Target="../media/image73.emf"/><Relationship Id="rId21" Type="http://schemas.openxmlformats.org/officeDocument/2006/relationships/customXml" Target="../ink/ink53.xml"/><Relationship Id="rId34" Type="http://schemas.openxmlformats.org/officeDocument/2006/relationships/image" Target="../media/image88.emf"/><Relationship Id="rId7" Type="http://schemas.openxmlformats.org/officeDocument/2006/relationships/customXml" Target="../ink/ink46.xml"/><Relationship Id="rId12" Type="http://schemas.openxmlformats.org/officeDocument/2006/relationships/image" Target="../media/image77.emf"/><Relationship Id="rId17" Type="http://schemas.openxmlformats.org/officeDocument/2006/relationships/customXml" Target="../ink/ink51.xml"/><Relationship Id="rId25" Type="http://schemas.openxmlformats.org/officeDocument/2006/relationships/customXml" Target="../ink/ink55.xml"/><Relationship Id="rId33" Type="http://schemas.openxmlformats.org/officeDocument/2006/relationships/customXml" Target="../ink/ink59.xml"/><Relationship Id="rId2" Type="http://schemas.openxmlformats.org/officeDocument/2006/relationships/customXml" Target="../ink/ink44.xml"/><Relationship Id="rId16" Type="http://schemas.openxmlformats.org/officeDocument/2006/relationships/image" Target="../media/image79.emf"/><Relationship Id="rId20" Type="http://schemas.openxmlformats.org/officeDocument/2006/relationships/image" Target="../media/image81.emf"/><Relationship Id="rId29" Type="http://schemas.openxmlformats.org/officeDocument/2006/relationships/customXml" Target="../ink/ink57.xml"/><Relationship Id="rId1" Type="http://schemas.openxmlformats.org/officeDocument/2006/relationships/slideLayout" Target="../slideLayouts/slideLayout3.xml"/><Relationship Id="rId6" Type="http://schemas.openxmlformats.org/officeDocument/2006/relationships/image" Target="../media/image74.emf"/><Relationship Id="rId11" Type="http://schemas.openxmlformats.org/officeDocument/2006/relationships/customXml" Target="../ink/ink48.xml"/><Relationship Id="rId24" Type="http://schemas.openxmlformats.org/officeDocument/2006/relationships/image" Target="../media/image83.emf"/><Relationship Id="rId32" Type="http://schemas.openxmlformats.org/officeDocument/2006/relationships/image" Target="../media/image87.emf"/><Relationship Id="rId5" Type="http://schemas.openxmlformats.org/officeDocument/2006/relationships/customXml" Target="../ink/ink45.xml"/><Relationship Id="rId15" Type="http://schemas.openxmlformats.org/officeDocument/2006/relationships/customXml" Target="../ink/ink50.xml"/><Relationship Id="rId23" Type="http://schemas.openxmlformats.org/officeDocument/2006/relationships/customXml" Target="../ink/ink54.xml"/><Relationship Id="rId28" Type="http://schemas.openxmlformats.org/officeDocument/2006/relationships/image" Target="../media/image85.emf"/><Relationship Id="rId10" Type="http://schemas.openxmlformats.org/officeDocument/2006/relationships/image" Target="../media/image76.emf"/><Relationship Id="rId19" Type="http://schemas.openxmlformats.org/officeDocument/2006/relationships/customXml" Target="../ink/ink52.xml"/><Relationship Id="rId31" Type="http://schemas.openxmlformats.org/officeDocument/2006/relationships/customXml" Target="../ink/ink58.xml"/><Relationship Id="rId4" Type="http://schemas.openxmlformats.org/officeDocument/2006/relationships/image" Target="../media/image5.png"/><Relationship Id="rId9" Type="http://schemas.openxmlformats.org/officeDocument/2006/relationships/customXml" Target="../ink/ink47.xml"/><Relationship Id="rId14" Type="http://schemas.openxmlformats.org/officeDocument/2006/relationships/image" Target="../media/image78.emf"/><Relationship Id="rId22" Type="http://schemas.openxmlformats.org/officeDocument/2006/relationships/image" Target="../media/image82.emf"/><Relationship Id="rId27" Type="http://schemas.openxmlformats.org/officeDocument/2006/relationships/customXml" Target="../ink/ink56.xml"/><Relationship Id="rId30" Type="http://schemas.openxmlformats.org/officeDocument/2006/relationships/image" Target="../media/image86.emf"/><Relationship Id="rId8" Type="http://schemas.openxmlformats.org/officeDocument/2006/relationships/image" Target="../media/image75.emf"/></Relationships>
</file>

<file path=ppt/slides/_rels/slide21.xml.rels><?xml version="1.0" encoding="UTF-8" standalone="yes"?>
<Relationships xmlns="http://schemas.openxmlformats.org/package/2006/relationships"><Relationship Id="rId2" Type="http://schemas.openxmlformats.org/officeDocument/2006/relationships/hyperlink" Target="https://practice.geeksforgeeks.org/problems/number-of-provinces/1/"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emf"/><Relationship Id="rId18" Type="http://schemas.openxmlformats.org/officeDocument/2006/relationships/customXml" Target="../ink/ink8.xml"/><Relationship Id="rId3" Type="http://schemas.openxmlformats.org/officeDocument/2006/relationships/image" Target="../media/image5.png"/><Relationship Id="rId7" Type="http://schemas.openxmlformats.org/officeDocument/2006/relationships/image" Target="../media/image7.emf"/><Relationship Id="rId12" Type="http://schemas.openxmlformats.org/officeDocument/2006/relationships/customXml" Target="../ink/ink5.xml"/><Relationship Id="rId17" Type="http://schemas.openxmlformats.org/officeDocument/2006/relationships/image" Target="../media/image12.emf"/><Relationship Id="rId2" Type="http://schemas.openxmlformats.org/officeDocument/2006/relationships/slideLayout" Target="../slideLayouts/slideLayout3.xml"/><Relationship Id="rId16" Type="http://schemas.openxmlformats.org/officeDocument/2006/relationships/customXml" Target="../ink/ink7.xml"/><Relationship Id="rId1" Type="http://schemas.openxmlformats.org/officeDocument/2006/relationships/vmlDrawing" Target="../drawings/vmlDrawing1.vml"/><Relationship Id="rId6" Type="http://schemas.openxmlformats.org/officeDocument/2006/relationships/customXml" Target="../ink/ink2.xml"/><Relationship Id="rId11" Type="http://schemas.openxmlformats.org/officeDocument/2006/relationships/image" Target="../media/image9.emf"/><Relationship Id="rId5" Type="http://schemas.openxmlformats.org/officeDocument/2006/relationships/image" Target="../media/image6.emf"/><Relationship Id="rId15" Type="http://schemas.openxmlformats.org/officeDocument/2006/relationships/image" Target="../media/image11.emf"/><Relationship Id="rId10" Type="http://schemas.openxmlformats.org/officeDocument/2006/relationships/customXml" Target="../ink/ink4.xml"/><Relationship Id="rId19" Type="http://schemas.openxmlformats.org/officeDocument/2006/relationships/image" Target="../media/image13.emf"/><Relationship Id="rId4" Type="http://schemas.openxmlformats.org/officeDocument/2006/relationships/customXml" Target="../ink/ink1.xml"/><Relationship Id="rId9" Type="http://schemas.openxmlformats.org/officeDocument/2006/relationships/image" Target="../media/image8.emf"/><Relationship Id="rId14" Type="http://schemas.openxmlformats.org/officeDocument/2006/relationships/customXml" Target="../ink/ink6.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customXml" Target="../ink/ink9.xml"/><Relationship Id="rId1" Type="http://schemas.openxmlformats.org/officeDocument/2006/relationships/slideLayout" Target="../slideLayouts/slideLayout3.xml"/><Relationship Id="rId6" Type="http://schemas.openxmlformats.org/officeDocument/2006/relationships/customXml" Target="../ink/ink11.xml"/><Relationship Id="rId5" Type="http://schemas.openxmlformats.org/officeDocument/2006/relationships/image" Target="../media/image15.emf"/><Relationship Id="rId4" Type="http://schemas.openxmlformats.org/officeDocument/2006/relationships/customXml" Target="../ink/ink10.xml"/></Relationships>
</file>

<file path=ppt/slides/_rels/slide5.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customXml" Target="../ink/ink17.xml"/><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22.emf"/><Relationship Id="rId2" Type="http://schemas.openxmlformats.org/officeDocument/2006/relationships/image" Target="../media/image17.png"/><Relationship Id="rId16" Type="http://schemas.openxmlformats.org/officeDocument/2006/relationships/image" Target="../media/image24.emf"/><Relationship Id="rId1" Type="http://schemas.openxmlformats.org/officeDocument/2006/relationships/slideLayout" Target="../slideLayouts/slideLayout3.xml"/><Relationship Id="rId6" Type="http://schemas.openxmlformats.org/officeDocument/2006/relationships/image" Target="../media/image19.emf"/><Relationship Id="rId11" Type="http://schemas.openxmlformats.org/officeDocument/2006/relationships/customXml" Target="../ink/ink16.xml"/><Relationship Id="rId5" Type="http://schemas.openxmlformats.org/officeDocument/2006/relationships/customXml" Target="../ink/ink13.xml"/><Relationship Id="rId15" Type="http://schemas.openxmlformats.org/officeDocument/2006/relationships/customXml" Target="../ink/ink18.xml"/><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customXml" Target="../ink/ink15.xml"/><Relationship Id="rId14" Type="http://schemas.openxmlformats.org/officeDocument/2006/relationships/image" Target="../media/image23.emf"/></Relationships>
</file>

<file path=ppt/slides/_rels/slide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7.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27.emf"/><Relationship Id="rId5" Type="http://schemas.openxmlformats.org/officeDocument/2006/relationships/customXml" Target="../ink/ink21.xml"/><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5C507-AFC4-42FA-B956-D984B10D5665}"/>
              </a:ext>
            </a:extLst>
          </p:cNvPr>
          <p:cNvSpPr>
            <a:spLocks noGrp="1"/>
          </p:cNvSpPr>
          <p:nvPr>
            <p:ph type="ctrTitle"/>
          </p:nvPr>
        </p:nvSpPr>
        <p:spPr>
          <a:xfrm>
            <a:off x="623392" y="2400968"/>
            <a:ext cx="10945216" cy="1124043"/>
          </a:xfrm>
        </p:spPr>
        <p:txBody>
          <a:bodyPr lIns="121917" tIns="60958" rIns="121917" bIns="60958">
            <a:noAutofit/>
          </a:bodyPr>
          <a:lstStyle/>
          <a:p>
            <a:r>
              <a:rPr lang="en-IN" sz="6000" dirty="0">
                <a:solidFill>
                  <a:schemeClr val="tx1"/>
                </a:solidFill>
              </a:rPr>
              <a:t>Data Structures</a:t>
            </a:r>
          </a:p>
        </p:txBody>
      </p:sp>
    </p:spTree>
    <p:extLst>
      <p:ext uri="{BB962C8B-B14F-4D97-AF65-F5344CB8AC3E}">
        <p14:creationId xmlns:p14="http://schemas.microsoft.com/office/powerpoint/2010/main" val="37235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E3C6E-53A2-4D13-9D73-A7B86DC6537C}"/>
              </a:ext>
            </a:extLst>
          </p:cNvPr>
          <p:cNvSpPr txBox="1"/>
          <p:nvPr/>
        </p:nvSpPr>
        <p:spPr>
          <a:xfrm>
            <a:off x="1513808" y="914821"/>
            <a:ext cx="10156903" cy="461665"/>
          </a:xfrm>
          <a:prstGeom prst="rect">
            <a:avLst/>
          </a:prstGeom>
          <a:noFill/>
        </p:spPr>
        <p:txBody>
          <a:bodyPr wrap="square" rtlCol="0">
            <a:spAutoFit/>
          </a:bodyPr>
          <a:lstStyle/>
          <a:p>
            <a:pPr algn="ctr"/>
            <a:r>
              <a:rPr lang="en-US" sz="2400" b="1" dirty="0"/>
              <a:t>An Example (Continued)</a:t>
            </a:r>
          </a:p>
        </p:txBody>
      </p:sp>
      <p:pic>
        <p:nvPicPr>
          <p:cNvPr id="4098" name="Picture 2" descr="bfs8">
            <a:extLst>
              <a:ext uri="{FF2B5EF4-FFF2-40B4-BE49-F238E27FC236}">
                <a16:creationId xmlns:a16="http://schemas.microsoft.com/office/drawing/2014/main" id="{37FD8F6F-8027-48E5-AF56-09F0AF87F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63" y="1629000"/>
            <a:ext cx="287557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fs9">
            <a:extLst>
              <a:ext uri="{FF2B5EF4-FFF2-40B4-BE49-F238E27FC236}">
                <a16:creationId xmlns:a16="http://schemas.microsoft.com/office/drawing/2014/main" id="{4710E1AE-8DFC-42A0-8EC9-71F4733E4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636" y="1629000"/>
            <a:ext cx="2786039" cy="360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fs10">
            <a:extLst>
              <a:ext uri="{FF2B5EF4-FFF2-40B4-BE49-F238E27FC236}">
                <a16:creationId xmlns:a16="http://schemas.microsoft.com/office/drawing/2014/main" id="{0ED84026-6F08-416F-8139-B6FFA5614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671" y="1629000"/>
            <a:ext cx="2786039" cy="3600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bfs11">
            <a:extLst>
              <a:ext uri="{FF2B5EF4-FFF2-40B4-BE49-F238E27FC236}">
                <a16:creationId xmlns:a16="http://schemas.microsoft.com/office/drawing/2014/main" id="{ABEEE33C-DF17-4801-91D1-A60B80B3AE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1603" y="1629000"/>
            <a:ext cx="2810397" cy="3600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937AFA74-56C5-42B7-8617-3265005A99A0}"/>
              </a:ext>
            </a:extLst>
          </p:cNvPr>
          <p:cNvSpPr>
            <a:spLocks noGrp="1"/>
          </p:cNvSpPr>
          <p:nvPr>
            <p:ph type="title"/>
          </p:nvPr>
        </p:nvSpPr>
        <p:spPr>
          <a:xfrm>
            <a:off x="0" y="0"/>
            <a:ext cx="10972800" cy="830263"/>
          </a:xfrm>
        </p:spPr>
        <p:txBody>
          <a:bodyPr/>
          <a:lstStyle/>
          <a:p>
            <a:r>
              <a:rPr lang="en-IN" dirty="0"/>
              <a:t>Breadth First Search(BFS)</a:t>
            </a:r>
          </a:p>
        </p:txBody>
      </p:sp>
    </p:spTree>
    <p:extLst>
      <p:ext uri="{BB962C8B-B14F-4D97-AF65-F5344CB8AC3E}">
        <p14:creationId xmlns:p14="http://schemas.microsoft.com/office/powerpoint/2010/main" val="107921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13E962-BB4A-4F66-8E13-A44FA7D962D7}"/>
              </a:ext>
            </a:extLst>
          </p:cNvPr>
          <p:cNvSpPr txBox="1"/>
          <p:nvPr/>
        </p:nvSpPr>
        <p:spPr>
          <a:xfrm>
            <a:off x="1863032" y="808560"/>
            <a:ext cx="8465934" cy="461665"/>
          </a:xfrm>
          <a:prstGeom prst="rect">
            <a:avLst/>
          </a:prstGeom>
          <a:noFill/>
        </p:spPr>
        <p:txBody>
          <a:bodyPr wrap="square" rtlCol="0">
            <a:spAutoFit/>
          </a:bodyPr>
          <a:lstStyle/>
          <a:p>
            <a:pPr algn="ctr"/>
            <a:r>
              <a:rPr lang="en-US" sz="2400" b="1" dirty="0"/>
              <a:t>BFS Implementation using Visited Array</a:t>
            </a:r>
          </a:p>
        </p:txBody>
      </p:sp>
      <p:pic>
        <p:nvPicPr>
          <p:cNvPr id="2" name="Picture 1">
            <a:extLst>
              <a:ext uri="{FF2B5EF4-FFF2-40B4-BE49-F238E27FC236}">
                <a16:creationId xmlns:a16="http://schemas.microsoft.com/office/drawing/2014/main" id="{03773711-FC1D-49BD-AEC1-B4FF950FB5A1}"/>
              </a:ext>
            </a:extLst>
          </p:cNvPr>
          <p:cNvPicPr>
            <a:picLocks noChangeAspect="1"/>
          </p:cNvPicPr>
          <p:nvPr/>
        </p:nvPicPr>
        <p:blipFill>
          <a:blip r:embed="rId2"/>
          <a:stretch>
            <a:fillRect/>
          </a:stretch>
        </p:blipFill>
        <p:spPr>
          <a:xfrm>
            <a:off x="2900051" y="1270225"/>
            <a:ext cx="6391896" cy="5443709"/>
          </a:xfrm>
          <a:prstGeom prst="rect">
            <a:avLst/>
          </a:prstGeom>
        </p:spPr>
      </p:pic>
      <p:sp>
        <p:nvSpPr>
          <p:cNvPr id="3" name="Title 2">
            <a:extLst>
              <a:ext uri="{FF2B5EF4-FFF2-40B4-BE49-F238E27FC236}">
                <a16:creationId xmlns:a16="http://schemas.microsoft.com/office/drawing/2014/main" id="{43BA5384-2677-48DB-B1D8-3E956BF4C73B}"/>
              </a:ext>
            </a:extLst>
          </p:cNvPr>
          <p:cNvSpPr>
            <a:spLocks noGrp="1"/>
          </p:cNvSpPr>
          <p:nvPr>
            <p:ph type="title"/>
          </p:nvPr>
        </p:nvSpPr>
        <p:spPr/>
        <p:txBody>
          <a:bodyPr/>
          <a:lstStyle/>
          <a:p>
            <a:r>
              <a:rPr lang="en-IN" dirty="0"/>
              <a:t>Implementation of BFS</a:t>
            </a:r>
          </a:p>
        </p:txBody>
      </p:sp>
    </p:spTree>
    <p:extLst>
      <p:ext uri="{BB962C8B-B14F-4D97-AF65-F5344CB8AC3E}">
        <p14:creationId xmlns:p14="http://schemas.microsoft.com/office/powerpoint/2010/main" val="309122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13E962-BB4A-4F66-8E13-A44FA7D962D7}"/>
              </a:ext>
            </a:extLst>
          </p:cNvPr>
          <p:cNvSpPr txBox="1"/>
          <p:nvPr/>
        </p:nvSpPr>
        <p:spPr>
          <a:xfrm>
            <a:off x="3451032" y="808560"/>
            <a:ext cx="5289935" cy="461665"/>
          </a:xfrm>
          <a:prstGeom prst="rect">
            <a:avLst/>
          </a:prstGeom>
          <a:noFill/>
        </p:spPr>
        <p:txBody>
          <a:bodyPr wrap="square" rtlCol="0">
            <a:spAutoFit/>
          </a:bodyPr>
          <a:lstStyle/>
          <a:p>
            <a:pPr algn="ctr"/>
            <a:r>
              <a:rPr lang="en-US" sz="2400" b="1" dirty="0"/>
              <a:t>BFS Implementation using Visited Set</a:t>
            </a:r>
          </a:p>
        </p:txBody>
      </p:sp>
      <p:pic>
        <p:nvPicPr>
          <p:cNvPr id="2" name="Picture 1">
            <a:extLst>
              <a:ext uri="{FF2B5EF4-FFF2-40B4-BE49-F238E27FC236}">
                <a16:creationId xmlns:a16="http://schemas.microsoft.com/office/drawing/2014/main" id="{1C211221-60BC-4AAF-85A4-79F142F5ADBC}"/>
              </a:ext>
            </a:extLst>
          </p:cNvPr>
          <p:cNvPicPr>
            <a:picLocks noChangeAspect="1"/>
          </p:cNvPicPr>
          <p:nvPr/>
        </p:nvPicPr>
        <p:blipFill>
          <a:blip r:embed="rId2"/>
          <a:stretch>
            <a:fillRect/>
          </a:stretch>
        </p:blipFill>
        <p:spPr>
          <a:xfrm>
            <a:off x="3132347" y="1270225"/>
            <a:ext cx="5927302" cy="5443200"/>
          </a:xfrm>
          <a:prstGeom prst="rect">
            <a:avLst/>
          </a:prstGeom>
        </p:spPr>
      </p:pic>
      <p:sp>
        <p:nvSpPr>
          <p:cNvPr id="11" name="Title 2">
            <a:extLst>
              <a:ext uri="{FF2B5EF4-FFF2-40B4-BE49-F238E27FC236}">
                <a16:creationId xmlns:a16="http://schemas.microsoft.com/office/drawing/2014/main" id="{D1131228-A8E3-4ADB-8569-D2A7E98DF7F8}"/>
              </a:ext>
            </a:extLst>
          </p:cNvPr>
          <p:cNvSpPr>
            <a:spLocks noGrp="1"/>
          </p:cNvSpPr>
          <p:nvPr>
            <p:ph type="title"/>
          </p:nvPr>
        </p:nvSpPr>
        <p:spPr>
          <a:xfrm>
            <a:off x="0" y="0"/>
            <a:ext cx="10972800" cy="830956"/>
          </a:xfrm>
        </p:spPr>
        <p:txBody>
          <a:bodyPr/>
          <a:lstStyle/>
          <a:p>
            <a:r>
              <a:rPr lang="en-IN" dirty="0"/>
              <a:t>Implementation of BFS</a:t>
            </a:r>
          </a:p>
        </p:txBody>
      </p:sp>
    </p:spTree>
    <p:extLst>
      <p:ext uri="{BB962C8B-B14F-4D97-AF65-F5344CB8AC3E}">
        <p14:creationId xmlns:p14="http://schemas.microsoft.com/office/powerpoint/2010/main" val="71142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Ink Drawings&#10;Ink Drawings&#10;Ink Drawings&#10;Ink Drawings&#10;Ink Drawings&#10;Ink Drawings&#10;Ink Drawings&#10;Ink Drawings&#10;Ink Drawings&#10;Ink Drawings&#10;Ink Drawings&#10;Ink Drawings&#10;Ink Drawings&#10;Ink Drawings&#10;Ink Drawings&#10;Ink Drawings&#10;Ink Drawings&#10;">
            <a:extLst>
              <a:ext uri="{FF2B5EF4-FFF2-40B4-BE49-F238E27FC236}">
                <a16:creationId xmlns:a16="http://schemas.microsoft.com/office/drawing/2014/main" id="{DE07BB5D-FBC7-4001-9537-FF34D0C81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80" y="1195058"/>
            <a:ext cx="3209026" cy="25259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4" name="Ink 23">
                <a:extLst>
                  <a:ext uri="{FF2B5EF4-FFF2-40B4-BE49-F238E27FC236}">
                    <a16:creationId xmlns:a16="http://schemas.microsoft.com/office/drawing/2014/main" id="{3560F97D-CADE-4504-B228-EF323690F587}"/>
                  </a:ext>
                </a:extLst>
              </p14:cNvPr>
              <p14:cNvContentPartPr/>
              <p14:nvPr/>
            </p14:nvContentPartPr>
            <p14:xfrm>
              <a:off x="5452204" y="278091"/>
              <a:ext cx="982440" cy="564480"/>
            </p14:xfrm>
          </p:contentPart>
        </mc:Choice>
        <mc:Fallback>
          <p:pic>
            <p:nvPicPr>
              <p:cNvPr id="24" name="Ink 23">
                <a:extLst>
                  <a:ext uri="{FF2B5EF4-FFF2-40B4-BE49-F238E27FC236}">
                    <a16:creationId xmlns:a16="http://schemas.microsoft.com/office/drawing/2014/main" id="{3560F97D-CADE-4504-B228-EF323690F587}"/>
                  </a:ext>
                </a:extLst>
              </p:cNvPr>
              <p:cNvPicPr/>
              <p:nvPr/>
            </p:nvPicPr>
            <p:blipFill>
              <a:blip r:embed="rId4"/>
              <a:stretch>
                <a:fillRect/>
              </a:stretch>
            </p:blipFill>
            <p:spPr>
              <a:xfrm>
                <a:off x="5443204" y="269091"/>
                <a:ext cx="1000080" cy="582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2" name="Ink 31">
                <a:extLst>
                  <a:ext uri="{FF2B5EF4-FFF2-40B4-BE49-F238E27FC236}">
                    <a16:creationId xmlns:a16="http://schemas.microsoft.com/office/drawing/2014/main" id="{6103E17D-910A-4CAD-A903-2BCCE5D83206}"/>
                  </a:ext>
                </a:extLst>
              </p14:cNvPr>
              <p14:cNvContentPartPr/>
              <p14:nvPr/>
            </p14:nvContentPartPr>
            <p14:xfrm>
              <a:off x="4019044" y="1022931"/>
              <a:ext cx="1991160" cy="348840"/>
            </p14:xfrm>
          </p:contentPart>
        </mc:Choice>
        <mc:Fallback>
          <p:pic>
            <p:nvPicPr>
              <p:cNvPr id="32" name="Ink 31">
                <a:extLst>
                  <a:ext uri="{FF2B5EF4-FFF2-40B4-BE49-F238E27FC236}">
                    <a16:creationId xmlns:a16="http://schemas.microsoft.com/office/drawing/2014/main" id="{6103E17D-910A-4CAD-A903-2BCCE5D83206}"/>
                  </a:ext>
                </a:extLst>
              </p:cNvPr>
              <p:cNvPicPr/>
              <p:nvPr/>
            </p:nvPicPr>
            <p:blipFill>
              <a:blip r:embed="rId6"/>
              <a:stretch>
                <a:fillRect/>
              </a:stretch>
            </p:blipFill>
            <p:spPr>
              <a:xfrm>
                <a:off x="4010044" y="1013931"/>
                <a:ext cx="200880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3" name="Ink 32">
                <a:extLst>
                  <a:ext uri="{FF2B5EF4-FFF2-40B4-BE49-F238E27FC236}">
                    <a16:creationId xmlns:a16="http://schemas.microsoft.com/office/drawing/2014/main" id="{0B4582B8-07AA-426B-A115-45DD48300E5C}"/>
                  </a:ext>
                </a:extLst>
              </p14:cNvPr>
              <p14:cNvContentPartPr/>
              <p14:nvPr/>
            </p14:nvContentPartPr>
            <p14:xfrm>
              <a:off x="4710964" y="1938771"/>
              <a:ext cx="308880" cy="227880"/>
            </p14:xfrm>
          </p:contentPart>
        </mc:Choice>
        <mc:Fallback>
          <p:pic>
            <p:nvPicPr>
              <p:cNvPr id="33" name="Ink 32">
                <a:extLst>
                  <a:ext uri="{FF2B5EF4-FFF2-40B4-BE49-F238E27FC236}">
                    <a16:creationId xmlns:a16="http://schemas.microsoft.com/office/drawing/2014/main" id="{0B4582B8-07AA-426B-A115-45DD48300E5C}"/>
                  </a:ext>
                </a:extLst>
              </p:cNvPr>
              <p:cNvPicPr/>
              <p:nvPr/>
            </p:nvPicPr>
            <p:blipFill>
              <a:blip r:embed="rId8"/>
              <a:stretch>
                <a:fillRect/>
              </a:stretch>
            </p:blipFill>
            <p:spPr>
              <a:xfrm>
                <a:off x="4701964" y="1929771"/>
                <a:ext cx="3265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4" name="Ink 33">
                <a:extLst>
                  <a:ext uri="{FF2B5EF4-FFF2-40B4-BE49-F238E27FC236}">
                    <a16:creationId xmlns:a16="http://schemas.microsoft.com/office/drawing/2014/main" id="{AAE822E9-48DF-4C06-82D3-991863BE77DA}"/>
                  </a:ext>
                </a:extLst>
              </p14:cNvPr>
              <p14:cNvContentPartPr/>
              <p14:nvPr/>
            </p14:nvContentPartPr>
            <p14:xfrm>
              <a:off x="5578204" y="1890891"/>
              <a:ext cx="304200" cy="203040"/>
            </p14:xfrm>
          </p:contentPart>
        </mc:Choice>
        <mc:Fallback>
          <p:pic>
            <p:nvPicPr>
              <p:cNvPr id="34" name="Ink 33">
                <a:extLst>
                  <a:ext uri="{FF2B5EF4-FFF2-40B4-BE49-F238E27FC236}">
                    <a16:creationId xmlns:a16="http://schemas.microsoft.com/office/drawing/2014/main" id="{AAE822E9-48DF-4C06-82D3-991863BE77DA}"/>
                  </a:ext>
                </a:extLst>
              </p:cNvPr>
              <p:cNvPicPr/>
              <p:nvPr/>
            </p:nvPicPr>
            <p:blipFill>
              <a:blip r:embed="rId10"/>
              <a:stretch>
                <a:fillRect/>
              </a:stretch>
            </p:blipFill>
            <p:spPr>
              <a:xfrm>
                <a:off x="5569204" y="1881891"/>
                <a:ext cx="3218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5" name="Ink 34">
                <a:extLst>
                  <a:ext uri="{FF2B5EF4-FFF2-40B4-BE49-F238E27FC236}">
                    <a16:creationId xmlns:a16="http://schemas.microsoft.com/office/drawing/2014/main" id="{1C8F22F9-E763-4440-B9A4-EFFCB5DF8FA2}"/>
                  </a:ext>
                </a:extLst>
              </p14:cNvPr>
              <p14:cNvContentPartPr/>
              <p14:nvPr/>
            </p14:nvContentPartPr>
            <p14:xfrm>
              <a:off x="6646684" y="1898811"/>
              <a:ext cx="394920" cy="211680"/>
            </p14:xfrm>
          </p:contentPart>
        </mc:Choice>
        <mc:Fallback>
          <p:pic>
            <p:nvPicPr>
              <p:cNvPr id="35" name="Ink 34">
                <a:extLst>
                  <a:ext uri="{FF2B5EF4-FFF2-40B4-BE49-F238E27FC236}">
                    <a16:creationId xmlns:a16="http://schemas.microsoft.com/office/drawing/2014/main" id="{1C8F22F9-E763-4440-B9A4-EFFCB5DF8FA2}"/>
                  </a:ext>
                </a:extLst>
              </p:cNvPr>
              <p:cNvPicPr/>
              <p:nvPr/>
            </p:nvPicPr>
            <p:blipFill>
              <a:blip r:embed="rId12"/>
              <a:stretch>
                <a:fillRect/>
              </a:stretch>
            </p:blipFill>
            <p:spPr>
              <a:xfrm>
                <a:off x="6637684" y="1889811"/>
                <a:ext cx="4125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6" name="Ink 35">
                <a:extLst>
                  <a:ext uri="{FF2B5EF4-FFF2-40B4-BE49-F238E27FC236}">
                    <a16:creationId xmlns:a16="http://schemas.microsoft.com/office/drawing/2014/main" id="{61D3CA5A-646C-4A40-8FB2-25025F1C1C7C}"/>
                  </a:ext>
                </a:extLst>
              </p14:cNvPr>
              <p14:cNvContentPartPr/>
              <p14:nvPr/>
            </p14:nvContentPartPr>
            <p14:xfrm>
              <a:off x="7579804" y="1911051"/>
              <a:ext cx="372960" cy="277200"/>
            </p14:xfrm>
          </p:contentPart>
        </mc:Choice>
        <mc:Fallback>
          <p:pic>
            <p:nvPicPr>
              <p:cNvPr id="36" name="Ink 35">
                <a:extLst>
                  <a:ext uri="{FF2B5EF4-FFF2-40B4-BE49-F238E27FC236}">
                    <a16:creationId xmlns:a16="http://schemas.microsoft.com/office/drawing/2014/main" id="{61D3CA5A-646C-4A40-8FB2-25025F1C1C7C}"/>
                  </a:ext>
                </a:extLst>
              </p:cNvPr>
              <p:cNvPicPr/>
              <p:nvPr/>
            </p:nvPicPr>
            <p:blipFill>
              <a:blip r:embed="rId14"/>
              <a:stretch>
                <a:fillRect/>
              </a:stretch>
            </p:blipFill>
            <p:spPr>
              <a:xfrm>
                <a:off x="7570804" y="1902051"/>
                <a:ext cx="3906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7" name="Ink 36">
                <a:extLst>
                  <a:ext uri="{FF2B5EF4-FFF2-40B4-BE49-F238E27FC236}">
                    <a16:creationId xmlns:a16="http://schemas.microsoft.com/office/drawing/2014/main" id="{B10EBE52-23B2-4958-8D34-F988647CC219}"/>
                  </a:ext>
                </a:extLst>
              </p14:cNvPr>
              <p14:cNvContentPartPr/>
              <p14:nvPr/>
            </p14:nvContentPartPr>
            <p14:xfrm>
              <a:off x="8640364" y="1887291"/>
              <a:ext cx="244800" cy="380520"/>
            </p14:xfrm>
          </p:contentPart>
        </mc:Choice>
        <mc:Fallback>
          <p:pic>
            <p:nvPicPr>
              <p:cNvPr id="37" name="Ink 36">
                <a:extLst>
                  <a:ext uri="{FF2B5EF4-FFF2-40B4-BE49-F238E27FC236}">
                    <a16:creationId xmlns:a16="http://schemas.microsoft.com/office/drawing/2014/main" id="{B10EBE52-23B2-4958-8D34-F988647CC219}"/>
                  </a:ext>
                </a:extLst>
              </p:cNvPr>
              <p:cNvPicPr/>
              <p:nvPr/>
            </p:nvPicPr>
            <p:blipFill>
              <a:blip r:embed="rId16"/>
              <a:stretch>
                <a:fillRect/>
              </a:stretch>
            </p:blipFill>
            <p:spPr>
              <a:xfrm>
                <a:off x="8631364" y="1878291"/>
                <a:ext cx="26244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7" name="Ink 46">
                <a:extLst>
                  <a:ext uri="{FF2B5EF4-FFF2-40B4-BE49-F238E27FC236}">
                    <a16:creationId xmlns:a16="http://schemas.microsoft.com/office/drawing/2014/main" id="{15B5827A-238B-4F21-8542-B7CE6A7808BC}"/>
                  </a:ext>
                </a:extLst>
              </p14:cNvPr>
              <p14:cNvContentPartPr/>
              <p14:nvPr/>
            </p14:nvContentPartPr>
            <p14:xfrm>
              <a:off x="5133604" y="3878091"/>
              <a:ext cx="311400" cy="416520"/>
            </p14:xfrm>
          </p:contentPart>
        </mc:Choice>
        <mc:Fallback>
          <p:pic>
            <p:nvPicPr>
              <p:cNvPr id="47" name="Ink 46">
                <a:extLst>
                  <a:ext uri="{FF2B5EF4-FFF2-40B4-BE49-F238E27FC236}">
                    <a16:creationId xmlns:a16="http://schemas.microsoft.com/office/drawing/2014/main" id="{15B5827A-238B-4F21-8542-B7CE6A7808BC}"/>
                  </a:ext>
                </a:extLst>
              </p:cNvPr>
              <p:cNvPicPr/>
              <p:nvPr/>
            </p:nvPicPr>
            <p:blipFill>
              <a:blip r:embed="rId18"/>
              <a:stretch>
                <a:fillRect/>
              </a:stretch>
            </p:blipFill>
            <p:spPr>
              <a:xfrm>
                <a:off x="5124604" y="3869091"/>
                <a:ext cx="32904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7" name="Ink 56">
                <a:extLst>
                  <a:ext uri="{FF2B5EF4-FFF2-40B4-BE49-F238E27FC236}">
                    <a16:creationId xmlns:a16="http://schemas.microsoft.com/office/drawing/2014/main" id="{1921B41B-F0D2-4B3D-9E17-65917CBD9750}"/>
                  </a:ext>
                </a:extLst>
              </p14:cNvPr>
              <p14:cNvContentPartPr/>
              <p14:nvPr/>
            </p14:nvContentPartPr>
            <p14:xfrm>
              <a:off x="5177164" y="4609971"/>
              <a:ext cx="910440" cy="232920"/>
            </p14:xfrm>
          </p:contentPart>
        </mc:Choice>
        <mc:Fallback>
          <p:pic>
            <p:nvPicPr>
              <p:cNvPr id="57" name="Ink 56">
                <a:extLst>
                  <a:ext uri="{FF2B5EF4-FFF2-40B4-BE49-F238E27FC236}">
                    <a16:creationId xmlns:a16="http://schemas.microsoft.com/office/drawing/2014/main" id="{1921B41B-F0D2-4B3D-9E17-65917CBD9750}"/>
                  </a:ext>
                </a:extLst>
              </p:cNvPr>
              <p:cNvPicPr/>
              <p:nvPr/>
            </p:nvPicPr>
            <p:blipFill>
              <a:blip r:embed="rId20"/>
              <a:stretch>
                <a:fillRect/>
              </a:stretch>
            </p:blipFill>
            <p:spPr>
              <a:xfrm>
                <a:off x="5168164" y="4600971"/>
                <a:ext cx="9280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8" name="Ink 57">
                <a:extLst>
                  <a:ext uri="{FF2B5EF4-FFF2-40B4-BE49-F238E27FC236}">
                    <a16:creationId xmlns:a16="http://schemas.microsoft.com/office/drawing/2014/main" id="{43FCCA6B-D196-4220-9B16-1E4ED6AF6A38}"/>
                  </a:ext>
                </a:extLst>
              </p14:cNvPr>
              <p14:cNvContentPartPr/>
              <p14:nvPr/>
            </p14:nvContentPartPr>
            <p14:xfrm>
              <a:off x="3996364" y="4477491"/>
              <a:ext cx="909000" cy="387720"/>
            </p14:xfrm>
          </p:contentPart>
        </mc:Choice>
        <mc:Fallback>
          <p:pic>
            <p:nvPicPr>
              <p:cNvPr id="58" name="Ink 57">
                <a:extLst>
                  <a:ext uri="{FF2B5EF4-FFF2-40B4-BE49-F238E27FC236}">
                    <a16:creationId xmlns:a16="http://schemas.microsoft.com/office/drawing/2014/main" id="{43FCCA6B-D196-4220-9B16-1E4ED6AF6A38}"/>
                  </a:ext>
                </a:extLst>
              </p:cNvPr>
              <p:cNvPicPr/>
              <p:nvPr/>
            </p:nvPicPr>
            <p:blipFill>
              <a:blip r:embed="rId22"/>
              <a:stretch>
                <a:fillRect/>
              </a:stretch>
            </p:blipFill>
            <p:spPr>
              <a:xfrm>
                <a:off x="3987364" y="4468491"/>
                <a:ext cx="92664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0" name="Ink 59">
                <a:extLst>
                  <a:ext uri="{FF2B5EF4-FFF2-40B4-BE49-F238E27FC236}">
                    <a16:creationId xmlns:a16="http://schemas.microsoft.com/office/drawing/2014/main" id="{BE5548BF-3DB1-4F50-B559-FAA41E8590DF}"/>
                  </a:ext>
                </a:extLst>
              </p14:cNvPr>
              <p14:cNvContentPartPr/>
              <p14:nvPr/>
            </p14:nvContentPartPr>
            <p14:xfrm>
              <a:off x="1653124" y="1095291"/>
              <a:ext cx="352440" cy="808920"/>
            </p14:xfrm>
          </p:contentPart>
        </mc:Choice>
        <mc:Fallback>
          <p:pic>
            <p:nvPicPr>
              <p:cNvPr id="60" name="Ink 59">
                <a:extLst>
                  <a:ext uri="{FF2B5EF4-FFF2-40B4-BE49-F238E27FC236}">
                    <a16:creationId xmlns:a16="http://schemas.microsoft.com/office/drawing/2014/main" id="{BE5548BF-3DB1-4F50-B559-FAA41E8590DF}"/>
                  </a:ext>
                </a:extLst>
              </p:cNvPr>
              <p:cNvPicPr/>
              <p:nvPr/>
            </p:nvPicPr>
            <p:blipFill>
              <a:blip r:embed="rId24"/>
              <a:stretch>
                <a:fillRect/>
              </a:stretch>
            </p:blipFill>
            <p:spPr>
              <a:xfrm>
                <a:off x="1644124" y="1086291"/>
                <a:ext cx="370080" cy="826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1" name="Ink 60">
                <a:extLst>
                  <a:ext uri="{FF2B5EF4-FFF2-40B4-BE49-F238E27FC236}">
                    <a16:creationId xmlns:a16="http://schemas.microsoft.com/office/drawing/2014/main" id="{B76FDCD4-5CE3-4A07-A895-DAD619F6EA13}"/>
                  </a:ext>
                </a:extLst>
              </p14:cNvPr>
              <p14:cNvContentPartPr/>
              <p14:nvPr/>
            </p14:nvContentPartPr>
            <p14:xfrm>
              <a:off x="4360684" y="5716971"/>
              <a:ext cx="373680" cy="325080"/>
            </p14:xfrm>
          </p:contentPart>
        </mc:Choice>
        <mc:Fallback>
          <p:pic>
            <p:nvPicPr>
              <p:cNvPr id="61" name="Ink 60">
                <a:extLst>
                  <a:ext uri="{FF2B5EF4-FFF2-40B4-BE49-F238E27FC236}">
                    <a16:creationId xmlns:a16="http://schemas.microsoft.com/office/drawing/2014/main" id="{B76FDCD4-5CE3-4A07-A895-DAD619F6EA13}"/>
                  </a:ext>
                </a:extLst>
              </p:cNvPr>
              <p:cNvPicPr/>
              <p:nvPr/>
            </p:nvPicPr>
            <p:blipFill>
              <a:blip r:embed="rId26"/>
              <a:stretch>
                <a:fillRect/>
              </a:stretch>
            </p:blipFill>
            <p:spPr>
              <a:xfrm>
                <a:off x="4351684" y="5707971"/>
                <a:ext cx="39132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3" name="Ink 62">
                <a:extLst>
                  <a:ext uri="{FF2B5EF4-FFF2-40B4-BE49-F238E27FC236}">
                    <a16:creationId xmlns:a16="http://schemas.microsoft.com/office/drawing/2014/main" id="{D8C280BC-9F33-4E05-B4EB-C79625B795AB}"/>
                  </a:ext>
                </a:extLst>
              </p14:cNvPr>
              <p14:cNvContentPartPr/>
              <p14:nvPr/>
            </p14:nvContentPartPr>
            <p14:xfrm>
              <a:off x="5227924" y="5760531"/>
              <a:ext cx="284040" cy="190800"/>
            </p14:xfrm>
          </p:contentPart>
        </mc:Choice>
        <mc:Fallback>
          <p:pic>
            <p:nvPicPr>
              <p:cNvPr id="63" name="Ink 62">
                <a:extLst>
                  <a:ext uri="{FF2B5EF4-FFF2-40B4-BE49-F238E27FC236}">
                    <a16:creationId xmlns:a16="http://schemas.microsoft.com/office/drawing/2014/main" id="{D8C280BC-9F33-4E05-B4EB-C79625B795AB}"/>
                  </a:ext>
                </a:extLst>
              </p:cNvPr>
              <p:cNvPicPr/>
              <p:nvPr/>
            </p:nvPicPr>
            <p:blipFill>
              <a:blip r:embed="rId28"/>
              <a:stretch>
                <a:fillRect/>
              </a:stretch>
            </p:blipFill>
            <p:spPr>
              <a:xfrm>
                <a:off x="5218924" y="5751531"/>
                <a:ext cx="3016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4" name="Ink 63">
                <a:extLst>
                  <a:ext uri="{FF2B5EF4-FFF2-40B4-BE49-F238E27FC236}">
                    <a16:creationId xmlns:a16="http://schemas.microsoft.com/office/drawing/2014/main" id="{9A04ECA2-323A-4484-933E-969CC37DCFDF}"/>
                  </a:ext>
                </a:extLst>
              </p14:cNvPr>
              <p14:cNvContentPartPr/>
              <p14:nvPr/>
            </p14:nvContentPartPr>
            <p14:xfrm>
              <a:off x="446404" y="2008611"/>
              <a:ext cx="676080" cy="633600"/>
            </p14:xfrm>
          </p:contentPart>
        </mc:Choice>
        <mc:Fallback>
          <p:pic>
            <p:nvPicPr>
              <p:cNvPr id="64" name="Ink 63">
                <a:extLst>
                  <a:ext uri="{FF2B5EF4-FFF2-40B4-BE49-F238E27FC236}">
                    <a16:creationId xmlns:a16="http://schemas.microsoft.com/office/drawing/2014/main" id="{9A04ECA2-323A-4484-933E-969CC37DCFDF}"/>
                  </a:ext>
                </a:extLst>
              </p:cNvPr>
              <p:cNvPicPr/>
              <p:nvPr/>
            </p:nvPicPr>
            <p:blipFill>
              <a:blip r:embed="rId30"/>
              <a:stretch>
                <a:fillRect/>
              </a:stretch>
            </p:blipFill>
            <p:spPr>
              <a:xfrm>
                <a:off x="437404" y="1999611"/>
                <a:ext cx="69372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5" name="Ink 64">
                <a:extLst>
                  <a:ext uri="{FF2B5EF4-FFF2-40B4-BE49-F238E27FC236}">
                    <a16:creationId xmlns:a16="http://schemas.microsoft.com/office/drawing/2014/main" id="{FBC8DD95-FD9A-4A30-928F-E44C6D88036E}"/>
                  </a:ext>
                </a:extLst>
              </p14:cNvPr>
              <p14:cNvContentPartPr/>
              <p14:nvPr/>
            </p14:nvContentPartPr>
            <p14:xfrm>
              <a:off x="6111724" y="5701491"/>
              <a:ext cx="376920" cy="279720"/>
            </p14:xfrm>
          </p:contentPart>
        </mc:Choice>
        <mc:Fallback>
          <p:pic>
            <p:nvPicPr>
              <p:cNvPr id="65" name="Ink 64">
                <a:extLst>
                  <a:ext uri="{FF2B5EF4-FFF2-40B4-BE49-F238E27FC236}">
                    <a16:creationId xmlns:a16="http://schemas.microsoft.com/office/drawing/2014/main" id="{FBC8DD95-FD9A-4A30-928F-E44C6D88036E}"/>
                  </a:ext>
                </a:extLst>
              </p:cNvPr>
              <p:cNvPicPr/>
              <p:nvPr/>
            </p:nvPicPr>
            <p:blipFill>
              <a:blip r:embed="rId32"/>
              <a:stretch>
                <a:fillRect/>
              </a:stretch>
            </p:blipFill>
            <p:spPr>
              <a:xfrm>
                <a:off x="6102724" y="5692491"/>
                <a:ext cx="39456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6" name="Ink 65">
                <a:extLst>
                  <a:ext uri="{FF2B5EF4-FFF2-40B4-BE49-F238E27FC236}">
                    <a16:creationId xmlns:a16="http://schemas.microsoft.com/office/drawing/2014/main" id="{980E4D47-564B-4841-8B84-BA363B89EF1D}"/>
                  </a:ext>
                </a:extLst>
              </p14:cNvPr>
              <p14:cNvContentPartPr/>
              <p14:nvPr/>
            </p14:nvContentPartPr>
            <p14:xfrm>
              <a:off x="401764" y="2914371"/>
              <a:ext cx="675000" cy="795240"/>
            </p14:xfrm>
          </p:contentPart>
        </mc:Choice>
        <mc:Fallback>
          <p:pic>
            <p:nvPicPr>
              <p:cNvPr id="66" name="Ink 65">
                <a:extLst>
                  <a:ext uri="{FF2B5EF4-FFF2-40B4-BE49-F238E27FC236}">
                    <a16:creationId xmlns:a16="http://schemas.microsoft.com/office/drawing/2014/main" id="{980E4D47-564B-4841-8B84-BA363B89EF1D}"/>
                  </a:ext>
                </a:extLst>
              </p:cNvPr>
              <p:cNvPicPr/>
              <p:nvPr/>
            </p:nvPicPr>
            <p:blipFill>
              <a:blip r:embed="rId34"/>
              <a:stretch>
                <a:fillRect/>
              </a:stretch>
            </p:blipFill>
            <p:spPr>
              <a:xfrm>
                <a:off x="392764" y="2905371"/>
                <a:ext cx="692640" cy="8128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7" name="Ink 66">
                <a:extLst>
                  <a:ext uri="{FF2B5EF4-FFF2-40B4-BE49-F238E27FC236}">
                    <a16:creationId xmlns:a16="http://schemas.microsoft.com/office/drawing/2014/main" id="{49A7AAEE-5179-477D-AB6D-580D36681063}"/>
                  </a:ext>
                </a:extLst>
              </p14:cNvPr>
              <p14:cNvContentPartPr/>
              <p14:nvPr/>
            </p14:nvContentPartPr>
            <p14:xfrm>
              <a:off x="7144204" y="5725971"/>
              <a:ext cx="324720" cy="382680"/>
            </p14:xfrm>
          </p:contentPart>
        </mc:Choice>
        <mc:Fallback>
          <p:pic>
            <p:nvPicPr>
              <p:cNvPr id="67" name="Ink 66">
                <a:extLst>
                  <a:ext uri="{FF2B5EF4-FFF2-40B4-BE49-F238E27FC236}">
                    <a16:creationId xmlns:a16="http://schemas.microsoft.com/office/drawing/2014/main" id="{49A7AAEE-5179-477D-AB6D-580D36681063}"/>
                  </a:ext>
                </a:extLst>
              </p:cNvPr>
              <p:cNvPicPr/>
              <p:nvPr/>
            </p:nvPicPr>
            <p:blipFill>
              <a:blip r:embed="rId36"/>
              <a:stretch>
                <a:fillRect/>
              </a:stretch>
            </p:blipFill>
            <p:spPr>
              <a:xfrm>
                <a:off x="7135204" y="5716971"/>
                <a:ext cx="34236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8" name="Ink 67">
                <a:extLst>
                  <a:ext uri="{FF2B5EF4-FFF2-40B4-BE49-F238E27FC236}">
                    <a16:creationId xmlns:a16="http://schemas.microsoft.com/office/drawing/2014/main" id="{A75271F8-B3D8-4AEB-8FCB-0CC474D04620}"/>
                  </a:ext>
                </a:extLst>
              </p14:cNvPr>
              <p14:cNvContentPartPr/>
              <p14:nvPr/>
            </p14:nvContentPartPr>
            <p14:xfrm>
              <a:off x="2992684" y="3277971"/>
              <a:ext cx="873000" cy="381960"/>
            </p14:xfrm>
          </p:contentPart>
        </mc:Choice>
        <mc:Fallback>
          <p:pic>
            <p:nvPicPr>
              <p:cNvPr id="68" name="Ink 67">
                <a:extLst>
                  <a:ext uri="{FF2B5EF4-FFF2-40B4-BE49-F238E27FC236}">
                    <a16:creationId xmlns:a16="http://schemas.microsoft.com/office/drawing/2014/main" id="{A75271F8-B3D8-4AEB-8FCB-0CC474D04620}"/>
                  </a:ext>
                </a:extLst>
              </p:cNvPr>
              <p:cNvPicPr/>
              <p:nvPr/>
            </p:nvPicPr>
            <p:blipFill>
              <a:blip r:embed="rId38"/>
              <a:stretch>
                <a:fillRect/>
              </a:stretch>
            </p:blipFill>
            <p:spPr>
              <a:xfrm>
                <a:off x="2983684" y="3268971"/>
                <a:ext cx="89064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9" name="Ink 68">
                <a:extLst>
                  <a:ext uri="{FF2B5EF4-FFF2-40B4-BE49-F238E27FC236}">
                    <a16:creationId xmlns:a16="http://schemas.microsoft.com/office/drawing/2014/main" id="{AE45B363-F685-4E08-859E-960FD92033AE}"/>
                  </a:ext>
                </a:extLst>
              </p14:cNvPr>
              <p14:cNvContentPartPr/>
              <p14:nvPr/>
            </p14:nvContentPartPr>
            <p14:xfrm>
              <a:off x="8411764" y="5659731"/>
              <a:ext cx="554760" cy="286200"/>
            </p14:xfrm>
          </p:contentPart>
        </mc:Choice>
        <mc:Fallback>
          <p:pic>
            <p:nvPicPr>
              <p:cNvPr id="69" name="Ink 68">
                <a:extLst>
                  <a:ext uri="{FF2B5EF4-FFF2-40B4-BE49-F238E27FC236}">
                    <a16:creationId xmlns:a16="http://schemas.microsoft.com/office/drawing/2014/main" id="{AE45B363-F685-4E08-859E-960FD92033AE}"/>
                  </a:ext>
                </a:extLst>
              </p:cNvPr>
              <p:cNvPicPr/>
              <p:nvPr/>
            </p:nvPicPr>
            <p:blipFill>
              <a:blip r:embed="rId40"/>
              <a:stretch>
                <a:fillRect/>
              </a:stretch>
            </p:blipFill>
            <p:spPr>
              <a:xfrm>
                <a:off x="8402764" y="5650731"/>
                <a:ext cx="5724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77" name="Ink 76">
                <a:extLst>
                  <a:ext uri="{FF2B5EF4-FFF2-40B4-BE49-F238E27FC236}">
                    <a16:creationId xmlns:a16="http://schemas.microsoft.com/office/drawing/2014/main" id="{24E8F4FC-230B-4DE0-84E6-2A981A625F42}"/>
                  </a:ext>
                </a:extLst>
              </p14:cNvPr>
              <p14:cNvContentPartPr/>
              <p14:nvPr/>
            </p14:nvContentPartPr>
            <p14:xfrm>
              <a:off x="7707244" y="3562731"/>
              <a:ext cx="1139760" cy="765360"/>
            </p14:xfrm>
          </p:contentPart>
        </mc:Choice>
        <mc:Fallback>
          <p:pic>
            <p:nvPicPr>
              <p:cNvPr id="77" name="Ink 76">
                <a:extLst>
                  <a:ext uri="{FF2B5EF4-FFF2-40B4-BE49-F238E27FC236}">
                    <a16:creationId xmlns:a16="http://schemas.microsoft.com/office/drawing/2014/main" id="{24E8F4FC-230B-4DE0-84E6-2A981A625F42}"/>
                  </a:ext>
                </a:extLst>
              </p:cNvPr>
              <p:cNvPicPr/>
              <p:nvPr/>
            </p:nvPicPr>
            <p:blipFill>
              <a:blip r:embed="rId42"/>
              <a:stretch>
                <a:fillRect/>
              </a:stretch>
            </p:blipFill>
            <p:spPr>
              <a:xfrm>
                <a:off x="7698244" y="3553731"/>
                <a:ext cx="1157400" cy="783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78" name="Ink 77">
                <a:extLst>
                  <a:ext uri="{FF2B5EF4-FFF2-40B4-BE49-F238E27FC236}">
                    <a16:creationId xmlns:a16="http://schemas.microsoft.com/office/drawing/2014/main" id="{5C5A0609-2DE2-492F-B99C-199763AD5061}"/>
                  </a:ext>
                </a:extLst>
              </p14:cNvPr>
              <p14:cNvContentPartPr/>
              <p14:nvPr/>
            </p14:nvContentPartPr>
            <p14:xfrm>
              <a:off x="5636524" y="3672171"/>
              <a:ext cx="1690560" cy="650880"/>
            </p14:xfrm>
          </p:contentPart>
        </mc:Choice>
        <mc:Fallback>
          <p:pic>
            <p:nvPicPr>
              <p:cNvPr id="78" name="Ink 77">
                <a:extLst>
                  <a:ext uri="{FF2B5EF4-FFF2-40B4-BE49-F238E27FC236}">
                    <a16:creationId xmlns:a16="http://schemas.microsoft.com/office/drawing/2014/main" id="{5C5A0609-2DE2-492F-B99C-199763AD5061}"/>
                  </a:ext>
                </a:extLst>
              </p:cNvPr>
              <p:cNvPicPr/>
              <p:nvPr/>
            </p:nvPicPr>
            <p:blipFill>
              <a:blip r:embed="rId44"/>
              <a:stretch>
                <a:fillRect/>
              </a:stretch>
            </p:blipFill>
            <p:spPr>
              <a:xfrm>
                <a:off x="5627524" y="3663171"/>
                <a:ext cx="1708200" cy="668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87" name="Ink 86">
                <a:extLst>
                  <a:ext uri="{FF2B5EF4-FFF2-40B4-BE49-F238E27FC236}">
                    <a16:creationId xmlns:a16="http://schemas.microsoft.com/office/drawing/2014/main" id="{C27C1ABD-8A7D-458F-8340-2BBAE44139B9}"/>
                  </a:ext>
                </a:extLst>
              </p14:cNvPr>
              <p14:cNvContentPartPr/>
              <p14:nvPr/>
            </p14:nvContentPartPr>
            <p14:xfrm>
              <a:off x="6845044" y="101691"/>
              <a:ext cx="1551240" cy="1011240"/>
            </p14:xfrm>
          </p:contentPart>
        </mc:Choice>
        <mc:Fallback>
          <p:pic>
            <p:nvPicPr>
              <p:cNvPr id="87" name="Ink 86">
                <a:extLst>
                  <a:ext uri="{FF2B5EF4-FFF2-40B4-BE49-F238E27FC236}">
                    <a16:creationId xmlns:a16="http://schemas.microsoft.com/office/drawing/2014/main" id="{C27C1ABD-8A7D-458F-8340-2BBAE44139B9}"/>
                  </a:ext>
                </a:extLst>
              </p:cNvPr>
              <p:cNvPicPr/>
              <p:nvPr/>
            </p:nvPicPr>
            <p:blipFill>
              <a:blip r:embed="rId46"/>
              <a:stretch>
                <a:fillRect/>
              </a:stretch>
            </p:blipFill>
            <p:spPr>
              <a:xfrm>
                <a:off x="6836044" y="92691"/>
                <a:ext cx="1568880" cy="1028880"/>
              </a:xfrm>
              <a:prstGeom prst="rect">
                <a:avLst/>
              </a:prstGeom>
            </p:spPr>
          </p:pic>
        </mc:Fallback>
      </mc:AlternateContent>
    </p:spTree>
    <p:extLst>
      <p:ext uri="{BB962C8B-B14F-4D97-AF65-F5344CB8AC3E}">
        <p14:creationId xmlns:p14="http://schemas.microsoft.com/office/powerpoint/2010/main" val="1788532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E3C6E-53A2-4D13-9D73-A7B86DC6537C}"/>
              </a:ext>
            </a:extLst>
          </p:cNvPr>
          <p:cNvSpPr txBox="1"/>
          <p:nvPr/>
        </p:nvSpPr>
        <p:spPr>
          <a:xfrm>
            <a:off x="1513808" y="914821"/>
            <a:ext cx="10156903" cy="2308324"/>
          </a:xfrm>
          <a:prstGeom prst="rect">
            <a:avLst/>
          </a:prstGeom>
          <a:noFill/>
        </p:spPr>
        <p:txBody>
          <a:bodyPr wrap="square" rtlCol="0">
            <a:spAutoFit/>
          </a:bodyPr>
          <a:lstStyle/>
          <a:p>
            <a:pPr algn="just"/>
            <a:r>
              <a:rPr lang="en-US" sz="2400" dirty="0"/>
              <a:t>Depth First Traversal (or Search) for a graph is similar to Depth First Traversal of a tree. The only catch here is, unlike trees, graphs may contain cycles, so we may come to the same node again. </a:t>
            </a:r>
          </a:p>
          <a:p>
            <a:pPr algn="just"/>
            <a:r>
              <a:rPr lang="en-US" sz="2400" dirty="0"/>
              <a:t>For example, in the following graph, we start traversal from vertex 2. When we come to vertex 0, we look for all adjacent vertices of it. 2 is also an adjacent vertex of 0. It will become a non-terminating process.</a:t>
            </a:r>
          </a:p>
        </p:txBody>
      </p:sp>
      <p:pic>
        <p:nvPicPr>
          <p:cNvPr id="8" name="Picture 7">
            <a:extLst>
              <a:ext uri="{FF2B5EF4-FFF2-40B4-BE49-F238E27FC236}">
                <a16:creationId xmlns:a16="http://schemas.microsoft.com/office/drawing/2014/main" id="{14575B1F-BDF0-45CE-BD95-EB130651F8F8}"/>
              </a:ext>
            </a:extLst>
          </p:cNvPr>
          <p:cNvPicPr>
            <a:picLocks noChangeAspect="1"/>
          </p:cNvPicPr>
          <p:nvPr/>
        </p:nvPicPr>
        <p:blipFill>
          <a:blip r:embed="rId2"/>
          <a:stretch>
            <a:fillRect/>
          </a:stretch>
        </p:blipFill>
        <p:spPr>
          <a:xfrm>
            <a:off x="4433887" y="4222033"/>
            <a:ext cx="3324225" cy="1924050"/>
          </a:xfrm>
          <a:prstGeom prst="rect">
            <a:avLst/>
          </a:prstGeom>
        </p:spPr>
      </p:pic>
      <p:sp>
        <p:nvSpPr>
          <p:cNvPr id="3" name="Rectangle 2">
            <a:extLst>
              <a:ext uri="{FF2B5EF4-FFF2-40B4-BE49-F238E27FC236}">
                <a16:creationId xmlns:a16="http://schemas.microsoft.com/office/drawing/2014/main" id="{8099037F-214C-4F80-A964-A9E9A66FB244}"/>
              </a:ext>
            </a:extLst>
          </p:cNvPr>
          <p:cNvSpPr/>
          <p:nvPr/>
        </p:nvSpPr>
        <p:spPr>
          <a:xfrm>
            <a:off x="8490155" y="3571868"/>
            <a:ext cx="3324225" cy="2862322"/>
          </a:xfrm>
          <a:prstGeom prst="rect">
            <a:avLst/>
          </a:prstGeom>
        </p:spPr>
        <p:txBody>
          <a:bodyPr wrap="square">
            <a:spAutoFit/>
          </a:bodyPr>
          <a:lstStyle/>
          <a:p>
            <a:r>
              <a:rPr lang="en-US" b="1" dirty="0"/>
              <a:t>Depth-first search (DFS) is an algorithm for traversing or searching tree or graph data structures. The algorithm starts at the root node (selecting some arbitrary node as the root node in the case of a graph) and explores as far as possible along each branch before backtracking.</a:t>
            </a:r>
            <a:endParaRPr lang="en-IN" b="1" dirty="0"/>
          </a:p>
        </p:txBody>
      </p:sp>
      <p:sp>
        <p:nvSpPr>
          <p:cNvPr id="9" name="Title 1">
            <a:extLst>
              <a:ext uri="{FF2B5EF4-FFF2-40B4-BE49-F238E27FC236}">
                <a16:creationId xmlns:a16="http://schemas.microsoft.com/office/drawing/2014/main" id="{24F020D6-0943-4AFD-9C0D-2ADD959A34E7}"/>
              </a:ext>
            </a:extLst>
          </p:cNvPr>
          <p:cNvSpPr>
            <a:spLocks noGrp="1"/>
          </p:cNvSpPr>
          <p:nvPr>
            <p:ph type="title"/>
          </p:nvPr>
        </p:nvSpPr>
        <p:spPr>
          <a:xfrm>
            <a:off x="0" y="0"/>
            <a:ext cx="10972800" cy="830263"/>
          </a:xfrm>
        </p:spPr>
        <p:txBody>
          <a:bodyPr/>
          <a:lstStyle/>
          <a:p>
            <a:r>
              <a:rPr lang="en-IN" dirty="0"/>
              <a:t>Depth First Search(DFS)</a:t>
            </a:r>
          </a:p>
        </p:txBody>
      </p:sp>
    </p:spTree>
    <p:extLst>
      <p:ext uri="{BB962C8B-B14F-4D97-AF65-F5344CB8AC3E}">
        <p14:creationId xmlns:p14="http://schemas.microsoft.com/office/powerpoint/2010/main" val="60009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E3C6E-53A2-4D13-9D73-A7B86DC6537C}"/>
              </a:ext>
            </a:extLst>
          </p:cNvPr>
          <p:cNvSpPr txBox="1"/>
          <p:nvPr/>
        </p:nvSpPr>
        <p:spPr>
          <a:xfrm>
            <a:off x="1513808" y="914821"/>
            <a:ext cx="10156903" cy="461665"/>
          </a:xfrm>
          <a:prstGeom prst="rect">
            <a:avLst/>
          </a:prstGeom>
          <a:noFill/>
        </p:spPr>
        <p:txBody>
          <a:bodyPr wrap="square" rtlCol="0">
            <a:spAutoFit/>
          </a:bodyPr>
          <a:lstStyle/>
          <a:p>
            <a:pPr algn="ctr"/>
            <a:r>
              <a:rPr lang="en-US" sz="2400" b="1" dirty="0"/>
              <a:t>An Example</a:t>
            </a:r>
          </a:p>
        </p:txBody>
      </p:sp>
      <p:pic>
        <p:nvPicPr>
          <p:cNvPr id="7170" name="Picture 2" descr="dfs1">
            <a:extLst>
              <a:ext uri="{FF2B5EF4-FFF2-40B4-BE49-F238E27FC236}">
                <a16:creationId xmlns:a16="http://schemas.microsoft.com/office/drawing/2014/main" id="{93075616-8C63-43BA-98BB-D67E8A2FC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943" y="1340062"/>
            <a:ext cx="3905165" cy="2520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fs2">
            <a:extLst>
              <a:ext uri="{FF2B5EF4-FFF2-40B4-BE49-F238E27FC236}">
                <a16:creationId xmlns:a16="http://schemas.microsoft.com/office/drawing/2014/main" id="{26E67FEE-2DCA-4373-8DE8-5CCF6AEDC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947" y="1340062"/>
            <a:ext cx="3905165" cy="2520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fs3">
            <a:extLst>
              <a:ext uri="{FF2B5EF4-FFF2-40B4-BE49-F238E27FC236}">
                <a16:creationId xmlns:a16="http://schemas.microsoft.com/office/drawing/2014/main" id="{50B7E035-CA6F-449D-BAE1-9C75D4EF5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945" y="4091580"/>
            <a:ext cx="3905164" cy="2520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dfs4">
            <a:extLst>
              <a:ext uri="{FF2B5EF4-FFF2-40B4-BE49-F238E27FC236}">
                <a16:creationId xmlns:a16="http://schemas.microsoft.com/office/drawing/2014/main" id="{4825DB42-09B4-480D-8DE6-A38F210990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948" y="4047138"/>
            <a:ext cx="3905164" cy="2520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C1385C33-9C0F-4261-A646-DB9926FD8869}"/>
              </a:ext>
            </a:extLst>
          </p:cNvPr>
          <p:cNvSpPr>
            <a:spLocks noGrp="1"/>
          </p:cNvSpPr>
          <p:nvPr>
            <p:ph type="title"/>
          </p:nvPr>
        </p:nvSpPr>
        <p:spPr>
          <a:xfrm>
            <a:off x="0" y="0"/>
            <a:ext cx="10972800" cy="830263"/>
          </a:xfrm>
        </p:spPr>
        <p:txBody>
          <a:bodyPr/>
          <a:lstStyle/>
          <a:p>
            <a:r>
              <a:rPr lang="en-IN" dirty="0"/>
              <a:t>Depth First Search(DFS)</a:t>
            </a:r>
          </a:p>
        </p:txBody>
      </p:sp>
    </p:spTree>
    <p:extLst>
      <p:ext uri="{BB962C8B-B14F-4D97-AF65-F5344CB8AC3E}">
        <p14:creationId xmlns:p14="http://schemas.microsoft.com/office/powerpoint/2010/main" val="294185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E3C6E-53A2-4D13-9D73-A7B86DC6537C}"/>
              </a:ext>
            </a:extLst>
          </p:cNvPr>
          <p:cNvSpPr txBox="1"/>
          <p:nvPr/>
        </p:nvSpPr>
        <p:spPr>
          <a:xfrm>
            <a:off x="1513808" y="914821"/>
            <a:ext cx="10156903" cy="461665"/>
          </a:xfrm>
          <a:prstGeom prst="rect">
            <a:avLst/>
          </a:prstGeom>
          <a:noFill/>
        </p:spPr>
        <p:txBody>
          <a:bodyPr wrap="square" rtlCol="0">
            <a:spAutoFit/>
          </a:bodyPr>
          <a:lstStyle/>
          <a:p>
            <a:pPr algn="ctr"/>
            <a:r>
              <a:rPr lang="en-US" sz="2400" b="1" dirty="0"/>
              <a:t>An Example (Continued)</a:t>
            </a:r>
          </a:p>
        </p:txBody>
      </p:sp>
      <p:pic>
        <p:nvPicPr>
          <p:cNvPr id="9218" name="Picture 2" descr="dfs5">
            <a:extLst>
              <a:ext uri="{FF2B5EF4-FFF2-40B4-BE49-F238E27FC236}">
                <a16:creationId xmlns:a16="http://schemas.microsoft.com/office/drawing/2014/main" id="{21731CAD-D8D4-4148-80BF-862FF9253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944" y="1340062"/>
            <a:ext cx="3905165" cy="2520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DFS6">
            <a:extLst>
              <a:ext uri="{FF2B5EF4-FFF2-40B4-BE49-F238E27FC236}">
                <a16:creationId xmlns:a16="http://schemas.microsoft.com/office/drawing/2014/main" id="{F5BB3377-5FA7-4A39-BDCA-80BF8AEC5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949" y="1340061"/>
            <a:ext cx="3905164" cy="25200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DFS7">
            <a:extLst>
              <a:ext uri="{FF2B5EF4-FFF2-40B4-BE49-F238E27FC236}">
                <a16:creationId xmlns:a16="http://schemas.microsoft.com/office/drawing/2014/main" id="{30591E3F-44AA-4DC8-8937-7651D8047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944" y="4047138"/>
            <a:ext cx="3905164" cy="252000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DFS8">
            <a:extLst>
              <a:ext uri="{FF2B5EF4-FFF2-40B4-BE49-F238E27FC236}">
                <a16:creationId xmlns:a16="http://schemas.microsoft.com/office/drawing/2014/main" id="{9102AF1F-C72C-48B6-B5C5-64BEDF7520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950" y="4047138"/>
            <a:ext cx="3905164" cy="2520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DFFF870-6E2D-4462-9D48-EE3733BCC9AB}"/>
              </a:ext>
            </a:extLst>
          </p:cNvPr>
          <p:cNvSpPr>
            <a:spLocks noGrp="1"/>
          </p:cNvSpPr>
          <p:nvPr>
            <p:ph type="title"/>
          </p:nvPr>
        </p:nvSpPr>
        <p:spPr>
          <a:xfrm>
            <a:off x="0" y="0"/>
            <a:ext cx="10972800" cy="830263"/>
          </a:xfrm>
        </p:spPr>
        <p:txBody>
          <a:bodyPr/>
          <a:lstStyle/>
          <a:p>
            <a:r>
              <a:rPr lang="en-IN" dirty="0"/>
              <a:t>Depth First Search(DFS)</a:t>
            </a:r>
          </a:p>
        </p:txBody>
      </p:sp>
    </p:spTree>
    <p:extLst>
      <p:ext uri="{BB962C8B-B14F-4D97-AF65-F5344CB8AC3E}">
        <p14:creationId xmlns:p14="http://schemas.microsoft.com/office/powerpoint/2010/main" val="277831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E3C6E-53A2-4D13-9D73-A7B86DC6537C}"/>
              </a:ext>
            </a:extLst>
          </p:cNvPr>
          <p:cNvSpPr txBox="1"/>
          <p:nvPr/>
        </p:nvSpPr>
        <p:spPr>
          <a:xfrm>
            <a:off x="1513808" y="914821"/>
            <a:ext cx="10156903" cy="461665"/>
          </a:xfrm>
          <a:prstGeom prst="rect">
            <a:avLst/>
          </a:prstGeom>
          <a:noFill/>
        </p:spPr>
        <p:txBody>
          <a:bodyPr wrap="square" rtlCol="0">
            <a:spAutoFit/>
          </a:bodyPr>
          <a:lstStyle/>
          <a:p>
            <a:pPr algn="ctr"/>
            <a:r>
              <a:rPr lang="en-US" sz="2400" b="1" dirty="0"/>
              <a:t>An Example (Continued)</a:t>
            </a:r>
          </a:p>
        </p:txBody>
      </p:sp>
      <p:pic>
        <p:nvPicPr>
          <p:cNvPr id="10248" name="Picture 8" descr="https://media.geeksforgeeks.org/wp-content/cdn-uploads/DFS9.png">
            <a:extLst>
              <a:ext uri="{FF2B5EF4-FFF2-40B4-BE49-F238E27FC236}">
                <a16:creationId xmlns:a16="http://schemas.microsoft.com/office/drawing/2014/main" id="{075D72AF-6C29-4D58-863D-55C2A5B20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126" y="1437854"/>
            <a:ext cx="8982075" cy="450532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91A042D9-6D7A-473E-9BC5-003786B67048}"/>
              </a:ext>
            </a:extLst>
          </p:cNvPr>
          <p:cNvSpPr>
            <a:spLocks noGrp="1"/>
          </p:cNvSpPr>
          <p:nvPr>
            <p:ph type="title"/>
          </p:nvPr>
        </p:nvSpPr>
        <p:spPr>
          <a:xfrm>
            <a:off x="0" y="0"/>
            <a:ext cx="10972800" cy="830263"/>
          </a:xfrm>
        </p:spPr>
        <p:txBody>
          <a:bodyPr/>
          <a:lstStyle/>
          <a:p>
            <a:r>
              <a:rPr lang="en-IN" dirty="0"/>
              <a:t>Depth First Search(DFS)</a:t>
            </a:r>
          </a:p>
        </p:txBody>
      </p:sp>
    </p:spTree>
    <p:extLst>
      <p:ext uri="{BB962C8B-B14F-4D97-AF65-F5344CB8AC3E}">
        <p14:creationId xmlns:p14="http://schemas.microsoft.com/office/powerpoint/2010/main" val="3663967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13E962-BB4A-4F66-8E13-A44FA7D962D7}"/>
              </a:ext>
            </a:extLst>
          </p:cNvPr>
          <p:cNvSpPr txBox="1"/>
          <p:nvPr/>
        </p:nvSpPr>
        <p:spPr>
          <a:xfrm>
            <a:off x="1863032" y="808560"/>
            <a:ext cx="8465934" cy="461665"/>
          </a:xfrm>
          <a:prstGeom prst="rect">
            <a:avLst/>
          </a:prstGeom>
          <a:noFill/>
        </p:spPr>
        <p:txBody>
          <a:bodyPr wrap="square" rtlCol="0">
            <a:spAutoFit/>
          </a:bodyPr>
          <a:lstStyle/>
          <a:p>
            <a:pPr algn="ctr"/>
            <a:r>
              <a:rPr lang="en-US" sz="2400" b="1" dirty="0"/>
              <a:t>DFS Implementation using Visited Array</a:t>
            </a:r>
          </a:p>
        </p:txBody>
      </p:sp>
      <p:pic>
        <p:nvPicPr>
          <p:cNvPr id="3" name="Picture 2">
            <a:extLst>
              <a:ext uri="{FF2B5EF4-FFF2-40B4-BE49-F238E27FC236}">
                <a16:creationId xmlns:a16="http://schemas.microsoft.com/office/drawing/2014/main" id="{4597EE9F-A1A6-448D-93B1-6F10AEE45075}"/>
              </a:ext>
            </a:extLst>
          </p:cNvPr>
          <p:cNvPicPr>
            <a:picLocks noChangeAspect="1"/>
          </p:cNvPicPr>
          <p:nvPr/>
        </p:nvPicPr>
        <p:blipFill>
          <a:blip r:embed="rId2"/>
          <a:stretch>
            <a:fillRect/>
          </a:stretch>
        </p:blipFill>
        <p:spPr>
          <a:xfrm>
            <a:off x="2382945" y="1270225"/>
            <a:ext cx="7426107" cy="4923321"/>
          </a:xfrm>
          <a:prstGeom prst="rect">
            <a:avLst/>
          </a:prstGeom>
        </p:spPr>
      </p:pic>
      <p:sp>
        <p:nvSpPr>
          <p:cNvPr id="6" name="Title 1">
            <a:extLst>
              <a:ext uri="{FF2B5EF4-FFF2-40B4-BE49-F238E27FC236}">
                <a16:creationId xmlns:a16="http://schemas.microsoft.com/office/drawing/2014/main" id="{A1DF56D2-4145-43E2-9D22-1BB15ED4DAFB}"/>
              </a:ext>
            </a:extLst>
          </p:cNvPr>
          <p:cNvSpPr>
            <a:spLocks noGrp="1"/>
          </p:cNvSpPr>
          <p:nvPr>
            <p:ph type="title"/>
          </p:nvPr>
        </p:nvSpPr>
        <p:spPr>
          <a:xfrm>
            <a:off x="0" y="0"/>
            <a:ext cx="10972800" cy="830263"/>
          </a:xfrm>
        </p:spPr>
        <p:txBody>
          <a:bodyPr/>
          <a:lstStyle/>
          <a:p>
            <a:r>
              <a:rPr lang="en-IN" dirty="0"/>
              <a:t>Implementation of DFS</a:t>
            </a:r>
          </a:p>
        </p:txBody>
      </p:sp>
    </p:spTree>
    <p:extLst>
      <p:ext uri="{BB962C8B-B14F-4D97-AF65-F5344CB8AC3E}">
        <p14:creationId xmlns:p14="http://schemas.microsoft.com/office/powerpoint/2010/main" val="3268647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13E962-BB4A-4F66-8E13-A44FA7D962D7}"/>
              </a:ext>
            </a:extLst>
          </p:cNvPr>
          <p:cNvSpPr txBox="1"/>
          <p:nvPr/>
        </p:nvSpPr>
        <p:spPr>
          <a:xfrm>
            <a:off x="3451032" y="808560"/>
            <a:ext cx="5289935" cy="461665"/>
          </a:xfrm>
          <a:prstGeom prst="rect">
            <a:avLst/>
          </a:prstGeom>
          <a:noFill/>
        </p:spPr>
        <p:txBody>
          <a:bodyPr wrap="square" rtlCol="0">
            <a:spAutoFit/>
          </a:bodyPr>
          <a:lstStyle/>
          <a:p>
            <a:pPr algn="ctr"/>
            <a:r>
              <a:rPr lang="en-US" sz="2400" b="1" dirty="0"/>
              <a:t>DFS Implementation using Visited Set</a:t>
            </a:r>
          </a:p>
        </p:txBody>
      </p:sp>
      <p:pic>
        <p:nvPicPr>
          <p:cNvPr id="3" name="Picture 2">
            <a:extLst>
              <a:ext uri="{FF2B5EF4-FFF2-40B4-BE49-F238E27FC236}">
                <a16:creationId xmlns:a16="http://schemas.microsoft.com/office/drawing/2014/main" id="{DDCCD32E-43E4-466F-8E97-3CBD04A6ABA4}"/>
              </a:ext>
            </a:extLst>
          </p:cNvPr>
          <p:cNvPicPr>
            <a:picLocks noChangeAspect="1"/>
          </p:cNvPicPr>
          <p:nvPr/>
        </p:nvPicPr>
        <p:blipFill>
          <a:blip r:embed="rId2"/>
          <a:stretch>
            <a:fillRect/>
          </a:stretch>
        </p:blipFill>
        <p:spPr>
          <a:xfrm>
            <a:off x="2789930" y="1270225"/>
            <a:ext cx="6612136" cy="5363602"/>
          </a:xfrm>
          <a:prstGeom prst="rect">
            <a:avLst/>
          </a:prstGeom>
        </p:spPr>
      </p:pic>
      <p:sp>
        <p:nvSpPr>
          <p:cNvPr id="10" name="Title 1">
            <a:extLst>
              <a:ext uri="{FF2B5EF4-FFF2-40B4-BE49-F238E27FC236}">
                <a16:creationId xmlns:a16="http://schemas.microsoft.com/office/drawing/2014/main" id="{D8E06704-F323-419B-9081-768406EB6C0B}"/>
              </a:ext>
            </a:extLst>
          </p:cNvPr>
          <p:cNvSpPr>
            <a:spLocks noGrp="1"/>
          </p:cNvSpPr>
          <p:nvPr>
            <p:ph type="title"/>
          </p:nvPr>
        </p:nvSpPr>
        <p:spPr>
          <a:xfrm>
            <a:off x="0" y="0"/>
            <a:ext cx="10972800" cy="830263"/>
          </a:xfrm>
        </p:spPr>
        <p:txBody>
          <a:bodyPr/>
          <a:lstStyle/>
          <a:p>
            <a:r>
              <a:rPr lang="en-IN" dirty="0"/>
              <a:t>Implementation of DFS</a:t>
            </a:r>
          </a:p>
        </p:txBody>
      </p:sp>
    </p:spTree>
    <p:extLst>
      <p:ext uri="{BB962C8B-B14F-4D97-AF65-F5344CB8AC3E}">
        <p14:creationId xmlns:p14="http://schemas.microsoft.com/office/powerpoint/2010/main" val="111099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9A6D7-EEAE-464C-AE80-7C5AEEF15BBE}"/>
              </a:ext>
            </a:extLst>
          </p:cNvPr>
          <p:cNvSpPr>
            <a:spLocks noGrp="1"/>
          </p:cNvSpPr>
          <p:nvPr>
            <p:ph type="title"/>
          </p:nvPr>
        </p:nvSpPr>
        <p:spPr>
          <a:xfrm>
            <a:off x="0" y="0"/>
            <a:ext cx="10972800" cy="830956"/>
          </a:xfrm>
        </p:spPr>
        <p:txBody>
          <a:bodyPr/>
          <a:lstStyle/>
          <a:p>
            <a:r>
              <a:rPr lang="en-IN" dirty="0"/>
              <a:t>Agenda</a:t>
            </a:r>
          </a:p>
        </p:txBody>
      </p:sp>
      <p:sp>
        <p:nvSpPr>
          <p:cNvPr id="6" name="Google Shape;183;p2">
            <a:extLst>
              <a:ext uri="{FF2B5EF4-FFF2-40B4-BE49-F238E27FC236}">
                <a16:creationId xmlns:a16="http://schemas.microsoft.com/office/drawing/2014/main" id="{7AA9EE83-FF4A-425F-8DE8-54B386A08BB1}"/>
              </a:ext>
            </a:extLst>
          </p:cNvPr>
          <p:cNvSpPr txBox="1"/>
          <p:nvPr/>
        </p:nvSpPr>
        <p:spPr>
          <a:xfrm>
            <a:off x="418298" y="1083332"/>
            <a:ext cx="9718479" cy="3970277"/>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3200"/>
              <a:buFont typeface="Wingdings" panose="05000000000000000000" pitchFamily="2" charset="2"/>
              <a:buChar char="Ø"/>
            </a:pPr>
            <a:r>
              <a:rPr lang="en-US" sz="2800" dirty="0">
                <a:solidFill>
                  <a:schemeClr val="dk1"/>
                </a:solidFill>
                <a:latin typeface="Arial" pitchFamily="34" charset="0"/>
                <a:ea typeface="Montserrat"/>
                <a:cs typeface="Arial" pitchFamily="34" charset="0"/>
                <a:sym typeface="Montserrat"/>
                <a:hlinkClick r:id="rId2" action="ppaction://hlinksldjump"/>
              </a:rPr>
              <a:t>Implementation of Graphs</a:t>
            </a:r>
            <a:endParaRPr lang="en-US" sz="28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800" dirty="0">
                <a:solidFill>
                  <a:schemeClr val="dk1"/>
                </a:solidFill>
                <a:latin typeface="Arial" pitchFamily="34" charset="0"/>
                <a:ea typeface="Montserrat"/>
                <a:cs typeface="Arial" pitchFamily="34" charset="0"/>
                <a:sym typeface="Montserrat"/>
                <a:hlinkClick r:id="rId3" action="ppaction://hlinksldjump"/>
              </a:rPr>
              <a:t>Breadth First Search(BFS)</a:t>
            </a:r>
            <a:endParaRPr lang="en-US" sz="28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800" dirty="0">
                <a:solidFill>
                  <a:schemeClr val="dk1"/>
                </a:solidFill>
                <a:latin typeface="Arial" pitchFamily="34" charset="0"/>
                <a:ea typeface="Montserrat"/>
                <a:cs typeface="Arial" pitchFamily="34" charset="0"/>
                <a:sym typeface="Montserrat"/>
                <a:hlinkClick r:id="rId4" action="ppaction://hlinksldjump"/>
              </a:rPr>
              <a:t>Implementation of BFS</a:t>
            </a:r>
            <a:endParaRPr lang="en-US" sz="28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800" dirty="0">
                <a:solidFill>
                  <a:schemeClr val="dk1"/>
                </a:solidFill>
                <a:latin typeface="Arial" pitchFamily="34" charset="0"/>
                <a:ea typeface="Montserrat"/>
                <a:cs typeface="Arial" pitchFamily="34" charset="0"/>
                <a:sym typeface="Montserrat"/>
                <a:hlinkClick r:id="rId5" action="ppaction://hlinksldjump"/>
              </a:rPr>
              <a:t>Depth First Search(DFS)</a:t>
            </a:r>
            <a:endParaRPr lang="en-US" sz="28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800" dirty="0">
                <a:solidFill>
                  <a:schemeClr val="dk1"/>
                </a:solidFill>
                <a:latin typeface="Arial" pitchFamily="34" charset="0"/>
                <a:ea typeface="Montserrat"/>
                <a:cs typeface="Arial" pitchFamily="34" charset="0"/>
                <a:sym typeface="Montserrat"/>
                <a:hlinkClick r:id="rId6" action="ppaction://hlinksldjump"/>
              </a:rPr>
              <a:t>Implementation of DFS</a:t>
            </a:r>
            <a:endParaRPr lang="en-US" sz="28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endParaRPr lang="en-US" sz="2800" dirty="0">
              <a:solidFill>
                <a:schemeClr val="dk1"/>
              </a:solidFill>
              <a:latin typeface="Arial" pitchFamily="34" charset="0"/>
              <a:ea typeface="Montserrat"/>
              <a:cs typeface="Arial" pitchFamily="34" charset="0"/>
              <a:sym typeface="Montserrat"/>
            </a:endParaRPr>
          </a:p>
        </p:txBody>
      </p:sp>
    </p:spTree>
    <p:extLst>
      <p:ext uri="{BB962C8B-B14F-4D97-AF65-F5344CB8AC3E}">
        <p14:creationId xmlns:p14="http://schemas.microsoft.com/office/powerpoint/2010/main" val="2025954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8E06704-F323-419B-9081-768406EB6C0B}"/>
              </a:ext>
            </a:extLst>
          </p:cNvPr>
          <p:cNvSpPr>
            <a:spLocks noGrp="1"/>
          </p:cNvSpPr>
          <p:nvPr>
            <p:ph type="title"/>
          </p:nvPr>
        </p:nvSpPr>
        <p:spPr>
          <a:xfrm>
            <a:off x="0" y="0"/>
            <a:ext cx="10972800" cy="830956"/>
          </a:xfrm>
        </p:spPr>
        <p:txBody>
          <a:bodyPr/>
          <a:lstStyle/>
          <a:p>
            <a:r>
              <a:rPr lang="en-IN" dirty="0"/>
              <a:t>DFS Overall</a:t>
            </a:r>
          </a:p>
        </p:txBody>
      </p:sp>
      <mc:AlternateContent xmlns:mc="http://schemas.openxmlformats.org/markup-compatibility/2006">
        <mc:Choice xmlns:p14="http://schemas.microsoft.com/office/powerpoint/2010/main" Requires="p14">
          <p:contentPart p14:bwMode="auto" r:id="rId2">
            <p14:nvContentPartPr>
              <p14:cNvPr id="59" name="Ink 58">
                <a:extLst>
                  <a:ext uri="{FF2B5EF4-FFF2-40B4-BE49-F238E27FC236}">
                    <a16:creationId xmlns:a16="http://schemas.microsoft.com/office/drawing/2014/main" id="{C5D76C8A-19C7-488E-9177-E0E891804E78}"/>
                  </a:ext>
                </a:extLst>
              </p14:cNvPr>
              <p14:cNvContentPartPr/>
              <p14:nvPr/>
            </p14:nvContentPartPr>
            <p14:xfrm>
              <a:off x="5747702" y="896059"/>
              <a:ext cx="360" cy="360"/>
            </p14:xfrm>
          </p:contentPart>
        </mc:Choice>
        <mc:Fallback>
          <p:pic>
            <p:nvPicPr>
              <p:cNvPr id="59" name="Ink 58">
                <a:extLst>
                  <a:ext uri="{FF2B5EF4-FFF2-40B4-BE49-F238E27FC236}">
                    <a16:creationId xmlns:a16="http://schemas.microsoft.com/office/drawing/2014/main" id="{C5D76C8A-19C7-488E-9177-E0E891804E78}"/>
                  </a:ext>
                </a:extLst>
              </p:cNvPr>
              <p:cNvPicPr/>
              <p:nvPr/>
            </p:nvPicPr>
            <p:blipFill>
              <a:blip r:embed="rId3"/>
              <a:stretch>
                <a:fillRect/>
              </a:stretch>
            </p:blipFill>
            <p:spPr>
              <a:xfrm>
                <a:off x="5738702" y="887059"/>
                <a:ext cx="18000" cy="18000"/>
              </a:xfrm>
              <a:prstGeom prst="rect">
                <a:avLst/>
              </a:prstGeom>
            </p:spPr>
          </p:pic>
        </mc:Fallback>
      </mc:AlternateContent>
      <p:pic>
        <p:nvPicPr>
          <p:cNvPr id="60" name="Picture 59" descr="Ink Drawings&#10;Ink Drawings&#10;Ink Drawings&#10;Ink Drawings&#10;Ink Drawings&#10;Ink Drawings&#10;Ink Drawings&#10;Ink Drawings&#10;Ink Drawings&#10;Ink Drawings&#10;Ink Drawings&#10;Ink Drawings&#10;Ink Drawings&#10;Ink Drawings&#10;Ink Drawings&#10;Ink Drawings&#10;Ink Drawings&#10;">
            <a:extLst>
              <a:ext uri="{FF2B5EF4-FFF2-40B4-BE49-F238E27FC236}">
                <a16:creationId xmlns:a16="http://schemas.microsoft.com/office/drawing/2014/main" id="{C2528AFA-A5E8-43F5-AB20-AB71984FC1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80" y="1195058"/>
            <a:ext cx="3866344" cy="30433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69" name="Ink 68">
                <a:extLst>
                  <a:ext uri="{FF2B5EF4-FFF2-40B4-BE49-F238E27FC236}">
                    <a16:creationId xmlns:a16="http://schemas.microsoft.com/office/drawing/2014/main" id="{B19DC264-F567-4FD6-9559-33F97F649415}"/>
                  </a:ext>
                </a:extLst>
              </p14:cNvPr>
              <p14:cNvContentPartPr/>
              <p14:nvPr/>
            </p14:nvContentPartPr>
            <p14:xfrm>
              <a:off x="3214742" y="4748779"/>
              <a:ext cx="813600" cy="766440"/>
            </p14:xfrm>
          </p:contentPart>
        </mc:Choice>
        <mc:Fallback>
          <p:pic>
            <p:nvPicPr>
              <p:cNvPr id="69" name="Ink 68">
                <a:extLst>
                  <a:ext uri="{FF2B5EF4-FFF2-40B4-BE49-F238E27FC236}">
                    <a16:creationId xmlns:a16="http://schemas.microsoft.com/office/drawing/2014/main" id="{B19DC264-F567-4FD6-9559-33F97F649415}"/>
                  </a:ext>
                </a:extLst>
              </p:cNvPr>
              <p:cNvPicPr/>
              <p:nvPr/>
            </p:nvPicPr>
            <p:blipFill>
              <a:blip r:embed="rId6"/>
              <a:stretch>
                <a:fillRect/>
              </a:stretch>
            </p:blipFill>
            <p:spPr>
              <a:xfrm>
                <a:off x="3205742" y="4739779"/>
                <a:ext cx="831240" cy="784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0" name="Ink 69">
                <a:extLst>
                  <a:ext uri="{FF2B5EF4-FFF2-40B4-BE49-F238E27FC236}">
                    <a16:creationId xmlns:a16="http://schemas.microsoft.com/office/drawing/2014/main" id="{4BC70BB1-212E-44DC-8DA2-258B02CA25C5}"/>
                  </a:ext>
                </a:extLst>
              </p14:cNvPr>
              <p14:cNvContentPartPr/>
              <p14:nvPr/>
            </p14:nvContentPartPr>
            <p14:xfrm>
              <a:off x="4679942" y="1128259"/>
              <a:ext cx="653400" cy="2880720"/>
            </p14:xfrm>
          </p:contentPart>
        </mc:Choice>
        <mc:Fallback>
          <p:pic>
            <p:nvPicPr>
              <p:cNvPr id="70" name="Ink 69">
                <a:extLst>
                  <a:ext uri="{FF2B5EF4-FFF2-40B4-BE49-F238E27FC236}">
                    <a16:creationId xmlns:a16="http://schemas.microsoft.com/office/drawing/2014/main" id="{4BC70BB1-212E-44DC-8DA2-258B02CA25C5}"/>
                  </a:ext>
                </a:extLst>
              </p:cNvPr>
              <p:cNvPicPr/>
              <p:nvPr/>
            </p:nvPicPr>
            <p:blipFill>
              <a:blip r:embed="rId8"/>
              <a:stretch>
                <a:fillRect/>
              </a:stretch>
            </p:blipFill>
            <p:spPr>
              <a:xfrm>
                <a:off x="4670942" y="1119259"/>
                <a:ext cx="671040" cy="2898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9" name="Ink 78">
                <a:extLst>
                  <a:ext uri="{FF2B5EF4-FFF2-40B4-BE49-F238E27FC236}">
                    <a16:creationId xmlns:a16="http://schemas.microsoft.com/office/drawing/2014/main" id="{4134BD2D-89D4-4200-8427-C052F345FB5A}"/>
                  </a:ext>
                </a:extLst>
              </p14:cNvPr>
              <p14:cNvContentPartPr/>
              <p14:nvPr/>
            </p14:nvContentPartPr>
            <p14:xfrm>
              <a:off x="9469382" y="1932499"/>
              <a:ext cx="1583640" cy="1013760"/>
            </p14:xfrm>
          </p:contentPart>
        </mc:Choice>
        <mc:Fallback>
          <p:pic>
            <p:nvPicPr>
              <p:cNvPr id="79" name="Ink 78">
                <a:extLst>
                  <a:ext uri="{FF2B5EF4-FFF2-40B4-BE49-F238E27FC236}">
                    <a16:creationId xmlns:a16="http://schemas.microsoft.com/office/drawing/2014/main" id="{4134BD2D-89D4-4200-8427-C052F345FB5A}"/>
                  </a:ext>
                </a:extLst>
              </p:cNvPr>
              <p:cNvPicPr/>
              <p:nvPr/>
            </p:nvPicPr>
            <p:blipFill>
              <a:blip r:embed="rId10"/>
              <a:stretch>
                <a:fillRect/>
              </a:stretch>
            </p:blipFill>
            <p:spPr>
              <a:xfrm>
                <a:off x="9460382" y="1923499"/>
                <a:ext cx="1601280" cy="1031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0" name="Ink 79">
                <a:extLst>
                  <a:ext uri="{FF2B5EF4-FFF2-40B4-BE49-F238E27FC236}">
                    <a16:creationId xmlns:a16="http://schemas.microsoft.com/office/drawing/2014/main" id="{D19A8D04-ACA3-4BB1-B745-B89097907DE5}"/>
                  </a:ext>
                </a:extLst>
              </p14:cNvPr>
              <p14:cNvContentPartPr/>
              <p14:nvPr/>
            </p14:nvContentPartPr>
            <p14:xfrm>
              <a:off x="6002582" y="2033659"/>
              <a:ext cx="3076920" cy="847080"/>
            </p14:xfrm>
          </p:contentPart>
        </mc:Choice>
        <mc:Fallback>
          <p:pic>
            <p:nvPicPr>
              <p:cNvPr id="80" name="Ink 79">
                <a:extLst>
                  <a:ext uri="{FF2B5EF4-FFF2-40B4-BE49-F238E27FC236}">
                    <a16:creationId xmlns:a16="http://schemas.microsoft.com/office/drawing/2014/main" id="{D19A8D04-ACA3-4BB1-B745-B89097907DE5}"/>
                  </a:ext>
                </a:extLst>
              </p:cNvPr>
              <p:cNvPicPr/>
              <p:nvPr/>
            </p:nvPicPr>
            <p:blipFill>
              <a:blip r:embed="rId12"/>
              <a:stretch>
                <a:fillRect/>
              </a:stretch>
            </p:blipFill>
            <p:spPr>
              <a:xfrm>
                <a:off x="5993582" y="2024659"/>
                <a:ext cx="3094560" cy="864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1" name="Ink 80">
                <a:extLst>
                  <a:ext uri="{FF2B5EF4-FFF2-40B4-BE49-F238E27FC236}">
                    <a16:creationId xmlns:a16="http://schemas.microsoft.com/office/drawing/2014/main" id="{98B89251-CF0E-4E07-B9E3-6739E8DD904B}"/>
                  </a:ext>
                </a:extLst>
              </p14:cNvPr>
              <p14:cNvContentPartPr/>
              <p14:nvPr/>
            </p14:nvContentPartPr>
            <p14:xfrm>
              <a:off x="4989182" y="4740139"/>
              <a:ext cx="284040" cy="807480"/>
            </p14:xfrm>
          </p:contentPart>
        </mc:Choice>
        <mc:Fallback>
          <p:pic>
            <p:nvPicPr>
              <p:cNvPr id="81" name="Ink 80">
                <a:extLst>
                  <a:ext uri="{FF2B5EF4-FFF2-40B4-BE49-F238E27FC236}">
                    <a16:creationId xmlns:a16="http://schemas.microsoft.com/office/drawing/2014/main" id="{98B89251-CF0E-4E07-B9E3-6739E8DD904B}"/>
                  </a:ext>
                </a:extLst>
              </p:cNvPr>
              <p:cNvPicPr/>
              <p:nvPr/>
            </p:nvPicPr>
            <p:blipFill>
              <a:blip r:embed="rId14"/>
              <a:stretch>
                <a:fillRect/>
              </a:stretch>
            </p:blipFill>
            <p:spPr>
              <a:xfrm>
                <a:off x="4980182" y="4731139"/>
                <a:ext cx="301680" cy="825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7" name="Ink 86">
                <a:extLst>
                  <a:ext uri="{FF2B5EF4-FFF2-40B4-BE49-F238E27FC236}">
                    <a16:creationId xmlns:a16="http://schemas.microsoft.com/office/drawing/2014/main" id="{1CAFF773-787E-4464-B761-BBDC12B9B135}"/>
                  </a:ext>
                </a:extLst>
              </p14:cNvPr>
              <p14:cNvContentPartPr/>
              <p14:nvPr/>
            </p14:nvContentPartPr>
            <p14:xfrm>
              <a:off x="9724622" y="4435219"/>
              <a:ext cx="1178640" cy="938880"/>
            </p14:xfrm>
          </p:contentPart>
        </mc:Choice>
        <mc:Fallback>
          <p:pic>
            <p:nvPicPr>
              <p:cNvPr id="87" name="Ink 86">
                <a:extLst>
                  <a:ext uri="{FF2B5EF4-FFF2-40B4-BE49-F238E27FC236}">
                    <a16:creationId xmlns:a16="http://schemas.microsoft.com/office/drawing/2014/main" id="{1CAFF773-787E-4464-B761-BBDC12B9B135}"/>
                  </a:ext>
                </a:extLst>
              </p:cNvPr>
              <p:cNvPicPr/>
              <p:nvPr/>
            </p:nvPicPr>
            <p:blipFill>
              <a:blip r:embed="rId16"/>
              <a:stretch>
                <a:fillRect/>
              </a:stretch>
            </p:blipFill>
            <p:spPr>
              <a:xfrm>
                <a:off x="9715622" y="4426219"/>
                <a:ext cx="1196280" cy="956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8" name="Ink 87">
                <a:extLst>
                  <a:ext uri="{FF2B5EF4-FFF2-40B4-BE49-F238E27FC236}">
                    <a16:creationId xmlns:a16="http://schemas.microsoft.com/office/drawing/2014/main" id="{B6D4A121-4460-4D51-BA63-9DC2A6722544}"/>
                  </a:ext>
                </a:extLst>
              </p14:cNvPr>
              <p14:cNvContentPartPr/>
              <p14:nvPr/>
            </p14:nvContentPartPr>
            <p14:xfrm>
              <a:off x="6098342" y="4848499"/>
              <a:ext cx="3053880" cy="656280"/>
            </p14:xfrm>
          </p:contentPart>
        </mc:Choice>
        <mc:Fallback>
          <p:pic>
            <p:nvPicPr>
              <p:cNvPr id="88" name="Ink 87">
                <a:extLst>
                  <a:ext uri="{FF2B5EF4-FFF2-40B4-BE49-F238E27FC236}">
                    <a16:creationId xmlns:a16="http://schemas.microsoft.com/office/drawing/2014/main" id="{B6D4A121-4460-4D51-BA63-9DC2A6722544}"/>
                  </a:ext>
                </a:extLst>
              </p:cNvPr>
              <p:cNvPicPr/>
              <p:nvPr/>
            </p:nvPicPr>
            <p:blipFill>
              <a:blip r:embed="rId18"/>
              <a:stretch>
                <a:fillRect/>
              </a:stretch>
            </p:blipFill>
            <p:spPr>
              <a:xfrm>
                <a:off x="6089342" y="4839499"/>
                <a:ext cx="3071520" cy="673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8" name="Ink 97">
                <a:extLst>
                  <a:ext uri="{FF2B5EF4-FFF2-40B4-BE49-F238E27FC236}">
                    <a16:creationId xmlns:a16="http://schemas.microsoft.com/office/drawing/2014/main" id="{633647EE-987A-4B03-99A1-0DF2BCAD4FEC}"/>
                  </a:ext>
                </a:extLst>
              </p14:cNvPr>
              <p14:cNvContentPartPr/>
              <p14:nvPr/>
            </p14:nvContentPartPr>
            <p14:xfrm>
              <a:off x="5977382" y="6015979"/>
              <a:ext cx="383760" cy="213840"/>
            </p14:xfrm>
          </p:contentPart>
        </mc:Choice>
        <mc:Fallback>
          <p:pic>
            <p:nvPicPr>
              <p:cNvPr id="98" name="Ink 97">
                <a:extLst>
                  <a:ext uri="{FF2B5EF4-FFF2-40B4-BE49-F238E27FC236}">
                    <a16:creationId xmlns:a16="http://schemas.microsoft.com/office/drawing/2014/main" id="{633647EE-987A-4B03-99A1-0DF2BCAD4FEC}"/>
                  </a:ext>
                </a:extLst>
              </p:cNvPr>
              <p:cNvPicPr/>
              <p:nvPr/>
            </p:nvPicPr>
            <p:blipFill>
              <a:blip r:embed="rId20"/>
              <a:stretch>
                <a:fillRect/>
              </a:stretch>
            </p:blipFill>
            <p:spPr>
              <a:xfrm>
                <a:off x="5968382" y="6006979"/>
                <a:ext cx="4014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2" name="Ink 101">
                <a:extLst>
                  <a:ext uri="{FF2B5EF4-FFF2-40B4-BE49-F238E27FC236}">
                    <a16:creationId xmlns:a16="http://schemas.microsoft.com/office/drawing/2014/main" id="{63B3F06A-4FC3-4CCB-BACD-0D8C4BF012FB}"/>
                  </a:ext>
                </a:extLst>
              </p14:cNvPr>
              <p14:cNvContentPartPr/>
              <p14:nvPr/>
            </p14:nvContentPartPr>
            <p14:xfrm>
              <a:off x="9268502" y="5882419"/>
              <a:ext cx="226800" cy="267120"/>
            </p14:xfrm>
          </p:contentPart>
        </mc:Choice>
        <mc:Fallback>
          <p:pic>
            <p:nvPicPr>
              <p:cNvPr id="102" name="Ink 101">
                <a:extLst>
                  <a:ext uri="{FF2B5EF4-FFF2-40B4-BE49-F238E27FC236}">
                    <a16:creationId xmlns:a16="http://schemas.microsoft.com/office/drawing/2014/main" id="{63B3F06A-4FC3-4CCB-BACD-0D8C4BF012FB}"/>
                  </a:ext>
                </a:extLst>
              </p:cNvPr>
              <p:cNvPicPr/>
              <p:nvPr/>
            </p:nvPicPr>
            <p:blipFill>
              <a:blip r:embed="rId22"/>
              <a:stretch>
                <a:fillRect/>
              </a:stretch>
            </p:blipFill>
            <p:spPr>
              <a:xfrm>
                <a:off x="9259502" y="5873419"/>
                <a:ext cx="2444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3" name="Ink 102">
                <a:extLst>
                  <a:ext uri="{FF2B5EF4-FFF2-40B4-BE49-F238E27FC236}">
                    <a16:creationId xmlns:a16="http://schemas.microsoft.com/office/drawing/2014/main" id="{11D0D2CD-2448-4DA8-B9AC-726B2D9EC175}"/>
                  </a:ext>
                </a:extLst>
              </p14:cNvPr>
              <p14:cNvContentPartPr/>
              <p14:nvPr/>
            </p14:nvContentPartPr>
            <p14:xfrm>
              <a:off x="10077782" y="5861899"/>
              <a:ext cx="390600" cy="173880"/>
            </p14:xfrm>
          </p:contentPart>
        </mc:Choice>
        <mc:Fallback>
          <p:pic>
            <p:nvPicPr>
              <p:cNvPr id="103" name="Ink 102">
                <a:extLst>
                  <a:ext uri="{FF2B5EF4-FFF2-40B4-BE49-F238E27FC236}">
                    <a16:creationId xmlns:a16="http://schemas.microsoft.com/office/drawing/2014/main" id="{11D0D2CD-2448-4DA8-B9AC-726B2D9EC175}"/>
                  </a:ext>
                </a:extLst>
              </p:cNvPr>
              <p:cNvPicPr/>
              <p:nvPr/>
            </p:nvPicPr>
            <p:blipFill>
              <a:blip r:embed="rId24"/>
              <a:stretch>
                <a:fillRect/>
              </a:stretch>
            </p:blipFill>
            <p:spPr>
              <a:xfrm>
                <a:off x="10068782" y="5852899"/>
                <a:ext cx="4082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5" name="Ink 104">
                <a:extLst>
                  <a:ext uri="{FF2B5EF4-FFF2-40B4-BE49-F238E27FC236}">
                    <a16:creationId xmlns:a16="http://schemas.microsoft.com/office/drawing/2014/main" id="{3DE61181-583C-4819-AD54-500C77AD027B}"/>
                  </a:ext>
                </a:extLst>
              </p14:cNvPr>
              <p14:cNvContentPartPr/>
              <p14:nvPr/>
            </p14:nvContentPartPr>
            <p14:xfrm>
              <a:off x="3477182" y="5873779"/>
              <a:ext cx="2056320" cy="635400"/>
            </p14:xfrm>
          </p:contentPart>
        </mc:Choice>
        <mc:Fallback>
          <p:pic>
            <p:nvPicPr>
              <p:cNvPr id="105" name="Ink 104">
                <a:extLst>
                  <a:ext uri="{FF2B5EF4-FFF2-40B4-BE49-F238E27FC236}">
                    <a16:creationId xmlns:a16="http://schemas.microsoft.com/office/drawing/2014/main" id="{3DE61181-583C-4819-AD54-500C77AD027B}"/>
                  </a:ext>
                </a:extLst>
              </p:cNvPr>
              <p:cNvPicPr/>
              <p:nvPr/>
            </p:nvPicPr>
            <p:blipFill>
              <a:blip r:embed="rId26"/>
              <a:stretch>
                <a:fillRect/>
              </a:stretch>
            </p:blipFill>
            <p:spPr>
              <a:xfrm>
                <a:off x="3468182" y="5864779"/>
                <a:ext cx="2073960" cy="653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14" name="Ink 113">
                <a:extLst>
                  <a:ext uri="{FF2B5EF4-FFF2-40B4-BE49-F238E27FC236}">
                    <a16:creationId xmlns:a16="http://schemas.microsoft.com/office/drawing/2014/main" id="{24C0C312-0D38-4C4B-A4DB-84D04BC582D8}"/>
                  </a:ext>
                </a:extLst>
              </p14:cNvPr>
              <p14:cNvContentPartPr/>
              <p14:nvPr/>
            </p14:nvContentPartPr>
            <p14:xfrm>
              <a:off x="1008662" y="4896739"/>
              <a:ext cx="1715040" cy="1248480"/>
            </p14:xfrm>
          </p:contentPart>
        </mc:Choice>
        <mc:Fallback>
          <p:pic>
            <p:nvPicPr>
              <p:cNvPr id="114" name="Ink 113">
                <a:extLst>
                  <a:ext uri="{FF2B5EF4-FFF2-40B4-BE49-F238E27FC236}">
                    <a16:creationId xmlns:a16="http://schemas.microsoft.com/office/drawing/2014/main" id="{24C0C312-0D38-4C4B-A4DB-84D04BC582D8}"/>
                  </a:ext>
                </a:extLst>
              </p:cNvPr>
              <p:cNvPicPr/>
              <p:nvPr/>
            </p:nvPicPr>
            <p:blipFill>
              <a:blip r:embed="rId28"/>
              <a:stretch>
                <a:fillRect/>
              </a:stretch>
            </p:blipFill>
            <p:spPr>
              <a:xfrm>
                <a:off x="999662" y="4887739"/>
                <a:ext cx="1732680" cy="1266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25" name="Ink 124">
                <a:extLst>
                  <a:ext uri="{FF2B5EF4-FFF2-40B4-BE49-F238E27FC236}">
                    <a16:creationId xmlns:a16="http://schemas.microsoft.com/office/drawing/2014/main" id="{B4EB84A6-180B-419D-87CE-51F97168D94D}"/>
                  </a:ext>
                </a:extLst>
              </p14:cNvPr>
              <p14:cNvContentPartPr/>
              <p14:nvPr/>
            </p14:nvContentPartPr>
            <p14:xfrm>
              <a:off x="7175822" y="5918419"/>
              <a:ext cx="1641960" cy="650880"/>
            </p14:xfrm>
          </p:contentPart>
        </mc:Choice>
        <mc:Fallback>
          <p:pic>
            <p:nvPicPr>
              <p:cNvPr id="125" name="Ink 124">
                <a:extLst>
                  <a:ext uri="{FF2B5EF4-FFF2-40B4-BE49-F238E27FC236}">
                    <a16:creationId xmlns:a16="http://schemas.microsoft.com/office/drawing/2014/main" id="{B4EB84A6-180B-419D-87CE-51F97168D94D}"/>
                  </a:ext>
                </a:extLst>
              </p:cNvPr>
              <p:cNvPicPr/>
              <p:nvPr/>
            </p:nvPicPr>
            <p:blipFill>
              <a:blip r:embed="rId30"/>
              <a:stretch>
                <a:fillRect/>
              </a:stretch>
            </p:blipFill>
            <p:spPr>
              <a:xfrm>
                <a:off x="7166822" y="5909419"/>
                <a:ext cx="1659600" cy="668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28" name="Ink 127">
                <a:extLst>
                  <a:ext uri="{FF2B5EF4-FFF2-40B4-BE49-F238E27FC236}">
                    <a16:creationId xmlns:a16="http://schemas.microsoft.com/office/drawing/2014/main" id="{8A5E17C5-82C4-4B38-BCC0-C327FFD74F78}"/>
                  </a:ext>
                </a:extLst>
              </p14:cNvPr>
              <p14:cNvContentPartPr/>
              <p14:nvPr/>
            </p14:nvContentPartPr>
            <p14:xfrm>
              <a:off x="7437182" y="6651019"/>
              <a:ext cx="248400" cy="195480"/>
            </p14:xfrm>
          </p:contentPart>
        </mc:Choice>
        <mc:Fallback>
          <p:pic>
            <p:nvPicPr>
              <p:cNvPr id="128" name="Ink 127">
                <a:extLst>
                  <a:ext uri="{FF2B5EF4-FFF2-40B4-BE49-F238E27FC236}">
                    <a16:creationId xmlns:a16="http://schemas.microsoft.com/office/drawing/2014/main" id="{8A5E17C5-82C4-4B38-BCC0-C327FFD74F78}"/>
                  </a:ext>
                </a:extLst>
              </p:cNvPr>
              <p:cNvPicPr/>
              <p:nvPr/>
            </p:nvPicPr>
            <p:blipFill>
              <a:blip r:embed="rId32"/>
              <a:stretch>
                <a:fillRect/>
              </a:stretch>
            </p:blipFill>
            <p:spPr>
              <a:xfrm>
                <a:off x="7428182" y="6642019"/>
                <a:ext cx="2660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89" name="Ink 188">
                <a:extLst>
                  <a:ext uri="{FF2B5EF4-FFF2-40B4-BE49-F238E27FC236}">
                    <a16:creationId xmlns:a16="http://schemas.microsoft.com/office/drawing/2014/main" id="{772220C4-B8A0-4809-8368-E3F661F5FBF9}"/>
                  </a:ext>
                </a:extLst>
              </p14:cNvPr>
              <p14:cNvContentPartPr/>
              <p14:nvPr/>
            </p14:nvContentPartPr>
            <p14:xfrm>
              <a:off x="6409742" y="372619"/>
              <a:ext cx="4343400" cy="1174680"/>
            </p14:xfrm>
          </p:contentPart>
        </mc:Choice>
        <mc:Fallback>
          <p:pic>
            <p:nvPicPr>
              <p:cNvPr id="189" name="Ink 188">
                <a:extLst>
                  <a:ext uri="{FF2B5EF4-FFF2-40B4-BE49-F238E27FC236}">
                    <a16:creationId xmlns:a16="http://schemas.microsoft.com/office/drawing/2014/main" id="{772220C4-B8A0-4809-8368-E3F661F5FBF9}"/>
                  </a:ext>
                </a:extLst>
              </p:cNvPr>
              <p:cNvPicPr/>
              <p:nvPr/>
            </p:nvPicPr>
            <p:blipFill>
              <a:blip r:embed="rId34"/>
              <a:stretch>
                <a:fillRect/>
              </a:stretch>
            </p:blipFill>
            <p:spPr>
              <a:xfrm>
                <a:off x="6400742" y="363619"/>
                <a:ext cx="4361040" cy="1192320"/>
              </a:xfrm>
              <a:prstGeom prst="rect">
                <a:avLst/>
              </a:prstGeom>
            </p:spPr>
          </p:pic>
        </mc:Fallback>
      </mc:AlternateContent>
    </p:spTree>
    <p:extLst>
      <p:ext uri="{BB962C8B-B14F-4D97-AF65-F5344CB8AC3E}">
        <p14:creationId xmlns:p14="http://schemas.microsoft.com/office/powerpoint/2010/main" val="73521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8E06704-F323-419B-9081-768406EB6C0B}"/>
              </a:ext>
            </a:extLst>
          </p:cNvPr>
          <p:cNvSpPr>
            <a:spLocks noGrp="1"/>
          </p:cNvSpPr>
          <p:nvPr>
            <p:ph type="title"/>
          </p:nvPr>
        </p:nvSpPr>
        <p:spPr>
          <a:xfrm>
            <a:off x="0" y="0"/>
            <a:ext cx="10972800" cy="830956"/>
          </a:xfrm>
        </p:spPr>
        <p:txBody>
          <a:bodyPr/>
          <a:lstStyle/>
          <a:p>
            <a:r>
              <a:rPr lang="en-IN"/>
              <a:t>Connected Components</a:t>
            </a:r>
            <a:endParaRPr lang="en-IN" dirty="0"/>
          </a:p>
        </p:txBody>
      </p:sp>
      <p:sp>
        <p:nvSpPr>
          <p:cNvPr id="2" name="Rectangle 1">
            <a:extLst>
              <a:ext uri="{FF2B5EF4-FFF2-40B4-BE49-F238E27FC236}">
                <a16:creationId xmlns:a16="http://schemas.microsoft.com/office/drawing/2014/main" id="{390F4915-F16F-4741-9EE0-1A864FF35066}"/>
              </a:ext>
            </a:extLst>
          </p:cNvPr>
          <p:cNvSpPr/>
          <p:nvPr/>
        </p:nvSpPr>
        <p:spPr>
          <a:xfrm>
            <a:off x="2277762" y="2890391"/>
            <a:ext cx="7636476" cy="1077218"/>
          </a:xfrm>
          <a:prstGeom prst="rect">
            <a:avLst/>
          </a:prstGeom>
        </p:spPr>
        <p:txBody>
          <a:bodyPr wrap="square">
            <a:spAutoFit/>
          </a:bodyPr>
          <a:lstStyle/>
          <a:p>
            <a:r>
              <a:rPr lang="en-IN" sz="3200" dirty="0">
                <a:hlinkClick r:id="rId2"/>
              </a:rPr>
              <a:t>https://practice.geeksforgeeks.org/problems/number-of-provinces/1/</a:t>
            </a:r>
            <a:r>
              <a:rPr lang="en-IN" sz="3200" dirty="0"/>
              <a:t> </a:t>
            </a:r>
          </a:p>
        </p:txBody>
      </p:sp>
    </p:spTree>
    <p:extLst>
      <p:ext uri="{BB962C8B-B14F-4D97-AF65-F5344CB8AC3E}">
        <p14:creationId xmlns:p14="http://schemas.microsoft.com/office/powerpoint/2010/main" val="1843741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0861"/>
            <a:ext cx="10363200" cy="1451339"/>
          </a:xfrm>
        </p:spPr>
        <p:txBody>
          <a:bodyPr lIns="121917" tIns="60958" rIns="121917" bIns="60958">
            <a:noAutofit/>
          </a:bodyPr>
          <a:lstStyle/>
          <a:p>
            <a:pPr algn="ctr"/>
            <a:r>
              <a:rPr lang="en-IN" sz="8000" dirty="0">
                <a:solidFill>
                  <a:schemeClr val="tx1"/>
                </a:solidFill>
                <a:cs typeface="Arial" panose="020B0604020202020204" pitchFamily="34" charset="0"/>
              </a:rPr>
              <a:t>THANK YOU</a:t>
            </a:r>
          </a:p>
        </p:txBody>
      </p:sp>
    </p:spTree>
    <p:extLst>
      <p:ext uri="{BB962C8B-B14F-4D97-AF65-F5344CB8AC3E}">
        <p14:creationId xmlns:p14="http://schemas.microsoft.com/office/powerpoint/2010/main" val="186434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13E962-BB4A-4F66-8E13-A44FA7D962D7}"/>
              </a:ext>
            </a:extLst>
          </p:cNvPr>
          <p:cNvSpPr txBox="1"/>
          <p:nvPr/>
        </p:nvSpPr>
        <p:spPr>
          <a:xfrm>
            <a:off x="1863032" y="808560"/>
            <a:ext cx="8465934" cy="461665"/>
          </a:xfrm>
          <a:prstGeom prst="rect">
            <a:avLst/>
          </a:prstGeom>
          <a:noFill/>
        </p:spPr>
        <p:txBody>
          <a:bodyPr wrap="square" rtlCol="0">
            <a:spAutoFit/>
          </a:bodyPr>
          <a:lstStyle/>
          <a:p>
            <a:pPr algn="ctr"/>
            <a:r>
              <a:rPr lang="en-US" sz="2400" b="1" dirty="0"/>
              <a:t>Adjacency List Implementation using Array and LL</a:t>
            </a:r>
          </a:p>
        </p:txBody>
      </p:sp>
      <p:sp>
        <p:nvSpPr>
          <p:cNvPr id="2" name="Title 1">
            <a:extLst>
              <a:ext uri="{FF2B5EF4-FFF2-40B4-BE49-F238E27FC236}">
                <a16:creationId xmlns:a16="http://schemas.microsoft.com/office/drawing/2014/main" id="{BD5408F1-AFED-4F10-B124-2757D995A5E0}"/>
              </a:ext>
            </a:extLst>
          </p:cNvPr>
          <p:cNvSpPr>
            <a:spLocks noGrp="1"/>
          </p:cNvSpPr>
          <p:nvPr>
            <p:ph type="title"/>
          </p:nvPr>
        </p:nvSpPr>
        <p:spPr>
          <a:xfrm>
            <a:off x="0" y="0"/>
            <a:ext cx="10972800" cy="830956"/>
          </a:xfrm>
        </p:spPr>
        <p:txBody>
          <a:bodyPr/>
          <a:lstStyle/>
          <a:p>
            <a:r>
              <a:rPr lang="en-IN" dirty="0"/>
              <a:t>Implementation of Graphs</a:t>
            </a:r>
          </a:p>
        </p:txBody>
      </p:sp>
      <p:pic>
        <p:nvPicPr>
          <p:cNvPr id="1026" name="Picture 2" descr="Ink Drawings&#10;Ink Drawings&#10;Ink Drawings&#10;Ink Drawings&#10;Ink Drawings&#10;Ink Drawings&#10;Ink Drawings&#10;Ink Drawings&#10;Ink Drawings&#10;Ink Drawings&#10;Ink Drawings&#10;Ink Drawings&#10;Ink Drawings&#10;Ink Drawings&#10;Ink Drawings&#10;Ink Drawings&#10;Ink Drawings&#10;">
            <a:extLst>
              <a:ext uri="{FF2B5EF4-FFF2-40B4-BE49-F238E27FC236}">
                <a16:creationId xmlns:a16="http://schemas.microsoft.com/office/drawing/2014/main" id="{42B5B7BC-166E-4E07-B3D0-0C6E98F1C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143" y="1774479"/>
            <a:ext cx="2589291" cy="20381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1075" name="Ink 1074">
                <a:extLst>
                  <a:ext uri="{FF2B5EF4-FFF2-40B4-BE49-F238E27FC236}">
                    <a16:creationId xmlns:a16="http://schemas.microsoft.com/office/drawing/2014/main" id="{EADDBC6F-DCEF-4D71-8F7B-57B61CA62E6C}"/>
                  </a:ext>
                </a:extLst>
              </p14:cNvPr>
              <p14:cNvContentPartPr/>
              <p14:nvPr/>
            </p14:nvContentPartPr>
            <p14:xfrm>
              <a:off x="687946" y="3851811"/>
              <a:ext cx="4453200" cy="2245680"/>
            </p14:xfrm>
          </p:contentPart>
        </mc:Choice>
        <mc:Fallback>
          <p:pic>
            <p:nvPicPr>
              <p:cNvPr id="1075" name="Ink 1074">
                <a:extLst>
                  <a:ext uri="{FF2B5EF4-FFF2-40B4-BE49-F238E27FC236}">
                    <a16:creationId xmlns:a16="http://schemas.microsoft.com/office/drawing/2014/main" id="{EADDBC6F-DCEF-4D71-8F7B-57B61CA62E6C}"/>
                  </a:ext>
                </a:extLst>
              </p:cNvPr>
              <p:cNvPicPr/>
              <p:nvPr/>
            </p:nvPicPr>
            <p:blipFill>
              <a:blip r:embed="rId5"/>
              <a:stretch>
                <a:fillRect/>
              </a:stretch>
            </p:blipFill>
            <p:spPr>
              <a:xfrm>
                <a:off x="678946" y="3842811"/>
                <a:ext cx="4470840" cy="2263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18" name="Ink 1117">
                <a:extLst>
                  <a:ext uri="{FF2B5EF4-FFF2-40B4-BE49-F238E27FC236}">
                    <a16:creationId xmlns:a16="http://schemas.microsoft.com/office/drawing/2014/main" id="{152D6959-4BE4-4224-8E7F-C54A44D20CCA}"/>
                  </a:ext>
                </a:extLst>
              </p14:cNvPr>
              <p14:cNvContentPartPr/>
              <p14:nvPr/>
            </p14:nvContentPartPr>
            <p14:xfrm>
              <a:off x="381946" y="766611"/>
              <a:ext cx="749160" cy="521280"/>
            </p14:xfrm>
          </p:contentPart>
        </mc:Choice>
        <mc:Fallback>
          <p:pic>
            <p:nvPicPr>
              <p:cNvPr id="1118" name="Ink 1117">
                <a:extLst>
                  <a:ext uri="{FF2B5EF4-FFF2-40B4-BE49-F238E27FC236}">
                    <a16:creationId xmlns:a16="http://schemas.microsoft.com/office/drawing/2014/main" id="{152D6959-4BE4-4224-8E7F-C54A44D20CCA}"/>
                  </a:ext>
                </a:extLst>
              </p:cNvPr>
              <p:cNvPicPr/>
              <p:nvPr/>
            </p:nvPicPr>
            <p:blipFill>
              <a:blip r:embed="rId7"/>
              <a:stretch>
                <a:fillRect/>
              </a:stretch>
            </p:blipFill>
            <p:spPr>
              <a:xfrm>
                <a:off x="372946" y="757611"/>
                <a:ext cx="766800" cy="538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20" name="Ink 1119">
                <a:extLst>
                  <a:ext uri="{FF2B5EF4-FFF2-40B4-BE49-F238E27FC236}">
                    <a16:creationId xmlns:a16="http://schemas.microsoft.com/office/drawing/2014/main" id="{35DCA103-B29C-4599-AFDD-3A24A9C43138}"/>
                  </a:ext>
                </a:extLst>
              </p14:cNvPr>
              <p14:cNvContentPartPr/>
              <p14:nvPr/>
            </p14:nvContentPartPr>
            <p14:xfrm>
              <a:off x="970186" y="1391571"/>
              <a:ext cx="223200" cy="205920"/>
            </p14:xfrm>
          </p:contentPart>
        </mc:Choice>
        <mc:Fallback>
          <p:pic>
            <p:nvPicPr>
              <p:cNvPr id="1120" name="Ink 1119">
                <a:extLst>
                  <a:ext uri="{FF2B5EF4-FFF2-40B4-BE49-F238E27FC236}">
                    <a16:creationId xmlns:a16="http://schemas.microsoft.com/office/drawing/2014/main" id="{35DCA103-B29C-4599-AFDD-3A24A9C43138}"/>
                  </a:ext>
                </a:extLst>
              </p:cNvPr>
              <p:cNvPicPr/>
              <p:nvPr/>
            </p:nvPicPr>
            <p:blipFill>
              <a:blip r:embed="rId9"/>
              <a:stretch>
                <a:fillRect/>
              </a:stretch>
            </p:blipFill>
            <p:spPr>
              <a:xfrm>
                <a:off x="961186" y="1382571"/>
                <a:ext cx="2408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22" name="Ink 1121">
                <a:extLst>
                  <a:ext uri="{FF2B5EF4-FFF2-40B4-BE49-F238E27FC236}">
                    <a16:creationId xmlns:a16="http://schemas.microsoft.com/office/drawing/2014/main" id="{9462E1BF-2F4B-4BA5-BD74-6C4B0A655DCA}"/>
                  </a:ext>
                </a:extLst>
              </p14:cNvPr>
              <p14:cNvContentPartPr/>
              <p14:nvPr/>
            </p14:nvContentPartPr>
            <p14:xfrm>
              <a:off x="577786" y="1422171"/>
              <a:ext cx="272880" cy="385200"/>
            </p14:xfrm>
          </p:contentPart>
        </mc:Choice>
        <mc:Fallback>
          <p:pic>
            <p:nvPicPr>
              <p:cNvPr id="1122" name="Ink 1121">
                <a:extLst>
                  <a:ext uri="{FF2B5EF4-FFF2-40B4-BE49-F238E27FC236}">
                    <a16:creationId xmlns:a16="http://schemas.microsoft.com/office/drawing/2014/main" id="{9462E1BF-2F4B-4BA5-BD74-6C4B0A655DCA}"/>
                  </a:ext>
                </a:extLst>
              </p:cNvPr>
              <p:cNvPicPr/>
              <p:nvPr/>
            </p:nvPicPr>
            <p:blipFill>
              <a:blip r:embed="rId11"/>
              <a:stretch>
                <a:fillRect/>
              </a:stretch>
            </p:blipFill>
            <p:spPr>
              <a:xfrm>
                <a:off x="568786" y="1413171"/>
                <a:ext cx="29052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25" name="Ink 1124">
                <a:extLst>
                  <a:ext uri="{FF2B5EF4-FFF2-40B4-BE49-F238E27FC236}">
                    <a16:creationId xmlns:a16="http://schemas.microsoft.com/office/drawing/2014/main" id="{E7570F08-BFEC-4B3F-9AB8-FB5BF2E8C105}"/>
                  </a:ext>
                </a:extLst>
              </p14:cNvPr>
              <p14:cNvContentPartPr/>
              <p14:nvPr/>
            </p14:nvContentPartPr>
            <p14:xfrm>
              <a:off x="981706" y="1936611"/>
              <a:ext cx="226440" cy="156960"/>
            </p14:xfrm>
          </p:contentPart>
        </mc:Choice>
        <mc:Fallback>
          <p:pic>
            <p:nvPicPr>
              <p:cNvPr id="1125" name="Ink 1124">
                <a:extLst>
                  <a:ext uri="{FF2B5EF4-FFF2-40B4-BE49-F238E27FC236}">
                    <a16:creationId xmlns:a16="http://schemas.microsoft.com/office/drawing/2014/main" id="{E7570F08-BFEC-4B3F-9AB8-FB5BF2E8C105}"/>
                  </a:ext>
                </a:extLst>
              </p:cNvPr>
              <p:cNvPicPr/>
              <p:nvPr/>
            </p:nvPicPr>
            <p:blipFill>
              <a:blip r:embed="rId13"/>
              <a:stretch>
                <a:fillRect/>
              </a:stretch>
            </p:blipFill>
            <p:spPr>
              <a:xfrm>
                <a:off x="972706" y="1927611"/>
                <a:ext cx="2440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26" name="Ink 1125">
                <a:extLst>
                  <a:ext uri="{FF2B5EF4-FFF2-40B4-BE49-F238E27FC236}">
                    <a16:creationId xmlns:a16="http://schemas.microsoft.com/office/drawing/2014/main" id="{BA310DC1-2A4E-4086-B9B0-F08E59B84FA7}"/>
                  </a:ext>
                </a:extLst>
              </p14:cNvPr>
              <p14:cNvContentPartPr/>
              <p14:nvPr/>
            </p14:nvContentPartPr>
            <p14:xfrm>
              <a:off x="1331266" y="1689291"/>
              <a:ext cx="484560" cy="335880"/>
            </p14:xfrm>
          </p:contentPart>
        </mc:Choice>
        <mc:Fallback>
          <p:pic>
            <p:nvPicPr>
              <p:cNvPr id="1126" name="Ink 1125">
                <a:extLst>
                  <a:ext uri="{FF2B5EF4-FFF2-40B4-BE49-F238E27FC236}">
                    <a16:creationId xmlns:a16="http://schemas.microsoft.com/office/drawing/2014/main" id="{BA310DC1-2A4E-4086-B9B0-F08E59B84FA7}"/>
                  </a:ext>
                </a:extLst>
              </p:cNvPr>
              <p:cNvPicPr/>
              <p:nvPr/>
            </p:nvPicPr>
            <p:blipFill>
              <a:blip r:embed="rId15"/>
              <a:stretch>
                <a:fillRect/>
              </a:stretch>
            </p:blipFill>
            <p:spPr>
              <a:xfrm>
                <a:off x="1322266" y="1680291"/>
                <a:ext cx="50220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27" name="Ink 1126">
                <a:extLst>
                  <a:ext uri="{FF2B5EF4-FFF2-40B4-BE49-F238E27FC236}">
                    <a16:creationId xmlns:a16="http://schemas.microsoft.com/office/drawing/2014/main" id="{C081F664-5873-4EB5-AFB6-7260A35663F6}"/>
                  </a:ext>
                </a:extLst>
              </p14:cNvPr>
              <p14:cNvContentPartPr/>
              <p14:nvPr/>
            </p14:nvContentPartPr>
            <p14:xfrm>
              <a:off x="464746" y="1931571"/>
              <a:ext cx="302040" cy="298800"/>
            </p14:xfrm>
          </p:contentPart>
        </mc:Choice>
        <mc:Fallback>
          <p:pic>
            <p:nvPicPr>
              <p:cNvPr id="1127" name="Ink 1126">
                <a:extLst>
                  <a:ext uri="{FF2B5EF4-FFF2-40B4-BE49-F238E27FC236}">
                    <a16:creationId xmlns:a16="http://schemas.microsoft.com/office/drawing/2014/main" id="{C081F664-5873-4EB5-AFB6-7260A35663F6}"/>
                  </a:ext>
                </a:extLst>
              </p:cNvPr>
              <p:cNvPicPr/>
              <p:nvPr/>
            </p:nvPicPr>
            <p:blipFill>
              <a:blip r:embed="rId17"/>
              <a:stretch>
                <a:fillRect/>
              </a:stretch>
            </p:blipFill>
            <p:spPr>
              <a:xfrm>
                <a:off x="455746" y="1922571"/>
                <a:ext cx="31968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36" name="Ink 1135">
                <a:extLst>
                  <a:ext uri="{FF2B5EF4-FFF2-40B4-BE49-F238E27FC236}">
                    <a16:creationId xmlns:a16="http://schemas.microsoft.com/office/drawing/2014/main" id="{E2D41150-B9D2-44AD-9BEB-AA5CBBA6C7E2}"/>
                  </a:ext>
                </a:extLst>
              </p14:cNvPr>
              <p14:cNvContentPartPr/>
              <p14:nvPr/>
            </p14:nvContentPartPr>
            <p14:xfrm>
              <a:off x="5883106" y="1156851"/>
              <a:ext cx="4464000" cy="4867560"/>
            </p14:xfrm>
          </p:contentPart>
        </mc:Choice>
        <mc:Fallback>
          <p:pic>
            <p:nvPicPr>
              <p:cNvPr id="1136" name="Ink 1135">
                <a:extLst>
                  <a:ext uri="{FF2B5EF4-FFF2-40B4-BE49-F238E27FC236}">
                    <a16:creationId xmlns:a16="http://schemas.microsoft.com/office/drawing/2014/main" id="{E2D41150-B9D2-44AD-9BEB-AA5CBBA6C7E2}"/>
                  </a:ext>
                </a:extLst>
              </p:cNvPr>
              <p:cNvPicPr/>
              <p:nvPr/>
            </p:nvPicPr>
            <p:blipFill>
              <a:blip r:embed="rId19"/>
              <a:stretch>
                <a:fillRect/>
              </a:stretch>
            </p:blipFill>
            <p:spPr>
              <a:xfrm>
                <a:off x="5874106" y="1147850"/>
                <a:ext cx="4481640" cy="4885201"/>
              </a:xfrm>
              <a:prstGeom prst="rect">
                <a:avLst/>
              </a:prstGeom>
            </p:spPr>
          </p:pic>
        </mc:Fallback>
      </mc:AlternateContent>
    </p:spTree>
    <p:extLst>
      <p:ext uri="{BB962C8B-B14F-4D97-AF65-F5344CB8AC3E}">
        <p14:creationId xmlns:p14="http://schemas.microsoft.com/office/powerpoint/2010/main" val="205533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13E962-BB4A-4F66-8E13-A44FA7D962D7}"/>
              </a:ext>
            </a:extLst>
          </p:cNvPr>
          <p:cNvSpPr txBox="1"/>
          <p:nvPr/>
        </p:nvSpPr>
        <p:spPr>
          <a:xfrm>
            <a:off x="1863032" y="808560"/>
            <a:ext cx="8465934" cy="461665"/>
          </a:xfrm>
          <a:prstGeom prst="rect">
            <a:avLst/>
          </a:prstGeom>
          <a:noFill/>
        </p:spPr>
        <p:txBody>
          <a:bodyPr wrap="square" rtlCol="0">
            <a:spAutoFit/>
          </a:bodyPr>
          <a:lstStyle/>
          <a:p>
            <a:pPr algn="ctr"/>
            <a:r>
              <a:rPr lang="en-US" sz="2400" b="1" dirty="0"/>
              <a:t>Adjacency List Implementation using Set &amp; Map</a:t>
            </a:r>
          </a:p>
        </p:txBody>
      </p:sp>
      <p:sp>
        <p:nvSpPr>
          <p:cNvPr id="2" name="Title 1">
            <a:extLst>
              <a:ext uri="{FF2B5EF4-FFF2-40B4-BE49-F238E27FC236}">
                <a16:creationId xmlns:a16="http://schemas.microsoft.com/office/drawing/2014/main" id="{BD5408F1-AFED-4F10-B124-2757D995A5E0}"/>
              </a:ext>
            </a:extLst>
          </p:cNvPr>
          <p:cNvSpPr>
            <a:spLocks noGrp="1"/>
          </p:cNvSpPr>
          <p:nvPr>
            <p:ph type="title"/>
          </p:nvPr>
        </p:nvSpPr>
        <p:spPr>
          <a:xfrm>
            <a:off x="0" y="0"/>
            <a:ext cx="10972800" cy="830956"/>
          </a:xfrm>
        </p:spPr>
        <p:txBody>
          <a:bodyPr/>
          <a:lstStyle/>
          <a:p>
            <a:r>
              <a:rPr lang="en-IN" dirty="0"/>
              <a:t>Implementation of Graphs</a:t>
            </a:r>
          </a:p>
        </p:txBody>
      </p:sp>
      <mc:AlternateContent xmlns:mc="http://schemas.openxmlformats.org/markup-compatibility/2006">
        <mc:Choice xmlns:p14="http://schemas.microsoft.com/office/powerpoint/2010/main" Requires="p14">
          <p:contentPart p14:bwMode="auto" r:id="rId2">
            <p14:nvContentPartPr>
              <p14:cNvPr id="152" name="Ink 151">
                <a:extLst>
                  <a:ext uri="{FF2B5EF4-FFF2-40B4-BE49-F238E27FC236}">
                    <a16:creationId xmlns:a16="http://schemas.microsoft.com/office/drawing/2014/main" id="{FDDDB12C-5807-4274-9DB1-B39325969F8A}"/>
                  </a:ext>
                </a:extLst>
              </p14:cNvPr>
              <p14:cNvContentPartPr/>
              <p14:nvPr/>
            </p14:nvContentPartPr>
            <p14:xfrm>
              <a:off x="1046506" y="1140291"/>
              <a:ext cx="11008800" cy="5687640"/>
            </p14:xfrm>
          </p:contentPart>
        </mc:Choice>
        <mc:Fallback>
          <p:pic>
            <p:nvPicPr>
              <p:cNvPr id="152" name="Ink 151">
                <a:extLst>
                  <a:ext uri="{FF2B5EF4-FFF2-40B4-BE49-F238E27FC236}">
                    <a16:creationId xmlns:a16="http://schemas.microsoft.com/office/drawing/2014/main" id="{FDDDB12C-5807-4274-9DB1-B39325969F8A}"/>
                  </a:ext>
                </a:extLst>
              </p:cNvPr>
              <p:cNvPicPr/>
              <p:nvPr/>
            </p:nvPicPr>
            <p:blipFill>
              <a:blip r:embed="rId3"/>
              <a:stretch>
                <a:fillRect/>
              </a:stretch>
            </p:blipFill>
            <p:spPr>
              <a:xfrm>
                <a:off x="1037506" y="1131291"/>
                <a:ext cx="11026440" cy="5705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7" name="Ink 166">
                <a:extLst>
                  <a:ext uri="{FF2B5EF4-FFF2-40B4-BE49-F238E27FC236}">
                    <a16:creationId xmlns:a16="http://schemas.microsoft.com/office/drawing/2014/main" id="{DEB38820-AC8C-4D1A-810C-27412F57BBD7}"/>
                  </a:ext>
                </a:extLst>
              </p14:cNvPr>
              <p14:cNvContentPartPr/>
              <p14:nvPr/>
            </p14:nvContentPartPr>
            <p14:xfrm>
              <a:off x="7188106" y="258651"/>
              <a:ext cx="1442160" cy="526320"/>
            </p14:xfrm>
          </p:contentPart>
        </mc:Choice>
        <mc:Fallback>
          <p:pic>
            <p:nvPicPr>
              <p:cNvPr id="167" name="Ink 166">
                <a:extLst>
                  <a:ext uri="{FF2B5EF4-FFF2-40B4-BE49-F238E27FC236}">
                    <a16:creationId xmlns:a16="http://schemas.microsoft.com/office/drawing/2014/main" id="{DEB38820-AC8C-4D1A-810C-27412F57BBD7}"/>
                  </a:ext>
                </a:extLst>
              </p:cNvPr>
              <p:cNvPicPr/>
              <p:nvPr/>
            </p:nvPicPr>
            <p:blipFill>
              <a:blip r:embed="rId5"/>
              <a:stretch>
                <a:fillRect/>
              </a:stretch>
            </p:blipFill>
            <p:spPr>
              <a:xfrm>
                <a:off x="7179106" y="249651"/>
                <a:ext cx="1459800" cy="543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9" name="Ink 178">
                <a:extLst>
                  <a:ext uri="{FF2B5EF4-FFF2-40B4-BE49-F238E27FC236}">
                    <a16:creationId xmlns:a16="http://schemas.microsoft.com/office/drawing/2014/main" id="{AB5A5D56-B7DF-4CBC-8682-7B998A18D423}"/>
                  </a:ext>
                </a:extLst>
              </p14:cNvPr>
              <p14:cNvContentPartPr/>
              <p14:nvPr/>
            </p14:nvContentPartPr>
            <p14:xfrm>
              <a:off x="8873626" y="273771"/>
              <a:ext cx="1420920" cy="647640"/>
            </p14:xfrm>
          </p:contentPart>
        </mc:Choice>
        <mc:Fallback>
          <p:pic>
            <p:nvPicPr>
              <p:cNvPr id="179" name="Ink 178">
                <a:extLst>
                  <a:ext uri="{FF2B5EF4-FFF2-40B4-BE49-F238E27FC236}">
                    <a16:creationId xmlns:a16="http://schemas.microsoft.com/office/drawing/2014/main" id="{AB5A5D56-B7DF-4CBC-8682-7B998A18D423}"/>
                  </a:ext>
                </a:extLst>
              </p:cNvPr>
              <p:cNvPicPr/>
              <p:nvPr/>
            </p:nvPicPr>
            <p:blipFill>
              <a:blip r:embed="rId7"/>
              <a:stretch>
                <a:fillRect/>
              </a:stretch>
            </p:blipFill>
            <p:spPr>
              <a:xfrm>
                <a:off x="8864626" y="264771"/>
                <a:ext cx="1438560" cy="665280"/>
              </a:xfrm>
              <a:prstGeom prst="rect">
                <a:avLst/>
              </a:prstGeom>
            </p:spPr>
          </p:pic>
        </mc:Fallback>
      </mc:AlternateContent>
    </p:spTree>
    <p:extLst>
      <p:ext uri="{BB962C8B-B14F-4D97-AF65-F5344CB8AC3E}">
        <p14:creationId xmlns:p14="http://schemas.microsoft.com/office/powerpoint/2010/main" val="134091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E3C6E-53A2-4D13-9D73-A7B86DC6537C}"/>
              </a:ext>
            </a:extLst>
          </p:cNvPr>
          <p:cNvSpPr txBox="1"/>
          <p:nvPr/>
        </p:nvSpPr>
        <p:spPr>
          <a:xfrm>
            <a:off x="1513808" y="914821"/>
            <a:ext cx="10156903" cy="2677656"/>
          </a:xfrm>
          <a:prstGeom prst="rect">
            <a:avLst/>
          </a:prstGeom>
          <a:noFill/>
        </p:spPr>
        <p:txBody>
          <a:bodyPr wrap="square" rtlCol="0">
            <a:spAutoFit/>
          </a:bodyPr>
          <a:lstStyle/>
          <a:p>
            <a:pPr algn="just"/>
            <a:r>
              <a:rPr lang="en-US" sz="2400" dirty="0"/>
              <a:t>Breadth First Traversal (or Search) for a graph is similar to Breadth First Traversal of a tree. The only catch here is, unlike trees, graphs may contain cycles, so we may come to the same node again.</a:t>
            </a:r>
          </a:p>
          <a:p>
            <a:pPr algn="just"/>
            <a:endParaRPr lang="en-US" sz="2400" dirty="0"/>
          </a:p>
          <a:p>
            <a:pPr algn="just"/>
            <a:r>
              <a:rPr lang="en-US" sz="2400" dirty="0"/>
              <a:t>For example, in the following graph, we start traversal from vertex 2. When we come to vertex 0, we look for all adjacent vertices of it. 2 is also an adjacent vertex of 0. It will become a non-terminating process. </a:t>
            </a:r>
          </a:p>
        </p:txBody>
      </p:sp>
      <p:pic>
        <p:nvPicPr>
          <p:cNvPr id="8" name="Picture 7">
            <a:extLst>
              <a:ext uri="{FF2B5EF4-FFF2-40B4-BE49-F238E27FC236}">
                <a16:creationId xmlns:a16="http://schemas.microsoft.com/office/drawing/2014/main" id="{14575B1F-BDF0-45CE-BD95-EB130651F8F8}"/>
              </a:ext>
            </a:extLst>
          </p:cNvPr>
          <p:cNvPicPr>
            <a:picLocks noChangeAspect="1"/>
          </p:cNvPicPr>
          <p:nvPr/>
        </p:nvPicPr>
        <p:blipFill>
          <a:blip r:embed="rId2"/>
          <a:stretch>
            <a:fillRect/>
          </a:stretch>
        </p:blipFill>
        <p:spPr>
          <a:xfrm>
            <a:off x="4433887" y="4222033"/>
            <a:ext cx="3324225" cy="1924050"/>
          </a:xfrm>
          <a:prstGeom prst="rect">
            <a:avLst/>
          </a:prstGeom>
        </p:spPr>
      </p:pic>
      <p:sp>
        <p:nvSpPr>
          <p:cNvPr id="9" name="Rectangle 8">
            <a:extLst>
              <a:ext uri="{FF2B5EF4-FFF2-40B4-BE49-F238E27FC236}">
                <a16:creationId xmlns:a16="http://schemas.microsoft.com/office/drawing/2014/main" id="{6EF8E986-04A6-461E-9EEE-336A762AA4AC}"/>
              </a:ext>
            </a:extLst>
          </p:cNvPr>
          <p:cNvSpPr/>
          <p:nvPr/>
        </p:nvSpPr>
        <p:spPr>
          <a:xfrm>
            <a:off x="7948235" y="3906785"/>
            <a:ext cx="4070094" cy="2554545"/>
          </a:xfrm>
          <a:prstGeom prst="rect">
            <a:avLst/>
          </a:prstGeom>
        </p:spPr>
        <p:txBody>
          <a:bodyPr wrap="square">
            <a:spAutoFit/>
          </a:bodyPr>
          <a:lstStyle/>
          <a:p>
            <a:pPr algn="just"/>
            <a:endParaRPr lang="en-US" sz="1600" b="1" dirty="0"/>
          </a:p>
          <a:p>
            <a:pPr algn="just"/>
            <a:r>
              <a:rPr lang="en-US" sz="1600" b="1" dirty="0"/>
              <a:t>Breadth-first search (BFS) is an algorithm for traversing or searching tree or graph data structures. It starts at the tree root (or some arbitrary node of a graph, sometimes referred to as a 'search key), and explores all of the neighbor nodes at the present depth prior to moving on to the nodes at the next depth level.</a:t>
            </a:r>
          </a:p>
        </p:txBody>
      </p:sp>
      <p:sp>
        <p:nvSpPr>
          <p:cNvPr id="2" name="Title 1">
            <a:extLst>
              <a:ext uri="{FF2B5EF4-FFF2-40B4-BE49-F238E27FC236}">
                <a16:creationId xmlns:a16="http://schemas.microsoft.com/office/drawing/2014/main" id="{BECCB71B-CF46-4F09-9430-7BD141E7B9E7}"/>
              </a:ext>
            </a:extLst>
          </p:cNvPr>
          <p:cNvSpPr>
            <a:spLocks noGrp="1"/>
          </p:cNvSpPr>
          <p:nvPr>
            <p:ph type="title"/>
          </p:nvPr>
        </p:nvSpPr>
        <p:spPr/>
        <p:txBody>
          <a:bodyPr/>
          <a:lstStyle/>
          <a:p>
            <a:r>
              <a:rPr lang="en-IN" dirty="0"/>
              <a:t>Breadth First Search(BFS)</a:t>
            </a:r>
          </a:p>
        </p:txBody>
      </p:sp>
      <mc:AlternateContent xmlns:mc="http://schemas.openxmlformats.org/markup-compatibility/2006">
        <mc:Choice xmlns:p14="http://schemas.microsoft.com/office/powerpoint/2010/main" Requires="p14">
          <p:contentPart p14:bwMode="auto" r:id="rId3">
            <p14:nvContentPartPr>
              <p14:cNvPr id="143" name="Ink 142">
                <a:extLst>
                  <a:ext uri="{FF2B5EF4-FFF2-40B4-BE49-F238E27FC236}">
                    <a16:creationId xmlns:a16="http://schemas.microsoft.com/office/drawing/2014/main" id="{7567351E-9492-4929-9F49-EC7F45185728}"/>
                  </a:ext>
                </a:extLst>
              </p14:cNvPr>
              <p14:cNvContentPartPr/>
              <p14:nvPr/>
            </p14:nvContentPartPr>
            <p14:xfrm>
              <a:off x="4918666" y="3923091"/>
              <a:ext cx="312840" cy="358920"/>
            </p14:xfrm>
          </p:contentPart>
        </mc:Choice>
        <mc:Fallback>
          <p:pic>
            <p:nvPicPr>
              <p:cNvPr id="143" name="Ink 142">
                <a:extLst>
                  <a:ext uri="{FF2B5EF4-FFF2-40B4-BE49-F238E27FC236}">
                    <a16:creationId xmlns:a16="http://schemas.microsoft.com/office/drawing/2014/main" id="{7567351E-9492-4929-9F49-EC7F45185728}"/>
                  </a:ext>
                </a:extLst>
              </p:cNvPr>
              <p:cNvPicPr/>
              <p:nvPr/>
            </p:nvPicPr>
            <p:blipFill>
              <a:blip r:embed="rId4"/>
              <a:stretch>
                <a:fillRect/>
              </a:stretch>
            </p:blipFill>
            <p:spPr>
              <a:xfrm>
                <a:off x="4909666" y="3914091"/>
                <a:ext cx="33048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5" name="Ink 154">
                <a:extLst>
                  <a:ext uri="{FF2B5EF4-FFF2-40B4-BE49-F238E27FC236}">
                    <a16:creationId xmlns:a16="http://schemas.microsoft.com/office/drawing/2014/main" id="{F3D63635-E982-4E01-83D2-1694D1889315}"/>
                  </a:ext>
                </a:extLst>
              </p14:cNvPr>
              <p14:cNvContentPartPr/>
              <p14:nvPr/>
            </p14:nvContentPartPr>
            <p14:xfrm>
              <a:off x="7266586" y="6210531"/>
              <a:ext cx="382320" cy="525240"/>
            </p14:xfrm>
          </p:contentPart>
        </mc:Choice>
        <mc:Fallback>
          <p:pic>
            <p:nvPicPr>
              <p:cNvPr id="155" name="Ink 154">
                <a:extLst>
                  <a:ext uri="{FF2B5EF4-FFF2-40B4-BE49-F238E27FC236}">
                    <a16:creationId xmlns:a16="http://schemas.microsoft.com/office/drawing/2014/main" id="{F3D63635-E982-4E01-83D2-1694D1889315}"/>
                  </a:ext>
                </a:extLst>
              </p:cNvPr>
              <p:cNvPicPr/>
              <p:nvPr/>
            </p:nvPicPr>
            <p:blipFill>
              <a:blip r:embed="rId6"/>
              <a:stretch>
                <a:fillRect/>
              </a:stretch>
            </p:blipFill>
            <p:spPr>
              <a:xfrm>
                <a:off x="7257586" y="6201531"/>
                <a:ext cx="399960" cy="542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7" name="Ink 156">
                <a:extLst>
                  <a:ext uri="{FF2B5EF4-FFF2-40B4-BE49-F238E27FC236}">
                    <a16:creationId xmlns:a16="http://schemas.microsoft.com/office/drawing/2014/main" id="{E9ADC9BE-934B-4715-93EB-151E556A7A49}"/>
                  </a:ext>
                </a:extLst>
              </p14:cNvPr>
              <p14:cNvContentPartPr/>
              <p14:nvPr/>
            </p14:nvContentPartPr>
            <p14:xfrm>
              <a:off x="5356786" y="6280011"/>
              <a:ext cx="310320" cy="355680"/>
            </p14:xfrm>
          </p:contentPart>
        </mc:Choice>
        <mc:Fallback>
          <p:pic>
            <p:nvPicPr>
              <p:cNvPr id="157" name="Ink 156">
                <a:extLst>
                  <a:ext uri="{FF2B5EF4-FFF2-40B4-BE49-F238E27FC236}">
                    <a16:creationId xmlns:a16="http://schemas.microsoft.com/office/drawing/2014/main" id="{E9ADC9BE-934B-4715-93EB-151E556A7A49}"/>
                  </a:ext>
                </a:extLst>
              </p:cNvPr>
              <p:cNvPicPr/>
              <p:nvPr/>
            </p:nvPicPr>
            <p:blipFill>
              <a:blip r:embed="rId8"/>
              <a:stretch>
                <a:fillRect/>
              </a:stretch>
            </p:blipFill>
            <p:spPr>
              <a:xfrm>
                <a:off x="5347786" y="6271011"/>
                <a:ext cx="32796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8" name="Ink 157">
                <a:extLst>
                  <a:ext uri="{FF2B5EF4-FFF2-40B4-BE49-F238E27FC236}">
                    <a16:creationId xmlns:a16="http://schemas.microsoft.com/office/drawing/2014/main" id="{E97FD56C-36E8-4E4C-916B-FF1169228926}"/>
                  </a:ext>
                </a:extLst>
              </p14:cNvPr>
              <p14:cNvContentPartPr/>
              <p14:nvPr/>
            </p14:nvContentPartPr>
            <p14:xfrm>
              <a:off x="5269666" y="5849305"/>
              <a:ext cx="6480" cy="18720"/>
            </p14:xfrm>
          </p:contentPart>
        </mc:Choice>
        <mc:Fallback>
          <p:pic>
            <p:nvPicPr>
              <p:cNvPr id="158" name="Ink 157">
                <a:extLst>
                  <a:ext uri="{FF2B5EF4-FFF2-40B4-BE49-F238E27FC236}">
                    <a16:creationId xmlns:a16="http://schemas.microsoft.com/office/drawing/2014/main" id="{E97FD56C-36E8-4E4C-916B-FF1169228926}"/>
                  </a:ext>
                </a:extLst>
              </p:cNvPr>
              <p:cNvPicPr/>
              <p:nvPr/>
            </p:nvPicPr>
            <p:blipFill>
              <a:blip r:embed="rId10"/>
              <a:stretch>
                <a:fillRect/>
              </a:stretch>
            </p:blipFill>
            <p:spPr>
              <a:xfrm>
                <a:off x="5260666" y="5840305"/>
                <a:ext cx="241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4" name="Ink 163">
                <a:extLst>
                  <a:ext uri="{FF2B5EF4-FFF2-40B4-BE49-F238E27FC236}">
                    <a16:creationId xmlns:a16="http://schemas.microsoft.com/office/drawing/2014/main" id="{2CE63BBB-F824-4CAD-B08B-540B2D350AF7}"/>
                  </a:ext>
                </a:extLst>
              </p14:cNvPr>
              <p14:cNvContentPartPr/>
              <p14:nvPr/>
            </p14:nvContentPartPr>
            <p14:xfrm>
              <a:off x="7415626" y="3842451"/>
              <a:ext cx="380160" cy="362880"/>
            </p14:xfrm>
          </p:contentPart>
        </mc:Choice>
        <mc:Fallback>
          <p:pic>
            <p:nvPicPr>
              <p:cNvPr id="164" name="Ink 163">
                <a:extLst>
                  <a:ext uri="{FF2B5EF4-FFF2-40B4-BE49-F238E27FC236}">
                    <a16:creationId xmlns:a16="http://schemas.microsoft.com/office/drawing/2014/main" id="{2CE63BBB-F824-4CAD-B08B-540B2D350AF7}"/>
                  </a:ext>
                </a:extLst>
              </p:cNvPr>
              <p:cNvPicPr/>
              <p:nvPr/>
            </p:nvPicPr>
            <p:blipFill>
              <a:blip r:embed="rId12"/>
              <a:stretch>
                <a:fillRect/>
              </a:stretch>
            </p:blipFill>
            <p:spPr>
              <a:xfrm>
                <a:off x="7406626" y="3833451"/>
                <a:ext cx="39780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7" name="Ink 166">
                <a:extLst>
                  <a:ext uri="{FF2B5EF4-FFF2-40B4-BE49-F238E27FC236}">
                    <a16:creationId xmlns:a16="http://schemas.microsoft.com/office/drawing/2014/main" id="{AAD1C7D4-6A41-43CF-8B85-54B5454B02C7}"/>
                  </a:ext>
                </a:extLst>
              </p14:cNvPr>
              <p14:cNvContentPartPr/>
              <p14:nvPr/>
            </p14:nvContentPartPr>
            <p14:xfrm>
              <a:off x="346" y="4294251"/>
              <a:ext cx="3846600" cy="1617120"/>
            </p14:xfrm>
          </p:contentPart>
        </mc:Choice>
        <mc:Fallback>
          <p:pic>
            <p:nvPicPr>
              <p:cNvPr id="167" name="Ink 166">
                <a:extLst>
                  <a:ext uri="{FF2B5EF4-FFF2-40B4-BE49-F238E27FC236}">
                    <a16:creationId xmlns:a16="http://schemas.microsoft.com/office/drawing/2014/main" id="{AAD1C7D4-6A41-43CF-8B85-54B5454B02C7}"/>
                  </a:ext>
                </a:extLst>
              </p:cNvPr>
              <p:cNvPicPr/>
              <p:nvPr/>
            </p:nvPicPr>
            <p:blipFill>
              <a:blip r:embed="rId14"/>
              <a:stretch>
                <a:fillRect/>
              </a:stretch>
            </p:blipFill>
            <p:spPr>
              <a:xfrm>
                <a:off x="-8654" y="4285251"/>
                <a:ext cx="3864240" cy="1634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4" name="Ink 173">
                <a:extLst>
                  <a:ext uri="{FF2B5EF4-FFF2-40B4-BE49-F238E27FC236}">
                    <a16:creationId xmlns:a16="http://schemas.microsoft.com/office/drawing/2014/main" id="{5628A861-F387-4244-8E0D-4D7DA0B21CD7}"/>
                  </a:ext>
                </a:extLst>
              </p14:cNvPr>
              <p14:cNvContentPartPr/>
              <p14:nvPr/>
            </p14:nvContentPartPr>
            <p14:xfrm>
              <a:off x="4394146" y="2022291"/>
              <a:ext cx="1906920" cy="749520"/>
            </p14:xfrm>
          </p:contentPart>
        </mc:Choice>
        <mc:Fallback>
          <p:pic>
            <p:nvPicPr>
              <p:cNvPr id="174" name="Ink 173">
                <a:extLst>
                  <a:ext uri="{FF2B5EF4-FFF2-40B4-BE49-F238E27FC236}">
                    <a16:creationId xmlns:a16="http://schemas.microsoft.com/office/drawing/2014/main" id="{5628A861-F387-4244-8E0D-4D7DA0B21CD7}"/>
                  </a:ext>
                </a:extLst>
              </p:cNvPr>
              <p:cNvPicPr/>
              <p:nvPr/>
            </p:nvPicPr>
            <p:blipFill>
              <a:blip r:embed="rId16"/>
              <a:stretch>
                <a:fillRect/>
              </a:stretch>
            </p:blipFill>
            <p:spPr>
              <a:xfrm>
                <a:off x="4385146" y="2013291"/>
                <a:ext cx="1924560" cy="767160"/>
              </a:xfrm>
              <a:prstGeom prst="rect">
                <a:avLst/>
              </a:prstGeom>
            </p:spPr>
          </p:pic>
        </mc:Fallback>
      </mc:AlternateContent>
    </p:spTree>
    <p:extLst>
      <p:ext uri="{BB962C8B-B14F-4D97-AF65-F5344CB8AC3E}">
        <p14:creationId xmlns:p14="http://schemas.microsoft.com/office/powerpoint/2010/main" val="284473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E3C6E-53A2-4D13-9D73-A7B86DC6537C}"/>
              </a:ext>
            </a:extLst>
          </p:cNvPr>
          <p:cNvSpPr txBox="1"/>
          <p:nvPr/>
        </p:nvSpPr>
        <p:spPr>
          <a:xfrm>
            <a:off x="1513808" y="914821"/>
            <a:ext cx="10156903" cy="2308324"/>
          </a:xfrm>
          <a:prstGeom prst="rect">
            <a:avLst/>
          </a:prstGeom>
          <a:noFill/>
        </p:spPr>
        <p:txBody>
          <a:bodyPr wrap="square" rtlCol="0">
            <a:spAutoFit/>
          </a:bodyPr>
          <a:lstStyle/>
          <a:p>
            <a:pPr algn="just"/>
            <a:r>
              <a:rPr lang="en-US" sz="2400" dirty="0"/>
              <a:t>Breadth First Traversal (or Search) for a graph is similar to Breadth First Traversal of a tree. The only catch here is, unlike trees, graphs may contain cycles, so we may come to the same node again.</a:t>
            </a:r>
          </a:p>
          <a:p>
            <a:pPr algn="just"/>
            <a:endParaRPr lang="en-US" sz="2400" b="1" dirty="0">
              <a:solidFill>
                <a:srgbClr val="FF0000"/>
              </a:solidFill>
            </a:endParaRPr>
          </a:p>
          <a:p>
            <a:pPr algn="just"/>
            <a:r>
              <a:rPr lang="en-US" sz="2400" b="1" dirty="0">
                <a:solidFill>
                  <a:srgbClr val="FF0000"/>
                </a:solidFill>
              </a:rPr>
              <a:t>To avoid processing a node more than once, we use a </a:t>
            </a:r>
            <a:r>
              <a:rPr lang="en-US" sz="2400" b="1" dirty="0" err="1">
                <a:solidFill>
                  <a:srgbClr val="FF0000"/>
                </a:solidFill>
              </a:rPr>
              <a:t>boolean</a:t>
            </a:r>
            <a:r>
              <a:rPr lang="en-US" sz="2400" b="1" dirty="0">
                <a:solidFill>
                  <a:srgbClr val="FF0000"/>
                </a:solidFill>
              </a:rPr>
              <a:t> visited array in case of List Representation or a HashSet in case of Set Representation.</a:t>
            </a:r>
          </a:p>
        </p:txBody>
      </p:sp>
      <p:pic>
        <p:nvPicPr>
          <p:cNvPr id="8" name="Picture 7">
            <a:extLst>
              <a:ext uri="{FF2B5EF4-FFF2-40B4-BE49-F238E27FC236}">
                <a16:creationId xmlns:a16="http://schemas.microsoft.com/office/drawing/2014/main" id="{14575B1F-BDF0-45CE-BD95-EB130651F8F8}"/>
              </a:ext>
            </a:extLst>
          </p:cNvPr>
          <p:cNvPicPr>
            <a:picLocks noChangeAspect="1"/>
          </p:cNvPicPr>
          <p:nvPr/>
        </p:nvPicPr>
        <p:blipFill>
          <a:blip r:embed="rId2"/>
          <a:stretch>
            <a:fillRect/>
          </a:stretch>
        </p:blipFill>
        <p:spPr>
          <a:xfrm>
            <a:off x="4433887" y="4222033"/>
            <a:ext cx="3324225" cy="1924050"/>
          </a:xfrm>
          <a:prstGeom prst="rect">
            <a:avLst/>
          </a:prstGeom>
        </p:spPr>
      </p:pic>
      <p:sp>
        <p:nvSpPr>
          <p:cNvPr id="9" name="Title 1">
            <a:extLst>
              <a:ext uri="{FF2B5EF4-FFF2-40B4-BE49-F238E27FC236}">
                <a16:creationId xmlns:a16="http://schemas.microsoft.com/office/drawing/2014/main" id="{5F25353B-57C2-42CB-B7A0-3B33ADFC1390}"/>
              </a:ext>
            </a:extLst>
          </p:cNvPr>
          <p:cNvSpPr>
            <a:spLocks noGrp="1"/>
          </p:cNvSpPr>
          <p:nvPr>
            <p:ph type="title"/>
          </p:nvPr>
        </p:nvSpPr>
        <p:spPr>
          <a:xfrm>
            <a:off x="0" y="0"/>
            <a:ext cx="10972800" cy="830956"/>
          </a:xfrm>
        </p:spPr>
        <p:txBody>
          <a:bodyPr/>
          <a:lstStyle/>
          <a:p>
            <a:r>
              <a:rPr lang="en-IN" dirty="0"/>
              <a:t>Breadth First Search(BFS)</a:t>
            </a:r>
          </a:p>
        </p:txBody>
      </p:sp>
      <mc:AlternateContent xmlns:mc="http://schemas.openxmlformats.org/markup-compatibility/2006">
        <mc:Choice xmlns:p14="http://schemas.microsoft.com/office/powerpoint/2010/main" Requires="p14">
          <p:contentPart p14:bwMode="auto" r:id="rId3">
            <p14:nvContentPartPr>
              <p14:cNvPr id="38" name="Ink 37">
                <a:extLst>
                  <a:ext uri="{FF2B5EF4-FFF2-40B4-BE49-F238E27FC236}">
                    <a16:creationId xmlns:a16="http://schemas.microsoft.com/office/drawing/2014/main" id="{AB8DFF25-A2AC-458C-9C83-8B9976C4C40A}"/>
                  </a:ext>
                </a:extLst>
              </p14:cNvPr>
              <p14:cNvContentPartPr/>
              <p14:nvPr/>
            </p14:nvContentPartPr>
            <p14:xfrm>
              <a:off x="319666" y="3680091"/>
              <a:ext cx="5815440" cy="2672280"/>
            </p14:xfrm>
          </p:contentPart>
        </mc:Choice>
        <mc:Fallback>
          <p:pic>
            <p:nvPicPr>
              <p:cNvPr id="38" name="Ink 37">
                <a:extLst>
                  <a:ext uri="{FF2B5EF4-FFF2-40B4-BE49-F238E27FC236}">
                    <a16:creationId xmlns:a16="http://schemas.microsoft.com/office/drawing/2014/main" id="{AB8DFF25-A2AC-458C-9C83-8B9976C4C40A}"/>
                  </a:ext>
                </a:extLst>
              </p:cNvPr>
              <p:cNvPicPr/>
              <p:nvPr/>
            </p:nvPicPr>
            <p:blipFill>
              <a:blip r:embed="rId4"/>
              <a:stretch>
                <a:fillRect/>
              </a:stretch>
            </p:blipFill>
            <p:spPr>
              <a:xfrm>
                <a:off x="310666" y="3671091"/>
                <a:ext cx="5833080" cy="2689920"/>
              </a:xfrm>
              <a:prstGeom prst="rect">
                <a:avLst/>
              </a:prstGeom>
            </p:spPr>
          </p:pic>
        </mc:Fallback>
      </mc:AlternateContent>
    </p:spTree>
    <p:extLst>
      <p:ext uri="{BB962C8B-B14F-4D97-AF65-F5344CB8AC3E}">
        <p14:creationId xmlns:p14="http://schemas.microsoft.com/office/powerpoint/2010/main" val="340943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3149-CA57-47D2-AE35-D8402027BD8A}"/>
              </a:ext>
            </a:extLst>
          </p:cNvPr>
          <p:cNvSpPr>
            <a:spLocks noGrp="1"/>
          </p:cNvSpPr>
          <p:nvPr>
            <p:ph type="title"/>
          </p:nvPr>
        </p:nvSpPr>
        <p:spPr/>
        <p:txBody>
          <a:bodyPr/>
          <a:lstStyle/>
          <a:p>
            <a:r>
              <a:rPr lang="en-IN" dirty="0"/>
              <a:t>BFS of our Graph</a:t>
            </a:r>
          </a:p>
        </p:txBody>
      </p:sp>
      <p:pic>
        <p:nvPicPr>
          <p:cNvPr id="3" name="Picture 2" descr="Ink Drawings&#10;Ink Drawings&#10;Ink Drawings&#10;Ink Drawings&#10;Ink Drawings&#10;Ink Drawings&#10;Ink Drawings&#10;Ink Drawings&#10;Ink Drawings&#10;Ink Drawings&#10;Ink Drawings&#10;Ink Drawings&#10;Ink Drawings&#10;Ink Drawings&#10;Ink Drawings&#10;Ink Drawings&#10;Ink Drawings&#10;">
            <a:extLst>
              <a:ext uri="{FF2B5EF4-FFF2-40B4-BE49-F238E27FC236}">
                <a16:creationId xmlns:a16="http://schemas.microsoft.com/office/drawing/2014/main" id="{A089225B-B90E-433A-8694-554601BEE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2507"/>
            <a:ext cx="2589291" cy="20381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2" name="Ink 31">
                <a:extLst>
                  <a:ext uri="{FF2B5EF4-FFF2-40B4-BE49-F238E27FC236}">
                    <a16:creationId xmlns:a16="http://schemas.microsoft.com/office/drawing/2014/main" id="{69AADD0A-4053-4545-94CD-E6BEECC41B9D}"/>
                  </a:ext>
                </a:extLst>
              </p14:cNvPr>
              <p14:cNvContentPartPr/>
              <p14:nvPr/>
            </p14:nvContentPartPr>
            <p14:xfrm>
              <a:off x="258826" y="2848491"/>
              <a:ext cx="285840" cy="80640"/>
            </p14:xfrm>
          </p:contentPart>
        </mc:Choice>
        <mc:Fallback>
          <p:pic>
            <p:nvPicPr>
              <p:cNvPr id="32" name="Ink 31">
                <a:extLst>
                  <a:ext uri="{FF2B5EF4-FFF2-40B4-BE49-F238E27FC236}">
                    <a16:creationId xmlns:a16="http://schemas.microsoft.com/office/drawing/2014/main" id="{69AADD0A-4053-4545-94CD-E6BEECC41B9D}"/>
                  </a:ext>
                </a:extLst>
              </p:cNvPr>
              <p:cNvPicPr/>
              <p:nvPr/>
            </p:nvPicPr>
            <p:blipFill>
              <a:blip r:embed="rId4"/>
              <a:stretch>
                <a:fillRect/>
              </a:stretch>
            </p:blipFill>
            <p:spPr>
              <a:xfrm>
                <a:off x="249826" y="2839491"/>
                <a:ext cx="3034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9" name="Ink 98">
                <a:extLst>
                  <a:ext uri="{FF2B5EF4-FFF2-40B4-BE49-F238E27FC236}">
                    <a16:creationId xmlns:a16="http://schemas.microsoft.com/office/drawing/2014/main" id="{1B628DB2-6B3E-41CF-955C-7E239367337C}"/>
                  </a:ext>
                </a:extLst>
              </p14:cNvPr>
              <p14:cNvContentPartPr/>
              <p14:nvPr/>
            </p14:nvContentPartPr>
            <p14:xfrm>
              <a:off x="1355746" y="833571"/>
              <a:ext cx="9105480" cy="5213520"/>
            </p14:xfrm>
          </p:contentPart>
        </mc:Choice>
        <mc:Fallback>
          <p:pic>
            <p:nvPicPr>
              <p:cNvPr id="99" name="Ink 98">
                <a:extLst>
                  <a:ext uri="{FF2B5EF4-FFF2-40B4-BE49-F238E27FC236}">
                    <a16:creationId xmlns:a16="http://schemas.microsoft.com/office/drawing/2014/main" id="{1B628DB2-6B3E-41CF-955C-7E239367337C}"/>
                  </a:ext>
                </a:extLst>
              </p:cNvPr>
              <p:cNvPicPr/>
              <p:nvPr/>
            </p:nvPicPr>
            <p:blipFill>
              <a:blip r:embed="rId6"/>
              <a:stretch>
                <a:fillRect/>
              </a:stretch>
            </p:blipFill>
            <p:spPr>
              <a:xfrm>
                <a:off x="1346746" y="824571"/>
                <a:ext cx="9123120" cy="5231160"/>
              </a:xfrm>
              <a:prstGeom prst="rect">
                <a:avLst/>
              </a:prstGeom>
            </p:spPr>
          </p:pic>
        </mc:Fallback>
      </mc:AlternateContent>
    </p:spTree>
    <p:extLst>
      <p:ext uri="{BB962C8B-B14F-4D97-AF65-F5344CB8AC3E}">
        <p14:creationId xmlns:p14="http://schemas.microsoft.com/office/powerpoint/2010/main" val="250333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E3C6E-53A2-4D13-9D73-A7B86DC6537C}"/>
              </a:ext>
            </a:extLst>
          </p:cNvPr>
          <p:cNvSpPr txBox="1"/>
          <p:nvPr/>
        </p:nvSpPr>
        <p:spPr>
          <a:xfrm>
            <a:off x="1513808" y="914821"/>
            <a:ext cx="10156903" cy="461665"/>
          </a:xfrm>
          <a:prstGeom prst="rect">
            <a:avLst/>
          </a:prstGeom>
          <a:noFill/>
        </p:spPr>
        <p:txBody>
          <a:bodyPr wrap="square" rtlCol="0">
            <a:spAutoFit/>
          </a:bodyPr>
          <a:lstStyle/>
          <a:p>
            <a:pPr algn="ctr"/>
            <a:r>
              <a:rPr lang="en-US" sz="2400" b="1" dirty="0"/>
              <a:t>An Example</a:t>
            </a:r>
          </a:p>
        </p:txBody>
      </p:sp>
      <p:pic>
        <p:nvPicPr>
          <p:cNvPr id="2050" name="Picture 2" descr="bfs1">
            <a:extLst>
              <a:ext uri="{FF2B5EF4-FFF2-40B4-BE49-F238E27FC236}">
                <a16:creationId xmlns:a16="http://schemas.microsoft.com/office/drawing/2014/main" id="{CF0ECC76-8B2C-4207-8D9A-F8A0E05EF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808" y="1629757"/>
            <a:ext cx="3278904" cy="35984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fs2">
            <a:extLst>
              <a:ext uri="{FF2B5EF4-FFF2-40B4-BE49-F238E27FC236}">
                <a16:creationId xmlns:a16="http://schemas.microsoft.com/office/drawing/2014/main" id="{5A86779D-E9AE-4E1B-82DF-8D7943839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083" y="1628242"/>
            <a:ext cx="326759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fs3">
            <a:extLst>
              <a:ext uri="{FF2B5EF4-FFF2-40B4-BE49-F238E27FC236}">
                <a16:creationId xmlns:a16="http://schemas.microsoft.com/office/drawing/2014/main" id="{9207F06B-3FC1-410E-B4F1-1CB380BF6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5051" y="1628242"/>
            <a:ext cx="3005660" cy="3600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DE38825-6E35-4DCF-AABC-40CC8551D7BA}"/>
              </a:ext>
            </a:extLst>
          </p:cNvPr>
          <p:cNvSpPr>
            <a:spLocks noGrp="1"/>
          </p:cNvSpPr>
          <p:nvPr>
            <p:ph type="title"/>
          </p:nvPr>
        </p:nvSpPr>
        <p:spPr>
          <a:xfrm>
            <a:off x="0" y="0"/>
            <a:ext cx="10972800" cy="830263"/>
          </a:xfrm>
        </p:spPr>
        <p:txBody>
          <a:bodyPr/>
          <a:lstStyle/>
          <a:p>
            <a:r>
              <a:rPr lang="en-IN" dirty="0"/>
              <a:t>Breadth First Search(BFS)</a:t>
            </a:r>
          </a:p>
        </p:txBody>
      </p:sp>
    </p:spTree>
    <p:extLst>
      <p:ext uri="{BB962C8B-B14F-4D97-AF65-F5344CB8AC3E}">
        <p14:creationId xmlns:p14="http://schemas.microsoft.com/office/powerpoint/2010/main" val="12182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E3C6E-53A2-4D13-9D73-A7B86DC6537C}"/>
              </a:ext>
            </a:extLst>
          </p:cNvPr>
          <p:cNvSpPr txBox="1"/>
          <p:nvPr/>
        </p:nvSpPr>
        <p:spPr>
          <a:xfrm>
            <a:off x="1513808" y="914821"/>
            <a:ext cx="10156903" cy="461665"/>
          </a:xfrm>
          <a:prstGeom prst="rect">
            <a:avLst/>
          </a:prstGeom>
          <a:noFill/>
        </p:spPr>
        <p:txBody>
          <a:bodyPr wrap="square" rtlCol="0">
            <a:spAutoFit/>
          </a:bodyPr>
          <a:lstStyle/>
          <a:p>
            <a:pPr algn="ctr"/>
            <a:r>
              <a:rPr lang="en-US" sz="2400" b="1" dirty="0"/>
              <a:t>An Example (Continued)</a:t>
            </a:r>
          </a:p>
        </p:txBody>
      </p:sp>
      <p:pic>
        <p:nvPicPr>
          <p:cNvPr id="3074" name="Picture 2" descr="bfs4">
            <a:extLst>
              <a:ext uri="{FF2B5EF4-FFF2-40B4-BE49-F238E27FC236}">
                <a16:creationId xmlns:a16="http://schemas.microsoft.com/office/drawing/2014/main" id="{F31F6BC4-2559-4896-A548-11AD54E1E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808" y="1629757"/>
            <a:ext cx="287004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fs6">
            <a:extLst>
              <a:ext uri="{FF2B5EF4-FFF2-40B4-BE49-F238E27FC236}">
                <a16:creationId xmlns:a16="http://schemas.microsoft.com/office/drawing/2014/main" id="{190CCEF4-B775-46BA-B451-911350C7C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794" y="1629000"/>
            <a:ext cx="2844378" cy="360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fs7">
            <a:extLst>
              <a:ext uri="{FF2B5EF4-FFF2-40B4-BE49-F238E27FC236}">
                <a16:creationId xmlns:a16="http://schemas.microsoft.com/office/drawing/2014/main" id="{2F548BC7-BB33-4856-AE4F-A88E809CF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923" y="1629000"/>
            <a:ext cx="2848598" cy="3600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3C62CC0E-B557-481B-AD27-787BB14264A0}"/>
              </a:ext>
            </a:extLst>
          </p:cNvPr>
          <p:cNvSpPr>
            <a:spLocks noGrp="1"/>
          </p:cNvSpPr>
          <p:nvPr>
            <p:ph type="title"/>
          </p:nvPr>
        </p:nvSpPr>
        <p:spPr>
          <a:xfrm>
            <a:off x="0" y="0"/>
            <a:ext cx="10972800" cy="830263"/>
          </a:xfrm>
        </p:spPr>
        <p:txBody>
          <a:bodyPr/>
          <a:lstStyle/>
          <a:p>
            <a:r>
              <a:rPr lang="en-IN" dirty="0"/>
              <a:t>Breadth First Search(BFS)</a:t>
            </a:r>
          </a:p>
        </p:txBody>
      </p:sp>
    </p:spTree>
    <p:extLst>
      <p:ext uri="{BB962C8B-B14F-4D97-AF65-F5344CB8AC3E}">
        <p14:creationId xmlns:p14="http://schemas.microsoft.com/office/powerpoint/2010/main" val="2313289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3082</TotalTime>
  <Words>551</Words>
  <Application>Microsoft Office PowerPoint</Application>
  <PresentationFormat>Widescreen</PresentationFormat>
  <Paragraphs>50</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 </vt:lpstr>
      <vt:lpstr>Arial Black</vt:lpstr>
      <vt:lpstr>Calibri</vt:lpstr>
      <vt:lpstr>Lucida Sans Unicode</vt:lpstr>
      <vt:lpstr>Montserrat</vt:lpstr>
      <vt:lpstr>Verdana</vt:lpstr>
      <vt:lpstr>Wingdings</vt:lpstr>
      <vt:lpstr>Wingdings 2</vt:lpstr>
      <vt:lpstr>Wingdings 3</vt:lpstr>
      <vt:lpstr>Concourse</vt:lpstr>
      <vt:lpstr>Data Structures</vt:lpstr>
      <vt:lpstr>Agenda</vt:lpstr>
      <vt:lpstr>Implementation of Graphs</vt:lpstr>
      <vt:lpstr>Implementation of Graphs</vt:lpstr>
      <vt:lpstr>Breadth First Search(BFS)</vt:lpstr>
      <vt:lpstr>Breadth First Search(BFS)</vt:lpstr>
      <vt:lpstr>BFS of our Graph</vt:lpstr>
      <vt:lpstr>Breadth First Search(BFS)</vt:lpstr>
      <vt:lpstr>Breadth First Search(BFS)</vt:lpstr>
      <vt:lpstr>Breadth First Search(BFS)</vt:lpstr>
      <vt:lpstr>Implementation of BFS</vt:lpstr>
      <vt:lpstr>Implementation of BFS</vt:lpstr>
      <vt:lpstr>PowerPoint Presentation</vt:lpstr>
      <vt:lpstr>Depth First Search(DFS)</vt:lpstr>
      <vt:lpstr>Depth First Search(DFS)</vt:lpstr>
      <vt:lpstr>Depth First Search(DFS)</vt:lpstr>
      <vt:lpstr>Depth First Search(DFS)</vt:lpstr>
      <vt:lpstr>Implementation of DFS</vt:lpstr>
      <vt:lpstr>Implementation of DFS</vt:lpstr>
      <vt:lpstr>DFS Overall</vt:lpstr>
      <vt:lpstr>Connected Components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447</cp:revision>
  <dcterms:created xsi:type="dcterms:W3CDTF">2020-04-22T15:02:33Z</dcterms:created>
  <dcterms:modified xsi:type="dcterms:W3CDTF">2022-06-13T13:24:58Z</dcterms:modified>
</cp:coreProperties>
</file>